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757" r:id="rId3"/>
    <p:sldId id="731" r:id="rId4"/>
    <p:sldId id="765" r:id="rId5"/>
    <p:sldId id="764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5B90F"/>
    <a:srgbClr val="73BC44"/>
    <a:srgbClr val="DDD9C3"/>
    <a:srgbClr val="C3B996"/>
    <a:srgbClr val="4BACC6"/>
    <a:srgbClr val="FFC000"/>
    <a:srgbClr val="A6A6A6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5954" autoAdjust="0"/>
  </p:normalViewPr>
  <p:slideViewPr>
    <p:cSldViewPr>
      <p:cViewPr>
        <p:scale>
          <a:sx n="125" d="100"/>
          <a:sy n="125" d="100"/>
        </p:scale>
        <p:origin x="75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10421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02653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45342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126"/>
            <a:ext cx="8229600" cy="857250"/>
          </a:xfrm>
        </p:spPr>
        <p:txBody>
          <a:bodyPr>
            <a:noAutofit/>
          </a:bodyPr>
          <a:lstStyle/>
          <a:p>
            <a:r>
              <a:rPr lang="en-US" altLang="zh-CN" dirty="0"/>
              <a:t>Map of the East US  Location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152427" y="1136923"/>
            <a:ext cx="4817862" cy="3668026"/>
            <a:chOff x="1626346" y="1451032"/>
            <a:chExt cx="3795413" cy="2889596"/>
          </a:xfrm>
        </p:grpSpPr>
        <p:grpSp>
          <p:nvGrpSpPr>
            <p:cNvPr id="3" name="组合 2"/>
            <p:cNvGrpSpPr/>
            <p:nvPr/>
          </p:nvGrpSpPr>
          <p:grpSpPr>
            <a:xfrm>
              <a:off x="1626346" y="1451032"/>
              <a:ext cx="3795413" cy="2079280"/>
              <a:chOff x="1626346" y="1451032"/>
              <a:chExt cx="3795413" cy="2079280"/>
            </a:xfrm>
          </p:grpSpPr>
          <p:sp>
            <p:nvSpPr>
              <p:cNvPr id="105" name="Freeform 6"/>
              <p:cNvSpPr>
                <a:spLocks/>
              </p:cNvSpPr>
              <p:nvPr/>
            </p:nvSpPr>
            <p:spPr bwMode="auto">
              <a:xfrm>
                <a:off x="4388344" y="2262407"/>
                <a:ext cx="323720" cy="286368"/>
              </a:xfrm>
              <a:custGeom>
                <a:avLst/>
                <a:gdLst>
                  <a:gd name="T0" fmla="*/ 35 w 156"/>
                  <a:gd name="T1" fmla="*/ 56 h 138"/>
                  <a:gd name="T2" fmla="*/ 41 w 156"/>
                  <a:gd name="T3" fmla="*/ 54 h 138"/>
                  <a:gd name="T4" fmla="*/ 50 w 156"/>
                  <a:gd name="T5" fmla="*/ 48 h 138"/>
                  <a:gd name="T6" fmla="*/ 58 w 156"/>
                  <a:gd name="T7" fmla="*/ 41 h 138"/>
                  <a:gd name="T8" fmla="*/ 60 w 156"/>
                  <a:gd name="T9" fmla="*/ 31 h 138"/>
                  <a:gd name="T10" fmla="*/ 64 w 156"/>
                  <a:gd name="T11" fmla="*/ 19 h 138"/>
                  <a:gd name="T12" fmla="*/ 66 w 156"/>
                  <a:gd name="T13" fmla="*/ 10 h 138"/>
                  <a:gd name="T14" fmla="*/ 67 w 156"/>
                  <a:gd name="T15" fmla="*/ 0 h 138"/>
                  <a:gd name="T16" fmla="*/ 67 w 156"/>
                  <a:gd name="T17" fmla="*/ 16 h 138"/>
                  <a:gd name="T18" fmla="*/ 67 w 156"/>
                  <a:gd name="T19" fmla="*/ 31 h 138"/>
                  <a:gd name="T20" fmla="*/ 75 w 156"/>
                  <a:gd name="T21" fmla="*/ 39 h 138"/>
                  <a:gd name="T22" fmla="*/ 90 w 156"/>
                  <a:gd name="T23" fmla="*/ 39 h 138"/>
                  <a:gd name="T24" fmla="*/ 100 w 156"/>
                  <a:gd name="T25" fmla="*/ 44 h 138"/>
                  <a:gd name="T26" fmla="*/ 100 w 156"/>
                  <a:gd name="T27" fmla="*/ 60 h 138"/>
                  <a:gd name="T28" fmla="*/ 106 w 156"/>
                  <a:gd name="T29" fmla="*/ 54 h 138"/>
                  <a:gd name="T30" fmla="*/ 110 w 156"/>
                  <a:gd name="T31" fmla="*/ 50 h 138"/>
                  <a:gd name="T32" fmla="*/ 115 w 156"/>
                  <a:gd name="T33" fmla="*/ 48 h 138"/>
                  <a:gd name="T34" fmla="*/ 121 w 156"/>
                  <a:gd name="T35" fmla="*/ 42 h 138"/>
                  <a:gd name="T36" fmla="*/ 123 w 156"/>
                  <a:gd name="T37" fmla="*/ 44 h 138"/>
                  <a:gd name="T38" fmla="*/ 129 w 156"/>
                  <a:gd name="T39" fmla="*/ 46 h 138"/>
                  <a:gd name="T40" fmla="*/ 135 w 156"/>
                  <a:gd name="T41" fmla="*/ 44 h 138"/>
                  <a:gd name="T42" fmla="*/ 135 w 156"/>
                  <a:gd name="T43" fmla="*/ 41 h 138"/>
                  <a:gd name="T44" fmla="*/ 140 w 156"/>
                  <a:gd name="T45" fmla="*/ 39 h 138"/>
                  <a:gd name="T46" fmla="*/ 148 w 156"/>
                  <a:gd name="T47" fmla="*/ 42 h 138"/>
                  <a:gd name="T48" fmla="*/ 156 w 156"/>
                  <a:gd name="T49" fmla="*/ 46 h 138"/>
                  <a:gd name="T50" fmla="*/ 154 w 156"/>
                  <a:gd name="T51" fmla="*/ 56 h 138"/>
                  <a:gd name="T52" fmla="*/ 150 w 156"/>
                  <a:gd name="T53" fmla="*/ 60 h 138"/>
                  <a:gd name="T54" fmla="*/ 142 w 156"/>
                  <a:gd name="T55" fmla="*/ 52 h 138"/>
                  <a:gd name="T56" fmla="*/ 137 w 156"/>
                  <a:gd name="T57" fmla="*/ 54 h 138"/>
                  <a:gd name="T58" fmla="*/ 133 w 156"/>
                  <a:gd name="T59" fmla="*/ 62 h 138"/>
                  <a:gd name="T60" fmla="*/ 129 w 156"/>
                  <a:gd name="T61" fmla="*/ 69 h 138"/>
                  <a:gd name="T62" fmla="*/ 123 w 156"/>
                  <a:gd name="T63" fmla="*/ 71 h 138"/>
                  <a:gd name="T64" fmla="*/ 117 w 156"/>
                  <a:gd name="T65" fmla="*/ 73 h 138"/>
                  <a:gd name="T66" fmla="*/ 112 w 156"/>
                  <a:gd name="T67" fmla="*/ 83 h 138"/>
                  <a:gd name="T68" fmla="*/ 104 w 156"/>
                  <a:gd name="T69" fmla="*/ 90 h 138"/>
                  <a:gd name="T70" fmla="*/ 96 w 156"/>
                  <a:gd name="T71" fmla="*/ 83 h 138"/>
                  <a:gd name="T72" fmla="*/ 92 w 156"/>
                  <a:gd name="T73" fmla="*/ 94 h 138"/>
                  <a:gd name="T74" fmla="*/ 87 w 156"/>
                  <a:gd name="T75" fmla="*/ 104 h 138"/>
                  <a:gd name="T76" fmla="*/ 79 w 156"/>
                  <a:gd name="T77" fmla="*/ 112 h 138"/>
                  <a:gd name="T78" fmla="*/ 77 w 156"/>
                  <a:gd name="T79" fmla="*/ 119 h 138"/>
                  <a:gd name="T80" fmla="*/ 75 w 156"/>
                  <a:gd name="T81" fmla="*/ 125 h 138"/>
                  <a:gd name="T82" fmla="*/ 71 w 156"/>
                  <a:gd name="T83" fmla="*/ 129 h 138"/>
                  <a:gd name="T84" fmla="*/ 62 w 156"/>
                  <a:gd name="T85" fmla="*/ 131 h 138"/>
                  <a:gd name="T86" fmla="*/ 58 w 156"/>
                  <a:gd name="T87" fmla="*/ 135 h 138"/>
                  <a:gd name="T88" fmla="*/ 48 w 156"/>
                  <a:gd name="T89" fmla="*/ 137 h 138"/>
                  <a:gd name="T90" fmla="*/ 41 w 156"/>
                  <a:gd name="T91" fmla="*/ 137 h 138"/>
                  <a:gd name="T92" fmla="*/ 29 w 156"/>
                  <a:gd name="T93" fmla="*/ 137 h 138"/>
                  <a:gd name="T94" fmla="*/ 23 w 156"/>
                  <a:gd name="T95" fmla="*/ 131 h 138"/>
                  <a:gd name="T96" fmla="*/ 21 w 156"/>
                  <a:gd name="T97" fmla="*/ 125 h 138"/>
                  <a:gd name="T98" fmla="*/ 19 w 156"/>
                  <a:gd name="T99" fmla="*/ 127 h 138"/>
                  <a:gd name="T100" fmla="*/ 14 w 156"/>
                  <a:gd name="T101" fmla="*/ 121 h 138"/>
                  <a:gd name="T102" fmla="*/ 10 w 156"/>
                  <a:gd name="T103" fmla="*/ 117 h 138"/>
                  <a:gd name="T104" fmla="*/ 4 w 156"/>
                  <a:gd name="T105" fmla="*/ 108 h 138"/>
                  <a:gd name="T106" fmla="*/ 2 w 156"/>
                  <a:gd name="T107" fmla="*/ 98 h 138"/>
                  <a:gd name="T108" fmla="*/ 2 w 156"/>
                  <a:gd name="T109" fmla="*/ 90 h 138"/>
                  <a:gd name="T110" fmla="*/ 12 w 156"/>
                  <a:gd name="T111" fmla="*/ 85 h 138"/>
                  <a:gd name="T112" fmla="*/ 16 w 156"/>
                  <a:gd name="T113" fmla="*/ 77 h 138"/>
                  <a:gd name="T114" fmla="*/ 18 w 156"/>
                  <a:gd name="T115" fmla="*/ 67 h 138"/>
                  <a:gd name="T116" fmla="*/ 23 w 156"/>
                  <a:gd name="T117" fmla="*/ 71 h 138"/>
                  <a:gd name="T118" fmla="*/ 29 w 156"/>
                  <a:gd name="T11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6" h="138">
                    <a:moveTo>
                      <a:pt x="29" y="64"/>
                    </a:moveTo>
                    <a:lnTo>
                      <a:pt x="29" y="62"/>
                    </a:lnTo>
                    <a:lnTo>
                      <a:pt x="29" y="60"/>
                    </a:lnTo>
                    <a:lnTo>
                      <a:pt x="29" y="58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3" y="56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5" y="52"/>
                    </a:lnTo>
                    <a:lnTo>
                      <a:pt x="37" y="52"/>
                    </a:lnTo>
                    <a:lnTo>
                      <a:pt x="39" y="52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4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48"/>
                    </a:lnTo>
                    <a:lnTo>
                      <a:pt x="50" y="48"/>
                    </a:lnTo>
                    <a:lnTo>
                      <a:pt x="50" y="46"/>
                    </a:lnTo>
                    <a:lnTo>
                      <a:pt x="52" y="46"/>
                    </a:lnTo>
                    <a:lnTo>
                      <a:pt x="52" y="44"/>
                    </a:lnTo>
                    <a:lnTo>
                      <a:pt x="54" y="44"/>
                    </a:lnTo>
                    <a:lnTo>
                      <a:pt x="54" y="42"/>
                    </a:lnTo>
                    <a:lnTo>
                      <a:pt x="56" y="42"/>
                    </a:lnTo>
                    <a:lnTo>
                      <a:pt x="56" y="41"/>
                    </a:lnTo>
                    <a:lnTo>
                      <a:pt x="58" y="41"/>
                    </a:lnTo>
                    <a:lnTo>
                      <a:pt x="58" y="39"/>
                    </a:lnTo>
                    <a:lnTo>
                      <a:pt x="58" y="37"/>
                    </a:lnTo>
                    <a:lnTo>
                      <a:pt x="58" y="35"/>
                    </a:lnTo>
                    <a:lnTo>
                      <a:pt x="58" y="33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27"/>
                    </a:lnTo>
                    <a:lnTo>
                      <a:pt x="62" y="27"/>
                    </a:lnTo>
                    <a:lnTo>
                      <a:pt x="62" y="25"/>
                    </a:lnTo>
                    <a:lnTo>
                      <a:pt x="62" y="23"/>
                    </a:lnTo>
                    <a:lnTo>
                      <a:pt x="62" y="21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4" y="18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66" y="14"/>
                    </a:lnTo>
                    <a:lnTo>
                      <a:pt x="66" y="12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6" y="10"/>
                    </a:lnTo>
                    <a:lnTo>
                      <a:pt x="66" y="8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4"/>
                    </a:lnTo>
                    <a:lnTo>
                      <a:pt x="67" y="6"/>
                    </a:lnTo>
                    <a:lnTo>
                      <a:pt x="67" y="8"/>
                    </a:lnTo>
                    <a:lnTo>
                      <a:pt x="67" y="10"/>
                    </a:lnTo>
                    <a:lnTo>
                      <a:pt x="67" y="12"/>
                    </a:lnTo>
                    <a:lnTo>
                      <a:pt x="67" y="14"/>
                    </a:lnTo>
                    <a:lnTo>
                      <a:pt x="67" y="16"/>
                    </a:lnTo>
                    <a:lnTo>
                      <a:pt x="67" y="18"/>
                    </a:lnTo>
                    <a:lnTo>
                      <a:pt x="67" y="19"/>
                    </a:lnTo>
                    <a:lnTo>
                      <a:pt x="67" y="21"/>
                    </a:lnTo>
                    <a:lnTo>
                      <a:pt x="67" y="23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7" y="29"/>
                    </a:lnTo>
                    <a:lnTo>
                      <a:pt x="67" y="31"/>
                    </a:lnTo>
                    <a:lnTo>
                      <a:pt x="67" y="33"/>
                    </a:lnTo>
                    <a:lnTo>
                      <a:pt x="67" y="35"/>
                    </a:lnTo>
                    <a:lnTo>
                      <a:pt x="67" y="37"/>
                    </a:lnTo>
                    <a:lnTo>
                      <a:pt x="67" y="39"/>
                    </a:lnTo>
                    <a:lnTo>
                      <a:pt x="69" y="39"/>
                    </a:lnTo>
                    <a:lnTo>
                      <a:pt x="71" y="39"/>
                    </a:lnTo>
                    <a:lnTo>
                      <a:pt x="73" y="39"/>
                    </a:lnTo>
                    <a:lnTo>
                      <a:pt x="75" y="39"/>
                    </a:lnTo>
                    <a:lnTo>
                      <a:pt x="77" y="39"/>
                    </a:lnTo>
                    <a:lnTo>
                      <a:pt x="79" y="39"/>
                    </a:lnTo>
                    <a:lnTo>
                      <a:pt x="81" y="39"/>
                    </a:lnTo>
                    <a:lnTo>
                      <a:pt x="83" y="39"/>
                    </a:lnTo>
                    <a:lnTo>
                      <a:pt x="85" y="39"/>
                    </a:lnTo>
                    <a:lnTo>
                      <a:pt x="87" y="39"/>
                    </a:lnTo>
                    <a:lnTo>
                      <a:pt x="89" y="39"/>
                    </a:lnTo>
                    <a:lnTo>
                      <a:pt x="90" y="39"/>
                    </a:lnTo>
                    <a:lnTo>
                      <a:pt x="92" y="39"/>
                    </a:lnTo>
                    <a:lnTo>
                      <a:pt x="94" y="39"/>
                    </a:lnTo>
                    <a:lnTo>
                      <a:pt x="96" y="39"/>
                    </a:lnTo>
                    <a:lnTo>
                      <a:pt x="98" y="39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0" y="46"/>
                    </a:lnTo>
                    <a:lnTo>
                      <a:pt x="100" y="48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100" y="54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8" y="54"/>
                    </a:lnTo>
                    <a:lnTo>
                      <a:pt x="108" y="52"/>
                    </a:lnTo>
                    <a:lnTo>
                      <a:pt x="110" y="52"/>
                    </a:lnTo>
                    <a:lnTo>
                      <a:pt x="110" y="50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2" y="50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5" y="48"/>
                    </a:lnTo>
                    <a:lnTo>
                      <a:pt x="117" y="48"/>
                    </a:lnTo>
                    <a:lnTo>
                      <a:pt x="117" y="50"/>
                    </a:lnTo>
                    <a:lnTo>
                      <a:pt x="117" y="48"/>
                    </a:lnTo>
                    <a:lnTo>
                      <a:pt x="119" y="48"/>
                    </a:lnTo>
                    <a:lnTo>
                      <a:pt x="119" y="46"/>
                    </a:lnTo>
                    <a:lnTo>
                      <a:pt x="119" y="44"/>
                    </a:lnTo>
                    <a:lnTo>
                      <a:pt x="121" y="44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3" y="41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7" y="44"/>
                    </a:lnTo>
                    <a:lnTo>
                      <a:pt x="127" y="46"/>
                    </a:lnTo>
                    <a:lnTo>
                      <a:pt x="127" y="44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31" y="46"/>
                    </a:lnTo>
                    <a:lnTo>
                      <a:pt x="133" y="46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5" y="44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5" y="42"/>
                    </a:lnTo>
                    <a:lnTo>
                      <a:pt x="135" y="41"/>
                    </a:lnTo>
                    <a:lnTo>
                      <a:pt x="137" y="41"/>
                    </a:lnTo>
                    <a:lnTo>
                      <a:pt x="137" y="42"/>
                    </a:lnTo>
                    <a:lnTo>
                      <a:pt x="137" y="41"/>
                    </a:lnTo>
                    <a:lnTo>
                      <a:pt x="138" y="41"/>
                    </a:lnTo>
                    <a:lnTo>
                      <a:pt x="138" y="42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39"/>
                    </a:lnTo>
                    <a:lnTo>
                      <a:pt x="142" y="39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6" y="41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2" y="44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6" y="46"/>
                    </a:lnTo>
                    <a:lnTo>
                      <a:pt x="154" y="46"/>
                    </a:lnTo>
                    <a:lnTo>
                      <a:pt x="154" y="48"/>
                    </a:lnTo>
                    <a:lnTo>
                      <a:pt x="154" y="50"/>
                    </a:lnTo>
                    <a:lnTo>
                      <a:pt x="156" y="50"/>
                    </a:lnTo>
                    <a:lnTo>
                      <a:pt x="156" y="52"/>
                    </a:lnTo>
                    <a:lnTo>
                      <a:pt x="156" y="54"/>
                    </a:lnTo>
                    <a:lnTo>
                      <a:pt x="156" y="56"/>
                    </a:lnTo>
                    <a:lnTo>
                      <a:pt x="154" y="56"/>
                    </a:lnTo>
                    <a:lnTo>
                      <a:pt x="154" y="58"/>
                    </a:lnTo>
                    <a:lnTo>
                      <a:pt x="156" y="58"/>
                    </a:lnTo>
                    <a:lnTo>
                      <a:pt x="154" y="58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2" y="62"/>
                    </a:lnTo>
                    <a:lnTo>
                      <a:pt x="152" y="60"/>
                    </a:lnTo>
                    <a:lnTo>
                      <a:pt x="150" y="60"/>
                    </a:lnTo>
                    <a:lnTo>
                      <a:pt x="150" y="58"/>
                    </a:lnTo>
                    <a:lnTo>
                      <a:pt x="148" y="58"/>
                    </a:lnTo>
                    <a:lnTo>
                      <a:pt x="146" y="58"/>
                    </a:lnTo>
                    <a:lnTo>
                      <a:pt x="146" y="56"/>
                    </a:lnTo>
                    <a:lnTo>
                      <a:pt x="144" y="56"/>
                    </a:lnTo>
                    <a:lnTo>
                      <a:pt x="144" y="54"/>
                    </a:lnTo>
                    <a:lnTo>
                      <a:pt x="142" y="54"/>
                    </a:lnTo>
                    <a:lnTo>
                      <a:pt x="142" y="52"/>
                    </a:lnTo>
                    <a:lnTo>
                      <a:pt x="140" y="52"/>
                    </a:lnTo>
                    <a:lnTo>
                      <a:pt x="140" y="50"/>
                    </a:lnTo>
                    <a:lnTo>
                      <a:pt x="138" y="50"/>
                    </a:lnTo>
                    <a:lnTo>
                      <a:pt x="138" y="48"/>
                    </a:lnTo>
                    <a:lnTo>
                      <a:pt x="137" y="48"/>
                    </a:lnTo>
                    <a:lnTo>
                      <a:pt x="137" y="50"/>
                    </a:lnTo>
                    <a:lnTo>
                      <a:pt x="137" y="52"/>
                    </a:lnTo>
                    <a:lnTo>
                      <a:pt x="137" y="54"/>
                    </a:lnTo>
                    <a:lnTo>
                      <a:pt x="135" y="54"/>
                    </a:lnTo>
                    <a:lnTo>
                      <a:pt x="135" y="56"/>
                    </a:lnTo>
                    <a:lnTo>
                      <a:pt x="135" y="58"/>
                    </a:lnTo>
                    <a:lnTo>
                      <a:pt x="135" y="60"/>
                    </a:lnTo>
                    <a:lnTo>
                      <a:pt x="133" y="60"/>
                    </a:lnTo>
                    <a:lnTo>
                      <a:pt x="135" y="60"/>
                    </a:lnTo>
                    <a:lnTo>
                      <a:pt x="135" y="62"/>
                    </a:lnTo>
                    <a:lnTo>
                      <a:pt x="133" y="62"/>
                    </a:lnTo>
                    <a:lnTo>
                      <a:pt x="133" y="64"/>
                    </a:lnTo>
                    <a:lnTo>
                      <a:pt x="131" y="64"/>
                    </a:lnTo>
                    <a:lnTo>
                      <a:pt x="131" y="66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1" y="67"/>
                    </a:lnTo>
                    <a:lnTo>
                      <a:pt x="129" y="67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69"/>
                    </a:lnTo>
                    <a:lnTo>
                      <a:pt x="123" y="69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1" y="75"/>
                    </a:lnTo>
                    <a:lnTo>
                      <a:pt x="121" y="77"/>
                    </a:lnTo>
                    <a:lnTo>
                      <a:pt x="119" y="77"/>
                    </a:lnTo>
                    <a:lnTo>
                      <a:pt x="119" y="75"/>
                    </a:lnTo>
                    <a:lnTo>
                      <a:pt x="117" y="75"/>
                    </a:lnTo>
                    <a:lnTo>
                      <a:pt x="117" y="73"/>
                    </a:lnTo>
                    <a:lnTo>
                      <a:pt x="115" y="73"/>
                    </a:lnTo>
                    <a:lnTo>
                      <a:pt x="115" y="75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4" y="79"/>
                    </a:lnTo>
                    <a:lnTo>
                      <a:pt x="114" y="81"/>
                    </a:lnTo>
                    <a:lnTo>
                      <a:pt x="112" y="81"/>
                    </a:lnTo>
                    <a:lnTo>
                      <a:pt x="112" y="83"/>
                    </a:lnTo>
                    <a:lnTo>
                      <a:pt x="112" y="85"/>
                    </a:lnTo>
                    <a:lnTo>
                      <a:pt x="110" y="85"/>
                    </a:lnTo>
                    <a:lnTo>
                      <a:pt x="110" y="87"/>
                    </a:lnTo>
                    <a:lnTo>
                      <a:pt x="110" y="89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06" y="90"/>
                    </a:lnTo>
                    <a:lnTo>
                      <a:pt x="104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0" y="89"/>
                    </a:lnTo>
                    <a:lnTo>
                      <a:pt x="100" y="87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6" y="85"/>
                    </a:lnTo>
                    <a:lnTo>
                      <a:pt x="96" y="83"/>
                    </a:lnTo>
                    <a:lnTo>
                      <a:pt x="96" y="85"/>
                    </a:lnTo>
                    <a:lnTo>
                      <a:pt x="94" y="85"/>
                    </a:lnTo>
                    <a:lnTo>
                      <a:pt x="94" y="87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4"/>
                    </a:lnTo>
                    <a:lnTo>
                      <a:pt x="90" y="94"/>
                    </a:lnTo>
                    <a:lnTo>
                      <a:pt x="90" y="96"/>
                    </a:lnTo>
                    <a:lnTo>
                      <a:pt x="90" y="98"/>
                    </a:lnTo>
                    <a:lnTo>
                      <a:pt x="89" y="98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7" y="102"/>
                    </a:lnTo>
                    <a:lnTo>
                      <a:pt x="87" y="104"/>
                    </a:lnTo>
                    <a:lnTo>
                      <a:pt x="85" y="104"/>
                    </a:lnTo>
                    <a:lnTo>
                      <a:pt x="85" y="106"/>
                    </a:lnTo>
                    <a:lnTo>
                      <a:pt x="85" y="108"/>
                    </a:lnTo>
                    <a:lnTo>
                      <a:pt x="83" y="108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81" y="112"/>
                    </a:lnTo>
                    <a:lnTo>
                      <a:pt x="79" y="112"/>
                    </a:lnTo>
                    <a:lnTo>
                      <a:pt x="79" y="114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9"/>
                    </a:lnTo>
                    <a:lnTo>
                      <a:pt x="75" y="119"/>
                    </a:lnTo>
                    <a:lnTo>
                      <a:pt x="75" y="121"/>
                    </a:lnTo>
                    <a:lnTo>
                      <a:pt x="77" y="121"/>
                    </a:lnTo>
                    <a:lnTo>
                      <a:pt x="77" y="123"/>
                    </a:lnTo>
                    <a:lnTo>
                      <a:pt x="75" y="123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3" y="127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5" y="127"/>
                    </a:lnTo>
                    <a:lnTo>
                      <a:pt x="73" y="127"/>
                    </a:lnTo>
                    <a:lnTo>
                      <a:pt x="73" y="129"/>
                    </a:lnTo>
                    <a:lnTo>
                      <a:pt x="71" y="129"/>
                    </a:lnTo>
                    <a:lnTo>
                      <a:pt x="71" y="131"/>
                    </a:lnTo>
                    <a:lnTo>
                      <a:pt x="69" y="131"/>
                    </a:lnTo>
                    <a:lnTo>
                      <a:pt x="69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2" y="133"/>
                    </a:lnTo>
                    <a:lnTo>
                      <a:pt x="60" y="133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6" y="133"/>
                    </a:lnTo>
                    <a:lnTo>
                      <a:pt x="58" y="133"/>
                    </a:lnTo>
                    <a:lnTo>
                      <a:pt x="58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4" y="137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2" y="137"/>
                    </a:lnTo>
                    <a:lnTo>
                      <a:pt x="50" y="137"/>
                    </a:lnTo>
                    <a:lnTo>
                      <a:pt x="48" y="137"/>
                    </a:lnTo>
                    <a:lnTo>
                      <a:pt x="46" y="137"/>
                    </a:lnTo>
                    <a:lnTo>
                      <a:pt x="46" y="138"/>
                    </a:lnTo>
                    <a:lnTo>
                      <a:pt x="44" y="138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7"/>
                    </a:lnTo>
                    <a:lnTo>
                      <a:pt x="39" y="137"/>
                    </a:lnTo>
                    <a:lnTo>
                      <a:pt x="37" y="137"/>
                    </a:lnTo>
                    <a:lnTo>
                      <a:pt x="37" y="138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1" y="138"/>
                    </a:lnTo>
                    <a:lnTo>
                      <a:pt x="29" y="138"/>
                    </a:lnTo>
                    <a:lnTo>
                      <a:pt x="29" y="137"/>
                    </a:lnTo>
                    <a:lnTo>
                      <a:pt x="27" y="137"/>
                    </a:lnTo>
                    <a:lnTo>
                      <a:pt x="25" y="137"/>
                    </a:lnTo>
                    <a:lnTo>
                      <a:pt x="25" y="135"/>
                    </a:lnTo>
                    <a:lnTo>
                      <a:pt x="25" y="133"/>
                    </a:lnTo>
                    <a:lnTo>
                      <a:pt x="25" y="135"/>
                    </a:lnTo>
                    <a:lnTo>
                      <a:pt x="23" y="135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1" y="129"/>
                    </a:lnTo>
                    <a:lnTo>
                      <a:pt x="21" y="127"/>
                    </a:lnTo>
                    <a:lnTo>
                      <a:pt x="23" y="127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23" y="125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8" y="125"/>
                    </a:lnTo>
                    <a:lnTo>
                      <a:pt x="18" y="123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6" y="123"/>
                    </a:lnTo>
                    <a:lnTo>
                      <a:pt x="14" y="123"/>
                    </a:lnTo>
                    <a:lnTo>
                      <a:pt x="14" y="121"/>
                    </a:lnTo>
                    <a:lnTo>
                      <a:pt x="12" y="121"/>
                    </a:lnTo>
                    <a:lnTo>
                      <a:pt x="12" y="119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8" y="115"/>
                    </a:lnTo>
                    <a:lnTo>
                      <a:pt x="8" y="114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8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2" y="89"/>
                    </a:lnTo>
                    <a:lnTo>
                      <a:pt x="12" y="87"/>
                    </a:lnTo>
                    <a:lnTo>
                      <a:pt x="12" y="85"/>
                    </a:lnTo>
                    <a:lnTo>
                      <a:pt x="12" y="83"/>
                    </a:lnTo>
                    <a:lnTo>
                      <a:pt x="14" y="83"/>
                    </a:lnTo>
                    <a:lnTo>
                      <a:pt x="16" y="83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1" y="67"/>
                    </a:lnTo>
                    <a:lnTo>
                      <a:pt x="23" y="67"/>
                    </a:lnTo>
                    <a:lnTo>
                      <a:pt x="23" y="69"/>
                    </a:lnTo>
                    <a:lnTo>
                      <a:pt x="25" y="69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7" y="66"/>
                    </a:lnTo>
                    <a:lnTo>
                      <a:pt x="27" y="64"/>
                    </a:lnTo>
                    <a:lnTo>
                      <a:pt x="29" y="64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/>
            </p:nvSpPr>
            <p:spPr bwMode="auto">
              <a:xfrm>
                <a:off x="4062548" y="3044732"/>
                <a:ext cx="502181" cy="485580"/>
              </a:xfrm>
              <a:custGeom>
                <a:avLst/>
                <a:gdLst>
                  <a:gd name="T0" fmla="*/ 59 w 242"/>
                  <a:gd name="T1" fmla="*/ 0 h 234"/>
                  <a:gd name="T2" fmla="*/ 80 w 242"/>
                  <a:gd name="T3" fmla="*/ 0 h 234"/>
                  <a:gd name="T4" fmla="*/ 92 w 242"/>
                  <a:gd name="T5" fmla="*/ 9 h 234"/>
                  <a:gd name="T6" fmla="*/ 111 w 242"/>
                  <a:gd name="T7" fmla="*/ 11 h 234"/>
                  <a:gd name="T8" fmla="*/ 132 w 242"/>
                  <a:gd name="T9" fmla="*/ 11 h 234"/>
                  <a:gd name="T10" fmla="*/ 151 w 242"/>
                  <a:gd name="T11" fmla="*/ 13 h 234"/>
                  <a:gd name="T12" fmla="*/ 171 w 242"/>
                  <a:gd name="T13" fmla="*/ 15 h 234"/>
                  <a:gd name="T14" fmla="*/ 171 w 242"/>
                  <a:gd name="T15" fmla="*/ 21 h 234"/>
                  <a:gd name="T16" fmla="*/ 178 w 242"/>
                  <a:gd name="T17" fmla="*/ 19 h 234"/>
                  <a:gd name="T18" fmla="*/ 176 w 242"/>
                  <a:gd name="T19" fmla="*/ 11 h 234"/>
                  <a:gd name="T20" fmla="*/ 186 w 242"/>
                  <a:gd name="T21" fmla="*/ 7 h 234"/>
                  <a:gd name="T22" fmla="*/ 188 w 242"/>
                  <a:gd name="T23" fmla="*/ 7 h 234"/>
                  <a:gd name="T24" fmla="*/ 198 w 242"/>
                  <a:gd name="T25" fmla="*/ 11 h 234"/>
                  <a:gd name="T26" fmla="*/ 201 w 242"/>
                  <a:gd name="T27" fmla="*/ 30 h 234"/>
                  <a:gd name="T28" fmla="*/ 205 w 242"/>
                  <a:gd name="T29" fmla="*/ 49 h 234"/>
                  <a:gd name="T30" fmla="*/ 213 w 242"/>
                  <a:gd name="T31" fmla="*/ 67 h 234"/>
                  <a:gd name="T32" fmla="*/ 223 w 242"/>
                  <a:gd name="T33" fmla="*/ 82 h 234"/>
                  <a:gd name="T34" fmla="*/ 224 w 242"/>
                  <a:gd name="T35" fmla="*/ 101 h 234"/>
                  <a:gd name="T36" fmla="*/ 230 w 242"/>
                  <a:gd name="T37" fmla="*/ 117 h 234"/>
                  <a:gd name="T38" fmla="*/ 236 w 242"/>
                  <a:gd name="T39" fmla="*/ 132 h 234"/>
                  <a:gd name="T40" fmla="*/ 242 w 242"/>
                  <a:gd name="T41" fmla="*/ 149 h 234"/>
                  <a:gd name="T42" fmla="*/ 242 w 242"/>
                  <a:gd name="T43" fmla="*/ 170 h 234"/>
                  <a:gd name="T44" fmla="*/ 238 w 242"/>
                  <a:gd name="T45" fmla="*/ 188 h 234"/>
                  <a:gd name="T46" fmla="*/ 236 w 242"/>
                  <a:gd name="T47" fmla="*/ 203 h 234"/>
                  <a:gd name="T48" fmla="*/ 226 w 242"/>
                  <a:gd name="T49" fmla="*/ 215 h 234"/>
                  <a:gd name="T50" fmla="*/ 213 w 242"/>
                  <a:gd name="T51" fmla="*/ 222 h 234"/>
                  <a:gd name="T52" fmla="*/ 198 w 242"/>
                  <a:gd name="T53" fmla="*/ 228 h 234"/>
                  <a:gd name="T54" fmla="*/ 186 w 242"/>
                  <a:gd name="T55" fmla="*/ 234 h 234"/>
                  <a:gd name="T56" fmla="*/ 175 w 242"/>
                  <a:gd name="T57" fmla="*/ 230 h 234"/>
                  <a:gd name="T58" fmla="*/ 178 w 242"/>
                  <a:gd name="T59" fmla="*/ 228 h 234"/>
                  <a:gd name="T60" fmla="*/ 190 w 242"/>
                  <a:gd name="T61" fmla="*/ 220 h 234"/>
                  <a:gd name="T62" fmla="*/ 207 w 242"/>
                  <a:gd name="T63" fmla="*/ 220 h 234"/>
                  <a:gd name="T64" fmla="*/ 207 w 242"/>
                  <a:gd name="T65" fmla="*/ 211 h 234"/>
                  <a:gd name="T66" fmla="*/ 201 w 242"/>
                  <a:gd name="T67" fmla="*/ 195 h 234"/>
                  <a:gd name="T68" fmla="*/ 190 w 242"/>
                  <a:gd name="T69" fmla="*/ 186 h 234"/>
                  <a:gd name="T70" fmla="*/ 182 w 242"/>
                  <a:gd name="T71" fmla="*/ 172 h 234"/>
                  <a:gd name="T72" fmla="*/ 171 w 242"/>
                  <a:gd name="T73" fmla="*/ 163 h 234"/>
                  <a:gd name="T74" fmla="*/ 165 w 242"/>
                  <a:gd name="T75" fmla="*/ 145 h 234"/>
                  <a:gd name="T76" fmla="*/ 157 w 242"/>
                  <a:gd name="T77" fmla="*/ 130 h 234"/>
                  <a:gd name="T78" fmla="*/ 151 w 242"/>
                  <a:gd name="T79" fmla="*/ 117 h 234"/>
                  <a:gd name="T80" fmla="*/ 150 w 242"/>
                  <a:gd name="T81" fmla="*/ 99 h 234"/>
                  <a:gd name="T82" fmla="*/ 155 w 242"/>
                  <a:gd name="T83" fmla="*/ 84 h 234"/>
                  <a:gd name="T84" fmla="*/ 150 w 242"/>
                  <a:gd name="T85" fmla="*/ 69 h 234"/>
                  <a:gd name="T86" fmla="*/ 140 w 242"/>
                  <a:gd name="T87" fmla="*/ 61 h 234"/>
                  <a:gd name="T88" fmla="*/ 130 w 242"/>
                  <a:gd name="T89" fmla="*/ 49 h 234"/>
                  <a:gd name="T90" fmla="*/ 119 w 242"/>
                  <a:gd name="T91" fmla="*/ 38 h 234"/>
                  <a:gd name="T92" fmla="*/ 105 w 242"/>
                  <a:gd name="T93" fmla="*/ 40 h 234"/>
                  <a:gd name="T94" fmla="*/ 94 w 242"/>
                  <a:gd name="T95" fmla="*/ 46 h 234"/>
                  <a:gd name="T96" fmla="*/ 80 w 242"/>
                  <a:gd name="T97" fmla="*/ 51 h 234"/>
                  <a:gd name="T98" fmla="*/ 69 w 242"/>
                  <a:gd name="T99" fmla="*/ 42 h 234"/>
                  <a:gd name="T100" fmla="*/ 57 w 242"/>
                  <a:gd name="T101" fmla="*/ 32 h 234"/>
                  <a:gd name="T102" fmla="*/ 40 w 242"/>
                  <a:gd name="T103" fmla="*/ 25 h 234"/>
                  <a:gd name="T104" fmla="*/ 21 w 242"/>
                  <a:gd name="T105" fmla="*/ 25 h 234"/>
                  <a:gd name="T106" fmla="*/ 4 w 242"/>
                  <a:gd name="T107" fmla="*/ 25 h 234"/>
                  <a:gd name="T108" fmla="*/ 7 w 242"/>
                  <a:gd name="T109" fmla="*/ 17 h 234"/>
                  <a:gd name="T110" fmla="*/ 2 w 242"/>
                  <a:gd name="T111" fmla="*/ 5 h 234"/>
                  <a:gd name="T112" fmla="*/ 9 w 242"/>
                  <a:gd name="T113" fmla="*/ 0 h 234"/>
                  <a:gd name="T114" fmla="*/ 30 w 242"/>
                  <a:gd name="T115" fmla="*/ 0 h 234"/>
                  <a:gd name="T116" fmla="*/ 153 w 242"/>
                  <a:gd name="T117" fmla="*/ 22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2" h="234">
                    <a:moveTo>
                      <a:pt x="40" y="0"/>
                    </a:move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4" y="1"/>
                    </a:lnTo>
                    <a:lnTo>
                      <a:pt x="84" y="3"/>
                    </a:lnTo>
                    <a:lnTo>
                      <a:pt x="86" y="3"/>
                    </a:lnTo>
                    <a:lnTo>
                      <a:pt x="86" y="5"/>
                    </a:lnTo>
                    <a:lnTo>
                      <a:pt x="86" y="7"/>
                    </a:lnTo>
                    <a:lnTo>
                      <a:pt x="86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1"/>
                    </a:lnTo>
                    <a:lnTo>
                      <a:pt x="102" y="11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7" y="11"/>
                    </a:lnTo>
                    <a:lnTo>
                      <a:pt x="109" y="11"/>
                    </a:lnTo>
                    <a:lnTo>
                      <a:pt x="111" y="11"/>
                    </a:lnTo>
                    <a:lnTo>
                      <a:pt x="113" y="11"/>
                    </a:lnTo>
                    <a:lnTo>
                      <a:pt x="115" y="11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8" y="11"/>
                    </a:lnTo>
                    <a:lnTo>
                      <a:pt x="130" y="11"/>
                    </a:lnTo>
                    <a:lnTo>
                      <a:pt x="132" y="11"/>
                    </a:lnTo>
                    <a:lnTo>
                      <a:pt x="132" y="13"/>
                    </a:lnTo>
                    <a:lnTo>
                      <a:pt x="134" y="13"/>
                    </a:lnTo>
                    <a:lnTo>
                      <a:pt x="136" y="13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51" y="13"/>
                    </a:lnTo>
                    <a:lnTo>
                      <a:pt x="153" y="13"/>
                    </a:lnTo>
                    <a:lnTo>
                      <a:pt x="155" y="13"/>
                    </a:lnTo>
                    <a:lnTo>
                      <a:pt x="157" y="13"/>
                    </a:lnTo>
                    <a:lnTo>
                      <a:pt x="159" y="13"/>
                    </a:lnTo>
                    <a:lnTo>
                      <a:pt x="161" y="13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5" y="15"/>
                    </a:lnTo>
                    <a:lnTo>
                      <a:pt x="167" y="15"/>
                    </a:lnTo>
                    <a:lnTo>
                      <a:pt x="169" y="15"/>
                    </a:lnTo>
                    <a:lnTo>
                      <a:pt x="171" y="15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3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3" y="23"/>
                    </a:lnTo>
                    <a:lnTo>
                      <a:pt x="175" y="23"/>
                    </a:lnTo>
                    <a:lnTo>
                      <a:pt x="176" y="23"/>
                    </a:lnTo>
                    <a:lnTo>
                      <a:pt x="176" y="21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5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6" y="11"/>
                    </a:lnTo>
                    <a:lnTo>
                      <a:pt x="176" y="9"/>
                    </a:lnTo>
                    <a:lnTo>
                      <a:pt x="176" y="7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2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90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90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199" y="11"/>
                    </a:lnTo>
                    <a:lnTo>
                      <a:pt x="198" y="11"/>
                    </a:lnTo>
                    <a:lnTo>
                      <a:pt x="198" y="13"/>
                    </a:lnTo>
                    <a:lnTo>
                      <a:pt x="198" y="15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9"/>
                    </a:lnTo>
                    <a:lnTo>
                      <a:pt x="199" y="21"/>
                    </a:lnTo>
                    <a:lnTo>
                      <a:pt x="199" y="23"/>
                    </a:lnTo>
                    <a:lnTo>
                      <a:pt x="199" y="25"/>
                    </a:lnTo>
                    <a:lnTo>
                      <a:pt x="199" y="26"/>
                    </a:lnTo>
                    <a:lnTo>
                      <a:pt x="199" y="28"/>
                    </a:lnTo>
                    <a:lnTo>
                      <a:pt x="201" y="30"/>
                    </a:lnTo>
                    <a:lnTo>
                      <a:pt x="201" y="34"/>
                    </a:lnTo>
                    <a:lnTo>
                      <a:pt x="201" y="36"/>
                    </a:lnTo>
                    <a:lnTo>
                      <a:pt x="201" y="38"/>
                    </a:lnTo>
                    <a:lnTo>
                      <a:pt x="203" y="38"/>
                    </a:lnTo>
                    <a:lnTo>
                      <a:pt x="203" y="40"/>
                    </a:lnTo>
                    <a:lnTo>
                      <a:pt x="203" y="42"/>
                    </a:lnTo>
                    <a:lnTo>
                      <a:pt x="203" y="44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5" y="48"/>
                    </a:lnTo>
                    <a:lnTo>
                      <a:pt x="205" y="49"/>
                    </a:lnTo>
                    <a:lnTo>
                      <a:pt x="207" y="51"/>
                    </a:lnTo>
                    <a:lnTo>
                      <a:pt x="207" y="53"/>
                    </a:lnTo>
                    <a:lnTo>
                      <a:pt x="207" y="55"/>
                    </a:lnTo>
                    <a:lnTo>
                      <a:pt x="209" y="55"/>
                    </a:lnTo>
                    <a:lnTo>
                      <a:pt x="209" y="57"/>
                    </a:lnTo>
                    <a:lnTo>
                      <a:pt x="209" y="59"/>
                    </a:lnTo>
                    <a:lnTo>
                      <a:pt x="211" y="61"/>
                    </a:lnTo>
                    <a:lnTo>
                      <a:pt x="211" y="63"/>
                    </a:lnTo>
                    <a:lnTo>
                      <a:pt x="211" y="65"/>
                    </a:lnTo>
                    <a:lnTo>
                      <a:pt x="213" y="65"/>
                    </a:lnTo>
                    <a:lnTo>
                      <a:pt x="213" y="67"/>
                    </a:lnTo>
                    <a:lnTo>
                      <a:pt x="213" y="69"/>
                    </a:lnTo>
                    <a:lnTo>
                      <a:pt x="215" y="69"/>
                    </a:lnTo>
                    <a:lnTo>
                      <a:pt x="215" y="71"/>
                    </a:lnTo>
                    <a:lnTo>
                      <a:pt x="217" y="73"/>
                    </a:lnTo>
                    <a:lnTo>
                      <a:pt x="217" y="74"/>
                    </a:lnTo>
                    <a:lnTo>
                      <a:pt x="219" y="74"/>
                    </a:lnTo>
                    <a:lnTo>
                      <a:pt x="219" y="76"/>
                    </a:lnTo>
                    <a:lnTo>
                      <a:pt x="219" y="78"/>
                    </a:lnTo>
                    <a:lnTo>
                      <a:pt x="221" y="78"/>
                    </a:lnTo>
                    <a:lnTo>
                      <a:pt x="221" y="80"/>
                    </a:lnTo>
                    <a:lnTo>
                      <a:pt x="223" y="82"/>
                    </a:lnTo>
                    <a:lnTo>
                      <a:pt x="224" y="86"/>
                    </a:lnTo>
                    <a:lnTo>
                      <a:pt x="224" y="88"/>
                    </a:lnTo>
                    <a:lnTo>
                      <a:pt x="226" y="88"/>
                    </a:lnTo>
                    <a:lnTo>
                      <a:pt x="226" y="90"/>
                    </a:lnTo>
                    <a:lnTo>
                      <a:pt x="226" y="92"/>
                    </a:lnTo>
                    <a:lnTo>
                      <a:pt x="226" y="94"/>
                    </a:lnTo>
                    <a:lnTo>
                      <a:pt x="224" y="94"/>
                    </a:lnTo>
                    <a:lnTo>
                      <a:pt x="224" y="96"/>
                    </a:lnTo>
                    <a:lnTo>
                      <a:pt x="224" y="97"/>
                    </a:lnTo>
                    <a:lnTo>
                      <a:pt x="224" y="99"/>
                    </a:lnTo>
                    <a:lnTo>
                      <a:pt x="224" y="101"/>
                    </a:lnTo>
                    <a:lnTo>
                      <a:pt x="224" y="103"/>
                    </a:lnTo>
                    <a:lnTo>
                      <a:pt x="226" y="103"/>
                    </a:lnTo>
                    <a:lnTo>
                      <a:pt x="226" y="105"/>
                    </a:lnTo>
                    <a:lnTo>
                      <a:pt x="226" y="107"/>
                    </a:lnTo>
                    <a:lnTo>
                      <a:pt x="226" y="109"/>
                    </a:lnTo>
                    <a:lnTo>
                      <a:pt x="228" y="109"/>
                    </a:lnTo>
                    <a:lnTo>
                      <a:pt x="228" y="111"/>
                    </a:lnTo>
                    <a:lnTo>
                      <a:pt x="228" y="113"/>
                    </a:lnTo>
                    <a:lnTo>
                      <a:pt x="230" y="113"/>
                    </a:lnTo>
                    <a:lnTo>
                      <a:pt x="230" y="115"/>
                    </a:lnTo>
                    <a:lnTo>
                      <a:pt x="230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2" y="120"/>
                    </a:lnTo>
                    <a:lnTo>
                      <a:pt x="232" y="122"/>
                    </a:lnTo>
                    <a:lnTo>
                      <a:pt x="232" y="124"/>
                    </a:lnTo>
                    <a:lnTo>
                      <a:pt x="234" y="124"/>
                    </a:lnTo>
                    <a:lnTo>
                      <a:pt x="234" y="126"/>
                    </a:lnTo>
                    <a:lnTo>
                      <a:pt x="234" y="128"/>
                    </a:lnTo>
                    <a:lnTo>
                      <a:pt x="236" y="128"/>
                    </a:lnTo>
                    <a:lnTo>
                      <a:pt x="236" y="130"/>
                    </a:lnTo>
                    <a:lnTo>
                      <a:pt x="236" y="132"/>
                    </a:lnTo>
                    <a:lnTo>
                      <a:pt x="236" y="134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40"/>
                    </a:lnTo>
                    <a:lnTo>
                      <a:pt x="240" y="140"/>
                    </a:lnTo>
                    <a:lnTo>
                      <a:pt x="240" y="142"/>
                    </a:lnTo>
                    <a:lnTo>
                      <a:pt x="240" y="144"/>
                    </a:lnTo>
                    <a:lnTo>
                      <a:pt x="242" y="145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8"/>
                    </a:lnTo>
                    <a:lnTo>
                      <a:pt x="242" y="170"/>
                    </a:lnTo>
                    <a:lnTo>
                      <a:pt x="240" y="170"/>
                    </a:lnTo>
                    <a:lnTo>
                      <a:pt x="240" y="172"/>
                    </a:lnTo>
                    <a:lnTo>
                      <a:pt x="240" y="174"/>
                    </a:lnTo>
                    <a:lnTo>
                      <a:pt x="240" y="176"/>
                    </a:lnTo>
                    <a:lnTo>
                      <a:pt x="240" y="178"/>
                    </a:lnTo>
                    <a:lnTo>
                      <a:pt x="240" y="180"/>
                    </a:lnTo>
                    <a:lnTo>
                      <a:pt x="240" y="182"/>
                    </a:lnTo>
                    <a:lnTo>
                      <a:pt x="240" y="184"/>
                    </a:lnTo>
                    <a:lnTo>
                      <a:pt x="240" y="186"/>
                    </a:lnTo>
                    <a:lnTo>
                      <a:pt x="240" y="188"/>
                    </a:lnTo>
                    <a:lnTo>
                      <a:pt x="238" y="188"/>
                    </a:lnTo>
                    <a:lnTo>
                      <a:pt x="238" y="190"/>
                    </a:lnTo>
                    <a:lnTo>
                      <a:pt x="238" y="192"/>
                    </a:lnTo>
                    <a:lnTo>
                      <a:pt x="240" y="192"/>
                    </a:lnTo>
                    <a:lnTo>
                      <a:pt x="240" y="193"/>
                    </a:lnTo>
                    <a:lnTo>
                      <a:pt x="240" y="195"/>
                    </a:lnTo>
                    <a:lnTo>
                      <a:pt x="238" y="195"/>
                    </a:lnTo>
                    <a:lnTo>
                      <a:pt x="238" y="197"/>
                    </a:lnTo>
                    <a:lnTo>
                      <a:pt x="236" y="199"/>
                    </a:lnTo>
                    <a:lnTo>
                      <a:pt x="238" y="199"/>
                    </a:lnTo>
                    <a:lnTo>
                      <a:pt x="238" y="201"/>
                    </a:lnTo>
                    <a:lnTo>
                      <a:pt x="236" y="203"/>
                    </a:lnTo>
                    <a:lnTo>
                      <a:pt x="234" y="203"/>
                    </a:lnTo>
                    <a:lnTo>
                      <a:pt x="234" y="205"/>
                    </a:lnTo>
                    <a:lnTo>
                      <a:pt x="234" y="207"/>
                    </a:lnTo>
                    <a:lnTo>
                      <a:pt x="232" y="207"/>
                    </a:lnTo>
                    <a:lnTo>
                      <a:pt x="232" y="209"/>
                    </a:lnTo>
                    <a:lnTo>
                      <a:pt x="230" y="209"/>
                    </a:lnTo>
                    <a:lnTo>
                      <a:pt x="230" y="211"/>
                    </a:lnTo>
                    <a:lnTo>
                      <a:pt x="228" y="211"/>
                    </a:lnTo>
                    <a:lnTo>
                      <a:pt x="228" y="213"/>
                    </a:lnTo>
                    <a:lnTo>
                      <a:pt x="228" y="215"/>
                    </a:lnTo>
                    <a:lnTo>
                      <a:pt x="226" y="215"/>
                    </a:lnTo>
                    <a:lnTo>
                      <a:pt x="224" y="215"/>
                    </a:lnTo>
                    <a:lnTo>
                      <a:pt x="224" y="216"/>
                    </a:lnTo>
                    <a:lnTo>
                      <a:pt x="223" y="216"/>
                    </a:lnTo>
                    <a:lnTo>
                      <a:pt x="223" y="218"/>
                    </a:lnTo>
                    <a:lnTo>
                      <a:pt x="221" y="218"/>
                    </a:lnTo>
                    <a:lnTo>
                      <a:pt x="221" y="220"/>
                    </a:lnTo>
                    <a:lnTo>
                      <a:pt x="219" y="220"/>
                    </a:lnTo>
                    <a:lnTo>
                      <a:pt x="217" y="220"/>
                    </a:lnTo>
                    <a:lnTo>
                      <a:pt x="217" y="222"/>
                    </a:lnTo>
                    <a:lnTo>
                      <a:pt x="215" y="222"/>
                    </a:lnTo>
                    <a:lnTo>
                      <a:pt x="213" y="222"/>
                    </a:lnTo>
                    <a:lnTo>
                      <a:pt x="213" y="224"/>
                    </a:lnTo>
                    <a:lnTo>
                      <a:pt x="211" y="224"/>
                    </a:lnTo>
                    <a:lnTo>
                      <a:pt x="209" y="224"/>
                    </a:lnTo>
                    <a:lnTo>
                      <a:pt x="209" y="226"/>
                    </a:lnTo>
                    <a:lnTo>
                      <a:pt x="207" y="226"/>
                    </a:lnTo>
                    <a:lnTo>
                      <a:pt x="205" y="226"/>
                    </a:lnTo>
                    <a:lnTo>
                      <a:pt x="203" y="226"/>
                    </a:lnTo>
                    <a:lnTo>
                      <a:pt x="201" y="226"/>
                    </a:lnTo>
                    <a:lnTo>
                      <a:pt x="201" y="228"/>
                    </a:lnTo>
                    <a:lnTo>
                      <a:pt x="199" y="228"/>
                    </a:lnTo>
                    <a:lnTo>
                      <a:pt x="198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28"/>
                    </a:lnTo>
                    <a:lnTo>
                      <a:pt x="194" y="228"/>
                    </a:lnTo>
                    <a:lnTo>
                      <a:pt x="194" y="230"/>
                    </a:lnTo>
                    <a:lnTo>
                      <a:pt x="194" y="232"/>
                    </a:lnTo>
                    <a:lnTo>
                      <a:pt x="192" y="232"/>
                    </a:lnTo>
                    <a:lnTo>
                      <a:pt x="190" y="232"/>
                    </a:lnTo>
                    <a:lnTo>
                      <a:pt x="190" y="234"/>
                    </a:lnTo>
                    <a:lnTo>
                      <a:pt x="188" y="234"/>
                    </a:lnTo>
                    <a:lnTo>
                      <a:pt x="186" y="234"/>
                    </a:lnTo>
                    <a:lnTo>
                      <a:pt x="186" y="232"/>
                    </a:lnTo>
                    <a:lnTo>
                      <a:pt x="184" y="232"/>
                    </a:lnTo>
                    <a:lnTo>
                      <a:pt x="186" y="232"/>
                    </a:lnTo>
                    <a:lnTo>
                      <a:pt x="184" y="234"/>
                    </a:lnTo>
                    <a:lnTo>
                      <a:pt x="182" y="234"/>
                    </a:lnTo>
                    <a:lnTo>
                      <a:pt x="180" y="234"/>
                    </a:lnTo>
                    <a:lnTo>
                      <a:pt x="178" y="234"/>
                    </a:lnTo>
                    <a:lnTo>
                      <a:pt x="178" y="232"/>
                    </a:lnTo>
                    <a:lnTo>
                      <a:pt x="176" y="232"/>
                    </a:lnTo>
                    <a:lnTo>
                      <a:pt x="176" y="230"/>
                    </a:lnTo>
                    <a:lnTo>
                      <a:pt x="175" y="230"/>
                    </a:lnTo>
                    <a:lnTo>
                      <a:pt x="175" y="232"/>
                    </a:lnTo>
                    <a:lnTo>
                      <a:pt x="175" y="230"/>
                    </a:lnTo>
                    <a:lnTo>
                      <a:pt x="173" y="232"/>
                    </a:lnTo>
                    <a:lnTo>
                      <a:pt x="173" y="230"/>
                    </a:lnTo>
                    <a:lnTo>
                      <a:pt x="171" y="230"/>
                    </a:lnTo>
                    <a:lnTo>
                      <a:pt x="171" y="228"/>
                    </a:lnTo>
                    <a:lnTo>
                      <a:pt x="173" y="228"/>
                    </a:lnTo>
                    <a:lnTo>
                      <a:pt x="173" y="226"/>
                    </a:lnTo>
                    <a:lnTo>
                      <a:pt x="175" y="226"/>
                    </a:lnTo>
                    <a:lnTo>
                      <a:pt x="176" y="226"/>
                    </a:lnTo>
                    <a:lnTo>
                      <a:pt x="178" y="228"/>
                    </a:lnTo>
                    <a:lnTo>
                      <a:pt x="178" y="226"/>
                    </a:lnTo>
                    <a:lnTo>
                      <a:pt x="180" y="226"/>
                    </a:lnTo>
                    <a:lnTo>
                      <a:pt x="182" y="224"/>
                    </a:lnTo>
                    <a:lnTo>
                      <a:pt x="182" y="226"/>
                    </a:lnTo>
                    <a:lnTo>
                      <a:pt x="182" y="224"/>
                    </a:lnTo>
                    <a:lnTo>
                      <a:pt x="184" y="224"/>
                    </a:lnTo>
                    <a:lnTo>
                      <a:pt x="186" y="224"/>
                    </a:lnTo>
                    <a:lnTo>
                      <a:pt x="186" y="222"/>
                    </a:lnTo>
                    <a:lnTo>
                      <a:pt x="188" y="222"/>
                    </a:lnTo>
                    <a:lnTo>
                      <a:pt x="190" y="222"/>
                    </a:lnTo>
                    <a:lnTo>
                      <a:pt x="190" y="220"/>
                    </a:lnTo>
                    <a:lnTo>
                      <a:pt x="192" y="220"/>
                    </a:lnTo>
                    <a:lnTo>
                      <a:pt x="194" y="220"/>
                    </a:lnTo>
                    <a:lnTo>
                      <a:pt x="194" y="218"/>
                    </a:lnTo>
                    <a:lnTo>
                      <a:pt x="196" y="218"/>
                    </a:lnTo>
                    <a:lnTo>
                      <a:pt x="198" y="218"/>
                    </a:lnTo>
                    <a:lnTo>
                      <a:pt x="199" y="218"/>
                    </a:lnTo>
                    <a:lnTo>
                      <a:pt x="201" y="218"/>
                    </a:lnTo>
                    <a:lnTo>
                      <a:pt x="203" y="218"/>
                    </a:lnTo>
                    <a:lnTo>
                      <a:pt x="205" y="218"/>
                    </a:lnTo>
                    <a:lnTo>
                      <a:pt x="205" y="220"/>
                    </a:lnTo>
                    <a:lnTo>
                      <a:pt x="207" y="220"/>
                    </a:lnTo>
                    <a:lnTo>
                      <a:pt x="209" y="220"/>
                    </a:lnTo>
                    <a:lnTo>
                      <a:pt x="211" y="220"/>
                    </a:lnTo>
                    <a:lnTo>
                      <a:pt x="211" y="218"/>
                    </a:lnTo>
                    <a:lnTo>
                      <a:pt x="213" y="218"/>
                    </a:lnTo>
                    <a:lnTo>
                      <a:pt x="211" y="218"/>
                    </a:lnTo>
                    <a:lnTo>
                      <a:pt x="211" y="216"/>
                    </a:lnTo>
                    <a:lnTo>
                      <a:pt x="209" y="216"/>
                    </a:lnTo>
                    <a:lnTo>
                      <a:pt x="209" y="215"/>
                    </a:lnTo>
                    <a:lnTo>
                      <a:pt x="207" y="215"/>
                    </a:lnTo>
                    <a:lnTo>
                      <a:pt x="207" y="213"/>
                    </a:lnTo>
                    <a:lnTo>
                      <a:pt x="207" y="211"/>
                    </a:lnTo>
                    <a:lnTo>
                      <a:pt x="205" y="211"/>
                    </a:lnTo>
                    <a:lnTo>
                      <a:pt x="205" y="209"/>
                    </a:lnTo>
                    <a:lnTo>
                      <a:pt x="203" y="209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3"/>
                    </a:lnTo>
                    <a:lnTo>
                      <a:pt x="203" y="201"/>
                    </a:lnTo>
                    <a:lnTo>
                      <a:pt x="203" y="199"/>
                    </a:lnTo>
                    <a:lnTo>
                      <a:pt x="203" y="197"/>
                    </a:lnTo>
                    <a:lnTo>
                      <a:pt x="201" y="197"/>
                    </a:lnTo>
                    <a:lnTo>
                      <a:pt x="201" y="195"/>
                    </a:lnTo>
                    <a:lnTo>
                      <a:pt x="201" y="193"/>
                    </a:lnTo>
                    <a:lnTo>
                      <a:pt x="199" y="193"/>
                    </a:lnTo>
                    <a:lnTo>
                      <a:pt x="199" y="192"/>
                    </a:lnTo>
                    <a:lnTo>
                      <a:pt x="198" y="192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6" y="188"/>
                    </a:lnTo>
                    <a:lnTo>
                      <a:pt x="194" y="188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6" y="184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4" y="176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2" y="172"/>
                    </a:lnTo>
                    <a:lnTo>
                      <a:pt x="182" y="170"/>
                    </a:lnTo>
                    <a:lnTo>
                      <a:pt x="182" y="168"/>
                    </a:lnTo>
                    <a:lnTo>
                      <a:pt x="182" y="167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78" y="165"/>
                    </a:lnTo>
                    <a:lnTo>
                      <a:pt x="176" y="165"/>
                    </a:lnTo>
                    <a:lnTo>
                      <a:pt x="175" y="165"/>
                    </a:lnTo>
                    <a:lnTo>
                      <a:pt x="173" y="165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71" y="161"/>
                    </a:lnTo>
                    <a:lnTo>
                      <a:pt x="171" y="159"/>
                    </a:lnTo>
                    <a:lnTo>
                      <a:pt x="169" y="159"/>
                    </a:lnTo>
                    <a:lnTo>
                      <a:pt x="169" y="157"/>
                    </a:lnTo>
                    <a:lnTo>
                      <a:pt x="169" y="155"/>
                    </a:lnTo>
                    <a:lnTo>
                      <a:pt x="169" y="153"/>
                    </a:lnTo>
                    <a:lnTo>
                      <a:pt x="169" y="151"/>
                    </a:lnTo>
                    <a:lnTo>
                      <a:pt x="167" y="151"/>
                    </a:lnTo>
                    <a:lnTo>
                      <a:pt x="167" y="149"/>
                    </a:lnTo>
                    <a:lnTo>
                      <a:pt x="165" y="147"/>
                    </a:lnTo>
                    <a:lnTo>
                      <a:pt x="165" y="145"/>
                    </a:lnTo>
                    <a:lnTo>
                      <a:pt x="163" y="144"/>
                    </a:lnTo>
                    <a:lnTo>
                      <a:pt x="163" y="14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1" y="138"/>
                    </a:lnTo>
                    <a:lnTo>
                      <a:pt x="161" y="136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7" y="132"/>
                    </a:lnTo>
                    <a:lnTo>
                      <a:pt x="157" y="130"/>
                    </a:lnTo>
                    <a:lnTo>
                      <a:pt x="155" y="130"/>
                    </a:lnTo>
                    <a:lnTo>
                      <a:pt x="155" y="128"/>
                    </a:lnTo>
                    <a:lnTo>
                      <a:pt x="155" y="126"/>
                    </a:lnTo>
                    <a:lnTo>
                      <a:pt x="153" y="126"/>
                    </a:lnTo>
                    <a:lnTo>
                      <a:pt x="153" y="124"/>
                    </a:lnTo>
                    <a:lnTo>
                      <a:pt x="151" y="124"/>
                    </a:lnTo>
                    <a:lnTo>
                      <a:pt x="151" y="122"/>
                    </a:lnTo>
                    <a:lnTo>
                      <a:pt x="153" y="120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51" y="115"/>
                    </a:lnTo>
                    <a:lnTo>
                      <a:pt x="150" y="115"/>
                    </a:lnTo>
                    <a:lnTo>
                      <a:pt x="150" y="113"/>
                    </a:lnTo>
                    <a:lnTo>
                      <a:pt x="150" y="111"/>
                    </a:lnTo>
                    <a:lnTo>
                      <a:pt x="150" y="109"/>
                    </a:lnTo>
                    <a:lnTo>
                      <a:pt x="150" y="107"/>
                    </a:lnTo>
                    <a:lnTo>
                      <a:pt x="151" y="107"/>
                    </a:lnTo>
                    <a:lnTo>
                      <a:pt x="150" y="105"/>
                    </a:lnTo>
                    <a:lnTo>
                      <a:pt x="150" y="103"/>
                    </a:lnTo>
                    <a:lnTo>
                      <a:pt x="150" y="101"/>
                    </a:lnTo>
                    <a:lnTo>
                      <a:pt x="150" y="99"/>
                    </a:lnTo>
                    <a:lnTo>
                      <a:pt x="151" y="99"/>
                    </a:lnTo>
                    <a:lnTo>
                      <a:pt x="151" y="97"/>
                    </a:lnTo>
                    <a:lnTo>
                      <a:pt x="153" y="97"/>
                    </a:lnTo>
                    <a:lnTo>
                      <a:pt x="153" y="96"/>
                    </a:lnTo>
                    <a:lnTo>
                      <a:pt x="153" y="94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5" y="90"/>
                    </a:lnTo>
                    <a:lnTo>
                      <a:pt x="155" y="88"/>
                    </a:lnTo>
                    <a:lnTo>
                      <a:pt x="155" y="86"/>
                    </a:lnTo>
                    <a:lnTo>
                      <a:pt x="155" y="84"/>
                    </a:lnTo>
                    <a:lnTo>
                      <a:pt x="153" y="84"/>
                    </a:lnTo>
                    <a:lnTo>
                      <a:pt x="153" y="82"/>
                    </a:lnTo>
                    <a:lnTo>
                      <a:pt x="153" y="80"/>
                    </a:lnTo>
                    <a:lnTo>
                      <a:pt x="153" y="78"/>
                    </a:lnTo>
                    <a:lnTo>
                      <a:pt x="153" y="76"/>
                    </a:lnTo>
                    <a:lnTo>
                      <a:pt x="151" y="76"/>
                    </a:lnTo>
                    <a:lnTo>
                      <a:pt x="151" y="74"/>
                    </a:lnTo>
                    <a:lnTo>
                      <a:pt x="151" y="73"/>
                    </a:lnTo>
                    <a:lnTo>
                      <a:pt x="151" y="71"/>
                    </a:lnTo>
                    <a:lnTo>
                      <a:pt x="150" y="71"/>
                    </a:lnTo>
                    <a:lnTo>
                      <a:pt x="150" y="69"/>
                    </a:lnTo>
                    <a:lnTo>
                      <a:pt x="148" y="69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4" y="71"/>
                    </a:lnTo>
                    <a:lnTo>
                      <a:pt x="142" y="71"/>
                    </a:lnTo>
                    <a:lnTo>
                      <a:pt x="142" y="69"/>
                    </a:lnTo>
                    <a:lnTo>
                      <a:pt x="142" y="67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40" y="63"/>
                    </a:lnTo>
                    <a:lnTo>
                      <a:pt x="140" y="61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6" y="59"/>
                    </a:lnTo>
                    <a:lnTo>
                      <a:pt x="136" y="57"/>
                    </a:lnTo>
                    <a:lnTo>
                      <a:pt x="136" y="55"/>
                    </a:lnTo>
                    <a:lnTo>
                      <a:pt x="134" y="55"/>
                    </a:lnTo>
                    <a:lnTo>
                      <a:pt x="132" y="55"/>
                    </a:lnTo>
                    <a:lnTo>
                      <a:pt x="132" y="53"/>
                    </a:lnTo>
                    <a:lnTo>
                      <a:pt x="132" y="51"/>
                    </a:lnTo>
                    <a:lnTo>
                      <a:pt x="132" y="49"/>
                    </a:lnTo>
                    <a:lnTo>
                      <a:pt x="130" y="49"/>
                    </a:lnTo>
                    <a:lnTo>
                      <a:pt x="130" y="48"/>
                    </a:lnTo>
                    <a:lnTo>
                      <a:pt x="128" y="48"/>
                    </a:lnTo>
                    <a:lnTo>
                      <a:pt x="126" y="46"/>
                    </a:lnTo>
                    <a:lnTo>
                      <a:pt x="126" y="44"/>
                    </a:lnTo>
                    <a:lnTo>
                      <a:pt x="126" y="42"/>
                    </a:lnTo>
                    <a:lnTo>
                      <a:pt x="125" y="42"/>
                    </a:lnTo>
                    <a:lnTo>
                      <a:pt x="125" y="40"/>
                    </a:lnTo>
                    <a:lnTo>
                      <a:pt x="123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17" y="36"/>
                    </a:lnTo>
                    <a:lnTo>
                      <a:pt x="115" y="36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1" y="34"/>
                    </a:lnTo>
                    <a:lnTo>
                      <a:pt x="111" y="36"/>
                    </a:lnTo>
                    <a:lnTo>
                      <a:pt x="109" y="36"/>
                    </a:lnTo>
                    <a:lnTo>
                      <a:pt x="107" y="36"/>
                    </a:lnTo>
                    <a:lnTo>
                      <a:pt x="107" y="38"/>
                    </a:lnTo>
                    <a:lnTo>
                      <a:pt x="107" y="40"/>
                    </a:lnTo>
                    <a:lnTo>
                      <a:pt x="105" y="40"/>
                    </a:lnTo>
                    <a:lnTo>
                      <a:pt x="105" y="42"/>
                    </a:lnTo>
                    <a:lnTo>
                      <a:pt x="103" y="42"/>
                    </a:lnTo>
                    <a:lnTo>
                      <a:pt x="102" y="42"/>
                    </a:lnTo>
                    <a:lnTo>
                      <a:pt x="102" y="40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48"/>
                    </a:lnTo>
                    <a:lnTo>
                      <a:pt x="90" y="49"/>
                    </a:lnTo>
                    <a:lnTo>
                      <a:pt x="88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4" y="51"/>
                    </a:lnTo>
                    <a:lnTo>
                      <a:pt x="82" y="51"/>
                    </a:lnTo>
                    <a:lnTo>
                      <a:pt x="82" y="53"/>
                    </a:lnTo>
                    <a:lnTo>
                      <a:pt x="82" y="51"/>
                    </a:lnTo>
                    <a:lnTo>
                      <a:pt x="80" y="51"/>
                    </a:lnTo>
                    <a:lnTo>
                      <a:pt x="78" y="51"/>
                    </a:lnTo>
                    <a:lnTo>
                      <a:pt x="78" y="49"/>
                    </a:lnTo>
                    <a:lnTo>
                      <a:pt x="77" y="49"/>
                    </a:lnTo>
                    <a:lnTo>
                      <a:pt x="75" y="49"/>
                    </a:lnTo>
                    <a:lnTo>
                      <a:pt x="73" y="49"/>
                    </a:lnTo>
                    <a:lnTo>
                      <a:pt x="71" y="49"/>
                    </a:lnTo>
                    <a:lnTo>
                      <a:pt x="71" y="48"/>
                    </a:lnTo>
                    <a:lnTo>
                      <a:pt x="69" y="48"/>
                    </a:lnTo>
                    <a:lnTo>
                      <a:pt x="69" y="46"/>
                    </a:lnTo>
                    <a:lnTo>
                      <a:pt x="69" y="44"/>
                    </a:lnTo>
                    <a:lnTo>
                      <a:pt x="69" y="42"/>
                    </a:lnTo>
                    <a:lnTo>
                      <a:pt x="69" y="40"/>
                    </a:lnTo>
                    <a:lnTo>
                      <a:pt x="69" y="38"/>
                    </a:lnTo>
                    <a:lnTo>
                      <a:pt x="67" y="38"/>
                    </a:lnTo>
                    <a:lnTo>
                      <a:pt x="65" y="38"/>
                    </a:lnTo>
                    <a:lnTo>
                      <a:pt x="65" y="36"/>
                    </a:lnTo>
                    <a:lnTo>
                      <a:pt x="63" y="36"/>
                    </a:lnTo>
                    <a:lnTo>
                      <a:pt x="63" y="34"/>
                    </a:lnTo>
                    <a:lnTo>
                      <a:pt x="61" y="34"/>
                    </a:lnTo>
                    <a:lnTo>
                      <a:pt x="59" y="34"/>
                    </a:lnTo>
                    <a:lnTo>
                      <a:pt x="59" y="32"/>
                    </a:lnTo>
                    <a:lnTo>
                      <a:pt x="57" y="32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2" y="28"/>
                    </a:lnTo>
                    <a:lnTo>
                      <a:pt x="50" y="26"/>
                    </a:lnTo>
                    <a:lnTo>
                      <a:pt x="48" y="26"/>
                    </a:lnTo>
                    <a:lnTo>
                      <a:pt x="46" y="25"/>
                    </a:lnTo>
                    <a:lnTo>
                      <a:pt x="44" y="25"/>
                    </a:lnTo>
                    <a:lnTo>
                      <a:pt x="42" y="25"/>
                    </a:lnTo>
                    <a:lnTo>
                      <a:pt x="40" y="25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0" y="23"/>
                    </a:lnTo>
                    <a:lnTo>
                      <a:pt x="29" y="23"/>
                    </a:lnTo>
                    <a:lnTo>
                      <a:pt x="27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6" y="25"/>
                    </a:lnTo>
                    <a:lnTo>
                      <a:pt x="4" y="25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close/>
                    <a:moveTo>
                      <a:pt x="148" y="226"/>
                    </a:moveTo>
                    <a:lnTo>
                      <a:pt x="148" y="224"/>
                    </a:lnTo>
                    <a:lnTo>
                      <a:pt x="150" y="224"/>
                    </a:lnTo>
                    <a:lnTo>
                      <a:pt x="150" y="222"/>
                    </a:lnTo>
                    <a:lnTo>
                      <a:pt x="151" y="222"/>
                    </a:lnTo>
                    <a:lnTo>
                      <a:pt x="153" y="222"/>
                    </a:lnTo>
                    <a:lnTo>
                      <a:pt x="153" y="224"/>
                    </a:lnTo>
                    <a:lnTo>
                      <a:pt x="153" y="226"/>
                    </a:lnTo>
                    <a:lnTo>
                      <a:pt x="153" y="228"/>
                    </a:lnTo>
                    <a:lnTo>
                      <a:pt x="151" y="228"/>
                    </a:lnTo>
                    <a:lnTo>
                      <a:pt x="150" y="228"/>
                    </a:lnTo>
                    <a:lnTo>
                      <a:pt x="148" y="228"/>
                    </a:lnTo>
                    <a:lnTo>
                      <a:pt x="148" y="226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3811458" y="2100547"/>
                <a:ext cx="290518" cy="468979"/>
              </a:xfrm>
              <a:custGeom>
                <a:avLst/>
                <a:gdLst>
                  <a:gd name="T0" fmla="*/ 11 w 140"/>
                  <a:gd name="T1" fmla="*/ 71 h 226"/>
                  <a:gd name="T2" fmla="*/ 17 w 140"/>
                  <a:gd name="T3" fmla="*/ 61 h 226"/>
                  <a:gd name="T4" fmla="*/ 11 w 140"/>
                  <a:gd name="T5" fmla="*/ 51 h 226"/>
                  <a:gd name="T6" fmla="*/ 17 w 140"/>
                  <a:gd name="T7" fmla="*/ 46 h 226"/>
                  <a:gd name="T8" fmla="*/ 29 w 140"/>
                  <a:gd name="T9" fmla="*/ 42 h 226"/>
                  <a:gd name="T10" fmla="*/ 36 w 140"/>
                  <a:gd name="T11" fmla="*/ 38 h 226"/>
                  <a:gd name="T12" fmla="*/ 42 w 140"/>
                  <a:gd name="T13" fmla="*/ 26 h 226"/>
                  <a:gd name="T14" fmla="*/ 40 w 140"/>
                  <a:gd name="T15" fmla="*/ 13 h 226"/>
                  <a:gd name="T16" fmla="*/ 34 w 140"/>
                  <a:gd name="T17" fmla="*/ 7 h 226"/>
                  <a:gd name="T18" fmla="*/ 27 w 140"/>
                  <a:gd name="T19" fmla="*/ 0 h 226"/>
                  <a:gd name="T20" fmla="*/ 42 w 140"/>
                  <a:gd name="T21" fmla="*/ 0 h 226"/>
                  <a:gd name="T22" fmla="*/ 57 w 140"/>
                  <a:gd name="T23" fmla="*/ 0 h 226"/>
                  <a:gd name="T24" fmla="*/ 73 w 140"/>
                  <a:gd name="T25" fmla="*/ 0 h 226"/>
                  <a:gd name="T26" fmla="*/ 88 w 140"/>
                  <a:gd name="T27" fmla="*/ 0 h 226"/>
                  <a:gd name="T28" fmla="*/ 103 w 140"/>
                  <a:gd name="T29" fmla="*/ 0 h 226"/>
                  <a:gd name="T30" fmla="*/ 121 w 140"/>
                  <a:gd name="T31" fmla="*/ 0 h 226"/>
                  <a:gd name="T32" fmla="*/ 140 w 140"/>
                  <a:gd name="T33" fmla="*/ 3 h 226"/>
                  <a:gd name="T34" fmla="*/ 138 w 140"/>
                  <a:gd name="T35" fmla="*/ 19 h 226"/>
                  <a:gd name="T36" fmla="*/ 130 w 140"/>
                  <a:gd name="T37" fmla="*/ 30 h 226"/>
                  <a:gd name="T38" fmla="*/ 125 w 140"/>
                  <a:gd name="T39" fmla="*/ 42 h 226"/>
                  <a:gd name="T40" fmla="*/ 125 w 140"/>
                  <a:gd name="T41" fmla="*/ 57 h 226"/>
                  <a:gd name="T42" fmla="*/ 125 w 140"/>
                  <a:gd name="T43" fmla="*/ 72 h 226"/>
                  <a:gd name="T44" fmla="*/ 125 w 140"/>
                  <a:gd name="T45" fmla="*/ 88 h 226"/>
                  <a:gd name="T46" fmla="*/ 125 w 140"/>
                  <a:gd name="T47" fmla="*/ 103 h 226"/>
                  <a:gd name="T48" fmla="*/ 125 w 140"/>
                  <a:gd name="T49" fmla="*/ 119 h 226"/>
                  <a:gd name="T50" fmla="*/ 123 w 140"/>
                  <a:gd name="T51" fmla="*/ 132 h 226"/>
                  <a:gd name="T52" fmla="*/ 121 w 140"/>
                  <a:gd name="T53" fmla="*/ 142 h 226"/>
                  <a:gd name="T54" fmla="*/ 125 w 140"/>
                  <a:gd name="T55" fmla="*/ 149 h 226"/>
                  <a:gd name="T56" fmla="*/ 127 w 140"/>
                  <a:gd name="T57" fmla="*/ 155 h 226"/>
                  <a:gd name="T58" fmla="*/ 123 w 140"/>
                  <a:gd name="T59" fmla="*/ 163 h 226"/>
                  <a:gd name="T60" fmla="*/ 119 w 140"/>
                  <a:gd name="T61" fmla="*/ 167 h 226"/>
                  <a:gd name="T62" fmla="*/ 113 w 140"/>
                  <a:gd name="T63" fmla="*/ 172 h 226"/>
                  <a:gd name="T64" fmla="*/ 113 w 140"/>
                  <a:gd name="T65" fmla="*/ 180 h 226"/>
                  <a:gd name="T66" fmla="*/ 109 w 140"/>
                  <a:gd name="T67" fmla="*/ 184 h 226"/>
                  <a:gd name="T68" fmla="*/ 109 w 140"/>
                  <a:gd name="T69" fmla="*/ 192 h 226"/>
                  <a:gd name="T70" fmla="*/ 107 w 140"/>
                  <a:gd name="T71" fmla="*/ 197 h 226"/>
                  <a:gd name="T72" fmla="*/ 105 w 140"/>
                  <a:gd name="T73" fmla="*/ 207 h 226"/>
                  <a:gd name="T74" fmla="*/ 94 w 140"/>
                  <a:gd name="T75" fmla="*/ 211 h 226"/>
                  <a:gd name="T76" fmla="*/ 94 w 140"/>
                  <a:gd name="T77" fmla="*/ 222 h 226"/>
                  <a:gd name="T78" fmla="*/ 84 w 140"/>
                  <a:gd name="T79" fmla="*/ 216 h 226"/>
                  <a:gd name="T80" fmla="*/ 75 w 140"/>
                  <a:gd name="T81" fmla="*/ 222 h 226"/>
                  <a:gd name="T82" fmla="*/ 71 w 140"/>
                  <a:gd name="T83" fmla="*/ 222 h 226"/>
                  <a:gd name="T84" fmla="*/ 67 w 140"/>
                  <a:gd name="T85" fmla="*/ 222 h 226"/>
                  <a:gd name="T86" fmla="*/ 61 w 140"/>
                  <a:gd name="T87" fmla="*/ 213 h 226"/>
                  <a:gd name="T88" fmla="*/ 61 w 140"/>
                  <a:gd name="T89" fmla="*/ 205 h 226"/>
                  <a:gd name="T90" fmla="*/ 59 w 140"/>
                  <a:gd name="T91" fmla="*/ 195 h 226"/>
                  <a:gd name="T92" fmla="*/ 50 w 140"/>
                  <a:gd name="T93" fmla="*/ 190 h 226"/>
                  <a:gd name="T94" fmla="*/ 48 w 140"/>
                  <a:gd name="T95" fmla="*/ 188 h 226"/>
                  <a:gd name="T96" fmla="*/ 38 w 140"/>
                  <a:gd name="T97" fmla="*/ 182 h 226"/>
                  <a:gd name="T98" fmla="*/ 36 w 140"/>
                  <a:gd name="T99" fmla="*/ 170 h 226"/>
                  <a:gd name="T100" fmla="*/ 42 w 140"/>
                  <a:gd name="T101" fmla="*/ 161 h 226"/>
                  <a:gd name="T102" fmla="*/ 44 w 140"/>
                  <a:gd name="T103" fmla="*/ 151 h 226"/>
                  <a:gd name="T104" fmla="*/ 32 w 140"/>
                  <a:gd name="T105" fmla="*/ 147 h 226"/>
                  <a:gd name="T106" fmla="*/ 25 w 140"/>
                  <a:gd name="T107" fmla="*/ 147 h 226"/>
                  <a:gd name="T108" fmla="*/ 23 w 140"/>
                  <a:gd name="T109" fmla="*/ 134 h 226"/>
                  <a:gd name="T110" fmla="*/ 13 w 140"/>
                  <a:gd name="T111" fmla="*/ 126 h 226"/>
                  <a:gd name="T112" fmla="*/ 6 w 140"/>
                  <a:gd name="T113" fmla="*/ 119 h 226"/>
                  <a:gd name="T114" fmla="*/ 2 w 140"/>
                  <a:gd name="T115" fmla="*/ 107 h 226"/>
                  <a:gd name="T116" fmla="*/ 0 w 140"/>
                  <a:gd name="T117" fmla="*/ 94 h 226"/>
                  <a:gd name="T118" fmla="*/ 4 w 140"/>
                  <a:gd name="T119" fmla="*/ 8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0" h="226">
                    <a:moveTo>
                      <a:pt x="9" y="78"/>
                    </a:moveTo>
                    <a:lnTo>
                      <a:pt x="9" y="76"/>
                    </a:lnTo>
                    <a:lnTo>
                      <a:pt x="11" y="76"/>
                    </a:lnTo>
                    <a:lnTo>
                      <a:pt x="11" y="74"/>
                    </a:lnTo>
                    <a:lnTo>
                      <a:pt x="11" y="72"/>
                    </a:lnTo>
                    <a:lnTo>
                      <a:pt x="13" y="72"/>
                    </a:lnTo>
                    <a:lnTo>
                      <a:pt x="13" y="71"/>
                    </a:lnTo>
                    <a:lnTo>
                      <a:pt x="11" y="71"/>
                    </a:lnTo>
                    <a:lnTo>
                      <a:pt x="13" y="71"/>
                    </a:lnTo>
                    <a:lnTo>
                      <a:pt x="13" y="69"/>
                    </a:lnTo>
                    <a:lnTo>
                      <a:pt x="15" y="69"/>
                    </a:lnTo>
                    <a:lnTo>
                      <a:pt x="15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1" y="53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3" y="49"/>
                    </a:lnTo>
                    <a:lnTo>
                      <a:pt x="13" y="48"/>
                    </a:lnTo>
                    <a:lnTo>
                      <a:pt x="13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7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27" y="42"/>
                    </a:lnTo>
                    <a:lnTo>
                      <a:pt x="29" y="42"/>
                    </a:lnTo>
                    <a:lnTo>
                      <a:pt x="29" y="40"/>
                    </a:lnTo>
                    <a:lnTo>
                      <a:pt x="31" y="40"/>
                    </a:lnTo>
                    <a:lnTo>
                      <a:pt x="31" y="42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2" y="21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38" y="13"/>
                    </a:lnTo>
                    <a:lnTo>
                      <a:pt x="36" y="13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3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38" y="9"/>
                    </a:lnTo>
                    <a:lnTo>
                      <a:pt x="138" y="11"/>
                    </a:lnTo>
                    <a:lnTo>
                      <a:pt x="138" y="13"/>
                    </a:lnTo>
                    <a:lnTo>
                      <a:pt x="138" y="15"/>
                    </a:lnTo>
                    <a:lnTo>
                      <a:pt x="138" y="17"/>
                    </a:lnTo>
                    <a:lnTo>
                      <a:pt x="138" y="19"/>
                    </a:lnTo>
                    <a:lnTo>
                      <a:pt x="136" y="21"/>
                    </a:lnTo>
                    <a:lnTo>
                      <a:pt x="136" y="23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36" y="28"/>
                    </a:lnTo>
                    <a:lnTo>
                      <a:pt x="134" y="30"/>
                    </a:lnTo>
                    <a:lnTo>
                      <a:pt x="132" y="30"/>
                    </a:lnTo>
                    <a:lnTo>
                      <a:pt x="130" y="30"/>
                    </a:lnTo>
                    <a:lnTo>
                      <a:pt x="127" y="30"/>
                    </a:lnTo>
                    <a:lnTo>
                      <a:pt x="125" y="30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5" y="46"/>
                    </a:lnTo>
                    <a:lnTo>
                      <a:pt x="125" y="48"/>
                    </a:lnTo>
                    <a:lnTo>
                      <a:pt x="125" y="49"/>
                    </a:lnTo>
                    <a:lnTo>
                      <a:pt x="125" y="51"/>
                    </a:lnTo>
                    <a:lnTo>
                      <a:pt x="125" y="53"/>
                    </a:lnTo>
                    <a:lnTo>
                      <a:pt x="125" y="55"/>
                    </a:lnTo>
                    <a:lnTo>
                      <a:pt x="125" y="57"/>
                    </a:lnTo>
                    <a:lnTo>
                      <a:pt x="125" y="59"/>
                    </a:lnTo>
                    <a:lnTo>
                      <a:pt x="125" y="61"/>
                    </a:lnTo>
                    <a:lnTo>
                      <a:pt x="125" y="63"/>
                    </a:lnTo>
                    <a:lnTo>
                      <a:pt x="125" y="65"/>
                    </a:lnTo>
                    <a:lnTo>
                      <a:pt x="125" y="67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72"/>
                    </a:lnTo>
                    <a:lnTo>
                      <a:pt x="125" y="74"/>
                    </a:lnTo>
                    <a:lnTo>
                      <a:pt x="125" y="76"/>
                    </a:lnTo>
                    <a:lnTo>
                      <a:pt x="125" y="78"/>
                    </a:lnTo>
                    <a:lnTo>
                      <a:pt x="125" y="80"/>
                    </a:lnTo>
                    <a:lnTo>
                      <a:pt x="125" y="82"/>
                    </a:lnTo>
                    <a:lnTo>
                      <a:pt x="125" y="84"/>
                    </a:lnTo>
                    <a:lnTo>
                      <a:pt x="125" y="86"/>
                    </a:lnTo>
                    <a:lnTo>
                      <a:pt x="125" y="88"/>
                    </a:lnTo>
                    <a:lnTo>
                      <a:pt x="125" y="90"/>
                    </a:lnTo>
                    <a:lnTo>
                      <a:pt x="125" y="92"/>
                    </a:lnTo>
                    <a:lnTo>
                      <a:pt x="125" y="94"/>
                    </a:lnTo>
                    <a:lnTo>
                      <a:pt x="125" y="96"/>
                    </a:lnTo>
                    <a:lnTo>
                      <a:pt x="125" y="97"/>
                    </a:lnTo>
                    <a:lnTo>
                      <a:pt x="125" y="99"/>
                    </a:lnTo>
                    <a:lnTo>
                      <a:pt x="125" y="101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5" y="107"/>
                    </a:lnTo>
                    <a:lnTo>
                      <a:pt x="125" y="109"/>
                    </a:lnTo>
                    <a:lnTo>
                      <a:pt x="125" y="111"/>
                    </a:lnTo>
                    <a:lnTo>
                      <a:pt x="125" y="113"/>
                    </a:lnTo>
                    <a:lnTo>
                      <a:pt x="125" y="115"/>
                    </a:lnTo>
                    <a:lnTo>
                      <a:pt x="125" y="117"/>
                    </a:lnTo>
                    <a:lnTo>
                      <a:pt x="125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4"/>
                    </a:lnTo>
                    <a:lnTo>
                      <a:pt x="125" y="126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5" y="132"/>
                    </a:lnTo>
                    <a:lnTo>
                      <a:pt x="123" y="132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8"/>
                    </a:lnTo>
                    <a:lnTo>
                      <a:pt x="121" y="138"/>
                    </a:lnTo>
                    <a:lnTo>
                      <a:pt x="121" y="140"/>
                    </a:lnTo>
                    <a:lnTo>
                      <a:pt x="121" y="142"/>
                    </a:lnTo>
                    <a:lnTo>
                      <a:pt x="123" y="142"/>
                    </a:lnTo>
                    <a:lnTo>
                      <a:pt x="123" y="144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5" y="147"/>
                    </a:lnTo>
                    <a:lnTo>
                      <a:pt x="125" y="149"/>
                    </a:lnTo>
                    <a:lnTo>
                      <a:pt x="125" y="151"/>
                    </a:lnTo>
                    <a:lnTo>
                      <a:pt x="125" y="153"/>
                    </a:lnTo>
                    <a:lnTo>
                      <a:pt x="127" y="153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1" y="161"/>
                    </a:lnTo>
                    <a:lnTo>
                      <a:pt x="123" y="161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21" y="161"/>
                    </a:lnTo>
                    <a:lnTo>
                      <a:pt x="121" y="163"/>
                    </a:lnTo>
                    <a:lnTo>
                      <a:pt x="121" y="165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9" y="167"/>
                    </a:lnTo>
                    <a:lnTo>
                      <a:pt x="119" y="168"/>
                    </a:lnTo>
                    <a:lnTo>
                      <a:pt x="117" y="168"/>
                    </a:lnTo>
                    <a:lnTo>
                      <a:pt x="117" y="170"/>
                    </a:lnTo>
                    <a:lnTo>
                      <a:pt x="115" y="170"/>
                    </a:lnTo>
                    <a:lnTo>
                      <a:pt x="115" y="172"/>
                    </a:lnTo>
                    <a:lnTo>
                      <a:pt x="115" y="174"/>
                    </a:lnTo>
                    <a:lnTo>
                      <a:pt x="115" y="172"/>
                    </a:lnTo>
                    <a:lnTo>
                      <a:pt x="113" y="172"/>
                    </a:lnTo>
                    <a:lnTo>
                      <a:pt x="113" y="174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8"/>
                    </a:lnTo>
                    <a:lnTo>
                      <a:pt x="111" y="180"/>
                    </a:lnTo>
                    <a:lnTo>
                      <a:pt x="113" y="180"/>
                    </a:lnTo>
                    <a:lnTo>
                      <a:pt x="113" y="178"/>
                    </a:lnTo>
                    <a:lnTo>
                      <a:pt x="113" y="180"/>
                    </a:lnTo>
                    <a:lnTo>
                      <a:pt x="111" y="180"/>
                    </a:lnTo>
                    <a:lnTo>
                      <a:pt x="111" y="182"/>
                    </a:lnTo>
                    <a:lnTo>
                      <a:pt x="109" y="182"/>
                    </a:lnTo>
                    <a:lnTo>
                      <a:pt x="111" y="182"/>
                    </a:lnTo>
                    <a:lnTo>
                      <a:pt x="111" y="184"/>
                    </a:lnTo>
                    <a:lnTo>
                      <a:pt x="109" y="184"/>
                    </a:lnTo>
                    <a:lnTo>
                      <a:pt x="109" y="186"/>
                    </a:lnTo>
                    <a:lnTo>
                      <a:pt x="109" y="188"/>
                    </a:lnTo>
                    <a:lnTo>
                      <a:pt x="107" y="188"/>
                    </a:lnTo>
                    <a:lnTo>
                      <a:pt x="107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7" y="192"/>
                    </a:lnTo>
                    <a:lnTo>
                      <a:pt x="109" y="192"/>
                    </a:lnTo>
                    <a:lnTo>
                      <a:pt x="109" y="193"/>
                    </a:lnTo>
                    <a:lnTo>
                      <a:pt x="107" y="193"/>
                    </a:lnTo>
                    <a:lnTo>
                      <a:pt x="107" y="192"/>
                    </a:lnTo>
                    <a:lnTo>
                      <a:pt x="107" y="193"/>
                    </a:lnTo>
                    <a:lnTo>
                      <a:pt x="109" y="193"/>
                    </a:lnTo>
                    <a:lnTo>
                      <a:pt x="109" y="195"/>
                    </a:lnTo>
                    <a:lnTo>
                      <a:pt x="107" y="195"/>
                    </a:lnTo>
                    <a:lnTo>
                      <a:pt x="107" y="197"/>
                    </a:lnTo>
                    <a:lnTo>
                      <a:pt x="105" y="197"/>
                    </a:lnTo>
                    <a:lnTo>
                      <a:pt x="105" y="199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7" y="203"/>
                    </a:lnTo>
                    <a:lnTo>
                      <a:pt x="107" y="205"/>
                    </a:lnTo>
                    <a:lnTo>
                      <a:pt x="107" y="207"/>
                    </a:lnTo>
                    <a:lnTo>
                      <a:pt x="105" y="207"/>
                    </a:lnTo>
                    <a:lnTo>
                      <a:pt x="103" y="207"/>
                    </a:lnTo>
                    <a:lnTo>
                      <a:pt x="102" y="207"/>
                    </a:lnTo>
                    <a:lnTo>
                      <a:pt x="100" y="207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6" y="209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13"/>
                    </a:lnTo>
                    <a:lnTo>
                      <a:pt x="94" y="215"/>
                    </a:lnTo>
                    <a:lnTo>
                      <a:pt x="94" y="216"/>
                    </a:lnTo>
                    <a:lnTo>
                      <a:pt x="96" y="216"/>
                    </a:lnTo>
                    <a:lnTo>
                      <a:pt x="96" y="218"/>
                    </a:lnTo>
                    <a:lnTo>
                      <a:pt x="96" y="220"/>
                    </a:lnTo>
                    <a:lnTo>
                      <a:pt x="96" y="222"/>
                    </a:lnTo>
                    <a:lnTo>
                      <a:pt x="94" y="222"/>
                    </a:lnTo>
                    <a:lnTo>
                      <a:pt x="92" y="222"/>
                    </a:lnTo>
                    <a:lnTo>
                      <a:pt x="92" y="220"/>
                    </a:lnTo>
                    <a:lnTo>
                      <a:pt x="90" y="220"/>
                    </a:lnTo>
                    <a:lnTo>
                      <a:pt x="88" y="220"/>
                    </a:lnTo>
                    <a:lnTo>
                      <a:pt x="86" y="220"/>
                    </a:lnTo>
                    <a:lnTo>
                      <a:pt x="86" y="218"/>
                    </a:lnTo>
                    <a:lnTo>
                      <a:pt x="84" y="218"/>
                    </a:lnTo>
                    <a:lnTo>
                      <a:pt x="84" y="216"/>
                    </a:lnTo>
                    <a:lnTo>
                      <a:pt x="82" y="216"/>
                    </a:lnTo>
                    <a:lnTo>
                      <a:pt x="80" y="216"/>
                    </a:lnTo>
                    <a:lnTo>
                      <a:pt x="79" y="216"/>
                    </a:lnTo>
                    <a:lnTo>
                      <a:pt x="77" y="216"/>
                    </a:lnTo>
                    <a:lnTo>
                      <a:pt x="77" y="218"/>
                    </a:lnTo>
                    <a:lnTo>
                      <a:pt x="75" y="218"/>
                    </a:lnTo>
                    <a:lnTo>
                      <a:pt x="75" y="220"/>
                    </a:lnTo>
                    <a:lnTo>
                      <a:pt x="75" y="222"/>
                    </a:lnTo>
                    <a:lnTo>
                      <a:pt x="73" y="222"/>
                    </a:lnTo>
                    <a:lnTo>
                      <a:pt x="73" y="224"/>
                    </a:lnTo>
                    <a:lnTo>
                      <a:pt x="73" y="226"/>
                    </a:lnTo>
                    <a:lnTo>
                      <a:pt x="75" y="226"/>
                    </a:lnTo>
                    <a:lnTo>
                      <a:pt x="73" y="226"/>
                    </a:lnTo>
                    <a:lnTo>
                      <a:pt x="73" y="224"/>
                    </a:lnTo>
                    <a:lnTo>
                      <a:pt x="71" y="224"/>
                    </a:lnTo>
                    <a:lnTo>
                      <a:pt x="71" y="222"/>
                    </a:lnTo>
                    <a:lnTo>
                      <a:pt x="69" y="222"/>
                    </a:lnTo>
                    <a:lnTo>
                      <a:pt x="69" y="224"/>
                    </a:lnTo>
                    <a:lnTo>
                      <a:pt x="71" y="224"/>
                    </a:lnTo>
                    <a:lnTo>
                      <a:pt x="71" y="226"/>
                    </a:lnTo>
                    <a:lnTo>
                      <a:pt x="69" y="226"/>
                    </a:lnTo>
                    <a:lnTo>
                      <a:pt x="69" y="224"/>
                    </a:lnTo>
                    <a:lnTo>
                      <a:pt x="67" y="224"/>
                    </a:lnTo>
                    <a:lnTo>
                      <a:pt x="67" y="222"/>
                    </a:lnTo>
                    <a:lnTo>
                      <a:pt x="67" y="220"/>
                    </a:lnTo>
                    <a:lnTo>
                      <a:pt x="65" y="220"/>
                    </a:lnTo>
                    <a:lnTo>
                      <a:pt x="65" y="218"/>
                    </a:lnTo>
                    <a:lnTo>
                      <a:pt x="63" y="218"/>
                    </a:lnTo>
                    <a:lnTo>
                      <a:pt x="63" y="216"/>
                    </a:lnTo>
                    <a:lnTo>
                      <a:pt x="63" y="215"/>
                    </a:lnTo>
                    <a:lnTo>
                      <a:pt x="61" y="215"/>
                    </a:lnTo>
                    <a:lnTo>
                      <a:pt x="61" y="213"/>
                    </a:lnTo>
                    <a:lnTo>
                      <a:pt x="63" y="213"/>
                    </a:lnTo>
                    <a:lnTo>
                      <a:pt x="65" y="213"/>
                    </a:lnTo>
                    <a:lnTo>
                      <a:pt x="65" y="211"/>
                    </a:lnTo>
                    <a:lnTo>
                      <a:pt x="65" y="209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3" y="205"/>
                    </a:lnTo>
                    <a:lnTo>
                      <a:pt x="61" y="205"/>
                    </a:lnTo>
                    <a:lnTo>
                      <a:pt x="61" y="203"/>
                    </a:lnTo>
                    <a:lnTo>
                      <a:pt x="61" y="201"/>
                    </a:lnTo>
                    <a:lnTo>
                      <a:pt x="63" y="203"/>
                    </a:lnTo>
                    <a:lnTo>
                      <a:pt x="63" y="201"/>
                    </a:lnTo>
                    <a:lnTo>
                      <a:pt x="61" y="199"/>
                    </a:lnTo>
                    <a:lnTo>
                      <a:pt x="61" y="197"/>
                    </a:lnTo>
                    <a:lnTo>
                      <a:pt x="59" y="197"/>
                    </a:lnTo>
                    <a:lnTo>
                      <a:pt x="59" y="195"/>
                    </a:lnTo>
                    <a:lnTo>
                      <a:pt x="57" y="195"/>
                    </a:lnTo>
                    <a:lnTo>
                      <a:pt x="57" y="193"/>
                    </a:lnTo>
                    <a:lnTo>
                      <a:pt x="55" y="193"/>
                    </a:lnTo>
                    <a:lnTo>
                      <a:pt x="55" y="192"/>
                    </a:lnTo>
                    <a:lnTo>
                      <a:pt x="54" y="192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8" y="188"/>
                    </a:lnTo>
                    <a:lnTo>
                      <a:pt x="50" y="188"/>
                    </a:lnTo>
                    <a:lnTo>
                      <a:pt x="48" y="188"/>
                    </a:lnTo>
                    <a:lnTo>
                      <a:pt x="48" y="186"/>
                    </a:lnTo>
                    <a:lnTo>
                      <a:pt x="48" y="188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4" y="186"/>
                    </a:lnTo>
                    <a:lnTo>
                      <a:pt x="44" y="184"/>
                    </a:lnTo>
                    <a:lnTo>
                      <a:pt x="42" y="184"/>
                    </a:lnTo>
                    <a:lnTo>
                      <a:pt x="42" y="182"/>
                    </a:lnTo>
                    <a:lnTo>
                      <a:pt x="40" y="182"/>
                    </a:lnTo>
                    <a:lnTo>
                      <a:pt x="38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6"/>
                    </a:lnTo>
                    <a:lnTo>
                      <a:pt x="34" y="176"/>
                    </a:lnTo>
                    <a:lnTo>
                      <a:pt x="34" y="174"/>
                    </a:lnTo>
                    <a:lnTo>
                      <a:pt x="34" y="172"/>
                    </a:lnTo>
                    <a:lnTo>
                      <a:pt x="36" y="170"/>
                    </a:lnTo>
                    <a:lnTo>
                      <a:pt x="36" y="168"/>
                    </a:lnTo>
                    <a:lnTo>
                      <a:pt x="38" y="168"/>
                    </a:lnTo>
                    <a:lnTo>
                      <a:pt x="38" y="167"/>
                    </a:lnTo>
                    <a:lnTo>
                      <a:pt x="38" y="165"/>
                    </a:lnTo>
                    <a:lnTo>
                      <a:pt x="38" y="163"/>
                    </a:lnTo>
                    <a:lnTo>
                      <a:pt x="40" y="163"/>
                    </a:lnTo>
                    <a:lnTo>
                      <a:pt x="40" y="161"/>
                    </a:lnTo>
                    <a:lnTo>
                      <a:pt x="42" y="161"/>
                    </a:lnTo>
                    <a:lnTo>
                      <a:pt x="42" y="159"/>
                    </a:lnTo>
                    <a:lnTo>
                      <a:pt x="40" y="159"/>
                    </a:lnTo>
                    <a:lnTo>
                      <a:pt x="40" y="157"/>
                    </a:lnTo>
                    <a:lnTo>
                      <a:pt x="40" y="155"/>
                    </a:lnTo>
                    <a:lnTo>
                      <a:pt x="42" y="155"/>
                    </a:lnTo>
                    <a:lnTo>
                      <a:pt x="42" y="153"/>
                    </a:lnTo>
                    <a:lnTo>
                      <a:pt x="44" y="153"/>
                    </a:lnTo>
                    <a:lnTo>
                      <a:pt x="44" y="151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38" y="149"/>
                    </a:lnTo>
                    <a:lnTo>
                      <a:pt x="38" y="147"/>
                    </a:lnTo>
                    <a:lnTo>
                      <a:pt x="36" y="147"/>
                    </a:lnTo>
                    <a:lnTo>
                      <a:pt x="34" y="147"/>
                    </a:lnTo>
                    <a:lnTo>
                      <a:pt x="32" y="147"/>
                    </a:lnTo>
                    <a:lnTo>
                      <a:pt x="31" y="147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9" y="151"/>
                    </a:lnTo>
                    <a:lnTo>
                      <a:pt x="29" y="149"/>
                    </a:lnTo>
                    <a:lnTo>
                      <a:pt x="27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5"/>
                    </a:lnTo>
                    <a:lnTo>
                      <a:pt x="25" y="144"/>
                    </a:lnTo>
                    <a:lnTo>
                      <a:pt x="25" y="142"/>
                    </a:lnTo>
                    <a:lnTo>
                      <a:pt x="25" y="140"/>
                    </a:lnTo>
                    <a:lnTo>
                      <a:pt x="25" y="138"/>
                    </a:lnTo>
                    <a:lnTo>
                      <a:pt x="25" y="136"/>
                    </a:lnTo>
                    <a:lnTo>
                      <a:pt x="23" y="136"/>
                    </a:lnTo>
                    <a:lnTo>
                      <a:pt x="23" y="134"/>
                    </a:lnTo>
                    <a:lnTo>
                      <a:pt x="23" y="132"/>
                    </a:lnTo>
                    <a:lnTo>
                      <a:pt x="21" y="132"/>
                    </a:lnTo>
                    <a:lnTo>
                      <a:pt x="19" y="130"/>
                    </a:lnTo>
                    <a:lnTo>
                      <a:pt x="17" y="130"/>
                    </a:lnTo>
                    <a:lnTo>
                      <a:pt x="17" y="128"/>
                    </a:lnTo>
                    <a:lnTo>
                      <a:pt x="15" y="128"/>
                    </a:lnTo>
                    <a:lnTo>
                      <a:pt x="15" y="126"/>
                    </a:lnTo>
                    <a:lnTo>
                      <a:pt x="13" y="126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11" y="122"/>
                    </a:lnTo>
                    <a:lnTo>
                      <a:pt x="9" y="122"/>
                    </a:lnTo>
                    <a:lnTo>
                      <a:pt x="9" y="120"/>
                    </a:lnTo>
                    <a:lnTo>
                      <a:pt x="7" y="120"/>
                    </a:lnTo>
                    <a:lnTo>
                      <a:pt x="7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4" y="115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8"/>
                    </a:lnTo>
                    <a:lnTo>
                      <a:pt x="6" y="78"/>
                    </a:lnTo>
                    <a:lnTo>
                      <a:pt x="7" y="78"/>
                    </a:lnTo>
                    <a:lnTo>
                      <a:pt x="9" y="7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8" name="Freeform 9"/>
              <p:cNvSpPr>
                <a:spLocks/>
              </p:cNvSpPr>
              <p:nvPr/>
            </p:nvSpPr>
            <p:spPr bwMode="auto">
              <a:xfrm>
                <a:off x="3431709" y="1451032"/>
                <a:ext cx="510482" cy="556135"/>
              </a:xfrm>
              <a:custGeom>
                <a:avLst/>
                <a:gdLst>
                  <a:gd name="T0" fmla="*/ 16 w 246"/>
                  <a:gd name="T1" fmla="*/ 119 h 268"/>
                  <a:gd name="T2" fmla="*/ 14 w 246"/>
                  <a:gd name="T3" fmla="*/ 115 h 268"/>
                  <a:gd name="T4" fmla="*/ 14 w 246"/>
                  <a:gd name="T5" fmla="*/ 101 h 268"/>
                  <a:gd name="T6" fmla="*/ 14 w 246"/>
                  <a:gd name="T7" fmla="*/ 84 h 268"/>
                  <a:gd name="T8" fmla="*/ 8 w 246"/>
                  <a:gd name="T9" fmla="*/ 73 h 268"/>
                  <a:gd name="T10" fmla="*/ 6 w 246"/>
                  <a:gd name="T11" fmla="*/ 65 h 268"/>
                  <a:gd name="T12" fmla="*/ 4 w 246"/>
                  <a:gd name="T13" fmla="*/ 50 h 268"/>
                  <a:gd name="T14" fmla="*/ 4 w 246"/>
                  <a:gd name="T15" fmla="*/ 40 h 268"/>
                  <a:gd name="T16" fmla="*/ 4 w 246"/>
                  <a:gd name="T17" fmla="*/ 30 h 268"/>
                  <a:gd name="T18" fmla="*/ 4 w 246"/>
                  <a:gd name="T19" fmla="*/ 25 h 268"/>
                  <a:gd name="T20" fmla="*/ 14 w 246"/>
                  <a:gd name="T21" fmla="*/ 19 h 268"/>
                  <a:gd name="T22" fmla="*/ 35 w 246"/>
                  <a:gd name="T23" fmla="*/ 19 h 268"/>
                  <a:gd name="T24" fmla="*/ 56 w 246"/>
                  <a:gd name="T25" fmla="*/ 19 h 268"/>
                  <a:gd name="T26" fmla="*/ 68 w 246"/>
                  <a:gd name="T27" fmla="*/ 9 h 268"/>
                  <a:gd name="T28" fmla="*/ 75 w 246"/>
                  <a:gd name="T29" fmla="*/ 2 h 268"/>
                  <a:gd name="T30" fmla="*/ 81 w 246"/>
                  <a:gd name="T31" fmla="*/ 25 h 268"/>
                  <a:gd name="T32" fmla="*/ 94 w 246"/>
                  <a:gd name="T33" fmla="*/ 32 h 268"/>
                  <a:gd name="T34" fmla="*/ 110 w 246"/>
                  <a:gd name="T35" fmla="*/ 38 h 268"/>
                  <a:gd name="T36" fmla="*/ 119 w 246"/>
                  <a:gd name="T37" fmla="*/ 38 h 268"/>
                  <a:gd name="T38" fmla="*/ 137 w 246"/>
                  <a:gd name="T39" fmla="*/ 36 h 268"/>
                  <a:gd name="T40" fmla="*/ 150 w 246"/>
                  <a:gd name="T41" fmla="*/ 44 h 268"/>
                  <a:gd name="T42" fmla="*/ 158 w 246"/>
                  <a:gd name="T43" fmla="*/ 53 h 268"/>
                  <a:gd name="T44" fmla="*/ 167 w 246"/>
                  <a:gd name="T45" fmla="*/ 50 h 268"/>
                  <a:gd name="T46" fmla="*/ 175 w 246"/>
                  <a:gd name="T47" fmla="*/ 57 h 268"/>
                  <a:gd name="T48" fmla="*/ 185 w 246"/>
                  <a:gd name="T49" fmla="*/ 63 h 268"/>
                  <a:gd name="T50" fmla="*/ 198 w 246"/>
                  <a:gd name="T51" fmla="*/ 55 h 268"/>
                  <a:gd name="T52" fmla="*/ 206 w 246"/>
                  <a:gd name="T53" fmla="*/ 59 h 268"/>
                  <a:gd name="T54" fmla="*/ 221 w 246"/>
                  <a:gd name="T55" fmla="*/ 61 h 268"/>
                  <a:gd name="T56" fmla="*/ 235 w 246"/>
                  <a:gd name="T57" fmla="*/ 65 h 268"/>
                  <a:gd name="T58" fmla="*/ 240 w 246"/>
                  <a:gd name="T59" fmla="*/ 76 h 268"/>
                  <a:gd name="T60" fmla="*/ 225 w 246"/>
                  <a:gd name="T61" fmla="*/ 98 h 268"/>
                  <a:gd name="T62" fmla="*/ 200 w 246"/>
                  <a:gd name="T63" fmla="*/ 103 h 268"/>
                  <a:gd name="T64" fmla="*/ 181 w 246"/>
                  <a:gd name="T65" fmla="*/ 117 h 268"/>
                  <a:gd name="T66" fmla="*/ 164 w 246"/>
                  <a:gd name="T67" fmla="*/ 124 h 268"/>
                  <a:gd name="T68" fmla="*/ 158 w 246"/>
                  <a:gd name="T69" fmla="*/ 132 h 268"/>
                  <a:gd name="T70" fmla="*/ 158 w 246"/>
                  <a:gd name="T71" fmla="*/ 153 h 268"/>
                  <a:gd name="T72" fmla="*/ 146 w 246"/>
                  <a:gd name="T73" fmla="*/ 163 h 268"/>
                  <a:gd name="T74" fmla="*/ 139 w 246"/>
                  <a:gd name="T75" fmla="*/ 176 h 268"/>
                  <a:gd name="T76" fmla="*/ 144 w 246"/>
                  <a:gd name="T77" fmla="*/ 188 h 268"/>
                  <a:gd name="T78" fmla="*/ 142 w 246"/>
                  <a:gd name="T79" fmla="*/ 203 h 268"/>
                  <a:gd name="T80" fmla="*/ 144 w 246"/>
                  <a:gd name="T81" fmla="*/ 218 h 268"/>
                  <a:gd name="T82" fmla="*/ 158 w 246"/>
                  <a:gd name="T83" fmla="*/ 226 h 268"/>
                  <a:gd name="T84" fmla="*/ 169 w 246"/>
                  <a:gd name="T85" fmla="*/ 238 h 268"/>
                  <a:gd name="T86" fmla="*/ 181 w 246"/>
                  <a:gd name="T87" fmla="*/ 247 h 268"/>
                  <a:gd name="T88" fmla="*/ 190 w 246"/>
                  <a:gd name="T89" fmla="*/ 259 h 268"/>
                  <a:gd name="T90" fmla="*/ 179 w 246"/>
                  <a:gd name="T91" fmla="*/ 268 h 268"/>
                  <a:gd name="T92" fmla="*/ 158 w 246"/>
                  <a:gd name="T93" fmla="*/ 268 h 268"/>
                  <a:gd name="T94" fmla="*/ 137 w 246"/>
                  <a:gd name="T95" fmla="*/ 268 h 268"/>
                  <a:gd name="T96" fmla="*/ 116 w 246"/>
                  <a:gd name="T97" fmla="*/ 268 h 268"/>
                  <a:gd name="T98" fmla="*/ 94 w 246"/>
                  <a:gd name="T99" fmla="*/ 268 h 268"/>
                  <a:gd name="T100" fmla="*/ 73 w 246"/>
                  <a:gd name="T101" fmla="*/ 268 h 268"/>
                  <a:gd name="T102" fmla="*/ 52 w 246"/>
                  <a:gd name="T103" fmla="*/ 268 h 268"/>
                  <a:gd name="T104" fmla="*/ 31 w 246"/>
                  <a:gd name="T105" fmla="*/ 268 h 268"/>
                  <a:gd name="T106" fmla="*/ 25 w 246"/>
                  <a:gd name="T107" fmla="*/ 253 h 268"/>
                  <a:gd name="T108" fmla="*/ 25 w 246"/>
                  <a:gd name="T109" fmla="*/ 232 h 268"/>
                  <a:gd name="T110" fmla="*/ 25 w 246"/>
                  <a:gd name="T111" fmla="*/ 211 h 268"/>
                  <a:gd name="T112" fmla="*/ 25 w 246"/>
                  <a:gd name="T113" fmla="*/ 190 h 268"/>
                  <a:gd name="T114" fmla="*/ 16 w 246"/>
                  <a:gd name="T115" fmla="*/ 178 h 268"/>
                  <a:gd name="T116" fmla="*/ 21 w 246"/>
                  <a:gd name="T117" fmla="*/ 165 h 268"/>
                  <a:gd name="T118" fmla="*/ 23 w 246"/>
                  <a:gd name="T119" fmla="*/ 153 h 268"/>
                  <a:gd name="T120" fmla="*/ 20 w 246"/>
                  <a:gd name="T121" fmla="*/ 140 h 268"/>
                  <a:gd name="T122" fmla="*/ 18 w 246"/>
                  <a:gd name="T123" fmla="*/ 13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6" h="268">
                    <a:moveTo>
                      <a:pt x="16" y="130"/>
                    </a:move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5"/>
                    </a:lnTo>
                    <a:lnTo>
                      <a:pt x="14" y="103"/>
                    </a:lnTo>
                    <a:lnTo>
                      <a:pt x="14" y="101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0" y="74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8" y="69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4" y="61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4" y="51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4" y="34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2" y="28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4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3" y="19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4" y="19"/>
                    </a:lnTo>
                    <a:lnTo>
                      <a:pt x="56" y="19"/>
                    </a:lnTo>
                    <a:lnTo>
                      <a:pt x="58" y="19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3"/>
                    </a:lnTo>
                    <a:lnTo>
                      <a:pt x="68" y="11"/>
                    </a:lnTo>
                    <a:lnTo>
                      <a:pt x="68" y="9"/>
                    </a:lnTo>
                    <a:lnTo>
                      <a:pt x="68" y="7"/>
                    </a:lnTo>
                    <a:lnTo>
                      <a:pt x="68" y="5"/>
                    </a:lnTo>
                    <a:lnTo>
                      <a:pt x="68" y="3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79" y="9"/>
                    </a:lnTo>
                    <a:lnTo>
                      <a:pt x="79" y="11"/>
                    </a:lnTo>
                    <a:lnTo>
                      <a:pt x="79" y="13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1" y="23"/>
                    </a:lnTo>
                    <a:lnTo>
                      <a:pt x="81" y="25"/>
                    </a:lnTo>
                    <a:lnTo>
                      <a:pt x="81" y="26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3" y="30"/>
                    </a:lnTo>
                    <a:lnTo>
                      <a:pt x="85" y="30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9" y="32"/>
                    </a:lnTo>
                    <a:lnTo>
                      <a:pt x="91" y="32"/>
                    </a:lnTo>
                    <a:lnTo>
                      <a:pt x="93" y="32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8" y="34"/>
                    </a:lnTo>
                    <a:lnTo>
                      <a:pt x="100" y="34"/>
                    </a:lnTo>
                    <a:lnTo>
                      <a:pt x="102" y="34"/>
                    </a:lnTo>
                    <a:lnTo>
                      <a:pt x="104" y="34"/>
                    </a:lnTo>
                    <a:lnTo>
                      <a:pt x="104" y="36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10" y="36"/>
                    </a:lnTo>
                    <a:lnTo>
                      <a:pt x="110" y="38"/>
                    </a:lnTo>
                    <a:lnTo>
                      <a:pt x="110" y="40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6" y="40"/>
                    </a:lnTo>
                    <a:lnTo>
                      <a:pt x="117" y="40"/>
                    </a:lnTo>
                    <a:lnTo>
                      <a:pt x="119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21" y="38"/>
                    </a:lnTo>
                    <a:lnTo>
                      <a:pt x="121" y="36"/>
                    </a:lnTo>
                    <a:lnTo>
                      <a:pt x="123" y="36"/>
                    </a:lnTo>
                    <a:lnTo>
                      <a:pt x="125" y="36"/>
                    </a:lnTo>
                    <a:lnTo>
                      <a:pt x="127" y="34"/>
                    </a:lnTo>
                    <a:lnTo>
                      <a:pt x="129" y="34"/>
                    </a:lnTo>
                    <a:lnTo>
                      <a:pt x="129" y="36"/>
                    </a:lnTo>
                    <a:lnTo>
                      <a:pt x="131" y="36"/>
                    </a:lnTo>
                    <a:lnTo>
                      <a:pt x="133" y="36"/>
                    </a:lnTo>
                    <a:lnTo>
                      <a:pt x="135" y="36"/>
                    </a:lnTo>
                    <a:lnTo>
                      <a:pt x="137" y="36"/>
                    </a:lnTo>
                    <a:lnTo>
                      <a:pt x="139" y="38"/>
                    </a:lnTo>
                    <a:lnTo>
                      <a:pt x="142" y="40"/>
                    </a:lnTo>
                    <a:lnTo>
                      <a:pt x="144" y="40"/>
                    </a:lnTo>
                    <a:lnTo>
                      <a:pt x="146" y="40"/>
                    </a:lnTo>
                    <a:lnTo>
                      <a:pt x="146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0" y="46"/>
                    </a:lnTo>
                    <a:lnTo>
                      <a:pt x="152" y="46"/>
                    </a:lnTo>
                    <a:lnTo>
                      <a:pt x="152" y="48"/>
                    </a:lnTo>
                    <a:lnTo>
                      <a:pt x="152" y="50"/>
                    </a:lnTo>
                    <a:lnTo>
                      <a:pt x="152" y="51"/>
                    </a:lnTo>
                    <a:lnTo>
                      <a:pt x="154" y="51"/>
                    </a:lnTo>
                    <a:lnTo>
                      <a:pt x="154" y="53"/>
                    </a:lnTo>
                    <a:lnTo>
                      <a:pt x="154" y="55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8" y="53"/>
                    </a:lnTo>
                    <a:lnTo>
                      <a:pt x="158" y="51"/>
                    </a:lnTo>
                    <a:lnTo>
                      <a:pt x="158" y="50"/>
                    </a:lnTo>
                    <a:lnTo>
                      <a:pt x="160" y="50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4" y="50"/>
                    </a:lnTo>
                    <a:lnTo>
                      <a:pt x="164" y="48"/>
                    </a:lnTo>
                    <a:lnTo>
                      <a:pt x="165" y="48"/>
                    </a:lnTo>
                    <a:lnTo>
                      <a:pt x="165" y="50"/>
                    </a:lnTo>
                    <a:lnTo>
                      <a:pt x="167" y="50"/>
                    </a:lnTo>
                    <a:lnTo>
                      <a:pt x="165" y="51"/>
                    </a:lnTo>
                    <a:lnTo>
                      <a:pt x="165" y="53"/>
                    </a:lnTo>
                    <a:lnTo>
                      <a:pt x="167" y="53"/>
                    </a:lnTo>
                    <a:lnTo>
                      <a:pt x="167" y="55"/>
                    </a:lnTo>
                    <a:lnTo>
                      <a:pt x="169" y="55"/>
                    </a:lnTo>
                    <a:lnTo>
                      <a:pt x="169" y="53"/>
                    </a:lnTo>
                    <a:lnTo>
                      <a:pt x="169" y="55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5" y="55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7" y="59"/>
                    </a:lnTo>
                    <a:lnTo>
                      <a:pt x="177" y="61"/>
                    </a:lnTo>
                    <a:lnTo>
                      <a:pt x="179" y="61"/>
                    </a:lnTo>
                    <a:lnTo>
                      <a:pt x="181" y="61"/>
                    </a:lnTo>
                    <a:lnTo>
                      <a:pt x="181" y="63"/>
                    </a:lnTo>
                    <a:lnTo>
                      <a:pt x="183" y="63"/>
                    </a:lnTo>
                    <a:lnTo>
                      <a:pt x="185" y="63"/>
                    </a:lnTo>
                    <a:lnTo>
                      <a:pt x="187" y="63"/>
                    </a:lnTo>
                    <a:lnTo>
                      <a:pt x="189" y="63"/>
                    </a:lnTo>
                    <a:lnTo>
                      <a:pt x="189" y="61"/>
                    </a:lnTo>
                    <a:lnTo>
                      <a:pt x="190" y="61"/>
                    </a:lnTo>
                    <a:lnTo>
                      <a:pt x="192" y="61"/>
                    </a:lnTo>
                    <a:lnTo>
                      <a:pt x="192" y="59"/>
                    </a:lnTo>
                    <a:lnTo>
                      <a:pt x="194" y="59"/>
                    </a:lnTo>
                    <a:lnTo>
                      <a:pt x="194" y="57"/>
                    </a:lnTo>
                    <a:lnTo>
                      <a:pt x="196" y="57"/>
                    </a:lnTo>
                    <a:lnTo>
                      <a:pt x="198" y="57"/>
                    </a:lnTo>
                    <a:lnTo>
                      <a:pt x="198" y="55"/>
                    </a:lnTo>
                    <a:lnTo>
                      <a:pt x="200" y="55"/>
                    </a:lnTo>
                    <a:lnTo>
                      <a:pt x="202" y="53"/>
                    </a:lnTo>
                    <a:lnTo>
                      <a:pt x="204" y="53"/>
                    </a:lnTo>
                    <a:lnTo>
                      <a:pt x="204" y="55"/>
                    </a:lnTo>
                    <a:lnTo>
                      <a:pt x="204" y="57"/>
                    </a:lnTo>
                    <a:lnTo>
                      <a:pt x="206" y="57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6" y="61"/>
                    </a:lnTo>
                    <a:lnTo>
                      <a:pt x="208" y="61"/>
                    </a:lnTo>
                    <a:lnTo>
                      <a:pt x="210" y="61"/>
                    </a:lnTo>
                    <a:lnTo>
                      <a:pt x="210" y="59"/>
                    </a:lnTo>
                    <a:lnTo>
                      <a:pt x="212" y="59"/>
                    </a:lnTo>
                    <a:lnTo>
                      <a:pt x="212" y="61"/>
                    </a:lnTo>
                    <a:lnTo>
                      <a:pt x="214" y="61"/>
                    </a:lnTo>
                    <a:lnTo>
                      <a:pt x="215" y="61"/>
                    </a:lnTo>
                    <a:lnTo>
                      <a:pt x="217" y="61"/>
                    </a:lnTo>
                    <a:lnTo>
                      <a:pt x="219" y="61"/>
                    </a:lnTo>
                    <a:lnTo>
                      <a:pt x="221" y="61"/>
                    </a:lnTo>
                    <a:lnTo>
                      <a:pt x="223" y="61"/>
                    </a:lnTo>
                    <a:lnTo>
                      <a:pt x="225" y="61"/>
                    </a:lnTo>
                    <a:lnTo>
                      <a:pt x="227" y="61"/>
                    </a:lnTo>
                    <a:lnTo>
                      <a:pt x="229" y="61"/>
                    </a:lnTo>
                    <a:lnTo>
                      <a:pt x="229" y="63"/>
                    </a:lnTo>
                    <a:lnTo>
                      <a:pt x="231" y="63"/>
                    </a:lnTo>
                    <a:lnTo>
                      <a:pt x="231" y="65"/>
                    </a:lnTo>
                    <a:lnTo>
                      <a:pt x="233" y="65"/>
                    </a:lnTo>
                    <a:lnTo>
                      <a:pt x="233" y="67"/>
                    </a:lnTo>
                    <a:lnTo>
                      <a:pt x="235" y="67"/>
                    </a:lnTo>
                    <a:lnTo>
                      <a:pt x="235" y="65"/>
                    </a:lnTo>
                    <a:lnTo>
                      <a:pt x="237" y="65"/>
                    </a:lnTo>
                    <a:lnTo>
                      <a:pt x="238" y="65"/>
                    </a:lnTo>
                    <a:lnTo>
                      <a:pt x="240" y="65"/>
                    </a:lnTo>
                    <a:lnTo>
                      <a:pt x="242" y="65"/>
                    </a:lnTo>
                    <a:lnTo>
                      <a:pt x="244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4" y="69"/>
                    </a:lnTo>
                    <a:lnTo>
                      <a:pt x="242" y="71"/>
                    </a:lnTo>
                    <a:lnTo>
                      <a:pt x="242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80"/>
                    </a:lnTo>
                    <a:lnTo>
                      <a:pt x="238" y="84"/>
                    </a:lnTo>
                    <a:lnTo>
                      <a:pt x="237" y="88"/>
                    </a:lnTo>
                    <a:lnTo>
                      <a:pt x="235" y="90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1" y="98"/>
                    </a:lnTo>
                    <a:lnTo>
                      <a:pt x="231" y="99"/>
                    </a:lnTo>
                    <a:lnTo>
                      <a:pt x="229" y="99"/>
                    </a:lnTo>
                    <a:lnTo>
                      <a:pt x="225" y="98"/>
                    </a:lnTo>
                    <a:lnTo>
                      <a:pt x="223" y="98"/>
                    </a:lnTo>
                    <a:lnTo>
                      <a:pt x="221" y="98"/>
                    </a:lnTo>
                    <a:lnTo>
                      <a:pt x="217" y="98"/>
                    </a:lnTo>
                    <a:lnTo>
                      <a:pt x="214" y="98"/>
                    </a:lnTo>
                    <a:lnTo>
                      <a:pt x="210" y="98"/>
                    </a:lnTo>
                    <a:lnTo>
                      <a:pt x="206" y="99"/>
                    </a:lnTo>
                    <a:lnTo>
                      <a:pt x="206" y="101"/>
                    </a:lnTo>
                    <a:lnTo>
                      <a:pt x="204" y="101"/>
                    </a:lnTo>
                    <a:lnTo>
                      <a:pt x="202" y="101"/>
                    </a:lnTo>
                    <a:lnTo>
                      <a:pt x="202" y="103"/>
                    </a:lnTo>
                    <a:lnTo>
                      <a:pt x="200" y="103"/>
                    </a:lnTo>
                    <a:lnTo>
                      <a:pt x="198" y="105"/>
                    </a:lnTo>
                    <a:lnTo>
                      <a:pt x="196" y="105"/>
                    </a:lnTo>
                    <a:lnTo>
                      <a:pt x="196" y="107"/>
                    </a:lnTo>
                    <a:lnTo>
                      <a:pt x="194" y="107"/>
                    </a:lnTo>
                    <a:lnTo>
                      <a:pt x="190" y="111"/>
                    </a:lnTo>
                    <a:lnTo>
                      <a:pt x="189" y="111"/>
                    </a:lnTo>
                    <a:lnTo>
                      <a:pt x="189" y="113"/>
                    </a:lnTo>
                    <a:lnTo>
                      <a:pt x="187" y="113"/>
                    </a:lnTo>
                    <a:lnTo>
                      <a:pt x="183" y="115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79" y="119"/>
                    </a:lnTo>
                    <a:lnTo>
                      <a:pt x="175" y="121"/>
                    </a:lnTo>
                    <a:lnTo>
                      <a:pt x="173" y="122"/>
                    </a:lnTo>
                    <a:lnTo>
                      <a:pt x="171" y="122"/>
                    </a:lnTo>
                    <a:lnTo>
                      <a:pt x="169" y="122"/>
                    </a:lnTo>
                    <a:lnTo>
                      <a:pt x="169" y="124"/>
                    </a:lnTo>
                    <a:lnTo>
                      <a:pt x="167" y="124"/>
                    </a:lnTo>
                    <a:lnTo>
                      <a:pt x="167" y="126"/>
                    </a:lnTo>
                    <a:lnTo>
                      <a:pt x="165" y="126"/>
                    </a:lnTo>
                    <a:lnTo>
                      <a:pt x="165" y="124"/>
                    </a:lnTo>
                    <a:lnTo>
                      <a:pt x="164" y="124"/>
                    </a:lnTo>
                    <a:lnTo>
                      <a:pt x="162" y="124"/>
                    </a:lnTo>
                    <a:lnTo>
                      <a:pt x="162" y="126"/>
                    </a:lnTo>
                    <a:lnTo>
                      <a:pt x="162" y="124"/>
                    </a:lnTo>
                    <a:lnTo>
                      <a:pt x="160" y="124"/>
                    </a:lnTo>
                    <a:lnTo>
                      <a:pt x="160" y="126"/>
                    </a:lnTo>
                    <a:lnTo>
                      <a:pt x="162" y="126"/>
                    </a:lnTo>
                    <a:lnTo>
                      <a:pt x="160" y="126"/>
                    </a:lnTo>
                    <a:lnTo>
                      <a:pt x="160" y="128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6" y="155"/>
                    </a:lnTo>
                    <a:lnTo>
                      <a:pt x="156" y="157"/>
                    </a:lnTo>
                    <a:lnTo>
                      <a:pt x="154" y="157"/>
                    </a:lnTo>
                    <a:lnTo>
                      <a:pt x="152" y="157"/>
                    </a:lnTo>
                    <a:lnTo>
                      <a:pt x="152" y="159"/>
                    </a:lnTo>
                    <a:lnTo>
                      <a:pt x="150" y="159"/>
                    </a:lnTo>
                    <a:lnTo>
                      <a:pt x="150" y="161"/>
                    </a:lnTo>
                    <a:lnTo>
                      <a:pt x="148" y="161"/>
                    </a:lnTo>
                    <a:lnTo>
                      <a:pt x="146" y="161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4" y="165"/>
                    </a:lnTo>
                    <a:lnTo>
                      <a:pt x="142" y="165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1" y="169"/>
                    </a:lnTo>
                    <a:lnTo>
                      <a:pt x="141" y="170"/>
                    </a:lnTo>
                    <a:lnTo>
                      <a:pt x="139" y="170"/>
                    </a:lnTo>
                    <a:lnTo>
                      <a:pt x="139" y="172"/>
                    </a:lnTo>
                    <a:lnTo>
                      <a:pt x="139" y="174"/>
                    </a:lnTo>
                    <a:lnTo>
                      <a:pt x="139" y="176"/>
                    </a:lnTo>
                    <a:lnTo>
                      <a:pt x="139" y="178"/>
                    </a:lnTo>
                    <a:lnTo>
                      <a:pt x="141" y="178"/>
                    </a:lnTo>
                    <a:lnTo>
                      <a:pt x="142" y="178"/>
                    </a:lnTo>
                    <a:lnTo>
                      <a:pt x="144" y="178"/>
                    </a:lnTo>
                    <a:lnTo>
                      <a:pt x="144" y="180"/>
                    </a:lnTo>
                    <a:lnTo>
                      <a:pt x="144" y="182"/>
                    </a:lnTo>
                    <a:lnTo>
                      <a:pt x="146" y="182"/>
                    </a:lnTo>
                    <a:lnTo>
                      <a:pt x="146" y="184"/>
                    </a:lnTo>
                    <a:lnTo>
                      <a:pt x="146" y="186"/>
                    </a:lnTo>
                    <a:lnTo>
                      <a:pt x="144" y="186"/>
                    </a:lnTo>
                    <a:lnTo>
                      <a:pt x="144" y="188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2" y="192"/>
                    </a:lnTo>
                    <a:lnTo>
                      <a:pt x="142" y="194"/>
                    </a:lnTo>
                    <a:lnTo>
                      <a:pt x="142" y="195"/>
                    </a:lnTo>
                    <a:lnTo>
                      <a:pt x="142" y="197"/>
                    </a:lnTo>
                    <a:lnTo>
                      <a:pt x="142" y="199"/>
                    </a:lnTo>
                    <a:lnTo>
                      <a:pt x="141" y="199"/>
                    </a:lnTo>
                    <a:lnTo>
                      <a:pt x="141" y="201"/>
                    </a:lnTo>
                    <a:lnTo>
                      <a:pt x="142" y="201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2" y="207"/>
                    </a:lnTo>
                    <a:lnTo>
                      <a:pt x="142" y="209"/>
                    </a:lnTo>
                    <a:lnTo>
                      <a:pt x="142" y="211"/>
                    </a:lnTo>
                    <a:lnTo>
                      <a:pt x="142" y="213"/>
                    </a:lnTo>
                    <a:lnTo>
                      <a:pt x="141" y="213"/>
                    </a:lnTo>
                    <a:lnTo>
                      <a:pt x="141" y="215"/>
                    </a:lnTo>
                    <a:lnTo>
                      <a:pt x="142" y="215"/>
                    </a:lnTo>
                    <a:lnTo>
                      <a:pt x="142" y="217"/>
                    </a:lnTo>
                    <a:lnTo>
                      <a:pt x="144" y="217"/>
                    </a:lnTo>
                    <a:lnTo>
                      <a:pt x="144" y="218"/>
                    </a:lnTo>
                    <a:lnTo>
                      <a:pt x="146" y="218"/>
                    </a:lnTo>
                    <a:lnTo>
                      <a:pt x="146" y="220"/>
                    </a:lnTo>
                    <a:lnTo>
                      <a:pt x="148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2"/>
                    </a:lnTo>
                    <a:lnTo>
                      <a:pt x="156" y="222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58" y="226"/>
                    </a:lnTo>
                    <a:lnTo>
                      <a:pt x="160" y="228"/>
                    </a:lnTo>
                    <a:lnTo>
                      <a:pt x="162" y="228"/>
                    </a:lnTo>
                    <a:lnTo>
                      <a:pt x="164" y="228"/>
                    </a:lnTo>
                    <a:lnTo>
                      <a:pt x="164" y="230"/>
                    </a:lnTo>
                    <a:lnTo>
                      <a:pt x="165" y="230"/>
                    </a:lnTo>
                    <a:lnTo>
                      <a:pt x="167" y="230"/>
                    </a:lnTo>
                    <a:lnTo>
                      <a:pt x="167" y="232"/>
                    </a:lnTo>
                    <a:lnTo>
                      <a:pt x="169" y="232"/>
                    </a:lnTo>
                    <a:lnTo>
                      <a:pt x="169" y="234"/>
                    </a:lnTo>
                    <a:lnTo>
                      <a:pt x="169" y="236"/>
                    </a:lnTo>
                    <a:lnTo>
                      <a:pt x="169" y="238"/>
                    </a:lnTo>
                    <a:lnTo>
                      <a:pt x="171" y="238"/>
                    </a:lnTo>
                    <a:lnTo>
                      <a:pt x="171" y="240"/>
                    </a:lnTo>
                    <a:lnTo>
                      <a:pt x="173" y="240"/>
                    </a:lnTo>
                    <a:lnTo>
                      <a:pt x="173" y="242"/>
                    </a:lnTo>
                    <a:lnTo>
                      <a:pt x="175" y="242"/>
                    </a:lnTo>
                    <a:lnTo>
                      <a:pt x="175" y="243"/>
                    </a:lnTo>
                    <a:lnTo>
                      <a:pt x="177" y="243"/>
                    </a:lnTo>
                    <a:lnTo>
                      <a:pt x="177" y="245"/>
                    </a:lnTo>
                    <a:lnTo>
                      <a:pt x="179" y="245"/>
                    </a:lnTo>
                    <a:lnTo>
                      <a:pt x="181" y="245"/>
                    </a:lnTo>
                    <a:lnTo>
                      <a:pt x="181" y="247"/>
                    </a:lnTo>
                    <a:lnTo>
                      <a:pt x="183" y="247"/>
                    </a:lnTo>
                    <a:lnTo>
                      <a:pt x="185" y="247"/>
                    </a:lnTo>
                    <a:lnTo>
                      <a:pt x="185" y="249"/>
                    </a:lnTo>
                    <a:lnTo>
                      <a:pt x="187" y="249"/>
                    </a:lnTo>
                    <a:lnTo>
                      <a:pt x="187" y="251"/>
                    </a:lnTo>
                    <a:lnTo>
                      <a:pt x="189" y="251"/>
                    </a:lnTo>
                    <a:lnTo>
                      <a:pt x="189" y="253"/>
                    </a:lnTo>
                    <a:lnTo>
                      <a:pt x="189" y="255"/>
                    </a:lnTo>
                    <a:lnTo>
                      <a:pt x="190" y="255"/>
                    </a:lnTo>
                    <a:lnTo>
                      <a:pt x="190" y="257"/>
                    </a:lnTo>
                    <a:lnTo>
                      <a:pt x="190" y="259"/>
                    </a:lnTo>
                    <a:lnTo>
                      <a:pt x="190" y="261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6"/>
                    </a:lnTo>
                    <a:lnTo>
                      <a:pt x="190" y="268"/>
                    </a:lnTo>
                    <a:lnTo>
                      <a:pt x="189" y="268"/>
                    </a:lnTo>
                    <a:lnTo>
                      <a:pt x="187" y="268"/>
                    </a:lnTo>
                    <a:lnTo>
                      <a:pt x="185" y="268"/>
                    </a:lnTo>
                    <a:lnTo>
                      <a:pt x="183" y="268"/>
                    </a:lnTo>
                    <a:lnTo>
                      <a:pt x="181" y="268"/>
                    </a:lnTo>
                    <a:lnTo>
                      <a:pt x="179" y="268"/>
                    </a:lnTo>
                    <a:lnTo>
                      <a:pt x="177" y="268"/>
                    </a:lnTo>
                    <a:lnTo>
                      <a:pt x="175" y="268"/>
                    </a:lnTo>
                    <a:lnTo>
                      <a:pt x="173" y="268"/>
                    </a:lnTo>
                    <a:lnTo>
                      <a:pt x="171" y="268"/>
                    </a:lnTo>
                    <a:lnTo>
                      <a:pt x="169" y="268"/>
                    </a:lnTo>
                    <a:lnTo>
                      <a:pt x="167" y="268"/>
                    </a:lnTo>
                    <a:lnTo>
                      <a:pt x="165" y="268"/>
                    </a:lnTo>
                    <a:lnTo>
                      <a:pt x="164" y="268"/>
                    </a:lnTo>
                    <a:lnTo>
                      <a:pt x="162" y="268"/>
                    </a:lnTo>
                    <a:lnTo>
                      <a:pt x="160" y="268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4" y="268"/>
                    </a:lnTo>
                    <a:lnTo>
                      <a:pt x="152" y="268"/>
                    </a:lnTo>
                    <a:lnTo>
                      <a:pt x="150" y="268"/>
                    </a:lnTo>
                    <a:lnTo>
                      <a:pt x="148" y="268"/>
                    </a:lnTo>
                    <a:lnTo>
                      <a:pt x="146" y="268"/>
                    </a:lnTo>
                    <a:lnTo>
                      <a:pt x="144" y="268"/>
                    </a:lnTo>
                    <a:lnTo>
                      <a:pt x="142" y="268"/>
                    </a:lnTo>
                    <a:lnTo>
                      <a:pt x="141" y="268"/>
                    </a:lnTo>
                    <a:lnTo>
                      <a:pt x="139" y="268"/>
                    </a:lnTo>
                    <a:lnTo>
                      <a:pt x="137" y="268"/>
                    </a:lnTo>
                    <a:lnTo>
                      <a:pt x="135" y="268"/>
                    </a:lnTo>
                    <a:lnTo>
                      <a:pt x="133" y="268"/>
                    </a:lnTo>
                    <a:lnTo>
                      <a:pt x="131" y="268"/>
                    </a:lnTo>
                    <a:lnTo>
                      <a:pt x="129" y="268"/>
                    </a:lnTo>
                    <a:lnTo>
                      <a:pt x="127" y="268"/>
                    </a:lnTo>
                    <a:lnTo>
                      <a:pt x="125" y="268"/>
                    </a:lnTo>
                    <a:lnTo>
                      <a:pt x="123" y="268"/>
                    </a:lnTo>
                    <a:lnTo>
                      <a:pt x="121" y="268"/>
                    </a:lnTo>
                    <a:lnTo>
                      <a:pt x="119" y="268"/>
                    </a:lnTo>
                    <a:lnTo>
                      <a:pt x="117" y="268"/>
                    </a:lnTo>
                    <a:lnTo>
                      <a:pt x="116" y="268"/>
                    </a:lnTo>
                    <a:lnTo>
                      <a:pt x="114" y="268"/>
                    </a:lnTo>
                    <a:lnTo>
                      <a:pt x="112" y="268"/>
                    </a:lnTo>
                    <a:lnTo>
                      <a:pt x="110" y="268"/>
                    </a:lnTo>
                    <a:lnTo>
                      <a:pt x="108" y="268"/>
                    </a:lnTo>
                    <a:lnTo>
                      <a:pt x="106" y="268"/>
                    </a:lnTo>
                    <a:lnTo>
                      <a:pt x="104" y="268"/>
                    </a:lnTo>
                    <a:lnTo>
                      <a:pt x="102" y="268"/>
                    </a:lnTo>
                    <a:lnTo>
                      <a:pt x="100" y="268"/>
                    </a:lnTo>
                    <a:lnTo>
                      <a:pt x="98" y="268"/>
                    </a:lnTo>
                    <a:lnTo>
                      <a:pt x="96" y="268"/>
                    </a:lnTo>
                    <a:lnTo>
                      <a:pt x="94" y="268"/>
                    </a:lnTo>
                    <a:lnTo>
                      <a:pt x="93" y="268"/>
                    </a:lnTo>
                    <a:lnTo>
                      <a:pt x="91" y="268"/>
                    </a:lnTo>
                    <a:lnTo>
                      <a:pt x="89" y="268"/>
                    </a:lnTo>
                    <a:lnTo>
                      <a:pt x="87" y="268"/>
                    </a:lnTo>
                    <a:lnTo>
                      <a:pt x="85" y="268"/>
                    </a:lnTo>
                    <a:lnTo>
                      <a:pt x="83" y="268"/>
                    </a:lnTo>
                    <a:lnTo>
                      <a:pt x="81" y="268"/>
                    </a:lnTo>
                    <a:lnTo>
                      <a:pt x="79" y="268"/>
                    </a:lnTo>
                    <a:lnTo>
                      <a:pt x="77" y="268"/>
                    </a:lnTo>
                    <a:lnTo>
                      <a:pt x="75" y="268"/>
                    </a:lnTo>
                    <a:lnTo>
                      <a:pt x="73" y="268"/>
                    </a:lnTo>
                    <a:lnTo>
                      <a:pt x="71" y="268"/>
                    </a:lnTo>
                    <a:lnTo>
                      <a:pt x="69" y="268"/>
                    </a:lnTo>
                    <a:lnTo>
                      <a:pt x="68" y="268"/>
                    </a:lnTo>
                    <a:lnTo>
                      <a:pt x="66" y="268"/>
                    </a:lnTo>
                    <a:lnTo>
                      <a:pt x="64" y="268"/>
                    </a:lnTo>
                    <a:lnTo>
                      <a:pt x="62" y="268"/>
                    </a:lnTo>
                    <a:lnTo>
                      <a:pt x="60" y="268"/>
                    </a:lnTo>
                    <a:lnTo>
                      <a:pt x="58" y="268"/>
                    </a:lnTo>
                    <a:lnTo>
                      <a:pt x="56" y="268"/>
                    </a:lnTo>
                    <a:lnTo>
                      <a:pt x="54" y="268"/>
                    </a:lnTo>
                    <a:lnTo>
                      <a:pt x="52" y="268"/>
                    </a:lnTo>
                    <a:lnTo>
                      <a:pt x="50" y="268"/>
                    </a:lnTo>
                    <a:lnTo>
                      <a:pt x="48" y="268"/>
                    </a:lnTo>
                    <a:lnTo>
                      <a:pt x="46" y="268"/>
                    </a:lnTo>
                    <a:lnTo>
                      <a:pt x="45" y="268"/>
                    </a:lnTo>
                    <a:lnTo>
                      <a:pt x="43" y="268"/>
                    </a:lnTo>
                    <a:lnTo>
                      <a:pt x="41" y="268"/>
                    </a:lnTo>
                    <a:lnTo>
                      <a:pt x="39" y="268"/>
                    </a:lnTo>
                    <a:lnTo>
                      <a:pt x="37" y="268"/>
                    </a:lnTo>
                    <a:lnTo>
                      <a:pt x="35" y="268"/>
                    </a:lnTo>
                    <a:lnTo>
                      <a:pt x="33" y="268"/>
                    </a:lnTo>
                    <a:lnTo>
                      <a:pt x="31" y="268"/>
                    </a:lnTo>
                    <a:lnTo>
                      <a:pt x="29" y="268"/>
                    </a:lnTo>
                    <a:lnTo>
                      <a:pt x="27" y="268"/>
                    </a:lnTo>
                    <a:lnTo>
                      <a:pt x="25" y="268"/>
                    </a:lnTo>
                    <a:lnTo>
                      <a:pt x="25" y="266"/>
                    </a:lnTo>
                    <a:lnTo>
                      <a:pt x="25" y="265"/>
                    </a:lnTo>
                    <a:lnTo>
                      <a:pt x="25" y="263"/>
                    </a:lnTo>
                    <a:lnTo>
                      <a:pt x="25" y="261"/>
                    </a:lnTo>
                    <a:lnTo>
                      <a:pt x="25" y="259"/>
                    </a:lnTo>
                    <a:lnTo>
                      <a:pt x="25" y="257"/>
                    </a:lnTo>
                    <a:lnTo>
                      <a:pt x="25" y="255"/>
                    </a:lnTo>
                    <a:lnTo>
                      <a:pt x="25" y="253"/>
                    </a:lnTo>
                    <a:lnTo>
                      <a:pt x="25" y="251"/>
                    </a:lnTo>
                    <a:lnTo>
                      <a:pt x="25" y="249"/>
                    </a:lnTo>
                    <a:lnTo>
                      <a:pt x="25" y="247"/>
                    </a:lnTo>
                    <a:lnTo>
                      <a:pt x="25" y="245"/>
                    </a:lnTo>
                    <a:lnTo>
                      <a:pt x="25" y="243"/>
                    </a:lnTo>
                    <a:lnTo>
                      <a:pt x="25" y="242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6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30"/>
                    </a:lnTo>
                    <a:lnTo>
                      <a:pt x="25" y="228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5" y="222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7"/>
                    </a:lnTo>
                    <a:lnTo>
                      <a:pt x="25" y="215"/>
                    </a:lnTo>
                    <a:lnTo>
                      <a:pt x="25" y="213"/>
                    </a:lnTo>
                    <a:lnTo>
                      <a:pt x="25" y="211"/>
                    </a:lnTo>
                    <a:lnTo>
                      <a:pt x="25" y="209"/>
                    </a:lnTo>
                    <a:lnTo>
                      <a:pt x="25" y="207"/>
                    </a:lnTo>
                    <a:lnTo>
                      <a:pt x="25" y="205"/>
                    </a:lnTo>
                    <a:lnTo>
                      <a:pt x="25" y="203"/>
                    </a:lnTo>
                    <a:lnTo>
                      <a:pt x="25" y="201"/>
                    </a:lnTo>
                    <a:lnTo>
                      <a:pt x="25" y="199"/>
                    </a:lnTo>
                    <a:lnTo>
                      <a:pt x="25" y="197"/>
                    </a:lnTo>
                    <a:lnTo>
                      <a:pt x="25" y="195"/>
                    </a:lnTo>
                    <a:lnTo>
                      <a:pt x="25" y="194"/>
                    </a:lnTo>
                    <a:lnTo>
                      <a:pt x="25" y="192"/>
                    </a:lnTo>
                    <a:lnTo>
                      <a:pt x="25" y="190"/>
                    </a:lnTo>
                    <a:lnTo>
                      <a:pt x="25" y="188"/>
                    </a:lnTo>
                    <a:lnTo>
                      <a:pt x="25" y="186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20" y="184"/>
                    </a:lnTo>
                    <a:lnTo>
                      <a:pt x="18" y="184"/>
                    </a:lnTo>
                    <a:lnTo>
                      <a:pt x="18" y="182"/>
                    </a:lnTo>
                    <a:lnTo>
                      <a:pt x="18" y="180"/>
                    </a:lnTo>
                    <a:lnTo>
                      <a:pt x="16" y="180"/>
                    </a:lnTo>
                    <a:lnTo>
                      <a:pt x="16" y="178"/>
                    </a:lnTo>
                    <a:lnTo>
                      <a:pt x="14" y="178"/>
                    </a:lnTo>
                    <a:lnTo>
                      <a:pt x="14" y="176"/>
                    </a:lnTo>
                    <a:lnTo>
                      <a:pt x="14" y="174"/>
                    </a:lnTo>
                    <a:lnTo>
                      <a:pt x="16" y="172"/>
                    </a:lnTo>
                    <a:lnTo>
                      <a:pt x="18" y="172"/>
                    </a:lnTo>
                    <a:lnTo>
                      <a:pt x="18" y="170"/>
                    </a:lnTo>
                    <a:lnTo>
                      <a:pt x="20" y="170"/>
                    </a:lnTo>
                    <a:lnTo>
                      <a:pt x="20" y="169"/>
                    </a:lnTo>
                    <a:lnTo>
                      <a:pt x="21" y="169"/>
                    </a:lnTo>
                    <a:lnTo>
                      <a:pt x="21" y="167"/>
                    </a:lnTo>
                    <a:lnTo>
                      <a:pt x="21" y="165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23" y="155"/>
                    </a:lnTo>
                    <a:lnTo>
                      <a:pt x="23" y="153"/>
                    </a:lnTo>
                    <a:lnTo>
                      <a:pt x="21" y="153"/>
                    </a:lnTo>
                    <a:lnTo>
                      <a:pt x="21" y="151"/>
                    </a:lnTo>
                    <a:lnTo>
                      <a:pt x="21" y="149"/>
                    </a:lnTo>
                    <a:lnTo>
                      <a:pt x="21" y="147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20" y="142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18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6" y="134"/>
                    </a:lnTo>
                    <a:lnTo>
                      <a:pt x="18" y="134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6" y="13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9" name="Freeform 10"/>
              <p:cNvSpPr>
                <a:spLocks/>
              </p:cNvSpPr>
              <p:nvPr/>
            </p:nvSpPr>
            <p:spPr bwMode="auto">
              <a:xfrm>
                <a:off x="4595857" y="2339188"/>
                <a:ext cx="294668" cy="155635"/>
              </a:xfrm>
              <a:custGeom>
                <a:avLst/>
                <a:gdLst>
                  <a:gd name="T0" fmla="*/ 60 w 142"/>
                  <a:gd name="T1" fmla="*/ 17 h 75"/>
                  <a:gd name="T2" fmla="*/ 54 w 142"/>
                  <a:gd name="T3" fmla="*/ 11 h 75"/>
                  <a:gd name="T4" fmla="*/ 52 w 142"/>
                  <a:gd name="T5" fmla="*/ 9 h 75"/>
                  <a:gd name="T6" fmla="*/ 48 w 142"/>
                  <a:gd name="T7" fmla="*/ 5 h 75"/>
                  <a:gd name="T8" fmla="*/ 40 w 142"/>
                  <a:gd name="T9" fmla="*/ 2 h 75"/>
                  <a:gd name="T10" fmla="*/ 37 w 142"/>
                  <a:gd name="T11" fmla="*/ 5 h 75"/>
                  <a:gd name="T12" fmla="*/ 35 w 142"/>
                  <a:gd name="T13" fmla="*/ 7 h 75"/>
                  <a:gd name="T14" fmla="*/ 35 w 142"/>
                  <a:gd name="T15" fmla="*/ 7 h 75"/>
                  <a:gd name="T16" fmla="*/ 29 w 142"/>
                  <a:gd name="T17" fmla="*/ 9 h 75"/>
                  <a:gd name="T18" fmla="*/ 25 w 142"/>
                  <a:gd name="T19" fmla="*/ 5 h 75"/>
                  <a:gd name="T20" fmla="*/ 25 w 142"/>
                  <a:gd name="T21" fmla="*/ 5 h 75"/>
                  <a:gd name="T22" fmla="*/ 19 w 142"/>
                  <a:gd name="T23" fmla="*/ 7 h 75"/>
                  <a:gd name="T24" fmla="*/ 15 w 142"/>
                  <a:gd name="T25" fmla="*/ 11 h 75"/>
                  <a:gd name="T26" fmla="*/ 12 w 142"/>
                  <a:gd name="T27" fmla="*/ 15 h 75"/>
                  <a:gd name="T28" fmla="*/ 6 w 142"/>
                  <a:gd name="T29" fmla="*/ 17 h 75"/>
                  <a:gd name="T30" fmla="*/ 4 w 142"/>
                  <a:gd name="T31" fmla="*/ 19 h 75"/>
                  <a:gd name="T32" fmla="*/ 0 w 142"/>
                  <a:gd name="T33" fmla="*/ 23 h 75"/>
                  <a:gd name="T34" fmla="*/ 0 w 142"/>
                  <a:gd name="T35" fmla="*/ 11 h 75"/>
                  <a:gd name="T36" fmla="*/ 2 w 142"/>
                  <a:gd name="T37" fmla="*/ 2 h 75"/>
                  <a:gd name="T38" fmla="*/ 12 w 142"/>
                  <a:gd name="T39" fmla="*/ 0 h 75"/>
                  <a:gd name="T40" fmla="*/ 23 w 142"/>
                  <a:gd name="T41" fmla="*/ 0 h 75"/>
                  <a:gd name="T42" fmla="*/ 35 w 142"/>
                  <a:gd name="T43" fmla="*/ 0 h 75"/>
                  <a:gd name="T44" fmla="*/ 38 w 142"/>
                  <a:gd name="T45" fmla="*/ 0 h 75"/>
                  <a:gd name="T46" fmla="*/ 46 w 142"/>
                  <a:gd name="T47" fmla="*/ 2 h 75"/>
                  <a:gd name="T48" fmla="*/ 54 w 142"/>
                  <a:gd name="T49" fmla="*/ 2 h 75"/>
                  <a:gd name="T50" fmla="*/ 65 w 142"/>
                  <a:gd name="T51" fmla="*/ 2 h 75"/>
                  <a:gd name="T52" fmla="*/ 77 w 142"/>
                  <a:gd name="T53" fmla="*/ 2 h 75"/>
                  <a:gd name="T54" fmla="*/ 88 w 142"/>
                  <a:gd name="T55" fmla="*/ 2 h 75"/>
                  <a:gd name="T56" fmla="*/ 100 w 142"/>
                  <a:gd name="T57" fmla="*/ 2 h 75"/>
                  <a:gd name="T58" fmla="*/ 111 w 142"/>
                  <a:gd name="T59" fmla="*/ 2 h 75"/>
                  <a:gd name="T60" fmla="*/ 117 w 142"/>
                  <a:gd name="T61" fmla="*/ 7 h 75"/>
                  <a:gd name="T62" fmla="*/ 119 w 142"/>
                  <a:gd name="T63" fmla="*/ 17 h 75"/>
                  <a:gd name="T64" fmla="*/ 119 w 142"/>
                  <a:gd name="T65" fmla="*/ 29 h 75"/>
                  <a:gd name="T66" fmla="*/ 119 w 142"/>
                  <a:gd name="T67" fmla="*/ 40 h 75"/>
                  <a:gd name="T68" fmla="*/ 121 w 142"/>
                  <a:gd name="T69" fmla="*/ 52 h 75"/>
                  <a:gd name="T70" fmla="*/ 133 w 142"/>
                  <a:gd name="T71" fmla="*/ 52 h 75"/>
                  <a:gd name="T72" fmla="*/ 142 w 142"/>
                  <a:gd name="T73" fmla="*/ 53 h 75"/>
                  <a:gd name="T74" fmla="*/ 140 w 142"/>
                  <a:gd name="T75" fmla="*/ 63 h 75"/>
                  <a:gd name="T76" fmla="*/ 131 w 142"/>
                  <a:gd name="T77" fmla="*/ 71 h 75"/>
                  <a:gd name="T78" fmla="*/ 121 w 142"/>
                  <a:gd name="T79" fmla="*/ 73 h 75"/>
                  <a:gd name="T80" fmla="*/ 111 w 142"/>
                  <a:gd name="T81" fmla="*/ 75 h 75"/>
                  <a:gd name="T82" fmla="*/ 102 w 142"/>
                  <a:gd name="T83" fmla="*/ 73 h 75"/>
                  <a:gd name="T84" fmla="*/ 94 w 142"/>
                  <a:gd name="T85" fmla="*/ 69 h 75"/>
                  <a:gd name="T86" fmla="*/ 88 w 142"/>
                  <a:gd name="T87" fmla="*/ 63 h 75"/>
                  <a:gd name="T88" fmla="*/ 81 w 142"/>
                  <a:gd name="T89" fmla="*/ 59 h 75"/>
                  <a:gd name="T90" fmla="*/ 77 w 142"/>
                  <a:gd name="T91" fmla="*/ 55 h 75"/>
                  <a:gd name="T92" fmla="*/ 69 w 142"/>
                  <a:gd name="T93" fmla="*/ 55 h 75"/>
                  <a:gd name="T94" fmla="*/ 71 w 142"/>
                  <a:gd name="T95" fmla="*/ 46 h 75"/>
                  <a:gd name="T96" fmla="*/ 77 w 142"/>
                  <a:gd name="T97" fmla="*/ 40 h 75"/>
                  <a:gd name="T98" fmla="*/ 83 w 142"/>
                  <a:gd name="T99" fmla="*/ 34 h 75"/>
                  <a:gd name="T100" fmla="*/ 77 w 142"/>
                  <a:gd name="T101" fmla="*/ 32 h 75"/>
                  <a:gd name="T102" fmla="*/ 71 w 142"/>
                  <a:gd name="T103" fmla="*/ 30 h 75"/>
                  <a:gd name="T104" fmla="*/ 63 w 142"/>
                  <a:gd name="T105" fmla="*/ 27 h 75"/>
                  <a:gd name="T106" fmla="*/ 63 w 142"/>
                  <a:gd name="T107" fmla="*/ 2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2" h="75">
                    <a:moveTo>
                      <a:pt x="65" y="21"/>
                    </a:moveTo>
                    <a:lnTo>
                      <a:pt x="63" y="21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0" y="17"/>
                    </a:lnTo>
                    <a:lnTo>
                      <a:pt x="58" y="17"/>
                    </a:lnTo>
                    <a:lnTo>
                      <a:pt x="56" y="17"/>
                    </a:lnTo>
                    <a:lnTo>
                      <a:pt x="56" y="15"/>
                    </a:lnTo>
                    <a:lnTo>
                      <a:pt x="56" y="13"/>
                    </a:lnTo>
                    <a:lnTo>
                      <a:pt x="54" y="13"/>
                    </a:lnTo>
                    <a:lnTo>
                      <a:pt x="54" y="11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1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7" y="4"/>
                    </a:lnTo>
                    <a:lnTo>
                      <a:pt x="117" y="5"/>
                    </a:lnTo>
                    <a:lnTo>
                      <a:pt x="117" y="7"/>
                    </a:lnTo>
                    <a:lnTo>
                      <a:pt x="117" y="9"/>
                    </a:lnTo>
                    <a:lnTo>
                      <a:pt x="117" y="11"/>
                    </a:lnTo>
                    <a:lnTo>
                      <a:pt x="117" y="13"/>
                    </a:lnTo>
                    <a:lnTo>
                      <a:pt x="117" y="15"/>
                    </a:lnTo>
                    <a:lnTo>
                      <a:pt x="117" y="17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19" y="21"/>
                    </a:lnTo>
                    <a:lnTo>
                      <a:pt x="119" y="23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4"/>
                    </a:lnTo>
                    <a:lnTo>
                      <a:pt x="119" y="36"/>
                    </a:lnTo>
                    <a:lnTo>
                      <a:pt x="119" y="38"/>
                    </a:lnTo>
                    <a:lnTo>
                      <a:pt x="119" y="40"/>
                    </a:lnTo>
                    <a:lnTo>
                      <a:pt x="119" y="42"/>
                    </a:lnTo>
                    <a:lnTo>
                      <a:pt x="119" y="44"/>
                    </a:lnTo>
                    <a:lnTo>
                      <a:pt x="119" y="46"/>
                    </a:lnTo>
                    <a:lnTo>
                      <a:pt x="119" y="48"/>
                    </a:lnTo>
                    <a:lnTo>
                      <a:pt x="121" y="50"/>
                    </a:lnTo>
                    <a:lnTo>
                      <a:pt x="121" y="52"/>
                    </a:lnTo>
                    <a:lnTo>
                      <a:pt x="123" y="52"/>
                    </a:lnTo>
                    <a:lnTo>
                      <a:pt x="125" y="52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5" y="52"/>
                    </a:lnTo>
                    <a:lnTo>
                      <a:pt x="136" y="52"/>
                    </a:lnTo>
                    <a:lnTo>
                      <a:pt x="138" y="52"/>
                    </a:lnTo>
                    <a:lnTo>
                      <a:pt x="140" y="52"/>
                    </a:lnTo>
                    <a:lnTo>
                      <a:pt x="142" y="52"/>
                    </a:lnTo>
                    <a:lnTo>
                      <a:pt x="142" y="53"/>
                    </a:lnTo>
                    <a:lnTo>
                      <a:pt x="142" y="55"/>
                    </a:lnTo>
                    <a:lnTo>
                      <a:pt x="142" y="57"/>
                    </a:lnTo>
                    <a:lnTo>
                      <a:pt x="142" y="59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38" y="65"/>
                    </a:lnTo>
                    <a:lnTo>
                      <a:pt x="138" y="67"/>
                    </a:lnTo>
                    <a:lnTo>
                      <a:pt x="136" y="69"/>
                    </a:lnTo>
                    <a:lnTo>
                      <a:pt x="135" y="69"/>
                    </a:lnTo>
                    <a:lnTo>
                      <a:pt x="133" y="69"/>
                    </a:lnTo>
                    <a:lnTo>
                      <a:pt x="131" y="71"/>
                    </a:lnTo>
                    <a:lnTo>
                      <a:pt x="129" y="71"/>
                    </a:lnTo>
                    <a:lnTo>
                      <a:pt x="127" y="71"/>
                    </a:lnTo>
                    <a:lnTo>
                      <a:pt x="125" y="71"/>
                    </a:lnTo>
                    <a:lnTo>
                      <a:pt x="123" y="71"/>
                    </a:lnTo>
                    <a:lnTo>
                      <a:pt x="121" y="71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17" y="73"/>
                    </a:lnTo>
                    <a:lnTo>
                      <a:pt x="117" y="75"/>
                    </a:lnTo>
                    <a:lnTo>
                      <a:pt x="115" y="75"/>
                    </a:lnTo>
                    <a:lnTo>
                      <a:pt x="113" y="75"/>
                    </a:lnTo>
                    <a:lnTo>
                      <a:pt x="111" y="75"/>
                    </a:lnTo>
                    <a:lnTo>
                      <a:pt x="111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4" y="75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0" y="73"/>
                    </a:lnTo>
                    <a:lnTo>
                      <a:pt x="98" y="73"/>
                    </a:lnTo>
                    <a:lnTo>
                      <a:pt x="98" y="71"/>
                    </a:lnTo>
                    <a:lnTo>
                      <a:pt x="96" y="71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2" y="65"/>
                    </a:lnTo>
                    <a:lnTo>
                      <a:pt x="90" y="65"/>
                    </a:lnTo>
                    <a:lnTo>
                      <a:pt x="88" y="65"/>
                    </a:lnTo>
                    <a:lnTo>
                      <a:pt x="88" y="63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3" y="63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81" y="59"/>
                    </a:lnTo>
                    <a:lnTo>
                      <a:pt x="79" y="59"/>
                    </a:lnTo>
                    <a:lnTo>
                      <a:pt x="79" y="57"/>
                    </a:lnTo>
                    <a:lnTo>
                      <a:pt x="79" y="55"/>
                    </a:lnTo>
                    <a:lnTo>
                      <a:pt x="77" y="55"/>
                    </a:lnTo>
                    <a:lnTo>
                      <a:pt x="77" y="53"/>
                    </a:lnTo>
                    <a:lnTo>
                      <a:pt x="77" y="55"/>
                    </a:lnTo>
                    <a:lnTo>
                      <a:pt x="75" y="55"/>
                    </a:lnTo>
                    <a:lnTo>
                      <a:pt x="75" y="57"/>
                    </a:lnTo>
                    <a:lnTo>
                      <a:pt x="73" y="57"/>
                    </a:lnTo>
                    <a:lnTo>
                      <a:pt x="71" y="57"/>
                    </a:lnTo>
                    <a:lnTo>
                      <a:pt x="69" y="57"/>
                    </a:lnTo>
                    <a:lnTo>
                      <a:pt x="69" y="55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1" y="46"/>
                    </a:lnTo>
                    <a:lnTo>
                      <a:pt x="73" y="46"/>
                    </a:lnTo>
                    <a:lnTo>
                      <a:pt x="75" y="46"/>
                    </a:lnTo>
                    <a:lnTo>
                      <a:pt x="75" y="44"/>
                    </a:lnTo>
                    <a:lnTo>
                      <a:pt x="75" y="42"/>
                    </a:lnTo>
                    <a:lnTo>
                      <a:pt x="77" y="42"/>
                    </a:lnTo>
                    <a:lnTo>
                      <a:pt x="77" y="40"/>
                    </a:lnTo>
                    <a:lnTo>
                      <a:pt x="77" y="38"/>
                    </a:lnTo>
                    <a:lnTo>
                      <a:pt x="79" y="38"/>
                    </a:lnTo>
                    <a:lnTo>
                      <a:pt x="79" y="36"/>
                    </a:lnTo>
                    <a:lnTo>
                      <a:pt x="81" y="36"/>
                    </a:lnTo>
                    <a:lnTo>
                      <a:pt x="81" y="34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2"/>
                    </a:lnTo>
                    <a:lnTo>
                      <a:pt x="79" y="32"/>
                    </a:lnTo>
                    <a:lnTo>
                      <a:pt x="79" y="30"/>
                    </a:lnTo>
                    <a:lnTo>
                      <a:pt x="77" y="30"/>
                    </a:lnTo>
                    <a:lnTo>
                      <a:pt x="77" y="32"/>
                    </a:lnTo>
                    <a:lnTo>
                      <a:pt x="75" y="32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1" y="30"/>
                    </a:lnTo>
                    <a:lnTo>
                      <a:pt x="71" y="29"/>
                    </a:lnTo>
                    <a:lnTo>
                      <a:pt x="69" y="29"/>
                    </a:lnTo>
                    <a:lnTo>
                      <a:pt x="67" y="29"/>
                    </a:lnTo>
                    <a:lnTo>
                      <a:pt x="67" y="27"/>
                    </a:lnTo>
                    <a:lnTo>
                      <a:pt x="65" y="27"/>
                    </a:lnTo>
                    <a:lnTo>
                      <a:pt x="63" y="27"/>
                    </a:lnTo>
                    <a:lnTo>
                      <a:pt x="63" y="25"/>
                    </a:lnTo>
                    <a:lnTo>
                      <a:pt x="62" y="25"/>
                    </a:lnTo>
                    <a:lnTo>
                      <a:pt x="63" y="25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5" y="21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0" name="Freeform 11"/>
              <p:cNvSpPr>
                <a:spLocks noEditPoints="1"/>
              </p:cNvSpPr>
              <p:nvPr/>
            </p:nvSpPr>
            <p:spPr bwMode="auto">
              <a:xfrm>
                <a:off x="5093888" y="2144125"/>
                <a:ext cx="51879" cy="78855"/>
              </a:xfrm>
              <a:custGeom>
                <a:avLst/>
                <a:gdLst>
                  <a:gd name="T0" fmla="*/ 4 w 25"/>
                  <a:gd name="T1" fmla="*/ 9 h 38"/>
                  <a:gd name="T2" fmla="*/ 4 w 25"/>
                  <a:gd name="T3" fmla="*/ 5 h 38"/>
                  <a:gd name="T4" fmla="*/ 4 w 25"/>
                  <a:gd name="T5" fmla="*/ 2 h 38"/>
                  <a:gd name="T6" fmla="*/ 6 w 25"/>
                  <a:gd name="T7" fmla="*/ 0 h 38"/>
                  <a:gd name="T8" fmla="*/ 10 w 25"/>
                  <a:gd name="T9" fmla="*/ 0 h 38"/>
                  <a:gd name="T10" fmla="*/ 14 w 25"/>
                  <a:gd name="T11" fmla="*/ 0 h 38"/>
                  <a:gd name="T12" fmla="*/ 15 w 25"/>
                  <a:gd name="T13" fmla="*/ 2 h 38"/>
                  <a:gd name="T14" fmla="*/ 17 w 25"/>
                  <a:gd name="T15" fmla="*/ 4 h 38"/>
                  <a:gd name="T16" fmla="*/ 17 w 25"/>
                  <a:gd name="T17" fmla="*/ 7 h 38"/>
                  <a:gd name="T18" fmla="*/ 19 w 25"/>
                  <a:gd name="T19" fmla="*/ 9 h 38"/>
                  <a:gd name="T20" fmla="*/ 21 w 25"/>
                  <a:gd name="T21" fmla="*/ 13 h 38"/>
                  <a:gd name="T22" fmla="*/ 25 w 25"/>
                  <a:gd name="T23" fmla="*/ 13 h 38"/>
                  <a:gd name="T24" fmla="*/ 23 w 25"/>
                  <a:gd name="T25" fmla="*/ 15 h 38"/>
                  <a:gd name="T26" fmla="*/ 25 w 25"/>
                  <a:gd name="T27" fmla="*/ 17 h 38"/>
                  <a:gd name="T28" fmla="*/ 25 w 25"/>
                  <a:gd name="T29" fmla="*/ 21 h 38"/>
                  <a:gd name="T30" fmla="*/ 21 w 25"/>
                  <a:gd name="T31" fmla="*/ 27 h 38"/>
                  <a:gd name="T32" fmla="*/ 14 w 25"/>
                  <a:gd name="T33" fmla="*/ 28 h 38"/>
                  <a:gd name="T34" fmla="*/ 10 w 25"/>
                  <a:gd name="T35" fmla="*/ 28 h 38"/>
                  <a:gd name="T36" fmla="*/ 8 w 25"/>
                  <a:gd name="T37" fmla="*/ 30 h 38"/>
                  <a:gd name="T38" fmla="*/ 4 w 25"/>
                  <a:gd name="T39" fmla="*/ 30 h 38"/>
                  <a:gd name="T40" fmla="*/ 2 w 25"/>
                  <a:gd name="T41" fmla="*/ 34 h 38"/>
                  <a:gd name="T42" fmla="*/ 0 w 25"/>
                  <a:gd name="T43" fmla="*/ 30 h 38"/>
                  <a:gd name="T44" fmla="*/ 2 w 25"/>
                  <a:gd name="T45" fmla="*/ 28 h 38"/>
                  <a:gd name="T46" fmla="*/ 2 w 25"/>
                  <a:gd name="T47" fmla="*/ 25 h 38"/>
                  <a:gd name="T48" fmla="*/ 4 w 25"/>
                  <a:gd name="T49" fmla="*/ 23 h 38"/>
                  <a:gd name="T50" fmla="*/ 4 w 25"/>
                  <a:gd name="T51" fmla="*/ 19 h 38"/>
                  <a:gd name="T52" fmla="*/ 4 w 25"/>
                  <a:gd name="T53" fmla="*/ 15 h 38"/>
                  <a:gd name="T54" fmla="*/ 4 w 25"/>
                  <a:gd name="T55" fmla="*/ 11 h 38"/>
                  <a:gd name="T56" fmla="*/ 8 w 25"/>
                  <a:gd name="T57" fmla="*/ 32 h 38"/>
                  <a:gd name="T58" fmla="*/ 10 w 25"/>
                  <a:gd name="T59" fmla="*/ 30 h 38"/>
                  <a:gd name="T60" fmla="*/ 14 w 25"/>
                  <a:gd name="T61" fmla="*/ 30 h 38"/>
                  <a:gd name="T62" fmla="*/ 14 w 25"/>
                  <a:gd name="T63" fmla="*/ 34 h 38"/>
                  <a:gd name="T64" fmla="*/ 12 w 25"/>
                  <a:gd name="T65" fmla="*/ 38 h 38"/>
                  <a:gd name="T66" fmla="*/ 8 w 25"/>
                  <a:gd name="T67" fmla="*/ 38 h 38"/>
                  <a:gd name="T68" fmla="*/ 8 w 25"/>
                  <a:gd name="T69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38">
                    <a:moveTo>
                      <a:pt x="4" y="11"/>
                    </a:moveTo>
                    <a:lnTo>
                      <a:pt x="4" y="9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13"/>
                    </a:lnTo>
                    <a:lnTo>
                      <a:pt x="4" y="11"/>
                    </a:lnTo>
                    <a:close/>
                    <a:moveTo>
                      <a:pt x="8" y="34"/>
                    </a:moveTo>
                    <a:lnTo>
                      <a:pt x="8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1" name="Freeform 12"/>
              <p:cNvSpPr>
                <a:spLocks/>
              </p:cNvSpPr>
              <p:nvPr/>
            </p:nvSpPr>
            <p:spPr bwMode="auto">
              <a:xfrm>
                <a:off x="2124377" y="1490459"/>
                <a:ext cx="406725" cy="653667"/>
              </a:xfrm>
              <a:custGeom>
                <a:avLst/>
                <a:gdLst>
                  <a:gd name="T0" fmla="*/ 12 w 196"/>
                  <a:gd name="T1" fmla="*/ 182 h 315"/>
                  <a:gd name="T2" fmla="*/ 20 w 196"/>
                  <a:gd name="T3" fmla="*/ 169 h 315"/>
                  <a:gd name="T4" fmla="*/ 24 w 196"/>
                  <a:gd name="T5" fmla="*/ 155 h 315"/>
                  <a:gd name="T6" fmla="*/ 14 w 196"/>
                  <a:gd name="T7" fmla="*/ 144 h 315"/>
                  <a:gd name="T8" fmla="*/ 10 w 196"/>
                  <a:gd name="T9" fmla="*/ 130 h 315"/>
                  <a:gd name="T10" fmla="*/ 6 w 196"/>
                  <a:gd name="T11" fmla="*/ 113 h 315"/>
                  <a:gd name="T12" fmla="*/ 6 w 196"/>
                  <a:gd name="T13" fmla="*/ 92 h 315"/>
                  <a:gd name="T14" fmla="*/ 6 w 196"/>
                  <a:gd name="T15" fmla="*/ 71 h 315"/>
                  <a:gd name="T16" fmla="*/ 6 w 196"/>
                  <a:gd name="T17" fmla="*/ 50 h 315"/>
                  <a:gd name="T18" fmla="*/ 6 w 196"/>
                  <a:gd name="T19" fmla="*/ 29 h 315"/>
                  <a:gd name="T20" fmla="*/ 6 w 196"/>
                  <a:gd name="T21" fmla="*/ 7 h 315"/>
                  <a:gd name="T22" fmla="*/ 20 w 196"/>
                  <a:gd name="T23" fmla="*/ 0 h 315"/>
                  <a:gd name="T24" fmla="*/ 37 w 196"/>
                  <a:gd name="T25" fmla="*/ 4 h 315"/>
                  <a:gd name="T26" fmla="*/ 37 w 196"/>
                  <a:gd name="T27" fmla="*/ 25 h 315"/>
                  <a:gd name="T28" fmla="*/ 37 w 196"/>
                  <a:gd name="T29" fmla="*/ 46 h 315"/>
                  <a:gd name="T30" fmla="*/ 47 w 196"/>
                  <a:gd name="T31" fmla="*/ 57 h 315"/>
                  <a:gd name="T32" fmla="*/ 48 w 196"/>
                  <a:gd name="T33" fmla="*/ 69 h 315"/>
                  <a:gd name="T34" fmla="*/ 50 w 196"/>
                  <a:gd name="T35" fmla="*/ 77 h 315"/>
                  <a:gd name="T36" fmla="*/ 60 w 196"/>
                  <a:gd name="T37" fmla="*/ 80 h 315"/>
                  <a:gd name="T38" fmla="*/ 68 w 196"/>
                  <a:gd name="T39" fmla="*/ 90 h 315"/>
                  <a:gd name="T40" fmla="*/ 73 w 196"/>
                  <a:gd name="T41" fmla="*/ 102 h 315"/>
                  <a:gd name="T42" fmla="*/ 83 w 196"/>
                  <a:gd name="T43" fmla="*/ 105 h 315"/>
                  <a:gd name="T44" fmla="*/ 87 w 196"/>
                  <a:gd name="T45" fmla="*/ 111 h 315"/>
                  <a:gd name="T46" fmla="*/ 91 w 196"/>
                  <a:gd name="T47" fmla="*/ 113 h 315"/>
                  <a:gd name="T48" fmla="*/ 87 w 196"/>
                  <a:gd name="T49" fmla="*/ 127 h 315"/>
                  <a:gd name="T50" fmla="*/ 87 w 196"/>
                  <a:gd name="T51" fmla="*/ 140 h 315"/>
                  <a:gd name="T52" fmla="*/ 85 w 196"/>
                  <a:gd name="T53" fmla="*/ 148 h 315"/>
                  <a:gd name="T54" fmla="*/ 89 w 196"/>
                  <a:gd name="T55" fmla="*/ 161 h 315"/>
                  <a:gd name="T56" fmla="*/ 100 w 196"/>
                  <a:gd name="T57" fmla="*/ 155 h 315"/>
                  <a:gd name="T58" fmla="*/ 108 w 196"/>
                  <a:gd name="T59" fmla="*/ 157 h 315"/>
                  <a:gd name="T60" fmla="*/ 114 w 196"/>
                  <a:gd name="T61" fmla="*/ 173 h 315"/>
                  <a:gd name="T62" fmla="*/ 120 w 196"/>
                  <a:gd name="T63" fmla="*/ 184 h 315"/>
                  <a:gd name="T64" fmla="*/ 125 w 196"/>
                  <a:gd name="T65" fmla="*/ 192 h 315"/>
                  <a:gd name="T66" fmla="*/ 133 w 196"/>
                  <a:gd name="T67" fmla="*/ 201 h 315"/>
                  <a:gd name="T68" fmla="*/ 137 w 196"/>
                  <a:gd name="T69" fmla="*/ 211 h 315"/>
                  <a:gd name="T70" fmla="*/ 141 w 196"/>
                  <a:gd name="T71" fmla="*/ 209 h 315"/>
                  <a:gd name="T72" fmla="*/ 154 w 196"/>
                  <a:gd name="T73" fmla="*/ 209 h 315"/>
                  <a:gd name="T74" fmla="*/ 164 w 196"/>
                  <a:gd name="T75" fmla="*/ 205 h 315"/>
                  <a:gd name="T76" fmla="*/ 179 w 196"/>
                  <a:gd name="T77" fmla="*/ 203 h 315"/>
                  <a:gd name="T78" fmla="*/ 183 w 196"/>
                  <a:gd name="T79" fmla="*/ 198 h 315"/>
                  <a:gd name="T80" fmla="*/ 191 w 196"/>
                  <a:gd name="T81" fmla="*/ 201 h 315"/>
                  <a:gd name="T82" fmla="*/ 194 w 196"/>
                  <a:gd name="T83" fmla="*/ 215 h 315"/>
                  <a:gd name="T84" fmla="*/ 196 w 196"/>
                  <a:gd name="T85" fmla="*/ 234 h 315"/>
                  <a:gd name="T86" fmla="*/ 196 w 196"/>
                  <a:gd name="T87" fmla="*/ 255 h 315"/>
                  <a:gd name="T88" fmla="*/ 196 w 196"/>
                  <a:gd name="T89" fmla="*/ 276 h 315"/>
                  <a:gd name="T90" fmla="*/ 196 w 196"/>
                  <a:gd name="T91" fmla="*/ 297 h 315"/>
                  <a:gd name="T92" fmla="*/ 193 w 196"/>
                  <a:gd name="T93" fmla="*/ 315 h 315"/>
                  <a:gd name="T94" fmla="*/ 171 w 196"/>
                  <a:gd name="T95" fmla="*/ 315 h 315"/>
                  <a:gd name="T96" fmla="*/ 150 w 196"/>
                  <a:gd name="T97" fmla="*/ 315 h 315"/>
                  <a:gd name="T98" fmla="*/ 129 w 196"/>
                  <a:gd name="T99" fmla="*/ 315 h 315"/>
                  <a:gd name="T100" fmla="*/ 108 w 196"/>
                  <a:gd name="T101" fmla="*/ 315 h 315"/>
                  <a:gd name="T102" fmla="*/ 87 w 196"/>
                  <a:gd name="T103" fmla="*/ 315 h 315"/>
                  <a:gd name="T104" fmla="*/ 66 w 196"/>
                  <a:gd name="T105" fmla="*/ 315 h 315"/>
                  <a:gd name="T106" fmla="*/ 45 w 196"/>
                  <a:gd name="T107" fmla="*/ 315 h 315"/>
                  <a:gd name="T108" fmla="*/ 24 w 196"/>
                  <a:gd name="T109" fmla="*/ 315 h 315"/>
                  <a:gd name="T110" fmla="*/ 6 w 196"/>
                  <a:gd name="T111" fmla="*/ 311 h 315"/>
                  <a:gd name="T112" fmla="*/ 6 w 196"/>
                  <a:gd name="T113" fmla="*/ 290 h 315"/>
                  <a:gd name="T114" fmla="*/ 6 w 196"/>
                  <a:gd name="T115" fmla="*/ 269 h 315"/>
                  <a:gd name="T116" fmla="*/ 6 w 196"/>
                  <a:gd name="T117" fmla="*/ 247 h 315"/>
                  <a:gd name="T118" fmla="*/ 8 w 196"/>
                  <a:gd name="T119" fmla="*/ 230 h 315"/>
                  <a:gd name="T120" fmla="*/ 8 w 196"/>
                  <a:gd name="T121" fmla="*/ 217 h 315"/>
                  <a:gd name="T122" fmla="*/ 0 w 196"/>
                  <a:gd name="T123" fmla="*/ 211 h 315"/>
                  <a:gd name="T124" fmla="*/ 6 w 196"/>
                  <a:gd name="T125" fmla="*/ 1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6" h="315">
                    <a:moveTo>
                      <a:pt x="10" y="192"/>
                    </a:moveTo>
                    <a:lnTo>
                      <a:pt x="10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4" y="184"/>
                    </a:lnTo>
                    <a:lnTo>
                      <a:pt x="12" y="184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2" y="182"/>
                    </a:lnTo>
                    <a:lnTo>
                      <a:pt x="14" y="182"/>
                    </a:lnTo>
                    <a:lnTo>
                      <a:pt x="14" y="180"/>
                    </a:lnTo>
                    <a:lnTo>
                      <a:pt x="14" y="178"/>
                    </a:lnTo>
                    <a:lnTo>
                      <a:pt x="16" y="178"/>
                    </a:lnTo>
                    <a:lnTo>
                      <a:pt x="16" y="176"/>
                    </a:lnTo>
                    <a:lnTo>
                      <a:pt x="16" y="175"/>
                    </a:lnTo>
                    <a:lnTo>
                      <a:pt x="18" y="175"/>
                    </a:lnTo>
                    <a:lnTo>
                      <a:pt x="18" y="173"/>
                    </a:lnTo>
                    <a:lnTo>
                      <a:pt x="18" y="171"/>
                    </a:lnTo>
                    <a:lnTo>
                      <a:pt x="18" y="169"/>
                    </a:lnTo>
                    <a:lnTo>
                      <a:pt x="20" y="169"/>
                    </a:lnTo>
                    <a:lnTo>
                      <a:pt x="20" y="167"/>
                    </a:lnTo>
                    <a:lnTo>
                      <a:pt x="20" y="165"/>
                    </a:lnTo>
                    <a:lnTo>
                      <a:pt x="22" y="165"/>
                    </a:lnTo>
                    <a:lnTo>
                      <a:pt x="22" y="163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4" y="157"/>
                    </a:lnTo>
                    <a:lnTo>
                      <a:pt x="24" y="155"/>
                    </a:lnTo>
                    <a:lnTo>
                      <a:pt x="24" y="153"/>
                    </a:lnTo>
                    <a:lnTo>
                      <a:pt x="22" y="153"/>
                    </a:lnTo>
                    <a:lnTo>
                      <a:pt x="22" y="151"/>
                    </a:lnTo>
                    <a:lnTo>
                      <a:pt x="22" y="150"/>
                    </a:lnTo>
                    <a:lnTo>
                      <a:pt x="20" y="150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14" y="148"/>
                    </a:lnTo>
                    <a:lnTo>
                      <a:pt x="14" y="146"/>
                    </a:lnTo>
                    <a:lnTo>
                      <a:pt x="14" y="144"/>
                    </a:lnTo>
                    <a:lnTo>
                      <a:pt x="12" y="144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8" y="128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6" y="121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6" y="115"/>
                    </a:lnTo>
                    <a:lnTo>
                      <a:pt x="6" y="113"/>
                    </a:lnTo>
                    <a:lnTo>
                      <a:pt x="6" y="111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5"/>
                    </a:lnTo>
                    <a:lnTo>
                      <a:pt x="6" y="103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5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3"/>
                    </a:lnTo>
                    <a:lnTo>
                      <a:pt x="37" y="25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37" y="32"/>
                    </a:lnTo>
                    <a:lnTo>
                      <a:pt x="37" y="34"/>
                    </a:lnTo>
                    <a:lnTo>
                      <a:pt x="37" y="36"/>
                    </a:lnTo>
                    <a:lnTo>
                      <a:pt x="37" y="38"/>
                    </a:lnTo>
                    <a:lnTo>
                      <a:pt x="37" y="40"/>
                    </a:lnTo>
                    <a:lnTo>
                      <a:pt x="37" y="42"/>
                    </a:lnTo>
                    <a:lnTo>
                      <a:pt x="37" y="44"/>
                    </a:lnTo>
                    <a:lnTo>
                      <a:pt x="37" y="46"/>
                    </a:lnTo>
                    <a:lnTo>
                      <a:pt x="37" y="48"/>
                    </a:lnTo>
                    <a:lnTo>
                      <a:pt x="39" y="48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3" y="54"/>
                    </a:lnTo>
                    <a:lnTo>
                      <a:pt x="43" y="55"/>
                    </a:lnTo>
                    <a:lnTo>
                      <a:pt x="45" y="55"/>
                    </a:lnTo>
                    <a:lnTo>
                      <a:pt x="45" y="57"/>
                    </a:lnTo>
                    <a:lnTo>
                      <a:pt x="47" y="57"/>
                    </a:lnTo>
                    <a:lnTo>
                      <a:pt x="47" y="59"/>
                    </a:lnTo>
                    <a:lnTo>
                      <a:pt x="47" y="61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7" y="63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7" y="67"/>
                    </a:lnTo>
                    <a:lnTo>
                      <a:pt x="47" y="69"/>
                    </a:lnTo>
                    <a:lnTo>
                      <a:pt x="48" y="69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48" y="73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50" y="75"/>
                    </a:lnTo>
                    <a:lnTo>
                      <a:pt x="50" y="77"/>
                    </a:lnTo>
                    <a:lnTo>
                      <a:pt x="50" y="75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54" y="77"/>
                    </a:lnTo>
                    <a:lnTo>
                      <a:pt x="54" y="79"/>
                    </a:lnTo>
                    <a:lnTo>
                      <a:pt x="52" y="79"/>
                    </a:lnTo>
                    <a:lnTo>
                      <a:pt x="54" y="79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60" y="80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2" y="84"/>
                    </a:lnTo>
                    <a:lnTo>
                      <a:pt x="62" y="86"/>
                    </a:lnTo>
                    <a:lnTo>
                      <a:pt x="64" y="86"/>
                    </a:lnTo>
                    <a:lnTo>
                      <a:pt x="64" y="88"/>
                    </a:lnTo>
                    <a:lnTo>
                      <a:pt x="66" y="88"/>
                    </a:lnTo>
                    <a:lnTo>
                      <a:pt x="66" y="90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4"/>
                    </a:lnTo>
                    <a:lnTo>
                      <a:pt x="70" y="94"/>
                    </a:lnTo>
                    <a:lnTo>
                      <a:pt x="72" y="94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3" y="98"/>
                    </a:lnTo>
                    <a:lnTo>
                      <a:pt x="73" y="100"/>
                    </a:lnTo>
                    <a:lnTo>
                      <a:pt x="72" y="100"/>
                    </a:lnTo>
                    <a:lnTo>
                      <a:pt x="73" y="100"/>
                    </a:lnTo>
                    <a:lnTo>
                      <a:pt x="73" y="102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7" y="103"/>
                    </a:lnTo>
                    <a:lnTo>
                      <a:pt x="77" y="105"/>
                    </a:lnTo>
                    <a:lnTo>
                      <a:pt x="77" y="107"/>
                    </a:lnTo>
                    <a:lnTo>
                      <a:pt x="79" y="107"/>
                    </a:lnTo>
                    <a:lnTo>
                      <a:pt x="79" y="105"/>
                    </a:lnTo>
                    <a:lnTo>
                      <a:pt x="81" y="105"/>
                    </a:lnTo>
                    <a:lnTo>
                      <a:pt x="83" y="105"/>
                    </a:lnTo>
                    <a:lnTo>
                      <a:pt x="83" y="107"/>
                    </a:lnTo>
                    <a:lnTo>
                      <a:pt x="81" y="107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5" y="109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9" y="109"/>
                    </a:lnTo>
                    <a:lnTo>
                      <a:pt x="91" y="109"/>
                    </a:lnTo>
                    <a:lnTo>
                      <a:pt x="93" y="109"/>
                    </a:lnTo>
                    <a:lnTo>
                      <a:pt x="93" y="111"/>
                    </a:lnTo>
                    <a:lnTo>
                      <a:pt x="91" y="111"/>
                    </a:lnTo>
                    <a:lnTo>
                      <a:pt x="91" y="113"/>
                    </a:lnTo>
                    <a:lnTo>
                      <a:pt x="93" y="113"/>
                    </a:lnTo>
                    <a:lnTo>
                      <a:pt x="91" y="113"/>
                    </a:lnTo>
                    <a:lnTo>
                      <a:pt x="91" y="115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91" y="117"/>
                    </a:lnTo>
                    <a:lnTo>
                      <a:pt x="91" y="119"/>
                    </a:lnTo>
                    <a:lnTo>
                      <a:pt x="91" y="121"/>
                    </a:lnTo>
                    <a:lnTo>
                      <a:pt x="89" y="121"/>
                    </a:lnTo>
                    <a:lnTo>
                      <a:pt x="89" y="123"/>
                    </a:lnTo>
                    <a:lnTo>
                      <a:pt x="89" y="125"/>
                    </a:lnTo>
                    <a:lnTo>
                      <a:pt x="89" y="127"/>
                    </a:lnTo>
                    <a:lnTo>
                      <a:pt x="87" y="127"/>
                    </a:lnTo>
                    <a:lnTo>
                      <a:pt x="87" y="128"/>
                    </a:lnTo>
                    <a:lnTo>
                      <a:pt x="89" y="128"/>
                    </a:lnTo>
                    <a:lnTo>
                      <a:pt x="89" y="130"/>
                    </a:lnTo>
                    <a:lnTo>
                      <a:pt x="89" y="132"/>
                    </a:lnTo>
                    <a:lnTo>
                      <a:pt x="87" y="132"/>
                    </a:lnTo>
                    <a:lnTo>
                      <a:pt x="85" y="132"/>
                    </a:lnTo>
                    <a:lnTo>
                      <a:pt x="85" y="134"/>
                    </a:lnTo>
                    <a:lnTo>
                      <a:pt x="87" y="134"/>
                    </a:lnTo>
                    <a:lnTo>
                      <a:pt x="87" y="136"/>
                    </a:lnTo>
                    <a:lnTo>
                      <a:pt x="87" y="138"/>
                    </a:lnTo>
                    <a:lnTo>
                      <a:pt x="87" y="140"/>
                    </a:lnTo>
                    <a:lnTo>
                      <a:pt x="89" y="140"/>
                    </a:lnTo>
                    <a:lnTo>
                      <a:pt x="89" y="142"/>
                    </a:lnTo>
                    <a:lnTo>
                      <a:pt x="89" y="144"/>
                    </a:lnTo>
                    <a:lnTo>
                      <a:pt x="91" y="144"/>
                    </a:lnTo>
                    <a:lnTo>
                      <a:pt x="89" y="144"/>
                    </a:lnTo>
                    <a:lnTo>
                      <a:pt x="89" y="146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8"/>
                    </a:lnTo>
                    <a:lnTo>
                      <a:pt x="87" y="148"/>
                    </a:lnTo>
                    <a:lnTo>
                      <a:pt x="85" y="148"/>
                    </a:lnTo>
                    <a:lnTo>
                      <a:pt x="85" y="150"/>
                    </a:lnTo>
                    <a:lnTo>
                      <a:pt x="85" y="151"/>
                    </a:lnTo>
                    <a:lnTo>
                      <a:pt x="87" y="151"/>
                    </a:lnTo>
                    <a:lnTo>
                      <a:pt x="87" y="153"/>
                    </a:lnTo>
                    <a:lnTo>
                      <a:pt x="87" y="155"/>
                    </a:lnTo>
                    <a:lnTo>
                      <a:pt x="85" y="155"/>
                    </a:lnTo>
                    <a:lnTo>
                      <a:pt x="85" y="157"/>
                    </a:lnTo>
                    <a:lnTo>
                      <a:pt x="85" y="159"/>
                    </a:lnTo>
                    <a:lnTo>
                      <a:pt x="87" y="159"/>
                    </a:lnTo>
                    <a:lnTo>
                      <a:pt x="89" y="159"/>
                    </a:lnTo>
                    <a:lnTo>
                      <a:pt x="89" y="161"/>
                    </a:lnTo>
                    <a:lnTo>
                      <a:pt x="91" y="161"/>
                    </a:lnTo>
                    <a:lnTo>
                      <a:pt x="91" y="163"/>
                    </a:lnTo>
                    <a:lnTo>
                      <a:pt x="93" y="163"/>
                    </a:lnTo>
                    <a:lnTo>
                      <a:pt x="95" y="163"/>
                    </a:lnTo>
                    <a:lnTo>
                      <a:pt x="95" y="161"/>
                    </a:lnTo>
                    <a:lnTo>
                      <a:pt x="95" y="159"/>
                    </a:lnTo>
                    <a:lnTo>
                      <a:pt x="97" y="159"/>
                    </a:lnTo>
                    <a:lnTo>
                      <a:pt x="98" y="159"/>
                    </a:lnTo>
                    <a:lnTo>
                      <a:pt x="98" y="157"/>
                    </a:lnTo>
                    <a:lnTo>
                      <a:pt x="100" y="157"/>
                    </a:lnTo>
                    <a:lnTo>
                      <a:pt x="100" y="155"/>
                    </a:lnTo>
                    <a:lnTo>
                      <a:pt x="102" y="155"/>
                    </a:lnTo>
                    <a:lnTo>
                      <a:pt x="102" y="153"/>
                    </a:lnTo>
                    <a:lnTo>
                      <a:pt x="102" y="151"/>
                    </a:lnTo>
                    <a:lnTo>
                      <a:pt x="102" y="153"/>
                    </a:lnTo>
                    <a:lnTo>
                      <a:pt x="104" y="153"/>
                    </a:lnTo>
                    <a:lnTo>
                      <a:pt x="104" y="155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8" y="157"/>
                    </a:lnTo>
                    <a:lnTo>
                      <a:pt x="108" y="159"/>
                    </a:lnTo>
                    <a:lnTo>
                      <a:pt x="108" y="161"/>
                    </a:lnTo>
                    <a:lnTo>
                      <a:pt x="110" y="161"/>
                    </a:lnTo>
                    <a:lnTo>
                      <a:pt x="110" y="163"/>
                    </a:lnTo>
                    <a:lnTo>
                      <a:pt x="110" y="165"/>
                    </a:lnTo>
                    <a:lnTo>
                      <a:pt x="110" y="167"/>
                    </a:lnTo>
                    <a:lnTo>
                      <a:pt x="110" y="169"/>
                    </a:lnTo>
                    <a:lnTo>
                      <a:pt x="110" y="171"/>
                    </a:lnTo>
                    <a:lnTo>
                      <a:pt x="112" y="171"/>
                    </a:lnTo>
                    <a:lnTo>
                      <a:pt x="112" y="173"/>
                    </a:lnTo>
                    <a:lnTo>
                      <a:pt x="114" y="173"/>
                    </a:lnTo>
                    <a:lnTo>
                      <a:pt x="114" y="175"/>
                    </a:lnTo>
                    <a:lnTo>
                      <a:pt x="114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8" y="178"/>
                    </a:lnTo>
                    <a:lnTo>
                      <a:pt x="118" y="180"/>
                    </a:lnTo>
                    <a:lnTo>
                      <a:pt x="118" y="182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20" y="182"/>
                    </a:lnTo>
                    <a:lnTo>
                      <a:pt x="120" y="184"/>
                    </a:lnTo>
                    <a:lnTo>
                      <a:pt x="120" y="186"/>
                    </a:lnTo>
                    <a:lnTo>
                      <a:pt x="118" y="186"/>
                    </a:lnTo>
                    <a:lnTo>
                      <a:pt x="118" y="188"/>
                    </a:lnTo>
                    <a:lnTo>
                      <a:pt x="120" y="188"/>
                    </a:lnTo>
                    <a:lnTo>
                      <a:pt x="120" y="190"/>
                    </a:lnTo>
                    <a:lnTo>
                      <a:pt x="120" y="192"/>
                    </a:lnTo>
                    <a:lnTo>
                      <a:pt x="121" y="192"/>
                    </a:lnTo>
                    <a:lnTo>
                      <a:pt x="123" y="192"/>
                    </a:lnTo>
                    <a:lnTo>
                      <a:pt x="123" y="194"/>
                    </a:lnTo>
                    <a:lnTo>
                      <a:pt x="125" y="194"/>
                    </a:lnTo>
                    <a:lnTo>
                      <a:pt x="125" y="192"/>
                    </a:lnTo>
                    <a:lnTo>
                      <a:pt x="127" y="192"/>
                    </a:lnTo>
                    <a:lnTo>
                      <a:pt x="127" y="194"/>
                    </a:lnTo>
                    <a:lnTo>
                      <a:pt x="129" y="194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31" y="198"/>
                    </a:lnTo>
                    <a:lnTo>
                      <a:pt x="131" y="199"/>
                    </a:lnTo>
                    <a:lnTo>
                      <a:pt x="133" y="199"/>
                    </a:lnTo>
                    <a:lnTo>
                      <a:pt x="133" y="201"/>
                    </a:lnTo>
                    <a:lnTo>
                      <a:pt x="131" y="201"/>
                    </a:lnTo>
                    <a:lnTo>
                      <a:pt x="131" y="203"/>
                    </a:lnTo>
                    <a:lnTo>
                      <a:pt x="133" y="203"/>
                    </a:lnTo>
                    <a:lnTo>
                      <a:pt x="133" y="205"/>
                    </a:lnTo>
                    <a:lnTo>
                      <a:pt x="133" y="207"/>
                    </a:lnTo>
                    <a:lnTo>
                      <a:pt x="133" y="209"/>
                    </a:lnTo>
                    <a:lnTo>
                      <a:pt x="135" y="209"/>
                    </a:lnTo>
                    <a:lnTo>
                      <a:pt x="135" y="211"/>
                    </a:lnTo>
                    <a:lnTo>
                      <a:pt x="137" y="211"/>
                    </a:lnTo>
                    <a:lnTo>
                      <a:pt x="139" y="211"/>
                    </a:lnTo>
                    <a:lnTo>
                      <a:pt x="137" y="211"/>
                    </a:lnTo>
                    <a:lnTo>
                      <a:pt x="137" y="213"/>
                    </a:lnTo>
                    <a:lnTo>
                      <a:pt x="139" y="213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39" y="209"/>
                    </a:lnTo>
                    <a:lnTo>
                      <a:pt x="141" y="209"/>
                    </a:lnTo>
                    <a:lnTo>
                      <a:pt x="141" y="207"/>
                    </a:lnTo>
                    <a:lnTo>
                      <a:pt x="143" y="207"/>
                    </a:lnTo>
                    <a:lnTo>
                      <a:pt x="143" y="205"/>
                    </a:lnTo>
                    <a:lnTo>
                      <a:pt x="143" y="207"/>
                    </a:lnTo>
                    <a:lnTo>
                      <a:pt x="145" y="207"/>
                    </a:lnTo>
                    <a:lnTo>
                      <a:pt x="146" y="207"/>
                    </a:lnTo>
                    <a:lnTo>
                      <a:pt x="148" y="207"/>
                    </a:lnTo>
                    <a:lnTo>
                      <a:pt x="150" y="207"/>
                    </a:lnTo>
                    <a:lnTo>
                      <a:pt x="152" y="207"/>
                    </a:lnTo>
                    <a:lnTo>
                      <a:pt x="152" y="209"/>
                    </a:lnTo>
                    <a:lnTo>
                      <a:pt x="154" y="209"/>
                    </a:lnTo>
                    <a:lnTo>
                      <a:pt x="154" y="207"/>
                    </a:lnTo>
                    <a:lnTo>
                      <a:pt x="154" y="205"/>
                    </a:lnTo>
                    <a:lnTo>
                      <a:pt x="156" y="205"/>
                    </a:lnTo>
                    <a:lnTo>
                      <a:pt x="156" y="203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60" y="205"/>
                    </a:lnTo>
                    <a:lnTo>
                      <a:pt x="162" y="205"/>
                    </a:lnTo>
                    <a:lnTo>
                      <a:pt x="164" y="205"/>
                    </a:lnTo>
                    <a:lnTo>
                      <a:pt x="164" y="203"/>
                    </a:lnTo>
                    <a:lnTo>
                      <a:pt x="164" y="205"/>
                    </a:lnTo>
                    <a:lnTo>
                      <a:pt x="166" y="205"/>
                    </a:lnTo>
                    <a:lnTo>
                      <a:pt x="166" y="203"/>
                    </a:lnTo>
                    <a:lnTo>
                      <a:pt x="168" y="203"/>
                    </a:lnTo>
                    <a:lnTo>
                      <a:pt x="169" y="203"/>
                    </a:lnTo>
                    <a:lnTo>
                      <a:pt x="169" y="205"/>
                    </a:lnTo>
                    <a:lnTo>
                      <a:pt x="171" y="205"/>
                    </a:lnTo>
                    <a:lnTo>
                      <a:pt x="173" y="205"/>
                    </a:lnTo>
                    <a:lnTo>
                      <a:pt x="175" y="205"/>
                    </a:lnTo>
                    <a:lnTo>
                      <a:pt x="175" y="203"/>
                    </a:lnTo>
                    <a:lnTo>
                      <a:pt x="177" y="203"/>
                    </a:lnTo>
                    <a:lnTo>
                      <a:pt x="179" y="203"/>
                    </a:lnTo>
                    <a:lnTo>
                      <a:pt x="181" y="203"/>
                    </a:lnTo>
                    <a:lnTo>
                      <a:pt x="181" y="205"/>
                    </a:lnTo>
                    <a:lnTo>
                      <a:pt x="183" y="205"/>
                    </a:lnTo>
                    <a:lnTo>
                      <a:pt x="183" y="203"/>
                    </a:lnTo>
                    <a:lnTo>
                      <a:pt x="181" y="203"/>
                    </a:lnTo>
                    <a:lnTo>
                      <a:pt x="181" y="201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3" y="198"/>
                    </a:lnTo>
                    <a:lnTo>
                      <a:pt x="181" y="198"/>
                    </a:lnTo>
                    <a:lnTo>
                      <a:pt x="183" y="198"/>
                    </a:lnTo>
                    <a:lnTo>
                      <a:pt x="183" y="196"/>
                    </a:lnTo>
                    <a:lnTo>
                      <a:pt x="183" y="198"/>
                    </a:lnTo>
                    <a:lnTo>
                      <a:pt x="185" y="198"/>
                    </a:lnTo>
                    <a:lnTo>
                      <a:pt x="185" y="196"/>
                    </a:lnTo>
                    <a:lnTo>
                      <a:pt x="187" y="196"/>
                    </a:lnTo>
                    <a:lnTo>
                      <a:pt x="187" y="198"/>
                    </a:lnTo>
                    <a:lnTo>
                      <a:pt x="189" y="198"/>
                    </a:lnTo>
                    <a:lnTo>
                      <a:pt x="189" y="199"/>
                    </a:lnTo>
                    <a:lnTo>
                      <a:pt x="191" y="201"/>
                    </a:lnTo>
                    <a:lnTo>
                      <a:pt x="189" y="201"/>
                    </a:lnTo>
                    <a:lnTo>
                      <a:pt x="189" y="203"/>
                    </a:lnTo>
                    <a:lnTo>
                      <a:pt x="191" y="203"/>
                    </a:lnTo>
                    <a:lnTo>
                      <a:pt x="193" y="203"/>
                    </a:lnTo>
                    <a:lnTo>
                      <a:pt x="193" y="205"/>
                    </a:lnTo>
                    <a:lnTo>
                      <a:pt x="193" y="207"/>
                    </a:lnTo>
                    <a:lnTo>
                      <a:pt x="194" y="207"/>
                    </a:lnTo>
                    <a:lnTo>
                      <a:pt x="194" y="209"/>
                    </a:lnTo>
                    <a:lnTo>
                      <a:pt x="194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7"/>
                    </a:lnTo>
                    <a:lnTo>
                      <a:pt x="194" y="219"/>
                    </a:lnTo>
                    <a:lnTo>
                      <a:pt x="194" y="221"/>
                    </a:lnTo>
                    <a:lnTo>
                      <a:pt x="194" y="223"/>
                    </a:lnTo>
                    <a:lnTo>
                      <a:pt x="194" y="224"/>
                    </a:lnTo>
                    <a:lnTo>
                      <a:pt x="194" y="226"/>
                    </a:lnTo>
                    <a:lnTo>
                      <a:pt x="194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32"/>
                    </a:lnTo>
                    <a:lnTo>
                      <a:pt x="196" y="234"/>
                    </a:lnTo>
                    <a:lnTo>
                      <a:pt x="196" y="236"/>
                    </a:lnTo>
                    <a:lnTo>
                      <a:pt x="196" y="238"/>
                    </a:lnTo>
                    <a:lnTo>
                      <a:pt x="196" y="240"/>
                    </a:lnTo>
                    <a:lnTo>
                      <a:pt x="196" y="242"/>
                    </a:lnTo>
                    <a:lnTo>
                      <a:pt x="196" y="244"/>
                    </a:lnTo>
                    <a:lnTo>
                      <a:pt x="196" y="246"/>
                    </a:lnTo>
                    <a:lnTo>
                      <a:pt x="196" y="247"/>
                    </a:lnTo>
                    <a:lnTo>
                      <a:pt x="196" y="249"/>
                    </a:lnTo>
                    <a:lnTo>
                      <a:pt x="196" y="251"/>
                    </a:lnTo>
                    <a:lnTo>
                      <a:pt x="196" y="253"/>
                    </a:lnTo>
                    <a:lnTo>
                      <a:pt x="196" y="255"/>
                    </a:lnTo>
                    <a:lnTo>
                      <a:pt x="196" y="257"/>
                    </a:lnTo>
                    <a:lnTo>
                      <a:pt x="196" y="259"/>
                    </a:lnTo>
                    <a:lnTo>
                      <a:pt x="196" y="261"/>
                    </a:lnTo>
                    <a:lnTo>
                      <a:pt x="196" y="263"/>
                    </a:lnTo>
                    <a:lnTo>
                      <a:pt x="196" y="265"/>
                    </a:lnTo>
                    <a:lnTo>
                      <a:pt x="196" y="267"/>
                    </a:lnTo>
                    <a:lnTo>
                      <a:pt x="196" y="269"/>
                    </a:lnTo>
                    <a:lnTo>
                      <a:pt x="196" y="271"/>
                    </a:lnTo>
                    <a:lnTo>
                      <a:pt x="196" y="272"/>
                    </a:lnTo>
                    <a:lnTo>
                      <a:pt x="196" y="274"/>
                    </a:lnTo>
                    <a:lnTo>
                      <a:pt x="196" y="276"/>
                    </a:lnTo>
                    <a:lnTo>
                      <a:pt x="196" y="278"/>
                    </a:lnTo>
                    <a:lnTo>
                      <a:pt x="196" y="280"/>
                    </a:lnTo>
                    <a:lnTo>
                      <a:pt x="196" y="282"/>
                    </a:lnTo>
                    <a:lnTo>
                      <a:pt x="196" y="284"/>
                    </a:lnTo>
                    <a:lnTo>
                      <a:pt x="196" y="286"/>
                    </a:lnTo>
                    <a:lnTo>
                      <a:pt x="196" y="288"/>
                    </a:lnTo>
                    <a:lnTo>
                      <a:pt x="196" y="290"/>
                    </a:lnTo>
                    <a:lnTo>
                      <a:pt x="196" y="292"/>
                    </a:lnTo>
                    <a:lnTo>
                      <a:pt x="196" y="294"/>
                    </a:lnTo>
                    <a:lnTo>
                      <a:pt x="196" y="295"/>
                    </a:lnTo>
                    <a:lnTo>
                      <a:pt x="196" y="297"/>
                    </a:lnTo>
                    <a:lnTo>
                      <a:pt x="196" y="299"/>
                    </a:lnTo>
                    <a:lnTo>
                      <a:pt x="196" y="301"/>
                    </a:lnTo>
                    <a:lnTo>
                      <a:pt x="196" y="303"/>
                    </a:lnTo>
                    <a:lnTo>
                      <a:pt x="196" y="305"/>
                    </a:lnTo>
                    <a:lnTo>
                      <a:pt x="196" y="307"/>
                    </a:lnTo>
                    <a:lnTo>
                      <a:pt x="196" y="309"/>
                    </a:lnTo>
                    <a:lnTo>
                      <a:pt x="196" y="311"/>
                    </a:lnTo>
                    <a:lnTo>
                      <a:pt x="196" y="313"/>
                    </a:lnTo>
                    <a:lnTo>
                      <a:pt x="196" y="315"/>
                    </a:lnTo>
                    <a:lnTo>
                      <a:pt x="194" y="315"/>
                    </a:lnTo>
                    <a:lnTo>
                      <a:pt x="193" y="315"/>
                    </a:lnTo>
                    <a:lnTo>
                      <a:pt x="191" y="315"/>
                    </a:lnTo>
                    <a:lnTo>
                      <a:pt x="189" y="315"/>
                    </a:lnTo>
                    <a:lnTo>
                      <a:pt x="187" y="315"/>
                    </a:lnTo>
                    <a:lnTo>
                      <a:pt x="185" y="315"/>
                    </a:lnTo>
                    <a:lnTo>
                      <a:pt x="183" y="315"/>
                    </a:lnTo>
                    <a:lnTo>
                      <a:pt x="181" y="315"/>
                    </a:lnTo>
                    <a:lnTo>
                      <a:pt x="179" y="315"/>
                    </a:lnTo>
                    <a:lnTo>
                      <a:pt x="177" y="315"/>
                    </a:lnTo>
                    <a:lnTo>
                      <a:pt x="175" y="315"/>
                    </a:lnTo>
                    <a:lnTo>
                      <a:pt x="173" y="315"/>
                    </a:lnTo>
                    <a:lnTo>
                      <a:pt x="171" y="315"/>
                    </a:lnTo>
                    <a:lnTo>
                      <a:pt x="169" y="315"/>
                    </a:lnTo>
                    <a:lnTo>
                      <a:pt x="168" y="315"/>
                    </a:lnTo>
                    <a:lnTo>
                      <a:pt x="166" y="315"/>
                    </a:lnTo>
                    <a:lnTo>
                      <a:pt x="164" y="315"/>
                    </a:lnTo>
                    <a:lnTo>
                      <a:pt x="162" y="315"/>
                    </a:lnTo>
                    <a:lnTo>
                      <a:pt x="160" y="315"/>
                    </a:lnTo>
                    <a:lnTo>
                      <a:pt x="158" y="315"/>
                    </a:lnTo>
                    <a:lnTo>
                      <a:pt x="156" y="315"/>
                    </a:lnTo>
                    <a:lnTo>
                      <a:pt x="154" y="315"/>
                    </a:lnTo>
                    <a:lnTo>
                      <a:pt x="152" y="315"/>
                    </a:lnTo>
                    <a:lnTo>
                      <a:pt x="150" y="315"/>
                    </a:lnTo>
                    <a:lnTo>
                      <a:pt x="148" y="315"/>
                    </a:lnTo>
                    <a:lnTo>
                      <a:pt x="146" y="315"/>
                    </a:lnTo>
                    <a:lnTo>
                      <a:pt x="145" y="315"/>
                    </a:lnTo>
                    <a:lnTo>
                      <a:pt x="143" y="315"/>
                    </a:lnTo>
                    <a:lnTo>
                      <a:pt x="141" y="315"/>
                    </a:lnTo>
                    <a:lnTo>
                      <a:pt x="139" y="315"/>
                    </a:lnTo>
                    <a:lnTo>
                      <a:pt x="137" y="315"/>
                    </a:lnTo>
                    <a:lnTo>
                      <a:pt x="135" y="315"/>
                    </a:lnTo>
                    <a:lnTo>
                      <a:pt x="133" y="315"/>
                    </a:lnTo>
                    <a:lnTo>
                      <a:pt x="131" y="315"/>
                    </a:lnTo>
                    <a:lnTo>
                      <a:pt x="129" y="315"/>
                    </a:lnTo>
                    <a:lnTo>
                      <a:pt x="127" y="315"/>
                    </a:lnTo>
                    <a:lnTo>
                      <a:pt x="125" y="315"/>
                    </a:lnTo>
                    <a:lnTo>
                      <a:pt x="123" y="315"/>
                    </a:lnTo>
                    <a:lnTo>
                      <a:pt x="121" y="315"/>
                    </a:lnTo>
                    <a:lnTo>
                      <a:pt x="120" y="315"/>
                    </a:lnTo>
                    <a:lnTo>
                      <a:pt x="118" y="315"/>
                    </a:lnTo>
                    <a:lnTo>
                      <a:pt x="116" y="315"/>
                    </a:lnTo>
                    <a:lnTo>
                      <a:pt x="114" y="315"/>
                    </a:lnTo>
                    <a:lnTo>
                      <a:pt x="112" y="315"/>
                    </a:lnTo>
                    <a:lnTo>
                      <a:pt x="110" y="315"/>
                    </a:lnTo>
                    <a:lnTo>
                      <a:pt x="108" y="315"/>
                    </a:lnTo>
                    <a:lnTo>
                      <a:pt x="106" y="315"/>
                    </a:lnTo>
                    <a:lnTo>
                      <a:pt x="104" y="315"/>
                    </a:lnTo>
                    <a:lnTo>
                      <a:pt x="102" y="315"/>
                    </a:lnTo>
                    <a:lnTo>
                      <a:pt x="100" y="315"/>
                    </a:lnTo>
                    <a:lnTo>
                      <a:pt x="98" y="315"/>
                    </a:lnTo>
                    <a:lnTo>
                      <a:pt x="97" y="315"/>
                    </a:lnTo>
                    <a:lnTo>
                      <a:pt x="95" y="315"/>
                    </a:lnTo>
                    <a:lnTo>
                      <a:pt x="93" y="315"/>
                    </a:lnTo>
                    <a:lnTo>
                      <a:pt x="91" y="315"/>
                    </a:lnTo>
                    <a:lnTo>
                      <a:pt x="89" y="315"/>
                    </a:lnTo>
                    <a:lnTo>
                      <a:pt x="87" y="315"/>
                    </a:lnTo>
                    <a:lnTo>
                      <a:pt x="85" y="315"/>
                    </a:lnTo>
                    <a:lnTo>
                      <a:pt x="83" y="315"/>
                    </a:lnTo>
                    <a:lnTo>
                      <a:pt x="81" y="315"/>
                    </a:lnTo>
                    <a:lnTo>
                      <a:pt x="79" y="315"/>
                    </a:lnTo>
                    <a:lnTo>
                      <a:pt x="77" y="315"/>
                    </a:lnTo>
                    <a:lnTo>
                      <a:pt x="75" y="315"/>
                    </a:lnTo>
                    <a:lnTo>
                      <a:pt x="73" y="315"/>
                    </a:lnTo>
                    <a:lnTo>
                      <a:pt x="72" y="315"/>
                    </a:lnTo>
                    <a:lnTo>
                      <a:pt x="70" y="315"/>
                    </a:lnTo>
                    <a:lnTo>
                      <a:pt x="68" y="315"/>
                    </a:lnTo>
                    <a:lnTo>
                      <a:pt x="66" y="315"/>
                    </a:lnTo>
                    <a:lnTo>
                      <a:pt x="64" y="315"/>
                    </a:lnTo>
                    <a:lnTo>
                      <a:pt x="62" y="315"/>
                    </a:lnTo>
                    <a:lnTo>
                      <a:pt x="60" y="315"/>
                    </a:lnTo>
                    <a:lnTo>
                      <a:pt x="58" y="315"/>
                    </a:lnTo>
                    <a:lnTo>
                      <a:pt x="56" y="315"/>
                    </a:lnTo>
                    <a:lnTo>
                      <a:pt x="54" y="315"/>
                    </a:lnTo>
                    <a:lnTo>
                      <a:pt x="52" y="315"/>
                    </a:lnTo>
                    <a:lnTo>
                      <a:pt x="50" y="315"/>
                    </a:lnTo>
                    <a:lnTo>
                      <a:pt x="48" y="315"/>
                    </a:lnTo>
                    <a:lnTo>
                      <a:pt x="47" y="315"/>
                    </a:lnTo>
                    <a:lnTo>
                      <a:pt x="45" y="315"/>
                    </a:lnTo>
                    <a:lnTo>
                      <a:pt x="43" y="315"/>
                    </a:lnTo>
                    <a:lnTo>
                      <a:pt x="41" y="315"/>
                    </a:lnTo>
                    <a:lnTo>
                      <a:pt x="39" y="315"/>
                    </a:lnTo>
                    <a:lnTo>
                      <a:pt x="37" y="315"/>
                    </a:lnTo>
                    <a:lnTo>
                      <a:pt x="35" y="315"/>
                    </a:lnTo>
                    <a:lnTo>
                      <a:pt x="33" y="315"/>
                    </a:lnTo>
                    <a:lnTo>
                      <a:pt x="31" y="315"/>
                    </a:lnTo>
                    <a:lnTo>
                      <a:pt x="29" y="315"/>
                    </a:lnTo>
                    <a:lnTo>
                      <a:pt x="27" y="315"/>
                    </a:lnTo>
                    <a:lnTo>
                      <a:pt x="25" y="315"/>
                    </a:lnTo>
                    <a:lnTo>
                      <a:pt x="24" y="315"/>
                    </a:lnTo>
                    <a:lnTo>
                      <a:pt x="22" y="315"/>
                    </a:lnTo>
                    <a:lnTo>
                      <a:pt x="20" y="315"/>
                    </a:lnTo>
                    <a:lnTo>
                      <a:pt x="18" y="315"/>
                    </a:lnTo>
                    <a:lnTo>
                      <a:pt x="16" y="315"/>
                    </a:lnTo>
                    <a:lnTo>
                      <a:pt x="14" y="315"/>
                    </a:lnTo>
                    <a:lnTo>
                      <a:pt x="12" y="315"/>
                    </a:lnTo>
                    <a:lnTo>
                      <a:pt x="10" y="315"/>
                    </a:lnTo>
                    <a:lnTo>
                      <a:pt x="8" y="315"/>
                    </a:lnTo>
                    <a:lnTo>
                      <a:pt x="6" y="315"/>
                    </a:lnTo>
                    <a:lnTo>
                      <a:pt x="6" y="313"/>
                    </a:lnTo>
                    <a:lnTo>
                      <a:pt x="6" y="311"/>
                    </a:lnTo>
                    <a:lnTo>
                      <a:pt x="6" y="309"/>
                    </a:lnTo>
                    <a:lnTo>
                      <a:pt x="6" y="307"/>
                    </a:lnTo>
                    <a:lnTo>
                      <a:pt x="6" y="305"/>
                    </a:lnTo>
                    <a:lnTo>
                      <a:pt x="6" y="303"/>
                    </a:lnTo>
                    <a:lnTo>
                      <a:pt x="6" y="301"/>
                    </a:lnTo>
                    <a:lnTo>
                      <a:pt x="6" y="299"/>
                    </a:lnTo>
                    <a:lnTo>
                      <a:pt x="6" y="297"/>
                    </a:lnTo>
                    <a:lnTo>
                      <a:pt x="6" y="295"/>
                    </a:lnTo>
                    <a:lnTo>
                      <a:pt x="6" y="294"/>
                    </a:lnTo>
                    <a:lnTo>
                      <a:pt x="6" y="292"/>
                    </a:lnTo>
                    <a:lnTo>
                      <a:pt x="6" y="290"/>
                    </a:lnTo>
                    <a:lnTo>
                      <a:pt x="6" y="288"/>
                    </a:lnTo>
                    <a:lnTo>
                      <a:pt x="6" y="286"/>
                    </a:lnTo>
                    <a:lnTo>
                      <a:pt x="6" y="284"/>
                    </a:lnTo>
                    <a:lnTo>
                      <a:pt x="6" y="282"/>
                    </a:lnTo>
                    <a:lnTo>
                      <a:pt x="6" y="280"/>
                    </a:lnTo>
                    <a:lnTo>
                      <a:pt x="6" y="278"/>
                    </a:lnTo>
                    <a:lnTo>
                      <a:pt x="6" y="276"/>
                    </a:lnTo>
                    <a:lnTo>
                      <a:pt x="6" y="274"/>
                    </a:lnTo>
                    <a:lnTo>
                      <a:pt x="6" y="272"/>
                    </a:lnTo>
                    <a:lnTo>
                      <a:pt x="6" y="271"/>
                    </a:lnTo>
                    <a:lnTo>
                      <a:pt x="6" y="269"/>
                    </a:lnTo>
                    <a:lnTo>
                      <a:pt x="6" y="267"/>
                    </a:lnTo>
                    <a:lnTo>
                      <a:pt x="6" y="265"/>
                    </a:lnTo>
                    <a:lnTo>
                      <a:pt x="6" y="263"/>
                    </a:lnTo>
                    <a:lnTo>
                      <a:pt x="6" y="261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6" y="251"/>
                    </a:lnTo>
                    <a:lnTo>
                      <a:pt x="6" y="249"/>
                    </a:lnTo>
                    <a:lnTo>
                      <a:pt x="6" y="247"/>
                    </a:lnTo>
                    <a:lnTo>
                      <a:pt x="6" y="246"/>
                    </a:lnTo>
                    <a:lnTo>
                      <a:pt x="6" y="244"/>
                    </a:lnTo>
                    <a:lnTo>
                      <a:pt x="6" y="242"/>
                    </a:lnTo>
                    <a:lnTo>
                      <a:pt x="6" y="240"/>
                    </a:lnTo>
                    <a:lnTo>
                      <a:pt x="6" y="238"/>
                    </a:lnTo>
                    <a:lnTo>
                      <a:pt x="6" y="236"/>
                    </a:lnTo>
                    <a:lnTo>
                      <a:pt x="8" y="236"/>
                    </a:lnTo>
                    <a:lnTo>
                      <a:pt x="6" y="234"/>
                    </a:lnTo>
                    <a:lnTo>
                      <a:pt x="8" y="234"/>
                    </a:lnTo>
                    <a:lnTo>
                      <a:pt x="8" y="232"/>
                    </a:lnTo>
                    <a:lnTo>
                      <a:pt x="8" y="230"/>
                    </a:lnTo>
                    <a:lnTo>
                      <a:pt x="8" y="228"/>
                    </a:lnTo>
                    <a:lnTo>
                      <a:pt x="10" y="228"/>
                    </a:lnTo>
                    <a:lnTo>
                      <a:pt x="10" y="226"/>
                    </a:lnTo>
                    <a:lnTo>
                      <a:pt x="8" y="226"/>
                    </a:lnTo>
                    <a:lnTo>
                      <a:pt x="8" y="224"/>
                    </a:lnTo>
                    <a:lnTo>
                      <a:pt x="10" y="224"/>
                    </a:lnTo>
                    <a:lnTo>
                      <a:pt x="10" y="223"/>
                    </a:lnTo>
                    <a:lnTo>
                      <a:pt x="10" y="221"/>
                    </a:lnTo>
                    <a:lnTo>
                      <a:pt x="8" y="221"/>
                    </a:lnTo>
                    <a:lnTo>
                      <a:pt x="8" y="219"/>
                    </a:lnTo>
                    <a:lnTo>
                      <a:pt x="8" y="217"/>
                    </a:lnTo>
                    <a:lnTo>
                      <a:pt x="6" y="217"/>
                    </a:lnTo>
                    <a:lnTo>
                      <a:pt x="6" y="219"/>
                    </a:lnTo>
                    <a:lnTo>
                      <a:pt x="6" y="217"/>
                    </a:lnTo>
                    <a:lnTo>
                      <a:pt x="4" y="217"/>
                    </a:lnTo>
                    <a:lnTo>
                      <a:pt x="2" y="217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2" y="215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4" y="203"/>
                    </a:lnTo>
                    <a:lnTo>
                      <a:pt x="4" y="201"/>
                    </a:lnTo>
                    <a:lnTo>
                      <a:pt x="4" y="199"/>
                    </a:lnTo>
                    <a:lnTo>
                      <a:pt x="4" y="198"/>
                    </a:lnTo>
                    <a:lnTo>
                      <a:pt x="6" y="198"/>
                    </a:lnTo>
                    <a:lnTo>
                      <a:pt x="6" y="196"/>
                    </a:lnTo>
                    <a:lnTo>
                      <a:pt x="8" y="196"/>
                    </a:lnTo>
                    <a:lnTo>
                      <a:pt x="8" y="194"/>
                    </a:lnTo>
                    <a:lnTo>
                      <a:pt x="10" y="194"/>
                    </a:lnTo>
                    <a:lnTo>
                      <a:pt x="10" y="19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2" name="Freeform 13"/>
              <p:cNvSpPr>
                <a:spLocks/>
              </p:cNvSpPr>
              <p:nvPr/>
            </p:nvSpPr>
            <p:spPr bwMode="auto">
              <a:xfrm>
                <a:off x="5050310" y="1845307"/>
                <a:ext cx="130734" cy="234490"/>
              </a:xfrm>
              <a:custGeom>
                <a:avLst/>
                <a:gdLst>
                  <a:gd name="T0" fmla="*/ 10 w 63"/>
                  <a:gd name="T1" fmla="*/ 71 h 113"/>
                  <a:gd name="T2" fmla="*/ 12 w 63"/>
                  <a:gd name="T3" fmla="*/ 65 h 113"/>
                  <a:gd name="T4" fmla="*/ 13 w 63"/>
                  <a:gd name="T5" fmla="*/ 63 h 113"/>
                  <a:gd name="T6" fmla="*/ 13 w 63"/>
                  <a:gd name="T7" fmla="*/ 59 h 113"/>
                  <a:gd name="T8" fmla="*/ 15 w 63"/>
                  <a:gd name="T9" fmla="*/ 57 h 113"/>
                  <a:gd name="T10" fmla="*/ 15 w 63"/>
                  <a:gd name="T11" fmla="*/ 53 h 113"/>
                  <a:gd name="T12" fmla="*/ 17 w 63"/>
                  <a:gd name="T13" fmla="*/ 52 h 113"/>
                  <a:gd name="T14" fmla="*/ 17 w 63"/>
                  <a:gd name="T15" fmla="*/ 48 h 113"/>
                  <a:gd name="T16" fmla="*/ 17 w 63"/>
                  <a:gd name="T17" fmla="*/ 44 h 113"/>
                  <a:gd name="T18" fmla="*/ 23 w 63"/>
                  <a:gd name="T19" fmla="*/ 42 h 113"/>
                  <a:gd name="T20" fmla="*/ 27 w 63"/>
                  <a:gd name="T21" fmla="*/ 38 h 113"/>
                  <a:gd name="T22" fmla="*/ 31 w 63"/>
                  <a:gd name="T23" fmla="*/ 34 h 113"/>
                  <a:gd name="T24" fmla="*/ 33 w 63"/>
                  <a:gd name="T25" fmla="*/ 32 h 113"/>
                  <a:gd name="T26" fmla="*/ 33 w 63"/>
                  <a:gd name="T27" fmla="*/ 28 h 113"/>
                  <a:gd name="T28" fmla="*/ 29 w 63"/>
                  <a:gd name="T29" fmla="*/ 25 h 113"/>
                  <a:gd name="T30" fmla="*/ 33 w 63"/>
                  <a:gd name="T31" fmla="*/ 21 h 113"/>
                  <a:gd name="T32" fmla="*/ 33 w 63"/>
                  <a:gd name="T33" fmla="*/ 17 h 113"/>
                  <a:gd name="T34" fmla="*/ 35 w 63"/>
                  <a:gd name="T35" fmla="*/ 11 h 113"/>
                  <a:gd name="T36" fmla="*/ 35 w 63"/>
                  <a:gd name="T37" fmla="*/ 7 h 113"/>
                  <a:gd name="T38" fmla="*/ 35 w 63"/>
                  <a:gd name="T39" fmla="*/ 4 h 113"/>
                  <a:gd name="T40" fmla="*/ 36 w 63"/>
                  <a:gd name="T41" fmla="*/ 2 h 113"/>
                  <a:gd name="T42" fmla="*/ 38 w 63"/>
                  <a:gd name="T43" fmla="*/ 0 h 113"/>
                  <a:gd name="T44" fmla="*/ 44 w 63"/>
                  <a:gd name="T45" fmla="*/ 2 h 113"/>
                  <a:gd name="T46" fmla="*/ 46 w 63"/>
                  <a:gd name="T47" fmla="*/ 4 h 113"/>
                  <a:gd name="T48" fmla="*/ 48 w 63"/>
                  <a:gd name="T49" fmla="*/ 9 h 113"/>
                  <a:gd name="T50" fmla="*/ 48 w 63"/>
                  <a:gd name="T51" fmla="*/ 17 h 113"/>
                  <a:gd name="T52" fmla="*/ 48 w 63"/>
                  <a:gd name="T53" fmla="*/ 25 h 113"/>
                  <a:gd name="T54" fmla="*/ 48 w 63"/>
                  <a:gd name="T55" fmla="*/ 32 h 113"/>
                  <a:gd name="T56" fmla="*/ 48 w 63"/>
                  <a:gd name="T57" fmla="*/ 40 h 113"/>
                  <a:gd name="T58" fmla="*/ 50 w 63"/>
                  <a:gd name="T59" fmla="*/ 48 h 113"/>
                  <a:gd name="T60" fmla="*/ 50 w 63"/>
                  <a:gd name="T61" fmla="*/ 55 h 113"/>
                  <a:gd name="T62" fmla="*/ 50 w 63"/>
                  <a:gd name="T63" fmla="*/ 63 h 113"/>
                  <a:gd name="T64" fmla="*/ 50 w 63"/>
                  <a:gd name="T65" fmla="*/ 71 h 113"/>
                  <a:gd name="T66" fmla="*/ 52 w 63"/>
                  <a:gd name="T67" fmla="*/ 76 h 113"/>
                  <a:gd name="T68" fmla="*/ 50 w 63"/>
                  <a:gd name="T69" fmla="*/ 78 h 113"/>
                  <a:gd name="T70" fmla="*/ 50 w 63"/>
                  <a:gd name="T71" fmla="*/ 86 h 113"/>
                  <a:gd name="T72" fmla="*/ 54 w 63"/>
                  <a:gd name="T73" fmla="*/ 90 h 113"/>
                  <a:gd name="T74" fmla="*/ 54 w 63"/>
                  <a:gd name="T75" fmla="*/ 94 h 113"/>
                  <a:gd name="T76" fmla="*/ 58 w 63"/>
                  <a:gd name="T77" fmla="*/ 98 h 113"/>
                  <a:gd name="T78" fmla="*/ 61 w 63"/>
                  <a:gd name="T79" fmla="*/ 101 h 113"/>
                  <a:gd name="T80" fmla="*/ 61 w 63"/>
                  <a:gd name="T81" fmla="*/ 105 h 113"/>
                  <a:gd name="T82" fmla="*/ 58 w 63"/>
                  <a:gd name="T83" fmla="*/ 107 h 113"/>
                  <a:gd name="T84" fmla="*/ 52 w 63"/>
                  <a:gd name="T85" fmla="*/ 105 h 113"/>
                  <a:gd name="T86" fmla="*/ 46 w 63"/>
                  <a:gd name="T87" fmla="*/ 109 h 113"/>
                  <a:gd name="T88" fmla="*/ 42 w 63"/>
                  <a:gd name="T89" fmla="*/ 111 h 113"/>
                  <a:gd name="T90" fmla="*/ 36 w 63"/>
                  <a:gd name="T91" fmla="*/ 113 h 113"/>
                  <a:gd name="T92" fmla="*/ 29 w 63"/>
                  <a:gd name="T93" fmla="*/ 113 h 113"/>
                  <a:gd name="T94" fmla="*/ 21 w 63"/>
                  <a:gd name="T95" fmla="*/ 113 h 113"/>
                  <a:gd name="T96" fmla="*/ 13 w 63"/>
                  <a:gd name="T97" fmla="*/ 113 h 113"/>
                  <a:gd name="T98" fmla="*/ 6 w 63"/>
                  <a:gd name="T99" fmla="*/ 113 h 113"/>
                  <a:gd name="T100" fmla="*/ 2 w 63"/>
                  <a:gd name="T101" fmla="*/ 109 h 113"/>
                  <a:gd name="T102" fmla="*/ 2 w 63"/>
                  <a:gd name="T103" fmla="*/ 105 h 113"/>
                  <a:gd name="T104" fmla="*/ 4 w 63"/>
                  <a:gd name="T105" fmla="*/ 100 h 113"/>
                  <a:gd name="T106" fmla="*/ 4 w 63"/>
                  <a:gd name="T107" fmla="*/ 92 h 113"/>
                  <a:gd name="T108" fmla="*/ 6 w 63"/>
                  <a:gd name="T109" fmla="*/ 86 h 113"/>
                  <a:gd name="T110" fmla="*/ 6 w 63"/>
                  <a:gd name="T111" fmla="*/ 80 h 113"/>
                  <a:gd name="T112" fmla="*/ 8 w 63"/>
                  <a:gd name="T113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13">
                    <a:moveTo>
                      <a:pt x="8" y="75"/>
                    </a:moveTo>
                    <a:lnTo>
                      <a:pt x="8" y="73"/>
                    </a:lnTo>
                    <a:lnTo>
                      <a:pt x="8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5" y="50"/>
                    </a:lnTo>
                    <a:lnTo>
                      <a:pt x="15" y="48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3" y="40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3" y="32"/>
                    </a:lnTo>
                    <a:lnTo>
                      <a:pt x="33" y="30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5" y="17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3" y="13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5"/>
                    </a:lnTo>
                    <a:lnTo>
                      <a:pt x="48" y="7"/>
                    </a:lnTo>
                    <a:lnTo>
                      <a:pt x="48" y="9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48" y="15"/>
                    </a:lnTo>
                    <a:lnTo>
                      <a:pt x="48" y="17"/>
                    </a:lnTo>
                    <a:lnTo>
                      <a:pt x="48" y="19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48" y="27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8" y="32"/>
                    </a:lnTo>
                    <a:lnTo>
                      <a:pt x="48" y="34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50" y="42"/>
                    </a:lnTo>
                    <a:lnTo>
                      <a:pt x="50" y="44"/>
                    </a:lnTo>
                    <a:lnTo>
                      <a:pt x="50" y="46"/>
                    </a:lnTo>
                    <a:lnTo>
                      <a:pt x="50" y="48"/>
                    </a:lnTo>
                    <a:lnTo>
                      <a:pt x="50" y="50"/>
                    </a:lnTo>
                    <a:lnTo>
                      <a:pt x="50" y="52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9"/>
                    </a:lnTo>
                    <a:lnTo>
                      <a:pt x="50" y="61"/>
                    </a:lnTo>
                    <a:lnTo>
                      <a:pt x="50" y="63"/>
                    </a:lnTo>
                    <a:lnTo>
                      <a:pt x="50" y="65"/>
                    </a:lnTo>
                    <a:lnTo>
                      <a:pt x="50" y="67"/>
                    </a:lnTo>
                    <a:lnTo>
                      <a:pt x="50" y="69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50" y="75"/>
                    </a:lnTo>
                    <a:lnTo>
                      <a:pt x="50" y="76"/>
                    </a:lnTo>
                    <a:lnTo>
                      <a:pt x="52" y="76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52" y="78"/>
                    </a:lnTo>
                    <a:lnTo>
                      <a:pt x="50" y="78"/>
                    </a:lnTo>
                    <a:lnTo>
                      <a:pt x="50" y="80"/>
                    </a:lnTo>
                    <a:lnTo>
                      <a:pt x="50" y="82"/>
                    </a:lnTo>
                    <a:lnTo>
                      <a:pt x="50" y="84"/>
                    </a:lnTo>
                    <a:lnTo>
                      <a:pt x="50" y="86"/>
                    </a:lnTo>
                    <a:lnTo>
                      <a:pt x="52" y="86"/>
                    </a:lnTo>
                    <a:lnTo>
                      <a:pt x="52" y="88"/>
                    </a:lnTo>
                    <a:lnTo>
                      <a:pt x="54" y="88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6" y="92"/>
                    </a:lnTo>
                    <a:lnTo>
                      <a:pt x="56" y="94"/>
                    </a:lnTo>
                    <a:lnTo>
                      <a:pt x="54" y="94"/>
                    </a:lnTo>
                    <a:lnTo>
                      <a:pt x="56" y="94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0" y="101"/>
                    </a:lnTo>
                    <a:lnTo>
                      <a:pt x="61" y="101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3" y="105"/>
                    </a:lnTo>
                    <a:lnTo>
                      <a:pt x="61" y="105"/>
                    </a:lnTo>
                    <a:lnTo>
                      <a:pt x="60" y="103"/>
                    </a:lnTo>
                    <a:lnTo>
                      <a:pt x="58" y="103"/>
                    </a:lnTo>
                    <a:lnTo>
                      <a:pt x="58" y="105"/>
                    </a:lnTo>
                    <a:lnTo>
                      <a:pt x="58" y="107"/>
                    </a:lnTo>
                    <a:lnTo>
                      <a:pt x="56" y="107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2" y="105"/>
                    </a:lnTo>
                    <a:lnTo>
                      <a:pt x="50" y="107"/>
                    </a:lnTo>
                    <a:lnTo>
                      <a:pt x="48" y="107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4" y="109"/>
                    </a:lnTo>
                    <a:lnTo>
                      <a:pt x="44" y="111"/>
                    </a:lnTo>
                    <a:lnTo>
                      <a:pt x="44" y="113"/>
                    </a:lnTo>
                    <a:lnTo>
                      <a:pt x="42" y="111"/>
                    </a:lnTo>
                    <a:lnTo>
                      <a:pt x="42" y="113"/>
                    </a:lnTo>
                    <a:lnTo>
                      <a:pt x="40" y="113"/>
                    </a:lnTo>
                    <a:lnTo>
                      <a:pt x="38" y="113"/>
                    </a:lnTo>
                    <a:lnTo>
                      <a:pt x="36" y="113"/>
                    </a:lnTo>
                    <a:lnTo>
                      <a:pt x="35" y="113"/>
                    </a:lnTo>
                    <a:lnTo>
                      <a:pt x="33" y="113"/>
                    </a:lnTo>
                    <a:lnTo>
                      <a:pt x="31" y="113"/>
                    </a:lnTo>
                    <a:lnTo>
                      <a:pt x="29" y="113"/>
                    </a:lnTo>
                    <a:lnTo>
                      <a:pt x="27" y="113"/>
                    </a:lnTo>
                    <a:lnTo>
                      <a:pt x="25" y="113"/>
                    </a:lnTo>
                    <a:lnTo>
                      <a:pt x="23" y="113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5" y="113"/>
                    </a:lnTo>
                    <a:lnTo>
                      <a:pt x="13" y="113"/>
                    </a:lnTo>
                    <a:lnTo>
                      <a:pt x="12" y="113"/>
                    </a:lnTo>
                    <a:lnTo>
                      <a:pt x="10" y="113"/>
                    </a:lnTo>
                    <a:lnTo>
                      <a:pt x="8" y="113"/>
                    </a:lnTo>
                    <a:lnTo>
                      <a:pt x="6" y="113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4" y="101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8" y="7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3" name="Freeform 14"/>
              <p:cNvSpPr>
                <a:spLocks/>
              </p:cNvSpPr>
              <p:nvPr/>
            </p:nvSpPr>
            <p:spPr bwMode="auto">
              <a:xfrm>
                <a:off x="4280438" y="2600654"/>
                <a:ext cx="583112" cy="228264"/>
              </a:xfrm>
              <a:custGeom>
                <a:avLst/>
                <a:gdLst>
                  <a:gd name="T0" fmla="*/ 68 w 281"/>
                  <a:gd name="T1" fmla="*/ 18 h 110"/>
                  <a:gd name="T2" fmla="*/ 73 w 281"/>
                  <a:gd name="T3" fmla="*/ 18 h 110"/>
                  <a:gd name="T4" fmla="*/ 79 w 281"/>
                  <a:gd name="T5" fmla="*/ 10 h 110"/>
                  <a:gd name="T6" fmla="*/ 81 w 281"/>
                  <a:gd name="T7" fmla="*/ 6 h 110"/>
                  <a:gd name="T8" fmla="*/ 89 w 281"/>
                  <a:gd name="T9" fmla="*/ 0 h 110"/>
                  <a:gd name="T10" fmla="*/ 102 w 281"/>
                  <a:gd name="T11" fmla="*/ 0 h 110"/>
                  <a:gd name="T12" fmla="*/ 114 w 281"/>
                  <a:gd name="T13" fmla="*/ 2 h 110"/>
                  <a:gd name="T14" fmla="*/ 127 w 281"/>
                  <a:gd name="T15" fmla="*/ 2 h 110"/>
                  <a:gd name="T16" fmla="*/ 141 w 281"/>
                  <a:gd name="T17" fmla="*/ 2 h 110"/>
                  <a:gd name="T18" fmla="*/ 154 w 281"/>
                  <a:gd name="T19" fmla="*/ 2 h 110"/>
                  <a:gd name="T20" fmla="*/ 167 w 281"/>
                  <a:gd name="T21" fmla="*/ 2 h 110"/>
                  <a:gd name="T22" fmla="*/ 181 w 281"/>
                  <a:gd name="T23" fmla="*/ 2 h 110"/>
                  <a:gd name="T24" fmla="*/ 194 w 281"/>
                  <a:gd name="T25" fmla="*/ 2 h 110"/>
                  <a:gd name="T26" fmla="*/ 208 w 281"/>
                  <a:gd name="T27" fmla="*/ 2 h 110"/>
                  <a:gd name="T28" fmla="*/ 221 w 281"/>
                  <a:gd name="T29" fmla="*/ 2 h 110"/>
                  <a:gd name="T30" fmla="*/ 235 w 281"/>
                  <a:gd name="T31" fmla="*/ 2 h 110"/>
                  <a:gd name="T32" fmla="*/ 240 w 281"/>
                  <a:gd name="T33" fmla="*/ 2 h 110"/>
                  <a:gd name="T34" fmla="*/ 254 w 281"/>
                  <a:gd name="T35" fmla="*/ 2 h 110"/>
                  <a:gd name="T36" fmla="*/ 267 w 281"/>
                  <a:gd name="T37" fmla="*/ 2 h 110"/>
                  <a:gd name="T38" fmla="*/ 273 w 281"/>
                  <a:gd name="T39" fmla="*/ 16 h 110"/>
                  <a:gd name="T40" fmla="*/ 279 w 281"/>
                  <a:gd name="T41" fmla="*/ 29 h 110"/>
                  <a:gd name="T42" fmla="*/ 281 w 281"/>
                  <a:gd name="T43" fmla="*/ 41 h 110"/>
                  <a:gd name="T44" fmla="*/ 279 w 281"/>
                  <a:gd name="T45" fmla="*/ 52 h 110"/>
                  <a:gd name="T46" fmla="*/ 269 w 281"/>
                  <a:gd name="T47" fmla="*/ 58 h 110"/>
                  <a:gd name="T48" fmla="*/ 260 w 281"/>
                  <a:gd name="T49" fmla="*/ 66 h 110"/>
                  <a:gd name="T50" fmla="*/ 250 w 281"/>
                  <a:gd name="T51" fmla="*/ 73 h 110"/>
                  <a:gd name="T52" fmla="*/ 244 w 281"/>
                  <a:gd name="T53" fmla="*/ 79 h 110"/>
                  <a:gd name="T54" fmla="*/ 235 w 281"/>
                  <a:gd name="T55" fmla="*/ 75 h 110"/>
                  <a:gd name="T56" fmla="*/ 225 w 281"/>
                  <a:gd name="T57" fmla="*/ 79 h 110"/>
                  <a:gd name="T58" fmla="*/ 215 w 281"/>
                  <a:gd name="T59" fmla="*/ 85 h 110"/>
                  <a:gd name="T60" fmla="*/ 208 w 281"/>
                  <a:gd name="T61" fmla="*/ 93 h 110"/>
                  <a:gd name="T62" fmla="*/ 204 w 281"/>
                  <a:gd name="T63" fmla="*/ 104 h 110"/>
                  <a:gd name="T64" fmla="*/ 198 w 281"/>
                  <a:gd name="T65" fmla="*/ 108 h 110"/>
                  <a:gd name="T66" fmla="*/ 187 w 281"/>
                  <a:gd name="T67" fmla="*/ 106 h 110"/>
                  <a:gd name="T68" fmla="*/ 179 w 281"/>
                  <a:gd name="T69" fmla="*/ 102 h 110"/>
                  <a:gd name="T70" fmla="*/ 171 w 281"/>
                  <a:gd name="T71" fmla="*/ 96 h 110"/>
                  <a:gd name="T72" fmla="*/ 164 w 281"/>
                  <a:gd name="T73" fmla="*/ 89 h 110"/>
                  <a:gd name="T74" fmla="*/ 156 w 281"/>
                  <a:gd name="T75" fmla="*/ 79 h 110"/>
                  <a:gd name="T76" fmla="*/ 146 w 281"/>
                  <a:gd name="T77" fmla="*/ 70 h 110"/>
                  <a:gd name="T78" fmla="*/ 133 w 281"/>
                  <a:gd name="T79" fmla="*/ 70 h 110"/>
                  <a:gd name="T80" fmla="*/ 119 w 281"/>
                  <a:gd name="T81" fmla="*/ 70 h 110"/>
                  <a:gd name="T82" fmla="*/ 112 w 281"/>
                  <a:gd name="T83" fmla="*/ 64 h 110"/>
                  <a:gd name="T84" fmla="*/ 106 w 281"/>
                  <a:gd name="T85" fmla="*/ 60 h 110"/>
                  <a:gd name="T86" fmla="*/ 100 w 281"/>
                  <a:gd name="T87" fmla="*/ 56 h 110"/>
                  <a:gd name="T88" fmla="*/ 87 w 281"/>
                  <a:gd name="T89" fmla="*/ 56 h 110"/>
                  <a:gd name="T90" fmla="*/ 73 w 281"/>
                  <a:gd name="T91" fmla="*/ 54 h 110"/>
                  <a:gd name="T92" fmla="*/ 62 w 281"/>
                  <a:gd name="T93" fmla="*/ 56 h 110"/>
                  <a:gd name="T94" fmla="*/ 56 w 281"/>
                  <a:gd name="T95" fmla="*/ 56 h 110"/>
                  <a:gd name="T96" fmla="*/ 50 w 281"/>
                  <a:gd name="T97" fmla="*/ 60 h 110"/>
                  <a:gd name="T98" fmla="*/ 43 w 281"/>
                  <a:gd name="T99" fmla="*/ 62 h 110"/>
                  <a:gd name="T100" fmla="*/ 29 w 281"/>
                  <a:gd name="T101" fmla="*/ 62 h 110"/>
                  <a:gd name="T102" fmla="*/ 16 w 281"/>
                  <a:gd name="T103" fmla="*/ 62 h 110"/>
                  <a:gd name="T104" fmla="*/ 2 w 281"/>
                  <a:gd name="T105" fmla="*/ 62 h 110"/>
                  <a:gd name="T106" fmla="*/ 2 w 281"/>
                  <a:gd name="T107" fmla="*/ 52 h 110"/>
                  <a:gd name="T108" fmla="*/ 10 w 281"/>
                  <a:gd name="T109" fmla="*/ 50 h 110"/>
                  <a:gd name="T110" fmla="*/ 10 w 281"/>
                  <a:gd name="T111" fmla="*/ 45 h 110"/>
                  <a:gd name="T112" fmla="*/ 20 w 281"/>
                  <a:gd name="T113" fmla="*/ 41 h 110"/>
                  <a:gd name="T114" fmla="*/ 29 w 281"/>
                  <a:gd name="T115" fmla="*/ 37 h 110"/>
                  <a:gd name="T116" fmla="*/ 39 w 281"/>
                  <a:gd name="T117" fmla="*/ 33 h 110"/>
                  <a:gd name="T118" fmla="*/ 45 w 281"/>
                  <a:gd name="T119" fmla="*/ 29 h 110"/>
                  <a:gd name="T120" fmla="*/ 48 w 281"/>
                  <a:gd name="T121" fmla="*/ 27 h 110"/>
                  <a:gd name="T122" fmla="*/ 54 w 281"/>
                  <a:gd name="T123" fmla="*/ 2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1" h="110">
                    <a:moveTo>
                      <a:pt x="60" y="22"/>
                    </a:moveTo>
                    <a:lnTo>
                      <a:pt x="60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8"/>
                    </a:lnTo>
                    <a:lnTo>
                      <a:pt x="66" y="18"/>
                    </a:lnTo>
                    <a:lnTo>
                      <a:pt x="68" y="18"/>
                    </a:lnTo>
                    <a:lnTo>
                      <a:pt x="70" y="18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5" y="14"/>
                    </a:lnTo>
                    <a:lnTo>
                      <a:pt x="75" y="12"/>
                    </a:lnTo>
                    <a:lnTo>
                      <a:pt x="77" y="12"/>
                    </a:lnTo>
                    <a:lnTo>
                      <a:pt x="77" y="10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1" y="8"/>
                    </a:lnTo>
                    <a:lnTo>
                      <a:pt x="81" y="6"/>
                    </a:lnTo>
                    <a:lnTo>
                      <a:pt x="83" y="6"/>
                    </a:lnTo>
                    <a:lnTo>
                      <a:pt x="83" y="4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4" y="2"/>
                    </a:lnTo>
                    <a:lnTo>
                      <a:pt x="256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4"/>
                    </a:lnTo>
                    <a:lnTo>
                      <a:pt x="269" y="6"/>
                    </a:lnTo>
                    <a:lnTo>
                      <a:pt x="271" y="8"/>
                    </a:lnTo>
                    <a:lnTo>
                      <a:pt x="271" y="10"/>
                    </a:lnTo>
                    <a:lnTo>
                      <a:pt x="271" y="14"/>
                    </a:lnTo>
                    <a:lnTo>
                      <a:pt x="273" y="16"/>
                    </a:lnTo>
                    <a:lnTo>
                      <a:pt x="273" y="18"/>
                    </a:lnTo>
                    <a:lnTo>
                      <a:pt x="273" y="20"/>
                    </a:lnTo>
                    <a:lnTo>
                      <a:pt x="275" y="20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7" y="25"/>
                    </a:lnTo>
                    <a:lnTo>
                      <a:pt x="279" y="29"/>
                    </a:lnTo>
                    <a:lnTo>
                      <a:pt x="279" y="31"/>
                    </a:lnTo>
                    <a:lnTo>
                      <a:pt x="279" y="33"/>
                    </a:lnTo>
                    <a:lnTo>
                      <a:pt x="281" y="33"/>
                    </a:lnTo>
                    <a:lnTo>
                      <a:pt x="281" y="35"/>
                    </a:lnTo>
                    <a:lnTo>
                      <a:pt x="281" y="37"/>
                    </a:lnTo>
                    <a:lnTo>
                      <a:pt x="281" y="39"/>
                    </a:lnTo>
                    <a:lnTo>
                      <a:pt x="281" y="41"/>
                    </a:lnTo>
                    <a:lnTo>
                      <a:pt x="281" y="43"/>
                    </a:lnTo>
                    <a:lnTo>
                      <a:pt x="281" y="45"/>
                    </a:lnTo>
                    <a:lnTo>
                      <a:pt x="281" y="47"/>
                    </a:lnTo>
                    <a:lnTo>
                      <a:pt x="281" y="48"/>
                    </a:lnTo>
                    <a:lnTo>
                      <a:pt x="281" y="50"/>
                    </a:lnTo>
                    <a:lnTo>
                      <a:pt x="281" y="52"/>
                    </a:lnTo>
                    <a:lnTo>
                      <a:pt x="279" y="52"/>
                    </a:lnTo>
                    <a:lnTo>
                      <a:pt x="279" y="54"/>
                    </a:lnTo>
                    <a:lnTo>
                      <a:pt x="279" y="56"/>
                    </a:lnTo>
                    <a:lnTo>
                      <a:pt x="277" y="56"/>
                    </a:lnTo>
                    <a:lnTo>
                      <a:pt x="275" y="56"/>
                    </a:lnTo>
                    <a:lnTo>
                      <a:pt x="273" y="56"/>
                    </a:lnTo>
                    <a:lnTo>
                      <a:pt x="271" y="56"/>
                    </a:lnTo>
                    <a:lnTo>
                      <a:pt x="269" y="58"/>
                    </a:lnTo>
                    <a:lnTo>
                      <a:pt x="267" y="58"/>
                    </a:lnTo>
                    <a:lnTo>
                      <a:pt x="265" y="60"/>
                    </a:lnTo>
                    <a:lnTo>
                      <a:pt x="263" y="60"/>
                    </a:lnTo>
                    <a:lnTo>
                      <a:pt x="263" y="62"/>
                    </a:lnTo>
                    <a:lnTo>
                      <a:pt x="262" y="62"/>
                    </a:lnTo>
                    <a:lnTo>
                      <a:pt x="260" y="64"/>
                    </a:lnTo>
                    <a:lnTo>
                      <a:pt x="260" y="66"/>
                    </a:lnTo>
                    <a:lnTo>
                      <a:pt x="258" y="66"/>
                    </a:lnTo>
                    <a:lnTo>
                      <a:pt x="256" y="68"/>
                    </a:lnTo>
                    <a:lnTo>
                      <a:pt x="254" y="70"/>
                    </a:lnTo>
                    <a:lnTo>
                      <a:pt x="254" y="71"/>
                    </a:lnTo>
                    <a:lnTo>
                      <a:pt x="252" y="71"/>
                    </a:lnTo>
                    <a:lnTo>
                      <a:pt x="252" y="73"/>
                    </a:lnTo>
                    <a:lnTo>
                      <a:pt x="250" y="73"/>
                    </a:lnTo>
                    <a:lnTo>
                      <a:pt x="250" y="75"/>
                    </a:lnTo>
                    <a:lnTo>
                      <a:pt x="248" y="75"/>
                    </a:lnTo>
                    <a:lnTo>
                      <a:pt x="248" y="77"/>
                    </a:lnTo>
                    <a:lnTo>
                      <a:pt x="248" y="79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4" y="79"/>
                    </a:lnTo>
                    <a:lnTo>
                      <a:pt x="244" y="77"/>
                    </a:lnTo>
                    <a:lnTo>
                      <a:pt x="242" y="77"/>
                    </a:lnTo>
                    <a:lnTo>
                      <a:pt x="240" y="77"/>
                    </a:lnTo>
                    <a:lnTo>
                      <a:pt x="240" y="75"/>
                    </a:lnTo>
                    <a:lnTo>
                      <a:pt x="238" y="75"/>
                    </a:lnTo>
                    <a:lnTo>
                      <a:pt x="237" y="75"/>
                    </a:lnTo>
                    <a:lnTo>
                      <a:pt x="235" y="75"/>
                    </a:lnTo>
                    <a:lnTo>
                      <a:pt x="235" y="77"/>
                    </a:lnTo>
                    <a:lnTo>
                      <a:pt x="233" y="77"/>
                    </a:lnTo>
                    <a:lnTo>
                      <a:pt x="231" y="77"/>
                    </a:lnTo>
                    <a:lnTo>
                      <a:pt x="229" y="77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5" y="79"/>
                    </a:lnTo>
                    <a:lnTo>
                      <a:pt x="223" y="81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19" y="83"/>
                    </a:lnTo>
                    <a:lnTo>
                      <a:pt x="217" y="83"/>
                    </a:lnTo>
                    <a:lnTo>
                      <a:pt x="217" y="85"/>
                    </a:lnTo>
                    <a:lnTo>
                      <a:pt x="215" y="85"/>
                    </a:lnTo>
                    <a:lnTo>
                      <a:pt x="215" y="87"/>
                    </a:lnTo>
                    <a:lnTo>
                      <a:pt x="214" y="87"/>
                    </a:lnTo>
                    <a:lnTo>
                      <a:pt x="214" y="89"/>
                    </a:lnTo>
                    <a:lnTo>
                      <a:pt x="212" y="89"/>
                    </a:lnTo>
                    <a:lnTo>
                      <a:pt x="210" y="91"/>
                    </a:lnTo>
                    <a:lnTo>
                      <a:pt x="210" y="93"/>
                    </a:lnTo>
                    <a:lnTo>
                      <a:pt x="208" y="93"/>
                    </a:lnTo>
                    <a:lnTo>
                      <a:pt x="208" y="95"/>
                    </a:lnTo>
                    <a:lnTo>
                      <a:pt x="206" y="95"/>
                    </a:lnTo>
                    <a:lnTo>
                      <a:pt x="206" y="96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2" y="104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0" y="110"/>
                    </a:lnTo>
                    <a:lnTo>
                      <a:pt x="200" y="108"/>
                    </a:lnTo>
                    <a:lnTo>
                      <a:pt x="198" y="108"/>
                    </a:lnTo>
                    <a:lnTo>
                      <a:pt x="198" y="106"/>
                    </a:lnTo>
                    <a:lnTo>
                      <a:pt x="196" y="106"/>
                    </a:lnTo>
                    <a:lnTo>
                      <a:pt x="194" y="106"/>
                    </a:lnTo>
                    <a:lnTo>
                      <a:pt x="192" y="106"/>
                    </a:lnTo>
                    <a:lnTo>
                      <a:pt x="190" y="106"/>
                    </a:lnTo>
                    <a:lnTo>
                      <a:pt x="189" y="106"/>
                    </a:lnTo>
                    <a:lnTo>
                      <a:pt x="187" y="106"/>
                    </a:lnTo>
                    <a:lnTo>
                      <a:pt x="185" y="108"/>
                    </a:lnTo>
                    <a:lnTo>
                      <a:pt x="183" y="108"/>
                    </a:lnTo>
                    <a:lnTo>
                      <a:pt x="183" y="106"/>
                    </a:lnTo>
                    <a:lnTo>
                      <a:pt x="181" y="106"/>
                    </a:lnTo>
                    <a:lnTo>
                      <a:pt x="181" y="104"/>
                    </a:lnTo>
                    <a:lnTo>
                      <a:pt x="179" y="104"/>
                    </a:lnTo>
                    <a:lnTo>
                      <a:pt x="179" y="102"/>
                    </a:lnTo>
                    <a:lnTo>
                      <a:pt x="177" y="102"/>
                    </a:lnTo>
                    <a:lnTo>
                      <a:pt x="177" y="100"/>
                    </a:lnTo>
                    <a:lnTo>
                      <a:pt x="175" y="100"/>
                    </a:lnTo>
                    <a:lnTo>
                      <a:pt x="175" y="98"/>
                    </a:lnTo>
                    <a:lnTo>
                      <a:pt x="173" y="98"/>
                    </a:lnTo>
                    <a:lnTo>
                      <a:pt x="173" y="96"/>
                    </a:lnTo>
                    <a:lnTo>
                      <a:pt x="171" y="96"/>
                    </a:lnTo>
                    <a:lnTo>
                      <a:pt x="171" y="95"/>
                    </a:lnTo>
                    <a:lnTo>
                      <a:pt x="169" y="95"/>
                    </a:lnTo>
                    <a:lnTo>
                      <a:pt x="169" y="93"/>
                    </a:lnTo>
                    <a:lnTo>
                      <a:pt x="167" y="93"/>
                    </a:lnTo>
                    <a:lnTo>
                      <a:pt x="167" y="91"/>
                    </a:lnTo>
                    <a:lnTo>
                      <a:pt x="166" y="89"/>
                    </a:lnTo>
                    <a:lnTo>
                      <a:pt x="164" y="89"/>
                    </a:lnTo>
                    <a:lnTo>
                      <a:pt x="164" y="87"/>
                    </a:lnTo>
                    <a:lnTo>
                      <a:pt x="162" y="87"/>
                    </a:lnTo>
                    <a:lnTo>
                      <a:pt x="162" y="85"/>
                    </a:lnTo>
                    <a:lnTo>
                      <a:pt x="160" y="83"/>
                    </a:lnTo>
                    <a:lnTo>
                      <a:pt x="158" y="81"/>
                    </a:lnTo>
                    <a:lnTo>
                      <a:pt x="158" y="79"/>
                    </a:lnTo>
                    <a:lnTo>
                      <a:pt x="156" y="79"/>
                    </a:lnTo>
                    <a:lnTo>
                      <a:pt x="154" y="77"/>
                    </a:lnTo>
                    <a:lnTo>
                      <a:pt x="154" y="75"/>
                    </a:lnTo>
                    <a:lnTo>
                      <a:pt x="152" y="75"/>
                    </a:lnTo>
                    <a:lnTo>
                      <a:pt x="152" y="73"/>
                    </a:lnTo>
                    <a:lnTo>
                      <a:pt x="150" y="73"/>
                    </a:lnTo>
                    <a:lnTo>
                      <a:pt x="148" y="71"/>
                    </a:lnTo>
                    <a:lnTo>
                      <a:pt x="146" y="70"/>
                    </a:lnTo>
                    <a:lnTo>
                      <a:pt x="144" y="70"/>
                    </a:lnTo>
                    <a:lnTo>
                      <a:pt x="142" y="70"/>
                    </a:lnTo>
                    <a:lnTo>
                      <a:pt x="141" y="70"/>
                    </a:lnTo>
                    <a:lnTo>
                      <a:pt x="139" y="70"/>
                    </a:lnTo>
                    <a:lnTo>
                      <a:pt x="137" y="70"/>
                    </a:lnTo>
                    <a:lnTo>
                      <a:pt x="135" y="70"/>
                    </a:lnTo>
                    <a:lnTo>
                      <a:pt x="133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7" y="70"/>
                    </a:lnTo>
                    <a:lnTo>
                      <a:pt x="125" y="70"/>
                    </a:lnTo>
                    <a:lnTo>
                      <a:pt x="123" y="70"/>
                    </a:lnTo>
                    <a:lnTo>
                      <a:pt x="121" y="70"/>
                    </a:lnTo>
                    <a:lnTo>
                      <a:pt x="119" y="70"/>
                    </a:lnTo>
                    <a:lnTo>
                      <a:pt x="118" y="70"/>
                    </a:lnTo>
                    <a:lnTo>
                      <a:pt x="116" y="70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66"/>
                    </a:lnTo>
                    <a:lnTo>
                      <a:pt x="112" y="64"/>
                    </a:lnTo>
                    <a:lnTo>
                      <a:pt x="110" y="64"/>
                    </a:lnTo>
                    <a:lnTo>
                      <a:pt x="110" y="62"/>
                    </a:lnTo>
                    <a:lnTo>
                      <a:pt x="110" y="60"/>
                    </a:lnTo>
                    <a:lnTo>
                      <a:pt x="108" y="60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6" y="60"/>
                    </a:lnTo>
                    <a:lnTo>
                      <a:pt x="104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2" y="56"/>
                    </a:lnTo>
                    <a:lnTo>
                      <a:pt x="100" y="56"/>
                    </a:lnTo>
                    <a:lnTo>
                      <a:pt x="98" y="56"/>
                    </a:lnTo>
                    <a:lnTo>
                      <a:pt x="96" y="56"/>
                    </a:lnTo>
                    <a:lnTo>
                      <a:pt x="94" y="56"/>
                    </a:lnTo>
                    <a:lnTo>
                      <a:pt x="93" y="56"/>
                    </a:lnTo>
                    <a:lnTo>
                      <a:pt x="91" y="56"/>
                    </a:lnTo>
                    <a:lnTo>
                      <a:pt x="89" y="56"/>
                    </a:lnTo>
                    <a:lnTo>
                      <a:pt x="87" y="56"/>
                    </a:lnTo>
                    <a:lnTo>
                      <a:pt x="85" y="56"/>
                    </a:lnTo>
                    <a:lnTo>
                      <a:pt x="83" y="56"/>
                    </a:lnTo>
                    <a:lnTo>
                      <a:pt x="81" y="56"/>
                    </a:lnTo>
                    <a:lnTo>
                      <a:pt x="79" y="56"/>
                    </a:lnTo>
                    <a:lnTo>
                      <a:pt x="77" y="56"/>
                    </a:lnTo>
                    <a:lnTo>
                      <a:pt x="75" y="54"/>
                    </a:lnTo>
                    <a:lnTo>
                      <a:pt x="73" y="54"/>
                    </a:lnTo>
                    <a:lnTo>
                      <a:pt x="71" y="54"/>
                    </a:lnTo>
                    <a:lnTo>
                      <a:pt x="70" y="54"/>
                    </a:lnTo>
                    <a:lnTo>
                      <a:pt x="68" y="54"/>
                    </a:lnTo>
                    <a:lnTo>
                      <a:pt x="66" y="54"/>
                    </a:lnTo>
                    <a:lnTo>
                      <a:pt x="64" y="54"/>
                    </a:lnTo>
                    <a:lnTo>
                      <a:pt x="62" y="54"/>
                    </a:lnTo>
                    <a:lnTo>
                      <a:pt x="62" y="56"/>
                    </a:lnTo>
                    <a:lnTo>
                      <a:pt x="62" y="54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56" y="56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2" y="58"/>
                    </a:lnTo>
                    <a:lnTo>
                      <a:pt x="50" y="58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8" y="60"/>
                    </a:lnTo>
                    <a:lnTo>
                      <a:pt x="46" y="60"/>
                    </a:lnTo>
                    <a:lnTo>
                      <a:pt x="45" y="60"/>
                    </a:lnTo>
                    <a:lnTo>
                      <a:pt x="43" y="60"/>
                    </a:lnTo>
                    <a:lnTo>
                      <a:pt x="43" y="62"/>
                    </a:lnTo>
                    <a:lnTo>
                      <a:pt x="41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1" y="62"/>
                    </a:lnTo>
                    <a:lnTo>
                      <a:pt x="29" y="62"/>
                    </a:lnTo>
                    <a:lnTo>
                      <a:pt x="27" y="62"/>
                    </a:lnTo>
                    <a:lnTo>
                      <a:pt x="25" y="62"/>
                    </a:lnTo>
                    <a:lnTo>
                      <a:pt x="23" y="62"/>
                    </a:lnTo>
                    <a:lnTo>
                      <a:pt x="21" y="62"/>
                    </a:lnTo>
                    <a:lnTo>
                      <a:pt x="20" y="62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4" y="62"/>
                    </a:lnTo>
                    <a:lnTo>
                      <a:pt x="12" y="62"/>
                    </a:lnTo>
                    <a:lnTo>
                      <a:pt x="10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0" y="47"/>
                    </a:lnTo>
                    <a:lnTo>
                      <a:pt x="10" y="45"/>
                    </a:lnTo>
                    <a:lnTo>
                      <a:pt x="12" y="45"/>
                    </a:lnTo>
                    <a:lnTo>
                      <a:pt x="14" y="45"/>
                    </a:lnTo>
                    <a:lnTo>
                      <a:pt x="14" y="43"/>
                    </a:lnTo>
                    <a:lnTo>
                      <a:pt x="16" y="43"/>
                    </a:lnTo>
                    <a:lnTo>
                      <a:pt x="16" y="41"/>
                    </a:lnTo>
                    <a:lnTo>
                      <a:pt x="18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31" y="37"/>
                    </a:lnTo>
                    <a:lnTo>
                      <a:pt x="33" y="37"/>
                    </a:lnTo>
                    <a:lnTo>
                      <a:pt x="33" y="35"/>
                    </a:lnTo>
                    <a:lnTo>
                      <a:pt x="35" y="35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41" y="31"/>
                    </a:lnTo>
                    <a:lnTo>
                      <a:pt x="41" y="33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5" y="31"/>
                    </a:lnTo>
                    <a:lnTo>
                      <a:pt x="45" y="29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50" y="22"/>
                    </a:lnTo>
                    <a:lnTo>
                      <a:pt x="52" y="22"/>
                    </a:lnTo>
                    <a:lnTo>
                      <a:pt x="54" y="22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4994282" y="1872283"/>
                <a:ext cx="128658" cy="207513"/>
              </a:xfrm>
              <a:custGeom>
                <a:avLst/>
                <a:gdLst>
                  <a:gd name="T0" fmla="*/ 2 w 62"/>
                  <a:gd name="T1" fmla="*/ 29 h 100"/>
                  <a:gd name="T2" fmla="*/ 4 w 62"/>
                  <a:gd name="T3" fmla="*/ 23 h 100"/>
                  <a:gd name="T4" fmla="*/ 2 w 62"/>
                  <a:gd name="T5" fmla="*/ 17 h 100"/>
                  <a:gd name="T6" fmla="*/ 2 w 62"/>
                  <a:gd name="T7" fmla="*/ 14 h 100"/>
                  <a:gd name="T8" fmla="*/ 2 w 62"/>
                  <a:gd name="T9" fmla="*/ 6 h 100"/>
                  <a:gd name="T10" fmla="*/ 4 w 62"/>
                  <a:gd name="T11" fmla="*/ 0 h 100"/>
                  <a:gd name="T12" fmla="*/ 12 w 62"/>
                  <a:gd name="T13" fmla="*/ 0 h 100"/>
                  <a:gd name="T14" fmla="*/ 19 w 62"/>
                  <a:gd name="T15" fmla="*/ 0 h 100"/>
                  <a:gd name="T16" fmla="*/ 27 w 62"/>
                  <a:gd name="T17" fmla="*/ 0 h 100"/>
                  <a:gd name="T18" fmla="*/ 35 w 62"/>
                  <a:gd name="T19" fmla="*/ 0 h 100"/>
                  <a:gd name="T20" fmla="*/ 42 w 62"/>
                  <a:gd name="T21" fmla="*/ 0 h 100"/>
                  <a:gd name="T22" fmla="*/ 50 w 62"/>
                  <a:gd name="T23" fmla="*/ 0 h 100"/>
                  <a:gd name="T24" fmla="*/ 58 w 62"/>
                  <a:gd name="T25" fmla="*/ 0 h 100"/>
                  <a:gd name="T26" fmla="*/ 60 w 62"/>
                  <a:gd name="T27" fmla="*/ 2 h 100"/>
                  <a:gd name="T28" fmla="*/ 60 w 62"/>
                  <a:gd name="T29" fmla="*/ 6 h 100"/>
                  <a:gd name="T30" fmla="*/ 58 w 62"/>
                  <a:gd name="T31" fmla="*/ 12 h 100"/>
                  <a:gd name="T32" fmla="*/ 58 w 62"/>
                  <a:gd name="T33" fmla="*/ 15 h 100"/>
                  <a:gd name="T34" fmla="*/ 60 w 62"/>
                  <a:gd name="T35" fmla="*/ 17 h 100"/>
                  <a:gd name="T36" fmla="*/ 58 w 62"/>
                  <a:gd name="T37" fmla="*/ 23 h 100"/>
                  <a:gd name="T38" fmla="*/ 56 w 62"/>
                  <a:gd name="T39" fmla="*/ 25 h 100"/>
                  <a:gd name="T40" fmla="*/ 50 w 62"/>
                  <a:gd name="T41" fmla="*/ 27 h 100"/>
                  <a:gd name="T42" fmla="*/ 44 w 62"/>
                  <a:gd name="T43" fmla="*/ 29 h 100"/>
                  <a:gd name="T44" fmla="*/ 44 w 62"/>
                  <a:gd name="T45" fmla="*/ 33 h 100"/>
                  <a:gd name="T46" fmla="*/ 44 w 62"/>
                  <a:gd name="T47" fmla="*/ 37 h 100"/>
                  <a:gd name="T48" fmla="*/ 44 w 62"/>
                  <a:gd name="T49" fmla="*/ 40 h 100"/>
                  <a:gd name="T50" fmla="*/ 42 w 62"/>
                  <a:gd name="T51" fmla="*/ 42 h 100"/>
                  <a:gd name="T52" fmla="*/ 40 w 62"/>
                  <a:gd name="T53" fmla="*/ 44 h 100"/>
                  <a:gd name="T54" fmla="*/ 40 w 62"/>
                  <a:gd name="T55" fmla="*/ 48 h 100"/>
                  <a:gd name="T56" fmla="*/ 39 w 62"/>
                  <a:gd name="T57" fmla="*/ 50 h 100"/>
                  <a:gd name="T58" fmla="*/ 37 w 62"/>
                  <a:gd name="T59" fmla="*/ 56 h 100"/>
                  <a:gd name="T60" fmla="*/ 35 w 62"/>
                  <a:gd name="T61" fmla="*/ 62 h 100"/>
                  <a:gd name="T62" fmla="*/ 33 w 62"/>
                  <a:gd name="T63" fmla="*/ 67 h 100"/>
                  <a:gd name="T64" fmla="*/ 33 w 62"/>
                  <a:gd name="T65" fmla="*/ 73 h 100"/>
                  <a:gd name="T66" fmla="*/ 31 w 62"/>
                  <a:gd name="T67" fmla="*/ 79 h 100"/>
                  <a:gd name="T68" fmla="*/ 31 w 62"/>
                  <a:gd name="T69" fmla="*/ 87 h 100"/>
                  <a:gd name="T70" fmla="*/ 29 w 62"/>
                  <a:gd name="T71" fmla="*/ 92 h 100"/>
                  <a:gd name="T72" fmla="*/ 29 w 62"/>
                  <a:gd name="T73" fmla="*/ 96 h 100"/>
                  <a:gd name="T74" fmla="*/ 29 w 62"/>
                  <a:gd name="T75" fmla="*/ 100 h 100"/>
                  <a:gd name="T76" fmla="*/ 21 w 62"/>
                  <a:gd name="T77" fmla="*/ 100 h 100"/>
                  <a:gd name="T78" fmla="*/ 14 w 62"/>
                  <a:gd name="T79" fmla="*/ 100 h 100"/>
                  <a:gd name="T80" fmla="*/ 8 w 62"/>
                  <a:gd name="T81" fmla="*/ 98 h 100"/>
                  <a:gd name="T82" fmla="*/ 4 w 62"/>
                  <a:gd name="T83" fmla="*/ 94 h 100"/>
                  <a:gd name="T84" fmla="*/ 4 w 62"/>
                  <a:gd name="T85" fmla="*/ 87 h 100"/>
                  <a:gd name="T86" fmla="*/ 6 w 62"/>
                  <a:gd name="T87" fmla="*/ 81 h 100"/>
                  <a:gd name="T88" fmla="*/ 6 w 62"/>
                  <a:gd name="T89" fmla="*/ 73 h 100"/>
                  <a:gd name="T90" fmla="*/ 6 w 62"/>
                  <a:gd name="T91" fmla="*/ 65 h 100"/>
                  <a:gd name="T92" fmla="*/ 4 w 62"/>
                  <a:gd name="T93" fmla="*/ 60 h 100"/>
                  <a:gd name="T94" fmla="*/ 0 w 62"/>
                  <a:gd name="T95" fmla="*/ 63 h 100"/>
                  <a:gd name="T96" fmla="*/ 2 w 62"/>
                  <a:gd name="T97" fmla="*/ 58 h 100"/>
                  <a:gd name="T98" fmla="*/ 0 w 62"/>
                  <a:gd name="T99" fmla="*/ 52 h 100"/>
                  <a:gd name="T100" fmla="*/ 0 w 62"/>
                  <a:gd name="T101" fmla="*/ 46 h 100"/>
                  <a:gd name="T102" fmla="*/ 0 w 62"/>
                  <a:gd name="T103" fmla="*/ 39 h 100"/>
                  <a:gd name="T104" fmla="*/ 2 w 62"/>
                  <a:gd name="T105" fmla="*/ 3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" h="100">
                    <a:moveTo>
                      <a:pt x="4" y="33"/>
                    </a:moveTo>
                    <a:lnTo>
                      <a:pt x="4" y="31"/>
                    </a:lnTo>
                    <a:lnTo>
                      <a:pt x="4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0" y="8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58" y="19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6" y="23"/>
                    </a:lnTo>
                    <a:lnTo>
                      <a:pt x="56" y="25"/>
                    </a:lnTo>
                    <a:lnTo>
                      <a:pt x="54" y="25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0" y="27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6" y="29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2" y="31"/>
                    </a:lnTo>
                    <a:lnTo>
                      <a:pt x="42" y="33"/>
                    </a:lnTo>
                    <a:lnTo>
                      <a:pt x="44" y="33"/>
                    </a:lnTo>
                    <a:lnTo>
                      <a:pt x="44" y="35"/>
                    </a:lnTo>
                    <a:lnTo>
                      <a:pt x="42" y="35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39" y="52"/>
                    </a:lnTo>
                    <a:lnTo>
                      <a:pt x="39" y="54"/>
                    </a:lnTo>
                    <a:lnTo>
                      <a:pt x="39" y="56"/>
                    </a:lnTo>
                    <a:lnTo>
                      <a:pt x="37" y="56"/>
                    </a:lnTo>
                    <a:lnTo>
                      <a:pt x="37" y="58"/>
                    </a:lnTo>
                    <a:lnTo>
                      <a:pt x="35" y="58"/>
                    </a:lnTo>
                    <a:lnTo>
                      <a:pt x="35" y="60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3" y="63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3" y="69"/>
                    </a:lnTo>
                    <a:lnTo>
                      <a:pt x="33" y="71"/>
                    </a:lnTo>
                    <a:lnTo>
                      <a:pt x="31" y="71"/>
                    </a:lnTo>
                    <a:lnTo>
                      <a:pt x="33" y="73"/>
                    </a:lnTo>
                    <a:lnTo>
                      <a:pt x="33" y="75"/>
                    </a:lnTo>
                    <a:lnTo>
                      <a:pt x="33" y="77"/>
                    </a:lnTo>
                    <a:lnTo>
                      <a:pt x="31" y="77"/>
                    </a:lnTo>
                    <a:lnTo>
                      <a:pt x="31" y="79"/>
                    </a:lnTo>
                    <a:lnTo>
                      <a:pt x="31" y="81"/>
                    </a:lnTo>
                    <a:lnTo>
                      <a:pt x="31" y="83"/>
                    </a:lnTo>
                    <a:lnTo>
                      <a:pt x="31" y="85"/>
                    </a:lnTo>
                    <a:lnTo>
                      <a:pt x="31" y="87"/>
                    </a:lnTo>
                    <a:lnTo>
                      <a:pt x="31" y="88"/>
                    </a:lnTo>
                    <a:lnTo>
                      <a:pt x="29" y="88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29" y="98"/>
                    </a:lnTo>
                    <a:lnTo>
                      <a:pt x="31" y="98"/>
                    </a:lnTo>
                    <a:lnTo>
                      <a:pt x="31" y="100"/>
                    </a:lnTo>
                    <a:lnTo>
                      <a:pt x="29" y="100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1" y="100"/>
                    </a:lnTo>
                    <a:lnTo>
                      <a:pt x="19" y="100"/>
                    </a:lnTo>
                    <a:lnTo>
                      <a:pt x="17" y="100"/>
                    </a:lnTo>
                    <a:lnTo>
                      <a:pt x="15" y="100"/>
                    </a:lnTo>
                    <a:lnTo>
                      <a:pt x="14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4" y="33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4975605" y="2139975"/>
                <a:ext cx="126584" cy="95456"/>
              </a:xfrm>
              <a:custGeom>
                <a:avLst/>
                <a:gdLst>
                  <a:gd name="T0" fmla="*/ 5 w 61"/>
                  <a:gd name="T1" fmla="*/ 13 h 46"/>
                  <a:gd name="T2" fmla="*/ 7 w 61"/>
                  <a:gd name="T3" fmla="*/ 11 h 46"/>
                  <a:gd name="T4" fmla="*/ 7 w 61"/>
                  <a:gd name="T5" fmla="*/ 7 h 46"/>
                  <a:gd name="T6" fmla="*/ 7 w 61"/>
                  <a:gd name="T7" fmla="*/ 4 h 46"/>
                  <a:gd name="T8" fmla="*/ 7 w 61"/>
                  <a:gd name="T9" fmla="*/ 0 h 46"/>
                  <a:gd name="T10" fmla="*/ 11 w 61"/>
                  <a:gd name="T11" fmla="*/ 0 h 46"/>
                  <a:gd name="T12" fmla="*/ 15 w 61"/>
                  <a:gd name="T13" fmla="*/ 0 h 46"/>
                  <a:gd name="T14" fmla="*/ 19 w 61"/>
                  <a:gd name="T15" fmla="*/ 0 h 46"/>
                  <a:gd name="T16" fmla="*/ 23 w 61"/>
                  <a:gd name="T17" fmla="*/ 0 h 46"/>
                  <a:gd name="T18" fmla="*/ 26 w 61"/>
                  <a:gd name="T19" fmla="*/ 0 h 46"/>
                  <a:gd name="T20" fmla="*/ 28 w 61"/>
                  <a:gd name="T21" fmla="*/ 2 h 46"/>
                  <a:gd name="T22" fmla="*/ 30 w 61"/>
                  <a:gd name="T23" fmla="*/ 0 h 46"/>
                  <a:gd name="T24" fmla="*/ 30 w 61"/>
                  <a:gd name="T25" fmla="*/ 0 h 46"/>
                  <a:gd name="T26" fmla="*/ 30 w 61"/>
                  <a:gd name="T27" fmla="*/ 0 h 46"/>
                  <a:gd name="T28" fmla="*/ 30 w 61"/>
                  <a:gd name="T29" fmla="*/ 0 h 46"/>
                  <a:gd name="T30" fmla="*/ 34 w 61"/>
                  <a:gd name="T31" fmla="*/ 0 h 46"/>
                  <a:gd name="T32" fmla="*/ 38 w 61"/>
                  <a:gd name="T33" fmla="*/ 0 h 46"/>
                  <a:gd name="T34" fmla="*/ 42 w 61"/>
                  <a:gd name="T35" fmla="*/ 0 h 46"/>
                  <a:gd name="T36" fmla="*/ 46 w 61"/>
                  <a:gd name="T37" fmla="*/ 0 h 46"/>
                  <a:gd name="T38" fmla="*/ 49 w 61"/>
                  <a:gd name="T39" fmla="*/ 0 h 46"/>
                  <a:gd name="T40" fmla="*/ 53 w 61"/>
                  <a:gd name="T41" fmla="*/ 0 h 46"/>
                  <a:gd name="T42" fmla="*/ 57 w 61"/>
                  <a:gd name="T43" fmla="*/ 0 h 46"/>
                  <a:gd name="T44" fmla="*/ 61 w 61"/>
                  <a:gd name="T45" fmla="*/ 0 h 46"/>
                  <a:gd name="T46" fmla="*/ 61 w 61"/>
                  <a:gd name="T47" fmla="*/ 4 h 46"/>
                  <a:gd name="T48" fmla="*/ 61 w 61"/>
                  <a:gd name="T49" fmla="*/ 7 h 46"/>
                  <a:gd name="T50" fmla="*/ 61 w 61"/>
                  <a:gd name="T51" fmla="*/ 11 h 46"/>
                  <a:gd name="T52" fmla="*/ 61 w 61"/>
                  <a:gd name="T53" fmla="*/ 15 h 46"/>
                  <a:gd name="T54" fmla="*/ 61 w 61"/>
                  <a:gd name="T55" fmla="*/ 19 h 46"/>
                  <a:gd name="T56" fmla="*/ 61 w 61"/>
                  <a:gd name="T57" fmla="*/ 23 h 46"/>
                  <a:gd name="T58" fmla="*/ 61 w 61"/>
                  <a:gd name="T59" fmla="*/ 27 h 46"/>
                  <a:gd name="T60" fmla="*/ 59 w 61"/>
                  <a:gd name="T61" fmla="*/ 29 h 46"/>
                  <a:gd name="T62" fmla="*/ 57 w 61"/>
                  <a:gd name="T63" fmla="*/ 30 h 46"/>
                  <a:gd name="T64" fmla="*/ 53 w 61"/>
                  <a:gd name="T65" fmla="*/ 30 h 46"/>
                  <a:gd name="T66" fmla="*/ 51 w 61"/>
                  <a:gd name="T67" fmla="*/ 32 h 46"/>
                  <a:gd name="T68" fmla="*/ 49 w 61"/>
                  <a:gd name="T69" fmla="*/ 34 h 46"/>
                  <a:gd name="T70" fmla="*/ 46 w 61"/>
                  <a:gd name="T71" fmla="*/ 34 h 46"/>
                  <a:gd name="T72" fmla="*/ 42 w 61"/>
                  <a:gd name="T73" fmla="*/ 34 h 46"/>
                  <a:gd name="T74" fmla="*/ 40 w 61"/>
                  <a:gd name="T75" fmla="*/ 36 h 46"/>
                  <a:gd name="T76" fmla="*/ 36 w 61"/>
                  <a:gd name="T77" fmla="*/ 36 h 46"/>
                  <a:gd name="T78" fmla="*/ 34 w 61"/>
                  <a:gd name="T79" fmla="*/ 38 h 46"/>
                  <a:gd name="T80" fmla="*/ 30 w 61"/>
                  <a:gd name="T81" fmla="*/ 38 h 46"/>
                  <a:gd name="T82" fmla="*/ 26 w 61"/>
                  <a:gd name="T83" fmla="*/ 38 h 46"/>
                  <a:gd name="T84" fmla="*/ 24 w 61"/>
                  <a:gd name="T85" fmla="*/ 40 h 46"/>
                  <a:gd name="T86" fmla="*/ 21 w 61"/>
                  <a:gd name="T87" fmla="*/ 40 h 46"/>
                  <a:gd name="T88" fmla="*/ 17 w 61"/>
                  <a:gd name="T89" fmla="*/ 42 h 46"/>
                  <a:gd name="T90" fmla="*/ 13 w 61"/>
                  <a:gd name="T91" fmla="*/ 42 h 46"/>
                  <a:gd name="T92" fmla="*/ 11 w 61"/>
                  <a:gd name="T93" fmla="*/ 44 h 46"/>
                  <a:gd name="T94" fmla="*/ 7 w 61"/>
                  <a:gd name="T95" fmla="*/ 44 h 46"/>
                  <a:gd name="T96" fmla="*/ 3 w 61"/>
                  <a:gd name="T97" fmla="*/ 46 h 46"/>
                  <a:gd name="T98" fmla="*/ 1 w 61"/>
                  <a:gd name="T99" fmla="*/ 42 h 46"/>
                  <a:gd name="T100" fmla="*/ 0 w 61"/>
                  <a:gd name="T101" fmla="*/ 40 h 46"/>
                  <a:gd name="T102" fmla="*/ 1 w 61"/>
                  <a:gd name="T103" fmla="*/ 38 h 46"/>
                  <a:gd name="T104" fmla="*/ 3 w 61"/>
                  <a:gd name="T105" fmla="*/ 36 h 46"/>
                  <a:gd name="T106" fmla="*/ 7 w 61"/>
                  <a:gd name="T107" fmla="*/ 36 h 46"/>
                  <a:gd name="T108" fmla="*/ 5 w 61"/>
                  <a:gd name="T109" fmla="*/ 34 h 46"/>
                  <a:gd name="T110" fmla="*/ 5 w 61"/>
                  <a:gd name="T111" fmla="*/ 30 h 46"/>
                  <a:gd name="T112" fmla="*/ 5 w 61"/>
                  <a:gd name="T113" fmla="*/ 27 h 46"/>
                  <a:gd name="T114" fmla="*/ 5 w 61"/>
                  <a:gd name="T115" fmla="*/ 23 h 46"/>
                  <a:gd name="T116" fmla="*/ 5 w 61"/>
                  <a:gd name="T117" fmla="*/ 19 h 46"/>
                  <a:gd name="T118" fmla="*/ 5 w 61"/>
                  <a:gd name="T119" fmla="*/ 1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1" h="46">
                    <a:moveTo>
                      <a:pt x="5" y="15"/>
                    </a:moveTo>
                    <a:lnTo>
                      <a:pt x="5" y="13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1" y="9"/>
                    </a:lnTo>
                    <a:lnTo>
                      <a:pt x="61" y="11"/>
                    </a:lnTo>
                    <a:lnTo>
                      <a:pt x="61" y="13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59" y="27"/>
                    </a:lnTo>
                    <a:lnTo>
                      <a:pt x="59" y="29"/>
                    </a:lnTo>
                    <a:lnTo>
                      <a:pt x="59" y="30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1" y="32"/>
                    </a:lnTo>
                    <a:lnTo>
                      <a:pt x="49" y="32"/>
                    </a:lnTo>
                    <a:lnTo>
                      <a:pt x="49" y="34"/>
                    </a:lnTo>
                    <a:lnTo>
                      <a:pt x="48" y="34"/>
                    </a:lnTo>
                    <a:lnTo>
                      <a:pt x="46" y="34"/>
                    </a:lnTo>
                    <a:lnTo>
                      <a:pt x="44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6" y="36"/>
                    </a:lnTo>
                    <a:lnTo>
                      <a:pt x="34" y="36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9" y="42"/>
                    </a:lnTo>
                    <a:lnTo>
                      <a:pt x="17" y="42"/>
                    </a:lnTo>
                    <a:lnTo>
                      <a:pt x="15" y="42"/>
                    </a:lnTo>
                    <a:lnTo>
                      <a:pt x="13" y="42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5" y="46"/>
                    </a:lnTo>
                    <a:lnTo>
                      <a:pt x="3" y="46"/>
                    </a:lnTo>
                    <a:lnTo>
                      <a:pt x="1" y="44"/>
                    </a:lnTo>
                    <a:lnTo>
                      <a:pt x="1" y="42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5" y="32"/>
                    </a:lnTo>
                    <a:lnTo>
                      <a:pt x="5" y="30"/>
                    </a:lnTo>
                    <a:lnTo>
                      <a:pt x="5" y="29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6" name="Freeform 17"/>
              <p:cNvSpPr>
                <a:spLocks/>
              </p:cNvSpPr>
              <p:nvPr/>
            </p:nvSpPr>
            <p:spPr bwMode="auto">
              <a:xfrm>
                <a:off x="4838647" y="2330887"/>
                <a:ext cx="51879" cy="116207"/>
              </a:xfrm>
              <a:custGeom>
                <a:avLst/>
                <a:gdLst>
                  <a:gd name="T0" fmla="*/ 2 w 25"/>
                  <a:gd name="T1" fmla="*/ 21 h 56"/>
                  <a:gd name="T2" fmla="*/ 0 w 25"/>
                  <a:gd name="T3" fmla="*/ 19 h 56"/>
                  <a:gd name="T4" fmla="*/ 0 w 25"/>
                  <a:gd name="T5" fmla="*/ 15 h 56"/>
                  <a:gd name="T6" fmla="*/ 0 w 25"/>
                  <a:gd name="T7" fmla="*/ 11 h 56"/>
                  <a:gd name="T8" fmla="*/ 0 w 25"/>
                  <a:gd name="T9" fmla="*/ 8 h 56"/>
                  <a:gd name="T10" fmla="*/ 0 w 25"/>
                  <a:gd name="T11" fmla="*/ 4 h 56"/>
                  <a:gd name="T12" fmla="*/ 2 w 25"/>
                  <a:gd name="T13" fmla="*/ 2 h 56"/>
                  <a:gd name="T14" fmla="*/ 4 w 25"/>
                  <a:gd name="T15" fmla="*/ 0 h 56"/>
                  <a:gd name="T16" fmla="*/ 8 w 25"/>
                  <a:gd name="T17" fmla="*/ 0 h 56"/>
                  <a:gd name="T18" fmla="*/ 12 w 25"/>
                  <a:gd name="T19" fmla="*/ 0 h 56"/>
                  <a:gd name="T20" fmla="*/ 12 w 25"/>
                  <a:gd name="T21" fmla="*/ 4 h 56"/>
                  <a:gd name="T22" fmla="*/ 10 w 25"/>
                  <a:gd name="T23" fmla="*/ 6 h 56"/>
                  <a:gd name="T24" fmla="*/ 8 w 25"/>
                  <a:gd name="T25" fmla="*/ 8 h 56"/>
                  <a:gd name="T26" fmla="*/ 10 w 25"/>
                  <a:gd name="T27" fmla="*/ 9 h 56"/>
                  <a:gd name="T28" fmla="*/ 8 w 25"/>
                  <a:gd name="T29" fmla="*/ 11 h 56"/>
                  <a:gd name="T30" fmla="*/ 8 w 25"/>
                  <a:gd name="T31" fmla="*/ 15 h 56"/>
                  <a:gd name="T32" fmla="*/ 10 w 25"/>
                  <a:gd name="T33" fmla="*/ 17 h 56"/>
                  <a:gd name="T34" fmla="*/ 12 w 25"/>
                  <a:gd name="T35" fmla="*/ 19 h 56"/>
                  <a:gd name="T36" fmla="*/ 14 w 25"/>
                  <a:gd name="T37" fmla="*/ 21 h 56"/>
                  <a:gd name="T38" fmla="*/ 16 w 25"/>
                  <a:gd name="T39" fmla="*/ 23 h 56"/>
                  <a:gd name="T40" fmla="*/ 16 w 25"/>
                  <a:gd name="T41" fmla="*/ 27 h 56"/>
                  <a:gd name="T42" fmla="*/ 18 w 25"/>
                  <a:gd name="T43" fmla="*/ 29 h 56"/>
                  <a:gd name="T44" fmla="*/ 19 w 25"/>
                  <a:gd name="T45" fmla="*/ 31 h 56"/>
                  <a:gd name="T46" fmla="*/ 21 w 25"/>
                  <a:gd name="T47" fmla="*/ 34 h 56"/>
                  <a:gd name="T48" fmla="*/ 23 w 25"/>
                  <a:gd name="T49" fmla="*/ 38 h 56"/>
                  <a:gd name="T50" fmla="*/ 25 w 25"/>
                  <a:gd name="T51" fmla="*/ 42 h 56"/>
                  <a:gd name="T52" fmla="*/ 25 w 25"/>
                  <a:gd name="T53" fmla="*/ 46 h 56"/>
                  <a:gd name="T54" fmla="*/ 25 w 25"/>
                  <a:gd name="T55" fmla="*/ 50 h 56"/>
                  <a:gd name="T56" fmla="*/ 25 w 25"/>
                  <a:gd name="T57" fmla="*/ 54 h 56"/>
                  <a:gd name="T58" fmla="*/ 23 w 25"/>
                  <a:gd name="T59" fmla="*/ 56 h 56"/>
                  <a:gd name="T60" fmla="*/ 19 w 25"/>
                  <a:gd name="T61" fmla="*/ 56 h 56"/>
                  <a:gd name="T62" fmla="*/ 16 w 25"/>
                  <a:gd name="T63" fmla="*/ 56 h 56"/>
                  <a:gd name="T64" fmla="*/ 12 w 25"/>
                  <a:gd name="T65" fmla="*/ 56 h 56"/>
                  <a:gd name="T66" fmla="*/ 8 w 25"/>
                  <a:gd name="T67" fmla="*/ 56 h 56"/>
                  <a:gd name="T68" fmla="*/ 4 w 25"/>
                  <a:gd name="T69" fmla="*/ 56 h 56"/>
                  <a:gd name="T70" fmla="*/ 2 w 25"/>
                  <a:gd name="T71" fmla="*/ 52 h 56"/>
                  <a:gd name="T72" fmla="*/ 2 w 25"/>
                  <a:gd name="T73" fmla="*/ 48 h 56"/>
                  <a:gd name="T74" fmla="*/ 2 w 25"/>
                  <a:gd name="T75" fmla="*/ 44 h 56"/>
                  <a:gd name="T76" fmla="*/ 2 w 25"/>
                  <a:gd name="T77" fmla="*/ 40 h 56"/>
                  <a:gd name="T78" fmla="*/ 2 w 25"/>
                  <a:gd name="T79" fmla="*/ 36 h 56"/>
                  <a:gd name="T80" fmla="*/ 2 w 25"/>
                  <a:gd name="T81" fmla="*/ 33 h 56"/>
                  <a:gd name="T82" fmla="*/ 2 w 25"/>
                  <a:gd name="T83" fmla="*/ 29 h 56"/>
                  <a:gd name="T84" fmla="*/ 2 w 25"/>
                  <a:gd name="T85" fmla="*/ 2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5" h="56">
                    <a:moveTo>
                      <a:pt x="2" y="23"/>
                    </a:move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4" y="21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5"/>
                    </a:lnTo>
                    <a:lnTo>
                      <a:pt x="16" y="27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5" y="46"/>
                    </a:lnTo>
                    <a:lnTo>
                      <a:pt x="25" y="48"/>
                    </a:lnTo>
                    <a:lnTo>
                      <a:pt x="25" y="50"/>
                    </a:lnTo>
                    <a:lnTo>
                      <a:pt x="25" y="52"/>
                    </a:lnTo>
                    <a:lnTo>
                      <a:pt x="25" y="54"/>
                    </a:lnTo>
                    <a:lnTo>
                      <a:pt x="25" y="56"/>
                    </a:lnTo>
                    <a:lnTo>
                      <a:pt x="23" y="56"/>
                    </a:lnTo>
                    <a:lnTo>
                      <a:pt x="21" y="56"/>
                    </a:lnTo>
                    <a:lnTo>
                      <a:pt x="19" y="56"/>
                    </a:lnTo>
                    <a:lnTo>
                      <a:pt x="18" y="56"/>
                    </a:lnTo>
                    <a:lnTo>
                      <a:pt x="16" y="56"/>
                    </a:lnTo>
                    <a:lnTo>
                      <a:pt x="14" y="56"/>
                    </a:lnTo>
                    <a:lnTo>
                      <a:pt x="12" y="56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7" name="Freeform 18"/>
              <p:cNvSpPr>
                <a:spLocks/>
              </p:cNvSpPr>
              <p:nvPr/>
            </p:nvSpPr>
            <p:spPr bwMode="auto">
              <a:xfrm>
                <a:off x="2659761" y="2569526"/>
                <a:ext cx="398425" cy="446154"/>
              </a:xfrm>
              <a:custGeom>
                <a:avLst/>
                <a:gdLst>
                  <a:gd name="T0" fmla="*/ 107 w 192"/>
                  <a:gd name="T1" fmla="*/ 0 h 215"/>
                  <a:gd name="T2" fmla="*/ 121 w 192"/>
                  <a:gd name="T3" fmla="*/ 0 h 215"/>
                  <a:gd name="T4" fmla="*/ 134 w 192"/>
                  <a:gd name="T5" fmla="*/ 0 h 215"/>
                  <a:gd name="T6" fmla="*/ 148 w 192"/>
                  <a:gd name="T7" fmla="*/ 0 h 215"/>
                  <a:gd name="T8" fmla="*/ 161 w 192"/>
                  <a:gd name="T9" fmla="*/ 0 h 215"/>
                  <a:gd name="T10" fmla="*/ 175 w 192"/>
                  <a:gd name="T11" fmla="*/ 0 h 215"/>
                  <a:gd name="T12" fmla="*/ 188 w 192"/>
                  <a:gd name="T13" fmla="*/ 0 h 215"/>
                  <a:gd name="T14" fmla="*/ 192 w 192"/>
                  <a:gd name="T15" fmla="*/ 10 h 215"/>
                  <a:gd name="T16" fmla="*/ 190 w 192"/>
                  <a:gd name="T17" fmla="*/ 21 h 215"/>
                  <a:gd name="T18" fmla="*/ 190 w 192"/>
                  <a:gd name="T19" fmla="*/ 35 h 215"/>
                  <a:gd name="T20" fmla="*/ 190 w 192"/>
                  <a:gd name="T21" fmla="*/ 48 h 215"/>
                  <a:gd name="T22" fmla="*/ 190 w 192"/>
                  <a:gd name="T23" fmla="*/ 62 h 215"/>
                  <a:gd name="T24" fmla="*/ 190 w 192"/>
                  <a:gd name="T25" fmla="*/ 75 h 215"/>
                  <a:gd name="T26" fmla="*/ 190 w 192"/>
                  <a:gd name="T27" fmla="*/ 88 h 215"/>
                  <a:gd name="T28" fmla="*/ 190 w 192"/>
                  <a:gd name="T29" fmla="*/ 102 h 215"/>
                  <a:gd name="T30" fmla="*/ 190 w 192"/>
                  <a:gd name="T31" fmla="*/ 115 h 215"/>
                  <a:gd name="T32" fmla="*/ 190 w 192"/>
                  <a:gd name="T33" fmla="*/ 129 h 215"/>
                  <a:gd name="T34" fmla="*/ 190 w 192"/>
                  <a:gd name="T35" fmla="*/ 142 h 215"/>
                  <a:gd name="T36" fmla="*/ 190 w 192"/>
                  <a:gd name="T37" fmla="*/ 156 h 215"/>
                  <a:gd name="T38" fmla="*/ 190 w 192"/>
                  <a:gd name="T39" fmla="*/ 169 h 215"/>
                  <a:gd name="T40" fmla="*/ 190 w 192"/>
                  <a:gd name="T41" fmla="*/ 184 h 215"/>
                  <a:gd name="T42" fmla="*/ 182 w 192"/>
                  <a:gd name="T43" fmla="*/ 190 h 215"/>
                  <a:gd name="T44" fmla="*/ 169 w 192"/>
                  <a:gd name="T45" fmla="*/ 190 h 215"/>
                  <a:gd name="T46" fmla="*/ 155 w 192"/>
                  <a:gd name="T47" fmla="*/ 190 h 215"/>
                  <a:gd name="T48" fmla="*/ 142 w 192"/>
                  <a:gd name="T49" fmla="*/ 190 h 215"/>
                  <a:gd name="T50" fmla="*/ 128 w 192"/>
                  <a:gd name="T51" fmla="*/ 190 h 215"/>
                  <a:gd name="T52" fmla="*/ 115 w 192"/>
                  <a:gd name="T53" fmla="*/ 190 h 215"/>
                  <a:gd name="T54" fmla="*/ 102 w 192"/>
                  <a:gd name="T55" fmla="*/ 190 h 215"/>
                  <a:gd name="T56" fmla="*/ 88 w 192"/>
                  <a:gd name="T57" fmla="*/ 190 h 215"/>
                  <a:gd name="T58" fmla="*/ 77 w 192"/>
                  <a:gd name="T59" fmla="*/ 192 h 215"/>
                  <a:gd name="T60" fmla="*/ 79 w 192"/>
                  <a:gd name="T61" fmla="*/ 200 h 215"/>
                  <a:gd name="T62" fmla="*/ 65 w 192"/>
                  <a:gd name="T63" fmla="*/ 200 h 215"/>
                  <a:gd name="T64" fmla="*/ 52 w 192"/>
                  <a:gd name="T65" fmla="*/ 200 h 215"/>
                  <a:gd name="T66" fmla="*/ 38 w 192"/>
                  <a:gd name="T67" fmla="*/ 200 h 215"/>
                  <a:gd name="T68" fmla="*/ 27 w 192"/>
                  <a:gd name="T69" fmla="*/ 202 h 215"/>
                  <a:gd name="T70" fmla="*/ 27 w 192"/>
                  <a:gd name="T71" fmla="*/ 215 h 215"/>
                  <a:gd name="T72" fmla="*/ 13 w 192"/>
                  <a:gd name="T73" fmla="*/ 215 h 215"/>
                  <a:gd name="T74" fmla="*/ 0 w 192"/>
                  <a:gd name="T75" fmla="*/ 215 h 215"/>
                  <a:gd name="T76" fmla="*/ 0 w 192"/>
                  <a:gd name="T77" fmla="*/ 202 h 215"/>
                  <a:gd name="T78" fmla="*/ 0 w 192"/>
                  <a:gd name="T79" fmla="*/ 188 h 215"/>
                  <a:gd name="T80" fmla="*/ 0 w 192"/>
                  <a:gd name="T81" fmla="*/ 175 h 215"/>
                  <a:gd name="T82" fmla="*/ 0 w 192"/>
                  <a:gd name="T83" fmla="*/ 161 h 215"/>
                  <a:gd name="T84" fmla="*/ 0 w 192"/>
                  <a:gd name="T85" fmla="*/ 148 h 215"/>
                  <a:gd name="T86" fmla="*/ 0 w 192"/>
                  <a:gd name="T87" fmla="*/ 134 h 215"/>
                  <a:gd name="T88" fmla="*/ 0 w 192"/>
                  <a:gd name="T89" fmla="*/ 121 h 215"/>
                  <a:gd name="T90" fmla="*/ 0 w 192"/>
                  <a:gd name="T91" fmla="*/ 108 h 215"/>
                  <a:gd name="T92" fmla="*/ 0 w 192"/>
                  <a:gd name="T93" fmla="*/ 94 h 215"/>
                  <a:gd name="T94" fmla="*/ 0 w 192"/>
                  <a:gd name="T95" fmla="*/ 81 h 215"/>
                  <a:gd name="T96" fmla="*/ 0 w 192"/>
                  <a:gd name="T97" fmla="*/ 67 h 215"/>
                  <a:gd name="T98" fmla="*/ 0 w 192"/>
                  <a:gd name="T99" fmla="*/ 54 h 215"/>
                  <a:gd name="T100" fmla="*/ 0 w 192"/>
                  <a:gd name="T101" fmla="*/ 40 h 215"/>
                  <a:gd name="T102" fmla="*/ 0 w 192"/>
                  <a:gd name="T103" fmla="*/ 27 h 215"/>
                  <a:gd name="T104" fmla="*/ 0 w 192"/>
                  <a:gd name="T105" fmla="*/ 14 h 215"/>
                  <a:gd name="T106" fmla="*/ 0 w 192"/>
                  <a:gd name="T107" fmla="*/ 0 h 215"/>
                  <a:gd name="T108" fmla="*/ 13 w 192"/>
                  <a:gd name="T109" fmla="*/ 0 h 215"/>
                  <a:gd name="T110" fmla="*/ 27 w 192"/>
                  <a:gd name="T111" fmla="*/ 0 h 215"/>
                  <a:gd name="T112" fmla="*/ 40 w 192"/>
                  <a:gd name="T113" fmla="*/ 0 h 215"/>
                  <a:gd name="T114" fmla="*/ 54 w 192"/>
                  <a:gd name="T115" fmla="*/ 0 h 215"/>
                  <a:gd name="T116" fmla="*/ 67 w 192"/>
                  <a:gd name="T117" fmla="*/ 0 h 215"/>
                  <a:gd name="T118" fmla="*/ 80 w 192"/>
                  <a:gd name="T119" fmla="*/ 0 h 215"/>
                  <a:gd name="T120" fmla="*/ 94 w 192"/>
                  <a:gd name="T12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2" h="215">
                    <a:moveTo>
                      <a:pt x="96" y="0"/>
                    </a:move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2" y="2"/>
                    </a:lnTo>
                    <a:lnTo>
                      <a:pt x="192" y="4"/>
                    </a:lnTo>
                    <a:lnTo>
                      <a:pt x="192" y="6"/>
                    </a:lnTo>
                    <a:lnTo>
                      <a:pt x="192" y="8"/>
                    </a:lnTo>
                    <a:lnTo>
                      <a:pt x="192" y="10"/>
                    </a:lnTo>
                    <a:lnTo>
                      <a:pt x="192" y="12"/>
                    </a:lnTo>
                    <a:lnTo>
                      <a:pt x="192" y="14"/>
                    </a:lnTo>
                    <a:lnTo>
                      <a:pt x="192" y="15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0" y="19"/>
                    </a:lnTo>
                    <a:lnTo>
                      <a:pt x="190" y="21"/>
                    </a:lnTo>
                    <a:lnTo>
                      <a:pt x="190" y="23"/>
                    </a:lnTo>
                    <a:lnTo>
                      <a:pt x="190" y="25"/>
                    </a:lnTo>
                    <a:lnTo>
                      <a:pt x="190" y="27"/>
                    </a:lnTo>
                    <a:lnTo>
                      <a:pt x="190" y="29"/>
                    </a:lnTo>
                    <a:lnTo>
                      <a:pt x="190" y="31"/>
                    </a:lnTo>
                    <a:lnTo>
                      <a:pt x="190" y="33"/>
                    </a:lnTo>
                    <a:lnTo>
                      <a:pt x="190" y="35"/>
                    </a:lnTo>
                    <a:lnTo>
                      <a:pt x="190" y="37"/>
                    </a:lnTo>
                    <a:lnTo>
                      <a:pt x="190" y="38"/>
                    </a:lnTo>
                    <a:lnTo>
                      <a:pt x="190" y="40"/>
                    </a:lnTo>
                    <a:lnTo>
                      <a:pt x="190" y="42"/>
                    </a:lnTo>
                    <a:lnTo>
                      <a:pt x="190" y="44"/>
                    </a:lnTo>
                    <a:lnTo>
                      <a:pt x="190" y="46"/>
                    </a:lnTo>
                    <a:lnTo>
                      <a:pt x="190" y="48"/>
                    </a:lnTo>
                    <a:lnTo>
                      <a:pt x="190" y="50"/>
                    </a:lnTo>
                    <a:lnTo>
                      <a:pt x="190" y="52"/>
                    </a:lnTo>
                    <a:lnTo>
                      <a:pt x="190" y="54"/>
                    </a:lnTo>
                    <a:lnTo>
                      <a:pt x="190" y="56"/>
                    </a:lnTo>
                    <a:lnTo>
                      <a:pt x="190" y="58"/>
                    </a:lnTo>
                    <a:lnTo>
                      <a:pt x="190" y="60"/>
                    </a:lnTo>
                    <a:lnTo>
                      <a:pt x="190" y="62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90" y="67"/>
                    </a:lnTo>
                    <a:lnTo>
                      <a:pt x="190" y="69"/>
                    </a:lnTo>
                    <a:lnTo>
                      <a:pt x="190" y="71"/>
                    </a:lnTo>
                    <a:lnTo>
                      <a:pt x="190" y="73"/>
                    </a:lnTo>
                    <a:lnTo>
                      <a:pt x="190" y="75"/>
                    </a:lnTo>
                    <a:lnTo>
                      <a:pt x="190" y="77"/>
                    </a:lnTo>
                    <a:lnTo>
                      <a:pt x="190" y="79"/>
                    </a:lnTo>
                    <a:lnTo>
                      <a:pt x="190" y="81"/>
                    </a:lnTo>
                    <a:lnTo>
                      <a:pt x="190" y="83"/>
                    </a:lnTo>
                    <a:lnTo>
                      <a:pt x="190" y="85"/>
                    </a:lnTo>
                    <a:lnTo>
                      <a:pt x="190" y="86"/>
                    </a:lnTo>
                    <a:lnTo>
                      <a:pt x="190" y="88"/>
                    </a:lnTo>
                    <a:lnTo>
                      <a:pt x="190" y="90"/>
                    </a:lnTo>
                    <a:lnTo>
                      <a:pt x="190" y="92"/>
                    </a:lnTo>
                    <a:lnTo>
                      <a:pt x="190" y="94"/>
                    </a:lnTo>
                    <a:lnTo>
                      <a:pt x="190" y="96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90" y="102"/>
                    </a:lnTo>
                    <a:lnTo>
                      <a:pt x="190" y="104"/>
                    </a:lnTo>
                    <a:lnTo>
                      <a:pt x="190" y="106"/>
                    </a:lnTo>
                    <a:lnTo>
                      <a:pt x="190" y="108"/>
                    </a:lnTo>
                    <a:lnTo>
                      <a:pt x="190" y="110"/>
                    </a:lnTo>
                    <a:lnTo>
                      <a:pt x="190" y="111"/>
                    </a:lnTo>
                    <a:lnTo>
                      <a:pt x="190" y="113"/>
                    </a:lnTo>
                    <a:lnTo>
                      <a:pt x="190" y="115"/>
                    </a:lnTo>
                    <a:lnTo>
                      <a:pt x="190" y="117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90" y="123"/>
                    </a:lnTo>
                    <a:lnTo>
                      <a:pt x="190" y="125"/>
                    </a:lnTo>
                    <a:lnTo>
                      <a:pt x="190" y="127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3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90" y="138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0" y="154"/>
                    </a:lnTo>
                    <a:lnTo>
                      <a:pt x="190" y="156"/>
                    </a:lnTo>
                    <a:lnTo>
                      <a:pt x="190" y="158"/>
                    </a:lnTo>
                    <a:lnTo>
                      <a:pt x="190" y="159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90" y="165"/>
                    </a:lnTo>
                    <a:lnTo>
                      <a:pt x="190" y="167"/>
                    </a:lnTo>
                    <a:lnTo>
                      <a:pt x="190" y="169"/>
                    </a:lnTo>
                    <a:lnTo>
                      <a:pt x="190" y="171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90" y="179"/>
                    </a:lnTo>
                    <a:lnTo>
                      <a:pt x="190" y="181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90" y="186"/>
                    </a:lnTo>
                    <a:lnTo>
                      <a:pt x="190" y="188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6" y="190"/>
                    </a:lnTo>
                    <a:lnTo>
                      <a:pt x="184" y="190"/>
                    </a:lnTo>
                    <a:lnTo>
                      <a:pt x="182" y="190"/>
                    </a:lnTo>
                    <a:lnTo>
                      <a:pt x="180" y="190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3" y="190"/>
                    </a:lnTo>
                    <a:lnTo>
                      <a:pt x="161" y="190"/>
                    </a:lnTo>
                    <a:lnTo>
                      <a:pt x="159" y="190"/>
                    </a:lnTo>
                    <a:lnTo>
                      <a:pt x="157" y="190"/>
                    </a:lnTo>
                    <a:lnTo>
                      <a:pt x="155" y="190"/>
                    </a:lnTo>
                    <a:lnTo>
                      <a:pt x="153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8" y="190"/>
                    </a:lnTo>
                    <a:lnTo>
                      <a:pt x="136" y="190"/>
                    </a:lnTo>
                    <a:lnTo>
                      <a:pt x="134" y="190"/>
                    </a:lnTo>
                    <a:lnTo>
                      <a:pt x="132" y="190"/>
                    </a:lnTo>
                    <a:lnTo>
                      <a:pt x="130" y="190"/>
                    </a:lnTo>
                    <a:lnTo>
                      <a:pt x="128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5" y="190"/>
                    </a:lnTo>
                    <a:lnTo>
                      <a:pt x="113" y="190"/>
                    </a:lnTo>
                    <a:lnTo>
                      <a:pt x="111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5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0" y="190"/>
                    </a:lnTo>
                    <a:lnTo>
                      <a:pt x="88" y="190"/>
                    </a:lnTo>
                    <a:lnTo>
                      <a:pt x="86" y="190"/>
                    </a:lnTo>
                    <a:lnTo>
                      <a:pt x="84" y="190"/>
                    </a:lnTo>
                    <a:lnTo>
                      <a:pt x="82" y="190"/>
                    </a:lnTo>
                    <a:lnTo>
                      <a:pt x="80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7" y="192"/>
                    </a:lnTo>
                    <a:lnTo>
                      <a:pt x="77" y="194"/>
                    </a:lnTo>
                    <a:lnTo>
                      <a:pt x="77" y="196"/>
                    </a:lnTo>
                    <a:lnTo>
                      <a:pt x="79" y="196"/>
                    </a:lnTo>
                    <a:lnTo>
                      <a:pt x="79" y="198"/>
                    </a:lnTo>
                    <a:lnTo>
                      <a:pt x="80" y="198"/>
                    </a:lnTo>
                    <a:lnTo>
                      <a:pt x="80" y="200"/>
                    </a:lnTo>
                    <a:lnTo>
                      <a:pt x="79" y="200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69" y="200"/>
                    </a:lnTo>
                    <a:lnTo>
                      <a:pt x="67" y="200"/>
                    </a:lnTo>
                    <a:lnTo>
                      <a:pt x="65" y="200"/>
                    </a:lnTo>
                    <a:lnTo>
                      <a:pt x="63" y="200"/>
                    </a:lnTo>
                    <a:lnTo>
                      <a:pt x="61" y="200"/>
                    </a:lnTo>
                    <a:lnTo>
                      <a:pt x="59" y="200"/>
                    </a:lnTo>
                    <a:lnTo>
                      <a:pt x="57" y="200"/>
                    </a:lnTo>
                    <a:lnTo>
                      <a:pt x="55" y="200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48" y="200"/>
                    </a:lnTo>
                    <a:lnTo>
                      <a:pt x="46" y="200"/>
                    </a:lnTo>
                    <a:lnTo>
                      <a:pt x="44" y="200"/>
                    </a:lnTo>
                    <a:lnTo>
                      <a:pt x="42" y="200"/>
                    </a:lnTo>
                    <a:lnTo>
                      <a:pt x="40" y="200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2" y="200"/>
                    </a:lnTo>
                    <a:lnTo>
                      <a:pt x="31" y="200"/>
                    </a:lnTo>
                    <a:lnTo>
                      <a:pt x="29" y="200"/>
                    </a:lnTo>
                    <a:lnTo>
                      <a:pt x="27" y="200"/>
                    </a:lnTo>
                    <a:lnTo>
                      <a:pt x="27" y="202"/>
                    </a:lnTo>
                    <a:lnTo>
                      <a:pt x="27" y="204"/>
                    </a:lnTo>
                    <a:lnTo>
                      <a:pt x="27" y="206"/>
                    </a:lnTo>
                    <a:lnTo>
                      <a:pt x="27" y="207"/>
                    </a:lnTo>
                    <a:lnTo>
                      <a:pt x="27" y="209"/>
                    </a:lnTo>
                    <a:lnTo>
                      <a:pt x="27" y="211"/>
                    </a:lnTo>
                    <a:lnTo>
                      <a:pt x="27" y="213"/>
                    </a:lnTo>
                    <a:lnTo>
                      <a:pt x="27" y="215"/>
                    </a:lnTo>
                    <a:lnTo>
                      <a:pt x="25" y="215"/>
                    </a:lnTo>
                    <a:lnTo>
                      <a:pt x="23" y="215"/>
                    </a:lnTo>
                    <a:lnTo>
                      <a:pt x="21" y="215"/>
                    </a:lnTo>
                    <a:lnTo>
                      <a:pt x="19" y="215"/>
                    </a:lnTo>
                    <a:lnTo>
                      <a:pt x="17" y="215"/>
                    </a:lnTo>
                    <a:lnTo>
                      <a:pt x="15" y="215"/>
                    </a:lnTo>
                    <a:lnTo>
                      <a:pt x="13" y="215"/>
                    </a:lnTo>
                    <a:lnTo>
                      <a:pt x="11" y="215"/>
                    </a:lnTo>
                    <a:lnTo>
                      <a:pt x="9" y="215"/>
                    </a:lnTo>
                    <a:lnTo>
                      <a:pt x="7" y="215"/>
                    </a:lnTo>
                    <a:lnTo>
                      <a:pt x="6" y="215"/>
                    </a:lnTo>
                    <a:lnTo>
                      <a:pt x="4" y="215"/>
                    </a:lnTo>
                    <a:lnTo>
                      <a:pt x="2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2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8" name="Freeform 19"/>
              <p:cNvSpPr>
                <a:spLocks noEditPoints="1"/>
              </p:cNvSpPr>
              <p:nvPr/>
            </p:nvSpPr>
            <p:spPr bwMode="auto">
              <a:xfrm>
                <a:off x="1651248" y="2144125"/>
                <a:ext cx="676492" cy="780249"/>
              </a:xfrm>
              <a:custGeom>
                <a:avLst/>
                <a:gdLst>
                  <a:gd name="T0" fmla="*/ 0 w 326"/>
                  <a:gd name="T1" fmla="*/ 5 h 376"/>
                  <a:gd name="T2" fmla="*/ 15 w 326"/>
                  <a:gd name="T3" fmla="*/ 0 h 376"/>
                  <a:gd name="T4" fmla="*/ 44 w 326"/>
                  <a:gd name="T5" fmla="*/ 0 h 376"/>
                  <a:gd name="T6" fmla="*/ 73 w 326"/>
                  <a:gd name="T7" fmla="*/ 0 h 376"/>
                  <a:gd name="T8" fmla="*/ 102 w 326"/>
                  <a:gd name="T9" fmla="*/ 0 h 376"/>
                  <a:gd name="T10" fmla="*/ 131 w 326"/>
                  <a:gd name="T11" fmla="*/ 0 h 376"/>
                  <a:gd name="T12" fmla="*/ 140 w 326"/>
                  <a:gd name="T13" fmla="*/ 19 h 376"/>
                  <a:gd name="T14" fmla="*/ 140 w 326"/>
                  <a:gd name="T15" fmla="*/ 48 h 376"/>
                  <a:gd name="T16" fmla="*/ 140 w 326"/>
                  <a:gd name="T17" fmla="*/ 76 h 376"/>
                  <a:gd name="T18" fmla="*/ 140 w 326"/>
                  <a:gd name="T19" fmla="*/ 105 h 376"/>
                  <a:gd name="T20" fmla="*/ 146 w 326"/>
                  <a:gd name="T21" fmla="*/ 128 h 376"/>
                  <a:gd name="T22" fmla="*/ 161 w 326"/>
                  <a:gd name="T23" fmla="*/ 142 h 376"/>
                  <a:gd name="T24" fmla="*/ 177 w 326"/>
                  <a:gd name="T25" fmla="*/ 157 h 376"/>
                  <a:gd name="T26" fmla="*/ 196 w 326"/>
                  <a:gd name="T27" fmla="*/ 172 h 376"/>
                  <a:gd name="T28" fmla="*/ 211 w 326"/>
                  <a:gd name="T29" fmla="*/ 188 h 376"/>
                  <a:gd name="T30" fmla="*/ 227 w 326"/>
                  <a:gd name="T31" fmla="*/ 201 h 376"/>
                  <a:gd name="T32" fmla="*/ 244 w 326"/>
                  <a:gd name="T33" fmla="*/ 219 h 376"/>
                  <a:gd name="T34" fmla="*/ 263 w 326"/>
                  <a:gd name="T35" fmla="*/ 236 h 376"/>
                  <a:gd name="T36" fmla="*/ 280 w 326"/>
                  <a:gd name="T37" fmla="*/ 253 h 376"/>
                  <a:gd name="T38" fmla="*/ 296 w 326"/>
                  <a:gd name="T39" fmla="*/ 267 h 376"/>
                  <a:gd name="T40" fmla="*/ 309 w 326"/>
                  <a:gd name="T41" fmla="*/ 282 h 376"/>
                  <a:gd name="T42" fmla="*/ 317 w 326"/>
                  <a:gd name="T43" fmla="*/ 299 h 376"/>
                  <a:gd name="T44" fmla="*/ 323 w 326"/>
                  <a:gd name="T45" fmla="*/ 315 h 376"/>
                  <a:gd name="T46" fmla="*/ 313 w 326"/>
                  <a:gd name="T47" fmla="*/ 326 h 376"/>
                  <a:gd name="T48" fmla="*/ 309 w 326"/>
                  <a:gd name="T49" fmla="*/ 343 h 376"/>
                  <a:gd name="T50" fmla="*/ 313 w 326"/>
                  <a:gd name="T51" fmla="*/ 357 h 376"/>
                  <a:gd name="T52" fmla="*/ 301 w 326"/>
                  <a:gd name="T53" fmla="*/ 370 h 376"/>
                  <a:gd name="T54" fmla="*/ 275 w 326"/>
                  <a:gd name="T55" fmla="*/ 372 h 376"/>
                  <a:gd name="T56" fmla="*/ 246 w 326"/>
                  <a:gd name="T57" fmla="*/ 374 h 376"/>
                  <a:gd name="T58" fmla="*/ 225 w 326"/>
                  <a:gd name="T59" fmla="*/ 368 h 376"/>
                  <a:gd name="T60" fmla="*/ 217 w 326"/>
                  <a:gd name="T61" fmla="*/ 347 h 376"/>
                  <a:gd name="T62" fmla="*/ 202 w 326"/>
                  <a:gd name="T63" fmla="*/ 334 h 376"/>
                  <a:gd name="T64" fmla="*/ 188 w 326"/>
                  <a:gd name="T65" fmla="*/ 322 h 376"/>
                  <a:gd name="T66" fmla="*/ 165 w 326"/>
                  <a:gd name="T67" fmla="*/ 318 h 376"/>
                  <a:gd name="T68" fmla="*/ 148 w 326"/>
                  <a:gd name="T69" fmla="*/ 307 h 376"/>
                  <a:gd name="T70" fmla="*/ 123 w 326"/>
                  <a:gd name="T71" fmla="*/ 301 h 376"/>
                  <a:gd name="T72" fmla="*/ 119 w 326"/>
                  <a:gd name="T73" fmla="*/ 280 h 376"/>
                  <a:gd name="T74" fmla="*/ 106 w 326"/>
                  <a:gd name="T75" fmla="*/ 263 h 376"/>
                  <a:gd name="T76" fmla="*/ 92 w 326"/>
                  <a:gd name="T77" fmla="*/ 245 h 376"/>
                  <a:gd name="T78" fmla="*/ 79 w 326"/>
                  <a:gd name="T79" fmla="*/ 230 h 376"/>
                  <a:gd name="T80" fmla="*/ 71 w 326"/>
                  <a:gd name="T81" fmla="*/ 205 h 376"/>
                  <a:gd name="T82" fmla="*/ 60 w 326"/>
                  <a:gd name="T83" fmla="*/ 186 h 376"/>
                  <a:gd name="T84" fmla="*/ 50 w 326"/>
                  <a:gd name="T85" fmla="*/ 167 h 376"/>
                  <a:gd name="T86" fmla="*/ 40 w 326"/>
                  <a:gd name="T87" fmla="*/ 149 h 376"/>
                  <a:gd name="T88" fmla="*/ 25 w 326"/>
                  <a:gd name="T89" fmla="*/ 134 h 376"/>
                  <a:gd name="T90" fmla="*/ 19 w 326"/>
                  <a:gd name="T91" fmla="*/ 115 h 376"/>
                  <a:gd name="T92" fmla="*/ 17 w 326"/>
                  <a:gd name="T93" fmla="*/ 92 h 376"/>
                  <a:gd name="T94" fmla="*/ 4 w 326"/>
                  <a:gd name="T95" fmla="*/ 76 h 376"/>
                  <a:gd name="T96" fmla="*/ 4 w 326"/>
                  <a:gd name="T97" fmla="*/ 53 h 376"/>
                  <a:gd name="T98" fmla="*/ 6 w 326"/>
                  <a:gd name="T99" fmla="*/ 36 h 376"/>
                  <a:gd name="T100" fmla="*/ 161 w 326"/>
                  <a:gd name="T101" fmla="*/ 318 h 376"/>
                  <a:gd name="T102" fmla="*/ 146 w 326"/>
                  <a:gd name="T103" fmla="*/ 324 h 376"/>
                  <a:gd name="T104" fmla="*/ 127 w 326"/>
                  <a:gd name="T105" fmla="*/ 322 h 376"/>
                  <a:gd name="T106" fmla="*/ 136 w 326"/>
                  <a:gd name="T107" fmla="*/ 318 h 376"/>
                  <a:gd name="T108" fmla="*/ 156 w 326"/>
                  <a:gd name="T109" fmla="*/ 316 h 376"/>
                  <a:gd name="T110" fmla="*/ 196 w 326"/>
                  <a:gd name="T111" fmla="*/ 345 h 376"/>
                  <a:gd name="T112" fmla="*/ 182 w 326"/>
                  <a:gd name="T113" fmla="*/ 357 h 376"/>
                  <a:gd name="T114" fmla="*/ 192 w 326"/>
                  <a:gd name="T115" fmla="*/ 368 h 376"/>
                  <a:gd name="T116" fmla="*/ 157 w 326"/>
                  <a:gd name="T117" fmla="*/ 345 h 376"/>
                  <a:gd name="T118" fmla="*/ 40 w 326"/>
                  <a:gd name="T119" fmla="*/ 174 h 376"/>
                  <a:gd name="T120" fmla="*/ 169 w 326"/>
                  <a:gd name="T121" fmla="*/ 339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6" h="376">
                    <a:moveTo>
                      <a:pt x="10" y="23"/>
                    </a:moveTo>
                    <a:lnTo>
                      <a:pt x="10" y="21"/>
                    </a:lnTo>
                    <a:lnTo>
                      <a:pt x="10" y="19"/>
                    </a:lnTo>
                    <a:lnTo>
                      <a:pt x="10" y="17"/>
                    </a:lnTo>
                    <a:lnTo>
                      <a:pt x="8" y="17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40" y="9"/>
                    </a:lnTo>
                    <a:lnTo>
                      <a:pt x="140" y="11"/>
                    </a:lnTo>
                    <a:lnTo>
                      <a:pt x="140" y="13"/>
                    </a:lnTo>
                    <a:lnTo>
                      <a:pt x="140" y="15"/>
                    </a:lnTo>
                    <a:lnTo>
                      <a:pt x="140" y="17"/>
                    </a:lnTo>
                    <a:lnTo>
                      <a:pt x="140" y="19"/>
                    </a:lnTo>
                    <a:lnTo>
                      <a:pt x="140" y="21"/>
                    </a:lnTo>
                    <a:lnTo>
                      <a:pt x="140" y="23"/>
                    </a:lnTo>
                    <a:lnTo>
                      <a:pt x="140" y="25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40" y="34"/>
                    </a:lnTo>
                    <a:lnTo>
                      <a:pt x="140" y="36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0" y="50"/>
                    </a:lnTo>
                    <a:lnTo>
                      <a:pt x="140" y="51"/>
                    </a:lnTo>
                    <a:lnTo>
                      <a:pt x="140" y="53"/>
                    </a:lnTo>
                    <a:lnTo>
                      <a:pt x="140" y="55"/>
                    </a:lnTo>
                    <a:lnTo>
                      <a:pt x="140" y="57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40" y="65"/>
                    </a:lnTo>
                    <a:lnTo>
                      <a:pt x="140" y="67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0" y="73"/>
                    </a:lnTo>
                    <a:lnTo>
                      <a:pt x="140" y="75"/>
                    </a:lnTo>
                    <a:lnTo>
                      <a:pt x="140" y="76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40" y="82"/>
                    </a:lnTo>
                    <a:lnTo>
                      <a:pt x="140" y="84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0" y="90"/>
                    </a:lnTo>
                    <a:lnTo>
                      <a:pt x="140" y="92"/>
                    </a:lnTo>
                    <a:lnTo>
                      <a:pt x="140" y="94"/>
                    </a:lnTo>
                    <a:lnTo>
                      <a:pt x="140" y="96"/>
                    </a:lnTo>
                    <a:lnTo>
                      <a:pt x="140" y="98"/>
                    </a:lnTo>
                    <a:lnTo>
                      <a:pt x="140" y="99"/>
                    </a:lnTo>
                    <a:lnTo>
                      <a:pt x="140" y="101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0" y="111"/>
                    </a:lnTo>
                    <a:lnTo>
                      <a:pt x="140" y="113"/>
                    </a:lnTo>
                    <a:lnTo>
                      <a:pt x="140" y="115"/>
                    </a:lnTo>
                    <a:lnTo>
                      <a:pt x="140" y="117"/>
                    </a:lnTo>
                    <a:lnTo>
                      <a:pt x="140" y="119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4"/>
                    </a:lnTo>
                    <a:lnTo>
                      <a:pt x="142" y="124"/>
                    </a:lnTo>
                    <a:lnTo>
                      <a:pt x="142" y="126"/>
                    </a:lnTo>
                    <a:lnTo>
                      <a:pt x="144" y="126"/>
                    </a:lnTo>
                    <a:lnTo>
                      <a:pt x="144" y="128"/>
                    </a:lnTo>
                    <a:lnTo>
                      <a:pt x="146" y="128"/>
                    </a:lnTo>
                    <a:lnTo>
                      <a:pt x="146" y="130"/>
                    </a:lnTo>
                    <a:lnTo>
                      <a:pt x="148" y="130"/>
                    </a:lnTo>
                    <a:lnTo>
                      <a:pt x="148" y="132"/>
                    </a:lnTo>
                    <a:lnTo>
                      <a:pt x="150" y="132"/>
                    </a:lnTo>
                    <a:lnTo>
                      <a:pt x="152" y="132"/>
                    </a:lnTo>
                    <a:lnTo>
                      <a:pt x="152" y="134"/>
                    </a:lnTo>
                    <a:lnTo>
                      <a:pt x="154" y="134"/>
                    </a:lnTo>
                    <a:lnTo>
                      <a:pt x="154" y="136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7" y="138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59" y="142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5" y="146"/>
                    </a:lnTo>
                    <a:lnTo>
                      <a:pt x="165" y="147"/>
                    </a:lnTo>
                    <a:lnTo>
                      <a:pt x="167" y="147"/>
                    </a:lnTo>
                    <a:lnTo>
                      <a:pt x="169" y="149"/>
                    </a:lnTo>
                    <a:lnTo>
                      <a:pt x="171" y="149"/>
                    </a:lnTo>
                    <a:lnTo>
                      <a:pt x="171" y="151"/>
                    </a:lnTo>
                    <a:lnTo>
                      <a:pt x="173" y="151"/>
                    </a:lnTo>
                    <a:lnTo>
                      <a:pt x="173" y="153"/>
                    </a:lnTo>
                    <a:lnTo>
                      <a:pt x="175" y="153"/>
                    </a:lnTo>
                    <a:lnTo>
                      <a:pt x="175" y="155"/>
                    </a:lnTo>
                    <a:lnTo>
                      <a:pt x="177" y="155"/>
                    </a:lnTo>
                    <a:lnTo>
                      <a:pt x="177" y="157"/>
                    </a:lnTo>
                    <a:lnTo>
                      <a:pt x="179" y="157"/>
                    </a:lnTo>
                    <a:lnTo>
                      <a:pt x="179" y="159"/>
                    </a:lnTo>
                    <a:lnTo>
                      <a:pt x="180" y="159"/>
                    </a:lnTo>
                    <a:lnTo>
                      <a:pt x="180" y="161"/>
                    </a:lnTo>
                    <a:lnTo>
                      <a:pt x="182" y="161"/>
                    </a:lnTo>
                    <a:lnTo>
                      <a:pt x="184" y="163"/>
                    </a:lnTo>
                    <a:lnTo>
                      <a:pt x="186" y="165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90" y="169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4" y="171"/>
                    </a:lnTo>
                    <a:lnTo>
                      <a:pt x="194" y="172"/>
                    </a:lnTo>
                    <a:lnTo>
                      <a:pt x="196" y="172"/>
                    </a:lnTo>
                    <a:lnTo>
                      <a:pt x="196" y="174"/>
                    </a:lnTo>
                    <a:lnTo>
                      <a:pt x="198" y="174"/>
                    </a:lnTo>
                    <a:lnTo>
                      <a:pt x="198" y="176"/>
                    </a:lnTo>
                    <a:lnTo>
                      <a:pt x="200" y="176"/>
                    </a:lnTo>
                    <a:lnTo>
                      <a:pt x="200" y="178"/>
                    </a:lnTo>
                    <a:lnTo>
                      <a:pt x="202" y="178"/>
                    </a:lnTo>
                    <a:lnTo>
                      <a:pt x="202" y="180"/>
                    </a:lnTo>
                    <a:lnTo>
                      <a:pt x="204" y="180"/>
                    </a:lnTo>
                    <a:lnTo>
                      <a:pt x="204" y="182"/>
                    </a:lnTo>
                    <a:lnTo>
                      <a:pt x="205" y="182"/>
                    </a:lnTo>
                    <a:lnTo>
                      <a:pt x="205" y="184"/>
                    </a:lnTo>
                    <a:lnTo>
                      <a:pt x="207" y="184"/>
                    </a:lnTo>
                    <a:lnTo>
                      <a:pt x="209" y="186"/>
                    </a:lnTo>
                    <a:lnTo>
                      <a:pt x="211" y="186"/>
                    </a:lnTo>
                    <a:lnTo>
                      <a:pt x="211" y="188"/>
                    </a:lnTo>
                    <a:lnTo>
                      <a:pt x="213" y="188"/>
                    </a:lnTo>
                    <a:lnTo>
                      <a:pt x="213" y="190"/>
                    </a:lnTo>
                    <a:lnTo>
                      <a:pt x="215" y="190"/>
                    </a:lnTo>
                    <a:lnTo>
                      <a:pt x="215" y="192"/>
                    </a:lnTo>
                    <a:lnTo>
                      <a:pt x="217" y="192"/>
                    </a:lnTo>
                    <a:lnTo>
                      <a:pt x="217" y="194"/>
                    </a:lnTo>
                    <a:lnTo>
                      <a:pt x="219" y="194"/>
                    </a:lnTo>
                    <a:lnTo>
                      <a:pt x="219" y="195"/>
                    </a:lnTo>
                    <a:lnTo>
                      <a:pt x="221" y="195"/>
                    </a:lnTo>
                    <a:lnTo>
                      <a:pt x="221" y="197"/>
                    </a:lnTo>
                    <a:lnTo>
                      <a:pt x="223" y="197"/>
                    </a:lnTo>
                    <a:lnTo>
                      <a:pt x="223" y="199"/>
                    </a:lnTo>
                    <a:lnTo>
                      <a:pt x="225" y="199"/>
                    </a:lnTo>
                    <a:lnTo>
                      <a:pt x="225" y="201"/>
                    </a:lnTo>
                    <a:lnTo>
                      <a:pt x="227" y="201"/>
                    </a:lnTo>
                    <a:lnTo>
                      <a:pt x="227" y="203"/>
                    </a:lnTo>
                    <a:lnTo>
                      <a:pt x="228" y="203"/>
                    </a:lnTo>
                    <a:lnTo>
                      <a:pt x="228" y="205"/>
                    </a:lnTo>
                    <a:lnTo>
                      <a:pt x="230" y="205"/>
                    </a:lnTo>
                    <a:lnTo>
                      <a:pt x="230" y="207"/>
                    </a:lnTo>
                    <a:lnTo>
                      <a:pt x="232" y="207"/>
                    </a:lnTo>
                    <a:lnTo>
                      <a:pt x="234" y="209"/>
                    </a:lnTo>
                    <a:lnTo>
                      <a:pt x="234" y="211"/>
                    </a:lnTo>
                    <a:lnTo>
                      <a:pt x="236" y="211"/>
                    </a:lnTo>
                    <a:lnTo>
                      <a:pt x="238" y="213"/>
                    </a:lnTo>
                    <a:lnTo>
                      <a:pt x="240" y="215"/>
                    </a:lnTo>
                    <a:lnTo>
                      <a:pt x="242" y="215"/>
                    </a:lnTo>
                    <a:lnTo>
                      <a:pt x="242" y="217"/>
                    </a:lnTo>
                    <a:lnTo>
                      <a:pt x="244" y="217"/>
                    </a:lnTo>
                    <a:lnTo>
                      <a:pt x="244" y="219"/>
                    </a:lnTo>
                    <a:lnTo>
                      <a:pt x="246" y="220"/>
                    </a:lnTo>
                    <a:lnTo>
                      <a:pt x="248" y="222"/>
                    </a:lnTo>
                    <a:lnTo>
                      <a:pt x="250" y="224"/>
                    </a:lnTo>
                    <a:lnTo>
                      <a:pt x="252" y="224"/>
                    </a:lnTo>
                    <a:lnTo>
                      <a:pt x="252" y="226"/>
                    </a:lnTo>
                    <a:lnTo>
                      <a:pt x="253" y="226"/>
                    </a:lnTo>
                    <a:lnTo>
                      <a:pt x="253" y="228"/>
                    </a:lnTo>
                    <a:lnTo>
                      <a:pt x="255" y="228"/>
                    </a:lnTo>
                    <a:lnTo>
                      <a:pt x="255" y="230"/>
                    </a:lnTo>
                    <a:lnTo>
                      <a:pt x="257" y="230"/>
                    </a:lnTo>
                    <a:lnTo>
                      <a:pt x="259" y="232"/>
                    </a:lnTo>
                    <a:lnTo>
                      <a:pt x="259" y="234"/>
                    </a:lnTo>
                    <a:lnTo>
                      <a:pt x="261" y="234"/>
                    </a:lnTo>
                    <a:lnTo>
                      <a:pt x="261" y="236"/>
                    </a:lnTo>
                    <a:lnTo>
                      <a:pt x="263" y="236"/>
                    </a:lnTo>
                    <a:lnTo>
                      <a:pt x="263" y="238"/>
                    </a:lnTo>
                    <a:lnTo>
                      <a:pt x="265" y="238"/>
                    </a:lnTo>
                    <a:lnTo>
                      <a:pt x="265" y="240"/>
                    </a:lnTo>
                    <a:lnTo>
                      <a:pt x="267" y="240"/>
                    </a:lnTo>
                    <a:lnTo>
                      <a:pt x="267" y="242"/>
                    </a:lnTo>
                    <a:lnTo>
                      <a:pt x="269" y="242"/>
                    </a:lnTo>
                    <a:lnTo>
                      <a:pt x="269" y="243"/>
                    </a:lnTo>
                    <a:lnTo>
                      <a:pt x="271" y="243"/>
                    </a:lnTo>
                    <a:lnTo>
                      <a:pt x="271" y="245"/>
                    </a:lnTo>
                    <a:lnTo>
                      <a:pt x="273" y="245"/>
                    </a:lnTo>
                    <a:lnTo>
                      <a:pt x="273" y="247"/>
                    </a:lnTo>
                    <a:lnTo>
                      <a:pt x="275" y="247"/>
                    </a:lnTo>
                    <a:lnTo>
                      <a:pt x="276" y="249"/>
                    </a:lnTo>
                    <a:lnTo>
                      <a:pt x="278" y="251"/>
                    </a:lnTo>
                    <a:lnTo>
                      <a:pt x="280" y="253"/>
                    </a:lnTo>
                    <a:lnTo>
                      <a:pt x="282" y="253"/>
                    </a:lnTo>
                    <a:lnTo>
                      <a:pt x="282" y="255"/>
                    </a:lnTo>
                    <a:lnTo>
                      <a:pt x="284" y="255"/>
                    </a:lnTo>
                    <a:lnTo>
                      <a:pt x="284" y="257"/>
                    </a:lnTo>
                    <a:lnTo>
                      <a:pt x="286" y="257"/>
                    </a:lnTo>
                    <a:lnTo>
                      <a:pt x="286" y="259"/>
                    </a:lnTo>
                    <a:lnTo>
                      <a:pt x="288" y="259"/>
                    </a:lnTo>
                    <a:lnTo>
                      <a:pt x="288" y="261"/>
                    </a:lnTo>
                    <a:lnTo>
                      <a:pt x="290" y="261"/>
                    </a:lnTo>
                    <a:lnTo>
                      <a:pt x="290" y="263"/>
                    </a:lnTo>
                    <a:lnTo>
                      <a:pt x="292" y="263"/>
                    </a:lnTo>
                    <a:lnTo>
                      <a:pt x="292" y="265"/>
                    </a:lnTo>
                    <a:lnTo>
                      <a:pt x="294" y="265"/>
                    </a:lnTo>
                    <a:lnTo>
                      <a:pt x="294" y="267"/>
                    </a:lnTo>
                    <a:lnTo>
                      <a:pt x="296" y="267"/>
                    </a:lnTo>
                    <a:lnTo>
                      <a:pt x="296" y="268"/>
                    </a:lnTo>
                    <a:lnTo>
                      <a:pt x="298" y="268"/>
                    </a:lnTo>
                    <a:lnTo>
                      <a:pt x="298" y="270"/>
                    </a:lnTo>
                    <a:lnTo>
                      <a:pt x="300" y="270"/>
                    </a:lnTo>
                    <a:lnTo>
                      <a:pt x="300" y="272"/>
                    </a:lnTo>
                    <a:lnTo>
                      <a:pt x="301" y="272"/>
                    </a:lnTo>
                    <a:lnTo>
                      <a:pt x="301" y="274"/>
                    </a:lnTo>
                    <a:lnTo>
                      <a:pt x="303" y="274"/>
                    </a:lnTo>
                    <a:lnTo>
                      <a:pt x="303" y="276"/>
                    </a:lnTo>
                    <a:lnTo>
                      <a:pt x="305" y="276"/>
                    </a:lnTo>
                    <a:lnTo>
                      <a:pt x="305" y="278"/>
                    </a:lnTo>
                    <a:lnTo>
                      <a:pt x="307" y="278"/>
                    </a:lnTo>
                    <a:lnTo>
                      <a:pt x="307" y="280"/>
                    </a:lnTo>
                    <a:lnTo>
                      <a:pt x="309" y="280"/>
                    </a:lnTo>
                    <a:lnTo>
                      <a:pt x="309" y="282"/>
                    </a:lnTo>
                    <a:lnTo>
                      <a:pt x="311" y="282"/>
                    </a:lnTo>
                    <a:lnTo>
                      <a:pt x="311" y="284"/>
                    </a:lnTo>
                    <a:lnTo>
                      <a:pt x="311" y="286"/>
                    </a:lnTo>
                    <a:lnTo>
                      <a:pt x="311" y="288"/>
                    </a:lnTo>
                    <a:lnTo>
                      <a:pt x="311" y="290"/>
                    </a:lnTo>
                    <a:lnTo>
                      <a:pt x="313" y="290"/>
                    </a:lnTo>
                    <a:lnTo>
                      <a:pt x="313" y="291"/>
                    </a:lnTo>
                    <a:lnTo>
                      <a:pt x="315" y="291"/>
                    </a:lnTo>
                    <a:lnTo>
                      <a:pt x="315" y="293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7" y="297"/>
                    </a:lnTo>
                    <a:lnTo>
                      <a:pt x="317" y="299"/>
                    </a:lnTo>
                    <a:lnTo>
                      <a:pt x="319" y="299"/>
                    </a:lnTo>
                    <a:lnTo>
                      <a:pt x="319" y="301"/>
                    </a:lnTo>
                    <a:lnTo>
                      <a:pt x="319" y="303"/>
                    </a:lnTo>
                    <a:lnTo>
                      <a:pt x="321" y="303"/>
                    </a:lnTo>
                    <a:lnTo>
                      <a:pt x="321" y="305"/>
                    </a:lnTo>
                    <a:lnTo>
                      <a:pt x="323" y="305"/>
                    </a:lnTo>
                    <a:lnTo>
                      <a:pt x="323" y="307"/>
                    </a:lnTo>
                    <a:lnTo>
                      <a:pt x="325" y="307"/>
                    </a:lnTo>
                    <a:lnTo>
                      <a:pt x="325" y="309"/>
                    </a:lnTo>
                    <a:lnTo>
                      <a:pt x="326" y="309"/>
                    </a:lnTo>
                    <a:lnTo>
                      <a:pt x="326" y="311"/>
                    </a:lnTo>
                    <a:lnTo>
                      <a:pt x="325" y="311"/>
                    </a:lnTo>
                    <a:lnTo>
                      <a:pt x="325" y="313"/>
                    </a:lnTo>
                    <a:lnTo>
                      <a:pt x="323" y="313"/>
                    </a:lnTo>
                    <a:lnTo>
                      <a:pt x="323" y="315"/>
                    </a:lnTo>
                    <a:lnTo>
                      <a:pt x="321" y="315"/>
                    </a:lnTo>
                    <a:lnTo>
                      <a:pt x="319" y="315"/>
                    </a:lnTo>
                    <a:lnTo>
                      <a:pt x="319" y="316"/>
                    </a:lnTo>
                    <a:lnTo>
                      <a:pt x="317" y="316"/>
                    </a:lnTo>
                    <a:lnTo>
                      <a:pt x="317" y="318"/>
                    </a:lnTo>
                    <a:lnTo>
                      <a:pt x="317" y="320"/>
                    </a:lnTo>
                    <a:lnTo>
                      <a:pt x="315" y="320"/>
                    </a:lnTo>
                    <a:lnTo>
                      <a:pt x="315" y="322"/>
                    </a:lnTo>
                    <a:lnTo>
                      <a:pt x="313" y="322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5" y="326"/>
                    </a:lnTo>
                    <a:lnTo>
                      <a:pt x="313" y="326"/>
                    </a:lnTo>
                    <a:lnTo>
                      <a:pt x="313" y="328"/>
                    </a:lnTo>
                    <a:lnTo>
                      <a:pt x="315" y="328"/>
                    </a:lnTo>
                    <a:lnTo>
                      <a:pt x="315" y="330"/>
                    </a:lnTo>
                    <a:lnTo>
                      <a:pt x="315" y="332"/>
                    </a:lnTo>
                    <a:lnTo>
                      <a:pt x="313" y="332"/>
                    </a:lnTo>
                    <a:lnTo>
                      <a:pt x="313" y="334"/>
                    </a:lnTo>
                    <a:lnTo>
                      <a:pt x="315" y="334"/>
                    </a:lnTo>
                    <a:lnTo>
                      <a:pt x="313" y="334"/>
                    </a:lnTo>
                    <a:lnTo>
                      <a:pt x="313" y="336"/>
                    </a:lnTo>
                    <a:lnTo>
                      <a:pt x="313" y="338"/>
                    </a:lnTo>
                    <a:lnTo>
                      <a:pt x="313" y="339"/>
                    </a:lnTo>
                    <a:lnTo>
                      <a:pt x="311" y="339"/>
                    </a:lnTo>
                    <a:lnTo>
                      <a:pt x="311" y="341"/>
                    </a:lnTo>
                    <a:lnTo>
                      <a:pt x="311" y="343"/>
                    </a:lnTo>
                    <a:lnTo>
                      <a:pt x="309" y="343"/>
                    </a:lnTo>
                    <a:lnTo>
                      <a:pt x="307" y="343"/>
                    </a:lnTo>
                    <a:lnTo>
                      <a:pt x="307" y="345"/>
                    </a:lnTo>
                    <a:lnTo>
                      <a:pt x="309" y="345"/>
                    </a:lnTo>
                    <a:lnTo>
                      <a:pt x="307" y="345"/>
                    </a:lnTo>
                    <a:lnTo>
                      <a:pt x="307" y="347"/>
                    </a:lnTo>
                    <a:lnTo>
                      <a:pt x="309" y="347"/>
                    </a:lnTo>
                    <a:lnTo>
                      <a:pt x="309" y="349"/>
                    </a:lnTo>
                    <a:lnTo>
                      <a:pt x="309" y="351"/>
                    </a:lnTo>
                    <a:lnTo>
                      <a:pt x="309" y="353"/>
                    </a:lnTo>
                    <a:lnTo>
                      <a:pt x="307" y="353"/>
                    </a:lnTo>
                    <a:lnTo>
                      <a:pt x="307" y="355"/>
                    </a:lnTo>
                    <a:lnTo>
                      <a:pt x="309" y="355"/>
                    </a:lnTo>
                    <a:lnTo>
                      <a:pt x="309" y="357"/>
                    </a:lnTo>
                    <a:lnTo>
                      <a:pt x="311" y="357"/>
                    </a:lnTo>
                    <a:lnTo>
                      <a:pt x="313" y="357"/>
                    </a:lnTo>
                    <a:lnTo>
                      <a:pt x="315" y="357"/>
                    </a:lnTo>
                    <a:lnTo>
                      <a:pt x="315" y="359"/>
                    </a:lnTo>
                    <a:lnTo>
                      <a:pt x="315" y="361"/>
                    </a:lnTo>
                    <a:lnTo>
                      <a:pt x="315" y="363"/>
                    </a:lnTo>
                    <a:lnTo>
                      <a:pt x="315" y="364"/>
                    </a:lnTo>
                    <a:lnTo>
                      <a:pt x="315" y="366"/>
                    </a:lnTo>
                    <a:lnTo>
                      <a:pt x="313" y="366"/>
                    </a:lnTo>
                    <a:lnTo>
                      <a:pt x="313" y="368"/>
                    </a:lnTo>
                    <a:lnTo>
                      <a:pt x="311" y="368"/>
                    </a:lnTo>
                    <a:lnTo>
                      <a:pt x="309" y="368"/>
                    </a:lnTo>
                    <a:lnTo>
                      <a:pt x="307" y="368"/>
                    </a:lnTo>
                    <a:lnTo>
                      <a:pt x="305" y="368"/>
                    </a:lnTo>
                    <a:lnTo>
                      <a:pt x="305" y="370"/>
                    </a:lnTo>
                    <a:lnTo>
                      <a:pt x="303" y="370"/>
                    </a:lnTo>
                    <a:lnTo>
                      <a:pt x="301" y="370"/>
                    </a:lnTo>
                    <a:lnTo>
                      <a:pt x="300" y="370"/>
                    </a:lnTo>
                    <a:lnTo>
                      <a:pt x="298" y="370"/>
                    </a:lnTo>
                    <a:lnTo>
                      <a:pt x="296" y="370"/>
                    </a:lnTo>
                    <a:lnTo>
                      <a:pt x="294" y="370"/>
                    </a:lnTo>
                    <a:lnTo>
                      <a:pt x="292" y="370"/>
                    </a:lnTo>
                    <a:lnTo>
                      <a:pt x="290" y="370"/>
                    </a:lnTo>
                    <a:lnTo>
                      <a:pt x="288" y="370"/>
                    </a:lnTo>
                    <a:lnTo>
                      <a:pt x="286" y="370"/>
                    </a:lnTo>
                    <a:lnTo>
                      <a:pt x="284" y="370"/>
                    </a:lnTo>
                    <a:lnTo>
                      <a:pt x="282" y="370"/>
                    </a:lnTo>
                    <a:lnTo>
                      <a:pt x="282" y="372"/>
                    </a:lnTo>
                    <a:lnTo>
                      <a:pt x="280" y="372"/>
                    </a:lnTo>
                    <a:lnTo>
                      <a:pt x="278" y="372"/>
                    </a:lnTo>
                    <a:lnTo>
                      <a:pt x="276" y="372"/>
                    </a:lnTo>
                    <a:lnTo>
                      <a:pt x="275" y="372"/>
                    </a:lnTo>
                    <a:lnTo>
                      <a:pt x="273" y="372"/>
                    </a:lnTo>
                    <a:lnTo>
                      <a:pt x="271" y="372"/>
                    </a:lnTo>
                    <a:lnTo>
                      <a:pt x="269" y="372"/>
                    </a:lnTo>
                    <a:lnTo>
                      <a:pt x="267" y="372"/>
                    </a:lnTo>
                    <a:lnTo>
                      <a:pt x="265" y="372"/>
                    </a:lnTo>
                    <a:lnTo>
                      <a:pt x="263" y="372"/>
                    </a:lnTo>
                    <a:lnTo>
                      <a:pt x="261" y="372"/>
                    </a:lnTo>
                    <a:lnTo>
                      <a:pt x="259" y="374"/>
                    </a:lnTo>
                    <a:lnTo>
                      <a:pt x="257" y="374"/>
                    </a:lnTo>
                    <a:lnTo>
                      <a:pt x="255" y="374"/>
                    </a:lnTo>
                    <a:lnTo>
                      <a:pt x="253" y="374"/>
                    </a:lnTo>
                    <a:lnTo>
                      <a:pt x="252" y="374"/>
                    </a:lnTo>
                    <a:lnTo>
                      <a:pt x="250" y="374"/>
                    </a:lnTo>
                    <a:lnTo>
                      <a:pt x="248" y="374"/>
                    </a:lnTo>
                    <a:lnTo>
                      <a:pt x="246" y="374"/>
                    </a:lnTo>
                    <a:lnTo>
                      <a:pt x="244" y="374"/>
                    </a:lnTo>
                    <a:lnTo>
                      <a:pt x="242" y="374"/>
                    </a:lnTo>
                    <a:lnTo>
                      <a:pt x="240" y="374"/>
                    </a:lnTo>
                    <a:lnTo>
                      <a:pt x="240" y="376"/>
                    </a:lnTo>
                    <a:lnTo>
                      <a:pt x="238" y="376"/>
                    </a:lnTo>
                    <a:lnTo>
                      <a:pt x="236" y="376"/>
                    </a:lnTo>
                    <a:lnTo>
                      <a:pt x="234" y="376"/>
                    </a:lnTo>
                    <a:lnTo>
                      <a:pt x="232" y="376"/>
                    </a:lnTo>
                    <a:lnTo>
                      <a:pt x="230" y="376"/>
                    </a:lnTo>
                    <a:lnTo>
                      <a:pt x="228" y="376"/>
                    </a:lnTo>
                    <a:lnTo>
                      <a:pt x="228" y="374"/>
                    </a:lnTo>
                    <a:lnTo>
                      <a:pt x="228" y="372"/>
                    </a:lnTo>
                    <a:lnTo>
                      <a:pt x="227" y="372"/>
                    </a:lnTo>
                    <a:lnTo>
                      <a:pt x="225" y="370"/>
                    </a:lnTo>
                    <a:lnTo>
                      <a:pt x="225" y="368"/>
                    </a:lnTo>
                    <a:lnTo>
                      <a:pt x="225" y="366"/>
                    </a:lnTo>
                    <a:lnTo>
                      <a:pt x="225" y="364"/>
                    </a:lnTo>
                    <a:lnTo>
                      <a:pt x="225" y="363"/>
                    </a:lnTo>
                    <a:lnTo>
                      <a:pt x="225" y="361"/>
                    </a:lnTo>
                    <a:lnTo>
                      <a:pt x="225" y="359"/>
                    </a:lnTo>
                    <a:lnTo>
                      <a:pt x="225" y="357"/>
                    </a:lnTo>
                    <a:lnTo>
                      <a:pt x="225" y="355"/>
                    </a:lnTo>
                    <a:lnTo>
                      <a:pt x="223" y="355"/>
                    </a:lnTo>
                    <a:lnTo>
                      <a:pt x="223" y="353"/>
                    </a:lnTo>
                    <a:lnTo>
                      <a:pt x="223" y="351"/>
                    </a:lnTo>
                    <a:lnTo>
                      <a:pt x="221" y="351"/>
                    </a:lnTo>
                    <a:lnTo>
                      <a:pt x="221" y="349"/>
                    </a:lnTo>
                    <a:lnTo>
                      <a:pt x="219" y="349"/>
                    </a:lnTo>
                    <a:lnTo>
                      <a:pt x="219" y="347"/>
                    </a:lnTo>
                    <a:lnTo>
                      <a:pt x="217" y="347"/>
                    </a:lnTo>
                    <a:lnTo>
                      <a:pt x="217" y="345"/>
                    </a:lnTo>
                    <a:lnTo>
                      <a:pt x="215" y="345"/>
                    </a:lnTo>
                    <a:lnTo>
                      <a:pt x="215" y="343"/>
                    </a:lnTo>
                    <a:lnTo>
                      <a:pt x="213" y="343"/>
                    </a:lnTo>
                    <a:lnTo>
                      <a:pt x="211" y="343"/>
                    </a:lnTo>
                    <a:lnTo>
                      <a:pt x="211" y="341"/>
                    </a:lnTo>
                    <a:lnTo>
                      <a:pt x="209" y="341"/>
                    </a:lnTo>
                    <a:lnTo>
                      <a:pt x="209" y="339"/>
                    </a:lnTo>
                    <a:lnTo>
                      <a:pt x="207" y="339"/>
                    </a:lnTo>
                    <a:lnTo>
                      <a:pt x="207" y="338"/>
                    </a:lnTo>
                    <a:lnTo>
                      <a:pt x="205" y="338"/>
                    </a:lnTo>
                    <a:lnTo>
                      <a:pt x="205" y="336"/>
                    </a:lnTo>
                    <a:lnTo>
                      <a:pt x="204" y="336"/>
                    </a:lnTo>
                    <a:lnTo>
                      <a:pt x="202" y="336"/>
                    </a:lnTo>
                    <a:lnTo>
                      <a:pt x="202" y="334"/>
                    </a:lnTo>
                    <a:lnTo>
                      <a:pt x="200" y="334"/>
                    </a:lnTo>
                    <a:lnTo>
                      <a:pt x="200" y="332"/>
                    </a:lnTo>
                    <a:lnTo>
                      <a:pt x="198" y="332"/>
                    </a:lnTo>
                    <a:lnTo>
                      <a:pt x="196" y="332"/>
                    </a:lnTo>
                    <a:lnTo>
                      <a:pt x="196" y="334"/>
                    </a:lnTo>
                    <a:lnTo>
                      <a:pt x="194" y="334"/>
                    </a:lnTo>
                    <a:lnTo>
                      <a:pt x="192" y="334"/>
                    </a:lnTo>
                    <a:lnTo>
                      <a:pt x="192" y="332"/>
                    </a:lnTo>
                    <a:lnTo>
                      <a:pt x="190" y="332"/>
                    </a:lnTo>
                    <a:lnTo>
                      <a:pt x="188" y="330"/>
                    </a:lnTo>
                    <a:lnTo>
                      <a:pt x="188" y="328"/>
                    </a:lnTo>
                    <a:lnTo>
                      <a:pt x="190" y="328"/>
                    </a:lnTo>
                    <a:lnTo>
                      <a:pt x="190" y="326"/>
                    </a:lnTo>
                    <a:lnTo>
                      <a:pt x="188" y="324"/>
                    </a:lnTo>
                    <a:lnTo>
                      <a:pt x="188" y="322"/>
                    </a:lnTo>
                    <a:lnTo>
                      <a:pt x="186" y="322"/>
                    </a:lnTo>
                    <a:lnTo>
                      <a:pt x="186" y="320"/>
                    </a:lnTo>
                    <a:lnTo>
                      <a:pt x="184" y="320"/>
                    </a:lnTo>
                    <a:lnTo>
                      <a:pt x="182" y="320"/>
                    </a:lnTo>
                    <a:lnTo>
                      <a:pt x="182" y="322"/>
                    </a:lnTo>
                    <a:lnTo>
                      <a:pt x="180" y="322"/>
                    </a:lnTo>
                    <a:lnTo>
                      <a:pt x="179" y="322"/>
                    </a:lnTo>
                    <a:lnTo>
                      <a:pt x="177" y="322"/>
                    </a:lnTo>
                    <a:lnTo>
                      <a:pt x="177" y="320"/>
                    </a:lnTo>
                    <a:lnTo>
                      <a:pt x="175" y="320"/>
                    </a:lnTo>
                    <a:lnTo>
                      <a:pt x="173" y="320"/>
                    </a:lnTo>
                    <a:lnTo>
                      <a:pt x="171" y="320"/>
                    </a:lnTo>
                    <a:lnTo>
                      <a:pt x="169" y="320"/>
                    </a:lnTo>
                    <a:lnTo>
                      <a:pt x="167" y="318"/>
                    </a:lnTo>
                    <a:lnTo>
                      <a:pt x="165" y="318"/>
                    </a:lnTo>
                    <a:lnTo>
                      <a:pt x="165" y="316"/>
                    </a:lnTo>
                    <a:lnTo>
                      <a:pt x="163" y="316"/>
                    </a:lnTo>
                    <a:lnTo>
                      <a:pt x="163" y="315"/>
                    </a:lnTo>
                    <a:lnTo>
                      <a:pt x="163" y="313"/>
                    </a:lnTo>
                    <a:lnTo>
                      <a:pt x="161" y="313"/>
                    </a:lnTo>
                    <a:lnTo>
                      <a:pt x="161" y="311"/>
                    </a:lnTo>
                    <a:lnTo>
                      <a:pt x="159" y="311"/>
                    </a:lnTo>
                    <a:lnTo>
                      <a:pt x="157" y="311"/>
                    </a:lnTo>
                    <a:lnTo>
                      <a:pt x="157" y="309"/>
                    </a:lnTo>
                    <a:lnTo>
                      <a:pt x="156" y="309"/>
                    </a:lnTo>
                    <a:lnTo>
                      <a:pt x="156" y="307"/>
                    </a:lnTo>
                    <a:lnTo>
                      <a:pt x="154" y="307"/>
                    </a:lnTo>
                    <a:lnTo>
                      <a:pt x="152" y="307"/>
                    </a:lnTo>
                    <a:lnTo>
                      <a:pt x="150" y="307"/>
                    </a:lnTo>
                    <a:lnTo>
                      <a:pt x="148" y="307"/>
                    </a:lnTo>
                    <a:lnTo>
                      <a:pt x="146" y="307"/>
                    </a:lnTo>
                    <a:lnTo>
                      <a:pt x="144" y="307"/>
                    </a:lnTo>
                    <a:lnTo>
                      <a:pt x="142" y="307"/>
                    </a:lnTo>
                    <a:lnTo>
                      <a:pt x="140" y="305"/>
                    </a:lnTo>
                    <a:lnTo>
                      <a:pt x="138" y="305"/>
                    </a:lnTo>
                    <a:lnTo>
                      <a:pt x="136" y="305"/>
                    </a:lnTo>
                    <a:lnTo>
                      <a:pt x="134" y="305"/>
                    </a:lnTo>
                    <a:lnTo>
                      <a:pt x="132" y="305"/>
                    </a:lnTo>
                    <a:lnTo>
                      <a:pt x="131" y="305"/>
                    </a:lnTo>
                    <a:lnTo>
                      <a:pt x="129" y="305"/>
                    </a:lnTo>
                    <a:lnTo>
                      <a:pt x="127" y="305"/>
                    </a:lnTo>
                    <a:lnTo>
                      <a:pt x="125" y="305"/>
                    </a:lnTo>
                    <a:lnTo>
                      <a:pt x="125" y="303"/>
                    </a:lnTo>
                    <a:lnTo>
                      <a:pt x="123" y="303"/>
                    </a:lnTo>
                    <a:lnTo>
                      <a:pt x="123" y="301"/>
                    </a:lnTo>
                    <a:lnTo>
                      <a:pt x="121" y="301"/>
                    </a:lnTo>
                    <a:lnTo>
                      <a:pt x="119" y="301"/>
                    </a:lnTo>
                    <a:lnTo>
                      <a:pt x="119" y="299"/>
                    </a:lnTo>
                    <a:lnTo>
                      <a:pt x="119" y="297"/>
                    </a:lnTo>
                    <a:lnTo>
                      <a:pt x="119" y="295"/>
                    </a:lnTo>
                    <a:lnTo>
                      <a:pt x="119" y="293"/>
                    </a:lnTo>
                    <a:lnTo>
                      <a:pt x="119" y="291"/>
                    </a:lnTo>
                    <a:lnTo>
                      <a:pt x="119" y="290"/>
                    </a:lnTo>
                    <a:lnTo>
                      <a:pt x="119" y="288"/>
                    </a:lnTo>
                    <a:lnTo>
                      <a:pt x="117" y="288"/>
                    </a:lnTo>
                    <a:lnTo>
                      <a:pt x="117" y="286"/>
                    </a:lnTo>
                    <a:lnTo>
                      <a:pt x="117" y="284"/>
                    </a:lnTo>
                    <a:lnTo>
                      <a:pt x="119" y="284"/>
                    </a:lnTo>
                    <a:lnTo>
                      <a:pt x="119" y="282"/>
                    </a:lnTo>
                    <a:lnTo>
                      <a:pt x="119" y="280"/>
                    </a:lnTo>
                    <a:lnTo>
                      <a:pt x="119" y="278"/>
                    </a:lnTo>
                    <a:lnTo>
                      <a:pt x="117" y="278"/>
                    </a:lnTo>
                    <a:lnTo>
                      <a:pt x="115" y="278"/>
                    </a:lnTo>
                    <a:lnTo>
                      <a:pt x="113" y="276"/>
                    </a:lnTo>
                    <a:lnTo>
                      <a:pt x="111" y="276"/>
                    </a:lnTo>
                    <a:lnTo>
                      <a:pt x="111" y="274"/>
                    </a:lnTo>
                    <a:lnTo>
                      <a:pt x="111" y="272"/>
                    </a:lnTo>
                    <a:lnTo>
                      <a:pt x="111" y="270"/>
                    </a:lnTo>
                    <a:lnTo>
                      <a:pt x="111" y="268"/>
                    </a:lnTo>
                    <a:lnTo>
                      <a:pt x="111" y="267"/>
                    </a:lnTo>
                    <a:lnTo>
                      <a:pt x="109" y="267"/>
                    </a:lnTo>
                    <a:lnTo>
                      <a:pt x="108" y="267"/>
                    </a:lnTo>
                    <a:lnTo>
                      <a:pt x="108" y="265"/>
                    </a:lnTo>
                    <a:lnTo>
                      <a:pt x="106" y="265"/>
                    </a:lnTo>
                    <a:lnTo>
                      <a:pt x="106" y="263"/>
                    </a:lnTo>
                    <a:lnTo>
                      <a:pt x="104" y="263"/>
                    </a:lnTo>
                    <a:lnTo>
                      <a:pt x="104" y="261"/>
                    </a:lnTo>
                    <a:lnTo>
                      <a:pt x="104" y="259"/>
                    </a:lnTo>
                    <a:lnTo>
                      <a:pt x="102" y="259"/>
                    </a:lnTo>
                    <a:lnTo>
                      <a:pt x="100" y="259"/>
                    </a:lnTo>
                    <a:lnTo>
                      <a:pt x="98" y="257"/>
                    </a:lnTo>
                    <a:lnTo>
                      <a:pt x="98" y="255"/>
                    </a:lnTo>
                    <a:lnTo>
                      <a:pt x="98" y="253"/>
                    </a:lnTo>
                    <a:lnTo>
                      <a:pt x="96" y="253"/>
                    </a:lnTo>
                    <a:lnTo>
                      <a:pt x="96" y="251"/>
                    </a:lnTo>
                    <a:lnTo>
                      <a:pt x="94" y="251"/>
                    </a:lnTo>
                    <a:lnTo>
                      <a:pt x="94" y="249"/>
                    </a:lnTo>
                    <a:lnTo>
                      <a:pt x="92" y="249"/>
                    </a:lnTo>
                    <a:lnTo>
                      <a:pt x="92" y="247"/>
                    </a:lnTo>
                    <a:lnTo>
                      <a:pt x="92" y="245"/>
                    </a:lnTo>
                    <a:lnTo>
                      <a:pt x="90" y="245"/>
                    </a:lnTo>
                    <a:lnTo>
                      <a:pt x="90" y="243"/>
                    </a:lnTo>
                    <a:lnTo>
                      <a:pt x="88" y="243"/>
                    </a:lnTo>
                    <a:lnTo>
                      <a:pt x="88" y="242"/>
                    </a:lnTo>
                    <a:lnTo>
                      <a:pt x="88" y="240"/>
                    </a:lnTo>
                    <a:lnTo>
                      <a:pt x="86" y="240"/>
                    </a:lnTo>
                    <a:lnTo>
                      <a:pt x="86" y="238"/>
                    </a:lnTo>
                    <a:lnTo>
                      <a:pt x="84" y="238"/>
                    </a:lnTo>
                    <a:lnTo>
                      <a:pt x="84" y="236"/>
                    </a:lnTo>
                    <a:lnTo>
                      <a:pt x="83" y="236"/>
                    </a:lnTo>
                    <a:lnTo>
                      <a:pt x="81" y="236"/>
                    </a:lnTo>
                    <a:lnTo>
                      <a:pt x="81" y="234"/>
                    </a:lnTo>
                    <a:lnTo>
                      <a:pt x="79" y="234"/>
                    </a:lnTo>
                    <a:lnTo>
                      <a:pt x="79" y="232"/>
                    </a:lnTo>
                    <a:lnTo>
                      <a:pt x="79" y="230"/>
                    </a:lnTo>
                    <a:lnTo>
                      <a:pt x="79" y="228"/>
                    </a:lnTo>
                    <a:lnTo>
                      <a:pt x="79" y="226"/>
                    </a:lnTo>
                    <a:lnTo>
                      <a:pt x="77" y="226"/>
                    </a:lnTo>
                    <a:lnTo>
                      <a:pt x="77" y="224"/>
                    </a:lnTo>
                    <a:lnTo>
                      <a:pt x="77" y="222"/>
                    </a:lnTo>
                    <a:lnTo>
                      <a:pt x="77" y="220"/>
                    </a:lnTo>
                    <a:lnTo>
                      <a:pt x="77" y="219"/>
                    </a:lnTo>
                    <a:lnTo>
                      <a:pt x="77" y="215"/>
                    </a:lnTo>
                    <a:lnTo>
                      <a:pt x="77" y="213"/>
                    </a:lnTo>
                    <a:lnTo>
                      <a:pt x="77" y="211"/>
                    </a:lnTo>
                    <a:lnTo>
                      <a:pt x="75" y="209"/>
                    </a:lnTo>
                    <a:lnTo>
                      <a:pt x="75" y="207"/>
                    </a:lnTo>
                    <a:lnTo>
                      <a:pt x="73" y="207"/>
                    </a:lnTo>
                    <a:lnTo>
                      <a:pt x="71" y="207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9" y="203"/>
                    </a:lnTo>
                    <a:lnTo>
                      <a:pt x="67" y="201"/>
                    </a:lnTo>
                    <a:lnTo>
                      <a:pt x="65" y="201"/>
                    </a:lnTo>
                    <a:lnTo>
                      <a:pt x="65" y="199"/>
                    </a:lnTo>
                    <a:lnTo>
                      <a:pt x="63" y="199"/>
                    </a:lnTo>
                    <a:lnTo>
                      <a:pt x="63" y="197"/>
                    </a:lnTo>
                    <a:lnTo>
                      <a:pt x="63" y="195"/>
                    </a:lnTo>
                    <a:lnTo>
                      <a:pt x="63" y="194"/>
                    </a:lnTo>
                    <a:lnTo>
                      <a:pt x="63" y="192"/>
                    </a:lnTo>
                    <a:lnTo>
                      <a:pt x="63" y="190"/>
                    </a:lnTo>
                    <a:lnTo>
                      <a:pt x="61" y="190"/>
                    </a:lnTo>
                    <a:lnTo>
                      <a:pt x="61" y="188"/>
                    </a:lnTo>
                    <a:lnTo>
                      <a:pt x="61" y="186"/>
                    </a:lnTo>
                    <a:lnTo>
                      <a:pt x="60" y="186"/>
                    </a:lnTo>
                    <a:lnTo>
                      <a:pt x="60" y="184"/>
                    </a:lnTo>
                    <a:lnTo>
                      <a:pt x="60" y="182"/>
                    </a:lnTo>
                    <a:lnTo>
                      <a:pt x="60" y="180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60" y="174"/>
                    </a:lnTo>
                    <a:lnTo>
                      <a:pt x="60" y="172"/>
                    </a:lnTo>
                    <a:lnTo>
                      <a:pt x="58" y="172"/>
                    </a:lnTo>
                    <a:lnTo>
                      <a:pt x="58" y="171"/>
                    </a:lnTo>
                    <a:lnTo>
                      <a:pt x="56" y="171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4" y="167"/>
                    </a:lnTo>
                    <a:lnTo>
                      <a:pt x="44" y="165"/>
                    </a:lnTo>
                    <a:lnTo>
                      <a:pt x="44" y="163"/>
                    </a:lnTo>
                    <a:lnTo>
                      <a:pt x="46" y="159"/>
                    </a:lnTo>
                    <a:lnTo>
                      <a:pt x="46" y="157"/>
                    </a:lnTo>
                    <a:lnTo>
                      <a:pt x="44" y="157"/>
                    </a:lnTo>
                    <a:lnTo>
                      <a:pt x="44" y="155"/>
                    </a:lnTo>
                    <a:lnTo>
                      <a:pt x="42" y="153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6"/>
                    </a:lnTo>
                    <a:lnTo>
                      <a:pt x="36" y="146"/>
                    </a:lnTo>
                    <a:lnTo>
                      <a:pt x="36" y="144"/>
                    </a:lnTo>
                    <a:lnTo>
                      <a:pt x="35" y="144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3" y="140"/>
                    </a:lnTo>
                    <a:lnTo>
                      <a:pt x="31" y="140"/>
                    </a:lnTo>
                    <a:lnTo>
                      <a:pt x="31" y="138"/>
                    </a:lnTo>
                    <a:lnTo>
                      <a:pt x="29" y="136"/>
                    </a:lnTo>
                    <a:lnTo>
                      <a:pt x="27" y="136"/>
                    </a:lnTo>
                    <a:lnTo>
                      <a:pt x="27" y="134"/>
                    </a:lnTo>
                    <a:lnTo>
                      <a:pt x="25" y="134"/>
                    </a:lnTo>
                    <a:lnTo>
                      <a:pt x="25" y="132"/>
                    </a:lnTo>
                    <a:lnTo>
                      <a:pt x="23" y="132"/>
                    </a:lnTo>
                    <a:lnTo>
                      <a:pt x="23" y="130"/>
                    </a:lnTo>
                    <a:lnTo>
                      <a:pt x="23" y="128"/>
                    </a:lnTo>
                    <a:lnTo>
                      <a:pt x="21" y="128"/>
                    </a:lnTo>
                    <a:lnTo>
                      <a:pt x="21" y="126"/>
                    </a:lnTo>
                    <a:lnTo>
                      <a:pt x="21" y="124"/>
                    </a:lnTo>
                    <a:lnTo>
                      <a:pt x="23" y="124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21" y="121"/>
                    </a:lnTo>
                    <a:lnTo>
                      <a:pt x="21" y="119"/>
                    </a:lnTo>
                    <a:lnTo>
                      <a:pt x="21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9" y="113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3" y="88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1" y="84"/>
                    </a:lnTo>
                    <a:lnTo>
                      <a:pt x="10" y="84"/>
                    </a:lnTo>
                    <a:lnTo>
                      <a:pt x="10" y="82"/>
                    </a:lnTo>
                    <a:lnTo>
                      <a:pt x="10" y="80"/>
                    </a:lnTo>
                    <a:lnTo>
                      <a:pt x="8" y="80"/>
                    </a:lnTo>
                    <a:lnTo>
                      <a:pt x="8" y="78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4" y="76"/>
                    </a:lnTo>
                    <a:lnTo>
                      <a:pt x="4" y="75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2" y="59"/>
                    </a:lnTo>
                    <a:lnTo>
                      <a:pt x="2" y="57"/>
                    </a:lnTo>
                    <a:lnTo>
                      <a:pt x="2" y="55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10" y="25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10" y="23"/>
                    </a:lnTo>
                    <a:close/>
                    <a:moveTo>
                      <a:pt x="157" y="318"/>
                    </a:moveTo>
                    <a:lnTo>
                      <a:pt x="159" y="318"/>
                    </a:lnTo>
                    <a:lnTo>
                      <a:pt x="161" y="318"/>
                    </a:lnTo>
                    <a:lnTo>
                      <a:pt x="163" y="318"/>
                    </a:lnTo>
                    <a:lnTo>
                      <a:pt x="163" y="320"/>
                    </a:lnTo>
                    <a:lnTo>
                      <a:pt x="163" y="322"/>
                    </a:lnTo>
                    <a:lnTo>
                      <a:pt x="161" y="322"/>
                    </a:lnTo>
                    <a:lnTo>
                      <a:pt x="159" y="322"/>
                    </a:lnTo>
                    <a:lnTo>
                      <a:pt x="157" y="322"/>
                    </a:lnTo>
                    <a:lnTo>
                      <a:pt x="157" y="320"/>
                    </a:lnTo>
                    <a:lnTo>
                      <a:pt x="157" y="322"/>
                    </a:lnTo>
                    <a:lnTo>
                      <a:pt x="156" y="322"/>
                    </a:lnTo>
                    <a:lnTo>
                      <a:pt x="154" y="322"/>
                    </a:lnTo>
                    <a:lnTo>
                      <a:pt x="152" y="322"/>
                    </a:lnTo>
                    <a:lnTo>
                      <a:pt x="152" y="324"/>
                    </a:lnTo>
                    <a:lnTo>
                      <a:pt x="150" y="324"/>
                    </a:lnTo>
                    <a:lnTo>
                      <a:pt x="148" y="324"/>
                    </a:lnTo>
                    <a:lnTo>
                      <a:pt x="146" y="324"/>
                    </a:lnTo>
                    <a:lnTo>
                      <a:pt x="144" y="324"/>
                    </a:lnTo>
                    <a:lnTo>
                      <a:pt x="144" y="322"/>
                    </a:lnTo>
                    <a:lnTo>
                      <a:pt x="144" y="324"/>
                    </a:lnTo>
                    <a:lnTo>
                      <a:pt x="142" y="324"/>
                    </a:lnTo>
                    <a:lnTo>
                      <a:pt x="140" y="324"/>
                    </a:lnTo>
                    <a:lnTo>
                      <a:pt x="140" y="326"/>
                    </a:lnTo>
                    <a:lnTo>
                      <a:pt x="138" y="326"/>
                    </a:lnTo>
                    <a:lnTo>
                      <a:pt x="136" y="326"/>
                    </a:lnTo>
                    <a:lnTo>
                      <a:pt x="134" y="326"/>
                    </a:lnTo>
                    <a:lnTo>
                      <a:pt x="134" y="324"/>
                    </a:lnTo>
                    <a:lnTo>
                      <a:pt x="132" y="324"/>
                    </a:lnTo>
                    <a:lnTo>
                      <a:pt x="132" y="322"/>
                    </a:lnTo>
                    <a:lnTo>
                      <a:pt x="131" y="322"/>
                    </a:lnTo>
                    <a:lnTo>
                      <a:pt x="129" y="322"/>
                    </a:lnTo>
                    <a:lnTo>
                      <a:pt x="127" y="322"/>
                    </a:lnTo>
                    <a:lnTo>
                      <a:pt x="125" y="322"/>
                    </a:lnTo>
                    <a:lnTo>
                      <a:pt x="125" y="320"/>
                    </a:lnTo>
                    <a:lnTo>
                      <a:pt x="125" y="318"/>
                    </a:lnTo>
                    <a:lnTo>
                      <a:pt x="123" y="318"/>
                    </a:lnTo>
                    <a:lnTo>
                      <a:pt x="123" y="316"/>
                    </a:lnTo>
                    <a:lnTo>
                      <a:pt x="123" y="315"/>
                    </a:lnTo>
                    <a:lnTo>
                      <a:pt x="125" y="315"/>
                    </a:lnTo>
                    <a:lnTo>
                      <a:pt x="127" y="315"/>
                    </a:lnTo>
                    <a:lnTo>
                      <a:pt x="129" y="315"/>
                    </a:lnTo>
                    <a:lnTo>
                      <a:pt x="131" y="315"/>
                    </a:lnTo>
                    <a:lnTo>
                      <a:pt x="131" y="316"/>
                    </a:lnTo>
                    <a:lnTo>
                      <a:pt x="132" y="316"/>
                    </a:lnTo>
                    <a:lnTo>
                      <a:pt x="132" y="318"/>
                    </a:lnTo>
                    <a:lnTo>
                      <a:pt x="134" y="318"/>
                    </a:lnTo>
                    <a:lnTo>
                      <a:pt x="136" y="318"/>
                    </a:lnTo>
                    <a:lnTo>
                      <a:pt x="138" y="318"/>
                    </a:lnTo>
                    <a:lnTo>
                      <a:pt x="138" y="316"/>
                    </a:lnTo>
                    <a:lnTo>
                      <a:pt x="140" y="316"/>
                    </a:lnTo>
                    <a:lnTo>
                      <a:pt x="140" y="318"/>
                    </a:lnTo>
                    <a:lnTo>
                      <a:pt x="142" y="318"/>
                    </a:lnTo>
                    <a:lnTo>
                      <a:pt x="142" y="316"/>
                    </a:lnTo>
                    <a:lnTo>
                      <a:pt x="144" y="316"/>
                    </a:lnTo>
                    <a:lnTo>
                      <a:pt x="146" y="316"/>
                    </a:lnTo>
                    <a:lnTo>
                      <a:pt x="148" y="316"/>
                    </a:lnTo>
                    <a:lnTo>
                      <a:pt x="150" y="316"/>
                    </a:lnTo>
                    <a:lnTo>
                      <a:pt x="152" y="316"/>
                    </a:lnTo>
                    <a:lnTo>
                      <a:pt x="152" y="318"/>
                    </a:lnTo>
                    <a:lnTo>
                      <a:pt x="152" y="316"/>
                    </a:lnTo>
                    <a:lnTo>
                      <a:pt x="154" y="316"/>
                    </a:lnTo>
                    <a:lnTo>
                      <a:pt x="156" y="316"/>
                    </a:lnTo>
                    <a:lnTo>
                      <a:pt x="157" y="316"/>
                    </a:lnTo>
                    <a:lnTo>
                      <a:pt x="157" y="318"/>
                    </a:lnTo>
                    <a:close/>
                    <a:moveTo>
                      <a:pt x="182" y="339"/>
                    </a:moveTo>
                    <a:lnTo>
                      <a:pt x="184" y="339"/>
                    </a:lnTo>
                    <a:lnTo>
                      <a:pt x="184" y="338"/>
                    </a:lnTo>
                    <a:lnTo>
                      <a:pt x="186" y="338"/>
                    </a:lnTo>
                    <a:lnTo>
                      <a:pt x="188" y="338"/>
                    </a:lnTo>
                    <a:lnTo>
                      <a:pt x="188" y="339"/>
                    </a:lnTo>
                    <a:lnTo>
                      <a:pt x="190" y="339"/>
                    </a:lnTo>
                    <a:lnTo>
                      <a:pt x="192" y="339"/>
                    </a:lnTo>
                    <a:lnTo>
                      <a:pt x="192" y="341"/>
                    </a:lnTo>
                    <a:lnTo>
                      <a:pt x="194" y="341"/>
                    </a:lnTo>
                    <a:lnTo>
                      <a:pt x="194" y="343"/>
                    </a:lnTo>
                    <a:lnTo>
                      <a:pt x="196" y="343"/>
                    </a:lnTo>
                    <a:lnTo>
                      <a:pt x="196" y="345"/>
                    </a:lnTo>
                    <a:lnTo>
                      <a:pt x="196" y="347"/>
                    </a:lnTo>
                    <a:lnTo>
                      <a:pt x="196" y="349"/>
                    </a:lnTo>
                    <a:lnTo>
                      <a:pt x="194" y="349"/>
                    </a:lnTo>
                    <a:lnTo>
                      <a:pt x="192" y="349"/>
                    </a:lnTo>
                    <a:lnTo>
                      <a:pt x="190" y="349"/>
                    </a:lnTo>
                    <a:lnTo>
                      <a:pt x="188" y="349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6" y="345"/>
                    </a:lnTo>
                    <a:lnTo>
                      <a:pt x="186" y="343"/>
                    </a:lnTo>
                    <a:lnTo>
                      <a:pt x="184" y="343"/>
                    </a:lnTo>
                    <a:lnTo>
                      <a:pt x="184" y="341"/>
                    </a:lnTo>
                    <a:lnTo>
                      <a:pt x="182" y="341"/>
                    </a:lnTo>
                    <a:lnTo>
                      <a:pt x="182" y="339"/>
                    </a:lnTo>
                    <a:close/>
                    <a:moveTo>
                      <a:pt x="182" y="357"/>
                    </a:moveTo>
                    <a:lnTo>
                      <a:pt x="182" y="355"/>
                    </a:lnTo>
                    <a:lnTo>
                      <a:pt x="184" y="355"/>
                    </a:lnTo>
                    <a:lnTo>
                      <a:pt x="186" y="355"/>
                    </a:lnTo>
                    <a:lnTo>
                      <a:pt x="186" y="357"/>
                    </a:lnTo>
                    <a:lnTo>
                      <a:pt x="188" y="357"/>
                    </a:lnTo>
                    <a:lnTo>
                      <a:pt x="188" y="359"/>
                    </a:lnTo>
                    <a:lnTo>
                      <a:pt x="190" y="359"/>
                    </a:lnTo>
                    <a:lnTo>
                      <a:pt x="190" y="361"/>
                    </a:lnTo>
                    <a:lnTo>
                      <a:pt x="192" y="361"/>
                    </a:lnTo>
                    <a:lnTo>
                      <a:pt x="192" y="363"/>
                    </a:lnTo>
                    <a:lnTo>
                      <a:pt x="194" y="363"/>
                    </a:lnTo>
                    <a:lnTo>
                      <a:pt x="194" y="364"/>
                    </a:lnTo>
                    <a:lnTo>
                      <a:pt x="194" y="366"/>
                    </a:lnTo>
                    <a:lnTo>
                      <a:pt x="192" y="366"/>
                    </a:lnTo>
                    <a:lnTo>
                      <a:pt x="192" y="368"/>
                    </a:lnTo>
                    <a:lnTo>
                      <a:pt x="190" y="368"/>
                    </a:lnTo>
                    <a:lnTo>
                      <a:pt x="188" y="366"/>
                    </a:lnTo>
                    <a:lnTo>
                      <a:pt x="186" y="366"/>
                    </a:lnTo>
                    <a:lnTo>
                      <a:pt x="186" y="364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4" y="361"/>
                    </a:lnTo>
                    <a:lnTo>
                      <a:pt x="184" y="359"/>
                    </a:lnTo>
                    <a:lnTo>
                      <a:pt x="182" y="359"/>
                    </a:lnTo>
                    <a:lnTo>
                      <a:pt x="182" y="357"/>
                    </a:lnTo>
                    <a:close/>
                    <a:moveTo>
                      <a:pt x="152" y="347"/>
                    </a:moveTo>
                    <a:lnTo>
                      <a:pt x="154" y="347"/>
                    </a:lnTo>
                    <a:lnTo>
                      <a:pt x="154" y="345"/>
                    </a:lnTo>
                    <a:lnTo>
                      <a:pt x="156" y="345"/>
                    </a:lnTo>
                    <a:lnTo>
                      <a:pt x="157" y="345"/>
                    </a:lnTo>
                    <a:lnTo>
                      <a:pt x="157" y="347"/>
                    </a:lnTo>
                    <a:lnTo>
                      <a:pt x="159" y="347"/>
                    </a:lnTo>
                    <a:lnTo>
                      <a:pt x="159" y="349"/>
                    </a:lnTo>
                    <a:lnTo>
                      <a:pt x="161" y="349"/>
                    </a:lnTo>
                    <a:lnTo>
                      <a:pt x="161" y="351"/>
                    </a:lnTo>
                    <a:lnTo>
                      <a:pt x="159" y="351"/>
                    </a:lnTo>
                    <a:lnTo>
                      <a:pt x="159" y="353"/>
                    </a:lnTo>
                    <a:lnTo>
                      <a:pt x="157" y="353"/>
                    </a:lnTo>
                    <a:lnTo>
                      <a:pt x="156" y="353"/>
                    </a:lnTo>
                    <a:lnTo>
                      <a:pt x="156" y="351"/>
                    </a:lnTo>
                    <a:lnTo>
                      <a:pt x="154" y="351"/>
                    </a:lnTo>
                    <a:lnTo>
                      <a:pt x="154" y="349"/>
                    </a:lnTo>
                    <a:lnTo>
                      <a:pt x="152" y="349"/>
                    </a:lnTo>
                    <a:lnTo>
                      <a:pt x="152" y="347"/>
                    </a:lnTo>
                    <a:close/>
                    <a:moveTo>
                      <a:pt x="40" y="174"/>
                    </a:moveTo>
                    <a:lnTo>
                      <a:pt x="40" y="172"/>
                    </a:lnTo>
                    <a:lnTo>
                      <a:pt x="42" y="172"/>
                    </a:lnTo>
                    <a:lnTo>
                      <a:pt x="44" y="172"/>
                    </a:lnTo>
                    <a:lnTo>
                      <a:pt x="46" y="172"/>
                    </a:lnTo>
                    <a:lnTo>
                      <a:pt x="46" y="174"/>
                    </a:lnTo>
                    <a:lnTo>
                      <a:pt x="48" y="174"/>
                    </a:lnTo>
                    <a:lnTo>
                      <a:pt x="48" y="176"/>
                    </a:lnTo>
                    <a:lnTo>
                      <a:pt x="48" y="178"/>
                    </a:lnTo>
                    <a:lnTo>
                      <a:pt x="46" y="178"/>
                    </a:lnTo>
                    <a:lnTo>
                      <a:pt x="44" y="178"/>
                    </a:lnTo>
                    <a:lnTo>
                      <a:pt x="44" y="176"/>
                    </a:lnTo>
                    <a:lnTo>
                      <a:pt x="42" y="176"/>
                    </a:lnTo>
                    <a:lnTo>
                      <a:pt x="42" y="174"/>
                    </a:lnTo>
                    <a:lnTo>
                      <a:pt x="40" y="174"/>
                    </a:lnTo>
                    <a:close/>
                    <a:moveTo>
                      <a:pt x="169" y="339"/>
                    </a:moveTo>
                    <a:lnTo>
                      <a:pt x="169" y="338"/>
                    </a:lnTo>
                    <a:lnTo>
                      <a:pt x="171" y="338"/>
                    </a:lnTo>
                    <a:lnTo>
                      <a:pt x="173" y="338"/>
                    </a:lnTo>
                    <a:lnTo>
                      <a:pt x="173" y="339"/>
                    </a:lnTo>
                    <a:lnTo>
                      <a:pt x="173" y="341"/>
                    </a:lnTo>
                    <a:lnTo>
                      <a:pt x="173" y="343"/>
                    </a:lnTo>
                    <a:lnTo>
                      <a:pt x="171" y="343"/>
                    </a:lnTo>
                    <a:lnTo>
                      <a:pt x="169" y="343"/>
                    </a:lnTo>
                    <a:lnTo>
                      <a:pt x="169" y="341"/>
                    </a:lnTo>
                    <a:lnTo>
                      <a:pt x="169" y="33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9" name="Freeform 20"/>
              <p:cNvSpPr>
                <a:spLocks/>
              </p:cNvSpPr>
              <p:nvPr/>
            </p:nvSpPr>
            <p:spPr bwMode="auto">
              <a:xfrm>
                <a:off x="4855248" y="2200153"/>
                <a:ext cx="107907" cy="217889"/>
              </a:xfrm>
              <a:custGeom>
                <a:avLst/>
                <a:gdLst>
                  <a:gd name="T0" fmla="*/ 11 w 52"/>
                  <a:gd name="T1" fmla="*/ 28 h 105"/>
                  <a:gd name="T2" fmla="*/ 13 w 52"/>
                  <a:gd name="T3" fmla="*/ 24 h 105"/>
                  <a:gd name="T4" fmla="*/ 13 w 52"/>
                  <a:gd name="T5" fmla="*/ 23 h 105"/>
                  <a:gd name="T6" fmla="*/ 15 w 52"/>
                  <a:gd name="T7" fmla="*/ 19 h 105"/>
                  <a:gd name="T8" fmla="*/ 13 w 52"/>
                  <a:gd name="T9" fmla="*/ 15 h 105"/>
                  <a:gd name="T10" fmla="*/ 17 w 52"/>
                  <a:gd name="T11" fmla="*/ 13 h 105"/>
                  <a:gd name="T12" fmla="*/ 17 w 52"/>
                  <a:gd name="T13" fmla="*/ 11 h 105"/>
                  <a:gd name="T14" fmla="*/ 21 w 52"/>
                  <a:gd name="T15" fmla="*/ 9 h 105"/>
                  <a:gd name="T16" fmla="*/ 21 w 52"/>
                  <a:gd name="T17" fmla="*/ 3 h 105"/>
                  <a:gd name="T18" fmla="*/ 25 w 52"/>
                  <a:gd name="T19" fmla="*/ 1 h 105"/>
                  <a:gd name="T20" fmla="*/ 29 w 52"/>
                  <a:gd name="T21" fmla="*/ 0 h 105"/>
                  <a:gd name="T22" fmla="*/ 31 w 52"/>
                  <a:gd name="T23" fmla="*/ 3 h 105"/>
                  <a:gd name="T24" fmla="*/ 34 w 52"/>
                  <a:gd name="T25" fmla="*/ 5 h 105"/>
                  <a:gd name="T26" fmla="*/ 38 w 52"/>
                  <a:gd name="T27" fmla="*/ 7 h 105"/>
                  <a:gd name="T28" fmla="*/ 42 w 52"/>
                  <a:gd name="T29" fmla="*/ 9 h 105"/>
                  <a:gd name="T30" fmla="*/ 46 w 52"/>
                  <a:gd name="T31" fmla="*/ 11 h 105"/>
                  <a:gd name="T32" fmla="*/ 50 w 52"/>
                  <a:gd name="T33" fmla="*/ 13 h 105"/>
                  <a:gd name="T34" fmla="*/ 52 w 52"/>
                  <a:gd name="T35" fmla="*/ 17 h 105"/>
                  <a:gd name="T36" fmla="*/ 50 w 52"/>
                  <a:gd name="T37" fmla="*/ 21 h 105"/>
                  <a:gd name="T38" fmla="*/ 48 w 52"/>
                  <a:gd name="T39" fmla="*/ 24 h 105"/>
                  <a:gd name="T40" fmla="*/ 48 w 52"/>
                  <a:gd name="T41" fmla="*/ 30 h 105"/>
                  <a:gd name="T42" fmla="*/ 42 w 52"/>
                  <a:gd name="T43" fmla="*/ 30 h 105"/>
                  <a:gd name="T44" fmla="*/ 40 w 52"/>
                  <a:gd name="T45" fmla="*/ 34 h 105"/>
                  <a:gd name="T46" fmla="*/ 44 w 52"/>
                  <a:gd name="T47" fmla="*/ 36 h 105"/>
                  <a:gd name="T48" fmla="*/ 50 w 52"/>
                  <a:gd name="T49" fmla="*/ 34 h 105"/>
                  <a:gd name="T50" fmla="*/ 52 w 52"/>
                  <a:gd name="T51" fmla="*/ 40 h 105"/>
                  <a:gd name="T52" fmla="*/ 52 w 52"/>
                  <a:gd name="T53" fmla="*/ 46 h 105"/>
                  <a:gd name="T54" fmla="*/ 50 w 52"/>
                  <a:gd name="T55" fmla="*/ 51 h 105"/>
                  <a:gd name="T56" fmla="*/ 50 w 52"/>
                  <a:gd name="T57" fmla="*/ 57 h 105"/>
                  <a:gd name="T58" fmla="*/ 48 w 52"/>
                  <a:gd name="T59" fmla="*/ 61 h 105"/>
                  <a:gd name="T60" fmla="*/ 48 w 52"/>
                  <a:gd name="T61" fmla="*/ 67 h 105"/>
                  <a:gd name="T62" fmla="*/ 46 w 52"/>
                  <a:gd name="T63" fmla="*/ 72 h 105"/>
                  <a:gd name="T64" fmla="*/ 42 w 52"/>
                  <a:gd name="T65" fmla="*/ 76 h 105"/>
                  <a:gd name="T66" fmla="*/ 40 w 52"/>
                  <a:gd name="T67" fmla="*/ 80 h 105"/>
                  <a:gd name="T68" fmla="*/ 36 w 52"/>
                  <a:gd name="T69" fmla="*/ 84 h 105"/>
                  <a:gd name="T70" fmla="*/ 33 w 52"/>
                  <a:gd name="T71" fmla="*/ 86 h 105"/>
                  <a:gd name="T72" fmla="*/ 31 w 52"/>
                  <a:gd name="T73" fmla="*/ 90 h 105"/>
                  <a:gd name="T74" fmla="*/ 29 w 52"/>
                  <a:gd name="T75" fmla="*/ 96 h 105"/>
                  <a:gd name="T76" fmla="*/ 25 w 52"/>
                  <a:gd name="T77" fmla="*/ 97 h 105"/>
                  <a:gd name="T78" fmla="*/ 23 w 52"/>
                  <a:gd name="T79" fmla="*/ 101 h 105"/>
                  <a:gd name="T80" fmla="*/ 19 w 52"/>
                  <a:gd name="T81" fmla="*/ 103 h 105"/>
                  <a:gd name="T82" fmla="*/ 15 w 52"/>
                  <a:gd name="T83" fmla="*/ 101 h 105"/>
                  <a:gd name="T84" fmla="*/ 11 w 52"/>
                  <a:gd name="T85" fmla="*/ 96 h 105"/>
                  <a:gd name="T86" fmla="*/ 10 w 52"/>
                  <a:gd name="T87" fmla="*/ 92 h 105"/>
                  <a:gd name="T88" fmla="*/ 8 w 52"/>
                  <a:gd name="T89" fmla="*/ 88 h 105"/>
                  <a:gd name="T90" fmla="*/ 6 w 52"/>
                  <a:gd name="T91" fmla="*/ 84 h 105"/>
                  <a:gd name="T92" fmla="*/ 2 w 52"/>
                  <a:gd name="T93" fmla="*/ 82 h 105"/>
                  <a:gd name="T94" fmla="*/ 0 w 52"/>
                  <a:gd name="T95" fmla="*/ 78 h 105"/>
                  <a:gd name="T96" fmla="*/ 2 w 52"/>
                  <a:gd name="T97" fmla="*/ 74 h 105"/>
                  <a:gd name="T98" fmla="*/ 0 w 52"/>
                  <a:gd name="T99" fmla="*/ 71 h 105"/>
                  <a:gd name="T100" fmla="*/ 2 w 52"/>
                  <a:gd name="T101" fmla="*/ 67 h 105"/>
                  <a:gd name="T102" fmla="*/ 6 w 52"/>
                  <a:gd name="T103" fmla="*/ 65 h 105"/>
                  <a:gd name="T104" fmla="*/ 10 w 52"/>
                  <a:gd name="T105" fmla="*/ 63 h 105"/>
                  <a:gd name="T106" fmla="*/ 13 w 52"/>
                  <a:gd name="T107" fmla="*/ 59 h 105"/>
                  <a:gd name="T108" fmla="*/ 15 w 52"/>
                  <a:gd name="T109" fmla="*/ 55 h 105"/>
                  <a:gd name="T110" fmla="*/ 19 w 52"/>
                  <a:gd name="T111" fmla="*/ 53 h 105"/>
                  <a:gd name="T112" fmla="*/ 23 w 52"/>
                  <a:gd name="T113" fmla="*/ 51 h 105"/>
                  <a:gd name="T114" fmla="*/ 27 w 52"/>
                  <a:gd name="T115" fmla="*/ 49 h 105"/>
                  <a:gd name="T116" fmla="*/ 23 w 52"/>
                  <a:gd name="T117" fmla="*/ 48 h 105"/>
                  <a:gd name="T118" fmla="*/ 21 w 52"/>
                  <a:gd name="T119" fmla="*/ 44 h 105"/>
                  <a:gd name="T120" fmla="*/ 19 w 52"/>
                  <a:gd name="T121" fmla="*/ 40 h 105"/>
                  <a:gd name="T122" fmla="*/ 15 w 52"/>
                  <a:gd name="T123" fmla="*/ 38 h 105"/>
                  <a:gd name="T124" fmla="*/ 15 w 52"/>
                  <a:gd name="T125" fmla="*/ 3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105">
                    <a:moveTo>
                      <a:pt x="11" y="32"/>
                    </a:moveTo>
                    <a:lnTo>
                      <a:pt x="11" y="30"/>
                    </a:lnTo>
                    <a:lnTo>
                      <a:pt x="11" y="28"/>
                    </a:lnTo>
                    <a:lnTo>
                      <a:pt x="11" y="26"/>
                    </a:lnTo>
                    <a:lnTo>
                      <a:pt x="11" y="24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13" y="21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3" y="3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31" y="1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9"/>
                    </a:lnTo>
                    <a:lnTo>
                      <a:pt x="52" y="21"/>
                    </a:lnTo>
                    <a:lnTo>
                      <a:pt x="50" y="21"/>
                    </a:lnTo>
                    <a:lnTo>
                      <a:pt x="50" y="23"/>
                    </a:lnTo>
                    <a:lnTo>
                      <a:pt x="50" y="24"/>
                    </a:lnTo>
                    <a:lnTo>
                      <a:pt x="48" y="24"/>
                    </a:lnTo>
                    <a:lnTo>
                      <a:pt x="48" y="26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42" y="34"/>
                    </a:lnTo>
                    <a:lnTo>
                      <a:pt x="40" y="34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0" y="34"/>
                    </a:lnTo>
                    <a:lnTo>
                      <a:pt x="52" y="36"/>
                    </a:lnTo>
                    <a:lnTo>
                      <a:pt x="52" y="38"/>
                    </a:lnTo>
                    <a:lnTo>
                      <a:pt x="52" y="40"/>
                    </a:lnTo>
                    <a:lnTo>
                      <a:pt x="52" y="42"/>
                    </a:lnTo>
                    <a:lnTo>
                      <a:pt x="52" y="44"/>
                    </a:lnTo>
                    <a:lnTo>
                      <a:pt x="52" y="46"/>
                    </a:lnTo>
                    <a:lnTo>
                      <a:pt x="52" y="48"/>
                    </a:lnTo>
                    <a:lnTo>
                      <a:pt x="50" y="49"/>
                    </a:lnTo>
                    <a:lnTo>
                      <a:pt x="50" y="51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48" y="57"/>
                    </a:lnTo>
                    <a:lnTo>
                      <a:pt x="48" y="59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6" y="69"/>
                    </a:lnTo>
                    <a:lnTo>
                      <a:pt x="46" y="71"/>
                    </a:lnTo>
                    <a:lnTo>
                      <a:pt x="46" y="72"/>
                    </a:lnTo>
                    <a:lnTo>
                      <a:pt x="44" y="72"/>
                    </a:lnTo>
                    <a:lnTo>
                      <a:pt x="44" y="74"/>
                    </a:lnTo>
                    <a:lnTo>
                      <a:pt x="42" y="76"/>
                    </a:lnTo>
                    <a:lnTo>
                      <a:pt x="42" y="78"/>
                    </a:lnTo>
                    <a:lnTo>
                      <a:pt x="40" y="78"/>
                    </a:lnTo>
                    <a:lnTo>
                      <a:pt x="40" y="80"/>
                    </a:lnTo>
                    <a:lnTo>
                      <a:pt x="38" y="82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4" y="86"/>
                    </a:lnTo>
                    <a:lnTo>
                      <a:pt x="33" y="86"/>
                    </a:lnTo>
                    <a:lnTo>
                      <a:pt x="33" y="88"/>
                    </a:lnTo>
                    <a:lnTo>
                      <a:pt x="31" y="88"/>
                    </a:lnTo>
                    <a:lnTo>
                      <a:pt x="31" y="90"/>
                    </a:lnTo>
                    <a:lnTo>
                      <a:pt x="29" y="92"/>
                    </a:lnTo>
                    <a:lnTo>
                      <a:pt x="29" y="94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7" y="97"/>
                    </a:lnTo>
                    <a:lnTo>
                      <a:pt x="25" y="97"/>
                    </a:lnTo>
                    <a:lnTo>
                      <a:pt x="25" y="99"/>
                    </a:lnTo>
                    <a:lnTo>
                      <a:pt x="23" y="99"/>
                    </a:lnTo>
                    <a:lnTo>
                      <a:pt x="23" y="101"/>
                    </a:lnTo>
                    <a:lnTo>
                      <a:pt x="21" y="101"/>
                    </a:lnTo>
                    <a:lnTo>
                      <a:pt x="19" y="101"/>
                    </a:lnTo>
                    <a:lnTo>
                      <a:pt x="19" y="103"/>
                    </a:lnTo>
                    <a:lnTo>
                      <a:pt x="17" y="105"/>
                    </a:lnTo>
                    <a:lnTo>
                      <a:pt x="15" y="103"/>
                    </a:lnTo>
                    <a:lnTo>
                      <a:pt x="15" y="101"/>
                    </a:lnTo>
                    <a:lnTo>
                      <a:pt x="13" y="99"/>
                    </a:lnTo>
                    <a:lnTo>
                      <a:pt x="13" y="97"/>
                    </a:lnTo>
                    <a:lnTo>
                      <a:pt x="11" y="96"/>
                    </a:lnTo>
                    <a:lnTo>
                      <a:pt x="11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8" y="90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3"/>
                    </a:lnTo>
                    <a:lnTo>
                      <a:pt x="19" y="53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3" y="51"/>
                    </a:lnTo>
                    <a:lnTo>
                      <a:pt x="25" y="51"/>
                    </a:lnTo>
                    <a:lnTo>
                      <a:pt x="25" y="49"/>
                    </a:lnTo>
                    <a:lnTo>
                      <a:pt x="27" y="49"/>
                    </a:lnTo>
                    <a:lnTo>
                      <a:pt x="25" y="49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40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0" name="Freeform 21"/>
              <p:cNvSpPr>
                <a:spLocks/>
              </p:cNvSpPr>
              <p:nvPr/>
            </p:nvSpPr>
            <p:spPr bwMode="auto">
              <a:xfrm>
                <a:off x="3720153" y="1654395"/>
                <a:ext cx="433703" cy="446154"/>
              </a:xfrm>
              <a:custGeom>
                <a:avLst/>
                <a:gdLst>
                  <a:gd name="T0" fmla="*/ 3 w 209"/>
                  <a:gd name="T1" fmla="*/ 67 h 215"/>
                  <a:gd name="T2" fmla="*/ 13 w 209"/>
                  <a:gd name="T3" fmla="*/ 61 h 215"/>
                  <a:gd name="T4" fmla="*/ 19 w 209"/>
                  <a:gd name="T5" fmla="*/ 51 h 215"/>
                  <a:gd name="T6" fmla="*/ 19 w 209"/>
                  <a:gd name="T7" fmla="*/ 36 h 215"/>
                  <a:gd name="T8" fmla="*/ 21 w 209"/>
                  <a:gd name="T9" fmla="*/ 26 h 215"/>
                  <a:gd name="T10" fmla="*/ 28 w 209"/>
                  <a:gd name="T11" fmla="*/ 26 h 215"/>
                  <a:gd name="T12" fmla="*/ 44 w 209"/>
                  <a:gd name="T13" fmla="*/ 19 h 215"/>
                  <a:gd name="T14" fmla="*/ 57 w 209"/>
                  <a:gd name="T15" fmla="*/ 7 h 215"/>
                  <a:gd name="T16" fmla="*/ 71 w 209"/>
                  <a:gd name="T17" fmla="*/ 0 h 215"/>
                  <a:gd name="T18" fmla="*/ 92 w 209"/>
                  <a:gd name="T19" fmla="*/ 3 h 215"/>
                  <a:gd name="T20" fmla="*/ 84 w 209"/>
                  <a:gd name="T21" fmla="*/ 21 h 215"/>
                  <a:gd name="T22" fmla="*/ 80 w 209"/>
                  <a:gd name="T23" fmla="*/ 34 h 215"/>
                  <a:gd name="T24" fmla="*/ 84 w 209"/>
                  <a:gd name="T25" fmla="*/ 38 h 215"/>
                  <a:gd name="T26" fmla="*/ 86 w 209"/>
                  <a:gd name="T27" fmla="*/ 44 h 215"/>
                  <a:gd name="T28" fmla="*/ 92 w 209"/>
                  <a:gd name="T29" fmla="*/ 46 h 215"/>
                  <a:gd name="T30" fmla="*/ 103 w 209"/>
                  <a:gd name="T31" fmla="*/ 49 h 215"/>
                  <a:gd name="T32" fmla="*/ 117 w 209"/>
                  <a:gd name="T33" fmla="*/ 53 h 215"/>
                  <a:gd name="T34" fmla="*/ 128 w 209"/>
                  <a:gd name="T35" fmla="*/ 59 h 215"/>
                  <a:gd name="T36" fmla="*/ 136 w 209"/>
                  <a:gd name="T37" fmla="*/ 59 h 215"/>
                  <a:gd name="T38" fmla="*/ 144 w 209"/>
                  <a:gd name="T39" fmla="*/ 63 h 215"/>
                  <a:gd name="T40" fmla="*/ 151 w 209"/>
                  <a:gd name="T41" fmla="*/ 63 h 215"/>
                  <a:gd name="T42" fmla="*/ 153 w 209"/>
                  <a:gd name="T43" fmla="*/ 69 h 215"/>
                  <a:gd name="T44" fmla="*/ 161 w 209"/>
                  <a:gd name="T45" fmla="*/ 72 h 215"/>
                  <a:gd name="T46" fmla="*/ 161 w 209"/>
                  <a:gd name="T47" fmla="*/ 80 h 215"/>
                  <a:gd name="T48" fmla="*/ 159 w 209"/>
                  <a:gd name="T49" fmla="*/ 86 h 215"/>
                  <a:gd name="T50" fmla="*/ 163 w 209"/>
                  <a:gd name="T51" fmla="*/ 90 h 215"/>
                  <a:gd name="T52" fmla="*/ 163 w 209"/>
                  <a:gd name="T53" fmla="*/ 97 h 215"/>
                  <a:gd name="T54" fmla="*/ 172 w 209"/>
                  <a:gd name="T55" fmla="*/ 99 h 215"/>
                  <a:gd name="T56" fmla="*/ 184 w 209"/>
                  <a:gd name="T57" fmla="*/ 86 h 215"/>
                  <a:gd name="T58" fmla="*/ 201 w 209"/>
                  <a:gd name="T59" fmla="*/ 90 h 215"/>
                  <a:gd name="T60" fmla="*/ 203 w 209"/>
                  <a:gd name="T61" fmla="*/ 99 h 215"/>
                  <a:gd name="T62" fmla="*/ 194 w 209"/>
                  <a:gd name="T63" fmla="*/ 117 h 215"/>
                  <a:gd name="T64" fmla="*/ 186 w 209"/>
                  <a:gd name="T65" fmla="*/ 138 h 215"/>
                  <a:gd name="T66" fmla="*/ 182 w 209"/>
                  <a:gd name="T67" fmla="*/ 157 h 215"/>
                  <a:gd name="T68" fmla="*/ 180 w 209"/>
                  <a:gd name="T69" fmla="*/ 172 h 215"/>
                  <a:gd name="T70" fmla="*/ 182 w 209"/>
                  <a:gd name="T71" fmla="*/ 193 h 215"/>
                  <a:gd name="T72" fmla="*/ 184 w 209"/>
                  <a:gd name="T73" fmla="*/ 213 h 215"/>
                  <a:gd name="T74" fmla="*/ 165 w 209"/>
                  <a:gd name="T75" fmla="*/ 215 h 215"/>
                  <a:gd name="T76" fmla="*/ 147 w 209"/>
                  <a:gd name="T77" fmla="*/ 215 h 215"/>
                  <a:gd name="T78" fmla="*/ 132 w 209"/>
                  <a:gd name="T79" fmla="*/ 215 h 215"/>
                  <a:gd name="T80" fmla="*/ 117 w 209"/>
                  <a:gd name="T81" fmla="*/ 215 h 215"/>
                  <a:gd name="T82" fmla="*/ 101 w 209"/>
                  <a:gd name="T83" fmla="*/ 215 h 215"/>
                  <a:gd name="T84" fmla="*/ 86 w 209"/>
                  <a:gd name="T85" fmla="*/ 215 h 215"/>
                  <a:gd name="T86" fmla="*/ 71 w 209"/>
                  <a:gd name="T87" fmla="*/ 215 h 215"/>
                  <a:gd name="T88" fmla="*/ 63 w 209"/>
                  <a:gd name="T89" fmla="*/ 207 h 215"/>
                  <a:gd name="T90" fmla="*/ 57 w 209"/>
                  <a:gd name="T91" fmla="*/ 199 h 215"/>
                  <a:gd name="T92" fmla="*/ 53 w 209"/>
                  <a:gd name="T93" fmla="*/ 188 h 215"/>
                  <a:gd name="T94" fmla="*/ 55 w 209"/>
                  <a:gd name="T95" fmla="*/ 178 h 215"/>
                  <a:gd name="T96" fmla="*/ 51 w 209"/>
                  <a:gd name="T97" fmla="*/ 168 h 215"/>
                  <a:gd name="T98" fmla="*/ 50 w 209"/>
                  <a:gd name="T99" fmla="*/ 155 h 215"/>
                  <a:gd name="T100" fmla="*/ 42 w 209"/>
                  <a:gd name="T101" fmla="*/ 147 h 215"/>
                  <a:gd name="T102" fmla="*/ 32 w 209"/>
                  <a:gd name="T103" fmla="*/ 142 h 215"/>
                  <a:gd name="T104" fmla="*/ 26 w 209"/>
                  <a:gd name="T105" fmla="*/ 132 h 215"/>
                  <a:gd name="T106" fmla="*/ 17 w 209"/>
                  <a:gd name="T107" fmla="*/ 124 h 215"/>
                  <a:gd name="T108" fmla="*/ 5 w 209"/>
                  <a:gd name="T109" fmla="*/ 120 h 215"/>
                  <a:gd name="T110" fmla="*/ 3 w 209"/>
                  <a:gd name="T111" fmla="*/ 111 h 215"/>
                  <a:gd name="T112" fmla="*/ 3 w 209"/>
                  <a:gd name="T113" fmla="*/ 99 h 215"/>
                  <a:gd name="T114" fmla="*/ 7 w 209"/>
                  <a:gd name="T115" fmla="*/ 88 h 215"/>
                  <a:gd name="T116" fmla="*/ 0 w 209"/>
                  <a:gd name="T117" fmla="*/ 8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9" h="215">
                    <a:moveTo>
                      <a:pt x="0" y="76"/>
                    </a:moveTo>
                    <a:lnTo>
                      <a:pt x="0" y="74"/>
                    </a:lnTo>
                    <a:lnTo>
                      <a:pt x="0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3" y="71"/>
                    </a:lnTo>
                    <a:lnTo>
                      <a:pt x="3" y="69"/>
                    </a:lnTo>
                    <a:lnTo>
                      <a:pt x="3" y="67"/>
                    </a:lnTo>
                    <a:lnTo>
                      <a:pt x="5" y="67"/>
                    </a:lnTo>
                    <a:lnTo>
                      <a:pt x="5" y="65"/>
                    </a:lnTo>
                    <a:lnTo>
                      <a:pt x="7" y="65"/>
                    </a:lnTo>
                    <a:lnTo>
                      <a:pt x="7" y="63"/>
                    </a:lnTo>
                    <a:lnTo>
                      <a:pt x="9" y="63"/>
                    </a:lnTo>
                    <a:lnTo>
                      <a:pt x="11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1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3" y="26"/>
                    </a:lnTo>
                    <a:lnTo>
                      <a:pt x="23" y="28"/>
                    </a:lnTo>
                    <a:lnTo>
                      <a:pt x="23" y="26"/>
                    </a:lnTo>
                    <a:lnTo>
                      <a:pt x="25" y="26"/>
                    </a:lnTo>
                    <a:lnTo>
                      <a:pt x="26" y="26"/>
                    </a:lnTo>
                    <a:lnTo>
                      <a:pt x="26" y="28"/>
                    </a:lnTo>
                    <a:lnTo>
                      <a:pt x="28" y="28"/>
                    </a:lnTo>
                    <a:lnTo>
                      <a:pt x="28" y="26"/>
                    </a:lnTo>
                    <a:lnTo>
                      <a:pt x="30" y="26"/>
                    </a:lnTo>
                    <a:lnTo>
                      <a:pt x="30" y="24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2" y="19"/>
                    </a:lnTo>
                    <a:lnTo>
                      <a:pt x="44" y="19"/>
                    </a:lnTo>
                    <a:lnTo>
                      <a:pt x="44" y="17"/>
                    </a:lnTo>
                    <a:lnTo>
                      <a:pt x="48" y="15"/>
                    </a:lnTo>
                    <a:lnTo>
                      <a:pt x="50" y="15"/>
                    </a:lnTo>
                    <a:lnTo>
                      <a:pt x="50" y="13"/>
                    </a:lnTo>
                    <a:lnTo>
                      <a:pt x="51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1" y="5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7" y="1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2" y="1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90" y="5"/>
                    </a:lnTo>
                    <a:lnTo>
                      <a:pt x="88" y="9"/>
                    </a:lnTo>
                    <a:lnTo>
                      <a:pt x="88" y="11"/>
                    </a:lnTo>
                    <a:lnTo>
                      <a:pt x="88" y="13"/>
                    </a:lnTo>
                    <a:lnTo>
                      <a:pt x="86" y="13"/>
                    </a:lnTo>
                    <a:lnTo>
                      <a:pt x="86" y="15"/>
                    </a:lnTo>
                    <a:lnTo>
                      <a:pt x="84" y="21"/>
                    </a:lnTo>
                    <a:lnTo>
                      <a:pt x="82" y="23"/>
                    </a:lnTo>
                    <a:lnTo>
                      <a:pt x="82" y="24"/>
                    </a:lnTo>
                    <a:lnTo>
                      <a:pt x="80" y="30"/>
                    </a:lnTo>
                    <a:lnTo>
                      <a:pt x="78" y="32"/>
                    </a:lnTo>
                    <a:lnTo>
                      <a:pt x="78" y="34"/>
                    </a:lnTo>
                    <a:lnTo>
                      <a:pt x="78" y="36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4" y="38"/>
                    </a:lnTo>
                    <a:lnTo>
                      <a:pt x="84" y="36"/>
                    </a:lnTo>
                    <a:lnTo>
                      <a:pt x="84" y="38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6" y="42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6" y="46"/>
                    </a:lnTo>
                    <a:lnTo>
                      <a:pt x="88" y="46"/>
                    </a:lnTo>
                    <a:lnTo>
                      <a:pt x="90" y="46"/>
                    </a:lnTo>
                    <a:lnTo>
                      <a:pt x="92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8" y="48"/>
                    </a:lnTo>
                    <a:lnTo>
                      <a:pt x="99" y="48"/>
                    </a:lnTo>
                    <a:lnTo>
                      <a:pt x="99" y="49"/>
                    </a:lnTo>
                    <a:lnTo>
                      <a:pt x="101" y="49"/>
                    </a:lnTo>
                    <a:lnTo>
                      <a:pt x="103" y="49"/>
                    </a:lnTo>
                    <a:lnTo>
                      <a:pt x="105" y="49"/>
                    </a:lnTo>
                    <a:lnTo>
                      <a:pt x="107" y="49"/>
                    </a:lnTo>
                    <a:lnTo>
                      <a:pt x="107" y="51"/>
                    </a:lnTo>
                    <a:lnTo>
                      <a:pt x="109" y="51"/>
                    </a:lnTo>
                    <a:lnTo>
                      <a:pt x="111" y="51"/>
                    </a:lnTo>
                    <a:lnTo>
                      <a:pt x="113" y="51"/>
                    </a:lnTo>
                    <a:lnTo>
                      <a:pt x="115" y="53"/>
                    </a:lnTo>
                    <a:lnTo>
                      <a:pt x="117" y="53"/>
                    </a:lnTo>
                    <a:lnTo>
                      <a:pt x="119" y="53"/>
                    </a:lnTo>
                    <a:lnTo>
                      <a:pt x="121" y="53"/>
                    </a:lnTo>
                    <a:lnTo>
                      <a:pt x="121" y="55"/>
                    </a:lnTo>
                    <a:lnTo>
                      <a:pt x="123" y="55"/>
                    </a:lnTo>
                    <a:lnTo>
                      <a:pt x="124" y="57"/>
                    </a:lnTo>
                    <a:lnTo>
                      <a:pt x="126" y="57"/>
                    </a:lnTo>
                    <a:lnTo>
                      <a:pt x="126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32" y="59"/>
                    </a:lnTo>
                    <a:lnTo>
                      <a:pt x="132" y="61"/>
                    </a:lnTo>
                    <a:lnTo>
                      <a:pt x="134" y="61"/>
                    </a:lnTo>
                    <a:lnTo>
                      <a:pt x="134" y="59"/>
                    </a:lnTo>
                    <a:lnTo>
                      <a:pt x="136" y="59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1"/>
                    </a:lnTo>
                    <a:lnTo>
                      <a:pt x="142" y="61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6" y="63"/>
                    </a:lnTo>
                    <a:lnTo>
                      <a:pt x="146" y="61"/>
                    </a:lnTo>
                    <a:lnTo>
                      <a:pt x="146" y="63"/>
                    </a:lnTo>
                    <a:lnTo>
                      <a:pt x="147" y="63"/>
                    </a:lnTo>
                    <a:lnTo>
                      <a:pt x="149" y="63"/>
                    </a:lnTo>
                    <a:lnTo>
                      <a:pt x="151" y="63"/>
                    </a:lnTo>
                    <a:lnTo>
                      <a:pt x="151" y="65"/>
                    </a:lnTo>
                    <a:lnTo>
                      <a:pt x="151" y="67"/>
                    </a:lnTo>
                    <a:lnTo>
                      <a:pt x="149" y="67"/>
                    </a:lnTo>
                    <a:lnTo>
                      <a:pt x="149" y="69"/>
                    </a:lnTo>
                    <a:lnTo>
                      <a:pt x="151" y="69"/>
                    </a:lnTo>
                    <a:lnTo>
                      <a:pt x="151" y="71"/>
                    </a:lnTo>
                    <a:lnTo>
                      <a:pt x="153" y="71"/>
                    </a:lnTo>
                    <a:lnTo>
                      <a:pt x="153" y="69"/>
                    </a:lnTo>
                    <a:lnTo>
                      <a:pt x="155" y="69"/>
                    </a:lnTo>
                    <a:lnTo>
                      <a:pt x="155" y="71"/>
                    </a:lnTo>
                    <a:lnTo>
                      <a:pt x="153" y="71"/>
                    </a:lnTo>
                    <a:lnTo>
                      <a:pt x="155" y="71"/>
                    </a:lnTo>
                    <a:lnTo>
                      <a:pt x="157" y="71"/>
                    </a:lnTo>
                    <a:lnTo>
                      <a:pt x="159" y="71"/>
                    </a:lnTo>
                    <a:lnTo>
                      <a:pt x="159" y="72"/>
                    </a:lnTo>
                    <a:lnTo>
                      <a:pt x="161" y="72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59" y="76"/>
                    </a:lnTo>
                    <a:lnTo>
                      <a:pt x="161" y="76"/>
                    </a:lnTo>
                    <a:lnTo>
                      <a:pt x="161" y="78"/>
                    </a:lnTo>
                    <a:lnTo>
                      <a:pt x="161" y="80"/>
                    </a:lnTo>
                    <a:lnTo>
                      <a:pt x="159" y="80"/>
                    </a:lnTo>
                    <a:lnTo>
                      <a:pt x="161" y="80"/>
                    </a:lnTo>
                    <a:lnTo>
                      <a:pt x="161" y="82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59" y="86"/>
                    </a:lnTo>
                    <a:lnTo>
                      <a:pt x="159" y="88"/>
                    </a:lnTo>
                    <a:lnTo>
                      <a:pt x="157" y="88"/>
                    </a:lnTo>
                    <a:lnTo>
                      <a:pt x="157" y="90"/>
                    </a:lnTo>
                    <a:lnTo>
                      <a:pt x="157" y="88"/>
                    </a:lnTo>
                    <a:lnTo>
                      <a:pt x="159" y="88"/>
                    </a:lnTo>
                    <a:lnTo>
                      <a:pt x="159" y="90"/>
                    </a:lnTo>
                    <a:lnTo>
                      <a:pt x="161" y="90"/>
                    </a:lnTo>
                    <a:lnTo>
                      <a:pt x="163" y="90"/>
                    </a:lnTo>
                    <a:lnTo>
                      <a:pt x="163" y="88"/>
                    </a:lnTo>
                    <a:lnTo>
                      <a:pt x="165" y="88"/>
                    </a:lnTo>
                    <a:lnTo>
                      <a:pt x="165" y="90"/>
                    </a:lnTo>
                    <a:lnTo>
                      <a:pt x="165" y="92"/>
                    </a:lnTo>
                    <a:lnTo>
                      <a:pt x="163" y="92"/>
                    </a:lnTo>
                    <a:lnTo>
                      <a:pt x="163" y="94"/>
                    </a:lnTo>
                    <a:lnTo>
                      <a:pt x="163" y="96"/>
                    </a:lnTo>
                    <a:lnTo>
                      <a:pt x="163" y="97"/>
                    </a:lnTo>
                    <a:lnTo>
                      <a:pt x="163" y="99"/>
                    </a:lnTo>
                    <a:lnTo>
                      <a:pt x="165" y="99"/>
                    </a:lnTo>
                    <a:lnTo>
                      <a:pt x="165" y="101"/>
                    </a:lnTo>
                    <a:lnTo>
                      <a:pt x="167" y="101"/>
                    </a:lnTo>
                    <a:lnTo>
                      <a:pt x="169" y="101"/>
                    </a:lnTo>
                    <a:lnTo>
                      <a:pt x="171" y="101"/>
                    </a:lnTo>
                    <a:lnTo>
                      <a:pt x="172" y="101"/>
                    </a:lnTo>
                    <a:lnTo>
                      <a:pt x="172" y="99"/>
                    </a:lnTo>
                    <a:lnTo>
                      <a:pt x="172" y="96"/>
                    </a:lnTo>
                    <a:lnTo>
                      <a:pt x="174" y="96"/>
                    </a:lnTo>
                    <a:lnTo>
                      <a:pt x="176" y="94"/>
                    </a:lnTo>
                    <a:lnTo>
                      <a:pt x="178" y="92"/>
                    </a:lnTo>
                    <a:lnTo>
                      <a:pt x="180" y="90"/>
                    </a:lnTo>
                    <a:lnTo>
                      <a:pt x="180" y="88"/>
                    </a:lnTo>
                    <a:lnTo>
                      <a:pt x="182" y="86"/>
                    </a:lnTo>
                    <a:lnTo>
                      <a:pt x="184" y="86"/>
                    </a:lnTo>
                    <a:lnTo>
                      <a:pt x="186" y="86"/>
                    </a:lnTo>
                    <a:lnTo>
                      <a:pt x="188" y="86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4" y="86"/>
                    </a:lnTo>
                    <a:lnTo>
                      <a:pt x="197" y="88"/>
                    </a:lnTo>
                    <a:lnTo>
                      <a:pt x="199" y="88"/>
                    </a:lnTo>
                    <a:lnTo>
                      <a:pt x="201" y="90"/>
                    </a:lnTo>
                    <a:lnTo>
                      <a:pt x="203" y="90"/>
                    </a:lnTo>
                    <a:lnTo>
                      <a:pt x="205" y="92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7" y="97"/>
                    </a:lnTo>
                    <a:lnTo>
                      <a:pt x="205" y="97"/>
                    </a:lnTo>
                    <a:lnTo>
                      <a:pt x="203" y="99"/>
                    </a:lnTo>
                    <a:lnTo>
                      <a:pt x="201" y="101"/>
                    </a:lnTo>
                    <a:lnTo>
                      <a:pt x="201" y="103"/>
                    </a:lnTo>
                    <a:lnTo>
                      <a:pt x="199" y="105"/>
                    </a:lnTo>
                    <a:lnTo>
                      <a:pt x="197" y="107"/>
                    </a:lnTo>
                    <a:lnTo>
                      <a:pt x="197" y="109"/>
                    </a:lnTo>
                    <a:lnTo>
                      <a:pt x="195" y="111"/>
                    </a:lnTo>
                    <a:lnTo>
                      <a:pt x="194" y="115"/>
                    </a:lnTo>
                    <a:lnTo>
                      <a:pt x="194" y="117"/>
                    </a:lnTo>
                    <a:lnTo>
                      <a:pt x="192" y="120"/>
                    </a:lnTo>
                    <a:lnTo>
                      <a:pt x="192" y="122"/>
                    </a:lnTo>
                    <a:lnTo>
                      <a:pt x="190" y="126"/>
                    </a:lnTo>
                    <a:lnTo>
                      <a:pt x="190" y="128"/>
                    </a:lnTo>
                    <a:lnTo>
                      <a:pt x="190" y="130"/>
                    </a:lnTo>
                    <a:lnTo>
                      <a:pt x="188" y="132"/>
                    </a:lnTo>
                    <a:lnTo>
                      <a:pt x="188" y="136"/>
                    </a:lnTo>
                    <a:lnTo>
                      <a:pt x="186" y="138"/>
                    </a:lnTo>
                    <a:lnTo>
                      <a:pt x="186" y="140"/>
                    </a:lnTo>
                    <a:lnTo>
                      <a:pt x="186" y="142"/>
                    </a:lnTo>
                    <a:lnTo>
                      <a:pt x="186" y="144"/>
                    </a:lnTo>
                    <a:lnTo>
                      <a:pt x="184" y="145"/>
                    </a:lnTo>
                    <a:lnTo>
                      <a:pt x="184" y="147"/>
                    </a:lnTo>
                    <a:lnTo>
                      <a:pt x="184" y="149"/>
                    </a:lnTo>
                    <a:lnTo>
                      <a:pt x="184" y="153"/>
                    </a:lnTo>
                    <a:lnTo>
                      <a:pt x="182" y="157"/>
                    </a:lnTo>
                    <a:lnTo>
                      <a:pt x="182" y="159"/>
                    </a:lnTo>
                    <a:lnTo>
                      <a:pt x="182" y="161"/>
                    </a:lnTo>
                    <a:lnTo>
                      <a:pt x="182" y="165"/>
                    </a:lnTo>
                    <a:lnTo>
                      <a:pt x="182" y="167"/>
                    </a:lnTo>
                    <a:lnTo>
                      <a:pt x="182" y="168"/>
                    </a:lnTo>
                    <a:lnTo>
                      <a:pt x="182" y="170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0" y="176"/>
                    </a:lnTo>
                    <a:lnTo>
                      <a:pt x="182" y="180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2" y="188"/>
                    </a:lnTo>
                    <a:lnTo>
                      <a:pt x="182" y="190"/>
                    </a:lnTo>
                    <a:lnTo>
                      <a:pt x="182" y="192"/>
                    </a:lnTo>
                    <a:lnTo>
                      <a:pt x="182" y="193"/>
                    </a:lnTo>
                    <a:lnTo>
                      <a:pt x="182" y="195"/>
                    </a:lnTo>
                    <a:lnTo>
                      <a:pt x="182" y="197"/>
                    </a:lnTo>
                    <a:lnTo>
                      <a:pt x="184" y="199"/>
                    </a:lnTo>
                    <a:lnTo>
                      <a:pt x="184" y="201"/>
                    </a:lnTo>
                    <a:lnTo>
                      <a:pt x="184" y="203"/>
                    </a:lnTo>
                    <a:lnTo>
                      <a:pt x="184" y="207"/>
                    </a:lnTo>
                    <a:lnTo>
                      <a:pt x="184" y="209"/>
                    </a:lnTo>
                    <a:lnTo>
                      <a:pt x="184" y="213"/>
                    </a:lnTo>
                    <a:lnTo>
                      <a:pt x="184" y="215"/>
                    </a:lnTo>
                    <a:lnTo>
                      <a:pt x="182" y="215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74" y="215"/>
                    </a:lnTo>
                    <a:lnTo>
                      <a:pt x="171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1" y="215"/>
                    </a:lnTo>
                    <a:lnTo>
                      <a:pt x="159" y="215"/>
                    </a:lnTo>
                    <a:lnTo>
                      <a:pt x="157" y="215"/>
                    </a:lnTo>
                    <a:lnTo>
                      <a:pt x="155" y="215"/>
                    </a:lnTo>
                    <a:lnTo>
                      <a:pt x="153" y="215"/>
                    </a:lnTo>
                    <a:lnTo>
                      <a:pt x="151" y="215"/>
                    </a:lnTo>
                    <a:lnTo>
                      <a:pt x="149" y="215"/>
                    </a:lnTo>
                    <a:lnTo>
                      <a:pt x="147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8" y="215"/>
                    </a:lnTo>
                    <a:lnTo>
                      <a:pt x="136" y="215"/>
                    </a:lnTo>
                    <a:lnTo>
                      <a:pt x="134" y="215"/>
                    </a:lnTo>
                    <a:lnTo>
                      <a:pt x="132" y="215"/>
                    </a:lnTo>
                    <a:lnTo>
                      <a:pt x="130" y="215"/>
                    </a:lnTo>
                    <a:lnTo>
                      <a:pt x="128" y="215"/>
                    </a:lnTo>
                    <a:lnTo>
                      <a:pt x="126" y="215"/>
                    </a:lnTo>
                    <a:lnTo>
                      <a:pt x="124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5" y="215"/>
                    </a:lnTo>
                    <a:lnTo>
                      <a:pt x="113" y="215"/>
                    </a:lnTo>
                    <a:lnTo>
                      <a:pt x="111" y="215"/>
                    </a:lnTo>
                    <a:lnTo>
                      <a:pt x="109" y="215"/>
                    </a:lnTo>
                    <a:lnTo>
                      <a:pt x="107" y="215"/>
                    </a:lnTo>
                    <a:lnTo>
                      <a:pt x="105" y="215"/>
                    </a:lnTo>
                    <a:lnTo>
                      <a:pt x="103" y="215"/>
                    </a:lnTo>
                    <a:lnTo>
                      <a:pt x="101" y="215"/>
                    </a:lnTo>
                    <a:lnTo>
                      <a:pt x="99" y="215"/>
                    </a:lnTo>
                    <a:lnTo>
                      <a:pt x="98" y="215"/>
                    </a:lnTo>
                    <a:lnTo>
                      <a:pt x="96" y="215"/>
                    </a:lnTo>
                    <a:lnTo>
                      <a:pt x="94" y="215"/>
                    </a:lnTo>
                    <a:lnTo>
                      <a:pt x="92" y="215"/>
                    </a:lnTo>
                    <a:lnTo>
                      <a:pt x="90" y="215"/>
                    </a:lnTo>
                    <a:lnTo>
                      <a:pt x="88" y="215"/>
                    </a:lnTo>
                    <a:lnTo>
                      <a:pt x="86" y="215"/>
                    </a:lnTo>
                    <a:lnTo>
                      <a:pt x="84" y="215"/>
                    </a:lnTo>
                    <a:lnTo>
                      <a:pt x="82" y="215"/>
                    </a:lnTo>
                    <a:lnTo>
                      <a:pt x="80" y="215"/>
                    </a:lnTo>
                    <a:lnTo>
                      <a:pt x="78" y="215"/>
                    </a:lnTo>
                    <a:lnTo>
                      <a:pt x="76" y="215"/>
                    </a:lnTo>
                    <a:lnTo>
                      <a:pt x="75" y="215"/>
                    </a:lnTo>
                    <a:lnTo>
                      <a:pt x="73" y="215"/>
                    </a:lnTo>
                    <a:lnTo>
                      <a:pt x="71" y="215"/>
                    </a:lnTo>
                    <a:lnTo>
                      <a:pt x="71" y="213"/>
                    </a:lnTo>
                    <a:lnTo>
                      <a:pt x="71" y="211"/>
                    </a:lnTo>
                    <a:lnTo>
                      <a:pt x="69" y="211"/>
                    </a:lnTo>
                    <a:lnTo>
                      <a:pt x="69" y="209"/>
                    </a:lnTo>
                    <a:lnTo>
                      <a:pt x="67" y="209"/>
                    </a:lnTo>
                    <a:lnTo>
                      <a:pt x="67" y="207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1" y="207"/>
                    </a:lnTo>
                    <a:lnTo>
                      <a:pt x="59" y="207"/>
                    </a:lnTo>
                    <a:lnTo>
                      <a:pt x="59" y="205"/>
                    </a:lnTo>
                    <a:lnTo>
                      <a:pt x="57" y="205"/>
                    </a:lnTo>
                    <a:lnTo>
                      <a:pt x="57" y="203"/>
                    </a:lnTo>
                    <a:lnTo>
                      <a:pt x="57" y="201"/>
                    </a:lnTo>
                    <a:lnTo>
                      <a:pt x="55" y="199"/>
                    </a:lnTo>
                    <a:lnTo>
                      <a:pt x="57" y="199"/>
                    </a:lnTo>
                    <a:lnTo>
                      <a:pt x="55" y="199"/>
                    </a:lnTo>
                    <a:lnTo>
                      <a:pt x="55" y="197"/>
                    </a:lnTo>
                    <a:lnTo>
                      <a:pt x="55" y="195"/>
                    </a:lnTo>
                    <a:lnTo>
                      <a:pt x="55" y="193"/>
                    </a:lnTo>
                    <a:lnTo>
                      <a:pt x="53" y="193"/>
                    </a:lnTo>
                    <a:lnTo>
                      <a:pt x="53" y="192"/>
                    </a:lnTo>
                    <a:lnTo>
                      <a:pt x="53" y="190"/>
                    </a:lnTo>
                    <a:lnTo>
                      <a:pt x="53" y="188"/>
                    </a:lnTo>
                    <a:lnTo>
                      <a:pt x="53" y="186"/>
                    </a:lnTo>
                    <a:lnTo>
                      <a:pt x="55" y="186"/>
                    </a:lnTo>
                    <a:lnTo>
                      <a:pt x="55" y="184"/>
                    </a:lnTo>
                    <a:lnTo>
                      <a:pt x="57" y="184"/>
                    </a:lnTo>
                    <a:lnTo>
                      <a:pt x="57" y="182"/>
                    </a:lnTo>
                    <a:lnTo>
                      <a:pt x="57" y="180"/>
                    </a:lnTo>
                    <a:lnTo>
                      <a:pt x="55" y="180"/>
                    </a:lnTo>
                    <a:lnTo>
                      <a:pt x="55" y="178"/>
                    </a:lnTo>
                    <a:lnTo>
                      <a:pt x="53" y="178"/>
                    </a:lnTo>
                    <a:lnTo>
                      <a:pt x="51" y="176"/>
                    </a:lnTo>
                    <a:lnTo>
                      <a:pt x="53" y="176"/>
                    </a:lnTo>
                    <a:lnTo>
                      <a:pt x="53" y="174"/>
                    </a:lnTo>
                    <a:lnTo>
                      <a:pt x="51" y="174"/>
                    </a:lnTo>
                    <a:lnTo>
                      <a:pt x="51" y="172"/>
                    </a:lnTo>
                    <a:lnTo>
                      <a:pt x="51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1" y="165"/>
                    </a:lnTo>
                    <a:lnTo>
                      <a:pt x="51" y="163"/>
                    </a:lnTo>
                    <a:lnTo>
                      <a:pt x="51" y="161"/>
                    </a:lnTo>
                    <a:lnTo>
                      <a:pt x="51" y="159"/>
                    </a:lnTo>
                    <a:lnTo>
                      <a:pt x="51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1"/>
                    </a:lnTo>
                    <a:lnTo>
                      <a:pt x="46" y="151"/>
                    </a:lnTo>
                    <a:lnTo>
                      <a:pt x="46" y="149"/>
                    </a:lnTo>
                    <a:lnTo>
                      <a:pt x="44" y="149"/>
                    </a:lnTo>
                    <a:lnTo>
                      <a:pt x="42" y="149"/>
                    </a:lnTo>
                    <a:lnTo>
                      <a:pt x="42" y="147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5"/>
                    </a:lnTo>
                    <a:lnTo>
                      <a:pt x="36" y="145"/>
                    </a:lnTo>
                    <a:lnTo>
                      <a:pt x="36" y="144"/>
                    </a:lnTo>
                    <a:lnTo>
                      <a:pt x="34" y="144"/>
                    </a:lnTo>
                    <a:lnTo>
                      <a:pt x="34" y="142"/>
                    </a:lnTo>
                    <a:lnTo>
                      <a:pt x="32" y="142"/>
                    </a:lnTo>
                    <a:lnTo>
                      <a:pt x="32" y="140"/>
                    </a:lnTo>
                    <a:lnTo>
                      <a:pt x="30" y="140"/>
                    </a:lnTo>
                    <a:lnTo>
                      <a:pt x="30" y="138"/>
                    </a:lnTo>
                    <a:lnTo>
                      <a:pt x="30" y="136"/>
                    </a:lnTo>
                    <a:lnTo>
                      <a:pt x="30" y="134"/>
                    </a:lnTo>
                    <a:lnTo>
                      <a:pt x="28" y="134"/>
                    </a:lnTo>
                    <a:lnTo>
                      <a:pt x="28" y="132"/>
                    </a:lnTo>
                    <a:lnTo>
                      <a:pt x="26" y="132"/>
                    </a:lnTo>
                    <a:lnTo>
                      <a:pt x="25" y="132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28"/>
                    </a:lnTo>
                    <a:lnTo>
                      <a:pt x="19" y="126"/>
                    </a:lnTo>
                    <a:lnTo>
                      <a:pt x="17" y="126"/>
                    </a:lnTo>
                    <a:lnTo>
                      <a:pt x="17" y="124"/>
                    </a:lnTo>
                    <a:lnTo>
                      <a:pt x="15" y="124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9" y="124"/>
                    </a:lnTo>
                    <a:lnTo>
                      <a:pt x="9" y="122"/>
                    </a:lnTo>
                    <a:lnTo>
                      <a:pt x="7" y="122"/>
                    </a:lnTo>
                    <a:lnTo>
                      <a:pt x="7" y="120"/>
                    </a:lnTo>
                    <a:lnTo>
                      <a:pt x="5" y="120"/>
                    </a:lnTo>
                    <a:lnTo>
                      <a:pt x="5" y="119"/>
                    </a:lnTo>
                    <a:lnTo>
                      <a:pt x="3" y="119"/>
                    </a:lnTo>
                    <a:lnTo>
                      <a:pt x="3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3" y="115"/>
                    </a:lnTo>
                    <a:lnTo>
                      <a:pt x="3" y="113"/>
                    </a:lnTo>
                    <a:lnTo>
                      <a:pt x="3" y="111"/>
                    </a:lnTo>
                    <a:lnTo>
                      <a:pt x="3" y="109"/>
                    </a:lnTo>
                    <a:lnTo>
                      <a:pt x="3" y="107"/>
                    </a:lnTo>
                    <a:lnTo>
                      <a:pt x="3" y="105"/>
                    </a:lnTo>
                    <a:lnTo>
                      <a:pt x="3" y="103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3" y="101"/>
                    </a:lnTo>
                    <a:lnTo>
                      <a:pt x="3" y="99"/>
                    </a:lnTo>
                    <a:lnTo>
                      <a:pt x="3" y="97"/>
                    </a:lnTo>
                    <a:lnTo>
                      <a:pt x="3" y="96"/>
                    </a:lnTo>
                    <a:lnTo>
                      <a:pt x="3" y="94"/>
                    </a:lnTo>
                    <a:lnTo>
                      <a:pt x="3" y="92"/>
                    </a:lnTo>
                    <a:lnTo>
                      <a:pt x="5" y="92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7" y="86"/>
                    </a:lnTo>
                    <a:lnTo>
                      <a:pt x="7" y="84"/>
                    </a:lnTo>
                    <a:lnTo>
                      <a:pt x="5" y="84"/>
                    </a:lnTo>
                    <a:lnTo>
                      <a:pt x="5" y="82"/>
                    </a:lnTo>
                    <a:lnTo>
                      <a:pt x="5" y="80"/>
                    </a:lnTo>
                    <a:lnTo>
                      <a:pt x="3" y="80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1" name="Freeform 22"/>
              <p:cNvSpPr>
                <a:spLocks/>
              </p:cNvSpPr>
              <p:nvPr/>
            </p:nvSpPr>
            <p:spPr bwMode="auto">
              <a:xfrm>
                <a:off x="1634647" y="1749851"/>
                <a:ext cx="539534" cy="394275"/>
              </a:xfrm>
              <a:custGeom>
                <a:avLst/>
                <a:gdLst>
                  <a:gd name="T0" fmla="*/ 21 w 260"/>
                  <a:gd name="T1" fmla="*/ 13 h 190"/>
                  <a:gd name="T2" fmla="*/ 18 w 260"/>
                  <a:gd name="T3" fmla="*/ 3 h 190"/>
                  <a:gd name="T4" fmla="*/ 27 w 260"/>
                  <a:gd name="T5" fmla="*/ 3 h 190"/>
                  <a:gd name="T6" fmla="*/ 41 w 260"/>
                  <a:gd name="T7" fmla="*/ 3 h 190"/>
                  <a:gd name="T8" fmla="*/ 54 w 260"/>
                  <a:gd name="T9" fmla="*/ 7 h 190"/>
                  <a:gd name="T10" fmla="*/ 62 w 260"/>
                  <a:gd name="T11" fmla="*/ 21 h 190"/>
                  <a:gd name="T12" fmla="*/ 66 w 260"/>
                  <a:gd name="T13" fmla="*/ 32 h 190"/>
                  <a:gd name="T14" fmla="*/ 81 w 260"/>
                  <a:gd name="T15" fmla="*/ 32 h 190"/>
                  <a:gd name="T16" fmla="*/ 92 w 260"/>
                  <a:gd name="T17" fmla="*/ 28 h 190"/>
                  <a:gd name="T18" fmla="*/ 102 w 260"/>
                  <a:gd name="T19" fmla="*/ 28 h 190"/>
                  <a:gd name="T20" fmla="*/ 116 w 260"/>
                  <a:gd name="T21" fmla="*/ 30 h 190"/>
                  <a:gd name="T22" fmla="*/ 129 w 260"/>
                  <a:gd name="T23" fmla="*/ 26 h 190"/>
                  <a:gd name="T24" fmla="*/ 142 w 260"/>
                  <a:gd name="T25" fmla="*/ 26 h 190"/>
                  <a:gd name="T26" fmla="*/ 154 w 260"/>
                  <a:gd name="T27" fmla="*/ 21 h 190"/>
                  <a:gd name="T28" fmla="*/ 165 w 260"/>
                  <a:gd name="T29" fmla="*/ 17 h 190"/>
                  <a:gd name="T30" fmla="*/ 181 w 260"/>
                  <a:gd name="T31" fmla="*/ 15 h 190"/>
                  <a:gd name="T32" fmla="*/ 198 w 260"/>
                  <a:gd name="T33" fmla="*/ 15 h 190"/>
                  <a:gd name="T34" fmla="*/ 215 w 260"/>
                  <a:gd name="T35" fmla="*/ 15 h 190"/>
                  <a:gd name="T36" fmla="*/ 233 w 260"/>
                  <a:gd name="T37" fmla="*/ 15 h 190"/>
                  <a:gd name="T38" fmla="*/ 248 w 260"/>
                  <a:gd name="T39" fmla="*/ 17 h 190"/>
                  <a:gd name="T40" fmla="*/ 258 w 260"/>
                  <a:gd name="T41" fmla="*/ 25 h 190"/>
                  <a:gd name="T42" fmla="*/ 258 w 260"/>
                  <a:gd name="T43" fmla="*/ 34 h 190"/>
                  <a:gd name="T44" fmla="*/ 254 w 260"/>
                  <a:gd name="T45" fmla="*/ 48 h 190"/>
                  <a:gd name="T46" fmla="*/ 248 w 260"/>
                  <a:gd name="T47" fmla="*/ 59 h 190"/>
                  <a:gd name="T48" fmla="*/ 246 w 260"/>
                  <a:gd name="T49" fmla="*/ 67 h 190"/>
                  <a:gd name="T50" fmla="*/ 240 w 260"/>
                  <a:gd name="T51" fmla="*/ 78 h 190"/>
                  <a:gd name="T52" fmla="*/ 238 w 260"/>
                  <a:gd name="T53" fmla="*/ 90 h 190"/>
                  <a:gd name="T54" fmla="*/ 244 w 260"/>
                  <a:gd name="T55" fmla="*/ 94 h 190"/>
                  <a:gd name="T56" fmla="*/ 244 w 260"/>
                  <a:gd name="T57" fmla="*/ 103 h 190"/>
                  <a:gd name="T58" fmla="*/ 242 w 260"/>
                  <a:gd name="T59" fmla="*/ 117 h 190"/>
                  <a:gd name="T60" fmla="*/ 242 w 260"/>
                  <a:gd name="T61" fmla="*/ 134 h 190"/>
                  <a:gd name="T62" fmla="*/ 242 w 260"/>
                  <a:gd name="T63" fmla="*/ 151 h 190"/>
                  <a:gd name="T64" fmla="*/ 242 w 260"/>
                  <a:gd name="T65" fmla="*/ 169 h 190"/>
                  <a:gd name="T66" fmla="*/ 242 w 260"/>
                  <a:gd name="T67" fmla="*/ 186 h 190"/>
                  <a:gd name="T68" fmla="*/ 229 w 260"/>
                  <a:gd name="T69" fmla="*/ 190 h 190"/>
                  <a:gd name="T70" fmla="*/ 212 w 260"/>
                  <a:gd name="T71" fmla="*/ 190 h 190"/>
                  <a:gd name="T72" fmla="*/ 194 w 260"/>
                  <a:gd name="T73" fmla="*/ 190 h 190"/>
                  <a:gd name="T74" fmla="*/ 177 w 260"/>
                  <a:gd name="T75" fmla="*/ 190 h 190"/>
                  <a:gd name="T76" fmla="*/ 160 w 260"/>
                  <a:gd name="T77" fmla="*/ 190 h 190"/>
                  <a:gd name="T78" fmla="*/ 142 w 260"/>
                  <a:gd name="T79" fmla="*/ 190 h 190"/>
                  <a:gd name="T80" fmla="*/ 125 w 260"/>
                  <a:gd name="T81" fmla="*/ 190 h 190"/>
                  <a:gd name="T82" fmla="*/ 108 w 260"/>
                  <a:gd name="T83" fmla="*/ 190 h 190"/>
                  <a:gd name="T84" fmla="*/ 91 w 260"/>
                  <a:gd name="T85" fmla="*/ 190 h 190"/>
                  <a:gd name="T86" fmla="*/ 73 w 260"/>
                  <a:gd name="T87" fmla="*/ 190 h 190"/>
                  <a:gd name="T88" fmla="*/ 56 w 260"/>
                  <a:gd name="T89" fmla="*/ 190 h 190"/>
                  <a:gd name="T90" fmla="*/ 39 w 260"/>
                  <a:gd name="T91" fmla="*/ 190 h 190"/>
                  <a:gd name="T92" fmla="*/ 21 w 260"/>
                  <a:gd name="T93" fmla="*/ 190 h 190"/>
                  <a:gd name="T94" fmla="*/ 10 w 260"/>
                  <a:gd name="T95" fmla="*/ 184 h 190"/>
                  <a:gd name="T96" fmla="*/ 6 w 260"/>
                  <a:gd name="T97" fmla="*/ 174 h 190"/>
                  <a:gd name="T98" fmla="*/ 6 w 260"/>
                  <a:gd name="T99" fmla="*/ 163 h 190"/>
                  <a:gd name="T100" fmla="*/ 2 w 260"/>
                  <a:gd name="T101" fmla="*/ 153 h 190"/>
                  <a:gd name="T102" fmla="*/ 6 w 260"/>
                  <a:gd name="T103" fmla="*/ 140 h 190"/>
                  <a:gd name="T104" fmla="*/ 12 w 260"/>
                  <a:gd name="T105" fmla="*/ 128 h 190"/>
                  <a:gd name="T106" fmla="*/ 16 w 260"/>
                  <a:gd name="T107" fmla="*/ 113 h 190"/>
                  <a:gd name="T108" fmla="*/ 16 w 260"/>
                  <a:gd name="T109" fmla="*/ 96 h 190"/>
                  <a:gd name="T110" fmla="*/ 18 w 260"/>
                  <a:gd name="T111" fmla="*/ 80 h 190"/>
                  <a:gd name="T112" fmla="*/ 19 w 260"/>
                  <a:gd name="T113" fmla="*/ 65 h 190"/>
                  <a:gd name="T114" fmla="*/ 21 w 260"/>
                  <a:gd name="T115" fmla="*/ 48 h 190"/>
                  <a:gd name="T116" fmla="*/ 21 w 260"/>
                  <a:gd name="T117" fmla="*/ 3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0" h="190">
                    <a:moveTo>
                      <a:pt x="21" y="25"/>
                    </a:moveTo>
                    <a:lnTo>
                      <a:pt x="21" y="23"/>
                    </a:lnTo>
                    <a:lnTo>
                      <a:pt x="21" y="21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21" y="15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9" y="3"/>
                    </a:lnTo>
                    <a:lnTo>
                      <a:pt x="31" y="2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1"/>
                    </a:lnTo>
                    <a:lnTo>
                      <a:pt x="58" y="13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21"/>
                    </a:lnTo>
                    <a:lnTo>
                      <a:pt x="60" y="23"/>
                    </a:lnTo>
                    <a:lnTo>
                      <a:pt x="62" y="23"/>
                    </a:lnTo>
                    <a:lnTo>
                      <a:pt x="62" y="25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30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6" y="32"/>
                    </a:lnTo>
                    <a:lnTo>
                      <a:pt x="68" y="32"/>
                    </a:lnTo>
                    <a:lnTo>
                      <a:pt x="69" y="32"/>
                    </a:lnTo>
                    <a:lnTo>
                      <a:pt x="71" y="32"/>
                    </a:lnTo>
                    <a:lnTo>
                      <a:pt x="71" y="34"/>
                    </a:lnTo>
                    <a:lnTo>
                      <a:pt x="73" y="34"/>
                    </a:lnTo>
                    <a:lnTo>
                      <a:pt x="75" y="34"/>
                    </a:lnTo>
                    <a:lnTo>
                      <a:pt x="77" y="34"/>
                    </a:lnTo>
                    <a:lnTo>
                      <a:pt x="79" y="34"/>
                    </a:lnTo>
                    <a:lnTo>
                      <a:pt x="81" y="32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7" y="30"/>
                    </a:lnTo>
                    <a:lnTo>
                      <a:pt x="89" y="30"/>
                    </a:lnTo>
                    <a:lnTo>
                      <a:pt x="89" y="28"/>
                    </a:lnTo>
                    <a:lnTo>
                      <a:pt x="91" y="28"/>
                    </a:lnTo>
                    <a:lnTo>
                      <a:pt x="92" y="26"/>
                    </a:lnTo>
                    <a:lnTo>
                      <a:pt x="92" y="28"/>
                    </a:lnTo>
                    <a:lnTo>
                      <a:pt x="94" y="28"/>
                    </a:lnTo>
                    <a:lnTo>
                      <a:pt x="96" y="28"/>
                    </a:lnTo>
                    <a:lnTo>
                      <a:pt x="96" y="26"/>
                    </a:lnTo>
                    <a:lnTo>
                      <a:pt x="96" y="28"/>
                    </a:lnTo>
                    <a:lnTo>
                      <a:pt x="98" y="28"/>
                    </a:lnTo>
                    <a:lnTo>
                      <a:pt x="98" y="26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30"/>
                    </a:lnTo>
                    <a:lnTo>
                      <a:pt x="112" y="32"/>
                    </a:lnTo>
                    <a:lnTo>
                      <a:pt x="114" y="32"/>
                    </a:lnTo>
                    <a:lnTo>
                      <a:pt x="114" y="30"/>
                    </a:lnTo>
                    <a:lnTo>
                      <a:pt x="116" y="30"/>
                    </a:lnTo>
                    <a:lnTo>
                      <a:pt x="117" y="30"/>
                    </a:lnTo>
                    <a:lnTo>
                      <a:pt x="119" y="30"/>
                    </a:lnTo>
                    <a:lnTo>
                      <a:pt x="121" y="30"/>
                    </a:lnTo>
                    <a:lnTo>
                      <a:pt x="121" y="28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6"/>
                    </a:lnTo>
                    <a:lnTo>
                      <a:pt x="127" y="26"/>
                    </a:lnTo>
                    <a:lnTo>
                      <a:pt x="129" y="26"/>
                    </a:lnTo>
                    <a:lnTo>
                      <a:pt x="131" y="26"/>
                    </a:lnTo>
                    <a:lnTo>
                      <a:pt x="133" y="26"/>
                    </a:lnTo>
                    <a:lnTo>
                      <a:pt x="133" y="28"/>
                    </a:lnTo>
                    <a:lnTo>
                      <a:pt x="135" y="28"/>
                    </a:lnTo>
                    <a:lnTo>
                      <a:pt x="137" y="28"/>
                    </a:lnTo>
                    <a:lnTo>
                      <a:pt x="137" y="26"/>
                    </a:lnTo>
                    <a:lnTo>
                      <a:pt x="139" y="26"/>
                    </a:lnTo>
                    <a:lnTo>
                      <a:pt x="140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3"/>
                    </a:lnTo>
                    <a:lnTo>
                      <a:pt x="148" y="23"/>
                    </a:lnTo>
                    <a:lnTo>
                      <a:pt x="150" y="23"/>
                    </a:lnTo>
                    <a:lnTo>
                      <a:pt x="152" y="23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0" y="19"/>
                    </a:lnTo>
                    <a:lnTo>
                      <a:pt x="162" y="19"/>
                    </a:lnTo>
                    <a:lnTo>
                      <a:pt x="162" y="17"/>
                    </a:lnTo>
                    <a:lnTo>
                      <a:pt x="164" y="19"/>
                    </a:lnTo>
                    <a:lnTo>
                      <a:pt x="165" y="19"/>
                    </a:lnTo>
                    <a:lnTo>
                      <a:pt x="165" y="17"/>
                    </a:lnTo>
                    <a:lnTo>
                      <a:pt x="167" y="17"/>
                    </a:lnTo>
                    <a:lnTo>
                      <a:pt x="169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5" y="17"/>
                    </a:lnTo>
                    <a:lnTo>
                      <a:pt x="177" y="17"/>
                    </a:lnTo>
                    <a:lnTo>
                      <a:pt x="179" y="17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3" y="15"/>
                    </a:lnTo>
                    <a:lnTo>
                      <a:pt x="185" y="15"/>
                    </a:lnTo>
                    <a:lnTo>
                      <a:pt x="187" y="15"/>
                    </a:lnTo>
                    <a:lnTo>
                      <a:pt x="188" y="15"/>
                    </a:lnTo>
                    <a:lnTo>
                      <a:pt x="190" y="15"/>
                    </a:lnTo>
                    <a:lnTo>
                      <a:pt x="192" y="15"/>
                    </a:lnTo>
                    <a:lnTo>
                      <a:pt x="194" y="15"/>
                    </a:lnTo>
                    <a:lnTo>
                      <a:pt x="196" y="15"/>
                    </a:lnTo>
                    <a:lnTo>
                      <a:pt x="198" y="15"/>
                    </a:lnTo>
                    <a:lnTo>
                      <a:pt x="200" y="15"/>
                    </a:lnTo>
                    <a:lnTo>
                      <a:pt x="202" y="15"/>
                    </a:lnTo>
                    <a:lnTo>
                      <a:pt x="204" y="15"/>
                    </a:lnTo>
                    <a:lnTo>
                      <a:pt x="206" y="15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2" y="15"/>
                    </a:lnTo>
                    <a:lnTo>
                      <a:pt x="213" y="15"/>
                    </a:lnTo>
                    <a:lnTo>
                      <a:pt x="215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21" y="15"/>
                    </a:lnTo>
                    <a:lnTo>
                      <a:pt x="223" y="15"/>
                    </a:lnTo>
                    <a:lnTo>
                      <a:pt x="225" y="15"/>
                    </a:lnTo>
                    <a:lnTo>
                      <a:pt x="227" y="15"/>
                    </a:lnTo>
                    <a:lnTo>
                      <a:pt x="229" y="15"/>
                    </a:lnTo>
                    <a:lnTo>
                      <a:pt x="231" y="15"/>
                    </a:lnTo>
                    <a:lnTo>
                      <a:pt x="233" y="15"/>
                    </a:lnTo>
                    <a:lnTo>
                      <a:pt x="235" y="15"/>
                    </a:lnTo>
                    <a:lnTo>
                      <a:pt x="236" y="15"/>
                    </a:lnTo>
                    <a:lnTo>
                      <a:pt x="238" y="15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48" y="19"/>
                    </a:lnTo>
                    <a:lnTo>
                      <a:pt x="250" y="19"/>
                    </a:lnTo>
                    <a:lnTo>
                      <a:pt x="250" y="21"/>
                    </a:lnTo>
                    <a:lnTo>
                      <a:pt x="250" y="23"/>
                    </a:lnTo>
                    <a:lnTo>
                      <a:pt x="252" y="23"/>
                    </a:lnTo>
                    <a:lnTo>
                      <a:pt x="254" y="23"/>
                    </a:lnTo>
                    <a:lnTo>
                      <a:pt x="254" y="25"/>
                    </a:lnTo>
                    <a:lnTo>
                      <a:pt x="256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8"/>
                    </a:lnTo>
                    <a:lnTo>
                      <a:pt x="260" y="28"/>
                    </a:lnTo>
                    <a:lnTo>
                      <a:pt x="260" y="30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58" y="36"/>
                    </a:lnTo>
                    <a:lnTo>
                      <a:pt x="258" y="38"/>
                    </a:lnTo>
                    <a:lnTo>
                      <a:pt x="258" y="40"/>
                    </a:lnTo>
                    <a:lnTo>
                      <a:pt x="256" y="40"/>
                    </a:lnTo>
                    <a:lnTo>
                      <a:pt x="256" y="42"/>
                    </a:lnTo>
                    <a:lnTo>
                      <a:pt x="256" y="44"/>
                    </a:lnTo>
                    <a:lnTo>
                      <a:pt x="254" y="44"/>
                    </a:lnTo>
                    <a:lnTo>
                      <a:pt x="254" y="46"/>
                    </a:lnTo>
                    <a:lnTo>
                      <a:pt x="254" y="48"/>
                    </a:lnTo>
                    <a:lnTo>
                      <a:pt x="254" y="50"/>
                    </a:lnTo>
                    <a:lnTo>
                      <a:pt x="252" y="50"/>
                    </a:lnTo>
                    <a:lnTo>
                      <a:pt x="252" y="51"/>
                    </a:lnTo>
                    <a:lnTo>
                      <a:pt x="252" y="53"/>
                    </a:lnTo>
                    <a:lnTo>
                      <a:pt x="250" y="53"/>
                    </a:lnTo>
                    <a:lnTo>
                      <a:pt x="250" y="55"/>
                    </a:lnTo>
                    <a:lnTo>
                      <a:pt x="250" y="57"/>
                    </a:lnTo>
                    <a:lnTo>
                      <a:pt x="248" y="57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59"/>
                    </a:lnTo>
                    <a:lnTo>
                      <a:pt x="250" y="59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63"/>
                    </a:lnTo>
                    <a:lnTo>
                      <a:pt x="248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4" y="69"/>
                    </a:lnTo>
                    <a:lnTo>
                      <a:pt x="244" y="71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0" y="73"/>
                    </a:lnTo>
                    <a:lnTo>
                      <a:pt x="240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78"/>
                    </a:lnTo>
                    <a:lnTo>
                      <a:pt x="238" y="80"/>
                    </a:lnTo>
                    <a:lnTo>
                      <a:pt x="238" y="82"/>
                    </a:lnTo>
                    <a:lnTo>
                      <a:pt x="236" y="82"/>
                    </a:lnTo>
                    <a:lnTo>
                      <a:pt x="236" y="84"/>
                    </a:lnTo>
                    <a:lnTo>
                      <a:pt x="236" y="86"/>
                    </a:lnTo>
                    <a:lnTo>
                      <a:pt x="236" y="88"/>
                    </a:lnTo>
                    <a:lnTo>
                      <a:pt x="238" y="88"/>
                    </a:lnTo>
                    <a:lnTo>
                      <a:pt x="238" y="90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8" y="92"/>
                    </a:lnTo>
                    <a:lnTo>
                      <a:pt x="240" y="92"/>
                    </a:lnTo>
                    <a:lnTo>
                      <a:pt x="242" y="92"/>
                    </a:lnTo>
                    <a:lnTo>
                      <a:pt x="242" y="94"/>
                    </a:lnTo>
                    <a:lnTo>
                      <a:pt x="242" y="92"/>
                    </a:lnTo>
                    <a:lnTo>
                      <a:pt x="244" y="92"/>
                    </a:lnTo>
                    <a:lnTo>
                      <a:pt x="244" y="94"/>
                    </a:lnTo>
                    <a:lnTo>
                      <a:pt x="244" y="96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99"/>
                    </a:lnTo>
                    <a:lnTo>
                      <a:pt x="244" y="99"/>
                    </a:lnTo>
                    <a:lnTo>
                      <a:pt x="244" y="101"/>
                    </a:lnTo>
                    <a:lnTo>
                      <a:pt x="246" y="101"/>
                    </a:lnTo>
                    <a:lnTo>
                      <a:pt x="246" y="103"/>
                    </a:lnTo>
                    <a:lnTo>
                      <a:pt x="244" y="103"/>
                    </a:lnTo>
                    <a:lnTo>
                      <a:pt x="244" y="105"/>
                    </a:lnTo>
                    <a:lnTo>
                      <a:pt x="244" y="107"/>
                    </a:lnTo>
                    <a:lnTo>
                      <a:pt x="244" y="109"/>
                    </a:lnTo>
                    <a:lnTo>
                      <a:pt x="242" y="109"/>
                    </a:lnTo>
                    <a:lnTo>
                      <a:pt x="244" y="111"/>
                    </a:lnTo>
                    <a:lnTo>
                      <a:pt x="242" y="111"/>
                    </a:lnTo>
                    <a:lnTo>
                      <a:pt x="242" y="113"/>
                    </a:lnTo>
                    <a:lnTo>
                      <a:pt x="242" y="115"/>
                    </a:lnTo>
                    <a:lnTo>
                      <a:pt x="242" y="117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2" y="122"/>
                    </a:lnTo>
                    <a:lnTo>
                      <a:pt x="242" y="124"/>
                    </a:lnTo>
                    <a:lnTo>
                      <a:pt x="242" y="126"/>
                    </a:lnTo>
                    <a:lnTo>
                      <a:pt x="242" y="128"/>
                    </a:lnTo>
                    <a:lnTo>
                      <a:pt x="242" y="130"/>
                    </a:lnTo>
                    <a:lnTo>
                      <a:pt x="242" y="132"/>
                    </a:lnTo>
                    <a:lnTo>
                      <a:pt x="242" y="134"/>
                    </a:lnTo>
                    <a:lnTo>
                      <a:pt x="242" y="136"/>
                    </a:lnTo>
                    <a:lnTo>
                      <a:pt x="242" y="138"/>
                    </a:lnTo>
                    <a:lnTo>
                      <a:pt x="242" y="140"/>
                    </a:lnTo>
                    <a:lnTo>
                      <a:pt x="242" y="142"/>
                    </a:lnTo>
                    <a:lnTo>
                      <a:pt x="242" y="144"/>
                    </a:lnTo>
                    <a:lnTo>
                      <a:pt x="242" y="146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9"/>
                    </a:lnTo>
                    <a:lnTo>
                      <a:pt x="242" y="170"/>
                    </a:lnTo>
                    <a:lnTo>
                      <a:pt x="242" y="172"/>
                    </a:lnTo>
                    <a:lnTo>
                      <a:pt x="242" y="174"/>
                    </a:lnTo>
                    <a:lnTo>
                      <a:pt x="242" y="176"/>
                    </a:lnTo>
                    <a:lnTo>
                      <a:pt x="242" y="178"/>
                    </a:lnTo>
                    <a:lnTo>
                      <a:pt x="242" y="180"/>
                    </a:lnTo>
                    <a:lnTo>
                      <a:pt x="242" y="182"/>
                    </a:lnTo>
                    <a:lnTo>
                      <a:pt x="242" y="184"/>
                    </a:lnTo>
                    <a:lnTo>
                      <a:pt x="242" y="186"/>
                    </a:lnTo>
                    <a:lnTo>
                      <a:pt x="242" y="188"/>
                    </a:lnTo>
                    <a:lnTo>
                      <a:pt x="242" y="190"/>
                    </a:lnTo>
                    <a:lnTo>
                      <a:pt x="240" y="190"/>
                    </a:lnTo>
                    <a:lnTo>
                      <a:pt x="238" y="190"/>
                    </a:lnTo>
                    <a:lnTo>
                      <a:pt x="236" y="190"/>
                    </a:lnTo>
                    <a:lnTo>
                      <a:pt x="235" y="190"/>
                    </a:lnTo>
                    <a:lnTo>
                      <a:pt x="233" y="190"/>
                    </a:lnTo>
                    <a:lnTo>
                      <a:pt x="231" y="190"/>
                    </a:lnTo>
                    <a:lnTo>
                      <a:pt x="229" y="190"/>
                    </a:lnTo>
                    <a:lnTo>
                      <a:pt x="227" y="190"/>
                    </a:lnTo>
                    <a:lnTo>
                      <a:pt x="225" y="190"/>
                    </a:lnTo>
                    <a:lnTo>
                      <a:pt x="223" y="190"/>
                    </a:lnTo>
                    <a:lnTo>
                      <a:pt x="221" y="190"/>
                    </a:lnTo>
                    <a:lnTo>
                      <a:pt x="219" y="190"/>
                    </a:lnTo>
                    <a:lnTo>
                      <a:pt x="217" y="190"/>
                    </a:lnTo>
                    <a:lnTo>
                      <a:pt x="215" y="190"/>
                    </a:lnTo>
                    <a:lnTo>
                      <a:pt x="213" y="190"/>
                    </a:lnTo>
                    <a:lnTo>
                      <a:pt x="212" y="190"/>
                    </a:lnTo>
                    <a:lnTo>
                      <a:pt x="210" y="190"/>
                    </a:lnTo>
                    <a:lnTo>
                      <a:pt x="208" y="190"/>
                    </a:lnTo>
                    <a:lnTo>
                      <a:pt x="206" y="190"/>
                    </a:lnTo>
                    <a:lnTo>
                      <a:pt x="204" y="190"/>
                    </a:lnTo>
                    <a:lnTo>
                      <a:pt x="202" y="190"/>
                    </a:lnTo>
                    <a:lnTo>
                      <a:pt x="200" y="190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4" y="190"/>
                    </a:lnTo>
                    <a:lnTo>
                      <a:pt x="192" y="190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7" y="190"/>
                    </a:lnTo>
                    <a:lnTo>
                      <a:pt x="185" y="190"/>
                    </a:lnTo>
                    <a:lnTo>
                      <a:pt x="183" y="190"/>
                    </a:lnTo>
                    <a:lnTo>
                      <a:pt x="181" y="190"/>
                    </a:lnTo>
                    <a:lnTo>
                      <a:pt x="179" y="190"/>
                    </a:lnTo>
                    <a:lnTo>
                      <a:pt x="177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4" y="190"/>
                    </a:lnTo>
                    <a:lnTo>
                      <a:pt x="162" y="190"/>
                    </a:lnTo>
                    <a:lnTo>
                      <a:pt x="160" y="190"/>
                    </a:lnTo>
                    <a:lnTo>
                      <a:pt x="158" y="190"/>
                    </a:lnTo>
                    <a:lnTo>
                      <a:pt x="156" y="190"/>
                    </a:lnTo>
                    <a:lnTo>
                      <a:pt x="154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7" y="190"/>
                    </a:lnTo>
                    <a:lnTo>
                      <a:pt x="135" y="190"/>
                    </a:lnTo>
                    <a:lnTo>
                      <a:pt x="133" y="190"/>
                    </a:lnTo>
                    <a:lnTo>
                      <a:pt x="131" y="190"/>
                    </a:lnTo>
                    <a:lnTo>
                      <a:pt x="129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6" y="190"/>
                    </a:lnTo>
                    <a:lnTo>
                      <a:pt x="114" y="190"/>
                    </a:lnTo>
                    <a:lnTo>
                      <a:pt x="112" y="190"/>
                    </a:lnTo>
                    <a:lnTo>
                      <a:pt x="110" y="190"/>
                    </a:lnTo>
                    <a:lnTo>
                      <a:pt x="108" y="190"/>
                    </a:lnTo>
                    <a:lnTo>
                      <a:pt x="106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1" y="190"/>
                    </a:lnTo>
                    <a:lnTo>
                      <a:pt x="89" y="190"/>
                    </a:lnTo>
                    <a:lnTo>
                      <a:pt x="87" y="190"/>
                    </a:lnTo>
                    <a:lnTo>
                      <a:pt x="85" y="190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1" y="190"/>
                    </a:lnTo>
                    <a:lnTo>
                      <a:pt x="69" y="190"/>
                    </a:lnTo>
                    <a:lnTo>
                      <a:pt x="68" y="190"/>
                    </a:lnTo>
                    <a:lnTo>
                      <a:pt x="66" y="190"/>
                    </a:lnTo>
                    <a:lnTo>
                      <a:pt x="64" y="190"/>
                    </a:lnTo>
                    <a:lnTo>
                      <a:pt x="62" y="190"/>
                    </a:lnTo>
                    <a:lnTo>
                      <a:pt x="60" y="190"/>
                    </a:lnTo>
                    <a:lnTo>
                      <a:pt x="58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4" y="190"/>
                    </a:lnTo>
                    <a:lnTo>
                      <a:pt x="43" y="190"/>
                    </a:lnTo>
                    <a:lnTo>
                      <a:pt x="41" y="190"/>
                    </a:lnTo>
                    <a:lnTo>
                      <a:pt x="39" y="190"/>
                    </a:lnTo>
                    <a:lnTo>
                      <a:pt x="37" y="190"/>
                    </a:lnTo>
                    <a:lnTo>
                      <a:pt x="35" y="190"/>
                    </a:lnTo>
                    <a:lnTo>
                      <a:pt x="33" y="190"/>
                    </a:lnTo>
                    <a:lnTo>
                      <a:pt x="31" y="190"/>
                    </a:lnTo>
                    <a:lnTo>
                      <a:pt x="29" y="190"/>
                    </a:lnTo>
                    <a:lnTo>
                      <a:pt x="27" y="190"/>
                    </a:lnTo>
                    <a:lnTo>
                      <a:pt x="25" y="190"/>
                    </a:lnTo>
                    <a:lnTo>
                      <a:pt x="23" y="190"/>
                    </a:lnTo>
                    <a:lnTo>
                      <a:pt x="21" y="190"/>
                    </a:lnTo>
                    <a:lnTo>
                      <a:pt x="19" y="190"/>
                    </a:lnTo>
                    <a:lnTo>
                      <a:pt x="18" y="190"/>
                    </a:lnTo>
                    <a:lnTo>
                      <a:pt x="16" y="190"/>
                    </a:lnTo>
                    <a:lnTo>
                      <a:pt x="14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0" y="188"/>
                    </a:lnTo>
                    <a:lnTo>
                      <a:pt x="10" y="186"/>
                    </a:lnTo>
                    <a:lnTo>
                      <a:pt x="10" y="184"/>
                    </a:lnTo>
                    <a:lnTo>
                      <a:pt x="8" y="184"/>
                    </a:lnTo>
                    <a:lnTo>
                      <a:pt x="8" y="182"/>
                    </a:lnTo>
                    <a:lnTo>
                      <a:pt x="8" y="180"/>
                    </a:lnTo>
                    <a:lnTo>
                      <a:pt x="8" y="178"/>
                    </a:lnTo>
                    <a:lnTo>
                      <a:pt x="8" y="176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8" y="174"/>
                    </a:lnTo>
                    <a:lnTo>
                      <a:pt x="6" y="174"/>
                    </a:lnTo>
                    <a:lnTo>
                      <a:pt x="6" y="172"/>
                    </a:lnTo>
                    <a:lnTo>
                      <a:pt x="4" y="170"/>
                    </a:lnTo>
                    <a:lnTo>
                      <a:pt x="4" y="169"/>
                    </a:lnTo>
                    <a:lnTo>
                      <a:pt x="6" y="169"/>
                    </a:lnTo>
                    <a:lnTo>
                      <a:pt x="6" y="167"/>
                    </a:lnTo>
                    <a:lnTo>
                      <a:pt x="8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6" y="163"/>
                    </a:lnTo>
                    <a:lnTo>
                      <a:pt x="6" y="161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2" y="159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4" y="151"/>
                    </a:lnTo>
                    <a:lnTo>
                      <a:pt x="4" y="149"/>
                    </a:lnTo>
                    <a:lnTo>
                      <a:pt x="6" y="149"/>
                    </a:lnTo>
                    <a:lnTo>
                      <a:pt x="6" y="147"/>
                    </a:lnTo>
                    <a:lnTo>
                      <a:pt x="6" y="146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6" y="140"/>
                    </a:lnTo>
                    <a:lnTo>
                      <a:pt x="8" y="140"/>
                    </a:lnTo>
                    <a:lnTo>
                      <a:pt x="8" y="138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4" y="122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6" y="105"/>
                    </a:lnTo>
                    <a:lnTo>
                      <a:pt x="16" y="103"/>
                    </a:lnTo>
                    <a:lnTo>
                      <a:pt x="16" y="101"/>
                    </a:lnTo>
                    <a:lnTo>
                      <a:pt x="16" y="99"/>
                    </a:lnTo>
                    <a:lnTo>
                      <a:pt x="16" y="98"/>
                    </a:lnTo>
                    <a:lnTo>
                      <a:pt x="16" y="96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5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21" y="38"/>
                    </a:lnTo>
                    <a:lnTo>
                      <a:pt x="21" y="36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2" name="Freeform 23"/>
              <p:cNvSpPr>
                <a:spLocks/>
              </p:cNvSpPr>
              <p:nvPr/>
            </p:nvSpPr>
            <p:spPr bwMode="auto">
              <a:xfrm>
                <a:off x="2985557" y="2054894"/>
                <a:ext cx="574812" cy="263542"/>
              </a:xfrm>
              <a:custGeom>
                <a:avLst/>
                <a:gdLst>
                  <a:gd name="T0" fmla="*/ 0 w 277"/>
                  <a:gd name="T1" fmla="*/ 29 h 127"/>
                  <a:gd name="T2" fmla="*/ 0 w 277"/>
                  <a:gd name="T3" fmla="*/ 14 h 127"/>
                  <a:gd name="T4" fmla="*/ 2 w 277"/>
                  <a:gd name="T5" fmla="*/ 0 h 127"/>
                  <a:gd name="T6" fmla="*/ 18 w 277"/>
                  <a:gd name="T7" fmla="*/ 0 h 127"/>
                  <a:gd name="T8" fmla="*/ 33 w 277"/>
                  <a:gd name="T9" fmla="*/ 0 h 127"/>
                  <a:gd name="T10" fmla="*/ 48 w 277"/>
                  <a:gd name="T11" fmla="*/ 0 h 127"/>
                  <a:gd name="T12" fmla="*/ 64 w 277"/>
                  <a:gd name="T13" fmla="*/ 0 h 127"/>
                  <a:gd name="T14" fmla="*/ 79 w 277"/>
                  <a:gd name="T15" fmla="*/ 0 h 127"/>
                  <a:gd name="T16" fmla="*/ 94 w 277"/>
                  <a:gd name="T17" fmla="*/ 0 h 127"/>
                  <a:gd name="T18" fmla="*/ 110 w 277"/>
                  <a:gd name="T19" fmla="*/ 0 h 127"/>
                  <a:gd name="T20" fmla="*/ 125 w 277"/>
                  <a:gd name="T21" fmla="*/ 0 h 127"/>
                  <a:gd name="T22" fmla="*/ 140 w 277"/>
                  <a:gd name="T23" fmla="*/ 0 h 127"/>
                  <a:gd name="T24" fmla="*/ 156 w 277"/>
                  <a:gd name="T25" fmla="*/ 0 h 127"/>
                  <a:gd name="T26" fmla="*/ 171 w 277"/>
                  <a:gd name="T27" fmla="*/ 0 h 127"/>
                  <a:gd name="T28" fmla="*/ 183 w 277"/>
                  <a:gd name="T29" fmla="*/ 6 h 127"/>
                  <a:gd name="T30" fmla="*/ 194 w 277"/>
                  <a:gd name="T31" fmla="*/ 10 h 127"/>
                  <a:gd name="T32" fmla="*/ 206 w 277"/>
                  <a:gd name="T33" fmla="*/ 6 h 127"/>
                  <a:gd name="T34" fmla="*/ 219 w 277"/>
                  <a:gd name="T35" fmla="*/ 8 h 127"/>
                  <a:gd name="T36" fmla="*/ 231 w 277"/>
                  <a:gd name="T37" fmla="*/ 12 h 127"/>
                  <a:gd name="T38" fmla="*/ 235 w 277"/>
                  <a:gd name="T39" fmla="*/ 20 h 127"/>
                  <a:gd name="T40" fmla="*/ 242 w 277"/>
                  <a:gd name="T41" fmla="*/ 23 h 127"/>
                  <a:gd name="T42" fmla="*/ 244 w 277"/>
                  <a:gd name="T43" fmla="*/ 33 h 127"/>
                  <a:gd name="T44" fmla="*/ 250 w 277"/>
                  <a:gd name="T45" fmla="*/ 43 h 127"/>
                  <a:gd name="T46" fmla="*/ 250 w 277"/>
                  <a:gd name="T47" fmla="*/ 47 h 127"/>
                  <a:gd name="T48" fmla="*/ 254 w 277"/>
                  <a:gd name="T49" fmla="*/ 54 h 127"/>
                  <a:gd name="T50" fmla="*/ 254 w 277"/>
                  <a:gd name="T51" fmla="*/ 62 h 127"/>
                  <a:gd name="T52" fmla="*/ 258 w 277"/>
                  <a:gd name="T53" fmla="*/ 70 h 127"/>
                  <a:gd name="T54" fmla="*/ 258 w 277"/>
                  <a:gd name="T55" fmla="*/ 77 h 127"/>
                  <a:gd name="T56" fmla="*/ 260 w 277"/>
                  <a:gd name="T57" fmla="*/ 87 h 127"/>
                  <a:gd name="T58" fmla="*/ 261 w 277"/>
                  <a:gd name="T59" fmla="*/ 93 h 127"/>
                  <a:gd name="T60" fmla="*/ 263 w 277"/>
                  <a:gd name="T61" fmla="*/ 102 h 127"/>
                  <a:gd name="T62" fmla="*/ 265 w 277"/>
                  <a:gd name="T63" fmla="*/ 108 h 127"/>
                  <a:gd name="T64" fmla="*/ 269 w 277"/>
                  <a:gd name="T65" fmla="*/ 116 h 127"/>
                  <a:gd name="T66" fmla="*/ 275 w 277"/>
                  <a:gd name="T67" fmla="*/ 121 h 127"/>
                  <a:gd name="T68" fmla="*/ 273 w 277"/>
                  <a:gd name="T69" fmla="*/ 127 h 127"/>
                  <a:gd name="T70" fmla="*/ 258 w 277"/>
                  <a:gd name="T71" fmla="*/ 127 h 127"/>
                  <a:gd name="T72" fmla="*/ 242 w 277"/>
                  <a:gd name="T73" fmla="*/ 127 h 127"/>
                  <a:gd name="T74" fmla="*/ 227 w 277"/>
                  <a:gd name="T75" fmla="*/ 127 h 127"/>
                  <a:gd name="T76" fmla="*/ 212 w 277"/>
                  <a:gd name="T77" fmla="*/ 127 h 127"/>
                  <a:gd name="T78" fmla="*/ 196 w 277"/>
                  <a:gd name="T79" fmla="*/ 127 h 127"/>
                  <a:gd name="T80" fmla="*/ 187 w 277"/>
                  <a:gd name="T81" fmla="*/ 125 h 127"/>
                  <a:gd name="T82" fmla="*/ 177 w 277"/>
                  <a:gd name="T83" fmla="*/ 127 h 127"/>
                  <a:gd name="T84" fmla="*/ 171 w 277"/>
                  <a:gd name="T85" fmla="*/ 125 h 127"/>
                  <a:gd name="T86" fmla="*/ 158 w 277"/>
                  <a:gd name="T87" fmla="*/ 127 h 127"/>
                  <a:gd name="T88" fmla="*/ 142 w 277"/>
                  <a:gd name="T89" fmla="*/ 127 h 127"/>
                  <a:gd name="T90" fmla="*/ 127 w 277"/>
                  <a:gd name="T91" fmla="*/ 127 h 127"/>
                  <a:gd name="T92" fmla="*/ 112 w 277"/>
                  <a:gd name="T93" fmla="*/ 127 h 127"/>
                  <a:gd name="T94" fmla="*/ 96 w 277"/>
                  <a:gd name="T95" fmla="*/ 127 h 127"/>
                  <a:gd name="T96" fmla="*/ 91 w 277"/>
                  <a:gd name="T97" fmla="*/ 125 h 127"/>
                  <a:gd name="T98" fmla="*/ 83 w 277"/>
                  <a:gd name="T99" fmla="*/ 125 h 127"/>
                  <a:gd name="T100" fmla="*/ 67 w 277"/>
                  <a:gd name="T101" fmla="*/ 125 h 127"/>
                  <a:gd name="T102" fmla="*/ 64 w 277"/>
                  <a:gd name="T103" fmla="*/ 114 h 127"/>
                  <a:gd name="T104" fmla="*/ 64 w 277"/>
                  <a:gd name="T105" fmla="*/ 98 h 127"/>
                  <a:gd name="T106" fmla="*/ 62 w 277"/>
                  <a:gd name="T107" fmla="*/ 85 h 127"/>
                  <a:gd name="T108" fmla="*/ 46 w 277"/>
                  <a:gd name="T109" fmla="*/ 85 h 127"/>
                  <a:gd name="T110" fmla="*/ 31 w 277"/>
                  <a:gd name="T111" fmla="*/ 85 h 127"/>
                  <a:gd name="T112" fmla="*/ 16 w 277"/>
                  <a:gd name="T113" fmla="*/ 85 h 127"/>
                  <a:gd name="T114" fmla="*/ 0 w 277"/>
                  <a:gd name="T115" fmla="*/ 85 h 127"/>
                  <a:gd name="T116" fmla="*/ 0 w 277"/>
                  <a:gd name="T117" fmla="*/ 70 h 127"/>
                  <a:gd name="T118" fmla="*/ 0 w 277"/>
                  <a:gd name="T119" fmla="*/ 5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7" h="127">
                    <a:moveTo>
                      <a:pt x="0" y="43"/>
                    </a:move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4"/>
                    </a:lnTo>
                    <a:lnTo>
                      <a:pt x="183" y="4"/>
                    </a:lnTo>
                    <a:lnTo>
                      <a:pt x="183" y="6"/>
                    </a:lnTo>
                    <a:lnTo>
                      <a:pt x="185" y="6"/>
                    </a:lnTo>
                    <a:lnTo>
                      <a:pt x="187" y="6"/>
                    </a:lnTo>
                    <a:lnTo>
                      <a:pt x="188" y="6"/>
                    </a:lnTo>
                    <a:lnTo>
                      <a:pt x="188" y="8"/>
                    </a:lnTo>
                    <a:lnTo>
                      <a:pt x="190" y="8"/>
                    </a:lnTo>
                    <a:lnTo>
                      <a:pt x="190" y="10"/>
                    </a:lnTo>
                    <a:lnTo>
                      <a:pt x="192" y="10"/>
                    </a:lnTo>
                    <a:lnTo>
                      <a:pt x="194" y="10"/>
                    </a:lnTo>
                    <a:lnTo>
                      <a:pt x="194" y="8"/>
                    </a:lnTo>
                    <a:lnTo>
                      <a:pt x="196" y="8"/>
                    </a:lnTo>
                    <a:lnTo>
                      <a:pt x="196" y="6"/>
                    </a:lnTo>
                    <a:lnTo>
                      <a:pt x="198" y="6"/>
                    </a:lnTo>
                    <a:lnTo>
                      <a:pt x="200" y="6"/>
                    </a:lnTo>
                    <a:lnTo>
                      <a:pt x="202" y="6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8" y="6"/>
                    </a:lnTo>
                    <a:lnTo>
                      <a:pt x="210" y="6"/>
                    </a:lnTo>
                    <a:lnTo>
                      <a:pt x="212" y="6"/>
                    </a:lnTo>
                    <a:lnTo>
                      <a:pt x="213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19" y="10"/>
                    </a:lnTo>
                    <a:lnTo>
                      <a:pt x="221" y="10"/>
                    </a:lnTo>
                    <a:lnTo>
                      <a:pt x="223" y="10"/>
                    </a:lnTo>
                    <a:lnTo>
                      <a:pt x="225" y="10"/>
                    </a:lnTo>
                    <a:lnTo>
                      <a:pt x="225" y="12"/>
                    </a:lnTo>
                    <a:lnTo>
                      <a:pt x="227" y="12"/>
                    </a:lnTo>
                    <a:lnTo>
                      <a:pt x="229" y="12"/>
                    </a:lnTo>
                    <a:lnTo>
                      <a:pt x="231" y="12"/>
                    </a:lnTo>
                    <a:lnTo>
                      <a:pt x="231" y="14"/>
                    </a:lnTo>
                    <a:lnTo>
                      <a:pt x="233" y="14"/>
                    </a:lnTo>
                    <a:lnTo>
                      <a:pt x="235" y="14"/>
                    </a:lnTo>
                    <a:lnTo>
                      <a:pt x="235" y="16"/>
                    </a:lnTo>
                    <a:lnTo>
                      <a:pt x="233" y="16"/>
                    </a:lnTo>
                    <a:lnTo>
                      <a:pt x="233" y="18"/>
                    </a:lnTo>
                    <a:lnTo>
                      <a:pt x="235" y="18"/>
                    </a:lnTo>
                    <a:lnTo>
                      <a:pt x="235" y="20"/>
                    </a:lnTo>
                    <a:lnTo>
                      <a:pt x="236" y="22"/>
                    </a:lnTo>
                    <a:lnTo>
                      <a:pt x="238" y="20"/>
                    </a:lnTo>
                    <a:lnTo>
                      <a:pt x="238" y="22"/>
                    </a:lnTo>
                    <a:lnTo>
                      <a:pt x="240" y="22"/>
                    </a:lnTo>
                    <a:lnTo>
                      <a:pt x="242" y="22"/>
                    </a:lnTo>
                    <a:lnTo>
                      <a:pt x="244" y="22"/>
                    </a:lnTo>
                    <a:lnTo>
                      <a:pt x="244" y="23"/>
                    </a:lnTo>
                    <a:lnTo>
                      <a:pt x="242" y="23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2" y="29"/>
                    </a:lnTo>
                    <a:lnTo>
                      <a:pt x="244" y="29"/>
                    </a:lnTo>
                    <a:lnTo>
                      <a:pt x="244" y="31"/>
                    </a:lnTo>
                    <a:lnTo>
                      <a:pt x="244" y="33"/>
                    </a:lnTo>
                    <a:lnTo>
                      <a:pt x="246" y="33"/>
                    </a:lnTo>
                    <a:lnTo>
                      <a:pt x="244" y="33"/>
                    </a:lnTo>
                    <a:lnTo>
                      <a:pt x="244" y="35"/>
                    </a:lnTo>
                    <a:lnTo>
                      <a:pt x="244" y="37"/>
                    </a:lnTo>
                    <a:lnTo>
                      <a:pt x="246" y="37"/>
                    </a:lnTo>
                    <a:lnTo>
                      <a:pt x="246" y="39"/>
                    </a:lnTo>
                    <a:lnTo>
                      <a:pt x="246" y="41"/>
                    </a:lnTo>
                    <a:lnTo>
                      <a:pt x="248" y="41"/>
                    </a:lnTo>
                    <a:lnTo>
                      <a:pt x="248" y="43"/>
                    </a:lnTo>
                    <a:lnTo>
                      <a:pt x="250" y="43"/>
                    </a:lnTo>
                    <a:lnTo>
                      <a:pt x="250" y="45"/>
                    </a:lnTo>
                    <a:lnTo>
                      <a:pt x="250" y="43"/>
                    </a:lnTo>
                    <a:lnTo>
                      <a:pt x="252" y="43"/>
                    </a:lnTo>
                    <a:lnTo>
                      <a:pt x="252" y="45"/>
                    </a:lnTo>
                    <a:lnTo>
                      <a:pt x="250" y="45"/>
                    </a:lnTo>
                    <a:lnTo>
                      <a:pt x="252" y="45"/>
                    </a:lnTo>
                    <a:lnTo>
                      <a:pt x="252" y="47"/>
                    </a:lnTo>
                    <a:lnTo>
                      <a:pt x="250" y="47"/>
                    </a:lnTo>
                    <a:lnTo>
                      <a:pt x="250" y="48"/>
                    </a:lnTo>
                    <a:lnTo>
                      <a:pt x="252" y="48"/>
                    </a:lnTo>
                    <a:lnTo>
                      <a:pt x="252" y="50"/>
                    </a:lnTo>
                    <a:lnTo>
                      <a:pt x="254" y="50"/>
                    </a:lnTo>
                    <a:lnTo>
                      <a:pt x="254" y="52"/>
                    </a:lnTo>
                    <a:lnTo>
                      <a:pt x="252" y="52"/>
                    </a:lnTo>
                    <a:lnTo>
                      <a:pt x="252" y="54"/>
                    </a:lnTo>
                    <a:lnTo>
                      <a:pt x="254" y="54"/>
                    </a:lnTo>
                    <a:lnTo>
                      <a:pt x="254" y="56"/>
                    </a:lnTo>
                    <a:lnTo>
                      <a:pt x="252" y="56"/>
                    </a:lnTo>
                    <a:lnTo>
                      <a:pt x="252" y="58"/>
                    </a:lnTo>
                    <a:lnTo>
                      <a:pt x="252" y="60"/>
                    </a:lnTo>
                    <a:lnTo>
                      <a:pt x="254" y="60"/>
                    </a:lnTo>
                    <a:lnTo>
                      <a:pt x="252" y="60"/>
                    </a:lnTo>
                    <a:lnTo>
                      <a:pt x="252" y="62"/>
                    </a:lnTo>
                    <a:lnTo>
                      <a:pt x="254" y="62"/>
                    </a:lnTo>
                    <a:lnTo>
                      <a:pt x="254" y="64"/>
                    </a:lnTo>
                    <a:lnTo>
                      <a:pt x="254" y="62"/>
                    </a:lnTo>
                    <a:lnTo>
                      <a:pt x="256" y="62"/>
                    </a:lnTo>
                    <a:lnTo>
                      <a:pt x="256" y="64"/>
                    </a:lnTo>
                    <a:lnTo>
                      <a:pt x="256" y="66"/>
                    </a:lnTo>
                    <a:lnTo>
                      <a:pt x="258" y="66"/>
                    </a:lnTo>
                    <a:lnTo>
                      <a:pt x="258" y="68"/>
                    </a:lnTo>
                    <a:lnTo>
                      <a:pt x="258" y="70"/>
                    </a:lnTo>
                    <a:lnTo>
                      <a:pt x="258" y="71"/>
                    </a:lnTo>
                    <a:lnTo>
                      <a:pt x="260" y="71"/>
                    </a:lnTo>
                    <a:lnTo>
                      <a:pt x="260" y="73"/>
                    </a:lnTo>
                    <a:lnTo>
                      <a:pt x="258" y="73"/>
                    </a:lnTo>
                    <a:lnTo>
                      <a:pt x="258" y="71"/>
                    </a:lnTo>
                    <a:lnTo>
                      <a:pt x="258" y="73"/>
                    </a:lnTo>
                    <a:lnTo>
                      <a:pt x="258" y="75"/>
                    </a:lnTo>
                    <a:lnTo>
                      <a:pt x="258" y="77"/>
                    </a:lnTo>
                    <a:lnTo>
                      <a:pt x="260" y="77"/>
                    </a:lnTo>
                    <a:lnTo>
                      <a:pt x="260" y="79"/>
                    </a:lnTo>
                    <a:lnTo>
                      <a:pt x="260" y="81"/>
                    </a:lnTo>
                    <a:lnTo>
                      <a:pt x="260" y="83"/>
                    </a:lnTo>
                    <a:lnTo>
                      <a:pt x="260" y="85"/>
                    </a:lnTo>
                    <a:lnTo>
                      <a:pt x="261" y="85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9"/>
                    </a:lnTo>
                    <a:lnTo>
                      <a:pt x="261" y="89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3"/>
                    </a:lnTo>
                    <a:lnTo>
                      <a:pt x="260" y="93"/>
                    </a:lnTo>
                    <a:lnTo>
                      <a:pt x="261" y="93"/>
                    </a:lnTo>
                    <a:lnTo>
                      <a:pt x="261" y="94"/>
                    </a:lnTo>
                    <a:lnTo>
                      <a:pt x="260" y="94"/>
                    </a:lnTo>
                    <a:lnTo>
                      <a:pt x="260" y="96"/>
                    </a:lnTo>
                    <a:lnTo>
                      <a:pt x="260" y="98"/>
                    </a:lnTo>
                    <a:lnTo>
                      <a:pt x="261" y="98"/>
                    </a:lnTo>
                    <a:lnTo>
                      <a:pt x="261" y="100"/>
                    </a:lnTo>
                    <a:lnTo>
                      <a:pt x="263" y="100"/>
                    </a:lnTo>
                    <a:lnTo>
                      <a:pt x="263" y="102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5" y="102"/>
                    </a:lnTo>
                    <a:lnTo>
                      <a:pt x="265" y="104"/>
                    </a:lnTo>
                    <a:lnTo>
                      <a:pt x="267" y="104"/>
                    </a:lnTo>
                    <a:lnTo>
                      <a:pt x="265" y="104"/>
                    </a:lnTo>
                    <a:lnTo>
                      <a:pt x="265" y="106"/>
                    </a:lnTo>
                    <a:lnTo>
                      <a:pt x="265" y="108"/>
                    </a:lnTo>
                    <a:lnTo>
                      <a:pt x="265" y="110"/>
                    </a:lnTo>
                    <a:lnTo>
                      <a:pt x="267" y="110"/>
                    </a:lnTo>
                    <a:lnTo>
                      <a:pt x="267" y="112"/>
                    </a:lnTo>
                    <a:lnTo>
                      <a:pt x="267" y="114"/>
                    </a:lnTo>
                    <a:lnTo>
                      <a:pt x="265" y="114"/>
                    </a:lnTo>
                    <a:lnTo>
                      <a:pt x="267" y="114"/>
                    </a:lnTo>
                    <a:lnTo>
                      <a:pt x="269" y="114"/>
                    </a:lnTo>
                    <a:lnTo>
                      <a:pt x="269" y="116"/>
                    </a:lnTo>
                    <a:lnTo>
                      <a:pt x="271" y="116"/>
                    </a:lnTo>
                    <a:lnTo>
                      <a:pt x="273" y="116"/>
                    </a:lnTo>
                    <a:lnTo>
                      <a:pt x="273" y="118"/>
                    </a:lnTo>
                    <a:lnTo>
                      <a:pt x="271" y="118"/>
                    </a:lnTo>
                    <a:lnTo>
                      <a:pt x="271" y="119"/>
                    </a:lnTo>
                    <a:lnTo>
                      <a:pt x="273" y="119"/>
                    </a:lnTo>
                    <a:lnTo>
                      <a:pt x="273" y="121"/>
                    </a:lnTo>
                    <a:lnTo>
                      <a:pt x="275" y="121"/>
                    </a:lnTo>
                    <a:lnTo>
                      <a:pt x="275" y="123"/>
                    </a:lnTo>
                    <a:lnTo>
                      <a:pt x="273" y="123"/>
                    </a:lnTo>
                    <a:lnTo>
                      <a:pt x="273" y="125"/>
                    </a:lnTo>
                    <a:lnTo>
                      <a:pt x="275" y="125"/>
                    </a:lnTo>
                    <a:lnTo>
                      <a:pt x="277" y="125"/>
                    </a:lnTo>
                    <a:lnTo>
                      <a:pt x="277" y="127"/>
                    </a:lnTo>
                    <a:lnTo>
                      <a:pt x="275" y="127"/>
                    </a:lnTo>
                    <a:lnTo>
                      <a:pt x="273" y="127"/>
                    </a:lnTo>
                    <a:lnTo>
                      <a:pt x="271" y="127"/>
                    </a:lnTo>
                    <a:lnTo>
                      <a:pt x="269" y="127"/>
                    </a:lnTo>
                    <a:lnTo>
                      <a:pt x="267" y="127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60" y="127"/>
                    </a:lnTo>
                    <a:lnTo>
                      <a:pt x="258" y="127"/>
                    </a:lnTo>
                    <a:lnTo>
                      <a:pt x="256" y="127"/>
                    </a:lnTo>
                    <a:lnTo>
                      <a:pt x="254" y="127"/>
                    </a:lnTo>
                    <a:lnTo>
                      <a:pt x="252" y="127"/>
                    </a:lnTo>
                    <a:lnTo>
                      <a:pt x="250" y="127"/>
                    </a:lnTo>
                    <a:lnTo>
                      <a:pt x="248" y="127"/>
                    </a:lnTo>
                    <a:lnTo>
                      <a:pt x="246" y="127"/>
                    </a:lnTo>
                    <a:lnTo>
                      <a:pt x="244" y="127"/>
                    </a:lnTo>
                    <a:lnTo>
                      <a:pt x="242" y="127"/>
                    </a:lnTo>
                    <a:lnTo>
                      <a:pt x="240" y="127"/>
                    </a:lnTo>
                    <a:lnTo>
                      <a:pt x="238" y="127"/>
                    </a:lnTo>
                    <a:lnTo>
                      <a:pt x="236" y="127"/>
                    </a:lnTo>
                    <a:lnTo>
                      <a:pt x="235" y="127"/>
                    </a:lnTo>
                    <a:lnTo>
                      <a:pt x="233" y="127"/>
                    </a:lnTo>
                    <a:lnTo>
                      <a:pt x="231" y="127"/>
                    </a:lnTo>
                    <a:lnTo>
                      <a:pt x="229" y="127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3" y="127"/>
                    </a:lnTo>
                    <a:lnTo>
                      <a:pt x="221" y="127"/>
                    </a:lnTo>
                    <a:lnTo>
                      <a:pt x="219" y="127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3" y="127"/>
                    </a:lnTo>
                    <a:lnTo>
                      <a:pt x="212" y="127"/>
                    </a:lnTo>
                    <a:lnTo>
                      <a:pt x="210" y="127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4" y="127"/>
                    </a:lnTo>
                    <a:lnTo>
                      <a:pt x="202" y="127"/>
                    </a:lnTo>
                    <a:lnTo>
                      <a:pt x="200" y="127"/>
                    </a:lnTo>
                    <a:lnTo>
                      <a:pt x="198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2" y="127"/>
                    </a:lnTo>
                    <a:lnTo>
                      <a:pt x="190" y="127"/>
                    </a:lnTo>
                    <a:lnTo>
                      <a:pt x="188" y="127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5" y="127"/>
                    </a:lnTo>
                    <a:lnTo>
                      <a:pt x="183" y="127"/>
                    </a:lnTo>
                    <a:lnTo>
                      <a:pt x="183" y="125"/>
                    </a:lnTo>
                    <a:lnTo>
                      <a:pt x="183" y="127"/>
                    </a:lnTo>
                    <a:lnTo>
                      <a:pt x="181" y="127"/>
                    </a:lnTo>
                    <a:lnTo>
                      <a:pt x="179" y="127"/>
                    </a:lnTo>
                    <a:lnTo>
                      <a:pt x="177" y="127"/>
                    </a:lnTo>
                    <a:lnTo>
                      <a:pt x="175" y="127"/>
                    </a:lnTo>
                    <a:lnTo>
                      <a:pt x="173" y="127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69" y="127"/>
                    </a:lnTo>
                    <a:lnTo>
                      <a:pt x="167" y="127"/>
                    </a:lnTo>
                    <a:lnTo>
                      <a:pt x="165" y="127"/>
                    </a:lnTo>
                    <a:lnTo>
                      <a:pt x="164" y="127"/>
                    </a:lnTo>
                    <a:lnTo>
                      <a:pt x="162" y="127"/>
                    </a:lnTo>
                    <a:lnTo>
                      <a:pt x="160" y="127"/>
                    </a:lnTo>
                    <a:lnTo>
                      <a:pt x="158" y="127"/>
                    </a:lnTo>
                    <a:lnTo>
                      <a:pt x="156" y="127"/>
                    </a:lnTo>
                    <a:lnTo>
                      <a:pt x="154" y="127"/>
                    </a:lnTo>
                    <a:lnTo>
                      <a:pt x="152" y="127"/>
                    </a:lnTo>
                    <a:lnTo>
                      <a:pt x="150" y="127"/>
                    </a:lnTo>
                    <a:lnTo>
                      <a:pt x="148" y="127"/>
                    </a:lnTo>
                    <a:lnTo>
                      <a:pt x="146" y="127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0" y="127"/>
                    </a:lnTo>
                    <a:lnTo>
                      <a:pt x="139" y="127"/>
                    </a:lnTo>
                    <a:lnTo>
                      <a:pt x="137" y="127"/>
                    </a:lnTo>
                    <a:lnTo>
                      <a:pt x="135" y="127"/>
                    </a:lnTo>
                    <a:lnTo>
                      <a:pt x="133" y="127"/>
                    </a:lnTo>
                    <a:lnTo>
                      <a:pt x="131" y="127"/>
                    </a:lnTo>
                    <a:lnTo>
                      <a:pt x="129" y="127"/>
                    </a:lnTo>
                    <a:lnTo>
                      <a:pt x="127" y="127"/>
                    </a:lnTo>
                    <a:lnTo>
                      <a:pt x="125" y="127"/>
                    </a:lnTo>
                    <a:lnTo>
                      <a:pt x="123" y="127"/>
                    </a:lnTo>
                    <a:lnTo>
                      <a:pt x="121" y="127"/>
                    </a:lnTo>
                    <a:lnTo>
                      <a:pt x="119" y="127"/>
                    </a:lnTo>
                    <a:lnTo>
                      <a:pt x="117" y="127"/>
                    </a:lnTo>
                    <a:lnTo>
                      <a:pt x="115" y="127"/>
                    </a:lnTo>
                    <a:lnTo>
                      <a:pt x="114" y="127"/>
                    </a:lnTo>
                    <a:lnTo>
                      <a:pt x="112" y="127"/>
                    </a:lnTo>
                    <a:lnTo>
                      <a:pt x="110" y="127"/>
                    </a:lnTo>
                    <a:lnTo>
                      <a:pt x="108" y="127"/>
                    </a:lnTo>
                    <a:lnTo>
                      <a:pt x="106" y="127"/>
                    </a:lnTo>
                    <a:lnTo>
                      <a:pt x="104" y="127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2" y="125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3" y="125"/>
                    </a:lnTo>
                    <a:lnTo>
                      <a:pt x="81" y="125"/>
                    </a:lnTo>
                    <a:lnTo>
                      <a:pt x="79" y="125"/>
                    </a:lnTo>
                    <a:lnTo>
                      <a:pt x="77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4" y="112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4" y="106"/>
                    </a:lnTo>
                    <a:lnTo>
                      <a:pt x="64" y="104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4" y="93"/>
                    </a:lnTo>
                    <a:lnTo>
                      <a:pt x="64" y="91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2" y="85"/>
                    </a:lnTo>
                    <a:lnTo>
                      <a:pt x="60" y="85"/>
                    </a:lnTo>
                    <a:lnTo>
                      <a:pt x="58" y="85"/>
                    </a:lnTo>
                    <a:lnTo>
                      <a:pt x="56" y="85"/>
                    </a:lnTo>
                    <a:lnTo>
                      <a:pt x="54" y="85"/>
                    </a:lnTo>
                    <a:lnTo>
                      <a:pt x="52" y="85"/>
                    </a:lnTo>
                    <a:lnTo>
                      <a:pt x="50" y="85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4" y="85"/>
                    </a:lnTo>
                    <a:lnTo>
                      <a:pt x="43" y="85"/>
                    </a:lnTo>
                    <a:lnTo>
                      <a:pt x="41" y="85"/>
                    </a:lnTo>
                    <a:lnTo>
                      <a:pt x="39" y="85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3" y="85"/>
                    </a:lnTo>
                    <a:lnTo>
                      <a:pt x="31" y="85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5" y="85"/>
                    </a:lnTo>
                    <a:lnTo>
                      <a:pt x="23" y="85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8" y="85"/>
                    </a:lnTo>
                    <a:lnTo>
                      <a:pt x="16" y="85"/>
                    </a:lnTo>
                    <a:lnTo>
                      <a:pt x="14" y="85"/>
                    </a:lnTo>
                    <a:lnTo>
                      <a:pt x="12" y="85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4527377" y="2100547"/>
                <a:ext cx="383900" cy="242791"/>
              </a:xfrm>
              <a:custGeom>
                <a:avLst/>
                <a:gdLst>
                  <a:gd name="T0" fmla="*/ 0 w 185"/>
                  <a:gd name="T1" fmla="*/ 15 h 117"/>
                  <a:gd name="T2" fmla="*/ 4 w 185"/>
                  <a:gd name="T3" fmla="*/ 5 h 117"/>
                  <a:gd name="T4" fmla="*/ 14 w 185"/>
                  <a:gd name="T5" fmla="*/ 3 h 117"/>
                  <a:gd name="T6" fmla="*/ 25 w 185"/>
                  <a:gd name="T7" fmla="*/ 0 h 117"/>
                  <a:gd name="T8" fmla="*/ 25 w 185"/>
                  <a:gd name="T9" fmla="*/ 15 h 117"/>
                  <a:gd name="T10" fmla="*/ 31 w 185"/>
                  <a:gd name="T11" fmla="*/ 21 h 117"/>
                  <a:gd name="T12" fmla="*/ 43 w 185"/>
                  <a:gd name="T13" fmla="*/ 21 h 117"/>
                  <a:gd name="T14" fmla="*/ 54 w 185"/>
                  <a:gd name="T15" fmla="*/ 21 h 117"/>
                  <a:gd name="T16" fmla="*/ 66 w 185"/>
                  <a:gd name="T17" fmla="*/ 21 h 117"/>
                  <a:gd name="T18" fmla="*/ 77 w 185"/>
                  <a:gd name="T19" fmla="*/ 21 h 117"/>
                  <a:gd name="T20" fmla="*/ 89 w 185"/>
                  <a:gd name="T21" fmla="*/ 21 h 117"/>
                  <a:gd name="T22" fmla="*/ 100 w 185"/>
                  <a:gd name="T23" fmla="*/ 21 h 117"/>
                  <a:gd name="T24" fmla="*/ 112 w 185"/>
                  <a:gd name="T25" fmla="*/ 21 h 117"/>
                  <a:gd name="T26" fmla="*/ 123 w 185"/>
                  <a:gd name="T27" fmla="*/ 21 h 117"/>
                  <a:gd name="T28" fmla="*/ 135 w 185"/>
                  <a:gd name="T29" fmla="*/ 21 h 117"/>
                  <a:gd name="T30" fmla="*/ 146 w 185"/>
                  <a:gd name="T31" fmla="*/ 21 h 117"/>
                  <a:gd name="T32" fmla="*/ 158 w 185"/>
                  <a:gd name="T33" fmla="*/ 21 h 117"/>
                  <a:gd name="T34" fmla="*/ 166 w 185"/>
                  <a:gd name="T35" fmla="*/ 25 h 117"/>
                  <a:gd name="T36" fmla="*/ 173 w 185"/>
                  <a:gd name="T37" fmla="*/ 28 h 117"/>
                  <a:gd name="T38" fmla="*/ 173 w 185"/>
                  <a:gd name="T39" fmla="*/ 36 h 117"/>
                  <a:gd name="T40" fmla="*/ 177 w 185"/>
                  <a:gd name="T41" fmla="*/ 44 h 117"/>
                  <a:gd name="T42" fmla="*/ 181 w 185"/>
                  <a:gd name="T43" fmla="*/ 44 h 117"/>
                  <a:gd name="T44" fmla="*/ 183 w 185"/>
                  <a:gd name="T45" fmla="*/ 49 h 117"/>
                  <a:gd name="T46" fmla="*/ 179 w 185"/>
                  <a:gd name="T47" fmla="*/ 57 h 117"/>
                  <a:gd name="T48" fmla="*/ 175 w 185"/>
                  <a:gd name="T49" fmla="*/ 61 h 117"/>
                  <a:gd name="T50" fmla="*/ 173 w 185"/>
                  <a:gd name="T51" fmla="*/ 67 h 117"/>
                  <a:gd name="T52" fmla="*/ 171 w 185"/>
                  <a:gd name="T53" fmla="*/ 72 h 117"/>
                  <a:gd name="T54" fmla="*/ 171 w 185"/>
                  <a:gd name="T55" fmla="*/ 80 h 117"/>
                  <a:gd name="T56" fmla="*/ 175 w 185"/>
                  <a:gd name="T57" fmla="*/ 88 h 117"/>
                  <a:gd name="T58" fmla="*/ 181 w 185"/>
                  <a:gd name="T59" fmla="*/ 94 h 117"/>
                  <a:gd name="T60" fmla="*/ 183 w 185"/>
                  <a:gd name="T61" fmla="*/ 99 h 117"/>
                  <a:gd name="T62" fmla="*/ 175 w 185"/>
                  <a:gd name="T63" fmla="*/ 103 h 117"/>
                  <a:gd name="T64" fmla="*/ 169 w 185"/>
                  <a:gd name="T65" fmla="*/ 109 h 117"/>
                  <a:gd name="T66" fmla="*/ 162 w 185"/>
                  <a:gd name="T67" fmla="*/ 111 h 117"/>
                  <a:gd name="T68" fmla="*/ 152 w 185"/>
                  <a:gd name="T69" fmla="*/ 113 h 117"/>
                  <a:gd name="T70" fmla="*/ 144 w 185"/>
                  <a:gd name="T71" fmla="*/ 117 h 117"/>
                  <a:gd name="T72" fmla="*/ 133 w 185"/>
                  <a:gd name="T73" fmla="*/ 117 h 117"/>
                  <a:gd name="T74" fmla="*/ 121 w 185"/>
                  <a:gd name="T75" fmla="*/ 117 h 117"/>
                  <a:gd name="T76" fmla="*/ 110 w 185"/>
                  <a:gd name="T77" fmla="*/ 117 h 117"/>
                  <a:gd name="T78" fmla="*/ 98 w 185"/>
                  <a:gd name="T79" fmla="*/ 117 h 117"/>
                  <a:gd name="T80" fmla="*/ 87 w 185"/>
                  <a:gd name="T81" fmla="*/ 117 h 117"/>
                  <a:gd name="T82" fmla="*/ 79 w 185"/>
                  <a:gd name="T83" fmla="*/ 117 h 117"/>
                  <a:gd name="T84" fmla="*/ 71 w 185"/>
                  <a:gd name="T85" fmla="*/ 115 h 117"/>
                  <a:gd name="T86" fmla="*/ 68 w 185"/>
                  <a:gd name="T87" fmla="*/ 115 h 117"/>
                  <a:gd name="T88" fmla="*/ 56 w 185"/>
                  <a:gd name="T89" fmla="*/ 115 h 117"/>
                  <a:gd name="T90" fmla="*/ 45 w 185"/>
                  <a:gd name="T91" fmla="*/ 115 h 117"/>
                  <a:gd name="T92" fmla="*/ 35 w 185"/>
                  <a:gd name="T93" fmla="*/ 117 h 117"/>
                  <a:gd name="T94" fmla="*/ 23 w 185"/>
                  <a:gd name="T95" fmla="*/ 117 h 117"/>
                  <a:gd name="T96" fmla="*/ 12 w 185"/>
                  <a:gd name="T97" fmla="*/ 117 h 117"/>
                  <a:gd name="T98" fmla="*/ 0 w 185"/>
                  <a:gd name="T99" fmla="*/ 117 h 117"/>
                  <a:gd name="T100" fmla="*/ 0 w 185"/>
                  <a:gd name="T101" fmla="*/ 105 h 117"/>
                  <a:gd name="T102" fmla="*/ 0 w 185"/>
                  <a:gd name="T103" fmla="*/ 94 h 117"/>
                  <a:gd name="T104" fmla="*/ 0 w 185"/>
                  <a:gd name="T105" fmla="*/ 82 h 117"/>
                  <a:gd name="T106" fmla="*/ 0 w 185"/>
                  <a:gd name="T107" fmla="*/ 71 h 117"/>
                  <a:gd name="T108" fmla="*/ 0 w 185"/>
                  <a:gd name="T109" fmla="*/ 59 h 117"/>
                  <a:gd name="T110" fmla="*/ 0 w 185"/>
                  <a:gd name="T111" fmla="*/ 48 h 117"/>
                  <a:gd name="T112" fmla="*/ 0 w 185"/>
                  <a:gd name="T113" fmla="*/ 3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5" h="117">
                    <a:moveTo>
                      <a:pt x="0" y="26"/>
                    </a:move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0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5" y="11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1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5" y="21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50" y="21"/>
                    </a:lnTo>
                    <a:lnTo>
                      <a:pt x="52" y="21"/>
                    </a:lnTo>
                    <a:lnTo>
                      <a:pt x="54" y="21"/>
                    </a:lnTo>
                    <a:lnTo>
                      <a:pt x="56" y="21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0" y="21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7" y="21"/>
                    </a:lnTo>
                    <a:lnTo>
                      <a:pt x="79" y="21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5" y="21"/>
                    </a:lnTo>
                    <a:lnTo>
                      <a:pt x="87" y="21"/>
                    </a:lnTo>
                    <a:lnTo>
                      <a:pt x="89" y="21"/>
                    </a:lnTo>
                    <a:lnTo>
                      <a:pt x="91" y="21"/>
                    </a:lnTo>
                    <a:lnTo>
                      <a:pt x="93" y="21"/>
                    </a:lnTo>
                    <a:lnTo>
                      <a:pt x="95" y="21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6" y="21"/>
                    </a:lnTo>
                    <a:lnTo>
                      <a:pt x="108" y="21"/>
                    </a:lnTo>
                    <a:lnTo>
                      <a:pt x="110" y="21"/>
                    </a:lnTo>
                    <a:lnTo>
                      <a:pt x="112" y="21"/>
                    </a:lnTo>
                    <a:lnTo>
                      <a:pt x="114" y="21"/>
                    </a:lnTo>
                    <a:lnTo>
                      <a:pt x="116" y="21"/>
                    </a:lnTo>
                    <a:lnTo>
                      <a:pt x="118" y="21"/>
                    </a:lnTo>
                    <a:lnTo>
                      <a:pt x="119" y="21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9" y="21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7" y="21"/>
                    </a:lnTo>
                    <a:lnTo>
                      <a:pt x="139" y="21"/>
                    </a:lnTo>
                    <a:lnTo>
                      <a:pt x="141" y="21"/>
                    </a:lnTo>
                    <a:lnTo>
                      <a:pt x="143" y="21"/>
                    </a:lnTo>
                    <a:lnTo>
                      <a:pt x="144" y="21"/>
                    </a:lnTo>
                    <a:lnTo>
                      <a:pt x="146" y="21"/>
                    </a:lnTo>
                    <a:lnTo>
                      <a:pt x="148" y="21"/>
                    </a:lnTo>
                    <a:lnTo>
                      <a:pt x="150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2" y="21"/>
                    </a:lnTo>
                    <a:lnTo>
                      <a:pt x="164" y="21"/>
                    </a:lnTo>
                    <a:lnTo>
                      <a:pt x="164" y="23"/>
                    </a:lnTo>
                    <a:lnTo>
                      <a:pt x="166" y="23"/>
                    </a:lnTo>
                    <a:lnTo>
                      <a:pt x="166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1" y="26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1" y="28"/>
                    </a:lnTo>
                    <a:lnTo>
                      <a:pt x="171" y="30"/>
                    </a:lnTo>
                    <a:lnTo>
                      <a:pt x="173" y="30"/>
                    </a:lnTo>
                    <a:lnTo>
                      <a:pt x="173" y="32"/>
                    </a:lnTo>
                    <a:lnTo>
                      <a:pt x="173" y="34"/>
                    </a:lnTo>
                    <a:lnTo>
                      <a:pt x="173" y="36"/>
                    </a:lnTo>
                    <a:lnTo>
                      <a:pt x="173" y="38"/>
                    </a:lnTo>
                    <a:lnTo>
                      <a:pt x="173" y="40"/>
                    </a:lnTo>
                    <a:lnTo>
                      <a:pt x="175" y="40"/>
                    </a:lnTo>
                    <a:lnTo>
                      <a:pt x="175" y="42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7" y="42"/>
                    </a:lnTo>
                    <a:lnTo>
                      <a:pt x="177" y="44"/>
                    </a:lnTo>
                    <a:lnTo>
                      <a:pt x="179" y="44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3" y="46"/>
                    </a:lnTo>
                    <a:lnTo>
                      <a:pt x="185" y="46"/>
                    </a:lnTo>
                    <a:lnTo>
                      <a:pt x="185" y="48"/>
                    </a:lnTo>
                    <a:lnTo>
                      <a:pt x="183" y="48"/>
                    </a:lnTo>
                    <a:lnTo>
                      <a:pt x="183" y="49"/>
                    </a:lnTo>
                    <a:lnTo>
                      <a:pt x="181" y="49"/>
                    </a:lnTo>
                    <a:lnTo>
                      <a:pt x="181" y="51"/>
                    </a:lnTo>
                    <a:lnTo>
                      <a:pt x="179" y="51"/>
                    </a:lnTo>
                    <a:lnTo>
                      <a:pt x="179" y="53"/>
                    </a:lnTo>
                    <a:lnTo>
                      <a:pt x="179" y="55"/>
                    </a:lnTo>
                    <a:lnTo>
                      <a:pt x="179" y="57"/>
                    </a:lnTo>
                    <a:lnTo>
                      <a:pt x="177" y="57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3" y="61"/>
                    </a:lnTo>
                    <a:lnTo>
                      <a:pt x="173" y="63"/>
                    </a:lnTo>
                    <a:lnTo>
                      <a:pt x="171" y="63"/>
                    </a:lnTo>
                    <a:lnTo>
                      <a:pt x="171" y="65"/>
                    </a:lnTo>
                    <a:lnTo>
                      <a:pt x="171" y="67"/>
                    </a:lnTo>
                    <a:lnTo>
                      <a:pt x="173" y="67"/>
                    </a:lnTo>
                    <a:lnTo>
                      <a:pt x="173" y="69"/>
                    </a:lnTo>
                    <a:lnTo>
                      <a:pt x="171" y="69"/>
                    </a:lnTo>
                    <a:lnTo>
                      <a:pt x="171" y="71"/>
                    </a:lnTo>
                    <a:lnTo>
                      <a:pt x="173" y="71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69" y="72"/>
                    </a:lnTo>
                    <a:lnTo>
                      <a:pt x="169" y="74"/>
                    </a:lnTo>
                    <a:lnTo>
                      <a:pt x="169" y="76"/>
                    </a:lnTo>
                    <a:lnTo>
                      <a:pt x="169" y="78"/>
                    </a:lnTo>
                    <a:lnTo>
                      <a:pt x="169" y="80"/>
                    </a:lnTo>
                    <a:lnTo>
                      <a:pt x="171" y="80"/>
                    </a:lnTo>
                    <a:lnTo>
                      <a:pt x="173" y="80"/>
                    </a:lnTo>
                    <a:lnTo>
                      <a:pt x="173" y="82"/>
                    </a:lnTo>
                    <a:lnTo>
                      <a:pt x="173" y="84"/>
                    </a:lnTo>
                    <a:lnTo>
                      <a:pt x="173" y="86"/>
                    </a:lnTo>
                    <a:lnTo>
                      <a:pt x="173" y="88"/>
                    </a:lnTo>
                    <a:lnTo>
                      <a:pt x="175" y="88"/>
                    </a:lnTo>
                    <a:lnTo>
                      <a:pt x="177" y="88"/>
                    </a:lnTo>
                    <a:lnTo>
                      <a:pt x="177" y="90"/>
                    </a:lnTo>
                    <a:lnTo>
                      <a:pt x="177" y="92"/>
                    </a:lnTo>
                    <a:lnTo>
                      <a:pt x="179" y="92"/>
                    </a:lnTo>
                    <a:lnTo>
                      <a:pt x="179" y="94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3" y="96"/>
                    </a:lnTo>
                    <a:lnTo>
                      <a:pt x="183" y="97"/>
                    </a:lnTo>
                    <a:lnTo>
                      <a:pt x="185" y="97"/>
                    </a:lnTo>
                    <a:lnTo>
                      <a:pt x="183" y="97"/>
                    </a:lnTo>
                    <a:lnTo>
                      <a:pt x="183" y="99"/>
                    </a:lnTo>
                    <a:lnTo>
                      <a:pt x="181" y="99"/>
                    </a:lnTo>
                    <a:lnTo>
                      <a:pt x="179" y="99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5" y="103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1" y="105"/>
                    </a:lnTo>
                    <a:lnTo>
                      <a:pt x="171" y="107"/>
                    </a:lnTo>
                    <a:lnTo>
                      <a:pt x="171" y="109"/>
                    </a:lnTo>
                    <a:lnTo>
                      <a:pt x="169" y="109"/>
                    </a:lnTo>
                    <a:lnTo>
                      <a:pt x="168" y="111"/>
                    </a:lnTo>
                    <a:lnTo>
                      <a:pt x="166" y="111"/>
                    </a:lnTo>
                    <a:lnTo>
                      <a:pt x="164" y="111"/>
                    </a:lnTo>
                    <a:lnTo>
                      <a:pt x="164" y="113"/>
                    </a:lnTo>
                    <a:lnTo>
                      <a:pt x="162" y="113"/>
                    </a:lnTo>
                    <a:lnTo>
                      <a:pt x="162" y="111"/>
                    </a:lnTo>
                    <a:lnTo>
                      <a:pt x="160" y="111"/>
                    </a:lnTo>
                    <a:lnTo>
                      <a:pt x="158" y="111"/>
                    </a:lnTo>
                    <a:lnTo>
                      <a:pt x="156" y="111"/>
                    </a:lnTo>
                    <a:lnTo>
                      <a:pt x="154" y="111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5"/>
                    </a:lnTo>
                    <a:lnTo>
                      <a:pt x="150" y="117"/>
                    </a:lnTo>
                    <a:lnTo>
                      <a:pt x="148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3" y="117"/>
                    </a:lnTo>
                    <a:lnTo>
                      <a:pt x="141" y="117"/>
                    </a:lnTo>
                    <a:lnTo>
                      <a:pt x="139" y="117"/>
                    </a:lnTo>
                    <a:lnTo>
                      <a:pt x="137" y="117"/>
                    </a:lnTo>
                    <a:lnTo>
                      <a:pt x="135" y="117"/>
                    </a:lnTo>
                    <a:lnTo>
                      <a:pt x="133" y="117"/>
                    </a:lnTo>
                    <a:lnTo>
                      <a:pt x="131" y="117"/>
                    </a:lnTo>
                    <a:lnTo>
                      <a:pt x="129" y="117"/>
                    </a:lnTo>
                    <a:lnTo>
                      <a:pt x="127" y="117"/>
                    </a:lnTo>
                    <a:lnTo>
                      <a:pt x="125" y="117"/>
                    </a:lnTo>
                    <a:lnTo>
                      <a:pt x="123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8" y="117"/>
                    </a:lnTo>
                    <a:lnTo>
                      <a:pt x="116" y="117"/>
                    </a:lnTo>
                    <a:lnTo>
                      <a:pt x="114" y="117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08" y="117"/>
                    </a:lnTo>
                    <a:lnTo>
                      <a:pt x="106" y="117"/>
                    </a:lnTo>
                    <a:lnTo>
                      <a:pt x="104" y="117"/>
                    </a:lnTo>
                    <a:lnTo>
                      <a:pt x="102" y="117"/>
                    </a:lnTo>
                    <a:lnTo>
                      <a:pt x="100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5" y="117"/>
                    </a:lnTo>
                    <a:lnTo>
                      <a:pt x="93" y="117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87" y="117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5"/>
                    </a:lnTo>
                    <a:lnTo>
                      <a:pt x="81" y="115"/>
                    </a:lnTo>
                    <a:lnTo>
                      <a:pt x="79" y="115"/>
                    </a:lnTo>
                    <a:lnTo>
                      <a:pt x="79" y="117"/>
                    </a:lnTo>
                    <a:lnTo>
                      <a:pt x="79" y="115"/>
                    </a:lnTo>
                    <a:lnTo>
                      <a:pt x="77" y="117"/>
                    </a:lnTo>
                    <a:lnTo>
                      <a:pt x="75" y="117"/>
                    </a:lnTo>
                    <a:lnTo>
                      <a:pt x="75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68" y="115"/>
                    </a:lnTo>
                    <a:lnTo>
                      <a:pt x="66" y="115"/>
                    </a:lnTo>
                    <a:lnTo>
                      <a:pt x="64" y="115"/>
                    </a:lnTo>
                    <a:lnTo>
                      <a:pt x="62" y="115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2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7" y="115"/>
                    </a:lnTo>
                    <a:lnTo>
                      <a:pt x="45" y="115"/>
                    </a:lnTo>
                    <a:lnTo>
                      <a:pt x="45" y="117"/>
                    </a:lnTo>
                    <a:lnTo>
                      <a:pt x="43" y="117"/>
                    </a:lnTo>
                    <a:lnTo>
                      <a:pt x="41" y="117"/>
                    </a:lnTo>
                    <a:lnTo>
                      <a:pt x="39" y="117"/>
                    </a:lnTo>
                    <a:lnTo>
                      <a:pt x="37" y="117"/>
                    </a:lnTo>
                    <a:lnTo>
                      <a:pt x="35" y="117"/>
                    </a:lnTo>
                    <a:lnTo>
                      <a:pt x="33" y="117"/>
                    </a:lnTo>
                    <a:lnTo>
                      <a:pt x="31" y="117"/>
                    </a:lnTo>
                    <a:lnTo>
                      <a:pt x="29" y="117"/>
                    </a:lnTo>
                    <a:lnTo>
                      <a:pt x="27" y="117"/>
                    </a:lnTo>
                    <a:lnTo>
                      <a:pt x="25" y="117"/>
                    </a:lnTo>
                    <a:lnTo>
                      <a:pt x="23" y="117"/>
                    </a:lnTo>
                    <a:lnTo>
                      <a:pt x="22" y="117"/>
                    </a:lnTo>
                    <a:lnTo>
                      <a:pt x="20" y="117"/>
                    </a:lnTo>
                    <a:lnTo>
                      <a:pt x="18" y="117"/>
                    </a:lnTo>
                    <a:lnTo>
                      <a:pt x="16" y="117"/>
                    </a:lnTo>
                    <a:lnTo>
                      <a:pt x="14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8" y="117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4" name="Freeform 25"/>
              <p:cNvSpPr>
                <a:spLocks/>
              </p:cNvSpPr>
              <p:nvPr/>
            </p:nvSpPr>
            <p:spPr bwMode="auto">
              <a:xfrm>
                <a:off x="1626346" y="1486309"/>
                <a:ext cx="518782" cy="334097"/>
              </a:xfrm>
              <a:custGeom>
                <a:avLst/>
                <a:gdLst>
                  <a:gd name="T0" fmla="*/ 52 w 250"/>
                  <a:gd name="T1" fmla="*/ 25 h 161"/>
                  <a:gd name="T2" fmla="*/ 52 w 250"/>
                  <a:gd name="T3" fmla="*/ 13 h 161"/>
                  <a:gd name="T4" fmla="*/ 52 w 250"/>
                  <a:gd name="T5" fmla="*/ 6 h 161"/>
                  <a:gd name="T6" fmla="*/ 60 w 250"/>
                  <a:gd name="T7" fmla="*/ 0 h 161"/>
                  <a:gd name="T8" fmla="*/ 75 w 250"/>
                  <a:gd name="T9" fmla="*/ 0 h 161"/>
                  <a:gd name="T10" fmla="*/ 91 w 250"/>
                  <a:gd name="T11" fmla="*/ 2 h 161"/>
                  <a:gd name="T12" fmla="*/ 106 w 250"/>
                  <a:gd name="T13" fmla="*/ 2 h 161"/>
                  <a:gd name="T14" fmla="*/ 121 w 250"/>
                  <a:gd name="T15" fmla="*/ 2 h 161"/>
                  <a:gd name="T16" fmla="*/ 137 w 250"/>
                  <a:gd name="T17" fmla="*/ 2 h 161"/>
                  <a:gd name="T18" fmla="*/ 152 w 250"/>
                  <a:gd name="T19" fmla="*/ 2 h 161"/>
                  <a:gd name="T20" fmla="*/ 168 w 250"/>
                  <a:gd name="T21" fmla="*/ 2 h 161"/>
                  <a:gd name="T22" fmla="*/ 183 w 250"/>
                  <a:gd name="T23" fmla="*/ 2 h 161"/>
                  <a:gd name="T24" fmla="*/ 198 w 250"/>
                  <a:gd name="T25" fmla="*/ 2 h 161"/>
                  <a:gd name="T26" fmla="*/ 214 w 250"/>
                  <a:gd name="T27" fmla="*/ 2 h 161"/>
                  <a:gd name="T28" fmla="*/ 229 w 250"/>
                  <a:gd name="T29" fmla="*/ 2 h 161"/>
                  <a:gd name="T30" fmla="*/ 244 w 250"/>
                  <a:gd name="T31" fmla="*/ 2 h 161"/>
                  <a:gd name="T32" fmla="*/ 246 w 250"/>
                  <a:gd name="T33" fmla="*/ 15 h 161"/>
                  <a:gd name="T34" fmla="*/ 246 w 250"/>
                  <a:gd name="T35" fmla="*/ 31 h 161"/>
                  <a:gd name="T36" fmla="*/ 246 w 250"/>
                  <a:gd name="T37" fmla="*/ 46 h 161"/>
                  <a:gd name="T38" fmla="*/ 246 w 250"/>
                  <a:gd name="T39" fmla="*/ 61 h 161"/>
                  <a:gd name="T40" fmla="*/ 246 w 250"/>
                  <a:gd name="T41" fmla="*/ 77 h 161"/>
                  <a:gd name="T42" fmla="*/ 246 w 250"/>
                  <a:gd name="T43" fmla="*/ 92 h 161"/>
                  <a:gd name="T44" fmla="*/ 246 w 250"/>
                  <a:gd name="T45" fmla="*/ 107 h 161"/>
                  <a:gd name="T46" fmla="*/ 246 w 250"/>
                  <a:gd name="T47" fmla="*/ 123 h 161"/>
                  <a:gd name="T48" fmla="*/ 250 w 250"/>
                  <a:gd name="T49" fmla="*/ 134 h 161"/>
                  <a:gd name="T50" fmla="*/ 246 w 250"/>
                  <a:gd name="T51" fmla="*/ 142 h 161"/>
                  <a:gd name="T52" fmla="*/ 231 w 250"/>
                  <a:gd name="T53" fmla="*/ 142 h 161"/>
                  <a:gd name="T54" fmla="*/ 216 w 250"/>
                  <a:gd name="T55" fmla="*/ 142 h 161"/>
                  <a:gd name="T56" fmla="*/ 200 w 250"/>
                  <a:gd name="T57" fmla="*/ 142 h 161"/>
                  <a:gd name="T58" fmla="*/ 185 w 250"/>
                  <a:gd name="T59" fmla="*/ 142 h 161"/>
                  <a:gd name="T60" fmla="*/ 171 w 250"/>
                  <a:gd name="T61" fmla="*/ 144 h 161"/>
                  <a:gd name="T62" fmla="*/ 162 w 250"/>
                  <a:gd name="T63" fmla="*/ 148 h 161"/>
                  <a:gd name="T64" fmla="*/ 150 w 250"/>
                  <a:gd name="T65" fmla="*/ 152 h 161"/>
                  <a:gd name="T66" fmla="*/ 139 w 250"/>
                  <a:gd name="T67" fmla="*/ 155 h 161"/>
                  <a:gd name="T68" fmla="*/ 127 w 250"/>
                  <a:gd name="T69" fmla="*/ 155 h 161"/>
                  <a:gd name="T70" fmla="*/ 116 w 250"/>
                  <a:gd name="T71" fmla="*/ 159 h 161"/>
                  <a:gd name="T72" fmla="*/ 104 w 250"/>
                  <a:gd name="T73" fmla="*/ 153 h 161"/>
                  <a:gd name="T74" fmla="*/ 96 w 250"/>
                  <a:gd name="T75" fmla="*/ 153 h 161"/>
                  <a:gd name="T76" fmla="*/ 85 w 250"/>
                  <a:gd name="T77" fmla="*/ 159 h 161"/>
                  <a:gd name="T78" fmla="*/ 72 w 250"/>
                  <a:gd name="T79" fmla="*/ 159 h 161"/>
                  <a:gd name="T80" fmla="*/ 66 w 250"/>
                  <a:gd name="T81" fmla="*/ 150 h 161"/>
                  <a:gd name="T82" fmla="*/ 62 w 250"/>
                  <a:gd name="T83" fmla="*/ 138 h 161"/>
                  <a:gd name="T84" fmla="*/ 48 w 250"/>
                  <a:gd name="T85" fmla="*/ 134 h 161"/>
                  <a:gd name="T86" fmla="*/ 39 w 250"/>
                  <a:gd name="T87" fmla="*/ 129 h 161"/>
                  <a:gd name="T88" fmla="*/ 27 w 250"/>
                  <a:gd name="T89" fmla="*/ 129 h 161"/>
                  <a:gd name="T90" fmla="*/ 22 w 250"/>
                  <a:gd name="T91" fmla="*/ 123 h 161"/>
                  <a:gd name="T92" fmla="*/ 22 w 250"/>
                  <a:gd name="T93" fmla="*/ 107 h 161"/>
                  <a:gd name="T94" fmla="*/ 20 w 250"/>
                  <a:gd name="T95" fmla="*/ 94 h 161"/>
                  <a:gd name="T96" fmla="*/ 16 w 250"/>
                  <a:gd name="T97" fmla="*/ 81 h 161"/>
                  <a:gd name="T98" fmla="*/ 12 w 250"/>
                  <a:gd name="T99" fmla="*/ 69 h 161"/>
                  <a:gd name="T100" fmla="*/ 8 w 250"/>
                  <a:gd name="T101" fmla="*/ 61 h 161"/>
                  <a:gd name="T102" fmla="*/ 2 w 250"/>
                  <a:gd name="T103" fmla="*/ 52 h 161"/>
                  <a:gd name="T104" fmla="*/ 2 w 250"/>
                  <a:gd name="T105" fmla="*/ 44 h 161"/>
                  <a:gd name="T106" fmla="*/ 2 w 250"/>
                  <a:gd name="T107" fmla="*/ 33 h 161"/>
                  <a:gd name="T108" fmla="*/ 6 w 250"/>
                  <a:gd name="T109" fmla="*/ 27 h 161"/>
                  <a:gd name="T110" fmla="*/ 20 w 250"/>
                  <a:gd name="T111" fmla="*/ 31 h 161"/>
                  <a:gd name="T112" fmla="*/ 29 w 250"/>
                  <a:gd name="T113" fmla="*/ 36 h 161"/>
                  <a:gd name="T114" fmla="*/ 43 w 250"/>
                  <a:gd name="T115" fmla="*/ 3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0" h="161">
                    <a:moveTo>
                      <a:pt x="50" y="34"/>
                    </a:moveTo>
                    <a:lnTo>
                      <a:pt x="52" y="33"/>
                    </a:lnTo>
                    <a:lnTo>
                      <a:pt x="52" y="31"/>
                    </a:lnTo>
                    <a:lnTo>
                      <a:pt x="54" y="31"/>
                    </a:lnTo>
                    <a:lnTo>
                      <a:pt x="54" y="29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2" y="25"/>
                    </a:lnTo>
                    <a:lnTo>
                      <a:pt x="52" y="23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3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58" y="11"/>
                    </a:lnTo>
                    <a:lnTo>
                      <a:pt x="58" y="9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52" y="6"/>
                    </a:lnTo>
                    <a:lnTo>
                      <a:pt x="50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3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1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9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6" y="4"/>
                    </a:lnTo>
                    <a:lnTo>
                      <a:pt x="246" y="6"/>
                    </a:lnTo>
                    <a:lnTo>
                      <a:pt x="246" y="8"/>
                    </a:lnTo>
                    <a:lnTo>
                      <a:pt x="246" y="9"/>
                    </a:lnTo>
                    <a:lnTo>
                      <a:pt x="246" y="11"/>
                    </a:lnTo>
                    <a:lnTo>
                      <a:pt x="246" y="13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6" y="19"/>
                    </a:lnTo>
                    <a:lnTo>
                      <a:pt x="246" y="21"/>
                    </a:lnTo>
                    <a:lnTo>
                      <a:pt x="246" y="23"/>
                    </a:lnTo>
                    <a:lnTo>
                      <a:pt x="246" y="25"/>
                    </a:lnTo>
                    <a:lnTo>
                      <a:pt x="246" y="27"/>
                    </a:lnTo>
                    <a:lnTo>
                      <a:pt x="246" y="29"/>
                    </a:lnTo>
                    <a:lnTo>
                      <a:pt x="246" y="31"/>
                    </a:lnTo>
                    <a:lnTo>
                      <a:pt x="246" y="33"/>
                    </a:lnTo>
                    <a:lnTo>
                      <a:pt x="246" y="34"/>
                    </a:lnTo>
                    <a:lnTo>
                      <a:pt x="246" y="36"/>
                    </a:lnTo>
                    <a:lnTo>
                      <a:pt x="246" y="38"/>
                    </a:lnTo>
                    <a:lnTo>
                      <a:pt x="246" y="40"/>
                    </a:lnTo>
                    <a:lnTo>
                      <a:pt x="246" y="42"/>
                    </a:lnTo>
                    <a:lnTo>
                      <a:pt x="246" y="44"/>
                    </a:lnTo>
                    <a:lnTo>
                      <a:pt x="246" y="46"/>
                    </a:lnTo>
                    <a:lnTo>
                      <a:pt x="246" y="48"/>
                    </a:lnTo>
                    <a:lnTo>
                      <a:pt x="246" y="50"/>
                    </a:lnTo>
                    <a:lnTo>
                      <a:pt x="246" y="52"/>
                    </a:lnTo>
                    <a:lnTo>
                      <a:pt x="246" y="54"/>
                    </a:lnTo>
                    <a:lnTo>
                      <a:pt x="246" y="56"/>
                    </a:lnTo>
                    <a:lnTo>
                      <a:pt x="246" y="57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6" y="63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6" y="71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7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6" y="82"/>
                    </a:lnTo>
                    <a:lnTo>
                      <a:pt x="246" y="84"/>
                    </a:lnTo>
                    <a:lnTo>
                      <a:pt x="246" y="86"/>
                    </a:lnTo>
                    <a:lnTo>
                      <a:pt x="246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6" y="94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100"/>
                    </a:lnTo>
                    <a:lnTo>
                      <a:pt x="246" y="102"/>
                    </a:lnTo>
                    <a:lnTo>
                      <a:pt x="246" y="104"/>
                    </a:lnTo>
                    <a:lnTo>
                      <a:pt x="246" y="105"/>
                    </a:lnTo>
                    <a:lnTo>
                      <a:pt x="246" y="107"/>
                    </a:lnTo>
                    <a:lnTo>
                      <a:pt x="246" y="109"/>
                    </a:lnTo>
                    <a:lnTo>
                      <a:pt x="246" y="111"/>
                    </a:lnTo>
                    <a:lnTo>
                      <a:pt x="246" y="113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19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5"/>
                    </a:lnTo>
                    <a:lnTo>
                      <a:pt x="246" y="127"/>
                    </a:lnTo>
                    <a:lnTo>
                      <a:pt x="248" y="127"/>
                    </a:lnTo>
                    <a:lnTo>
                      <a:pt x="248" y="129"/>
                    </a:lnTo>
                    <a:lnTo>
                      <a:pt x="248" y="130"/>
                    </a:lnTo>
                    <a:lnTo>
                      <a:pt x="248" y="132"/>
                    </a:lnTo>
                    <a:lnTo>
                      <a:pt x="250" y="132"/>
                    </a:lnTo>
                    <a:lnTo>
                      <a:pt x="250" y="134"/>
                    </a:lnTo>
                    <a:lnTo>
                      <a:pt x="250" y="136"/>
                    </a:lnTo>
                    <a:lnTo>
                      <a:pt x="248" y="136"/>
                    </a:lnTo>
                    <a:lnTo>
                      <a:pt x="248" y="138"/>
                    </a:lnTo>
                    <a:lnTo>
                      <a:pt x="250" y="138"/>
                    </a:lnTo>
                    <a:lnTo>
                      <a:pt x="250" y="140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46" y="142"/>
                    </a:lnTo>
                    <a:lnTo>
                      <a:pt x="244" y="142"/>
                    </a:lnTo>
                    <a:lnTo>
                      <a:pt x="242" y="142"/>
                    </a:lnTo>
                    <a:lnTo>
                      <a:pt x="240" y="142"/>
                    </a:lnTo>
                    <a:lnTo>
                      <a:pt x="239" y="142"/>
                    </a:lnTo>
                    <a:lnTo>
                      <a:pt x="237" y="142"/>
                    </a:lnTo>
                    <a:lnTo>
                      <a:pt x="235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2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1" y="142"/>
                    </a:lnTo>
                    <a:lnTo>
                      <a:pt x="189" y="142"/>
                    </a:lnTo>
                    <a:lnTo>
                      <a:pt x="187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3" y="144"/>
                    </a:lnTo>
                    <a:lnTo>
                      <a:pt x="181" y="144"/>
                    </a:lnTo>
                    <a:lnTo>
                      <a:pt x="179" y="144"/>
                    </a:lnTo>
                    <a:lnTo>
                      <a:pt x="177" y="144"/>
                    </a:lnTo>
                    <a:lnTo>
                      <a:pt x="175" y="144"/>
                    </a:lnTo>
                    <a:lnTo>
                      <a:pt x="173" y="144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6" y="144"/>
                    </a:lnTo>
                    <a:lnTo>
                      <a:pt x="166" y="146"/>
                    </a:lnTo>
                    <a:lnTo>
                      <a:pt x="164" y="146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6" y="148"/>
                    </a:lnTo>
                    <a:lnTo>
                      <a:pt x="156" y="150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2"/>
                    </a:lnTo>
                    <a:lnTo>
                      <a:pt x="148" y="152"/>
                    </a:lnTo>
                    <a:lnTo>
                      <a:pt x="146" y="152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3" y="153"/>
                    </a:lnTo>
                    <a:lnTo>
                      <a:pt x="141" y="153"/>
                    </a:lnTo>
                    <a:lnTo>
                      <a:pt x="141" y="155"/>
                    </a:lnTo>
                    <a:lnTo>
                      <a:pt x="139" y="155"/>
                    </a:lnTo>
                    <a:lnTo>
                      <a:pt x="137" y="155"/>
                    </a:lnTo>
                    <a:lnTo>
                      <a:pt x="137" y="153"/>
                    </a:lnTo>
                    <a:lnTo>
                      <a:pt x="135" y="153"/>
                    </a:lnTo>
                    <a:lnTo>
                      <a:pt x="133" y="153"/>
                    </a:lnTo>
                    <a:lnTo>
                      <a:pt x="131" y="153"/>
                    </a:lnTo>
                    <a:lnTo>
                      <a:pt x="129" y="153"/>
                    </a:lnTo>
                    <a:lnTo>
                      <a:pt x="129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3" y="157"/>
                    </a:lnTo>
                    <a:lnTo>
                      <a:pt x="121" y="157"/>
                    </a:lnTo>
                    <a:lnTo>
                      <a:pt x="120" y="157"/>
                    </a:lnTo>
                    <a:lnTo>
                      <a:pt x="118" y="157"/>
                    </a:lnTo>
                    <a:lnTo>
                      <a:pt x="118" y="159"/>
                    </a:lnTo>
                    <a:lnTo>
                      <a:pt x="116" y="159"/>
                    </a:lnTo>
                    <a:lnTo>
                      <a:pt x="116" y="157"/>
                    </a:lnTo>
                    <a:lnTo>
                      <a:pt x="114" y="155"/>
                    </a:lnTo>
                    <a:lnTo>
                      <a:pt x="112" y="155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6" y="155"/>
                    </a:lnTo>
                    <a:lnTo>
                      <a:pt x="106" y="153"/>
                    </a:lnTo>
                    <a:lnTo>
                      <a:pt x="104" y="153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0" y="155"/>
                    </a:lnTo>
                    <a:lnTo>
                      <a:pt x="100" y="153"/>
                    </a:lnTo>
                    <a:lnTo>
                      <a:pt x="100" y="155"/>
                    </a:lnTo>
                    <a:lnTo>
                      <a:pt x="98" y="155"/>
                    </a:lnTo>
                    <a:lnTo>
                      <a:pt x="96" y="155"/>
                    </a:lnTo>
                    <a:lnTo>
                      <a:pt x="96" y="153"/>
                    </a:lnTo>
                    <a:lnTo>
                      <a:pt x="95" y="155"/>
                    </a:lnTo>
                    <a:lnTo>
                      <a:pt x="93" y="155"/>
                    </a:lnTo>
                    <a:lnTo>
                      <a:pt x="93" y="157"/>
                    </a:lnTo>
                    <a:lnTo>
                      <a:pt x="91" y="157"/>
                    </a:lnTo>
                    <a:lnTo>
                      <a:pt x="91" y="159"/>
                    </a:lnTo>
                    <a:lnTo>
                      <a:pt x="89" y="159"/>
                    </a:lnTo>
                    <a:lnTo>
                      <a:pt x="87" y="159"/>
                    </a:lnTo>
                    <a:lnTo>
                      <a:pt x="85" y="159"/>
                    </a:lnTo>
                    <a:lnTo>
                      <a:pt x="83" y="161"/>
                    </a:lnTo>
                    <a:lnTo>
                      <a:pt x="81" y="161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5" y="159"/>
                    </a:lnTo>
                    <a:lnTo>
                      <a:pt x="73" y="159"/>
                    </a:lnTo>
                    <a:lnTo>
                      <a:pt x="72" y="159"/>
                    </a:lnTo>
                    <a:lnTo>
                      <a:pt x="70" y="159"/>
                    </a:lnTo>
                    <a:lnTo>
                      <a:pt x="68" y="159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6" y="153"/>
                    </a:lnTo>
                    <a:lnTo>
                      <a:pt x="66" y="152"/>
                    </a:lnTo>
                    <a:lnTo>
                      <a:pt x="66" y="150"/>
                    </a:lnTo>
                    <a:lnTo>
                      <a:pt x="64" y="150"/>
                    </a:lnTo>
                    <a:lnTo>
                      <a:pt x="66" y="148"/>
                    </a:lnTo>
                    <a:lnTo>
                      <a:pt x="64" y="146"/>
                    </a:lnTo>
                    <a:lnTo>
                      <a:pt x="64" y="144"/>
                    </a:lnTo>
                    <a:lnTo>
                      <a:pt x="64" y="142"/>
                    </a:lnTo>
                    <a:lnTo>
                      <a:pt x="64" y="140"/>
                    </a:lnTo>
                    <a:lnTo>
                      <a:pt x="62" y="140"/>
                    </a:lnTo>
                    <a:lnTo>
                      <a:pt x="62" y="138"/>
                    </a:lnTo>
                    <a:lnTo>
                      <a:pt x="60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6" y="134"/>
                    </a:lnTo>
                    <a:lnTo>
                      <a:pt x="54" y="132"/>
                    </a:lnTo>
                    <a:lnTo>
                      <a:pt x="52" y="132"/>
                    </a:lnTo>
                    <a:lnTo>
                      <a:pt x="50" y="134"/>
                    </a:lnTo>
                    <a:lnTo>
                      <a:pt x="48" y="134"/>
                    </a:lnTo>
                    <a:lnTo>
                      <a:pt x="47" y="134"/>
                    </a:lnTo>
                    <a:lnTo>
                      <a:pt x="45" y="134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5" y="129"/>
                    </a:lnTo>
                    <a:lnTo>
                      <a:pt x="43" y="129"/>
                    </a:lnTo>
                    <a:lnTo>
                      <a:pt x="41" y="129"/>
                    </a:lnTo>
                    <a:lnTo>
                      <a:pt x="39" y="129"/>
                    </a:lnTo>
                    <a:lnTo>
                      <a:pt x="37" y="129"/>
                    </a:lnTo>
                    <a:lnTo>
                      <a:pt x="37" y="130"/>
                    </a:lnTo>
                    <a:lnTo>
                      <a:pt x="35" y="129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7" y="129"/>
                    </a:lnTo>
                    <a:lnTo>
                      <a:pt x="25" y="129"/>
                    </a:lnTo>
                    <a:lnTo>
                      <a:pt x="25" y="127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22" y="129"/>
                    </a:lnTo>
                    <a:lnTo>
                      <a:pt x="22" y="127"/>
                    </a:lnTo>
                    <a:lnTo>
                      <a:pt x="22" y="125"/>
                    </a:lnTo>
                    <a:lnTo>
                      <a:pt x="22" y="123"/>
                    </a:lnTo>
                    <a:lnTo>
                      <a:pt x="22" y="121"/>
                    </a:lnTo>
                    <a:lnTo>
                      <a:pt x="22" y="119"/>
                    </a:lnTo>
                    <a:lnTo>
                      <a:pt x="22" y="117"/>
                    </a:lnTo>
                    <a:lnTo>
                      <a:pt x="22" y="115"/>
                    </a:lnTo>
                    <a:lnTo>
                      <a:pt x="22" y="113"/>
                    </a:lnTo>
                    <a:lnTo>
                      <a:pt x="22" y="111"/>
                    </a:lnTo>
                    <a:lnTo>
                      <a:pt x="22" y="109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20" y="100"/>
                    </a:lnTo>
                    <a:lnTo>
                      <a:pt x="20" y="98"/>
                    </a:lnTo>
                    <a:lnTo>
                      <a:pt x="20" y="96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1"/>
                    </a:lnTo>
                    <a:lnTo>
                      <a:pt x="14" y="81"/>
                    </a:lnTo>
                    <a:lnTo>
                      <a:pt x="14" y="79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0" y="29"/>
                    </a:lnTo>
                    <a:lnTo>
                      <a:pt x="12" y="29"/>
                    </a:lnTo>
                    <a:lnTo>
                      <a:pt x="14" y="29"/>
                    </a:lnTo>
                    <a:lnTo>
                      <a:pt x="16" y="31"/>
                    </a:lnTo>
                    <a:lnTo>
                      <a:pt x="18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4"/>
                    </a:lnTo>
                    <a:lnTo>
                      <a:pt x="29" y="34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5" y="36"/>
                    </a:lnTo>
                    <a:lnTo>
                      <a:pt x="37" y="36"/>
                    </a:lnTo>
                    <a:lnTo>
                      <a:pt x="39" y="38"/>
                    </a:lnTo>
                    <a:lnTo>
                      <a:pt x="41" y="38"/>
                    </a:lnTo>
                    <a:lnTo>
                      <a:pt x="43" y="38"/>
                    </a:lnTo>
                    <a:lnTo>
                      <a:pt x="43" y="36"/>
                    </a:lnTo>
                    <a:lnTo>
                      <a:pt x="45" y="36"/>
                    </a:lnTo>
                    <a:lnTo>
                      <a:pt x="47" y="36"/>
                    </a:lnTo>
                    <a:lnTo>
                      <a:pt x="48" y="36"/>
                    </a:lnTo>
                    <a:lnTo>
                      <a:pt x="50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3643372" y="2884946"/>
                <a:ext cx="346547" cy="317496"/>
              </a:xfrm>
              <a:custGeom>
                <a:avLst/>
                <a:gdLst>
                  <a:gd name="T0" fmla="*/ 77 w 167"/>
                  <a:gd name="T1" fmla="*/ 2 h 153"/>
                  <a:gd name="T2" fmla="*/ 90 w 167"/>
                  <a:gd name="T3" fmla="*/ 6 h 153"/>
                  <a:gd name="T4" fmla="*/ 90 w 167"/>
                  <a:gd name="T5" fmla="*/ 7 h 153"/>
                  <a:gd name="T6" fmla="*/ 92 w 167"/>
                  <a:gd name="T7" fmla="*/ 15 h 153"/>
                  <a:gd name="T8" fmla="*/ 96 w 167"/>
                  <a:gd name="T9" fmla="*/ 21 h 153"/>
                  <a:gd name="T10" fmla="*/ 96 w 167"/>
                  <a:gd name="T11" fmla="*/ 23 h 153"/>
                  <a:gd name="T12" fmla="*/ 96 w 167"/>
                  <a:gd name="T13" fmla="*/ 29 h 153"/>
                  <a:gd name="T14" fmla="*/ 90 w 167"/>
                  <a:gd name="T15" fmla="*/ 34 h 153"/>
                  <a:gd name="T16" fmla="*/ 90 w 167"/>
                  <a:gd name="T17" fmla="*/ 36 h 153"/>
                  <a:gd name="T18" fmla="*/ 88 w 167"/>
                  <a:gd name="T19" fmla="*/ 44 h 153"/>
                  <a:gd name="T20" fmla="*/ 87 w 167"/>
                  <a:gd name="T21" fmla="*/ 48 h 153"/>
                  <a:gd name="T22" fmla="*/ 81 w 167"/>
                  <a:gd name="T23" fmla="*/ 52 h 153"/>
                  <a:gd name="T24" fmla="*/ 81 w 167"/>
                  <a:gd name="T25" fmla="*/ 61 h 153"/>
                  <a:gd name="T26" fmla="*/ 79 w 167"/>
                  <a:gd name="T27" fmla="*/ 65 h 153"/>
                  <a:gd name="T28" fmla="*/ 77 w 167"/>
                  <a:gd name="T29" fmla="*/ 73 h 153"/>
                  <a:gd name="T30" fmla="*/ 87 w 167"/>
                  <a:gd name="T31" fmla="*/ 77 h 153"/>
                  <a:gd name="T32" fmla="*/ 104 w 167"/>
                  <a:gd name="T33" fmla="*/ 77 h 153"/>
                  <a:gd name="T34" fmla="*/ 121 w 167"/>
                  <a:gd name="T35" fmla="*/ 77 h 153"/>
                  <a:gd name="T36" fmla="*/ 136 w 167"/>
                  <a:gd name="T37" fmla="*/ 78 h 153"/>
                  <a:gd name="T38" fmla="*/ 135 w 167"/>
                  <a:gd name="T39" fmla="*/ 82 h 153"/>
                  <a:gd name="T40" fmla="*/ 133 w 167"/>
                  <a:gd name="T41" fmla="*/ 90 h 153"/>
                  <a:gd name="T42" fmla="*/ 135 w 167"/>
                  <a:gd name="T43" fmla="*/ 94 h 153"/>
                  <a:gd name="T44" fmla="*/ 138 w 167"/>
                  <a:gd name="T45" fmla="*/ 100 h 153"/>
                  <a:gd name="T46" fmla="*/ 138 w 167"/>
                  <a:gd name="T47" fmla="*/ 103 h 153"/>
                  <a:gd name="T48" fmla="*/ 150 w 167"/>
                  <a:gd name="T49" fmla="*/ 105 h 153"/>
                  <a:gd name="T50" fmla="*/ 165 w 167"/>
                  <a:gd name="T51" fmla="*/ 109 h 153"/>
                  <a:gd name="T52" fmla="*/ 165 w 167"/>
                  <a:gd name="T53" fmla="*/ 123 h 153"/>
                  <a:gd name="T54" fmla="*/ 156 w 167"/>
                  <a:gd name="T55" fmla="*/ 132 h 153"/>
                  <a:gd name="T56" fmla="*/ 161 w 167"/>
                  <a:gd name="T57" fmla="*/ 144 h 153"/>
                  <a:gd name="T58" fmla="*/ 154 w 167"/>
                  <a:gd name="T59" fmla="*/ 150 h 153"/>
                  <a:gd name="T60" fmla="*/ 144 w 167"/>
                  <a:gd name="T61" fmla="*/ 150 h 153"/>
                  <a:gd name="T62" fmla="*/ 135 w 167"/>
                  <a:gd name="T63" fmla="*/ 142 h 153"/>
                  <a:gd name="T64" fmla="*/ 119 w 167"/>
                  <a:gd name="T65" fmla="*/ 148 h 153"/>
                  <a:gd name="T66" fmla="*/ 106 w 167"/>
                  <a:gd name="T67" fmla="*/ 150 h 153"/>
                  <a:gd name="T68" fmla="*/ 96 w 167"/>
                  <a:gd name="T69" fmla="*/ 144 h 153"/>
                  <a:gd name="T70" fmla="*/ 85 w 167"/>
                  <a:gd name="T71" fmla="*/ 138 h 153"/>
                  <a:gd name="T72" fmla="*/ 71 w 167"/>
                  <a:gd name="T73" fmla="*/ 134 h 153"/>
                  <a:gd name="T74" fmla="*/ 62 w 167"/>
                  <a:gd name="T75" fmla="*/ 130 h 153"/>
                  <a:gd name="T76" fmla="*/ 48 w 167"/>
                  <a:gd name="T77" fmla="*/ 130 h 153"/>
                  <a:gd name="T78" fmla="*/ 35 w 167"/>
                  <a:gd name="T79" fmla="*/ 126 h 153"/>
                  <a:gd name="T80" fmla="*/ 21 w 167"/>
                  <a:gd name="T81" fmla="*/ 123 h 153"/>
                  <a:gd name="T82" fmla="*/ 10 w 167"/>
                  <a:gd name="T83" fmla="*/ 126 h 153"/>
                  <a:gd name="T84" fmla="*/ 4 w 167"/>
                  <a:gd name="T85" fmla="*/ 119 h 153"/>
                  <a:gd name="T86" fmla="*/ 10 w 167"/>
                  <a:gd name="T87" fmla="*/ 111 h 153"/>
                  <a:gd name="T88" fmla="*/ 10 w 167"/>
                  <a:gd name="T89" fmla="*/ 105 h 153"/>
                  <a:gd name="T90" fmla="*/ 10 w 167"/>
                  <a:gd name="T91" fmla="*/ 103 h 153"/>
                  <a:gd name="T92" fmla="*/ 12 w 167"/>
                  <a:gd name="T93" fmla="*/ 103 h 153"/>
                  <a:gd name="T94" fmla="*/ 10 w 167"/>
                  <a:gd name="T95" fmla="*/ 96 h 153"/>
                  <a:gd name="T96" fmla="*/ 10 w 167"/>
                  <a:gd name="T97" fmla="*/ 94 h 153"/>
                  <a:gd name="T98" fmla="*/ 12 w 167"/>
                  <a:gd name="T99" fmla="*/ 90 h 153"/>
                  <a:gd name="T100" fmla="*/ 15 w 167"/>
                  <a:gd name="T101" fmla="*/ 84 h 153"/>
                  <a:gd name="T102" fmla="*/ 15 w 167"/>
                  <a:gd name="T103" fmla="*/ 75 h 153"/>
                  <a:gd name="T104" fmla="*/ 14 w 167"/>
                  <a:gd name="T105" fmla="*/ 67 h 153"/>
                  <a:gd name="T106" fmla="*/ 12 w 167"/>
                  <a:gd name="T107" fmla="*/ 59 h 153"/>
                  <a:gd name="T108" fmla="*/ 6 w 167"/>
                  <a:gd name="T109" fmla="*/ 54 h 153"/>
                  <a:gd name="T110" fmla="*/ 6 w 167"/>
                  <a:gd name="T111" fmla="*/ 44 h 153"/>
                  <a:gd name="T112" fmla="*/ 0 w 167"/>
                  <a:gd name="T113" fmla="*/ 40 h 153"/>
                  <a:gd name="T114" fmla="*/ 0 w 167"/>
                  <a:gd name="T115" fmla="*/ 23 h 153"/>
                  <a:gd name="T116" fmla="*/ 0 w 167"/>
                  <a:gd name="T117" fmla="*/ 6 h 153"/>
                  <a:gd name="T118" fmla="*/ 12 w 167"/>
                  <a:gd name="T119" fmla="*/ 0 h 153"/>
                  <a:gd name="T120" fmla="*/ 27 w 167"/>
                  <a:gd name="T121" fmla="*/ 2 h 153"/>
                  <a:gd name="T122" fmla="*/ 44 w 167"/>
                  <a:gd name="T123" fmla="*/ 2 h 153"/>
                  <a:gd name="T124" fmla="*/ 62 w 167"/>
                  <a:gd name="T125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7" h="153">
                    <a:moveTo>
                      <a:pt x="62" y="2"/>
                    </a:move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4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92" y="7"/>
                    </a:lnTo>
                    <a:lnTo>
                      <a:pt x="90" y="7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4" y="13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0" y="15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4" y="17"/>
                    </a:lnTo>
                    <a:lnTo>
                      <a:pt x="94" y="15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4" y="17"/>
                    </a:lnTo>
                    <a:lnTo>
                      <a:pt x="94" y="19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0" y="27"/>
                    </a:lnTo>
                    <a:lnTo>
                      <a:pt x="98" y="27"/>
                    </a:lnTo>
                    <a:lnTo>
                      <a:pt x="98" y="29"/>
                    </a:lnTo>
                    <a:lnTo>
                      <a:pt x="96" y="29"/>
                    </a:lnTo>
                    <a:lnTo>
                      <a:pt x="98" y="29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0"/>
                    </a:lnTo>
                    <a:lnTo>
                      <a:pt x="94" y="30"/>
                    </a:lnTo>
                    <a:lnTo>
                      <a:pt x="92" y="30"/>
                    </a:lnTo>
                    <a:lnTo>
                      <a:pt x="90" y="30"/>
                    </a:lnTo>
                    <a:lnTo>
                      <a:pt x="90" y="32"/>
                    </a:lnTo>
                    <a:lnTo>
                      <a:pt x="90" y="34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4" y="34"/>
                    </a:lnTo>
                    <a:lnTo>
                      <a:pt x="94" y="36"/>
                    </a:lnTo>
                    <a:lnTo>
                      <a:pt x="92" y="36"/>
                    </a:lnTo>
                    <a:lnTo>
                      <a:pt x="90" y="36"/>
                    </a:lnTo>
                    <a:lnTo>
                      <a:pt x="92" y="36"/>
                    </a:lnTo>
                    <a:lnTo>
                      <a:pt x="92" y="38"/>
                    </a:lnTo>
                    <a:lnTo>
                      <a:pt x="94" y="38"/>
                    </a:lnTo>
                    <a:lnTo>
                      <a:pt x="92" y="38"/>
                    </a:lnTo>
                    <a:lnTo>
                      <a:pt x="92" y="40"/>
                    </a:lnTo>
                    <a:lnTo>
                      <a:pt x="90" y="40"/>
                    </a:lnTo>
                    <a:lnTo>
                      <a:pt x="90" y="42"/>
                    </a:lnTo>
                    <a:lnTo>
                      <a:pt x="88" y="42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87" y="46"/>
                    </a:lnTo>
                    <a:lnTo>
                      <a:pt x="87" y="44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5" y="48"/>
                    </a:lnTo>
                    <a:lnTo>
                      <a:pt x="87" y="48"/>
                    </a:lnTo>
                    <a:lnTo>
                      <a:pt x="88" y="48"/>
                    </a:lnTo>
                    <a:lnTo>
                      <a:pt x="87" y="48"/>
                    </a:lnTo>
                    <a:lnTo>
                      <a:pt x="85" y="48"/>
                    </a:lnTo>
                    <a:lnTo>
                      <a:pt x="85" y="50"/>
                    </a:lnTo>
                    <a:lnTo>
                      <a:pt x="83" y="50"/>
                    </a:lnTo>
                    <a:lnTo>
                      <a:pt x="83" y="52"/>
                    </a:lnTo>
                    <a:lnTo>
                      <a:pt x="85" y="52"/>
                    </a:lnTo>
                    <a:lnTo>
                      <a:pt x="83" y="52"/>
                    </a:lnTo>
                    <a:lnTo>
                      <a:pt x="83" y="54"/>
                    </a:lnTo>
                    <a:lnTo>
                      <a:pt x="81" y="54"/>
                    </a:lnTo>
                    <a:lnTo>
                      <a:pt x="81" y="52"/>
                    </a:lnTo>
                    <a:lnTo>
                      <a:pt x="81" y="54"/>
                    </a:lnTo>
                    <a:lnTo>
                      <a:pt x="83" y="54"/>
                    </a:lnTo>
                    <a:lnTo>
                      <a:pt x="83" y="55"/>
                    </a:lnTo>
                    <a:lnTo>
                      <a:pt x="81" y="55"/>
                    </a:lnTo>
                    <a:lnTo>
                      <a:pt x="79" y="55"/>
                    </a:lnTo>
                    <a:lnTo>
                      <a:pt x="79" y="57"/>
                    </a:lnTo>
                    <a:lnTo>
                      <a:pt x="81" y="57"/>
                    </a:lnTo>
                    <a:lnTo>
                      <a:pt x="81" y="59"/>
                    </a:lnTo>
                    <a:lnTo>
                      <a:pt x="81" y="61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79" y="61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9" y="63"/>
                    </a:lnTo>
                    <a:lnTo>
                      <a:pt x="81" y="63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9" y="67"/>
                    </a:lnTo>
                    <a:lnTo>
                      <a:pt x="77" y="67"/>
                    </a:lnTo>
                    <a:lnTo>
                      <a:pt x="77" y="65"/>
                    </a:lnTo>
                    <a:lnTo>
                      <a:pt x="77" y="67"/>
                    </a:lnTo>
                    <a:lnTo>
                      <a:pt x="75" y="67"/>
                    </a:lnTo>
                    <a:lnTo>
                      <a:pt x="77" y="67"/>
                    </a:lnTo>
                    <a:lnTo>
                      <a:pt x="77" y="69"/>
                    </a:lnTo>
                    <a:lnTo>
                      <a:pt x="77" y="71"/>
                    </a:lnTo>
                    <a:lnTo>
                      <a:pt x="77" y="73"/>
                    </a:lnTo>
                    <a:lnTo>
                      <a:pt x="79" y="73"/>
                    </a:lnTo>
                    <a:lnTo>
                      <a:pt x="79" y="75"/>
                    </a:lnTo>
                    <a:lnTo>
                      <a:pt x="77" y="75"/>
                    </a:lnTo>
                    <a:lnTo>
                      <a:pt x="77" y="77"/>
                    </a:lnTo>
                    <a:lnTo>
                      <a:pt x="79" y="77"/>
                    </a:lnTo>
                    <a:lnTo>
                      <a:pt x="81" y="77"/>
                    </a:lnTo>
                    <a:lnTo>
                      <a:pt x="83" y="77"/>
                    </a:lnTo>
                    <a:lnTo>
                      <a:pt x="85" y="77"/>
                    </a:lnTo>
                    <a:lnTo>
                      <a:pt x="87" y="77"/>
                    </a:lnTo>
                    <a:lnTo>
                      <a:pt x="88" y="77"/>
                    </a:lnTo>
                    <a:lnTo>
                      <a:pt x="90" y="77"/>
                    </a:lnTo>
                    <a:lnTo>
                      <a:pt x="92" y="77"/>
                    </a:lnTo>
                    <a:lnTo>
                      <a:pt x="94" y="77"/>
                    </a:lnTo>
                    <a:lnTo>
                      <a:pt x="96" y="77"/>
                    </a:lnTo>
                    <a:lnTo>
                      <a:pt x="98" y="77"/>
                    </a:lnTo>
                    <a:lnTo>
                      <a:pt x="100" y="77"/>
                    </a:lnTo>
                    <a:lnTo>
                      <a:pt x="102" y="77"/>
                    </a:lnTo>
                    <a:lnTo>
                      <a:pt x="104" y="77"/>
                    </a:lnTo>
                    <a:lnTo>
                      <a:pt x="106" y="77"/>
                    </a:lnTo>
                    <a:lnTo>
                      <a:pt x="108" y="77"/>
                    </a:lnTo>
                    <a:lnTo>
                      <a:pt x="110" y="77"/>
                    </a:lnTo>
                    <a:lnTo>
                      <a:pt x="112" y="77"/>
                    </a:lnTo>
                    <a:lnTo>
                      <a:pt x="113" y="77"/>
                    </a:lnTo>
                    <a:lnTo>
                      <a:pt x="115" y="77"/>
                    </a:lnTo>
                    <a:lnTo>
                      <a:pt x="117" y="77"/>
                    </a:lnTo>
                    <a:lnTo>
                      <a:pt x="119" y="77"/>
                    </a:lnTo>
                    <a:lnTo>
                      <a:pt x="121" y="77"/>
                    </a:lnTo>
                    <a:lnTo>
                      <a:pt x="123" y="77"/>
                    </a:lnTo>
                    <a:lnTo>
                      <a:pt x="125" y="77"/>
                    </a:lnTo>
                    <a:lnTo>
                      <a:pt x="127" y="77"/>
                    </a:lnTo>
                    <a:lnTo>
                      <a:pt x="129" y="77"/>
                    </a:lnTo>
                    <a:lnTo>
                      <a:pt x="131" y="77"/>
                    </a:lnTo>
                    <a:lnTo>
                      <a:pt x="133" y="77"/>
                    </a:lnTo>
                    <a:lnTo>
                      <a:pt x="135" y="77"/>
                    </a:lnTo>
                    <a:lnTo>
                      <a:pt x="136" y="77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3" y="82"/>
                    </a:lnTo>
                    <a:lnTo>
                      <a:pt x="135" y="82"/>
                    </a:lnTo>
                    <a:lnTo>
                      <a:pt x="135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5" y="92"/>
                    </a:lnTo>
                    <a:lnTo>
                      <a:pt x="133" y="92"/>
                    </a:lnTo>
                    <a:lnTo>
                      <a:pt x="135" y="92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40" y="102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40" y="103"/>
                    </a:lnTo>
                    <a:lnTo>
                      <a:pt x="138" y="103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7"/>
                    </a:lnTo>
                    <a:lnTo>
                      <a:pt x="146" y="105"/>
                    </a:lnTo>
                    <a:lnTo>
                      <a:pt x="148" y="105"/>
                    </a:lnTo>
                    <a:lnTo>
                      <a:pt x="150" y="105"/>
                    </a:lnTo>
                    <a:lnTo>
                      <a:pt x="152" y="105"/>
                    </a:lnTo>
                    <a:lnTo>
                      <a:pt x="154" y="105"/>
                    </a:lnTo>
                    <a:lnTo>
                      <a:pt x="156" y="105"/>
                    </a:lnTo>
                    <a:lnTo>
                      <a:pt x="156" y="107"/>
                    </a:lnTo>
                    <a:lnTo>
                      <a:pt x="158" y="107"/>
                    </a:lnTo>
                    <a:lnTo>
                      <a:pt x="160" y="107"/>
                    </a:lnTo>
                    <a:lnTo>
                      <a:pt x="161" y="107"/>
                    </a:lnTo>
                    <a:lnTo>
                      <a:pt x="163" y="107"/>
                    </a:lnTo>
                    <a:lnTo>
                      <a:pt x="165" y="109"/>
                    </a:lnTo>
                    <a:lnTo>
                      <a:pt x="165" y="111"/>
                    </a:lnTo>
                    <a:lnTo>
                      <a:pt x="167" y="111"/>
                    </a:lnTo>
                    <a:lnTo>
                      <a:pt x="167" y="113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7" y="119"/>
                    </a:lnTo>
                    <a:lnTo>
                      <a:pt x="165" y="119"/>
                    </a:lnTo>
                    <a:lnTo>
                      <a:pt x="165" y="121"/>
                    </a:lnTo>
                    <a:lnTo>
                      <a:pt x="165" y="123"/>
                    </a:lnTo>
                    <a:lnTo>
                      <a:pt x="163" y="125"/>
                    </a:lnTo>
                    <a:lnTo>
                      <a:pt x="163" y="126"/>
                    </a:lnTo>
                    <a:lnTo>
                      <a:pt x="161" y="126"/>
                    </a:lnTo>
                    <a:lnTo>
                      <a:pt x="161" y="128"/>
                    </a:lnTo>
                    <a:lnTo>
                      <a:pt x="160" y="128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6" y="132"/>
                    </a:lnTo>
                    <a:lnTo>
                      <a:pt x="156" y="134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8" y="138"/>
                    </a:lnTo>
                    <a:lnTo>
                      <a:pt x="160" y="138"/>
                    </a:lnTo>
                    <a:lnTo>
                      <a:pt x="160" y="140"/>
                    </a:lnTo>
                    <a:lnTo>
                      <a:pt x="161" y="140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1" y="146"/>
                    </a:lnTo>
                    <a:lnTo>
                      <a:pt x="160" y="146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8" y="150"/>
                    </a:lnTo>
                    <a:lnTo>
                      <a:pt x="156" y="150"/>
                    </a:lnTo>
                    <a:lnTo>
                      <a:pt x="156" y="151"/>
                    </a:lnTo>
                    <a:lnTo>
                      <a:pt x="154" y="151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1"/>
                    </a:lnTo>
                    <a:lnTo>
                      <a:pt x="148" y="151"/>
                    </a:lnTo>
                    <a:lnTo>
                      <a:pt x="148" y="153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4" y="151"/>
                    </a:lnTo>
                    <a:lnTo>
                      <a:pt x="144" y="150"/>
                    </a:lnTo>
                    <a:lnTo>
                      <a:pt x="144" y="148"/>
                    </a:lnTo>
                    <a:lnTo>
                      <a:pt x="144" y="146"/>
                    </a:lnTo>
                    <a:lnTo>
                      <a:pt x="144" y="144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3" y="146"/>
                    </a:lnTo>
                    <a:lnTo>
                      <a:pt x="123" y="148"/>
                    </a:lnTo>
                    <a:lnTo>
                      <a:pt x="121" y="148"/>
                    </a:lnTo>
                    <a:lnTo>
                      <a:pt x="119" y="148"/>
                    </a:lnTo>
                    <a:lnTo>
                      <a:pt x="117" y="148"/>
                    </a:lnTo>
                    <a:lnTo>
                      <a:pt x="117" y="150"/>
                    </a:lnTo>
                    <a:lnTo>
                      <a:pt x="115" y="150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2" y="148"/>
                    </a:lnTo>
                    <a:lnTo>
                      <a:pt x="110" y="148"/>
                    </a:lnTo>
                    <a:lnTo>
                      <a:pt x="108" y="148"/>
                    </a:lnTo>
                    <a:lnTo>
                      <a:pt x="106" y="150"/>
                    </a:lnTo>
                    <a:lnTo>
                      <a:pt x="104" y="150"/>
                    </a:lnTo>
                    <a:lnTo>
                      <a:pt x="102" y="150"/>
                    </a:lnTo>
                    <a:lnTo>
                      <a:pt x="100" y="150"/>
                    </a:lnTo>
                    <a:lnTo>
                      <a:pt x="98" y="150"/>
                    </a:lnTo>
                    <a:lnTo>
                      <a:pt x="96" y="148"/>
                    </a:lnTo>
                    <a:lnTo>
                      <a:pt x="96" y="146"/>
                    </a:lnTo>
                    <a:lnTo>
                      <a:pt x="98" y="146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8" y="142"/>
                    </a:lnTo>
                    <a:lnTo>
                      <a:pt x="87" y="142"/>
                    </a:lnTo>
                    <a:lnTo>
                      <a:pt x="87" y="140"/>
                    </a:lnTo>
                    <a:lnTo>
                      <a:pt x="85" y="140"/>
                    </a:lnTo>
                    <a:lnTo>
                      <a:pt x="85" y="138"/>
                    </a:lnTo>
                    <a:lnTo>
                      <a:pt x="83" y="138"/>
                    </a:lnTo>
                    <a:lnTo>
                      <a:pt x="81" y="138"/>
                    </a:lnTo>
                    <a:lnTo>
                      <a:pt x="81" y="136"/>
                    </a:lnTo>
                    <a:lnTo>
                      <a:pt x="79" y="136"/>
                    </a:lnTo>
                    <a:lnTo>
                      <a:pt x="77" y="136"/>
                    </a:lnTo>
                    <a:lnTo>
                      <a:pt x="75" y="136"/>
                    </a:lnTo>
                    <a:lnTo>
                      <a:pt x="73" y="136"/>
                    </a:lnTo>
                    <a:lnTo>
                      <a:pt x="73" y="134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69" y="136"/>
                    </a:lnTo>
                    <a:lnTo>
                      <a:pt x="67" y="136"/>
                    </a:lnTo>
                    <a:lnTo>
                      <a:pt x="67" y="134"/>
                    </a:lnTo>
                    <a:lnTo>
                      <a:pt x="67" y="132"/>
                    </a:lnTo>
                    <a:lnTo>
                      <a:pt x="65" y="132"/>
                    </a:lnTo>
                    <a:lnTo>
                      <a:pt x="63" y="132"/>
                    </a:lnTo>
                    <a:lnTo>
                      <a:pt x="63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6" y="132"/>
                    </a:lnTo>
                    <a:lnTo>
                      <a:pt x="54" y="132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0" y="128"/>
                    </a:lnTo>
                    <a:lnTo>
                      <a:pt x="39" y="128"/>
                    </a:lnTo>
                    <a:lnTo>
                      <a:pt x="39" y="126"/>
                    </a:lnTo>
                    <a:lnTo>
                      <a:pt x="37" y="126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3" y="125"/>
                    </a:lnTo>
                    <a:lnTo>
                      <a:pt x="31" y="125"/>
                    </a:lnTo>
                    <a:lnTo>
                      <a:pt x="31" y="123"/>
                    </a:lnTo>
                    <a:lnTo>
                      <a:pt x="29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2" y="123"/>
                    </a:lnTo>
                    <a:lnTo>
                      <a:pt x="10" y="125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6"/>
                    </a:lnTo>
                    <a:lnTo>
                      <a:pt x="8" y="126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4" y="123"/>
                    </a:lnTo>
                    <a:lnTo>
                      <a:pt x="4" y="121"/>
                    </a:lnTo>
                    <a:lnTo>
                      <a:pt x="6" y="121"/>
                    </a:lnTo>
                    <a:lnTo>
                      <a:pt x="4" y="121"/>
                    </a:lnTo>
                    <a:lnTo>
                      <a:pt x="4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8" y="113"/>
                    </a:lnTo>
                    <a:lnTo>
                      <a:pt x="10" y="113"/>
                    </a:lnTo>
                    <a:lnTo>
                      <a:pt x="10" y="111"/>
                    </a:lnTo>
                    <a:lnTo>
                      <a:pt x="10" y="109"/>
                    </a:lnTo>
                    <a:lnTo>
                      <a:pt x="10" y="111"/>
                    </a:lnTo>
                    <a:lnTo>
                      <a:pt x="12" y="111"/>
                    </a:lnTo>
                    <a:lnTo>
                      <a:pt x="12" y="109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2" y="107"/>
                    </a:lnTo>
                    <a:lnTo>
                      <a:pt x="10" y="107"/>
                    </a:lnTo>
                    <a:lnTo>
                      <a:pt x="12" y="107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5" y="80"/>
                    </a:lnTo>
                    <a:lnTo>
                      <a:pt x="15" y="78"/>
                    </a:lnTo>
                    <a:lnTo>
                      <a:pt x="17" y="78"/>
                    </a:lnTo>
                    <a:lnTo>
                      <a:pt x="15" y="78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4" y="63"/>
                    </a:lnTo>
                    <a:lnTo>
                      <a:pt x="14" y="61"/>
                    </a:lnTo>
                    <a:lnTo>
                      <a:pt x="14" y="63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0" y="55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auto">
              <a:xfrm>
                <a:off x="4197432" y="2729312"/>
                <a:ext cx="315420" cy="363148"/>
              </a:xfrm>
              <a:custGeom>
                <a:avLst/>
                <a:gdLst>
                  <a:gd name="T0" fmla="*/ 4 w 152"/>
                  <a:gd name="T1" fmla="*/ 31 h 175"/>
                  <a:gd name="T2" fmla="*/ 2 w 152"/>
                  <a:gd name="T3" fmla="*/ 17 h 175"/>
                  <a:gd name="T4" fmla="*/ 0 w 152"/>
                  <a:gd name="T5" fmla="*/ 4 h 175"/>
                  <a:gd name="T6" fmla="*/ 12 w 152"/>
                  <a:gd name="T7" fmla="*/ 0 h 175"/>
                  <a:gd name="T8" fmla="*/ 23 w 152"/>
                  <a:gd name="T9" fmla="*/ 0 h 175"/>
                  <a:gd name="T10" fmla="*/ 38 w 152"/>
                  <a:gd name="T11" fmla="*/ 0 h 175"/>
                  <a:gd name="T12" fmla="*/ 54 w 152"/>
                  <a:gd name="T13" fmla="*/ 0 h 175"/>
                  <a:gd name="T14" fmla="*/ 69 w 152"/>
                  <a:gd name="T15" fmla="*/ 0 h 175"/>
                  <a:gd name="T16" fmla="*/ 79 w 152"/>
                  <a:gd name="T17" fmla="*/ 2 h 175"/>
                  <a:gd name="T18" fmla="*/ 75 w 152"/>
                  <a:gd name="T19" fmla="*/ 6 h 175"/>
                  <a:gd name="T20" fmla="*/ 71 w 152"/>
                  <a:gd name="T21" fmla="*/ 9 h 175"/>
                  <a:gd name="T22" fmla="*/ 79 w 152"/>
                  <a:gd name="T23" fmla="*/ 17 h 175"/>
                  <a:gd name="T24" fmla="*/ 85 w 152"/>
                  <a:gd name="T25" fmla="*/ 19 h 175"/>
                  <a:gd name="T26" fmla="*/ 88 w 152"/>
                  <a:gd name="T27" fmla="*/ 27 h 175"/>
                  <a:gd name="T28" fmla="*/ 94 w 152"/>
                  <a:gd name="T29" fmla="*/ 36 h 175"/>
                  <a:gd name="T30" fmla="*/ 102 w 152"/>
                  <a:gd name="T31" fmla="*/ 44 h 175"/>
                  <a:gd name="T32" fmla="*/ 108 w 152"/>
                  <a:gd name="T33" fmla="*/ 54 h 175"/>
                  <a:gd name="T34" fmla="*/ 115 w 152"/>
                  <a:gd name="T35" fmla="*/ 61 h 175"/>
                  <a:gd name="T36" fmla="*/ 117 w 152"/>
                  <a:gd name="T37" fmla="*/ 67 h 175"/>
                  <a:gd name="T38" fmla="*/ 123 w 152"/>
                  <a:gd name="T39" fmla="*/ 73 h 175"/>
                  <a:gd name="T40" fmla="*/ 127 w 152"/>
                  <a:gd name="T41" fmla="*/ 73 h 175"/>
                  <a:gd name="T42" fmla="*/ 131 w 152"/>
                  <a:gd name="T43" fmla="*/ 81 h 175"/>
                  <a:gd name="T44" fmla="*/ 133 w 152"/>
                  <a:gd name="T45" fmla="*/ 84 h 175"/>
                  <a:gd name="T46" fmla="*/ 131 w 152"/>
                  <a:gd name="T47" fmla="*/ 86 h 175"/>
                  <a:gd name="T48" fmla="*/ 133 w 152"/>
                  <a:gd name="T49" fmla="*/ 92 h 175"/>
                  <a:gd name="T50" fmla="*/ 136 w 152"/>
                  <a:gd name="T51" fmla="*/ 92 h 175"/>
                  <a:gd name="T52" fmla="*/ 140 w 152"/>
                  <a:gd name="T53" fmla="*/ 100 h 175"/>
                  <a:gd name="T54" fmla="*/ 140 w 152"/>
                  <a:gd name="T55" fmla="*/ 107 h 175"/>
                  <a:gd name="T56" fmla="*/ 146 w 152"/>
                  <a:gd name="T57" fmla="*/ 111 h 175"/>
                  <a:gd name="T58" fmla="*/ 148 w 152"/>
                  <a:gd name="T59" fmla="*/ 121 h 175"/>
                  <a:gd name="T60" fmla="*/ 142 w 152"/>
                  <a:gd name="T61" fmla="*/ 129 h 175"/>
                  <a:gd name="T62" fmla="*/ 140 w 152"/>
                  <a:gd name="T63" fmla="*/ 138 h 175"/>
                  <a:gd name="T64" fmla="*/ 134 w 152"/>
                  <a:gd name="T65" fmla="*/ 148 h 175"/>
                  <a:gd name="T66" fmla="*/ 133 w 152"/>
                  <a:gd name="T67" fmla="*/ 161 h 175"/>
                  <a:gd name="T68" fmla="*/ 123 w 152"/>
                  <a:gd name="T69" fmla="*/ 159 h 175"/>
                  <a:gd name="T70" fmla="*/ 123 w 152"/>
                  <a:gd name="T71" fmla="*/ 159 h 175"/>
                  <a:gd name="T72" fmla="*/ 117 w 152"/>
                  <a:gd name="T73" fmla="*/ 157 h 175"/>
                  <a:gd name="T74" fmla="*/ 111 w 152"/>
                  <a:gd name="T75" fmla="*/ 163 h 175"/>
                  <a:gd name="T76" fmla="*/ 113 w 152"/>
                  <a:gd name="T77" fmla="*/ 169 h 175"/>
                  <a:gd name="T78" fmla="*/ 111 w 152"/>
                  <a:gd name="T79" fmla="*/ 171 h 175"/>
                  <a:gd name="T80" fmla="*/ 106 w 152"/>
                  <a:gd name="T81" fmla="*/ 173 h 175"/>
                  <a:gd name="T82" fmla="*/ 106 w 152"/>
                  <a:gd name="T83" fmla="*/ 169 h 175"/>
                  <a:gd name="T84" fmla="*/ 94 w 152"/>
                  <a:gd name="T85" fmla="*/ 165 h 175"/>
                  <a:gd name="T86" fmla="*/ 79 w 152"/>
                  <a:gd name="T87" fmla="*/ 165 h 175"/>
                  <a:gd name="T88" fmla="*/ 65 w 152"/>
                  <a:gd name="T89" fmla="*/ 163 h 175"/>
                  <a:gd name="T90" fmla="*/ 50 w 152"/>
                  <a:gd name="T91" fmla="*/ 163 h 175"/>
                  <a:gd name="T92" fmla="*/ 35 w 152"/>
                  <a:gd name="T93" fmla="*/ 163 h 175"/>
                  <a:gd name="T94" fmla="*/ 21 w 152"/>
                  <a:gd name="T95" fmla="*/ 161 h 175"/>
                  <a:gd name="T96" fmla="*/ 17 w 152"/>
                  <a:gd name="T97" fmla="*/ 150 h 175"/>
                  <a:gd name="T98" fmla="*/ 15 w 152"/>
                  <a:gd name="T99" fmla="*/ 136 h 175"/>
                  <a:gd name="T100" fmla="*/ 17 w 152"/>
                  <a:gd name="T101" fmla="*/ 130 h 175"/>
                  <a:gd name="T102" fmla="*/ 13 w 152"/>
                  <a:gd name="T103" fmla="*/ 119 h 175"/>
                  <a:gd name="T104" fmla="*/ 17 w 152"/>
                  <a:gd name="T105" fmla="*/ 115 h 175"/>
                  <a:gd name="T106" fmla="*/ 21 w 152"/>
                  <a:gd name="T107" fmla="*/ 104 h 175"/>
                  <a:gd name="T108" fmla="*/ 19 w 152"/>
                  <a:gd name="T109" fmla="*/ 94 h 175"/>
                  <a:gd name="T110" fmla="*/ 13 w 152"/>
                  <a:gd name="T111" fmla="*/ 84 h 175"/>
                  <a:gd name="T112" fmla="*/ 12 w 152"/>
                  <a:gd name="T113" fmla="*/ 75 h 175"/>
                  <a:gd name="T114" fmla="*/ 10 w 152"/>
                  <a:gd name="T115" fmla="*/ 61 h 175"/>
                  <a:gd name="T116" fmla="*/ 8 w 152"/>
                  <a:gd name="T117" fmla="*/ 4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2" h="175">
                    <a:moveTo>
                      <a:pt x="6" y="42"/>
                    </a:move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1" y="9"/>
                    </a:lnTo>
                    <a:lnTo>
                      <a:pt x="71" y="11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5"/>
                    </a:lnTo>
                    <a:lnTo>
                      <a:pt x="75" y="15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6" y="25"/>
                    </a:lnTo>
                    <a:lnTo>
                      <a:pt x="88" y="25"/>
                    </a:lnTo>
                    <a:lnTo>
                      <a:pt x="88" y="27"/>
                    </a:lnTo>
                    <a:lnTo>
                      <a:pt x="88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2" y="33"/>
                    </a:lnTo>
                    <a:lnTo>
                      <a:pt x="92" y="34"/>
                    </a:lnTo>
                    <a:lnTo>
                      <a:pt x="92" y="36"/>
                    </a:lnTo>
                    <a:lnTo>
                      <a:pt x="94" y="36"/>
                    </a:lnTo>
                    <a:lnTo>
                      <a:pt x="94" y="38"/>
                    </a:lnTo>
                    <a:lnTo>
                      <a:pt x="94" y="40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98" y="44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10" y="54"/>
                    </a:lnTo>
                    <a:lnTo>
                      <a:pt x="111" y="54"/>
                    </a:lnTo>
                    <a:lnTo>
                      <a:pt x="111" y="56"/>
                    </a:lnTo>
                    <a:lnTo>
                      <a:pt x="113" y="56"/>
                    </a:lnTo>
                    <a:lnTo>
                      <a:pt x="113" y="57"/>
                    </a:lnTo>
                    <a:lnTo>
                      <a:pt x="115" y="57"/>
                    </a:lnTo>
                    <a:lnTo>
                      <a:pt x="115" y="59"/>
                    </a:lnTo>
                    <a:lnTo>
                      <a:pt x="115" y="61"/>
                    </a:lnTo>
                    <a:lnTo>
                      <a:pt x="115" y="63"/>
                    </a:lnTo>
                    <a:lnTo>
                      <a:pt x="115" y="65"/>
                    </a:lnTo>
                    <a:lnTo>
                      <a:pt x="115" y="63"/>
                    </a:lnTo>
                    <a:lnTo>
                      <a:pt x="117" y="63"/>
                    </a:lnTo>
                    <a:lnTo>
                      <a:pt x="117" y="65"/>
                    </a:lnTo>
                    <a:lnTo>
                      <a:pt x="119" y="65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9" y="69"/>
                    </a:lnTo>
                    <a:lnTo>
                      <a:pt x="121" y="69"/>
                    </a:lnTo>
                    <a:lnTo>
                      <a:pt x="121" y="71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31" y="82"/>
                    </a:lnTo>
                    <a:lnTo>
                      <a:pt x="133" y="82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1" y="88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4" y="94"/>
                    </a:lnTo>
                    <a:lnTo>
                      <a:pt x="136" y="94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8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40" y="104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2" y="109"/>
                    </a:lnTo>
                    <a:lnTo>
                      <a:pt x="142" y="111"/>
                    </a:lnTo>
                    <a:lnTo>
                      <a:pt x="144" y="111"/>
                    </a:lnTo>
                    <a:lnTo>
                      <a:pt x="144" y="109"/>
                    </a:lnTo>
                    <a:lnTo>
                      <a:pt x="146" y="111"/>
                    </a:lnTo>
                    <a:lnTo>
                      <a:pt x="148" y="113"/>
                    </a:lnTo>
                    <a:lnTo>
                      <a:pt x="150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7"/>
                    </a:lnTo>
                    <a:lnTo>
                      <a:pt x="150" y="119"/>
                    </a:lnTo>
                    <a:lnTo>
                      <a:pt x="148" y="119"/>
                    </a:lnTo>
                    <a:lnTo>
                      <a:pt x="148" y="121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4" y="125"/>
                    </a:lnTo>
                    <a:lnTo>
                      <a:pt x="142" y="127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2"/>
                    </a:lnTo>
                    <a:lnTo>
                      <a:pt x="140" y="132"/>
                    </a:lnTo>
                    <a:lnTo>
                      <a:pt x="140" y="134"/>
                    </a:lnTo>
                    <a:lnTo>
                      <a:pt x="140" y="136"/>
                    </a:lnTo>
                    <a:lnTo>
                      <a:pt x="138" y="136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38" y="138"/>
                    </a:lnTo>
                    <a:lnTo>
                      <a:pt x="138" y="140"/>
                    </a:lnTo>
                    <a:lnTo>
                      <a:pt x="138" y="142"/>
                    </a:lnTo>
                    <a:lnTo>
                      <a:pt x="138" y="144"/>
                    </a:lnTo>
                    <a:lnTo>
                      <a:pt x="136" y="144"/>
                    </a:lnTo>
                    <a:lnTo>
                      <a:pt x="136" y="146"/>
                    </a:lnTo>
                    <a:lnTo>
                      <a:pt x="136" y="148"/>
                    </a:lnTo>
                    <a:lnTo>
                      <a:pt x="134" y="148"/>
                    </a:lnTo>
                    <a:lnTo>
                      <a:pt x="134" y="150"/>
                    </a:lnTo>
                    <a:lnTo>
                      <a:pt x="134" y="152"/>
                    </a:lnTo>
                    <a:lnTo>
                      <a:pt x="134" y="153"/>
                    </a:lnTo>
                    <a:lnTo>
                      <a:pt x="134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9"/>
                    </a:lnTo>
                    <a:lnTo>
                      <a:pt x="133" y="161"/>
                    </a:lnTo>
                    <a:lnTo>
                      <a:pt x="134" y="161"/>
                    </a:lnTo>
                    <a:lnTo>
                      <a:pt x="133" y="161"/>
                    </a:lnTo>
                    <a:lnTo>
                      <a:pt x="131" y="161"/>
                    </a:lnTo>
                    <a:lnTo>
                      <a:pt x="129" y="161"/>
                    </a:lnTo>
                    <a:lnTo>
                      <a:pt x="127" y="161"/>
                    </a:lnTo>
                    <a:lnTo>
                      <a:pt x="125" y="161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17" y="159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5" y="159"/>
                    </a:lnTo>
                    <a:lnTo>
                      <a:pt x="113" y="159"/>
                    </a:lnTo>
                    <a:lnTo>
                      <a:pt x="111" y="159"/>
                    </a:lnTo>
                    <a:lnTo>
                      <a:pt x="111" y="161"/>
                    </a:lnTo>
                    <a:lnTo>
                      <a:pt x="111" y="163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3" y="167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1" y="173"/>
                    </a:lnTo>
                    <a:lnTo>
                      <a:pt x="111" y="175"/>
                    </a:lnTo>
                    <a:lnTo>
                      <a:pt x="110" y="175"/>
                    </a:lnTo>
                    <a:lnTo>
                      <a:pt x="108" y="175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8" y="171"/>
                    </a:lnTo>
                    <a:lnTo>
                      <a:pt x="106" y="171"/>
                    </a:lnTo>
                    <a:lnTo>
                      <a:pt x="108" y="171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6" y="165"/>
                    </a:lnTo>
                    <a:lnTo>
                      <a:pt x="94" y="165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5"/>
                    </a:lnTo>
                    <a:lnTo>
                      <a:pt x="85" y="165"/>
                    </a:lnTo>
                    <a:lnTo>
                      <a:pt x="83" y="165"/>
                    </a:lnTo>
                    <a:lnTo>
                      <a:pt x="81" y="165"/>
                    </a:lnTo>
                    <a:lnTo>
                      <a:pt x="79" y="165"/>
                    </a:lnTo>
                    <a:lnTo>
                      <a:pt x="77" y="165"/>
                    </a:lnTo>
                    <a:lnTo>
                      <a:pt x="75" y="165"/>
                    </a:lnTo>
                    <a:lnTo>
                      <a:pt x="73" y="165"/>
                    </a:lnTo>
                    <a:lnTo>
                      <a:pt x="71" y="165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56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7" y="163"/>
                    </a:lnTo>
                    <a:lnTo>
                      <a:pt x="35" y="163"/>
                    </a:lnTo>
                    <a:lnTo>
                      <a:pt x="35" y="161"/>
                    </a:lnTo>
                    <a:lnTo>
                      <a:pt x="33" y="161"/>
                    </a:lnTo>
                    <a:lnTo>
                      <a:pt x="31" y="161"/>
                    </a:lnTo>
                    <a:lnTo>
                      <a:pt x="29" y="161"/>
                    </a:lnTo>
                    <a:lnTo>
                      <a:pt x="27" y="161"/>
                    </a:lnTo>
                    <a:lnTo>
                      <a:pt x="25" y="161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19" y="155"/>
                    </a:lnTo>
                    <a:lnTo>
                      <a:pt x="19" y="153"/>
                    </a:lnTo>
                    <a:lnTo>
                      <a:pt x="19" y="152"/>
                    </a:lnTo>
                    <a:lnTo>
                      <a:pt x="19" y="150"/>
                    </a:lnTo>
                    <a:lnTo>
                      <a:pt x="17" y="150"/>
                    </a:lnTo>
                    <a:lnTo>
                      <a:pt x="17" y="148"/>
                    </a:lnTo>
                    <a:lnTo>
                      <a:pt x="17" y="146"/>
                    </a:lnTo>
                    <a:lnTo>
                      <a:pt x="15" y="146"/>
                    </a:lnTo>
                    <a:lnTo>
                      <a:pt x="15" y="144"/>
                    </a:lnTo>
                    <a:lnTo>
                      <a:pt x="15" y="142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6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7" y="132"/>
                    </a:lnTo>
                    <a:lnTo>
                      <a:pt x="17" y="130"/>
                    </a:lnTo>
                    <a:lnTo>
                      <a:pt x="17" y="129"/>
                    </a:lnTo>
                    <a:lnTo>
                      <a:pt x="15" y="129"/>
                    </a:lnTo>
                    <a:lnTo>
                      <a:pt x="15" y="127"/>
                    </a:lnTo>
                    <a:lnTo>
                      <a:pt x="15" y="125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9" y="107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4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5" y="84"/>
                    </a:lnTo>
                    <a:lnTo>
                      <a:pt x="13" y="84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2" y="81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2" y="75"/>
                    </a:lnTo>
                    <a:lnTo>
                      <a:pt x="12" y="73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6" y="4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7" name="Freeform 28"/>
              <p:cNvSpPr>
                <a:spLocks/>
              </p:cNvSpPr>
              <p:nvPr/>
            </p:nvSpPr>
            <p:spPr bwMode="auto">
              <a:xfrm>
                <a:off x="4010671" y="2729312"/>
                <a:ext cx="230340" cy="377674"/>
              </a:xfrm>
              <a:custGeom>
                <a:avLst/>
                <a:gdLst>
                  <a:gd name="T0" fmla="*/ 11 w 111"/>
                  <a:gd name="T1" fmla="*/ 9 h 182"/>
                  <a:gd name="T2" fmla="*/ 7 w 111"/>
                  <a:gd name="T3" fmla="*/ 2 h 182"/>
                  <a:gd name="T4" fmla="*/ 17 w 111"/>
                  <a:gd name="T5" fmla="*/ 0 h 182"/>
                  <a:gd name="T6" fmla="*/ 29 w 111"/>
                  <a:gd name="T7" fmla="*/ 0 h 182"/>
                  <a:gd name="T8" fmla="*/ 40 w 111"/>
                  <a:gd name="T9" fmla="*/ 0 h 182"/>
                  <a:gd name="T10" fmla="*/ 52 w 111"/>
                  <a:gd name="T11" fmla="*/ 0 h 182"/>
                  <a:gd name="T12" fmla="*/ 63 w 111"/>
                  <a:gd name="T13" fmla="*/ 0 h 182"/>
                  <a:gd name="T14" fmla="*/ 75 w 111"/>
                  <a:gd name="T15" fmla="*/ 0 h 182"/>
                  <a:gd name="T16" fmla="*/ 86 w 111"/>
                  <a:gd name="T17" fmla="*/ 0 h 182"/>
                  <a:gd name="T18" fmla="*/ 90 w 111"/>
                  <a:gd name="T19" fmla="*/ 8 h 182"/>
                  <a:gd name="T20" fmla="*/ 92 w 111"/>
                  <a:gd name="T21" fmla="*/ 17 h 182"/>
                  <a:gd name="T22" fmla="*/ 94 w 111"/>
                  <a:gd name="T23" fmla="*/ 27 h 182"/>
                  <a:gd name="T24" fmla="*/ 96 w 111"/>
                  <a:gd name="T25" fmla="*/ 36 h 182"/>
                  <a:gd name="T26" fmla="*/ 98 w 111"/>
                  <a:gd name="T27" fmla="*/ 46 h 182"/>
                  <a:gd name="T28" fmla="*/ 98 w 111"/>
                  <a:gd name="T29" fmla="*/ 57 h 182"/>
                  <a:gd name="T30" fmla="*/ 100 w 111"/>
                  <a:gd name="T31" fmla="*/ 67 h 182"/>
                  <a:gd name="T32" fmla="*/ 102 w 111"/>
                  <a:gd name="T33" fmla="*/ 77 h 182"/>
                  <a:gd name="T34" fmla="*/ 105 w 111"/>
                  <a:gd name="T35" fmla="*/ 84 h 182"/>
                  <a:gd name="T36" fmla="*/ 105 w 111"/>
                  <a:gd name="T37" fmla="*/ 92 h 182"/>
                  <a:gd name="T38" fmla="*/ 109 w 111"/>
                  <a:gd name="T39" fmla="*/ 100 h 182"/>
                  <a:gd name="T40" fmla="*/ 111 w 111"/>
                  <a:gd name="T41" fmla="*/ 105 h 182"/>
                  <a:gd name="T42" fmla="*/ 107 w 111"/>
                  <a:gd name="T43" fmla="*/ 113 h 182"/>
                  <a:gd name="T44" fmla="*/ 103 w 111"/>
                  <a:gd name="T45" fmla="*/ 117 h 182"/>
                  <a:gd name="T46" fmla="*/ 105 w 111"/>
                  <a:gd name="T47" fmla="*/ 123 h 182"/>
                  <a:gd name="T48" fmla="*/ 107 w 111"/>
                  <a:gd name="T49" fmla="*/ 132 h 182"/>
                  <a:gd name="T50" fmla="*/ 105 w 111"/>
                  <a:gd name="T51" fmla="*/ 134 h 182"/>
                  <a:gd name="T52" fmla="*/ 105 w 111"/>
                  <a:gd name="T53" fmla="*/ 146 h 182"/>
                  <a:gd name="T54" fmla="*/ 107 w 111"/>
                  <a:gd name="T55" fmla="*/ 152 h 182"/>
                  <a:gd name="T56" fmla="*/ 96 w 111"/>
                  <a:gd name="T57" fmla="*/ 152 h 182"/>
                  <a:gd name="T58" fmla="*/ 84 w 111"/>
                  <a:gd name="T59" fmla="*/ 152 h 182"/>
                  <a:gd name="T60" fmla="*/ 73 w 111"/>
                  <a:gd name="T61" fmla="*/ 152 h 182"/>
                  <a:gd name="T62" fmla="*/ 61 w 111"/>
                  <a:gd name="T63" fmla="*/ 152 h 182"/>
                  <a:gd name="T64" fmla="*/ 50 w 111"/>
                  <a:gd name="T65" fmla="*/ 152 h 182"/>
                  <a:gd name="T66" fmla="*/ 38 w 111"/>
                  <a:gd name="T67" fmla="*/ 152 h 182"/>
                  <a:gd name="T68" fmla="*/ 27 w 111"/>
                  <a:gd name="T69" fmla="*/ 152 h 182"/>
                  <a:gd name="T70" fmla="*/ 25 w 111"/>
                  <a:gd name="T71" fmla="*/ 157 h 182"/>
                  <a:gd name="T72" fmla="*/ 31 w 111"/>
                  <a:gd name="T73" fmla="*/ 163 h 182"/>
                  <a:gd name="T74" fmla="*/ 32 w 111"/>
                  <a:gd name="T75" fmla="*/ 169 h 182"/>
                  <a:gd name="T76" fmla="*/ 32 w 111"/>
                  <a:gd name="T77" fmla="*/ 173 h 182"/>
                  <a:gd name="T78" fmla="*/ 29 w 111"/>
                  <a:gd name="T79" fmla="*/ 178 h 182"/>
                  <a:gd name="T80" fmla="*/ 17 w 111"/>
                  <a:gd name="T81" fmla="*/ 180 h 182"/>
                  <a:gd name="T82" fmla="*/ 9 w 111"/>
                  <a:gd name="T83" fmla="*/ 180 h 182"/>
                  <a:gd name="T84" fmla="*/ 2 w 111"/>
                  <a:gd name="T85" fmla="*/ 180 h 182"/>
                  <a:gd name="T86" fmla="*/ 2 w 111"/>
                  <a:gd name="T87" fmla="*/ 169 h 182"/>
                  <a:gd name="T88" fmla="*/ 0 w 111"/>
                  <a:gd name="T89" fmla="*/ 157 h 182"/>
                  <a:gd name="T90" fmla="*/ 0 w 111"/>
                  <a:gd name="T91" fmla="*/ 146 h 182"/>
                  <a:gd name="T92" fmla="*/ 0 w 111"/>
                  <a:gd name="T93" fmla="*/ 134 h 182"/>
                  <a:gd name="T94" fmla="*/ 0 w 111"/>
                  <a:gd name="T95" fmla="*/ 123 h 182"/>
                  <a:gd name="T96" fmla="*/ 0 w 111"/>
                  <a:gd name="T97" fmla="*/ 111 h 182"/>
                  <a:gd name="T98" fmla="*/ 0 w 111"/>
                  <a:gd name="T99" fmla="*/ 100 h 182"/>
                  <a:gd name="T100" fmla="*/ 2 w 111"/>
                  <a:gd name="T101" fmla="*/ 90 h 182"/>
                  <a:gd name="T102" fmla="*/ 4 w 111"/>
                  <a:gd name="T103" fmla="*/ 81 h 182"/>
                  <a:gd name="T104" fmla="*/ 4 w 111"/>
                  <a:gd name="T105" fmla="*/ 69 h 182"/>
                  <a:gd name="T106" fmla="*/ 6 w 111"/>
                  <a:gd name="T107" fmla="*/ 57 h 182"/>
                  <a:gd name="T108" fmla="*/ 6 w 111"/>
                  <a:gd name="T109" fmla="*/ 46 h 182"/>
                  <a:gd name="T110" fmla="*/ 7 w 111"/>
                  <a:gd name="T111" fmla="*/ 36 h 182"/>
                  <a:gd name="T112" fmla="*/ 9 w 111"/>
                  <a:gd name="T113" fmla="*/ 25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1" h="182">
                    <a:moveTo>
                      <a:pt x="9" y="17"/>
                    </a:moveTo>
                    <a:lnTo>
                      <a:pt x="9" y="15"/>
                    </a:lnTo>
                    <a:lnTo>
                      <a:pt x="9" y="13"/>
                    </a:lnTo>
                    <a:lnTo>
                      <a:pt x="9" y="11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0" y="8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4" y="29"/>
                    </a:lnTo>
                    <a:lnTo>
                      <a:pt x="94" y="31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0"/>
                    </a:lnTo>
                    <a:lnTo>
                      <a:pt x="98" y="52"/>
                    </a:lnTo>
                    <a:lnTo>
                      <a:pt x="98" y="54"/>
                    </a:lnTo>
                    <a:lnTo>
                      <a:pt x="98" y="56"/>
                    </a:lnTo>
                    <a:lnTo>
                      <a:pt x="98" y="57"/>
                    </a:lnTo>
                    <a:lnTo>
                      <a:pt x="100" y="57"/>
                    </a:lnTo>
                    <a:lnTo>
                      <a:pt x="100" y="59"/>
                    </a:lnTo>
                    <a:lnTo>
                      <a:pt x="100" y="61"/>
                    </a:lnTo>
                    <a:lnTo>
                      <a:pt x="100" y="63"/>
                    </a:lnTo>
                    <a:lnTo>
                      <a:pt x="100" y="65"/>
                    </a:lnTo>
                    <a:lnTo>
                      <a:pt x="100" y="67"/>
                    </a:lnTo>
                    <a:lnTo>
                      <a:pt x="100" y="69"/>
                    </a:lnTo>
                    <a:lnTo>
                      <a:pt x="102" y="69"/>
                    </a:lnTo>
                    <a:lnTo>
                      <a:pt x="102" y="71"/>
                    </a:lnTo>
                    <a:lnTo>
                      <a:pt x="102" y="73"/>
                    </a:lnTo>
                    <a:lnTo>
                      <a:pt x="102" y="75"/>
                    </a:lnTo>
                    <a:lnTo>
                      <a:pt x="102" y="77"/>
                    </a:lnTo>
                    <a:lnTo>
                      <a:pt x="102" y="79"/>
                    </a:lnTo>
                    <a:lnTo>
                      <a:pt x="102" y="81"/>
                    </a:lnTo>
                    <a:lnTo>
                      <a:pt x="103" y="81"/>
                    </a:lnTo>
                    <a:lnTo>
                      <a:pt x="103" y="82"/>
                    </a:lnTo>
                    <a:lnTo>
                      <a:pt x="103" y="84"/>
                    </a:lnTo>
                    <a:lnTo>
                      <a:pt x="105" y="84"/>
                    </a:lnTo>
                    <a:lnTo>
                      <a:pt x="103" y="84"/>
                    </a:lnTo>
                    <a:lnTo>
                      <a:pt x="103" y="86"/>
                    </a:lnTo>
                    <a:lnTo>
                      <a:pt x="105" y="86"/>
                    </a:lnTo>
                    <a:lnTo>
                      <a:pt x="105" y="88"/>
                    </a:lnTo>
                    <a:lnTo>
                      <a:pt x="105" y="90"/>
                    </a:lnTo>
                    <a:lnTo>
                      <a:pt x="105" y="92"/>
                    </a:lnTo>
                    <a:lnTo>
                      <a:pt x="107" y="92"/>
                    </a:lnTo>
                    <a:lnTo>
                      <a:pt x="107" y="94"/>
                    </a:lnTo>
                    <a:lnTo>
                      <a:pt x="109" y="94"/>
                    </a:lnTo>
                    <a:lnTo>
                      <a:pt x="109" y="96"/>
                    </a:lnTo>
                    <a:lnTo>
                      <a:pt x="109" y="98"/>
                    </a:lnTo>
                    <a:lnTo>
                      <a:pt x="109" y="100"/>
                    </a:lnTo>
                    <a:lnTo>
                      <a:pt x="109" y="102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09" y="105"/>
                    </a:lnTo>
                    <a:lnTo>
                      <a:pt x="109" y="107"/>
                    </a:lnTo>
                    <a:lnTo>
                      <a:pt x="107" y="107"/>
                    </a:lnTo>
                    <a:lnTo>
                      <a:pt x="107" y="109"/>
                    </a:lnTo>
                    <a:lnTo>
                      <a:pt x="107" y="111"/>
                    </a:lnTo>
                    <a:lnTo>
                      <a:pt x="107" y="113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3" y="119"/>
                    </a:lnTo>
                    <a:lnTo>
                      <a:pt x="105" y="119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03" y="123"/>
                    </a:lnTo>
                    <a:lnTo>
                      <a:pt x="105" y="123"/>
                    </a:lnTo>
                    <a:lnTo>
                      <a:pt x="105" y="125"/>
                    </a:lnTo>
                    <a:lnTo>
                      <a:pt x="105" y="127"/>
                    </a:lnTo>
                    <a:lnTo>
                      <a:pt x="105" y="129"/>
                    </a:lnTo>
                    <a:lnTo>
                      <a:pt x="107" y="129"/>
                    </a:lnTo>
                    <a:lnTo>
                      <a:pt x="107" y="130"/>
                    </a:lnTo>
                    <a:lnTo>
                      <a:pt x="107" y="132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5" y="136"/>
                    </a:lnTo>
                    <a:lnTo>
                      <a:pt x="105" y="138"/>
                    </a:lnTo>
                    <a:lnTo>
                      <a:pt x="105" y="140"/>
                    </a:lnTo>
                    <a:lnTo>
                      <a:pt x="105" y="142"/>
                    </a:lnTo>
                    <a:lnTo>
                      <a:pt x="105" y="144"/>
                    </a:lnTo>
                    <a:lnTo>
                      <a:pt x="105" y="146"/>
                    </a:lnTo>
                    <a:lnTo>
                      <a:pt x="107" y="146"/>
                    </a:lnTo>
                    <a:lnTo>
                      <a:pt x="107" y="148"/>
                    </a:lnTo>
                    <a:lnTo>
                      <a:pt x="107" y="150"/>
                    </a:lnTo>
                    <a:lnTo>
                      <a:pt x="109" y="150"/>
                    </a:lnTo>
                    <a:lnTo>
                      <a:pt x="109" y="152"/>
                    </a:lnTo>
                    <a:lnTo>
                      <a:pt x="107" y="152"/>
                    </a:lnTo>
                    <a:lnTo>
                      <a:pt x="105" y="152"/>
                    </a:lnTo>
                    <a:lnTo>
                      <a:pt x="103" y="152"/>
                    </a:lnTo>
                    <a:lnTo>
                      <a:pt x="102" y="152"/>
                    </a:lnTo>
                    <a:lnTo>
                      <a:pt x="100" y="152"/>
                    </a:lnTo>
                    <a:lnTo>
                      <a:pt x="98" y="152"/>
                    </a:lnTo>
                    <a:lnTo>
                      <a:pt x="96" y="152"/>
                    </a:lnTo>
                    <a:lnTo>
                      <a:pt x="94" y="152"/>
                    </a:lnTo>
                    <a:lnTo>
                      <a:pt x="92" y="152"/>
                    </a:lnTo>
                    <a:lnTo>
                      <a:pt x="90" y="152"/>
                    </a:lnTo>
                    <a:lnTo>
                      <a:pt x="88" y="152"/>
                    </a:lnTo>
                    <a:lnTo>
                      <a:pt x="86" y="152"/>
                    </a:lnTo>
                    <a:lnTo>
                      <a:pt x="84" y="152"/>
                    </a:lnTo>
                    <a:lnTo>
                      <a:pt x="82" y="152"/>
                    </a:lnTo>
                    <a:lnTo>
                      <a:pt x="80" y="152"/>
                    </a:lnTo>
                    <a:lnTo>
                      <a:pt x="79" y="152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71" y="152"/>
                    </a:lnTo>
                    <a:lnTo>
                      <a:pt x="69" y="152"/>
                    </a:lnTo>
                    <a:lnTo>
                      <a:pt x="67" y="152"/>
                    </a:lnTo>
                    <a:lnTo>
                      <a:pt x="65" y="152"/>
                    </a:lnTo>
                    <a:lnTo>
                      <a:pt x="63" y="152"/>
                    </a:lnTo>
                    <a:lnTo>
                      <a:pt x="61" y="152"/>
                    </a:lnTo>
                    <a:lnTo>
                      <a:pt x="59" y="152"/>
                    </a:lnTo>
                    <a:lnTo>
                      <a:pt x="57" y="152"/>
                    </a:lnTo>
                    <a:lnTo>
                      <a:pt x="55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4" y="152"/>
                    </a:lnTo>
                    <a:lnTo>
                      <a:pt x="32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7" y="153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5" y="157"/>
                    </a:lnTo>
                    <a:lnTo>
                      <a:pt x="27" y="157"/>
                    </a:lnTo>
                    <a:lnTo>
                      <a:pt x="27" y="159"/>
                    </a:lnTo>
                    <a:lnTo>
                      <a:pt x="29" y="159"/>
                    </a:lnTo>
                    <a:lnTo>
                      <a:pt x="29" y="161"/>
                    </a:lnTo>
                    <a:lnTo>
                      <a:pt x="31" y="161"/>
                    </a:lnTo>
                    <a:lnTo>
                      <a:pt x="31" y="163"/>
                    </a:lnTo>
                    <a:lnTo>
                      <a:pt x="32" y="163"/>
                    </a:lnTo>
                    <a:lnTo>
                      <a:pt x="32" y="165"/>
                    </a:lnTo>
                    <a:lnTo>
                      <a:pt x="32" y="167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4" y="173"/>
                    </a:lnTo>
                    <a:lnTo>
                      <a:pt x="32" y="173"/>
                    </a:lnTo>
                    <a:lnTo>
                      <a:pt x="32" y="175"/>
                    </a:lnTo>
                    <a:lnTo>
                      <a:pt x="31" y="175"/>
                    </a:lnTo>
                    <a:lnTo>
                      <a:pt x="29" y="177"/>
                    </a:lnTo>
                    <a:lnTo>
                      <a:pt x="31" y="177"/>
                    </a:lnTo>
                    <a:lnTo>
                      <a:pt x="29" y="177"/>
                    </a:lnTo>
                    <a:lnTo>
                      <a:pt x="29" y="178"/>
                    </a:lnTo>
                    <a:lnTo>
                      <a:pt x="27" y="180"/>
                    </a:lnTo>
                    <a:lnTo>
                      <a:pt x="25" y="180"/>
                    </a:lnTo>
                    <a:lnTo>
                      <a:pt x="23" y="180"/>
                    </a:lnTo>
                    <a:lnTo>
                      <a:pt x="21" y="180"/>
                    </a:lnTo>
                    <a:lnTo>
                      <a:pt x="19" y="180"/>
                    </a:lnTo>
                    <a:lnTo>
                      <a:pt x="17" y="180"/>
                    </a:lnTo>
                    <a:lnTo>
                      <a:pt x="15" y="180"/>
                    </a:lnTo>
                    <a:lnTo>
                      <a:pt x="13" y="180"/>
                    </a:lnTo>
                    <a:lnTo>
                      <a:pt x="13" y="182"/>
                    </a:lnTo>
                    <a:lnTo>
                      <a:pt x="11" y="182"/>
                    </a:lnTo>
                    <a:lnTo>
                      <a:pt x="9" y="182"/>
                    </a:lnTo>
                    <a:lnTo>
                      <a:pt x="9" y="180"/>
                    </a:lnTo>
                    <a:lnTo>
                      <a:pt x="7" y="180"/>
                    </a:lnTo>
                    <a:lnTo>
                      <a:pt x="6" y="180"/>
                    </a:lnTo>
                    <a:lnTo>
                      <a:pt x="4" y="180"/>
                    </a:lnTo>
                    <a:lnTo>
                      <a:pt x="2" y="180"/>
                    </a:lnTo>
                    <a:lnTo>
                      <a:pt x="2" y="182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7" y="44"/>
                    </a:lnTo>
                    <a:lnTo>
                      <a:pt x="7" y="42"/>
                    </a:lnTo>
                    <a:lnTo>
                      <a:pt x="7" y="40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8" name="Freeform 29"/>
              <p:cNvSpPr>
                <a:spLocks/>
              </p:cNvSpPr>
              <p:nvPr/>
            </p:nvSpPr>
            <p:spPr bwMode="auto">
              <a:xfrm>
                <a:off x="2331890" y="2144125"/>
                <a:ext cx="327871" cy="425402"/>
              </a:xfrm>
              <a:custGeom>
                <a:avLst/>
                <a:gdLst>
                  <a:gd name="T0" fmla="*/ 0 w 158"/>
                  <a:gd name="T1" fmla="*/ 78 h 205"/>
                  <a:gd name="T2" fmla="*/ 0 w 158"/>
                  <a:gd name="T3" fmla="*/ 67 h 205"/>
                  <a:gd name="T4" fmla="*/ 0 w 158"/>
                  <a:gd name="T5" fmla="*/ 55 h 205"/>
                  <a:gd name="T6" fmla="*/ 0 w 158"/>
                  <a:gd name="T7" fmla="*/ 44 h 205"/>
                  <a:gd name="T8" fmla="*/ 0 w 158"/>
                  <a:gd name="T9" fmla="*/ 32 h 205"/>
                  <a:gd name="T10" fmla="*/ 0 w 158"/>
                  <a:gd name="T11" fmla="*/ 21 h 205"/>
                  <a:gd name="T12" fmla="*/ 0 w 158"/>
                  <a:gd name="T13" fmla="*/ 9 h 205"/>
                  <a:gd name="T14" fmla="*/ 2 w 158"/>
                  <a:gd name="T15" fmla="*/ 0 h 205"/>
                  <a:gd name="T16" fmla="*/ 14 w 158"/>
                  <a:gd name="T17" fmla="*/ 0 h 205"/>
                  <a:gd name="T18" fmla="*/ 25 w 158"/>
                  <a:gd name="T19" fmla="*/ 0 h 205"/>
                  <a:gd name="T20" fmla="*/ 37 w 158"/>
                  <a:gd name="T21" fmla="*/ 0 h 205"/>
                  <a:gd name="T22" fmla="*/ 48 w 158"/>
                  <a:gd name="T23" fmla="*/ 0 h 205"/>
                  <a:gd name="T24" fmla="*/ 60 w 158"/>
                  <a:gd name="T25" fmla="*/ 0 h 205"/>
                  <a:gd name="T26" fmla="*/ 71 w 158"/>
                  <a:gd name="T27" fmla="*/ 0 h 205"/>
                  <a:gd name="T28" fmla="*/ 83 w 158"/>
                  <a:gd name="T29" fmla="*/ 0 h 205"/>
                  <a:gd name="T30" fmla="*/ 94 w 158"/>
                  <a:gd name="T31" fmla="*/ 0 h 205"/>
                  <a:gd name="T32" fmla="*/ 96 w 158"/>
                  <a:gd name="T33" fmla="*/ 9 h 205"/>
                  <a:gd name="T34" fmla="*/ 96 w 158"/>
                  <a:gd name="T35" fmla="*/ 21 h 205"/>
                  <a:gd name="T36" fmla="*/ 96 w 158"/>
                  <a:gd name="T37" fmla="*/ 32 h 205"/>
                  <a:gd name="T38" fmla="*/ 98 w 158"/>
                  <a:gd name="T39" fmla="*/ 42 h 205"/>
                  <a:gd name="T40" fmla="*/ 110 w 158"/>
                  <a:gd name="T41" fmla="*/ 42 h 205"/>
                  <a:gd name="T42" fmla="*/ 121 w 158"/>
                  <a:gd name="T43" fmla="*/ 42 h 205"/>
                  <a:gd name="T44" fmla="*/ 133 w 158"/>
                  <a:gd name="T45" fmla="*/ 42 h 205"/>
                  <a:gd name="T46" fmla="*/ 144 w 158"/>
                  <a:gd name="T47" fmla="*/ 42 h 205"/>
                  <a:gd name="T48" fmla="*/ 156 w 158"/>
                  <a:gd name="T49" fmla="*/ 42 h 205"/>
                  <a:gd name="T50" fmla="*/ 158 w 158"/>
                  <a:gd name="T51" fmla="*/ 51 h 205"/>
                  <a:gd name="T52" fmla="*/ 158 w 158"/>
                  <a:gd name="T53" fmla="*/ 63 h 205"/>
                  <a:gd name="T54" fmla="*/ 158 w 158"/>
                  <a:gd name="T55" fmla="*/ 75 h 205"/>
                  <a:gd name="T56" fmla="*/ 158 w 158"/>
                  <a:gd name="T57" fmla="*/ 86 h 205"/>
                  <a:gd name="T58" fmla="*/ 158 w 158"/>
                  <a:gd name="T59" fmla="*/ 98 h 205"/>
                  <a:gd name="T60" fmla="*/ 158 w 158"/>
                  <a:gd name="T61" fmla="*/ 109 h 205"/>
                  <a:gd name="T62" fmla="*/ 158 w 158"/>
                  <a:gd name="T63" fmla="*/ 121 h 205"/>
                  <a:gd name="T64" fmla="*/ 158 w 158"/>
                  <a:gd name="T65" fmla="*/ 132 h 205"/>
                  <a:gd name="T66" fmla="*/ 158 w 158"/>
                  <a:gd name="T67" fmla="*/ 144 h 205"/>
                  <a:gd name="T68" fmla="*/ 158 w 158"/>
                  <a:gd name="T69" fmla="*/ 155 h 205"/>
                  <a:gd name="T70" fmla="*/ 158 w 158"/>
                  <a:gd name="T71" fmla="*/ 167 h 205"/>
                  <a:gd name="T72" fmla="*/ 158 w 158"/>
                  <a:gd name="T73" fmla="*/ 178 h 205"/>
                  <a:gd name="T74" fmla="*/ 158 w 158"/>
                  <a:gd name="T75" fmla="*/ 190 h 205"/>
                  <a:gd name="T76" fmla="*/ 158 w 158"/>
                  <a:gd name="T77" fmla="*/ 201 h 205"/>
                  <a:gd name="T78" fmla="*/ 150 w 158"/>
                  <a:gd name="T79" fmla="*/ 205 h 205"/>
                  <a:gd name="T80" fmla="*/ 139 w 158"/>
                  <a:gd name="T81" fmla="*/ 205 h 205"/>
                  <a:gd name="T82" fmla="*/ 127 w 158"/>
                  <a:gd name="T83" fmla="*/ 205 h 205"/>
                  <a:gd name="T84" fmla="*/ 116 w 158"/>
                  <a:gd name="T85" fmla="*/ 205 h 205"/>
                  <a:gd name="T86" fmla="*/ 104 w 158"/>
                  <a:gd name="T87" fmla="*/ 205 h 205"/>
                  <a:gd name="T88" fmla="*/ 93 w 158"/>
                  <a:gd name="T89" fmla="*/ 205 h 205"/>
                  <a:gd name="T90" fmla="*/ 81 w 158"/>
                  <a:gd name="T91" fmla="*/ 205 h 205"/>
                  <a:gd name="T92" fmla="*/ 69 w 158"/>
                  <a:gd name="T93" fmla="*/ 205 h 205"/>
                  <a:gd name="T94" fmla="*/ 58 w 158"/>
                  <a:gd name="T95" fmla="*/ 205 h 205"/>
                  <a:gd name="T96" fmla="*/ 46 w 158"/>
                  <a:gd name="T97" fmla="*/ 205 h 205"/>
                  <a:gd name="T98" fmla="*/ 35 w 158"/>
                  <a:gd name="T99" fmla="*/ 205 h 205"/>
                  <a:gd name="T100" fmla="*/ 23 w 158"/>
                  <a:gd name="T101" fmla="*/ 205 h 205"/>
                  <a:gd name="T102" fmla="*/ 12 w 158"/>
                  <a:gd name="T103" fmla="*/ 205 h 205"/>
                  <a:gd name="T104" fmla="*/ 0 w 158"/>
                  <a:gd name="T105" fmla="*/ 205 h 205"/>
                  <a:gd name="T106" fmla="*/ 0 w 158"/>
                  <a:gd name="T107" fmla="*/ 194 h 205"/>
                  <a:gd name="T108" fmla="*/ 0 w 158"/>
                  <a:gd name="T109" fmla="*/ 182 h 205"/>
                  <a:gd name="T110" fmla="*/ 0 w 158"/>
                  <a:gd name="T111" fmla="*/ 171 h 205"/>
                  <a:gd name="T112" fmla="*/ 0 w 158"/>
                  <a:gd name="T113" fmla="*/ 159 h 205"/>
                  <a:gd name="T114" fmla="*/ 0 w 158"/>
                  <a:gd name="T115" fmla="*/ 147 h 205"/>
                  <a:gd name="T116" fmla="*/ 0 w 158"/>
                  <a:gd name="T117" fmla="*/ 136 h 205"/>
                  <a:gd name="T118" fmla="*/ 0 w 158"/>
                  <a:gd name="T119" fmla="*/ 124 h 205"/>
                  <a:gd name="T120" fmla="*/ 0 w 158"/>
                  <a:gd name="T121" fmla="*/ 113 h 205"/>
                  <a:gd name="T122" fmla="*/ 0 w 158"/>
                  <a:gd name="T123" fmla="*/ 101 h 205"/>
                  <a:gd name="T124" fmla="*/ 0 w 158"/>
                  <a:gd name="T125" fmla="*/ 9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8" h="205">
                    <a:moveTo>
                      <a:pt x="0" y="88"/>
                    </a:move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11"/>
                    </a:lnTo>
                    <a:lnTo>
                      <a:pt x="96" y="13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2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8" y="42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31" y="42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9" y="42"/>
                    </a:lnTo>
                    <a:lnTo>
                      <a:pt x="141" y="42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8" y="42"/>
                    </a:lnTo>
                    <a:lnTo>
                      <a:pt x="158" y="44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50"/>
                    </a:lnTo>
                    <a:lnTo>
                      <a:pt x="158" y="51"/>
                    </a:lnTo>
                    <a:lnTo>
                      <a:pt x="158" y="53"/>
                    </a:lnTo>
                    <a:lnTo>
                      <a:pt x="158" y="55"/>
                    </a:lnTo>
                    <a:lnTo>
                      <a:pt x="158" y="57"/>
                    </a:lnTo>
                    <a:lnTo>
                      <a:pt x="158" y="59"/>
                    </a:lnTo>
                    <a:lnTo>
                      <a:pt x="158" y="61"/>
                    </a:lnTo>
                    <a:lnTo>
                      <a:pt x="158" y="63"/>
                    </a:lnTo>
                    <a:lnTo>
                      <a:pt x="158" y="65"/>
                    </a:lnTo>
                    <a:lnTo>
                      <a:pt x="158" y="67"/>
                    </a:lnTo>
                    <a:lnTo>
                      <a:pt x="158" y="69"/>
                    </a:lnTo>
                    <a:lnTo>
                      <a:pt x="158" y="71"/>
                    </a:lnTo>
                    <a:lnTo>
                      <a:pt x="158" y="73"/>
                    </a:lnTo>
                    <a:lnTo>
                      <a:pt x="158" y="75"/>
                    </a:lnTo>
                    <a:lnTo>
                      <a:pt x="158" y="76"/>
                    </a:lnTo>
                    <a:lnTo>
                      <a:pt x="158" y="78"/>
                    </a:lnTo>
                    <a:lnTo>
                      <a:pt x="158" y="80"/>
                    </a:lnTo>
                    <a:lnTo>
                      <a:pt x="158" y="82"/>
                    </a:lnTo>
                    <a:lnTo>
                      <a:pt x="158" y="84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8" y="90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58" y="96"/>
                    </a:lnTo>
                    <a:lnTo>
                      <a:pt x="158" y="98"/>
                    </a:lnTo>
                    <a:lnTo>
                      <a:pt x="158" y="99"/>
                    </a:lnTo>
                    <a:lnTo>
                      <a:pt x="158" y="101"/>
                    </a:lnTo>
                    <a:lnTo>
                      <a:pt x="158" y="103"/>
                    </a:lnTo>
                    <a:lnTo>
                      <a:pt x="158" y="105"/>
                    </a:lnTo>
                    <a:lnTo>
                      <a:pt x="158" y="107"/>
                    </a:lnTo>
                    <a:lnTo>
                      <a:pt x="158" y="109"/>
                    </a:lnTo>
                    <a:lnTo>
                      <a:pt x="158" y="111"/>
                    </a:lnTo>
                    <a:lnTo>
                      <a:pt x="158" y="113"/>
                    </a:lnTo>
                    <a:lnTo>
                      <a:pt x="158" y="115"/>
                    </a:lnTo>
                    <a:lnTo>
                      <a:pt x="158" y="117"/>
                    </a:lnTo>
                    <a:lnTo>
                      <a:pt x="158" y="119"/>
                    </a:lnTo>
                    <a:lnTo>
                      <a:pt x="158" y="121"/>
                    </a:lnTo>
                    <a:lnTo>
                      <a:pt x="158" y="123"/>
                    </a:lnTo>
                    <a:lnTo>
                      <a:pt x="158" y="124"/>
                    </a:lnTo>
                    <a:lnTo>
                      <a:pt x="158" y="126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8" y="157"/>
                    </a:lnTo>
                    <a:lnTo>
                      <a:pt x="158" y="159"/>
                    </a:lnTo>
                    <a:lnTo>
                      <a:pt x="158" y="161"/>
                    </a:lnTo>
                    <a:lnTo>
                      <a:pt x="158" y="163"/>
                    </a:lnTo>
                    <a:lnTo>
                      <a:pt x="158" y="165"/>
                    </a:lnTo>
                    <a:lnTo>
                      <a:pt x="158" y="167"/>
                    </a:lnTo>
                    <a:lnTo>
                      <a:pt x="158" y="169"/>
                    </a:lnTo>
                    <a:lnTo>
                      <a:pt x="158" y="171"/>
                    </a:lnTo>
                    <a:lnTo>
                      <a:pt x="158" y="172"/>
                    </a:lnTo>
                    <a:lnTo>
                      <a:pt x="158" y="174"/>
                    </a:lnTo>
                    <a:lnTo>
                      <a:pt x="158" y="176"/>
                    </a:lnTo>
                    <a:lnTo>
                      <a:pt x="158" y="178"/>
                    </a:lnTo>
                    <a:lnTo>
                      <a:pt x="158" y="180"/>
                    </a:lnTo>
                    <a:lnTo>
                      <a:pt x="158" y="182"/>
                    </a:lnTo>
                    <a:lnTo>
                      <a:pt x="158" y="184"/>
                    </a:lnTo>
                    <a:lnTo>
                      <a:pt x="158" y="186"/>
                    </a:lnTo>
                    <a:lnTo>
                      <a:pt x="158" y="188"/>
                    </a:lnTo>
                    <a:lnTo>
                      <a:pt x="158" y="190"/>
                    </a:lnTo>
                    <a:lnTo>
                      <a:pt x="158" y="192"/>
                    </a:lnTo>
                    <a:lnTo>
                      <a:pt x="158" y="194"/>
                    </a:lnTo>
                    <a:lnTo>
                      <a:pt x="158" y="195"/>
                    </a:lnTo>
                    <a:lnTo>
                      <a:pt x="158" y="197"/>
                    </a:lnTo>
                    <a:lnTo>
                      <a:pt x="158" y="199"/>
                    </a:lnTo>
                    <a:lnTo>
                      <a:pt x="158" y="201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0" y="205"/>
                    </a:lnTo>
                    <a:lnTo>
                      <a:pt x="148" y="205"/>
                    </a:lnTo>
                    <a:lnTo>
                      <a:pt x="146" y="205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1" y="205"/>
                    </a:lnTo>
                    <a:lnTo>
                      <a:pt x="139" y="205"/>
                    </a:lnTo>
                    <a:lnTo>
                      <a:pt x="137" y="205"/>
                    </a:lnTo>
                    <a:lnTo>
                      <a:pt x="135" y="205"/>
                    </a:lnTo>
                    <a:lnTo>
                      <a:pt x="133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7" y="205"/>
                    </a:lnTo>
                    <a:lnTo>
                      <a:pt x="125" y="205"/>
                    </a:lnTo>
                    <a:lnTo>
                      <a:pt x="123" y="205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7" y="205"/>
                    </a:lnTo>
                    <a:lnTo>
                      <a:pt x="116" y="205"/>
                    </a:lnTo>
                    <a:lnTo>
                      <a:pt x="114" y="205"/>
                    </a:lnTo>
                    <a:lnTo>
                      <a:pt x="112" y="205"/>
                    </a:lnTo>
                    <a:lnTo>
                      <a:pt x="110" y="205"/>
                    </a:lnTo>
                    <a:lnTo>
                      <a:pt x="108" y="205"/>
                    </a:lnTo>
                    <a:lnTo>
                      <a:pt x="106" y="205"/>
                    </a:lnTo>
                    <a:lnTo>
                      <a:pt x="104" y="205"/>
                    </a:lnTo>
                    <a:lnTo>
                      <a:pt x="102" y="205"/>
                    </a:lnTo>
                    <a:lnTo>
                      <a:pt x="100" y="205"/>
                    </a:lnTo>
                    <a:lnTo>
                      <a:pt x="98" y="205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3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7" y="205"/>
                    </a:lnTo>
                    <a:lnTo>
                      <a:pt x="85" y="205"/>
                    </a:lnTo>
                    <a:lnTo>
                      <a:pt x="83" y="205"/>
                    </a:lnTo>
                    <a:lnTo>
                      <a:pt x="81" y="205"/>
                    </a:lnTo>
                    <a:lnTo>
                      <a:pt x="79" y="205"/>
                    </a:lnTo>
                    <a:lnTo>
                      <a:pt x="77" y="205"/>
                    </a:lnTo>
                    <a:lnTo>
                      <a:pt x="75" y="205"/>
                    </a:lnTo>
                    <a:lnTo>
                      <a:pt x="73" y="205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64" y="205"/>
                    </a:lnTo>
                    <a:lnTo>
                      <a:pt x="62" y="205"/>
                    </a:lnTo>
                    <a:lnTo>
                      <a:pt x="60" y="205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4" y="205"/>
                    </a:lnTo>
                    <a:lnTo>
                      <a:pt x="52" y="205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5"/>
                    </a:lnTo>
                    <a:lnTo>
                      <a:pt x="45" y="205"/>
                    </a:lnTo>
                    <a:lnTo>
                      <a:pt x="43" y="205"/>
                    </a:lnTo>
                    <a:lnTo>
                      <a:pt x="41" y="205"/>
                    </a:lnTo>
                    <a:lnTo>
                      <a:pt x="39" y="205"/>
                    </a:lnTo>
                    <a:lnTo>
                      <a:pt x="37" y="205"/>
                    </a:lnTo>
                    <a:lnTo>
                      <a:pt x="35" y="205"/>
                    </a:lnTo>
                    <a:lnTo>
                      <a:pt x="33" y="205"/>
                    </a:lnTo>
                    <a:lnTo>
                      <a:pt x="31" y="205"/>
                    </a:lnTo>
                    <a:lnTo>
                      <a:pt x="29" y="205"/>
                    </a:lnTo>
                    <a:lnTo>
                      <a:pt x="27" y="205"/>
                    </a:lnTo>
                    <a:lnTo>
                      <a:pt x="25" y="205"/>
                    </a:lnTo>
                    <a:lnTo>
                      <a:pt x="23" y="205"/>
                    </a:lnTo>
                    <a:lnTo>
                      <a:pt x="21" y="205"/>
                    </a:lnTo>
                    <a:lnTo>
                      <a:pt x="20" y="205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4" y="205"/>
                    </a:lnTo>
                    <a:lnTo>
                      <a:pt x="12" y="205"/>
                    </a:lnTo>
                    <a:lnTo>
                      <a:pt x="10" y="205"/>
                    </a:lnTo>
                    <a:lnTo>
                      <a:pt x="8" y="205"/>
                    </a:lnTo>
                    <a:lnTo>
                      <a:pt x="6" y="205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1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9" name="Freeform 30"/>
              <p:cNvSpPr>
                <a:spLocks/>
              </p:cNvSpPr>
              <p:nvPr/>
            </p:nvSpPr>
            <p:spPr bwMode="auto">
              <a:xfrm>
                <a:off x="4249310" y="2115074"/>
                <a:ext cx="278067" cy="334097"/>
              </a:xfrm>
              <a:custGeom>
                <a:avLst/>
                <a:gdLst>
                  <a:gd name="T0" fmla="*/ 0 w 134"/>
                  <a:gd name="T1" fmla="*/ 46 h 161"/>
                  <a:gd name="T2" fmla="*/ 0 w 134"/>
                  <a:gd name="T3" fmla="*/ 35 h 161"/>
                  <a:gd name="T4" fmla="*/ 4 w 134"/>
                  <a:gd name="T5" fmla="*/ 27 h 161"/>
                  <a:gd name="T6" fmla="*/ 13 w 134"/>
                  <a:gd name="T7" fmla="*/ 25 h 161"/>
                  <a:gd name="T8" fmla="*/ 25 w 134"/>
                  <a:gd name="T9" fmla="*/ 25 h 161"/>
                  <a:gd name="T10" fmla="*/ 36 w 134"/>
                  <a:gd name="T11" fmla="*/ 25 h 161"/>
                  <a:gd name="T12" fmla="*/ 46 w 134"/>
                  <a:gd name="T13" fmla="*/ 21 h 161"/>
                  <a:gd name="T14" fmla="*/ 54 w 134"/>
                  <a:gd name="T15" fmla="*/ 16 h 161"/>
                  <a:gd name="T16" fmla="*/ 65 w 134"/>
                  <a:gd name="T17" fmla="*/ 25 h 161"/>
                  <a:gd name="T18" fmla="*/ 77 w 134"/>
                  <a:gd name="T19" fmla="*/ 27 h 161"/>
                  <a:gd name="T20" fmla="*/ 94 w 134"/>
                  <a:gd name="T21" fmla="*/ 16 h 161"/>
                  <a:gd name="T22" fmla="*/ 106 w 134"/>
                  <a:gd name="T23" fmla="*/ 8 h 161"/>
                  <a:gd name="T24" fmla="*/ 115 w 134"/>
                  <a:gd name="T25" fmla="*/ 4 h 161"/>
                  <a:gd name="T26" fmla="*/ 127 w 134"/>
                  <a:gd name="T27" fmla="*/ 2 h 161"/>
                  <a:gd name="T28" fmla="*/ 134 w 134"/>
                  <a:gd name="T29" fmla="*/ 4 h 161"/>
                  <a:gd name="T30" fmla="*/ 134 w 134"/>
                  <a:gd name="T31" fmla="*/ 18 h 161"/>
                  <a:gd name="T32" fmla="*/ 134 w 134"/>
                  <a:gd name="T33" fmla="*/ 29 h 161"/>
                  <a:gd name="T34" fmla="*/ 134 w 134"/>
                  <a:gd name="T35" fmla="*/ 41 h 161"/>
                  <a:gd name="T36" fmla="*/ 134 w 134"/>
                  <a:gd name="T37" fmla="*/ 52 h 161"/>
                  <a:gd name="T38" fmla="*/ 134 w 134"/>
                  <a:gd name="T39" fmla="*/ 64 h 161"/>
                  <a:gd name="T40" fmla="*/ 131 w 134"/>
                  <a:gd name="T41" fmla="*/ 71 h 161"/>
                  <a:gd name="T42" fmla="*/ 133 w 134"/>
                  <a:gd name="T43" fmla="*/ 81 h 161"/>
                  <a:gd name="T44" fmla="*/ 131 w 134"/>
                  <a:gd name="T45" fmla="*/ 87 h 161"/>
                  <a:gd name="T46" fmla="*/ 129 w 134"/>
                  <a:gd name="T47" fmla="*/ 96 h 161"/>
                  <a:gd name="T48" fmla="*/ 127 w 134"/>
                  <a:gd name="T49" fmla="*/ 102 h 161"/>
                  <a:gd name="T50" fmla="*/ 125 w 134"/>
                  <a:gd name="T51" fmla="*/ 112 h 161"/>
                  <a:gd name="T52" fmla="*/ 119 w 134"/>
                  <a:gd name="T53" fmla="*/ 117 h 161"/>
                  <a:gd name="T54" fmla="*/ 113 w 134"/>
                  <a:gd name="T55" fmla="*/ 123 h 161"/>
                  <a:gd name="T56" fmla="*/ 108 w 134"/>
                  <a:gd name="T57" fmla="*/ 121 h 161"/>
                  <a:gd name="T58" fmla="*/ 102 w 134"/>
                  <a:gd name="T59" fmla="*/ 127 h 161"/>
                  <a:gd name="T60" fmla="*/ 96 w 134"/>
                  <a:gd name="T61" fmla="*/ 133 h 161"/>
                  <a:gd name="T62" fmla="*/ 96 w 134"/>
                  <a:gd name="T63" fmla="*/ 140 h 161"/>
                  <a:gd name="T64" fmla="*/ 90 w 134"/>
                  <a:gd name="T65" fmla="*/ 142 h 161"/>
                  <a:gd name="T66" fmla="*/ 86 w 134"/>
                  <a:gd name="T67" fmla="*/ 137 h 161"/>
                  <a:gd name="T68" fmla="*/ 83 w 134"/>
                  <a:gd name="T69" fmla="*/ 144 h 161"/>
                  <a:gd name="T70" fmla="*/ 83 w 134"/>
                  <a:gd name="T71" fmla="*/ 148 h 161"/>
                  <a:gd name="T72" fmla="*/ 79 w 134"/>
                  <a:gd name="T73" fmla="*/ 156 h 161"/>
                  <a:gd name="T74" fmla="*/ 73 w 134"/>
                  <a:gd name="T75" fmla="*/ 161 h 161"/>
                  <a:gd name="T76" fmla="*/ 65 w 134"/>
                  <a:gd name="T77" fmla="*/ 156 h 161"/>
                  <a:gd name="T78" fmla="*/ 61 w 134"/>
                  <a:gd name="T79" fmla="*/ 148 h 161"/>
                  <a:gd name="T80" fmla="*/ 54 w 134"/>
                  <a:gd name="T81" fmla="*/ 152 h 161"/>
                  <a:gd name="T82" fmla="*/ 48 w 134"/>
                  <a:gd name="T83" fmla="*/ 154 h 161"/>
                  <a:gd name="T84" fmla="*/ 40 w 134"/>
                  <a:gd name="T85" fmla="*/ 150 h 161"/>
                  <a:gd name="T86" fmla="*/ 35 w 134"/>
                  <a:gd name="T87" fmla="*/ 152 h 161"/>
                  <a:gd name="T88" fmla="*/ 27 w 134"/>
                  <a:gd name="T89" fmla="*/ 148 h 161"/>
                  <a:gd name="T90" fmla="*/ 21 w 134"/>
                  <a:gd name="T91" fmla="*/ 146 h 161"/>
                  <a:gd name="T92" fmla="*/ 15 w 134"/>
                  <a:gd name="T93" fmla="*/ 140 h 161"/>
                  <a:gd name="T94" fmla="*/ 12 w 134"/>
                  <a:gd name="T95" fmla="*/ 133 h 161"/>
                  <a:gd name="T96" fmla="*/ 4 w 134"/>
                  <a:gd name="T97" fmla="*/ 133 h 161"/>
                  <a:gd name="T98" fmla="*/ 0 w 134"/>
                  <a:gd name="T99" fmla="*/ 129 h 161"/>
                  <a:gd name="T100" fmla="*/ 0 w 134"/>
                  <a:gd name="T101" fmla="*/ 117 h 161"/>
                  <a:gd name="T102" fmla="*/ 0 w 134"/>
                  <a:gd name="T103" fmla="*/ 106 h 161"/>
                  <a:gd name="T104" fmla="*/ 0 w 134"/>
                  <a:gd name="T105" fmla="*/ 94 h 161"/>
                  <a:gd name="T106" fmla="*/ 0 w 134"/>
                  <a:gd name="T107" fmla="*/ 83 h 161"/>
                  <a:gd name="T108" fmla="*/ 0 w 134"/>
                  <a:gd name="T109" fmla="*/ 71 h 161"/>
                  <a:gd name="T110" fmla="*/ 0 w 134"/>
                  <a:gd name="T111" fmla="*/ 6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4" h="161">
                    <a:moveTo>
                      <a:pt x="0" y="56"/>
                    </a:move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1" y="25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8" y="25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0" y="18"/>
                    </a:lnTo>
                    <a:lnTo>
                      <a:pt x="52" y="16"/>
                    </a:lnTo>
                    <a:lnTo>
                      <a:pt x="54" y="16"/>
                    </a:lnTo>
                    <a:lnTo>
                      <a:pt x="54" y="19"/>
                    </a:lnTo>
                    <a:lnTo>
                      <a:pt x="58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7" y="27"/>
                    </a:lnTo>
                    <a:lnTo>
                      <a:pt x="77" y="25"/>
                    </a:lnTo>
                    <a:lnTo>
                      <a:pt x="81" y="25"/>
                    </a:lnTo>
                    <a:lnTo>
                      <a:pt x="85" y="21"/>
                    </a:lnTo>
                    <a:lnTo>
                      <a:pt x="88" y="19"/>
                    </a:lnTo>
                    <a:lnTo>
                      <a:pt x="92" y="18"/>
                    </a:lnTo>
                    <a:lnTo>
                      <a:pt x="94" y="16"/>
                    </a:lnTo>
                    <a:lnTo>
                      <a:pt x="96" y="14"/>
                    </a:lnTo>
                    <a:lnTo>
                      <a:pt x="98" y="14"/>
                    </a:lnTo>
                    <a:lnTo>
                      <a:pt x="100" y="12"/>
                    </a:lnTo>
                    <a:lnTo>
                      <a:pt x="102" y="12"/>
                    </a:lnTo>
                    <a:lnTo>
                      <a:pt x="104" y="10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9" y="6"/>
                    </a:lnTo>
                    <a:lnTo>
                      <a:pt x="111" y="6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17" y="4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4" y="4"/>
                    </a:lnTo>
                    <a:lnTo>
                      <a:pt x="134" y="6"/>
                    </a:lnTo>
                    <a:lnTo>
                      <a:pt x="134" y="8"/>
                    </a:lnTo>
                    <a:lnTo>
                      <a:pt x="134" y="10"/>
                    </a:lnTo>
                    <a:lnTo>
                      <a:pt x="134" y="14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4" y="21"/>
                    </a:lnTo>
                    <a:lnTo>
                      <a:pt x="134" y="23"/>
                    </a:lnTo>
                    <a:lnTo>
                      <a:pt x="134" y="25"/>
                    </a:lnTo>
                    <a:lnTo>
                      <a:pt x="134" y="27"/>
                    </a:lnTo>
                    <a:lnTo>
                      <a:pt x="134" y="29"/>
                    </a:lnTo>
                    <a:lnTo>
                      <a:pt x="134" y="31"/>
                    </a:lnTo>
                    <a:lnTo>
                      <a:pt x="134" y="33"/>
                    </a:lnTo>
                    <a:lnTo>
                      <a:pt x="134" y="35"/>
                    </a:lnTo>
                    <a:lnTo>
                      <a:pt x="134" y="37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34" y="46"/>
                    </a:lnTo>
                    <a:lnTo>
                      <a:pt x="134" y="48"/>
                    </a:lnTo>
                    <a:lnTo>
                      <a:pt x="134" y="50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4" y="62"/>
                    </a:lnTo>
                    <a:lnTo>
                      <a:pt x="134" y="64"/>
                    </a:lnTo>
                    <a:lnTo>
                      <a:pt x="134" y="65"/>
                    </a:lnTo>
                    <a:lnTo>
                      <a:pt x="134" y="67"/>
                    </a:lnTo>
                    <a:lnTo>
                      <a:pt x="134" y="69"/>
                    </a:lnTo>
                    <a:lnTo>
                      <a:pt x="134" y="71"/>
                    </a:lnTo>
                    <a:lnTo>
                      <a:pt x="133" y="71"/>
                    </a:lnTo>
                    <a:lnTo>
                      <a:pt x="131" y="71"/>
                    </a:lnTo>
                    <a:lnTo>
                      <a:pt x="131" y="73"/>
                    </a:lnTo>
                    <a:lnTo>
                      <a:pt x="131" y="75"/>
                    </a:lnTo>
                    <a:lnTo>
                      <a:pt x="133" y="75"/>
                    </a:lnTo>
                    <a:lnTo>
                      <a:pt x="133" y="77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3" y="81"/>
                    </a:lnTo>
                    <a:lnTo>
                      <a:pt x="133" y="83"/>
                    </a:lnTo>
                    <a:lnTo>
                      <a:pt x="133" y="85"/>
                    </a:lnTo>
                    <a:lnTo>
                      <a:pt x="133" y="87"/>
                    </a:lnTo>
                    <a:lnTo>
                      <a:pt x="131" y="87"/>
                    </a:lnTo>
                    <a:lnTo>
                      <a:pt x="131" y="89"/>
                    </a:lnTo>
                    <a:lnTo>
                      <a:pt x="131" y="90"/>
                    </a:lnTo>
                    <a:lnTo>
                      <a:pt x="129" y="90"/>
                    </a:lnTo>
                    <a:lnTo>
                      <a:pt x="129" y="92"/>
                    </a:lnTo>
                    <a:lnTo>
                      <a:pt x="129" y="94"/>
                    </a:lnTo>
                    <a:lnTo>
                      <a:pt x="129" y="96"/>
                    </a:lnTo>
                    <a:lnTo>
                      <a:pt x="129" y="98"/>
                    </a:lnTo>
                    <a:lnTo>
                      <a:pt x="127" y="98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4"/>
                    </a:lnTo>
                    <a:lnTo>
                      <a:pt x="125" y="104"/>
                    </a:lnTo>
                    <a:lnTo>
                      <a:pt x="125" y="106"/>
                    </a:lnTo>
                    <a:lnTo>
                      <a:pt x="125" y="108"/>
                    </a:lnTo>
                    <a:lnTo>
                      <a:pt x="125" y="110"/>
                    </a:lnTo>
                    <a:lnTo>
                      <a:pt x="125" y="112"/>
                    </a:lnTo>
                    <a:lnTo>
                      <a:pt x="123" y="112"/>
                    </a:lnTo>
                    <a:lnTo>
                      <a:pt x="123" y="113"/>
                    </a:lnTo>
                    <a:lnTo>
                      <a:pt x="121" y="113"/>
                    </a:lnTo>
                    <a:lnTo>
                      <a:pt x="121" y="115"/>
                    </a:lnTo>
                    <a:lnTo>
                      <a:pt x="119" y="115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5" y="121"/>
                    </a:lnTo>
                    <a:lnTo>
                      <a:pt x="113" y="121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08" y="125"/>
                    </a:lnTo>
                    <a:lnTo>
                      <a:pt x="108" y="123"/>
                    </a:lnTo>
                    <a:lnTo>
                      <a:pt x="108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4" y="137"/>
                    </a:lnTo>
                    <a:lnTo>
                      <a:pt x="96" y="137"/>
                    </a:lnTo>
                    <a:lnTo>
                      <a:pt x="96" y="138"/>
                    </a:lnTo>
                    <a:lnTo>
                      <a:pt x="96" y="140"/>
                    </a:lnTo>
                    <a:lnTo>
                      <a:pt x="94" y="140"/>
                    </a:lnTo>
                    <a:lnTo>
                      <a:pt x="92" y="140"/>
                    </a:lnTo>
                    <a:lnTo>
                      <a:pt x="92" y="142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92" y="140"/>
                    </a:lnTo>
                    <a:lnTo>
                      <a:pt x="90" y="140"/>
                    </a:lnTo>
                    <a:lnTo>
                      <a:pt x="90" y="138"/>
                    </a:lnTo>
                    <a:lnTo>
                      <a:pt x="88" y="138"/>
                    </a:lnTo>
                    <a:lnTo>
                      <a:pt x="88" y="137"/>
                    </a:lnTo>
                    <a:lnTo>
                      <a:pt x="86" y="137"/>
                    </a:lnTo>
                    <a:lnTo>
                      <a:pt x="86" y="138"/>
                    </a:lnTo>
                    <a:lnTo>
                      <a:pt x="85" y="138"/>
                    </a:lnTo>
                    <a:lnTo>
                      <a:pt x="85" y="140"/>
                    </a:lnTo>
                    <a:lnTo>
                      <a:pt x="85" y="142"/>
                    </a:lnTo>
                    <a:lnTo>
                      <a:pt x="85" y="144"/>
                    </a:lnTo>
                    <a:lnTo>
                      <a:pt x="83" y="144"/>
                    </a:lnTo>
                    <a:lnTo>
                      <a:pt x="83" y="146"/>
                    </a:lnTo>
                    <a:lnTo>
                      <a:pt x="81" y="146"/>
                    </a:lnTo>
                    <a:lnTo>
                      <a:pt x="81" y="148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52"/>
                    </a:lnTo>
                    <a:lnTo>
                      <a:pt x="83" y="154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9" y="156"/>
                    </a:lnTo>
                    <a:lnTo>
                      <a:pt x="79" y="158"/>
                    </a:lnTo>
                    <a:lnTo>
                      <a:pt x="79" y="160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3" y="161"/>
                    </a:lnTo>
                    <a:lnTo>
                      <a:pt x="71" y="161"/>
                    </a:lnTo>
                    <a:lnTo>
                      <a:pt x="69" y="161"/>
                    </a:lnTo>
                    <a:lnTo>
                      <a:pt x="69" y="160"/>
                    </a:lnTo>
                    <a:lnTo>
                      <a:pt x="67" y="160"/>
                    </a:lnTo>
                    <a:lnTo>
                      <a:pt x="67" y="158"/>
                    </a:lnTo>
                    <a:lnTo>
                      <a:pt x="65" y="156"/>
                    </a:lnTo>
                    <a:lnTo>
                      <a:pt x="63" y="156"/>
                    </a:lnTo>
                    <a:lnTo>
                      <a:pt x="61" y="156"/>
                    </a:lnTo>
                    <a:lnTo>
                      <a:pt x="61" y="154"/>
                    </a:lnTo>
                    <a:lnTo>
                      <a:pt x="61" y="152"/>
                    </a:lnTo>
                    <a:lnTo>
                      <a:pt x="61" y="150"/>
                    </a:lnTo>
                    <a:lnTo>
                      <a:pt x="61" y="148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48" y="154"/>
                    </a:lnTo>
                    <a:lnTo>
                      <a:pt x="46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2" y="150"/>
                    </a:lnTo>
                    <a:lnTo>
                      <a:pt x="40" y="150"/>
                    </a:lnTo>
                    <a:lnTo>
                      <a:pt x="38" y="150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5" y="154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3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27" y="148"/>
                    </a:lnTo>
                    <a:lnTo>
                      <a:pt x="27" y="146"/>
                    </a:lnTo>
                    <a:lnTo>
                      <a:pt x="25" y="146"/>
                    </a:lnTo>
                    <a:lnTo>
                      <a:pt x="25" y="148"/>
                    </a:lnTo>
                    <a:lnTo>
                      <a:pt x="23" y="148"/>
                    </a:lnTo>
                    <a:lnTo>
                      <a:pt x="21" y="148"/>
                    </a:lnTo>
                    <a:lnTo>
                      <a:pt x="21" y="146"/>
                    </a:lnTo>
                    <a:lnTo>
                      <a:pt x="19" y="146"/>
                    </a:lnTo>
                    <a:lnTo>
                      <a:pt x="17" y="146"/>
                    </a:lnTo>
                    <a:lnTo>
                      <a:pt x="17" y="144"/>
                    </a:lnTo>
                    <a:lnTo>
                      <a:pt x="17" y="142"/>
                    </a:lnTo>
                    <a:lnTo>
                      <a:pt x="17" y="140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3" y="137"/>
                    </a:lnTo>
                    <a:lnTo>
                      <a:pt x="12" y="137"/>
                    </a:lnTo>
                    <a:lnTo>
                      <a:pt x="12" y="135"/>
                    </a:lnTo>
                    <a:lnTo>
                      <a:pt x="12" y="133"/>
                    </a:lnTo>
                    <a:lnTo>
                      <a:pt x="10" y="133"/>
                    </a:lnTo>
                    <a:lnTo>
                      <a:pt x="10" y="135"/>
                    </a:lnTo>
                    <a:lnTo>
                      <a:pt x="8" y="135"/>
                    </a:lnTo>
                    <a:lnTo>
                      <a:pt x="6" y="135"/>
                    </a:lnTo>
                    <a:lnTo>
                      <a:pt x="4" y="135"/>
                    </a:lnTo>
                    <a:lnTo>
                      <a:pt x="4" y="133"/>
                    </a:lnTo>
                    <a:lnTo>
                      <a:pt x="2" y="133"/>
                    </a:lnTo>
                    <a:lnTo>
                      <a:pt x="0" y="133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0" name="Freeform 31"/>
              <p:cNvSpPr>
                <a:spLocks/>
              </p:cNvSpPr>
              <p:nvPr/>
            </p:nvSpPr>
            <p:spPr bwMode="auto">
              <a:xfrm>
                <a:off x="2819546" y="2608954"/>
                <a:ext cx="859104" cy="817601"/>
              </a:xfrm>
              <a:custGeom>
                <a:avLst/>
                <a:gdLst>
                  <a:gd name="T0" fmla="*/ 113 w 414"/>
                  <a:gd name="T1" fmla="*/ 165 h 394"/>
                  <a:gd name="T2" fmla="*/ 113 w 414"/>
                  <a:gd name="T3" fmla="*/ 127 h 394"/>
                  <a:gd name="T4" fmla="*/ 113 w 414"/>
                  <a:gd name="T5" fmla="*/ 91 h 394"/>
                  <a:gd name="T6" fmla="*/ 113 w 414"/>
                  <a:gd name="T7" fmla="*/ 54 h 394"/>
                  <a:gd name="T8" fmla="*/ 113 w 414"/>
                  <a:gd name="T9" fmla="*/ 18 h 394"/>
                  <a:gd name="T10" fmla="*/ 132 w 414"/>
                  <a:gd name="T11" fmla="*/ 0 h 394"/>
                  <a:gd name="T12" fmla="*/ 169 w 414"/>
                  <a:gd name="T13" fmla="*/ 0 h 394"/>
                  <a:gd name="T14" fmla="*/ 205 w 414"/>
                  <a:gd name="T15" fmla="*/ 0 h 394"/>
                  <a:gd name="T16" fmla="*/ 209 w 414"/>
                  <a:gd name="T17" fmla="*/ 33 h 394"/>
                  <a:gd name="T18" fmla="*/ 209 w 414"/>
                  <a:gd name="T19" fmla="*/ 69 h 394"/>
                  <a:gd name="T20" fmla="*/ 226 w 414"/>
                  <a:gd name="T21" fmla="*/ 81 h 394"/>
                  <a:gd name="T22" fmla="*/ 240 w 414"/>
                  <a:gd name="T23" fmla="*/ 89 h 394"/>
                  <a:gd name="T24" fmla="*/ 259 w 414"/>
                  <a:gd name="T25" fmla="*/ 94 h 394"/>
                  <a:gd name="T26" fmla="*/ 274 w 414"/>
                  <a:gd name="T27" fmla="*/ 96 h 394"/>
                  <a:gd name="T28" fmla="*/ 284 w 414"/>
                  <a:gd name="T29" fmla="*/ 98 h 394"/>
                  <a:gd name="T30" fmla="*/ 299 w 414"/>
                  <a:gd name="T31" fmla="*/ 102 h 394"/>
                  <a:gd name="T32" fmla="*/ 305 w 414"/>
                  <a:gd name="T33" fmla="*/ 98 h 394"/>
                  <a:gd name="T34" fmla="*/ 320 w 414"/>
                  <a:gd name="T35" fmla="*/ 104 h 394"/>
                  <a:gd name="T36" fmla="*/ 338 w 414"/>
                  <a:gd name="T37" fmla="*/ 100 h 394"/>
                  <a:gd name="T38" fmla="*/ 357 w 414"/>
                  <a:gd name="T39" fmla="*/ 102 h 394"/>
                  <a:gd name="T40" fmla="*/ 370 w 414"/>
                  <a:gd name="T41" fmla="*/ 106 h 394"/>
                  <a:gd name="T42" fmla="*/ 382 w 414"/>
                  <a:gd name="T43" fmla="*/ 112 h 394"/>
                  <a:gd name="T44" fmla="*/ 391 w 414"/>
                  <a:gd name="T45" fmla="*/ 112 h 394"/>
                  <a:gd name="T46" fmla="*/ 397 w 414"/>
                  <a:gd name="T47" fmla="*/ 121 h 394"/>
                  <a:gd name="T48" fmla="*/ 397 w 414"/>
                  <a:gd name="T49" fmla="*/ 158 h 394"/>
                  <a:gd name="T50" fmla="*/ 403 w 414"/>
                  <a:gd name="T51" fmla="*/ 181 h 394"/>
                  <a:gd name="T52" fmla="*/ 411 w 414"/>
                  <a:gd name="T53" fmla="*/ 196 h 394"/>
                  <a:gd name="T54" fmla="*/ 412 w 414"/>
                  <a:gd name="T55" fmla="*/ 211 h 394"/>
                  <a:gd name="T56" fmla="*/ 407 w 414"/>
                  <a:gd name="T57" fmla="*/ 227 h 394"/>
                  <a:gd name="T58" fmla="*/ 409 w 414"/>
                  <a:gd name="T59" fmla="*/ 235 h 394"/>
                  <a:gd name="T60" fmla="*/ 407 w 414"/>
                  <a:gd name="T61" fmla="*/ 238 h 394"/>
                  <a:gd name="T62" fmla="*/ 403 w 414"/>
                  <a:gd name="T63" fmla="*/ 252 h 394"/>
                  <a:gd name="T64" fmla="*/ 384 w 414"/>
                  <a:gd name="T65" fmla="*/ 265 h 394"/>
                  <a:gd name="T66" fmla="*/ 359 w 414"/>
                  <a:gd name="T67" fmla="*/ 284 h 394"/>
                  <a:gd name="T68" fmla="*/ 330 w 414"/>
                  <a:gd name="T69" fmla="*/ 302 h 394"/>
                  <a:gd name="T70" fmla="*/ 307 w 414"/>
                  <a:gd name="T71" fmla="*/ 319 h 394"/>
                  <a:gd name="T72" fmla="*/ 293 w 414"/>
                  <a:gd name="T73" fmla="*/ 352 h 394"/>
                  <a:gd name="T74" fmla="*/ 301 w 414"/>
                  <a:gd name="T75" fmla="*/ 388 h 394"/>
                  <a:gd name="T76" fmla="*/ 293 w 414"/>
                  <a:gd name="T77" fmla="*/ 394 h 394"/>
                  <a:gd name="T78" fmla="*/ 280 w 414"/>
                  <a:gd name="T79" fmla="*/ 386 h 394"/>
                  <a:gd name="T80" fmla="*/ 261 w 414"/>
                  <a:gd name="T81" fmla="*/ 384 h 394"/>
                  <a:gd name="T82" fmla="*/ 247 w 414"/>
                  <a:gd name="T83" fmla="*/ 377 h 394"/>
                  <a:gd name="T84" fmla="*/ 232 w 414"/>
                  <a:gd name="T85" fmla="*/ 361 h 394"/>
                  <a:gd name="T86" fmla="*/ 224 w 414"/>
                  <a:gd name="T87" fmla="*/ 340 h 394"/>
                  <a:gd name="T88" fmla="*/ 217 w 414"/>
                  <a:gd name="T89" fmla="*/ 327 h 394"/>
                  <a:gd name="T90" fmla="*/ 203 w 414"/>
                  <a:gd name="T91" fmla="*/ 311 h 394"/>
                  <a:gd name="T92" fmla="*/ 194 w 414"/>
                  <a:gd name="T93" fmla="*/ 294 h 394"/>
                  <a:gd name="T94" fmla="*/ 182 w 414"/>
                  <a:gd name="T95" fmla="*/ 273 h 394"/>
                  <a:gd name="T96" fmla="*/ 169 w 414"/>
                  <a:gd name="T97" fmla="*/ 258 h 394"/>
                  <a:gd name="T98" fmla="*/ 147 w 414"/>
                  <a:gd name="T99" fmla="*/ 254 h 394"/>
                  <a:gd name="T100" fmla="*/ 138 w 414"/>
                  <a:gd name="T101" fmla="*/ 250 h 394"/>
                  <a:gd name="T102" fmla="*/ 123 w 414"/>
                  <a:gd name="T103" fmla="*/ 259 h 394"/>
                  <a:gd name="T104" fmla="*/ 119 w 414"/>
                  <a:gd name="T105" fmla="*/ 273 h 394"/>
                  <a:gd name="T106" fmla="*/ 105 w 414"/>
                  <a:gd name="T107" fmla="*/ 281 h 394"/>
                  <a:gd name="T108" fmla="*/ 88 w 414"/>
                  <a:gd name="T109" fmla="*/ 271 h 394"/>
                  <a:gd name="T110" fmla="*/ 69 w 414"/>
                  <a:gd name="T111" fmla="*/ 261 h 394"/>
                  <a:gd name="T112" fmla="*/ 61 w 414"/>
                  <a:gd name="T113" fmla="*/ 240 h 394"/>
                  <a:gd name="T114" fmla="*/ 55 w 414"/>
                  <a:gd name="T115" fmla="*/ 225 h 394"/>
                  <a:gd name="T116" fmla="*/ 40 w 414"/>
                  <a:gd name="T117" fmla="*/ 215 h 394"/>
                  <a:gd name="T118" fmla="*/ 27 w 414"/>
                  <a:gd name="T119" fmla="*/ 200 h 394"/>
                  <a:gd name="T120" fmla="*/ 7 w 414"/>
                  <a:gd name="T121" fmla="*/ 183 h 394"/>
                  <a:gd name="T122" fmla="*/ 17 w 414"/>
                  <a:gd name="T123" fmla="*/ 171 h 394"/>
                  <a:gd name="T124" fmla="*/ 53 w 414"/>
                  <a:gd name="T125" fmla="*/ 17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4" h="394">
                    <a:moveTo>
                      <a:pt x="84" y="171"/>
                    </a:moveTo>
                    <a:lnTo>
                      <a:pt x="86" y="171"/>
                    </a:lnTo>
                    <a:lnTo>
                      <a:pt x="88" y="171"/>
                    </a:lnTo>
                    <a:lnTo>
                      <a:pt x="90" y="171"/>
                    </a:lnTo>
                    <a:lnTo>
                      <a:pt x="92" y="171"/>
                    </a:lnTo>
                    <a:lnTo>
                      <a:pt x="94" y="171"/>
                    </a:lnTo>
                    <a:lnTo>
                      <a:pt x="96" y="171"/>
                    </a:lnTo>
                    <a:lnTo>
                      <a:pt x="98" y="171"/>
                    </a:lnTo>
                    <a:lnTo>
                      <a:pt x="99" y="171"/>
                    </a:lnTo>
                    <a:lnTo>
                      <a:pt x="101" y="171"/>
                    </a:lnTo>
                    <a:lnTo>
                      <a:pt x="103" y="171"/>
                    </a:lnTo>
                    <a:lnTo>
                      <a:pt x="105" y="171"/>
                    </a:lnTo>
                    <a:lnTo>
                      <a:pt x="107" y="171"/>
                    </a:lnTo>
                    <a:lnTo>
                      <a:pt x="109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67"/>
                    </a:lnTo>
                    <a:lnTo>
                      <a:pt x="113" y="165"/>
                    </a:lnTo>
                    <a:lnTo>
                      <a:pt x="113" y="163"/>
                    </a:lnTo>
                    <a:lnTo>
                      <a:pt x="113" y="162"/>
                    </a:lnTo>
                    <a:lnTo>
                      <a:pt x="113" y="160"/>
                    </a:lnTo>
                    <a:lnTo>
                      <a:pt x="113" y="156"/>
                    </a:lnTo>
                    <a:lnTo>
                      <a:pt x="113" y="154"/>
                    </a:lnTo>
                    <a:lnTo>
                      <a:pt x="113" y="152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3" y="146"/>
                    </a:lnTo>
                    <a:lnTo>
                      <a:pt x="113" y="144"/>
                    </a:lnTo>
                    <a:lnTo>
                      <a:pt x="113" y="142"/>
                    </a:lnTo>
                    <a:lnTo>
                      <a:pt x="113" y="140"/>
                    </a:lnTo>
                    <a:lnTo>
                      <a:pt x="113" y="139"/>
                    </a:lnTo>
                    <a:lnTo>
                      <a:pt x="113" y="137"/>
                    </a:lnTo>
                    <a:lnTo>
                      <a:pt x="113" y="135"/>
                    </a:lnTo>
                    <a:lnTo>
                      <a:pt x="113" y="133"/>
                    </a:lnTo>
                    <a:lnTo>
                      <a:pt x="113" y="131"/>
                    </a:lnTo>
                    <a:lnTo>
                      <a:pt x="113" y="129"/>
                    </a:lnTo>
                    <a:lnTo>
                      <a:pt x="113" y="127"/>
                    </a:lnTo>
                    <a:lnTo>
                      <a:pt x="113" y="125"/>
                    </a:lnTo>
                    <a:lnTo>
                      <a:pt x="113" y="123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3" y="117"/>
                    </a:lnTo>
                    <a:lnTo>
                      <a:pt x="113" y="115"/>
                    </a:lnTo>
                    <a:lnTo>
                      <a:pt x="113" y="114"/>
                    </a:lnTo>
                    <a:lnTo>
                      <a:pt x="113" y="112"/>
                    </a:lnTo>
                    <a:lnTo>
                      <a:pt x="113" y="110"/>
                    </a:lnTo>
                    <a:lnTo>
                      <a:pt x="113" y="108"/>
                    </a:lnTo>
                    <a:lnTo>
                      <a:pt x="113" y="106"/>
                    </a:lnTo>
                    <a:lnTo>
                      <a:pt x="113" y="104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3" y="94"/>
                    </a:lnTo>
                    <a:lnTo>
                      <a:pt x="113" y="92"/>
                    </a:lnTo>
                    <a:lnTo>
                      <a:pt x="113" y="91"/>
                    </a:lnTo>
                    <a:lnTo>
                      <a:pt x="113" y="89"/>
                    </a:lnTo>
                    <a:lnTo>
                      <a:pt x="113" y="87"/>
                    </a:lnTo>
                    <a:lnTo>
                      <a:pt x="113" y="85"/>
                    </a:lnTo>
                    <a:lnTo>
                      <a:pt x="113" y="83"/>
                    </a:lnTo>
                    <a:lnTo>
                      <a:pt x="113" y="81"/>
                    </a:lnTo>
                    <a:lnTo>
                      <a:pt x="113" y="79"/>
                    </a:lnTo>
                    <a:lnTo>
                      <a:pt x="113" y="77"/>
                    </a:lnTo>
                    <a:lnTo>
                      <a:pt x="113" y="75"/>
                    </a:lnTo>
                    <a:lnTo>
                      <a:pt x="113" y="73"/>
                    </a:lnTo>
                    <a:lnTo>
                      <a:pt x="113" y="71"/>
                    </a:lnTo>
                    <a:lnTo>
                      <a:pt x="113" y="69"/>
                    </a:lnTo>
                    <a:lnTo>
                      <a:pt x="113" y="67"/>
                    </a:lnTo>
                    <a:lnTo>
                      <a:pt x="113" y="66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3" y="60"/>
                    </a:lnTo>
                    <a:lnTo>
                      <a:pt x="113" y="58"/>
                    </a:lnTo>
                    <a:lnTo>
                      <a:pt x="113" y="56"/>
                    </a:lnTo>
                    <a:lnTo>
                      <a:pt x="113" y="54"/>
                    </a:lnTo>
                    <a:lnTo>
                      <a:pt x="113" y="52"/>
                    </a:lnTo>
                    <a:lnTo>
                      <a:pt x="113" y="50"/>
                    </a:lnTo>
                    <a:lnTo>
                      <a:pt x="113" y="48"/>
                    </a:lnTo>
                    <a:lnTo>
                      <a:pt x="113" y="46"/>
                    </a:lnTo>
                    <a:lnTo>
                      <a:pt x="113" y="44"/>
                    </a:lnTo>
                    <a:lnTo>
                      <a:pt x="113" y="43"/>
                    </a:lnTo>
                    <a:lnTo>
                      <a:pt x="113" y="41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3" y="35"/>
                    </a:lnTo>
                    <a:lnTo>
                      <a:pt x="113" y="33"/>
                    </a:lnTo>
                    <a:lnTo>
                      <a:pt x="113" y="31"/>
                    </a:lnTo>
                    <a:lnTo>
                      <a:pt x="113" y="29"/>
                    </a:lnTo>
                    <a:lnTo>
                      <a:pt x="113" y="27"/>
                    </a:lnTo>
                    <a:lnTo>
                      <a:pt x="113" y="25"/>
                    </a:lnTo>
                    <a:lnTo>
                      <a:pt x="113" y="23"/>
                    </a:lnTo>
                    <a:lnTo>
                      <a:pt x="113" y="21"/>
                    </a:lnTo>
                    <a:lnTo>
                      <a:pt x="113" y="19"/>
                    </a:lnTo>
                    <a:lnTo>
                      <a:pt x="113" y="18"/>
                    </a:lnTo>
                    <a:lnTo>
                      <a:pt x="113" y="16"/>
                    </a:lnTo>
                    <a:lnTo>
                      <a:pt x="113" y="14"/>
                    </a:lnTo>
                    <a:lnTo>
                      <a:pt x="113" y="12"/>
                    </a:lnTo>
                    <a:lnTo>
                      <a:pt x="113" y="10"/>
                    </a:lnTo>
                    <a:lnTo>
                      <a:pt x="113" y="8"/>
                    </a:lnTo>
                    <a:lnTo>
                      <a:pt x="113" y="6"/>
                    </a:lnTo>
                    <a:lnTo>
                      <a:pt x="113" y="4"/>
                    </a:lnTo>
                    <a:lnTo>
                      <a:pt x="113" y="2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5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09" y="2"/>
                    </a:lnTo>
                    <a:lnTo>
                      <a:pt x="209" y="4"/>
                    </a:lnTo>
                    <a:lnTo>
                      <a:pt x="209" y="6"/>
                    </a:lnTo>
                    <a:lnTo>
                      <a:pt x="209" y="8"/>
                    </a:lnTo>
                    <a:lnTo>
                      <a:pt x="209" y="10"/>
                    </a:lnTo>
                    <a:lnTo>
                      <a:pt x="209" y="12"/>
                    </a:lnTo>
                    <a:lnTo>
                      <a:pt x="209" y="14"/>
                    </a:lnTo>
                    <a:lnTo>
                      <a:pt x="209" y="16"/>
                    </a:lnTo>
                    <a:lnTo>
                      <a:pt x="209" y="18"/>
                    </a:lnTo>
                    <a:lnTo>
                      <a:pt x="209" y="19"/>
                    </a:lnTo>
                    <a:lnTo>
                      <a:pt x="209" y="21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9" y="33"/>
                    </a:lnTo>
                    <a:lnTo>
                      <a:pt x="209" y="35"/>
                    </a:lnTo>
                    <a:lnTo>
                      <a:pt x="209" y="37"/>
                    </a:lnTo>
                    <a:lnTo>
                      <a:pt x="209" y="39"/>
                    </a:lnTo>
                    <a:lnTo>
                      <a:pt x="209" y="41"/>
                    </a:lnTo>
                    <a:lnTo>
                      <a:pt x="209" y="43"/>
                    </a:lnTo>
                    <a:lnTo>
                      <a:pt x="209" y="44"/>
                    </a:lnTo>
                    <a:lnTo>
                      <a:pt x="209" y="46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2"/>
                    </a:lnTo>
                    <a:lnTo>
                      <a:pt x="209" y="54"/>
                    </a:lnTo>
                    <a:lnTo>
                      <a:pt x="209" y="56"/>
                    </a:lnTo>
                    <a:lnTo>
                      <a:pt x="209" y="58"/>
                    </a:lnTo>
                    <a:lnTo>
                      <a:pt x="209" y="60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09" y="66"/>
                    </a:lnTo>
                    <a:lnTo>
                      <a:pt x="209" y="67"/>
                    </a:lnTo>
                    <a:lnTo>
                      <a:pt x="209" y="69"/>
                    </a:lnTo>
                    <a:lnTo>
                      <a:pt x="209" y="71"/>
                    </a:lnTo>
                    <a:lnTo>
                      <a:pt x="209" y="73"/>
                    </a:lnTo>
                    <a:lnTo>
                      <a:pt x="209" y="75"/>
                    </a:lnTo>
                    <a:lnTo>
                      <a:pt x="211" y="75"/>
                    </a:lnTo>
                    <a:lnTo>
                      <a:pt x="213" y="75"/>
                    </a:lnTo>
                    <a:lnTo>
                      <a:pt x="213" y="77"/>
                    </a:lnTo>
                    <a:lnTo>
                      <a:pt x="215" y="77"/>
                    </a:lnTo>
                    <a:lnTo>
                      <a:pt x="215" y="79"/>
                    </a:lnTo>
                    <a:lnTo>
                      <a:pt x="217" y="79"/>
                    </a:lnTo>
                    <a:lnTo>
                      <a:pt x="217" y="81"/>
                    </a:lnTo>
                    <a:lnTo>
                      <a:pt x="219" y="81"/>
                    </a:lnTo>
                    <a:lnTo>
                      <a:pt x="219" y="83"/>
                    </a:lnTo>
                    <a:lnTo>
                      <a:pt x="220" y="83"/>
                    </a:lnTo>
                    <a:lnTo>
                      <a:pt x="222" y="83"/>
                    </a:lnTo>
                    <a:lnTo>
                      <a:pt x="222" y="81"/>
                    </a:lnTo>
                    <a:lnTo>
                      <a:pt x="224" y="81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79"/>
                    </a:lnTo>
                    <a:lnTo>
                      <a:pt x="230" y="79"/>
                    </a:lnTo>
                    <a:lnTo>
                      <a:pt x="230" y="81"/>
                    </a:lnTo>
                    <a:lnTo>
                      <a:pt x="232" y="81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4" y="85"/>
                    </a:lnTo>
                    <a:lnTo>
                      <a:pt x="234" y="87"/>
                    </a:lnTo>
                    <a:lnTo>
                      <a:pt x="234" y="89"/>
                    </a:lnTo>
                    <a:lnTo>
                      <a:pt x="236" y="89"/>
                    </a:lnTo>
                    <a:lnTo>
                      <a:pt x="238" y="89"/>
                    </a:lnTo>
                    <a:lnTo>
                      <a:pt x="240" y="89"/>
                    </a:lnTo>
                    <a:lnTo>
                      <a:pt x="242" y="89"/>
                    </a:lnTo>
                    <a:lnTo>
                      <a:pt x="244" y="89"/>
                    </a:lnTo>
                    <a:lnTo>
                      <a:pt x="244" y="91"/>
                    </a:lnTo>
                    <a:lnTo>
                      <a:pt x="245" y="91"/>
                    </a:lnTo>
                    <a:lnTo>
                      <a:pt x="247" y="91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51" y="92"/>
                    </a:lnTo>
                    <a:lnTo>
                      <a:pt x="251" y="91"/>
                    </a:lnTo>
                    <a:lnTo>
                      <a:pt x="253" y="91"/>
                    </a:lnTo>
                    <a:lnTo>
                      <a:pt x="255" y="91"/>
                    </a:lnTo>
                    <a:lnTo>
                      <a:pt x="255" y="92"/>
                    </a:lnTo>
                    <a:lnTo>
                      <a:pt x="257" y="94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61" y="92"/>
                    </a:lnTo>
                    <a:lnTo>
                      <a:pt x="261" y="91"/>
                    </a:lnTo>
                    <a:lnTo>
                      <a:pt x="263" y="91"/>
                    </a:lnTo>
                    <a:lnTo>
                      <a:pt x="263" y="92"/>
                    </a:lnTo>
                    <a:lnTo>
                      <a:pt x="265" y="92"/>
                    </a:lnTo>
                    <a:lnTo>
                      <a:pt x="265" y="91"/>
                    </a:lnTo>
                    <a:lnTo>
                      <a:pt x="265" y="92"/>
                    </a:lnTo>
                    <a:lnTo>
                      <a:pt x="267" y="92"/>
                    </a:lnTo>
                    <a:lnTo>
                      <a:pt x="268" y="92"/>
                    </a:lnTo>
                    <a:lnTo>
                      <a:pt x="268" y="91"/>
                    </a:lnTo>
                    <a:lnTo>
                      <a:pt x="268" y="92"/>
                    </a:lnTo>
                    <a:lnTo>
                      <a:pt x="268" y="94"/>
                    </a:lnTo>
                    <a:lnTo>
                      <a:pt x="270" y="94"/>
                    </a:lnTo>
                    <a:lnTo>
                      <a:pt x="268" y="94"/>
                    </a:lnTo>
                    <a:lnTo>
                      <a:pt x="268" y="96"/>
                    </a:lnTo>
                    <a:lnTo>
                      <a:pt x="270" y="96"/>
                    </a:lnTo>
                    <a:lnTo>
                      <a:pt x="272" y="96"/>
                    </a:lnTo>
                    <a:lnTo>
                      <a:pt x="274" y="96"/>
                    </a:lnTo>
                    <a:lnTo>
                      <a:pt x="274" y="98"/>
                    </a:lnTo>
                    <a:lnTo>
                      <a:pt x="272" y="98"/>
                    </a:lnTo>
                    <a:lnTo>
                      <a:pt x="274" y="98"/>
                    </a:lnTo>
                    <a:lnTo>
                      <a:pt x="274" y="100"/>
                    </a:lnTo>
                    <a:lnTo>
                      <a:pt x="272" y="100"/>
                    </a:lnTo>
                    <a:lnTo>
                      <a:pt x="274" y="102"/>
                    </a:lnTo>
                    <a:lnTo>
                      <a:pt x="276" y="102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80" y="98"/>
                    </a:lnTo>
                    <a:lnTo>
                      <a:pt x="282" y="98"/>
                    </a:lnTo>
                    <a:lnTo>
                      <a:pt x="282" y="96"/>
                    </a:lnTo>
                    <a:lnTo>
                      <a:pt x="284" y="96"/>
                    </a:lnTo>
                    <a:lnTo>
                      <a:pt x="284" y="98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88" y="100"/>
                    </a:lnTo>
                    <a:lnTo>
                      <a:pt x="290" y="100"/>
                    </a:lnTo>
                    <a:lnTo>
                      <a:pt x="290" y="102"/>
                    </a:lnTo>
                    <a:lnTo>
                      <a:pt x="290" y="104"/>
                    </a:lnTo>
                    <a:lnTo>
                      <a:pt x="292" y="104"/>
                    </a:lnTo>
                    <a:lnTo>
                      <a:pt x="293" y="104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5" y="102"/>
                    </a:lnTo>
                    <a:lnTo>
                      <a:pt x="295" y="100"/>
                    </a:lnTo>
                    <a:lnTo>
                      <a:pt x="297" y="100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6"/>
                    </a:lnTo>
                    <a:lnTo>
                      <a:pt x="299" y="106"/>
                    </a:lnTo>
                    <a:lnTo>
                      <a:pt x="299" y="108"/>
                    </a:lnTo>
                    <a:lnTo>
                      <a:pt x="301" y="108"/>
                    </a:lnTo>
                    <a:lnTo>
                      <a:pt x="301" y="106"/>
                    </a:lnTo>
                    <a:lnTo>
                      <a:pt x="301" y="104"/>
                    </a:lnTo>
                    <a:lnTo>
                      <a:pt x="303" y="104"/>
                    </a:lnTo>
                    <a:lnTo>
                      <a:pt x="303" y="102"/>
                    </a:lnTo>
                    <a:lnTo>
                      <a:pt x="301" y="102"/>
                    </a:lnTo>
                    <a:lnTo>
                      <a:pt x="303" y="102"/>
                    </a:lnTo>
                    <a:lnTo>
                      <a:pt x="305" y="102"/>
                    </a:lnTo>
                    <a:lnTo>
                      <a:pt x="305" y="100"/>
                    </a:lnTo>
                    <a:lnTo>
                      <a:pt x="303" y="100"/>
                    </a:lnTo>
                    <a:lnTo>
                      <a:pt x="303" y="98"/>
                    </a:lnTo>
                    <a:lnTo>
                      <a:pt x="305" y="98"/>
                    </a:lnTo>
                    <a:lnTo>
                      <a:pt x="307" y="98"/>
                    </a:lnTo>
                    <a:lnTo>
                      <a:pt x="307" y="100"/>
                    </a:lnTo>
                    <a:lnTo>
                      <a:pt x="307" y="102"/>
                    </a:lnTo>
                    <a:lnTo>
                      <a:pt x="309" y="102"/>
                    </a:lnTo>
                    <a:lnTo>
                      <a:pt x="311" y="102"/>
                    </a:lnTo>
                    <a:lnTo>
                      <a:pt x="311" y="104"/>
                    </a:lnTo>
                    <a:lnTo>
                      <a:pt x="313" y="104"/>
                    </a:lnTo>
                    <a:lnTo>
                      <a:pt x="313" y="102"/>
                    </a:lnTo>
                    <a:lnTo>
                      <a:pt x="315" y="102"/>
                    </a:lnTo>
                    <a:lnTo>
                      <a:pt x="315" y="100"/>
                    </a:lnTo>
                    <a:lnTo>
                      <a:pt x="316" y="100"/>
                    </a:lnTo>
                    <a:lnTo>
                      <a:pt x="316" y="102"/>
                    </a:lnTo>
                    <a:lnTo>
                      <a:pt x="315" y="102"/>
                    </a:lnTo>
                    <a:lnTo>
                      <a:pt x="316" y="102"/>
                    </a:lnTo>
                    <a:lnTo>
                      <a:pt x="316" y="104"/>
                    </a:lnTo>
                    <a:lnTo>
                      <a:pt x="318" y="104"/>
                    </a:lnTo>
                    <a:lnTo>
                      <a:pt x="318" y="106"/>
                    </a:lnTo>
                    <a:lnTo>
                      <a:pt x="320" y="106"/>
                    </a:lnTo>
                    <a:lnTo>
                      <a:pt x="320" y="104"/>
                    </a:lnTo>
                    <a:lnTo>
                      <a:pt x="322" y="104"/>
                    </a:lnTo>
                    <a:lnTo>
                      <a:pt x="322" y="106"/>
                    </a:lnTo>
                    <a:lnTo>
                      <a:pt x="324" y="106"/>
                    </a:lnTo>
                    <a:lnTo>
                      <a:pt x="324" y="108"/>
                    </a:lnTo>
                    <a:lnTo>
                      <a:pt x="326" y="108"/>
                    </a:lnTo>
                    <a:lnTo>
                      <a:pt x="326" y="106"/>
                    </a:lnTo>
                    <a:lnTo>
                      <a:pt x="328" y="106"/>
                    </a:lnTo>
                    <a:lnTo>
                      <a:pt x="330" y="106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2" y="102"/>
                    </a:lnTo>
                    <a:lnTo>
                      <a:pt x="332" y="104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8" y="102"/>
                    </a:lnTo>
                    <a:lnTo>
                      <a:pt x="340" y="102"/>
                    </a:lnTo>
                    <a:lnTo>
                      <a:pt x="341" y="102"/>
                    </a:lnTo>
                    <a:lnTo>
                      <a:pt x="343" y="102"/>
                    </a:lnTo>
                    <a:lnTo>
                      <a:pt x="343" y="100"/>
                    </a:lnTo>
                    <a:lnTo>
                      <a:pt x="345" y="100"/>
                    </a:lnTo>
                    <a:lnTo>
                      <a:pt x="347" y="100"/>
                    </a:lnTo>
                    <a:lnTo>
                      <a:pt x="347" y="98"/>
                    </a:lnTo>
                    <a:lnTo>
                      <a:pt x="349" y="98"/>
                    </a:lnTo>
                    <a:lnTo>
                      <a:pt x="349" y="100"/>
                    </a:lnTo>
                    <a:lnTo>
                      <a:pt x="349" y="102"/>
                    </a:lnTo>
                    <a:lnTo>
                      <a:pt x="351" y="102"/>
                    </a:lnTo>
                    <a:lnTo>
                      <a:pt x="351" y="100"/>
                    </a:lnTo>
                    <a:lnTo>
                      <a:pt x="351" y="102"/>
                    </a:lnTo>
                    <a:lnTo>
                      <a:pt x="353" y="102"/>
                    </a:lnTo>
                    <a:lnTo>
                      <a:pt x="353" y="100"/>
                    </a:lnTo>
                    <a:lnTo>
                      <a:pt x="353" y="102"/>
                    </a:lnTo>
                    <a:lnTo>
                      <a:pt x="355" y="102"/>
                    </a:lnTo>
                    <a:lnTo>
                      <a:pt x="357" y="102"/>
                    </a:lnTo>
                    <a:lnTo>
                      <a:pt x="357" y="100"/>
                    </a:lnTo>
                    <a:lnTo>
                      <a:pt x="357" y="102"/>
                    </a:lnTo>
                    <a:lnTo>
                      <a:pt x="359" y="102"/>
                    </a:lnTo>
                    <a:lnTo>
                      <a:pt x="359" y="100"/>
                    </a:lnTo>
                    <a:lnTo>
                      <a:pt x="359" y="98"/>
                    </a:lnTo>
                    <a:lnTo>
                      <a:pt x="361" y="98"/>
                    </a:lnTo>
                    <a:lnTo>
                      <a:pt x="363" y="98"/>
                    </a:lnTo>
                    <a:lnTo>
                      <a:pt x="363" y="100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6" y="102"/>
                    </a:lnTo>
                    <a:lnTo>
                      <a:pt x="368" y="102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70" y="106"/>
                    </a:lnTo>
                    <a:lnTo>
                      <a:pt x="372" y="106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8" y="108"/>
                    </a:lnTo>
                    <a:lnTo>
                      <a:pt x="378" y="110"/>
                    </a:lnTo>
                    <a:lnTo>
                      <a:pt x="378" y="108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2" y="110"/>
                    </a:lnTo>
                    <a:lnTo>
                      <a:pt x="380" y="110"/>
                    </a:lnTo>
                    <a:lnTo>
                      <a:pt x="380" y="112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4" y="112"/>
                    </a:lnTo>
                    <a:lnTo>
                      <a:pt x="384" y="110"/>
                    </a:lnTo>
                    <a:lnTo>
                      <a:pt x="384" y="112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91" y="112"/>
                    </a:lnTo>
                    <a:lnTo>
                      <a:pt x="391" y="114"/>
                    </a:lnTo>
                    <a:lnTo>
                      <a:pt x="393" y="114"/>
                    </a:lnTo>
                    <a:lnTo>
                      <a:pt x="391" y="114"/>
                    </a:lnTo>
                    <a:lnTo>
                      <a:pt x="391" y="112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5" y="112"/>
                    </a:lnTo>
                    <a:lnTo>
                      <a:pt x="397" y="112"/>
                    </a:lnTo>
                    <a:lnTo>
                      <a:pt x="397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7" y="115"/>
                    </a:lnTo>
                    <a:lnTo>
                      <a:pt x="397" y="117"/>
                    </a:lnTo>
                    <a:lnTo>
                      <a:pt x="397" y="119"/>
                    </a:lnTo>
                    <a:lnTo>
                      <a:pt x="397" y="121"/>
                    </a:lnTo>
                    <a:lnTo>
                      <a:pt x="397" y="123"/>
                    </a:lnTo>
                    <a:lnTo>
                      <a:pt x="397" y="125"/>
                    </a:lnTo>
                    <a:lnTo>
                      <a:pt x="397" y="127"/>
                    </a:lnTo>
                    <a:lnTo>
                      <a:pt x="397" y="129"/>
                    </a:lnTo>
                    <a:lnTo>
                      <a:pt x="397" y="131"/>
                    </a:lnTo>
                    <a:lnTo>
                      <a:pt x="397" y="133"/>
                    </a:lnTo>
                    <a:lnTo>
                      <a:pt x="397" y="135"/>
                    </a:lnTo>
                    <a:lnTo>
                      <a:pt x="397" y="137"/>
                    </a:lnTo>
                    <a:lnTo>
                      <a:pt x="397" y="139"/>
                    </a:lnTo>
                    <a:lnTo>
                      <a:pt x="397" y="140"/>
                    </a:lnTo>
                    <a:lnTo>
                      <a:pt x="397" y="142"/>
                    </a:lnTo>
                    <a:lnTo>
                      <a:pt x="397" y="144"/>
                    </a:lnTo>
                    <a:lnTo>
                      <a:pt x="397" y="146"/>
                    </a:lnTo>
                    <a:lnTo>
                      <a:pt x="397" y="148"/>
                    </a:lnTo>
                    <a:lnTo>
                      <a:pt x="397" y="150"/>
                    </a:lnTo>
                    <a:lnTo>
                      <a:pt x="397" y="152"/>
                    </a:lnTo>
                    <a:lnTo>
                      <a:pt x="397" y="154"/>
                    </a:lnTo>
                    <a:lnTo>
                      <a:pt x="397" y="156"/>
                    </a:lnTo>
                    <a:lnTo>
                      <a:pt x="397" y="158"/>
                    </a:lnTo>
                    <a:lnTo>
                      <a:pt x="397" y="160"/>
                    </a:lnTo>
                    <a:lnTo>
                      <a:pt x="397" y="162"/>
                    </a:lnTo>
                    <a:lnTo>
                      <a:pt x="397" y="163"/>
                    </a:lnTo>
                    <a:lnTo>
                      <a:pt x="397" y="165"/>
                    </a:lnTo>
                    <a:lnTo>
                      <a:pt x="397" y="167"/>
                    </a:lnTo>
                    <a:lnTo>
                      <a:pt x="397" y="169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9" y="173"/>
                    </a:lnTo>
                    <a:lnTo>
                      <a:pt x="399" y="175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3" y="177"/>
                    </a:lnTo>
                    <a:lnTo>
                      <a:pt x="403" y="179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5" y="183"/>
                    </a:lnTo>
                    <a:lnTo>
                      <a:pt x="405" y="185"/>
                    </a:lnTo>
                    <a:lnTo>
                      <a:pt x="405" y="187"/>
                    </a:lnTo>
                    <a:lnTo>
                      <a:pt x="403" y="187"/>
                    </a:lnTo>
                    <a:lnTo>
                      <a:pt x="405" y="188"/>
                    </a:lnTo>
                    <a:lnTo>
                      <a:pt x="405" y="190"/>
                    </a:lnTo>
                    <a:lnTo>
                      <a:pt x="407" y="190"/>
                    </a:lnTo>
                    <a:lnTo>
                      <a:pt x="407" y="188"/>
                    </a:lnTo>
                    <a:lnTo>
                      <a:pt x="407" y="190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9" y="194"/>
                    </a:lnTo>
                    <a:lnTo>
                      <a:pt x="409" y="196"/>
                    </a:lnTo>
                    <a:lnTo>
                      <a:pt x="411" y="196"/>
                    </a:lnTo>
                    <a:lnTo>
                      <a:pt x="411" y="194"/>
                    </a:lnTo>
                    <a:lnTo>
                      <a:pt x="411" y="196"/>
                    </a:lnTo>
                    <a:lnTo>
                      <a:pt x="409" y="196"/>
                    </a:lnTo>
                    <a:lnTo>
                      <a:pt x="409" y="198"/>
                    </a:lnTo>
                    <a:lnTo>
                      <a:pt x="411" y="198"/>
                    </a:lnTo>
                    <a:lnTo>
                      <a:pt x="411" y="200"/>
                    </a:lnTo>
                    <a:lnTo>
                      <a:pt x="411" y="202"/>
                    </a:lnTo>
                    <a:lnTo>
                      <a:pt x="412" y="202"/>
                    </a:lnTo>
                    <a:lnTo>
                      <a:pt x="412" y="204"/>
                    </a:lnTo>
                    <a:lnTo>
                      <a:pt x="412" y="206"/>
                    </a:lnTo>
                    <a:lnTo>
                      <a:pt x="414" y="206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11"/>
                    </a:lnTo>
                    <a:lnTo>
                      <a:pt x="414" y="211"/>
                    </a:lnTo>
                    <a:lnTo>
                      <a:pt x="412" y="211"/>
                    </a:lnTo>
                    <a:lnTo>
                      <a:pt x="412" y="213"/>
                    </a:lnTo>
                    <a:lnTo>
                      <a:pt x="412" y="215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1" y="219"/>
                    </a:lnTo>
                    <a:lnTo>
                      <a:pt x="411" y="221"/>
                    </a:lnTo>
                    <a:lnTo>
                      <a:pt x="409" y="221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7" y="225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9" y="229"/>
                    </a:lnTo>
                    <a:lnTo>
                      <a:pt x="409" y="231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33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9" y="240"/>
                    </a:lnTo>
                    <a:lnTo>
                      <a:pt x="407" y="240"/>
                    </a:lnTo>
                    <a:lnTo>
                      <a:pt x="409" y="240"/>
                    </a:lnTo>
                    <a:lnTo>
                      <a:pt x="409" y="242"/>
                    </a:lnTo>
                    <a:lnTo>
                      <a:pt x="407" y="242"/>
                    </a:lnTo>
                    <a:lnTo>
                      <a:pt x="409" y="242"/>
                    </a:lnTo>
                    <a:lnTo>
                      <a:pt x="409" y="244"/>
                    </a:lnTo>
                    <a:lnTo>
                      <a:pt x="407" y="244"/>
                    </a:lnTo>
                    <a:lnTo>
                      <a:pt x="407" y="242"/>
                    </a:lnTo>
                    <a:lnTo>
                      <a:pt x="407" y="244"/>
                    </a:lnTo>
                    <a:lnTo>
                      <a:pt x="407" y="246"/>
                    </a:lnTo>
                    <a:lnTo>
                      <a:pt x="405" y="246"/>
                    </a:lnTo>
                    <a:lnTo>
                      <a:pt x="405" y="248"/>
                    </a:lnTo>
                    <a:lnTo>
                      <a:pt x="405" y="250"/>
                    </a:lnTo>
                    <a:lnTo>
                      <a:pt x="403" y="250"/>
                    </a:lnTo>
                    <a:lnTo>
                      <a:pt x="403" y="252"/>
                    </a:lnTo>
                    <a:lnTo>
                      <a:pt x="401" y="252"/>
                    </a:lnTo>
                    <a:lnTo>
                      <a:pt x="401" y="254"/>
                    </a:lnTo>
                    <a:lnTo>
                      <a:pt x="403" y="254"/>
                    </a:lnTo>
                    <a:lnTo>
                      <a:pt x="401" y="254"/>
                    </a:lnTo>
                    <a:lnTo>
                      <a:pt x="401" y="256"/>
                    </a:lnTo>
                    <a:lnTo>
                      <a:pt x="403" y="256"/>
                    </a:lnTo>
                    <a:lnTo>
                      <a:pt x="403" y="258"/>
                    </a:lnTo>
                    <a:lnTo>
                      <a:pt x="405" y="258"/>
                    </a:lnTo>
                    <a:lnTo>
                      <a:pt x="405" y="259"/>
                    </a:lnTo>
                    <a:lnTo>
                      <a:pt x="403" y="259"/>
                    </a:lnTo>
                    <a:lnTo>
                      <a:pt x="401" y="259"/>
                    </a:lnTo>
                    <a:lnTo>
                      <a:pt x="399" y="259"/>
                    </a:lnTo>
                    <a:lnTo>
                      <a:pt x="397" y="259"/>
                    </a:lnTo>
                    <a:lnTo>
                      <a:pt x="395" y="259"/>
                    </a:lnTo>
                    <a:lnTo>
                      <a:pt x="391" y="261"/>
                    </a:lnTo>
                    <a:lnTo>
                      <a:pt x="388" y="263"/>
                    </a:lnTo>
                    <a:lnTo>
                      <a:pt x="386" y="263"/>
                    </a:lnTo>
                    <a:lnTo>
                      <a:pt x="386" y="265"/>
                    </a:lnTo>
                    <a:lnTo>
                      <a:pt x="384" y="265"/>
                    </a:lnTo>
                    <a:lnTo>
                      <a:pt x="382" y="265"/>
                    </a:lnTo>
                    <a:lnTo>
                      <a:pt x="380" y="267"/>
                    </a:lnTo>
                    <a:lnTo>
                      <a:pt x="378" y="267"/>
                    </a:lnTo>
                    <a:lnTo>
                      <a:pt x="378" y="269"/>
                    </a:lnTo>
                    <a:lnTo>
                      <a:pt x="378" y="271"/>
                    </a:lnTo>
                    <a:lnTo>
                      <a:pt x="376" y="271"/>
                    </a:lnTo>
                    <a:lnTo>
                      <a:pt x="376" y="273"/>
                    </a:lnTo>
                    <a:lnTo>
                      <a:pt x="374" y="273"/>
                    </a:lnTo>
                    <a:lnTo>
                      <a:pt x="374" y="275"/>
                    </a:lnTo>
                    <a:lnTo>
                      <a:pt x="372" y="275"/>
                    </a:lnTo>
                    <a:lnTo>
                      <a:pt x="370" y="277"/>
                    </a:lnTo>
                    <a:lnTo>
                      <a:pt x="368" y="277"/>
                    </a:lnTo>
                    <a:lnTo>
                      <a:pt x="366" y="279"/>
                    </a:lnTo>
                    <a:lnTo>
                      <a:pt x="364" y="279"/>
                    </a:lnTo>
                    <a:lnTo>
                      <a:pt x="364" y="281"/>
                    </a:lnTo>
                    <a:lnTo>
                      <a:pt x="363" y="281"/>
                    </a:lnTo>
                    <a:lnTo>
                      <a:pt x="363" y="283"/>
                    </a:lnTo>
                    <a:lnTo>
                      <a:pt x="361" y="284"/>
                    </a:lnTo>
                    <a:lnTo>
                      <a:pt x="359" y="284"/>
                    </a:lnTo>
                    <a:lnTo>
                      <a:pt x="359" y="286"/>
                    </a:lnTo>
                    <a:lnTo>
                      <a:pt x="357" y="286"/>
                    </a:lnTo>
                    <a:lnTo>
                      <a:pt x="357" y="288"/>
                    </a:lnTo>
                    <a:lnTo>
                      <a:pt x="355" y="288"/>
                    </a:lnTo>
                    <a:lnTo>
                      <a:pt x="353" y="288"/>
                    </a:lnTo>
                    <a:lnTo>
                      <a:pt x="351" y="290"/>
                    </a:lnTo>
                    <a:lnTo>
                      <a:pt x="349" y="290"/>
                    </a:lnTo>
                    <a:lnTo>
                      <a:pt x="351" y="290"/>
                    </a:lnTo>
                    <a:lnTo>
                      <a:pt x="349" y="292"/>
                    </a:lnTo>
                    <a:lnTo>
                      <a:pt x="347" y="292"/>
                    </a:lnTo>
                    <a:lnTo>
                      <a:pt x="345" y="294"/>
                    </a:lnTo>
                    <a:lnTo>
                      <a:pt x="343" y="294"/>
                    </a:lnTo>
                    <a:lnTo>
                      <a:pt x="341" y="296"/>
                    </a:lnTo>
                    <a:lnTo>
                      <a:pt x="340" y="296"/>
                    </a:lnTo>
                    <a:lnTo>
                      <a:pt x="338" y="298"/>
                    </a:lnTo>
                    <a:lnTo>
                      <a:pt x="336" y="298"/>
                    </a:lnTo>
                    <a:lnTo>
                      <a:pt x="334" y="300"/>
                    </a:lnTo>
                    <a:lnTo>
                      <a:pt x="332" y="300"/>
                    </a:lnTo>
                    <a:lnTo>
                      <a:pt x="330" y="302"/>
                    </a:lnTo>
                    <a:lnTo>
                      <a:pt x="328" y="302"/>
                    </a:lnTo>
                    <a:lnTo>
                      <a:pt x="328" y="304"/>
                    </a:lnTo>
                    <a:lnTo>
                      <a:pt x="326" y="304"/>
                    </a:lnTo>
                    <a:lnTo>
                      <a:pt x="326" y="306"/>
                    </a:lnTo>
                    <a:lnTo>
                      <a:pt x="324" y="306"/>
                    </a:lnTo>
                    <a:lnTo>
                      <a:pt x="324" y="307"/>
                    </a:lnTo>
                    <a:lnTo>
                      <a:pt x="322" y="307"/>
                    </a:lnTo>
                    <a:lnTo>
                      <a:pt x="320" y="309"/>
                    </a:lnTo>
                    <a:lnTo>
                      <a:pt x="318" y="309"/>
                    </a:lnTo>
                    <a:lnTo>
                      <a:pt x="316" y="311"/>
                    </a:lnTo>
                    <a:lnTo>
                      <a:pt x="315" y="311"/>
                    </a:lnTo>
                    <a:lnTo>
                      <a:pt x="315" y="313"/>
                    </a:lnTo>
                    <a:lnTo>
                      <a:pt x="313" y="313"/>
                    </a:lnTo>
                    <a:lnTo>
                      <a:pt x="313" y="315"/>
                    </a:lnTo>
                    <a:lnTo>
                      <a:pt x="311" y="315"/>
                    </a:lnTo>
                    <a:lnTo>
                      <a:pt x="311" y="317"/>
                    </a:lnTo>
                    <a:lnTo>
                      <a:pt x="309" y="317"/>
                    </a:lnTo>
                    <a:lnTo>
                      <a:pt x="309" y="319"/>
                    </a:lnTo>
                    <a:lnTo>
                      <a:pt x="307" y="319"/>
                    </a:lnTo>
                    <a:lnTo>
                      <a:pt x="307" y="321"/>
                    </a:lnTo>
                    <a:lnTo>
                      <a:pt x="305" y="321"/>
                    </a:lnTo>
                    <a:lnTo>
                      <a:pt x="305" y="323"/>
                    </a:lnTo>
                    <a:lnTo>
                      <a:pt x="305" y="325"/>
                    </a:lnTo>
                    <a:lnTo>
                      <a:pt x="303" y="325"/>
                    </a:lnTo>
                    <a:lnTo>
                      <a:pt x="303" y="327"/>
                    </a:lnTo>
                    <a:lnTo>
                      <a:pt x="299" y="330"/>
                    </a:lnTo>
                    <a:lnTo>
                      <a:pt x="299" y="332"/>
                    </a:lnTo>
                    <a:lnTo>
                      <a:pt x="299" y="334"/>
                    </a:lnTo>
                    <a:lnTo>
                      <a:pt x="297" y="334"/>
                    </a:lnTo>
                    <a:lnTo>
                      <a:pt x="297" y="336"/>
                    </a:lnTo>
                    <a:lnTo>
                      <a:pt x="295" y="338"/>
                    </a:lnTo>
                    <a:lnTo>
                      <a:pt x="295" y="340"/>
                    </a:lnTo>
                    <a:lnTo>
                      <a:pt x="295" y="342"/>
                    </a:lnTo>
                    <a:lnTo>
                      <a:pt x="295" y="344"/>
                    </a:lnTo>
                    <a:lnTo>
                      <a:pt x="293" y="346"/>
                    </a:lnTo>
                    <a:lnTo>
                      <a:pt x="293" y="348"/>
                    </a:lnTo>
                    <a:lnTo>
                      <a:pt x="293" y="350"/>
                    </a:lnTo>
                    <a:lnTo>
                      <a:pt x="293" y="352"/>
                    </a:lnTo>
                    <a:lnTo>
                      <a:pt x="293" y="354"/>
                    </a:lnTo>
                    <a:lnTo>
                      <a:pt x="293" y="355"/>
                    </a:lnTo>
                    <a:lnTo>
                      <a:pt x="293" y="357"/>
                    </a:lnTo>
                    <a:lnTo>
                      <a:pt x="293" y="359"/>
                    </a:lnTo>
                    <a:lnTo>
                      <a:pt x="295" y="359"/>
                    </a:lnTo>
                    <a:lnTo>
                      <a:pt x="295" y="361"/>
                    </a:lnTo>
                    <a:lnTo>
                      <a:pt x="295" y="365"/>
                    </a:lnTo>
                    <a:lnTo>
                      <a:pt x="295" y="367"/>
                    </a:lnTo>
                    <a:lnTo>
                      <a:pt x="297" y="367"/>
                    </a:lnTo>
                    <a:lnTo>
                      <a:pt x="297" y="369"/>
                    </a:lnTo>
                    <a:lnTo>
                      <a:pt x="297" y="371"/>
                    </a:lnTo>
                    <a:lnTo>
                      <a:pt x="297" y="373"/>
                    </a:lnTo>
                    <a:lnTo>
                      <a:pt x="299" y="375"/>
                    </a:lnTo>
                    <a:lnTo>
                      <a:pt x="299" y="380"/>
                    </a:lnTo>
                    <a:lnTo>
                      <a:pt x="299" y="382"/>
                    </a:lnTo>
                    <a:lnTo>
                      <a:pt x="301" y="382"/>
                    </a:lnTo>
                    <a:lnTo>
                      <a:pt x="301" y="384"/>
                    </a:lnTo>
                    <a:lnTo>
                      <a:pt x="301" y="386"/>
                    </a:lnTo>
                    <a:lnTo>
                      <a:pt x="301" y="388"/>
                    </a:lnTo>
                    <a:lnTo>
                      <a:pt x="301" y="390"/>
                    </a:lnTo>
                    <a:lnTo>
                      <a:pt x="299" y="390"/>
                    </a:lnTo>
                    <a:lnTo>
                      <a:pt x="297" y="390"/>
                    </a:lnTo>
                    <a:lnTo>
                      <a:pt x="295" y="390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0" y="394"/>
                    </a:lnTo>
                    <a:lnTo>
                      <a:pt x="290" y="392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8" y="392"/>
                    </a:lnTo>
                    <a:lnTo>
                      <a:pt x="288" y="390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4" y="390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0" y="388"/>
                    </a:lnTo>
                    <a:lnTo>
                      <a:pt x="280" y="386"/>
                    </a:lnTo>
                    <a:lnTo>
                      <a:pt x="280" y="388"/>
                    </a:lnTo>
                    <a:lnTo>
                      <a:pt x="278" y="388"/>
                    </a:lnTo>
                    <a:lnTo>
                      <a:pt x="278" y="386"/>
                    </a:lnTo>
                    <a:lnTo>
                      <a:pt x="276" y="386"/>
                    </a:lnTo>
                    <a:lnTo>
                      <a:pt x="274" y="386"/>
                    </a:lnTo>
                    <a:lnTo>
                      <a:pt x="272" y="386"/>
                    </a:lnTo>
                    <a:lnTo>
                      <a:pt x="270" y="386"/>
                    </a:lnTo>
                    <a:lnTo>
                      <a:pt x="270" y="388"/>
                    </a:lnTo>
                    <a:lnTo>
                      <a:pt x="270" y="386"/>
                    </a:lnTo>
                    <a:lnTo>
                      <a:pt x="268" y="386"/>
                    </a:lnTo>
                    <a:lnTo>
                      <a:pt x="267" y="386"/>
                    </a:lnTo>
                    <a:lnTo>
                      <a:pt x="265" y="386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1" y="382"/>
                    </a:lnTo>
                    <a:lnTo>
                      <a:pt x="259" y="382"/>
                    </a:lnTo>
                    <a:lnTo>
                      <a:pt x="259" y="380"/>
                    </a:lnTo>
                    <a:lnTo>
                      <a:pt x="257" y="380"/>
                    </a:lnTo>
                    <a:lnTo>
                      <a:pt x="257" y="382"/>
                    </a:lnTo>
                    <a:lnTo>
                      <a:pt x="257" y="380"/>
                    </a:lnTo>
                    <a:lnTo>
                      <a:pt x="255" y="380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1" y="380"/>
                    </a:lnTo>
                    <a:lnTo>
                      <a:pt x="251" y="378"/>
                    </a:lnTo>
                    <a:lnTo>
                      <a:pt x="249" y="378"/>
                    </a:lnTo>
                    <a:lnTo>
                      <a:pt x="249" y="377"/>
                    </a:lnTo>
                    <a:lnTo>
                      <a:pt x="247" y="377"/>
                    </a:lnTo>
                    <a:lnTo>
                      <a:pt x="247" y="375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4" y="377"/>
                    </a:lnTo>
                    <a:lnTo>
                      <a:pt x="244" y="375"/>
                    </a:lnTo>
                    <a:lnTo>
                      <a:pt x="242" y="375"/>
                    </a:lnTo>
                    <a:lnTo>
                      <a:pt x="240" y="375"/>
                    </a:lnTo>
                    <a:lnTo>
                      <a:pt x="238" y="375"/>
                    </a:lnTo>
                    <a:lnTo>
                      <a:pt x="238" y="373"/>
                    </a:lnTo>
                    <a:lnTo>
                      <a:pt x="238" y="371"/>
                    </a:lnTo>
                    <a:lnTo>
                      <a:pt x="236" y="371"/>
                    </a:lnTo>
                    <a:lnTo>
                      <a:pt x="236" y="369"/>
                    </a:lnTo>
                    <a:lnTo>
                      <a:pt x="236" y="367"/>
                    </a:lnTo>
                    <a:lnTo>
                      <a:pt x="234" y="365"/>
                    </a:lnTo>
                    <a:lnTo>
                      <a:pt x="234" y="363"/>
                    </a:lnTo>
                    <a:lnTo>
                      <a:pt x="234" y="361"/>
                    </a:lnTo>
                    <a:lnTo>
                      <a:pt x="232" y="361"/>
                    </a:lnTo>
                    <a:lnTo>
                      <a:pt x="232" y="359"/>
                    </a:lnTo>
                    <a:lnTo>
                      <a:pt x="232" y="357"/>
                    </a:lnTo>
                    <a:lnTo>
                      <a:pt x="230" y="357"/>
                    </a:lnTo>
                    <a:lnTo>
                      <a:pt x="230" y="355"/>
                    </a:lnTo>
                    <a:lnTo>
                      <a:pt x="228" y="355"/>
                    </a:lnTo>
                    <a:lnTo>
                      <a:pt x="228" y="354"/>
                    </a:lnTo>
                    <a:lnTo>
                      <a:pt x="226" y="354"/>
                    </a:lnTo>
                    <a:lnTo>
                      <a:pt x="226" y="352"/>
                    </a:lnTo>
                    <a:lnTo>
                      <a:pt x="226" y="350"/>
                    </a:lnTo>
                    <a:lnTo>
                      <a:pt x="226" y="348"/>
                    </a:lnTo>
                    <a:lnTo>
                      <a:pt x="228" y="348"/>
                    </a:lnTo>
                    <a:lnTo>
                      <a:pt x="228" y="346"/>
                    </a:lnTo>
                    <a:lnTo>
                      <a:pt x="226" y="346"/>
                    </a:lnTo>
                    <a:lnTo>
                      <a:pt x="226" y="344"/>
                    </a:lnTo>
                    <a:lnTo>
                      <a:pt x="224" y="344"/>
                    </a:lnTo>
                    <a:lnTo>
                      <a:pt x="226" y="344"/>
                    </a:lnTo>
                    <a:lnTo>
                      <a:pt x="226" y="342"/>
                    </a:lnTo>
                    <a:lnTo>
                      <a:pt x="224" y="342"/>
                    </a:lnTo>
                    <a:lnTo>
                      <a:pt x="224" y="340"/>
                    </a:lnTo>
                    <a:lnTo>
                      <a:pt x="224" y="338"/>
                    </a:lnTo>
                    <a:lnTo>
                      <a:pt x="226" y="338"/>
                    </a:lnTo>
                    <a:lnTo>
                      <a:pt x="224" y="338"/>
                    </a:lnTo>
                    <a:lnTo>
                      <a:pt x="224" y="336"/>
                    </a:lnTo>
                    <a:lnTo>
                      <a:pt x="226" y="336"/>
                    </a:lnTo>
                    <a:lnTo>
                      <a:pt x="224" y="336"/>
                    </a:lnTo>
                    <a:lnTo>
                      <a:pt x="224" y="334"/>
                    </a:lnTo>
                    <a:lnTo>
                      <a:pt x="224" y="332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0" y="330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7" y="329"/>
                    </a:lnTo>
                    <a:lnTo>
                      <a:pt x="217" y="327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3" y="325"/>
                    </a:lnTo>
                    <a:lnTo>
                      <a:pt x="213" y="323"/>
                    </a:lnTo>
                    <a:lnTo>
                      <a:pt x="213" y="321"/>
                    </a:lnTo>
                    <a:lnTo>
                      <a:pt x="211" y="321"/>
                    </a:lnTo>
                    <a:lnTo>
                      <a:pt x="211" y="319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5"/>
                    </a:lnTo>
                    <a:lnTo>
                      <a:pt x="207" y="315"/>
                    </a:lnTo>
                    <a:lnTo>
                      <a:pt x="207" y="313"/>
                    </a:lnTo>
                    <a:lnTo>
                      <a:pt x="205" y="313"/>
                    </a:lnTo>
                    <a:lnTo>
                      <a:pt x="205" y="311"/>
                    </a:lnTo>
                    <a:lnTo>
                      <a:pt x="203" y="311"/>
                    </a:lnTo>
                    <a:lnTo>
                      <a:pt x="203" y="309"/>
                    </a:lnTo>
                    <a:lnTo>
                      <a:pt x="201" y="309"/>
                    </a:lnTo>
                    <a:lnTo>
                      <a:pt x="201" y="307"/>
                    </a:lnTo>
                    <a:lnTo>
                      <a:pt x="199" y="307"/>
                    </a:lnTo>
                    <a:lnTo>
                      <a:pt x="199" y="306"/>
                    </a:lnTo>
                    <a:lnTo>
                      <a:pt x="199" y="304"/>
                    </a:lnTo>
                    <a:lnTo>
                      <a:pt x="197" y="304"/>
                    </a:lnTo>
                    <a:lnTo>
                      <a:pt x="199" y="302"/>
                    </a:lnTo>
                    <a:lnTo>
                      <a:pt x="197" y="302"/>
                    </a:lnTo>
                    <a:lnTo>
                      <a:pt x="197" y="300"/>
                    </a:lnTo>
                    <a:lnTo>
                      <a:pt x="199" y="300"/>
                    </a:lnTo>
                    <a:lnTo>
                      <a:pt x="197" y="300"/>
                    </a:lnTo>
                    <a:lnTo>
                      <a:pt x="197" y="298"/>
                    </a:lnTo>
                    <a:lnTo>
                      <a:pt x="195" y="298"/>
                    </a:lnTo>
                    <a:lnTo>
                      <a:pt x="197" y="298"/>
                    </a:lnTo>
                    <a:lnTo>
                      <a:pt x="197" y="296"/>
                    </a:lnTo>
                    <a:lnTo>
                      <a:pt x="195" y="296"/>
                    </a:lnTo>
                    <a:lnTo>
                      <a:pt x="195" y="294"/>
                    </a:lnTo>
                    <a:lnTo>
                      <a:pt x="194" y="294"/>
                    </a:lnTo>
                    <a:lnTo>
                      <a:pt x="194" y="292"/>
                    </a:lnTo>
                    <a:lnTo>
                      <a:pt x="194" y="290"/>
                    </a:lnTo>
                    <a:lnTo>
                      <a:pt x="192" y="290"/>
                    </a:lnTo>
                    <a:lnTo>
                      <a:pt x="192" y="288"/>
                    </a:lnTo>
                    <a:lnTo>
                      <a:pt x="192" y="286"/>
                    </a:lnTo>
                    <a:lnTo>
                      <a:pt x="190" y="286"/>
                    </a:lnTo>
                    <a:lnTo>
                      <a:pt x="190" y="284"/>
                    </a:lnTo>
                    <a:lnTo>
                      <a:pt x="188" y="284"/>
                    </a:lnTo>
                    <a:lnTo>
                      <a:pt x="188" y="283"/>
                    </a:lnTo>
                    <a:lnTo>
                      <a:pt x="188" y="281"/>
                    </a:lnTo>
                    <a:lnTo>
                      <a:pt x="188" y="279"/>
                    </a:lnTo>
                    <a:lnTo>
                      <a:pt x="188" y="277"/>
                    </a:lnTo>
                    <a:lnTo>
                      <a:pt x="186" y="277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4" y="273"/>
                    </a:lnTo>
                    <a:lnTo>
                      <a:pt x="182" y="273"/>
                    </a:lnTo>
                    <a:lnTo>
                      <a:pt x="182" y="271"/>
                    </a:lnTo>
                    <a:lnTo>
                      <a:pt x="180" y="271"/>
                    </a:lnTo>
                    <a:lnTo>
                      <a:pt x="180" y="269"/>
                    </a:lnTo>
                    <a:lnTo>
                      <a:pt x="178" y="269"/>
                    </a:lnTo>
                    <a:lnTo>
                      <a:pt x="176" y="269"/>
                    </a:lnTo>
                    <a:lnTo>
                      <a:pt x="176" y="267"/>
                    </a:lnTo>
                    <a:lnTo>
                      <a:pt x="176" y="265"/>
                    </a:lnTo>
                    <a:lnTo>
                      <a:pt x="174" y="265"/>
                    </a:lnTo>
                    <a:lnTo>
                      <a:pt x="172" y="265"/>
                    </a:lnTo>
                    <a:lnTo>
                      <a:pt x="172" y="263"/>
                    </a:lnTo>
                    <a:lnTo>
                      <a:pt x="171" y="263"/>
                    </a:lnTo>
                    <a:lnTo>
                      <a:pt x="169" y="263"/>
                    </a:lnTo>
                    <a:lnTo>
                      <a:pt x="169" y="261"/>
                    </a:lnTo>
                    <a:lnTo>
                      <a:pt x="171" y="261"/>
                    </a:lnTo>
                    <a:lnTo>
                      <a:pt x="171" y="259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59"/>
                    </a:lnTo>
                    <a:lnTo>
                      <a:pt x="169" y="258"/>
                    </a:lnTo>
                    <a:lnTo>
                      <a:pt x="167" y="258"/>
                    </a:lnTo>
                    <a:lnTo>
                      <a:pt x="167" y="256"/>
                    </a:lnTo>
                    <a:lnTo>
                      <a:pt x="165" y="256"/>
                    </a:lnTo>
                    <a:lnTo>
                      <a:pt x="165" y="254"/>
                    </a:lnTo>
                    <a:lnTo>
                      <a:pt x="163" y="254"/>
                    </a:lnTo>
                    <a:lnTo>
                      <a:pt x="161" y="254"/>
                    </a:lnTo>
                    <a:lnTo>
                      <a:pt x="161" y="252"/>
                    </a:lnTo>
                    <a:lnTo>
                      <a:pt x="159" y="252"/>
                    </a:lnTo>
                    <a:lnTo>
                      <a:pt x="159" y="254"/>
                    </a:lnTo>
                    <a:lnTo>
                      <a:pt x="157" y="254"/>
                    </a:lnTo>
                    <a:lnTo>
                      <a:pt x="155" y="254"/>
                    </a:lnTo>
                    <a:lnTo>
                      <a:pt x="153" y="254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49" y="252"/>
                    </a:lnTo>
                    <a:lnTo>
                      <a:pt x="149" y="254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4" y="254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0" y="252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6" y="250"/>
                    </a:lnTo>
                    <a:lnTo>
                      <a:pt x="134" y="250"/>
                    </a:lnTo>
                    <a:lnTo>
                      <a:pt x="134" y="252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8" y="254"/>
                    </a:lnTo>
                    <a:lnTo>
                      <a:pt x="128" y="256"/>
                    </a:lnTo>
                    <a:lnTo>
                      <a:pt x="128" y="254"/>
                    </a:lnTo>
                    <a:lnTo>
                      <a:pt x="126" y="254"/>
                    </a:lnTo>
                    <a:lnTo>
                      <a:pt x="126" y="256"/>
                    </a:lnTo>
                    <a:lnTo>
                      <a:pt x="124" y="256"/>
                    </a:lnTo>
                    <a:lnTo>
                      <a:pt x="124" y="258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1" y="263"/>
                    </a:lnTo>
                    <a:lnTo>
                      <a:pt x="121" y="265"/>
                    </a:lnTo>
                    <a:lnTo>
                      <a:pt x="121" y="267"/>
                    </a:lnTo>
                    <a:lnTo>
                      <a:pt x="119" y="267"/>
                    </a:lnTo>
                    <a:lnTo>
                      <a:pt x="119" y="269"/>
                    </a:lnTo>
                    <a:lnTo>
                      <a:pt x="119" y="271"/>
                    </a:lnTo>
                    <a:lnTo>
                      <a:pt x="117" y="271"/>
                    </a:lnTo>
                    <a:lnTo>
                      <a:pt x="117" y="273"/>
                    </a:lnTo>
                    <a:lnTo>
                      <a:pt x="119" y="273"/>
                    </a:lnTo>
                    <a:lnTo>
                      <a:pt x="119" y="275"/>
                    </a:lnTo>
                    <a:lnTo>
                      <a:pt x="117" y="275"/>
                    </a:lnTo>
                    <a:lnTo>
                      <a:pt x="117" y="273"/>
                    </a:lnTo>
                    <a:lnTo>
                      <a:pt x="117" y="275"/>
                    </a:lnTo>
                    <a:lnTo>
                      <a:pt x="115" y="275"/>
                    </a:lnTo>
                    <a:lnTo>
                      <a:pt x="115" y="277"/>
                    </a:lnTo>
                    <a:lnTo>
                      <a:pt x="113" y="277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83"/>
                    </a:lnTo>
                    <a:lnTo>
                      <a:pt x="109" y="283"/>
                    </a:lnTo>
                    <a:lnTo>
                      <a:pt x="107" y="283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3" y="281"/>
                    </a:lnTo>
                    <a:lnTo>
                      <a:pt x="101" y="281"/>
                    </a:lnTo>
                    <a:lnTo>
                      <a:pt x="101" y="279"/>
                    </a:lnTo>
                    <a:lnTo>
                      <a:pt x="99" y="279"/>
                    </a:lnTo>
                    <a:lnTo>
                      <a:pt x="99" y="277"/>
                    </a:lnTo>
                    <a:lnTo>
                      <a:pt x="98" y="277"/>
                    </a:lnTo>
                    <a:lnTo>
                      <a:pt x="96" y="277"/>
                    </a:lnTo>
                    <a:lnTo>
                      <a:pt x="96" y="275"/>
                    </a:lnTo>
                    <a:lnTo>
                      <a:pt x="96" y="277"/>
                    </a:lnTo>
                    <a:lnTo>
                      <a:pt x="94" y="277"/>
                    </a:lnTo>
                    <a:lnTo>
                      <a:pt x="94" y="275"/>
                    </a:lnTo>
                    <a:lnTo>
                      <a:pt x="92" y="275"/>
                    </a:lnTo>
                    <a:lnTo>
                      <a:pt x="92" y="273"/>
                    </a:lnTo>
                    <a:lnTo>
                      <a:pt x="90" y="273"/>
                    </a:lnTo>
                    <a:lnTo>
                      <a:pt x="88" y="273"/>
                    </a:lnTo>
                    <a:lnTo>
                      <a:pt x="90" y="273"/>
                    </a:lnTo>
                    <a:lnTo>
                      <a:pt x="88" y="271"/>
                    </a:lnTo>
                    <a:lnTo>
                      <a:pt x="88" y="273"/>
                    </a:lnTo>
                    <a:lnTo>
                      <a:pt x="88" y="271"/>
                    </a:lnTo>
                    <a:lnTo>
                      <a:pt x="86" y="271"/>
                    </a:lnTo>
                    <a:lnTo>
                      <a:pt x="84" y="271"/>
                    </a:lnTo>
                    <a:lnTo>
                      <a:pt x="82" y="271"/>
                    </a:lnTo>
                    <a:lnTo>
                      <a:pt x="82" y="269"/>
                    </a:lnTo>
                    <a:lnTo>
                      <a:pt x="80" y="269"/>
                    </a:lnTo>
                    <a:lnTo>
                      <a:pt x="78" y="269"/>
                    </a:lnTo>
                    <a:lnTo>
                      <a:pt x="78" y="267"/>
                    </a:lnTo>
                    <a:lnTo>
                      <a:pt x="76" y="267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5" y="263"/>
                    </a:lnTo>
                    <a:lnTo>
                      <a:pt x="73" y="263"/>
                    </a:lnTo>
                    <a:lnTo>
                      <a:pt x="71" y="263"/>
                    </a:lnTo>
                    <a:lnTo>
                      <a:pt x="71" y="261"/>
                    </a:lnTo>
                    <a:lnTo>
                      <a:pt x="69" y="261"/>
                    </a:lnTo>
                    <a:lnTo>
                      <a:pt x="69" y="259"/>
                    </a:lnTo>
                    <a:lnTo>
                      <a:pt x="67" y="259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5" y="256"/>
                    </a:lnTo>
                    <a:lnTo>
                      <a:pt x="65" y="254"/>
                    </a:lnTo>
                    <a:lnTo>
                      <a:pt x="65" y="252"/>
                    </a:lnTo>
                    <a:lnTo>
                      <a:pt x="63" y="252"/>
                    </a:lnTo>
                    <a:lnTo>
                      <a:pt x="63" y="250"/>
                    </a:lnTo>
                    <a:lnTo>
                      <a:pt x="63" y="248"/>
                    </a:lnTo>
                    <a:lnTo>
                      <a:pt x="63" y="250"/>
                    </a:lnTo>
                    <a:lnTo>
                      <a:pt x="61" y="250"/>
                    </a:lnTo>
                    <a:lnTo>
                      <a:pt x="61" y="248"/>
                    </a:lnTo>
                    <a:lnTo>
                      <a:pt x="61" y="246"/>
                    </a:lnTo>
                    <a:lnTo>
                      <a:pt x="61" y="244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38"/>
                    </a:lnTo>
                    <a:lnTo>
                      <a:pt x="61" y="236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7" y="235"/>
                    </a:lnTo>
                    <a:lnTo>
                      <a:pt x="57" y="233"/>
                    </a:lnTo>
                    <a:lnTo>
                      <a:pt x="55" y="233"/>
                    </a:lnTo>
                    <a:lnTo>
                      <a:pt x="55" y="231"/>
                    </a:lnTo>
                    <a:lnTo>
                      <a:pt x="55" y="229"/>
                    </a:lnTo>
                    <a:lnTo>
                      <a:pt x="55" y="227"/>
                    </a:lnTo>
                    <a:lnTo>
                      <a:pt x="55" y="225"/>
                    </a:lnTo>
                    <a:lnTo>
                      <a:pt x="53" y="225"/>
                    </a:lnTo>
                    <a:lnTo>
                      <a:pt x="53" y="223"/>
                    </a:lnTo>
                    <a:lnTo>
                      <a:pt x="51" y="223"/>
                    </a:lnTo>
                    <a:lnTo>
                      <a:pt x="51" y="221"/>
                    </a:lnTo>
                    <a:lnTo>
                      <a:pt x="50" y="221"/>
                    </a:lnTo>
                    <a:lnTo>
                      <a:pt x="50" y="219"/>
                    </a:lnTo>
                    <a:lnTo>
                      <a:pt x="48" y="219"/>
                    </a:lnTo>
                    <a:lnTo>
                      <a:pt x="48" y="217"/>
                    </a:lnTo>
                    <a:lnTo>
                      <a:pt x="46" y="217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38" y="213"/>
                    </a:lnTo>
                    <a:lnTo>
                      <a:pt x="38" y="215"/>
                    </a:lnTo>
                    <a:lnTo>
                      <a:pt x="38" y="213"/>
                    </a:lnTo>
                    <a:lnTo>
                      <a:pt x="38" y="211"/>
                    </a:lnTo>
                    <a:lnTo>
                      <a:pt x="36" y="211"/>
                    </a:lnTo>
                    <a:lnTo>
                      <a:pt x="36" y="210"/>
                    </a:lnTo>
                    <a:lnTo>
                      <a:pt x="34" y="210"/>
                    </a:lnTo>
                    <a:lnTo>
                      <a:pt x="34" y="208"/>
                    </a:lnTo>
                    <a:lnTo>
                      <a:pt x="32" y="208"/>
                    </a:lnTo>
                    <a:lnTo>
                      <a:pt x="32" y="206"/>
                    </a:lnTo>
                    <a:lnTo>
                      <a:pt x="30" y="206"/>
                    </a:lnTo>
                    <a:lnTo>
                      <a:pt x="30" y="204"/>
                    </a:lnTo>
                    <a:lnTo>
                      <a:pt x="28" y="204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7" y="200"/>
                    </a:lnTo>
                    <a:lnTo>
                      <a:pt x="25" y="200"/>
                    </a:lnTo>
                    <a:lnTo>
                      <a:pt x="25" y="198"/>
                    </a:lnTo>
                    <a:lnTo>
                      <a:pt x="23" y="198"/>
                    </a:lnTo>
                    <a:lnTo>
                      <a:pt x="21" y="198"/>
                    </a:lnTo>
                    <a:lnTo>
                      <a:pt x="21" y="196"/>
                    </a:lnTo>
                    <a:lnTo>
                      <a:pt x="21" y="194"/>
                    </a:lnTo>
                    <a:lnTo>
                      <a:pt x="19" y="194"/>
                    </a:lnTo>
                    <a:lnTo>
                      <a:pt x="17" y="194"/>
                    </a:lnTo>
                    <a:lnTo>
                      <a:pt x="17" y="192"/>
                    </a:lnTo>
                    <a:lnTo>
                      <a:pt x="15" y="192"/>
                    </a:lnTo>
                    <a:lnTo>
                      <a:pt x="13" y="192"/>
                    </a:lnTo>
                    <a:lnTo>
                      <a:pt x="13" y="190"/>
                    </a:lnTo>
                    <a:lnTo>
                      <a:pt x="13" y="188"/>
                    </a:lnTo>
                    <a:lnTo>
                      <a:pt x="11" y="188"/>
                    </a:lnTo>
                    <a:lnTo>
                      <a:pt x="11" y="187"/>
                    </a:lnTo>
                    <a:lnTo>
                      <a:pt x="9" y="187"/>
                    </a:lnTo>
                    <a:lnTo>
                      <a:pt x="9" y="185"/>
                    </a:lnTo>
                    <a:lnTo>
                      <a:pt x="9" y="183"/>
                    </a:lnTo>
                    <a:lnTo>
                      <a:pt x="7" y="183"/>
                    </a:lnTo>
                    <a:lnTo>
                      <a:pt x="7" y="181"/>
                    </a:lnTo>
                    <a:lnTo>
                      <a:pt x="5" y="181"/>
                    </a:lnTo>
                    <a:lnTo>
                      <a:pt x="3" y="181"/>
                    </a:lnTo>
                    <a:lnTo>
                      <a:pt x="3" y="179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2" y="171"/>
                    </a:lnTo>
                    <a:lnTo>
                      <a:pt x="3" y="171"/>
                    </a:lnTo>
                    <a:lnTo>
                      <a:pt x="5" y="171"/>
                    </a:lnTo>
                    <a:lnTo>
                      <a:pt x="7" y="171"/>
                    </a:lnTo>
                    <a:lnTo>
                      <a:pt x="9" y="171"/>
                    </a:lnTo>
                    <a:lnTo>
                      <a:pt x="11" y="171"/>
                    </a:lnTo>
                    <a:lnTo>
                      <a:pt x="13" y="171"/>
                    </a:lnTo>
                    <a:lnTo>
                      <a:pt x="15" y="171"/>
                    </a:lnTo>
                    <a:lnTo>
                      <a:pt x="17" y="171"/>
                    </a:lnTo>
                    <a:lnTo>
                      <a:pt x="19" y="171"/>
                    </a:lnTo>
                    <a:lnTo>
                      <a:pt x="21" y="171"/>
                    </a:lnTo>
                    <a:lnTo>
                      <a:pt x="23" y="171"/>
                    </a:lnTo>
                    <a:lnTo>
                      <a:pt x="25" y="171"/>
                    </a:lnTo>
                    <a:lnTo>
                      <a:pt x="27" y="171"/>
                    </a:lnTo>
                    <a:lnTo>
                      <a:pt x="28" y="171"/>
                    </a:lnTo>
                    <a:lnTo>
                      <a:pt x="30" y="171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6" y="171"/>
                    </a:lnTo>
                    <a:lnTo>
                      <a:pt x="38" y="171"/>
                    </a:lnTo>
                    <a:lnTo>
                      <a:pt x="40" y="171"/>
                    </a:lnTo>
                    <a:lnTo>
                      <a:pt x="42" y="171"/>
                    </a:lnTo>
                    <a:lnTo>
                      <a:pt x="44" y="171"/>
                    </a:lnTo>
                    <a:lnTo>
                      <a:pt x="46" y="171"/>
                    </a:lnTo>
                    <a:lnTo>
                      <a:pt x="48" y="171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3" y="171"/>
                    </a:lnTo>
                    <a:lnTo>
                      <a:pt x="55" y="171"/>
                    </a:lnTo>
                    <a:lnTo>
                      <a:pt x="57" y="171"/>
                    </a:lnTo>
                    <a:lnTo>
                      <a:pt x="59" y="171"/>
                    </a:lnTo>
                    <a:lnTo>
                      <a:pt x="61" y="171"/>
                    </a:lnTo>
                    <a:lnTo>
                      <a:pt x="63" y="171"/>
                    </a:lnTo>
                    <a:lnTo>
                      <a:pt x="65" y="171"/>
                    </a:lnTo>
                    <a:lnTo>
                      <a:pt x="67" y="171"/>
                    </a:lnTo>
                    <a:lnTo>
                      <a:pt x="69" y="171"/>
                    </a:lnTo>
                    <a:lnTo>
                      <a:pt x="71" y="171"/>
                    </a:lnTo>
                    <a:lnTo>
                      <a:pt x="73" y="171"/>
                    </a:lnTo>
                    <a:lnTo>
                      <a:pt x="75" y="171"/>
                    </a:lnTo>
                    <a:lnTo>
                      <a:pt x="76" y="171"/>
                    </a:lnTo>
                    <a:lnTo>
                      <a:pt x="78" y="171"/>
                    </a:lnTo>
                    <a:lnTo>
                      <a:pt x="80" y="171"/>
                    </a:lnTo>
                    <a:lnTo>
                      <a:pt x="82" y="171"/>
                    </a:lnTo>
                    <a:lnTo>
                      <a:pt x="84" y="17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1" name="Freeform 34"/>
              <p:cNvSpPr>
                <a:spLocks/>
              </p:cNvSpPr>
              <p:nvPr/>
            </p:nvSpPr>
            <p:spPr bwMode="auto">
              <a:xfrm>
                <a:off x="2659761" y="2231281"/>
                <a:ext cx="462755" cy="338247"/>
              </a:xfrm>
              <a:custGeom>
                <a:avLst/>
                <a:gdLst>
                  <a:gd name="T0" fmla="*/ 0 w 223"/>
                  <a:gd name="T1" fmla="*/ 21 h 163"/>
                  <a:gd name="T2" fmla="*/ 0 w 223"/>
                  <a:gd name="T3" fmla="*/ 8 h 163"/>
                  <a:gd name="T4" fmla="*/ 6 w 223"/>
                  <a:gd name="T5" fmla="*/ 0 h 163"/>
                  <a:gd name="T6" fmla="*/ 19 w 223"/>
                  <a:gd name="T7" fmla="*/ 0 h 163"/>
                  <a:gd name="T8" fmla="*/ 32 w 223"/>
                  <a:gd name="T9" fmla="*/ 0 h 163"/>
                  <a:gd name="T10" fmla="*/ 46 w 223"/>
                  <a:gd name="T11" fmla="*/ 0 h 163"/>
                  <a:gd name="T12" fmla="*/ 59 w 223"/>
                  <a:gd name="T13" fmla="*/ 0 h 163"/>
                  <a:gd name="T14" fmla="*/ 73 w 223"/>
                  <a:gd name="T15" fmla="*/ 0 h 163"/>
                  <a:gd name="T16" fmla="*/ 86 w 223"/>
                  <a:gd name="T17" fmla="*/ 0 h 163"/>
                  <a:gd name="T18" fmla="*/ 100 w 223"/>
                  <a:gd name="T19" fmla="*/ 0 h 163"/>
                  <a:gd name="T20" fmla="*/ 113 w 223"/>
                  <a:gd name="T21" fmla="*/ 0 h 163"/>
                  <a:gd name="T22" fmla="*/ 127 w 223"/>
                  <a:gd name="T23" fmla="*/ 0 h 163"/>
                  <a:gd name="T24" fmla="*/ 140 w 223"/>
                  <a:gd name="T25" fmla="*/ 0 h 163"/>
                  <a:gd name="T26" fmla="*/ 153 w 223"/>
                  <a:gd name="T27" fmla="*/ 0 h 163"/>
                  <a:gd name="T28" fmla="*/ 167 w 223"/>
                  <a:gd name="T29" fmla="*/ 0 h 163"/>
                  <a:gd name="T30" fmla="*/ 180 w 223"/>
                  <a:gd name="T31" fmla="*/ 0 h 163"/>
                  <a:gd name="T32" fmla="*/ 194 w 223"/>
                  <a:gd name="T33" fmla="*/ 0 h 163"/>
                  <a:gd name="T34" fmla="*/ 207 w 223"/>
                  <a:gd name="T35" fmla="*/ 0 h 163"/>
                  <a:gd name="T36" fmla="*/ 221 w 223"/>
                  <a:gd name="T37" fmla="*/ 0 h 163"/>
                  <a:gd name="T38" fmla="*/ 221 w 223"/>
                  <a:gd name="T39" fmla="*/ 13 h 163"/>
                  <a:gd name="T40" fmla="*/ 221 w 223"/>
                  <a:gd name="T41" fmla="*/ 27 h 163"/>
                  <a:gd name="T42" fmla="*/ 221 w 223"/>
                  <a:gd name="T43" fmla="*/ 40 h 163"/>
                  <a:gd name="T44" fmla="*/ 221 w 223"/>
                  <a:gd name="T45" fmla="*/ 54 h 163"/>
                  <a:gd name="T46" fmla="*/ 221 w 223"/>
                  <a:gd name="T47" fmla="*/ 67 h 163"/>
                  <a:gd name="T48" fmla="*/ 221 w 223"/>
                  <a:gd name="T49" fmla="*/ 81 h 163"/>
                  <a:gd name="T50" fmla="*/ 221 w 223"/>
                  <a:gd name="T51" fmla="*/ 94 h 163"/>
                  <a:gd name="T52" fmla="*/ 221 w 223"/>
                  <a:gd name="T53" fmla="*/ 107 h 163"/>
                  <a:gd name="T54" fmla="*/ 221 w 223"/>
                  <a:gd name="T55" fmla="*/ 121 h 163"/>
                  <a:gd name="T56" fmla="*/ 223 w 223"/>
                  <a:gd name="T57" fmla="*/ 132 h 163"/>
                  <a:gd name="T58" fmla="*/ 223 w 223"/>
                  <a:gd name="T59" fmla="*/ 146 h 163"/>
                  <a:gd name="T60" fmla="*/ 223 w 223"/>
                  <a:gd name="T61" fmla="*/ 159 h 163"/>
                  <a:gd name="T62" fmla="*/ 213 w 223"/>
                  <a:gd name="T63" fmla="*/ 163 h 163"/>
                  <a:gd name="T64" fmla="*/ 200 w 223"/>
                  <a:gd name="T65" fmla="*/ 163 h 163"/>
                  <a:gd name="T66" fmla="*/ 186 w 223"/>
                  <a:gd name="T67" fmla="*/ 163 h 163"/>
                  <a:gd name="T68" fmla="*/ 173 w 223"/>
                  <a:gd name="T69" fmla="*/ 163 h 163"/>
                  <a:gd name="T70" fmla="*/ 159 w 223"/>
                  <a:gd name="T71" fmla="*/ 163 h 163"/>
                  <a:gd name="T72" fmla="*/ 146 w 223"/>
                  <a:gd name="T73" fmla="*/ 163 h 163"/>
                  <a:gd name="T74" fmla="*/ 132 w 223"/>
                  <a:gd name="T75" fmla="*/ 163 h 163"/>
                  <a:gd name="T76" fmla="*/ 119 w 223"/>
                  <a:gd name="T77" fmla="*/ 163 h 163"/>
                  <a:gd name="T78" fmla="*/ 105 w 223"/>
                  <a:gd name="T79" fmla="*/ 163 h 163"/>
                  <a:gd name="T80" fmla="*/ 92 w 223"/>
                  <a:gd name="T81" fmla="*/ 163 h 163"/>
                  <a:gd name="T82" fmla="*/ 79 w 223"/>
                  <a:gd name="T83" fmla="*/ 163 h 163"/>
                  <a:gd name="T84" fmla="*/ 65 w 223"/>
                  <a:gd name="T85" fmla="*/ 163 h 163"/>
                  <a:gd name="T86" fmla="*/ 52 w 223"/>
                  <a:gd name="T87" fmla="*/ 163 h 163"/>
                  <a:gd name="T88" fmla="*/ 38 w 223"/>
                  <a:gd name="T89" fmla="*/ 163 h 163"/>
                  <a:gd name="T90" fmla="*/ 25 w 223"/>
                  <a:gd name="T91" fmla="*/ 163 h 163"/>
                  <a:gd name="T92" fmla="*/ 11 w 223"/>
                  <a:gd name="T93" fmla="*/ 163 h 163"/>
                  <a:gd name="T94" fmla="*/ 0 w 223"/>
                  <a:gd name="T95" fmla="*/ 161 h 163"/>
                  <a:gd name="T96" fmla="*/ 0 w 223"/>
                  <a:gd name="T97" fmla="*/ 148 h 163"/>
                  <a:gd name="T98" fmla="*/ 0 w 223"/>
                  <a:gd name="T99" fmla="*/ 134 h 163"/>
                  <a:gd name="T100" fmla="*/ 0 w 223"/>
                  <a:gd name="T101" fmla="*/ 121 h 163"/>
                  <a:gd name="T102" fmla="*/ 0 w 223"/>
                  <a:gd name="T103" fmla="*/ 107 h 163"/>
                  <a:gd name="T104" fmla="*/ 0 w 223"/>
                  <a:gd name="T105" fmla="*/ 94 h 163"/>
                  <a:gd name="T106" fmla="*/ 0 w 223"/>
                  <a:gd name="T107" fmla="*/ 81 h 163"/>
                  <a:gd name="T108" fmla="*/ 0 w 223"/>
                  <a:gd name="T109" fmla="*/ 67 h 163"/>
                  <a:gd name="T110" fmla="*/ 0 w 223"/>
                  <a:gd name="T111" fmla="*/ 54 h 163"/>
                  <a:gd name="T112" fmla="*/ 0 w 223"/>
                  <a:gd name="T113" fmla="*/ 4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" h="163">
                    <a:moveTo>
                      <a:pt x="0" y="33"/>
                    </a:move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9"/>
                    </a:lnTo>
                    <a:lnTo>
                      <a:pt x="221" y="11"/>
                    </a:lnTo>
                    <a:lnTo>
                      <a:pt x="221" y="13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4"/>
                    </a:lnTo>
                    <a:lnTo>
                      <a:pt x="221" y="36"/>
                    </a:lnTo>
                    <a:lnTo>
                      <a:pt x="221" y="38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7"/>
                    </a:lnTo>
                    <a:lnTo>
                      <a:pt x="221" y="59"/>
                    </a:lnTo>
                    <a:lnTo>
                      <a:pt x="221" y="61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2"/>
                    </a:lnTo>
                    <a:lnTo>
                      <a:pt x="221" y="84"/>
                    </a:lnTo>
                    <a:lnTo>
                      <a:pt x="221" y="86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5"/>
                    </a:lnTo>
                    <a:lnTo>
                      <a:pt x="221" y="107"/>
                    </a:lnTo>
                    <a:lnTo>
                      <a:pt x="221" y="109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3" y="130"/>
                    </a:lnTo>
                    <a:lnTo>
                      <a:pt x="223" y="132"/>
                    </a:lnTo>
                    <a:lnTo>
                      <a:pt x="223" y="134"/>
                    </a:lnTo>
                    <a:lnTo>
                      <a:pt x="223" y="136"/>
                    </a:lnTo>
                    <a:lnTo>
                      <a:pt x="223" y="138"/>
                    </a:lnTo>
                    <a:lnTo>
                      <a:pt x="223" y="140"/>
                    </a:lnTo>
                    <a:lnTo>
                      <a:pt x="223" y="142"/>
                    </a:lnTo>
                    <a:lnTo>
                      <a:pt x="223" y="144"/>
                    </a:lnTo>
                    <a:lnTo>
                      <a:pt x="223" y="146"/>
                    </a:lnTo>
                    <a:lnTo>
                      <a:pt x="223" y="148"/>
                    </a:lnTo>
                    <a:lnTo>
                      <a:pt x="223" y="150"/>
                    </a:lnTo>
                    <a:lnTo>
                      <a:pt x="223" y="152"/>
                    </a:lnTo>
                    <a:lnTo>
                      <a:pt x="223" y="153"/>
                    </a:lnTo>
                    <a:lnTo>
                      <a:pt x="223" y="155"/>
                    </a:lnTo>
                    <a:lnTo>
                      <a:pt x="223" y="157"/>
                    </a:lnTo>
                    <a:lnTo>
                      <a:pt x="223" y="159"/>
                    </a:lnTo>
                    <a:lnTo>
                      <a:pt x="223" y="161"/>
                    </a:lnTo>
                    <a:lnTo>
                      <a:pt x="223" y="163"/>
                    </a:lnTo>
                    <a:lnTo>
                      <a:pt x="221" y="163"/>
                    </a:lnTo>
                    <a:lnTo>
                      <a:pt x="219" y="163"/>
                    </a:lnTo>
                    <a:lnTo>
                      <a:pt x="217" y="163"/>
                    </a:lnTo>
                    <a:lnTo>
                      <a:pt x="215" y="163"/>
                    </a:lnTo>
                    <a:lnTo>
                      <a:pt x="213" y="163"/>
                    </a:lnTo>
                    <a:lnTo>
                      <a:pt x="211" y="163"/>
                    </a:lnTo>
                    <a:lnTo>
                      <a:pt x="209" y="163"/>
                    </a:lnTo>
                    <a:lnTo>
                      <a:pt x="207" y="163"/>
                    </a:lnTo>
                    <a:lnTo>
                      <a:pt x="205" y="163"/>
                    </a:lnTo>
                    <a:lnTo>
                      <a:pt x="203" y="163"/>
                    </a:lnTo>
                    <a:lnTo>
                      <a:pt x="201" y="163"/>
                    </a:lnTo>
                    <a:lnTo>
                      <a:pt x="200" y="163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4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6" y="163"/>
                    </a:lnTo>
                    <a:lnTo>
                      <a:pt x="184" y="163"/>
                    </a:lnTo>
                    <a:lnTo>
                      <a:pt x="182" y="163"/>
                    </a:lnTo>
                    <a:lnTo>
                      <a:pt x="180" y="163"/>
                    </a:lnTo>
                    <a:lnTo>
                      <a:pt x="178" y="163"/>
                    </a:lnTo>
                    <a:lnTo>
                      <a:pt x="176" y="163"/>
                    </a:lnTo>
                    <a:lnTo>
                      <a:pt x="175" y="163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3" y="163"/>
                    </a:lnTo>
                    <a:lnTo>
                      <a:pt x="161" y="163"/>
                    </a:lnTo>
                    <a:lnTo>
                      <a:pt x="159" y="163"/>
                    </a:lnTo>
                    <a:lnTo>
                      <a:pt x="157" y="163"/>
                    </a:lnTo>
                    <a:lnTo>
                      <a:pt x="155" y="163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0" y="163"/>
                    </a:lnTo>
                    <a:lnTo>
                      <a:pt x="148" y="163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2" y="163"/>
                    </a:lnTo>
                    <a:lnTo>
                      <a:pt x="140" y="163"/>
                    </a:lnTo>
                    <a:lnTo>
                      <a:pt x="138" y="163"/>
                    </a:lnTo>
                    <a:lnTo>
                      <a:pt x="136" y="163"/>
                    </a:lnTo>
                    <a:lnTo>
                      <a:pt x="134" y="163"/>
                    </a:lnTo>
                    <a:lnTo>
                      <a:pt x="132" y="163"/>
                    </a:lnTo>
                    <a:lnTo>
                      <a:pt x="130" y="163"/>
                    </a:lnTo>
                    <a:lnTo>
                      <a:pt x="128" y="163"/>
                    </a:lnTo>
                    <a:lnTo>
                      <a:pt x="127" y="163"/>
                    </a:lnTo>
                    <a:lnTo>
                      <a:pt x="125" y="163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19" y="163"/>
                    </a:lnTo>
                    <a:lnTo>
                      <a:pt x="117" y="163"/>
                    </a:lnTo>
                    <a:lnTo>
                      <a:pt x="115" y="163"/>
                    </a:lnTo>
                    <a:lnTo>
                      <a:pt x="113" y="163"/>
                    </a:lnTo>
                    <a:lnTo>
                      <a:pt x="111" y="163"/>
                    </a:lnTo>
                    <a:lnTo>
                      <a:pt x="109" y="163"/>
                    </a:lnTo>
                    <a:lnTo>
                      <a:pt x="107" y="163"/>
                    </a:lnTo>
                    <a:lnTo>
                      <a:pt x="105" y="163"/>
                    </a:lnTo>
                    <a:lnTo>
                      <a:pt x="104" y="163"/>
                    </a:lnTo>
                    <a:lnTo>
                      <a:pt x="102" y="163"/>
                    </a:lnTo>
                    <a:lnTo>
                      <a:pt x="100" y="163"/>
                    </a:lnTo>
                    <a:lnTo>
                      <a:pt x="98" y="163"/>
                    </a:lnTo>
                    <a:lnTo>
                      <a:pt x="96" y="163"/>
                    </a:lnTo>
                    <a:lnTo>
                      <a:pt x="94" y="163"/>
                    </a:lnTo>
                    <a:lnTo>
                      <a:pt x="92" y="163"/>
                    </a:lnTo>
                    <a:lnTo>
                      <a:pt x="90" y="163"/>
                    </a:lnTo>
                    <a:lnTo>
                      <a:pt x="88" y="163"/>
                    </a:lnTo>
                    <a:lnTo>
                      <a:pt x="86" y="163"/>
                    </a:lnTo>
                    <a:lnTo>
                      <a:pt x="84" y="163"/>
                    </a:lnTo>
                    <a:lnTo>
                      <a:pt x="82" y="163"/>
                    </a:lnTo>
                    <a:lnTo>
                      <a:pt x="80" y="163"/>
                    </a:lnTo>
                    <a:lnTo>
                      <a:pt x="79" y="163"/>
                    </a:lnTo>
                    <a:lnTo>
                      <a:pt x="77" y="163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69" y="163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59" y="163"/>
                    </a:lnTo>
                    <a:lnTo>
                      <a:pt x="57" y="163"/>
                    </a:lnTo>
                    <a:lnTo>
                      <a:pt x="55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6" y="163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19" y="163"/>
                    </a:lnTo>
                    <a:lnTo>
                      <a:pt x="17" y="163"/>
                    </a:lnTo>
                    <a:lnTo>
                      <a:pt x="15" y="163"/>
                    </a:lnTo>
                    <a:lnTo>
                      <a:pt x="13" y="163"/>
                    </a:lnTo>
                    <a:lnTo>
                      <a:pt x="11" y="163"/>
                    </a:lnTo>
                    <a:lnTo>
                      <a:pt x="9" y="163"/>
                    </a:lnTo>
                    <a:lnTo>
                      <a:pt x="7" y="163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2" name="Freeform 35"/>
              <p:cNvSpPr>
                <a:spLocks/>
              </p:cNvSpPr>
              <p:nvPr/>
            </p:nvSpPr>
            <p:spPr bwMode="auto">
              <a:xfrm>
                <a:off x="4344766" y="2712711"/>
                <a:ext cx="315420" cy="251091"/>
              </a:xfrm>
              <a:custGeom>
                <a:avLst/>
                <a:gdLst>
                  <a:gd name="T0" fmla="*/ 15 w 152"/>
                  <a:gd name="T1" fmla="*/ 33 h 121"/>
                  <a:gd name="T2" fmla="*/ 14 w 152"/>
                  <a:gd name="T3" fmla="*/ 27 h 121"/>
                  <a:gd name="T4" fmla="*/ 8 w 152"/>
                  <a:gd name="T5" fmla="*/ 25 h 121"/>
                  <a:gd name="T6" fmla="*/ 2 w 152"/>
                  <a:gd name="T7" fmla="*/ 23 h 121"/>
                  <a:gd name="T8" fmla="*/ 2 w 152"/>
                  <a:gd name="T9" fmla="*/ 16 h 121"/>
                  <a:gd name="T10" fmla="*/ 4 w 152"/>
                  <a:gd name="T11" fmla="*/ 14 h 121"/>
                  <a:gd name="T12" fmla="*/ 8 w 152"/>
                  <a:gd name="T13" fmla="*/ 10 h 121"/>
                  <a:gd name="T14" fmla="*/ 10 w 152"/>
                  <a:gd name="T15" fmla="*/ 8 h 121"/>
                  <a:gd name="T16" fmla="*/ 17 w 152"/>
                  <a:gd name="T17" fmla="*/ 4 h 121"/>
                  <a:gd name="T18" fmla="*/ 23 w 152"/>
                  <a:gd name="T19" fmla="*/ 2 h 121"/>
                  <a:gd name="T20" fmla="*/ 27 w 152"/>
                  <a:gd name="T21" fmla="*/ 2 h 121"/>
                  <a:gd name="T22" fmla="*/ 33 w 152"/>
                  <a:gd name="T23" fmla="*/ 0 h 121"/>
                  <a:gd name="T24" fmla="*/ 44 w 152"/>
                  <a:gd name="T25" fmla="*/ 0 h 121"/>
                  <a:gd name="T26" fmla="*/ 56 w 152"/>
                  <a:gd name="T27" fmla="*/ 2 h 121"/>
                  <a:gd name="T28" fmla="*/ 67 w 152"/>
                  <a:gd name="T29" fmla="*/ 2 h 121"/>
                  <a:gd name="T30" fmla="*/ 71 w 152"/>
                  <a:gd name="T31" fmla="*/ 6 h 121"/>
                  <a:gd name="T32" fmla="*/ 79 w 152"/>
                  <a:gd name="T33" fmla="*/ 6 h 121"/>
                  <a:gd name="T34" fmla="*/ 81 w 152"/>
                  <a:gd name="T35" fmla="*/ 16 h 121"/>
                  <a:gd name="T36" fmla="*/ 92 w 152"/>
                  <a:gd name="T37" fmla="*/ 16 h 121"/>
                  <a:gd name="T38" fmla="*/ 104 w 152"/>
                  <a:gd name="T39" fmla="*/ 16 h 121"/>
                  <a:gd name="T40" fmla="*/ 115 w 152"/>
                  <a:gd name="T41" fmla="*/ 16 h 121"/>
                  <a:gd name="T42" fmla="*/ 123 w 152"/>
                  <a:gd name="T43" fmla="*/ 23 h 121"/>
                  <a:gd name="T44" fmla="*/ 131 w 152"/>
                  <a:gd name="T45" fmla="*/ 33 h 121"/>
                  <a:gd name="T46" fmla="*/ 138 w 152"/>
                  <a:gd name="T47" fmla="*/ 39 h 121"/>
                  <a:gd name="T48" fmla="*/ 144 w 152"/>
                  <a:gd name="T49" fmla="*/ 44 h 121"/>
                  <a:gd name="T50" fmla="*/ 150 w 152"/>
                  <a:gd name="T51" fmla="*/ 50 h 121"/>
                  <a:gd name="T52" fmla="*/ 146 w 152"/>
                  <a:gd name="T53" fmla="*/ 56 h 121"/>
                  <a:gd name="T54" fmla="*/ 140 w 152"/>
                  <a:gd name="T55" fmla="*/ 62 h 121"/>
                  <a:gd name="T56" fmla="*/ 135 w 152"/>
                  <a:gd name="T57" fmla="*/ 67 h 121"/>
                  <a:gd name="T58" fmla="*/ 135 w 152"/>
                  <a:gd name="T59" fmla="*/ 75 h 121"/>
                  <a:gd name="T60" fmla="*/ 131 w 152"/>
                  <a:gd name="T61" fmla="*/ 83 h 121"/>
                  <a:gd name="T62" fmla="*/ 123 w 152"/>
                  <a:gd name="T63" fmla="*/ 87 h 121"/>
                  <a:gd name="T64" fmla="*/ 117 w 152"/>
                  <a:gd name="T65" fmla="*/ 92 h 121"/>
                  <a:gd name="T66" fmla="*/ 111 w 152"/>
                  <a:gd name="T67" fmla="*/ 98 h 121"/>
                  <a:gd name="T68" fmla="*/ 104 w 152"/>
                  <a:gd name="T69" fmla="*/ 102 h 121"/>
                  <a:gd name="T70" fmla="*/ 98 w 152"/>
                  <a:gd name="T71" fmla="*/ 104 h 121"/>
                  <a:gd name="T72" fmla="*/ 94 w 152"/>
                  <a:gd name="T73" fmla="*/ 112 h 121"/>
                  <a:gd name="T74" fmla="*/ 87 w 152"/>
                  <a:gd name="T75" fmla="*/ 115 h 121"/>
                  <a:gd name="T76" fmla="*/ 79 w 152"/>
                  <a:gd name="T77" fmla="*/ 121 h 121"/>
                  <a:gd name="T78" fmla="*/ 71 w 152"/>
                  <a:gd name="T79" fmla="*/ 117 h 121"/>
                  <a:gd name="T80" fmla="*/ 69 w 152"/>
                  <a:gd name="T81" fmla="*/ 115 h 121"/>
                  <a:gd name="T82" fmla="*/ 69 w 152"/>
                  <a:gd name="T83" fmla="*/ 108 h 121"/>
                  <a:gd name="T84" fmla="*/ 67 w 152"/>
                  <a:gd name="T85" fmla="*/ 102 h 121"/>
                  <a:gd name="T86" fmla="*/ 65 w 152"/>
                  <a:gd name="T87" fmla="*/ 100 h 121"/>
                  <a:gd name="T88" fmla="*/ 62 w 152"/>
                  <a:gd name="T89" fmla="*/ 96 h 121"/>
                  <a:gd name="T90" fmla="*/ 60 w 152"/>
                  <a:gd name="T91" fmla="*/ 94 h 121"/>
                  <a:gd name="T92" fmla="*/ 60 w 152"/>
                  <a:gd name="T93" fmla="*/ 94 h 121"/>
                  <a:gd name="T94" fmla="*/ 62 w 152"/>
                  <a:gd name="T95" fmla="*/ 90 h 121"/>
                  <a:gd name="T96" fmla="*/ 58 w 152"/>
                  <a:gd name="T97" fmla="*/ 87 h 121"/>
                  <a:gd name="T98" fmla="*/ 56 w 152"/>
                  <a:gd name="T99" fmla="*/ 81 h 121"/>
                  <a:gd name="T100" fmla="*/ 56 w 152"/>
                  <a:gd name="T101" fmla="*/ 81 h 121"/>
                  <a:gd name="T102" fmla="*/ 48 w 152"/>
                  <a:gd name="T103" fmla="*/ 77 h 121"/>
                  <a:gd name="T104" fmla="*/ 48 w 152"/>
                  <a:gd name="T105" fmla="*/ 73 h 121"/>
                  <a:gd name="T106" fmla="*/ 44 w 152"/>
                  <a:gd name="T107" fmla="*/ 69 h 121"/>
                  <a:gd name="T108" fmla="*/ 40 w 152"/>
                  <a:gd name="T109" fmla="*/ 62 h 121"/>
                  <a:gd name="T110" fmla="*/ 35 w 152"/>
                  <a:gd name="T111" fmla="*/ 56 h 121"/>
                  <a:gd name="T112" fmla="*/ 27 w 152"/>
                  <a:gd name="T113" fmla="*/ 52 h 121"/>
                  <a:gd name="T114" fmla="*/ 23 w 152"/>
                  <a:gd name="T115" fmla="*/ 4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2" h="121">
                    <a:moveTo>
                      <a:pt x="19" y="39"/>
                    </a:moveTo>
                    <a:lnTo>
                      <a:pt x="19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71" y="6"/>
                    </a:lnTo>
                    <a:lnTo>
                      <a:pt x="73" y="6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6"/>
                    </a:lnTo>
                    <a:lnTo>
                      <a:pt x="79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1" y="12"/>
                    </a:lnTo>
                    <a:lnTo>
                      <a:pt x="81" y="14"/>
                    </a:lnTo>
                    <a:lnTo>
                      <a:pt x="81" y="16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90" y="16"/>
                    </a:lnTo>
                    <a:lnTo>
                      <a:pt x="92" y="16"/>
                    </a:lnTo>
                    <a:lnTo>
                      <a:pt x="94" y="16"/>
                    </a:lnTo>
                    <a:lnTo>
                      <a:pt x="96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2" y="16"/>
                    </a:lnTo>
                    <a:lnTo>
                      <a:pt x="104" y="16"/>
                    </a:lnTo>
                    <a:lnTo>
                      <a:pt x="106" y="16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1" y="16"/>
                    </a:lnTo>
                    <a:lnTo>
                      <a:pt x="113" y="16"/>
                    </a:lnTo>
                    <a:lnTo>
                      <a:pt x="115" y="16"/>
                    </a:lnTo>
                    <a:lnTo>
                      <a:pt x="117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3" y="23"/>
                    </a:lnTo>
                    <a:lnTo>
                      <a:pt x="125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29" y="29"/>
                    </a:lnTo>
                    <a:lnTo>
                      <a:pt x="131" y="31"/>
                    </a:lnTo>
                    <a:lnTo>
                      <a:pt x="131" y="33"/>
                    </a:lnTo>
                    <a:lnTo>
                      <a:pt x="133" y="33"/>
                    </a:lnTo>
                    <a:lnTo>
                      <a:pt x="133" y="35"/>
                    </a:lnTo>
                    <a:lnTo>
                      <a:pt x="135" y="35"/>
                    </a:lnTo>
                    <a:lnTo>
                      <a:pt x="136" y="37"/>
                    </a:lnTo>
                    <a:lnTo>
                      <a:pt x="136" y="39"/>
                    </a:lnTo>
                    <a:lnTo>
                      <a:pt x="138" y="39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42"/>
                    </a:lnTo>
                    <a:lnTo>
                      <a:pt x="142" y="42"/>
                    </a:lnTo>
                    <a:lnTo>
                      <a:pt x="142" y="44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6" y="46"/>
                    </a:lnTo>
                    <a:lnTo>
                      <a:pt x="146" y="48"/>
                    </a:lnTo>
                    <a:lnTo>
                      <a:pt x="148" y="48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52" y="52"/>
                    </a:lnTo>
                    <a:lnTo>
                      <a:pt x="152" y="54"/>
                    </a:lnTo>
                    <a:lnTo>
                      <a:pt x="150" y="54"/>
                    </a:lnTo>
                    <a:lnTo>
                      <a:pt x="148" y="56"/>
                    </a:lnTo>
                    <a:lnTo>
                      <a:pt x="146" y="56"/>
                    </a:lnTo>
                    <a:lnTo>
                      <a:pt x="146" y="58"/>
                    </a:lnTo>
                    <a:lnTo>
                      <a:pt x="144" y="58"/>
                    </a:lnTo>
                    <a:lnTo>
                      <a:pt x="142" y="58"/>
                    </a:lnTo>
                    <a:lnTo>
                      <a:pt x="142" y="60"/>
                    </a:lnTo>
                    <a:lnTo>
                      <a:pt x="140" y="60"/>
                    </a:lnTo>
                    <a:lnTo>
                      <a:pt x="140" y="62"/>
                    </a:lnTo>
                    <a:lnTo>
                      <a:pt x="140" y="64"/>
                    </a:lnTo>
                    <a:lnTo>
                      <a:pt x="138" y="64"/>
                    </a:lnTo>
                    <a:lnTo>
                      <a:pt x="138" y="65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5" y="67"/>
                    </a:lnTo>
                    <a:lnTo>
                      <a:pt x="135" y="69"/>
                    </a:lnTo>
                    <a:lnTo>
                      <a:pt x="135" y="71"/>
                    </a:lnTo>
                    <a:lnTo>
                      <a:pt x="135" y="73"/>
                    </a:lnTo>
                    <a:lnTo>
                      <a:pt x="133" y="73"/>
                    </a:lnTo>
                    <a:lnTo>
                      <a:pt x="133" y="75"/>
                    </a:lnTo>
                    <a:lnTo>
                      <a:pt x="135" y="75"/>
                    </a:lnTo>
                    <a:lnTo>
                      <a:pt x="135" y="77"/>
                    </a:lnTo>
                    <a:lnTo>
                      <a:pt x="135" y="79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1" y="83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7" y="85"/>
                    </a:lnTo>
                    <a:lnTo>
                      <a:pt x="127" y="87"/>
                    </a:lnTo>
                    <a:lnTo>
                      <a:pt x="125" y="87"/>
                    </a:lnTo>
                    <a:lnTo>
                      <a:pt x="123" y="87"/>
                    </a:lnTo>
                    <a:lnTo>
                      <a:pt x="121" y="87"/>
                    </a:lnTo>
                    <a:lnTo>
                      <a:pt x="121" y="89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17" y="90"/>
                    </a:lnTo>
                    <a:lnTo>
                      <a:pt x="117" y="92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3" y="94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8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6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0" y="104"/>
                    </a:lnTo>
                    <a:lnTo>
                      <a:pt x="98" y="104"/>
                    </a:lnTo>
                    <a:lnTo>
                      <a:pt x="98" y="106"/>
                    </a:lnTo>
                    <a:lnTo>
                      <a:pt x="96" y="106"/>
                    </a:lnTo>
                    <a:lnTo>
                      <a:pt x="96" y="108"/>
                    </a:lnTo>
                    <a:lnTo>
                      <a:pt x="94" y="108"/>
                    </a:lnTo>
                    <a:lnTo>
                      <a:pt x="94" y="110"/>
                    </a:lnTo>
                    <a:lnTo>
                      <a:pt x="94" y="112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90" y="113"/>
                    </a:lnTo>
                    <a:lnTo>
                      <a:pt x="88" y="113"/>
                    </a:lnTo>
                    <a:lnTo>
                      <a:pt x="88" y="115"/>
                    </a:lnTo>
                    <a:lnTo>
                      <a:pt x="87" y="115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9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79" y="121"/>
                    </a:lnTo>
                    <a:lnTo>
                      <a:pt x="77" y="121"/>
                    </a:lnTo>
                    <a:lnTo>
                      <a:pt x="75" y="119"/>
                    </a:lnTo>
                    <a:lnTo>
                      <a:pt x="73" y="117"/>
                    </a:lnTo>
                    <a:lnTo>
                      <a:pt x="73" y="119"/>
                    </a:lnTo>
                    <a:lnTo>
                      <a:pt x="71" y="119"/>
                    </a:lnTo>
                    <a:lnTo>
                      <a:pt x="71" y="117"/>
                    </a:lnTo>
                    <a:lnTo>
                      <a:pt x="69" y="117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9" y="113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9" y="108"/>
                    </a:lnTo>
                    <a:lnTo>
                      <a:pt x="67" y="108"/>
                    </a:lnTo>
                    <a:lnTo>
                      <a:pt x="67" y="106"/>
                    </a:lnTo>
                    <a:lnTo>
                      <a:pt x="67" y="104"/>
                    </a:lnTo>
                    <a:lnTo>
                      <a:pt x="65" y="104"/>
                    </a:lnTo>
                    <a:lnTo>
                      <a:pt x="65" y="102"/>
                    </a:lnTo>
                    <a:lnTo>
                      <a:pt x="67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5" y="102"/>
                    </a:lnTo>
                    <a:lnTo>
                      <a:pt x="63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0" y="96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3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2" y="81"/>
                    </a:lnTo>
                    <a:lnTo>
                      <a:pt x="52" y="79"/>
                    </a:lnTo>
                    <a:lnTo>
                      <a:pt x="50" y="79"/>
                    </a:lnTo>
                    <a:lnTo>
                      <a:pt x="50" y="77"/>
                    </a:lnTo>
                    <a:lnTo>
                      <a:pt x="48" y="77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6" y="73"/>
                    </a:lnTo>
                    <a:lnTo>
                      <a:pt x="46" y="71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7"/>
                    </a:lnTo>
                    <a:lnTo>
                      <a:pt x="44" y="65"/>
                    </a:lnTo>
                    <a:lnTo>
                      <a:pt x="42" y="65"/>
                    </a:lnTo>
                    <a:lnTo>
                      <a:pt x="42" y="64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0"/>
                    </a:lnTo>
                    <a:lnTo>
                      <a:pt x="35" y="58"/>
                    </a:lnTo>
                    <a:lnTo>
                      <a:pt x="35" y="56"/>
                    </a:lnTo>
                    <a:lnTo>
                      <a:pt x="33" y="56"/>
                    </a:lnTo>
                    <a:lnTo>
                      <a:pt x="33" y="54"/>
                    </a:lnTo>
                    <a:lnTo>
                      <a:pt x="31" y="54"/>
                    </a:lnTo>
                    <a:lnTo>
                      <a:pt x="31" y="52"/>
                    </a:lnTo>
                    <a:lnTo>
                      <a:pt x="29" y="52"/>
                    </a:lnTo>
                    <a:lnTo>
                      <a:pt x="27" y="52"/>
                    </a:lnTo>
                    <a:lnTo>
                      <a:pt x="27" y="50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19" y="41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3" name="Freeform 36"/>
              <p:cNvSpPr>
                <a:spLocks/>
              </p:cNvSpPr>
              <p:nvPr/>
            </p:nvSpPr>
            <p:spPr bwMode="auto">
              <a:xfrm>
                <a:off x="3058186" y="2569526"/>
                <a:ext cx="562361" cy="271843"/>
              </a:xfrm>
              <a:custGeom>
                <a:avLst/>
                <a:gdLst>
                  <a:gd name="T0" fmla="*/ 79 w 271"/>
                  <a:gd name="T1" fmla="*/ 19 h 131"/>
                  <a:gd name="T2" fmla="*/ 61 w 271"/>
                  <a:gd name="T3" fmla="*/ 19 h 131"/>
                  <a:gd name="T4" fmla="*/ 44 w 271"/>
                  <a:gd name="T5" fmla="*/ 19 h 131"/>
                  <a:gd name="T6" fmla="*/ 27 w 271"/>
                  <a:gd name="T7" fmla="*/ 19 h 131"/>
                  <a:gd name="T8" fmla="*/ 9 w 271"/>
                  <a:gd name="T9" fmla="*/ 19 h 131"/>
                  <a:gd name="T10" fmla="*/ 0 w 271"/>
                  <a:gd name="T11" fmla="*/ 12 h 131"/>
                  <a:gd name="T12" fmla="*/ 6 w 271"/>
                  <a:gd name="T13" fmla="*/ 0 h 131"/>
                  <a:gd name="T14" fmla="*/ 23 w 271"/>
                  <a:gd name="T15" fmla="*/ 0 h 131"/>
                  <a:gd name="T16" fmla="*/ 40 w 271"/>
                  <a:gd name="T17" fmla="*/ 0 h 131"/>
                  <a:gd name="T18" fmla="*/ 57 w 271"/>
                  <a:gd name="T19" fmla="*/ 0 h 131"/>
                  <a:gd name="T20" fmla="*/ 75 w 271"/>
                  <a:gd name="T21" fmla="*/ 0 h 131"/>
                  <a:gd name="T22" fmla="*/ 92 w 271"/>
                  <a:gd name="T23" fmla="*/ 0 h 131"/>
                  <a:gd name="T24" fmla="*/ 109 w 271"/>
                  <a:gd name="T25" fmla="*/ 0 h 131"/>
                  <a:gd name="T26" fmla="*/ 127 w 271"/>
                  <a:gd name="T27" fmla="*/ 0 h 131"/>
                  <a:gd name="T28" fmla="*/ 144 w 271"/>
                  <a:gd name="T29" fmla="*/ 0 h 131"/>
                  <a:gd name="T30" fmla="*/ 161 w 271"/>
                  <a:gd name="T31" fmla="*/ 0 h 131"/>
                  <a:gd name="T32" fmla="*/ 178 w 271"/>
                  <a:gd name="T33" fmla="*/ 0 h 131"/>
                  <a:gd name="T34" fmla="*/ 196 w 271"/>
                  <a:gd name="T35" fmla="*/ 0 h 131"/>
                  <a:gd name="T36" fmla="*/ 213 w 271"/>
                  <a:gd name="T37" fmla="*/ 0 h 131"/>
                  <a:gd name="T38" fmla="*/ 230 w 271"/>
                  <a:gd name="T39" fmla="*/ 0 h 131"/>
                  <a:gd name="T40" fmla="*/ 248 w 271"/>
                  <a:gd name="T41" fmla="*/ 0 h 131"/>
                  <a:gd name="T42" fmla="*/ 265 w 271"/>
                  <a:gd name="T43" fmla="*/ 0 h 131"/>
                  <a:gd name="T44" fmla="*/ 265 w 271"/>
                  <a:gd name="T45" fmla="*/ 17 h 131"/>
                  <a:gd name="T46" fmla="*/ 267 w 271"/>
                  <a:gd name="T47" fmla="*/ 33 h 131"/>
                  <a:gd name="T48" fmla="*/ 269 w 271"/>
                  <a:gd name="T49" fmla="*/ 48 h 131"/>
                  <a:gd name="T50" fmla="*/ 271 w 271"/>
                  <a:gd name="T51" fmla="*/ 63 h 131"/>
                  <a:gd name="T52" fmla="*/ 269 w 271"/>
                  <a:gd name="T53" fmla="*/ 75 h 131"/>
                  <a:gd name="T54" fmla="*/ 269 w 271"/>
                  <a:gd name="T55" fmla="*/ 92 h 131"/>
                  <a:gd name="T56" fmla="*/ 269 w 271"/>
                  <a:gd name="T57" fmla="*/ 110 h 131"/>
                  <a:gd name="T58" fmla="*/ 269 w 271"/>
                  <a:gd name="T59" fmla="*/ 127 h 131"/>
                  <a:gd name="T60" fmla="*/ 265 w 271"/>
                  <a:gd name="T61" fmla="*/ 129 h 131"/>
                  <a:gd name="T62" fmla="*/ 261 w 271"/>
                  <a:gd name="T63" fmla="*/ 127 h 131"/>
                  <a:gd name="T64" fmla="*/ 255 w 271"/>
                  <a:gd name="T65" fmla="*/ 123 h 131"/>
                  <a:gd name="T66" fmla="*/ 249 w 271"/>
                  <a:gd name="T67" fmla="*/ 119 h 131"/>
                  <a:gd name="T68" fmla="*/ 242 w 271"/>
                  <a:gd name="T69" fmla="*/ 121 h 131"/>
                  <a:gd name="T70" fmla="*/ 234 w 271"/>
                  <a:gd name="T71" fmla="*/ 119 h 131"/>
                  <a:gd name="T72" fmla="*/ 223 w 271"/>
                  <a:gd name="T73" fmla="*/ 121 h 131"/>
                  <a:gd name="T74" fmla="*/ 217 w 271"/>
                  <a:gd name="T75" fmla="*/ 121 h 131"/>
                  <a:gd name="T76" fmla="*/ 207 w 271"/>
                  <a:gd name="T77" fmla="*/ 125 h 131"/>
                  <a:gd name="T78" fmla="*/ 201 w 271"/>
                  <a:gd name="T79" fmla="*/ 121 h 131"/>
                  <a:gd name="T80" fmla="*/ 192 w 271"/>
                  <a:gd name="T81" fmla="*/ 121 h 131"/>
                  <a:gd name="T82" fmla="*/ 186 w 271"/>
                  <a:gd name="T83" fmla="*/ 121 h 131"/>
                  <a:gd name="T84" fmla="*/ 182 w 271"/>
                  <a:gd name="T85" fmla="*/ 123 h 131"/>
                  <a:gd name="T86" fmla="*/ 180 w 271"/>
                  <a:gd name="T87" fmla="*/ 121 h 131"/>
                  <a:gd name="T88" fmla="*/ 175 w 271"/>
                  <a:gd name="T89" fmla="*/ 121 h 131"/>
                  <a:gd name="T90" fmla="*/ 165 w 271"/>
                  <a:gd name="T91" fmla="*/ 117 h 131"/>
                  <a:gd name="T92" fmla="*/ 159 w 271"/>
                  <a:gd name="T93" fmla="*/ 121 h 131"/>
                  <a:gd name="T94" fmla="*/ 153 w 271"/>
                  <a:gd name="T95" fmla="*/ 115 h 131"/>
                  <a:gd name="T96" fmla="*/ 150 w 271"/>
                  <a:gd name="T97" fmla="*/ 110 h 131"/>
                  <a:gd name="T98" fmla="*/ 144 w 271"/>
                  <a:gd name="T99" fmla="*/ 113 h 131"/>
                  <a:gd name="T100" fmla="*/ 134 w 271"/>
                  <a:gd name="T101" fmla="*/ 110 h 131"/>
                  <a:gd name="T102" fmla="*/ 123 w 271"/>
                  <a:gd name="T103" fmla="*/ 108 h 131"/>
                  <a:gd name="T104" fmla="*/ 117 w 271"/>
                  <a:gd name="T105" fmla="*/ 100 h 131"/>
                  <a:gd name="T106" fmla="*/ 111 w 271"/>
                  <a:gd name="T107" fmla="*/ 100 h 131"/>
                  <a:gd name="T108" fmla="*/ 102 w 271"/>
                  <a:gd name="T109" fmla="*/ 100 h 131"/>
                  <a:gd name="T110" fmla="*/ 94 w 271"/>
                  <a:gd name="T111" fmla="*/ 90 h 131"/>
                  <a:gd name="T112" fmla="*/ 94 w 271"/>
                  <a:gd name="T113" fmla="*/ 73 h 131"/>
                  <a:gd name="T114" fmla="*/ 94 w 271"/>
                  <a:gd name="T115" fmla="*/ 56 h 131"/>
                  <a:gd name="T116" fmla="*/ 94 w 271"/>
                  <a:gd name="T117" fmla="*/ 38 h 131"/>
                  <a:gd name="T118" fmla="*/ 94 w 271"/>
                  <a:gd name="T119" fmla="*/ 2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1" h="131">
                    <a:moveTo>
                      <a:pt x="94" y="19"/>
                    </a:moveTo>
                    <a:lnTo>
                      <a:pt x="92" y="19"/>
                    </a:lnTo>
                    <a:lnTo>
                      <a:pt x="90" y="19"/>
                    </a:lnTo>
                    <a:lnTo>
                      <a:pt x="88" y="19"/>
                    </a:lnTo>
                    <a:lnTo>
                      <a:pt x="86" y="19"/>
                    </a:lnTo>
                    <a:lnTo>
                      <a:pt x="84" y="19"/>
                    </a:lnTo>
                    <a:lnTo>
                      <a:pt x="82" y="19"/>
                    </a:lnTo>
                    <a:lnTo>
                      <a:pt x="80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1" y="19"/>
                    </a:lnTo>
                    <a:lnTo>
                      <a:pt x="69" y="19"/>
                    </a:lnTo>
                    <a:lnTo>
                      <a:pt x="67" y="19"/>
                    </a:lnTo>
                    <a:lnTo>
                      <a:pt x="65" y="19"/>
                    </a:lnTo>
                    <a:lnTo>
                      <a:pt x="63" y="19"/>
                    </a:lnTo>
                    <a:lnTo>
                      <a:pt x="61" y="19"/>
                    </a:lnTo>
                    <a:lnTo>
                      <a:pt x="59" y="19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19"/>
                    </a:lnTo>
                    <a:lnTo>
                      <a:pt x="52" y="19"/>
                    </a:lnTo>
                    <a:lnTo>
                      <a:pt x="50" y="19"/>
                    </a:lnTo>
                    <a:lnTo>
                      <a:pt x="48" y="19"/>
                    </a:lnTo>
                    <a:lnTo>
                      <a:pt x="46" y="19"/>
                    </a:lnTo>
                    <a:lnTo>
                      <a:pt x="44" y="19"/>
                    </a:lnTo>
                    <a:lnTo>
                      <a:pt x="42" y="19"/>
                    </a:lnTo>
                    <a:lnTo>
                      <a:pt x="40" y="19"/>
                    </a:lnTo>
                    <a:lnTo>
                      <a:pt x="38" y="19"/>
                    </a:lnTo>
                    <a:lnTo>
                      <a:pt x="36" y="19"/>
                    </a:lnTo>
                    <a:lnTo>
                      <a:pt x="34" y="19"/>
                    </a:lnTo>
                    <a:lnTo>
                      <a:pt x="32" y="19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49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65" y="2"/>
                    </a:lnTo>
                    <a:lnTo>
                      <a:pt x="265" y="4"/>
                    </a:lnTo>
                    <a:lnTo>
                      <a:pt x="265" y="6"/>
                    </a:lnTo>
                    <a:lnTo>
                      <a:pt x="265" y="8"/>
                    </a:lnTo>
                    <a:lnTo>
                      <a:pt x="265" y="10"/>
                    </a:lnTo>
                    <a:lnTo>
                      <a:pt x="265" y="12"/>
                    </a:lnTo>
                    <a:lnTo>
                      <a:pt x="265" y="14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5" y="21"/>
                    </a:lnTo>
                    <a:lnTo>
                      <a:pt x="265" y="23"/>
                    </a:lnTo>
                    <a:lnTo>
                      <a:pt x="265" y="25"/>
                    </a:lnTo>
                    <a:lnTo>
                      <a:pt x="265" y="27"/>
                    </a:lnTo>
                    <a:lnTo>
                      <a:pt x="265" y="29"/>
                    </a:lnTo>
                    <a:lnTo>
                      <a:pt x="265" y="31"/>
                    </a:lnTo>
                    <a:lnTo>
                      <a:pt x="265" y="33"/>
                    </a:lnTo>
                    <a:lnTo>
                      <a:pt x="267" y="33"/>
                    </a:lnTo>
                    <a:lnTo>
                      <a:pt x="267" y="35"/>
                    </a:lnTo>
                    <a:lnTo>
                      <a:pt x="267" y="37"/>
                    </a:lnTo>
                    <a:lnTo>
                      <a:pt x="267" y="38"/>
                    </a:lnTo>
                    <a:lnTo>
                      <a:pt x="267" y="40"/>
                    </a:lnTo>
                    <a:lnTo>
                      <a:pt x="267" y="42"/>
                    </a:lnTo>
                    <a:lnTo>
                      <a:pt x="267" y="44"/>
                    </a:lnTo>
                    <a:lnTo>
                      <a:pt x="267" y="46"/>
                    </a:lnTo>
                    <a:lnTo>
                      <a:pt x="269" y="46"/>
                    </a:lnTo>
                    <a:lnTo>
                      <a:pt x="269" y="48"/>
                    </a:lnTo>
                    <a:lnTo>
                      <a:pt x="269" y="50"/>
                    </a:lnTo>
                    <a:lnTo>
                      <a:pt x="269" y="52"/>
                    </a:lnTo>
                    <a:lnTo>
                      <a:pt x="269" y="54"/>
                    </a:lnTo>
                    <a:lnTo>
                      <a:pt x="269" y="56"/>
                    </a:lnTo>
                    <a:lnTo>
                      <a:pt x="269" y="58"/>
                    </a:lnTo>
                    <a:lnTo>
                      <a:pt x="269" y="60"/>
                    </a:lnTo>
                    <a:lnTo>
                      <a:pt x="271" y="60"/>
                    </a:lnTo>
                    <a:lnTo>
                      <a:pt x="271" y="62"/>
                    </a:lnTo>
                    <a:lnTo>
                      <a:pt x="271" y="63"/>
                    </a:lnTo>
                    <a:lnTo>
                      <a:pt x="271" y="65"/>
                    </a:lnTo>
                    <a:lnTo>
                      <a:pt x="271" y="67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69" y="71"/>
                    </a:lnTo>
                    <a:lnTo>
                      <a:pt x="269" y="73"/>
                    </a:lnTo>
                    <a:lnTo>
                      <a:pt x="269" y="75"/>
                    </a:lnTo>
                    <a:lnTo>
                      <a:pt x="269" y="77"/>
                    </a:lnTo>
                    <a:lnTo>
                      <a:pt x="269" y="79"/>
                    </a:lnTo>
                    <a:lnTo>
                      <a:pt x="269" y="81"/>
                    </a:lnTo>
                    <a:lnTo>
                      <a:pt x="269" y="83"/>
                    </a:lnTo>
                    <a:lnTo>
                      <a:pt x="269" y="85"/>
                    </a:lnTo>
                    <a:lnTo>
                      <a:pt x="269" y="86"/>
                    </a:lnTo>
                    <a:lnTo>
                      <a:pt x="269" y="88"/>
                    </a:lnTo>
                    <a:lnTo>
                      <a:pt x="269" y="90"/>
                    </a:lnTo>
                    <a:lnTo>
                      <a:pt x="269" y="92"/>
                    </a:lnTo>
                    <a:lnTo>
                      <a:pt x="269" y="94"/>
                    </a:lnTo>
                    <a:lnTo>
                      <a:pt x="269" y="96"/>
                    </a:lnTo>
                    <a:lnTo>
                      <a:pt x="269" y="98"/>
                    </a:lnTo>
                    <a:lnTo>
                      <a:pt x="269" y="100"/>
                    </a:lnTo>
                    <a:lnTo>
                      <a:pt x="269" y="102"/>
                    </a:lnTo>
                    <a:lnTo>
                      <a:pt x="269" y="104"/>
                    </a:lnTo>
                    <a:lnTo>
                      <a:pt x="269" y="106"/>
                    </a:lnTo>
                    <a:lnTo>
                      <a:pt x="269" y="108"/>
                    </a:lnTo>
                    <a:lnTo>
                      <a:pt x="269" y="110"/>
                    </a:lnTo>
                    <a:lnTo>
                      <a:pt x="269" y="111"/>
                    </a:lnTo>
                    <a:lnTo>
                      <a:pt x="269" y="113"/>
                    </a:lnTo>
                    <a:lnTo>
                      <a:pt x="269" y="115"/>
                    </a:lnTo>
                    <a:lnTo>
                      <a:pt x="269" y="117"/>
                    </a:lnTo>
                    <a:lnTo>
                      <a:pt x="269" y="119"/>
                    </a:lnTo>
                    <a:lnTo>
                      <a:pt x="269" y="121"/>
                    </a:lnTo>
                    <a:lnTo>
                      <a:pt x="269" y="123"/>
                    </a:lnTo>
                    <a:lnTo>
                      <a:pt x="269" y="125"/>
                    </a:lnTo>
                    <a:lnTo>
                      <a:pt x="269" y="127"/>
                    </a:lnTo>
                    <a:lnTo>
                      <a:pt x="269" y="129"/>
                    </a:lnTo>
                    <a:lnTo>
                      <a:pt x="269" y="131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7" y="129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9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7" y="125"/>
                    </a:lnTo>
                    <a:lnTo>
                      <a:pt x="255" y="125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3" y="121"/>
                    </a:lnTo>
                    <a:lnTo>
                      <a:pt x="251" y="121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8" y="119"/>
                    </a:lnTo>
                    <a:lnTo>
                      <a:pt x="248" y="117"/>
                    </a:lnTo>
                    <a:lnTo>
                      <a:pt x="246" y="117"/>
                    </a:lnTo>
                    <a:lnTo>
                      <a:pt x="244" y="117"/>
                    </a:lnTo>
                    <a:lnTo>
                      <a:pt x="244" y="119"/>
                    </a:lnTo>
                    <a:lnTo>
                      <a:pt x="244" y="121"/>
                    </a:lnTo>
                    <a:lnTo>
                      <a:pt x="242" y="121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38" y="121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36" y="121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4" y="121"/>
                    </a:lnTo>
                    <a:lnTo>
                      <a:pt x="234" y="119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0" y="119"/>
                    </a:lnTo>
                    <a:lnTo>
                      <a:pt x="228" y="119"/>
                    </a:lnTo>
                    <a:lnTo>
                      <a:pt x="228" y="121"/>
                    </a:lnTo>
                    <a:lnTo>
                      <a:pt x="226" y="121"/>
                    </a:lnTo>
                    <a:lnTo>
                      <a:pt x="225" y="121"/>
                    </a:lnTo>
                    <a:lnTo>
                      <a:pt x="223" y="121"/>
                    </a:lnTo>
                    <a:lnTo>
                      <a:pt x="223" y="119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17" y="121"/>
                    </a:lnTo>
                    <a:lnTo>
                      <a:pt x="217" y="123"/>
                    </a:lnTo>
                    <a:lnTo>
                      <a:pt x="217" y="121"/>
                    </a:lnTo>
                    <a:lnTo>
                      <a:pt x="215" y="121"/>
                    </a:lnTo>
                    <a:lnTo>
                      <a:pt x="215" y="123"/>
                    </a:lnTo>
                    <a:lnTo>
                      <a:pt x="215" y="125"/>
                    </a:lnTo>
                    <a:lnTo>
                      <a:pt x="213" y="125"/>
                    </a:lnTo>
                    <a:lnTo>
                      <a:pt x="211" y="125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09" y="125"/>
                    </a:lnTo>
                    <a:lnTo>
                      <a:pt x="207" y="125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201" y="121"/>
                    </a:lnTo>
                    <a:lnTo>
                      <a:pt x="200" y="121"/>
                    </a:lnTo>
                    <a:lnTo>
                      <a:pt x="201" y="121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0" y="121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6" y="123"/>
                    </a:lnTo>
                    <a:lnTo>
                      <a:pt x="196" y="121"/>
                    </a:lnTo>
                    <a:lnTo>
                      <a:pt x="194" y="121"/>
                    </a:lnTo>
                    <a:lnTo>
                      <a:pt x="192" y="121"/>
                    </a:lnTo>
                    <a:lnTo>
                      <a:pt x="192" y="119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88" y="121"/>
                    </a:lnTo>
                    <a:lnTo>
                      <a:pt x="186" y="121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6" y="125"/>
                    </a:lnTo>
                    <a:lnTo>
                      <a:pt x="186" y="127"/>
                    </a:lnTo>
                    <a:lnTo>
                      <a:pt x="184" y="127"/>
                    </a:lnTo>
                    <a:lnTo>
                      <a:pt x="184" y="125"/>
                    </a:lnTo>
                    <a:lnTo>
                      <a:pt x="182" y="125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19"/>
                    </a:lnTo>
                    <a:lnTo>
                      <a:pt x="180" y="119"/>
                    </a:lnTo>
                    <a:lnTo>
                      <a:pt x="180" y="121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23"/>
                    </a:lnTo>
                    <a:lnTo>
                      <a:pt x="177" y="123"/>
                    </a:lnTo>
                    <a:lnTo>
                      <a:pt x="175" y="123"/>
                    </a:lnTo>
                    <a:lnTo>
                      <a:pt x="175" y="121"/>
                    </a:lnTo>
                    <a:lnTo>
                      <a:pt x="175" y="119"/>
                    </a:lnTo>
                    <a:lnTo>
                      <a:pt x="173" y="119"/>
                    </a:lnTo>
                    <a:lnTo>
                      <a:pt x="171" y="119"/>
                    </a:lnTo>
                    <a:lnTo>
                      <a:pt x="171" y="117"/>
                    </a:lnTo>
                    <a:lnTo>
                      <a:pt x="169" y="117"/>
                    </a:lnTo>
                    <a:lnTo>
                      <a:pt x="169" y="115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1" y="121"/>
                    </a:lnTo>
                    <a:lnTo>
                      <a:pt x="159" y="121"/>
                    </a:lnTo>
                    <a:lnTo>
                      <a:pt x="157" y="119"/>
                    </a:lnTo>
                    <a:lnTo>
                      <a:pt x="159" y="119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9" y="117"/>
                    </a:lnTo>
                    <a:lnTo>
                      <a:pt x="159" y="115"/>
                    </a:lnTo>
                    <a:lnTo>
                      <a:pt x="157" y="115"/>
                    </a:lnTo>
                    <a:lnTo>
                      <a:pt x="155" y="115"/>
                    </a:lnTo>
                    <a:lnTo>
                      <a:pt x="153" y="115"/>
                    </a:lnTo>
                    <a:lnTo>
                      <a:pt x="153" y="113"/>
                    </a:lnTo>
                    <a:lnTo>
                      <a:pt x="155" y="113"/>
                    </a:lnTo>
                    <a:lnTo>
                      <a:pt x="153" y="113"/>
                    </a:lnTo>
                    <a:lnTo>
                      <a:pt x="153" y="111"/>
                    </a:lnTo>
                    <a:lnTo>
                      <a:pt x="153" y="110"/>
                    </a:lnTo>
                    <a:lnTo>
                      <a:pt x="153" y="111"/>
                    </a:lnTo>
                    <a:lnTo>
                      <a:pt x="152" y="111"/>
                    </a:lnTo>
                    <a:lnTo>
                      <a:pt x="150" y="111"/>
                    </a:lnTo>
                    <a:lnTo>
                      <a:pt x="150" y="110"/>
                    </a:lnTo>
                    <a:lnTo>
                      <a:pt x="150" y="111"/>
                    </a:lnTo>
                    <a:lnTo>
                      <a:pt x="148" y="111"/>
                    </a:lnTo>
                    <a:lnTo>
                      <a:pt x="148" y="110"/>
                    </a:lnTo>
                    <a:lnTo>
                      <a:pt x="146" y="110"/>
                    </a:lnTo>
                    <a:lnTo>
                      <a:pt x="146" y="111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2" y="113"/>
                    </a:lnTo>
                    <a:lnTo>
                      <a:pt x="140" y="111"/>
                    </a:lnTo>
                    <a:lnTo>
                      <a:pt x="140" y="110"/>
                    </a:lnTo>
                    <a:lnTo>
                      <a:pt x="138" y="110"/>
                    </a:lnTo>
                    <a:lnTo>
                      <a:pt x="136" y="110"/>
                    </a:lnTo>
                    <a:lnTo>
                      <a:pt x="136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2" y="111"/>
                    </a:lnTo>
                    <a:lnTo>
                      <a:pt x="132" y="110"/>
                    </a:lnTo>
                    <a:lnTo>
                      <a:pt x="130" y="110"/>
                    </a:lnTo>
                    <a:lnTo>
                      <a:pt x="129" y="110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5" y="108"/>
                    </a:lnTo>
                    <a:lnTo>
                      <a:pt x="123" y="108"/>
                    </a:lnTo>
                    <a:lnTo>
                      <a:pt x="121" y="108"/>
                    </a:lnTo>
                    <a:lnTo>
                      <a:pt x="119" y="108"/>
                    </a:lnTo>
                    <a:lnTo>
                      <a:pt x="119" y="106"/>
                    </a:lnTo>
                    <a:lnTo>
                      <a:pt x="119" y="104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09" y="100"/>
                    </a:lnTo>
                    <a:lnTo>
                      <a:pt x="107" y="100"/>
                    </a:lnTo>
                    <a:lnTo>
                      <a:pt x="107" y="102"/>
                    </a:lnTo>
                    <a:lnTo>
                      <a:pt x="105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98"/>
                    </a:lnTo>
                    <a:lnTo>
                      <a:pt x="100" y="98"/>
                    </a:lnTo>
                    <a:lnTo>
                      <a:pt x="100" y="96"/>
                    </a:lnTo>
                    <a:lnTo>
                      <a:pt x="98" y="96"/>
                    </a:lnTo>
                    <a:lnTo>
                      <a:pt x="98" y="94"/>
                    </a:lnTo>
                    <a:lnTo>
                      <a:pt x="96" y="94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4" y="90"/>
                    </a:lnTo>
                    <a:lnTo>
                      <a:pt x="94" y="88"/>
                    </a:lnTo>
                    <a:lnTo>
                      <a:pt x="94" y="86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4" y="81"/>
                    </a:lnTo>
                    <a:lnTo>
                      <a:pt x="94" y="79"/>
                    </a:lnTo>
                    <a:lnTo>
                      <a:pt x="94" y="77"/>
                    </a:lnTo>
                    <a:lnTo>
                      <a:pt x="94" y="75"/>
                    </a:lnTo>
                    <a:lnTo>
                      <a:pt x="94" y="73"/>
                    </a:lnTo>
                    <a:lnTo>
                      <a:pt x="94" y="71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4" y="65"/>
                    </a:lnTo>
                    <a:lnTo>
                      <a:pt x="94" y="63"/>
                    </a:lnTo>
                    <a:lnTo>
                      <a:pt x="94" y="62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94" y="50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4" y="44"/>
                    </a:lnTo>
                    <a:lnTo>
                      <a:pt x="94" y="42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4" y="37"/>
                    </a:lnTo>
                    <a:lnTo>
                      <a:pt x="94" y="35"/>
                    </a:lnTo>
                    <a:lnTo>
                      <a:pt x="94" y="33"/>
                    </a:lnTo>
                    <a:lnTo>
                      <a:pt x="94" y="31"/>
                    </a:lnTo>
                    <a:lnTo>
                      <a:pt x="94" y="29"/>
                    </a:lnTo>
                    <a:lnTo>
                      <a:pt x="94" y="27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4" y="21"/>
                    </a:lnTo>
                    <a:lnTo>
                      <a:pt x="94" y="1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4" name="Freeform 37"/>
              <p:cNvSpPr>
                <a:spLocks/>
              </p:cNvSpPr>
              <p:nvPr/>
            </p:nvSpPr>
            <p:spPr bwMode="auto">
              <a:xfrm>
                <a:off x="3886163" y="2594428"/>
                <a:ext cx="570661" cy="139034"/>
              </a:xfrm>
              <a:custGeom>
                <a:avLst/>
                <a:gdLst>
                  <a:gd name="T0" fmla="*/ 250 w 275"/>
                  <a:gd name="T1" fmla="*/ 26 h 67"/>
                  <a:gd name="T2" fmla="*/ 242 w 275"/>
                  <a:gd name="T3" fmla="*/ 25 h 67"/>
                  <a:gd name="T4" fmla="*/ 236 w 275"/>
                  <a:gd name="T5" fmla="*/ 28 h 67"/>
                  <a:gd name="T6" fmla="*/ 233 w 275"/>
                  <a:gd name="T7" fmla="*/ 34 h 67"/>
                  <a:gd name="T8" fmla="*/ 225 w 275"/>
                  <a:gd name="T9" fmla="*/ 36 h 67"/>
                  <a:gd name="T10" fmla="*/ 217 w 275"/>
                  <a:gd name="T11" fmla="*/ 42 h 67"/>
                  <a:gd name="T12" fmla="*/ 206 w 275"/>
                  <a:gd name="T13" fmla="*/ 44 h 67"/>
                  <a:gd name="T14" fmla="*/ 200 w 275"/>
                  <a:gd name="T15" fmla="*/ 51 h 67"/>
                  <a:gd name="T16" fmla="*/ 200 w 275"/>
                  <a:gd name="T17" fmla="*/ 53 h 67"/>
                  <a:gd name="T18" fmla="*/ 190 w 275"/>
                  <a:gd name="T19" fmla="*/ 57 h 67"/>
                  <a:gd name="T20" fmla="*/ 185 w 275"/>
                  <a:gd name="T21" fmla="*/ 65 h 67"/>
                  <a:gd name="T22" fmla="*/ 171 w 275"/>
                  <a:gd name="T23" fmla="*/ 65 h 67"/>
                  <a:gd name="T24" fmla="*/ 162 w 275"/>
                  <a:gd name="T25" fmla="*/ 65 h 67"/>
                  <a:gd name="T26" fmla="*/ 150 w 275"/>
                  <a:gd name="T27" fmla="*/ 67 h 67"/>
                  <a:gd name="T28" fmla="*/ 139 w 275"/>
                  <a:gd name="T29" fmla="*/ 65 h 67"/>
                  <a:gd name="T30" fmla="*/ 125 w 275"/>
                  <a:gd name="T31" fmla="*/ 65 h 67"/>
                  <a:gd name="T32" fmla="*/ 112 w 275"/>
                  <a:gd name="T33" fmla="*/ 65 h 67"/>
                  <a:gd name="T34" fmla="*/ 98 w 275"/>
                  <a:gd name="T35" fmla="*/ 65 h 67"/>
                  <a:gd name="T36" fmla="*/ 85 w 275"/>
                  <a:gd name="T37" fmla="*/ 65 h 67"/>
                  <a:gd name="T38" fmla="*/ 71 w 275"/>
                  <a:gd name="T39" fmla="*/ 65 h 67"/>
                  <a:gd name="T40" fmla="*/ 58 w 275"/>
                  <a:gd name="T41" fmla="*/ 65 h 67"/>
                  <a:gd name="T42" fmla="*/ 44 w 275"/>
                  <a:gd name="T43" fmla="*/ 65 h 67"/>
                  <a:gd name="T44" fmla="*/ 31 w 275"/>
                  <a:gd name="T45" fmla="*/ 65 h 67"/>
                  <a:gd name="T46" fmla="*/ 18 w 275"/>
                  <a:gd name="T47" fmla="*/ 65 h 67"/>
                  <a:gd name="T48" fmla="*/ 4 w 275"/>
                  <a:gd name="T49" fmla="*/ 65 h 67"/>
                  <a:gd name="T50" fmla="*/ 4 w 275"/>
                  <a:gd name="T51" fmla="*/ 63 h 67"/>
                  <a:gd name="T52" fmla="*/ 6 w 275"/>
                  <a:gd name="T53" fmla="*/ 55 h 67"/>
                  <a:gd name="T54" fmla="*/ 6 w 275"/>
                  <a:gd name="T55" fmla="*/ 50 h 67"/>
                  <a:gd name="T56" fmla="*/ 10 w 275"/>
                  <a:gd name="T57" fmla="*/ 44 h 67"/>
                  <a:gd name="T58" fmla="*/ 14 w 275"/>
                  <a:gd name="T59" fmla="*/ 42 h 67"/>
                  <a:gd name="T60" fmla="*/ 14 w 275"/>
                  <a:gd name="T61" fmla="*/ 36 h 67"/>
                  <a:gd name="T62" fmla="*/ 18 w 275"/>
                  <a:gd name="T63" fmla="*/ 30 h 67"/>
                  <a:gd name="T64" fmla="*/ 21 w 275"/>
                  <a:gd name="T65" fmla="*/ 25 h 67"/>
                  <a:gd name="T66" fmla="*/ 19 w 275"/>
                  <a:gd name="T67" fmla="*/ 17 h 67"/>
                  <a:gd name="T68" fmla="*/ 25 w 275"/>
                  <a:gd name="T69" fmla="*/ 13 h 67"/>
                  <a:gd name="T70" fmla="*/ 29 w 275"/>
                  <a:gd name="T71" fmla="*/ 9 h 67"/>
                  <a:gd name="T72" fmla="*/ 41 w 275"/>
                  <a:gd name="T73" fmla="*/ 7 h 67"/>
                  <a:gd name="T74" fmla="*/ 54 w 275"/>
                  <a:gd name="T75" fmla="*/ 7 h 67"/>
                  <a:gd name="T76" fmla="*/ 67 w 275"/>
                  <a:gd name="T77" fmla="*/ 7 h 67"/>
                  <a:gd name="T78" fmla="*/ 71 w 275"/>
                  <a:gd name="T79" fmla="*/ 0 h 67"/>
                  <a:gd name="T80" fmla="*/ 83 w 275"/>
                  <a:gd name="T81" fmla="*/ 2 h 67"/>
                  <a:gd name="T82" fmla="*/ 96 w 275"/>
                  <a:gd name="T83" fmla="*/ 2 h 67"/>
                  <a:gd name="T84" fmla="*/ 110 w 275"/>
                  <a:gd name="T85" fmla="*/ 2 h 67"/>
                  <a:gd name="T86" fmla="*/ 123 w 275"/>
                  <a:gd name="T87" fmla="*/ 2 h 67"/>
                  <a:gd name="T88" fmla="*/ 137 w 275"/>
                  <a:gd name="T89" fmla="*/ 2 h 67"/>
                  <a:gd name="T90" fmla="*/ 150 w 275"/>
                  <a:gd name="T91" fmla="*/ 2 h 67"/>
                  <a:gd name="T92" fmla="*/ 163 w 275"/>
                  <a:gd name="T93" fmla="*/ 2 h 67"/>
                  <a:gd name="T94" fmla="*/ 175 w 275"/>
                  <a:gd name="T95" fmla="*/ 3 h 67"/>
                  <a:gd name="T96" fmla="*/ 188 w 275"/>
                  <a:gd name="T97" fmla="*/ 3 h 67"/>
                  <a:gd name="T98" fmla="*/ 202 w 275"/>
                  <a:gd name="T99" fmla="*/ 3 h 67"/>
                  <a:gd name="T100" fmla="*/ 215 w 275"/>
                  <a:gd name="T101" fmla="*/ 3 h 67"/>
                  <a:gd name="T102" fmla="*/ 229 w 275"/>
                  <a:gd name="T103" fmla="*/ 3 h 67"/>
                  <a:gd name="T104" fmla="*/ 242 w 275"/>
                  <a:gd name="T105" fmla="*/ 3 h 67"/>
                  <a:gd name="T106" fmla="*/ 256 w 275"/>
                  <a:gd name="T107" fmla="*/ 3 h 67"/>
                  <a:gd name="T108" fmla="*/ 267 w 275"/>
                  <a:gd name="T109" fmla="*/ 2 h 67"/>
                  <a:gd name="T110" fmla="*/ 273 w 275"/>
                  <a:gd name="T111" fmla="*/ 5 h 67"/>
                  <a:gd name="T112" fmla="*/ 271 w 275"/>
                  <a:gd name="T113" fmla="*/ 13 h 67"/>
                  <a:gd name="T114" fmla="*/ 265 w 275"/>
                  <a:gd name="T115" fmla="*/ 17 h 67"/>
                  <a:gd name="T116" fmla="*/ 261 w 275"/>
                  <a:gd name="T117" fmla="*/ 2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5" h="67">
                    <a:moveTo>
                      <a:pt x="256" y="21"/>
                    </a:moveTo>
                    <a:lnTo>
                      <a:pt x="254" y="21"/>
                    </a:lnTo>
                    <a:lnTo>
                      <a:pt x="254" y="23"/>
                    </a:lnTo>
                    <a:lnTo>
                      <a:pt x="252" y="23"/>
                    </a:lnTo>
                    <a:lnTo>
                      <a:pt x="250" y="23"/>
                    </a:lnTo>
                    <a:lnTo>
                      <a:pt x="250" y="25"/>
                    </a:lnTo>
                    <a:lnTo>
                      <a:pt x="250" y="26"/>
                    </a:lnTo>
                    <a:lnTo>
                      <a:pt x="248" y="26"/>
                    </a:lnTo>
                    <a:lnTo>
                      <a:pt x="248" y="28"/>
                    </a:lnTo>
                    <a:lnTo>
                      <a:pt x="246" y="28"/>
                    </a:lnTo>
                    <a:lnTo>
                      <a:pt x="244" y="28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2" y="25"/>
                    </a:lnTo>
                    <a:lnTo>
                      <a:pt x="240" y="25"/>
                    </a:lnTo>
                    <a:lnTo>
                      <a:pt x="240" y="26"/>
                    </a:lnTo>
                    <a:lnTo>
                      <a:pt x="238" y="26"/>
                    </a:lnTo>
                    <a:lnTo>
                      <a:pt x="238" y="28"/>
                    </a:lnTo>
                    <a:lnTo>
                      <a:pt x="238" y="30"/>
                    </a:lnTo>
                    <a:lnTo>
                      <a:pt x="236" y="30"/>
                    </a:lnTo>
                    <a:lnTo>
                      <a:pt x="236" y="28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32"/>
                    </a:lnTo>
                    <a:lnTo>
                      <a:pt x="235" y="34"/>
                    </a:lnTo>
                    <a:lnTo>
                      <a:pt x="233" y="34"/>
                    </a:lnTo>
                    <a:lnTo>
                      <a:pt x="233" y="36"/>
                    </a:lnTo>
                    <a:lnTo>
                      <a:pt x="231" y="36"/>
                    </a:lnTo>
                    <a:lnTo>
                      <a:pt x="231" y="34"/>
                    </a:lnTo>
                    <a:lnTo>
                      <a:pt x="229" y="34"/>
                    </a:lnTo>
                    <a:lnTo>
                      <a:pt x="229" y="36"/>
                    </a:lnTo>
                    <a:lnTo>
                      <a:pt x="227" y="36"/>
                    </a:lnTo>
                    <a:lnTo>
                      <a:pt x="225" y="36"/>
                    </a:lnTo>
                    <a:lnTo>
                      <a:pt x="225" y="38"/>
                    </a:lnTo>
                    <a:lnTo>
                      <a:pt x="223" y="38"/>
                    </a:lnTo>
                    <a:lnTo>
                      <a:pt x="223" y="40"/>
                    </a:lnTo>
                    <a:lnTo>
                      <a:pt x="221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17" y="42"/>
                    </a:lnTo>
                    <a:lnTo>
                      <a:pt x="217" y="44"/>
                    </a:lnTo>
                    <a:lnTo>
                      <a:pt x="215" y="44"/>
                    </a:lnTo>
                    <a:lnTo>
                      <a:pt x="213" y="44"/>
                    </a:lnTo>
                    <a:lnTo>
                      <a:pt x="211" y="44"/>
                    </a:lnTo>
                    <a:lnTo>
                      <a:pt x="210" y="44"/>
                    </a:lnTo>
                    <a:lnTo>
                      <a:pt x="208" y="44"/>
                    </a:lnTo>
                    <a:lnTo>
                      <a:pt x="206" y="44"/>
                    </a:lnTo>
                    <a:lnTo>
                      <a:pt x="206" y="46"/>
                    </a:lnTo>
                    <a:lnTo>
                      <a:pt x="204" y="46"/>
                    </a:lnTo>
                    <a:lnTo>
                      <a:pt x="204" y="48"/>
                    </a:lnTo>
                    <a:lnTo>
                      <a:pt x="202" y="48"/>
                    </a:lnTo>
                    <a:lnTo>
                      <a:pt x="200" y="48"/>
                    </a:lnTo>
                    <a:lnTo>
                      <a:pt x="200" y="50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198" y="55"/>
                    </a:lnTo>
                    <a:lnTo>
                      <a:pt x="196" y="55"/>
                    </a:lnTo>
                    <a:lnTo>
                      <a:pt x="194" y="55"/>
                    </a:lnTo>
                    <a:lnTo>
                      <a:pt x="192" y="55"/>
                    </a:lnTo>
                    <a:lnTo>
                      <a:pt x="192" y="57"/>
                    </a:lnTo>
                    <a:lnTo>
                      <a:pt x="190" y="57"/>
                    </a:lnTo>
                    <a:lnTo>
                      <a:pt x="190" y="59"/>
                    </a:lnTo>
                    <a:lnTo>
                      <a:pt x="190" y="61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88" y="65"/>
                    </a:lnTo>
                    <a:lnTo>
                      <a:pt x="187" y="65"/>
                    </a:lnTo>
                    <a:lnTo>
                      <a:pt x="185" y="65"/>
                    </a:lnTo>
                    <a:lnTo>
                      <a:pt x="183" y="65"/>
                    </a:lnTo>
                    <a:lnTo>
                      <a:pt x="181" y="65"/>
                    </a:lnTo>
                    <a:lnTo>
                      <a:pt x="179" y="65"/>
                    </a:lnTo>
                    <a:lnTo>
                      <a:pt x="177" y="65"/>
                    </a:lnTo>
                    <a:lnTo>
                      <a:pt x="175" y="65"/>
                    </a:lnTo>
                    <a:lnTo>
                      <a:pt x="173" y="65"/>
                    </a:lnTo>
                    <a:lnTo>
                      <a:pt x="171" y="65"/>
                    </a:lnTo>
                    <a:lnTo>
                      <a:pt x="169" y="65"/>
                    </a:lnTo>
                    <a:lnTo>
                      <a:pt x="167" y="65"/>
                    </a:lnTo>
                    <a:lnTo>
                      <a:pt x="165" y="65"/>
                    </a:lnTo>
                    <a:lnTo>
                      <a:pt x="163" y="65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0" y="67"/>
                    </a:lnTo>
                    <a:lnTo>
                      <a:pt x="158" y="67"/>
                    </a:lnTo>
                    <a:lnTo>
                      <a:pt x="156" y="67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0" y="67"/>
                    </a:lnTo>
                    <a:lnTo>
                      <a:pt x="148" y="67"/>
                    </a:lnTo>
                    <a:lnTo>
                      <a:pt x="148" y="65"/>
                    </a:lnTo>
                    <a:lnTo>
                      <a:pt x="146" y="65"/>
                    </a:lnTo>
                    <a:lnTo>
                      <a:pt x="144" y="65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39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1" y="65"/>
                    </a:lnTo>
                    <a:lnTo>
                      <a:pt x="129" y="65"/>
                    </a:lnTo>
                    <a:lnTo>
                      <a:pt x="127" y="65"/>
                    </a:lnTo>
                    <a:lnTo>
                      <a:pt x="125" y="65"/>
                    </a:lnTo>
                    <a:lnTo>
                      <a:pt x="123" y="65"/>
                    </a:lnTo>
                    <a:lnTo>
                      <a:pt x="121" y="65"/>
                    </a:lnTo>
                    <a:lnTo>
                      <a:pt x="119" y="65"/>
                    </a:lnTo>
                    <a:lnTo>
                      <a:pt x="117" y="65"/>
                    </a:lnTo>
                    <a:lnTo>
                      <a:pt x="115" y="65"/>
                    </a:lnTo>
                    <a:lnTo>
                      <a:pt x="114" y="65"/>
                    </a:lnTo>
                    <a:lnTo>
                      <a:pt x="112" y="65"/>
                    </a:lnTo>
                    <a:lnTo>
                      <a:pt x="110" y="65"/>
                    </a:lnTo>
                    <a:lnTo>
                      <a:pt x="108" y="65"/>
                    </a:lnTo>
                    <a:lnTo>
                      <a:pt x="106" y="65"/>
                    </a:lnTo>
                    <a:lnTo>
                      <a:pt x="104" y="65"/>
                    </a:lnTo>
                    <a:lnTo>
                      <a:pt x="102" y="65"/>
                    </a:lnTo>
                    <a:lnTo>
                      <a:pt x="100" y="65"/>
                    </a:lnTo>
                    <a:lnTo>
                      <a:pt x="98" y="65"/>
                    </a:lnTo>
                    <a:lnTo>
                      <a:pt x="96" y="65"/>
                    </a:lnTo>
                    <a:lnTo>
                      <a:pt x="94" y="65"/>
                    </a:lnTo>
                    <a:lnTo>
                      <a:pt x="92" y="65"/>
                    </a:lnTo>
                    <a:lnTo>
                      <a:pt x="91" y="65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5" y="65"/>
                    </a:lnTo>
                    <a:lnTo>
                      <a:pt x="83" y="65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7" y="65"/>
                    </a:lnTo>
                    <a:lnTo>
                      <a:pt x="75" y="65"/>
                    </a:lnTo>
                    <a:lnTo>
                      <a:pt x="73" y="65"/>
                    </a:lnTo>
                    <a:lnTo>
                      <a:pt x="71" y="65"/>
                    </a:lnTo>
                    <a:lnTo>
                      <a:pt x="69" y="65"/>
                    </a:lnTo>
                    <a:lnTo>
                      <a:pt x="67" y="65"/>
                    </a:lnTo>
                    <a:lnTo>
                      <a:pt x="66" y="65"/>
                    </a:lnTo>
                    <a:lnTo>
                      <a:pt x="64" y="65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58" y="65"/>
                    </a:lnTo>
                    <a:lnTo>
                      <a:pt x="56" y="65"/>
                    </a:lnTo>
                    <a:lnTo>
                      <a:pt x="54" y="65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8" y="65"/>
                    </a:lnTo>
                    <a:lnTo>
                      <a:pt x="46" y="65"/>
                    </a:lnTo>
                    <a:lnTo>
                      <a:pt x="44" y="65"/>
                    </a:lnTo>
                    <a:lnTo>
                      <a:pt x="43" y="65"/>
                    </a:lnTo>
                    <a:lnTo>
                      <a:pt x="41" y="65"/>
                    </a:lnTo>
                    <a:lnTo>
                      <a:pt x="39" y="65"/>
                    </a:lnTo>
                    <a:lnTo>
                      <a:pt x="37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1" y="65"/>
                    </a:lnTo>
                    <a:lnTo>
                      <a:pt x="29" y="65"/>
                    </a:lnTo>
                    <a:lnTo>
                      <a:pt x="27" y="65"/>
                    </a:lnTo>
                    <a:lnTo>
                      <a:pt x="25" y="65"/>
                    </a:lnTo>
                    <a:lnTo>
                      <a:pt x="23" y="65"/>
                    </a:lnTo>
                    <a:lnTo>
                      <a:pt x="21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6" y="65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5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5"/>
                    </a:lnTo>
                    <a:lnTo>
                      <a:pt x="6" y="53"/>
                    </a:lnTo>
                    <a:lnTo>
                      <a:pt x="8" y="53"/>
                    </a:lnTo>
                    <a:lnTo>
                      <a:pt x="8" y="51"/>
                    </a:lnTo>
                    <a:lnTo>
                      <a:pt x="8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19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5" y="9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8" y="7"/>
                    </a:lnTo>
                    <a:lnTo>
                      <a:pt x="60" y="7"/>
                    </a:lnTo>
                    <a:lnTo>
                      <a:pt x="62" y="7"/>
                    </a:lnTo>
                    <a:lnTo>
                      <a:pt x="64" y="7"/>
                    </a:lnTo>
                    <a:lnTo>
                      <a:pt x="66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7"/>
                    </a:lnTo>
                    <a:lnTo>
                      <a:pt x="73" y="7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69" y="3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7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2" y="3"/>
                    </a:lnTo>
                    <a:lnTo>
                      <a:pt x="194" y="3"/>
                    </a:lnTo>
                    <a:lnTo>
                      <a:pt x="196" y="3"/>
                    </a:lnTo>
                    <a:lnTo>
                      <a:pt x="198" y="3"/>
                    </a:lnTo>
                    <a:lnTo>
                      <a:pt x="200" y="3"/>
                    </a:lnTo>
                    <a:lnTo>
                      <a:pt x="202" y="3"/>
                    </a:lnTo>
                    <a:lnTo>
                      <a:pt x="204" y="3"/>
                    </a:lnTo>
                    <a:lnTo>
                      <a:pt x="206" y="3"/>
                    </a:lnTo>
                    <a:lnTo>
                      <a:pt x="208" y="3"/>
                    </a:lnTo>
                    <a:lnTo>
                      <a:pt x="210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7" y="3"/>
                    </a:lnTo>
                    <a:lnTo>
                      <a:pt x="219" y="3"/>
                    </a:lnTo>
                    <a:lnTo>
                      <a:pt x="221" y="3"/>
                    </a:lnTo>
                    <a:lnTo>
                      <a:pt x="223" y="3"/>
                    </a:lnTo>
                    <a:lnTo>
                      <a:pt x="225" y="3"/>
                    </a:lnTo>
                    <a:lnTo>
                      <a:pt x="227" y="3"/>
                    </a:lnTo>
                    <a:lnTo>
                      <a:pt x="229" y="3"/>
                    </a:lnTo>
                    <a:lnTo>
                      <a:pt x="231" y="3"/>
                    </a:lnTo>
                    <a:lnTo>
                      <a:pt x="233" y="3"/>
                    </a:lnTo>
                    <a:lnTo>
                      <a:pt x="235" y="3"/>
                    </a:lnTo>
                    <a:lnTo>
                      <a:pt x="236" y="3"/>
                    </a:lnTo>
                    <a:lnTo>
                      <a:pt x="238" y="3"/>
                    </a:lnTo>
                    <a:lnTo>
                      <a:pt x="240" y="3"/>
                    </a:lnTo>
                    <a:lnTo>
                      <a:pt x="242" y="3"/>
                    </a:lnTo>
                    <a:lnTo>
                      <a:pt x="244" y="3"/>
                    </a:lnTo>
                    <a:lnTo>
                      <a:pt x="246" y="3"/>
                    </a:lnTo>
                    <a:lnTo>
                      <a:pt x="248" y="3"/>
                    </a:lnTo>
                    <a:lnTo>
                      <a:pt x="250" y="3"/>
                    </a:lnTo>
                    <a:lnTo>
                      <a:pt x="252" y="3"/>
                    </a:lnTo>
                    <a:lnTo>
                      <a:pt x="254" y="3"/>
                    </a:lnTo>
                    <a:lnTo>
                      <a:pt x="256" y="3"/>
                    </a:lnTo>
                    <a:lnTo>
                      <a:pt x="258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3" y="3"/>
                    </a:lnTo>
                    <a:lnTo>
                      <a:pt x="265" y="3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3"/>
                    </a:lnTo>
                    <a:lnTo>
                      <a:pt x="271" y="3"/>
                    </a:lnTo>
                    <a:lnTo>
                      <a:pt x="273" y="3"/>
                    </a:lnTo>
                    <a:lnTo>
                      <a:pt x="275" y="3"/>
                    </a:lnTo>
                    <a:lnTo>
                      <a:pt x="273" y="3"/>
                    </a:lnTo>
                    <a:lnTo>
                      <a:pt x="273" y="5"/>
                    </a:lnTo>
                    <a:lnTo>
                      <a:pt x="273" y="7"/>
                    </a:lnTo>
                    <a:lnTo>
                      <a:pt x="273" y="9"/>
                    </a:lnTo>
                    <a:lnTo>
                      <a:pt x="271" y="9"/>
                    </a:lnTo>
                    <a:lnTo>
                      <a:pt x="271" y="11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7" y="13"/>
                    </a:lnTo>
                    <a:lnTo>
                      <a:pt x="267" y="15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3" y="19"/>
                    </a:lnTo>
                    <a:lnTo>
                      <a:pt x="263" y="21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0" y="23"/>
                    </a:lnTo>
                    <a:lnTo>
                      <a:pt x="260" y="21"/>
                    </a:lnTo>
                    <a:lnTo>
                      <a:pt x="258" y="21"/>
                    </a:lnTo>
                    <a:lnTo>
                      <a:pt x="256" y="2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5" name="Freeform 38"/>
              <p:cNvSpPr>
                <a:spLocks/>
              </p:cNvSpPr>
              <p:nvPr/>
            </p:nvSpPr>
            <p:spPr bwMode="auto">
              <a:xfrm>
                <a:off x="2526952" y="1872283"/>
                <a:ext cx="458604" cy="358998"/>
              </a:xfrm>
              <a:custGeom>
                <a:avLst/>
                <a:gdLst>
                  <a:gd name="T0" fmla="*/ 2 w 221"/>
                  <a:gd name="T1" fmla="*/ 63 h 173"/>
                  <a:gd name="T2" fmla="*/ 2 w 221"/>
                  <a:gd name="T3" fmla="*/ 50 h 173"/>
                  <a:gd name="T4" fmla="*/ 0 w 221"/>
                  <a:gd name="T5" fmla="*/ 39 h 173"/>
                  <a:gd name="T6" fmla="*/ 0 w 221"/>
                  <a:gd name="T7" fmla="*/ 25 h 173"/>
                  <a:gd name="T8" fmla="*/ 0 w 221"/>
                  <a:gd name="T9" fmla="*/ 12 h 173"/>
                  <a:gd name="T10" fmla="*/ 2 w 221"/>
                  <a:gd name="T11" fmla="*/ 0 h 173"/>
                  <a:gd name="T12" fmla="*/ 16 w 221"/>
                  <a:gd name="T13" fmla="*/ 0 h 173"/>
                  <a:gd name="T14" fmla="*/ 29 w 221"/>
                  <a:gd name="T15" fmla="*/ 0 h 173"/>
                  <a:gd name="T16" fmla="*/ 43 w 221"/>
                  <a:gd name="T17" fmla="*/ 0 h 173"/>
                  <a:gd name="T18" fmla="*/ 56 w 221"/>
                  <a:gd name="T19" fmla="*/ 0 h 173"/>
                  <a:gd name="T20" fmla="*/ 70 w 221"/>
                  <a:gd name="T21" fmla="*/ 0 h 173"/>
                  <a:gd name="T22" fmla="*/ 83 w 221"/>
                  <a:gd name="T23" fmla="*/ 0 h 173"/>
                  <a:gd name="T24" fmla="*/ 96 w 221"/>
                  <a:gd name="T25" fmla="*/ 0 h 173"/>
                  <a:gd name="T26" fmla="*/ 110 w 221"/>
                  <a:gd name="T27" fmla="*/ 0 h 173"/>
                  <a:gd name="T28" fmla="*/ 123 w 221"/>
                  <a:gd name="T29" fmla="*/ 0 h 173"/>
                  <a:gd name="T30" fmla="*/ 137 w 221"/>
                  <a:gd name="T31" fmla="*/ 0 h 173"/>
                  <a:gd name="T32" fmla="*/ 150 w 221"/>
                  <a:gd name="T33" fmla="*/ 0 h 173"/>
                  <a:gd name="T34" fmla="*/ 164 w 221"/>
                  <a:gd name="T35" fmla="*/ 0 h 173"/>
                  <a:gd name="T36" fmla="*/ 177 w 221"/>
                  <a:gd name="T37" fmla="*/ 0 h 173"/>
                  <a:gd name="T38" fmla="*/ 191 w 221"/>
                  <a:gd name="T39" fmla="*/ 0 h 173"/>
                  <a:gd name="T40" fmla="*/ 204 w 221"/>
                  <a:gd name="T41" fmla="*/ 0 h 173"/>
                  <a:gd name="T42" fmla="*/ 217 w 221"/>
                  <a:gd name="T43" fmla="*/ 0 h 173"/>
                  <a:gd name="T44" fmla="*/ 221 w 221"/>
                  <a:gd name="T45" fmla="*/ 10 h 173"/>
                  <a:gd name="T46" fmla="*/ 221 w 221"/>
                  <a:gd name="T47" fmla="*/ 23 h 173"/>
                  <a:gd name="T48" fmla="*/ 221 w 221"/>
                  <a:gd name="T49" fmla="*/ 37 h 173"/>
                  <a:gd name="T50" fmla="*/ 221 w 221"/>
                  <a:gd name="T51" fmla="*/ 50 h 173"/>
                  <a:gd name="T52" fmla="*/ 221 w 221"/>
                  <a:gd name="T53" fmla="*/ 63 h 173"/>
                  <a:gd name="T54" fmla="*/ 221 w 221"/>
                  <a:gd name="T55" fmla="*/ 77 h 173"/>
                  <a:gd name="T56" fmla="*/ 221 w 221"/>
                  <a:gd name="T57" fmla="*/ 90 h 173"/>
                  <a:gd name="T58" fmla="*/ 221 w 221"/>
                  <a:gd name="T59" fmla="*/ 104 h 173"/>
                  <a:gd name="T60" fmla="*/ 221 w 221"/>
                  <a:gd name="T61" fmla="*/ 117 h 173"/>
                  <a:gd name="T62" fmla="*/ 221 w 221"/>
                  <a:gd name="T63" fmla="*/ 131 h 173"/>
                  <a:gd name="T64" fmla="*/ 221 w 221"/>
                  <a:gd name="T65" fmla="*/ 144 h 173"/>
                  <a:gd name="T66" fmla="*/ 221 w 221"/>
                  <a:gd name="T67" fmla="*/ 158 h 173"/>
                  <a:gd name="T68" fmla="*/ 221 w 221"/>
                  <a:gd name="T69" fmla="*/ 171 h 173"/>
                  <a:gd name="T70" fmla="*/ 210 w 221"/>
                  <a:gd name="T71" fmla="*/ 173 h 173"/>
                  <a:gd name="T72" fmla="*/ 196 w 221"/>
                  <a:gd name="T73" fmla="*/ 173 h 173"/>
                  <a:gd name="T74" fmla="*/ 183 w 221"/>
                  <a:gd name="T75" fmla="*/ 173 h 173"/>
                  <a:gd name="T76" fmla="*/ 169 w 221"/>
                  <a:gd name="T77" fmla="*/ 173 h 173"/>
                  <a:gd name="T78" fmla="*/ 156 w 221"/>
                  <a:gd name="T79" fmla="*/ 173 h 173"/>
                  <a:gd name="T80" fmla="*/ 143 w 221"/>
                  <a:gd name="T81" fmla="*/ 173 h 173"/>
                  <a:gd name="T82" fmla="*/ 129 w 221"/>
                  <a:gd name="T83" fmla="*/ 173 h 173"/>
                  <a:gd name="T84" fmla="*/ 116 w 221"/>
                  <a:gd name="T85" fmla="*/ 173 h 173"/>
                  <a:gd name="T86" fmla="*/ 102 w 221"/>
                  <a:gd name="T87" fmla="*/ 173 h 173"/>
                  <a:gd name="T88" fmla="*/ 89 w 221"/>
                  <a:gd name="T89" fmla="*/ 173 h 173"/>
                  <a:gd name="T90" fmla="*/ 75 w 221"/>
                  <a:gd name="T91" fmla="*/ 173 h 173"/>
                  <a:gd name="T92" fmla="*/ 62 w 221"/>
                  <a:gd name="T93" fmla="*/ 173 h 173"/>
                  <a:gd name="T94" fmla="*/ 48 w 221"/>
                  <a:gd name="T95" fmla="*/ 173 h 173"/>
                  <a:gd name="T96" fmla="*/ 35 w 221"/>
                  <a:gd name="T97" fmla="*/ 173 h 173"/>
                  <a:gd name="T98" fmla="*/ 22 w 221"/>
                  <a:gd name="T99" fmla="*/ 173 h 173"/>
                  <a:gd name="T100" fmla="*/ 8 w 221"/>
                  <a:gd name="T101" fmla="*/ 173 h 173"/>
                  <a:gd name="T102" fmla="*/ 2 w 221"/>
                  <a:gd name="T103" fmla="*/ 165 h 173"/>
                  <a:gd name="T104" fmla="*/ 2 w 221"/>
                  <a:gd name="T105" fmla="*/ 152 h 173"/>
                  <a:gd name="T106" fmla="*/ 2 w 221"/>
                  <a:gd name="T107" fmla="*/ 138 h 173"/>
                  <a:gd name="T108" fmla="*/ 2 w 221"/>
                  <a:gd name="T109" fmla="*/ 125 h 173"/>
                  <a:gd name="T110" fmla="*/ 2 w 221"/>
                  <a:gd name="T111" fmla="*/ 111 h 173"/>
                  <a:gd name="T112" fmla="*/ 2 w 221"/>
                  <a:gd name="T113" fmla="*/ 98 h 173"/>
                  <a:gd name="T114" fmla="*/ 2 w 221"/>
                  <a:gd name="T115" fmla="*/ 85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1" h="173">
                    <a:moveTo>
                      <a:pt x="2" y="75"/>
                    </a:move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10"/>
                    </a:lnTo>
                    <a:lnTo>
                      <a:pt x="221" y="12"/>
                    </a:lnTo>
                    <a:lnTo>
                      <a:pt x="221" y="14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5"/>
                    </a:lnTo>
                    <a:lnTo>
                      <a:pt x="221" y="37"/>
                    </a:lnTo>
                    <a:lnTo>
                      <a:pt x="221" y="39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8"/>
                    </a:lnTo>
                    <a:lnTo>
                      <a:pt x="221" y="60"/>
                    </a:lnTo>
                    <a:lnTo>
                      <a:pt x="221" y="62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21" y="85"/>
                    </a:lnTo>
                    <a:lnTo>
                      <a:pt x="221" y="87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6"/>
                    </a:lnTo>
                    <a:lnTo>
                      <a:pt x="221" y="108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21" y="133"/>
                    </a:lnTo>
                    <a:lnTo>
                      <a:pt x="221" y="135"/>
                    </a:lnTo>
                    <a:lnTo>
                      <a:pt x="221" y="136"/>
                    </a:lnTo>
                    <a:lnTo>
                      <a:pt x="221" y="138"/>
                    </a:lnTo>
                    <a:lnTo>
                      <a:pt x="221" y="140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6"/>
                    </a:lnTo>
                    <a:lnTo>
                      <a:pt x="221" y="148"/>
                    </a:lnTo>
                    <a:lnTo>
                      <a:pt x="221" y="150"/>
                    </a:lnTo>
                    <a:lnTo>
                      <a:pt x="221" y="152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1" y="158"/>
                    </a:lnTo>
                    <a:lnTo>
                      <a:pt x="221" y="159"/>
                    </a:lnTo>
                    <a:lnTo>
                      <a:pt x="221" y="161"/>
                    </a:lnTo>
                    <a:lnTo>
                      <a:pt x="221" y="163"/>
                    </a:lnTo>
                    <a:lnTo>
                      <a:pt x="221" y="165"/>
                    </a:lnTo>
                    <a:lnTo>
                      <a:pt x="221" y="167"/>
                    </a:lnTo>
                    <a:lnTo>
                      <a:pt x="221" y="169"/>
                    </a:lnTo>
                    <a:lnTo>
                      <a:pt x="221" y="171"/>
                    </a:lnTo>
                    <a:lnTo>
                      <a:pt x="221" y="173"/>
                    </a:lnTo>
                    <a:lnTo>
                      <a:pt x="219" y="173"/>
                    </a:lnTo>
                    <a:lnTo>
                      <a:pt x="217" y="173"/>
                    </a:lnTo>
                    <a:lnTo>
                      <a:pt x="216" y="173"/>
                    </a:lnTo>
                    <a:lnTo>
                      <a:pt x="214" y="173"/>
                    </a:lnTo>
                    <a:lnTo>
                      <a:pt x="212" y="173"/>
                    </a:lnTo>
                    <a:lnTo>
                      <a:pt x="210" y="173"/>
                    </a:lnTo>
                    <a:lnTo>
                      <a:pt x="208" y="173"/>
                    </a:lnTo>
                    <a:lnTo>
                      <a:pt x="206" y="173"/>
                    </a:lnTo>
                    <a:lnTo>
                      <a:pt x="204" y="173"/>
                    </a:lnTo>
                    <a:lnTo>
                      <a:pt x="202" y="173"/>
                    </a:lnTo>
                    <a:lnTo>
                      <a:pt x="200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1" y="173"/>
                    </a:lnTo>
                    <a:lnTo>
                      <a:pt x="189" y="173"/>
                    </a:lnTo>
                    <a:lnTo>
                      <a:pt x="187" y="173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1" y="173"/>
                    </a:lnTo>
                    <a:lnTo>
                      <a:pt x="179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3" y="173"/>
                    </a:lnTo>
                    <a:lnTo>
                      <a:pt x="171" y="173"/>
                    </a:lnTo>
                    <a:lnTo>
                      <a:pt x="169" y="173"/>
                    </a:lnTo>
                    <a:lnTo>
                      <a:pt x="168" y="173"/>
                    </a:lnTo>
                    <a:lnTo>
                      <a:pt x="166" y="173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0" y="173"/>
                    </a:lnTo>
                    <a:lnTo>
                      <a:pt x="158" y="173"/>
                    </a:lnTo>
                    <a:lnTo>
                      <a:pt x="156" y="173"/>
                    </a:lnTo>
                    <a:lnTo>
                      <a:pt x="154" y="173"/>
                    </a:lnTo>
                    <a:lnTo>
                      <a:pt x="152" y="173"/>
                    </a:lnTo>
                    <a:lnTo>
                      <a:pt x="150" y="173"/>
                    </a:lnTo>
                    <a:lnTo>
                      <a:pt x="148" y="173"/>
                    </a:lnTo>
                    <a:lnTo>
                      <a:pt x="146" y="173"/>
                    </a:lnTo>
                    <a:lnTo>
                      <a:pt x="144" y="173"/>
                    </a:lnTo>
                    <a:lnTo>
                      <a:pt x="143" y="173"/>
                    </a:lnTo>
                    <a:lnTo>
                      <a:pt x="141" y="173"/>
                    </a:lnTo>
                    <a:lnTo>
                      <a:pt x="139" y="173"/>
                    </a:lnTo>
                    <a:lnTo>
                      <a:pt x="137" y="173"/>
                    </a:lnTo>
                    <a:lnTo>
                      <a:pt x="135" y="173"/>
                    </a:lnTo>
                    <a:lnTo>
                      <a:pt x="133" y="173"/>
                    </a:lnTo>
                    <a:lnTo>
                      <a:pt x="131" y="173"/>
                    </a:lnTo>
                    <a:lnTo>
                      <a:pt x="129" y="173"/>
                    </a:lnTo>
                    <a:lnTo>
                      <a:pt x="127" y="173"/>
                    </a:lnTo>
                    <a:lnTo>
                      <a:pt x="125" y="173"/>
                    </a:lnTo>
                    <a:lnTo>
                      <a:pt x="123" y="173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4" y="173"/>
                    </a:lnTo>
                    <a:lnTo>
                      <a:pt x="112" y="173"/>
                    </a:lnTo>
                    <a:lnTo>
                      <a:pt x="110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4" y="173"/>
                    </a:lnTo>
                    <a:lnTo>
                      <a:pt x="102" y="173"/>
                    </a:lnTo>
                    <a:lnTo>
                      <a:pt x="100" y="173"/>
                    </a:lnTo>
                    <a:lnTo>
                      <a:pt x="98" y="173"/>
                    </a:lnTo>
                    <a:lnTo>
                      <a:pt x="96" y="173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1" y="173"/>
                    </a:lnTo>
                    <a:lnTo>
                      <a:pt x="89" y="173"/>
                    </a:lnTo>
                    <a:lnTo>
                      <a:pt x="87" y="173"/>
                    </a:lnTo>
                    <a:lnTo>
                      <a:pt x="85" y="173"/>
                    </a:lnTo>
                    <a:lnTo>
                      <a:pt x="83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68" y="173"/>
                    </a:lnTo>
                    <a:lnTo>
                      <a:pt x="66" y="173"/>
                    </a:lnTo>
                    <a:lnTo>
                      <a:pt x="64" y="173"/>
                    </a:lnTo>
                    <a:lnTo>
                      <a:pt x="62" y="173"/>
                    </a:lnTo>
                    <a:lnTo>
                      <a:pt x="60" y="173"/>
                    </a:lnTo>
                    <a:lnTo>
                      <a:pt x="58" y="173"/>
                    </a:lnTo>
                    <a:lnTo>
                      <a:pt x="56" y="173"/>
                    </a:lnTo>
                    <a:lnTo>
                      <a:pt x="54" y="173"/>
                    </a:lnTo>
                    <a:lnTo>
                      <a:pt x="52" y="173"/>
                    </a:lnTo>
                    <a:lnTo>
                      <a:pt x="50" y="173"/>
                    </a:lnTo>
                    <a:lnTo>
                      <a:pt x="48" y="173"/>
                    </a:lnTo>
                    <a:lnTo>
                      <a:pt x="47" y="173"/>
                    </a:lnTo>
                    <a:lnTo>
                      <a:pt x="45" y="173"/>
                    </a:lnTo>
                    <a:lnTo>
                      <a:pt x="43" y="173"/>
                    </a:lnTo>
                    <a:lnTo>
                      <a:pt x="41" y="173"/>
                    </a:lnTo>
                    <a:lnTo>
                      <a:pt x="39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3" y="173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7" y="173"/>
                    </a:lnTo>
                    <a:lnTo>
                      <a:pt x="25" y="173"/>
                    </a:lnTo>
                    <a:lnTo>
                      <a:pt x="23" y="173"/>
                    </a:lnTo>
                    <a:lnTo>
                      <a:pt x="22" y="173"/>
                    </a:lnTo>
                    <a:lnTo>
                      <a:pt x="20" y="173"/>
                    </a:lnTo>
                    <a:lnTo>
                      <a:pt x="18" y="173"/>
                    </a:lnTo>
                    <a:lnTo>
                      <a:pt x="16" y="173"/>
                    </a:lnTo>
                    <a:lnTo>
                      <a:pt x="14" y="173"/>
                    </a:lnTo>
                    <a:lnTo>
                      <a:pt x="12" y="173"/>
                    </a:lnTo>
                    <a:lnTo>
                      <a:pt x="10" y="173"/>
                    </a:lnTo>
                    <a:lnTo>
                      <a:pt x="8" y="173"/>
                    </a:lnTo>
                    <a:lnTo>
                      <a:pt x="6" y="173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6" name="Freeform 40"/>
              <p:cNvSpPr>
                <a:spLocks/>
              </p:cNvSpPr>
              <p:nvPr/>
            </p:nvSpPr>
            <p:spPr bwMode="auto">
              <a:xfrm>
                <a:off x="2989707" y="1490459"/>
                <a:ext cx="489731" cy="294668"/>
              </a:xfrm>
              <a:custGeom>
                <a:avLst/>
                <a:gdLst>
                  <a:gd name="T0" fmla="*/ 0 w 236"/>
                  <a:gd name="T1" fmla="*/ 65 h 142"/>
                  <a:gd name="T2" fmla="*/ 0 w 236"/>
                  <a:gd name="T3" fmla="*/ 50 h 142"/>
                  <a:gd name="T4" fmla="*/ 0 w 236"/>
                  <a:gd name="T5" fmla="*/ 34 h 142"/>
                  <a:gd name="T6" fmla="*/ 0 w 236"/>
                  <a:gd name="T7" fmla="*/ 19 h 142"/>
                  <a:gd name="T8" fmla="*/ 0 w 236"/>
                  <a:gd name="T9" fmla="*/ 4 h 142"/>
                  <a:gd name="T10" fmla="*/ 12 w 236"/>
                  <a:gd name="T11" fmla="*/ 0 h 142"/>
                  <a:gd name="T12" fmla="*/ 27 w 236"/>
                  <a:gd name="T13" fmla="*/ 0 h 142"/>
                  <a:gd name="T14" fmla="*/ 42 w 236"/>
                  <a:gd name="T15" fmla="*/ 0 h 142"/>
                  <a:gd name="T16" fmla="*/ 58 w 236"/>
                  <a:gd name="T17" fmla="*/ 0 h 142"/>
                  <a:gd name="T18" fmla="*/ 73 w 236"/>
                  <a:gd name="T19" fmla="*/ 0 h 142"/>
                  <a:gd name="T20" fmla="*/ 89 w 236"/>
                  <a:gd name="T21" fmla="*/ 0 h 142"/>
                  <a:gd name="T22" fmla="*/ 104 w 236"/>
                  <a:gd name="T23" fmla="*/ 0 h 142"/>
                  <a:gd name="T24" fmla="*/ 119 w 236"/>
                  <a:gd name="T25" fmla="*/ 0 h 142"/>
                  <a:gd name="T26" fmla="*/ 135 w 236"/>
                  <a:gd name="T27" fmla="*/ 0 h 142"/>
                  <a:gd name="T28" fmla="*/ 150 w 236"/>
                  <a:gd name="T29" fmla="*/ 0 h 142"/>
                  <a:gd name="T30" fmla="*/ 169 w 236"/>
                  <a:gd name="T31" fmla="*/ 0 h 142"/>
                  <a:gd name="T32" fmla="*/ 185 w 236"/>
                  <a:gd name="T33" fmla="*/ 0 h 142"/>
                  <a:gd name="T34" fmla="*/ 200 w 236"/>
                  <a:gd name="T35" fmla="*/ 0 h 142"/>
                  <a:gd name="T36" fmla="*/ 215 w 236"/>
                  <a:gd name="T37" fmla="*/ 0 h 142"/>
                  <a:gd name="T38" fmla="*/ 217 w 236"/>
                  <a:gd name="T39" fmla="*/ 6 h 142"/>
                  <a:gd name="T40" fmla="*/ 217 w 236"/>
                  <a:gd name="T41" fmla="*/ 9 h 142"/>
                  <a:gd name="T42" fmla="*/ 219 w 236"/>
                  <a:gd name="T43" fmla="*/ 15 h 142"/>
                  <a:gd name="T44" fmla="*/ 217 w 236"/>
                  <a:gd name="T45" fmla="*/ 25 h 142"/>
                  <a:gd name="T46" fmla="*/ 217 w 236"/>
                  <a:gd name="T47" fmla="*/ 32 h 142"/>
                  <a:gd name="T48" fmla="*/ 219 w 236"/>
                  <a:gd name="T49" fmla="*/ 42 h 142"/>
                  <a:gd name="T50" fmla="*/ 219 w 236"/>
                  <a:gd name="T51" fmla="*/ 50 h 142"/>
                  <a:gd name="T52" fmla="*/ 223 w 236"/>
                  <a:gd name="T53" fmla="*/ 57 h 142"/>
                  <a:gd name="T54" fmla="*/ 227 w 236"/>
                  <a:gd name="T55" fmla="*/ 65 h 142"/>
                  <a:gd name="T56" fmla="*/ 227 w 236"/>
                  <a:gd name="T57" fmla="*/ 77 h 142"/>
                  <a:gd name="T58" fmla="*/ 227 w 236"/>
                  <a:gd name="T59" fmla="*/ 88 h 142"/>
                  <a:gd name="T60" fmla="*/ 229 w 236"/>
                  <a:gd name="T61" fmla="*/ 94 h 142"/>
                  <a:gd name="T62" fmla="*/ 229 w 236"/>
                  <a:gd name="T63" fmla="*/ 102 h 142"/>
                  <a:gd name="T64" fmla="*/ 229 w 236"/>
                  <a:gd name="T65" fmla="*/ 109 h 142"/>
                  <a:gd name="T66" fmla="*/ 229 w 236"/>
                  <a:gd name="T67" fmla="*/ 113 h 142"/>
                  <a:gd name="T68" fmla="*/ 231 w 236"/>
                  <a:gd name="T69" fmla="*/ 115 h 142"/>
                  <a:gd name="T70" fmla="*/ 234 w 236"/>
                  <a:gd name="T71" fmla="*/ 123 h 142"/>
                  <a:gd name="T72" fmla="*/ 236 w 236"/>
                  <a:gd name="T73" fmla="*/ 136 h 142"/>
                  <a:gd name="T74" fmla="*/ 231 w 236"/>
                  <a:gd name="T75" fmla="*/ 142 h 142"/>
                  <a:gd name="T76" fmla="*/ 215 w 236"/>
                  <a:gd name="T77" fmla="*/ 142 h 142"/>
                  <a:gd name="T78" fmla="*/ 200 w 236"/>
                  <a:gd name="T79" fmla="*/ 142 h 142"/>
                  <a:gd name="T80" fmla="*/ 185 w 236"/>
                  <a:gd name="T81" fmla="*/ 142 h 142"/>
                  <a:gd name="T82" fmla="*/ 169 w 236"/>
                  <a:gd name="T83" fmla="*/ 142 h 142"/>
                  <a:gd name="T84" fmla="*/ 154 w 236"/>
                  <a:gd name="T85" fmla="*/ 142 h 142"/>
                  <a:gd name="T86" fmla="*/ 138 w 236"/>
                  <a:gd name="T87" fmla="*/ 142 h 142"/>
                  <a:gd name="T88" fmla="*/ 123 w 236"/>
                  <a:gd name="T89" fmla="*/ 142 h 142"/>
                  <a:gd name="T90" fmla="*/ 108 w 236"/>
                  <a:gd name="T91" fmla="*/ 142 h 142"/>
                  <a:gd name="T92" fmla="*/ 92 w 236"/>
                  <a:gd name="T93" fmla="*/ 142 h 142"/>
                  <a:gd name="T94" fmla="*/ 77 w 236"/>
                  <a:gd name="T95" fmla="*/ 142 h 142"/>
                  <a:gd name="T96" fmla="*/ 62 w 236"/>
                  <a:gd name="T97" fmla="*/ 142 h 142"/>
                  <a:gd name="T98" fmla="*/ 46 w 236"/>
                  <a:gd name="T99" fmla="*/ 142 h 142"/>
                  <a:gd name="T100" fmla="*/ 31 w 236"/>
                  <a:gd name="T101" fmla="*/ 142 h 142"/>
                  <a:gd name="T102" fmla="*/ 16 w 236"/>
                  <a:gd name="T103" fmla="*/ 142 h 142"/>
                  <a:gd name="T104" fmla="*/ 0 w 236"/>
                  <a:gd name="T105" fmla="*/ 142 h 142"/>
                  <a:gd name="T106" fmla="*/ 0 w 236"/>
                  <a:gd name="T107" fmla="*/ 127 h 142"/>
                  <a:gd name="T108" fmla="*/ 0 w 236"/>
                  <a:gd name="T109" fmla="*/ 111 h 142"/>
                  <a:gd name="T110" fmla="*/ 0 w 236"/>
                  <a:gd name="T111" fmla="*/ 96 h 142"/>
                  <a:gd name="T112" fmla="*/ 0 w 236"/>
                  <a:gd name="T113" fmla="*/ 8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6" h="142">
                    <a:moveTo>
                      <a:pt x="0" y="79"/>
                    </a:move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5" y="9"/>
                    </a:lnTo>
                    <a:lnTo>
                      <a:pt x="217" y="9"/>
                    </a:lnTo>
                    <a:lnTo>
                      <a:pt x="217" y="7"/>
                    </a:lnTo>
                    <a:lnTo>
                      <a:pt x="217" y="9"/>
                    </a:lnTo>
                    <a:lnTo>
                      <a:pt x="217" y="11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9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19" y="17"/>
                    </a:lnTo>
                    <a:lnTo>
                      <a:pt x="217" y="17"/>
                    </a:lnTo>
                    <a:lnTo>
                      <a:pt x="217" y="19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9"/>
                    </a:lnTo>
                    <a:lnTo>
                      <a:pt x="217" y="31"/>
                    </a:lnTo>
                    <a:lnTo>
                      <a:pt x="219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9" y="32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7" y="36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7" y="42"/>
                    </a:lnTo>
                    <a:lnTo>
                      <a:pt x="219" y="42"/>
                    </a:lnTo>
                    <a:lnTo>
                      <a:pt x="219" y="44"/>
                    </a:lnTo>
                    <a:lnTo>
                      <a:pt x="219" y="46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19" y="50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5" y="59"/>
                    </a:lnTo>
                    <a:lnTo>
                      <a:pt x="225" y="61"/>
                    </a:lnTo>
                    <a:lnTo>
                      <a:pt x="225" y="63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7" y="67"/>
                    </a:lnTo>
                    <a:lnTo>
                      <a:pt x="227" y="69"/>
                    </a:lnTo>
                    <a:lnTo>
                      <a:pt x="227" y="71"/>
                    </a:lnTo>
                    <a:lnTo>
                      <a:pt x="227" y="73"/>
                    </a:lnTo>
                    <a:lnTo>
                      <a:pt x="227" y="75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7" y="82"/>
                    </a:lnTo>
                    <a:lnTo>
                      <a:pt x="227" y="84"/>
                    </a:lnTo>
                    <a:lnTo>
                      <a:pt x="227" y="86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6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11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31" y="115"/>
                    </a:lnTo>
                    <a:lnTo>
                      <a:pt x="229" y="115"/>
                    </a:lnTo>
                    <a:lnTo>
                      <a:pt x="231" y="115"/>
                    </a:lnTo>
                    <a:lnTo>
                      <a:pt x="231" y="117"/>
                    </a:lnTo>
                    <a:lnTo>
                      <a:pt x="231" y="119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3" y="123"/>
                    </a:lnTo>
                    <a:lnTo>
                      <a:pt x="234" y="123"/>
                    </a:lnTo>
                    <a:lnTo>
                      <a:pt x="234" y="125"/>
                    </a:lnTo>
                    <a:lnTo>
                      <a:pt x="234" y="127"/>
                    </a:lnTo>
                    <a:lnTo>
                      <a:pt x="234" y="128"/>
                    </a:lnTo>
                    <a:lnTo>
                      <a:pt x="234" y="130"/>
                    </a:lnTo>
                    <a:lnTo>
                      <a:pt x="234" y="132"/>
                    </a:lnTo>
                    <a:lnTo>
                      <a:pt x="234" y="134"/>
                    </a:lnTo>
                    <a:lnTo>
                      <a:pt x="236" y="134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4" y="142"/>
                    </a:lnTo>
                    <a:lnTo>
                      <a:pt x="236" y="142"/>
                    </a:lnTo>
                    <a:lnTo>
                      <a:pt x="234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5" y="142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86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1" y="142"/>
                    </a:lnTo>
                    <a:lnTo>
                      <a:pt x="179" y="142"/>
                    </a:lnTo>
                    <a:lnTo>
                      <a:pt x="177" y="142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5" y="142"/>
                    </a:lnTo>
                    <a:lnTo>
                      <a:pt x="163" y="142"/>
                    </a:lnTo>
                    <a:lnTo>
                      <a:pt x="162" y="142"/>
                    </a:lnTo>
                    <a:lnTo>
                      <a:pt x="160" y="142"/>
                    </a:lnTo>
                    <a:lnTo>
                      <a:pt x="158" y="142"/>
                    </a:lnTo>
                    <a:lnTo>
                      <a:pt x="156" y="142"/>
                    </a:lnTo>
                    <a:lnTo>
                      <a:pt x="154" y="142"/>
                    </a:lnTo>
                    <a:lnTo>
                      <a:pt x="152" y="142"/>
                    </a:lnTo>
                    <a:lnTo>
                      <a:pt x="150" y="142"/>
                    </a:lnTo>
                    <a:lnTo>
                      <a:pt x="148" y="142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7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5" y="142"/>
                    </a:lnTo>
                    <a:lnTo>
                      <a:pt x="123" y="142"/>
                    </a:lnTo>
                    <a:lnTo>
                      <a:pt x="121" y="142"/>
                    </a:lnTo>
                    <a:lnTo>
                      <a:pt x="119" y="142"/>
                    </a:lnTo>
                    <a:lnTo>
                      <a:pt x="117" y="142"/>
                    </a:lnTo>
                    <a:lnTo>
                      <a:pt x="115" y="142"/>
                    </a:lnTo>
                    <a:lnTo>
                      <a:pt x="113" y="142"/>
                    </a:lnTo>
                    <a:lnTo>
                      <a:pt x="112" y="142"/>
                    </a:lnTo>
                    <a:lnTo>
                      <a:pt x="110" y="142"/>
                    </a:lnTo>
                    <a:lnTo>
                      <a:pt x="108" y="142"/>
                    </a:lnTo>
                    <a:lnTo>
                      <a:pt x="106" y="142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9" y="142"/>
                    </a:lnTo>
                    <a:lnTo>
                      <a:pt x="87" y="142"/>
                    </a:lnTo>
                    <a:lnTo>
                      <a:pt x="85" y="142"/>
                    </a:lnTo>
                    <a:lnTo>
                      <a:pt x="83" y="142"/>
                    </a:lnTo>
                    <a:lnTo>
                      <a:pt x="81" y="142"/>
                    </a:lnTo>
                    <a:lnTo>
                      <a:pt x="79" y="142"/>
                    </a:lnTo>
                    <a:lnTo>
                      <a:pt x="77" y="142"/>
                    </a:lnTo>
                    <a:lnTo>
                      <a:pt x="75" y="142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69" y="142"/>
                    </a:lnTo>
                    <a:lnTo>
                      <a:pt x="67" y="142"/>
                    </a:lnTo>
                    <a:lnTo>
                      <a:pt x="65" y="142"/>
                    </a:lnTo>
                    <a:lnTo>
                      <a:pt x="64" y="142"/>
                    </a:lnTo>
                    <a:lnTo>
                      <a:pt x="62" y="142"/>
                    </a:lnTo>
                    <a:lnTo>
                      <a:pt x="60" y="142"/>
                    </a:lnTo>
                    <a:lnTo>
                      <a:pt x="58" y="142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48" y="142"/>
                    </a:lnTo>
                    <a:lnTo>
                      <a:pt x="46" y="142"/>
                    </a:lnTo>
                    <a:lnTo>
                      <a:pt x="44" y="142"/>
                    </a:lnTo>
                    <a:lnTo>
                      <a:pt x="42" y="142"/>
                    </a:lnTo>
                    <a:lnTo>
                      <a:pt x="41" y="142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1" y="142"/>
                    </a:lnTo>
                    <a:lnTo>
                      <a:pt x="29" y="142"/>
                    </a:lnTo>
                    <a:lnTo>
                      <a:pt x="27" y="142"/>
                    </a:lnTo>
                    <a:lnTo>
                      <a:pt x="25" y="142"/>
                    </a:lnTo>
                    <a:lnTo>
                      <a:pt x="23" y="142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7" y="142"/>
                    </a:lnTo>
                    <a:lnTo>
                      <a:pt x="16" y="142"/>
                    </a:lnTo>
                    <a:lnTo>
                      <a:pt x="14" y="142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8" y="142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7" name="Freeform 41"/>
              <p:cNvSpPr>
                <a:spLocks noEditPoints="1"/>
              </p:cNvSpPr>
              <p:nvPr/>
            </p:nvSpPr>
            <p:spPr bwMode="auto">
              <a:xfrm>
                <a:off x="3938041" y="2391065"/>
                <a:ext cx="498031" cy="217889"/>
              </a:xfrm>
              <a:custGeom>
                <a:avLst/>
                <a:gdLst>
                  <a:gd name="T0" fmla="*/ 46 w 240"/>
                  <a:gd name="T1" fmla="*/ 55 h 105"/>
                  <a:gd name="T2" fmla="*/ 50 w 240"/>
                  <a:gd name="T3" fmla="*/ 52 h 105"/>
                  <a:gd name="T4" fmla="*/ 60 w 240"/>
                  <a:gd name="T5" fmla="*/ 50 h 105"/>
                  <a:gd name="T6" fmla="*/ 62 w 240"/>
                  <a:gd name="T7" fmla="*/ 48 h 105"/>
                  <a:gd name="T8" fmla="*/ 71 w 240"/>
                  <a:gd name="T9" fmla="*/ 50 h 105"/>
                  <a:gd name="T10" fmla="*/ 79 w 240"/>
                  <a:gd name="T11" fmla="*/ 50 h 105"/>
                  <a:gd name="T12" fmla="*/ 89 w 240"/>
                  <a:gd name="T13" fmla="*/ 48 h 105"/>
                  <a:gd name="T14" fmla="*/ 94 w 240"/>
                  <a:gd name="T15" fmla="*/ 48 h 105"/>
                  <a:gd name="T16" fmla="*/ 98 w 240"/>
                  <a:gd name="T17" fmla="*/ 40 h 105"/>
                  <a:gd name="T18" fmla="*/ 102 w 240"/>
                  <a:gd name="T19" fmla="*/ 40 h 105"/>
                  <a:gd name="T20" fmla="*/ 110 w 240"/>
                  <a:gd name="T21" fmla="*/ 48 h 105"/>
                  <a:gd name="T22" fmla="*/ 115 w 240"/>
                  <a:gd name="T23" fmla="*/ 38 h 105"/>
                  <a:gd name="T24" fmla="*/ 123 w 240"/>
                  <a:gd name="T25" fmla="*/ 30 h 105"/>
                  <a:gd name="T26" fmla="*/ 131 w 240"/>
                  <a:gd name="T27" fmla="*/ 23 h 105"/>
                  <a:gd name="T28" fmla="*/ 133 w 240"/>
                  <a:gd name="T29" fmla="*/ 17 h 105"/>
                  <a:gd name="T30" fmla="*/ 142 w 240"/>
                  <a:gd name="T31" fmla="*/ 15 h 105"/>
                  <a:gd name="T32" fmla="*/ 150 w 240"/>
                  <a:gd name="T33" fmla="*/ 11 h 105"/>
                  <a:gd name="T34" fmla="*/ 148 w 240"/>
                  <a:gd name="T35" fmla="*/ 2 h 105"/>
                  <a:gd name="T36" fmla="*/ 160 w 240"/>
                  <a:gd name="T37" fmla="*/ 2 h 105"/>
                  <a:gd name="T38" fmla="*/ 165 w 240"/>
                  <a:gd name="T39" fmla="*/ 7 h 105"/>
                  <a:gd name="T40" fmla="*/ 173 w 240"/>
                  <a:gd name="T41" fmla="*/ 15 h 105"/>
                  <a:gd name="T42" fmla="*/ 183 w 240"/>
                  <a:gd name="T43" fmla="*/ 17 h 105"/>
                  <a:gd name="T44" fmla="*/ 190 w 240"/>
                  <a:gd name="T45" fmla="*/ 17 h 105"/>
                  <a:gd name="T46" fmla="*/ 202 w 240"/>
                  <a:gd name="T47" fmla="*/ 21 h 105"/>
                  <a:gd name="T48" fmla="*/ 208 w 240"/>
                  <a:gd name="T49" fmla="*/ 15 h 105"/>
                  <a:gd name="T50" fmla="*/ 215 w 240"/>
                  <a:gd name="T51" fmla="*/ 23 h 105"/>
                  <a:gd name="T52" fmla="*/ 219 w 240"/>
                  <a:gd name="T53" fmla="*/ 32 h 105"/>
                  <a:gd name="T54" fmla="*/ 219 w 240"/>
                  <a:gd name="T55" fmla="*/ 40 h 105"/>
                  <a:gd name="T56" fmla="*/ 225 w 240"/>
                  <a:gd name="T57" fmla="*/ 50 h 105"/>
                  <a:gd name="T58" fmla="*/ 227 w 240"/>
                  <a:gd name="T59" fmla="*/ 55 h 105"/>
                  <a:gd name="T60" fmla="*/ 233 w 240"/>
                  <a:gd name="T61" fmla="*/ 61 h 105"/>
                  <a:gd name="T62" fmla="*/ 238 w 240"/>
                  <a:gd name="T63" fmla="*/ 63 h 105"/>
                  <a:gd name="T64" fmla="*/ 235 w 240"/>
                  <a:gd name="T65" fmla="*/ 67 h 105"/>
                  <a:gd name="T66" fmla="*/ 227 w 240"/>
                  <a:gd name="T67" fmla="*/ 75 h 105"/>
                  <a:gd name="T68" fmla="*/ 217 w 240"/>
                  <a:gd name="T69" fmla="*/ 80 h 105"/>
                  <a:gd name="T70" fmla="*/ 211 w 240"/>
                  <a:gd name="T71" fmla="*/ 90 h 105"/>
                  <a:gd name="T72" fmla="*/ 206 w 240"/>
                  <a:gd name="T73" fmla="*/ 92 h 105"/>
                  <a:gd name="T74" fmla="*/ 196 w 240"/>
                  <a:gd name="T75" fmla="*/ 98 h 105"/>
                  <a:gd name="T76" fmla="*/ 185 w 240"/>
                  <a:gd name="T77" fmla="*/ 101 h 105"/>
                  <a:gd name="T78" fmla="*/ 169 w 240"/>
                  <a:gd name="T79" fmla="*/ 101 h 105"/>
                  <a:gd name="T80" fmla="*/ 154 w 240"/>
                  <a:gd name="T81" fmla="*/ 101 h 105"/>
                  <a:gd name="T82" fmla="*/ 140 w 240"/>
                  <a:gd name="T83" fmla="*/ 100 h 105"/>
                  <a:gd name="T84" fmla="*/ 125 w 240"/>
                  <a:gd name="T85" fmla="*/ 100 h 105"/>
                  <a:gd name="T86" fmla="*/ 110 w 240"/>
                  <a:gd name="T87" fmla="*/ 100 h 105"/>
                  <a:gd name="T88" fmla="*/ 94 w 240"/>
                  <a:gd name="T89" fmla="*/ 100 h 105"/>
                  <a:gd name="T90" fmla="*/ 79 w 240"/>
                  <a:gd name="T91" fmla="*/ 100 h 105"/>
                  <a:gd name="T92" fmla="*/ 64 w 240"/>
                  <a:gd name="T93" fmla="*/ 100 h 105"/>
                  <a:gd name="T94" fmla="*/ 50 w 240"/>
                  <a:gd name="T95" fmla="*/ 98 h 105"/>
                  <a:gd name="T96" fmla="*/ 44 w 240"/>
                  <a:gd name="T97" fmla="*/ 105 h 105"/>
                  <a:gd name="T98" fmla="*/ 29 w 240"/>
                  <a:gd name="T99" fmla="*/ 105 h 105"/>
                  <a:gd name="T100" fmla="*/ 14 w 240"/>
                  <a:gd name="T101" fmla="*/ 105 h 105"/>
                  <a:gd name="T102" fmla="*/ 6 w 240"/>
                  <a:gd name="T103" fmla="*/ 101 h 105"/>
                  <a:gd name="T104" fmla="*/ 12 w 240"/>
                  <a:gd name="T105" fmla="*/ 100 h 105"/>
                  <a:gd name="T106" fmla="*/ 14 w 240"/>
                  <a:gd name="T107" fmla="*/ 90 h 105"/>
                  <a:gd name="T108" fmla="*/ 14 w 240"/>
                  <a:gd name="T109" fmla="*/ 78 h 105"/>
                  <a:gd name="T110" fmla="*/ 25 w 240"/>
                  <a:gd name="T111" fmla="*/ 78 h 105"/>
                  <a:gd name="T112" fmla="*/ 35 w 240"/>
                  <a:gd name="T113" fmla="*/ 80 h 105"/>
                  <a:gd name="T114" fmla="*/ 35 w 240"/>
                  <a:gd name="T115" fmla="*/ 69 h 105"/>
                  <a:gd name="T116" fmla="*/ 46 w 240"/>
                  <a:gd name="T117" fmla="*/ 6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0" h="105">
                    <a:moveTo>
                      <a:pt x="46" y="65"/>
                    </a:moveTo>
                    <a:lnTo>
                      <a:pt x="46" y="63"/>
                    </a:lnTo>
                    <a:lnTo>
                      <a:pt x="44" y="63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6" y="57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48" y="53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3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0" y="52"/>
                    </a:lnTo>
                    <a:lnTo>
                      <a:pt x="50" y="50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2" y="50"/>
                    </a:lnTo>
                    <a:lnTo>
                      <a:pt x="54" y="50"/>
                    </a:lnTo>
                    <a:lnTo>
                      <a:pt x="56" y="50"/>
                    </a:lnTo>
                    <a:lnTo>
                      <a:pt x="58" y="50"/>
                    </a:lnTo>
                    <a:lnTo>
                      <a:pt x="60" y="50"/>
                    </a:lnTo>
                    <a:lnTo>
                      <a:pt x="60" y="52"/>
                    </a:lnTo>
                    <a:lnTo>
                      <a:pt x="62" y="52"/>
                    </a:lnTo>
                    <a:lnTo>
                      <a:pt x="62" y="50"/>
                    </a:lnTo>
                    <a:lnTo>
                      <a:pt x="60" y="50"/>
                    </a:lnTo>
                    <a:lnTo>
                      <a:pt x="60" y="48"/>
                    </a:lnTo>
                    <a:lnTo>
                      <a:pt x="62" y="48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4" y="48"/>
                    </a:lnTo>
                    <a:lnTo>
                      <a:pt x="64" y="50"/>
                    </a:lnTo>
                    <a:lnTo>
                      <a:pt x="66" y="50"/>
                    </a:lnTo>
                    <a:lnTo>
                      <a:pt x="66" y="48"/>
                    </a:lnTo>
                    <a:lnTo>
                      <a:pt x="67" y="48"/>
                    </a:lnTo>
                    <a:lnTo>
                      <a:pt x="69" y="48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52"/>
                    </a:lnTo>
                    <a:lnTo>
                      <a:pt x="73" y="52"/>
                    </a:lnTo>
                    <a:lnTo>
                      <a:pt x="75" y="52"/>
                    </a:lnTo>
                    <a:lnTo>
                      <a:pt x="75" y="53"/>
                    </a:lnTo>
                    <a:lnTo>
                      <a:pt x="77" y="53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79" y="50"/>
                    </a:lnTo>
                    <a:lnTo>
                      <a:pt x="81" y="50"/>
                    </a:lnTo>
                    <a:lnTo>
                      <a:pt x="81" y="48"/>
                    </a:lnTo>
                    <a:lnTo>
                      <a:pt x="83" y="48"/>
                    </a:lnTo>
                    <a:lnTo>
                      <a:pt x="85" y="48"/>
                    </a:lnTo>
                    <a:lnTo>
                      <a:pt x="85" y="46"/>
                    </a:lnTo>
                    <a:lnTo>
                      <a:pt x="87" y="46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89" y="50"/>
                    </a:lnTo>
                    <a:lnTo>
                      <a:pt x="90" y="50"/>
                    </a:lnTo>
                    <a:lnTo>
                      <a:pt x="92" y="50"/>
                    </a:lnTo>
                    <a:lnTo>
                      <a:pt x="90" y="50"/>
                    </a:lnTo>
                    <a:lnTo>
                      <a:pt x="90" y="52"/>
                    </a:lnTo>
                    <a:lnTo>
                      <a:pt x="92" y="52"/>
                    </a:lnTo>
                    <a:lnTo>
                      <a:pt x="92" y="50"/>
                    </a:lnTo>
                    <a:lnTo>
                      <a:pt x="94" y="48"/>
                    </a:lnTo>
                    <a:lnTo>
                      <a:pt x="94" y="50"/>
                    </a:lnTo>
                    <a:lnTo>
                      <a:pt x="96" y="50"/>
                    </a:lnTo>
                    <a:lnTo>
                      <a:pt x="96" y="48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0" y="40"/>
                    </a:lnTo>
                    <a:lnTo>
                      <a:pt x="100" y="38"/>
                    </a:lnTo>
                    <a:lnTo>
                      <a:pt x="102" y="38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8" y="46"/>
                    </a:lnTo>
                    <a:lnTo>
                      <a:pt x="110" y="46"/>
                    </a:lnTo>
                    <a:lnTo>
                      <a:pt x="110" y="48"/>
                    </a:lnTo>
                    <a:lnTo>
                      <a:pt x="112" y="48"/>
                    </a:lnTo>
                    <a:lnTo>
                      <a:pt x="112" y="46"/>
                    </a:lnTo>
                    <a:lnTo>
                      <a:pt x="114" y="46"/>
                    </a:lnTo>
                    <a:lnTo>
                      <a:pt x="114" y="44"/>
                    </a:lnTo>
                    <a:lnTo>
                      <a:pt x="115" y="44"/>
                    </a:lnTo>
                    <a:lnTo>
                      <a:pt x="115" y="42"/>
                    </a:lnTo>
                    <a:lnTo>
                      <a:pt x="115" y="40"/>
                    </a:lnTo>
                    <a:lnTo>
                      <a:pt x="115" y="38"/>
                    </a:lnTo>
                    <a:lnTo>
                      <a:pt x="115" y="36"/>
                    </a:lnTo>
                    <a:lnTo>
                      <a:pt x="117" y="36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1" y="34"/>
                    </a:lnTo>
                    <a:lnTo>
                      <a:pt x="123" y="34"/>
                    </a:lnTo>
                    <a:lnTo>
                      <a:pt x="123" y="32"/>
                    </a:lnTo>
                    <a:lnTo>
                      <a:pt x="123" y="30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5"/>
                    </a:lnTo>
                    <a:lnTo>
                      <a:pt x="131" y="25"/>
                    </a:lnTo>
                    <a:lnTo>
                      <a:pt x="131" y="23"/>
                    </a:lnTo>
                    <a:lnTo>
                      <a:pt x="131" y="21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3" y="17"/>
                    </a:lnTo>
                    <a:lnTo>
                      <a:pt x="133" y="15"/>
                    </a:lnTo>
                    <a:lnTo>
                      <a:pt x="135" y="15"/>
                    </a:lnTo>
                    <a:lnTo>
                      <a:pt x="137" y="15"/>
                    </a:lnTo>
                    <a:lnTo>
                      <a:pt x="137" y="17"/>
                    </a:lnTo>
                    <a:lnTo>
                      <a:pt x="138" y="17"/>
                    </a:lnTo>
                    <a:lnTo>
                      <a:pt x="140" y="17"/>
                    </a:lnTo>
                    <a:lnTo>
                      <a:pt x="140" y="15"/>
                    </a:lnTo>
                    <a:lnTo>
                      <a:pt x="142" y="15"/>
                    </a:lnTo>
                    <a:lnTo>
                      <a:pt x="144" y="15"/>
                    </a:lnTo>
                    <a:lnTo>
                      <a:pt x="146" y="15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48" y="13"/>
                    </a:lnTo>
                    <a:lnTo>
                      <a:pt x="148" y="11"/>
                    </a:lnTo>
                    <a:lnTo>
                      <a:pt x="150" y="11"/>
                    </a:lnTo>
                    <a:lnTo>
                      <a:pt x="150" y="9"/>
                    </a:lnTo>
                    <a:lnTo>
                      <a:pt x="148" y="9"/>
                    </a:lnTo>
                    <a:lnTo>
                      <a:pt x="148" y="7"/>
                    </a:lnTo>
                    <a:lnTo>
                      <a:pt x="148" y="5"/>
                    </a:lnTo>
                    <a:lnTo>
                      <a:pt x="148" y="4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2" y="2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5" y="4"/>
                    </a:lnTo>
                    <a:lnTo>
                      <a:pt x="165" y="5"/>
                    </a:lnTo>
                    <a:lnTo>
                      <a:pt x="165" y="7"/>
                    </a:lnTo>
                    <a:lnTo>
                      <a:pt x="167" y="7"/>
                    </a:lnTo>
                    <a:lnTo>
                      <a:pt x="167" y="9"/>
                    </a:lnTo>
                    <a:lnTo>
                      <a:pt x="167" y="11"/>
                    </a:lnTo>
                    <a:lnTo>
                      <a:pt x="167" y="13"/>
                    </a:lnTo>
                    <a:lnTo>
                      <a:pt x="169" y="13"/>
                    </a:lnTo>
                    <a:lnTo>
                      <a:pt x="171" y="13"/>
                    </a:lnTo>
                    <a:lnTo>
                      <a:pt x="171" y="15"/>
                    </a:lnTo>
                    <a:lnTo>
                      <a:pt x="173" y="15"/>
                    </a:lnTo>
                    <a:lnTo>
                      <a:pt x="175" y="15"/>
                    </a:lnTo>
                    <a:lnTo>
                      <a:pt x="175" y="13"/>
                    </a:lnTo>
                    <a:lnTo>
                      <a:pt x="177" y="13"/>
                    </a:lnTo>
                    <a:lnTo>
                      <a:pt x="177" y="15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3" y="17"/>
                    </a:lnTo>
                    <a:lnTo>
                      <a:pt x="183" y="19"/>
                    </a:lnTo>
                    <a:lnTo>
                      <a:pt x="185" y="19"/>
                    </a:lnTo>
                    <a:lnTo>
                      <a:pt x="185" y="21"/>
                    </a:lnTo>
                    <a:lnTo>
                      <a:pt x="186" y="21"/>
                    </a:lnTo>
                    <a:lnTo>
                      <a:pt x="186" y="19"/>
                    </a:lnTo>
                    <a:lnTo>
                      <a:pt x="188" y="19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4" y="19"/>
                    </a:lnTo>
                    <a:lnTo>
                      <a:pt x="196" y="19"/>
                    </a:lnTo>
                    <a:lnTo>
                      <a:pt x="196" y="21"/>
                    </a:lnTo>
                    <a:lnTo>
                      <a:pt x="198" y="21"/>
                    </a:lnTo>
                    <a:lnTo>
                      <a:pt x="200" y="21"/>
                    </a:lnTo>
                    <a:lnTo>
                      <a:pt x="202" y="21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4" y="17"/>
                    </a:lnTo>
                    <a:lnTo>
                      <a:pt x="206" y="17"/>
                    </a:lnTo>
                    <a:lnTo>
                      <a:pt x="208" y="17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1" y="15"/>
                    </a:lnTo>
                    <a:lnTo>
                      <a:pt x="211" y="17"/>
                    </a:lnTo>
                    <a:lnTo>
                      <a:pt x="211" y="19"/>
                    </a:lnTo>
                    <a:lnTo>
                      <a:pt x="211" y="21"/>
                    </a:lnTo>
                    <a:lnTo>
                      <a:pt x="211" y="23"/>
                    </a:lnTo>
                    <a:lnTo>
                      <a:pt x="213" y="23"/>
                    </a:lnTo>
                    <a:lnTo>
                      <a:pt x="215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9" y="27"/>
                    </a:lnTo>
                    <a:lnTo>
                      <a:pt x="219" y="28"/>
                    </a:lnTo>
                    <a:lnTo>
                      <a:pt x="219" y="30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19" y="32"/>
                    </a:lnTo>
                    <a:lnTo>
                      <a:pt x="219" y="34"/>
                    </a:lnTo>
                    <a:lnTo>
                      <a:pt x="221" y="34"/>
                    </a:lnTo>
                    <a:lnTo>
                      <a:pt x="219" y="34"/>
                    </a:lnTo>
                    <a:lnTo>
                      <a:pt x="219" y="36"/>
                    </a:lnTo>
                    <a:lnTo>
                      <a:pt x="219" y="38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3" y="50"/>
                    </a:lnTo>
                    <a:lnTo>
                      <a:pt x="225" y="50"/>
                    </a:lnTo>
                    <a:lnTo>
                      <a:pt x="225" y="52"/>
                    </a:lnTo>
                    <a:lnTo>
                      <a:pt x="225" y="53"/>
                    </a:lnTo>
                    <a:lnTo>
                      <a:pt x="227" y="53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9" y="57"/>
                    </a:lnTo>
                    <a:lnTo>
                      <a:pt x="229" y="59"/>
                    </a:lnTo>
                    <a:lnTo>
                      <a:pt x="231" y="59"/>
                    </a:lnTo>
                    <a:lnTo>
                      <a:pt x="231" y="61"/>
                    </a:lnTo>
                    <a:lnTo>
                      <a:pt x="233" y="61"/>
                    </a:lnTo>
                    <a:lnTo>
                      <a:pt x="233" y="59"/>
                    </a:lnTo>
                    <a:lnTo>
                      <a:pt x="233" y="61"/>
                    </a:lnTo>
                    <a:lnTo>
                      <a:pt x="235" y="61"/>
                    </a:lnTo>
                    <a:lnTo>
                      <a:pt x="235" y="63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8" y="63"/>
                    </a:lnTo>
                    <a:lnTo>
                      <a:pt x="240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5" y="69"/>
                    </a:lnTo>
                    <a:lnTo>
                      <a:pt x="233" y="69"/>
                    </a:lnTo>
                    <a:lnTo>
                      <a:pt x="233" y="71"/>
                    </a:lnTo>
                    <a:lnTo>
                      <a:pt x="231" y="71"/>
                    </a:lnTo>
                    <a:lnTo>
                      <a:pt x="231" y="73"/>
                    </a:lnTo>
                    <a:lnTo>
                      <a:pt x="229" y="73"/>
                    </a:lnTo>
                    <a:lnTo>
                      <a:pt x="229" y="75"/>
                    </a:lnTo>
                    <a:lnTo>
                      <a:pt x="227" y="75"/>
                    </a:lnTo>
                    <a:lnTo>
                      <a:pt x="225" y="75"/>
                    </a:lnTo>
                    <a:lnTo>
                      <a:pt x="225" y="76"/>
                    </a:lnTo>
                    <a:lnTo>
                      <a:pt x="223" y="76"/>
                    </a:lnTo>
                    <a:lnTo>
                      <a:pt x="221" y="76"/>
                    </a:lnTo>
                    <a:lnTo>
                      <a:pt x="221" y="78"/>
                    </a:lnTo>
                    <a:lnTo>
                      <a:pt x="219" y="78"/>
                    </a:lnTo>
                    <a:lnTo>
                      <a:pt x="217" y="78"/>
                    </a:lnTo>
                    <a:lnTo>
                      <a:pt x="217" y="80"/>
                    </a:lnTo>
                    <a:lnTo>
                      <a:pt x="215" y="80"/>
                    </a:lnTo>
                    <a:lnTo>
                      <a:pt x="215" y="82"/>
                    </a:lnTo>
                    <a:lnTo>
                      <a:pt x="215" y="84"/>
                    </a:lnTo>
                    <a:lnTo>
                      <a:pt x="213" y="84"/>
                    </a:lnTo>
                    <a:lnTo>
                      <a:pt x="211" y="84"/>
                    </a:lnTo>
                    <a:lnTo>
                      <a:pt x="211" y="86"/>
                    </a:lnTo>
                    <a:lnTo>
                      <a:pt x="211" y="88"/>
                    </a:lnTo>
                    <a:lnTo>
                      <a:pt x="211" y="90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6" y="92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2" y="94"/>
                    </a:lnTo>
                    <a:lnTo>
                      <a:pt x="202" y="96"/>
                    </a:lnTo>
                    <a:lnTo>
                      <a:pt x="200" y="96"/>
                    </a:lnTo>
                    <a:lnTo>
                      <a:pt x="198" y="96"/>
                    </a:lnTo>
                    <a:lnTo>
                      <a:pt x="198" y="98"/>
                    </a:lnTo>
                    <a:lnTo>
                      <a:pt x="196" y="98"/>
                    </a:lnTo>
                    <a:lnTo>
                      <a:pt x="194" y="98"/>
                    </a:lnTo>
                    <a:lnTo>
                      <a:pt x="192" y="98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88" y="100"/>
                    </a:lnTo>
                    <a:lnTo>
                      <a:pt x="186" y="100"/>
                    </a:lnTo>
                    <a:lnTo>
                      <a:pt x="186" y="101"/>
                    </a:lnTo>
                    <a:lnTo>
                      <a:pt x="185" y="101"/>
                    </a:lnTo>
                    <a:lnTo>
                      <a:pt x="183" y="101"/>
                    </a:lnTo>
                    <a:lnTo>
                      <a:pt x="181" y="101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3" y="101"/>
                    </a:lnTo>
                    <a:lnTo>
                      <a:pt x="171" y="101"/>
                    </a:lnTo>
                    <a:lnTo>
                      <a:pt x="169" y="101"/>
                    </a:lnTo>
                    <a:lnTo>
                      <a:pt x="167" y="101"/>
                    </a:lnTo>
                    <a:lnTo>
                      <a:pt x="165" y="101"/>
                    </a:lnTo>
                    <a:lnTo>
                      <a:pt x="163" y="101"/>
                    </a:lnTo>
                    <a:lnTo>
                      <a:pt x="162" y="101"/>
                    </a:lnTo>
                    <a:lnTo>
                      <a:pt x="160" y="101"/>
                    </a:lnTo>
                    <a:lnTo>
                      <a:pt x="158" y="101"/>
                    </a:lnTo>
                    <a:lnTo>
                      <a:pt x="156" y="101"/>
                    </a:lnTo>
                    <a:lnTo>
                      <a:pt x="154" y="101"/>
                    </a:lnTo>
                    <a:lnTo>
                      <a:pt x="152" y="101"/>
                    </a:lnTo>
                    <a:lnTo>
                      <a:pt x="150" y="101"/>
                    </a:lnTo>
                    <a:lnTo>
                      <a:pt x="148" y="101"/>
                    </a:lnTo>
                    <a:lnTo>
                      <a:pt x="146" y="101"/>
                    </a:lnTo>
                    <a:lnTo>
                      <a:pt x="144" y="101"/>
                    </a:lnTo>
                    <a:lnTo>
                      <a:pt x="144" y="100"/>
                    </a:lnTo>
                    <a:lnTo>
                      <a:pt x="142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37" y="100"/>
                    </a:lnTo>
                    <a:lnTo>
                      <a:pt x="135" y="100"/>
                    </a:lnTo>
                    <a:lnTo>
                      <a:pt x="133" y="100"/>
                    </a:lnTo>
                    <a:lnTo>
                      <a:pt x="131" y="100"/>
                    </a:lnTo>
                    <a:lnTo>
                      <a:pt x="129" y="100"/>
                    </a:lnTo>
                    <a:lnTo>
                      <a:pt x="127" y="100"/>
                    </a:lnTo>
                    <a:lnTo>
                      <a:pt x="125" y="100"/>
                    </a:lnTo>
                    <a:lnTo>
                      <a:pt x="123" y="100"/>
                    </a:lnTo>
                    <a:lnTo>
                      <a:pt x="121" y="100"/>
                    </a:lnTo>
                    <a:lnTo>
                      <a:pt x="119" y="100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4" y="100"/>
                    </a:lnTo>
                    <a:lnTo>
                      <a:pt x="112" y="100"/>
                    </a:lnTo>
                    <a:lnTo>
                      <a:pt x="110" y="100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0" y="100"/>
                    </a:lnTo>
                    <a:lnTo>
                      <a:pt x="98" y="100"/>
                    </a:lnTo>
                    <a:lnTo>
                      <a:pt x="96" y="100"/>
                    </a:lnTo>
                    <a:lnTo>
                      <a:pt x="94" y="100"/>
                    </a:lnTo>
                    <a:lnTo>
                      <a:pt x="92" y="100"/>
                    </a:lnTo>
                    <a:lnTo>
                      <a:pt x="90" y="100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5" y="100"/>
                    </a:lnTo>
                    <a:lnTo>
                      <a:pt x="83" y="100"/>
                    </a:lnTo>
                    <a:lnTo>
                      <a:pt x="81" y="100"/>
                    </a:lnTo>
                    <a:lnTo>
                      <a:pt x="79" y="100"/>
                    </a:lnTo>
                    <a:lnTo>
                      <a:pt x="77" y="100"/>
                    </a:lnTo>
                    <a:lnTo>
                      <a:pt x="75" y="100"/>
                    </a:lnTo>
                    <a:lnTo>
                      <a:pt x="73" y="100"/>
                    </a:lnTo>
                    <a:lnTo>
                      <a:pt x="71" y="100"/>
                    </a:lnTo>
                    <a:lnTo>
                      <a:pt x="69" y="100"/>
                    </a:lnTo>
                    <a:lnTo>
                      <a:pt x="67" y="100"/>
                    </a:lnTo>
                    <a:lnTo>
                      <a:pt x="66" y="100"/>
                    </a:lnTo>
                    <a:lnTo>
                      <a:pt x="64" y="100"/>
                    </a:lnTo>
                    <a:lnTo>
                      <a:pt x="62" y="100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6" y="100"/>
                    </a:lnTo>
                    <a:lnTo>
                      <a:pt x="54" y="100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8" y="101"/>
                    </a:lnTo>
                    <a:lnTo>
                      <a:pt x="48" y="103"/>
                    </a:lnTo>
                    <a:lnTo>
                      <a:pt x="48" y="105"/>
                    </a:lnTo>
                    <a:lnTo>
                      <a:pt x="46" y="105"/>
                    </a:lnTo>
                    <a:lnTo>
                      <a:pt x="44" y="105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39" y="105"/>
                    </a:lnTo>
                    <a:lnTo>
                      <a:pt x="37" y="105"/>
                    </a:lnTo>
                    <a:lnTo>
                      <a:pt x="35" y="105"/>
                    </a:lnTo>
                    <a:lnTo>
                      <a:pt x="33" y="105"/>
                    </a:lnTo>
                    <a:lnTo>
                      <a:pt x="31" y="105"/>
                    </a:lnTo>
                    <a:lnTo>
                      <a:pt x="29" y="105"/>
                    </a:lnTo>
                    <a:lnTo>
                      <a:pt x="27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1" y="105"/>
                    </a:lnTo>
                    <a:lnTo>
                      <a:pt x="19" y="105"/>
                    </a:lnTo>
                    <a:lnTo>
                      <a:pt x="18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8" y="105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4" y="101"/>
                    </a:lnTo>
                    <a:lnTo>
                      <a:pt x="6" y="101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1"/>
                    </a:lnTo>
                    <a:lnTo>
                      <a:pt x="10" y="101"/>
                    </a:lnTo>
                    <a:lnTo>
                      <a:pt x="10" y="103"/>
                    </a:lnTo>
                    <a:lnTo>
                      <a:pt x="10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2" y="86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4" y="78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19" y="76"/>
                    </a:lnTo>
                    <a:lnTo>
                      <a:pt x="21" y="76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5" y="78"/>
                    </a:lnTo>
                    <a:lnTo>
                      <a:pt x="25" y="80"/>
                    </a:lnTo>
                    <a:lnTo>
                      <a:pt x="27" y="80"/>
                    </a:lnTo>
                    <a:lnTo>
                      <a:pt x="29" y="80"/>
                    </a:lnTo>
                    <a:lnTo>
                      <a:pt x="31" y="80"/>
                    </a:lnTo>
                    <a:lnTo>
                      <a:pt x="31" y="82"/>
                    </a:lnTo>
                    <a:lnTo>
                      <a:pt x="33" y="82"/>
                    </a:lnTo>
                    <a:lnTo>
                      <a:pt x="35" y="82"/>
                    </a:lnTo>
                    <a:lnTo>
                      <a:pt x="35" y="80"/>
                    </a:lnTo>
                    <a:lnTo>
                      <a:pt x="35" y="78"/>
                    </a:lnTo>
                    <a:lnTo>
                      <a:pt x="35" y="76"/>
                    </a:lnTo>
                    <a:lnTo>
                      <a:pt x="33" y="76"/>
                    </a:lnTo>
                    <a:lnTo>
                      <a:pt x="33" y="75"/>
                    </a:lnTo>
                    <a:lnTo>
                      <a:pt x="33" y="73"/>
                    </a:lnTo>
                    <a:lnTo>
                      <a:pt x="33" y="71"/>
                    </a:lnTo>
                    <a:lnTo>
                      <a:pt x="35" y="71"/>
                    </a:lnTo>
                    <a:lnTo>
                      <a:pt x="35" y="69"/>
                    </a:lnTo>
                    <a:lnTo>
                      <a:pt x="37" y="69"/>
                    </a:lnTo>
                    <a:lnTo>
                      <a:pt x="39" y="69"/>
                    </a:lnTo>
                    <a:lnTo>
                      <a:pt x="39" y="67"/>
                    </a:lnTo>
                    <a:lnTo>
                      <a:pt x="41" y="67"/>
                    </a:lnTo>
                    <a:lnTo>
                      <a:pt x="42" y="67"/>
                    </a:lnTo>
                    <a:lnTo>
                      <a:pt x="44" y="67"/>
                    </a:lnTo>
                    <a:lnTo>
                      <a:pt x="46" y="67"/>
                    </a:lnTo>
                    <a:lnTo>
                      <a:pt x="46" y="65"/>
                    </a:lnTo>
                    <a:close/>
                    <a:moveTo>
                      <a:pt x="0" y="103"/>
                    </a:moveTo>
                    <a:lnTo>
                      <a:pt x="0" y="101"/>
                    </a:lnTo>
                    <a:lnTo>
                      <a:pt x="2" y="101"/>
                    </a:lnTo>
                    <a:lnTo>
                      <a:pt x="2" y="103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8" name="Freeform 43"/>
              <p:cNvSpPr>
                <a:spLocks/>
              </p:cNvSpPr>
              <p:nvPr/>
            </p:nvSpPr>
            <p:spPr bwMode="auto">
              <a:xfrm>
                <a:off x="5145766" y="1641944"/>
                <a:ext cx="275993" cy="421252"/>
              </a:xfrm>
              <a:custGeom>
                <a:avLst/>
                <a:gdLst>
                  <a:gd name="T0" fmla="*/ 4 w 133"/>
                  <a:gd name="T1" fmla="*/ 151 h 203"/>
                  <a:gd name="T2" fmla="*/ 2 w 133"/>
                  <a:gd name="T3" fmla="*/ 136 h 203"/>
                  <a:gd name="T4" fmla="*/ 2 w 133"/>
                  <a:gd name="T5" fmla="*/ 121 h 203"/>
                  <a:gd name="T6" fmla="*/ 2 w 133"/>
                  <a:gd name="T7" fmla="*/ 105 h 203"/>
                  <a:gd name="T8" fmla="*/ 4 w 133"/>
                  <a:gd name="T9" fmla="*/ 96 h 203"/>
                  <a:gd name="T10" fmla="*/ 10 w 133"/>
                  <a:gd name="T11" fmla="*/ 98 h 203"/>
                  <a:gd name="T12" fmla="*/ 14 w 133"/>
                  <a:gd name="T13" fmla="*/ 94 h 203"/>
                  <a:gd name="T14" fmla="*/ 14 w 133"/>
                  <a:gd name="T15" fmla="*/ 86 h 203"/>
                  <a:gd name="T16" fmla="*/ 19 w 133"/>
                  <a:gd name="T17" fmla="*/ 80 h 203"/>
                  <a:gd name="T18" fmla="*/ 23 w 133"/>
                  <a:gd name="T19" fmla="*/ 77 h 203"/>
                  <a:gd name="T20" fmla="*/ 23 w 133"/>
                  <a:gd name="T21" fmla="*/ 73 h 203"/>
                  <a:gd name="T22" fmla="*/ 25 w 133"/>
                  <a:gd name="T23" fmla="*/ 67 h 203"/>
                  <a:gd name="T24" fmla="*/ 27 w 133"/>
                  <a:gd name="T25" fmla="*/ 61 h 203"/>
                  <a:gd name="T26" fmla="*/ 29 w 133"/>
                  <a:gd name="T27" fmla="*/ 52 h 203"/>
                  <a:gd name="T28" fmla="*/ 35 w 133"/>
                  <a:gd name="T29" fmla="*/ 42 h 203"/>
                  <a:gd name="T30" fmla="*/ 38 w 133"/>
                  <a:gd name="T31" fmla="*/ 30 h 203"/>
                  <a:gd name="T32" fmla="*/ 44 w 133"/>
                  <a:gd name="T33" fmla="*/ 21 h 203"/>
                  <a:gd name="T34" fmla="*/ 50 w 133"/>
                  <a:gd name="T35" fmla="*/ 11 h 203"/>
                  <a:gd name="T36" fmla="*/ 58 w 133"/>
                  <a:gd name="T37" fmla="*/ 4 h 203"/>
                  <a:gd name="T38" fmla="*/ 65 w 133"/>
                  <a:gd name="T39" fmla="*/ 4 h 203"/>
                  <a:gd name="T40" fmla="*/ 73 w 133"/>
                  <a:gd name="T41" fmla="*/ 11 h 203"/>
                  <a:gd name="T42" fmla="*/ 83 w 133"/>
                  <a:gd name="T43" fmla="*/ 6 h 203"/>
                  <a:gd name="T44" fmla="*/ 88 w 133"/>
                  <a:gd name="T45" fmla="*/ 4 h 203"/>
                  <a:gd name="T46" fmla="*/ 98 w 133"/>
                  <a:gd name="T47" fmla="*/ 9 h 203"/>
                  <a:gd name="T48" fmla="*/ 106 w 133"/>
                  <a:gd name="T49" fmla="*/ 17 h 203"/>
                  <a:gd name="T50" fmla="*/ 106 w 133"/>
                  <a:gd name="T51" fmla="*/ 32 h 203"/>
                  <a:gd name="T52" fmla="*/ 106 w 133"/>
                  <a:gd name="T53" fmla="*/ 48 h 203"/>
                  <a:gd name="T54" fmla="*/ 106 w 133"/>
                  <a:gd name="T55" fmla="*/ 63 h 203"/>
                  <a:gd name="T56" fmla="*/ 106 w 133"/>
                  <a:gd name="T57" fmla="*/ 75 h 203"/>
                  <a:gd name="T58" fmla="*/ 108 w 133"/>
                  <a:gd name="T59" fmla="*/ 82 h 203"/>
                  <a:gd name="T60" fmla="*/ 110 w 133"/>
                  <a:gd name="T61" fmla="*/ 84 h 203"/>
                  <a:gd name="T62" fmla="*/ 115 w 133"/>
                  <a:gd name="T63" fmla="*/ 86 h 203"/>
                  <a:gd name="T64" fmla="*/ 115 w 133"/>
                  <a:gd name="T65" fmla="*/ 94 h 203"/>
                  <a:gd name="T66" fmla="*/ 115 w 133"/>
                  <a:gd name="T67" fmla="*/ 98 h 203"/>
                  <a:gd name="T68" fmla="*/ 121 w 133"/>
                  <a:gd name="T69" fmla="*/ 103 h 203"/>
                  <a:gd name="T70" fmla="*/ 129 w 133"/>
                  <a:gd name="T71" fmla="*/ 113 h 203"/>
                  <a:gd name="T72" fmla="*/ 131 w 133"/>
                  <a:gd name="T73" fmla="*/ 123 h 203"/>
                  <a:gd name="T74" fmla="*/ 123 w 133"/>
                  <a:gd name="T75" fmla="*/ 130 h 203"/>
                  <a:gd name="T76" fmla="*/ 113 w 133"/>
                  <a:gd name="T77" fmla="*/ 136 h 203"/>
                  <a:gd name="T78" fmla="*/ 104 w 133"/>
                  <a:gd name="T79" fmla="*/ 142 h 203"/>
                  <a:gd name="T80" fmla="*/ 94 w 133"/>
                  <a:gd name="T81" fmla="*/ 146 h 203"/>
                  <a:gd name="T82" fmla="*/ 86 w 133"/>
                  <a:gd name="T83" fmla="*/ 153 h 203"/>
                  <a:gd name="T84" fmla="*/ 75 w 133"/>
                  <a:gd name="T85" fmla="*/ 157 h 203"/>
                  <a:gd name="T86" fmla="*/ 69 w 133"/>
                  <a:gd name="T87" fmla="*/ 167 h 203"/>
                  <a:gd name="T88" fmla="*/ 62 w 133"/>
                  <a:gd name="T89" fmla="*/ 165 h 203"/>
                  <a:gd name="T90" fmla="*/ 58 w 133"/>
                  <a:gd name="T91" fmla="*/ 169 h 203"/>
                  <a:gd name="T92" fmla="*/ 50 w 133"/>
                  <a:gd name="T93" fmla="*/ 167 h 203"/>
                  <a:gd name="T94" fmla="*/ 38 w 133"/>
                  <a:gd name="T95" fmla="*/ 171 h 203"/>
                  <a:gd name="T96" fmla="*/ 29 w 133"/>
                  <a:gd name="T97" fmla="*/ 176 h 203"/>
                  <a:gd name="T98" fmla="*/ 21 w 133"/>
                  <a:gd name="T99" fmla="*/ 186 h 203"/>
                  <a:gd name="T100" fmla="*/ 21 w 133"/>
                  <a:gd name="T101" fmla="*/ 196 h 203"/>
                  <a:gd name="T102" fmla="*/ 17 w 133"/>
                  <a:gd name="T103" fmla="*/ 199 h 203"/>
                  <a:gd name="T104" fmla="*/ 14 w 133"/>
                  <a:gd name="T105" fmla="*/ 196 h 203"/>
                  <a:gd name="T106" fmla="*/ 10 w 133"/>
                  <a:gd name="T107" fmla="*/ 188 h 203"/>
                  <a:gd name="T108" fmla="*/ 4 w 133"/>
                  <a:gd name="T109" fmla="*/ 178 h 203"/>
                  <a:gd name="T110" fmla="*/ 4 w 133"/>
                  <a:gd name="T111" fmla="*/ 17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3" h="203">
                    <a:moveTo>
                      <a:pt x="4" y="165"/>
                    </a:moveTo>
                    <a:lnTo>
                      <a:pt x="4" y="163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1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2" y="126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2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8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4" y="94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9" y="80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1" y="75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5" y="73"/>
                    </a:lnTo>
                    <a:lnTo>
                      <a:pt x="27" y="73"/>
                    </a:lnTo>
                    <a:lnTo>
                      <a:pt x="27" y="71"/>
                    </a:lnTo>
                    <a:lnTo>
                      <a:pt x="27" y="69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7" y="63"/>
                    </a:lnTo>
                    <a:lnTo>
                      <a:pt x="25" y="63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7" y="59"/>
                    </a:lnTo>
                    <a:lnTo>
                      <a:pt x="27" y="57"/>
                    </a:lnTo>
                    <a:lnTo>
                      <a:pt x="25" y="57"/>
                    </a:lnTo>
                    <a:lnTo>
                      <a:pt x="27" y="57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29" y="52"/>
                    </a:lnTo>
                    <a:lnTo>
                      <a:pt x="29" y="50"/>
                    </a:lnTo>
                    <a:lnTo>
                      <a:pt x="31" y="50"/>
                    </a:lnTo>
                    <a:lnTo>
                      <a:pt x="31" y="48"/>
                    </a:lnTo>
                    <a:lnTo>
                      <a:pt x="33" y="48"/>
                    </a:lnTo>
                    <a:lnTo>
                      <a:pt x="33" y="46"/>
                    </a:lnTo>
                    <a:lnTo>
                      <a:pt x="33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0"/>
                    </a:lnTo>
                    <a:lnTo>
                      <a:pt x="35" y="38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0"/>
                    </a:lnTo>
                    <a:lnTo>
                      <a:pt x="38" y="30"/>
                    </a:lnTo>
                    <a:lnTo>
                      <a:pt x="38" y="29"/>
                    </a:lnTo>
                    <a:lnTo>
                      <a:pt x="40" y="29"/>
                    </a:lnTo>
                    <a:lnTo>
                      <a:pt x="40" y="27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17"/>
                    </a:lnTo>
                    <a:lnTo>
                      <a:pt x="48" y="17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1"/>
                    </a:lnTo>
                    <a:lnTo>
                      <a:pt x="52" y="11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6"/>
                    </a:lnTo>
                    <a:lnTo>
                      <a:pt x="56" y="6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5" y="6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7" y="9"/>
                    </a:lnTo>
                    <a:lnTo>
                      <a:pt x="67" y="11"/>
                    </a:lnTo>
                    <a:lnTo>
                      <a:pt x="69" y="11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7" y="9"/>
                    </a:lnTo>
                    <a:lnTo>
                      <a:pt x="79" y="9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4" y="6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2" y="15"/>
                    </a:lnTo>
                    <a:lnTo>
                      <a:pt x="104" y="15"/>
                    </a:lnTo>
                    <a:lnTo>
                      <a:pt x="104" y="17"/>
                    </a:lnTo>
                    <a:lnTo>
                      <a:pt x="106" y="17"/>
                    </a:lnTo>
                    <a:lnTo>
                      <a:pt x="106" y="19"/>
                    </a:lnTo>
                    <a:lnTo>
                      <a:pt x="106" y="21"/>
                    </a:lnTo>
                    <a:lnTo>
                      <a:pt x="106" y="23"/>
                    </a:lnTo>
                    <a:lnTo>
                      <a:pt x="106" y="25"/>
                    </a:lnTo>
                    <a:lnTo>
                      <a:pt x="106" y="27"/>
                    </a:lnTo>
                    <a:lnTo>
                      <a:pt x="106" y="29"/>
                    </a:lnTo>
                    <a:lnTo>
                      <a:pt x="106" y="30"/>
                    </a:lnTo>
                    <a:lnTo>
                      <a:pt x="106" y="32"/>
                    </a:lnTo>
                    <a:lnTo>
                      <a:pt x="106" y="34"/>
                    </a:lnTo>
                    <a:lnTo>
                      <a:pt x="106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6" y="54"/>
                    </a:lnTo>
                    <a:lnTo>
                      <a:pt x="106" y="55"/>
                    </a:lnTo>
                    <a:lnTo>
                      <a:pt x="106" y="57"/>
                    </a:lnTo>
                    <a:lnTo>
                      <a:pt x="106" y="59"/>
                    </a:lnTo>
                    <a:lnTo>
                      <a:pt x="106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6" y="78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08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1" y="84"/>
                    </a:lnTo>
                    <a:lnTo>
                      <a:pt x="113" y="84"/>
                    </a:lnTo>
                    <a:lnTo>
                      <a:pt x="115" y="84"/>
                    </a:lnTo>
                    <a:lnTo>
                      <a:pt x="117" y="84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5" y="88"/>
                    </a:lnTo>
                    <a:lnTo>
                      <a:pt x="117" y="88"/>
                    </a:lnTo>
                    <a:lnTo>
                      <a:pt x="115" y="88"/>
                    </a:lnTo>
                    <a:lnTo>
                      <a:pt x="113" y="88"/>
                    </a:lnTo>
                    <a:lnTo>
                      <a:pt x="113" y="90"/>
                    </a:lnTo>
                    <a:lnTo>
                      <a:pt x="115" y="90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7" y="94"/>
                    </a:lnTo>
                    <a:lnTo>
                      <a:pt x="115" y="94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5" y="98"/>
                    </a:lnTo>
                    <a:lnTo>
                      <a:pt x="115" y="100"/>
                    </a:lnTo>
                    <a:lnTo>
                      <a:pt x="115" y="102"/>
                    </a:lnTo>
                    <a:lnTo>
                      <a:pt x="115" y="103"/>
                    </a:lnTo>
                    <a:lnTo>
                      <a:pt x="117" y="103"/>
                    </a:lnTo>
                    <a:lnTo>
                      <a:pt x="117" y="105"/>
                    </a:lnTo>
                    <a:lnTo>
                      <a:pt x="119" y="105"/>
                    </a:lnTo>
                    <a:lnTo>
                      <a:pt x="121" y="105"/>
                    </a:lnTo>
                    <a:lnTo>
                      <a:pt x="121" y="103"/>
                    </a:lnTo>
                    <a:lnTo>
                      <a:pt x="123" y="103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7" y="105"/>
                    </a:lnTo>
                    <a:lnTo>
                      <a:pt x="127" y="107"/>
                    </a:lnTo>
                    <a:lnTo>
                      <a:pt x="127" y="109"/>
                    </a:lnTo>
                    <a:lnTo>
                      <a:pt x="129" y="111"/>
                    </a:lnTo>
                    <a:lnTo>
                      <a:pt x="129" y="113"/>
                    </a:lnTo>
                    <a:lnTo>
                      <a:pt x="129" y="115"/>
                    </a:lnTo>
                    <a:lnTo>
                      <a:pt x="131" y="115"/>
                    </a:lnTo>
                    <a:lnTo>
                      <a:pt x="131" y="117"/>
                    </a:lnTo>
                    <a:lnTo>
                      <a:pt x="131" y="119"/>
                    </a:lnTo>
                    <a:lnTo>
                      <a:pt x="133" y="119"/>
                    </a:lnTo>
                    <a:lnTo>
                      <a:pt x="133" y="121"/>
                    </a:lnTo>
                    <a:lnTo>
                      <a:pt x="131" y="121"/>
                    </a:lnTo>
                    <a:lnTo>
                      <a:pt x="131" y="123"/>
                    </a:lnTo>
                    <a:lnTo>
                      <a:pt x="129" y="123"/>
                    </a:lnTo>
                    <a:lnTo>
                      <a:pt x="129" y="125"/>
                    </a:lnTo>
                    <a:lnTo>
                      <a:pt x="129" y="126"/>
                    </a:lnTo>
                    <a:lnTo>
                      <a:pt x="127" y="126"/>
                    </a:lnTo>
                    <a:lnTo>
                      <a:pt x="127" y="128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21" y="132"/>
                    </a:lnTo>
                    <a:lnTo>
                      <a:pt x="119" y="132"/>
                    </a:lnTo>
                    <a:lnTo>
                      <a:pt x="117" y="132"/>
                    </a:lnTo>
                    <a:lnTo>
                      <a:pt x="115" y="132"/>
                    </a:lnTo>
                    <a:lnTo>
                      <a:pt x="115" y="134"/>
                    </a:lnTo>
                    <a:lnTo>
                      <a:pt x="115" y="136"/>
                    </a:lnTo>
                    <a:lnTo>
                      <a:pt x="113" y="136"/>
                    </a:lnTo>
                    <a:lnTo>
                      <a:pt x="113" y="138"/>
                    </a:lnTo>
                    <a:lnTo>
                      <a:pt x="111" y="138"/>
                    </a:lnTo>
                    <a:lnTo>
                      <a:pt x="110" y="138"/>
                    </a:lnTo>
                    <a:lnTo>
                      <a:pt x="108" y="138"/>
                    </a:lnTo>
                    <a:lnTo>
                      <a:pt x="106" y="138"/>
                    </a:lnTo>
                    <a:lnTo>
                      <a:pt x="104" y="138"/>
                    </a:lnTo>
                    <a:lnTo>
                      <a:pt x="104" y="140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0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2" y="148"/>
                    </a:lnTo>
                    <a:lnTo>
                      <a:pt x="92" y="150"/>
                    </a:lnTo>
                    <a:lnTo>
                      <a:pt x="92" y="151"/>
                    </a:lnTo>
                    <a:lnTo>
                      <a:pt x="90" y="151"/>
                    </a:lnTo>
                    <a:lnTo>
                      <a:pt x="88" y="151"/>
                    </a:lnTo>
                    <a:lnTo>
                      <a:pt x="88" y="153"/>
                    </a:lnTo>
                    <a:lnTo>
                      <a:pt x="86" y="153"/>
                    </a:lnTo>
                    <a:lnTo>
                      <a:pt x="85" y="153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5"/>
                    </a:lnTo>
                    <a:lnTo>
                      <a:pt x="81" y="157"/>
                    </a:lnTo>
                    <a:lnTo>
                      <a:pt x="79" y="157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7" y="159"/>
                    </a:lnTo>
                    <a:lnTo>
                      <a:pt x="77" y="161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3" y="165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5" y="165"/>
                    </a:lnTo>
                    <a:lnTo>
                      <a:pt x="65" y="163"/>
                    </a:lnTo>
                    <a:lnTo>
                      <a:pt x="65" y="161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2" y="165"/>
                    </a:lnTo>
                    <a:lnTo>
                      <a:pt x="60" y="165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60" y="163"/>
                    </a:lnTo>
                    <a:lnTo>
                      <a:pt x="60" y="165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5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50" y="169"/>
                    </a:lnTo>
                    <a:lnTo>
                      <a:pt x="48" y="169"/>
                    </a:lnTo>
                    <a:lnTo>
                      <a:pt x="46" y="169"/>
                    </a:lnTo>
                    <a:lnTo>
                      <a:pt x="44" y="169"/>
                    </a:lnTo>
                    <a:lnTo>
                      <a:pt x="44" y="171"/>
                    </a:lnTo>
                    <a:lnTo>
                      <a:pt x="42" y="171"/>
                    </a:lnTo>
                    <a:lnTo>
                      <a:pt x="40" y="171"/>
                    </a:lnTo>
                    <a:lnTo>
                      <a:pt x="38" y="171"/>
                    </a:lnTo>
                    <a:lnTo>
                      <a:pt x="38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5" y="174"/>
                    </a:lnTo>
                    <a:lnTo>
                      <a:pt x="33" y="174"/>
                    </a:lnTo>
                    <a:lnTo>
                      <a:pt x="31" y="174"/>
                    </a:lnTo>
                    <a:lnTo>
                      <a:pt x="31" y="176"/>
                    </a:lnTo>
                    <a:lnTo>
                      <a:pt x="29" y="176"/>
                    </a:lnTo>
                    <a:lnTo>
                      <a:pt x="29" y="178"/>
                    </a:lnTo>
                    <a:lnTo>
                      <a:pt x="27" y="178"/>
                    </a:lnTo>
                    <a:lnTo>
                      <a:pt x="27" y="180"/>
                    </a:lnTo>
                    <a:lnTo>
                      <a:pt x="25" y="182"/>
                    </a:lnTo>
                    <a:lnTo>
                      <a:pt x="25" y="184"/>
                    </a:lnTo>
                    <a:lnTo>
                      <a:pt x="23" y="184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19" y="186"/>
                    </a:lnTo>
                    <a:lnTo>
                      <a:pt x="19" y="188"/>
                    </a:lnTo>
                    <a:lnTo>
                      <a:pt x="19" y="190"/>
                    </a:lnTo>
                    <a:lnTo>
                      <a:pt x="19" y="192"/>
                    </a:lnTo>
                    <a:lnTo>
                      <a:pt x="21" y="192"/>
                    </a:lnTo>
                    <a:lnTo>
                      <a:pt x="21" y="194"/>
                    </a:lnTo>
                    <a:lnTo>
                      <a:pt x="23" y="194"/>
                    </a:lnTo>
                    <a:lnTo>
                      <a:pt x="21" y="196"/>
                    </a:lnTo>
                    <a:lnTo>
                      <a:pt x="19" y="196"/>
                    </a:lnTo>
                    <a:lnTo>
                      <a:pt x="17" y="196"/>
                    </a:lnTo>
                    <a:lnTo>
                      <a:pt x="17" y="194"/>
                    </a:lnTo>
                    <a:lnTo>
                      <a:pt x="17" y="196"/>
                    </a:lnTo>
                    <a:lnTo>
                      <a:pt x="15" y="196"/>
                    </a:lnTo>
                    <a:lnTo>
                      <a:pt x="17" y="196"/>
                    </a:lnTo>
                    <a:lnTo>
                      <a:pt x="17" y="198"/>
                    </a:lnTo>
                    <a:lnTo>
                      <a:pt x="17" y="199"/>
                    </a:lnTo>
                    <a:lnTo>
                      <a:pt x="17" y="201"/>
                    </a:lnTo>
                    <a:lnTo>
                      <a:pt x="17" y="203"/>
                    </a:lnTo>
                    <a:lnTo>
                      <a:pt x="17" y="201"/>
                    </a:lnTo>
                    <a:lnTo>
                      <a:pt x="15" y="201"/>
                    </a:lnTo>
                    <a:lnTo>
                      <a:pt x="15" y="199"/>
                    </a:lnTo>
                    <a:lnTo>
                      <a:pt x="14" y="199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2" y="196"/>
                    </a:lnTo>
                    <a:lnTo>
                      <a:pt x="10" y="196"/>
                    </a:lnTo>
                    <a:lnTo>
                      <a:pt x="10" y="194"/>
                    </a:lnTo>
                    <a:lnTo>
                      <a:pt x="10" y="192"/>
                    </a:lnTo>
                    <a:lnTo>
                      <a:pt x="8" y="192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0" y="188"/>
                    </a:lnTo>
                    <a:lnTo>
                      <a:pt x="8" y="188"/>
                    </a:lnTo>
                    <a:lnTo>
                      <a:pt x="8" y="186"/>
                    </a:lnTo>
                    <a:lnTo>
                      <a:pt x="6" y="186"/>
                    </a:lnTo>
                    <a:lnTo>
                      <a:pt x="6" y="184"/>
                    </a:lnTo>
                    <a:lnTo>
                      <a:pt x="4" y="184"/>
                    </a:lnTo>
                    <a:lnTo>
                      <a:pt x="4" y="182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6"/>
                    </a:lnTo>
                    <a:lnTo>
                      <a:pt x="6" y="176"/>
                    </a:lnTo>
                    <a:lnTo>
                      <a:pt x="4" y="176"/>
                    </a:lnTo>
                    <a:lnTo>
                      <a:pt x="4" y="174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4" y="173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4" y="165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9" name="Freeform 44"/>
              <p:cNvSpPr>
                <a:spLocks/>
              </p:cNvSpPr>
              <p:nvPr/>
            </p:nvSpPr>
            <p:spPr bwMode="auto">
              <a:xfrm>
                <a:off x="4579256" y="1872283"/>
                <a:ext cx="522933" cy="402575"/>
              </a:xfrm>
              <a:custGeom>
                <a:avLst/>
                <a:gdLst>
                  <a:gd name="T0" fmla="*/ 25 w 252"/>
                  <a:gd name="T1" fmla="*/ 90 h 194"/>
                  <a:gd name="T2" fmla="*/ 23 w 252"/>
                  <a:gd name="T3" fmla="*/ 81 h 194"/>
                  <a:gd name="T4" fmla="*/ 18 w 252"/>
                  <a:gd name="T5" fmla="*/ 67 h 194"/>
                  <a:gd name="T6" fmla="*/ 35 w 252"/>
                  <a:gd name="T7" fmla="*/ 60 h 194"/>
                  <a:gd name="T8" fmla="*/ 52 w 252"/>
                  <a:gd name="T9" fmla="*/ 60 h 194"/>
                  <a:gd name="T10" fmla="*/ 70 w 252"/>
                  <a:gd name="T11" fmla="*/ 60 h 194"/>
                  <a:gd name="T12" fmla="*/ 89 w 252"/>
                  <a:gd name="T13" fmla="*/ 60 h 194"/>
                  <a:gd name="T14" fmla="*/ 102 w 252"/>
                  <a:gd name="T15" fmla="*/ 44 h 194"/>
                  <a:gd name="T16" fmla="*/ 112 w 252"/>
                  <a:gd name="T17" fmla="*/ 35 h 194"/>
                  <a:gd name="T18" fmla="*/ 121 w 252"/>
                  <a:gd name="T19" fmla="*/ 27 h 194"/>
                  <a:gd name="T20" fmla="*/ 129 w 252"/>
                  <a:gd name="T21" fmla="*/ 17 h 194"/>
                  <a:gd name="T22" fmla="*/ 139 w 252"/>
                  <a:gd name="T23" fmla="*/ 10 h 194"/>
                  <a:gd name="T24" fmla="*/ 148 w 252"/>
                  <a:gd name="T25" fmla="*/ 4 h 194"/>
                  <a:gd name="T26" fmla="*/ 160 w 252"/>
                  <a:gd name="T27" fmla="*/ 0 h 194"/>
                  <a:gd name="T28" fmla="*/ 175 w 252"/>
                  <a:gd name="T29" fmla="*/ 0 h 194"/>
                  <a:gd name="T30" fmla="*/ 191 w 252"/>
                  <a:gd name="T31" fmla="*/ 0 h 194"/>
                  <a:gd name="T32" fmla="*/ 202 w 252"/>
                  <a:gd name="T33" fmla="*/ 4 h 194"/>
                  <a:gd name="T34" fmla="*/ 200 w 252"/>
                  <a:gd name="T35" fmla="*/ 17 h 194"/>
                  <a:gd name="T36" fmla="*/ 202 w 252"/>
                  <a:gd name="T37" fmla="*/ 27 h 194"/>
                  <a:gd name="T38" fmla="*/ 200 w 252"/>
                  <a:gd name="T39" fmla="*/ 37 h 194"/>
                  <a:gd name="T40" fmla="*/ 202 w 252"/>
                  <a:gd name="T41" fmla="*/ 52 h 194"/>
                  <a:gd name="T42" fmla="*/ 200 w 252"/>
                  <a:gd name="T43" fmla="*/ 62 h 194"/>
                  <a:gd name="T44" fmla="*/ 206 w 252"/>
                  <a:gd name="T45" fmla="*/ 63 h 194"/>
                  <a:gd name="T46" fmla="*/ 206 w 252"/>
                  <a:gd name="T47" fmla="*/ 79 h 194"/>
                  <a:gd name="T48" fmla="*/ 204 w 252"/>
                  <a:gd name="T49" fmla="*/ 92 h 194"/>
                  <a:gd name="T50" fmla="*/ 204 w 252"/>
                  <a:gd name="T51" fmla="*/ 106 h 194"/>
                  <a:gd name="T52" fmla="*/ 200 w 252"/>
                  <a:gd name="T53" fmla="*/ 117 h 194"/>
                  <a:gd name="T54" fmla="*/ 198 w 252"/>
                  <a:gd name="T55" fmla="*/ 133 h 194"/>
                  <a:gd name="T56" fmla="*/ 196 w 252"/>
                  <a:gd name="T57" fmla="*/ 146 h 194"/>
                  <a:gd name="T58" fmla="*/ 196 w 252"/>
                  <a:gd name="T59" fmla="*/ 161 h 194"/>
                  <a:gd name="T60" fmla="*/ 191 w 252"/>
                  <a:gd name="T61" fmla="*/ 167 h 194"/>
                  <a:gd name="T62" fmla="*/ 200 w 252"/>
                  <a:gd name="T63" fmla="*/ 173 h 194"/>
                  <a:gd name="T64" fmla="*/ 214 w 252"/>
                  <a:gd name="T65" fmla="*/ 169 h 194"/>
                  <a:gd name="T66" fmla="*/ 225 w 252"/>
                  <a:gd name="T67" fmla="*/ 165 h 194"/>
                  <a:gd name="T68" fmla="*/ 239 w 252"/>
                  <a:gd name="T69" fmla="*/ 163 h 194"/>
                  <a:gd name="T70" fmla="*/ 248 w 252"/>
                  <a:gd name="T71" fmla="*/ 161 h 194"/>
                  <a:gd name="T72" fmla="*/ 250 w 252"/>
                  <a:gd name="T73" fmla="*/ 173 h 194"/>
                  <a:gd name="T74" fmla="*/ 239 w 252"/>
                  <a:gd name="T75" fmla="*/ 179 h 194"/>
                  <a:gd name="T76" fmla="*/ 223 w 252"/>
                  <a:gd name="T77" fmla="*/ 184 h 194"/>
                  <a:gd name="T78" fmla="*/ 210 w 252"/>
                  <a:gd name="T79" fmla="*/ 190 h 194"/>
                  <a:gd name="T80" fmla="*/ 194 w 252"/>
                  <a:gd name="T81" fmla="*/ 192 h 194"/>
                  <a:gd name="T82" fmla="*/ 179 w 252"/>
                  <a:gd name="T83" fmla="*/ 194 h 194"/>
                  <a:gd name="T84" fmla="*/ 177 w 252"/>
                  <a:gd name="T85" fmla="*/ 188 h 194"/>
                  <a:gd name="T86" fmla="*/ 183 w 252"/>
                  <a:gd name="T87" fmla="*/ 179 h 194"/>
                  <a:gd name="T88" fmla="*/ 181 w 252"/>
                  <a:gd name="T89" fmla="*/ 169 h 194"/>
                  <a:gd name="T90" fmla="*/ 169 w 252"/>
                  <a:gd name="T91" fmla="*/ 165 h 194"/>
                  <a:gd name="T92" fmla="*/ 162 w 252"/>
                  <a:gd name="T93" fmla="*/ 158 h 194"/>
                  <a:gd name="T94" fmla="*/ 154 w 252"/>
                  <a:gd name="T95" fmla="*/ 154 h 194"/>
                  <a:gd name="T96" fmla="*/ 148 w 252"/>
                  <a:gd name="T97" fmla="*/ 148 h 194"/>
                  <a:gd name="T98" fmla="*/ 146 w 252"/>
                  <a:gd name="T99" fmla="*/ 138 h 194"/>
                  <a:gd name="T100" fmla="*/ 139 w 252"/>
                  <a:gd name="T101" fmla="*/ 131 h 194"/>
                  <a:gd name="T102" fmla="*/ 123 w 252"/>
                  <a:gd name="T103" fmla="*/ 131 h 194"/>
                  <a:gd name="T104" fmla="*/ 108 w 252"/>
                  <a:gd name="T105" fmla="*/ 131 h 194"/>
                  <a:gd name="T106" fmla="*/ 93 w 252"/>
                  <a:gd name="T107" fmla="*/ 131 h 194"/>
                  <a:gd name="T108" fmla="*/ 77 w 252"/>
                  <a:gd name="T109" fmla="*/ 131 h 194"/>
                  <a:gd name="T110" fmla="*/ 62 w 252"/>
                  <a:gd name="T111" fmla="*/ 131 h 194"/>
                  <a:gd name="T112" fmla="*/ 46 w 252"/>
                  <a:gd name="T113" fmla="*/ 131 h 194"/>
                  <a:gd name="T114" fmla="*/ 31 w 252"/>
                  <a:gd name="T115" fmla="*/ 131 h 194"/>
                  <a:gd name="T116" fmla="*/ 16 w 252"/>
                  <a:gd name="T117" fmla="*/ 131 h 194"/>
                  <a:gd name="T118" fmla="*/ 0 w 252"/>
                  <a:gd name="T119" fmla="*/ 131 h 194"/>
                  <a:gd name="T120" fmla="*/ 0 w 252"/>
                  <a:gd name="T121" fmla="*/ 111 h 194"/>
                  <a:gd name="T122" fmla="*/ 12 w 252"/>
                  <a:gd name="T123" fmla="*/ 10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2" h="194">
                    <a:moveTo>
                      <a:pt x="14" y="102"/>
                    </a:moveTo>
                    <a:lnTo>
                      <a:pt x="16" y="100"/>
                    </a:lnTo>
                    <a:lnTo>
                      <a:pt x="20" y="98"/>
                    </a:lnTo>
                    <a:lnTo>
                      <a:pt x="23" y="96"/>
                    </a:lnTo>
                    <a:lnTo>
                      <a:pt x="25" y="94"/>
                    </a:lnTo>
                    <a:lnTo>
                      <a:pt x="27" y="92"/>
                    </a:lnTo>
                    <a:lnTo>
                      <a:pt x="27" y="90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3" y="88"/>
                    </a:lnTo>
                    <a:lnTo>
                      <a:pt x="23" y="87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3"/>
                    </a:lnTo>
                    <a:lnTo>
                      <a:pt x="23" y="83"/>
                    </a:lnTo>
                    <a:lnTo>
                      <a:pt x="23" y="81"/>
                    </a:lnTo>
                    <a:lnTo>
                      <a:pt x="22" y="81"/>
                    </a:lnTo>
                    <a:lnTo>
                      <a:pt x="22" y="79"/>
                    </a:lnTo>
                    <a:lnTo>
                      <a:pt x="22" y="77"/>
                    </a:lnTo>
                    <a:lnTo>
                      <a:pt x="22" y="75"/>
                    </a:lnTo>
                    <a:lnTo>
                      <a:pt x="20" y="73"/>
                    </a:lnTo>
                    <a:lnTo>
                      <a:pt x="20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20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7" y="63"/>
                    </a:lnTo>
                    <a:lnTo>
                      <a:pt x="31" y="62"/>
                    </a:lnTo>
                    <a:lnTo>
                      <a:pt x="33" y="62"/>
                    </a:lnTo>
                    <a:lnTo>
                      <a:pt x="33" y="60"/>
                    </a:lnTo>
                    <a:lnTo>
                      <a:pt x="35" y="60"/>
                    </a:lnTo>
                    <a:lnTo>
                      <a:pt x="39" y="60"/>
                    </a:lnTo>
                    <a:lnTo>
                      <a:pt x="41" y="60"/>
                    </a:lnTo>
                    <a:lnTo>
                      <a:pt x="43" y="60"/>
                    </a:lnTo>
                    <a:lnTo>
                      <a:pt x="45" y="60"/>
                    </a:lnTo>
                    <a:lnTo>
                      <a:pt x="46" y="60"/>
                    </a:lnTo>
                    <a:lnTo>
                      <a:pt x="48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4" y="60"/>
                    </a:lnTo>
                    <a:lnTo>
                      <a:pt x="56" y="60"/>
                    </a:lnTo>
                    <a:lnTo>
                      <a:pt x="60" y="60"/>
                    </a:lnTo>
                    <a:lnTo>
                      <a:pt x="62" y="60"/>
                    </a:lnTo>
                    <a:lnTo>
                      <a:pt x="64" y="60"/>
                    </a:lnTo>
                    <a:lnTo>
                      <a:pt x="66" y="60"/>
                    </a:lnTo>
                    <a:lnTo>
                      <a:pt x="68" y="60"/>
                    </a:lnTo>
                    <a:lnTo>
                      <a:pt x="70" y="60"/>
                    </a:lnTo>
                    <a:lnTo>
                      <a:pt x="71" y="60"/>
                    </a:lnTo>
                    <a:lnTo>
                      <a:pt x="75" y="60"/>
                    </a:lnTo>
                    <a:lnTo>
                      <a:pt x="77" y="60"/>
                    </a:lnTo>
                    <a:lnTo>
                      <a:pt x="79" y="60"/>
                    </a:lnTo>
                    <a:lnTo>
                      <a:pt x="81" y="60"/>
                    </a:lnTo>
                    <a:lnTo>
                      <a:pt x="83" y="60"/>
                    </a:lnTo>
                    <a:lnTo>
                      <a:pt x="87" y="60"/>
                    </a:lnTo>
                    <a:lnTo>
                      <a:pt x="89" y="60"/>
                    </a:lnTo>
                    <a:lnTo>
                      <a:pt x="91" y="60"/>
                    </a:lnTo>
                    <a:lnTo>
                      <a:pt x="93" y="60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6" y="56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4"/>
                    </a:lnTo>
                    <a:lnTo>
                      <a:pt x="104" y="42"/>
                    </a:lnTo>
                    <a:lnTo>
                      <a:pt x="104" y="40"/>
                    </a:lnTo>
                    <a:lnTo>
                      <a:pt x="106" y="40"/>
                    </a:lnTo>
                    <a:lnTo>
                      <a:pt x="106" y="39"/>
                    </a:lnTo>
                    <a:lnTo>
                      <a:pt x="108" y="39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2" y="35"/>
                    </a:lnTo>
                    <a:lnTo>
                      <a:pt x="114" y="35"/>
                    </a:lnTo>
                    <a:lnTo>
                      <a:pt x="114" y="33"/>
                    </a:lnTo>
                    <a:lnTo>
                      <a:pt x="114" y="31"/>
                    </a:lnTo>
                    <a:lnTo>
                      <a:pt x="116" y="31"/>
                    </a:lnTo>
                    <a:lnTo>
                      <a:pt x="118" y="29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5" y="25"/>
                    </a:lnTo>
                    <a:lnTo>
                      <a:pt x="125" y="23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3" y="14"/>
                    </a:lnTo>
                    <a:lnTo>
                      <a:pt x="135" y="14"/>
                    </a:lnTo>
                    <a:lnTo>
                      <a:pt x="135" y="12"/>
                    </a:lnTo>
                    <a:lnTo>
                      <a:pt x="137" y="12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39" y="8"/>
                    </a:lnTo>
                    <a:lnTo>
                      <a:pt x="141" y="8"/>
                    </a:lnTo>
                    <a:lnTo>
                      <a:pt x="141" y="6"/>
                    </a:lnTo>
                    <a:lnTo>
                      <a:pt x="143" y="6"/>
                    </a:lnTo>
                    <a:lnTo>
                      <a:pt x="144" y="6"/>
                    </a:lnTo>
                    <a:lnTo>
                      <a:pt x="144" y="4"/>
                    </a:lnTo>
                    <a:lnTo>
                      <a:pt x="146" y="4"/>
                    </a:lnTo>
                    <a:lnTo>
                      <a:pt x="148" y="4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2" y="2"/>
                    </a:lnTo>
                    <a:lnTo>
                      <a:pt x="202" y="4"/>
                    </a:lnTo>
                    <a:lnTo>
                      <a:pt x="202" y="6"/>
                    </a:lnTo>
                    <a:lnTo>
                      <a:pt x="202" y="8"/>
                    </a:lnTo>
                    <a:lnTo>
                      <a:pt x="202" y="10"/>
                    </a:lnTo>
                    <a:lnTo>
                      <a:pt x="202" y="12"/>
                    </a:lnTo>
                    <a:lnTo>
                      <a:pt x="202" y="14"/>
                    </a:lnTo>
                    <a:lnTo>
                      <a:pt x="202" y="15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202" y="17"/>
                    </a:lnTo>
                    <a:lnTo>
                      <a:pt x="202" y="19"/>
                    </a:lnTo>
                    <a:lnTo>
                      <a:pt x="202" y="21"/>
                    </a:lnTo>
                    <a:lnTo>
                      <a:pt x="204" y="21"/>
                    </a:lnTo>
                    <a:lnTo>
                      <a:pt x="204" y="23"/>
                    </a:lnTo>
                    <a:lnTo>
                      <a:pt x="204" y="25"/>
                    </a:lnTo>
                    <a:lnTo>
                      <a:pt x="204" y="27"/>
                    </a:lnTo>
                    <a:lnTo>
                      <a:pt x="202" y="27"/>
                    </a:lnTo>
                    <a:lnTo>
                      <a:pt x="202" y="29"/>
                    </a:lnTo>
                    <a:lnTo>
                      <a:pt x="204" y="29"/>
                    </a:lnTo>
                    <a:lnTo>
                      <a:pt x="204" y="31"/>
                    </a:lnTo>
                    <a:lnTo>
                      <a:pt x="204" y="33"/>
                    </a:lnTo>
                    <a:lnTo>
                      <a:pt x="202" y="33"/>
                    </a:lnTo>
                    <a:lnTo>
                      <a:pt x="202" y="35"/>
                    </a:lnTo>
                    <a:lnTo>
                      <a:pt x="202" y="37"/>
                    </a:lnTo>
                    <a:lnTo>
                      <a:pt x="200" y="37"/>
                    </a:lnTo>
                    <a:lnTo>
                      <a:pt x="200" y="39"/>
                    </a:lnTo>
                    <a:lnTo>
                      <a:pt x="200" y="40"/>
                    </a:lnTo>
                    <a:lnTo>
                      <a:pt x="200" y="42"/>
                    </a:lnTo>
                    <a:lnTo>
                      <a:pt x="200" y="44"/>
                    </a:lnTo>
                    <a:lnTo>
                      <a:pt x="200" y="46"/>
                    </a:lnTo>
                    <a:lnTo>
                      <a:pt x="200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0" y="52"/>
                    </a:lnTo>
                    <a:lnTo>
                      <a:pt x="202" y="52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2" y="58"/>
                    </a:lnTo>
                    <a:lnTo>
                      <a:pt x="200" y="58"/>
                    </a:lnTo>
                    <a:lnTo>
                      <a:pt x="200" y="60"/>
                    </a:lnTo>
                    <a:lnTo>
                      <a:pt x="200" y="62"/>
                    </a:lnTo>
                    <a:lnTo>
                      <a:pt x="200" y="63"/>
                    </a:lnTo>
                    <a:lnTo>
                      <a:pt x="202" y="63"/>
                    </a:lnTo>
                    <a:lnTo>
                      <a:pt x="202" y="62"/>
                    </a:lnTo>
                    <a:lnTo>
                      <a:pt x="204" y="62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4" y="63"/>
                    </a:lnTo>
                    <a:lnTo>
                      <a:pt x="206" y="63"/>
                    </a:lnTo>
                    <a:lnTo>
                      <a:pt x="206" y="65"/>
                    </a:lnTo>
                    <a:lnTo>
                      <a:pt x="206" y="67"/>
                    </a:lnTo>
                    <a:lnTo>
                      <a:pt x="206" y="69"/>
                    </a:lnTo>
                    <a:lnTo>
                      <a:pt x="206" y="71"/>
                    </a:lnTo>
                    <a:lnTo>
                      <a:pt x="206" y="73"/>
                    </a:lnTo>
                    <a:lnTo>
                      <a:pt x="206" y="75"/>
                    </a:lnTo>
                    <a:lnTo>
                      <a:pt x="206" y="77"/>
                    </a:lnTo>
                    <a:lnTo>
                      <a:pt x="206" y="79"/>
                    </a:lnTo>
                    <a:lnTo>
                      <a:pt x="206" y="81"/>
                    </a:lnTo>
                    <a:lnTo>
                      <a:pt x="206" y="83"/>
                    </a:lnTo>
                    <a:lnTo>
                      <a:pt x="206" y="85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4" y="88"/>
                    </a:lnTo>
                    <a:lnTo>
                      <a:pt x="204" y="90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4" y="96"/>
                    </a:lnTo>
                    <a:lnTo>
                      <a:pt x="204" y="98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4" y="106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2" y="111"/>
                    </a:lnTo>
                    <a:lnTo>
                      <a:pt x="202" y="113"/>
                    </a:lnTo>
                    <a:lnTo>
                      <a:pt x="200" y="113"/>
                    </a:lnTo>
                    <a:lnTo>
                      <a:pt x="200" y="115"/>
                    </a:lnTo>
                    <a:lnTo>
                      <a:pt x="200" y="117"/>
                    </a:lnTo>
                    <a:lnTo>
                      <a:pt x="200" y="119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196" y="140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6" y="154"/>
                    </a:lnTo>
                    <a:lnTo>
                      <a:pt x="196" y="156"/>
                    </a:lnTo>
                    <a:lnTo>
                      <a:pt x="196" y="158"/>
                    </a:lnTo>
                    <a:lnTo>
                      <a:pt x="196" y="159"/>
                    </a:lnTo>
                    <a:lnTo>
                      <a:pt x="196" y="161"/>
                    </a:lnTo>
                    <a:lnTo>
                      <a:pt x="196" y="163"/>
                    </a:lnTo>
                    <a:lnTo>
                      <a:pt x="198" y="163"/>
                    </a:lnTo>
                    <a:lnTo>
                      <a:pt x="198" y="165"/>
                    </a:lnTo>
                    <a:lnTo>
                      <a:pt x="196" y="165"/>
                    </a:lnTo>
                    <a:lnTo>
                      <a:pt x="194" y="165"/>
                    </a:lnTo>
                    <a:lnTo>
                      <a:pt x="194" y="167"/>
                    </a:lnTo>
                    <a:lnTo>
                      <a:pt x="192" y="167"/>
                    </a:lnTo>
                    <a:lnTo>
                      <a:pt x="191" y="167"/>
                    </a:lnTo>
                    <a:lnTo>
                      <a:pt x="191" y="169"/>
                    </a:lnTo>
                    <a:lnTo>
                      <a:pt x="191" y="171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8" y="173"/>
                    </a:lnTo>
                    <a:lnTo>
                      <a:pt x="200" y="173"/>
                    </a:lnTo>
                    <a:lnTo>
                      <a:pt x="202" y="173"/>
                    </a:lnTo>
                    <a:lnTo>
                      <a:pt x="204" y="173"/>
                    </a:lnTo>
                    <a:lnTo>
                      <a:pt x="204" y="171"/>
                    </a:lnTo>
                    <a:lnTo>
                      <a:pt x="206" y="171"/>
                    </a:lnTo>
                    <a:lnTo>
                      <a:pt x="208" y="171"/>
                    </a:lnTo>
                    <a:lnTo>
                      <a:pt x="210" y="171"/>
                    </a:lnTo>
                    <a:lnTo>
                      <a:pt x="212" y="169"/>
                    </a:lnTo>
                    <a:lnTo>
                      <a:pt x="214" y="169"/>
                    </a:lnTo>
                    <a:lnTo>
                      <a:pt x="215" y="169"/>
                    </a:lnTo>
                    <a:lnTo>
                      <a:pt x="217" y="169"/>
                    </a:lnTo>
                    <a:lnTo>
                      <a:pt x="217" y="167"/>
                    </a:lnTo>
                    <a:lnTo>
                      <a:pt x="219" y="167"/>
                    </a:lnTo>
                    <a:lnTo>
                      <a:pt x="221" y="167"/>
                    </a:lnTo>
                    <a:lnTo>
                      <a:pt x="223" y="167"/>
                    </a:lnTo>
                    <a:lnTo>
                      <a:pt x="225" y="167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9" y="165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3" y="163"/>
                    </a:lnTo>
                    <a:lnTo>
                      <a:pt x="235" y="163"/>
                    </a:lnTo>
                    <a:lnTo>
                      <a:pt x="237" y="163"/>
                    </a:lnTo>
                    <a:lnTo>
                      <a:pt x="239" y="163"/>
                    </a:lnTo>
                    <a:lnTo>
                      <a:pt x="240" y="163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4" y="161"/>
                    </a:lnTo>
                    <a:lnTo>
                      <a:pt x="244" y="159"/>
                    </a:lnTo>
                    <a:lnTo>
                      <a:pt x="246" y="159"/>
                    </a:lnTo>
                    <a:lnTo>
                      <a:pt x="248" y="159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50" y="165"/>
                    </a:lnTo>
                    <a:lnTo>
                      <a:pt x="252" y="165"/>
                    </a:lnTo>
                    <a:lnTo>
                      <a:pt x="252" y="167"/>
                    </a:lnTo>
                    <a:lnTo>
                      <a:pt x="252" y="169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50" y="173"/>
                    </a:lnTo>
                    <a:lnTo>
                      <a:pt x="248" y="173"/>
                    </a:lnTo>
                    <a:lnTo>
                      <a:pt x="246" y="173"/>
                    </a:lnTo>
                    <a:lnTo>
                      <a:pt x="246" y="175"/>
                    </a:lnTo>
                    <a:lnTo>
                      <a:pt x="244" y="175"/>
                    </a:lnTo>
                    <a:lnTo>
                      <a:pt x="242" y="175"/>
                    </a:lnTo>
                    <a:lnTo>
                      <a:pt x="240" y="177"/>
                    </a:lnTo>
                    <a:lnTo>
                      <a:pt x="239" y="177"/>
                    </a:lnTo>
                    <a:lnTo>
                      <a:pt x="239" y="179"/>
                    </a:lnTo>
                    <a:lnTo>
                      <a:pt x="237" y="179"/>
                    </a:lnTo>
                    <a:lnTo>
                      <a:pt x="235" y="179"/>
                    </a:lnTo>
                    <a:lnTo>
                      <a:pt x="233" y="181"/>
                    </a:lnTo>
                    <a:lnTo>
                      <a:pt x="231" y="181"/>
                    </a:lnTo>
                    <a:lnTo>
                      <a:pt x="229" y="182"/>
                    </a:lnTo>
                    <a:lnTo>
                      <a:pt x="227" y="182"/>
                    </a:lnTo>
                    <a:lnTo>
                      <a:pt x="225" y="182"/>
                    </a:lnTo>
                    <a:lnTo>
                      <a:pt x="223" y="184"/>
                    </a:lnTo>
                    <a:lnTo>
                      <a:pt x="221" y="184"/>
                    </a:lnTo>
                    <a:lnTo>
                      <a:pt x="219" y="184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4" y="188"/>
                    </a:lnTo>
                    <a:lnTo>
                      <a:pt x="212" y="188"/>
                    </a:lnTo>
                    <a:lnTo>
                      <a:pt x="210" y="188"/>
                    </a:lnTo>
                    <a:lnTo>
                      <a:pt x="210" y="190"/>
                    </a:lnTo>
                    <a:lnTo>
                      <a:pt x="206" y="190"/>
                    </a:lnTo>
                    <a:lnTo>
                      <a:pt x="206" y="192"/>
                    </a:lnTo>
                    <a:lnTo>
                      <a:pt x="204" y="192"/>
                    </a:lnTo>
                    <a:lnTo>
                      <a:pt x="202" y="192"/>
                    </a:lnTo>
                    <a:lnTo>
                      <a:pt x="200" y="192"/>
                    </a:lnTo>
                    <a:lnTo>
                      <a:pt x="198" y="192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1" y="192"/>
                    </a:lnTo>
                    <a:lnTo>
                      <a:pt x="189" y="192"/>
                    </a:lnTo>
                    <a:lnTo>
                      <a:pt x="187" y="192"/>
                    </a:lnTo>
                    <a:lnTo>
                      <a:pt x="187" y="194"/>
                    </a:lnTo>
                    <a:lnTo>
                      <a:pt x="185" y="194"/>
                    </a:lnTo>
                    <a:lnTo>
                      <a:pt x="183" y="192"/>
                    </a:lnTo>
                    <a:lnTo>
                      <a:pt x="181" y="194"/>
                    </a:lnTo>
                    <a:lnTo>
                      <a:pt x="179" y="194"/>
                    </a:lnTo>
                    <a:lnTo>
                      <a:pt x="177" y="194"/>
                    </a:lnTo>
                    <a:lnTo>
                      <a:pt x="175" y="194"/>
                    </a:lnTo>
                    <a:lnTo>
                      <a:pt x="173" y="194"/>
                    </a:lnTo>
                    <a:lnTo>
                      <a:pt x="173" y="192"/>
                    </a:lnTo>
                    <a:lnTo>
                      <a:pt x="175" y="192"/>
                    </a:lnTo>
                    <a:lnTo>
                      <a:pt x="175" y="190"/>
                    </a:lnTo>
                    <a:lnTo>
                      <a:pt x="175" y="188"/>
                    </a:lnTo>
                    <a:lnTo>
                      <a:pt x="177" y="188"/>
                    </a:lnTo>
                    <a:lnTo>
                      <a:pt x="179" y="188"/>
                    </a:lnTo>
                    <a:lnTo>
                      <a:pt x="181" y="188"/>
                    </a:lnTo>
                    <a:lnTo>
                      <a:pt x="181" y="186"/>
                    </a:lnTo>
                    <a:lnTo>
                      <a:pt x="181" y="184"/>
                    </a:lnTo>
                    <a:lnTo>
                      <a:pt x="181" y="182"/>
                    </a:lnTo>
                    <a:lnTo>
                      <a:pt x="183" y="182"/>
                    </a:lnTo>
                    <a:lnTo>
                      <a:pt x="183" y="181"/>
                    </a:lnTo>
                    <a:lnTo>
                      <a:pt x="183" y="179"/>
                    </a:lnTo>
                    <a:lnTo>
                      <a:pt x="185" y="179"/>
                    </a:lnTo>
                    <a:lnTo>
                      <a:pt x="185" y="177"/>
                    </a:lnTo>
                    <a:lnTo>
                      <a:pt x="185" y="175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3" y="171"/>
                    </a:lnTo>
                    <a:lnTo>
                      <a:pt x="181" y="171"/>
                    </a:lnTo>
                    <a:lnTo>
                      <a:pt x="181" y="169"/>
                    </a:lnTo>
                    <a:lnTo>
                      <a:pt x="179" y="169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3" y="165"/>
                    </a:lnTo>
                    <a:lnTo>
                      <a:pt x="171" y="165"/>
                    </a:lnTo>
                    <a:lnTo>
                      <a:pt x="169" y="165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7" y="161"/>
                    </a:lnTo>
                    <a:lnTo>
                      <a:pt x="166" y="161"/>
                    </a:lnTo>
                    <a:lnTo>
                      <a:pt x="164" y="161"/>
                    </a:lnTo>
                    <a:lnTo>
                      <a:pt x="164" y="159"/>
                    </a:lnTo>
                    <a:lnTo>
                      <a:pt x="162" y="159"/>
                    </a:lnTo>
                    <a:lnTo>
                      <a:pt x="162" y="158"/>
                    </a:lnTo>
                    <a:lnTo>
                      <a:pt x="160" y="158"/>
                    </a:lnTo>
                    <a:lnTo>
                      <a:pt x="160" y="156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4" y="154"/>
                    </a:lnTo>
                    <a:lnTo>
                      <a:pt x="152" y="154"/>
                    </a:lnTo>
                    <a:lnTo>
                      <a:pt x="152" y="152"/>
                    </a:lnTo>
                    <a:lnTo>
                      <a:pt x="152" y="154"/>
                    </a:lnTo>
                    <a:lnTo>
                      <a:pt x="150" y="154"/>
                    </a:lnTo>
                    <a:lnTo>
                      <a:pt x="150" y="152"/>
                    </a:lnTo>
                    <a:lnTo>
                      <a:pt x="150" y="150"/>
                    </a:lnTo>
                    <a:lnTo>
                      <a:pt x="148" y="150"/>
                    </a:lnTo>
                    <a:lnTo>
                      <a:pt x="148" y="148"/>
                    </a:lnTo>
                    <a:lnTo>
                      <a:pt x="148" y="146"/>
                    </a:lnTo>
                    <a:lnTo>
                      <a:pt x="148" y="144"/>
                    </a:lnTo>
                    <a:lnTo>
                      <a:pt x="148" y="142"/>
                    </a:lnTo>
                    <a:lnTo>
                      <a:pt x="148" y="140"/>
                    </a:lnTo>
                    <a:lnTo>
                      <a:pt x="146" y="140"/>
                    </a:lnTo>
                    <a:lnTo>
                      <a:pt x="146" y="138"/>
                    </a:lnTo>
                    <a:lnTo>
                      <a:pt x="148" y="138"/>
                    </a:lnTo>
                    <a:lnTo>
                      <a:pt x="146" y="138"/>
                    </a:lnTo>
                    <a:lnTo>
                      <a:pt x="146" y="136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3" y="135"/>
                    </a:lnTo>
                    <a:lnTo>
                      <a:pt x="141" y="135"/>
                    </a:lnTo>
                    <a:lnTo>
                      <a:pt x="141" y="133"/>
                    </a:lnTo>
                    <a:lnTo>
                      <a:pt x="139" y="133"/>
                    </a:lnTo>
                    <a:lnTo>
                      <a:pt x="139" y="131"/>
                    </a:lnTo>
                    <a:lnTo>
                      <a:pt x="137" y="131"/>
                    </a:lnTo>
                    <a:lnTo>
                      <a:pt x="135" y="131"/>
                    </a:lnTo>
                    <a:lnTo>
                      <a:pt x="133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1"/>
                    </a:lnTo>
                    <a:lnTo>
                      <a:pt x="125" y="131"/>
                    </a:lnTo>
                    <a:lnTo>
                      <a:pt x="123" y="131"/>
                    </a:lnTo>
                    <a:lnTo>
                      <a:pt x="121" y="131"/>
                    </a:lnTo>
                    <a:lnTo>
                      <a:pt x="119" y="131"/>
                    </a:lnTo>
                    <a:lnTo>
                      <a:pt x="118" y="131"/>
                    </a:lnTo>
                    <a:lnTo>
                      <a:pt x="116" y="131"/>
                    </a:lnTo>
                    <a:lnTo>
                      <a:pt x="114" y="131"/>
                    </a:lnTo>
                    <a:lnTo>
                      <a:pt x="112" y="131"/>
                    </a:lnTo>
                    <a:lnTo>
                      <a:pt x="110" y="131"/>
                    </a:lnTo>
                    <a:lnTo>
                      <a:pt x="108" y="131"/>
                    </a:lnTo>
                    <a:lnTo>
                      <a:pt x="106" y="131"/>
                    </a:lnTo>
                    <a:lnTo>
                      <a:pt x="104" y="131"/>
                    </a:lnTo>
                    <a:lnTo>
                      <a:pt x="102" y="131"/>
                    </a:lnTo>
                    <a:lnTo>
                      <a:pt x="100" y="131"/>
                    </a:lnTo>
                    <a:lnTo>
                      <a:pt x="98" y="131"/>
                    </a:lnTo>
                    <a:lnTo>
                      <a:pt x="96" y="131"/>
                    </a:lnTo>
                    <a:lnTo>
                      <a:pt x="94" y="131"/>
                    </a:lnTo>
                    <a:lnTo>
                      <a:pt x="93" y="131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7" y="131"/>
                    </a:lnTo>
                    <a:lnTo>
                      <a:pt x="85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31"/>
                    </a:lnTo>
                    <a:lnTo>
                      <a:pt x="77" y="131"/>
                    </a:lnTo>
                    <a:lnTo>
                      <a:pt x="75" y="131"/>
                    </a:lnTo>
                    <a:lnTo>
                      <a:pt x="73" y="131"/>
                    </a:lnTo>
                    <a:lnTo>
                      <a:pt x="71" y="131"/>
                    </a:lnTo>
                    <a:lnTo>
                      <a:pt x="70" y="131"/>
                    </a:lnTo>
                    <a:lnTo>
                      <a:pt x="68" y="131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4" y="131"/>
                    </a:lnTo>
                    <a:lnTo>
                      <a:pt x="52" y="131"/>
                    </a:lnTo>
                    <a:lnTo>
                      <a:pt x="50" y="131"/>
                    </a:lnTo>
                    <a:lnTo>
                      <a:pt x="48" y="131"/>
                    </a:lnTo>
                    <a:lnTo>
                      <a:pt x="46" y="131"/>
                    </a:lnTo>
                    <a:lnTo>
                      <a:pt x="45" y="131"/>
                    </a:lnTo>
                    <a:lnTo>
                      <a:pt x="43" y="131"/>
                    </a:lnTo>
                    <a:lnTo>
                      <a:pt x="41" y="131"/>
                    </a:lnTo>
                    <a:lnTo>
                      <a:pt x="39" y="131"/>
                    </a:lnTo>
                    <a:lnTo>
                      <a:pt x="37" y="131"/>
                    </a:lnTo>
                    <a:lnTo>
                      <a:pt x="35" y="131"/>
                    </a:lnTo>
                    <a:lnTo>
                      <a:pt x="33" y="131"/>
                    </a:lnTo>
                    <a:lnTo>
                      <a:pt x="31" y="131"/>
                    </a:lnTo>
                    <a:lnTo>
                      <a:pt x="29" y="131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3" y="131"/>
                    </a:lnTo>
                    <a:lnTo>
                      <a:pt x="22" y="131"/>
                    </a:lnTo>
                    <a:lnTo>
                      <a:pt x="20" y="131"/>
                    </a:lnTo>
                    <a:lnTo>
                      <a:pt x="18" y="131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2" y="131"/>
                    </a:lnTo>
                    <a:lnTo>
                      <a:pt x="10" y="131"/>
                    </a:lnTo>
                    <a:lnTo>
                      <a:pt x="8" y="131"/>
                    </a:lnTo>
                    <a:lnTo>
                      <a:pt x="6" y="131"/>
                    </a:lnTo>
                    <a:lnTo>
                      <a:pt x="4" y="131"/>
                    </a:lnTo>
                    <a:lnTo>
                      <a:pt x="2" y="131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4" y="106"/>
                    </a:lnTo>
                    <a:lnTo>
                      <a:pt x="8" y="106"/>
                    </a:lnTo>
                    <a:lnTo>
                      <a:pt x="8" y="104"/>
                    </a:lnTo>
                    <a:lnTo>
                      <a:pt x="10" y="104"/>
                    </a:lnTo>
                    <a:lnTo>
                      <a:pt x="12" y="102"/>
                    </a:lnTo>
                    <a:lnTo>
                      <a:pt x="14" y="10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0" name="Freeform 45"/>
              <p:cNvSpPr>
                <a:spLocks/>
              </p:cNvSpPr>
              <p:nvPr/>
            </p:nvSpPr>
            <p:spPr bwMode="auto">
              <a:xfrm>
                <a:off x="1941766" y="2144125"/>
                <a:ext cx="390124" cy="585187"/>
              </a:xfrm>
              <a:custGeom>
                <a:avLst/>
                <a:gdLst>
                  <a:gd name="T0" fmla="*/ 35 w 188"/>
                  <a:gd name="T1" fmla="*/ 0 h 282"/>
                  <a:gd name="T2" fmla="*/ 50 w 188"/>
                  <a:gd name="T3" fmla="*/ 0 h 282"/>
                  <a:gd name="T4" fmla="*/ 65 w 188"/>
                  <a:gd name="T5" fmla="*/ 0 h 282"/>
                  <a:gd name="T6" fmla="*/ 81 w 188"/>
                  <a:gd name="T7" fmla="*/ 0 h 282"/>
                  <a:gd name="T8" fmla="*/ 96 w 188"/>
                  <a:gd name="T9" fmla="*/ 0 h 282"/>
                  <a:gd name="T10" fmla="*/ 112 w 188"/>
                  <a:gd name="T11" fmla="*/ 0 h 282"/>
                  <a:gd name="T12" fmla="*/ 127 w 188"/>
                  <a:gd name="T13" fmla="*/ 0 h 282"/>
                  <a:gd name="T14" fmla="*/ 142 w 188"/>
                  <a:gd name="T15" fmla="*/ 0 h 282"/>
                  <a:gd name="T16" fmla="*/ 158 w 188"/>
                  <a:gd name="T17" fmla="*/ 0 h 282"/>
                  <a:gd name="T18" fmla="*/ 173 w 188"/>
                  <a:gd name="T19" fmla="*/ 0 h 282"/>
                  <a:gd name="T20" fmla="*/ 188 w 188"/>
                  <a:gd name="T21" fmla="*/ 0 h 282"/>
                  <a:gd name="T22" fmla="*/ 188 w 188"/>
                  <a:gd name="T23" fmla="*/ 15 h 282"/>
                  <a:gd name="T24" fmla="*/ 188 w 188"/>
                  <a:gd name="T25" fmla="*/ 30 h 282"/>
                  <a:gd name="T26" fmla="*/ 188 w 188"/>
                  <a:gd name="T27" fmla="*/ 46 h 282"/>
                  <a:gd name="T28" fmla="*/ 188 w 188"/>
                  <a:gd name="T29" fmla="*/ 61 h 282"/>
                  <a:gd name="T30" fmla="*/ 188 w 188"/>
                  <a:gd name="T31" fmla="*/ 76 h 282"/>
                  <a:gd name="T32" fmla="*/ 188 w 188"/>
                  <a:gd name="T33" fmla="*/ 92 h 282"/>
                  <a:gd name="T34" fmla="*/ 188 w 188"/>
                  <a:gd name="T35" fmla="*/ 107 h 282"/>
                  <a:gd name="T36" fmla="*/ 188 w 188"/>
                  <a:gd name="T37" fmla="*/ 123 h 282"/>
                  <a:gd name="T38" fmla="*/ 188 w 188"/>
                  <a:gd name="T39" fmla="*/ 138 h 282"/>
                  <a:gd name="T40" fmla="*/ 188 w 188"/>
                  <a:gd name="T41" fmla="*/ 153 h 282"/>
                  <a:gd name="T42" fmla="*/ 188 w 188"/>
                  <a:gd name="T43" fmla="*/ 169 h 282"/>
                  <a:gd name="T44" fmla="*/ 188 w 188"/>
                  <a:gd name="T45" fmla="*/ 184 h 282"/>
                  <a:gd name="T46" fmla="*/ 188 w 188"/>
                  <a:gd name="T47" fmla="*/ 199 h 282"/>
                  <a:gd name="T48" fmla="*/ 188 w 188"/>
                  <a:gd name="T49" fmla="*/ 215 h 282"/>
                  <a:gd name="T50" fmla="*/ 188 w 188"/>
                  <a:gd name="T51" fmla="*/ 230 h 282"/>
                  <a:gd name="T52" fmla="*/ 186 w 188"/>
                  <a:gd name="T53" fmla="*/ 243 h 282"/>
                  <a:gd name="T54" fmla="*/ 179 w 188"/>
                  <a:gd name="T55" fmla="*/ 240 h 282"/>
                  <a:gd name="T56" fmla="*/ 167 w 188"/>
                  <a:gd name="T57" fmla="*/ 240 h 282"/>
                  <a:gd name="T58" fmla="*/ 169 w 188"/>
                  <a:gd name="T59" fmla="*/ 249 h 282"/>
                  <a:gd name="T60" fmla="*/ 169 w 188"/>
                  <a:gd name="T61" fmla="*/ 257 h 282"/>
                  <a:gd name="T62" fmla="*/ 171 w 188"/>
                  <a:gd name="T63" fmla="*/ 270 h 282"/>
                  <a:gd name="T64" fmla="*/ 171 w 188"/>
                  <a:gd name="T65" fmla="*/ 278 h 282"/>
                  <a:gd name="T66" fmla="*/ 167 w 188"/>
                  <a:gd name="T67" fmla="*/ 278 h 282"/>
                  <a:gd name="T68" fmla="*/ 160 w 188"/>
                  <a:gd name="T69" fmla="*/ 270 h 282"/>
                  <a:gd name="T70" fmla="*/ 152 w 188"/>
                  <a:gd name="T71" fmla="*/ 263 h 282"/>
                  <a:gd name="T72" fmla="*/ 144 w 188"/>
                  <a:gd name="T73" fmla="*/ 255 h 282"/>
                  <a:gd name="T74" fmla="*/ 133 w 188"/>
                  <a:gd name="T75" fmla="*/ 245 h 282"/>
                  <a:gd name="T76" fmla="*/ 125 w 188"/>
                  <a:gd name="T77" fmla="*/ 238 h 282"/>
                  <a:gd name="T78" fmla="*/ 115 w 188"/>
                  <a:gd name="T79" fmla="*/ 230 h 282"/>
                  <a:gd name="T80" fmla="*/ 106 w 188"/>
                  <a:gd name="T81" fmla="*/ 220 h 282"/>
                  <a:gd name="T82" fmla="*/ 94 w 188"/>
                  <a:gd name="T83" fmla="*/ 211 h 282"/>
                  <a:gd name="T84" fmla="*/ 87 w 188"/>
                  <a:gd name="T85" fmla="*/ 201 h 282"/>
                  <a:gd name="T86" fmla="*/ 79 w 188"/>
                  <a:gd name="T87" fmla="*/ 194 h 282"/>
                  <a:gd name="T88" fmla="*/ 71 w 188"/>
                  <a:gd name="T89" fmla="*/ 186 h 282"/>
                  <a:gd name="T90" fmla="*/ 62 w 188"/>
                  <a:gd name="T91" fmla="*/ 178 h 282"/>
                  <a:gd name="T92" fmla="*/ 54 w 188"/>
                  <a:gd name="T93" fmla="*/ 171 h 282"/>
                  <a:gd name="T94" fmla="*/ 42 w 188"/>
                  <a:gd name="T95" fmla="*/ 161 h 282"/>
                  <a:gd name="T96" fmla="*/ 35 w 188"/>
                  <a:gd name="T97" fmla="*/ 153 h 282"/>
                  <a:gd name="T98" fmla="*/ 25 w 188"/>
                  <a:gd name="T99" fmla="*/ 146 h 282"/>
                  <a:gd name="T100" fmla="*/ 17 w 188"/>
                  <a:gd name="T101" fmla="*/ 138 h 282"/>
                  <a:gd name="T102" fmla="*/ 8 w 188"/>
                  <a:gd name="T103" fmla="*/ 132 h 282"/>
                  <a:gd name="T104" fmla="*/ 0 w 188"/>
                  <a:gd name="T105" fmla="*/ 124 h 282"/>
                  <a:gd name="T106" fmla="*/ 0 w 188"/>
                  <a:gd name="T107" fmla="*/ 109 h 282"/>
                  <a:gd name="T108" fmla="*/ 0 w 188"/>
                  <a:gd name="T109" fmla="*/ 94 h 282"/>
                  <a:gd name="T110" fmla="*/ 0 w 188"/>
                  <a:gd name="T111" fmla="*/ 78 h 282"/>
                  <a:gd name="T112" fmla="*/ 0 w 188"/>
                  <a:gd name="T113" fmla="*/ 63 h 282"/>
                  <a:gd name="T114" fmla="*/ 0 w 188"/>
                  <a:gd name="T115" fmla="*/ 48 h 282"/>
                  <a:gd name="T116" fmla="*/ 0 w 188"/>
                  <a:gd name="T117" fmla="*/ 32 h 282"/>
                  <a:gd name="T118" fmla="*/ 0 w 188"/>
                  <a:gd name="T119" fmla="*/ 17 h 282"/>
                  <a:gd name="T120" fmla="*/ 0 w 188"/>
                  <a:gd name="T121" fmla="*/ 2 h 282"/>
                  <a:gd name="T122" fmla="*/ 14 w 188"/>
                  <a:gd name="T123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8" h="282">
                    <a:moveTo>
                      <a:pt x="21" y="0"/>
                    </a:move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88" y="2"/>
                    </a:lnTo>
                    <a:lnTo>
                      <a:pt x="188" y="4"/>
                    </a:lnTo>
                    <a:lnTo>
                      <a:pt x="188" y="5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11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9"/>
                    </a:lnTo>
                    <a:lnTo>
                      <a:pt x="188" y="21"/>
                    </a:lnTo>
                    <a:lnTo>
                      <a:pt x="188" y="23"/>
                    </a:lnTo>
                    <a:lnTo>
                      <a:pt x="188" y="25"/>
                    </a:lnTo>
                    <a:lnTo>
                      <a:pt x="188" y="27"/>
                    </a:lnTo>
                    <a:lnTo>
                      <a:pt x="188" y="28"/>
                    </a:lnTo>
                    <a:lnTo>
                      <a:pt x="188" y="30"/>
                    </a:lnTo>
                    <a:lnTo>
                      <a:pt x="188" y="32"/>
                    </a:lnTo>
                    <a:lnTo>
                      <a:pt x="188" y="34"/>
                    </a:lnTo>
                    <a:lnTo>
                      <a:pt x="188" y="36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8" y="42"/>
                    </a:lnTo>
                    <a:lnTo>
                      <a:pt x="188" y="44"/>
                    </a:lnTo>
                    <a:lnTo>
                      <a:pt x="188" y="46"/>
                    </a:lnTo>
                    <a:lnTo>
                      <a:pt x="188" y="48"/>
                    </a:lnTo>
                    <a:lnTo>
                      <a:pt x="188" y="50"/>
                    </a:lnTo>
                    <a:lnTo>
                      <a:pt x="188" y="51"/>
                    </a:lnTo>
                    <a:lnTo>
                      <a:pt x="188" y="53"/>
                    </a:lnTo>
                    <a:lnTo>
                      <a:pt x="188" y="55"/>
                    </a:lnTo>
                    <a:lnTo>
                      <a:pt x="188" y="57"/>
                    </a:lnTo>
                    <a:lnTo>
                      <a:pt x="188" y="59"/>
                    </a:lnTo>
                    <a:lnTo>
                      <a:pt x="188" y="61"/>
                    </a:lnTo>
                    <a:lnTo>
                      <a:pt x="188" y="63"/>
                    </a:lnTo>
                    <a:lnTo>
                      <a:pt x="188" y="65"/>
                    </a:lnTo>
                    <a:lnTo>
                      <a:pt x="188" y="67"/>
                    </a:lnTo>
                    <a:lnTo>
                      <a:pt x="188" y="69"/>
                    </a:lnTo>
                    <a:lnTo>
                      <a:pt x="188" y="71"/>
                    </a:lnTo>
                    <a:lnTo>
                      <a:pt x="188" y="73"/>
                    </a:lnTo>
                    <a:lnTo>
                      <a:pt x="188" y="75"/>
                    </a:lnTo>
                    <a:lnTo>
                      <a:pt x="188" y="76"/>
                    </a:lnTo>
                    <a:lnTo>
                      <a:pt x="188" y="78"/>
                    </a:lnTo>
                    <a:lnTo>
                      <a:pt x="188" y="80"/>
                    </a:lnTo>
                    <a:lnTo>
                      <a:pt x="188" y="82"/>
                    </a:lnTo>
                    <a:lnTo>
                      <a:pt x="188" y="84"/>
                    </a:lnTo>
                    <a:lnTo>
                      <a:pt x="188" y="86"/>
                    </a:lnTo>
                    <a:lnTo>
                      <a:pt x="188" y="88"/>
                    </a:lnTo>
                    <a:lnTo>
                      <a:pt x="188" y="90"/>
                    </a:lnTo>
                    <a:lnTo>
                      <a:pt x="188" y="92"/>
                    </a:lnTo>
                    <a:lnTo>
                      <a:pt x="188" y="94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99"/>
                    </a:lnTo>
                    <a:lnTo>
                      <a:pt x="188" y="101"/>
                    </a:lnTo>
                    <a:lnTo>
                      <a:pt x="188" y="103"/>
                    </a:lnTo>
                    <a:lnTo>
                      <a:pt x="188" y="105"/>
                    </a:lnTo>
                    <a:lnTo>
                      <a:pt x="188" y="107"/>
                    </a:lnTo>
                    <a:lnTo>
                      <a:pt x="188" y="109"/>
                    </a:lnTo>
                    <a:lnTo>
                      <a:pt x="188" y="111"/>
                    </a:lnTo>
                    <a:lnTo>
                      <a:pt x="188" y="113"/>
                    </a:lnTo>
                    <a:lnTo>
                      <a:pt x="188" y="115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8" y="124"/>
                    </a:lnTo>
                    <a:lnTo>
                      <a:pt x="188" y="126"/>
                    </a:lnTo>
                    <a:lnTo>
                      <a:pt x="188" y="128"/>
                    </a:lnTo>
                    <a:lnTo>
                      <a:pt x="188" y="130"/>
                    </a:lnTo>
                    <a:lnTo>
                      <a:pt x="188" y="132"/>
                    </a:lnTo>
                    <a:lnTo>
                      <a:pt x="188" y="134"/>
                    </a:lnTo>
                    <a:lnTo>
                      <a:pt x="188" y="136"/>
                    </a:lnTo>
                    <a:lnTo>
                      <a:pt x="188" y="138"/>
                    </a:lnTo>
                    <a:lnTo>
                      <a:pt x="188" y="140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8" y="146"/>
                    </a:lnTo>
                    <a:lnTo>
                      <a:pt x="188" y="147"/>
                    </a:lnTo>
                    <a:lnTo>
                      <a:pt x="188" y="149"/>
                    </a:lnTo>
                    <a:lnTo>
                      <a:pt x="188" y="151"/>
                    </a:lnTo>
                    <a:lnTo>
                      <a:pt x="188" y="153"/>
                    </a:lnTo>
                    <a:lnTo>
                      <a:pt x="188" y="155"/>
                    </a:lnTo>
                    <a:lnTo>
                      <a:pt x="188" y="157"/>
                    </a:lnTo>
                    <a:lnTo>
                      <a:pt x="188" y="159"/>
                    </a:lnTo>
                    <a:lnTo>
                      <a:pt x="188" y="161"/>
                    </a:lnTo>
                    <a:lnTo>
                      <a:pt x="188" y="163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88" y="176"/>
                    </a:lnTo>
                    <a:lnTo>
                      <a:pt x="188" y="178"/>
                    </a:lnTo>
                    <a:lnTo>
                      <a:pt x="188" y="180"/>
                    </a:lnTo>
                    <a:lnTo>
                      <a:pt x="188" y="182"/>
                    </a:lnTo>
                    <a:lnTo>
                      <a:pt x="188" y="184"/>
                    </a:lnTo>
                    <a:lnTo>
                      <a:pt x="188" y="186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4"/>
                    </a:lnTo>
                    <a:lnTo>
                      <a:pt x="188" y="195"/>
                    </a:lnTo>
                    <a:lnTo>
                      <a:pt x="188" y="197"/>
                    </a:lnTo>
                    <a:lnTo>
                      <a:pt x="188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8" y="205"/>
                    </a:lnTo>
                    <a:lnTo>
                      <a:pt x="188" y="207"/>
                    </a:lnTo>
                    <a:lnTo>
                      <a:pt x="188" y="209"/>
                    </a:lnTo>
                    <a:lnTo>
                      <a:pt x="188" y="211"/>
                    </a:lnTo>
                    <a:lnTo>
                      <a:pt x="188" y="213"/>
                    </a:lnTo>
                    <a:lnTo>
                      <a:pt x="188" y="215"/>
                    </a:lnTo>
                    <a:lnTo>
                      <a:pt x="188" y="217"/>
                    </a:lnTo>
                    <a:lnTo>
                      <a:pt x="188" y="219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88" y="224"/>
                    </a:lnTo>
                    <a:lnTo>
                      <a:pt x="188" y="226"/>
                    </a:lnTo>
                    <a:lnTo>
                      <a:pt x="188" y="228"/>
                    </a:lnTo>
                    <a:lnTo>
                      <a:pt x="188" y="230"/>
                    </a:lnTo>
                    <a:lnTo>
                      <a:pt x="188" y="232"/>
                    </a:lnTo>
                    <a:lnTo>
                      <a:pt x="188" y="234"/>
                    </a:lnTo>
                    <a:lnTo>
                      <a:pt x="188" y="236"/>
                    </a:lnTo>
                    <a:lnTo>
                      <a:pt x="188" y="238"/>
                    </a:lnTo>
                    <a:lnTo>
                      <a:pt x="186" y="238"/>
                    </a:ln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3"/>
                    </a:lnTo>
                    <a:lnTo>
                      <a:pt x="185" y="243"/>
                    </a:lnTo>
                    <a:lnTo>
                      <a:pt x="185" y="242"/>
                    </a:lnTo>
                    <a:lnTo>
                      <a:pt x="185" y="243"/>
                    </a:lnTo>
                    <a:lnTo>
                      <a:pt x="183" y="243"/>
                    </a:lnTo>
                    <a:lnTo>
                      <a:pt x="183" y="242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79" y="240"/>
                    </a:lnTo>
                    <a:lnTo>
                      <a:pt x="179" y="238"/>
                    </a:lnTo>
                    <a:lnTo>
                      <a:pt x="177" y="238"/>
                    </a:lnTo>
                    <a:lnTo>
                      <a:pt x="175" y="238"/>
                    </a:lnTo>
                    <a:lnTo>
                      <a:pt x="173" y="238"/>
                    </a:lnTo>
                    <a:lnTo>
                      <a:pt x="171" y="238"/>
                    </a:lnTo>
                    <a:lnTo>
                      <a:pt x="169" y="238"/>
                    </a:lnTo>
                    <a:lnTo>
                      <a:pt x="169" y="240"/>
                    </a:lnTo>
                    <a:lnTo>
                      <a:pt x="167" y="240"/>
                    </a:lnTo>
                    <a:lnTo>
                      <a:pt x="167" y="242"/>
                    </a:lnTo>
                    <a:lnTo>
                      <a:pt x="167" y="243"/>
                    </a:lnTo>
                    <a:lnTo>
                      <a:pt x="167" y="245"/>
                    </a:lnTo>
                    <a:lnTo>
                      <a:pt x="167" y="247"/>
                    </a:lnTo>
                    <a:lnTo>
                      <a:pt x="169" y="247"/>
                    </a:lnTo>
                    <a:lnTo>
                      <a:pt x="169" y="249"/>
                    </a:lnTo>
                    <a:lnTo>
                      <a:pt x="167" y="249"/>
                    </a:lnTo>
                    <a:lnTo>
                      <a:pt x="169" y="249"/>
                    </a:lnTo>
                    <a:lnTo>
                      <a:pt x="169" y="251"/>
                    </a:lnTo>
                    <a:lnTo>
                      <a:pt x="167" y="251"/>
                    </a:lnTo>
                    <a:lnTo>
                      <a:pt x="167" y="253"/>
                    </a:lnTo>
                    <a:lnTo>
                      <a:pt x="169" y="253"/>
                    </a:lnTo>
                    <a:lnTo>
                      <a:pt x="169" y="255"/>
                    </a:lnTo>
                    <a:lnTo>
                      <a:pt x="167" y="255"/>
                    </a:lnTo>
                    <a:lnTo>
                      <a:pt x="169" y="255"/>
                    </a:lnTo>
                    <a:lnTo>
                      <a:pt x="169" y="257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63"/>
                    </a:lnTo>
                    <a:lnTo>
                      <a:pt x="169" y="265"/>
                    </a:lnTo>
                    <a:lnTo>
                      <a:pt x="169" y="267"/>
                    </a:lnTo>
                    <a:lnTo>
                      <a:pt x="171" y="267"/>
                    </a:lnTo>
                    <a:lnTo>
                      <a:pt x="171" y="268"/>
                    </a:lnTo>
                    <a:lnTo>
                      <a:pt x="171" y="270"/>
                    </a:lnTo>
                    <a:lnTo>
                      <a:pt x="171" y="272"/>
                    </a:lnTo>
                    <a:lnTo>
                      <a:pt x="171" y="274"/>
                    </a:lnTo>
                    <a:lnTo>
                      <a:pt x="173" y="274"/>
                    </a:lnTo>
                    <a:lnTo>
                      <a:pt x="173" y="276"/>
                    </a:lnTo>
                    <a:lnTo>
                      <a:pt x="173" y="278"/>
                    </a:lnTo>
                    <a:lnTo>
                      <a:pt x="171" y="278"/>
                    </a:lnTo>
                    <a:lnTo>
                      <a:pt x="169" y="278"/>
                    </a:lnTo>
                    <a:lnTo>
                      <a:pt x="171" y="278"/>
                    </a:lnTo>
                    <a:lnTo>
                      <a:pt x="171" y="280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69" y="280"/>
                    </a:lnTo>
                    <a:lnTo>
                      <a:pt x="167" y="280"/>
                    </a:lnTo>
                    <a:lnTo>
                      <a:pt x="167" y="278"/>
                    </a:lnTo>
                    <a:lnTo>
                      <a:pt x="165" y="278"/>
                    </a:lnTo>
                    <a:lnTo>
                      <a:pt x="165" y="276"/>
                    </a:lnTo>
                    <a:lnTo>
                      <a:pt x="163" y="276"/>
                    </a:lnTo>
                    <a:lnTo>
                      <a:pt x="163" y="274"/>
                    </a:lnTo>
                    <a:lnTo>
                      <a:pt x="161" y="274"/>
                    </a:lnTo>
                    <a:lnTo>
                      <a:pt x="161" y="272"/>
                    </a:lnTo>
                    <a:lnTo>
                      <a:pt x="160" y="272"/>
                    </a:lnTo>
                    <a:lnTo>
                      <a:pt x="160" y="270"/>
                    </a:lnTo>
                    <a:lnTo>
                      <a:pt x="158" y="270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6" y="267"/>
                    </a:lnTo>
                    <a:lnTo>
                      <a:pt x="154" y="267"/>
                    </a:lnTo>
                    <a:lnTo>
                      <a:pt x="154" y="265"/>
                    </a:lnTo>
                    <a:lnTo>
                      <a:pt x="152" y="265"/>
                    </a:lnTo>
                    <a:lnTo>
                      <a:pt x="152" y="263"/>
                    </a:lnTo>
                    <a:lnTo>
                      <a:pt x="150" y="263"/>
                    </a:lnTo>
                    <a:lnTo>
                      <a:pt x="150" y="261"/>
                    </a:lnTo>
                    <a:lnTo>
                      <a:pt x="148" y="261"/>
                    </a:lnTo>
                    <a:lnTo>
                      <a:pt x="148" y="259"/>
                    </a:lnTo>
                    <a:lnTo>
                      <a:pt x="146" y="259"/>
                    </a:lnTo>
                    <a:lnTo>
                      <a:pt x="146" y="257"/>
                    </a:lnTo>
                    <a:lnTo>
                      <a:pt x="144" y="257"/>
                    </a:lnTo>
                    <a:lnTo>
                      <a:pt x="144" y="255"/>
                    </a:lnTo>
                    <a:lnTo>
                      <a:pt x="142" y="255"/>
                    </a:lnTo>
                    <a:lnTo>
                      <a:pt x="142" y="253"/>
                    </a:lnTo>
                    <a:lnTo>
                      <a:pt x="140" y="253"/>
                    </a:lnTo>
                    <a:lnTo>
                      <a:pt x="138" y="251"/>
                    </a:lnTo>
                    <a:lnTo>
                      <a:pt x="136" y="249"/>
                    </a:lnTo>
                    <a:lnTo>
                      <a:pt x="135" y="247"/>
                    </a:lnTo>
                    <a:lnTo>
                      <a:pt x="133" y="247"/>
                    </a:lnTo>
                    <a:lnTo>
                      <a:pt x="133" y="245"/>
                    </a:lnTo>
                    <a:lnTo>
                      <a:pt x="131" y="245"/>
                    </a:lnTo>
                    <a:lnTo>
                      <a:pt x="131" y="243"/>
                    </a:lnTo>
                    <a:lnTo>
                      <a:pt x="129" y="243"/>
                    </a:lnTo>
                    <a:lnTo>
                      <a:pt x="129" y="242"/>
                    </a:lnTo>
                    <a:lnTo>
                      <a:pt x="127" y="242"/>
                    </a:lnTo>
                    <a:lnTo>
                      <a:pt x="127" y="240"/>
                    </a:lnTo>
                    <a:lnTo>
                      <a:pt x="125" y="240"/>
                    </a:lnTo>
                    <a:lnTo>
                      <a:pt x="125" y="238"/>
                    </a:lnTo>
                    <a:lnTo>
                      <a:pt x="123" y="238"/>
                    </a:lnTo>
                    <a:lnTo>
                      <a:pt x="123" y="236"/>
                    </a:lnTo>
                    <a:lnTo>
                      <a:pt x="121" y="236"/>
                    </a:lnTo>
                    <a:lnTo>
                      <a:pt x="121" y="234"/>
                    </a:lnTo>
                    <a:lnTo>
                      <a:pt x="119" y="234"/>
                    </a:lnTo>
                    <a:lnTo>
                      <a:pt x="119" y="232"/>
                    </a:lnTo>
                    <a:lnTo>
                      <a:pt x="117" y="230"/>
                    </a:lnTo>
                    <a:lnTo>
                      <a:pt x="115" y="230"/>
                    </a:lnTo>
                    <a:lnTo>
                      <a:pt x="115" y="228"/>
                    </a:lnTo>
                    <a:lnTo>
                      <a:pt x="113" y="228"/>
                    </a:lnTo>
                    <a:lnTo>
                      <a:pt x="113" y="226"/>
                    </a:lnTo>
                    <a:lnTo>
                      <a:pt x="112" y="226"/>
                    </a:lnTo>
                    <a:lnTo>
                      <a:pt x="112" y="224"/>
                    </a:lnTo>
                    <a:lnTo>
                      <a:pt x="110" y="224"/>
                    </a:lnTo>
                    <a:lnTo>
                      <a:pt x="108" y="222"/>
                    </a:lnTo>
                    <a:lnTo>
                      <a:pt x="106" y="220"/>
                    </a:lnTo>
                    <a:lnTo>
                      <a:pt x="104" y="219"/>
                    </a:lnTo>
                    <a:lnTo>
                      <a:pt x="104" y="217"/>
                    </a:lnTo>
                    <a:lnTo>
                      <a:pt x="102" y="217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98" y="213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09"/>
                    </a:lnTo>
                    <a:lnTo>
                      <a:pt x="92" y="207"/>
                    </a:lnTo>
                    <a:lnTo>
                      <a:pt x="90" y="207"/>
                    </a:lnTo>
                    <a:lnTo>
                      <a:pt x="90" y="205"/>
                    </a:lnTo>
                    <a:lnTo>
                      <a:pt x="88" y="205"/>
                    </a:lnTo>
                    <a:lnTo>
                      <a:pt x="88" y="203"/>
                    </a:lnTo>
                    <a:lnTo>
                      <a:pt x="87" y="203"/>
                    </a:lnTo>
                    <a:lnTo>
                      <a:pt x="87" y="201"/>
                    </a:lnTo>
                    <a:lnTo>
                      <a:pt x="85" y="201"/>
                    </a:lnTo>
                    <a:lnTo>
                      <a:pt x="85" y="199"/>
                    </a:lnTo>
                    <a:lnTo>
                      <a:pt x="83" y="199"/>
                    </a:lnTo>
                    <a:lnTo>
                      <a:pt x="83" y="197"/>
                    </a:lnTo>
                    <a:lnTo>
                      <a:pt x="81" y="197"/>
                    </a:lnTo>
                    <a:lnTo>
                      <a:pt x="81" y="195"/>
                    </a:lnTo>
                    <a:lnTo>
                      <a:pt x="79" y="195"/>
                    </a:lnTo>
                    <a:lnTo>
                      <a:pt x="79" y="194"/>
                    </a:lnTo>
                    <a:lnTo>
                      <a:pt x="77" y="194"/>
                    </a:lnTo>
                    <a:lnTo>
                      <a:pt x="77" y="192"/>
                    </a:lnTo>
                    <a:lnTo>
                      <a:pt x="75" y="192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3" y="188"/>
                    </a:lnTo>
                    <a:lnTo>
                      <a:pt x="71" y="188"/>
                    </a:lnTo>
                    <a:lnTo>
                      <a:pt x="71" y="186"/>
                    </a:lnTo>
                    <a:lnTo>
                      <a:pt x="69" y="186"/>
                    </a:lnTo>
                    <a:lnTo>
                      <a:pt x="67" y="184"/>
                    </a:lnTo>
                    <a:lnTo>
                      <a:pt x="65" y="184"/>
                    </a:lnTo>
                    <a:lnTo>
                      <a:pt x="65" y="182"/>
                    </a:lnTo>
                    <a:lnTo>
                      <a:pt x="64" y="182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62" y="178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58" y="176"/>
                    </a:lnTo>
                    <a:lnTo>
                      <a:pt x="58" y="174"/>
                    </a:lnTo>
                    <a:lnTo>
                      <a:pt x="56" y="174"/>
                    </a:lnTo>
                    <a:lnTo>
                      <a:pt x="56" y="172"/>
                    </a:lnTo>
                    <a:lnTo>
                      <a:pt x="54" y="172"/>
                    </a:lnTo>
                    <a:lnTo>
                      <a:pt x="54" y="171"/>
                    </a:lnTo>
                    <a:lnTo>
                      <a:pt x="52" y="171"/>
                    </a:lnTo>
                    <a:lnTo>
                      <a:pt x="52" y="169"/>
                    </a:lnTo>
                    <a:lnTo>
                      <a:pt x="50" y="169"/>
                    </a:lnTo>
                    <a:lnTo>
                      <a:pt x="48" y="167"/>
                    </a:lnTo>
                    <a:lnTo>
                      <a:pt x="48" y="165"/>
                    </a:lnTo>
                    <a:lnTo>
                      <a:pt x="46" y="165"/>
                    </a:lnTo>
                    <a:lnTo>
                      <a:pt x="44" y="163"/>
                    </a:lnTo>
                    <a:lnTo>
                      <a:pt x="42" y="161"/>
                    </a:lnTo>
                    <a:lnTo>
                      <a:pt x="40" y="161"/>
                    </a:lnTo>
                    <a:lnTo>
                      <a:pt x="40" y="159"/>
                    </a:lnTo>
                    <a:lnTo>
                      <a:pt x="39" y="159"/>
                    </a:lnTo>
                    <a:lnTo>
                      <a:pt x="39" y="157"/>
                    </a:lnTo>
                    <a:lnTo>
                      <a:pt x="37" y="157"/>
                    </a:lnTo>
                    <a:lnTo>
                      <a:pt x="37" y="155"/>
                    </a:lnTo>
                    <a:lnTo>
                      <a:pt x="35" y="155"/>
                    </a:lnTo>
                    <a:lnTo>
                      <a:pt x="35" y="153"/>
                    </a:lnTo>
                    <a:lnTo>
                      <a:pt x="33" y="153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6"/>
                    </a:lnTo>
                    <a:lnTo>
                      <a:pt x="23" y="146"/>
                    </a:lnTo>
                    <a:lnTo>
                      <a:pt x="23" y="144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7" y="138"/>
                    </a:lnTo>
                    <a:lnTo>
                      <a:pt x="16" y="138"/>
                    </a:lnTo>
                    <a:lnTo>
                      <a:pt x="16" y="136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2" y="134"/>
                    </a:lnTo>
                    <a:lnTo>
                      <a:pt x="12" y="132"/>
                    </a:lnTo>
                    <a:lnTo>
                      <a:pt x="10" y="132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1" name="Freeform 89"/>
              <p:cNvSpPr>
                <a:spLocks/>
              </p:cNvSpPr>
              <p:nvPr/>
            </p:nvSpPr>
            <p:spPr bwMode="auto">
              <a:xfrm>
                <a:off x="3882013" y="1556863"/>
                <a:ext cx="543684" cy="614238"/>
              </a:xfrm>
              <a:custGeom>
                <a:avLst/>
                <a:gdLst>
                  <a:gd name="T0" fmla="*/ 110 w 262"/>
                  <a:gd name="T1" fmla="*/ 133 h 296"/>
                  <a:gd name="T2" fmla="*/ 96 w 262"/>
                  <a:gd name="T3" fmla="*/ 143 h 296"/>
                  <a:gd name="T4" fmla="*/ 87 w 262"/>
                  <a:gd name="T5" fmla="*/ 146 h 296"/>
                  <a:gd name="T6" fmla="*/ 87 w 262"/>
                  <a:gd name="T7" fmla="*/ 135 h 296"/>
                  <a:gd name="T8" fmla="*/ 79 w 262"/>
                  <a:gd name="T9" fmla="*/ 135 h 296"/>
                  <a:gd name="T10" fmla="*/ 83 w 262"/>
                  <a:gd name="T11" fmla="*/ 127 h 296"/>
                  <a:gd name="T12" fmla="*/ 81 w 262"/>
                  <a:gd name="T13" fmla="*/ 121 h 296"/>
                  <a:gd name="T14" fmla="*/ 77 w 262"/>
                  <a:gd name="T15" fmla="*/ 118 h 296"/>
                  <a:gd name="T16" fmla="*/ 73 w 262"/>
                  <a:gd name="T17" fmla="*/ 114 h 296"/>
                  <a:gd name="T18" fmla="*/ 66 w 262"/>
                  <a:gd name="T19" fmla="*/ 110 h 296"/>
                  <a:gd name="T20" fmla="*/ 60 w 262"/>
                  <a:gd name="T21" fmla="*/ 108 h 296"/>
                  <a:gd name="T22" fmla="*/ 50 w 262"/>
                  <a:gd name="T23" fmla="*/ 106 h 296"/>
                  <a:gd name="T24" fmla="*/ 43 w 262"/>
                  <a:gd name="T25" fmla="*/ 100 h 296"/>
                  <a:gd name="T26" fmla="*/ 29 w 262"/>
                  <a:gd name="T27" fmla="*/ 96 h 296"/>
                  <a:gd name="T28" fmla="*/ 16 w 262"/>
                  <a:gd name="T29" fmla="*/ 95 h 296"/>
                  <a:gd name="T30" fmla="*/ 8 w 262"/>
                  <a:gd name="T31" fmla="*/ 91 h 296"/>
                  <a:gd name="T32" fmla="*/ 6 w 262"/>
                  <a:gd name="T33" fmla="*/ 85 h 296"/>
                  <a:gd name="T34" fmla="*/ 2 w 262"/>
                  <a:gd name="T35" fmla="*/ 81 h 296"/>
                  <a:gd name="T36" fmla="*/ 4 w 262"/>
                  <a:gd name="T37" fmla="*/ 71 h 296"/>
                  <a:gd name="T38" fmla="*/ 12 w 262"/>
                  <a:gd name="T39" fmla="*/ 52 h 296"/>
                  <a:gd name="T40" fmla="*/ 20 w 262"/>
                  <a:gd name="T41" fmla="*/ 37 h 296"/>
                  <a:gd name="T42" fmla="*/ 29 w 262"/>
                  <a:gd name="T43" fmla="*/ 16 h 296"/>
                  <a:gd name="T44" fmla="*/ 45 w 262"/>
                  <a:gd name="T45" fmla="*/ 8 h 296"/>
                  <a:gd name="T46" fmla="*/ 64 w 262"/>
                  <a:gd name="T47" fmla="*/ 0 h 296"/>
                  <a:gd name="T48" fmla="*/ 79 w 262"/>
                  <a:gd name="T49" fmla="*/ 10 h 296"/>
                  <a:gd name="T50" fmla="*/ 100 w 262"/>
                  <a:gd name="T51" fmla="*/ 22 h 296"/>
                  <a:gd name="T52" fmla="*/ 123 w 262"/>
                  <a:gd name="T53" fmla="*/ 35 h 296"/>
                  <a:gd name="T54" fmla="*/ 144 w 262"/>
                  <a:gd name="T55" fmla="*/ 47 h 296"/>
                  <a:gd name="T56" fmla="*/ 167 w 262"/>
                  <a:gd name="T57" fmla="*/ 62 h 296"/>
                  <a:gd name="T58" fmla="*/ 179 w 262"/>
                  <a:gd name="T59" fmla="*/ 77 h 296"/>
                  <a:gd name="T60" fmla="*/ 189 w 262"/>
                  <a:gd name="T61" fmla="*/ 85 h 296"/>
                  <a:gd name="T62" fmla="*/ 198 w 262"/>
                  <a:gd name="T63" fmla="*/ 85 h 296"/>
                  <a:gd name="T64" fmla="*/ 202 w 262"/>
                  <a:gd name="T65" fmla="*/ 102 h 296"/>
                  <a:gd name="T66" fmla="*/ 219 w 262"/>
                  <a:gd name="T67" fmla="*/ 108 h 296"/>
                  <a:gd name="T68" fmla="*/ 229 w 262"/>
                  <a:gd name="T69" fmla="*/ 123 h 296"/>
                  <a:gd name="T70" fmla="*/ 248 w 262"/>
                  <a:gd name="T71" fmla="*/ 137 h 296"/>
                  <a:gd name="T72" fmla="*/ 254 w 262"/>
                  <a:gd name="T73" fmla="*/ 167 h 296"/>
                  <a:gd name="T74" fmla="*/ 258 w 262"/>
                  <a:gd name="T75" fmla="*/ 187 h 296"/>
                  <a:gd name="T76" fmla="*/ 262 w 262"/>
                  <a:gd name="T77" fmla="*/ 212 h 296"/>
                  <a:gd name="T78" fmla="*/ 256 w 262"/>
                  <a:gd name="T79" fmla="*/ 231 h 296"/>
                  <a:gd name="T80" fmla="*/ 250 w 262"/>
                  <a:gd name="T81" fmla="*/ 244 h 296"/>
                  <a:gd name="T82" fmla="*/ 248 w 262"/>
                  <a:gd name="T83" fmla="*/ 258 h 296"/>
                  <a:gd name="T84" fmla="*/ 238 w 262"/>
                  <a:gd name="T85" fmla="*/ 265 h 296"/>
                  <a:gd name="T86" fmla="*/ 231 w 262"/>
                  <a:gd name="T87" fmla="*/ 273 h 296"/>
                  <a:gd name="T88" fmla="*/ 229 w 262"/>
                  <a:gd name="T89" fmla="*/ 283 h 296"/>
                  <a:gd name="T90" fmla="*/ 221 w 262"/>
                  <a:gd name="T91" fmla="*/ 292 h 296"/>
                  <a:gd name="T92" fmla="*/ 208 w 262"/>
                  <a:gd name="T93" fmla="*/ 294 h 296"/>
                  <a:gd name="T94" fmla="*/ 192 w 262"/>
                  <a:gd name="T95" fmla="*/ 294 h 296"/>
                  <a:gd name="T96" fmla="*/ 179 w 262"/>
                  <a:gd name="T97" fmla="*/ 296 h 296"/>
                  <a:gd name="T98" fmla="*/ 167 w 262"/>
                  <a:gd name="T99" fmla="*/ 292 h 296"/>
                  <a:gd name="T100" fmla="*/ 152 w 262"/>
                  <a:gd name="T101" fmla="*/ 292 h 296"/>
                  <a:gd name="T102" fmla="*/ 137 w 262"/>
                  <a:gd name="T103" fmla="*/ 292 h 296"/>
                  <a:gd name="T104" fmla="*/ 121 w 262"/>
                  <a:gd name="T105" fmla="*/ 292 h 296"/>
                  <a:gd name="T106" fmla="*/ 104 w 262"/>
                  <a:gd name="T107" fmla="*/ 292 h 296"/>
                  <a:gd name="T108" fmla="*/ 104 w 262"/>
                  <a:gd name="T109" fmla="*/ 281 h 296"/>
                  <a:gd name="T110" fmla="*/ 106 w 262"/>
                  <a:gd name="T111" fmla="*/ 265 h 296"/>
                  <a:gd name="T112" fmla="*/ 104 w 262"/>
                  <a:gd name="T113" fmla="*/ 244 h 296"/>
                  <a:gd name="T114" fmla="*/ 104 w 262"/>
                  <a:gd name="T115" fmla="*/ 227 h 296"/>
                  <a:gd name="T116" fmla="*/ 104 w 262"/>
                  <a:gd name="T117" fmla="*/ 208 h 296"/>
                  <a:gd name="T118" fmla="*/ 108 w 262"/>
                  <a:gd name="T119" fmla="*/ 189 h 296"/>
                  <a:gd name="T120" fmla="*/ 114 w 262"/>
                  <a:gd name="T121" fmla="*/ 169 h 296"/>
                  <a:gd name="T122" fmla="*/ 123 w 262"/>
                  <a:gd name="T123" fmla="*/ 150 h 296"/>
                  <a:gd name="T124" fmla="*/ 127 w 262"/>
                  <a:gd name="T125" fmla="*/ 139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2" h="296">
                    <a:moveTo>
                      <a:pt x="125" y="137"/>
                    </a:moveTo>
                    <a:lnTo>
                      <a:pt x="123" y="137"/>
                    </a:lnTo>
                    <a:lnTo>
                      <a:pt x="121" y="135"/>
                    </a:lnTo>
                    <a:lnTo>
                      <a:pt x="119" y="135"/>
                    </a:lnTo>
                    <a:lnTo>
                      <a:pt x="116" y="133"/>
                    </a:lnTo>
                    <a:lnTo>
                      <a:pt x="114" y="133"/>
                    </a:lnTo>
                    <a:lnTo>
                      <a:pt x="112" y="133"/>
                    </a:lnTo>
                    <a:lnTo>
                      <a:pt x="110" y="133"/>
                    </a:lnTo>
                    <a:lnTo>
                      <a:pt x="108" y="133"/>
                    </a:lnTo>
                    <a:lnTo>
                      <a:pt x="106" y="133"/>
                    </a:lnTo>
                    <a:lnTo>
                      <a:pt x="104" y="133"/>
                    </a:lnTo>
                    <a:lnTo>
                      <a:pt x="102" y="135"/>
                    </a:lnTo>
                    <a:lnTo>
                      <a:pt x="102" y="137"/>
                    </a:lnTo>
                    <a:lnTo>
                      <a:pt x="100" y="139"/>
                    </a:lnTo>
                    <a:lnTo>
                      <a:pt x="98" y="141"/>
                    </a:lnTo>
                    <a:lnTo>
                      <a:pt x="96" y="143"/>
                    </a:lnTo>
                    <a:lnTo>
                      <a:pt x="94" y="143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3" y="148"/>
                    </a:lnTo>
                    <a:lnTo>
                      <a:pt x="91" y="148"/>
                    </a:lnTo>
                    <a:lnTo>
                      <a:pt x="89" y="148"/>
                    </a:lnTo>
                    <a:lnTo>
                      <a:pt x="87" y="148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4"/>
                    </a:lnTo>
                    <a:lnTo>
                      <a:pt x="85" y="143"/>
                    </a:lnTo>
                    <a:lnTo>
                      <a:pt x="85" y="141"/>
                    </a:lnTo>
                    <a:lnTo>
                      <a:pt x="85" y="139"/>
                    </a:lnTo>
                    <a:lnTo>
                      <a:pt x="87" y="139"/>
                    </a:lnTo>
                    <a:lnTo>
                      <a:pt x="87" y="137"/>
                    </a:lnTo>
                    <a:lnTo>
                      <a:pt x="87" y="135"/>
                    </a:lnTo>
                    <a:lnTo>
                      <a:pt x="85" y="135"/>
                    </a:lnTo>
                    <a:lnTo>
                      <a:pt x="85" y="137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81" y="135"/>
                    </a:lnTo>
                    <a:lnTo>
                      <a:pt x="79" y="135"/>
                    </a:lnTo>
                    <a:lnTo>
                      <a:pt x="79" y="137"/>
                    </a:lnTo>
                    <a:lnTo>
                      <a:pt x="79" y="135"/>
                    </a:lnTo>
                    <a:lnTo>
                      <a:pt x="81" y="135"/>
                    </a:lnTo>
                    <a:lnTo>
                      <a:pt x="81" y="133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3" y="129"/>
                    </a:lnTo>
                    <a:lnTo>
                      <a:pt x="83" y="127"/>
                    </a:lnTo>
                    <a:lnTo>
                      <a:pt x="81" y="127"/>
                    </a:lnTo>
                    <a:lnTo>
                      <a:pt x="83" y="127"/>
                    </a:lnTo>
                    <a:lnTo>
                      <a:pt x="83" y="125"/>
                    </a:lnTo>
                    <a:lnTo>
                      <a:pt x="83" y="123"/>
                    </a:lnTo>
                    <a:lnTo>
                      <a:pt x="81" y="123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3" y="119"/>
                    </a:lnTo>
                    <a:lnTo>
                      <a:pt x="81" y="119"/>
                    </a:lnTo>
                    <a:lnTo>
                      <a:pt x="81" y="118"/>
                    </a:lnTo>
                    <a:lnTo>
                      <a:pt x="79" y="118"/>
                    </a:lnTo>
                    <a:lnTo>
                      <a:pt x="77" y="118"/>
                    </a:lnTo>
                    <a:lnTo>
                      <a:pt x="75" y="118"/>
                    </a:lnTo>
                    <a:lnTo>
                      <a:pt x="77" y="118"/>
                    </a:lnTo>
                    <a:lnTo>
                      <a:pt x="77" y="116"/>
                    </a:lnTo>
                    <a:lnTo>
                      <a:pt x="75" y="116"/>
                    </a:lnTo>
                    <a:lnTo>
                      <a:pt x="75" y="118"/>
                    </a:lnTo>
                    <a:lnTo>
                      <a:pt x="73" y="118"/>
                    </a:lnTo>
                    <a:lnTo>
                      <a:pt x="73" y="116"/>
                    </a:lnTo>
                    <a:lnTo>
                      <a:pt x="71" y="116"/>
                    </a:lnTo>
                    <a:lnTo>
                      <a:pt x="71" y="114"/>
                    </a:lnTo>
                    <a:lnTo>
                      <a:pt x="73" y="114"/>
                    </a:lnTo>
                    <a:lnTo>
                      <a:pt x="73" y="112"/>
                    </a:lnTo>
                    <a:lnTo>
                      <a:pt x="73" y="110"/>
                    </a:lnTo>
                    <a:lnTo>
                      <a:pt x="71" y="110"/>
                    </a:lnTo>
                    <a:lnTo>
                      <a:pt x="69" y="110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8" y="110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2" y="108"/>
                    </a:lnTo>
                    <a:lnTo>
                      <a:pt x="60" y="108"/>
                    </a:lnTo>
                    <a:lnTo>
                      <a:pt x="60" y="106"/>
                    </a:lnTo>
                    <a:lnTo>
                      <a:pt x="58" y="106"/>
                    </a:lnTo>
                    <a:lnTo>
                      <a:pt x="56" y="106"/>
                    </a:lnTo>
                    <a:lnTo>
                      <a:pt x="56" y="108"/>
                    </a:lnTo>
                    <a:lnTo>
                      <a:pt x="54" y="108"/>
                    </a:lnTo>
                    <a:lnTo>
                      <a:pt x="54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8" y="104"/>
                    </a:lnTo>
                    <a:lnTo>
                      <a:pt x="46" y="104"/>
                    </a:lnTo>
                    <a:lnTo>
                      <a:pt x="45" y="102"/>
                    </a:lnTo>
                    <a:lnTo>
                      <a:pt x="43" y="102"/>
                    </a:lnTo>
                    <a:lnTo>
                      <a:pt x="43" y="100"/>
                    </a:lnTo>
                    <a:lnTo>
                      <a:pt x="41" y="100"/>
                    </a:lnTo>
                    <a:lnTo>
                      <a:pt x="39" y="100"/>
                    </a:lnTo>
                    <a:lnTo>
                      <a:pt x="37" y="100"/>
                    </a:lnTo>
                    <a:lnTo>
                      <a:pt x="35" y="98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98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5" y="96"/>
                    </a:lnTo>
                    <a:lnTo>
                      <a:pt x="23" y="96"/>
                    </a:lnTo>
                    <a:lnTo>
                      <a:pt x="21" y="96"/>
                    </a:lnTo>
                    <a:lnTo>
                      <a:pt x="21" y="95"/>
                    </a:lnTo>
                    <a:lnTo>
                      <a:pt x="20" y="95"/>
                    </a:lnTo>
                    <a:lnTo>
                      <a:pt x="18" y="95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14" y="93"/>
                    </a:lnTo>
                    <a:lnTo>
                      <a:pt x="12" y="93"/>
                    </a:lnTo>
                    <a:lnTo>
                      <a:pt x="10" y="93"/>
                    </a:lnTo>
                    <a:lnTo>
                      <a:pt x="8" y="93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2" y="77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6" y="68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7"/>
                    </a:lnTo>
                    <a:lnTo>
                      <a:pt x="16" y="45"/>
                    </a:lnTo>
                    <a:lnTo>
                      <a:pt x="16" y="43"/>
                    </a:lnTo>
                    <a:lnTo>
                      <a:pt x="18" y="39"/>
                    </a:lnTo>
                    <a:lnTo>
                      <a:pt x="20" y="37"/>
                    </a:lnTo>
                    <a:lnTo>
                      <a:pt x="21" y="33"/>
                    </a:lnTo>
                    <a:lnTo>
                      <a:pt x="21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5" y="20"/>
                    </a:lnTo>
                    <a:lnTo>
                      <a:pt x="27" y="18"/>
                    </a:lnTo>
                    <a:lnTo>
                      <a:pt x="29" y="16"/>
                    </a:lnTo>
                    <a:lnTo>
                      <a:pt x="29" y="14"/>
                    </a:lnTo>
                    <a:lnTo>
                      <a:pt x="31" y="14"/>
                    </a:lnTo>
                    <a:lnTo>
                      <a:pt x="33" y="16"/>
                    </a:lnTo>
                    <a:lnTo>
                      <a:pt x="35" y="14"/>
                    </a:lnTo>
                    <a:lnTo>
                      <a:pt x="37" y="14"/>
                    </a:lnTo>
                    <a:lnTo>
                      <a:pt x="41" y="12"/>
                    </a:lnTo>
                    <a:lnTo>
                      <a:pt x="45" y="10"/>
                    </a:lnTo>
                    <a:lnTo>
                      <a:pt x="45" y="8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3" y="12"/>
                    </a:lnTo>
                    <a:lnTo>
                      <a:pt x="85" y="12"/>
                    </a:lnTo>
                    <a:lnTo>
                      <a:pt x="87" y="14"/>
                    </a:lnTo>
                    <a:lnTo>
                      <a:pt x="89" y="14"/>
                    </a:lnTo>
                    <a:lnTo>
                      <a:pt x="93" y="16"/>
                    </a:lnTo>
                    <a:lnTo>
                      <a:pt x="96" y="18"/>
                    </a:lnTo>
                    <a:lnTo>
                      <a:pt x="98" y="20"/>
                    </a:lnTo>
                    <a:lnTo>
                      <a:pt x="100" y="22"/>
                    </a:lnTo>
                    <a:lnTo>
                      <a:pt x="104" y="23"/>
                    </a:lnTo>
                    <a:lnTo>
                      <a:pt x="106" y="23"/>
                    </a:lnTo>
                    <a:lnTo>
                      <a:pt x="108" y="25"/>
                    </a:lnTo>
                    <a:lnTo>
                      <a:pt x="110" y="25"/>
                    </a:lnTo>
                    <a:lnTo>
                      <a:pt x="112" y="27"/>
                    </a:lnTo>
                    <a:lnTo>
                      <a:pt x="116" y="29"/>
                    </a:lnTo>
                    <a:lnTo>
                      <a:pt x="119" y="33"/>
                    </a:lnTo>
                    <a:lnTo>
                      <a:pt x="123" y="35"/>
                    </a:lnTo>
                    <a:lnTo>
                      <a:pt x="127" y="37"/>
                    </a:lnTo>
                    <a:lnTo>
                      <a:pt x="129" y="39"/>
                    </a:lnTo>
                    <a:lnTo>
                      <a:pt x="131" y="39"/>
                    </a:lnTo>
                    <a:lnTo>
                      <a:pt x="135" y="41"/>
                    </a:lnTo>
                    <a:lnTo>
                      <a:pt x="135" y="43"/>
                    </a:lnTo>
                    <a:lnTo>
                      <a:pt x="139" y="45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6" y="48"/>
                    </a:lnTo>
                    <a:lnTo>
                      <a:pt x="148" y="50"/>
                    </a:lnTo>
                    <a:lnTo>
                      <a:pt x="150" y="52"/>
                    </a:lnTo>
                    <a:lnTo>
                      <a:pt x="154" y="54"/>
                    </a:lnTo>
                    <a:lnTo>
                      <a:pt x="158" y="56"/>
                    </a:lnTo>
                    <a:lnTo>
                      <a:pt x="164" y="58"/>
                    </a:lnTo>
                    <a:lnTo>
                      <a:pt x="164" y="60"/>
                    </a:lnTo>
                    <a:lnTo>
                      <a:pt x="167" y="62"/>
                    </a:lnTo>
                    <a:lnTo>
                      <a:pt x="175" y="66"/>
                    </a:lnTo>
                    <a:lnTo>
                      <a:pt x="175" y="68"/>
                    </a:lnTo>
                    <a:lnTo>
                      <a:pt x="175" y="70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9" y="77"/>
                    </a:lnTo>
                    <a:lnTo>
                      <a:pt x="179" y="79"/>
                    </a:lnTo>
                    <a:lnTo>
                      <a:pt x="181" y="81"/>
                    </a:lnTo>
                    <a:lnTo>
                      <a:pt x="183" y="83"/>
                    </a:lnTo>
                    <a:lnTo>
                      <a:pt x="183" y="85"/>
                    </a:lnTo>
                    <a:lnTo>
                      <a:pt x="185" y="87"/>
                    </a:lnTo>
                    <a:lnTo>
                      <a:pt x="187" y="87"/>
                    </a:lnTo>
                    <a:lnTo>
                      <a:pt x="187" y="85"/>
                    </a:lnTo>
                    <a:lnTo>
                      <a:pt x="189" y="85"/>
                    </a:lnTo>
                    <a:lnTo>
                      <a:pt x="190" y="85"/>
                    </a:lnTo>
                    <a:lnTo>
                      <a:pt x="190" y="83"/>
                    </a:lnTo>
                    <a:lnTo>
                      <a:pt x="192" y="85"/>
                    </a:lnTo>
                    <a:lnTo>
                      <a:pt x="194" y="85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198" y="85"/>
                    </a:lnTo>
                    <a:lnTo>
                      <a:pt x="198" y="89"/>
                    </a:lnTo>
                    <a:lnTo>
                      <a:pt x="198" y="91"/>
                    </a:lnTo>
                    <a:lnTo>
                      <a:pt x="198" y="93"/>
                    </a:lnTo>
                    <a:lnTo>
                      <a:pt x="198" y="95"/>
                    </a:lnTo>
                    <a:lnTo>
                      <a:pt x="198" y="96"/>
                    </a:lnTo>
                    <a:lnTo>
                      <a:pt x="200" y="98"/>
                    </a:lnTo>
                    <a:lnTo>
                      <a:pt x="202" y="100"/>
                    </a:lnTo>
                    <a:lnTo>
                      <a:pt x="202" y="102"/>
                    </a:lnTo>
                    <a:lnTo>
                      <a:pt x="204" y="104"/>
                    </a:lnTo>
                    <a:lnTo>
                      <a:pt x="206" y="104"/>
                    </a:lnTo>
                    <a:lnTo>
                      <a:pt x="208" y="102"/>
                    </a:lnTo>
                    <a:lnTo>
                      <a:pt x="210" y="102"/>
                    </a:lnTo>
                    <a:lnTo>
                      <a:pt x="213" y="102"/>
                    </a:lnTo>
                    <a:lnTo>
                      <a:pt x="215" y="102"/>
                    </a:lnTo>
                    <a:lnTo>
                      <a:pt x="217" y="104"/>
                    </a:lnTo>
                    <a:lnTo>
                      <a:pt x="219" y="108"/>
                    </a:lnTo>
                    <a:lnTo>
                      <a:pt x="217" y="110"/>
                    </a:lnTo>
                    <a:lnTo>
                      <a:pt x="217" y="112"/>
                    </a:lnTo>
                    <a:lnTo>
                      <a:pt x="213" y="118"/>
                    </a:lnTo>
                    <a:lnTo>
                      <a:pt x="217" y="118"/>
                    </a:lnTo>
                    <a:lnTo>
                      <a:pt x="219" y="118"/>
                    </a:lnTo>
                    <a:lnTo>
                      <a:pt x="221" y="119"/>
                    </a:lnTo>
                    <a:lnTo>
                      <a:pt x="225" y="121"/>
                    </a:lnTo>
                    <a:lnTo>
                      <a:pt x="229" y="123"/>
                    </a:lnTo>
                    <a:lnTo>
                      <a:pt x="229" y="125"/>
                    </a:lnTo>
                    <a:lnTo>
                      <a:pt x="233" y="127"/>
                    </a:lnTo>
                    <a:lnTo>
                      <a:pt x="235" y="127"/>
                    </a:lnTo>
                    <a:lnTo>
                      <a:pt x="238" y="129"/>
                    </a:lnTo>
                    <a:lnTo>
                      <a:pt x="242" y="133"/>
                    </a:lnTo>
                    <a:lnTo>
                      <a:pt x="244" y="135"/>
                    </a:lnTo>
                    <a:lnTo>
                      <a:pt x="246" y="135"/>
                    </a:lnTo>
                    <a:lnTo>
                      <a:pt x="248" y="137"/>
                    </a:lnTo>
                    <a:lnTo>
                      <a:pt x="250" y="141"/>
                    </a:lnTo>
                    <a:lnTo>
                      <a:pt x="250" y="143"/>
                    </a:lnTo>
                    <a:lnTo>
                      <a:pt x="250" y="146"/>
                    </a:lnTo>
                    <a:lnTo>
                      <a:pt x="252" y="152"/>
                    </a:lnTo>
                    <a:lnTo>
                      <a:pt x="252" y="158"/>
                    </a:lnTo>
                    <a:lnTo>
                      <a:pt x="254" y="164"/>
                    </a:lnTo>
                    <a:lnTo>
                      <a:pt x="254" y="166"/>
                    </a:lnTo>
                    <a:lnTo>
                      <a:pt x="254" y="167"/>
                    </a:lnTo>
                    <a:lnTo>
                      <a:pt x="254" y="169"/>
                    </a:lnTo>
                    <a:lnTo>
                      <a:pt x="256" y="173"/>
                    </a:lnTo>
                    <a:lnTo>
                      <a:pt x="256" y="175"/>
                    </a:lnTo>
                    <a:lnTo>
                      <a:pt x="256" y="179"/>
                    </a:lnTo>
                    <a:lnTo>
                      <a:pt x="256" y="181"/>
                    </a:lnTo>
                    <a:lnTo>
                      <a:pt x="256" y="183"/>
                    </a:lnTo>
                    <a:lnTo>
                      <a:pt x="258" y="185"/>
                    </a:lnTo>
                    <a:lnTo>
                      <a:pt x="258" y="187"/>
                    </a:lnTo>
                    <a:lnTo>
                      <a:pt x="258" y="189"/>
                    </a:lnTo>
                    <a:lnTo>
                      <a:pt x="258" y="194"/>
                    </a:lnTo>
                    <a:lnTo>
                      <a:pt x="258" y="196"/>
                    </a:lnTo>
                    <a:lnTo>
                      <a:pt x="260" y="198"/>
                    </a:lnTo>
                    <a:lnTo>
                      <a:pt x="260" y="200"/>
                    </a:lnTo>
                    <a:lnTo>
                      <a:pt x="260" y="208"/>
                    </a:lnTo>
                    <a:lnTo>
                      <a:pt x="262" y="210"/>
                    </a:lnTo>
                    <a:lnTo>
                      <a:pt x="262" y="212"/>
                    </a:lnTo>
                    <a:lnTo>
                      <a:pt x="262" y="214"/>
                    </a:lnTo>
                    <a:lnTo>
                      <a:pt x="260" y="217"/>
                    </a:lnTo>
                    <a:lnTo>
                      <a:pt x="260" y="221"/>
                    </a:lnTo>
                    <a:lnTo>
                      <a:pt x="258" y="223"/>
                    </a:lnTo>
                    <a:lnTo>
                      <a:pt x="258" y="225"/>
                    </a:lnTo>
                    <a:lnTo>
                      <a:pt x="258" y="227"/>
                    </a:lnTo>
                    <a:lnTo>
                      <a:pt x="256" y="229"/>
                    </a:lnTo>
                    <a:lnTo>
                      <a:pt x="256" y="231"/>
                    </a:lnTo>
                    <a:lnTo>
                      <a:pt x="254" y="233"/>
                    </a:lnTo>
                    <a:lnTo>
                      <a:pt x="254" y="235"/>
                    </a:lnTo>
                    <a:lnTo>
                      <a:pt x="254" y="237"/>
                    </a:lnTo>
                    <a:lnTo>
                      <a:pt x="252" y="239"/>
                    </a:lnTo>
                    <a:lnTo>
                      <a:pt x="252" y="240"/>
                    </a:lnTo>
                    <a:lnTo>
                      <a:pt x="252" y="242"/>
                    </a:lnTo>
                    <a:lnTo>
                      <a:pt x="250" y="242"/>
                    </a:lnTo>
                    <a:lnTo>
                      <a:pt x="250" y="244"/>
                    </a:lnTo>
                    <a:lnTo>
                      <a:pt x="250" y="246"/>
                    </a:lnTo>
                    <a:lnTo>
                      <a:pt x="250" y="248"/>
                    </a:lnTo>
                    <a:lnTo>
                      <a:pt x="250" y="250"/>
                    </a:lnTo>
                    <a:lnTo>
                      <a:pt x="250" y="252"/>
                    </a:lnTo>
                    <a:lnTo>
                      <a:pt x="250" y="254"/>
                    </a:lnTo>
                    <a:lnTo>
                      <a:pt x="250" y="256"/>
                    </a:lnTo>
                    <a:lnTo>
                      <a:pt x="248" y="256"/>
                    </a:lnTo>
                    <a:lnTo>
                      <a:pt x="248" y="258"/>
                    </a:lnTo>
                    <a:lnTo>
                      <a:pt x="246" y="258"/>
                    </a:lnTo>
                    <a:lnTo>
                      <a:pt x="246" y="260"/>
                    </a:lnTo>
                    <a:lnTo>
                      <a:pt x="244" y="260"/>
                    </a:lnTo>
                    <a:lnTo>
                      <a:pt x="244" y="262"/>
                    </a:lnTo>
                    <a:lnTo>
                      <a:pt x="242" y="262"/>
                    </a:lnTo>
                    <a:lnTo>
                      <a:pt x="242" y="263"/>
                    </a:lnTo>
                    <a:lnTo>
                      <a:pt x="240" y="265"/>
                    </a:lnTo>
                    <a:lnTo>
                      <a:pt x="238" y="265"/>
                    </a:lnTo>
                    <a:lnTo>
                      <a:pt x="238" y="267"/>
                    </a:lnTo>
                    <a:lnTo>
                      <a:pt x="237" y="267"/>
                    </a:lnTo>
                    <a:lnTo>
                      <a:pt x="235" y="267"/>
                    </a:lnTo>
                    <a:lnTo>
                      <a:pt x="235" y="269"/>
                    </a:lnTo>
                    <a:lnTo>
                      <a:pt x="233" y="269"/>
                    </a:lnTo>
                    <a:lnTo>
                      <a:pt x="231" y="269"/>
                    </a:lnTo>
                    <a:lnTo>
                      <a:pt x="231" y="271"/>
                    </a:lnTo>
                    <a:lnTo>
                      <a:pt x="231" y="273"/>
                    </a:lnTo>
                    <a:lnTo>
                      <a:pt x="229" y="273"/>
                    </a:lnTo>
                    <a:lnTo>
                      <a:pt x="229" y="275"/>
                    </a:lnTo>
                    <a:lnTo>
                      <a:pt x="229" y="277"/>
                    </a:lnTo>
                    <a:lnTo>
                      <a:pt x="231" y="277"/>
                    </a:lnTo>
                    <a:lnTo>
                      <a:pt x="229" y="277"/>
                    </a:lnTo>
                    <a:lnTo>
                      <a:pt x="229" y="279"/>
                    </a:lnTo>
                    <a:lnTo>
                      <a:pt x="229" y="281"/>
                    </a:lnTo>
                    <a:lnTo>
                      <a:pt x="229" y="283"/>
                    </a:lnTo>
                    <a:lnTo>
                      <a:pt x="231" y="285"/>
                    </a:lnTo>
                    <a:lnTo>
                      <a:pt x="229" y="285"/>
                    </a:lnTo>
                    <a:lnTo>
                      <a:pt x="227" y="287"/>
                    </a:lnTo>
                    <a:lnTo>
                      <a:pt x="227" y="288"/>
                    </a:lnTo>
                    <a:lnTo>
                      <a:pt x="225" y="288"/>
                    </a:lnTo>
                    <a:lnTo>
                      <a:pt x="225" y="290"/>
                    </a:lnTo>
                    <a:lnTo>
                      <a:pt x="223" y="290"/>
                    </a:lnTo>
                    <a:lnTo>
                      <a:pt x="221" y="292"/>
                    </a:lnTo>
                    <a:lnTo>
                      <a:pt x="221" y="294"/>
                    </a:lnTo>
                    <a:lnTo>
                      <a:pt x="219" y="294"/>
                    </a:lnTo>
                    <a:lnTo>
                      <a:pt x="217" y="294"/>
                    </a:lnTo>
                    <a:lnTo>
                      <a:pt x="215" y="294"/>
                    </a:lnTo>
                    <a:lnTo>
                      <a:pt x="213" y="294"/>
                    </a:lnTo>
                    <a:lnTo>
                      <a:pt x="212" y="294"/>
                    </a:lnTo>
                    <a:lnTo>
                      <a:pt x="210" y="294"/>
                    </a:lnTo>
                    <a:lnTo>
                      <a:pt x="208" y="294"/>
                    </a:lnTo>
                    <a:lnTo>
                      <a:pt x="206" y="294"/>
                    </a:lnTo>
                    <a:lnTo>
                      <a:pt x="204" y="294"/>
                    </a:lnTo>
                    <a:lnTo>
                      <a:pt x="202" y="294"/>
                    </a:lnTo>
                    <a:lnTo>
                      <a:pt x="200" y="294"/>
                    </a:lnTo>
                    <a:lnTo>
                      <a:pt x="198" y="294"/>
                    </a:lnTo>
                    <a:lnTo>
                      <a:pt x="196" y="294"/>
                    </a:lnTo>
                    <a:lnTo>
                      <a:pt x="194" y="294"/>
                    </a:lnTo>
                    <a:lnTo>
                      <a:pt x="192" y="294"/>
                    </a:lnTo>
                    <a:lnTo>
                      <a:pt x="190" y="294"/>
                    </a:lnTo>
                    <a:lnTo>
                      <a:pt x="189" y="294"/>
                    </a:lnTo>
                    <a:lnTo>
                      <a:pt x="189" y="296"/>
                    </a:lnTo>
                    <a:lnTo>
                      <a:pt x="187" y="296"/>
                    </a:lnTo>
                    <a:lnTo>
                      <a:pt x="185" y="296"/>
                    </a:lnTo>
                    <a:lnTo>
                      <a:pt x="183" y="296"/>
                    </a:lnTo>
                    <a:lnTo>
                      <a:pt x="181" y="296"/>
                    </a:lnTo>
                    <a:lnTo>
                      <a:pt x="179" y="296"/>
                    </a:lnTo>
                    <a:lnTo>
                      <a:pt x="177" y="296"/>
                    </a:lnTo>
                    <a:lnTo>
                      <a:pt x="177" y="294"/>
                    </a:lnTo>
                    <a:lnTo>
                      <a:pt x="177" y="292"/>
                    </a:lnTo>
                    <a:lnTo>
                      <a:pt x="175" y="292"/>
                    </a:lnTo>
                    <a:lnTo>
                      <a:pt x="173" y="292"/>
                    </a:lnTo>
                    <a:lnTo>
                      <a:pt x="171" y="292"/>
                    </a:lnTo>
                    <a:lnTo>
                      <a:pt x="169" y="292"/>
                    </a:lnTo>
                    <a:lnTo>
                      <a:pt x="167" y="292"/>
                    </a:lnTo>
                    <a:lnTo>
                      <a:pt x="165" y="292"/>
                    </a:lnTo>
                    <a:lnTo>
                      <a:pt x="164" y="292"/>
                    </a:lnTo>
                    <a:lnTo>
                      <a:pt x="162" y="292"/>
                    </a:lnTo>
                    <a:lnTo>
                      <a:pt x="160" y="292"/>
                    </a:lnTo>
                    <a:lnTo>
                      <a:pt x="158" y="292"/>
                    </a:lnTo>
                    <a:lnTo>
                      <a:pt x="156" y="292"/>
                    </a:lnTo>
                    <a:lnTo>
                      <a:pt x="154" y="292"/>
                    </a:lnTo>
                    <a:lnTo>
                      <a:pt x="152" y="292"/>
                    </a:lnTo>
                    <a:lnTo>
                      <a:pt x="150" y="292"/>
                    </a:lnTo>
                    <a:lnTo>
                      <a:pt x="148" y="292"/>
                    </a:lnTo>
                    <a:lnTo>
                      <a:pt x="146" y="292"/>
                    </a:lnTo>
                    <a:lnTo>
                      <a:pt x="144" y="292"/>
                    </a:lnTo>
                    <a:lnTo>
                      <a:pt x="142" y="292"/>
                    </a:lnTo>
                    <a:lnTo>
                      <a:pt x="141" y="292"/>
                    </a:lnTo>
                    <a:lnTo>
                      <a:pt x="139" y="292"/>
                    </a:lnTo>
                    <a:lnTo>
                      <a:pt x="137" y="292"/>
                    </a:lnTo>
                    <a:lnTo>
                      <a:pt x="135" y="292"/>
                    </a:lnTo>
                    <a:lnTo>
                      <a:pt x="133" y="292"/>
                    </a:lnTo>
                    <a:lnTo>
                      <a:pt x="131" y="292"/>
                    </a:lnTo>
                    <a:lnTo>
                      <a:pt x="129" y="292"/>
                    </a:lnTo>
                    <a:lnTo>
                      <a:pt x="127" y="292"/>
                    </a:lnTo>
                    <a:lnTo>
                      <a:pt x="125" y="292"/>
                    </a:lnTo>
                    <a:lnTo>
                      <a:pt x="123" y="292"/>
                    </a:lnTo>
                    <a:lnTo>
                      <a:pt x="121" y="292"/>
                    </a:lnTo>
                    <a:lnTo>
                      <a:pt x="119" y="292"/>
                    </a:lnTo>
                    <a:lnTo>
                      <a:pt x="117" y="292"/>
                    </a:lnTo>
                    <a:lnTo>
                      <a:pt x="116" y="292"/>
                    </a:lnTo>
                    <a:lnTo>
                      <a:pt x="114" y="292"/>
                    </a:lnTo>
                    <a:lnTo>
                      <a:pt x="112" y="292"/>
                    </a:lnTo>
                    <a:lnTo>
                      <a:pt x="110" y="292"/>
                    </a:lnTo>
                    <a:lnTo>
                      <a:pt x="108" y="292"/>
                    </a:lnTo>
                    <a:lnTo>
                      <a:pt x="104" y="292"/>
                    </a:lnTo>
                    <a:lnTo>
                      <a:pt x="102" y="292"/>
                    </a:lnTo>
                    <a:lnTo>
                      <a:pt x="100" y="292"/>
                    </a:lnTo>
                    <a:lnTo>
                      <a:pt x="102" y="290"/>
                    </a:lnTo>
                    <a:lnTo>
                      <a:pt x="102" y="288"/>
                    </a:lnTo>
                    <a:lnTo>
                      <a:pt x="102" y="287"/>
                    </a:lnTo>
                    <a:lnTo>
                      <a:pt x="102" y="285"/>
                    </a:lnTo>
                    <a:lnTo>
                      <a:pt x="102" y="283"/>
                    </a:lnTo>
                    <a:lnTo>
                      <a:pt x="104" y="281"/>
                    </a:lnTo>
                    <a:lnTo>
                      <a:pt x="104" y="279"/>
                    </a:lnTo>
                    <a:lnTo>
                      <a:pt x="104" y="277"/>
                    </a:lnTo>
                    <a:lnTo>
                      <a:pt x="104" y="275"/>
                    </a:lnTo>
                    <a:lnTo>
                      <a:pt x="104" y="273"/>
                    </a:lnTo>
                    <a:lnTo>
                      <a:pt x="104" y="271"/>
                    </a:lnTo>
                    <a:lnTo>
                      <a:pt x="106" y="269"/>
                    </a:lnTo>
                    <a:lnTo>
                      <a:pt x="106" y="267"/>
                    </a:lnTo>
                    <a:lnTo>
                      <a:pt x="106" y="265"/>
                    </a:lnTo>
                    <a:lnTo>
                      <a:pt x="106" y="262"/>
                    </a:lnTo>
                    <a:lnTo>
                      <a:pt x="106" y="260"/>
                    </a:lnTo>
                    <a:lnTo>
                      <a:pt x="106" y="256"/>
                    </a:lnTo>
                    <a:lnTo>
                      <a:pt x="106" y="254"/>
                    </a:lnTo>
                    <a:lnTo>
                      <a:pt x="106" y="250"/>
                    </a:lnTo>
                    <a:lnTo>
                      <a:pt x="106" y="248"/>
                    </a:lnTo>
                    <a:lnTo>
                      <a:pt x="106" y="246"/>
                    </a:lnTo>
                    <a:lnTo>
                      <a:pt x="104" y="244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4" y="239"/>
                    </a:lnTo>
                    <a:lnTo>
                      <a:pt x="104" y="237"/>
                    </a:lnTo>
                    <a:lnTo>
                      <a:pt x="104" y="235"/>
                    </a:lnTo>
                    <a:lnTo>
                      <a:pt x="104" y="231"/>
                    </a:lnTo>
                    <a:lnTo>
                      <a:pt x="104" y="229"/>
                    </a:lnTo>
                    <a:lnTo>
                      <a:pt x="104" y="227"/>
                    </a:lnTo>
                    <a:lnTo>
                      <a:pt x="102" y="223"/>
                    </a:lnTo>
                    <a:lnTo>
                      <a:pt x="102" y="219"/>
                    </a:lnTo>
                    <a:lnTo>
                      <a:pt x="102" y="217"/>
                    </a:lnTo>
                    <a:lnTo>
                      <a:pt x="104" y="217"/>
                    </a:lnTo>
                    <a:lnTo>
                      <a:pt x="104" y="215"/>
                    </a:lnTo>
                    <a:lnTo>
                      <a:pt x="104" y="214"/>
                    </a:lnTo>
                    <a:lnTo>
                      <a:pt x="104" y="212"/>
                    </a:lnTo>
                    <a:lnTo>
                      <a:pt x="104" y="208"/>
                    </a:lnTo>
                    <a:lnTo>
                      <a:pt x="104" y="206"/>
                    </a:lnTo>
                    <a:lnTo>
                      <a:pt x="104" y="204"/>
                    </a:lnTo>
                    <a:lnTo>
                      <a:pt x="106" y="200"/>
                    </a:lnTo>
                    <a:lnTo>
                      <a:pt x="106" y="196"/>
                    </a:lnTo>
                    <a:lnTo>
                      <a:pt x="106" y="194"/>
                    </a:lnTo>
                    <a:lnTo>
                      <a:pt x="106" y="192"/>
                    </a:lnTo>
                    <a:lnTo>
                      <a:pt x="108" y="191"/>
                    </a:lnTo>
                    <a:lnTo>
                      <a:pt x="108" y="189"/>
                    </a:lnTo>
                    <a:lnTo>
                      <a:pt x="108" y="187"/>
                    </a:lnTo>
                    <a:lnTo>
                      <a:pt x="108" y="185"/>
                    </a:lnTo>
                    <a:lnTo>
                      <a:pt x="110" y="183"/>
                    </a:lnTo>
                    <a:lnTo>
                      <a:pt x="110" y="179"/>
                    </a:lnTo>
                    <a:lnTo>
                      <a:pt x="112" y="177"/>
                    </a:lnTo>
                    <a:lnTo>
                      <a:pt x="112" y="175"/>
                    </a:lnTo>
                    <a:lnTo>
                      <a:pt x="112" y="173"/>
                    </a:lnTo>
                    <a:lnTo>
                      <a:pt x="114" y="169"/>
                    </a:lnTo>
                    <a:lnTo>
                      <a:pt x="114" y="167"/>
                    </a:lnTo>
                    <a:lnTo>
                      <a:pt x="116" y="164"/>
                    </a:lnTo>
                    <a:lnTo>
                      <a:pt x="116" y="162"/>
                    </a:lnTo>
                    <a:lnTo>
                      <a:pt x="117" y="158"/>
                    </a:lnTo>
                    <a:lnTo>
                      <a:pt x="119" y="156"/>
                    </a:lnTo>
                    <a:lnTo>
                      <a:pt x="119" y="154"/>
                    </a:lnTo>
                    <a:lnTo>
                      <a:pt x="121" y="152"/>
                    </a:lnTo>
                    <a:lnTo>
                      <a:pt x="123" y="150"/>
                    </a:lnTo>
                    <a:lnTo>
                      <a:pt x="123" y="148"/>
                    </a:lnTo>
                    <a:lnTo>
                      <a:pt x="125" y="146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3"/>
                    </a:lnTo>
                    <a:lnTo>
                      <a:pt x="131" y="141"/>
                    </a:lnTo>
                    <a:lnTo>
                      <a:pt x="129" y="141"/>
                    </a:lnTo>
                    <a:lnTo>
                      <a:pt x="127" y="139"/>
                    </a:lnTo>
                    <a:lnTo>
                      <a:pt x="125" y="13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2" name="Freeform 90"/>
              <p:cNvSpPr>
                <a:spLocks/>
              </p:cNvSpPr>
              <p:nvPr/>
            </p:nvSpPr>
            <p:spPr bwMode="auto">
              <a:xfrm>
                <a:off x="3608096" y="2608954"/>
                <a:ext cx="321646" cy="280143"/>
              </a:xfrm>
              <a:custGeom>
                <a:avLst/>
                <a:gdLst>
                  <a:gd name="T0" fmla="*/ 0 w 155"/>
                  <a:gd name="T1" fmla="*/ 6 h 135"/>
                  <a:gd name="T2" fmla="*/ 8 w 155"/>
                  <a:gd name="T3" fmla="*/ 0 h 135"/>
                  <a:gd name="T4" fmla="*/ 21 w 155"/>
                  <a:gd name="T5" fmla="*/ 0 h 135"/>
                  <a:gd name="T6" fmla="*/ 34 w 155"/>
                  <a:gd name="T7" fmla="*/ 0 h 135"/>
                  <a:gd name="T8" fmla="*/ 48 w 155"/>
                  <a:gd name="T9" fmla="*/ 0 h 135"/>
                  <a:gd name="T10" fmla="*/ 61 w 155"/>
                  <a:gd name="T11" fmla="*/ 0 h 135"/>
                  <a:gd name="T12" fmla="*/ 75 w 155"/>
                  <a:gd name="T13" fmla="*/ 0 h 135"/>
                  <a:gd name="T14" fmla="*/ 88 w 155"/>
                  <a:gd name="T15" fmla="*/ 0 h 135"/>
                  <a:gd name="T16" fmla="*/ 102 w 155"/>
                  <a:gd name="T17" fmla="*/ 0 h 135"/>
                  <a:gd name="T18" fmla="*/ 115 w 155"/>
                  <a:gd name="T19" fmla="*/ 0 h 135"/>
                  <a:gd name="T20" fmla="*/ 129 w 155"/>
                  <a:gd name="T21" fmla="*/ 0 h 135"/>
                  <a:gd name="T22" fmla="*/ 140 w 155"/>
                  <a:gd name="T23" fmla="*/ 2 h 135"/>
                  <a:gd name="T24" fmla="*/ 142 w 155"/>
                  <a:gd name="T25" fmla="*/ 10 h 135"/>
                  <a:gd name="T26" fmla="*/ 140 w 155"/>
                  <a:gd name="T27" fmla="*/ 10 h 135"/>
                  <a:gd name="T28" fmla="*/ 134 w 155"/>
                  <a:gd name="T29" fmla="*/ 18 h 135"/>
                  <a:gd name="T30" fmla="*/ 142 w 155"/>
                  <a:gd name="T31" fmla="*/ 19 h 135"/>
                  <a:gd name="T32" fmla="*/ 153 w 155"/>
                  <a:gd name="T33" fmla="*/ 21 h 135"/>
                  <a:gd name="T34" fmla="*/ 153 w 155"/>
                  <a:gd name="T35" fmla="*/ 27 h 135"/>
                  <a:gd name="T36" fmla="*/ 146 w 155"/>
                  <a:gd name="T37" fmla="*/ 33 h 135"/>
                  <a:gd name="T38" fmla="*/ 148 w 155"/>
                  <a:gd name="T39" fmla="*/ 37 h 135"/>
                  <a:gd name="T40" fmla="*/ 144 w 155"/>
                  <a:gd name="T41" fmla="*/ 43 h 135"/>
                  <a:gd name="T42" fmla="*/ 142 w 155"/>
                  <a:gd name="T43" fmla="*/ 43 h 135"/>
                  <a:gd name="T44" fmla="*/ 142 w 155"/>
                  <a:gd name="T45" fmla="*/ 52 h 135"/>
                  <a:gd name="T46" fmla="*/ 136 w 155"/>
                  <a:gd name="T47" fmla="*/ 56 h 135"/>
                  <a:gd name="T48" fmla="*/ 134 w 155"/>
                  <a:gd name="T49" fmla="*/ 64 h 135"/>
                  <a:gd name="T50" fmla="*/ 129 w 155"/>
                  <a:gd name="T51" fmla="*/ 64 h 135"/>
                  <a:gd name="T52" fmla="*/ 129 w 155"/>
                  <a:gd name="T53" fmla="*/ 66 h 135"/>
                  <a:gd name="T54" fmla="*/ 130 w 155"/>
                  <a:gd name="T55" fmla="*/ 69 h 135"/>
                  <a:gd name="T56" fmla="*/ 129 w 155"/>
                  <a:gd name="T57" fmla="*/ 69 h 135"/>
                  <a:gd name="T58" fmla="*/ 127 w 155"/>
                  <a:gd name="T59" fmla="*/ 77 h 135"/>
                  <a:gd name="T60" fmla="*/ 125 w 155"/>
                  <a:gd name="T61" fmla="*/ 85 h 135"/>
                  <a:gd name="T62" fmla="*/ 119 w 155"/>
                  <a:gd name="T63" fmla="*/ 89 h 135"/>
                  <a:gd name="T64" fmla="*/ 117 w 155"/>
                  <a:gd name="T65" fmla="*/ 89 h 135"/>
                  <a:gd name="T66" fmla="*/ 117 w 155"/>
                  <a:gd name="T67" fmla="*/ 91 h 135"/>
                  <a:gd name="T68" fmla="*/ 113 w 155"/>
                  <a:gd name="T69" fmla="*/ 96 h 135"/>
                  <a:gd name="T70" fmla="*/ 113 w 155"/>
                  <a:gd name="T71" fmla="*/ 98 h 135"/>
                  <a:gd name="T72" fmla="*/ 111 w 155"/>
                  <a:gd name="T73" fmla="*/ 106 h 135"/>
                  <a:gd name="T74" fmla="*/ 113 w 155"/>
                  <a:gd name="T75" fmla="*/ 110 h 135"/>
                  <a:gd name="T76" fmla="*/ 107 w 155"/>
                  <a:gd name="T77" fmla="*/ 110 h 135"/>
                  <a:gd name="T78" fmla="*/ 107 w 155"/>
                  <a:gd name="T79" fmla="*/ 117 h 135"/>
                  <a:gd name="T80" fmla="*/ 107 w 155"/>
                  <a:gd name="T81" fmla="*/ 119 h 135"/>
                  <a:gd name="T82" fmla="*/ 109 w 155"/>
                  <a:gd name="T83" fmla="*/ 123 h 135"/>
                  <a:gd name="T84" fmla="*/ 109 w 155"/>
                  <a:gd name="T85" fmla="*/ 129 h 135"/>
                  <a:gd name="T86" fmla="*/ 105 w 155"/>
                  <a:gd name="T87" fmla="*/ 135 h 135"/>
                  <a:gd name="T88" fmla="*/ 92 w 155"/>
                  <a:gd name="T89" fmla="*/ 135 h 135"/>
                  <a:gd name="T90" fmla="*/ 79 w 155"/>
                  <a:gd name="T91" fmla="*/ 135 h 135"/>
                  <a:gd name="T92" fmla="*/ 65 w 155"/>
                  <a:gd name="T93" fmla="*/ 135 h 135"/>
                  <a:gd name="T94" fmla="*/ 52 w 155"/>
                  <a:gd name="T95" fmla="*/ 135 h 135"/>
                  <a:gd name="T96" fmla="*/ 38 w 155"/>
                  <a:gd name="T97" fmla="*/ 135 h 135"/>
                  <a:gd name="T98" fmla="*/ 27 w 155"/>
                  <a:gd name="T99" fmla="*/ 133 h 135"/>
                  <a:gd name="T100" fmla="*/ 17 w 155"/>
                  <a:gd name="T101" fmla="*/ 129 h 135"/>
                  <a:gd name="T102" fmla="*/ 17 w 155"/>
                  <a:gd name="T103" fmla="*/ 115 h 135"/>
                  <a:gd name="T104" fmla="*/ 15 w 155"/>
                  <a:gd name="T105" fmla="*/ 114 h 135"/>
                  <a:gd name="T106" fmla="*/ 13 w 155"/>
                  <a:gd name="T107" fmla="*/ 114 h 135"/>
                  <a:gd name="T108" fmla="*/ 8 w 155"/>
                  <a:gd name="T109" fmla="*/ 114 h 135"/>
                  <a:gd name="T110" fmla="*/ 4 w 155"/>
                  <a:gd name="T111" fmla="*/ 112 h 135"/>
                  <a:gd name="T112" fmla="*/ 4 w 155"/>
                  <a:gd name="T113" fmla="*/ 98 h 135"/>
                  <a:gd name="T114" fmla="*/ 4 w 155"/>
                  <a:gd name="T115" fmla="*/ 85 h 135"/>
                  <a:gd name="T116" fmla="*/ 4 w 155"/>
                  <a:gd name="T117" fmla="*/ 71 h 135"/>
                  <a:gd name="T118" fmla="*/ 4 w 155"/>
                  <a:gd name="T119" fmla="*/ 58 h 135"/>
                  <a:gd name="T120" fmla="*/ 6 w 155"/>
                  <a:gd name="T121" fmla="*/ 50 h 135"/>
                  <a:gd name="T122" fmla="*/ 4 w 155"/>
                  <a:gd name="T123" fmla="*/ 39 h 135"/>
                  <a:gd name="T124" fmla="*/ 2 w 155"/>
                  <a:gd name="T125" fmla="*/ 2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135">
                    <a:moveTo>
                      <a:pt x="2" y="16"/>
                    </a:moveTo>
                    <a:lnTo>
                      <a:pt x="2" y="14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2" y="4"/>
                    </a:lnTo>
                    <a:lnTo>
                      <a:pt x="142" y="6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0" y="12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6" y="14"/>
                    </a:lnTo>
                    <a:lnTo>
                      <a:pt x="136" y="16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6" y="19"/>
                    </a:lnTo>
                    <a:lnTo>
                      <a:pt x="138" y="19"/>
                    </a:lnTo>
                    <a:lnTo>
                      <a:pt x="140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8" y="19"/>
                    </a:lnTo>
                    <a:lnTo>
                      <a:pt x="150" y="19"/>
                    </a:lnTo>
                    <a:lnTo>
                      <a:pt x="152" y="19"/>
                    </a:lnTo>
                    <a:lnTo>
                      <a:pt x="153" y="19"/>
                    </a:lnTo>
                    <a:lnTo>
                      <a:pt x="153" y="21"/>
                    </a:lnTo>
                    <a:lnTo>
                      <a:pt x="155" y="21"/>
                    </a:lnTo>
                    <a:lnTo>
                      <a:pt x="155" y="23"/>
                    </a:lnTo>
                    <a:lnTo>
                      <a:pt x="153" y="23"/>
                    </a:lnTo>
                    <a:lnTo>
                      <a:pt x="152" y="23"/>
                    </a:lnTo>
                    <a:lnTo>
                      <a:pt x="152" y="25"/>
                    </a:lnTo>
                    <a:lnTo>
                      <a:pt x="153" y="25"/>
                    </a:lnTo>
                    <a:lnTo>
                      <a:pt x="153" y="27"/>
                    </a:lnTo>
                    <a:lnTo>
                      <a:pt x="152" y="27"/>
                    </a:lnTo>
                    <a:lnTo>
                      <a:pt x="152" y="29"/>
                    </a:lnTo>
                    <a:lnTo>
                      <a:pt x="150" y="29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6" y="31"/>
                    </a:lnTo>
                    <a:lnTo>
                      <a:pt x="146" y="33"/>
                    </a:lnTo>
                    <a:lnTo>
                      <a:pt x="148" y="33"/>
                    </a:lnTo>
                    <a:lnTo>
                      <a:pt x="150" y="33"/>
                    </a:lnTo>
                    <a:lnTo>
                      <a:pt x="150" y="35"/>
                    </a:lnTo>
                    <a:lnTo>
                      <a:pt x="148" y="35"/>
                    </a:lnTo>
                    <a:lnTo>
                      <a:pt x="146" y="35"/>
                    </a:lnTo>
                    <a:lnTo>
                      <a:pt x="146" y="37"/>
                    </a:lnTo>
                    <a:lnTo>
                      <a:pt x="148" y="37"/>
                    </a:lnTo>
                    <a:lnTo>
                      <a:pt x="148" y="39"/>
                    </a:lnTo>
                    <a:lnTo>
                      <a:pt x="146" y="39"/>
                    </a:lnTo>
                    <a:lnTo>
                      <a:pt x="146" y="37"/>
                    </a:lnTo>
                    <a:lnTo>
                      <a:pt x="144" y="37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4" y="43"/>
                    </a:lnTo>
                    <a:lnTo>
                      <a:pt x="142" y="43"/>
                    </a:lnTo>
                    <a:lnTo>
                      <a:pt x="142" y="41"/>
                    </a:lnTo>
                    <a:lnTo>
                      <a:pt x="140" y="41"/>
                    </a:lnTo>
                    <a:lnTo>
                      <a:pt x="140" y="43"/>
                    </a:lnTo>
                    <a:lnTo>
                      <a:pt x="140" y="44"/>
                    </a:lnTo>
                    <a:lnTo>
                      <a:pt x="140" y="43"/>
                    </a:lnTo>
                    <a:lnTo>
                      <a:pt x="142" y="43"/>
                    </a:lnTo>
                    <a:lnTo>
                      <a:pt x="142" y="44"/>
                    </a:lnTo>
                    <a:lnTo>
                      <a:pt x="142" y="46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2" y="50"/>
                    </a:lnTo>
                    <a:lnTo>
                      <a:pt x="142" y="52"/>
                    </a:lnTo>
                    <a:lnTo>
                      <a:pt x="142" y="54"/>
                    </a:lnTo>
                    <a:lnTo>
                      <a:pt x="140" y="54"/>
                    </a:lnTo>
                    <a:lnTo>
                      <a:pt x="138" y="54"/>
                    </a:lnTo>
                    <a:lnTo>
                      <a:pt x="138" y="56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6" y="56"/>
                    </a:lnTo>
                    <a:lnTo>
                      <a:pt x="136" y="58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6" y="60"/>
                    </a:lnTo>
                    <a:lnTo>
                      <a:pt x="136" y="62"/>
                    </a:lnTo>
                    <a:lnTo>
                      <a:pt x="136" y="64"/>
                    </a:lnTo>
                    <a:lnTo>
                      <a:pt x="134" y="64"/>
                    </a:lnTo>
                    <a:lnTo>
                      <a:pt x="132" y="64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30" y="64"/>
                    </a:lnTo>
                    <a:lnTo>
                      <a:pt x="130" y="62"/>
                    </a:lnTo>
                    <a:lnTo>
                      <a:pt x="130" y="64"/>
                    </a:lnTo>
                    <a:lnTo>
                      <a:pt x="129" y="64"/>
                    </a:lnTo>
                    <a:lnTo>
                      <a:pt x="130" y="64"/>
                    </a:lnTo>
                    <a:lnTo>
                      <a:pt x="130" y="66"/>
                    </a:lnTo>
                    <a:lnTo>
                      <a:pt x="130" y="67"/>
                    </a:lnTo>
                    <a:lnTo>
                      <a:pt x="130" y="69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9" y="66"/>
                    </a:lnTo>
                    <a:lnTo>
                      <a:pt x="127" y="66"/>
                    </a:lnTo>
                    <a:lnTo>
                      <a:pt x="127" y="67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9" y="69"/>
                    </a:lnTo>
                    <a:lnTo>
                      <a:pt x="130" y="69"/>
                    </a:lnTo>
                    <a:lnTo>
                      <a:pt x="130" y="71"/>
                    </a:lnTo>
                    <a:lnTo>
                      <a:pt x="129" y="71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7" y="71"/>
                    </a:lnTo>
                    <a:lnTo>
                      <a:pt x="129" y="71"/>
                    </a:lnTo>
                    <a:lnTo>
                      <a:pt x="129" y="69"/>
                    </a:lnTo>
                    <a:lnTo>
                      <a:pt x="127" y="69"/>
                    </a:lnTo>
                    <a:lnTo>
                      <a:pt x="127" y="71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7" y="75"/>
                    </a:lnTo>
                    <a:lnTo>
                      <a:pt x="127" y="77"/>
                    </a:lnTo>
                    <a:lnTo>
                      <a:pt x="127" y="79"/>
                    </a:lnTo>
                    <a:lnTo>
                      <a:pt x="127" y="81"/>
                    </a:lnTo>
                    <a:lnTo>
                      <a:pt x="125" y="81"/>
                    </a:lnTo>
                    <a:lnTo>
                      <a:pt x="125" y="83"/>
                    </a:lnTo>
                    <a:lnTo>
                      <a:pt x="123" y="83"/>
                    </a:lnTo>
                    <a:lnTo>
                      <a:pt x="125" y="83"/>
                    </a:lnTo>
                    <a:lnTo>
                      <a:pt x="125" y="85"/>
                    </a:lnTo>
                    <a:lnTo>
                      <a:pt x="123" y="85"/>
                    </a:lnTo>
                    <a:lnTo>
                      <a:pt x="123" y="83"/>
                    </a:lnTo>
                    <a:lnTo>
                      <a:pt x="121" y="83"/>
                    </a:lnTo>
                    <a:lnTo>
                      <a:pt x="121" y="85"/>
                    </a:lnTo>
                    <a:lnTo>
                      <a:pt x="121" y="87"/>
                    </a:lnTo>
                    <a:lnTo>
                      <a:pt x="119" y="87"/>
                    </a:lnTo>
                    <a:lnTo>
                      <a:pt x="119" y="89"/>
                    </a:lnTo>
                    <a:lnTo>
                      <a:pt x="117" y="89"/>
                    </a:lnTo>
                    <a:lnTo>
                      <a:pt x="117" y="87"/>
                    </a:lnTo>
                    <a:lnTo>
                      <a:pt x="115" y="87"/>
                    </a:lnTo>
                    <a:lnTo>
                      <a:pt x="115" y="89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7" y="91"/>
                    </a:lnTo>
                    <a:lnTo>
                      <a:pt x="115" y="91"/>
                    </a:lnTo>
                    <a:lnTo>
                      <a:pt x="115" y="92"/>
                    </a:lnTo>
                    <a:lnTo>
                      <a:pt x="117" y="92"/>
                    </a:lnTo>
                    <a:lnTo>
                      <a:pt x="117" y="94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3" y="104"/>
                    </a:lnTo>
                    <a:lnTo>
                      <a:pt x="113" y="106"/>
                    </a:lnTo>
                    <a:lnTo>
                      <a:pt x="111" y="106"/>
                    </a:lnTo>
                    <a:lnTo>
                      <a:pt x="109" y="106"/>
                    </a:lnTo>
                    <a:lnTo>
                      <a:pt x="109" y="104"/>
                    </a:lnTo>
                    <a:lnTo>
                      <a:pt x="109" y="106"/>
                    </a:lnTo>
                    <a:lnTo>
                      <a:pt x="109" y="108"/>
                    </a:lnTo>
                    <a:lnTo>
                      <a:pt x="111" y="108"/>
                    </a:lnTo>
                    <a:lnTo>
                      <a:pt x="113" y="108"/>
                    </a:lnTo>
                    <a:lnTo>
                      <a:pt x="113" y="110"/>
                    </a:lnTo>
                    <a:lnTo>
                      <a:pt x="111" y="110"/>
                    </a:lnTo>
                    <a:lnTo>
                      <a:pt x="109" y="110"/>
                    </a:lnTo>
                    <a:lnTo>
                      <a:pt x="109" y="108"/>
                    </a:lnTo>
                    <a:lnTo>
                      <a:pt x="107" y="108"/>
                    </a:lnTo>
                    <a:lnTo>
                      <a:pt x="105" y="108"/>
                    </a:lnTo>
                    <a:lnTo>
                      <a:pt x="105" y="110"/>
                    </a:lnTo>
                    <a:lnTo>
                      <a:pt x="107" y="110"/>
                    </a:lnTo>
                    <a:lnTo>
                      <a:pt x="109" y="110"/>
                    </a:lnTo>
                    <a:lnTo>
                      <a:pt x="109" y="112"/>
                    </a:lnTo>
                    <a:lnTo>
                      <a:pt x="107" y="112"/>
                    </a:lnTo>
                    <a:lnTo>
                      <a:pt x="107" y="114"/>
                    </a:lnTo>
                    <a:lnTo>
                      <a:pt x="105" y="114"/>
                    </a:lnTo>
                    <a:lnTo>
                      <a:pt x="107" y="115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7" y="117"/>
                    </a:lnTo>
                    <a:lnTo>
                      <a:pt x="107" y="115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09" y="119"/>
                    </a:lnTo>
                    <a:lnTo>
                      <a:pt x="107" y="119"/>
                    </a:lnTo>
                    <a:lnTo>
                      <a:pt x="109" y="119"/>
                    </a:lnTo>
                    <a:lnTo>
                      <a:pt x="109" y="117"/>
                    </a:lnTo>
                    <a:lnTo>
                      <a:pt x="111" y="117"/>
                    </a:lnTo>
                    <a:lnTo>
                      <a:pt x="111" y="119"/>
                    </a:lnTo>
                    <a:lnTo>
                      <a:pt x="109" y="119"/>
                    </a:lnTo>
                    <a:lnTo>
                      <a:pt x="109" y="121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11" y="125"/>
                    </a:lnTo>
                    <a:lnTo>
                      <a:pt x="111" y="123"/>
                    </a:lnTo>
                    <a:lnTo>
                      <a:pt x="111" y="125"/>
                    </a:lnTo>
                    <a:lnTo>
                      <a:pt x="111" y="127"/>
                    </a:lnTo>
                    <a:lnTo>
                      <a:pt x="111" y="129"/>
                    </a:lnTo>
                    <a:lnTo>
                      <a:pt x="109" y="129"/>
                    </a:lnTo>
                    <a:lnTo>
                      <a:pt x="107" y="129"/>
                    </a:lnTo>
                    <a:lnTo>
                      <a:pt x="107" y="131"/>
                    </a:lnTo>
                    <a:lnTo>
                      <a:pt x="109" y="131"/>
                    </a:lnTo>
                    <a:lnTo>
                      <a:pt x="109" y="133"/>
                    </a:lnTo>
                    <a:lnTo>
                      <a:pt x="107" y="133"/>
                    </a:lnTo>
                    <a:lnTo>
                      <a:pt x="107" y="135"/>
                    </a:lnTo>
                    <a:lnTo>
                      <a:pt x="105" y="135"/>
                    </a:lnTo>
                    <a:lnTo>
                      <a:pt x="104" y="135"/>
                    </a:lnTo>
                    <a:lnTo>
                      <a:pt x="102" y="135"/>
                    </a:lnTo>
                    <a:lnTo>
                      <a:pt x="100" y="135"/>
                    </a:lnTo>
                    <a:lnTo>
                      <a:pt x="98" y="135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2" y="135"/>
                    </a:lnTo>
                    <a:lnTo>
                      <a:pt x="90" y="135"/>
                    </a:lnTo>
                    <a:lnTo>
                      <a:pt x="88" y="135"/>
                    </a:lnTo>
                    <a:lnTo>
                      <a:pt x="86" y="135"/>
                    </a:lnTo>
                    <a:lnTo>
                      <a:pt x="84" y="135"/>
                    </a:lnTo>
                    <a:lnTo>
                      <a:pt x="82" y="135"/>
                    </a:lnTo>
                    <a:lnTo>
                      <a:pt x="80" y="135"/>
                    </a:lnTo>
                    <a:lnTo>
                      <a:pt x="79" y="135"/>
                    </a:lnTo>
                    <a:lnTo>
                      <a:pt x="77" y="135"/>
                    </a:lnTo>
                    <a:lnTo>
                      <a:pt x="75" y="135"/>
                    </a:lnTo>
                    <a:lnTo>
                      <a:pt x="73" y="135"/>
                    </a:lnTo>
                    <a:lnTo>
                      <a:pt x="71" y="135"/>
                    </a:lnTo>
                    <a:lnTo>
                      <a:pt x="69" y="135"/>
                    </a:lnTo>
                    <a:lnTo>
                      <a:pt x="67" y="135"/>
                    </a:lnTo>
                    <a:lnTo>
                      <a:pt x="65" y="135"/>
                    </a:lnTo>
                    <a:lnTo>
                      <a:pt x="63" y="135"/>
                    </a:lnTo>
                    <a:lnTo>
                      <a:pt x="61" y="135"/>
                    </a:lnTo>
                    <a:lnTo>
                      <a:pt x="59" y="135"/>
                    </a:lnTo>
                    <a:lnTo>
                      <a:pt x="57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0" y="135"/>
                    </a:lnTo>
                    <a:lnTo>
                      <a:pt x="48" y="135"/>
                    </a:lnTo>
                    <a:lnTo>
                      <a:pt x="46" y="135"/>
                    </a:lnTo>
                    <a:lnTo>
                      <a:pt x="44" y="135"/>
                    </a:lnTo>
                    <a:lnTo>
                      <a:pt x="42" y="135"/>
                    </a:lnTo>
                    <a:lnTo>
                      <a:pt x="40" y="135"/>
                    </a:lnTo>
                    <a:lnTo>
                      <a:pt x="38" y="135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32" y="135"/>
                    </a:lnTo>
                    <a:lnTo>
                      <a:pt x="32" y="133"/>
                    </a:lnTo>
                    <a:lnTo>
                      <a:pt x="31" y="133"/>
                    </a:lnTo>
                    <a:lnTo>
                      <a:pt x="29" y="133"/>
                    </a:lnTo>
                    <a:lnTo>
                      <a:pt x="27" y="133"/>
                    </a:lnTo>
                    <a:lnTo>
                      <a:pt x="25" y="133"/>
                    </a:lnTo>
                    <a:lnTo>
                      <a:pt x="23" y="133"/>
                    </a:lnTo>
                    <a:lnTo>
                      <a:pt x="21" y="133"/>
                    </a:lnTo>
                    <a:lnTo>
                      <a:pt x="19" y="133"/>
                    </a:lnTo>
                    <a:lnTo>
                      <a:pt x="17" y="133"/>
                    </a:lnTo>
                    <a:lnTo>
                      <a:pt x="17" y="131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17" y="125"/>
                    </a:lnTo>
                    <a:lnTo>
                      <a:pt x="17" y="123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7" y="114"/>
                    </a:lnTo>
                    <a:lnTo>
                      <a:pt x="17" y="112"/>
                    </a:lnTo>
                    <a:lnTo>
                      <a:pt x="15" y="112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2"/>
                    </a:lnTo>
                    <a:lnTo>
                      <a:pt x="11" y="114"/>
                    </a:lnTo>
                    <a:lnTo>
                      <a:pt x="13" y="114"/>
                    </a:lnTo>
                    <a:lnTo>
                      <a:pt x="11" y="114"/>
                    </a:lnTo>
                    <a:lnTo>
                      <a:pt x="11" y="112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1"/>
                    </a:lnTo>
                    <a:lnTo>
                      <a:pt x="4" y="41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3" name="Freeform 91"/>
              <p:cNvSpPr>
                <a:spLocks/>
              </p:cNvSpPr>
              <p:nvPr/>
            </p:nvSpPr>
            <p:spPr bwMode="auto">
              <a:xfrm>
                <a:off x="3799008" y="2729312"/>
                <a:ext cx="234490" cy="377674"/>
              </a:xfrm>
              <a:custGeom>
                <a:avLst/>
                <a:gdLst>
                  <a:gd name="T0" fmla="*/ 25 w 113"/>
                  <a:gd name="T1" fmla="*/ 31 h 182"/>
                  <a:gd name="T2" fmla="*/ 25 w 113"/>
                  <a:gd name="T3" fmla="*/ 31 h 182"/>
                  <a:gd name="T4" fmla="*/ 33 w 113"/>
                  <a:gd name="T5" fmla="*/ 27 h 182"/>
                  <a:gd name="T6" fmla="*/ 35 w 113"/>
                  <a:gd name="T7" fmla="*/ 17 h 182"/>
                  <a:gd name="T8" fmla="*/ 35 w 113"/>
                  <a:gd name="T9" fmla="*/ 13 h 182"/>
                  <a:gd name="T10" fmla="*/ 35 w 113"/>
                  <a:gd name="T11" fmla="*/ 9 h 182"/>
                  <a:gd name="T12" fmla="*/ 38 w 113"/>
                  <a:gd name="T13" fmla="*/ 9 h 182"/>
                  <a:gd name="T14" fmla="*/ 40 w 113"/>
                  <a:gd name="T15" fmla="*/ 8 h 182"/>
                  <a:gd name="T16" fmla="*/ 44 w 113"/>
                  <a:gd name="T17" fmla="*/ 0 h 182"/>
                  <a:gd name="T18" fmla="*/ 60 w 113"/>
                  <a:gd name="T19" fmla="*/ 0 h 182"/>
                  <a:gd name="T20" fmla="*/ 75 w 113"/>
                  <a:gd name="T21" fmla="*/ 0 h 182"/>
                  <a:gd name="T22" fmla="*/ 90 w 113"/>
                  <a:gd name="T23" fmla="*/ 0 h 182"/>
                  <a:gd name="T24" fmla="*/ 106 w 113"/>
                  <a:gd name="T25" fmla="*/ 0 h 182"/>
                  <a:gd name="T26" fmla="*/ 113 w 113"/>
                  <a:gd name="T27" fmla="*/ 8 h 182"/>
                  <a:gd name="T28" fmla="*/ 111 w 113"/>
                  <a:gd name="T29" fmla="*/ 21 h 182"/>
                  <a:gd name="T30" fmla="*/ 109 w 113"/>
                  <a:gd name="T31" fmla="*/ 36 h 182"/>
                  <a:gd name="T32" fmla="*/ 108 w 113"/>
                  <a:gd name="T33" fmla="*/ 50 h 182"/>
                  <a:gd name="T34" fmla="*/ 106 w 113"/>
                  <a:gd name="T35" fmla="*/ 65 h 182"/>
                  <a:gd name="T36" fmla="*/ 106 w 113"/>
                  <a:gd name="T37" fmla="*/ 81 h 182"/>
                  <a:gd name="T38" fmla="*/ 104 w 113"/>
                  <a:gd name="T39" fmla="*/ 94 h 182"/>
                  <a:gd name="T40" fmla="*/ 102 w 113"/>
                  <a:gd name="T41" fmla="*/ 107 h 182"/>
                  <a:gd name="T42" fmla="*/ 102 w 113"/>
                  <a:gd name="T43" fmla="*/ 123 h 182"/>
                  <a:gd name="T44" fmla="*/ 102 w 113"/>
                  <a:gd name="T45" fmla="*/ 138 h 182"/>
                  <a:gd name="T46" fmla="*/ 102 w 113"/>
                  <a:gd name="T47" fmla="*/ 153 h 182"/>
                  <a:gd name="T48" fmla="*/ 104 w 113"/>
                  <a:gd name="T49" fmla="*/ 169 h 182"/>
                  <a:gd name="T50" fmla="*/ 102 w 113"/>
                  <a:gd name="T51" fmla="*/ 182 h 182"/>
                  <a:gd name="T52" fmla="*/ 90 w 113"/>
                  <a:gd name="T53" fmla="*/ 180 h 182"/>
                  <a:gd name="T54" fmla="*/ 79 w 113"/>
                  <a:gd name="T55" fmla="*/ 180 h 182"/>
                  <a:gd name="T56" fmla="*/ 67 w 113"/>
                  <a:gd name="T57" fmla="*/ 180 h 182"/>
                  <a:gd name="T58" fmla="*/ 63 w 113"/>
                  <a:gd name="T59" fmla="*/ 177 h 182"/>
                  <a:gd name="T60" fmla="*/ 63 w 113"/>
                  <a:gd name="T61" fmla="*/ 171 h 182"/>
                  <a:gd name="T62" fmla="*/ 60 w 113"/>
                  <a:gd name="T63" fmla="*/ 167 h 182"/>
                  <a:gd name="T64" fmla="*/ 58 w 113"/>
                  <a:gd name="T65" fmla="*/ 165 h 182"/>
                  <a:gd name="T66" fmla="*/ 58 w 113"/>
                  <a:gd name="T67" fmla="*/ 157 h 182"/>
                  <a:gd name="T68" fmla="*/ 61 w 113"/>
                  <a:gd name="T69" fmla="*/ 153 h 182"/>
                  <a:gd name="T70" fmla="*/ 48 w 113"/>
                  <a:gd name="T71" fmla="*/ 152 h 182"/>
                  <a:gd name="T72" fmla="*/ 33 w 113"/>
                  <a:gd name="T73" fmla="*/ 152 h 182"/>
                  <a:gd name="T74" fmla="*/ 17 w 113"/>
                  <a:gd name="T75" fmla="*/ 152 h 182"/>
                  <a:gd name="T76" fmla="*/ 2 w 113"/>
                  <a:gd name="T77" fmla="*/ 152 h 182"/>
                  <a:gd name="T78" fmla="*/ 0 w 113"/>
                  <a:gd name="T79" fmla="*/ 142 h 182"/>
                  <a:gd name="T80" fmla="*/ 4 w 113"/>
                  <a:gd name="T81" fmla="*/ 138 h 182"/>
                  <a:gd name="T82" fmla="*/ 6 w 113"/>
                  <a:gd name="T83" fmla="*/ 132 h 182"/>
                  <a:gd name="T84" fmla="*/ 6 w 113"/>
                  <a:gd name="T85" fmla="*/ 129 h 182"/>
                  <a:gd name="T86" fmla="*/ 12 w 113"/>
                  <a:gd name="T87" fmla="*/ 123 h 182"/>
                  <a:gd name="T88" fmla="*/ 13 w 113"/>
                  <a:gd name="T89" fmla="*/ 121 h 182"/>
                  <a:gd name="T90" fmla="*/ 17 w 113"/>
                  <a:gd name="T91" fmla="*/ 113 h 182"/>
                  <a:gd name="T92" fmla="*/ 19 w 113"/>
                  <a:gd name="T93" fmla="*/ 107 h 182"/>
                  <a:gd name="T94" fmla="*/ 21 w 113"/>
                  <a:gd name="T95" fmla="*/ 105 h 182"/>
                  <a:gd name="T96" fmla="*/ 25 w 113"/>
                  <a:gd name="T97" fmla="*/ 100 h 182"/>
                  <a:gd name="T98" fmla="*/ 19 w 113"/>
                  <a:gd name="T99" fmla="*/ 98 h 182"/>
                  <a:gd name="T100" fmla="*/ 19 w 113"/>
                  <a:gd name="T101" fmla="*/ 94 h 182"/>
                  <a:gd name="T102" fmla="*/ 15 w 113"/>
                  <a:gd name="T103" fmla="*/ 90 h 182"/>
                  <a:gd name="T104" fmla="*/ 15 w 113"/>
                  <a:gd name="T105" fmla="*/ 82 h 182"/>
                  <a:gd name="T106" fmla="*/ 17 w 113"/>
                  <a:gd name="T107" fmla="*/ 81 h 182"/>
                  <a:gd name="T108" fmla="*/ 15 w 113"/>
                  <a:gd name="T109" fmla="*/ 71 h 182"/>
                  <a:gd name="T110" fmla="*/ 17 w 113"/>
                  <a:gd name="T111" fmla="*/ 65 h 182"/>
                  <a:gd name="T112" fmla="*/ 17 w 113"/>
                  <a:gd name="T113" fmla="*/ 61 h 182"/>
                  <a:gd name="T114" fmla="*/ 13 w 113"/>
                  <a:gd name="T115" fmla="*/ 56 h 182"/>
                  <a:gd name="T116" fmla="*/ 15 w 113"/>
                  <a:gd name="T117" fmla="*/ 50 h 182"/>
                  <a:gd name="T118" fmla="*/ 17 w 113"/>
                  <a:gd name="T119" fmla="*/ 48 h 182"/>
                  <a:gd name="T120" fmla="*/ 19 w 113"/>
                  <a:gd name="T121" fmla="*/ 42 h 182"/>
                  <a:gd name="T122" fmla="*/ 23 w 113"/>
                  <a:gd name="T123" fmla="*/ 3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3" h="182">
                    <a:moveTo>
                      <a:pt x="23" y="34"/>
                    </a:moveTo>
                    <a:lnTo>
                      <a:pt x="23" y="33"/>
                    </a:lnTo>
                    <a:lnTo>
                      <a:pt x="25" y="33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3" y="27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7" y="17"/>
                    </a:lnTo>
                    <a:lnTo>
                      <a:pt x="35" y="17"/>
                    </a:lnTo>
                    <a:lnTo>
                      <a:pt x="35" y="15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5" y="13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3" y="6"/>
                    </a:lnTo>
                    <a:lnTo>
                      <a:pt x="113" y="8"/>
                    </a:lnTo>
                    <a:lnTo>
                      <a:pt x="113" y="9"/>
                    </a:lnTo>
                    <a:lnTo>
                      <a:pt x="111" y="9"/>
                    </a:lnTo>
                    <a:lnTo>
                      <a:pt x="111" y="11"/>
                    </a:lnTo>
                    <a:lnTo>
                      <a:pt x="111" y="13"/>
                    </a:lnTo>
                    <a:lnTo>
                      <a:pt x="111" y="15"/>
                    </a:lnTo>
                    <a:lnTo>
                      <a:pt x="111" y="17"/>
                    </a:lnTo>
                    <a:lnTo>
                      <a:pt x="111" y="19"/>
                    </a:lnTo>
                    <a:lnTo>
                      <a:pt x="111" y="21"/>
                    </a:lnTo>
                    <a:lnTo>
                      <a:pt x="111" y="23"/>
                    </a:lnTo>
                    <a:lnTo>
                      <a:pt x="111" y="25"/>
                    </a:lnTo>
                    <a:lnTo>
                      <a:pt x="109" y="27"/>
                    </a:lnTo>
                    <a:lnTo>
                      <a:pt x="109" y="29"/>
                    </a:lnTo>
                    <a:lnTo>
                      <a:pt x="109" y="31"/>
                    </a:lnTo>
                    <a:lnTo>
                      <a:pt x="109" y="33"/>
                    </a:lnTo>
                    <a:lnTo>
                      <a:pt x="109" y="34"/>
                    </a:lnTo>
                    <a:lnTo>
                      <a:pt x="109" y="36"/>
                    </a:lnTo>
                    <a:lnTo>
                      <a:pt x="109" y="38"/>
                    </a:lnTo>
                    <a:lnTo>
                      <a:pt x="109" y="40"/>
                    </a:lnTo>
                    <a:lnTo>
                      <a:pt x="109" y="42"/>
                    </a:lnTo>
                    <a:lnTo>
                      <a:pt x="109" y="44"/>
                    </a:lnTo>
                    <a:lnTo>
                      <a:pt x="108" y="44"/>
                    </a:lnTo>
                    <a:lnTo>
                      <a:pt x="108" y="46"/>
                    </a:lnTo>
                    <a:lnTo>
                      <a:pt x="108" y="48"/>
                    </a:lnTo>
                    <a:lnTo>
                      <a:pt x="108" y="50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08" y="56"/>
                    </a:lnTo>
                    <a:lnTo>
                      <a:pt x="108" y="57"/>
                    </a:lnTo>
                    <a:lnTo>
                      <a:pt x="108" y="59"/>
                    </a:lnTo>
                    <a:lnTo>
                      <a:pt x="108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6" y="77"/>
                    </a:lnTo>
                    <a:lnTo>
                      <a:pt x="106" y="79"/>
                    </a:lnTo>
                    <a:lnTo>
                      <a:pt x="106" y="81"/>
                    </a:lnTo>
                    <a:lnTo>
                      <a:pt x="104" y="81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2" y="105"/>
                    </a:lnTo>
                    <a:lnTo>
                      <a:pt x="102" y="107"/>
                    </a:lnTo>
                    <a:lnTo>
                      <a:pt x="102" y="109"/>
                    </a:lnTo>
                    <a:lnTo>
                      <a:pt x="102" y="111"/>
                    </a:lnTo>
                    <a:lnTo>
                      <a:pt x="102" y="113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2" y="129"/>
                    </a:lnTo>
                    <a:lnTo>
                      <a:pt x="102" y="130"/>
                    </a:lnTo>
                    <a:lnTo>
                      <a:pt x="102" y="132"/>
                    </a:lnTo>
                    <a:lnTo>
                      <a:pt x="102" y="134"/>
                    </a:lnTo>
                    <a:lnTo>
                      <a:pt x="102" y="136"/>
                    </a:lnTo>
                    <a:lnTo>
                      <a:pt x="102" y="138"/>
                    </a:lnTo>
                    <a:lnTo>
                      <a:pt x="102" y="140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2" y="148"/>
                    </a:lnTo>
                    <a:lnTo>
                      <a:pt x="102" y="150"/>
                    </a:lnTo>
                    <a:lnTo>
                      <a:pt x="102" y="152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2" y="157"/>
                    </a:lnTo>
                    <a:lnTo>
                      <a:pt x="104" y="159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4" y="165"/>
                    </a:lnTo>
                    <a:lnTo>
                      <a:pt x="104" y="167"/>
                    </a:lnTo>
                    <a:lnTo>
                      <a:pt x="104" y="169"/>
                    </a:lnTo>
                    <a:lnTo>
                      <a:pt x="104" y="171"/>
                    </a:lnTo>
                    <a:lnTo>
                      <a:pt x="104" y="173"/>
                    </a:lnTo>
                    <a:lnTo>
                      <a:pt x="104" y="175"/>
                    </a:lnTo>
                    <a:lnTo>
                      <a:pt x="104" y="177"/>
                    </a:lnTo>
                    <a:lnTo>
                      <a:pt x="104" y="178"/>
                    </a:lnTo>
                    <a:lnTo>
                      <a:pt x="104" y="180"/>
                    </a:lnTo>
                    <a:lnTo>
                      <a:pt x="104" y="182"/>
                    </a:lnTo>
                    <a:lnTo>
                      <a:pt x="102" y="182"/>
                    </a:lnTo>
                    <a:lnTo>
                      <a:pt x="100" y="182"/>
                    </a:lnTo>
                    <a:lnTo>
                      <a:pt x="98" y="180"/>
                    </a:lnTo>
                    <a:lnTo>
                      <a:pt x="98" y="182"/>
                    </a:lnTo>
                    <a:lnTo>
                      <a:pt x="98" y="180"/>
                    </a:lnTo>
                    <a:lnTo>
                      <a:pt x="96" y="180"/>
                    </a:lnTo>
                    <a:lnTo>
                      <a:pt x="94" y="180"/>
                    </a:lnTo>
                    <a:lnTo>
                      <a:pt x="92" y="180"/>
                    </a:lnTo>
                    <a:lnTo>
                      <a:pt x="90" y="180"/>
                    </a:lnTo>
                    <a:lnTo>
                      <a:pt x="88" y="180"/>
                    </a:lnTo>
                    <a:lnTo>
                      <a:pt x="88" y="182"/>
                    </a:lnTo>
                    <a:lnTo>
                      <a:pt x="86" y="182"/>
                    </a:lnTo>
                    <a:lnTo>
                      <a:pt x="85" y="182"/>
                    </a:lnTo>
                    <a:lnTo>
                      <a:pt x="83" y="182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7" y="180"/>
                    </a:lnTo>
                    <a:lnTo>
                      <a:pt x="75" y="180"/>
                    </a:lnTo>
                    <a:lnTo>
                      <a:pt x="73" y="180"/>
                    </a:lnTo>
                    <a:lnTo>
                      <a:pt x="71" y="180"/>
                    </a:lnTo>
                    <a:lnTo>
                      <a:pt x="71" y="182"/>
                    </a:lnTo>
                    <a:lnTo>
                      <a:pt x="69" y="182"/>
                    </a:lnTo>
                    <a:lnTo>
                      <a:pt x="67" y="182"/>
                    </a:lnTo>
                    <a:lnTo>
                      <a:pt x="67" y="180"/>
                    </a:lnTo>
                    <a:lnTo>
                      <a:pt x="65" y="180"/>
                    </a:lnTo>
                    <a:lnTo>
                      <a:pt x="65" y="178"/>
                    </a:lnTo>
                    <a:lnTo>
                      <a:pt x="63" y="178"/>
                    </a:lnTo>
                    <a:lnTo>
                      <a:pt x="65" y="178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5" y="175"/>
                    </a:lnTo>
                    <a:lnTo>
                      <a:pt x="65" y="177"/>
                    </a:lnTo>
                    <a:lnTo>
                      <a:pt x="63" y="175"/>
                    </a:lnTo>
                    <a:lnTo>
                      <a:pt x="65" y="175"/>
                    </a:lnTo>
                    <a:lnTo>
                      <a:pt x="63" y="175"/>
                    </a:lnTo>
                    <a:lnTo>
                      <a:pt x="63" y="173"/>
                    </a:lnTo>
                    <a:lnTo>
                      <a:pt x="63" y="171"/>
                    </a:lnTo>
                    <a:lnTo>
                      <a:pt x="61" y="171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60" y="167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58" y="163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60" y="159"/>
                    </a:lnTo>
                    <a:lnTo>
                      <a:pt x="60" y="157"/>
                    </a:lnTo>
                    <a:lnTo>
                      <a:pt x="58" y="157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1" y="152"/>
                    </a:lnTo>
                    <a:lnTo>
                      <a:pt x="60" y="152"/>
                    </a:lnTo>
                    <a:lnTo>
                      <a:pt x="58" y="152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7" y="152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3" y="152"/>
                    </a:lnTo>
                    <a:lnTo>
                      <a:pt x="21" y="152"/>
                    </a:lnTo>
                    <a:lnTo>
                      <a:pt x="19" y="152"/>
                    </a:lnTo>
                    <a:lnTo>
                      <a:pt x="17" y="152"/>
                    </a:lnTo>
                    <a:lnTo>
                      <a:pt x="15" y="152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2"/>
                    </a:lnTo>
                    <a:lnTo>
                      <a:pt x="8" y="152"/>
                    </a:lnTo>
                    <a:lnTo>
                      <a:pt x="6" y="152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6" y="130"/>
                    </a:lnTo>
                    <a:lnTo>
                      <a:pt x="8" y="130"/>
                    </a:lnTo>
                    <a:lnTo>
                      <a:pt x="8" y="129"/>
                    </a:lnTo>
                    <a:lnTo>
                      <a:pt x="6" y="129"/>
                    </a:lnTo>
                    <a:lnTo>
                      <a:pt x="6" y="127"/>
                    </a:lnTo>
                    <a:lnTo>
                      <a:pt x="6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12" y="123"/>
                    </a:lnTo>
                    <a:lnTo>
                      <a:pt x="13" y="123"/>
                    </a:lnTo>
                    <a:lnTo>
                      <a:pt x="12" y="123"/>
                    </a:lnTo>
                    <a:lnTo>
                      <a:pt x="10" y="123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12" y="119"/>
                    </a:lnTo>
                    <a:lnTo>
                      <a:pt x="12" y="121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9" y="109"/>
                    </a:lnTo>
                    <a:lnTo>
                      <a:pt x="21" y="109"/>
                    </a:lnTo>
                    <a:lnTo>
                      <a:pt x="21" y="107"/>
                    </a:lnTo>
                    <a:lnTo>
                      <a:pt x="19" y="107"/>
                    </a:lnTo>
                    <a:lnTo>
                      <a:pt x="19" y="109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5" y="107"/>
                    </a:lnTo>
                    <a:lnTo>
                      <a:pt x="15" y="105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23" y="104"/>
                    </a:lnTo>
                    <a:lnTo>
                      <a:pt x="23" y="102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3" y="102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21" y="98"/>
                    </a:lnTo>
                    <a:lnTo>
                      <a:pt x="23" y="98"/>
                    </a:lnTo>
                    <a:lnTo>
                      <a:pt x="21" y="98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9" y="94"/>
                    </a:lnTo>
                    <a:lnTo>
                      <a:pt x="19" y="96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9" y="92"/>
                    </a:lnTo>
                    <a:lnTo>
                      <a:pt x="21" y="92"/>
                    </a:lnTo>
                    <a:lnTo>
                      <a:pt x="21" y="90"/>
                    </a:lnTo>
                    <a:lnTo>
                      <a:pt x="19" y="90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7" y="86"/>
                    </a:lnTo>
                    <a:lnTo>
                      <a:pt x="15" y="86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9" y="81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9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19" y="69"/>
                    </a:lnTo>
                    <a:lnTo>
                      <a:pt x="19" y="67"/>
                    </a:lnTo>
                    <a:lnTo>
                      <a:pt x="19" y="65"/>
                    </a:lnTo>
                    <a:lnTo>
                      <a:pt x="19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7" y="59"/>
                    </a:lnTo>
                    <a:lnTo>
                      <a:pt x="17" y="61"/>
                    </a:lnTo>
                    <a:lnTo>
                      <a:pt x="15" y="61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3" y="56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7" y="54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5" y="50"/>
                    </a:lnTo>
                    <a:lnTo>
                      <a:pt x="17" y="50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21" y="52"/>
                    </a:lnTo>
                    <a:lnTo>
                      <a:pt x="21" y="50"/>
                    </a:lnTo>
                    <a:lnTo>
                      <a:pt x="19" y="50"/>
                    </a:lnTo>
                    <a:lnTo>
                      <a:pt x="17" y="50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7" y="48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21" y="38"/>
                    </a:lnTo>
                    <a:lnTo>
                      <a:pt x="21" y="40"/>
                    </a:lnTo>
                    <a:lnTo>
                      <a:pt x="23" y="40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5" y="38"/>
                    </a:lnTo>
                    <a:lnTo>
                      <a:pt x="25" y="36"/>
                    </a:lnTo>
                    <a:lnTo>
                      <a:pt x="25" y="34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4" name="Freeform 92"/>
              <p:cNvSpPr>
                <a:spLocks/>
              </p:cNvSpPr>
              <p:nvPr/>
            </p:nvSpPr>
            <p:spPr bwMode="auto">
              <a:xfrm>
                <a:off x="3531315" y="2262407"/>
                <a:ext cx="435777" cy="385974"/>
              </a:xfrm>
              <a:custGeom>
                <a:avLst/>
                <a:gdLst>
                  <a:gd name="T0" fmla="*/ 37 w 210"/>
                  <a:gd name="T1" fmla="*/ 60 h 186"/>
                  <a:gd name="T2" fmla="*/ 27 w 210"/>
                  <a:gd name="T3" fmla="*/ 56 h 186"/>
                  <a:gd name="T4" fmla="*/ 21 w 210"/>
                  <a:gd name="T5" fmla="*/ 46 h 186"/>
                  <a:gd name="T6" fmla="*/ 23 w 210"/>
                  <a:gd name="T7" fmla="*/ 41 h 186"/>
                  <a:gd name="T8" fmla="*/ 25 w 210"/>
                  <a:gd name="T9" fmla="*/ 37 h 186"/>
                  <a:gd name="T10" fmla="*/ 21 w 210"/>
                  <a:gd name="T11" fmla="*/ 33 h 186"/>
                  <a:gd name="T12" fmla="*/ 14 w 210"/>
                  <a:gd name="T13" fmla="*/ 25 h 186"/>
                  <a:gd name="T14" fmla="*/ 8 w 210"/>
                  <a:gd name="T15" fmla="*/ 19 h 186"/>
                  <a:gd name="T16" fmla="*/ 2 w 210"/>
                  <a:gd name="T17" fmla="*/ 14 h 186"/>
                  <a:gd name="T18" fmla="*/ 4 w 210"/>
                  <a:gd name="T19" fmla="*/ 4 h 186"/>
                  <a:gd name="T20" fmla="*/ 6 w 210"/>
                  <a:gd name="T21" fmla="*/ 2 h 186"/>
                  <a:gd name="T22" fmla="*/ 21 w 210"/>
                  <a:gd name="T23" fmla="*/ 2 h 186"/>
                  <a:gd name="T24" fmla="*/ 37 w 210"/>
                  <a:gd name="T25" fmla="*/ 2 h 186"/>
                  <a:gd name="T26" fmla="*/ 52 w 210"/>
                  <a:gd name="T27" fmla="*/ 2 h 186"/>
                  <a:gd name="T28" fmla="*/ 68 w 210"/>
                  <a:gd name="T29" fmla="*/ 2 h 186"/>
                  <a:gd name="T30" fmla="*/ 83 w 210"/>
                  <a:gd name="T31" fmla="*/ 2 h 186"/>
                  <a:gd name="T32" fmla="*/ 98 w 210"/>
                  <a:gd name="T33" fmla="*/ 2 h 186"/>
                  <a:gd name="T34" fmla="*/ 114 w 210"/>
                  <a:gd name="T35" fmla="*/ 2 h 186"/>
                  <a:gd name="T36" fmla="*/ 127 w 210"/>
                  <a:gd name="T37" fmla="*/ 2 h 186"/>
                  <a:gd name="T38" fmla="*/ 135 w 210"/>
                  <a:gd name="T39" fmla="*/ 10 h 186"/>
                  <a:gd name="T40" fmla="*/ 135 w 210"/>
                  <a:gd name="T41" fmla="*/ 21 h 186"/>
                  <a:gd name="T42" fmla="*/ 139 w 210"/>
                  <a:gd name="T43" fmla="*/ 33 h 186"/>
                  <a:gd name="T44" fmla="*/ 144 w 210"/>
                  <a:gd name="T45" fmla="*/ 42 h 186"/>
                  <a:gd name="T46" fmla="*/ 152 w 210"/>
                  <a:gd name="T47" fmla="*/ 50 h 186"/>
                  <a:gd name="T48" fmla="*/ 160 w 210"/>
                  <a:gd name="T49" fmla="*/ 60 h 186"/>
                  <a:gd name="T50" fmla="*/ 164 w 210"/>
                  <a:gd name="T51" fmla="*/ 71 h 186"/>
                  <a:gd name="T52" fmla="*/ 173 w 210"/>
                  <a:gd name="T53" fmla="*/ 69 h 186"/>
                  <a:gd name="T54" fmla="*/ 177 w 210"/>
                  <a:gd name="T55" fmla="*/ 77 h 186"/>
                  <a:gd name="T56" fmla="*/ 173 w 210"/>
                  <a:gd name="T57" fmla="*/ 85 h 186"/>
                  <a:gd name="T58" fmla="*/ 169 w 210"/>
                  <a:gd name="T59" fmla="*/ 98 h 186"/>
                  <a:gd name="T60" fmla="*/ 177 w 210"/>
                  <a:gd name="T61" fmla="*/ 106 h 186"/>
                  <a:gd name="T62" fmla="*/ 185 w 210"/>
                  <a:gd name="T63" fmla="*/ 110 h 186"/>
                  <a:gd name="T64" fmla="*/ 189 w 210"/>
                  <a:gd name="T65" fmla="*/ 114 h 186"/>
                  <a:gd name="T66" fmla="*/ 196 w 210"/>
                  <a:gd name="T67" fmla="*/ 121 h 186"/>
                  <a:gd name="T68" fmla="*/ 200 w 210"/>
                  <a:gd name="T69" fmla="*/ 129 h 186"/>
                  <a:gd name="T70" fmla="*/ 198 w 210"/>
                  <a:gd name="T71" fmla="*/ 138 h 186"/>
                  <a:gd name="T72" fmla="*/ 204 w 210"/>
                  <a:gd name="T73" fmla="*/ 148 h 186"/>
                  <a:gd name="T74" fmla="*/ 208 w 210"/>
                  <a:gd name="T75" fmla="*/ 148 h 186"/>
                  <a:gd name="T76" fmla="*/ 210 w 210"/>
                  <a:gd name="T77" fmla="*/ 158 h 186"/>
                  <a:gd name="T78" fmla="*/ 204 w 210"/>
                  <a:gd name="T79" fmla="*/ 163 h 186"/>
                  <a:gd name="T80" fmla="*/ 198 w 210"/>
                  <a:gd name="T81" fmla="*/ 169 h 186"/>
                  <a:gd name="T82" fmla="*/ 196 w 210"/>
                  <a:gd name="T83" fmla="*/ 171 h 186"/>
                  <a:gd name="T84" fmla="*/ 192 w 210"/>
                  <a:gd name="T85" fmla="*/ 177 h 186"/>
                  <a:gd name="T86" fmla="*/ 192 w 210"/>
                  <a:gd name="T87" fmla="*/ 185 h 186"/>
                  <a:gd name="T88" fmla="*/ 179 w 210"/>
                  <a:gd name="T89" fmla="*/ 186 h 186"/>
                  <a:gd name="T90" fmla="*/ 171 w 210"/>
                  <a:gd name="T91" fmla="*/ 183 h 186"/>
                  <a:gd name="T92" fmla="*/ 177 w 210"/>
                  <a:gd name="T93" fmla="*/ 177 h 186"/>
                  <a:gd name="T94" fmla="*/ 179 w 210"/>
                  <a:gd name="T95" fmla="*/ 171 h 186"/>
                  <a:gd name="T96" fmla="*/ 171 w 210"/>
                  <a:gd name="T97" fmla="*/ 167 h 186"/>
                  <a:gd name="T98" fmla="*/ 156 w 210"/>
                  <a:gd name="T99" fmla="*/ 167 h 186"/>
                  <a:gd name="T100" fmla="*/ 141 w 210"/>
                  <a:gd name="T101" fmla="*/ 167 h 186"/>
                  <a:gd name="T102" fmla="*/ 125 w 210"/>
                  <a:gd name="T103" fmla="*/ 167 h 186"/>
                  <a:gd name="T104" fmla="*/ 110 w 210"/>
                  <a:gd name="T105" fmla="*/ 167 h 186"/>
                  <a:gd name="T106" fmla="*/ 94 w 210"/>
                  <a:gd name="T107" fmla="*/ 167 h 186"/>
                  <a:gd name="T108" fmla="*/ 79 w 210"/>
                  <a:gd name="T109" fmla="*/ 167 h 186"/>
                  <a:gd name="T110" fmla="*/ 64 w 210"/>
                  <a:gd name="T111" fmla="*/ 167 h 186"/>
                  <a:gd name="T112" fmla="*/ 48 w 210"/>
                  <a:gd name="T113" fmla="*/ 167 h 186"/>
                  <a:gd name="T114" fmla="*/ 37 w 210"/>
                  <a:gd name="T115" fmla="*/ 163 h 186"/>
                  <a:gd name="T116" fmla="*/ 37 w 210"/>
                  <a:gd name="T117" fmla="*/ 148 h 186"/>
                  <a:gd name="T118" fmla="*/ 37 w 210"/>
                  <a:gd name="T119" fmla="*/ 133 h 186"/>
                  <a:gd name="T120" fmla="*/ 37 w 210"/>
                  <a:gd name="T121" fmla="*/ 117 h 186"/>
                  <a:gd name="T122" fmla="*/ 37 w 210"/>
                  <a:gd name="T123" fmla="*/ 102 h 186"/>
                  <a:gd name="T124" fmla="*/ 37 w 210"/>
                  <a:gd name="T125" fmla="*/ 8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0" h="186">
                    <a:moveTo>
                      <a:pt x="37" y="73"/>
                    </a:moveTo>
                    <a:lnTo>
                      <a:pt x="37" y="71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6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2"/>
                    </a:lnTo>
                    <a:lnTo>
                      <a:pt x="35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1" y="58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7" y="56"/>
                    </a:lnTo>
                    <a:lnTo>
                      <a:pt x="27" y="54"/>
                    </a:lnTo>
                    <a:lnTo>
                      <a:pt x="27" y="52"/>
                    </a:lnTo>
                    <a:lnTo>
                      <a:pt x="25" y="52"/>
                    </a:lnTo>
                    <a:lnTo>
                      <a:pt x="25" y="50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0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3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7" y="37"/>
                    </a:lnTo>
                    <a:lnTo>
                      <a:pt x="29" y="37"/>
                    </a:lnTo>
                    <a:lnTo>
                      <a:pt x="27" y="35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21" y="31"/>
                    </a:lnTo>
                    <a:lnTo>
                      <a:pt x="20" y="31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6" y="27"/>
                    </a:lnTo>
                    <a:lnTo>
                      <a:pt x="14" y="27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1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3" y="2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3" y="8"/>
                    </a:lnTo>
                    <a:lnTo>
                      <a:pt x="133" y="10"/>
                    </a:lnTo>
                    <a:lnTo>
                      <a:pt x="135" y="10"/>
                    </a:lnTo>
                    <a:lnTo>
                      <a:pt x="137" y="10"/>
                    </a:lnTo>
                    <a:lnTo>
                      <a:pt x="137" y="12"/>
                    </a:lnTo>
                    <a:lnTo>
                      <a:pt x="135" y="12"/>
                    </a:lnTo>
                    <a:lnTo>
                      <a:pt x="135" y="14"/>
                    </a:lnTo>
                    <a:lnTo>
                      <a:pt x="135" y="16"/>
                    </a:lnTo>
                    <a:lnTo>
                      <a:pt x="135" y="18"/>
                    </a:lnTo>
                    <a:lnTo>
                      <a:pt x="135" y="19"/>
                    </a:lnTo>
                    <a:lnTo>
                      <a:pt x="135" y="21"/>
                    </a:lnTo>
                    <a:lnTo>
                      <a:pt x="135" y="23"/>
                    </a:lnTo>
                    <a:lnTo>
                      <a:pt x="135" y="25"/>
                    </a:lnTo>
                    <a:lnTo>
                      <a:pt x="135" y="27"/>
                    </a:lnTo>
                    <a:lnTo>
                      <a:pt x="137" y="27"/>
                    </a:lnTo>
                    <a:lnTo>
                      <a:pt x="137" y="29"/>
                    </a:lnTo>
                    <a:lnTo>
                      <a:pt x="137" y="31"/>
                    </a:lnTo>
                    <a:lnTo>
                      <a:pt x="137" y="33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9"/>
                    </a:lnTo>
                    <a:lnTo>
                      <a:pt x="141" y="39"/>
                    </a:lnTo>
                    <a:lnTo>
                      <a:pt x="141" y="41"/>
                    </a:lnTo>
                    <a:lnTo>
                      <a:pt x="142" y="41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6"/>
                    </a:lnTo>
                    <a:lnTo>
                      <a:pt x="148" y="48"/>
                    </a:lnTo>
                    <a:lnTo>
                      <a:pt x="150" y="48"/>
                    </a:lnTo>
                    <a:lnTo>
                      <a:pt x="150" y="50"/>
                    </a:lnTo>
                    <a:lnTo>
                      <a:pt x="152" y="50"/>
                    </a:lnTo>
                    <a:lnTo>
                      <a:pt x="152" y="52"/>
                    </a:lnTo>
                    <a:lnTo>
                      <a:pt x="154" y="52"/>
                    </a:lnTo>
                    <a:lnTo>
                      <a:pt x="156" y="54"/>
                    </a:lnTo>
                    <a:lnTo>
                      <a:pt x="158" y="54"/>
                    </a:lnTo>
                    <a:lnTo>
                      <a:pt x="158" y="56"/>
                    </a:lnTo>
                    <a:lnTo>
                      <a:pt x="158" y="58"/>
                    </a:lnTo>
                    <a:lnTo>
                      <a:pt x="160" y="58"/>
                    </a:lnTo>
                    <a:lnTo>
                      <a:pt x="160" y="60"/>
                    </a:lnTo>
                    <a:lnTo>
                      <a:pt x="160" y="62"/>
                    </a:lnTo>
                    <a:lnTo>
                      <a:pt x="160" y="64"/>
                    </a:lnTo>
                    <a:lnTo>
                      <a:pt x="160" y="66"/>
                    </a:lnTo>
                    <a:lnTo>
                      <a:pt x="160" y="67"/>
                    </a:lnTo>
                    <a:lnTo>
                      <a:pt x="160" y="69"/>
                    </a:lnTo>
                    <a:lnTo>
                      <a:pt x="162" y="69"/>
                    </a:lnTo>
                    <a:lnTo>
                      <a:pt x="162" y="71"/>
                    </a:lnTo>
                    <a:lnTo>
                      <a:pt x="164" y="71"/>
                    </a:lnTo>
                    <a:lnTo>
                      <a:pt x="164" y="73"/>
                    </a:lnTo>
                    <a:lnTo>
                      <a:pt x="164" y="71"/>
                    </a:lnTo>
                    <a:lnTo>
                      <a:pt x="166" y="71"/>
                    </a:lnTo>
                    <a:lnTo>
                      <a:pt x="166" y="69"/>
                    </a:lnTo>
                    <a:lnTo>
                      <a:pt x="167" y="69"/>
                    </a:lnTo>
                    <a:lnTo>
                      <a:pt x="169" y="69"/>
                    </a:lnTo>
                    <a:lnTo>
                      <a:pt x="171" y="69"/>
                    </a:lnTo>
                    <a:lnTo>
                      <a:pt x="173" y="69"/>
                    </a:lnTo>
                    <a:lnTo>
                      <a:pt x="173" y="71"/>
                    </a:lnTo>
                    <a:lnTo>
                      <a:pt x="175" y="71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9" y="73"/>
                    </a:lnTo>
                    <a:lnTo>
                      <a:pt x="179" y="75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5" y="77"/>
                    </a:lnTo>
                    <a:lnTo>
                      <a:pt x="175" y="79"/>
                    </a:lnTo>
                    <a:lnTo>
                      <a:pt x="175" y="81"/>
                    </a:lnTo>
                    <a:lnTo>
                      <a:pt x="177" y="81"/>
                    </a:lnTo>
                    <a:lnTo>
                      <a:pt x="177" y="83"/>
                    </a:lnTo>
                    <a:lnTo>
                      <a:pt x="175" y="83"/>
                    </a:lnTo>
                    <a:lnTo>
                      <a:pt x="175" y="85"/>
                    </a:lnTo>
                    <a:lnTo>
                      <a:pt x="173" y="85"/>
                    </a:lnTo>
                    <a:lnTo>
                      <a:pt x="173" y="87"/>
                    </a:lnTo>
                    <a:lnTo>
                      <a:pt x="173" y="89"/>
                    </a:lnTo>
                    <a:lnTo>
                      <a:pt x="173" y="90"/>
                    </a:lnTo>
                    <a:lnTo>
                      <a:pt x="171" y="90"/>
                    </a:lnTo>
                    <a:lnTo>
                      <a:pt x="171" y="92"/>
                    </a:lnTo>
                    <a:lnTo>
                      <a:pt x="169" y="94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71" y="98"/>
                    </a:lnTo>
                    <a:lnTo>
                      <a:pt x="171" y="100"/>
                    </a:lnTo>
                    <a:lnTo>
                      <a:pt x="173" y="100"/>
                    </a:lnTo>
                    <a:lnTo>
                      <a:pt x="173" y="102"/>
                    </a:lnTo>
                    <a:lnTo>
                      <a:pt x="173" y="104"/>
                    </a:lnTo>
                    <a:lnTo>
                      <a:pt x="175" y="104"/>
                    </a:lnTo>
                    <a:lnTo>
                      <a:pt x="177" y="104"/>
                    </a:lnTo>
                    <a:lnTo>
                      <a:pt x="177" y="106"/>
                    </a:lnTo>
                    <a:lnTo>
                      <a:pt x="179" y="106"/>
                    </a:lnTo>
                    <a:lnTo>
                      <a:pt x="179" y="108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3" y="110"/>
                    </a:lnTo>
                    <a:lnTo>
                      <a:pt x="183" y="108"/>
                    </a:lnTo>
                    <a:lnTo>
                      <a:pt x="183" y="110"/>
                    </a:lnTo>
                    <a:lnTo>
                      <a:pt x="185" y="110"/>
                    </a:lnTo>
                    <a:lnTo>
                      <a:pt x="183" y="110"/>
                    </a:lnTo>
                    <a:lnTo>
                      <a:pt x="183" y="112"/>
                    </a:lnTo>
                    <a:lnTo>
                      <a:pt x="185" y="112"/>
                    </a:lnTo>
                    <a:lnTo>
                      <a:pt x="185" y="114"/>
                    </a:lnTo>
                    <a:lnTo>
                      <a:pt x="185" y="112"/>
                    </a:lnTo>
                    <a:lnTo>
                      <a:pt x="187" y="112"/>
                    </a:lnTo>
                    <a:lnTo>
                      <a:pt x="189" y="112"/>
                    </a:lnTo>
                    <a:lnTo>
                      <a:pt x="189" y="114"/>
                    </a:lnTo>
                    <a:lnTo>
                      <a:pt x="190" y="114"/>
                    </a:lnTo>
                    <a:lnTo>
                      <a:pt x="190" y="115"/>
                    </a:lnTo>
                    <a:lnTo>
                      <a:pt x="192" y="115"/>
                    </a:lnTo>
                    <a:lnTo>
                      <a:pt x="192" y="117"/>
                    </a:lnTo>
                    <a:lnTo>
                      <a:pt x="194" y="117"/>
                    </a:lnTo>
                    <a:lnTo>
                      <a:pt x="194" y="119"/>
                    </a:lnTo>
                    <a:lnTo>
                      <a:pt x="196" y="119"/>
                    </a:lnTo>
                    <a:lnTo>
                      <a:pt x="196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6" y="123"/>
                    </a:lnTo>
                    <a:lnTo>
                      <a:pt x="196" y="125"/>
                    </a:lnTo>
                    <a:lnTo>
                      <a:pt x="196" y="127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200" y="129"/>
                    </a:lnTo>
                    <a:lnTo>
                      <a:pt x="200" y="131"/>
                    </a:lnTo>
                    <a:lnTo>
                      <a:pt x="200" y="133"/>
                    </a:lnTo>
                    <a:lnTo>
                      <a:pt x="200" y="135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6" y="137"/>
                    </a:lnTo>
                    <a:lnTo>
                      <a:pt x="198" y="137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200" y="140"/>
                    </a:lnTo>
                    <a:lnTo>
                      <a:pt x="200" y="142"/>
                    </a:lnTo>
                    <a:lnTo>
                      <a:pt x="202" y="142"/>
                    </a:lnTo>
                    <a:lnTo>
                      <a:pt x="202" y="144"/>
                    </a:lnTo>
                    <a:lnTo>
                      <a:pt x="202" y="146"/>
                    </a:lnTo>
                    <a:lnTo>
                      <a:pt x="204" y="146"/>
                    </a:lnTo>
                    <a:lnTo>
                      <a:pt x="204" y="148"/>
                    </a:lnTo>
                    <a:lnTo>
                      <a:pt x="206" y="148"/>
                    </a:lnTo>
                    <a:lnTo>
                      <a:pt x="206" y="146"/>
                    </a:lnTo>
                    <a:lnTo>
                      <a:pt x="204" y="146"/>
                    </a:lnTo>
                    <a:lnTo>
                      <a:pt x="204" y="144"/>
                    </a:lnTo>
                    <a:lnTo>
                      <a:pt x="206" y="144"/>
                    </a:lnTo>
                    <a:lnTo>
                      <a:pt x="206" y="146"/>
                    </a:lnTo>
                    <a:lnTo>
                      <a:pt x="208" y="146"/>
                    </a:lnTo>
                    <a:lnTo>
                      <a:pt x="208" y="148"/>
                    </a:lnTo>
                    <a:lnTo>
                      <a:pt x="210" y="148"/>
                    </a:lnTo>
                    <a:lnTo>
                      <a:pt x="210" y="150"/>
                    </a:lnTo>
                    <a:lnTo>
                      <a:pt x="210" y="152"/>
                    </a:lnTo>
                    <a:lnTo>
                      <a:pt x="210" y="154"/>
                    </a:lnTo>
                    <a:lnTo>
                      <a:pt x="208" y="154"/>
                    </a:lnTo>
                    <a:lnTo>
                      <a:pt x="208" y="156"/>
                    </a:lnTo>
                    <a:lnTo>
                      <a:pt x="210" y="156"/>
                    </a:lnTo>
                    <a:lnTo>
                      <a:pt x="210" y="158"/>
                    </a:lnTo>
                    <a:lnTo>
                      <a:pt x="208" y="158"/>
                    </a:lnTo>
                    <a:lnTo>
                      <a:pt x="208" y="160"/>
                    </a:lnTo>
                    <a:lnTo>
                      <a:pt x="208" y="162"/>
                    </a:lnTo>
                    <a:lnTo>
                      <a:pt x="208" y="163"/>
                    </a:lnTo>
                    <a:lnTo>
                      <a:pt x="206" y="163"/>
                    </a:lnTo>
                    <a:lnTo>
                      <a:pt x="206" y="165"/>
                    </a:lnTo>
                    <a:lnTo>
                      <a:pt x="206" y="163"/>
                    </a:lnTo>
                    <a:lnTo>
                      <a:pt x="204" y="163"/>
                    </a:lnTo>
                    <a:lnTo>
                      <a:pt x="204" y="162"/>
                    </a:lnTo>
                    <a:lnTo>
                      <a:pt x="202" y="162"/>
                    </a:lnTo>
                    <a:lnTo>
                      <a:pt x="202" y="163"/>
                    </a:lnTo>
                    <a:lnTo>
                      <a:pt x="200" y="163"/>
                    </a:lnTo>
                    <a:lnTo>
                      <a:pt x="200" y="165"/>
                    </a:lnTo>
                    <a:lnTo>
                      <a:pt x="200" y="167"/>
                    </a:lnTo>
                    <a:lnTo>
                      <a:pt x="200" y="169"/>
                    </a:lnTo>
                    <a:lnTo>
                      <a:pt x="198" y="169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6" y="171"/>
                    </a:lnTo>
                    <a:lnTo>
                      <a:pt x="198" y="171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2" y="177"/>
                    </a:lnTo>
                    <a:lnTo>
                      <a:pt x="190" y="177"/>
                    </a:lnTo>
                    <a:lnTo>
                      <a:pt x="192" y="177"/>
                    </a:lnTo>
                    <a:lnTo>
                      <a:pt x="192" y="179"/>
                    </a:lnTo>
                    <a:lnTo>
                      <a:pt x="194" y="179"/>
                    </a:lnTo>
                    <a:lnTo>
                      <a:pt x="194" y="181"/>
                    </a:lnTo>
                    <a:lnTo>
                      <a:pt x="194" y="183"/>
                    </a:lnTo>
                    <a:lnTo>
                      <a:pt x="192" y="183"/>
                    </a:lnTo>
                    <a:lnTo>
                      <a:pt x="192" y="185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9" y="186"/>
                    </a:lnTo>
                    <a:lnTo>
                      <a:pt x="187" y="186"/>
                    </a:lnTo>
                    <a:lnTo>
                      <a:pt x="185" y="186"/>
                    </a:lnTo>
                    <a:lnTo>
                      <a:pt x="183" y="186"/>
                    </a:lnTo>
                    <a:lnTo>
                      <a:pt x="181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71" y="186"/>
                    </a:lnTo>
                    <a:lnTo>
                      <a:pt x="171" y="185"/>
                    </a:lnTo>
                    <a:lnTo>
                      <a:pt x="171" y="183"/>
                    </a:lnTo>
                    <a:lnTo>
                      <a:pt x="173" y="183"/>
                    </a:lnTo>
                    <a:lnTo>
                      <a:pt x="173" y="181"/>
                    </a:lnTo>
                    <a:lnTo>
                      <a:pt x="175" y="181"/>
                    </a:lnTo>
                    <a:lnTo>
                      <a:pt x="175" y="179"/>
                    </a:lnTo>
                    <a:lnTo>
                      <a:pt x="177" y="179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3"/>
                    </a:lnTo>
                    <a:lnTo>
                      <a:pt x="179" y="171"/>
                    </a:lnTo>
                    <a:lnTo>
                      <a:pt x="177" y="171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1" y="167"/>
                    </a:lnTo>
                    <a:lnTo>
                      <a:pt x="169" y="167"/>
                    </a:lnTo>
                    <a:lnTo>
                      <a:pt x="167" y="167"/>
                    </a:lnTo>
                    <a:lnTo>
                      <a:pt x="166" y="167"/>
                    </a:lnTo>
                    <a:lnTo>
                      <a:pt x="164" y="167"/>
                    </a:lnTo>
                    <a:lnTo>
                      <a:pt x="162" y="167"/>
                    </a:lnTo>
                    <a:lnTo>
                      <a:pt x="160" y="167"/>
                    </a:lnTo>
                    <a:lnTo>
                      <a:pt x="158" y="167"/>
                    </a:lnTo>
                    <a:lnTo>
                      <a:pt x="156" y="167"/>
                    </a:lnTo>
                    <a:lnTo>
                      <a:pt x="154" y="167"/>
                    </a:lnTo>
                    <a:lnTo>
                      <a:pt x="152" y="167"/>
                    </a:lnTo>
                    <a:lnTo>
                      <a:pt x="150" y="167"/>
                    </a:lnTo>
                    <a:lnTo>
                      <a:pt x="148" y="167"/>
                    </a:lnTo>
                    <a:lnTo>
                      <a:pt x="146" y="167"/>
                    </a:lnTo>
                    <a:lnTo>
                      <a:pt x="144" y="167"/>
                    </a:lnTo>
                    <a:lnTo>
                      <a:pt x="142" y="167"/>
                    </a:lnTo>
                    <a:lnTo>
                      <a:pt x="141" y="167"/>
                    </a:lnTo>
                    <a:lnTo>
                      <a:pt x="139" y="167"/>
                    </a:lnTo>
                    <a:lnTo>
                      <a:pt x="137" y="167"/>
                    </a:lnTo>
                    <a:lnTo>
                      <a:pt x="135" y="167"/>
                    </a:lnTo>
                    <a:lnTo>
                      <a:pt x="133" y="167"/>
                    </a:lnTo>
                    <a:lnTo>
                      <a:pt x="131" y="167"/>
                    </a:lnTo>
                    <a:lnTo>
                      <a:pt x="129" y="167"/>
                    </a:lnTo>
                    <a:lnTo>
                      <a:pt x="127" y="167"/>
                    </a:lnTo>
                    <a:lnTo>
                      <a:pt x="125" y="167"/>
                    </a:lnTo>
                    <a:lnTo>
                      <a:pt x="123" y="167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6" y="167"/>
                    </a:lnTo>
                    <a:lnTo>
                      <a:pt x="114" y="167"/>
                    </a:lnTo>
                    <a:lnTo>
                      <a:pt x="112" y="167"/>
                    </a:lnTo>
                    <a:lnTo>
                      <a:pt x="110" y="167"/>
                    </a:lnTo>
                    <a:lnTo>
                      <a:pt x="108" y="167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4" y="167"/>
                    </a:lnTo>
                    <a:lnTo>
                      <a:pt x="93" y="167"/>
                    </a:lnTo>
                    <a:lnTo>
                      <a:pt x="91" y="167"/>
                    </a:lnTo>
                    <a:lnTo>
                      <a:pt x="89" y="167"/>
                    </a:lnTo>
                    <a:lnTo>
                      <a:pt x="87" y="167"/>
                    </a:lnTo>
                    <a:lnTo>
                      <a:pt x="85" y="167"/>
                    </a:lnTo>
                    <a:lnTo>
                      <a:pt x="83" y="167"/>
                    </a:lnTo>
                    <a:lnTo>
                      <a:pt x="81" y="167"/>
                    </a:lnTo>
                    <a:lnTo>
                      <a:pt x="79" y="167"/>
                    </a:lnTo>
                    <a:lnTo>
                      <a:pt x="77" y="167"/>
                    </a:lnTo>
                    <a:lnTo>
                      <a:pt x="75" y="167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8" y="167"/>
                    </a:lnTo>
                    <a:lnTo>
                      <a:pt x="66" y="167"/>
                    </a:lnTo>
                    <a:lnTo>
                      <a:pt x="64" y="167"/>
                    </a:lnTo>
                    <a:lnTo>
                      <a:pt x="62" y="167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3" y="167"/>
                    </a:lnTo>
                    <a:lnTo>
                      <a:pt x="41" y="167"/>
                    </a:lnTo>
                    <a:lnTo>
                      <a:pt x="39" y="167"/>
                    </a:lnTo>
                    <a:lnTo>
                      <a:pt x="37" y="167"/>
                    </a:lnTo>
                    <a:lnTo>
                      <a:pt x="37" y="165"/>
                    </a:lnTo>
                    <a:lnTo>
                      <a:pt x="37" y="163"/>
                    </a:lnTo>
                    <a:lnTo>
                      <a:pt x="37" y="162"/>
                    </a:lnTo>
                    <a:lnTo>
                      <a:pt x="37" y="160"/>
                    </a:lnTo>
                    <a:lnTo>
                      <a:pt x="37" y="158"/>
                    </a:lnTo>
                    <a:lnTo>
                      <a:pt x="37" y="156"/>
                    </a:lnTo>
                    <a:lnTo>
                      <a:pt x="37" y="154"/>
                    </a:lnTo>
                    <a:lnTo>
                      <a:pt x="37" y="152"/>
                    </a:lnTo>
                    <a:lnTo>
                      <a:pt x="37" y="150"/>
                    </a:lnTo>
                    <a:lnTo>
                      <a:pt x="37" y="148"/>
                    </a:lnTo>
                    <a:lnTo>
                      <a:pt x="37" y="146"/>
                    </a:lnTo>
                    <a:lnTo>
                      <a:pt x="37" y="144"/>
                    </a:lnTo>
                    <a:lnTo>
                      <a:pt x="37" y="142"/>
                    </a:lnTo>
                    <a:lnTo>
                      <a:pt x="37" y="140"/>
                    </a:lnTo>
                    <a:lnTo>
                      <a:pt x="37" y="138"/>
                    </a:lnTo>
                    <a:lnTo>
                      <a:pt x="37" y="137"/>
                    </a:lnTo>
                    <a:lnTo>
                      <a:pt x="37" y="135"/>
                    </a:lnTo>
                    <a:lnTo>
                      <a:pt x="37" y="133"/>
                    </a:lnTo>
                    <a:lnTo>
                      <a:pt x="37" y="131"/>
                    </a:lnTo>
                    <a:lnTo>
                      <a:pt x="37" y="129"/>
                    </a:lnTo>
                    <a:lnTo>
                      <a:pt x="37" y="127"/>
                    </a:lnTo>
                    <a:lnTo>
                      <a:pt x="37" y="125"/>
                    </a:lnTo>
                    <a:lnTo>
                      <a:pt x="37" y="123"/>
                    </a:lnTo>
                    <a:lnTo>
                      <a:pt x="37" y="121"/>
                    </a:lnTo>
                    <a:lnTo>
                      <a:pt x="37" y="119"/>
                    </a:lnTo>
                    <a:lnTo>
                      <a:pt x="37" y="117"/>
                    </a:lnTo>
                    <a:lnTo>
                      <a:pt x="37" y="115"/>
                    </a:lnTo>
                    <a:lnTo>
                      <a:pt x="37" y="114"/>
                    </a:lnTo>
                    <a:lnTo>
                      <a:pt x="37" y="112"/>
                    </a:lnTo>
                    <a:lnTo>
                      <a:pt x="37" y="110"/>
                    </a:lnTo>
                    <a:lnTo>
                      <a:pt x="37" y="108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2"/>
                    </a:lnTo>
                    <a:lnTo>
                      <a:pt x="37" y="100"/>
                    </a:lnTo>
                    <a:lnTo>
                      <a:pt x="37" y="98"/>
                    </a:lnTo>
                    <a:lnTo>
                      <a:pt x="37" y="96"/>
                    </a:lnTo>
                    <a:lnTo>
                      <a:pt x="37" y="94"/>
                    </a:lnTo>
                    <a:lnTo>
                      <a:pt x="37" y="92"/>
                    </a:lnTo>
                    <a:lnTo>
                      <a:pt x="37" y="90"/>
                    </a:lnTo>
                    <a:lnTo>
                      <a:pt x="37" y="89"/>
                    </a:lnTo>
                    <a:lnTo>
                      <a:pt x="37" y="87"/>
                    </a:lnTo>
                    <a:lnTo>
                      <a:pt x="37" y="85"/>
                    </a:lnTo>
                    <a:lnTo>
                      <a:pt x="37" y="83"/>
                    </a:lnTo>
                    <a:lnTo>
                      <a:pt x="37" y="81"/>
                    </a:lnTo>
                    <a:lnTo>
                      <a:pt x="37" y="79"/>
                    </a:lnTo>
                    <a:lnTo>
                      <a:pt x="37" y="77"/>
                    </a:lnTo>
                    <a:lnTo>
                      <a:pt x="37" y="75"/>
                    </a:lnTo>
                    <a:lnTo>
                      <a:pt x="37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5" name="Freeform 93"/>
              <p:cNvSpPr>
                <a:spLocks/>
              </p:cNvSpPr>
              <p:nvPr/>
            </p:nvSpPr>
            <p:spPr bwMode="auto">
              <a:xfrm>
                <a:off x="2201158" y="1486309"/>
                <a:ext cx="788549" cy="446154"/>
              </a:xfrm>
              <a:custGeom>
                <a:avLst/>
                <a:gdLst>
                  <a:gd name="T0" fmla="*/ 10 w 380"/>
                  <a:gd name="T1" fmla="*/ 63 h 215"/>
                  <a:gd name="T2" fmla="*/ 0 w 380"/>
                  <a:gd name="T3" fmla="*/ 50 h 215"/>
                  <a:gd name="T4" fmla="*/ 0 w 380"/>
                  <a:gd name="T5" fmla="*/ 27 h 215"/>
                  <a:gd name="T6" fmla="*/ 0 w 380"/>
                  <a:gd name="T7" fmla="*/ 4 h 215"/>
                  <a:gd name="T8" fmla="*/ 21 w 380"/>
                  <a:gd name="T9" fmla="*/ 2 h 215"/>
                  <a:gd name="T10" fmla="*/ 44 w 380"/>
                  <a:gd name="T11" fmla="*/ 2 h 215"/>
                  <a:gd name="T12" fmla="*/ 63 w 380"/>
                  <a:gd name="T13" fmla="*/ 2 h 215"/>
                  <a:gd name="T14" fmla="*/ 86 w 380"/>
                  <a:gd name="T15" fmla="*/ 2 h 215"/>
                  <a:gd name="T16" fmla="*/ 109 w 380"/>
                  <a:gd name="T17" fmla="*/ 2 h 215"/>
                  <a:gd name="T18" fmla="*/ 132 w 380"/>
                  <a:gd name="T19" fmla="*/ 2 h 215"/>
                  <a:gd name="T20" fmla="*/ 156 w 380"/>
                  <a:gd name="T21" fmla="*/ 2 h 215"/>
                  <a:gd name="T22" fmla="*/ 179 w 380"/>
                  <a:gd name="T23" fmla="*/ 2 h 215"/>
                  <a:gd name="T24" fmla="*/ 202 w 380"/>
                  <a:gd name="T25" fmla="*/ 2 h 215"/>
                  <a:gd name="T26" fmla="*/ 225 w 380"/>
                  <a:gd name="T27" fmla="*/ 2 h 215"/>
                  <a:gd name="T28" fmla="*/ 248 w 380"/>
                  <a:gd name="T29" fmla="*/ 2 h 215"/>
                  <a:gd name="T30" fmla="*/ 271 w 380"/>
                  <a:gd name="T31" fmla="*/ 2 h 215"/>
                  <a:gd name="T32" fmla="*/ 294 w 380"/>
                  <a:gd name="T33" fmla="*/ 2 h 215"/>
                  <a:gd name="T34" fmla="*/ 317 w 380"/>
                  <a:gd name="T35" fmla="*/ 2 h 215"/>
                  <a:gd name="T36" fmla="*/ 340 w 380"/>
                  <a:gd name="T37" fmla="*/ 2 h 215"/>
                  <a:gd name="T38" fmla="*/ 363 w 380"/>
                  <a:gd name="T39" fmla="*/ 2 h 215"/>
                  <a:gd name="T40" fmla="*/ 380 w 380"/>
                  <a:gd name="T41" fmla="*/ 8 h 215"/>
                  <a:gd name="T42" fmla="*/ 380 w 380"/>
                  <a:gd name="T43" fmla="*/ 31 h 215"/>
                  <a:gd name="T44" fmla="*/ 380 w 380"/>
                  <a:gd name="T45" fmla="*/ 54 h 215"/>
                  <a:gd name="T46" fmla="*/ 380 w 380"/>
                  <a:gd name="T47" fmla="*/ 77 h 215"/>
                  <a:gd name="T48" fmla="*/ 380 w 380"/>
                  <a:gd name="T49" fmla="*/ 100 h 215"/>
                  <a:gd name="T50" fmla="*/ 380 w 380"/>
                  <a:gd name="T51" fmla="*/ 123 h 215"/>
                  <a:gd name="T52" fmla="*/ 380 w 380"/>
                  <a:gd name="T53" fmla="*/ 146 h 215"/>
                  <a:gd name="T54" fmla="*/ 380 w 380"/>
                  <a:gd name="T55" fmla="*/ 169 h 215"/>
                  <a:gd name="T56" fmla="*/ 374 w 380"/>
                  <a:gd name="T57" fmla="*/ 186 h 215"/>
                  <a:gd name="T58" fmla="*/ 351 w 380"/>
                  <a:gd name="T59" fmla="*/ 186 h 215"/>
                  <a:gd name="T60" fmla="*/ 328 w 380"/>
                  <a:gd name="T61" fmla="*/ 186 h 215"/>
                  <a:gd name="T62" fmla="*/ 305 w 380"/>
                  <a:gd name="T63" fmla="*/ 186 h 215"/>
                  <a:gd name="T64" fmla="*/ 282 w 380"/>
                  <a:gd name="T65" fmla="*/ 186 h 215"/>
                  <a:gd name="T66" fmla="*/ 259 w 380"/>
                  <a:gd name="T67" fmla="*/ 186 h 215"/>
                  <a:gd name="T68" fmla="*/ 236 w 380"/>
                  <a:gd name="T69" fmla="*/ 186 h 215"/>
                  <a:gd name="T70" fmla="*/ 213 w 380"/>
                  <a:gd name="T71" fmla="*/ 186 h 215"/>
                  <a:gd name="T72" fmla="*/ 190 w 380"/>
                  <a:gd name="T73" fmla="*/ 186 h 215"/>
                  <a:gd name="T74" fmla="*/ 167 w 380"/>
                  <a:gd name="T75" fmla="*/ 186 h 215"/>
                  <a:gd name="T76" fmla="*/ 157 w 380"/>
                  <a:gd name="T77" fmla="*/ 200 h 215"/>
                  <a:gd name="T78" fmla="*/ 154 w 380"/>
                  <a:gd name="T79" fmla="*/ 203 h 215"/>
                  <a:gd name="T80" fmla="*/ 146 w 380"/>
                  <a:gd name="T81" fmla="*/ 201 h 215"/>
                  <a:gd name="T82" fmla="*/ 138 w 380"/>
                  <a:gd name="T83" fmla="*/ 205 h 215"/>
                  <a:gd name="T84" fmla="*/ 125 w 380"/>
                  <a:gd name="T85" fmla="*/ 207 h 215"/>
                  <a:gd name="T86" fmla="*/ 111 w 380"/>
                  <a:gd name="T87" fmla="*/ 209 h 215"/>
                  <a:gd name="T88" fmla="*/ 104 w 380"/>
                  <a:gd name="T89" fmla="*/ 213 h 215"/>
                  <a:gd name="T90" fmla="*/ 96 w 380"/>
                  <a:gd name="T91" fmla="*/ 209 h 215"/>
                  <a:gd name="T92" fmla="*/ 92 w 380"/>
                  <a:gd name="T93" fmla="*/ 198 h 215"/>
                  <a:gd name="T94" fmla="*/ 81 w 380"/>
                  <a:gd name="T95" fmla="*/ 190 h 215"/>
                  <a:gd name="T96" fmla="*/ 77 w 380"/>
                  <a:gd name="T97" fmla="*/ 178 h 215"/>
                  <a:gd name="T98" fmla="*/ 71 w 380"/>
                  <a:gd name="T99" fmla="*/ 161 h 215"/>
                  <a:gd name="T100" fmla="*/ 63 w 380"/>
                  <a:gd name="T101" fmla="*/ 157 h 215"/>
                  <a:gd name="T102" fmla="*/ 52 w 380"/>
                  <a:gd name="T103" fmla="*/ 161 h 215"/>
                  <a:gd name="T104" fmla="*/ 48 w 380"/>
                  <a:gd name="T105" fmla="*/ 150 h 215"/>
                  <a:gd name="T106" fmla="*/ 50 w 380"/>
                  <a:gd name="T107" fmla="*/ 136 h 215"/>
                  <a:gd name="T108" fmla="*/ 52 w 380"/>
                  <a:gd name="T109" fmla="*/ 123 h 215"/>
                  <a:gd name="T110" fmla="*/ 56 w 380"/>
                  <a:gd name="T111" fmla="*/ 111 h 215"/>
                  <a:gd name="T112" fmla="*/ 44 w 380"/>
                  <a:gd name="T113" fmla="*/ 111 h 215"/>
                  <a:gd name="T114" fmla="*/ 38 w 380"/>
                  <a:gd name="T115" fmla="*/ 105 h 215"/>
                  <a:gd name="T116" fmla="*/ 33 w 380"/>
                  <a:gd name="T117" fmla="*/ 96 h 215"/>
                  <a:gd name="T118" fmla="*/ 25 w 380"/>
                  <a:gd name="T119" fmla="*/ 84 h 215"/>
                  <a:gd name="T120" fmla="*/ 13 w 380"/>
                  <a:gd name="T121" fmla="*/ 77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0" h="215">
                    <a:moveTo>
                      <a:pt x="13" y="73"/>
                    </a:moveTo>
                    <a:lnTo>
                      <a:pt x="11" y="73"/>
                    </a:lnTo>
                    <a:lnTo>
                      <a:pt x="11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1" y="65"/>
                    </a:lnTo>
                    <a:lnTo>
                      <a:pt x="10" y="65"/>
                    </a:lnTo>
                    <a:lnTo>
                      <a:pt x="11" y="65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3" y="2"/>
                    </a:lnTo>
                    <a:lnTo>
                      <a:pt x="255" y="2"/>
                    </a:lnTo>
                    <a:lnTo>
                      <a:pt x="257" y="2"/>
                    </a:lnTo>
                    <a:lnTo>
                      <a:pt x="259" y="2"/>
                    </a:lnTo>
                    <a:lnTo>
                      <a:pt x="261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71" y="2"/>
                    </a:lnTo>
                    <a:lnTo>
                      <a:pt x="273" y="2"/>
                    </a:lnTo>
                    <a:lnTo>
                      <a:pt x="275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1" y="2"/>
                    </a:lnTo>
                    <a:lnTo>
                      <a:pt x="303" y="2"/>
                    </a:lnTo>
                    <a:lnTo>
                      <a:pt x="305" y="2"/>
                    </a:lnTo>
                    <a:lnTo>
                      <a:pt x="307" y="2"/>
                    </a:lnTo>
                    <a:lnTo>
                      <a:pt x="309" y="2"/>
                    </a:lnTo>
                    <a:lnTo>
                      <a:pt x="311" y="2"/>
                    </a:lnTo>
                    <a:lnTo>
                      <a:pt x="313" y="2"/>
                    </a:lnTo>
                    <a:lnTo>
                      <a:pt x="315" y="2"/>
                    </a:lnTo>
                    <a:lnTo>
                      <a:pt x="317" y="2"/>
                    </a:lnTo>
                    <a:lnTo>
                      <a:pt x="319" y="2"/>
                    </a:lnTo>
                    <a:lnTo>
                      <a:pt x="321" y="2"/>
                    </a:lnTo>
                    <a:lnTo>
                      <a:pt x="323" y="2"/>
                    </a:lnTo>
                    <a:lnTo>
                      <a:pt x="325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0" y="2"/>
                    </a:lnTo>
                    <a:lnTo>
                      <a:pt x="332" y="2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38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6" y="2"/>
                    </a:lnTo>
                    <a:lnTo>
                      <a:pt x="348" y="2"/>
                    </a:lnTo>
                    <a:lnTo>
                      <a:pt x="349" y="2"/>
                    </a:lnTo>
                    <a:lnTo>
                      <a:pt x="351" y="2"/>
                    </a:lnTo>
                    <a:lnTo>
                      <a:pt x="353" y="2"/>
                    </a:lnTo>
                    <a:lnTo>
                      <a:pt x="355" y="2"/>
                    </a:lnTo>
                    <a:lnTo>
                      <a:pt x="357" y="2"/>
                    </a:lnTo>
                    <a:lnTo>
                      <a:pt x="359" y="2"/>
                    </a:lnTo>
                    <a:lnTo>
                      <a:pt x="361" y="2"/>
                    </a:lnTo>
                    <a:lnTo>
                      <a:pt x="363" y="2"/>
                    </a:lnTo>
                    <a:lnTo>
                      <a:pt x="365" y="2"/>
                    </a:lnTo>
                    <a:lnTo>
                      <a:pt x="367" y="2"/>
                    </a:lnTo>
                    <a:lnTo>
                      <a:pt x="369" y="2"/>
                    </a:lnTo>
                    <a:lnTo>
                      <a:pt x="371" y="2"/>
                    </a:lnTo>
                    <a:lnTo>
                      <a:pt x="373" y="2"/>
                    </a:lnTo>
                    <a:lnTo>
                      <a:pt x="374" y="2"/>
                    </a:lnTo>
                    <a:lnTo>
                      <a:pt x="376" y="2"/>
                    </a:lnTo>
                    <a:lnTo>
                      <a:pt x="378" y="2"/>
                    </a:lnTo>
                    <a:lnTo>
                      <a:pt x="380" y="2"/>
                    </a:lnTo>
                    <a:lnTo>
                      <a:pt x="380" y="4"/>
                    </a:lnTo>
                    <a:lnTo>
                      <a:pt x="380" y="6"/>
                    </a:lnTo>
                    <a:lnTo>
                      <a:pt x="380" y="8"/>
                    </a:lnTo>
                    <a:lnTo>
                      <a:pt x="380" y="9"/>
                    </a:lnTo>
                    <a:lnTo>
                      <a:pt x="380" y="11"/>
                    </a:lnTo>
                    <a:lnTo>
                      <a:pt x="380" y="13"/>
                    </a:lnTo>
                    <a:lnTo>
                      <a:pt x="380" y="15"/>
                    </a:lnTo>
                    <a:lnTo>
                      <a:pt x="380" y="17"/>
                    </a:lnTo>
                    <a:lnTo>
                      <a:pt x="380" y="19"/>
                    </a:lnTo>
                    <a:lnTo>
                      <a:pt x="380" y="21"/>
                    </a:lnTo>
                    <a:lnTo>
                      <a:pt x="380" y="23"/>
                    </a:lnTo>
                    <a:lnTo>
                      <a:pt x="380" y="25"/>
                    </a:lnTo>
                    <a:lnTo>
                      <a:pt x="380" y="27"/>
                    </a:lnTo>
                    <a:lnTo>
                      <a:pt x="380" y="29"/>
                    </a:lnTo>
                    <a:lnTo>
                      <a:pt x="380" y="31"/>
                    </a:lnTo>
                    <a:lnTo>
                      <a:pt x="380" y="33"/>
                    </a:lnTo>
                    <a:lnTo>
                      <a:pt x="380" y="34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80" y="42"/>
                    </a:lnTo>
                    <a:lnTo>
                      <a:pt x="380" y="44"/>
                    </a:lnTo>
                    <a:lnTo>
                      <a:pt x="380" y="46"/>
                    </a:lnTo>
                    <a:lnTo>
                      <a:pt x="380" y="48"/>
                    </a:lnTo>
                    <a:lnTo>
                      <a:pt x="380" y="50"/>
                    </a:lnTo>
                    <a:lnTo>
                      <a:pt x="380" y="52"/>
                    </a:lnTo>
                    <a:lnTo>
                      <a:pt x="380" y="54"/>
                    </a:lnTo>
                    <a:lnTo>
                      <a:pt x="380" y="56"/>
                    </a:lnTo>
                    <a:lnTo>
                      <a:pt x="380" y="57"/>
                    </a:lnTo>
                    <a:lnTo>
                      <a:pt x="380" y="59"/>
                    </a:lnTo>
                    <a:lnTo>
                      <a:pt x="380" y="61"/>
                    </a:lnTo>
                    <a:lnTo>
                      <a:pt x="380" y="63"/>
                    </a:lnTo>
                    <a:lnTo>
                      <a:pt x="380" y="65"/>
                    </a:lnTo>
                    <a:lnTo>
                      <a:pt x="380" y="67"/>
                    </a:lnTo>
                    <a:lnTo>
                      <a:pt x="380" y="69"/>
                    </a:lnTo>
                    <a:lnTo>
                      <a:pt x="380" y="71"/>
                    </a:lnTo>
                    <a:lnTo>
                      <a:pt x="380" y="73"/>
                    </a:lnTo>
                    <a:lnTo>
                      <a:pt x="380" y="75"/>
                    </a:lnTo>
                    <a:lnTo>
                      <a:pt x="380" y="77"/>
                    </a:lnTo>
                    <a:lnTo>
                      <a:pt x="380" y="79"/>
                    </a:lnTo>
                    <a:lnTo>
                      <a:pt x="380" y="81"/>
                    </a:lnTo>
                    <a:lnTo>
                      <a:pt x="380" y="82"/>
                    </a:lnTo>
                    <a:lnTo>
                      <a:pt x="380" y="84"/>
                    </a:lnTo>
                    <a:lnTo>
                      <a:pt x="380" y="86"/>
                    </a:lnTo>
                    <a:lnTo>
                      <a:pt x="380" y="88"/>
                    </a:lnTo>
                    <a:lnTo>
                      <a:pt x="380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80" y="102"/>
                    </a:lnTo>
                    <a:lnTo>
                      <a:pt x="380" y="104"/>
                    </a:lnTo>
                    <a:lnTo>
                      <a:pt x="380" y="105"/>
                    </a:lnTo>
                    <a:lnTo>
                      <a:pt x="380" y="107"/>
                    </a:lnTo>
                    <a:lnTo>
                      <a:pt x="380" y="109"/>
                    </a:lnTo>
                    <a:lnTo>
                      <a:pt x="380" y="111"/>
                    </a:lnTo>
                    <a:lnTo>
                      <a:pt x="380" y="113"/>
                    </a:lnTo>
                    <a:lnTo>
                      <a:pt x="380" y="115"/>
                    </a:lnTo>
                    <a:lnTo>
                      <a:pt x="380" y="117"/>
                    </a:lnTo>
                    <a:lnTo>
                      <a:pt x="380" y="119"/>
                    </a:lnTo>
                    <a:lnTo>
                      <a:pt x="380" y="121"/>
                    </a:lnTo>
                    <a:lnTo>
                      <a:pt x="380" y="123"/>
                    </a:lnTo>
                    <a:lnTo>
                      <a:pt x="380" y="125"/>
                    </a:lnTo>
                    <a:lnTo>
                      <a:pt x="380" y="127"/>
                    </a:lnTo>
                    <a:lnTo>
                      <a:pt x="380" y="129"/>
                    </a:lnTo>
                    <a:lnTo>
                      <a:pt x="380" y="130"/>
                    </a:lnTo>
                    <a:lnTo>
                      <a:pt x="380" y="132"/>
                    </a:lnTo>
                    <a:lnTo>
                      <a:pt x="380" y="134"/>
                    </a:lnTo>
                    <a:lnTo>
                      <a:pt x="380" y="136"/>
                    </a:lnTo>
                    <a:lnTo>
                      <a:pt x="380" y="138"/>
                    </a:lnTo>
                    <a:lnTo>
                      <a:pt x="380" y="140"/>
                    </a:lnTo>
                    <a:lnTo>
                      <a:pt x="380" y="142"/>
                    </a:lnTo>
                    <a:lnTo>
                      <a:pt x="380" y="144"/>
                    </a:lnTo>
                    <a:lnTo>
                      <a:pt x="380" y="146"/>
                    </a:lnTo>
                    <a:lnTo>
                      <a:pt x="380" y="148"/>
                    </a:lnTo>
                    <a:lnTo>
                      <a:pt x="380" y="150"/>
                    </a:lnTo>
                    <a:lnTo>
                      <a:pt x="380" y="152"/>
                    </a:lnTo>
                    <a:lnTo>
                      <a:pt x="380" y="153"/>
                    </a:lnTo>
                    <a:lnTo>
                      <a:pt x="380" y="155"/>
                    </a:lnTo>
                    <a:lnTo>
                      <a:pt x="380" y="157"/>
                    </a:lnTo>
                    <a:lnTo>
                      <a:pt x="380" y="159"/>
                    </a:ln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3"/>
                    </a:lnTo>
                    <a:lnTo>
                      <a:pt x="380" y="175"/>
                    </a:lnTo>
                    <a:lnTo>
                      <a:pt x="380" y="177"/>
                    </a:lnTo>
                    <a:lnTo>
                      <a:pt x="380" y="178"/>
                    </a:lnTo>
                    <a:lnTo>
                      <a:pt x="380" y="180"/>
                    </a:lnTo>
                    <a:lnTo>
                      <a:pt x="380" y="182"/>
                    </a:lnTo>
                    <a:lnTo>
                      <a:pt x="380" y="184"/>
                    </a:lnTo>
                    <a:lnTo>
                      <a:pt x="380" y="186"/>
                    </a:lnTo>
                    <a:lnTo>
                      <a:pt x="378" y="186"/>
                    </a:lnTo>
                    <a:lnTo>
                      <a:pt x="376" y="186"/>
                    </a:lnTo>
                    <a:lnTo>
                      <a:pt x="374" y="186"/>
                    </a:lnTo>
                    <a:lnTo>
                      <a:pt x="373" y="186"/>
                    </a:lnTo>
                    <a:lnTo>
                      <a:pt x="371" y="186"/>
                    </a:lnTo>
                    <a:lnTo>
                      <a:pt x="369" y="186"/>
                    </a:lnTo>
                    <a:lnTo>
                      <a:pt x="367" y="186"/>
                    </a:lnTo>
                    <a:lnTo>
                      <a:pt x="365" y="186"/>
                    </a:lnTo>
                    <a:lnTo>
                      <a:pt x="363" y="186"/>
                    </a:lnTo>
                    <a:lnTo>
                      <a:pt x="361" y="186"/>
                    </a:lnTo>
                    <a:lnTo>
                      <a:pt x="359" y="186"/>
                    </a:lnTo>
                    <a:lnTo>
                      <a:pt x="357" y="186"/>
                    </a:lnTo>
                    <a:lnTo>
                      <a:pt x="355" y="186"/>
                    </a:lnTo>
                    <a:lnTo>
                      <a:pt x="353" y="186"/>
                    </a:lnTo>
                    <a:lnTo>
                      <a:pt x="351" y="186"/>
                    </a:lnTo>
                    <a:lnTo>
                      <a:pt x="349" y="186"/>
                    </a:lnTo>
                    <a:lnTo>
                      <a:pt x="348" y="186"/>
                    </a:lnTo>
                    <a:lnTo>
                      <a:pt x="346" y="186"/>
                    </a:lnTo>
                    <a:lnTo>
                      <a:pt x="344" y="186"/>
                    </a:lnTo>
                    <a:lnTo>
                      <a:pt x="342" y="186"/>
                    </a:lnTo>
                    <a:lnTo>
                      <a:pt x="340" y="186"/>
                    </a:lnTo>
                    <a:lnTo>
                      <a:pt x="338" y="186"/>
                    </a:lnTo>
                    <a:lnTo>
                      <a:pt x="336" y="186"/>
                    </a:lnTo>
                    <a:lnTo>
                      <a:pt x="334" y="186"/>
                    </a:lnTo>
                    <a:lnTo>
                      <a:pt x="332" y="186"/>
                    </a:lnTo>
                    <a:lnTo>
                      <a:pt x="330" y="186"/>
                    </a:lnTo>
                    <a:lnTo>
                      <a:pt x="328" y="186"/>
                    </a:lnTo>
                    <a:lnTo>
                      <a:pt x="326" y="186"/>
                    </a:lnTo>
                    <a:lnTo>
                      <a:pt x="325" y="186"/>
                    </a:lnTo>
                    <a:lnTo>
                      <a:pt x="323" y="186"/>
                    </a:lnTo>
                    <a:lnTo>
                      <a:pt x="321" y="18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5" y="186"/>
                    </a:lnTo>
                    <a:lnTo>
                      <a:pt x="313" y="186"/>
                    </a:lnTo>
                    <a:lnTo>
                      <a:pt x="311" y="186"/>
                    </a:lnTo>
                    <a:lnTo>
                      <a:pt x="309" y="186"/>
                    </a:lnTo>
                    <a:lnTo>
                      <a:pt x="307" y="186"/>
                    </a:lnTo>
                    <a:lnTo>
                      <a:pt x="305" y="186"/>
                    </a:lnTo>
                    <a:lnTo>
                      <a:pt x="303" y="186"/>
                    </a:lnTo>
                    <a:lnTo>
                      <a:pt x="301" y="186"/>
                    </a:lnTo>
                    <a:lnTo>
                      <a:pt x="300" y="186"/>
                    </a:lnTo>
                    <a:lnTo>
                      <a:pt x="298" y="186"/>
                    </a:lnTo>
                    <a:lnTo>
                      <a:pt x="296" y="186"/>
                    </a:lnTo>
                    <a:lnTo>
                      <a:pt x="294" y="186"/>
                    </a:lnTo>
                    <a:lnTo>
                      <a:pt x="292" y="186"/>
                    </a:lnTo>
                    <a:lnTo>
                      <a:pt x="290" y="186"/>
                    </a:lnTo>
                    <a:lnTo>
                      <a:pt x="288" y="186"/>
                    </a:lnTo>
                    <a:lnTo>
                      <a:pt x="286" y="186"/>
                    </a:lnTo>
                    <a:lnTo>
                      <a:pt x="284" y="186"/>
                    </a:lnTo>
                    <a:lnTo>
                      <a:pt x="282" y="186"/>
                    </a:lnTo>
                    <a:lnTo>
                      <a:pt x="280" y="186"/>
                    </a:lnTo>
                    <a:lnTo>
                      <a:pt x="278" y="186"/>
                    </a:lnTo>
                    <a:lnTo>
                      <a:pt x="276" y="186"/>
                    </a:lnTo>
                    <a:lnTo>
                      <a:pt x="275" y="186"/>
                    </a:lnTo>
                    <a:lnTo>
                      <a:pt x="273" y="186"/>
                    </a:lnTo>
                    <a:lnTo>
                      <a:pt x="271" y="186"/>
                    </a:lnTo>
                    <a:lnTo>
                      <a:pt x="269" y="186"/>
                    </a:lnTo>
                    <a:lnTo>
                      <a:pt x="267" y="186"/>
                    </a:lnTo>
                    <a:lnTo>
                      <a:pt x="265" y="186"/>
                    </a:lnTo>
                    <a:lnTo>
                      <a:pt x="263" y="186"/>
                    </a:lnTo>
                    <a:lnTo>
                      <a:pt x="261" y="186"/>
                    </a:lnTo>
                    <a:lnTo>
                      <a:pt x="259" y="186"/>
                    </a:lnTo>
                    <a:lnTo>
                      <a:pt x="257" y="186"/>
                    </a:lnTo>
                    <a:lnTo>
                      <a:pt x="255" y="186"/>
                    </a:lnTo>
                    <a:lnTo>
                      <a:pt x="253" y="186"/>
                    </a:lnTo>
                    <a:lnTo>
                      <a:pt x="252" y="186"/>
                    </a:lnTo>
                    <a:lnTo>
                      <a:pt x="250" y="186"/>
                    </a:lnTo>
                    <a:lnTo>
                      <a:pt x="248" y="186"/>
                    </a:lnTo>
                    <a:lnTo>
                      <a:pt x="246" y="186"/>
                    </a:lnTo>
                    <a:lnTo>
                      <a:pt x="244" y="186"/>
                    </a:lnTo>
                    <a:lnTo>
                      <a:pt x="242" y="186"/>
                    </a:lnTo>
                    <a:lnTo>
                      <a:pt x="240" y="186"/>
                    </a:lnTo>
                    <a:lnTo>
                      <a:pt x="238" y="186"/>
                    </a:lnTo>
                    <a:lnTo>
                      <a:pt x="236" y="186"/>
                    </a:lnTo>
                    <a:lnTo>
                      <a:pt x="234" y="186"/>
                    </a:lnTo>
                    <a:lnTo>
                      <a:pt x="232" y="186"/>
                    </a:lnTo>
                    <a:lnTo>
                      <a:pt x="230" y="186"/>
                    </a:lnTo>
                    <a:lnTo>
                      <a:pt x="228" y="186"/>
                    </a:lnTo>
                    <a:lnTo>
                      <a:pt x="227" y="186"/>
                    </a:lnTo>
                    <a:lnTo>
                      <a:pt x="225" y="186"/>
                    </a:lnTo>
                    <a:lnTo>
                      <a:pt x="223" y="186"/>
                    </a:lnTo>
                    <a:lnTo>
                      <a:pt x="221" y="186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5" y="186"/>
                    </a:lnTo>
                    <a:lnTo>
                      <a:pt x="213" y="186"/>
                    </a:lnTo>
                    <a:lnTo>
                      <a:pt x="211" y="186"/>
                    </a:lnTo>
                    <a:lnTo>
                      <a:pt x="209" y="186"/>
                    </a:lnTo>
                    <a:lnTo>
                      <a:pt x="207" y="186"/>
                    </a:lnTo>
                    <a:lnTo>
                      <a:pt x="205" y="186"/>
                    </a:lnTo>
                    <a:lnTo>
                      <a:pt x="204" y="186"/>
                    </a:lnTo>
                    <a:lnTo>
                      <a:pt x="202" y="186"/>
                    </a:lnTo>
                    <a:lnTo>
                      <a:pt x="200" y="186"/>
                    </a:lnTo>
                    <a:lnTo>
                      <a:pt x="198" y="186"/>
                    </a:lnTo>
                    <a:lnTo>
                      <a:pt x="196" y="186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4" y="186"/>
                    </a:lnTo>
                    <a:lnTo>
                      <a:pt x="182" y="186"/>
                    </a:lnTo>
                    <a:lnTo>
                      <a:pt x="180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67" y="186"/>
                    </a:lnTo>
                    <a:lnTo>
                      <a:pt x="165" y="186"/>
                    </a:lnTo>
                    <a:lnTo>
                      <a:pt x="163" y="186"/>
                    </a:lnTo>
                    <a:lnTo>
                      <a:pt x="161" y="186"/>
                    </a:lnTo>
                    <a:lnTo>
                      <a:pt x="159" y="186"/>
                    </a:lnTo>
                    <a:lnTo>
                      <a:pt x="157" y="186"/>
                    </a:lnTo>
                    <a:lnTo>
                      <a:pt x="157" y="188"/>
                    </a:lnTo>
                    <a:lnTo>
                      <a:pt x="157" y="190"/>
                    </a:lnTo>
                    <a:lnTo>
                      <a:pt x="157" y="192"/>
                    </a:lnTo>
                    <a:lnTo>
                      <a:pt x="157" y="194"/>
                    </a:lnTo>
                    <a:lnTo>
                      <a:pt x="157" y="196"/>
                    </a:lnTo>
                    <a:lnTo>
                      <a:pt x="157" y="198"/>
                    </a:lnTo>
                    <a:lnTo>
                      <a:pt x="157" y="200"/>
                    </a:lnTo>
                    <a:lnTo>
                      <a:pt x="157" y="201"/>
                    </a:lnTo>
                    <a:lnTo>
                      <a:pt x="157" y="203"/>
                    </a:lnTo>
                    <a:lnTo>
                      <a:pt x="157" y="205"/>
                    </a:lnTo>
                    <a:lnTo>
                      <a:pt x="157" y="207"/>
                    </a:lnTo>
                    <a:lnTo>
                      <a:pt x="157" y="209"/>
                    </a:lnTo>
                    <a:lnTo>
                      <a:pt x="156" y="209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2" y="203"/>
                    </a:lnTo>
                    <a:lnTo>
                      <a:pt x="154" y="203"/>
                    </a:lnTo>
                    <a:lnTo>
                      <a:pt x="152" y="201"/>
                    </a:lnTo>
                    <a:lnTo>
                      <a:pt x="152" y="200"/>
                    </a:lnTo>
                    <a:lnTo>
                      <a:pt x="150" y="200"/>
                    </a:lnTo>
                    <a:lnTo>
                      <a:pt x="150" y="198"/>
                    </a:lnTo>
                    <a:lnTo>
                      <a:pt x="148" y="198"/>
                    </a:lnTo>
                    <a:lnTo>
                      <a:pt x="148" y="200"/>
                    </a:lnTo>
                    <a:lnTo>
                      <a:pt x="146" y="200"/>
                    </a:lnTo>
                    <a:lnTo>
                      <a:pt x="146" y="198"/>
                    </a:lnTo>
                    <a:lnTo>
                      <a:pt x="146" y="200"/>
                    </a:lnTo>
                    <a:lnTo>
                      <a:pt x="144" y="200"/>
                    </a:lnTo>
                    <a:lnTo>
                      <a:pt x="146" y="200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4" y="203"/>
                    </a:lnTo>
                    <a:lnTo>
                      <a:pt x="144" y="205"/>
                    </a:lnTo>
                    <a:lnTo>
                      <a:pt x="146" y="205"/>
                    </a:lnTo>
                    <a:lnTo>
                      <a:pt x="146" y="207"/>
                    </a:lnTo>
                    <a:lnTo>
                      <a:pt x="144" y="207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0" y="205"/>
                    </a:lnTo>
                    <a:lnTo>
                      <a:pt x="138" y="205"/>
                    </a:lnTo>
                    <a:lnTo>
                      <a:pt x="138" y="207"/>
                    </a:lnTo>
                    <a:lnTo>
                      <a:pt x="136" y="207"/>
                    </a:lnTo>
                    <a:lnTo>
                      <a:pt x="134" y="207"/>
                    </a:lnTo>
                    <a:lnTo>
                      <a:pt x="132" y="207"/>
                    </a:lnTo>
                    <a:lnTo>
                      <a:pt x="132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9" y="207"/>
                    </a:lnTo>
                    <a:lnTo>
                      <a:pt x="127" y="207"/>
                    </a:lnTo>
                    <a:lnTo>
                      <a:pt x="127" y="205"/>
                    </a:lnTo>
                    <a:lnTo>
                      <a:pt x="127" y="207"/>
                    </a:lnTo>
                    <a:lnTo>
                      <a:pt x="125" y="207"/>
                    </a:lnTo>
                    <a:lnTo>
                      <a:pt x="123" y="207"/>
                    </a:lnTo>
                    <a:lnTo>
                      <a:pt x="121" y="207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9" y="207"/>
                    </a:lnTo>
                    <a:lnTo>
                      <a:pt x="117" y="207"/>
                    </a:lnTo>
                    <a:lnTo>
                      <a:pt x="117" y="209"/>
                    </a:lnTo>
                    <a:lnTo>
                      <a:pt x="117" y="211"/>
                    </a:lnTo>
                    <a:lnTo>
                      <a:pt x="115" y="211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111" y="209"/>
                    </a:lnTo>
                    <a:lnTo>
                      <a:pt x="109" y="209"/>
                    </a:lnTo>
                    <a:lnTo>
                      <a:pt x="108" y="209"/>
                    </a:lnTo>
                    <a:lnTo>
                      <a:pt x="106" y="209"/>
                    </a:lnTo>
                    <a:lnTo>
                      <a:pt x="106" y="207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4" y="211"/>
                    </a:lnTo>
                    <a:lnTo>
                      <a:pt x="102" y="211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100" y="213"/>
                    </a:lnTo>
                    <a:lnTo>
                      <a:pt x="102" y="213"/>
                    </a:lnTo>
                    <a:lnTo>
                      <a:pt x="100" y="213"/>
                    </a:lnTo>
                    <a:lnTo>
                      <a:pt x="98" y="213"/>
                    </a:lnTo>
                    <a:lnTo>
                      <a:pt x="98" y="211"/>
                    </a:lnTo>
                    <a:lnTo>
                      <a:pt x="96" y="211"/>
                    </a:lnTo>
                    <a:lnTo>
                      <a:pt x="96" y="209"/>
                    </a:lnTo>
                    <a:lnTo>
                      <a:pt x="96" y="207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4" y="203"/>
                    </a:lnTo>
                    <a:lnTo>
                      <a:pt x="96" y="203"/>
                    </a:lnTo>
                    <a:lnTo>
                      <a:pt x="96" y="201"/>
                    </a:lnTo>
                    <a:lnTo>
                      <a:pt x="94" y="201"/>
                    </a:lnTo>
                    <a:lnTo>
                      <a:pt x="94" y="200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2" y="196"/>
                    </a:lnTo>
                    <a:lnTo>
                      <a:pt x="90" y="196"/>
                    </a:lnTo>
                    <a:lnTo>
                      <a:pt x="90" y="194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6" y="194"/>
                    </a:lnTo>
                    <a:lnTo>
                      <a:pt x="84" y="194"/>
                    </a:lnTo>
                    <a:lnTo>
                      <a:pt x="83" y="194"/>
                    </a:lnTo>
                    <a:lnTo>
                      <a:pt x="83" y="192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81" y="188"/>
                    </a:lnTo>
                    <a:lnTo>
                      <a:pt x="83" y="188"/>
                    </a:lnTo>
                    <a:lnTo>
                      <a:pt x="83" y="186"/>
                    </a:lnTo>
                    <a:lnTo>
                      <a:pt x="83" y="184"/>
                    </a:lnTo>
                    <a:lnTo>
                      <a:pt x="83" y="182"/>
                    </a:lnTo>
                    <a:lnTo>
                      <a:pt x="83" y="184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9" y="178"/>
                    </a:lnTo>
                    <a:lnTo>
                      <a:pt x="77" y="178"/>
                    </a:lnTo>
                    <a:lnTo>
                      <a:pt x="77" y="177"/>
                    </a:lnTo>
                    <a:lnTo>
                      <a:pt x="77" y="175"/>
                    </a:lnTo>
                    <a:lnTo>
                      <a:pt x="75" y="175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3" y="171"/>
                    </a:lnTo>
                    <a:lnTo>
                      <a:pt x="73" y="169"/>
                    </a:lnTo>
                    <a:lnTo>
                      <a:pt x="73" y="167"/>
                    </a:lnTo>
                    <a:lnTo>
                      <a:pt x="73" y="165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71" y="161"/>
                    </a:lnTo>
                    <a:lnTo>
                      <a:pt x="71" y="159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7" y="157"/>
                    </a:lnTo>
                    <a:lnTo>
                      <a:pt x="67" y="155"/>
                    </a:lnTo>
                    <a:lnTo>
                      <a:pt x="65" y="155"/>
                    </a:lnTo>
                    <a:lnTo>
                      <a:pt x="65" y="153"/>
                    </a:lnTo>
                    <a:lnTo>
                      <a:pt x="65" y="155"/>
                    </a:lnTo>
                    <a:lnTo>
                      <a:pt x="65" y="157"/>
                    </a:lnTo>
                    <a:lnTo>
                      <a:pt x="63" y="157"/>
                    </a:lnTo>
                    <a:lnTo>
                      <a:pt x="63" y="159"/>
                    </a:lnTo>
                    <a:lnTo>
                      <a:pt x="61" y="159"/>
                    </a:lnTo>
                    <a:lnTo>
                      <a:pt x="61" y="161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63"/>
                    </a:lnTo>
                    <a:lnTo>
                      <a:pt x="58" y="165"/>
                    </a:lnTo>
                    <a:lnTo>
                      <a:pt x="56" y="165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2" y="161"/>
                    </a:lnTo>
                    <a:lnTo>
                      <a:pt x="50" y="161"/>
                    </a:lnTo>
                    <a:lnTo>
                      <a:pt x="48" y="161"/>
                    </a:lnTo>
                    <a:lnTo>
                      <a:pt x="48" y="159"/>
                    </a:lnTo>
                    <a:lnTo>
                      <a:pt x="48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50"/>
                    </a:lnTo>
                    <a:lnTo>
                      <a:pt x="50" y="150"/>
                    </a:lnTo>
                    <a:lnTo>
                      <a:pt x="48" y="150"/>
                    </a:lnTo>
                    <a:lnTo>
                      <a:pt x="48" y="148"/>
                    </a:lnTo>
                    <a:lnTo>
                      <a:pt x="50" y="148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4" y="146"/>
                    </a:lnTo>
                    <a:lnTo>
                      <a:pt x="52" y="146"/>
                    </a:lnTo>
                    <a:lnTo>
                      <a:pt x="52" y="144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50" y="138"/>
                    </a:lnTo>
                    <a:lnTo>
                      <a:pt x="50" y="136"/>
                    </a:lnTo>
                    <a:lnTo>
                      <a:pt x="48" y="136"/>
                    </a:lnTo>
                    <a:lnTo>
                      <a:pt x="48" y="134"/>
                    </a:lnTo>
                    <a:lnTo>
                      <a:pt x="50" y="134"/>
                    </a:lnTo>
                    <a:lnTo>
                      <a:pt x="52" y="134"/>
                    </a:lnTo>
                    <a:lnTo>
                      <a:pt x="52" y="132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29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2" y="125"/>
                    </a:lnTo>
                    <a:lnTo>
                      <a:pt x="52" y="123"/>
                    </a:lnTo>
                    <a:lnTo>
                      <a:pt x="54" y="123"/>
                    </a:lnTo>
                    <a:lnTo>
                      <a:pt x="54" y="121"/>
                    </a:lnTo>
                    <a:lnTo>
                      <a:pt x="54" y="119"/>
                    </a:lnTo>
                    <a:lnTo>
                      <a:pt x="52" y="119"/>
                    </a:lnTo>
                    <a:lnTo>
                      <a:pt x="54" y="119"/>
                    </a:lnTo>
                    <a:lnTo>
                      <a:pt x="54" y="117"/>
                    </a:lnTo>
                    <a:lnTo>
                      <a:pt x="54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56" y="111"/>
                    </a:lnTo>
                    <a:lnTo>
                      <a:pt x="54" y="111"/>
                    </a:lnTo>
                    <a:lnTo>
                      <a:pt x="52" y="111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48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4" y="109"/>
                    </a:lnTo>
                    <a:lnTo>
                      <a:pt x="46" y="109"/>
                    </a:lnTo>
                    <a:lnTo>
                      <a:pt x="46" y="107"/>
                    </a:lnTo>
                    <a:lnTo>
                      <a:pt x="44" y="107"/>
                    </a:lnTo>
                    <a:lnTo>
                      <a:pt x="42" y="107"/>
                    </a:lnTo>
                    <a:lnTo>
                      <a:pt x="42" y="109"/>
                    </a:lnTo>
                    <a:lnTo>
                      <a:pt x="40" y="109"/>
                    </a:lnTo>
                    <a:lnTo>
                      <a:pt x="40" y="107"/>
                    </a:lnTo>
                    <a:lnTo>
                      <a:pt x="40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6" y="104"/>
                    </a:lnTo>
                    <a:lnTo>
                      <a:pt x="36" y="102"/>
                    </a:lnTo>
                    <a:lnTo>
                      <a:pt x="35" y="102"/>
                    </a:lnTo>
                    <a:lnTo>
                      <a:pt x="36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5" y="98"/>
                    </a:lnTo>
                    <a:lnTo>
                      <a:pt x="35" y="96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29" y="92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5" y="86"/>
                    </a:lnTo>
                    <a:lnTo>
                      <a:pt x="25" y="84"/>
                    </a:lnTo>
                    <a:lnTo>
                      <a:pt x="23" y="84"/>
                    </a:lnTo>
                    <a:lnTo>
                      <a:pt x="23" y="82"/>
                    </a:lnTo>
                    <a:lnTo>
                      <a:pt x="21" y="82"/>
                    </a:lnTo>
                    <a:lnTo>
                      <a:pt x="19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3" y="77"/>
                    </a:lnTo>
                    <a:lnTo>
                      <a:pt x="13" y="79"/>
                    </a:lnTo>
                    <a:lnTo>
                      <a:pt x="13" y="77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0" y="75"/>
                    </a:lnTo>
                    <a:lnTo>
                      <a:pt x="11" y="75"/>
                    </a:lnTo>
                    <a:lnTo>
                      <a:pt x="13" y="75"/>
                    </a:lnTo>
                    <a:lnTo>
                      <a:pt x="13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6" name="Freeform 94"/>
              <p:cNvSpPr>
                <a:spLocks/>
              </p:cNvSpPr>
              <p:nvPr/>
            </p:nvSpPr>
            <p:spPr bwMode="auto">
              <a:xfrm>
                <a:off x="3118365" y="2314286"/>
                <a:ext cx="489731" cy="255242"/>
              </a:xfrm>
              <a:custGeom>
                <a:avLst/>
                <a:gdLst>
                  <a:gd name="T0" fmla="*/ 0 w 236"/>
                  <a:gd name="T1" fmla="*/ 42 h 123"/>
                  <a:gd name="T2" fmla="*/ 0 w 236"/>
                  <a:gd name="T3" fmla="*/ 29 h 123"/>
                  <a:gd name="T4" fmla="*/ 0 w 236"/>
                  <a:gd name="T5" fmla="*/ 16 h 123"/>
                  <a:gd name="T6" fmla="*/ 0 w 236"/>
                  <a:gd name="T7" fmla="*/ 2 h 123"/>
                  <a:gd name="T8" fmla="*/ 11 w 236"/>
                  <a:gd name="T9" fmla="*/ 0 h 123"/>
                  <a:gd name="T10" fmla="*/ 21 w 236"/>
                  <a:gd name="T11" fmla="*/ 0 h 123"/>
                  <a:gd name="T12" fmla="*/ 27 w 236"/>
                  <a:gd name="T13" fmla="*/ 0 h 123"/>
                  <a:gd name="T14" fmla="*/ 34 w 236"/>
                  <a:gd name="T15" fmla="*/ 2 h 123"/>
                  <a:gd name="T16" fmla="*/ 48 w 236"/>
                  <a:gd name="T17" fmla="*/ 2 h 123"/>
                  <a:gd name="T18" fmla="*/ 61 w 236"/>
                  <a:gd name="T19" fmla="*/ 2 h 123"/>
                  <a:gd name="T20" fmla="*/ 75 w 236"/>
                  <a:gd name="T21" fmla="*/ 2 h 123"/>
                  <a:gd name="T22" fmla="*/ 88 w 236"/>
                  <a:gd name="T23" fmla="*/ 2 h 123"/>
                  <a:gd name="T24" fmla="*/ 101 w 236"/>
                  <a:gd name="T25" fmla="*/ 2 h 123"/>
                  <a:gd name="T26" fmla="*/ 107 w 236"/>
                  <a:gd name="T27" fmla="*/ 2 h 123"/>
                  <a:gd name="T28" fmla="*/ 117 w 236"/>
                  <a:gd name="T29" fmla="*/ 2 h 123"/>
                  <a:gd name="T30" fmla="*/ 123 w 236"/>
                  <a:gd name="T31" fmla="*/ 2 h 123"/>
                  <a:gd name="T32" fmla="*/ 132 w 236"/>
                  <a:gd name="T33" fmla="*/ 2 h 123"/>
                  <a:gd name="T34" fmla="*/ 146 w 236"/>
                  <a:gd name="T35" fmla="*/ 2 h 123"/>
                  <a:gd name="T36" fmla="*/ 159 w 236"/>
                  <a:gd name="T37" fmla="*/ 2 h 123"/>
                  <a:gd name="T38" fmla="*/ 172 w 236"/>
                  <a:gd name="T39" fmla="*/ 2 h 123"/>
                  <a:gd name="T40" fmla="*/ 186 w 236"/>
                  <a:gd name="T41" fmla="*/ 2 h 123"/>
                  <a:gd name="T42" fmla="*/ 199 w 236"/>
                  <a:gd name="T43" fmla="*/ 2 h 123"/>
                  <a:gd name="T44" fmla="*/ 213 w 236"/>
                  <a:gd name="T45" fmla="*/ 2 h 123"/>
                  <a:gd name="T46" fmla="*/ 220 w 236"/>
                  <a:gd name="T47" fmla="*/ 8 h 123"/>
                  <a:gd name="T48" fmla="*/ 224 w 236"/>
                  <a:gd name="T49" fmla="*/ 10 h 123"/>
                  <a:gd name="T50" fmla="*/ 224 w 236"/>
                  <a:gd name="T51" fmla="*/ 14 h 123"/>
                  <a:gd name="T52" fmla="*/ 220 w 236"/>
                  <a:gd name="T53" fmla="*/ 19 h 123"/>
                  <a:gd name="T54" fmla="*/ 224 w 236"/>
                  <a:gd name="T55" fmla="*/ 25 h 123"/>
                  <a:gd name="T56" fmla="*/ 230 w 236"/>
                  <a:gd name="T57" fmla="*/ 33 h 123"/>
                  <a:gd name="T58" fmla="*/ 236 w 236"/>
                  <a:gd name="T59" fmla="*/ 39 h 123"/>
                  <a:gd name="T60" fmla="*/ 236 w 236"/>
                  <a:gd name="T61" fmla="*/ 52 h 123"/>
                  <a:gd name="T62" fmla="*/ 236 w 236"/>
                  <a:gd name="T63" fmla="*/ 65 h 123"/>
                  <a:gd name="T64" fmla="*/ 236 w 236"/>
                  <a:gd name="T65" fmla="*/ 79 h 123"/>
                  <a:gd name="T66" fmla="*/ 236 w 236"/>
                  <a:gd name="T67" fmla="*/ 92 h 123"/>
                  <a:gd name="T68" fmla="*/ 236 w 236"/>
                  <a:gd name="T69" fmla="*/ 106 h 123"/>
                  <a:gd name="T70" fmla="*/ 236 w 236"/>
                  <a:gd name="T71" fmla="*/ 119 h 123"/>
                  <a:gd name="T72" fmla="*/ 226 w 236"/>
                  <a:gd name="T73" fmla="*/ 123 h 123"/>
                  <a:gd name="T74" fmla="*/ 213 w 236"/>
                  <a:gd name="T75" fmla="*/ 123 h 123"/>
                  <a:gd name="T76" fmla="*/ 199 w 236"/>
                  <a:gd name="T77" fmla="*/ 123 h 123"/>
                  <a:gd name="T78" fmla="*/ 186 w 236"/>
                  <a:gd name="T79" fmla="*/ 123 h 123"/>
                  <a:gd name="T80" fmla="*/ 172 w 236"/>
                  <a:gd name="T81" fmla="*/ 123 h 123"/>
                  <a:gd name="T82" fmla="*/ 159 w 236"/>
                  <a:gd name="T83" fmla="*/ 123 h 123"/>
                  <a:gd name="T84" fmla="*/ 146 w 236"/>
                  <a:gd name="T85" fmla="*/ 123 h 123"/>
                  <a:gd name="T86" fmla="*/ 132 w 236"/>
                  <a:gd name="T87" fmla="*/ 123 h 123"/>
                  <a:gd name="T88" fmla="*/ 119 w 236"/>
                  <a:gd name="T89" fmla="*/ 123 h 123"/>
                  <a:gd name="T90" fmla="*/ 105 w 236"/>
                  <a:gd name="T91" fmla="*/ 123 h 123"/>
                  <a:gd name="T92" fmla="*/ 92 w 236"/>
                  <a:gd name="T93" fmla="*/ 123 h 123"/>
                  <a:gd name="T94" fmla="*/ 78 w 236"/>
                  <a:gd name="T95" fmla="*/ 123 h 123"/>
                  <a:gd name="T96" fmla="*/ 65 w 236"/>
                  <a:gd name="T97" fmla="*/ 123 h 123"/>
                  <a:gd name="T98" fmla="*/ 51 w 236"/>
                  <a:gd name="T99" fmla="*/ 123 h 123"/>
                  <a:gd name="T100" fmla="*/ 38 w 236"/>
                  <a:gd name="T101" fmla="*/ 123 h 123"/>
                  <a:gd name="T102" fmla="*/ 25 w 236"/>
                  <a:gd name="T103" fmla="*/ 123 h 123"/>
                  <a:gd name="T104" fmla="*/ 11 w 236"/>
                  <a:gd name="T105" fmla="*/ 123 h 123"/>
                  <a:gd name="T106" fmla="*/ 2 w 236"/>
                  <a:gd name="T107" fmla="*/ 119 h 123"/>
                  <a:gd name="T108" fmla="*/ 2 w 236"/>
                  <a:gd name="T109" fmla="*/ 106 h 123"/>
                  <a:gd name="T110" fmla="*/ 2 w 236"/>
                  <a:gd name="T111" fmla="*/ 92 h 123"/>
                  <a:gd name="T112" fmla="*/ 0 w 236"/>
                  <a:gd name="T113" fmla="*/ 81 h 123"/>
                  <a:gd name="T114" fmla="*/ 0 w 236"/>
                  <a:gd name="T115" fmla="*/ 67 h 123"/>
                  <a:gd name="T116" fmla="*/ 0 w 236"/>
                  <a:gd name="T117" fmla="*/ 5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6" h="123">
                    <a:moveTo>
                      <a:pt x="0" y="54"/>
                    </a:move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1" y="2"/>
                    </a:lnTo>
                    <a:lnTo>
                      <a:pt x="53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3" y="2"/>
                    </a:lnTo>
                    <a:lnTo>
                      <a:pt x="105" y="2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9" y="0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1" y="2"/>
                    </a:lnTo>
                    <a:lnTo>
                      <a:pt x="153" y="2"/>
                    </a:lnTo>
                    <a:lnTo>
                      <a:pt x="155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7" y="2"/>
                    </a:lnTo>
                    <a:lnTo>
                      <a:pt x="199" y="2"/>
                    </a:lnTo>
                    <a:lnTo>
                      <a:pt x="201" y="2"/>
                    </a:lnTo>
                    <a:lnTo>
                      <a:pt x="203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7" y="4"/>
                    </a:lnTo>
                    <a:lnTo>
                      <a:pt x="217" y="6"/>
                    </a:lnTo>
                    <a:lnTo>
                      <a:pt x="219" y="6"/>
                    </a:lnTo>
                    <a:lnTo>
                      <a:pt x="220" y="6"/>
                    </a:lnTo>
                    <a:lnTo>
                      <a:pt x="220" y="8"/>
                    </a:lnTo>
                    <a:lnTo>
                      <a:pt x="220" y="6"/>
                    </a:lnTo>
                    <a:lnTo>
                      <a:pt x="222" y="6"/>
                    </a:lnTo>
                    <a:lnTo>
                      <a:pt x="224" y="6"/>
                    </a:lnTo>
                    <a:lnTo>
                      <a:pt x="224" y="8"/>
                    </a:lnTo>
                    <a:lnTo>
                      <a:pt x="226" y="8"/>
                    </a:lnTo>
                    <a:lnTo>
                      <a:pt x="226" y="10"/>
                    </a:lnTo>
                    <a:lnTo>
                      <a:pt x="224" y="10"/>
                    </a:lnTo>
                    <a:lnTo>
                      <a:pt x="224" y="12"/>
                    </a:lnTo>
                    <a:lnTo>
                      <a:pt x="226" y="12"/>
                    </a:lnTo>
                    <a:lnTo>
                      <a:pt x="226" y="10"/>
                    </a:lnTo>
                    <a:lnTo>
                      <a:pt x="228" y="12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4" y="14"/>
                    </a:lnTo>
                    <a:lnTo>
                      <a:pt x="222" y="14"/>
                    </a:lnTo>
                    <a:lnTo>
                      <a:pt x="222" y="16"/>
                    </a:lnTo>
                    <a:lnTo>
                      <a:pt x="220" y="16"/>
                    </a:lnTo>
                    <a:lnTo>
                      <a:pt x="220" y="17"/>
                    </a:lnTo>
                    <a:lnTo>
                      <a:pt x="222" y="17"/>
                    </a:lnTo>
                    <a:lnTo>
                      <a:pt x="220" y="17"/>
                    </a:lnTo>
                    <a:lnTo>
                      <a:pt x="220" y="19"/>
                    </a:lnTo>
                    <a:lnTo>
                      <a:pt x="219" y="19"/>
                    </a:lnTo>
                    <a:lnTo>
                      <a:pt x="220" y="19"/>
                    </a:lnTo>
                    <a:lnTo>
                      <a:pt x="220" y="21"/>
                    </a:lnTo>
                    <a:lnTo>
                      <a:pt x="220" y="23"/>
                    </a:lnTo>
                    <a:lnTo>
                      <a:pt x="222" y="23"/>
                    </a:lnTo>
                    <a:lnTo>
                      <a:pt x="224" y="23"/>
                    </a:lnTo>
                    <a:lnTo>
                      <a:pt x="224" y="25"/>
                    </a:lnTo>
                    <a:lnTo>
                      <a:pt x="224" y="27"/>
                    </a:lnTo>
                    <a:lnTo>
                      <a:pt x="226" y="27"/>
                    </a:lnTo>
                    <a:lnTo>
                      <a:pt x="226" y="29"/>
                    </a:lnTo>
                    <a:lnTo>
                      <a:pt x="226" y="31"/>
                    </a:lnTo>
                    <a:lnTo>
                      <a:pt x="228" y="31"/>
                    </a:lnTo>
                    <a:lnTo>
                      <a:pt x="228" y="33"/>
                    </a:lnTo>
                    <a:lnTo>
                      <a:pt x="230" y="33"/>
                    </a:lnTo>
                    <a:lnTo>
                      <a:pt x="230" y="35"/>
                    </a:lnTo>
                    <a:lnTo>
                      <a:pt x="232" y="35"/>
                    </a:lnTo>
                    <a:lnTo>
                      <a:pt x="234" y="35"/>
                    </a:lnTo>
                    <a:lnTo>
                      <a:pt x="234" y="37"/>
                    </a:lnTo>
                    <a:lnTo>
                      <a:pt x="236" y="35"/>
                    </a:lnTo>
                    <a:lnTo>
                      <a:pt x="236" y="37"/>
                    </a:lnTo>
                    <a:lnTo>
                      <a:pt x="236" y="39"/>
                    </a:lnTo>
                    <a:lnTo>
                      <a:pt x="236" y="41"/>
                    </a:lnTo>
                    <a:lnTo>
                      <a:pt x="236" y="42"/>
                    </a:lnTo>
                    <a:lnTo>
                      <a:pt x="236" y="44"/>
                    </a:lnTo>
                    <a:lnTo>
                      <a:pt x="236" y="46"/>
                    </a:lnTo>
                    <a:lnTo>
                      <a:pt x="236" y="48"/>
                    </a:lnTo>
                    <a:lnTo>
                      <a:pt x="236" y="50"/>
                    </a:lnTo>
                    <a:lnTo>
                      <a:pt x="236" y="52"/>
                    </a:lnTo>
                    <a:lnTo>
                      <a:pt x="236" y="54"/>
                    </a:lnTo>
                    <a:lnTo>
                      <a:pt x="236" y="56"/>
                    </a:lnTo>
                    <a:lnTo>
                      <a:pt x="236" y="58"/>
                    </a:lnTo>
                    <a:lnTo>
                      <a:pt x="236" y="60"/>
                    </a:lnTo>
                    <a:lnTo>
                      <a:pt x="236" y="62"/>
                    </a:lnTo>
                    <a:lnTo>
                      <a:pt x="236" y="64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6" y="69"/>
                    </a:lnTo>
                    <a:lnTo>
                      <a:pt x="236" y="71"/>
                    </a:lnTo>
                    <a:lnTo>
                      <a:pt x="236" y="73"/>
                    </a:lnTo>
                    <a:lnTo>
                      <a:pt x="236" y="75"/>
                    </a:lnTo>
                    <a:lnTo>
                      <a:pt x="236" y="77"/>
                    </a:lnTo>
                    <a:lnTo>
                      <a:pt x="236" y="79"/>
                    </a:lnTo>
                    <a:lnTo>
                      <a:pt x="236" y="81"/>
                    </a:lnTo>
                    <a:lnTo>
                      <a:pt x="236" y="83"/>
                    </a:lnTo>
                    <a:lnTo>
                      <a:pt x="236" y="85"/>
                    </a:lnTo>
                    <a:lnTo>
                      <a:pt x="236" y="87"/>
                    </a:lnTo>
                    <a:lnTo>
                      <a:pt x="236" y="89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6" y="94"/>
                    </a:lnTo>
                    <a:lnTo>
                      <a:pt x="236" y="96"/>
                    </a:lnTo>
                    <a:lnTo>
                      <a:pt x="236" y="98"/>
                    </a:lnTo>
                    <a:lnTo>
                      <a:pt x="236" y="100"/>
                    </a:lnTo>
                    <a:lnTo>
                      <a:pt x="236" y="102"/>
                    </a:lnTo>
                    <a:lnTo>
                      <a:pt x="236" y="104"/>
                    </a:lnTo>
                    <a:lnTo>
                      <a:pt x="236" y="106"/>
                    </a:lnTo>
                    <a:lnTo>
                      <a:pt x="236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36" y="113"/>
                    </a:lnTo>
                    <a:lnTo>
                      <a:pt x="236" y="115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6" y="123"/>
                    </a:lnTo>
                    <a:lnTo>
                      <a:pt x="234" y="123"/>
                    </a:lnTo>
                    <a:lnTo>
                      <a:pt x="232" y="123"/>
                    </a:lnTo>
                    <a:lnTo>
                      <a:pt x="230" y="123"/>
                    </a:lnTo>
                    <a:lnTo>
                      <a:pt x="228" y="123"/>
                    </a:lnTo>
                    <a:lnTo>
                      <a:pt x="226" y="123"/>
                    </a:lnTo>
                    <a:lnTo>
                      <a:pt x="224" y="123"/>
                    </a:lnTo>
                    <a:lnTo>
                      <a:pt x="222" y="123"/>
                    </a:lnTo>
                    <a:lnTo>
                      <a:pt x="220" y="123"/>
                    </a:lnTo>
                    <a:lnTo>
                      <a:pt x="219" y="123"/>
                    </a:lnTo>
                    <a:lnTo>
                      <a:pt x="217" y="123"/>
                    </a:lnTo>
                    <a:lnTo>
                      <a:pt x="215" y="123"/>
                    </a:lnTo>
                    <a:lnTo>
                      <a:pt x="213" y="123"/>
                    </a:lnTo>
                    <a:lnTo>
                      <a:pt x="211" y="123"/>
                    </a:lnTo>
                    <a:lnTo>
                      <a:pt x="209" y="123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197" y="123"/>
                    </a:lnTo>
                    <a:lnTo>
                      <a:pt x="196" y="123"/>
                    </a:lnTo>
                    <a:lnTo>
                      <a:pt x="194" y="123"/>
                    </a:lnTo>
                    <a:lnTo>
                      <a:pt x="192" y="123"/>
                    </a:lnTo>
                    <a:lnTo>
                      <a:pt x="190" y="123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4" y="123"/>
                    </a:lnTo>
                    <a:lnTo>
                      <a:pt x="182" y="123"/>
                    </a:lnTo>
                    <a:lnTo>
                      <a:pt x="180" y="123"/>
                    </a:lnTo>
                    <a:lnTo>
                      <a:pt x="178" y="123"/>
                    </a:lnTo>
                    <a:lnTo>
                      <a:pt x="176" y="123"/>
                    </a:lnTo>
                    <a:lnTo>
                      <a:pt x="174" y="123"/>
                    </a:lnTo>
                    <a:lnTo>
                      <a:pt x="172" y="123"/>
                    </a:lnTo>
                    <a:lnTo>
                      <a:pt x="171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5" y="123"/>
                    </a:lnTo>
                    <a:lnTo>
                      <a:pt x="163" y="123"/>
                    </a:lnTo>
                    <a:lnTo>
                      <a:pt x="161" y="123"/>
                    </a:lnTo>
                    <a:lnTo>
                      <a:pt x="159" y="123"/>
                    </a:lnTo>
                    <a:lnTo>
                      <a:pt x="157" y="123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8" y="123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2" y="123"/>
                    </a:lnTo>
                    <a:lnTo>
                      <a:pt x="140" y="123"/>
                    </a:lnTo>
                    <a:lnTo>
                      <a:pt x="138" y="123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2" y="123"/>
                    </a:lnTo>
                    <a:lnTo>
                      <a:pt x="130" y="123"/>
                    </a:lnTo>
                    <a:lnTo>
                      <a:pt x="128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3" y="123"/>
                    </a:lnTo>
                    <a:lnTo>
                      <a:pt x="121" y="123"/>
                    </a:lnTo>
                    <a:lnTo>
                      <a:pt x="119" y="123"/>
                    </a:lnTo>
                    <a:lnTo>
                      <a:pt x="117" y="123"/>
                    </a:lnTo>
                    <a:lnTo>
                      <a:pt x="115" y="123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7" y="123"/>
                    </a:lnTo>
                    <a:lnTo>
                      <a:pt x="105" y="123"/>
                    </a:lnTo>
                    <a:lnTo>
                      <a:pt x="103" y="123"/>
                    </a:lnTo>
                    <a:lnTo>
                      <a:pt x="101" y="123"/>
                    </a:lnTo>
                    <a:lnTo>
                      <a:pt x="100" y="123"/>
                    </a:lnTo>
                    <a:lnTo>
                      <a:pt x="98" y="123"/>
                    </a:lnTo>
                    <a:lnTo>
                      <a:pt x="96" y="123"/>
                    </a:lnTo>
                    <a:lnTo>
                      <a:pt x="94" y="123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86" y="123"/>
                    </a:lnTo>
                    <a:lnTo>
                      <a:pt x="84" y="123"/>
                    </a:lnTo>
                    <a:lnTo>
                      <a:pt x="82" y="123"/>
                    </a:lnTo>
                    <a:lnTo>
                      <a:pt x="80" y="123"/>
                    </a:lnTo>
                    <a:lnTo>
                      <a:pt x="78" y="123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3" y="123"/>
                    </a:lnTo>
                    <a:lnTo>
                      <a:pt x="71" y="123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5" y="123"/>
                    </a:lnTo>
                    <a:lnTo>
                      <a:pt x="63" y="123"/>
                    </a:lnTo>
                    <a:lnTo>
                      <a:pt x="61" y="123"/>
                    </a:lnTo>
                    <a:lnTo>
                      <a:pt x="59" y="123"/>
                    </a:lnTo>
                    <a:lnTo>
                      <a:pt x="57" y="123"/>
                    </a:lnTo>
                    <a:lnTo>
                      <a:pt x="55" y="123"/>
                    </a:lnTo>
                    <a:lnTo>
                      <a:pt x="53" y="123"/>
                    </a:lnTo>
                    <a:lnTo>
                      <a:pt x="51" y="123"/>
                    </a:lnTo>
                    <a:lnTo>
                      <a:pt x="50" y="123"/>
                    </a:lnTo>
                    <a:lnTo>
                      <a:pt x="48" y="123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2" y="123"/>
                    </a:lnTo>
                    <a:lnTo>
                      <a:pt x="40" y="123"/>
                    </a:lnTo>
                    <a:lnTo>
                      <a:pt x="38" y="123"/>
                    </a:lnTo>
                    <a:lnTo>
                      <a:pt x="36" y="123"/>
                    </a:lnTo>
                    <a:lnTo>
                      <a:pt x="34" y="123"/>
                    </a:lnTo>
                    <a:lnTo>
                      <a:pt x="32" y="123"/>
                    </a:lnTo>
                    <a:lnTo>
                      <a:pt x="30" y="123"/>
                    </a:lnTo>
                    <a:lnTo>
                      <a:pt x="28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1" y="123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23"/>
                    </a:lnTo>
                    <a:lnTo>
                      <a:pt x="3" y="123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9"/>
                    </a:lnTo>
                    <a:lnTo>
                      <a:pt x="2" y="87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7" name="Freeform 95"/>
              <p:cNvSpPr>
                <a:spLocks/>
              </p:cNvSpPr>
              <p:nvPr/>
            </p:nvSpPr>
            <p:spPr bwMode="auto">
              <a:xfrm>
                <a:off x="4033497" y="2162801"/>
                <a:ext cx="215813" cy="342397"/>
              </a:xfrm>
              <a:custGeom>
                <a:avLst/>
                <a:gdLst>
                  <a:gd name="T0" fmla="*/ 18 w 104"/>
                  <a:gd name="T1" fmla="*/ 44 h 165"/>
                  <a:gd name="T2" fmla="*/ 18 w 104"/>
                  <a:gd name="T3" fmla="*/ 33 h 165"/>
                  <a:gd name="T4" fmla="*/ 18 w 104"/>
                  <a:gd name="T5" fmla="*/ 21 h 165"/>
                  <a:gd name="T6" fmla="*/ 18 w 104"/>
                  <a:gd name="T7" fmla="*/ 10 h 165"/>
                  <a:gd name="T8" fmla="*/ 20 w 104"/>
                  <a:gd name="T9" fmla="*/ 0 h 165"/>
                  <a:gd name="T10" fmla="*/ 35 w 104"/>
                  <a:gd name="T11" fmla="*/ 0 h 165"/>
                  <a:gd name="T12" fmla="*/ 46 w 104"/>
                  <a:gd name="T13" fmla="*/ 0 h 165"/>
                  <a:gd name="T14" fmla="*/ 58 w 104"/>
                  <a:gd name="T15" fmla="*/ 0 h 165"/>
                  <a:gd name="T16" fmla="*/ 69 w 104"/>
                  <a:gd name="T17" fmla="*/ 0 h 165"/>
                  <a:gd name="T18" fmla="*/ 81 w 104"/>
                  <a:gd name="T19" fmla="*/ 0 h 165"/>
                  <a:gd name="T20" fmla="*/ 92 w 104"/>
                  <a:gd name="T21" fmla="*/ 0 h 165"/>
                  <a:gd name="T22" fmla="*/ 104 w 104"/>
                  <a:gd name="T23" fmla="*/ 0 h 165"/>
                  <a:gd name="T24" fmla="*/ 104 w 104"/>
                  <a:gd name="T25" fmla="*/ 12 h 165"/>
                  <a:gd name="T26" fmla="*/ 104 w 104"/>
                  <a:gd name="T27" fmla="*/ 23 h 165"/>
                  <a:gd name="T28" fmla="*/ 104 w 104"/>
                  <a:gd name="T29" fmla="*/ 35 h 165"/>
                  <a:gd name="T30" fmla="*/ 104 w 104"/>
                  <a:gd name="T31" fmla="*/ 46 h 165"/>
                  <a:gd name="T32" fmla="*/ 104 w 104"/>
                  <a:gd name="T33" fmla="*/ 58 h 165"/>
                  <a:gd name="T34" fmla="*/ 104 w 104"/>
                  <a:gd name="T35" fmla="*/ 69 h 165"/>
                  <a:gd name="T36" fmla="*/ 104 w 104"/>
                  <a:gd name="T37" fmla="*/ 81 h 165"/>
                  <a:gd name="T38" fmla="*/ 104 w 104"/>
                  <a:gd name="T39" fmla="*/ 92 h 165"/>
                  <a:gd name="T40" fmla="*/ 104 w 104"/>
                  <a:gd name="T41" fmla="*/ 104 h 165"/>
                  <a:gd name="T42" fmla="*/ 100 w 104"/>
                  <a:gd name="T43" fmla="*/ 112 h 165"/>
                  <a:gd name="T44" fmla="*/ 104 w 104"/>
                  <a:gd name="T45" fmla="*/ 119 h 165"/>
                  <a:gd name="T46" fmla="*/ 100 w 104"/>
                  <a:gd name="T47" fmla="*/ 123 h 165"/>
                  <a:gd name="T48" fmla="*/ 92 w 104"/>
                  <a:gd name="T49" fmla="*/ 127 h 165"/>
                  <a:gd name="T50" fmla="*/ 85 w 104"/>
                  <a:gd name="T51" fmla="*/ 127 h 165"/>
                  <a:gd name="T52" fmla="*/ 85 w 104"/>
                  <a:gd name="T53" fmla="*/ 131 h 165"/>
                  <a:gd name="T54" fmla="*/ 79 w 104"/>
                  <a:gd name="T55" fmla="*/ 137 h 165"/>
                  <a:gd name="T56" fmla="*/ 75 w 104"/>
                  <a:gd name="T57" fmla="*/ 144 h 165"/>
                  <a:gd name="T58" fmla="*/ 69 w 104"/>
                  <a:gd name="T59" fmla="*/ 150 h 165"/>
                  <a:gd name="T60" fmla="*/ 66 w 104"/>
                  <a:gd name="T61" fmla="*/ 158 h 165"/>
                  <a:gd name="T62" fmla="*/ 58 w 104"/>
                  <a:gd name="T63" fmla="*/ 154 h 165"/>
                  <a:gd name="T64" fmla="*/ 54 w 104"/>
                  <a:gd name="T65" fmla="*/ 150 h 165"/>
                  <a:gd name="T66" fmla="*/ 52 w 104"/>
                  <a:gd name="T67" fmla="*/ 152 h 165"/>
                  <a:gd name="T68" fmla="*/ 48 w 104"/>
                  <a:gd name="T69" fmla="*/ 160 h 165"/>
                  <a:gd name="T70" fmla="*/ 46 w 104"/>
                  <a:gd name="T71" fmla="*/ 160 h 165"/>
                  <a:gd name="T72" fmla="*/ 39 w 104"/>
                  <a:gd name="T73" fmla="*/ 156 h 165"/>
                  <a:gd name="T74" fmla="*/ 33 w 104"/>
                  <a:gd name="T75" fmla="*/ 162 h 165"/>
                  <a:gd name="T76" fmla="*/ 25 w 104"/>
                  <a:gd name="T77" fmla="*/ 162 h 165"/>
                  <a:gd name="T78" fmla="*/ 20 w 104"/>
                  <a:gd name="T79" fmla="*/ 160 h 165"/>
                  <a:gd name="T80" fmla="*/ 14 w 104"/>
                  <a:gd name="T81" fmla="*/ 158 h 165"/>
                  <a:gd name="T82" fmla="*/ 12 w 104"/>
                  <a:gd name="T83" fmla="*/ 160 h 165"/>
                  <a:gd name="T84" fmla="*/ 4 w 104"/>
                  <a:gd name="T85" fmla="*/ 160 h 165"/>
                  <a:gd name="T86" fmla="*/ 4 w 104"/>
                  <a:gd name="T87" fmla="*/ 163 h 165"/>
                  <a:gd name="T88" fmla="*/ 2 w 104"/>
                  <a:gd name="T89" fmla="*/ 162 h 165"/>
                  <a:gd name="T90" fmla="*/ 2 w 104"/>
                  <a:gd name="T91" fmla="*/ 158 h 165"/>
                  <a:gd name="T92" fmla="*/ 4 w 104"/>
                  <a:gd name="T93" fmla="*/ 152 h 165"/>
                  <a:gd name="T94" fmla="*/ 4 w 104"/>
                  <a:gd name="T95" fmla="*/ 148 h 165"/>
                  <a:gd name="T96" fmla="*/ 6 w 104"/>
                  <a:gd name="T97" fmla="*/ 142 h 165"/>
                  <a:gd name="T98" fmla="*/ 10 w 104"/>
                  <a:gd name="T99" fmla="*/ 138 h 165"/>
                  <a:gd name="T100" fmla="*/ 14 w 104"/>
                  <a:gd name="T101" fmla="*/ 135 h 165"/>
                  <a:gd name="T102" fmla="*/ 14 w 104"/>
                  <a:gd name="T103" fmla="*/ 131 h 165"/>
                  <a:gd name="T104" fmla="*/ 20 w 104"/>
                  <a:gd name="T105" fmla="*/ 125 h 165"/>
                  <a:gd name="T106" fmla="*/ 18 w 104"/>
                  <a:gd name="T107" fmla="*/ 123 h 165"/>
                  <a:gd name="T108" fmla="*/ 18 w 104"/>
                  <a:gd name="T109" fmla="*/ 115 h 165"/>
                  <a:gd name="T110" fmla="*/ 14 w 104"/>
                  <a:gd name="T111" fmla="*/ 108 h 165"/>
                  <a:gd name="T112" fmla="*/ 16 w 104"/>
                  <a:gd name="T113" fmla="*/ 102 h 165"/>
                  <a:gd name="T114" fmla="*/ 18 w 104"/>
                  <a:gd name="T115" fmla="*/ 92 h 165"/>
                  <a:gd name="T116" fmla="*/ 18 w 104"/>
                  <a:gd name="T117" fmla="*/ 81 h 165"/>
                  <a:gd name="T118" fmla="*/ 18 w 104"/>
                  <a:gd name="T119" fmla="*/ 69 h 165"/>
                  <a:gd name="T120" fmla="*/ 18 w 104"/>
                  <a:gd name="T121" fmla="*/ 5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65">
                    <a:moveTo>
                      <a:pt x="18" y="54"/>
                    </a:moveTo>
                    <a:lnTo>
                      <a:pt x="18" y="52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1"/>
                    </a:lnTo>
                    <a:lnTo>
                      <a:pt x="18" y="39"/>
                    </a:lnTo>
                    <a:lnTo>
                      <a:pt x="18" y="37"/>
                    </a:lnTo>
                    <a:lnTo>
                      <a:pt x="18" y="35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18" y="23"/>
                    </a:lnTo>
                    <a:lnTo>
                      <a:pt x="18" y="21"/>
                    </a:lnTo>
                    <a:lnTo>
                      <a:pt x="18" y="19"/>
                    </a:lnTo>
                    <a:lnTo>
                      <a:pt x="18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8"/>
                    </a:lnTo>
                    <a:lnTo>
                      <a:pt x="104" y="10"/>
                    </a:lnTo>
                    <a:lnTo>
                      <a:pt x="104" y="12"/>
                    </a:lnTo>
                    <a:lnTo>
                      <a:pt x="104" y="14"/>
                    </a:lnTo>
                    <a:lnTo>
                      <a:pt x="104" y="16"/>
                    </a:lnTo>
                    <a:lnTo>
                      <a:pt x="104" y="18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4" y="23"/>
                    </a:lnTo>
                    <a:lnTo>
                      <a:pt x="104" y="25"/>
                    </a:lnTo>
                    <a:lnTo>
                      <a:pt x="104" y="27"/>
                    </a:lnTo>
                    <a:lnTo>
                      <a:pt x="104" y="29"/>
                    </a:lnTo>
                    <a:lnTo>
                      <a:pt x="104" y="31"/>
                    </a:lnTo>
                    <a:lnTo>
                      <a:pt x="104" y="33"/>
                    </a:lnTo>
                    <a:lnTo>
                      <a:pt x="104" y="35"/>
                    </a:lnTo>
                    <a:lnTo>
                      <a:pt x="104" y="37"/>
                    </a:lnTo>
                    <a:lnTo>
                      <a:pt x="104" y="39"/>
                    </a:lnTo>
                    <a:lnTo>
                      <a:pt x="104" y="41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4" y="50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4" y="56"/>
                    </a:lnTo>
                    <a:lnTo>
                      <a:pt x="104" y="58"/>
                    </a:lnTo>
                    <a:lnTo>
                      <a:pt x="104" y="60"/>
                    </a:lnTo>
                    <a:lnTo>
                      <a:pt x="104" y="62"/>
                    </a:lnTo>
                    <a:lnTo>
                      <a:pt x="104" y="64"/>
                    </a:lnTo>
                    <a:lnTo>
                      <a:pt x="104" y="66"/>
                    </a:lnTo>
                    <a:lnTo>
                      <a:pt x="104" y="67"/>
                    </a:lnTo>
                    <a:lnTo>
                      <a:pt x="104" y="69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4" y="81"/>
                    </a:lnTo>
                    <a:lnTo>
                      <a:pt x="104" y="83"/>
                    </a:lnTo>
                    <a:lnTo>
                      <a:pt x="104" y="85"/>
                    </a:lnTo>
                    <a:lnTo>
                      <a:pt x="104" y="87"/>
                    </a:lnTo>
                    <a:lnTo>
                      <a:pt x="104" y="89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4" y="104"/>
                    </a:lnTo>
                    <a:lnTo>
                      <a:pt x="104" y="106"/>
                    </a:lnTo>
                    <a:lnTo>
                      <a:pt x="104" y="108"/>
                    </a:lnTo>
                    <a:lnTo>
                      <a:pt x="104" y="110"/>
                    </a:lnTo>
                    <a:lnTo>
                      <a:pt x="104" y="112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100" y="114"/>
                    </a:lnTo>
                    <a:lnTo>
                      <a:pt x="102" y="114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4" y="119"/>
                    </a:lnTo>
                    <a:lnTo>
                      <a:pt x="104" y="121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98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7" y="127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3" y="127"/>
                    </a:lnTo>
                    <a:lnTo>
                      <a:pt x="83" y="129"/>
                    </a:lnTo>
                    <a:lnTo>
                      <a:pt x="83" y="131"/>
                    </a:lnTo>
                    <a:lnTo>
                      <a:pt x="85" y="131"/>
                    </a:lnTo>
                    <a:lnTo>
                      <a:pt x="85" y="133"/>
                    </a:lnTo>
                    <a:lnTo>
                      <a:pt x="85" y="135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79" y="137"/>
                    </a:lnTo>
                    <a:lnTo>
                      <a:pt x="79" y="138"/>
                    </a:lnTo>
                    <a:lnTo>
                      <a:pt x="77" y="138"/>
                    </a:lnTo>
                    <a:lnTo>
                      <a:pt x="77" y="140"/>
                    </a:lnTo>
                    <a:lnTo>
                      <a:pt x="77" y="142"/>
                    </a:lnTo>
                    <a:lnTo>
                      <a:pt x="77" y="144"/>
                    </a:lnTo>
                    <a:lnTo>
                      <a:pt x="75" y="144"/>
                    </a:lnTo>
                    <a:lnTo>
                      <a:pt x="73" y="144"/>
                    </a:lnTo>
                    <a:lnTo>
                      <a:pt x="71" y="144"/>
                    </a:lnTo>
                    <a:lnTo>
                      <a:pt x="71" y="146"/>
                    </a:lnTo>
                    <a:lnTo>
                      <a:pt x="69" y="146"/>
                    </a:lnTo>
                    <a:lnTo>
                      <a:pt x="69" y="148"/>
                    </a:lnTo>
                    <a:lnTo>
                      <a:pt x="69" y="150"/>
                    </a:lnTo>
                    <a:lnTo>
                      <a:pt x="69" y="152"/>
                    </a:lnTo>
                    <a:lnTo>
                      <a:pt x="69" y="154"/>
                    </a:lnTo>
                    <a:lnTo>
                      <a:pt x="68" y="154"/>
                    </a:lnTo>
                    <a:lnTo>
                      <a:pt x="68" y="156"/>
                    </a:lnTo>
                    <a:lnTo>
                      <a:pt x="66" y="156"/>
                    </a:lnTo>
                    <a:lnTo>
                      <a:pt x="66" y="158"/>
                    </a:lnTo>
                    <a:lnTo>
                      <a:pt x="64" y="158"/>
                    </a:lnTo>
                    <a:lnTo>
                      <a:pt x="64" y="156"/>
                    </a:lnTo>
                    <a:lnTo>
                      <a:pt x="62" y="156"/>
                    </a:lnTo>
                    <a:lnTo>
                      <a:pt x="60" y="156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8" y="152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6" y="148"/>
                    </a:lnTo>
                    <a:lnTo>
                      <a:pt x="54" y="148"/>
                    </a:lnTo>
                    <a:lnTo>
                      <a:pt x="54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0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50" y="156"/>
                    </a:lnTo>
                    <a:lnTo>
                      <a:pt x="50" y="158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3" y="160"/>
                    </a:lnTo>
                    <a:lnTo>
                      <a:pt x="43" y="158"/>
                    </a:lnTo>
                    <a:lnTo>
                      <a:pt x="41" y="158"/>
                    </a:lnTo>
                    <a:lnTo>
                      <a:pt x="41" y="156"/>
                    </a:lnTo>
                    <a:lnTo>
                      <a:pt x="39" y="156"/>
                    </a:lnTo>
                    <a:lnTo>
                      <a:pt x="39" y="158"/>
                    </a:lnTo>
                    <a:lnTo>
                      <a:pt x="37" y="158"/>
                    </a:lnTo>
                    <a:lnTo>
                      <a:pt x="35" y="158"/>
                    </a:lnTo>
                    <a:lnTo>
                      <a:pt x="35" y="160"/>
                    </a:lnTo>
                    <a:lnTo>
                      <a:pt x="33" y="160"/>
                    </a:lnTo>
                    <a:lnTo>
                      <a:pt x="33" y="162"/>
                    </a:lnTo>
                    <a:lnTo>
                      <a:pt x="33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9" y="162"/>
                    </a:lnTo>
                    <a:lnTo>
                      <a:pt x="27" y="162"/>
                    </a:lnTo>
                    <a:lnTo>
                      <a:pt x="25" y="162"/>
                    </a:lnTo>
                    <a:lnTo>
                      <a:pt x="25" y="160"/>
                    </a:lnTo>
                    <a:lnTo>
                      <a:pt x="23" y="160"/>
                    </a:lnTo>
                    <a:lnTo>
                      <a:pt x="23" y="158"/>
                    </a:lnTo>
                    <a:lnTo>
                      <a:pt x="21" y="158"/>
                    </a:lnTo>
                    <a:lnTo>
                      <a:pt x="20" y="158"/>
                    </a:lnTo>
                    <a:lnTo>
                      <a:pt x="20" y="160"/>
                    </a:lnTo>
                    <a:lnTo>
                      <a:pt x="18" y="160"/>
                    </a:lnTo>
                    <a:lnTo>
                      <a:pt x="18" y="158"/>
                    </a:lnTo>
                    <a:lnTo>
                      <a:pt x="16" y="158"/>
                    </a:lnTo>
                    <a:lnTo>
                      <a:pt x="16" y="156"/>
                    </a:lnTo>
                    <a:lnTo>
                      <a:pt x="16" y="158"/>
                    </a:lnTo>
                    <a:lnTo>
                      <a:pt x="14" y="158"/>
                    </a:lnTo>
                    <a:lnTo>
                      <a:pt x="14" y="160"/>
                    </a:lnTo>
                    <a:lnTo>
                      <a:pt x="16" y="160"/>
                    </a:lnTo>
                    <a:lnTo>
                      <a:pt x="16" y="162"/>
                    </a:lnTo>
                    <a:lnTo>
                      <a:pt x="14" y="162"/>
                    </a:lnTo>
                    <a:lnTo>
                      <a:pt x="14" y="160"/>
                    </a:lnTo>
                    <a:lnTo>
                      <a:pt x="12" y="160"/>
                    </a:lnTo>
                    <a:lnTo>
                      <a:pt x="10" y="160"/>
                    </a:lnTo>
                    <a:lnTo>
                      <a:pt x="8" y="160"/>
                    </a:lnTo>
                    <a:lnTo>
                      <a:pt x="6" y="160"/>
                    </a:lnTo>
                    <a:lnTo>
                      <a:pt x="6" y="158"/>
                    </a:lnTo>
                    <a:lnTo>
                      <a:pt x="6" y="160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6" y="162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2"/>
                    </a:lnTo>
                    <a:lnTo>
                      <a:pt x="0" y="163"/>
                    </a:lnTo>
                    <a:lnTo>
                      <a:pt x="2" y="163"/>
                    </a:lnTo>
                    <a:lnTo>
                      <a:pt x="2" y="162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2" y="160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4" y="154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8" y="142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8" y="140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2" y="138"/>
                    </a:lnTo>
                    <a:lnTo>
                      <a:pt x="12" y="137"/>
                    </a:lnTo>
                    <a:lnTo>
                      <a:pt x="10" y="137"/>
                    </a:lnTo>
                    <a:lnTo>
                      <a:pt x="12" y="137"/>
                    </a:lnTo>
                    <a:lnTo>
                      <a:pt x="14" y="137"/>
                    </a:lnTo>
                    <a:lnTo>
                      <a:pt x="14" y="135"/>
                    </a:lnTo>
                    <a:lnTo>
                      <a:pt x="14" y="133"/>
                    </a:lnTo>
                    <a:lnTo>
                      <a:pt x="14" y="131"/>
                    </a:lnTo>
                    <a:lnTo>
                      <a:pt x="14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6" y="131"/>
                    </a:lnTo>
                    <a:lnTo>
                      <a:pt x="16" y="129"/>
                    </a:lnTo>
                    <a:lnTo>
                      <a:pt x="18" y="129"/>
                    </a:lnTo>
                    <a:lnTo>
                      <a:pt x="18" y="127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20" y="123"/>
                    </a:lnTo>
                    <a:lnTo>
                      <a:pt x="18" y="123"/>
                    </a:lnTo>
                    <a:lnTo>
                      <a:pt x="18" y="121"/>
                    </a:lnTo>
                    <a:lnTo>
                      <a:pt x="18" y="119"/>
                    </a:lnTo>
                    <a:lnTo>
                      <a:pt x="18" y="117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6" y="114"/>
                    </a:lnTo>
                    <a:lnTo>
                      <a:pt x="16" y="112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4" y="108"/>
                    </a:lnTo>
                    <a:lnTo>
                      <a:pt x="16" y="108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9"/>
                    </a:lnTo>
                    <a:lnTo>
                      <a:pt x="18" y="87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18" y="81"/>
                    </a:lnTo>
                    <a:lnTo>
                      <a:pt x="18" y="79"/>
                    </a:lnTo>
                    <a:lnTo>
                      <a:pt x="18" y="77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6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18" y="60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8" name="Freeform 97"/>
              <p:cNvSpPr>
                <a:spLocks/>
              </p:cNvSpPr>
              <p:nvPr/>
            </p:nvSpPr>
            <p:spPr bwMode="auto">
              <a:xfrm>
                <a:off x="2985557" y="1785127"/>
                <a:ext cx="502181" cy="315420"/>
              </a:xfrm>
              <a:custGeom>
                <a:avLst/>
                <a:gdLst>
                  <a:gd name="T0" fmla="*/ 127 w 242"/>
                  <a:gd name="T1" fmla="*/ 0 h 152"/>
                  <a:gd name="T2" fmla="*/ 142 w 242"/>
                  <a:gd name="T3" fmla="*/ 0 h 152"/>
                  <a:gd name="T4" fmla="*/ 158 w 242"/>
                  <a:gd name="T5" fmla="*/ 0 h 152"/>
                  <a:gd name="T6" fmla="*/ 173 w 242"/>
                  <a:gd name="T7" fmla="*/ 0 h 152"/>
                  <a:gd name="T8" fmla="*/ 188 w 242"/>
                  <a:gd name="T9" fmla="*/ 0 h 152"/>
                  <a:gd name="T10" fmla="*/ 204 w 242"/>
                  <a:gd name="T11" fmla="*/ 0 h 152"/>
                  <a:gd name="T12" fmla="*/ 219 w 242"/>
                  <a:gd name="T13" fmla="*/ 0 h 152"/>
                  <a:gd name="T14" fmla="*/ 235 w 242"/>
                  <a:gd name="T15" fmla="*/ 0 h 152"/>
                  <a:gd name="T16" fmla="*/ 236 w 242"/>
                  <a:gd name="T17" fmla="*/ 6 h 152"/>
                  <a:gd name="T18" fmla="*/ 229 w 242"/>
                  <a:gd name="T19" fmla="*/ 15 h 152"/>
                  <a:gd name="T20" fmla="*/ 236 w 242"/>
                  <a:gd name="T21" fmla="*/ 23 h 152"/>
                  <a:gd name="T22" fmla="*/ 240 w 242"/>
                  <a:gd name="T23" fmla="*/ 34 h 152"/>
                  <a:gd name="T24" fmla="*/ 240 w 242"/>
                  <a:gd name="T25" fmla="*/ 50 h 152"/>
                  <a:gd name="T26" fmla="*/ 240 w 242"/>
                  <a:gd name="T27" fmla="*/ 65 h 152"/>
                  <a:gd name="T28" fmla="*/ 240 w 242"/>
                  <a:gd name="T29" fmla="*/ 81 h 152"/>
                  <a:gd name="T30" fmla="*/ 240 w 242"/>
                  <a:gd name="T31" fmla="*/ 96 h 152"/>
                  <a:gd name="T32" fmla="*/ 236 w 242"/>
                  <a:gd name="T33" fmla="*/ 107 h 152"/>
                  <a:gd name="T34" fmla="*/ 236 w 242"/>
                  <a:gd name="T35" fmla="*/ 119 h 152"/>
                  <a:gd name="T36" fmla="*/ 240 w 242"/>
                  <a:gd name="T37" fmla="*/ 123 h 152"/>
                  <a:gd name="T38" fmla="*/ 238 w 242"/>
                  <a:gd name="T39" fmla="*/ 129 h 152"/>
                  <a:gd name="T40" fmla="*/ 238 w 242"/>
                  <a:gd name="T41" fmla="*/ 136 h 152"/>
                  <a:gd name="T42" fmla="*/ 235 w 242"/>
                  <a:gd name="T43" fmla="*/ 140 h 152"/>
                  <a:gd name="T44" fmla="*/ 236 w 242"/>
                  <a:gd name="T45" fmla="*/ 142 h 152"/>
                  <a:gd name="T46" fmla="*/ 242 w 242"/>
                  <a:gd name="T47" fmla="*/ 152 h 152"/>
                  <a:gd name="T48" fmla="*/ 233 w 242"/>
                  <a:gd name="T49" fmla="*/ 146 h 152"/>
                  <a:gd name="T50" fmla="*/ 225 w 242"/>
                  <a:gd name="T51" fmla="*/ 142 h 152"/>
                  <a:gd name="T52" fmla="*/ 215 w 242"/>
                  <a:gd name="T53" fmla="*/ 136 h 152"/>
                  <a:gd name="T54" fmla="*/ 200 w 242"/>
                  <a:gd name="T55" fmla="*/ 136 h 152"/>
                  <a:gd name="T56" fmla="*/ 190 w 242"/>
                  <a:gd name="T57" fmla="*/ 138 h 152"/>
                  <a:gd name="T58" fmla="*/ 179 w 242"/>
                  <a:gd name="T59" fmla="*/ 132 h 152"/>
                  <a:gd name="T60" fmla="*/ 165 w 242"/>
                  <a:gd name="T61" fmla="*/ 130 h 152"/>
                  <a:gd name="T62" fmla="*/ 150 w 242"/>
                  <a:gd name="T63" fmla="*/ 130 h 152"/>
                  <a:gd name="T64" fmla="*/ 135 w 242"/>
                  <a:gd name="T65" fmla="*/ 130 h 152"/>
                  <a:gd name="T66" fmla="*/ 119 w 242"/>
                  <a:gd name="T67" fmla="*/ 130 h 152"/>
                  <a:gd name="T68" fmla="*/ 104 w 242"/>
                  <a:gd name="T69" fmla="*/ 130 h 152"/>
                  <a:gd name="T70" fmla="*/ 89 w 242"/>
                  <a:gd name="T71" fmla="*/ 130 h 152"/>
                  <a:gd name="T72" fmla="*/ 73 w 242"/>
                  <a:gd name="T73" fmla="*/ 130 h 152"/>
                  <a:gd name="T74" fmla="*/ 58 w 242"/>
                  <a:gd name="T75" fmla="*/ 130 h 152"/>
                  <a:gd name="T76" fmla="*/ 43 w 242"/>
                  <a:gd name="T77" fmla="*/ 130 h 152"/>
                  <a:gd name="T78" fmla="*/ 27 w 242"/>
                  <a:gd name="T79" fmla="*/ 130 h 152"/>
                  <a:gd name="T80" fmla="*/ 12 w 242"/>
                  <a:gd name="T81" fmla="*/ 130 h 152"/>
                  <a:gd name="T82" fmla="*/ 0 w 242"/>
                  <a:gd name="T83" fmla="*/ 127 h 152"/>
                  <a:gd name="T84" fmla="*/ 0 w 242"/>
                  <a:gd name="T85" fmla="*/ 111 h 152"/>
                  <a:gd name="T86" fmla="*/ 0 w 242"/>
                  <a:gd name="T87" fmla="*/ 96 h 152"/>
                  <a:gd name="T88" fmla="*/ 0 w 242"/>
                  <a:gd name="T89" fmla="*/ 81 h 152"/>
                  <a:gd name="T90" fmla="*/ 0 w 242"/>
                  <a:gd name="T91" fmla="*/ 65 h 152"/>
                  <a:gd name="T92" fmla="*/ 0 w 242"/>
                  <a:gd name="T93" fmla="*/ 50 h 152"/>
                  <a:gd name="T94" fmla="*/ 2 w 242"/>
                  <a:gd name="T95" fmla="*/ 36 h 152"/>
                  <a:gd name="T96" fmla="*/ 2 w 242"/>
                  <a:gd name="T97" fmla="*/ 21 h 152"/>
                  <a:gd name="T98" fmla="*/ 2 w 242"/>
                  <a:gd name="T99" fmla="*/ 6 h 152"/>
                  <a:gd name="T100" fmla="*/ 12 w 242"/>
                  <a:gd name="T101" fmla="*/ 0 h 152"/>
                  <a:gd name="T102" fmla="*/ 27 w 242"/>
                  <a:gd name="T103" fmla="*/ 0 h 152"/>
                  <a:gd name="T104" fmla="*/ 43 w 242"/>
                  <a:gd name="T105" fmla="*/ 0 h 152"/>
                  <a:gd name="T106" fmla="*/ 58 w 242"/>
                  <a:gd name="T107" fmla="*/ 0 h 152"/>
                  <a:gd name="T108" fmla="*/ 73 w 242"/>
                  <a:gd name="T109" fmla="*/ 0 h 152"/>
                  <a:gd name="T110" fmla="*/ 89 w 242"/>
                  <a:gd name="T111" fmla="*/ 0 h 152"/>
                  <a:gd name="T112" fmla="*/ 104 w 242"/>
                  <a:gd name="T113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" h="152">
                    <a:moveTo>
                      <a:pt x="114" y="0"/>
                    </a:move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31" y="0"/>
                    </a:lnTo>
                    <a:lnTo>
                      <a:pt x="233" y="0"/>
                    </a:lnTo>
                    <a:lnTo>
                      <a:pt x="235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6" y="4"/>
                    </a:lnTo>
                    <a:lnTo>
                      <a:pt x="236" y="6"/>
                    </a:lnTo>
                    <a:lnTo>
                      <a:pt x="236" y="8"/>
                    </a:lnTo>
                    <a:lnTo>
                      <a:pt x="235" y="8"/>
                    </a:lnTo>
                    <a:lnTo>
                      <a:pt x="235" y="9"/>
                    </a:lnTo>
                    <a:lnTo>
                      <a:pt x="233" y="9"/>
                    </a:lnTo>
                    <a:lnTo>
                      <a:pt x="233" y="11"/>
                    </a:lnTo>
                    <a:lnTo>
                      <a:pt x="231" y="11"/>
                    </a:lnTo>
                    <a:lnTo>
                      <a:pt x="229" y="13"/>
                    </a:lnTo>
                    <a:lnTo>
                      <a:pt x="229" y="15"/>
                    </a:lnTo>
                    <a:lnTo>
                      <a:pt x="229" y="17"/>
                    </a:lnTo>
                    <a:lnTo>
                      <a:pt x="231" y="17"/>
                    </a:lnTo>
                    <a:lnTo>
                      <a:pt x="231" y="19"/>
                    </a:lnTo>
                    <a:lnTo>
                      <a:pt x="233" y="19"/>
                    </a:lnTo>
                    <a:lnTo>
                      <a:pt x="233" y="21"/>
                    </a:lnTo>
                    <a:lnTo>
                      <a:pt x="233" y="23"/>
                    </a:lnTo>
                    <a:lnTo>
                      <a:pt x="235" y="23"/>
                    </a:lnTo>
                    <a:lnTo>
                      <a:pt x="236" y="23"/>
                    </a:lnTo>
                    <a:lnTo>
                      <a:pt x="236" y="25"/>
                    </a:lnTo>
                    <a:lnTo>
                      <a:pt x="238" y="25"/>
                    </a:lnTo>
                    <a:lnTo>
                      <a:pt x="240" y="25"/>
                    </a:lnTo>
                    <a:lnTo>
                      <a:pt x="240" y="27"/>
                    </a:lnTo>
                    <a:lnTo>
                      <a:pt x="240" y="29"/>
                    </a:lnTo>
                    <a:lnTo>
                      <a:pt x="240" y="31"/>
                    </a:lnTo>
                    <a:lnTo>
                      <a:pt x="240" y="33"/>
                    </a:lnTo>
                    <a:lnTo>
                      <a:pt x="240" y="34"/>
                    </a:lnTo>
                    <a:lnTo>
                      <a:pt x="240" y="36"/>
                    </a:lnTo>
                    <a:lnTo>
                      <a:pt x="240" y="38"/>
                    </a:lnTo>
                    <a:lnTo>
                      <a:pt x="240" y="40"/>
                    </a:lnTo>
                    <a:lnTo>
                      <a:pt x="240" y="42"/>
                    </a:lnTo>
                    <a:lnTo>
                      <a:pt x="240" y="44"/>
                    </a:lnTo>
                    <a:lnTo>
                      <a:pt x="240" y="46"/>
                    </a:lnTo>
                    <a:lnTo>
                      <a:pt x="240" y="48"/>
                    </a:lnTo>
                    <a:lnTo>
                      <a:pt x="240" y="50"/>
                    </a:lnTo>
                    <a:lnTo>
                      <a:pt x="240" y="52"/>
                    </a:lnTo>
                    <a:lnTo>
                      <a:pt x="240" y="54"/>
                    </a:lnTo>
                    <a:lnTo>
                      <a:pt x="240" y="56"/>
                    </a:lnTo>
                    <a:lnTo>
                      <a:pt x="240" y="57"/>
                    </a:lnTo>
                    <a:lnTo>
                      <a:pt x="240" y="59"/>
                    </a:lnTo>
                    <a:lnTo>
                      <a:pt x="240" y="61"/>
                    </a:lnTo>
                    <a:lnTo>
                      <a:pt x="240" y="63"/>
                    </a:lnTo>
                    <a:lnTo>
                      <a:pt x="240" y="65"/>
                    </a:lnTo>
                    <a:lnTo>
                      <a:pt x="240" y="67"/>
                    </a:lnTo>
                    <a:lnTo>
                      <a:pt x="240" y="69"/>
                    </a:lnTo>
                    <a:lnTo>
                      <a:pt x="240" y="71"/>
                    </a:lnTo>
                    <a:lnTo>
                      <a:pt x="240" y="73"/>
                    </a:lnTo>
                    <a:lnTo>
                      <a:pt x="240" y="75"/>
                    </a:lnTo>
                    <a:lnTo>
                      <a:pt x="240" y="77"/>
                    </a:lnTo>
                    <a:lnTo>
                      <a:pt x="240" y="79"/>
                    </a:lnTo>
                    <a:lnTo>
                      <a:pt x="240" y="81"/>
                    </a:lnTo>
                    <a:lnTo>
                      <a:pt x="240" y="82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40" y="88"/>
                    </a:lnTo>
                    <a:lnTo>
                      <a:pt x="240" y="90"/>
                    </a:lnTo>
                    <a:lnTo>
                      <a:pt x="240" y="92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40" y="98"/>
                    </a:lnTo>
                    <a:lnTo>
                      <a:pt x="240" y="100"/>
                    </a:lnTo>
                    <a:lnTo>
                      <a:pt x="240" y="102"/>
                    </a:lnTo>
                    <a:lnTo>
                      <a:pt x="240" y="104"/>
                    </a:lnTo>
                    <a:lnTo>
                      <a:pt x="240" y="105"/>
                    </a:lnTo>
                    <a:lnTo>
                      <a:pt x="240" y="107"/>
                    </a:lnTo>
                    <a:lnTo>
                      <a:pt x="238" y="107"/>
                    </a:lnTo>
                    <a:lnTo>
                      <a:pt x="236" y="107"/>
                    </a:lnTo>
                    <a:lnTo>
                      <a:pt x="236" y="109"/>
                    </a:lnTo>
                    <a:lnTo>
                      <a:pt x="236" y="111"/>
                    </a:lnTo>
                    <a:lnTo>
                      <a:pt x="238" y="111"/>
                    </a:lnTo>
                    <a:lnTo>
                      <a:pt x="238" y="113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40" y="121"/>
                    </a:lnTo>
                    <a:lnTo>
                      <a:pt x="240" y="123"/>
                    </a:lnTo>
                    <a:lnTo>
                      <a:pt x="240" y="125"/>
                    </a:lnTo>
                    <a:lnTo>
                      <a:pt x="242" y="125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9"/>
                    </a:lnTo>
                    <a:lnTo>
                      <a:pt x="238" y="129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8" y="130"/>
                    </a:lnTo>
                    <a:lnTo>
                      <a:pt x="240" y="130"/>
                    </a:lnTo>
                    <a:lnTo>
                      <a:pt x="240" y="132"/>
                    </a:lnTo>
                    <a:lnTo>
                      <a:pt x="238" y="132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8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0" y="152"/>
                    </a:lnTo>
                    <a:lnTo>
                      <a:pt x="242" y="152"/>
                    </a:lnTo>
                    <a:lnTo>
                      <a:pt x="240" y="152"/>
                    </a:lnTo>
                    <a:lnTo>
                      <a:pt x="238" y="152"/>
                    </a:lnTo>
                    <a:lnTo>
                      <a:pt x="238" y="150"/>
                    </a:lnTo>
                    <a:lnTo>
                      <a:pt x="236" y="152"/>
                    </a:lnTo>
                    <a:lnTo>
                      <a:pt x="235" y="150"/>
                    </a:lnTo>
                    <a:lnTo>
                      <a:pt x="235" y="148"/>
                    </a:lnTo>
                    <a:lnTo>
                      <a:pt x="233" y="148"/>
                    </a:lnTo>
                    <a:lnTo>
                      <a:pt x="233" y="146"/>
                    </a:lnTo>
                    <a:lnTo>
                      <a:pt x="235" y="146"/>
                    </a:lnTo>
                    <a:lnTo>
                      <a:pt x="235" y="144"/>
                    </a:lnTo>
                    <a:lnTo>
                      <a:pt x="233" y="144"/>
                    </a:lnTo>
                    <a:lnTo>
                      <a:pt x="231" y="144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5" y="140"/>
                    </a:lnTo>
                    <a:lnTo>
                      <a:pt x="223" y="140"/>
                    </a:lnTo>
                    <a:lnTo>
                      <a:pt x="221" y="140"/>
                    </a:lnTo>
                    <a:lnTo>
                      <a:pt x="219" y="140"/>
                    </a:lnTo>
                    <a:lnTo>
                      <a:pt x="219" y="138"/>
                    </a:lnTo>
                    <a:lnTo>
                      <a:pt x="217" y="138"/>
                    </a:lnTo>
                    <a:lnTo>
                      <a:pt x="217" y="136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2" y="136"/>
                    </a:lnTo>
                    <a:lnTo>
                      <a:pt x="210" y="136"/>
                    </a:lnTo>
                    <a:lnTo>
                      <a:pt x="208" y="136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0" y="136"/>
                    </a:lnTo>
                    <a:lnTo>
                      <a:pt x="198" y="136"/>
                    </a:lnTo>
                    <a:lnTo>
                      <a:pt x="196" y="136"/>
                    </a:lnTo>
                    <a:lnTo>
                      <a:pt x="196" y="138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0" y="138"/>
                    </a:lnTo>
                    <a:lnTo>
                      <a:pt x="188" y="138"/>
                    </a:lnTo>
                    <a:lnTo>
                      <a:pt x="188" y="136"/>
                    </a:lnTo>
                    <a:lnTo>
                      <a:pt x="187" y="136"/>
                    </a:lnTo>
                    <a:lnTo>
                      <a:pt x="185" y="136"/>
                    </a:lnTo>
                    <a:lnTo>
                      <a:pt x="183" y="136"/>
                    </a:lnTo>
                    <a:lnTo>
                      <a:pt x="183" y="134"/>
                    </a:lnTo>
                    <a:lnTo>
                      <a:pt x="181" y="134"/>
                    </a:lnTo>
                    <a:lnTo>
                      <a:pt x="179" y="132"/>
                    </a:lnTo>
                    <a:lnTo>
                      <a:pt x="177" y="132"/>
                    </a:lnTo>
                    <a:lnTo>
                      <a:pt x="177" y="130"/>
                    </a:lnTo>
                    <a:lnTo>
                      <a:pt x="175" y="130"/>
                    </a:lnTo>
                    <a:lnTo>
                      <a:pt x="173" y="130"/>
                    </a:lnTo>
                    <a:lnTo>
                      <a:pt x="171" y="130"/>
                    </a:lnTo>
                    <a:lnTo>
                      <a:pt x="169" y="130"/>
                    </a:lnTo>
                    <a:lnTo>
                      <a:pt x="167" y="130"/>
                    </a:lnTo>
                    <a:lnTo>
                      <a:pt x="165" y="130"/>
                    </a:lnTo>
                    <a:lnTo>
                      <a:pt x="164" y="130"/>
                    </a:lnTo>
                    <a:lnTo>
                      <a:pt x="162" y="130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6" y="130"/>
                    </a:lnTo>
                    <a:lnTo>
                      <a:pt x="154" y="130"/>
                    </a:lnTo>
                    <a:lnTo>
                      <a:pt x="152" y="130"/>
                    </a:lnTo>
                    <a:lnTo>
                      <a:pt x="150" y="130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30"/>
                    </a:lnTo>
                    <a:lnTo>
                      <a:pt x="142" y="130"/>
                    </a:lnTo>
                    <a:lnTo>
                      <a:pt x="140" y="130"/>
                    </a:lnTo>
                    <a:lnTo>
                      <a:pt x="139" y="130"/>
                    </a:lnTo>
                    <a:lnTo>
                      <a:pt x="137" y="130"/>
                    </a:lnTo>
                    <a:lnTo>
                      <a:pt x="135" y="130"/>
                    </a:lnTo>
                    <a:lnTo>
                      <a:pt x="133" y="130"/>
                    </a:lnTo>
                    <a:lnTo>
                      <a:pt x="131" y="130"/>
                    </a:lnTo>
                    <a:lnTo>
                      <a:pt x="129" y="130"/>
                    </a:lnTo>
                    <a:lnTo>
                      <a:pt x="127" y="130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19" y="130"/>
                    </a:lnTo>
                    <a:lnTo>
                      <a:pt x="117" y="130"/>
                    </a:lnTo>
                    <a:lnTo>
                      <a:pt x="115" y="130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4" y="130"/>
                    </a:lnTo>
                    <a:lnTo>
                      <a:pt x="102" y="130"/>
                    </a:lnTo>
                    <a:lnTo>
                      <a:pt x="100" y="130"/>
                    </a:lnTo>
                    <a:lnTo>
                      <a:pt x="98" y="130"/>
                    </a:lnTo>
                    <a:lnTo>
                      <a:pt x="96" y="130"/>
                    </a:lnTo>
                    <a:lnTo>
                      <a:pt x="94" y="130"/>
                    </a:lnTo>
                    <a:lnTo>
                      <a:pt x="92" y="130"/>
                    </a:lnTo>
                    <a:lnTo>
                      <a:pt x="91" y="130"/>
                    </a:lnTo>
                    <a:lnTo>
                      <a:pt x="89" y="130"/>
                    </a:lnTo>
                    <a:lnTo>
                      <a:pt x="87" y="130"/>
                    </a:lnTo>
                    <a:lnTo>
                      <a:pt x="85" y="130"/>
                    </a:lnTo>
                    <a:lnTo>
                      <a:pt x="83" y="130"/>
                    </a:lnTo>
                    <a:lnTo>
                      <a:pt x="81" y="130"/>
                    </a:lnTo>
                    <a:lnTo>
                      <a:pt x="79" y="130"/>
                    </a:lnTo>
                    <a:lnTo>
                      <a:pt x="77" y="130"/>
                    </a:lnTo>
                    <a:lnTo>
                      <a:pt x="75" y="130"/>
                    </a:lnTo>
                    <a:lnTo>
                      <a:pt x="73" y="130"/>
                    </a:lnTo>
                    <a:lnTo>
                      <a:pt x="71" y="130"/>
                    </a:lnTo>
                    <a:lnTo>
                      <a:pt x="69" y="130"/>
                    </a:lnTo>
                    <a:lnTo>
                      <a:pt x="67" y="130"/>
                    </a:lnTo>
                    <a:lnTo>
                      <a:pt x="66" y="130"/>
                    </a:lnTo>
                    <a:lnTo>
                      <a:pt x="64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3" y="130"/>
                    </a:lnTo>
                    <a:lnTo>
                      <a:pt x="41" y="130"/>
                    </a:lnTo>
                    <a:lnTo>
                      <a:pt x="39" y="130"/>
                    </a:lnTo>
                    <a:lnTo>
                      <a:pt x="37" y="130"/>
                    </a:lnTo>
                    <a:lnTo>
                      <a:pt x="35" y="130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30"/>
                    </a:lnTo>
                    <a:lnTo>
                      <a:pt x="18" y="130"/>
                    </a:lnTo>
                    <a:lnTo>
                      <a:pt x="16" y="130"/>
                    </a:lnTo>
                    <a:lnTo>
                      <a:pt x="14" y="130"/>
                    </a:lnTo>
                    <a:lnTo>
                      <a:pt x="12" y="130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9" name="Freeform 98"/>
              <p:cNvSpPr>
                <a:spLocks/>
              </p:cNvSpPr>
              <p:nvPr/>
            </p:nvSpPr>
            <p:spPr bwMode="auto">
              <a:xfrm>
                <a:off x="4990132" y="2063195"/>
                <a:ext cx="238641" cy="151485"/>
              </a:xfrm>
              <a:custGeom>
                <a:avLst/>
                <a:gdLst>
                  <a:gd name="T0" fmla="*/ 58 w 115"/>
                  <a:gd name="T1" fmla="*/ 39 h 73"/>
                  <a:gd name="T2" fmla="*/ 52 w 115"/>
                  <a:gd name="T3" fmla="*/ 37 h 73"/>
                  <a:gd name="T4" fmla="*/ 44 w 115"/>
                  <a:gd name="T5" fmla="*/ 37 h 73"/>
                  <a:gd name="T6" fmla="*/ 37 w 115"/>
                  <a:gd name="T7" fmla="*/ 37 h 73"/>
                  <a:gd name="T8" fmla="*/ 29 w 115"/>
                  <a:gd name="T9" fmla="*/ 37 h 73"/>
                  <a:gd name="T10" fmla="*/ 23 w 115"/>
                  <a:gd name="T11" fmla="*/ 39 h 73"/>
                  <a:gd name="T12" fmla="*/ 23 w 115"/>
                  <a:gd name="T13" fmla="*/ 39 h 73"/>
                  <a:gd name="T14" fmla="*/ 21 w 115"/>
                  <a:gd name="T15" fmla="*/ 37 h 73"/>
                  <a:gd name="T16" fmla="*/ 14 w 115"/>
                  <a:gd name="T17" fmla="*/ 37 h 73"/>
                  <a:gd name="T18" fmla="*/ 6 w 115"/>
                  <a:gd name="T19" fmla="*/ 37 h 73"/>
                  <a:gd name="T20" fmla="*/ 0 w 115"/>
                  <a:gd name="T21" fmla="*/ 35 h 73"/>
                  <a:gd name="T22" fmla="*/ 2 w 115"/>
                  <a:gd name="T23" fmla="*/ 27 h 73"/>
                  <a:gd name="T24" fmla="*/ 4 w 115"/>
                  <a:gd name="T25" fmla="*/ 21 h 73"/>
                  <a:gd name="T26" fmla="*/ 4 w 115"/>
                  <a:gd name="T27" fmla="*/ 14 h 73"/>
                  <a:gd name="T28" fmla="*/ 6 w 115"/>
                  <a:gd name="T29" fmla="*/ 8 h 73"/>
                  <a:gd name="T30" fmla="*/ 14 w 115"/>
                  <a:gd name="T31" fmla="*/ 6 h 73"/>
                  <a:gd name="T32" fmla="*/ 19 w 115"/>
                  <a:gd name="T33" fmla="*/ 8 h 73"/>
                  <a:gd name="T34" fmla="*/ 27 w 115"/>
                  <a:gd name="T35" fmla="*/ 8 h 73"/>
                  <a:gd name="T36" fmla="*/ 35 w 115"/>
                  <a:gd name="T37" fmla="*/ 8 h 73"/>
                  <a:gd name="T38" fmla="*/ 42 w 115"/>
                  <a:gd name="T39" fmla="*/ 8 h 73"/>
                  <a:gd name="T40" fmla="*/ 50 w 115"/>
                  <a:gd name="T41" fmla="*/ 8 h 73"/>
                  <a:gd name="T42" fmla="*/ 58 w 115"/>
                  <a:gd name="T43" fmla="*/ 8 h 73"/>
                  <a:gd name="T44" fmla="*/ 65 w 115"/>
                  <a:gd name="T45" fmla="*/ 8 h 73"/>
                  <a:gd name="T46" fmla="*/ 71 w 115"/>
                  <a:gd name="T47" fmla="*/ 6 h 73"/>
                  <a:gd name="T48" fmla="*/ 75 w 115"/>
                  <a:gd name="T49" fmla="*/ 4 h 73"/>
                  <a:gd name="T50" fmla="*/ 81 w 115"/>
                  <a:gd name="T51" fmla="*/ 0 h 73"/>
                  <a:gd name="T52" fmla="*/ 87 w 115"/>
                  <a:gd name="T53" fmla="*/ 2 h 73"/>
                  <a:gd name="T54" fmla="*/ 89 w 115"/>
                  <a:gd name="T55" fmla="*/ 8 h 73"/>
                  <a:gd name="T56" fmla="*/ 94 w 115"/>
                  <a:gd name="T57" fmla="*/ 12 h 73"/>
                  <a:gd name="T58" fmla="*/ 90 w 115"/>
                  <a:gd name="T59" fmla="*/ 16 h 73"/>
                  <a:gd name="T60" fmla="*/ 89 w 115"/>
                  <a:gd name="T61" fmla="*/ 21 h 73"/>
                  <a:gd name="T62" fmla="*/ 90 w 115"/>
                  <a:gd name="T63" fmla="*/ 29 h 73"/>
                  <a:gd name="T64" fmla="*/ 96 w 115"/>
                  <a:gd name="T65" fmla="*/ 33 h 73"/>
                  <a:gd name="T66" fmla="*/ 104 w 115"/>
                  <a:gd name="T67" fmla="*/ 33 h 73"/>
                  <a:gd name="T68" fmla="*/ 110 w 115"/>
                  <a:gd name="T69" fmla="*/ 35 h 73"/>
                  <a:gd name="T70" fmla="*/ 112 w 115"/>
                  <a:gd name="T71" fmla="*/ 41 h 73"/>
                  <a:gd name="T72" fmla="*/ 113 w 115"/>
                  <a:gd name="T73" fmla="*/ 46 h 73"/>
                  <a:gd name="T74" fmla="*/ 113 w 115"/>
                  <a:gd name="T75" fmla="*/ 52 h 73"/>
                  <a:gd name="T76" fmla="*/ 112 w 115"/>
                  <a:gd name="T77" fmla="*/ 58 h 73"/>
                  <a:gd name="T78" fmla="*/ 108 w 115"/>
                  <a:gd name="T79" fmla="*/ 62 h 73"/>
                  <a:gd name="T80" fmla="*/ 108 w 115"/>
                  <a:gd name="T81" fmla="*/ 56 h 73"/>
                  <a:gd name="T82" fmla="*/ 100 w 115"/>
                  <a:gd name="T83" fmla="*/ 58 h 73"/>
                  <a:gd name="T84" fmla="*/ 96 w 115"/>
                  <a:gd name="T85" fmla="*/ 58 h 73"/>
                  <a:gd name="T86" fmla="*/ 96 w 115"/>
                  <a:gd name="T87" fmla="*/ 62 h 73"/>
                  <a:gd name="T88" fmla="*/ 100 w 115"/>
                  <a:gd name="T89" fmla="*/ 64 h 73"/>
                  <a:gd name="T90" fmla="*/ 106 w 115"/>
                  <a:gd name="T91" fmla="*/ 66 h 73"/>
                  <a:gd name="T92" fmla="*/ 108 w 115"/>
                  <a:gd name="T93" fmla="*/ 64 h 73"/>
                  <a:gd name="T94" fmla="*/ 112 w 115"/>
                  <a:gd name="T95" fmla="*/ 64 h 73"/>
                  <a:gd name="T96" fmla="*/ 113 w 115"/>
                  <a:gd name="T97" fmla="*/ 69 h 73"/>
                  <a:gd name="T98" fmla="*/ 110 w 115"/>
                  <a:gd name="T99" fmla="*/ 73 h 73"/>
                  <a:gd name="T100" fmla="*/ 102 w 115"/>
                  <a:gd name="T101" fmla="*/ 71 h 73"/>
                  <a:gd name="T102" fmla="*/ 96 w 115"/>
                  <a:gd name="T103" fmla="*/ 69 h 73"/>
                  <a:gd name="T104" fmla="*/ 90 w 115"/>
                  <a:gd name="T105" fmla="*/ 67 h 73"/>
                  <a:gd name="T106" fmla="*/ 87 w 115"/>
                  <a:gd name="T107" fmla="*/ 71 h 73"/>
                  <a:gd name="T108" fmla="*/ 81 w 115"/>
                  <a:gd name="T109" fmla="*/ 69 h 73"/>
                  <a:gd name="T110" fmla="*/ 81 w 115"/>
                  <a:gd name="T111" fmla="*/ 66 h 73"/>
                  <a:gd name="T112" fmla="*/ 75 w 115"/>
                  <a:gd name="T113" fmla="*/ 62 h 73"/>
                  <a:gd name="T114" fmla="*/ 75 w 115"/>
                  <a:gd name="T115" fmla="*/ 56 h 73"/>
                  <a:gd name="T116" fmla="*/ 75 w 115"/>
                  <a:gd name="T117" fmla="*/ 52 h 73"/>
                  <a:gd name="T118" fmla="*/ 69 w 115"/>
                  <a:gd name="T119" fmla="*/ 48 h 73"/>
                  <a:gd name="T120" fmla="*/ 67 w 115"/>
                  <a:gd name="T121" fmla="*/ 43 h 73"/>
                  <a:gd name="T122" fmla="*/ 64 w 115"/>
                  <a:gd name="T123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" h="73">
                    <a:moveTo>
                      <a:pt x="64" y="39"/>
                    </a:moveTo>
                    <a:lnTo>
                      <a:pt x="62" y="39"/>
                    </a:lnTo>
                    <a:lnTo>
                      <a:pt x="60" y="39"/>
                    </a:lnTo>
                    <a:lnTo>
                      <a:pt x="58" y="39"/>
                    </a:lnTo>
                    <a:lnTo>
                      <a:pt x="56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8" y="37"/>
                    </a:lnTo>
                    <a:lnTo>
                      <a:pt x="46" y="37"/>
                    </a:lnTo>
                    <a:lnTo>
                      <a:pt x="44" y="37"/>
                    </a:lnTo>
                    <a:lnTo>
                      <a:pt x="42" y="37"/>
                    </a:lnTo>
                    <a:lnTo>
                      <a:pt x="41" y="37"/>
                    </a:lnTo>
                    <a:lnTo>
                      <a:pt x="39" y="37"/>
                    </a:lnTo>
                    <a:lnTo>
                      <a:pt x="37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6" y="37"/>
                    </a:lnTo>
                    <a:lnTo>
                      <a:pt x="14" y="37"/>
                    </a:lnTo>
                    <a:lnTo>
                      <a:pt x="12" y="37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9" y="8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50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5" y="8"/>
                    </a:lnTo>
                    <a:lnTo>
                      <a:pt x="67" y="8"/>
                    </a:lnTo>
                    <a:lnTo>
                      <a:pt x="69" y="8"/>
                    </a:lnTo>
                    <a:lnTo>
                      <a:pt x="71" y="8"/>
                    </a:lnTo>
                    <a:lnTo>
                      <a:pt x="71" y="6"/>
                    </a:lnTo>
                    <a:lnTo>
                      <a:pt x="73" y="8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4"/>
                    </a:lnTo>
                    <a:lnTo>
                      <a:pt x="87" y="6"/>
                    </a:lnTo>
                    <a:lnTo>
                      <a:pt x="87" y="8"/>
                    </a:lnTo>
                    <a:lnTo>
                      <a:pt x="89" y="8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94" y="10"/>
                    </a:lnTo>
                    <a:lnTo>
                      <a:pt x="94" y="12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0" y="16"/>
                    </a:lnTo>
                    <a:lnTo>
                      <a:pt x="90" y="18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89" y="21"/>
                    </a:lnTo>
                    <a:lnTo>
                      <a:pt x="89" y="23"/>
                    </a:lnTo>
                    <a:lnTo>
                      <a:pt x="89" y="27"/>
                    </a:lnTo>
                    <a:lnTo>
                      <a:pt x="89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8" y="33"/>
                    </a:lnTo>
                    <a:lnTo>
                      <a:pt x="100" y="33"/>
                    </a:lnTo>
                    <a:lnTo>
                      <a:pt x="102" y="33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8" y="33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2" y="39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6"/>
                    </a:lnTo>
                    <a:lnTo>
                      <a:pt x="113" y="48"/>
                    </a:lnTo>
                    <a:lnTo>
                      <a:pt x="113" y="50"/>
                    </a:lnTo>
                    <a:lnTo>
                      <a:pt x="115" y="50"/>
                    </a:lnTo>
                    <a:lnTo>
                      <a:pt x="113" y="52"/>
                    </a:lnTo>
                    <a:lnTo>
                      <a:pt x="113" y="54"/>
                    </a:lnTo>
                    <a:lnTo>
                      <a:pt x="113" y="56"/>
                    </a:lnTo>
                    <a:lnTo>
                      <a:pt x="112" y="56"/>
                    </a:lnTo>
                    <a:lnTo>
                      <a:pt x="112" y="58"/>
                    </a:lnTo>
                    <a:lnTo>
                      <a:pt x="112" y="60"/>
                    </a:lnTo>
                    <a:lnTo>
                      <a:pt x="110" y="60"/>
                    </a:lnTo>
                    <a:lnTo>
                      <a:pt x="110" y="62"/>
                    </a:lnTo>
                    <a:lnTo>
                      <a:pt x="108" y="62"/>
                    </a:lnTo>
                    <a:lnTo>
                      <a:pt x="106" y="60"/>
                    </a:lnTo>
                    <a:lnTo>
                      <a:pt x="106" y="58"/>
                    </a:lnTo>
                    <a:lnTo>
                      <a:pt x="108" y="58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4" y="56"/>
                    </a:lnTo>
                    <a:lnTo>
                      <a:pt x="102" y="58"/>
                    </a:lnTo>
                    <a:lnTo>
                      <a:pt x="100" y="58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98" y="58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4" y="60"/>
                    </a:lnTo>
                    <a:lnTo>
                      <a:pt x="94" y="62"/>
                    </a:lnTo>
                    <a:lnTo>
                      <a:pt x="96" y="62"/>
                    </a:lnTo>
                    <a:lnTo>
                      <a:pt x="98" y="62"/>
                    </a:lnTo>
                    <a:lnTo>
                      <a:pt x="98" y="64"/>
                    </a:lnTo>
                    <a:lnTo>
                      <a:pt x="98" y="66"/>
                    </a:lnTo>
                    <a:lnTo>
                      <a:pt x="100" y="64"/>
                    </a:lnTo>
                    <a:lnTo>
                      <a:pt x="102" y="64"/>
                    </a:lnTo>
                    <a:lnTo>
                      <a:pt x="102" y="66"/>
                    </a:lnTo>
                    <a:lnTo>
                      <a:pt x="104" y="66"/>
                    </a:lnTo>
                    <a:lnTo>
                      <a:pt x="106" y="66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8" y="64"/>
                    </a:lnTo>
                    <a:lnTo>
                      <a:pt x="108" y="62"/>
                    </a:lnTo>
                    <a:lnTo>
                      <a:pt x="110" y="62"/>
                    </a:lnTo>
                    <a:lnTo>
                      <a:pt x="110" y="64"/>
                    </a:lnTo>
                    <a:lnTo>
                      <a:pt x="112" y="64"/>
                    </a:lnTo>
                    <a:lnTo>
                      <a:pt x="112" y="66"/>
                    </a:lnTo>
                    <a:lnTo>
                      <a:pt x="112" y="67"/>
                    </a:lnTo>
                    <a:lnTo>
                      <a:pt x="113" y="67"/>
                    </a:lnTo>
                    <a:lnTo>
                      <a:pt x="113" y="69"/>
                    </a:lnTo>
                    <a:lnTo>
                      <a:pt x="113" y="71"/>
                    </a:lnTo>
                    <a:lnTo>
                      <a:pt x="112" y="71"/>
                    </a:lnTo>
                    <a:lnTo>
                      <a:pt x="112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6" y="73"/>
                    </a:lnTo>
                    <a:lnTo>
                      <a:pt x="104" y="71"/>
                    </a:lnTo>
                    <a:lnTo>
                      <a:pt x="102" y="71"/>
                    </a:lnTo>
                    <a:lnTo>
                      <a:pt x="100" y="71"/>
                    </a:lnTo>
                    <a:lnTo>
                      <a:pt x="100" y="69"/>
                    </a:lnTo>
                    <a:lnTo>
                      <a:pt x="98" y="69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0" y="67"/>
                    </a:lnTo>
                    <a:lnTo>
                      <a:pt x="89" y="67"/>
                    </a:lnTo>
                    <a:lnTo>
                      <a:pt x="89" y="69"/>
                    </a:lnTo>
                    <a:lnTo>
                      <a:pt x="87" y="69"/>
                    </a:lnTo>
                    <a:lnTo>
                      <a:pt x="87" y="71"/>
                    </a:lnTo>
                    <a:lnTo>
                      <a:pt x="85" y="73"/>
                    </a:lnTo>
                    <a:lnTo>
                      <a:pt x="83" y="71"/>
                    </a:lnTo>
                    <a:lnTo>
                      <a:pt x="83" y="69"/>
                    </a:lnTo>
                    <a:lnTo>
                      <a:pt x="81" y="69"/>
                    </a:lnTo>
                    <a:lnTo>
                      <a:pt x="83" y="69"/>
                    </a:lnTo>
                    <a:lnTo>
                      <a:pt x="83" y="67"/>
                    </a:lnTo>
                    <a:lnTo>
                      <a:pt x="81" y="67"/>
                    </a:lnTo>
                    <a:lnTo>
                      <a:pt x="81" y="66"/>
                    </a:lnTo>
                    <a:lnTo>
                      <a:pt x="79" y="66"/>
                    </a:lnTo>
                    <a:lnTo>
                      <a:pt x="77" y="66"/>
                    </a:lnTo>
                    <a:lnTo>
                      <a:pt x="77" y="64"/>
                    </a:lnTo>
                    <a:lnTo>
                      <a:pt x="75" y="62"/>
                    </a:lnTo>
                    <a:lnTo>
                      <a:pt x="75" y="64"/>
                    </a:lnTo>
                    <a:lnTo>
                      <a:pt x="75" y="60"/>
                    </a:lnTo>
                    <a:lnTo>
                      <a:pt x="75" y="58"/>
                    </a:lnTo>
                    <a:lnTo>
                      <a:pt x="75" y="56"/>
                    </a:lnTo>
                    <a:lnTo>
                      <a:pt x="73" y="56"/>
                    </a:lnTo>
                    <a:lnTo>
                      <a:pt x="73" y="54"/>
                    </a:lnTo>
                    <a:lnTo>
                      <a:pt x="75" y="54"/>
                    </a:lnTo>
                    <a:lnTo>
                      <a:pt x="75" y="52"/>
                    </a:lnTo>
                    <a:lnTo>
                      <a:pt x="73" y="52"/>
                    </a:lnTo>
                    <a:lnTo>
                      <a:pt x="71" y="52"/>
                    </a:lnTo>
                    <a:lnTo>
                      <a:pt x="71" y="50"/>
                    </a:lnTo>
                    <a:lnTo>
                      <a:pt x="69" y="48"/>
                    </a:lnTo>
                    <a:lnTo>
                      <a:pt x="67" y="48"/>
                    </a:lnTo>
                    <a:lnTo>
                      <a:pt x="67" y="46"/>
                    </a:lnTo>
                    <a:lnTo>
                      <a:pt x="67" y="44"/>
                    </a:lnTo>
                    <a:lnTo>
                      <a:pt x="67" y="43"/>
                    </a:lnTo>
                    <a:lnTo>
                      <a:pt x="65" y="43"/>
                    </a:lnTo>
                    <a:lnTo>
                      <a:pt x="65" y="41"/>
                    </a:lnTo>
                    <a:lnTo>
                      <a:pt x="65" y="39"/>
                    </a:lnTo>
                    <a:lnTo>
                      <a:pt x="64" y="39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0" name="Freeform 99"/>
              <p:cNvSpPr>
                <a:spLocks/>
              </p:cNvSpPr>
              <p:nvPr/>
            </p:nvSpPr>
            <p:spPr bwMode="auto">
              <a:xfrm>
                <a:off x="4321940" y="2362013"/>
                <a:ext cx="556135" cy="242791"/>
              </a:xfrm>
              <a:custGeom>
                <a:avLst/>
                <a:gdLst>
                  <a:gd name="T0" fmla="*/ 207 w 268"/>
                  <a:gd name="T1" fmla="*/ 23 h 117"/>
                  <a:gd name="T2" fmla="*/ 211 w 268"/>
                  <a:gd name="T3" fmla="*/ 25 h 117"/>
                  <a:gd name="T4" fmla="*/ 207 w 268"/>
                  <a:gd name="T5" fmla="*/ 31 h 117"/>
                  <a:gd name="T6" fmla="*/ 201 w 268"/>
                  <a:gd name="T7" fmla="*/ 42 h 117"/>
                  <a:gd name="T8" fmla="*/ 209 w 268"/>
                  <a:gd name="T9" fmla="*/ 44 h 117"/>
                  <a:gd name="T10" fmla="*/ 218 w 268"/>
                  <a:gd name="T11" fmla="*/ 52 h 117"/>
                  <a:gd name="T12" fmla="*/ 228 w 268"/>
                  <a:gd name="T13" fmla="*/ 60 h 117"/>
                  <a:gd name="T14" fmla="*/ 243 w 268"/>
                  <a:gd name="T15" fmla="*/ 62 h 117"/>
                  <a:gd name="T16" fmla="*/ 255 w 268"/>
                  <a:gd name="T17" fmla="*/ 60 h 117"/>
                  <a:gd name="T18" fmla="*/ 267 w 268"/>
                  <a:gd name="T19" fmla="*/ 62 h 117"/>
                  <a:gd name="T20" fmla="*/ 259 w 268"/>
                  <a:gd name="T21" fmla="*/ 73 h 117"/>
                  <a:gd name="T22" fmla="*/ 253 w 268"/>
                  <a:gd name="T23" fmla="*/ 87 h 117"/>
                  <a:gd name="T24" fmla="*/ 245 w 268"/>
                  <a:gd name="T25" fmla="*/ 100 h 117"/>
                  <a:gd name="T26" fmla="*/ 249 w 268"/>
                  <a:gd name="T27" fmla="*/ 114 h 117"/>
                  <a:gd name="T28" fmla="*/ 234 w 268"/>
                  <a:gd name="T29" fmla="*/ 117 h 117"/>
                  <a:gd name="T30" fmla="*/ 217 w 268"/>
                  <a:gd name="T31" fmla="*/ 117 h 117"/>
                  <a:gd name="T32" fmla="*/ 207 w 268"/>
                  <a:gd name="T33" fmla="*/ 117 h 117"/>
                  <a:gd name="T34" fmla="*/ 190 w 268"/>
                  <a:gd name="T35" fmla="*/ 117 h 117"/>
                  <a:gd name="T36" fmla="*/ 172 w 268"/>
                  <a:gd name="T37" fmla="*/ 117 h 117"/>
                  <a:gd name="T38" fmla="*/ 155 w 268"/>
                  <a:gd name="T39" fmla="*/ 117 h 117"/>
                  <a:gd name="T40" fmla="*/ 138 w 268"/>
                  <a:gd name="T41" fmla="*/ 117 h 117"/>
                  <a:gd name="T42" fmla="*/ 121 w 268"/>
                  <a:gd name="T43" fmla="*/ 117 h 117"/>
                  <a:gd name="T44" fmla="*/ 103 w 268"/>
                  <a:gd name="T45" fmla="*/ 117 h 117"/>
                  <a:gd name="T46" fmla="*/ 86 w 268"/>
                  <a:gd name="T47" fmla="*/ 117 h 117"/>
                  <a:gd name="T48" fmla="*/ 71 w 268"/>
                  <a:gd name="T49" fmla="*/ 115 h 117"/>
                  <a:gd name="T50" fmla="*/ 59 w 268"/>
                  <a:gd name="T51" fmla="*/ 114 h 117"/>
                  <a:gd name="T52" fmla="*/ 44 w 268"/>
                  <a:gd name="T53" fmla="*/ 115 h 117"/>
                  <a:gd name="T54" fmla="*/ 26 w 268"/>
                  <a:gd name="T55" fmla="*/ 115 h 117"/>
                  <a:gd name="T56" fmla="*/ 9 w 268"/>
                  <a:gd name="T57" fmla="*/ 115 h 117"/>
                  <a:gd name="T58" fmla="*/ 5 w 268"/>
                  <a:gd name="T59" fmla="*/ 114 h 117"/>
                  <a:gd name="T60" fmla="*/ 17 w 268"/>
                  <a:gd name="T61" fmla="*/ 108 h 117"/>
                  <a:gd name="T62" fmla="*/ 23 w 268"/>
                  <a:gd name="T63" fmla="*/ 104 h 117"/>
                  <a:gd name="T64" fmla="*/ 30 w 268"/>
                  <a:gd name="T65" fmla="*/ 94 h 117"/>
                  <a:gd name="T66" fmla="*/ 42 w 268"/>
                  <a:gd name="T67" fmla="*/ 89 h 117"/>
                  <a:gd name="T68" fmla="*/ 51 w 268"/>
                  <a:gd name="T69" fmla="*/ 81 h 117"/>
                  <a:gd name="T70" fmla="*/ 55 w 268"/>
                  <a:gd name="T71" fmla="*/ 83 h 117"/>
                  <a:gd name="T72" fmla="*/ 59 w 268"/>
                  <a:gd name="T73" fmla="*/ 89 h 117"/>
                  <a:gd name="T74" fmla="*/ 73 w 268"/>
                  <a:gd name="T75" fmla="*/ 89 h 117"/>
                  <a:gd name="T76" fmla="*/ 82 w 268"/>
                  <a:gd name="T77" fmla="*/ 89 h 117"/>
                  <a:gd name="T78" fmla="*/ 88 w 268"/>
                  <a:gd name="T79" fmla="*/ 85 h 117"/>
                  <a:gd name="T80" fmla="*/ 98 w 268"/>
                  <a:gd name="T81" fmla="*/ 81 h 117"/>
                  <a:gd name="T82" fmla="*/ 107 w 268"/>
                  <a:gd name="T83" fmla="*/ 77 h 117"/>
                  <a:gd name="T84" fmla="*/ 109 w 268"/>
                  <a:gd name="T85" fmla="*/ 73 h 117"/>
                  <a:gd name="T86" fmla="*/ 109 w 268"/>
                  <a:gd name="T87" fmla="*/ 67 h 117"/>
                  <a:gd name="T88" fmla="*/ 117 w 268"/>
                  <a:gd name="T89" fmla="*/ 56 h 117"/>
                  <a:gd name="T90" fmla="*/ 124 w 268"/>
                  <a:gd name="T91" fmla="*/ 46 h 117"/>
                  <a:gd name="T92" fmla="*/ 128 w 268"/>
                  <a:gd name="T93" fmla="*/ 37 h 117"/>
                  <a:gd name="T94" fmla="*/ 140 w 268"/>
                  <a:gd name="T95" fmla="*/ 42 h 117"/>
                  <a:gd name="T96" fmla="*/ 146 w 268"/>
                  <a:gd name="T97" fmla="*/ 31 h 117"/>
                  <a:gd name="T98" fmla="*/ 153 w 268"/>
                  <a:gd name="T99" fmla="*/ 29 h 117"/>
                  <a:gd name="T100" fmla="*/ 159 w 268"/>
                  <a:gd name="T101" fmla="*/ 21 h 117"/>
                  <a:gd name="T102" fmla="*/ 163 w 268"/>
                  <a:gd name="T103" fmla="*/ 16 h 117"/>
                  <a:gd name="T104" fmla="*/ 167 w 268"/>
                  <a:gd name="T105" fmla="*/ 6 h 117"/>
                  <a:gd name="T106" fmla="*/ 174 w 268"/>
                  <a:gd name="T107" fmla="*/ 4 h 117"/>
                  <a:gd name="T108" fmla="*/ 184 w 268"/>
                  <a:gd name="T109" fmla="*/ 12 h 117"/>
                  <a:gd name="T110" fmla="*/ 188 w 268"/>
                  <a:gd name="T111" fmla="*/ 6 h 117"/>
                  <a:gd name="T112" fmla="*/ 195 w 268"/>
                  <a:gd name="T113" fmla="*/ 12 h 117"/>
                  <a:gd name="T114" fmla="*/ 199 w 268"/>
                  <a:gd name="T11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117">
                    <a:moveTo>
                      <a:pt x="201" y="18"/>
                    </a:moveTo>
                    <a:lnTo>
                      <a:pt x="203" y="18"/>
                    </a:lnTo>
                    <a:lnTo>
                      <a:pt x="203" y="19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7" y="21"/>
                    </a:lnTo>
                    <a:lnTo>
                      <a:pt x="207" y="23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7" y="31"/>
                    </a:lnTo>
                    <a:lnTo>
                      <a:pt x="207" y="33"/>
                    </a:lnTo>
                    <a:lnTo>
                      <a:pt x="207" y="35"/>
                    </a:lnTo>
                    <a:lnTo>
                      <a:pt x="205" y="35"/>
                    </a:lnTo>
                    <a:lnTo>
                      <a:pt x="203" y="35"/>
                    </a:lnTo>
                    <a:lnTo>
                      <a:pt x="203" y="37"/>
                    </a:lnTo>
                    <a:lnTo>
                      <a:pt x="203" y="39"/>
                    </a:lnTo>
                    <a:lnTo>
                      <a:pt x="201" y="39"/>
                    </a:lnTo>
                    <a:lnTo>
                      <a:pt x="201" y="41"/>
                    </a:lnTo>
                    <a:lnTo>
                      <a:pt x="201" y="42"/>
                    </a:lnTo>
                    <a:lnTo>
                      <a:pt x="201" y="44"/>
                    </a:lnTo>
                    <a:lnTo>
                      <a:pt x="201" y="46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7" y="46"/>
                    </a:lnTo>
                    <a:lnTo>
                      <a:pt x="207" y="44"/>
                    </a:lnTo>
                    <a:lnTo>
                      <a:pt x="209" y="44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11" y="44"/>
                    </a:lnTo>
                    <a:lnTo>
                      <a:pt x="211" y="46"/>
                    </a:lnTo>
                    <a:lnTo>
                      <a:pt x="211" y="48"/>
                    </a:lnTo>
                    <a:lnTo>
                      <a:pt x="213" y="48"/>
                    </a:lnTo>
                    <a:lnTo>
                      <a:pt x="213" y="50"/>
                    </a:lnTo>
                    <a:lnTo>
                      <a:pt x="213" y="52"/>
                    </a:lnTo>
                    <a:lnTo>
                      <a:pt x="215" y="52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2"/>
                    </a:lnTo>
                    <a:lnTo>
                      <a:pt x="220" y="54"/>
                    </a:lnTo>
                    <a:lnTo>
                      <a:pt x="222" y="54"/>
                    </a:lnTo>
                    <a:lnTo>
                      <a:pt x="224" y="54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6" y="58"/>
                    </a:lnTo>
                    <a:lnTo>
                      <a:pt x="228" y="58"/>
                    </a:lnTo>
                    <a:lnTo>
                      <a:pt x="228" y="60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3" y="62"/>
                    </a:lnTo>
                    <a:lnTo>
                      <a:pt x="243" y="64"/>
                    </a:lnTo>
                    <a:lnTo>
                      <a:pt x="245" y="64"/>
                    </a:lnTo>
                    <a:lnTo>
                      <a:pt x="247" y="64"/>
                    </a:lnTo>
                    <a:lnTo>
                      <a:pt x="249" y="64"/>
                    </a:lnTo>
                    <a:lnTo>
                      <a:pt x="249" y="62"/>
                    </a:lnTo>
                    <a:lnTo>
                      <a:pt x="251" y="62"/>
                    </a:lnTo>
                    <a:lnTo>
                      <a:pt x="253" y="62"/>
                    </a:lnTo>
                    <a:lnTo>
                      <a:pt x="253" y="60"/>
                    </a:lnTo>
                    <a:lnTo>
                      <a:pt x="255" y="60"/>
                    </a:lnTo>
                    <a:lnTo>
                      <a:pt x="257" y="60"/>
                    </a:lnTo>
                    <a:lnTo>
                      <a:pt x="259" y="60"/>
                    </a:lnTo>
                    <a:lnTo>
                      <a:pt x="261" y="60"/>
                    </a:lnTo>
                    <a:lnTo>
                      <a:pt x="263" y="60"/>
                    </a:lnTo>
                    <a:lnTo>
                      <a:pt x="265" y="58"/>
                    </a:lnTo>
                    <a:lnTo>
                      <a:pt x="267" y="58"/>
                    </a:lnTo>
                    <a:lnTo>
                      <a:pt x="268" y="58"/>
                    </a:lnTo>
                    <a:lnTo>
                      <a:pt x="268" y="60"/>
                    </a:lnTo>
                    <a:lnTo>
                      <a:pt x="267" y="62"/>
                    </a:lnTo>
                    <a:lnTo>
                      <a:pt x="267" y="64"/>
                    </a:lnTo>
                    <a:lnTo>
                      <a:pt x="265" y="64"/>
                    </a:lnTo>
                    <a:lnTo>
                      <a:pt x="265" y="66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1" y="67"/>
                    </a:lnTo>
                    <a:lnTo>
                      <a:pt x="259" y="69"/>
                    </a:lnTo>
                    <a:lnTo>
                      <a:pt x="259" y="71"/>
                    </a:lnTo>
                    <a:lnTo>
                      <a:pt x="259" y="73"/>
                    </a:lnTo>
                    <a:lnTo>
                      <a:pt x="257" y="73"/>
                    </a:lnTo>
                    <a:lnTo>
                      <a:pt x="257" y="75"/>
                    </a:lnTo>
                    <a:lnTo>
                      <a:pt x="257" y="77"/>
                    </a:lnTo>
                    <a:lnTo>
                      <a:pt x="257" y="79"/>
                    </a:lnTo>
                    <a:lnTo>
                      <a:pt x="255" y="79"/>
                    </a:lnTo>
                    <a:lnTo>
                      <a:pt x="255" y="81"/>
                    </a:lnTo>
                    <a:lnTo>
                      <a:pt x="255" y="83"/>
                    </a:lnTo>
                    <a:lnTo>
                      <a:pt x="253" y="85"/>
                    </a:lnTo>
                    <a:lnTo>
                      <a:pt x="253" y="87"/>
                    </a:lnTo>
                    <a:lnTo>
                      <a:pt x="251" y="89"/>
                    </a:lnTo>
                    <a:lnTo>
                      <a:pt x="251" y="90"/>
                    </a:lnTo>
                    <a:lnTo>
                      <a:pt x="251" y="92"/>
                    </a:lnTo>
                    <a:lnTo>
                      <a:pt x="249" y="92"/>
                    </a:lnTo>
                    <a:lnTo>
                      <a:pt x="249" y="94"/>
                    </a:lnTo>
                    <a:lnTo>
                      <a:pt x="247" y="94"/>
                    </a:lnTo>
                    <a:lnTo>
                      <a:pt x="247" y="96"/>
                    </a:lnTo>
                    <a:lnTo>
                      <a:pt x="245" y="96"/>
                    </a:lnTo>
                    <a:lnTo>
                      <a:pt x="245" y="100"/>
                    </a:lnTo>
                    <a:lnTo>
                      <a:pt x="245" y="102"/>
                    </a:lnTo>
                    <a:lnTo>
                      <a:pt x="245" y="104"/>
                    </a:lnTo>
                    <a:lnTo>
                      <a:pt x="245" y="106"/>
                    </a:lnTo>
                    <a:lnTo>
                      <a:pt x="245" y="108"/>
                    </a:lnTo>
                    <a:lnTo>
                      <a:pt x="247" y="108"/>
                    </a:lnTo>
                    <a:lnTo>
                      <a:pt x="247" y="110"/>
                    </a:lnTo>
                    <a:lnTo>
                      <a:pt x="247" y="112"/>
                    </a:lnTo>
                    <a:lnTo>
                      <a:pt x="247" y="114"/>
                    </a:lnTo>
                    <a:lnTo>
                      <a:pt x="249" y="114"/>
                    </a:lnTo>
                    <a:lnTo>
                      <a:pt x="249" y="117"/>
                    </a:lnTo>
                    <a:lnTo>
                      <a:pt x="247" y="117"/>
                    </a:lnTo>
                    <a:lnTo>
                      <a:pt x="245" y="117"/>
                    </a:lnTo>
                    <a:lnTo>
                      <a:pt x="243" y="117"/>
                    </a:lnTo>
                    <a:lnTo>
                      <a:pt x="242" y="117"/>
                    </a:lnTo>
                    <a:lnTo>
                      <a:pt x="240" y="117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0" y="117"/>
                    </a:lnTo>
                    <a:lnTo>
                      <a:pt x="228" y="117"/>
                    </a:lnTo>
                    <a:lnTo>
                      <a:pt x="226" y="117"/>
                    </a:lnTo>
                    <a:lnTo>
                      <a:pt x="224" y="117"/>
                    </a:lnTo>
                    <a:lnTo>
                      <a:pt x="222" y="117"/>
                    </a:lnTo>
                    <a:lnTo>
                      <a:pt x="220" y="117"/>
                    </a:lnTo>
                    <a:lnTo>
                      <a:pt x="218" y="117"/>
                    </a:lnTo>
                    <a:lnTo>
                      <a:pt x="217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07" y="117"/>
                    </a:lnTo>
                    <a:lnTo>
                      <a:pt x="205" y="117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199" y="117"/>
                    </a:lnTo>
                    <a:lnTo>
                      <a:pt x="197" y="117"/>
                    </a:lnTo>
                    <a:lnTo>
                      <a:pt x="195" y="117"/>
                    </a:lnTo>
                    <a:lnTo>
                      <a:pt x="194" y="117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6" y="117"/>
                    </a:lnTo>
                    <a:lnTo>
                      <a:pt x="184" y="117"/>
                    </a:lnTo>
                    <a:lnTo>
                      <a:pt x="182" y="117"/>
                    </a:lnTo>
                    <a:lnTo>
                      <a:pt x="180" y="117"/>
                    </a:lnTo>
                    <a:lnTo>
                      <a:pt x="178" y="117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2" y="117"/>
                    </a:lnTo>
                    <a:lnTo>
                      <a:pt x="170" y="117"/>
                    </a:lnTo>
                    <a:lnTo>
                      <a:pt x="169" y="117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3" y="117"/>
                    </a:lnTo>
                    <a:lnTo>
                      <a:pt x="161" y="117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5" y="117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49" y="117"/>
                    </a:lnTo>
                    <a:lnTo>
                      <a:pt x="147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2" y="117"/>
                    </a:lnTo>
                    <a:lnTo>
                      <a:pt x="140" y="117"/>
                    </a:lnTo>
                    <a:lnTo>
                      <a:pt x="138" y="117"/>
                    </a:lnTo>
                    <a:lnTo>
                      <a:pt x="136" y="117"/>
                    </a:lnTo>
                    <a:lnTo>
                      <a:pt x="134" y="117"/>
                    </a:lnTo>
                    <a:lnTo>
                      <a:pt x="132" y="117"/>
                    </a:lnTo>
                    <a:lnTo>
                      <a:pt x="130" y="117"/>
                    </a:lnTo>
                    <a:lnTo>
                      <a:pt x="128" y="117"/>
                    </a:lnTo>
                    <a:lnTo>
                      <a:pt x="126" y="117"/>
                    </a:lnTo>
                    <a:lnTo>
                      <a:pt x="124" y="117"/>
                    </a:lnTo>
                    <a:lnTo>
                      <a:pt x="122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5" y="117"/>
                    </a:lnTo>
                    <a:lnTo>
                      <a:pt x="113" y="117"/>
                    </a:lnTo>
                    <a:lnTo>
                      <a:pt x="111" y="117"/>
                    </a:lnTo>
                    <a:lnTo>
                      <a:pt x="109" y="117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7"/>
                    </a:lnTo>
                    <a:lnTo>
                      <a:pt x="99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4" y="117"/>
                    </a:lnTo>
                    <a:lnTo>
                      <a:pt x="92" y="117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6" y="117"/>
                    </a:lnTo>
                    <a:lnTo>
                      <a:pt x="84" y="117"/>
                    </a:lnTo>
                    <a:lnTo>
                      <a:pt x="84" y="115"/>
                    </a:lnTo>
                    <a:lnTo>
                      <a:pt x="82" y="115"/>
                    </a:lnTo>
                    <a:lnTo>
                      <a:pt x="80" y="115"/>
                    </a:lnTo>
                    <a:lnTo>
                      <a:pt x="78" y="115"/>
                    </a:lnTo>
                    <a:lnTo>
                      <a:pt x="76" y="115"/>
                    </a:lnTo>
                    <a:lnTo>
                      <a:pt x="74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7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1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57" y="114"/>
                    </a:lnTo>
                    <a:lnTo>
                      <a:pt x="55" y="114"/>
                    </a:lnTo>
                    <a:lnTo>
                      <a:pt x="55" y="115"/>
                    </a:lnTo>
                    <a:lnTo>
                      <a:pt x="53" y="115"/>
                    </a:lnTo>
                    <a:lnTo>
                      <a:pt x="51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6" y="115"/>
                    </a:lnTo>
                    <a:lnTo>
                      <a:pt x="44" y="115"/>
                    </a:lnTo>
                    <a:lnTo>
                      <a:pt x="42" y="115"/>
                    </a:lnTo>
                    <a:lnTo>
                      <a:pt x="40" y="115"/>
                    </a:lnTo>
                    <a:lnTo>
                      <a:pt x="38" y="115"/>
                    </a:lnTo>
                    <a:lnTo>
                      <a:pt x="36" y="115"/>
                    </a:lnTo>
                    <a:lnTo>
                      <a:pt x="34" y="115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5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1" y="115"/>
                    </a:lnTo>
                    <a:lnTo>
                      <a:pt x="19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3" y="115"/>
                    </a:lnTo>
                    <a:lnTo>
                      <a:pt x="11" y="115"/>
                    </a:lnTo>
                    <a:lnTo>
                      <a:pt x="9" y="115"/>
                    </a:lnTo>
                    <a:lnTo>
                      <a:pt x="7" y="115"/>
                    </a:lnTo>
                    <a:lnTo>
                      <a:pt x="5" y="115"/>
                    </a:lnTo>
                    <a:lnTo>
                      <a:pt x="3" y="115"/>
                    </a:lnTo>
                    <a:lnTo>
                      <a:pt x="1" y="115"/>
                    </a:lnTo>
                    <a:lnTo>
                      <a:pt x="0" y="115"/>
                    </a:lnTo>
                    <a:lnTo>
                      <a:pt x="1" y="115"/>
                    </a:lnTo>
                    <a:lnTo>
                      <a:pt x="1" y="114"/>
                    </a:lnTo>
                    <a:lnTo>
                      <a:pt x="3" y="114"/>
                    </a:lnTo>
                    <a:lnTo>
                      <a:pt x="5" y="114"/>
                    </a:lnTo>
                    <a:lnTo>
                      <a:pt x="5" y="112"/>
                    </a:lnTo>
                    <a:lnTo>
                      <a:pt x="7" y="112"/>
                    </a:lnTo>
                    <a:lnTo>
                      <a:pt x="9" y="112"/>
                    </a:lnTo>
                    <a:lnTo>
                      <a:pt x="11" y="112"/>
                    </a:lnTo>
                    <a:lnTo>
                      <a:pt x="13" y="112"/>
                    </a:lnTo>
                    <a:lnTo>
                      <a:pt x="13" y="110"/>
                    </a:lnTo>
                    <a:lnTo>
                      <a:pt x="15" y="110"/>
                    </a:lnTo>
                    <a:lnTo>
                      <a:pt x="17" y="110"/>
                    </a:lnTo>
                    <a:lnTo>
                      <a:pt x="17" y="108"/>
                    </a:lnTo>
                    <a:lnTo>
                      <a:pt x="19" y="108"/>
                    </a:lnTo>
                    <a:lnTo>
                      <a:pt x="19" y="106"/>
                    </a:lnTo>
                    <a:lnTo>
                      <a:pt x="21" y="106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5" y="104"/>
                    </a:lnTo>
                    <a:lnTo>
                      <a:pt x="26" y="104"/>
                    </a:lnTo>
                    <a:lnTo>
                      <a:pt x="26" y="102"/>
                    </a:lnTo>
                    <a:lnTo>
                      <a:pt x="26" y="100"/>
                    </a:lnTo>
                    <a:lnTo>
                      <a:pt x="26" y="98"/>
                    </a:lnTo>
                    <a:lnTo>
                      <a:pt x="28" y="98"/>
                    </a:lnTo>
                    <a:lnTo>
                      <a:pt x="30" y="98"/>
                    </a:lnTo>
                    <a:lnTo>
                      <a:pt x="30" y="96"/>
                    </a:lnTo>
                    <a:lnTo>
                      <a:pt x="30" y="94"/>
                    </a:lnTo>
                    <a:lnTo>
                      <a:pt x="32" y="94"/>
                    </a:lnTo>
                    <a:lnTo>
                      <a:pt x="32" y="92"/>
                    </a:lnTo>
                    <a:lnTo>
                      <a:pt x="34" y="92"/>
                    </a:lnTo>
                    <a:lnTo>
                      <a:pt x="36" y="92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40" y="90"/>
                    </a:lnTo>
                    <a:lnTo>
                      <a:pt x="40" y="89"/>
                    </a:lnTo>
                    <a:lnTo>
                      <a:pt x="42" y="89"/>
                    </a:lnTo>
                    <a:lnTo>
                      <a:pt x="44" y="89"/>
                    </a:lnTo>
                    <a:lnTo>
                      <a:pt x="44" y="87"/>
                    </a:lnTo>
                    <a:lnTo>
                      <a:pt x="46" y="87"/>
                    </a:lnTo>
                    <a:lnTo>
                      <a:pt x="46" y="85"/>
                    </a:lnTo>
                    <a:lnTo>
                      <a:pt x="48" y="85"/>
                    </a:lnTo>
                    <a:lnTo>
                      <a:pt x="48" y="83"/>
                    </a:lnTo>
                    <a:lnTo>
                      <a:pt x="50" y="83"/>
                    </a:lnTo>
                    <a:lnTo>
                      <a:pt x="50" y="81"/>
                    </a:lnTo>
                    <a:lnTo>
                      <a:pt x="51" y="81"/>
                    </a:lnTo>
                    <a:lnTo>
                      <a:pt x="51" y="79"/>
                    </a:lnTo>
                    <a:lnTo>
                      <a:pt x="53" y="79"/>
                    </a:lnTo>
                    <a:lnTo>
                      <a:pt x="53" y="77"/>
                    </a:lnTo>
                    <a:lnTo>
                      <a:pt x="53" y="79"/>
                    </a:lnTo>
                    <a:lnTo>
                      <a:pt x="55" y="79"/>
                    </a:lnTo>
                    <a:lnTo>
                      <a:pt x="53" y="79"/>
                    </a:lnTo>
                    <a:lnTo>
                      <a:pt x="53" y="81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5"/>
                    </a:lnTo>
                    <a:lnTo>
                      <a:pt x="55" y="87"/>
                    </a:lnTo>
                    <a:lnTo>
                      <a:pt x="57" y="87"/>
                    </a:lnTo>
                    <a:lnTo>
                      <a:pt x="57" y="85"/>
                    </a:lnTo>
                    <a:lnTo>
                      <a:pt x="57" y="87"/>
                    </a:lnTo>
                    <a:lnTo>
                      <a:pt x="57" y="89"/>
                    </a:lnTo>
                    <a:lnTo>
                      <a:pt x="59" y="89"/>
                    </a:lnTo>
                    <a:lnTo>
                      <a:pt x="61" y="89"/>
                    </a:lnTo>
                    <a:lnTo>
                      <a:pt x="61" y="90"/>
                    </a:lnTo>
                    <a:lnTo>
                      <a:pt x="63" y="90"/>
                    </a:lnTo>
                    <a:lnTo>
                      <a:pt x="65" y="90"/>
                    </a:lnTo>
                    <a:lnTo>
                      <a:pt x="67" y="90"/>
                    </a:lnTo>
                    <a:lnTo>
                      <a:pt x="69" y="90"/>
                    </a:lnTo>
                    <a:lnTo>
                      <a:pt x="69" y="89"/>
                    </a:lnTo>
                    <a:lnTo>
                      <a:pt x="71" y="89"/>
                    </a:lnTo>
                    <a:lnTo>
                      <a:pt x="73" y="89"/>
                    </a:lnTo>
                    <a:lnTo>
                      <a:pt x="73" y="87"/>
                    </a:lnTo>
                    <a:lnTo>
                      <a:pt x="74" y="87"/>
                    </a:lnTo>
                    <a:lnTo>
                      <a:pt x="74" y="89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8" y="90"/>
                    </a:lnTo>
                    <a:lnTo>
                      <a:pt x="78" y="89"/>
                    </a:lnTo>
                    <a:lnTo>
                      <a:pt x="80" y="89"/>
                    </a:lnTo>
                    <a:lnTo>
                      <a:pt x="82" y="89"/>
                    </a:lnTo>
                    <a:lnTo>
                      <a:pt x="84" y="89"/>
                    </a:lnTo>
                    <a:lnTo>
                      <a:pt x="84" y="87"/>
                    </a:lnTo>
                    <a:lnTo>
                      <a:pt x="86" y="87"/>
                    </a:lnTo>
                    <a:lnTo>
                      <a:pt x="86" y="89"/>
                    </a:lnTo>
                    <a:lnTo>
                      <a:pt x="86" y="87"/>
                    </a:lnTo>
                    <a:lnTo>
                      <a:pt x="88" y="87"/>
                    </a:lnTo>
                    <a:lnTo>
                      <a:pt x="90" y="87"/>
                    </a:lnTo>
                    <a:lnTo>
                      <a:pt x="90" y="85"/>
                    </a:lnTo>
                    <a:lnTo>
                      <a:pt x="88" y="85"/>
                    </a:lnTo>
                    <a:lnTo>
                      <a:pt x="88" y="83"/>
                    </a:lnTo>
                    <a:lnTo>
                      <a:pt x="90" y="83"/>
                    </a:lnTo>
                    <a:lnTo>
                      <a:pt x="92" y="83"/>
                    </a:lnTo>
                    <a:lnTo>
                      <a:pt x="92" y="85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6" y="83"/>
                    </a:lnTo>
                    <a:lnTo>
                      <a:pt x="98" y="83"/>
                    </a:lnTo>
                    <a:lnTo>
                      <a:pt x="98" y="81"/>
                    </a:lnTo>
                    <a:lnTo>
                      <a:pt x="99" y="81"/>
                    </a:lnTo>
                    <a:lnTo>
                      <a:pt x="101" y="81"/>
                    </a:lnTo>
                    <a:lnTo>
                      <a:pt x="101" y="83"/>
                    </a:lnTo>
                    <a:lnTo>
                      <a:pt x="103" y="83"/>
                    </a:lnTo>
                    <a:lnTo>
                      <a:pt x="103" y="81"/>
                    </a:lnTo>
                    <a:lnTo>
                      <a:pt x="105" y="81"/>
                    </a:lnTo>
                    <a:lnTo>
                      <a:pt x="105" y="79"/>
                    </a:lnTo>
                    <a:lnTo>
                      <a:pt x="107" y="79"/>
                    </a:lnTo>
                    <a:lnTo>
                      <a:pt x="107" y="77"/>
                    </a:lnTo>
                    <a:lnTo>
                      <a:pt x="107" y="79"/>
                    </a:lnTo>
                    <a:lnTo>
                      <a:pt x="105" y="79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7" y="75"/>
                    </a:lnTo>
                    <a:lnTo>
                      <a:pt x="109" y="75"/>
                    </a:lnTo>
                    <a:lnTo>
                      <a:pt x="109" y="73"/>
                    </a:lnTo>
                    <a:lnTo>
                      <a:pt x="107" y="73"/>
                    </a:lnTo>
                    <a:lnTo>
                      <a:pt x="107" y="71"/>
                    </a:lnTo>
                    <a:lnTo>
                      <a:pt x="109" y="71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11" y="66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5" y="62"/>
                    </a:lnTo>
                    <a:lnTo>
                      <a:pt x="115" y="60"/>
                    </a:lnTo>
                    <a:lnTo>
                      <a:pt x="117" y="60"/>
                    </a:lnTo>
                    <a:lnTo>
                      <a:pt x="117" y="58"/>
                    </a:lnTo>
                    <a:lnTo>
                      <a:pt x="117" y="56"/>
                    </a:lnTo>
                    <a:lnTo>
                      <a:pt x="119" y="56"/>
                    </a:lnTo>
                    <a:lnTo>
                      <a:pt x="119" y="54"/>
                    </a:lnTo>
                    <a:lnTo>
                      <a:pt x="119" y="52"/>
                    </a:lnTo>
                    <a:lnTo>
                      <a:pt x="121" y="52"/>
                    </a:lnTo>
                    <a:lnTo>
                      <a:pt x="121" y="50"/>
                    </a:lnTo>
                    <a:lnTo>
                      <a:pt x="122" y="50"/>
                    </a:lnTo>
                    <a:lnTo>
                      <a:pt x="122" y="48"/>
                    </a:lnTo>
                    <a:lnTo>
                      <a:pt x="122" y="46"/>
                    </a:lnTo>
                    <a:lnTo>
                      <a:pt x="124" y="46"/>
                    </a:lnTo>
                    <a:lnTo>
                      <a:pt x="124" y="44"/>
                    </a:lnTo>
                    <a:lnTo>
                      <a:pt x="124" y="42"/>
                    </a:lnTo>
                    <a:lnTo>
                      <a:pt x="126" y="42"/>
                    </a:lnTo>
                    <a:lnTo>
                      <a:pt x="126" y="41"/>
                    </a:lnTo>
                    <a:lnTo>
                      <a:pt x="126" y="39"/>
                    </a:lnTo>
                    <a:lnTo>
                      <a:pt x="126" y="37"/>
                    </a:lnTo>
                    <a:lnTo>
                      <a:pt x="128" y="37"/>
                    </a:lnTo>
                    <a:lnTo>
                      <a:pt x="128" y="35"/>
                    </a:lnTo>
                    <a:lnTo>
                      <a:pt x="128" y="37"/>
                    </a:lnTo>
                    <a:lnTo>
                      <a:pt x="130" y="37"/>
                    </a:lnTo>
                    <a:lnTo>
                      <a:pt x="132" y="37"/>
                    </a:lnTo>
                    <a:lnTo>
                      <a:pt x="132" y="39"/>
                    </a:lnTo>
                    <a:lnTo>
                      <a:pt x="132" y="41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6" y="42"/>
                    </a:lnTo>
                    <a:lnTo>
                      <a:pt x="138" y="42"/>
                    </a:lnTo>
                    <a:lnTo>
                      <a:pt x="140" y="42"/>
                    </a:lnTo>
                    <a:lnTo>
                      <a:pt x="140" y="41"/>
                    </a:lnTo>
                    <a:lnTo>
                      <a:pt x="142" y="41"/>
                    </a:lnTo>
                    <a:lnTo>
                      <a:pt x="142" y="39"/>
                    </a:lnTo>
                    <a:lnTo>
                      <a:pt x="142" y="37"/>
                    </a:lnTo>
                    <a:lnTo>
                      <a:pt x="144" y="37"/>
                    </a:lnTo>
                    <a:lnTo>
                      <a:pt x="144" y="35"/>
                    </a:lnTo>
                    <a:lnTo>
                      <a:pt x="144" y="33"/>
                    </a:lnTo>
                    <a:lnTo>
                      <a:pt x="146" y="33"/>
                    </a:lnTo>
                    <a:lnTo>
                      <a:pt x="146" y="31"/>
                    </a:lnTo>
                    <a:lnTo>
                      <a:pt x="146" y="29"/>
                    </a:lnTo>
                    <a:lnTo>
                      <a:pt x="146" y="27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9" y="25"/>
                    </a:lnTo>
                    <a:lnTo>
                      <a:pt x="149" y="27"/>
                    </a:lnTo>
                    <a:lnTo>
                      <a:pt x="151" y="27"/>
                    </a:lnTo>
                    <a:lnTo>
                      <a:pt x="151" y="29"/>
                    </a:lnTo>
                    <a:lnTo>
                      <a:pt x="153" y="29"/>
                    </a:lnTo>
                    <a:lnTo>
                      <a:pt x="153" y="27"/>
                    </a:lnTo>
                    <a:lnTo>
                      <a:pt x="153" y="25"/>
                    </a:lnTo>
                    <a:lnTo>
                      <a:pt x="155" y="25"/>
                    </a:lnTo>
                    <a:lnTo>
                      <a:pt x="155" y="23"/>
                    </a:lnTo>
                    <a:lnTo>
                      <a:pt x="155" y="21"/>
                    </a:lnTo>
                    <a:lnTo>
                      <a:pt x="157" y="21"/>
                    </a:lnTo>
                    <a:lnTo>
                      <a:pt x="157" y="23"/>
                    </a:lnTo>
                    <a:lnTo>
                      <a:pt x="157" y="21"/>
                    </a:lnTo>
                    <a:lnTo>
                      <a:pt x="159" y="21"/>
                    </a:lnTo>
                    <a:lnTo>
                      <a:pt x="159" y="19"/>
                    </a:lnTo>
                    <a:lnTo>
                      <a:pt x="161" y="19"/>
                    </a:lnTo>
                    <a:lnTo>
                      <a:pt x="161" y="21"/>
                    </a:lnTo>
                    <a:lnTo>
                      <a:pt x="161" y="19"/>
                    </a:lnTo>
                    <a:lnTo>
                      <a:pt x="163" y="19"/>
                    </a:lnTo>
                    <a:lnTo>
                      <a:pt x="163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3" y="16"/>
                    </a:lnTo>
                    <a:lnTo>
                      <a:pt x="165" y="16"/>
                    </a:lnTo>
                    <a:lnTo>
                      <a:pt x="165" y="14"/>
                    </a:lnTo>
                    <a:lnTo>
                      <a:pt x="167" y="14"/>
                    </a:lnTo>
                    <a:lnTo>
                      <a:pt x="167" y="12"/>
                    </a:lnTo>
                    <a:lnTo>
                      <a:pt x="165" y="12"/>
                    </a:lnTo>
                    <a:lnTo>
                      <a:pt x="167" y="12"/>
                    </a:lnTo>
                    <a:lnTo>
                      <a:pt x="167" y="10"/>
                    </a:lnTo>
                    <a:lnTo>
                      <a:pt x="167" y="8"/>
                    </a:lnTo>
                    <a:lnTo>
                      <a:pt x="167" y="6"/>
                    </a:lnTo>
                    <a:lnTo>
                      <a:pt x="169" y="6"/>
                    </a:lnTo>
                    <a:lnTo>
                      <a:pt x="169" y="4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6" y="6"/>
                    </a:lnTo>
                    <a:lnTo>
                      <a:pt x="176" y="8"/>
                    </a:lnTo>
                    <a:lnTo>
                      <a:pt x="178" y="8"/>
                    </a:lnTo>
                    <a:lnTo>
                      <a:pt x="178" y="10"/>
                    </a:lnTo>
                    <a:lnTo>
                      <a:pt x="180" y="10"/>
                    </a:lnTo>
                    <a:lnTo>
                      <a:pt x="182" y="10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2"/>
                    </a:lnTo>
                    <a:lnTo>
                      <a:pt x="186" y="10"/>
                    </a:lnTo>
                    <a:lnTo>
                      <a:pt x="188" y="10"/>
                    </a:lnTo>
                    <a:lnTo>
                      <a:pt x="186" y="10"/>
                    </a:lnTo>
                    <a:lnTo>
                      <a:pt x="186" y="8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4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7" y="10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4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5" y="16"/>
                    </a:lnTo>
                    <a:lnTo>
                      <a:pt x="197" y="16"/>
                    </a:lnTo>
                    <a:lnTo>
                      <a:pt x="199" y="16"/>
                    </a:lnTo>
                    <a:lnTo>
                      <a:pt x="199" y="18"/>
                    </a:lnTo>
                    <a:lnTo>
                      <a:pt x="201" y="18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1" name="Freeform 100"/>
              <p:cNvSpPr>
                <a:spLocks/>
              </p:cNvSpPr>
              <p:nvPr/>
            </p:nvSpPr>
            <p:spPr bwMode="auto">
              <a:xfrm>
                <a:off x="4751491" y="2401441"/>
                <a:ext cx="16601" cy="16601"/>
              </a:xfrm>
              <a:custGeom>
                <a:avLst/>
                <a:gdLst>
                  <a:gd name="T0" fmla="*/ 0 w 8"/>
                  <a:gd name="T1" fmla="*/ 2 h 8"/>
                  <a:gd name="T2" fmla="*/ 2 w 8"/>
                  <a:gd name="T3" fmla="*/ 2 h 8"/>
                  <a:gd name="T4" fmla="*/ 2 w 8"/>
                  <a:gd name="T5" fmla="*/ 0 h 8"/>
                  <a:gd name="T6" fmla="*/ 4 w 8"/>
                  <a:gd name="T7" fmla="*/ 0 h 8"/>
                  <a:gd name="T8" fmla="*/ 4 w 8"/>
                  <a:gd name="T9" fmla="*/ 2 h 8"/>
                  <a:gd name="T10" fmla="*/ 6 w 8"/>
                  <a:gd name="T11" fmla="*/ 2 h 8"/>
                  <a:gd name="T12" fmla="*/ 6 w 8"/>
                  <a:gd name="T13" fmla="*/ 4 h 8"/>
                  <a:gd name="T14" fmla="*/ 8 w 8"/>
                  <a:gd name="T15" fmla="*/ 4 h 8"/>
                  <a:gd name="T16" fmla="*/ 6 w 8"/>
                  <a:gd name="T17" fmla="*/ 4 h 8"/>
                  <a:gd name="T18" fmla="*/ 6 w 8"/>
                  <a:gd name="T19" fmla="*/ 6 h 8"/>
                  <a:gd name="T20" fmla="*/ 4 w 8"/>
                  <a:gd name="T21" fmla="*/ 6 h 8"/>
                  <a:gd name="T22" fmla="*/ 4 w 8"/>
                  <a:gd name="T23" fmla="*/ 8 h 8"/>
                  <a:gd name="T24" fmla="*/ 2 w 8"/>
                  <a:gd name="T25" fmla="*/ 8 h 8"/>
                  <a:gd name="T26" fmla="*/ 4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2 w 8"/>
                  <a:gd name="T33" fmla="*/ 8 h 8"/>
                  <a:gd name="T34" fmla="*/ 4 w 8"/>
                  <a:gd name="T35" fmla="*/ 8 h 8"/>
                  <a:gd name="T36" fmla="*/ 4 w 8"/>
                  <a:gd name="T37" fmla="*/ 6 h 8"/>
                  <a:gd name="T38" fmla="*/ 2 w 8"/>
                  <a:gd name="T39" fmla="*/ 6 h 8"/>
                  <a:gd name="T40" fmla="*/ 4 w 8"/>
                  <a:gd name="T41" fmla="*/ 6 h 8"/>
                  <a:gd name="T42" fmla="*/ 2 w 8"/>
                  <a:gd name="T43" fmla="*/ 6 h 8"/>
                  <a:gd name="T44" fmla="*/ 4 w 8"/>
                  <a:gd name="T45" fmla="*/ 6 h 8"/>
                  <a:gd name="T46" fmla="*/ 2 w 8"/>
                  <a:gd name="T47" fmla="*/ 6 h 8"/>
                  <a:gd name="T48" fmla="*/ 2 w 8"/>
                  <a:gd name="T49" fmla="*/ 4 h 8"/>
                  <a:gd name="T50" fmla="*/ 2 w 8"/>
                  <a:gd name="T51" fmla="*/ 6 h 8"/>
                  <a:gd name="T52" fmla="*/ 2 w 8"/>
                  <a:gd name="T53" fmla="*/ 4 h 8"/>
                  <a:gd name="T54" fmla="*/ 0 w 8"/>
                  <a:gd name="T55" fmla="*/ 4 h 8"/>
                  <a:gd name="T56" fmla="*/ 0 w 8"/>
                  <a:gd name="T5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2" name="Freeform 101"/>
              <p:cNvSpPr>
                <a:spLocks/>
              </p:cNvSpPr>
              <p:nvPr/>
            </p:nvSpPr>
            <p:spPr bwMode="auto">
              <a:xfrm>
                <a:off x="3473211" y="2007167"/>
                <a:ext cx="425402" cy="275993"/>
              </a:xfrm>
              <a:custGeom>
                <a:avLst/>
                <a:gdLst>
                  <a:gd name="T0" fmla="*/ 1 w 205"/>
                  <a:gd name="T1" fmla="*/ 35 h 133"/>
                  <a:gd name="T2" fmla="*/ 1 w 205"/>
                  <a:gd name="T3" fmla="*/ 33 h 133"/>
                  <a:gd name="T4" fmla="*/ 3 w 205"/>
                  <a:gd name="T5" fmla="*/ 29 h 133"/>
                  <a:gd name="T6" fmla="*/ 3 w 205"/>
                  <a:gd name="T7" fmla="*/ 23 h 133"/>
                  <a:gd name="T8" fmla="*/ 5 w 205"/>
                  <a:gd name="T9" fmla="*/ 20 h 133"/>
                  <a:gd name="T10" fmla="*/ 3 w 205"/>
                  <a:gd name="T11" fmla="*/ 12 h 133"/>
                  <a:gd name="T12" fmla="*/ 3 w 205"/>
                  <a:gd name="T13" fmla="*/ 10 h 133"/>
                  <a:gd name="T14" fmla="*/ 3 w 205"/>
                  <a:gd name="T15" fmla="*/ 0 h 133"/>
                  <a:gd name="T16" fmla="*/ 17 w 205"/>
                  <a:gd name="T17" fmla="*/ 0 h 133"/>
                  <a:gd name="T18" fmla="*/ 30 w 205"/>
                  <a:gd name="T19" fmla="*/ 0 h 133"/>
                  <a:gd name="T20" fmla="*/ 44 w 205"/>
                  <a:gd name="T21" fmla="*/ 0 h 133"/>
                  <a:gd name="T22" fmla="*/ 57 w 205"/>
                  <a:gd name="T23" fmla="*/ 0 h 133"/>
                  <a:gd name="T24" fmla="*/ 71 w 205"/>
                  <a:gd name="T25" fmla="*/ 0 h 133"/>
                  <a:gd name="T26" fmla="*/ 84 w 205"/>
                  <a:gd name="T27" fmla="*/ 0 h 133"/>
                  <a:gd name="T28" fmla="*/ 97 w 205"/>
                  <a:gd name="T29" fmla="*/ 0 h 133"/>
                  <a:gd name="T30" fmla="*/ 111 w 205"/>
                  <a:gd name="T31" fmla="*/ 0 h 133"/>
                  <a:gd name="T32" fmla="*/ 124 w 205"/>
                  <a:gd name="T33" fmla="*/ 0 h 133"/>
                  <a:gd name="T34" fmla="*/ 138 w 205"/>
                  <a:gd name="T35" fmla="*/ 0 h 133"/>
                  <a:gd name="T36" fmla="*/ 151 w 205"/>
                  <a:gd name="T37" fmla="*/ 0 h 133"/>
                  <a:gd name="T38" fmla="*/ 165 w 205"/>
                  <a:gd name="T39" fmla="*/ 0 h 133"/>
                  <a:gd name="T40" fmla="*/ 172 w 205"/>
                  <a:gd name="T41" fmla="*/ 6 h 133"/>
                  <a:gd name="T42" fmla="*/ 176 w 205"/>
                  <a:gd name="T43" fmla="*/ 14 h 133"/>
                  <a:gd name="T44" fmla="*/ 172 w 205"/>
                  <a:gd name="T45" fmla="*/ 23 h 133"/>
                  <a:gd name="T46" fmla="*/ 176 w 205"/>
                  <a:gd name="T47" fmla="*/ 31 h 133"/>
                  <a:gd name="T48" fmla="*/ 184 w 205"/>
                  <a:gd name="T49" fmla="*/ 37 h 133"/>
                  <a:gd name="T50" fmla="*/ 190 w 205"/>
                  <a:gd name="T51" fmla="*/ 45 h 133"/>
                  <a:gd name="T52" fmla="*/ 195 w 205"/>
                  <a:gd name="T53" fmla="*/ 52 h 133"/>
                  <a:gd name="T54" fmla="*/ 199 w 205"/>
                  <a:gd name="T55" fmla="*/ 58 h 133"/>
                  <a:gd name="T56" fmla="*/ 205 w 205"/>
                  <a:gd name="T57" fmla="*/ 66 h 133"/>
                  <a:gd name="T58" fmla="*/ 201 w 205"/>
                  <a:gd name="T59" fmla="*/ 75 h 133"/>
                  <a:gd name="T60" fmla="*/ 195 w 205"/>
                  <a:gd name="T61" fmla="*/ 85 h 133"/>
                  <a:gd name="T62" fmla="*/ 190 w 205"/>
                  <a:gd name="T63" fmla="*/ 89 h 133"/>
                  <a:gd name="T64" fmla="*/ 178 w 205"/>
                  <a:gd name="T65" fmla="*/ 91 h 133"/>
                  <a:gd name="T66" fmla="*/ 174 w 205"/>
                  <a:gd name="T67" fmla="*/ 96 h 133"/>
                  <a:gd name="T68" fmla="*/ 180 w 205"/>
                  <a:gd name="T69" fmla="*/ 104 h 133"/>
                  <a:gd name="T70" fmla="*/ 176 w 205"/>
                  <a:gd name="T71" fmla="*/ 114 h 133"/>
                  <a:gd name="T72" fmla="*/ 174 w 205"/>
                  <a:gd name="T73" fmla="*/ 121 h 133"/>
                  <a:gd name="T74" fmla="*/ 165 w 205"/>
                  <a:gd name="T75" fmla="*/ 127 h 133"/>
                  <a:gd name="T76" fmla="*/ 161 w 205"/>
                  <a:gd name="T77" fmla="*/ 133 h 133"/>
                  <a:gd name="T78" fmla="*/ 155 w 205"/>
                  <a:gd name="T79" fmla="*/ 125 h 133"/>
                  <a:gd name="T80" fmla="*/ 144 w 205"/>
                  <a:gd name="T81" fmla="*/ 125 h 133"/>
                  <a:gd name="T82" fmla="*/ 130 w 205"/>
                  <a:gd name="T83" fmla="*/ 125 h 133"/>
                  <a:gd name="T84" fmla="*/ 117 w 205"/>
                  <a:gd name="T85" fmla="*/ 125 h 133"/>
                  <a:gd name="T86" fmla="*/ 103 w 205"/>
                  <a:gd name="T87" fmla="*/ 125 h 133"/>
                  <a:gd name="T88" fmla="*/ 90 w 205"/>
                  <a:gd name="T89" fmla="*/ 125 h 133"/>
                  <a:gd name="T90" fmla="*/ 76 w 205"/>
                  <a:gd name="T91" fmla="*/ 125 h 133"/>
                  <a:gd name="T92" fmla="*/ 63 w 205"/>
                  <a:gd name="T93" fmla="*/ 125 h 133"/>
                  <a:gd name="T94" fmla="*/ 49 w 205"/>
                  <a:gd name="T95" fmla="*/ 125 h 133"/>
                  <a:gd name="T96" fmla="*/ 36 w 205"/>
                  <a:gd name="T97" fmla="*/ 125 h 133"/>
                  <a:gd name="T98" fmla="*/ 26 w 205"/>
                  <a:gd name="T99" fmla="*/ 121 h 133"/>
                  <a:gd name="T100" fmla="*/ 26 w 205"/>
                  <a:gd name="T101" fmla="*/ 116 h 133"/>
                  <a:gd name="T102" fmla="*/ 26 w 205"/>
                  <a:gd name="T103" fmla="*/ 110 h 133"/>
                  <a:gd name="T104" fmla="*/ 23 w 205"/>
                  <a:gd name="T105" fmla="*/ 100 h 133"/>
                  <a:gd name="T106" fmla="*/ 23 w 205"/>
                  <a:gd name="T107" fmla="*/ 94 h 133"/>
                  <a:gd name="T108" fmla="*/ 19 w 205"/>
                  <a:gd name="T109" fmla="*/ 85 h 133"/>
                  <a:gd name="T110" fmla="*/ 17 w 205"/>
                  <a:gd name="T111" fmla="*/ 81 h 133"/>
                  <a:gd name="T112" fmla="*/ 19 w 205"/>
                  <a:gd name="T113" fmla="*/ 73 h 133"/>
                  <a:gd name="T114" fmla="*/ 15 w 205"/>
                  <a:gd name="T115" fmla="*/ 68 h 133"/>
                  <a:gd name="T116" fmla="*/ 13 w 205"/>
                  <a:gd name="T117" fmla="*/ 64 h 133"/>
                  <a:gd name="T118" fmla="*/ 11 w 205"/>
                  <a:gd name="T119" fmla="*/ 56 h 133"/>
                  <a:gd name="T120" fmla="*/ 7 w 205"/>
                  <a:gd name="T121" fmla="*/ 4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5" h="133">
                    <a:moveTo>
                      <a:pt x="5" y="43"/>
                    </a:moveTo>
                    <a:lnTo>
                      <a:pt x="5" y="41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7" y="0"/>
                    </a:lnTo>
                    <a:lnTo>
                      <a:pt x="99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0" y="4"/>
                    </a:lnTo>
                    <a:lnTo>
                      <a:pt x="172" y="4"/>
                    </a:lnTo>
                    <a:lnTo>
                      <a:pt x="172" y="6"/>
                    </a:lnTo>
                    <a:lnTo>
                      <a:pt x="170" y="6"/>
                    </a:lnTo>
                    <a:lnTo>
                      <a:pt x="172" y="8"/>
                    </a:lnTo>
                    <a:lnTo>
                      <a:pt x="174" y="8"/>
                    </a:lnTo>
                    <a:lnTo>
                      <a:pt x="174" y="10"/>
                    </a:lnTo>
                    <a:lnTo>
                      <a:pt x="176" y="10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4" y="14"/>
                    </a:lnTo>
                    <a:lnTo>
                      <a:pt x="174" y="16"/>
                    </a:lnTo>
                    <a:lnTo>
                      <a:pt x="172" y="16"/>
                    </a:lnTo>
                    <a:lnTo>
                      <a:pt x="172" y="18"/>
                    </a:lnTo>
                    <a:lnTo>
                      <a:pt x="172" y="20"/>
                    </a:lnTo>
                    <a:lnTo>
                      <a:pt x="172" y="22"/>
                    </a:lnTo>
                    <a:lnTo>
                      <a:pt x="172" y="23"/>
                    </a:lnTo>
                    <a:lnTo>
                      <a:pt x="174" y="23"/>
                    </a:lnTo>
                    <a:lnTo>
                      <a:pt x="174" y="25"/>
                    </a:lnTo>
                    <a:lnTo>
                      <a:pt x="174" y="27"/>
                    </a:lnTo>
                    <a:lnTo>
                      <a:pt x="174" y="29"/>
                    </a:lnTo>
                    <a:lnTo>
                      <a:pt x="176" y="29"/>
                    </a:lnTo>
                    <a:lnTo>
                      <a:pt x="174" y="29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6" y="35"/>
                    </a:lnTo>
                    <a:lnTo>
                      <a:pt x="178" y="35"/>
                    </a:lnTo>
                    <a:lnTo>
                      <a:pt x="178" y="37"/>
                    </a:lnTo>
                    <a:lnTo>
                      <a:pt x="180" y="37"/>
                    </a:lnTo>
                    <a:lnTo>
                      <a:pt x="182" y="37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9"/>
                    </a:lnTo>
                    <a:lnTo>
                      <a:pt x="188" y="39"/>
                    </a:lnTo>
                    <a:lnTo>
                      <a:pt x="188" y="41"/>
                    </a:lnTo>
                    <a:lnTo>
                      <a:pt x="190" y="41"/>
                    </a:lnTo>
                    <a:lnTo>
                      <a:pt x="190" y="43"/>
                    </a:lnTo>
                    <a:lnTo>
                      <a:pt x="190" y="45"/>
                    </a:lnTo>
                    <a:lnTo>
                      <a:pt x="190" y="46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4" y="48"/>
                    </a:lnTo>
                    <a:lnTo>
                      <a:pt x="195" y="48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5" y="52"/>
                    </a:lnTo>
                    <a:lnTo>
                      <a:pt x="195" y="54"/>
                    </a:lnTo>
                    <a:lnTo>
                      <a:pt x="197" y="54"/>
                    </a:lnTo>
                    <a:lnTo>
                      <a:pt x="197" y="56"/>
                    </a:lnTo>
                    <a:lnTo>
                      <a:pt x="199" y="56"/>
                    </a:lnTo>
                    <a:lnTo>
                      <a:pt x="199" y="58"/>
                    </a:lnTo>
                    <a:lnTo>
                      <a:pt x="201" y="58"/>
                    </a:lnTo>
                    <a:lnTo>
                      <a:pt x="203" y="58"/>
                    </a:lnTo>
                    <a:lnTo>
                      <a:pt x="203" y="60"/>
                    </a:lnTo>
                    <a:lnTo>
                      <a:pt x="205" y="60"/>
                    </a:lnTo>
                    <a:lnTo>
                      <a:pt x="205" y="62"/>
                    </a:lnTo>
                    <a:lnTo>
                      <a:pt x="205" y="64"/>
                    </a:lnTo>
                    <a:lnTo>
                      <a:pt x="205" y="66"/>
                    </a:lnTo>
                    <a:lnTo>
                      <a:pt x="205" y="68"/>
                    </a:lnTo>
                    <a:lnTo>
                      <a:pt x="205" y="70"/>
                    </a:lnTo>
                    <a:lnTo>
                      <a:pt x="205" y="71"/>
                    </a:lnTo>
                    <a:lnTo>
                      <a:pt x="203" y="71"/>
                    </a:lnTo>
                    <a:lnTo>
                      <a:pt x="203" y="73"/>
                    </a:lnTo>
                    <a:lnTo>
                      <a:pt x="203" y="75"/>
                    </a:lnTo>
                    <a:lnTo>
                      <a:pt x="201" y="75"/>
                    </a:lnTo>
                    <a:lnTo>
                      <a:pt x="199" y="77"/>
                    </a:lnTo>
                    <a:lnTo>
                      <a:pt x="199" y="79"/>
                    </a:lnTo>
                    <a:lnTo>
                      <a:pt x="199" y="81"/>
                    </a:lnTo>
                    <a:lnTo>
                      <a:pt x="199" y="83"/>
                    </a:lnTo>
                    <a:lnTo>
                      <a:pt x="197" y="83"/>
                    </a:lnTo>
                    <a:lnTo>
                      <a:pt x="197" y="85"/>
                    </a:lnTo>
                    <a:lnTo>
                      <a:pt x="195" y="85"/>
                    </a:lnTo>
                    <a:lnTo>
                      <a:pt x="195" y="87"/>
                    </a:lnTo>
                    <a:lnTo>
                      <a:pt x="194" y="87"/>
                    </a:lnTo>
                    <a:lnTo>
                      <a:pt x="194" y="85"/>
                    </a:lnTo>
                    <a:lnTo>
                      <a:pt x="192" y="85"/>
                    </a:lnTo>
                    <a:lnTo>
                      <a:pt x="192" y="87"/>
                    </a:lnTo>
                    <a:lnTo>
                      <a:pt x="190" y="87"/>
                    </a:lnTo>
                    <a:lnTo>
                      <a:pt x="190" y="89"/>
                    </a:lnTo>
                    <a:lnTo>
                      <a:pt x="188" y="89"/>
                    </a:lnTo>
                    <a:lnTo>
                      <a:pt x="186" y="89"/>
                    </a:lnTo>
                    <a:lnTo>
                      <a:pt x="184" y="89"/>
                    </a:lnTo>
                    <a:lnTo>
                      <a:pt x="182" y="89"/>
                    </a:lnTo>
                    <a:lnTo>
                      <a:pt x="182" y="91"/>
                    </a:lnTo>
                    <a:lnTo>
                      <a:pt x="180" y="91"/>
                    </a:lnTo>
                    <a:lnTo>
                      <a:pt x="178" y="91"/>
                    </a:lnTo>
                    <a:lnTo>
                      <a:pt x="178" y="89"/>
                    </a:lnTo>
                    <a:lnTo>
                      <a:pt x="178" y="91"/>
                    </a:lnTo>
                    <a:lnTo>
                      <a:pt x="176" y="91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6" y="96"/>
                    </a:lnTo>
                    <a:lnTo>
                      <a:pt x="174" y="96"/>
                    </a:lnTo>
                    <a:lnTo>
                      <a:pt x="174" y="98"/>
                    </a:lnTo>
                    <a:lnTo>
                      <a:pt x="176" y="98"/>
                    </a:lnTo>
                    <a:lnTo>
                      <a:pt x="176" y="100"/>
                    </a:lnTo>
                    <a:lnTo>
                      <a:pt x="178" y="100"/>
                    </a:lnTo>
                    <a:lnTo>
                      <a:pt x="178" y="102"/>
                    </a:lnTo>
                    <a:lnTo>
                      <a:pt x="180" y="102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2"/>
                    </a:lnTo>
                    <a:lnTo>
                      <a:pt x="178" y="112"/>
                    </a:lnTo>
                    <a:lnTo>
                      <a:pt x="178" y="114"/>
                    </a:lnTo>
                    <a:lnTo>
                      <a:pt x="176" y="114"/>
                    </a:lnTo>
                    <a:lnTo>
                      <a:pt x="176" y="116"/>
                    </a:lnTo>
                    <a:lnTo>
                      <a:pt x="174" y="116"/>
                    </a:lnTo>
                    <a:lnTo>
                      <a:pt x="176" y="116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4" y="119"/>
                    </a:lnTo>
                    <a:lnTo>
                      <a:pt x="174" y="121"/>
                    </a:lnTo>
                    <a:lnTo>
                      <a:pt x="172" y="121"/>
                    </a:lnTo>
                    <a:lnTo>
                      <a:pt x="172" y="123"/>
                    </a:lnTo>
                    <a:lnTo>
                      <a:pt x="170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7" y="125"/>
                    </a:lnTo>
                    <a:lnTo>
                      <a:pt x="165" y="127"/>
                    </a:lnTo>
                    <a:lnTo>
                      <a:pt x="167" y="127"/>
                    </a:lnTo>
                    <a:lnTo>
                      <a:pt x="167" y="129"/>
                    </a:lnTo>
                    <a:lnTo>
                      <a:pt x="167" y="131"/>
                    </a:lnTo>
                    <a:lnTo>
                      <a:pt x="167" y="133"/>
                    </a:lnTo>
                    <a:lnTo>
                      <a:pt x="165" y="133"/>
                    </a:lnTo>
                    <a:lnTo>
                      <a:pt x="163" y="133"/>
                    </a:lnTo>
                    <a:lnTo>
                      <a:pt x="161" y="133"/>
                    </a:lnTo>
                    <a:lnTo>
                      <a:pt x="161" y="131"/>
                    </a:lnTo>
                    <a:lnTo>
                      <a:pt x="161" y="129"/>
                    </a:lnTo>
                    <a:lnTo>
                      <a:pt x="159" y="129"/>
                    </a:lnTo>
                    <a:lnTo>
                      <a:pt x="159" y="127"/>
                    </a:lnTo>
                    <a:lnTo>
                      <a:pt x="157" y="127"/>
                    </a:lnTo>
                    <a:lnTo>
                      <a:pt x="157" y="125"/>
                    </a:lnTo>
                    <a:lnTo>
                      <a:pt x="155" y="125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38" y="125"/>
                    </a:lnTo>
                    <a:lnTo>
                      <a:pt x="136" y="125"/>
                    </a:lnTo>
                    <a:lnTo>
                      <a:pt x="134" y="125"/>
                    </a:lnTo>
                    <a:lnTo>
                      <a:pt x="132" y="125"/>
                    </a:lnTo>
                    <a:lnTo>
                      <a:pt x="130" y="125"/>
                    </a:lnTo>
                    <a:lnTo>
                      <a:pt x="128" y="125"/>
                    </a:lnTo>
                    <a:lnTo>
                      <a:pt x="126" y="125"/>
                    </a:lnTo>
                    <a:lnTo>
                      <a:pt x="124" y="125"/>
                    </a:lnTo>
                    <a:lnTo>
                      <a:pt x="122" y="125"/>
                    </a:lnTo>
                    <a:lnTo>
                      <a:pt x="121" y="125"/>
                    </a:lnTo>
                    <a:lnTo>
                      <a:pt x="119" y="125"/>
                    </a:lnTo>
                    <a:lnTo>
                      <a:pt x="117" y="125"/>
                    </a:lnTo>
                    <a:lnTo>
                      <a:pt x="115" y="125"/>
                    </a:lnTo>
                    <a:lnTo>
                      <a:pt x="113" y="125"/>
                    </a:lnTo>
                    <a:lnTo>
                      <a:pt x="111" y="125"/>
                    </a:lnTo>
                    <a:lnTo>
                      <a:pt x="109" y="125"/>
                    </a:lnTo>
                    <a:lnTo>
                      <a:pt x="107" y="125"/>
                    </a:lnTo>
                    <a:lnTo>
                      <a:pt x="105" y="125"/>
                    </a:lnTo>
                    <a:lnTo>
                      <a:pt x="103" y="125"/>
                    </a:lnTo>
                    <a:lnTo>
                      <a:pt x="101" y="125"/>
                    </a:lnTo>
                    <a:lnTo>
                      <a:pt x="99" y="125"/>
                    </a:lnTo>
                    <a:lnTo>
                      <a:pt x="97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2" y="125"/>
                    </a:lnTo>
                    <a:lnTo>
                      <a:pt x="90" y="125"/>
                    </a:lnTo>
                    <a:lnTo>
                      <a:pt x="88" y="125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2" y="125"/>
                    </a:lnTo>
                    <a:lnTo>
                      <a:pt x="80" y="125"/>
                    </a:lnTo>
                    <a:lnTo>
                      <a:pt x="78" y="125"/>
                    </a:lnTo>
                    <a:lnTo>
                      <a:pt x="76" y="125"/>
                    </a:lnTo>
                    <a:lnTo>
                      <a:pt x="74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5" y="125"/>
                    </a:lnTo>
                    <a:lnTo>
                      <a:pt x="63" y="125"/>
                    </a:lnTo>
                    <a:lnTo>
                      <a:pt x="61" y="125"/>
                    </a:lnTo>
                    <a:lnTo>
                      <a:pt x="59" y="125"/>
                    </a:lnTo>
                    <a:lnTo>
                      <a:pt x="57" y="125"/>
                    </a:lnTo>
                    <a:lnTo>
                      <a:pt x="55" y="125"/>
                    </a:lnTo>
                    <a:lnTo>
                      <a:pt x="53" y="125"/>
                    </a:lnTo>
                    <a:lnTo>
                      <a:pt x="51" y="125"/>
                    </a:lnTo>
                    <a:lnTo>
                      <a:pt x="49" y="125"/>
                    </a:lnTo>
                    <a:lnTo>
                      <a:pt x="48" y="125"/>
                    </a:lnTo>
                    <a:lnTo>
                      <a:pt x="46" y="125"/>
                    </a:lnTo>
                    <a:lnTo>
                      <a:pt x="44" y="125"/>
                    </a:lnTo>
                    <a:lnTo>
                      <a:pt x="42" y="125"/>
                    </a:lnTo>
                    <a:lnTo>
                      <a:pt x="40" y="125"/>
                    </a:lnTo>
                    <a:lnTo>
                      <a:pt x="38" y="125"/>
                    </a:lnTo>
                    <a:lnTo>
                      <a:pt x="36" y="125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26" y="121"/>
                    </a:lnTo>
                    <a:lnTo>
                      <a:pt x="25" y="121"/>
                    </a:lnTo>
                    <a:lnTo>
                      <a:pt x="25" y="119"/>
                    </a:lnTo>
                    <a:lnTo>
                      <a:pt x="25" y="117"/>
                    </a:lnTo>
                    <a:lnTo>
                      <a:pt x="26" y="117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6" y="116"/>
                    </a:lnTo>
                    <a:lnTo>
                      <a:pt x="26" y="114"/>
                    </a:lnTo>
                    <a:lnTo>
                      <a:pt x="25" y="114"/>
                    </a:lnTo>
                    <a:lnTo>
                      <a:pt x="26" y="114"/>
                    </a:lnTo>
                    <a:lnTo>
                      <a:pt x="26" y="112"/>
                    </a:lnTo>
                    <a:lnTo>
                      <a:pt x="25" y="112"/>
                    </a:lnTo>
                    <a:lnTo>
                      <a:pt x="25" y="110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5" y="108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3" y="98"/>
                    </a:lnTo>
                    <a:lnTo>
                      <a:pt x="23" y="96"/>
                    </a:lnTo>
                    <a:lnTo>
                      <a:pt x="23" y="94"/>
                    </a:lnTo>
                    <a:lnTo>
                      <a:pt x="23" y="96"/>
                    </a:lnTo>
                    <a:lnTo>
                      <a:pt x="25" y="96"/>
                    </a:lnTo>
                    <a:lnTo>
                      <a:pt x="25" y="94"/>
                    </a:lnTo>
                    <a:lnTo>
                      <a:pt x="23" y="94"/>
                    </a:lnTo>
                    <a:lnTo>
                      <a:pt x="23" y="93"/>
                    </a:lnTo>
                    <a:lnTo>
                      <a:pt x="23" y="91"/>
                    </a:lnTo>
                    <a:lnTo>
                      <a:pt x="23" y="89"/>
                    </a:lnTo>
                    <a:lnTo>
                      <a:pt x="21" y="89"/>
                    </a:lnTo>
                    <a:lnTo>
                      <a:pt x="21" y="87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17" y="83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5"/>
                    </a:lnTo>
                    <a:lnTo>
                      <a:pt x="19" y="75"/>
                    </a:lnTo>
                    <a:lnTo>
                      <a:pt x="19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5" y="71"/>
                    </a:lnTo>
                    <a:lnTo>
                      <a:pt x="15" y="70"/>
                    </a:lnTo>
                    <a:lnTo>
                      <a:pt x="17" y="70"/>
                    </a:lnTo>
                    <a:lnTo>
                      <a:pt x="17" y="68"/>
                    </a:lnTo>
                    <a:lnTo>
                      <a:pt x="15" y="68"/>
                    </a:lnTo>
                    <a:lnTo>
                      <a:pt x="17" y="68"/>
                    </a:lnTo>
                    <a:lnTo>
                      <a:pt x="17" y="66"/>
                    </a:lnTo>
                    <a:lnTo>
                      <a:pt x="15" y="66"/>
                    </a:lnTo>
                    <a:lnTo>
                      <a:pt x="15" y="68"/>
                    </a:lnTo>
                    <a:lnTo>
                      <a:pt x="15" y="66"/>
                    </a:lnTo>
                    <a:lnTo>
                      <a:pt x="13" y="66"/>
                    </a:lnTo>
                    <a:lnTo>
                      <a:pt x="13" y="64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1" y="60"/>
                    </a:lnTo>
                    <a:lnTo>
                      <a:pt x="9" y="60"/>
                    </a:lnTo>
                    <a:lnTo>
                      <a:pt x="9" y="58"/>
                    </a:lnTo>
                    <a:lnTo>
                      <a:pt x="9" y="56"/>
                    </a:lnTo>
                    <a:lnTo>
                      <a:pt x="11" y="56"/>
                    </a:lnTo>
                    <a:lnTo>
                      <a:pt x="9" y="56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9" y="46"/>
                    </a:lnTo>
                    <a:lnTo>
                      <a:pt x="9" y="45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3" name="Freeform 102"/>
              <p:cNvSpPr>
                <a:spLocks/>
              </p:cNvSpPr>
              <p:nvPr/>
            </p:nvSpPr>
            <p:spPr bwMode="auto">
              <a:xfrm>
                <a:off x="2284163" y="2569526"/>
                <a:ext cx="375599" cy="446154"/>
              </a:xfrm>
              <a:custGeom>
                <a:avLst/>
                <a:gdLst>
                  <a:gd name="T0" fmla="*/ 4 w 181"/>
                  <a:gd name="T1" fmla="*/ 146 h 215"/>
                  <a:gd name="T2" fmla="*/ 4 w 181"/>
                  <a:gd name="T3" fmla="*/ 138 h 215"/>
                  <a:gd name="T4" fmla="*/ 10 w 181"/>
                  <a:gd name="T5" fmla="*/ 129 h 215"/>
                  <a:gd name="T6" fmla="*/ 10 w 181"/>
                  <a:gd name="T7" fmla="*/ 121 h 215"/>
                  <a:gd name="T8" fmla="*/ 12 w 181"/>
                  <a:gd name="T9" fmla="*/ 115 h 215"/>
                  <a:gd name="T10" fmla="*/ 20 w 181"/>
                  <a:gd name="T11" fmla="*/ 108 h 215"/>
                  <a:gd name="T12" fmla="*/ 16 w 181"/>
                  <a:gd name="T13" fmla="*/ 100 h 215"/>
                  <a:gd name="T14" fmla="*/ 10 w 181"/>
                  <a:gd name="T15" fmla="*/ 90 h 215"/>
                  <a:gd name="T16" fmla="*/ 6 w 181"/>
                  <a:gd name="T17" fmla="*/ 83 h 215"/>
                  <a:gd name="T18" fmla="*/ 4 w 181"/>
                  <a:gd name="T19" fmla="*/ 73 h 215"/>
                  <a:gd name="T20" fmla="*/ 6 w 181"/>
                  <a:gd name="T21" fmla="*/ 63 h 215"/>
                  <a:gd name="T22" fmla="*/ 4 w 181"/>
                  <a:gd name="T23" fmla="*/ 50 h 215"/>
                  <a:gd name="T24" fmla="*/ 2 w 181"/>
                  <a:gd name="T25" fmla="*/ 44 h 215"/>
                  <a:gd name="T26" fmla="*/ 4 w 181"/>
                  <a:gd name="T27" fmla="*/ 35 h 215"/>
                  <a:gd name="T28" fmla="*/ 16 w 181"/>
                  <a:gd name="T29" fmla="*/ 35 h 215"/>
                  <a:gd name="T30" fmla="*/ 21 w 181"/>
                  <a:gd name="T31" fmla="*/ 37 h 215"/>
                  <a:gd name="T32" fmla="*/ 23 w 181"/>
                  <a:gd name="T33" fmla="*/ 23 h 215"/>
                  <a:gd name="T34" fmla="*/ 23 w 181"/>
                  <a:gd name="T35" fmla="*/ 8 h 215"/>
                  <a:gd name="T36" fmla="*/ 31 w 181"/>
                  <a:gd name="T37" fmla="*/ 0 h 215"/>
                  <a:gd name="T38" fmla="*/ 46 w 181"/>
                  <a:gd name="T39" fmla="*/ 0 h 215"/>
                  <a:gd name="T40" fmla="*/ 62 w 181"/>
                  <a:gd name="T41" fmla="*/ 0 h 215"/>
                  <a:gd name="T42" fmla="*/ 77 w 181"/>
                  <a:gd name="T43" fmla="*/ 0 h 215"/>
                  <a:gd name="T44" fmla="*/ 92 w 181"/>
                  <a:gd name="T45" fmla="*/ 0 h 215"/>
                  <a:gd name="T46" fmla="*/ 108 w 181"/>
                  <a:gd name="T47" fmla="*/ 0 h 215"/>
                  <a:gd name="T48" fmla="*/ 123 w 181"/>
                  <a:gd name="T49" fmla="*/ 0 h 215"/>
                  <a:gd name="T50" fmla="*/ 139 w 181"/>
                  <a:gd name="T51" fmla="*/ 0 h 215"/>
                  <a:gd name="T52" fmla="*/ 154 w 181"/>
                  <a:gd name="T53" fmla="*/ 0 h 215"/>
                  <a:gd name="T54" fmla="*/ 169 w 181"/>
                  <a:gd name="T55" fmla="*/ 0 h 215"/>
                  <a:gd name="T56" fmla="*/ 181 w 181"/>
                  <a:gd name="T57" fmla="*/ 4 h 215"/>
                  <a:gd name="T58" fmla="*/ 181 w 181"/>
                  <a:gd name="T59" fmla="*/ 19 h 215"/>
                  <a:gd name="T60" fmla="*/ 181 w 181"/>
                  <a:gd name="T61" fmla="*/ 35 h 215"/>
                  <a:gd name="T62" fmla="*/ 181 w 181"/>
                  <a:gd name="T63" fmla="*/ 50 h 215"/>
                  <a:gd name="T64" fmla="*/ 181 w 181"/>
                  <a:gd name="T65" fmla="*/ 65 h 215"/>
                  <a:gd name="T66" fmla="*/ 181 w 181"/>
                  <a:gd name="T67" fmla="*/ 81 h 215"/>
                  <a:gd name="T68" fmla="*/ 181 w 181"/>
                  <a:gd name="T69" fmla="*/ 96 h 215"/>
                  <a:gd name="T70" fmla="*/ 181 w 181"/>
                  <a:gd name="T71" fmla="*/ 111 h 215"/>
                  <a:gd name="T72" fmla="*/ 181 w 181"/>
                  <a:gd name="T73" fmla="*/ 127 h 215"/>
                  <a:gd name="T74" fmla="*/ 181 w 181"/>
                  <a:gd name="T75" fmla="*/ 142 h 215"/>
                  <a:gd name="T76" fmla="*/ 181 w 181"/>
                  <a:gd name="T77" fmla="*/ 158 h 215"/>
                  <a:gd name="T78" fmla="*/ 181 w 181"/>
                  <a:gd name="T79" fmla="*/ 173 h 215"/>
                  <a:gd name="T80" fmla="*/ 181 w 181"/>
                  <a:gd name="T81" fmla="*/ 188 h 215"/>
                  <a:gd name="T82" fmla="*/ 181 w 181"/>
                  <a:gd name="T83" fmla="*/ 204 h 215"/>
                  <a:gd name="T84" fmla="*/ 177 w 181"/>
                  <a:gd name="T85" fmla="*/ 215 h 215"/>
                  <a:gd name="T86" fmla="*/ 162 w 181"/>
                  <a:gd name="T87" fmla="*/ 215 h 215"/>
                  <a:gd name="T88" fmla="*/ 146 w 181"/>
                  <a:gd name="T89" fmla="*/ 215 h 215"/>
                  <a:gd name="T90" fmla="*/ 131 w 181"/>
                  <a:gd name="T91" fmla="*/ 215 h 215"/>
                  <a:gd name="T92" fmla="*/ 116 w 181"/>
                  <a:gd name="T93" fmla="*/ 215 h 215"/>
                  <a:gd name="T94" fmla="*/ 104 w 181"/>
                  <a:gd name="T95" fmla="*/ 211 h 215"/>
                  <a:gd name="T96" fmla="*/ 92 w 181"/>
                  <a:gd name="T97" fmla="*/ 207 h 215"/>
                  <a:gd name="T98" fmla="*/ 83 w 181"/>
                  <a:gd name="T99" fmla="*/ 202 h 215"/>
                  <a:gd name="T100" fmla="*/ 71 w 181"/>
                  <a:gd name="T101" fmla="*/ 198 h 215"/>
                  <a:gd name="T102" fmla="*/ 60 w 181"/>
                  <a:gd name="T103" fmla="*/ 194 h 215"/>
                  <a:gd name="T104" fmla="*/ 48 w 181"/>
                  <a:gd name="T105" fmla="*/ 190 h 215"/>
                  <a:gd name="T106" fmla="*/ 37 w 181"/>
                  <a:gd name="T107" fmla="*/ 186 h 215"/>
                  <a:gd name="T108" fmla="*/ 25 w 181"/>
                  <a:gd name="T109" fmla="*/ 182 h 215"/>
                  <a:gd name="T110" fmla="*/ 14 w 181"/>
                  <a:gd name="T111" fmla="*/ 179 h 215"/>
                  <a:gd name="T112" fmla="*/ 4 w 181"/>
                  <a:gd name="T113" fmla="*/ 173 h 215"/>
                  <a:gd name="T114" fmla="*/ 2 w 181"/>
                  <a:gd name="T115" fmla="*/ 163 h 215"/>
                  <a:gd name="T116" fmla="*/ 10 w 181"/>
                  <a:gd name="T117" fmla="*/ 156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1" h="215">
                    <a:moveTo>
                      <a:pt x="8" y="152"/>
                    </a:moveTo>
                    <a:lnTo>
                      <a:pt x="6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40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4" y="138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8" y="133"/>
                    </a:lnTo>
                    <a:lnTo>
                      <a:pt x="8" y="131"/>
                    </a:lnTo>
                    <a:lnTo>
                      <a:pt x="8" y="129"/>
                    </a:lnTo>
                    <a:lnTo>
                      <a:pt x="10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8" y="123"/>
                    </a:lnTo>
                    <a:lnTo>
                      <a:pt x="8" y="121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2" y="115"/>
                    </a:lnTo>
                    <a:lnTo>
                      <a:pt x="12" y="113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20" y="108"/>
                    </a:lnTo>
                    <a:lnTo>
                      <a:pt x="20" y="106"/>
                    </a:lnTo>
                    <a:lnTo>
                      <a:pt x="21" y="106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6" y="100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4" y="77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8" y="33"/>
                    </a:lnTo>
                    <a:lnTo>
                      <a:pt x="10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6" y="35"/>
                    </a:lnTo>
                    <a:lnTo>
                      <a:pt x="16" y="37"/>
                    </a:lnTo>
                    <a:lnTo>
                      <a:pt x="18" y="37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37"/>
                    </a:lnTo>
                    <a:lnTo>
                      <a:pt x="20" y="38"/>
                    </a:lnTo>
                    <a:lnTo>
                      <a:pt x="21" y="38"/>
                    </a:lnTo>
                    <a:lnTo>
                      <a:pt x="21" y="37"/>
                    </a:lnTo>
                    <a:lnTo>
                      <a:pt x="21" y="35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3" y="6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1" y="2"/>
                    </a:lnTo>
                    <a:lnTo>
                      <a:pt x="181" y="4"/>
                    </a:lnTo>
                    <a:lnTo>
                      <a:pt x="181" y="6"/>
                    </a:lnTo>
                    <a:lnTo>
                      <a:pt x="181" y="8"/>
                    </a:lnTo>
                    <a:lnTo>
                      <a:pt x="181" y="10"/>
                    </a:lnTo>
                    <a:lnTo>
                      <a:pt x="181" y="12"/>
                    </a:lnTo>
                    <a:lnTo>
                      <a:pt x="181" y="14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1" y="19"/>
                    </a:lnTo>
                    <a:lnTo>
                      <a:pt x="181" y="21"/>
                    </a:lnTo>
                    <a:lnTo>
                      <a:pt x="181" y="23"/>
                    </a:lnTo>
                    <a:lnTo>
                      <a:pt x="181" y="25"/>
                    </a:lnTo>
                    <a:lnTo>
                      <a:pt x="181" y="27"/>
                    </a:lnTo>
                    <a:lnTo>
                      <a:pt x="181" y="29"/>
                    </a:lnTo>
                    <a:lnTo>
                      <a:pt x="181" y="31"/>
                    </a:lnTo>
                    <a:lnTo>
                      <a:pt x="181" y="33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1" y="38"/>
                    </a:lnTo>
                    <a:lnTo>
                      <a:pt x="181" y="40"/>
                    </a:lnTo>
                    <a:lnTo>
                      <a:pt x="181" y="42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8"/>
                    </a:lnTo>
                    <a:lnTo>
                      <a:pt x="181" y="50"/>
                    </a:lnTo>
                    <a:lnTo>
                      <a:pt x="181" y="52"/>
                    </a:lnTo>
                    <a:lnTo>
                      <a:pt x="181" y="54"/>
                    </a:lnTo>
                    <a:lnTo>
                      <a:pt x="181" y="56"/>
                    </a:lnTo>
                    <a:lnTo>
                      <a:pt x="181" y="58"/>
                    </a:lnTo>
                    <a:lnTo>
                      <a:pt x="181" y="60"/>
                    </a:lnTo>
                    <a:lnTo>
                      <a:pt x="181" y="62"/>
                    </a:lnTo>
                    <a:lnTo>
                      <a:pt x="181" y="63"/>
                    </a:lnTo>
                    <a:lnTo>
                      <a:pt x="181" y="65"/>
                    </a:lnTo>
                    <a:lnTo>
                      <a:pt x="181" y="67"/>
                    </a:lnTo>
                    <a:lnTo>
                      <a:pt x="181" y="69"/>
                    </a:lnTo>
                    <a:lnTo>
                      <a:pt x="181" y="71"/>
                    </a:lnTo>
                    <a:lnTo>
                      <a:pt x="181" y="73"/>
                    </a:lnTo>
                    <a:lnTo>
                      <a:pt x="181" y="75"/>
                    </a:lnTo>
                    <a:lnTo>
                      <a:pt x="181" y="77"/>
                    </a:lnTo>
                    <a:lnTo>
                      <a:pt x="181" y="79"/>
                    </a:lnTo>
                    <a:lnTo>
                      <a:pt x="181" y="81"/>
                    </a:lnTo>
                    <a:lnTo>
                      <a:pt x="181" y="83"/>
                    </a:lnTo>
                    <a:lnTo>
                      <a:pt x="181" y="85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1" y="90"/>
                    </a:lnTo>
                    <a:lnTo>
                      <a:pt x="181" y="92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1" y="98"/>
                    </a:lnTo>
                    <a:lnTo>
                      <a:pt x="181" y="100"/>
                    </a:lnTo>
                    <a:lnTo>
                      <a:pt x="181" y="102"/>
                    </a:lnTo>
                    <a:lnTo>
                      <a:pt x="181" y="104"/>
                    </a:lnTo>
                    <a:lnTo>
                      <a:pt x="181" y="106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1" y="111"/>
                    </a:lnTo>
                    <a:lnTo>
                      <a:pt x="181" y="113"/>
                    </a:lnTo>
                    <a:lnTo>
                      <a:pt x="181" y="115"/>
                    </a:lnTo>
                    <a:lnTo>
                      <a:pt x="181" y="117"/>
                    </a:lnTo>
                    <a:lnTo>
                      <a:pt x="181" y="119"/>
                    </a:lnTo>
                    <a:lnTo>
                      <a:pt x="181" y="121"/>
                    </a:lnTo>
                    <a:lnTo>
                      <a:pt x="181" y="123"/>
                    </a:lnTo>
                    <a:lnTo>
                      <a:pt x="181" y="125"/>
                    </a:lnTo>
                    <a:lnTo>
                      <a:pt x="181" y="127"/>
                    </a:lnTo>
                    <a:lnTo>
                      <a:pt x="181" y="129"/>
                    </a:lnTo>
                    <a:lnTo>
                      <a:pt x="181" y="131"/>
                    </a:lnTo>
                    <a:lnTo>
                      <a:pt x="181" y="133"/>
                    </a:lnTo>
                    <a:lnTo>
                      <a:pt x="181" y="134"/>
                    </a:lnTo>
                    <a:lnTo>
                      <a:pt x="181" y="136"/>
                    </a:lnTo>
                    <a:lnTo>
                      <a:pt x="181" y="138"/>
                    </a:lnTo>
                    <a:lnTo>
                      <a:pt x="181" y="140"/>
                    </a:lnTo>
                    <a:lnTo>
                      <a:pt x="181" y="142"/>
                    </a:lnTo>
                    <a:lnTo>
                      <a:pt x="181" y="144"/>
                    </a:lnTo>
                    <a:lnTo>
                      <a:pt x="181" y="146"/>
                    </a:lnTo>
                    <a:lnTo>
                      <a:pt x="181" y="148"/>
                    </a:lnTo>
                    <a:lnTo>
                      <a:pt x="181" y="150"/>
                    </a:lnTo>
                    <a:lnTo>
                      <a:pt x="181" y="152"/>
                    </a:lnTo>
                    <a:lnTo>
                      <a:pt x="181" y="154"/>
                    </a:lnTo>
                    <a:lnTo>
                      <a:pt x="181" y="156"/>
                    </a:lnTo>
                    <a:lnTo>
                      <a:pt x="181" y="158"/>
                    </a:lnTo>
                    <a:lnTo>
                      <a:pt x="181" y="159"/>
                    </a:lnTo>
                    <a:lnTo>
                      <a:pt x="181" y="161"/>
                    </a:lnTo>
                    <a:lnTo>
                      <a:pt x="181" y="163"/>
                    </a:lnTo>
                    <a:lnTo>
                      <a:pt x="181" y="165"/>
                    </a:lnTo>
                    <a:lnTo>
                      <a:pt x="181" y="167"/>
                    </a:lnTo>
                    <a:lnTo>
                      <a:pt x="181" y="169"/>
                    </a:lnTo>
                    <a:lnTo>
                      <a:pt x="181" y="171"/>
                    </a:lnTo>
                    <a:lnTo>
                      <a:pt x="181" y="173"/>
                    </a:lnTo>
                    <a:lnTo>
                      <a:pt x="181" y="175"/>
                    </a:lnTo>
                    <a:lnTo>
                      <a:pt x="181" y="177"/>
                    </a:lnTo>
                    <a:lnTo>
                      <a:pt x="181" y="179"/>
                    </a:lnTo>
                    <a:lnTo>
                      <a:pt x="181" y="181"/>
                    </a:lnTo>
                    <a:lnTo>
                      <a:pt x="181" y="182"/>
                    </a:lnTo>
                    <a:lnTo>
                      <a:pt x="181" y="184"/>
                    </a:lnTo>
                    <a:lnTo>
                      <a:pt x="181" y="186"/>
                    </a:lnTo>
                    <a:lnTo>
                      <a:pt x="181" y="188"/>
                    </a:lnTo>
                    <a:lnTo>
                      <a:pt x="181" y="190"/>
                    </a:lnTo>
                    <a:lnTo>
                      <a:pt x="181" y="192"/>
                    </a:lnTo>
                    <a:lnTo>
                      <a:pt x="181" y="194"/>
                    </a:lnTo>
                    <a:lnTo>
                      <a:pt x="181" y="196"/>
                    </a:lnTo>
                    <a:lnTo>
                      <a:pt x="181" y="198"/>
                    </a:lnTo>
                    <a:lnTo>
                      <a:pt x="181" y="200"/>
                    </a:lnTo>
                    <a:lnTo>
                      <a:pt x="181" y="202"/>
                    </a:lnTo>
                    <a:lnTo>
                      <a:pt x="181" y="204"/>
                    </a:lnTo>
                    <a:lnTo>
                      <a:pt x="181" y="206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1" y="211"/>
                    </a:lnTo>
                    <a:lnTo>
                      <a:pt x="181" y="213"/>
                    </a:lnTo>
                    <a:lnTo>
                      <a:pt x="181" y="215"/>
                    </a:lnTo>
                    <a:lnTo>
                      <a:pt x="179" y="215"/>
                    </a:lnTo>
                    <a:lnTo>
                      <a:pt x="177" y="215"/>
                    </a:lnTo>
                    <a:lnTo>
                      <a:pt x="175" y="215"/>
                    </a:lnTo>
                    <a:lnTo>
                      <a:pt x="173" y="215"/>
                    </a:lnTo>
                    <a:lnTo>
                      <a:pt x="171" y="215"/>
                    </a:lnTo>
                    <a:lnTo>
                      <a:pt x="169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4" y="215"/>
                    </a:lnTo>
                    <a:lnTo>
                      <a:pt x="162" y="215"/>
                    </a:lnTo>
                    <a:lnTo>
                      <a:pt x="160" y="215"/>
                    </a:lnTo>
                    <a:lnTo>
                      <a:pt x="158" y="215"/>
                    </a:lnTo>
                    <a:lnTo>
                      <a:pt x="156" y="215"/>
                    </a:lnTo>
                    <a:lnTo>
                      <a:pt x="154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48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9" y="215"/>
                    </a:lnTo>
                    <a:lnTo>
                      <a:pt x="137" y="215"/>
                    </a:lnTo>
                    <a:lnTo>
                      <a:pt x="135" y="215"/>
                    </a:lnTo>
                    <a:lnTo>
                      <a:pt x="133" y="215"/>
                    </a:lnTo>
                    <a:lnTo>
                      <a:pt x="131" y="215"/>
                    </a:lnTo>
                    <a:lnTo>
                      <a:pt x="129" y="215"/>
                    </a:lnTo>
                    <a:lnTo>
                      <a:pt x="127" y="215"/>
                    </a:lnTo>
                    <a:lnTo>
                      <a:pt x="125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6" y="215"/>
                    </a:lnTo>
                    <a:lnTo>
                      <a:pt x="114" y="215"/>
                    </a:lnTo>
                    <a:lnTo>
                      <a:pt x="114" y="213"/>
                    </a:lnTo>
                    <a:lnTo>
                      <a:pt x="112" y="213"/>
                    </a:lnTo>
                    <a:lnTo>
                      <a:pt x="110" y="213"/>
                    </a:lnTo>
                    <a:lnTo>
                      <a:pt x="108" y="213"/>
                    </a:lnTo>
                    <a:lnTo>
                      <a:pt x="108" y="211"/>
                    </a:lnTo>
                    <a:lnTo>
                      <a:pt x="106" y="211"/>
                    </a:lnTo>
                    <a:lnTo>
                      <a:pt x="104" y="211"/>
                    </a:lnTo>
                    <a:lnTo>
                      <a:pt x="104" y="209"/>
                    </a:lnTo>
                    <a:lnTo>
                      <a:pt x="102" y="209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8" y="207"/>
                    </a:lnTo>
                    <a:lnTo>
                      <a:pt x="96" y="207"/>
                    </a:lnTo>
                    <a:lnTo>
                      <a:pt x="94" y="207"/>
                    </a:lnTo>
                    <a:lnTo>
                      <a:pt x="92" y="207"/>
                    </a:lnTo>
                    <a:lnTo>
                      <a:pt x="92" y="206"/>
                    </a:lnTo>
                    <a:lnTo>
                      <a:pt x="91" y="206"/>
                    </a:lnTo>
                    <a:lnTo>
                      <a:pt x="89" y="206"/>
                    </a:lnTo>
                    <a:lnTo>
                      <a:pt x="89" y="204"/>
                    </a:lnTo>
                    <a:lnTo>
                      <a:pt x="87" y="204"/>
                    </a:lnTo>
                    <a:lnTo>
                      <a:pt x="85" y="204"/>
                    </a:lnTo>
                    <a:lnTo>
                      <a:pt x="83" y="204"/>
                    </a:lnTo>
                    <a:lnTo>
                      <a:pt x="83" y="202"/>
                    </a:lnTo>
                    <a:lnTo>
                      <a:pt x="81" y="202"/>
                    </a:lnTo>
                    <a:lnTo>
                      <a:pt x="79" y="202"/>
                    </a:lnTo>
                    <a:lnTo>
                      <a:pt x="77" y="202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71" y="198"/>
                    </a:lnTo>
                    <a:lnTo>
                      <a:pt x="69" y="198"/>
                    </a:lnTo>
                    <a:lnTo>
                      <a:pt x="68" y="198"/>
                    </a:lnTo>
                    <a:lnTo>
                      <a:pt x="68" y="196"/>
                    </a:lnTo>
                    <a:lnTo>
                      <a:pt x="66" y="196"/>
                    </a:lnTo>
                    <a:lnTo>
                      <a:pt x="64" y="196"/>
                    </a:lnTo>
                    <a:lnTo>
                      <a:pt x="62" y="196"/>
                    </a:lnTo>
                    <a:lnTo>
                      <a:pt x="62" y="194"/>
                    </a:lnTo>
                    <a:lnTo>
                      <a:pt x="60" y="194"/>
                    </a:lnTo>
                    <a:lnTo>
                      <a:pt x="58" y="194"/>
                    </a:lnTo>
                    <a:lnTo>
                      <a:pt x="56" y="194"/>
                    </a:lnTo>
                    <a:lnTo>
                      <a:pt x="56" y="192"/>
                    </a:lnTo>
                    <a:lnTo>
                      <a:pt x="54" y="192"/>
                    </a:lnTo>
                    <a:lnTo>
                      <a:pt x="52" y="192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3" y="188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39" y="186"/>
                    </a:lnTo>
                    <a:lnTo>
                      <a:pt x="37" y="186"/>
                    </a:lnTo>
                    <a:lnTo>
                      <a:pt x="35" y="186"/>
                    </a:lnTo>
                    <a:lnTo>
                      <a:pt x="35" y="184"/>
                    </a:lnTo>
                    <a:lnTo>
                      <a:pt x="33" y="184"/>
                    </a:lnTo>
                    <a:lnTo>
                      <a:pt x="31" y="184"/>
                    </a:lnTo>
                    <a:lnTo>
                      <a:pt x="31" y="182"/>
                    </a:lnTo>
                    <a:lnTo>
                      <a:pt x="29" y="182"/>
                    </a:lnTo>
                    <a:lnTo>
                      <a:pt x="27" y="182"/>
                    </a:lnTo>
                    <a:lnTo>
                      <a:pt x="25" y="182"/>
                    </a:lnTo>
                    <a:lnTo>
                      <a:pt x="25" y="181"/>
                    </a:lnTo>
                    <a:lnTo>
                      <a:pt x="23" y="181"/>
                    </a:lnTo>
                    <a:lnTo>
                      <a:pt x="21" y="181"/>
                    </a:lnTo>
                    <a:lnTo>
                      <a:pt x="20" y="181"/>
                    </a:lnTo>
                    <a:lnTo>
                      <a:pt x="20" y="179"/>
                    </a:lnTo>
                    <a:lnTo>
                      <a:pt x="18" y="179"/>
                    </a:lnTo>
                    <a:lnTo>
                      <a:pt x="16" y="179"/>
                    </a:lnTo>
                    <a:lnTo>
                      <a:pt x="14" y="179"/>
                    </a:lnTo>
                    <a:lnTo>
                      <a:pt x="14" y="177"/>
                    </a:lnTo>
                    <a:lnTo>
                      <a:pt x="12" y="177"/>
                    </a:lnTo>
                    <a:lnTo>
                      <a:pt x="10" y="177"/>
                    </a:lnTo>
                    <a:lnTo>
                      <a:pt x="10" y="175"/>
                    </a:lnTo>
                    <a:lnTo>
                      <a:pt x="8" y="175"/>
                    </a:lnTo>
                    <a:lnTo>
                      <a:pt x="6" y="175"/>
                    </a:lnTo>
                    <a:lnTo>
                      <a:pt x="4" y="175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4" y="163"/>
                    </a:lnTo>
                    <a:lnTo>
                      <a:pt x="6" y="163"/>
                    </a:lnTo>
                    <a:lnTo>
                      <a:pt x="8" y="163"/>
                    </a:lnTo>
                    <a:lnTo>
                      <a:pt x="8" y="161"/>
                    </a:lnTo>
                    <a:lnTo>
                      <a:pt x="10" y="161"/>
                    </a:lnTo>
                    <a:lnTo>
                      <a:pt x="10" y="159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0" y="152"/>
                    </a:lnTo>
                    <a:lnTo>
                      <a:pt x="8" y="15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1788615" y="3530312"/>
              <a:ext cx="1898335" cy="810316"/>
              <a:chOff x="652482" y="3970748"/>
              <a:chExt cx="1898335" cy="810316"/>
            </a:xfrm>
          </p:grpSpPr>
          <p:sp>
            <p:nvSpPr>
              <p:cNvPr id="155" name="Rectangle 60"/>
              <p:cNvSpPr>
                <a:spLocks noChangeArrowheads="1"/>
              </p:cNvSpPr>
              <p:nvPr/>
            </p:nvSpPr>
            <p:spPr bwMode="auto">
              <a:xfrm>
                <a:off x="652482" y="3970748"/>
                <a:ext cx="703586" cy="670181"/>
              </a:xfrm>
              <a:prstGeom prst="rect">
                <a:avLst/>
              </a:prstGeom>
              <a:noFill/>
              <a:ln w="317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Rectangle 67"/>
              <p:cNvSpPr>
                <a:spLocks noChangeArrowheads="1"/>
              </p:cNvSpPr>
              <p:nvPr/>
            </p:nvSpPr>
            <p:spPr bwMode="auto">
              <a:xfrm>
                <a:off x="1355716" y="4284063"/>
                <a:ext cx="1195101" cy="497001"/>
              </a:xfrm>
              <a:prstGeom prst="rect">
                <a:avLst/>
              </a:prstGeom>
              <a:noFill/>
              <a:ln w="317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7" name="Freeform 46"/>
              <p:cNvSpPr>
                <a:spLocks noEditPoints="1"/>
              </p:cNvSpPr>
              <p:nvPr/>
            </p:nvSpPr>
            <p:spPr bwMode="auto">
              <a:xfrm>
                <a:off x="661833" y="4016036"/>
                <a:ext cx="652821" cy="584302"/>
              </a:xfrm>
              <a:custGeom>
                <a:avLst/>
                <a:gdLst>
                  <a:gd name="T0" fmla="*/ 438 w 1553"/>
                  <a:gd name="T1" fmla="*/ 730 h 1390"/>
                  <a:gd name="T2" fmla="*/ 526 w 1553"/>
                  <a:gd name="T3" fmla="*/ 663 h 1390"/>
                  <a:gd name="T4" fmla="*/ 555 w 1553"/>
                  <a:gd name="T5" fmla="*/ 599 h 1390"/>
                  <a:gd name="T6" fmla="*/ 411 w 1553"/>
                  <a:gd name="T7" fmla="*/ 594 h 1390"/>
                  <a:gd name="T8" fmla="*/ 386 w 1553"/>
                  <a:gd name="T9" fmla="*/ 473 h 1390"/>
                  <a:gd name="T10" fmla="*/ 472 w 1553"/>
                  <a:gd name="T11" fmla="*/ 350 h 1390"/>
                  <a:gd name="T12" fmla="*/ 405 w 1553"/>
                  <a:gd name="T13" fmla="*/ 238 h 1390"/>
                  <a:gd name="T14" fmla="*/ 505 w 1553"/>
                  <a:gd name="T15" fmla="*/ 160 h 1390"/>
                  <a:gd name="T16" fmla="*/ 655 w 1553"/>
                  <a:gd name="T17" fmla="*/ 54 h 1390"/>
                  <a:gd name="T18" fmla="*/ 758 w 1553"/>
                  <a:gd name="T19" fmla="*/ 21 h 1390"/>
                  <a:gd name="T20" fmla="*/ 881 w 1553"/>
                  <a:gd name="T21" fmla="*/ 94 h 1390"/>
                  <a:gd name="T22" fmla="*/ 992 w 1553"/>
                  <a:gd name="T23" fmla="*/ 92 h 1390"/>
                  <a:gd name="T24" fmla="*/ 1113 w 1553"/>
                  <a:gd name="T25" fmla="*/ 123 h 1390"/>
                  <a:gd name="T26" fmla="*/ 1206 w 1553"/>
                  <a:gd name="T27" fmla="*/ 219 h 1390"/>
                  <a:gd name="T28" fmla="*/ 1206 w 1553"/>
                  <a:gd name="T29" fmla="*/ 505 h 1390"/>
                  <a:gd name="T30" fmla="*/ 1206 w 1553"/>
                  <a:gd name="T31" fmla="*/ 659 h 1390"/>
                  <a:gd name="T32" fmla="*/ 1206 w 1553"/>
                  <a:gd name="T33" fmla="*/ 820 h 1390"/>
                  <a:gd name="T34" fmla="*/ 1288 w 1553"/>
                  <a:gd name="T35" fmla="*/ 916 h 1390"/>
                  <a:gd name="T36" fmla="*/ 1394 w 1553"/>
                  <a:gd name="T37" fmla="*/ 924 h 1390"/>
                  <a:gd name="T38" fmla="*/ 1463 w 1553"/>
                  <a:gd name="T39" fmla="*/ 1026 h 1390"/>
                  <a:gd name="T40" fmla="*/ 1549 w 1553"/>
                  <a:gd name="T41" fmla="*/ 1125 h 1390"/>
                  <a:gd name="T42" fmla="*/ 1501 w 1553"/>
                  <a:gd name="T43" fmla="*/ 1206 h 1390"/>
                  <a:gd name="T44" fmla="*/ 1417 w 1553"/>
                  <a:gd name="T45" fmla="*/ 1148 h 1390"/>
                  <a:gd name="T46" fmla="*/ 1346 w 1553"/>
                  <a:gd name="T47" fmla="*/ 1008 h 1390"/>
                  <a:gd name="T48" fmla="*/ 1238 w 1553"/>
                  <a:gd name="T49" fmla="*/ 926 h 1390"/>
                  <a:gd name="T50" fmla="*/ 1087 w 1553"/>
                  <a:gd name="T51" fmla="*/ 905 h 1390"/>
                  <a:gd name="T52" fmla="*/ 862 w 1553"/>
                  <a:gd name="T53" fmla="*/ 953 h 1390"/>
                  <a:gd name="T54" fmla="*/ 756 w 1553"/>
                  <a:gd name="T55" fmla="*/ 1035 h 1390"/>
                  <a:gd name="T56" fmla="*/ 674 w 1553"/>
                  <a:gd name="T57" fmla="*/ 1146 h 1390"/>
                  <a:gd name="T58" fmla="*/ 628 w 1553"/>
                  <a:gd name="T59" fmla="*/ 1198 h 1390"/>
                  <a:gd name="T60" fmla="*/ 578 w 1553"/>
                  <a:gd name="T61" fmla="*/ 1177 h 1390"/>
                  <a:gd name="T62" fmla="*/ 528 w 1553"/>
                  <a:gd name="T63" fmla="*/ 1212 h 1390"/>
                  <a:gd name="T64" fmla="*/ 453 w 1553"/>
                  <a:gd name="T65" fmla="*/ 1223 h 1390"/>
                  <a:gd name="T66" fmla="*/ 539 w 1553"/>
                  <a:gd name="T67" fmla="*/ 1143 h 1390"/>
                  <a:gd name="T68" fmla="*/ 643 w 1553"/>
                  <a:gd name="T69" fmla="*/ 1068 h 1390"/>
                  <a:gd name="T70" fmla="*/ 587 w 1553"/>
                  <a:gd name="T71" fmla="*/ 968 h 1390"/>
                  <a:gd name="T72" fmla="*/ 539 w 1553"/>
                  <a:gd name="T73" fmla="*/ 937 h 1390"/>
                  <a:gd name="T74" fmla="*/ 468 w 1553"/>
                  <a:gd name="T75" fmla="*/ 905 h 1390"/>
                  <a:gd name="T76" fmla="*/ 779 w 1553"/>
                  <a:gd name="T77" fmla="*/ 1039 h 1390"/>
                  <a:gd name="T78" fmla="*/ 864 w 1553"/>
                  <a:gd name="T79" fmla="*/ 993 h 1390"/>
                  <a:gd name="T80" fmla="*/ 835 w 1553"/>
                  <a:gd name="T81" fmla="*/ 1068 h 1390"/>
                  <a:gd name="T82" fmla="*/ 781 w 1553"/>
                  <a:gd name="T83" fmla="*/ 1097 h 1390"/>
                  <a:gd name="T84" fmla="*/ 451 w 1553"/>
                  <a:gd name="T85" fmla="*/ 1241 h 1390"/>
                  <a:gd name="T86" fmla="*/ 355 w 1553"/>
                  <a:gd name="T87" fmla="*/ 1285 h 1390"/>
                  <a:gd name="T88" fmla="*/ 342 w 1553"/>
                  <a:gd name="T89" fmla="*/ 1269 h 1390"/>
                  <a:gd name="T90" fmla="*/ 46 w 1553"/>
                  <a:gd name="T91" fmla="*/ 1354 h 1390"/>
                  <a:gd name="T92" fmla="*/ 115 w 1553"/>
                  <a:gd name="T93" fmla="*/ 1348 h 1390"/>
                  <a:gd name="T94" fmla="*/ 197 w 1553"/>
                  <a:gd name="T95" fmla="*/ 1346 h 1390"/>
                  <a:gd name="T96" fmla="*/ 88 w 1553"/>
                  <a:gd name="T97" fmla="*/ 1363 h 1390"/>
                  <a:gd name="T98" fmla="*/ 230 w 1553"/>
                  <a:gd name="T99" fmla="*/ 651 h 1390"/>
                  <a:gd name="T100" fmla="*/ 315 w 1553"/>
                  <a:gd name="T101" fmla="*/ 688 h 1390"/>
                  <a:gd name="T102" fmla="*/ 388 w 1553"/>
                  <a:gd name="T103" fmla="*/ 878 h 1390"/>
                  <a:gd name="T104" fmla="*/ 409 w 1553"/>
                  <a:gd name="T105" fmla="*/ 910 h 1390"/>
                  <a:gd name="T106" fmla="*/ 197 w 1553"/>
                  <a:gd name="T107" fmla="*/ 872 h 1390"/>
                  <a:gd name="T108" fmla="*/ 510 w 1553"/>
                  <a:gd name="T109" fmla="*/ 1221 h 1390"/>
                  <a:gd name="T110" fmla="*/ 276 w 1553"/>
                  <a:gd name="T111" fmla="*/ 1070 h 1390"/>
                  <a:gd name="T112" fmla="*/ 15 w 1553"/>
                  <a:gd name="T113" fmla="*/ 1367 h 1390"/>
                  <a:gd name="T114" fmla="*/ 706 w 1553"/>
                  <a:gd name="T115" fmla="*/ 1135 h 1390"/>
                  <a:gd name="T116" fmla="*/ 307 w 1553"/>
                  <a:gd name="T117" fmla="*/ 1104 h 1390"/>
                  <a:gd name="T118" fmla="*/ 1042 w 1553"/>
                  <a:gd name="T119" fmla="*/ 930 h 1390"/>
                  <a:gd name="T120" fmla="*/ 353 w 1553"/>
                  <a:gd name="T121" fmla="*/ 549 h 1390"/>
                  <a:gd name="T122" fmla="*/ 25 w 1553"/>
                  <a:gd name="T123" fmla="*/ 1375 h 1390"/>
                  <a:gd name="T124" fmla="*/ 355 w 1553"/>
                  <a:gd name="T125" fmla="*/ 1244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3" h="1390">
                    <a:moveTo>
                      <a:pt x="441" y="835"/>
                    </a:moveTo>
                    <a:lnTo>
                      <a:pt x="439" y="835"/>
                    </a:lnTo>
                    <a:lnTo>
                      <a:pt x="439" y="834"/>
                    </a:lnTo>
                    <a:lnTo>
                      <a:pt x="439" y="832"/>
                    </a:lnTo>
                    <a:lnTo>
                      <a:pt x="439" y="830"/>
                    </a:lnTo>
                    <a:lnTo>
                      <a:pt x="441" y="828"/>
                    </a:lnTo>
                    <a:lnTo>
                      <a:pt x="439" y="828"/>
                    </a:lnTo>
                    <a:lnTo>
                      <a:pt x="438" y="830"/>
                    </a:lnTo>
                    <a:lnTo>
                      <a:pt x="436" y="830"/>
                    </a:lnTo>
                    <a:lnTo>
                      <a:pt x="434" y="830"/>
                    </a:lnTo>
                    <a:lnTo>
                      <a:pt x="432" y="830"/>
                    </a:lnTo>
                    <a:lnTo>
                      <a:pt x="432" y="828"/>
                    </a:lnTo>
                    <a:lnTo>
                      <a:pt x="430" y="828"/>
                    </a:lnTo>
                    <a:lnTo>
                      <a:pt x="428" y="826"/>
                    </a:lnTo>
                    <a:lnTo>
                      <a:pt x="426" y="826"/>
                    </a:lnTo>
                    <a:lnTo>
                      <a:pt x="426" y="824"/>
                    </a:lnTo>
                    <a:lnTo>
                      <a:pt x="424" y="822"/>
                    </a:lnTo>
                    <a:lnTo>
                      <a:pt x="424" y="820"/>
                    </a:lnTo>
                    <a:lnTo>
                      <a:pt x="424" y="818"/>
                    </a:lnTo>
                    <a:lnTo>
                      <a:pt x="424" y="816"/>
                    </a:lnTo>
                    <a:lnTo>
                      <a:pt x="422" y="816"/>
                    </a:lnTo>
                    <a:lnTo>
                      <a:pt x="422" y="814"/>
                    </a:lnTo>
                    <a:lnTo>
                      <a:pt x="420" y="814"/>
                    </a:lnTo>
                    <a:lnTo>
                      <a:pt x="420" y="812"/>
                    </a:lnTo>
                    <a:lnTo>
                      <a:pt x="418" y="812"/>
                    </a:lnTo>
                    <a:lnTo>
                      <a:pt x="418" y="810"/>
                    </a:lnTo>
                    <a:lnTo>
                      <a:pt x="416" y="810"/>
                    </a:lnTo>
                    <a:lnTo>
                      <a:pt x="416" y="809"/>
                    </a:lnTo>
                    <a:lnTo>
                      <a:pt x="416" y="807"/>
                    </a:lnTo>
                    <a:lnTo>
                      <a:pt x="416" y="805"/>
                    </a:lnTo>
                    <a:lnTo>
                      <a:pt x="414" y="805"/>
                    </a:lnTo>
                    <a:lnTo>
                      <a:pt x="413" y="803"/>
                    </a:lnTo>
                    <a:lnTo>
                      <a:pt x="413" y="801"/>
                    </a:lnTo>
                    <a:lnTo>
                      <a:pt x="411" y="801"/>
                    </a:lnTo>
                    <a:lnTo>
                      <a:pt x="411" y="799"/>
                    </a:lnTo>
                    <a:lnTo>
                      <a:pt x="409" y="797"/>
                    </a:lnTo>
                    <a:lnTo>
                      <a:pt x="409" y="795"/>
                    </a:lnTo>
                    <a:lnTo>
                      <a:pt x="409" y="793"/>
                    </a:lnTo>
                    <a:lnTo>
                      <a:pt x="409" y="791"/>
                    </a:lnTo>
                    <a:lnTo>
                      <a:pt x="409" y="789"/>
                    </a:lnTo>
                    <a:lnTo>
                      <a:pt x="409" y="787"/>
                    </a:lnTo>
                    <a:lnTo>
                      <a:pt x="409" y="786"/>
                    </a:lnTo>
                    <a:lnTo>
                      <a:pt x="409" y="784"/>
                    </a:lnTo>
                    <a:lnTo>
                      <a:pt x="409" y="782"/>
                    </a:lnTo>
                    <a:lnTo>
                      <a:pt x="409" y="780"/>
                    </a:lnTo>
                    <a:lnTo>
                      <a:pt x="411" y="778"/>
                    </a:lnTo>
                    <a:lnTo>
                      <a:pt x="411" y="776"/>
                    </a:lnTo>
                    <a:lnTo>
                      <a:pt x="411" y="774"/>
                    </a:lnTo>
                    <a:lnTo>
                      <a:pt x="413" y="774"/>
                    </a:lnTo>
                    <a:lnTo>
                      <a:pt x="413" y="772"/>
                    </a:lnTo>
                    <a:lnTo>
                      <a:pt x="414" y="770"/>
                    </a:lnTo>
                    <a:lnTo>
                      <a:pt x="414" y="768"/>
                    </a:lnTo>
                    <a:lnTo>
                      <a:pt x="414" y="766"/>
                    </a:lnTo>
                    <a:lnTo>
                      <a:pt x="414" y="764"/>
                    </a:lnTo>
                    <a:lnTo>
                      <a:pt x="413" y="764"/>
                    </a:lnTo>
                    <a:lnTo>
                      <a:pt x="413" y="762"/>
                    </a:lnTo>
                    <a:lnTo>
                      <a:pt x="413" y="761"/>
                    </a:lnTo>
                    <a:lnTo>
                      <a:pt x="414" y="759"/>
                    </a:lnTo>
                    <a:lnTo>
                      <a:pt x="414" y="757"/>
                    </a:lnTo>
                    <a:lnTo>
                      <a:pt x="416" y="757"/>
                    </a:lnTo>
                    <a:lnTo>
                      <a:pt x="418" y="757"/>
                    </a:lnTo>
                    <a:lnTo>
                      <a:pt x="420" y="757"/>
                    </a:lnTo>
                    <a:lnTo>
                      <a:pt x="420" y="755"/>
                    </a:lnTo>
                    <a:lnTo>
                      <a:pt x="422" y="753"/>
                    </a:lnTo>
                    <a:lnTo>
                      <a:pt x="424" y="751"/>
                    </a:lnTo>
                    <a:lnTo>
                      <a:pt x="426" y="751"/>
                    </a:lnTo>
                    <a:lnTo>
                      <a:pt x="426" y="749"/>
                    </a:lnTo>
                    <a:lnTo>
                      <a:pt x="428" y="747"/>
                    </a:lnTo>
                    <a:lnTo>
                      <a:pt x="430" y="745"/>
                    </a:lnTo>
                    <a:lnTo>
                      <a:pt x="430" y="743"/>
                    </a:lnTo>
                    <a:lnTo>
                      <a:pt x="432" y="741"/>
                    </a:lnTo>
                    <a:lnTo>
                      <a:pt x="434" y="738"/>
                    </a:lnTo>
                    <a:lnTo>
                      <a:pt x="436" y="736"/>
                    </a:lnTo>
                    <a:lnTo>
                      <a:pt x="436" y="734"/>
                    </a:lnTo>
                    <a:lnTo>
                      <a:pt x="436" y="732"/>
                    </a:lnTo>
                    <a:lnTo>
                      <a:pt x="436" y="730"/>
                    </a:lnTo>
                    <a:lnTo>
                      <a:pt x="438" y="730"/>
                    </a:lnTo>
                    <a:lnTo>
                      <a:pt x="438" y="728"/>
                    </a:lnTo>
                    <a:lnTo>
                      <a:pt x="438" y="726"/>
                    </a:lnTo>
                    <a:lnTo>
                      <a:pt x="439" y="724"/>
                    </a:lnTo>
                    <a:lnTo>
                      <a:pt x="439" y="722"/>
                    </a:lnTo>
                    <a:lnTo>
                      <a:pt x="441" y="722"/>
                    </a:lnTo>
                    <a:lnTo>
                      <a:pt x="441" y="720"/>
                    </a:lnTo>
                    <a:lnTo>
                      <a:pt x="441" y="718"/>
                    </a:lnTo>
                    <a:lnTo>
                      <a:pt x="439" y="718"/>
                    </a:lnTo>
                    <a:lnTo>
                      <a:pt x="439" y="716"/>
                    </a:lnTo>
                    <a:lnTo>
                      <a:pt x="441" y="716"/>
                    </a:lnTo>
                    <a:lnTo>
                      <a:pt x="441" y="715"/>
                    </a:lnTo>
                    <a:lnTo>
                      <a:pt x="443" y="715"/>
                    </a:lnTo>
                    <a:lnTo>
                      <a:pt x="445" y="715"/>
                    </a:lnTo>
                    <a:lnTo>
                      <a:pt x="447" y="715"/>
                    </a:lnTo>
                    <a:lnTo>
                      <a:pt x="447" y="713"/>
                    </a:lnTo>
                    <a:lnTo>
                      <a:pt x="449" y="713"/>
                    </a:lnTo>
                    <a:lnTo>
                      <a:pt x="449" y="711"/>
                    </a:lnTo>
                    <a:lnTo>
                      <a:pt x="447" y="711"/>
                    </a:lnTo>
                    <a:lnTo>
                      <a:pt x="447" y="709"/>
                    </a:lnTo>
                    <a:lnTo>
                      <a:pt x="447" y="707"/>
                    </a:lnTo>
                    <a:lnTo>
                      <a:pt x="449" y="705"/>
                    </a:lnTo>
                    <a:lnTo>
                      <a:pt x="451" y="705"/>
                    </a:lnTo>
                    <a:lnTo>
                      <a:pt x="451" y="703"/>
                    </a:lnTo>
                    <a:lnTo>
                      <a:pt x="451" y="701"/>
                    </a:lnTo>
                    <a:lnTo>
                      <a:pt x="451" y="699"/>
                    </a:lnTo>
                    <a:lnTo>
                      <a:pt x="451" y="697"/>
                    </a:lnTo>
                    <a:lnTo>
                      <a:pt x="451" y="695"/>
                    </a:lnTo>
                    <a:lnTo>
                      <a:pt x="451" y="693"/>
                    </a:lnTo>
                    <a:lnTo>
                      <a:pt x="451" y="691"/>
                    </a:lnTo>
                    <a:lnTo>
                      <a:pt x="453" y="691"/>
                    </a:lnTo>
                    <a:lnTo>
                      <a:pt x="455" y="690"/>
                    </a:lnTo>
                    <a:lnTo>
                      <a:pt x="457" y="690"/>
                    </a:lnTo>
                    <a:lnTo>
                      <a:pt x="457" y="688"/>
                    </a:lnTo>
                    <a:lnTo>
                      <a:pt x="459" y="686"/>
                    </a:lnTo>
                    <a:lnTo>
                      <a:pt x="459" y="684"/>
                    </a:lnTo>
                    <a:lnTo>
                      <a:pt x="461" y="682"/>
                    </a:lnTo>
                    <a:lnTo>
                      <a:pt x="464" y="678"/>
                    </a:lnTo>
                    <a:lnTo>
                      <a:pt x="468" y="676"/>
                    </a:lnTo>
                    <a:lnTo>
                      <a:pt x="472" y="674"/>
                    </a:lnTo>
                    <a:lnTo>
                      <a:pt x="476" y="674"/>
                    </a:lnTo>
                    <a:lnTo>
                      <a:pt x="478" y="674"/>
                    </a:lnTo>
                    <a:lnTo>
                      <a:pt x="480" y="674"/>
                    </a:lnTo>
                    <a:lnTo>
                      <a:pt x="482" y="674"/>
                    </a:lnTo>
                    <a:lnTo>
                      <a:pt x="484" y="676"/>
                    </a:lnTo>
                    <a:lnTo>
                      <a:pt x="486" y="676"/>
                    </a:lnTo>
                    <a:lnTo>
                      <a:pt x="487" y="676"/>
                    </a:lnTo>
                    <a:lnTo>
                      <a:pt x="487" y="678"/>
                    </a:lnTo>
                    <a:lnTo>
                      <a:pt x="489" y="678"/>
                    </a:lnTo>
                    <a:lnTo>
                      <a:pt x="491" y="678"/>
                    </a:lnTo>
                    <a:lnTo>
                      <a:pt x="493" y="680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495" y="684"/>
                    </a:lnTo>
                    <a:lnTo>
                      <a:pt x="497" y="684"/>
                    </a:lnTo>
                    <a:lnTo>
                      <a:pt x="499" y="686"/>
                    </a:lnTo>
                    <a:lnTo>
                      <a:pt x="501" y="688"/>
                    </a:lnTo>
                    <a:lnTo>
                      <a:pt x="503" y="690"/>
                    </a:lnTo>
                    <a:lnTo>
                      <a:pt x="509" y="690"/>
                    </a:lnTo>
                    <a:lnTo>
                      <a:pt x="509" y="688"/>
                    </a:lnTo>
                    <a:lnTo>
                      <a:pt x="510" y="688"/>
                    </a:lnTo>
                    <a:lnTo>
                      <a:pt x="510" y="686"/>
                    </a:lnTo>
                    <a:lnTo>
                      <a:pt x="512" y="684"/>
                    </a:lnTo>
                    <a:lnTo>
                      <a:pt x="512" y="682"/>
                    </a:lnTo>
                    <a:lnTo>
                      <a:pt x="514" y="682"/>
                    </a:lnTo>
                    <a:lnTo>
                      <a:pt x="514" y="680"/>
                    </a:lnTo>
                    <a:lnTo>
                      <a:pt x="516" y="678"/>
                    </a:lnTo>
                    <a:lnTo>
                      <a:pt x="518" y="678"/>
                    </a:lnTo>
                    <a:lnTo>
                      <a:pt x="520" y="678"/>
                    </a:lnTo>
                    <a:lnTo>
                      <a:pt x="522" y="676"/>
                    </a:lnTo>
                    <a:lnTo>
                      <a:pt x="522" y="674"/>
                    </a:lnTo>
                    <a:lnTo>
                      <a:pt x="524" y="672"/>
                    </a:lnTo>
                    <a:lnTo>
                      <a:pt x="526" y="668"/>
                    </a:lnTo>
                    <a:lnTo>
                      <a:pt x="526" y="667"/>
                    </a:lnTo>
                    <a:lnTo>
                      <a:pt x="530" y="661"/>
                    </a:lnTo>
                    <a:lnTo>
                      <a:pt x="528" y="661"/>
                    </a:lnTo>
                    <a:lnTo>
                      <a:pt x="528" y="663"/>
                    </a:lnTo>
                    <a:lnTo>
                      <a:pt x="526" y="663"/>
                    </a:lnTo>
                    <a:lnTo>
                      <a:pt x="524" y="663"/>
                    </a:lnTo>
                    <a:lnTo>
                      <a:pt x="522" y="663"/>
                    </a:lnTo>
                    <a:lnTo>
                      <a:pt x="522" y="661"/>
                    </a:lnTo>
                    <a:lnTo>
                      <a:pt x="520" y="661"/>
                    </a:lnTo>
                    <a:lnTo>
                      <a:pt x="520" y="659"/>
                    </a:lnTo>
                    <a:lnTo>
                      <a:pt x="518" y="659"/>
                    </a:lnTo>
                    <a:lnTo>
                      <a:pt x="518" y="657"/>
                    </a:lnTo>
                    <a:lnTo>
                      <a:pt x="516" y="655"/>
                    </a:lnTo>
                    <a:lnTo>
                      <a:pt x="518" y="653"/>
                    </a:lnTo>
                    <a:lnTo>
                      <a:pt x="518" y="651"/>
                    </a:lnTo>
                    <a:lnTo>
                      <a:pt x="520" y="651"/>
                    </a:lnTo>
                    <a:lnTo>
                      <a:pt x="522" y="649"/>
                    </a:lnTo>
                    <a:lnTo>
                      <a:pt x="524" y="647"/>
                    </a:lnTo>
                    <a:lnTo>
                      <a:pt x="526" y="647"/>
                    </a:lnTo>
                    <a:lnTo>
                      <a:pt x="528" y="647"/>
                    </a:lnTo>
                    <a:lnTo>
                      <a:pt x="530" y="647"/>
                    </a:lnTo>
                    <a:lnTo>
                      <a:pt x="532" y="647"/>
                    </a:lnTo>
                    <a:lnTo>
                      <a:pt x="532" y="649"/>
                    </a:lnTo>
                    <a:lnTo>
                      <a:pt x="534" y="649"/>
                    </a:lnTo>
                    <a:lnTo>
                      <a:pt x="535" y="649"/>
                    </a:lnTo>
                    <a:lnTo>
                      <a:pt x="535" y="651"/>
                    </a:lnTo>
                    <a:lnTo>
                      <a:pt x="535" y="653"/>
                    </a:lnTo>
                    <a:lnTo>
                      <a:pt x="535" y="655"/>
                    </a:lnTo>
                    <a:lnTo>
                      <a:pt x="537" y="655"/>
                    </a:lnTo>
                    <a:lnTo>
                      <a:pt x="539" y="655"/>
                    </a:lnTo>
                    <a:lnTo>
                      <a:pt x="541" y="655"/>
                    </a:lnTo>
                    <a:lnTo>
                      <a:pt x="543" y="657"/>
                    </a:lnTo>
                    <a:lnTo>
                      <a:pt x="545" y="657"/>
                    </a:lnTo>
                    <a:lnTo>
                      <a:pt x="545" y="659"/>
                    </a:lnTo>
                    <a:lnTo>
                      <a:pt x="547" y="661"/>
                    </a:lnTo>
                    <a:lnTo>
                      <a:pt x="549" y="661"/>
                    </a:lnTo>
                    <a:lnTo>
                      <a:pt x="551" y="661"/>
                    </a:lnTo>
                    <a:lnTo>
                      <a:pt x="553" y="661"/>
                    </a:lnTo>
                    <a:lnTo>
                      <a:pt x="555" y="661"/>
                    </a:lnTo>
                    <a:lnTo>
                      <a:pt x="557" y="661"/>
                    </a:lnTo>
                    <a:lnTo>
                      <a:pt x="559" y="659"/>
                    </a:lnTo>
                    <a:lnTo>
                      <a:pt x="560" y="659"/>
                    </a:lnTo>
                    <a:lnTo>
                      <a:pt x="562" y="659"/>
                    </a:lnTo>
                    <a:lnTo>
                      <a:pt x="564" y="659"/>
                    </a:lnTo>
                    <a:lnTo>
                      <a:pt x="566" y="659"/>
                    </a:lnTo>
                    <a:lnTo>
                      <a:pt x="566" y="657"/>
                    </a:lnTo>
                    <a:lnTo>
                      <a:pt x="568" y="657"/>
                    </a:lnTo>
                    <a:lnTo>
                      <a:pt x="568" y="655"/>
                    </a:lnTo>
                    <a:lnTo>
                      <a:pt x="570" y="653"/>
                    </a:lnTo>
                    <a:lnTo>
                      <a:pt x="570" y="651"/>
                    </a:lnTo>
                    <a:lnTo>
                      <a:pt x="572" y="649"/>
                    </a:lnTo>
                    <a:lnTo>
                      <a:pt x="574" y="649"/>
                    </a:lnTo>
                    <a:lnTo>
                      <a:pt x="576" y="647"/>
                    </a:lnTo>
                    <a:lnTo>
                      <a:pt x="578" y="643"/>
                    </a:lnTo>
                    <a:lnTo>
                      <a:pt x="578" y="642"/>
                    </a:lnTo>
                    <a:lnTo>
                      <a:pt x="578" y="640"/>
                    </a:lnTo>
                    <a:lnTo>
                      <a:pt x="578" y="638"/>
                    </a:lnTo>
                    <a:lnTo>
                      <a:pt x="578" y="636"/>
                    </a:lnTo>
                    <a:lnTo>
                      <a:pt x="578" y="634"/>
                    </a:lnTo>
                    <a:lnTo>
                      <a:pt x="578" y="632"/>
                    </a:lnTo>
                    <a:lnTo>
                      <a:pt x="576" y="630"/>
                    </a:lnTo>
                    <a:lnTo>
                      <a:pt x="576" y="628"/>
                    </a:lnTo>
                    <a:lnTo>
                      <a:pt x="574" y="626"/>
                    </a:lnTo>
                    <a:lnTo>
                      <a:pt x="574" y="624"/>
                    </a:lnTo>
                    <a:lnTo>
                      <a:pt x="574" y="622"/>
                    </a:lnTo>
                    <a:lnTo>
                      <a:pt x="572" y="620"/>
                    </a:lnTo>
                    <a:lnTo>
                      <a:pt x="572" y="619"/>
                    </a:lnTo>
                    <a:lnTo>
                      <a:pt x="572" y="617"/>
                    </a:lnTo>
                    <a:lnTo>
                      <a:pt x="572" y="615"/>
                    </a:lnTo>
                    <a:lnTo>
                      <a:pt x="572" y="613"/>
                    </a:lnTo>
                    <a:lnTo>
                      <a:pt x="572" y="611"/>
                    </a:lnTo>
                    <a:lnTo>
                      <a:pt x="572" y="609"/>
                    </a:lnTo>
                    <a:lnTo>
                      <a:pt x="570" y="607"/>
                    </a:lnTo>
                    <a:lnTo>
                      <a:pt x="566" y="603"/>
                    </a:lnTo>
                    <a:lnTo>
                      <a:pt x="564" y="601"/>
                    </a:lnTo>
                    <a:lnTo>
                      <a:pt x="562" y="599"/>
                    </a:lnTo>
                    <a:lnTo>
                      <a:pt x="560" y="599"/>
                    </a:lnTo>
                    <a:lnTo>
                      <a:pt x="560" y="601"/>
                    </a:lnTo>
                    <a:lnTo>
                      <a:pt x="559" y="601"/>
                    </a:lnTo>
                    <a:lnTo>
                      <a:pt x="557" y="601"/>
                    </a:lnTo>
                    <a:lnTo>
                      <a:pt x="555" y="601"/>
                    </a:lnTo>
                    <a:lnTo>
                      <a:pt x="555" y="599"/>
                    </a:lnTo>
                    <a:lnTo>
                      <a:pt x="553" y="597"/>
                    </a:lnTo>
                    <a:lnTo>
                      <a:pt x="551" y="597"/>
                    </a:lnTo>
                    <a:lnTo>
                      <a:pt x="549" y="595"/>
                    </a:lnTo>
                    <a:lnTo>
                      <a:pt x="543" y="592"/>
                    </a:lnTo>
                    <a:lnTo>
                      <a:pt x="541" y="592"/>
                    </a:lnTo>
                    <a:lnTo>
                      <a:pt x="541" y="590"/>
                    </a:lnTo>
                    <a:lnTo>
                      <a:pt x="537" y="590"/>
                    </a:lnTo>
                    <a:lnTo>
                      <a:pt x="537" y="588"/>
                    </a:lnTo>
                    <a:lnTo>
                      <a:pt x="535" y="588"/>
                    </a:lnTo>
                    <a:lnTo>
                      <a:pt x="534" y="586"/>
                    </a:lnTo>
                    <a:lnTo>
                      <a:pt x="532" y="586"/>
                    </a:lnTo>
                    <a:lnTo>
                      <a:pt x="532" y="588"/>
                    </a:lnTo>
                    <a:lnTo>
                      <a:pt x="530" y="588"/>
                    </a:lnTo>
                    <a:lnTo>
                      <a:pt x="528" y="590"/>
                    </a:lnTo>
                    <a:lnTo>
                      <a:pt x="528" y="592"/>
                    </a:lnTo>
                    <a:lnTo>
                      <a:pt x="528" y="594"/>
                    </a:lnTo>
                    <a:lnTo>
                      <a:pt x="528" y="595"/>
                    </a:lnTo>
                    <a:lnTo>
                      <a:pt x="528" y="597"/>
                    </a:lnTo>
                    <a:lnTo>
                      <a:pt x="526" y="599"/>
                    </a:lnTo>
                    <a:lnTo>
                      <a:pt x="524" y="601"/>
                    </a:lnTo>
                    <a:lnTo>
                      <a:pt x="522" y="601"/>
                    </a:lnTo>
                    <a:lnTo>
                      <a:pt x="522" y="603"/>
                    </a:lnTo>
                    <a:lnTo>
                      <a:pt x="520" y="605"/>
                    </a:lnTo>
                    <a:lnTo>
                      <a:pt x="518" y="605"/>
                    </a:lnTo>
                    <a:lnTo>
                      <a:pt x="516" y="605"/>
                    </a:lnTo>
                    <a:lnTo>
                      <a:pt x="514" y="603"/>
                    </a:lnTo>
                    <a:lnTo>
                      <a:pt x="510" y="603"/>
                    </a:lnTo>
                    <a:lnTo>
                      <a:pt x="509" y="601"/>
                    </a:lnTo>
                    <a:lnTo>
                      <a:pt x="507" y="599"/>
                    </a:lnTo>
                    <a:lnTo>
                      <a:pt x="505" y="599"/>
                    </a:lnTo>
                    <a:lnTo>
                      <a:pt x="503" y="597"/>
                    </a:lnTo>
                    <a:lnTo>
                      <a:pt x="501" y="595"/>
                    </a:lnTo>
                    <a:lnTo>
                      <a:pt x="501" y="594"/>
                    </a:lnTo>
                    <a:lnTo>
                      <a:pt x="499" y="592"/>
                    </a:lnTo>
                    <a:lnTo>
                      <a:pt x="497" y="592"/>
                    </a:lnTo>
                    <a:lnTo>
                      <a:pt x="497" y="590"/>
                    </a:lnTo>
                    <a:lnTo>
                      <a:pt x="495" y="590"/>
                    </a:lnTo>
                    <a:lnTo>
                      <a:pt x="495" y="588"/>
                    </a:lnTo>
                    <a:lnTo>
                      <a:pt x="493" y="588"/>
                    </a:lnTo>
                    <a:lnTo>
                      <a:pt x="491" y="588"/>
                    </a:lnTo>
                    <a:lnTo>
                      <a:pt x="489" y="588"/>
                    </a:lnTo>
                    <a:lnTo>
                      <a:pt x="487" y="588"/>
                    </a:lnTo>
                    <a:lnTo>
                      <a:pt x="486" y="586"/>
                    </a:lnTo>
                    <a:lnTo>
                      <a:pt x="486" y="588"/>
                    </a:lnTo>
                    <a:lnTo>
                      <a:pt x="484" y="588"/>
                    </a:lnTo>
                    <a:lnTo>
                      <a:pt x="482" y="588"/>
                    </a:lnTo>
                    <a:lnTo>
                      <a:pt x="480" y="588"/>
                    </a:lnTo>
                    <a:lnTo>
                      <a:pt x="474" y="588"/>
                    </a:lnTo>
                    <a:lnTo>
                      <a:pt x="472" y="588"/>
                    </a:lnTo>
                    <a:lnTo>
                      <a:pt x="468" y="588"/>
                    </a:lnTo>
                    <a:lnTo>
                      <a:pt x="468" y="590"/>
                    </a:lnTo>
                    <a:lnTo>
                      <a:pt x="466" y="590"/>
                    </a:lnTo>
                    <a:lnTo>
                      <a:pt x="464" y="592"/>
                    </a:lnTo>
                    <a:lnTo>
                      <a:pt x="461" y="594"/>
                    </a:lnTo>
                    <a:lnTo>
                      <a:pt x="459" y="594"/>
                    </a:lnTo>
                    <a:lnTo>
                      <a:pt x="457" y="595"/>
                    </a:lnTo>
                    <a:lnTo>
                      <a:pt x="455" y="595"/>
                    </a:lnTo>
                    <a:lnTo>
                      <a:pt x="451" y="597"/>
                    </a:lnTo>
                    <a:lnTo>
                      <a:pt x="449" y="597"/>
                    </a:lnTo>
                    <a:lnTo>
                      <a:pt x="447" y="597"/>
                    </a:lnTo>
                    <a:lnTo>
                      <a:pt x="443" y="595"/>
                    </a:lnTo>
                    <a:lnTo>
                      <a:pt x="439" y="594"/>
                    </a:lnTo>
                    <a:lnTo>
                      <a:pt x="438" y="594"/>
                    </a:lnTo>
                    <a:lnTo>
                      <a:pt x="436" y="592"/>
                    </a:lnTo>
                    <a:lnTo>
                      <a:pt x="434" y="592"/>
                    </a:lnTo>
                    <a:lnTo>
                      <a:pt x="428" y="590"/>
                    </a:lnTo>
                    <a:lnTo>
                      <a:pt x="426" y="590"/>
                    </a:lnTo>
                    <a:lnTo>
                      <a:pt x="424" y="590"/>
                    </a:lnTo>
                    <a:lnTo>
                      <a:pt x="422" y="590"/>
                    </a:lnTo>
                    <a:lnTo>
                      <a:pt x="420" y="590"/>
                    </a:lnTo>
                    <a:lnTo>
                      <a:pt x="418" y="588"/>
                    </a:lnTo>
                    <a:lnTo>
                      <a:pt x="416" y="588"/>
                    </a:lnTo>
                    <a:lnTo>
                      <a:pt x="414" y="588"/>
                    </a:lnTo>
                    <a:lnTo>
                      <a:pt x="414" y="590"/>
                    </a:lnTo>
                    <a:lnTo>
                      <a:pt x="414" y="592"/>
                    </a:lnTo>
                    <a:lnTo>
                      <a:pt x="413" y="594"/>
                    </a:lnTo>
                    <a:lnTo>
                      <a:pt x="411" y="594"/>
                    </a:lnTo>
                    <a:lnTo>
                      <a:pt x="409" y="594"/>
                    </a:lnTo>
                    <a:lnTo>
                      <a:pt x="407" y="592"/>
                    </a:lnTo>
                    <a:lnTo>
                      <a:pt x="407" y="590"/>
                    </a:lnTo>
                    <a:lnTo>
                      <a:pt x="405" y="590"/>
                    </a:lnTo>
                    <a:lnTo>
                      <a:pt x="405" y="588"/>
                    </a:lnTo>
                    <a:lnTo>
                      <a:pt x="407" y="588"/>
                    </a:lnTo>
                    <a:lnTo>
                      <a:pt x="407" y="586"/>
                    </a:lnTo>
                    <a:lnTo>
                      <a:pt x="409" y="586"/>
                    </a:lnTo>
                    <a:lnTo>
                      <a:pt x="405" y="584"/>
                    </a:lnTo>
                    <a:lnTo>
                      <a:pt x="403" y="582"/>
                    </a:lnTo>
                    <a:lnTo>
                      <a:pt x="401" y="580"/>
                    </a:lnTo>
                    <a:lnTo>
                      <a:pt x="401" y="578"/>
                    </a:lnTo>
                    <a:lnTo>
                      <a:pt x="399" y="574"/>
                    </a:lnTo>
                    <a:lnTo>
                      <a:pt x="399" y="572"/>
                    </a:lnTo>
                    <a:lnTo>
                      <a:pt x="399" y="571"/>
                    </a:lnTo>
                    <a:lnTo>
                      <a:pt x="399" y="569"/>
                    </a:lnTo>
                    <a:lnTo>
                      <a:pt x="399" y="567"/>
                    </a:lnTo>
                    <a:lnTo>
                      <a:pt x="399" y="565"/>
                    </a:lnTo>
                    <a:lnTo>
                      <a:pt x="399" y="563"/>
                    </a:lnTo>
                    <a:lnTo>
                      <a:pt x="401" y="563"/>
                    </a:lnTo>
                    <a:lnTo>
                      <a:pt x="401" y="561"/>
                    </a:lnTo>
                    <a:lnTo>
                      <a:pt x="399" y="559"/>
                    </a:lnTo>
                    <a:lnTo>
                      <a:pt x="395" y="557"/>
                    </a:lnTo>
                    <a:lnTo>
                      <a:pt x="393" y="555"/>
                    </a:lnTo>
                    <a:lnTo>
                      <a:pt x="391" y="553"/>
                    </a:lnTo>
                    <a:lnTo>
                      <a:pt x="391" y="551"/>
                    </a:lnTo>
                    <a:lnTo>
                      <a:pt x="390" y="549"/>
                    </a:lnTo>
                    <a:lnTo>
                      <a:pt x="386" y="547"/>
                    </a:lnTo>
                    <a:lnTo>
                      <a:pt x="386" y="546"/>
                    </a:lnTo>
                    <a:lnTo>
                      <a:pt x="384" y="544"/>
                    </a:lnTo>
                    <a:lnTo>
                      <a:pt x="384" y="542"/>
                    </a:lnTo>
                    <a:lnTo>
                      <a:pt x="382" y="540"/>
                    </a:lnTo>
                    <a:lnTo>
                      <a:pt x="384" y="538"/>
                    </a:lnTo>
                    <a:lnTo>
                      <a:pt x="384" y="534"/>
                    </a:lnTo>
                    <a:lnTo>
                      <a:pt x="386" y="532"/>
                    </a:lnTo>
                    <a:lnTo>
                      <a:pt x="386" y="530"/>
                    </a:lnTo>
                    <a:lnTo>
                      <a:pt x="388" y="528"/>
                    </a:lnTo>
                    <a:lnTo>
                      <a:pt x="384" y="528"/>
                    </a:lnTo>
                    <a:lnTo>
                      <a:pt x="382" y="526"/>
                    </a:lnTo>
                    <a:lnTo>
                      <a:pt x="380" y="526"/>
                    </a:lnTo>
                    <a:lnTo>
                      <a:pt x="376" y="526"/>
                    </a:lnTo>
                    <a:lnTo>
                      <a:pt x="372" y="526"/>
                    </a:lnTo>
                    <a:lnTo>
                      <a:pt x="370" y="524"/>
                    </a:lnTo>
                    <a:lnTo>
                      <a:pt x="366" y="523"/>
                    </a:lnTo>
                    <a:lnTo>
                      <a:pt x="365" y="523"/>
                    </a:lnTo>
                    <a:lnTo>
                      <a:pt x="365" y="521"/>
                    </a:lnTo>
                    <a:lnTo>
                      <a:pt x="363" y="521"/>
                    </a:lnTo>
                    <a:lnTo>
                      <a:pt x="361" y="519"/>
                    </a:lnTo>
                    <a:lnTo>
                      <a:pt x="361" y="517"/>
                    </a:lnTo>
                    <a:lnTo>
                      <a:pt x="359" y="517"/>
                    </a:lnTo>
                    <a:lnTo>
                      <a:pt x="357" y="517"/>
                    </a:lnTo>
                    <a:lnTo>
                      <a:pt x="357" y="515"/>
                    </a:lnTo>
                    <a:lnTo>
                      <a:pt x="355" y="515"/>
                    </a:lnTo>
                    <a:lnTo>
                      <a:pt x="353" y="515"/>
                    </a:lnTo>
                    <a:lnTo>
                      <a:pt x="353" y="513"/>
                    </a:lnTo>
                    <a:lnTo>
                      <a:pt x="351" y="513"/>
                    </a:lnTo>
                    <a:lnTo>
                      <a:pt x="349" y="511"/>
                    </a:lnTo>
                    <a:lnTo>
                      <a:pt x="349" y="509"/>
                    </a:lnTo>
                    <a:lnTo>
                      <a:pt x="347" y="507"/>
                    </a:lnTo>
                    <a:lnTo>
                      <a:pt x="347" y="505"/>
                    </a:lnTo>
                    <a:lnTo>
                      <a:pt x="347" y="503"/>
                    </a:lnTo>
                    <a:lnTo>
                      <a:pt x="347" y="501"/>
                    </a:lnTo>
                    <a:lnTo>
                      <a:pt x="347" y="499"/>
                    </a:lnTo>
                    <a:lnTo>
                      <a:pt x="349" y="498"/>
                    </a:lnTo>
                    <a:lnTo>
                      <a:pt x="349" y="496"/>
                    </a:lnTo>
                    <a:lnTo>
                      <a:pt x="351" y="496"/>
                    </a:lnTo>
                    <a:lnTo>
                      <a:pt x="351" y="494"/>
                    </a:lnTo>
                    <a:lnTo>
                      <a:pt x="353" y="494"/>
                    </a:lnTo>
                    <a:lnTo>
                      <a:pt x="355" y="494"/>
                    </a:lnTo>
                    <a:lnTo>
                      <a:pt x="357" y="492"/>
                    </a:lnTo>
                    <a:lnTo>
                      <a:pt x="363" y="488"/>
                    </a:lnTo>
                    <a:lnTo>
                      <a:pt x="365" y="488"/>
                    </a:lnTo>
                    <a:lnTo>
                      <a:pt x="368" y="486"/>
                    </a:lnTo>
                    <a:lnTo>
                      <a:pt x="376" y="480"/>
                    </a:lnTo>
                    <a:lnTo>
                      <a:pt x="378" y="478"/>
                    </a:lnTo>
                    <a:lnTo>
                      <a:pt x="380" y="476"/>
                    </a:lnTo>
                    <a:lnTo>
                      <a:pt x="386" y="473"/>
                    </a:lnTo>
                    <a:lnTo>
                      <a:pt x="386" y="471"/>
                    </a:lnTo>
                    <a:lnTo>
                      <a:pt x="391" y="467"/>
                    </a:lnTo>
                    <a:lnTo>
                      <a:pt x="393" y="465"/>
                    </a:lnTo>
                    <a:lnTo>
                      <a:pt x="397" y="463"/>
                    </a:lnTo>
                    <a:lnTo>
                      <a:pt x="401" y="459"/>
                    </a:lnTo>
                    <a:lnTo>
                      <a:pt x="407" y="457"/>
                    </a:lnTo>
                    <a:lnTo>
                      <a:pt x="407" y="455"/>
                    </a:lnTo>
                    <a:lnTo>
                      <a:pt x="411" y="453"/>
                    </a:lnTo>
                    <a:lnTo>
                      <a:pt x="414" y="451"/>
                    </a:lnTo>
                    <a:lnTo>
                      <a:pt x="420" y="448"/>
                    </a:lnTo>
                    <a:lnTo>
                      <a:pt x="424" y="446"/>
                    </a:lnTo>
                    <a:lnTo>
                      <a:pt x="430" y="442"/>
                    </a:lnTo>
                    <a:lnTo>
                      <a:pt x="436" y="438"/>
                    </a:lnTo>
                    <a:lnTo>
                      <a:pt x="439" y="436"/>
                    </a:lnTo>
                    <a:lnTo>
                      <a:pt x="443" y="434"/>
                    </a:lnTo>
                    <a:lnTo>
                      <a:pt x="449" y="432"/>
                    </a:lnTo>
                    <a:lnTo>
                      <a:pt x="451" y="432"/>
                    </a:lnTo>
                    <a:lnTo>
                      <a:pt x="453" y="430"/>
                    </a:lnTo>
                    <a:lnTo>
                      <a:pt x="457" y="428"/>
                    </a:lnTo>
                    <a:lnTo>
                      <a:pt x="459" y="428"/>
                    </a:lnTo>
                    <a:lnTo>
                      <a:pt x="461" y="428"/>
                    </a:lnTo>
                    <a:lnTo>
                      <a:pt x="462" y="428"/>
                    </a:lnTo>
                    <a:lnTo>
                      <a:pt x="462" y="427"/>
                    </a:lnTo>
                    <a:lnTo>
                      <a:pt x="464" y="427"/>
                    </a:lnTo>
                    <a:lnTo>
                      <a:pt x="466" y="427"/>
                    </a:lnTo>
                    <a:lnTo>
                      <a:pt x="468" y="427"/>
                    </a:lnTo>
                    <a:lnTo>
                      <a:pt x="470" y="427"/>
                    </a:lnTo>
                    <a:lnTo>
                      <a:pt x="472" y="427"/>
                    </a:lnTo>
                    <a:lnTo>
                      <a:pt x="474" y="427"/>
                    </a:lnTo>
                    <a:lnTo>
                      <a:pt x="476" y="425"/>
                    </a:lnTo>
                    <a:lnTo>
                      <a:pt x="478" y="425"/>
                    </a:lnTo>
                    <a:lnTo>
                      <a:pt x="480" y="425"/>
                    </a:lnTo>
                    <a:lnTo>
                      <a:pt x="484" y="425"/>
                    </a:lnTo>
                    <a:lnTo>
                      <a:pt x="486" y="425"/>
                    </a:lnTo>
                    <a:lnTo>
                      <a:pt x="487" y="425"/>
                    </a:lnTo>
                    <a:lnTo>
                      <a:pt x="487" y="427"/>
                    </a:lnTo>
                    <a:lnTo>
                      <a:pt x="489" y="427"/>
                    </a:lnTo>
                    <a:lnTo>
                      <a:pt x="491" y="427"/>
                    </a:lnTo>
                    <a:lnTo>
                      <a:pt x="493" y="427"/>
                    </a:lnTo>
                    <a:lnTo>
                      <a:pt x="495" y="423"/>
                    </a:lnTo>
                    <a:lnTo>
                      <a:pt x="499" y="421"/>
                    </a:lnTo>
                    <a:lnTo>
                      <a:pt x="505" y="415"/>
                    </a:lnTo>
                    <a:lnTo>
                      <a:pt x="510" y="409"/>
                    </a:lnTo>
                    <a:lnTo>
                      <a:pt x="512" y="407"/>
                    </a:lnTo>
                    <a:lnTo>
                      <a:pt x="514" y="405"/>
                    </a:lnTo>
                    <a:lnTo>
                      <a:pt x="516" y="403"/>
                    </a:lnTo>
                    <a:lnTo>
                      <a:pt x="516" y="402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2" y="398"/>
                    </a:lnTo>
                    <a:lnTo>
                      <a:pt x="510" y="398"/>
                    </a:lnTo>
                    <a:lnTo>
                      <a:pt x="509" y="398"/>
                    </a:lnTo>
                    <a:lnTo>
                      <a:pt x="507" y="398"/>
                    </a:lnTo>
                    <a:lnTo>
                      <a:pt x="507" y="396"/>
                    </a:lnTo>
                    <a:lnTo>
                      <a:pt x="503" y="396"/>
                    </a:lnTo>
                    <a:lnTo>
                      <a:pt x="501" y="394"/>
                    </a:lnTo>
                    <a:lnTo>
                      <a:pt x="499" y="394"/>
                    </a:lnTo>
                    <a:lnTo>
                      <a:pt x="497" y="394"/>
                    </a:lnTo>
                    <a:lnTo>
                      <a:pt x="491" y="392"/>
                    </a:lnTo>
                    <a:lnTo>
                      <a:pt x="489" y="392"/>
                    </a:lnTo>
                    <a:lnTo>
                      <a:pt x="487" y="392"/>
                    </a:lnTo>
                    <a:lnTo>
                      <a:pt x="484" y="390"/>
                    </a:lnTo>
                    <a:lnTo>
                      <a:pt x="484" y="388"/>
                    </a:lnTo>
                    <a:lnTo>
                      <a:pt x="482" y="386"/>
                    </a:lnTo>
                    <a:lnTo>
                      <a:pt x="480" y="384"/>
                    </a:lnTo>
                    <a:lnTo>
                      <a:pt x="480" y="382"/>
                    </a:lnTo>
                    <a:lnTo>
                      <a:pt x="482" y="380"/>
                    </a:lnTo>
                    <a:lnTo>
                      <a:pt x="484" y="379"/>
                    </a:lnTo>
                    <a:lnTo>
                      <a:pt x="484" y="377"/>
                    </a:lnTo>
                    <a:lnTo>
                      <a:pt x="482" y="373"/>
                    </a:lnTo>
                    <a:lnTo>
                      <a:pt x="482" y="371"/>
                    </a:lnTo>
                    <a:lnTo>
                      <a:pt x="482" y="369"/>
                    </a:lnTo>
                    <a:lnTo>
                      <a:pt x="480" y="365"/>
                    </a:lnTo>
                    <a:lnTo>
                      <a:pt x="480" y="361"/>
                    </a:lnTo>
                    <a:lnTo>
                      <a:pt x="476" y="355"/>
                    </a:lnTo>
                    <a:lnTo>
                      <a:pt x="474" y="352"/>
                    </a:lnTo>
                    <a:lnTo>
                      <a:pt x="472" y="350"/>
                    </a:lnTo>
                    <a:lnTo>
                      <a:pt x="472" y="348"/>
                    </a:lnTo>
                    <a:lnTo>
                      <a:pt x="470" y="348"/>
                    </a:lnTo>
                    <a:lnTo>
                      <a:pt x="468" y="346"/>
                    </a:lnTo>
                    <a:lnTo>
                      <a:pt x="464" y="344"/>
                    </a:lnTo>
                    <a:lnTo>
                      <a:pt x="462" y="342"/>
                    </a:lnTo>
                    <a:lnTo>
                      <a:pt x="459" y="340"/>
                    </a:lnTo>
                    <a:lnTo>
                      <a:pt x="457" y="338"/>
                    </a:lnTo>
                    <a:lnTo>
                      <a:pt x="457" y="336"/>
                    </a:lnTo>
                    <a:lnTo>
                      <a:pt x="455" y="336"/>
                    </a:lnTo>
                    <a:lnTo>
                      <a:pt x="451" y="332"/>
                    </a:lnTo>
                    <a:lnTo>
                      <a:pt x="451" y="331"/>
                    </a:lnTo>
                    <a:lnTo>
                      <a:pt x="445" y="325"/>
                    </a:lnTo>
                    <a:lnTo>
                      <a:pt x="443" y="323"/>
                    </a:lnTo>
                    <a:lnTo>
                      <a:pt x="441" y="323"/>
                    </a:lnTo>
                    <a:lnTo>
                      <a:pt x="441" y="321"/>
                    </a:lnTo>
                    <a:lnTo>
                      <a:pt x="438" y="317"/>
                    </a:lnTo>
                    <a:lnTo>
                      <a:pt x="434" y="313"/>
                    </a:lnTo>
                    <a:lnTo>
                      <a:pt x="432" y="311"/>
                    </a:lnTo>
                    <a:lnTo>
                      <a:pt x="430" y="311"/>
                    </a:lnTo>
                    <a:lnTo>
                      <a:pt x="428" y="311"/>
                    </a:lnTo>
                    <a:lnTo>
                      <a:pt x="426" y="311"/>
                    </a:lnTo>
                    <a:lnTo>
                      <a:pt x="424" y="311"/>
                    </a:lnTo>
                    <a:lnTo>
                      <a:pt x="424" y="309"/>
                    </a:lnTo>
                    <a:lnTo>
                      <a:pt x="422" y="309"/>
                    </a:lnTo>
                    <a:lnTo>
                      <a:pt x="420" y="309"/>
                    </a:lnTo>
                    <a:lnTo>
                      <a:pt x="418" y="307"/>
                    </a:lnTo>
                    <a:lnTo>
                      <a:pt x="416" y="307"/>
                    </a:lnTo>
                    <a:lnTo>
                      <a:pt x="416" y="306"/>
                    </a:lnTo>
                    <a:lnTo>
                      <a:pt x="414" y="306"/>
                    </a:lnTo>
                    <a:lnTo>
                      <a:pt x="414" y="304"/>
                    </a:lnTo>
                    <a:lnTo>
                      <a:pt x="413" y="302"/>
                    </a:lnTo>
                    <a:lnTo>
                      <a:pt x="413" y="300"/>
                    </a:lnTo>
                    <a:lnTo>
                      <a:pt x="411" y="298"/>
                    </a:lnTo>
                    <a:lnTo>
                      <a:pt x="409" y="296"/>
                    </a:lnTo>
                    <a:lnTo>
                      <a:pt x="407" y="294"/>
                    </a:lnTo>
                    <a:lnTo>
                      <a:pt x="405" y="294"/>
                    </a:lnTo>
                    <a:lnTo>
                      <a:pt x="403" y="292"/>
                    </a:lnTo>
                    <a:lnTo>
                      <a:pt x="399" y="290"/>
                    </a:lnTo>
                    <a:lnTo>
                      <a:pt x="397" y="290"/>
                    </a:lnTo>
                    <a:lnTo>
                      <a:pt x="393" y="290"/>
                    </a:lnTo>
                    <a:lnTo>
                      <a:pt x="393" y="288"/>
                    </a:lnTo>
                    <a:lnTo>
                      <a:pt x="393" y="290"/>
                    </a:lnTo>
                    <a:lnTo>
                      <a:pt x="391" y="290"/>
                    </a:lnTo>
                    <a:lnTo>
                      <a:pt x="390" y="290"/>
                    </a:lnTo>
                    <a:lnTo>
                      <a:pt x="390" y="288"/>
                    </a:lnTo>
                    <a:lnTo>
                      <a:pt x="388" y="288"/>
                    </a:lnTo>
                    <a:lnTo>
                      <a:pt x="386" y="286"/>
                    </a:lnTo>
                    <a:lnTo>
                      <a:pt x="386" y="284"/>
                    </a:lnTo>
                    <a:lnTo>
                      <a:pt x="388" y="283"/>
                    </a:lnTo>
                    <a:lnTo>
                      <a:pt x="388" y="281"/>
                    </a:lnTo>
                    <a:lnTo>
                      <a:pt x="390" y="281"/>
                    </a:lnTo>
                    <a:lnTo>
                      <a:pt x="391" y="281"/>
                    </a:lnTo>
                    <a:lnTo>
                      <a:pt x="391" y="279"/>
                    </a:lnTo>
                    <a:lnTo>
                      <a:pt x="393" y="279"/>
                    </a:lnTo>
                    <a:lnTo>
                      <a:pt x="395" y="279"/>
                    </a:lnTo>
                    <a:lnTo>
                      <a:pt x="395" y="277"/>
                    </a:lnTo>
                    <a:lnTo>
                      <a:pt x="397" y="277"/>
                    </a:lnTo>
                    <a:lnTo>
                      <a:pt x="401" y="275"/>
                    </a:lnTo>
                    <a:lnTo>
                      <a:pt x="403" y="275"/>
                    </a:lnTo>
                    <a:lnTo>
                      <a:pt x="403" y="273"/>
                    </a:lnTo>
                    <a:lnTo>
                      <a:pt x="403" y="271"/>
                    </a:lnTo>
                    <a:lnTo>
                      <a:pt x="403" y="269"/>
                    </a:lnTo>
                    <a:lnTo>
                      <a:pt x="405" y="267"/>
                    </a:lnTo>
                    <a:lnTo>
                      <a:pt x="405" y="265"/>
                    </a:lnTo>
                    <a:lnTo>
                      <a:pt x="405" y="263"/>
                    </a:lnTo>
                    <a:lnTo>
                      <a:pt x="405" y="261"/>
                    </a:lnTo>
                    <a:lnTo>
                      <a:pt x="405" y="259"/>
                    </a:lnTo>
                    <a:lnTo>
                      <a:pt x="407" y="256"/>
                    </a:lnTo>
                    <a:lnTo>
                      <a:pt x="407" y="254"/>
                    </a:lnTo>
                    <a:lnTo>
                      <a:pt x="407" y="252"/>
                    </a:lnTo>
                    <a:lnTo>
                      <a:pt x="407" y="250"/>
                    </a:lnTo>
                    <a:lnTo>
                      <a:pt x="407" y="248"/>
                    </a:lnTo>
                    <a:lnTo>
                      <a:pt x="407" y="246"/>
                    </a:lnTo>
                    <a:lnTo>
                      <a:pt x="407" y="244"/>
                    </a:lnTo>
                    <a:lnTo>
                      <a:pt x="405" y="242"/>
                    </a:lnTo>
                    <a:lnTo>
                      <a:pt x="405" y="240"/>
                    </a:lnTo>
                    <a:lnTo>
                      <a:pt x="405" y="238"/>
                    </a:lnTo>
                    <a:lnTo>
                      <a:pt x="407" y="236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11" y="235"/>
                    </a:lnTo>
                    <a:lnTo>
                      <a:pt x="413" y="235"/>
                    </a:lnTo>
                    <a:lnTo>
                      <a:pt x="414" y="235"/>
                    </a:lnTo>
                    <a:lnTo>
                      <a:pt x="416" y="235"/>
                    </a:lnTo>
                    <a:lnTo>
                      <a:pt x="418" y="235"/>
                    </a:lnTo>
                    <a:lnTo>
                      <a:pt x="420" y="235"/>
                    </a:lnTo>
                    <a:lnTo>
                      <a:pt x="422" y="235"/>
                    </a:lnTo>
                    <a:lnTo>
                      <a:pt x="422" y="236"/>
                    </a:lnTo>
                    <a:lnTo>
                      <a:pt x="424" y="236"/>
                    </a:lnTo>
                    <a:lnTo>
                      <a:pt x="426" y="236"/>
                    </a:lnTo>
                    <a:lnTo>
                      <a:pt x="428" y="236"/>
                    </a:lnTo>
                    <a:lnTo>
                      <a:pt x="430" y="236"/>
                    </a:lnTo>
                    <a:lnTo>
                      <a:pt x="432" y="236"/>
                    </a:lnTo>
                    <a:lnTo>
                      <a:pt x="434" y="236"/>
                    </a:lnTo>
                    <a:lnTo>
                      <a:pt x="436" y="236"/>
                    </a:lnTo>
                    <a:lnTo>
                      <a:pt x="438" y="236"/>
                    </a:lnTo>
                    <a:lnTo>
                      <a:pt x="439" y="236"/>
                    </a:lnTo>
                    <a:lnTo>
                      <a:pt x="441" y="235"/>
                    </a:lnTo>
                    <a:lnTo>
                      <a:pt x="443" y="235"/>
                    </a:lnTo>
                    <a:lnTo>
                      <a:pt x="445" y="235"/>
                    </a:lnTo>
                    <a:lnTo>
                      <a:pt x="447" y="235"/>
                    </a:lnTo>
                    <a:lnTo>
                      <a:pt x="449" y="235"/>
                    </a:lnTo>
                    <a:lnTo>
                      <a:pt x="451" y="233"/>
                    </a:lnTo>
                    <a:lnTo>
                      <a:pt x="453" y="233"/>
                    </a:lnTo>
                    <a:lnTo>
                      <a:pt x="455" y="233"/>
                    </a:lnTo>
                    <a:lnTo>
                      <a:pt x="461" y="231"/>
                    </a:lnTo>
                    <a:lnTo>
                      <a:pt x="462" y="231"/>
                    </a:lnTo>
                    <a:lnTo>
                      <a:pt x="464" y="231"/>
                    </a:lnTo>
                    <a:lnTo>
                      <a:pt x="466" y="231"/>
                    </a:lnTo>
                    <a:lnTo>
                      <a:pt x="468" y="231"/>
                    </a:lnTo>
                    <a:lnTo>
                      <a:pt x="470" y="231"/>
                    </a:lnTo>
                    <a:lnTo>
                      <a:pt x="472" y="231"/>
                    </a:lnTo>
                    <a:lnTo>
                      <a:pt x="472" y="229"/>
                    </a:lnTo>
                    <a:lnTo>
                      <a:pt x="474" y="229"/>
                    </a:lnTo>
                    <a:lnTo>
                      <a:pt x="476" y="227"/>
                    </a:lnTo>
                    <a:lnTo>
                      <a:pt x="478" y="227"/>
                    </a:lnTo>
                    <a:lnTo>
                      <a:pt x="478" y="225"/>
                    </a:lnTo>
                    <a:lnTo>
                      <a:pt x="480" y="225"/>
                    </a:lnTo>
                    <a:lnTo>
                      <a:pt x="482" y="223"/>
                    </a:lnTo>
                    <a:lnTo>
                      <a:pt x="482" y="221"/>
                    </a:lnTo>
                    <a:lnTo>
                      <a:pt x="484" y="221"/>
                    </a:lnTo>
                    <a:lnTo>
                      <a:pt x="486" y="219"/>
                    </a:lnTo>
                    <a:lnTo>
                      <a:pt x="487" y="219"/>
                    </a:lnTo>
                    <a:lnTo>
                      <a:pt x="487" y="217"/>
                    </a:lnTo>
                    <a:lnTo>
                      <a:pt x="489" y="215"/>
                    </a:lnTo>
                    <a:lnTo>
                      <a:pt x="491" y="213"/>
                    </a:lnTo>
                    <a:lnTo>
                      <a:pt x="491" y="211"/>
                    </a:lnTo>
                    <a:lnTo>
                      <a:pt x="493" y="211"/>
                    </a:lnTo>
                    <a:lnTo>
                      <a:pt x="493" y="210"/>
                    </a:lnTo>
                    <a:lnTo>
                      <a:pt x="493" y="208"/>
                    </a:lnTo>
                    <a:lnTo>
                      <a:pt x="495" y="208"/>
                    </a:lnTo>
                    <a:lnTo>
                      <a:pt x="495" y="206"/>
                    </a:lnTo>
                    <a:lnTo>
                      <a:pt x="499" y="200"/>
                    </a:lnTo>
                    <a:lnTo>
                      <a:pt x="501" y="198"/>
                    </a:lnTo>
                    <a:lnTo>
                      <a:pt x="501" y="196"/>
                    </a:lnTo>
                    <a:lnTo>
                      <a:pt x="501" y="194"/>
                    </a:lnTo>
                    <a:lnTo>
                      <a:pt x="501" y="192"/>
                    </a:lnTo>
                    <a:lnTo>
                      <a:pt x="503" y="192"/>
                    </a:lnTo>
                    <a:lnTo>
                      <a:pt x="503" y="190"/>
                    </a:lnTo>
                    <a:lnTo>
                      <a:pt x="503" y="188"/>
                    </a:lnTo>
                    <a:lnTo>
                      <a:pt x="503" y="187"/>
                    </a:lnTo>
                    <a:lnTo>
                      <a:pt x="503" y="185"/>
                    </a:lnTo>
                    <a:lnTo>
                      <a:pt x="503" y="183"/>
                    </a:lnTo>
                    <a:lnTo>
                      <a:pt x="503" y="181"/>
                    </a:lnTo>
                    <a:lnTo>
                      <a:pt x="503" y="179"/>
                    </a:lnTo>
                    <a:lnTo>
                      <a:pt x="503" y="177"/>
                    </a:lnTo>
                    <a:lnTo>
                      <a:pt x="503" y="175"/>
                    </a:lnTo>
                    <a:lnTo>
                      <a:pt x="503" y="173"/>
                    </a:lnTo>
                    <a:lnTo>
                      <a:pt x="503" y="171"/>
                    </a:lnTo>
                    <a:lnTo>
                      <a:pt x="503" y="169"/>
                    </a:lnTo>
                    <a:lnTo>
                      <a:pt x="503" y="167"/>
                    </a:lnTo>
                    <a:lnTo>
                      <a:pt x="505" y="165"/>
                    </a:lnTo>
                    <a:lnTo>
                      <a:pt x="505" y="164"/>
                    </a:lnTo>
                    <a:lnTo>
                      <a:pt x="505" y="160"/>
                    </a:lnTo>
                    <a:lnTo>
                      <a:pt x="507" y="158"/>
                    </a:lnTo>
                    <a:lnTo>
                      <a:pt x="507" y="156"/>
                    </a:lnTo>
                    <a:lnTo>
                      <a:pt x="507" y="152"/>
                    </a:lnTo>
                    <a:lnTo>
                      <a:pt x="509" y="152"/>
                    </a:lnTo>
                    <a:lnTo>
                      <a:pt x="509" y="150"/>
                    </a:lnTo>
                    <a:lnTo>
                      <a:pt x="510" y="150"/>
                    </a:lnTo>
                    <a:lnTo>
                      <a:pt x="510" y="148"/>
                    </a:lnTo>
                    <a:lnTo>
                      <a:pt x="512" y="144"/>
                    </a:lnTo>
                    <a:lnTo>
                      <a:pt x="514" y="144"/>
                    </a:lnTo>
                    <a:lnTo>
                      <a:pt x="514" y="142"/>
                    </a:lnTo>
                    <a:lnTo>
                      <a:pt x="516" y="140"/>
                    </a:lnTo>
                    <a:lnTo>
                      <a:pt x="518" y="139"/>
                    </a:lnTo>
                    <a:lnTo>
                      <a:pt x="520" y="135"/>
                    </a:lnTo>
                    <a:lnTo>
                      <a:pt x="520" y="133"/>
                    </a:lnTo>
                    <a:lnTo>
                      <a:pt x="522" y="129"/>
                    </a:lnTo>
                    <a:lnTo>
                      <a:pt x="524" y="125"/>
                    </a:lnTo>
                    <a:lnTo>
                      <a:pt x="528" y="117"/>
                    </a:lnTo>
                    <a:lnTo>
                      <a:pt x="534" y="114"/>
                    </a:lnTo>
                    <a:lnTo>
                      <a:pt x="535" y="112"/>
                    </a:lnTo>
                    <a:lnTo>
                      <a:pt x="539" y="108"/>
                    </a:lnTo>
                    <a:lnTo>
                      <a:pt x="541" y="106"/>
                    </a:lnTo>
                    <a:lnTo>
                      <a:pt x="543" y="106"/>
                    </a:lnTo>
                    <a:lnTo>
                      <a:pt x="543" y="104"/>
                    </a:lnTo>
                    <a:lnTo>
                      <a:pt x="545" y="104"/>
                    </a:lnTo>
                    <a:lnTo>
                      <a:pt x="545" y="102"/>
                    </a:lnTo>
                    <a:lnTo>
                      <a:pt x="547" y="102"/>
                    </a:lnTo>
                    <a:lnTo>
                      <a:pt x="549" y="102"/>
                    </a:lnTo>
                    <a:lnTo>
                      <a:pt x="551" y="104"/>
                    </a:lnTo>
                    <a:lnTo>
                      <a:pt x="553" y="104"/>
                    </a:lnTo>
                    <a:lnTo>
                      <a:pt x="559" y="106"/>
                    </a:lnTo>
                    <a:lnTo>
                      <a:pt x="560" y="106"/>
                    </a:lnTo>
                    <a:lnTo>
                      <a:pt x="564" y="106"/>
                    </a:lnTo>
                    <a:lnTo>
                      <a:pt x="568" y="104"/>
                    </a:lnTo>
                    <a:lnTo>
                      <a:pt x="574" y="102"/>
                    </a:lnTo>
                    <a:lnTo>
                      <a:pt x="578" y="100"/>
                    </a:lnTo>
                    <a:lnTo>
                      <a:pt x="580" y="98"/>
                    </a:lnTo>
                    <a:lnTo>
                      <a:pt x="585" y="94"/>
                    </a:lnTo>
                    <a:lnTo>
                      <a:pt x="585" y="92"/>
                    </a:lnTo>
                    <a:lnTo>
                      <a:pt x="587" y="91"/>
                    </a:lnTo>
                    <a:lnTo>
                      <a:pt x="589" y="91"/>
                    </a:lnTo>
                    <a:lnTo>
                      <a:pt x="591" y="89"/>
                    </a:lnTo>
                    <a:lnTo>
                      <a:pt x="593" y="85"/>
                    </a:lnTo>
                    <a:lnTo>
                      <a:pt x="597" y="81"/>
                    </a:lnTo>
                    <a:lnTo>
                      <a:pt x="597" y="79"/>
                    </a:lnTo>
                    <a:lnTo>
                      <a:pt x="599" y="79"/>
                    </a:lnTo>
                    <a:lnTo>
                      <a:pt x="599" y="77"/>
                    </a:lnTo>
                    <a:lnTo>
                      <a:pt x="601" y="75"/>
                    </a:lnTo>
                    <a:lnTo>
                      <a:pt x="603" y="73"/>
                    </a:lnTo>
                    <a:lnTo>
                      <a:pt x="605" y="69"/>
                    </a:lnTo>
                    <a:lnTo>
                      <a:pt x="607" y="69"/>
                    </a:lnTo>
                    <a:lnTo>
                      <a:pt x="607" y="68"/>
                    </a:lnTo>
                    <a:lnTo>
                      <a:pt x="608" y="68"/>
                    </a:lnTo>
                    <a:lnTo>
                      <a:pt x="610" y="66"/>
                    </a:lnTo>
                    <a:lnTo>
                      <a:pt x="612" y="62"/>
                    </a:lnTo>
                    <a:lnTo>
                      <a:pt x="614" y="62"/>
                    </a:lnTo>
                    <a:lnTo>
                      <a:pt x="614" y="60"/>
                    </a:lnTo>
                    <a:lnTo>
                      <a:pt x="620" y="56"/>
                    </a:lnTo>
                    <a:lnTo>
                      <a:pt x="624" y="54"/>
                    </a:lnTo>
                    <a:lnTo>
                      <a:pt x="628" y="52"/>
                    </a:lnTo>
                    <a:lnTo>
                      <a:pt x="630" y="52"/>
                    </a:lnTo>
                    <a:lnTo>
                      <a:pt x="630" y="50"/>
                    </a:lnTo>
                    <a:lnTo>
                      <a:pt x="635" y="50"/>
                    </a:lnTo>
                    <a:lnTo>
                      <a:pt x="637" y="50"/>
                    </a:lnTo>
                    <a:lnTo>
                      <a:pt x="637" y="48"/>
                    </a:lnTo>
                    <a:lnTo>
                      <a:pt x="639" y="48"/>
                    </a:lnTo>
                    <a:lnTo>
                      <a:pt x="641" y="48"/>
                    </a:lnTo>
                    <a:lnTo>
                      <a:pt x="643" y="48"/>
                    </a:lnTo>
                    <a:lnTo>
                      <a:pt x="643" y="46"/>
                    </a:lnTo>
                    <a:lnTo>
                      <a:pt x="645" y="46"/>
                    </a:lnTo>
                    <a:lnTo>
                      <a:pt x="647" y="46"/>
                    </a:lnTo>
                    <a:lnTo>
                      <a:pt x="649" y="48"/>
                    </a:lnTo>
                    <a:lnTo>
                      <a:pt x="651" y="48"/>
                    </a:lnTo>
                    <a:lnTo>
                      <a:pt x="651" y="50"/>
                    </a:lnTo>
                    <a:lnTo>
                      <a:pt x="651" y="52"/>
                    </a:lnTo>
                    <a:lnTo>
                      <a:pt x="653" y="52"/>
                    </a:lnTo>
                    <a:lnTo>
                      <a:pt x="653" y="54"/>
                    </a:lnTo>
                    <a:lnTo>
                      <a:pt x="655" y="54"/>
                    </a:lnTo>
                    <a:lnTo>
                      <a:pt x="656" y="54"/>
                    </a:lnTo>
                    <a:lnTo>
                      <a:pt x="656" y="56"/>
                    </a:lnTo>
                    <a:lnTo>
                      <a:pt x="658" y="56"/>
                    </a:lnTo>
                    <a:lnTo>
                      <a:pt x="660" y="56"/>
                    </a:lnTo>
                    <a:lnTo>
                      <a:pt x="662" y="56"/>
                    </a:lnTo>
                    <a:lnTo>
                      <a:pt x="664" y="56"/>
                    </a:lnTo>
                    <a:lnTo>
                      <a:pt x="666" y="56"/>
                    </a:lnTo>
                    <a:lnTo>
                      <a:pt x="666" y="54"/>
                    </a:lnTo>
                    <a:lnTo>
                      <a:pt x="668" y="54"/>
                    </a:lnTo>
                    <a:lnTo>
                      <a:pt x="670" y="54"/>
                    </a:lnTo>
                    <a:lnTo>
                      <a:pt x="672" y="54"/>
                    </a:lnTo>
                    <a:lnTo>
                      <a:pt x="672" y="52"/>
                    </a:lnTo>
                    <a:lnTo>
                      <a:pt x="674" y="52"/>
                    </a:lnTo>
                    <a:lnTo>
                      <a:pt x="674" y="50"/>
                    </a:lnTo>
                    <a:lnTo>
                      <a:pt x="676" y="50"/>
                    </a:lnTo>
                    <a:lnTo>
                      <a:pt x="678" y="48"/>
                    </a:lnTo>
                    <a:lnTo>
                      <a:pt x="679" y="48"/>
                    </a:lnTo>
                    <a:lnTo>
                      <a:pt x="679" y="46"/>
                    </a:lnTo>
                    <a:lnTo>
                      <a:pt x="681" y="46"/>
                    </a:lnTo>
                    <a:lnTo>
                      <a:pt x="681" y="44"/>
                    </a:lnTo>
                    <a:lnTo>
                      <a:pt x="683" y="44"/>
                    </a:lnTo>
                    <a:lnTo>
                      <a:pt x="683" y="43"/>
                    </a:lnTo>
                    <a:lnTo>
                      <a:pt x="685" y="41"/>
                    </a:lnTo>
                    <a:lnTo>
                      <a:pt x="687" y="39"/>
                    </a:lnTo>
                    <a:lnTo>
                      <a:pt x="689" y="37"/>
                    </a:lnTo>
                    <a:lnTo>
                      <a:pt x="689" y="35"/>
                    </a:lnTo>
                    <a:lnTo>
                      <a:pt x="691" y="33"/>
                    </a:lnTo>
                    <a:lnTo>
                      <a:pt x="691" y="31"/>
                    </a:lnTo>
                    <a:lnTo>
                      <a:pt x="693" y="29"/>
                    </a:lnTo>
                    <a:lnTo>
                      <a:pt x="693" y="27"/>
                    </a:lnTo>
                    <a:lnTo>
                      <a:pt x="695" y="27"/>
                    </a:lnTo>
                    <a:lnTo>
                      <a:pt x="695" y="25"/>
                    </a:lnTo>
                    <a:lnTo>
                      <a:pt x="697" y="23"/>
                    </a:lnTo>
                    <a:lnTo>
                      <a:pt x="699" y="21"/>
                    </a:lnTo>
                    <a:lnTo>
                      <a:pt x="699" y="20"/>
                    </a:lnTo>
                    <a:lnTo>
                      <a:pt x="701" y="18"/>
                    </a:lnTo>
                    <a:lnTo>
                      <a:pt x="701" y="16"/>
                    </a:lnTo>
                    <a:lnTo>
                      <a:pt x="703" y="16"/>
                    </a:lnTo>
                    <a:lnTo>
                      <a:pt x="703" y="14"/>
                    </a:lnTo>
                    <a:lnTo>
                      <a:pt x="703" y="12"/>
                    </a:lnTo>
                    <a:lnTo>
                      <a:pt x="704" y="12"/>
                    </a:lnTo>
                    <a:lnTo>
                      <a:pt x="704" y="10"/>
                    </a:lnTo>
                    <a:lnTo>
                      <a:pt x="706" y="10"/>
                    </a:lnTo>
                    <a:lnTo>
                      <a:pt x="708" y="6"/>
                    </a:lnTo>
                    <a:lnTo>
                      <a:pt x="710" y="6"/>
                    </a:lnTo>
                    <a:lnTo>
                      <a:pt x="712" y="6"/>
                    </a:lnTo>
                    <a:lnTo>
                      <a:pt x="712" y="4"/>
                    </a:lnTo>
                    <a:lnTo>
                      <a:pt x="714" y="4"/>
                    </a:lnTo>
                    <a:lnTo>
                      <a:pt x="714" y="2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20" y="0"/>
                    </a:lnTo>
                    <a:lnTo>
                      <a:pt x="722" y="2"/>
                    </a:lnTo>
                    <a:lnTo>
                      <a:pt x="724" y="2"/>
                    </a:lnTo>
                    <a:lnTo>
                      <a:pt x="724" y="4"/>
                    </a:lnTo>
                    <a:lnTo>
                      <a:pt x="726" y="4"/>
                    </a:lnTo>
                    <a:lnTo>
                      <a:pt x="727" y="4"/>
                    </a:lnTo>
                    <a:lnTo>
                      <a:pt x="729" y="6"/>
                    </a:lnTo>
                    <a:lnTo>
                      <a:pt x="731" y="6"/>
                    </a:lnTo>
                    <a:lnTo>
                      <a:pt x="733" y="8"/>
                    </a:lnTo>
                    <a:lnTo>
                      <a:pt x="735" y="8"/>
                    </a:lnTo>
                    <a:lnTo>
                      <a:pt x="735" y="10"/>
                    </a:lnTo>
                    <a:lnTo>
                      <a:pt x="737" y="10"/>
                    </a:lnTo>
                    <a:lnTo>
                      <a:pt x="737" y="12"/>
                    </a:lnTo>
                    <a:lnTo>
                      <a:pt x="739" y="14"/>
                    </a:lnTo>
                    <a:lnTo>
                      <a:pt x="739" y="16"/>
                    </a:lnTo>
                    <a:lnTo>
                      <a:pt x="741" y="16"/>
                    </a:lnTo>
                    <a:lnTo>
                      <a:pt x="743" y="16"/>
                    </a:lnTo>
                    <a:lnTo>
                      <a:pt x="745" y="16"/>
                    </a:lnTo>
                    <a:lnTo>
                      <a:pt x="747" y="16"/>
                    </a:lnTo>
                    <a:lnTo>
                      <a:pt x="749" y="18"/>
                    </a:lnTo>
                    <a:lnTo>
                      <a:pt x="751" y="18"/>
                    </a:lnTo>
                    <a:lnTo>
                      <a:pt x="752" y="20"/>
                    </a:lnTo>
                    <a:lnTo>
                      <a:pt x="754" y="20"/>
                    </a:lnTo>
                    <a:lnTo>
                      <a:pt x="754" y="21"/>
                    </a:lnTo>
                    <a:lnTo>
                      <a:pt x="756" y="21"/>
                    </a:lnTo>
                    <a:lnTo>
                      <a:pt x="758" y="21"/>
                    </a:lnTo>
                    <a:lnTo>
                      <a:pt x="760" y="21"/>
                    </a:lnTo>
                    <a:lnTo>
                      <a:pt x="762" y="23"/>
                    </a:lnTo>
                    <a:lnTo>
                      <a:pt x="764" y="23"/>
                    </a:lnTo>
                    <a:lnTo>
                      <a:pt x="764" y="25"/>
                    </a:lnTo>
                    <a:lnTo>
                      <a:pt x="766" y="25"/>
                    </a:lnTo>
                    <a:lnTo>
                      <a:pt x="768" y="25"/>
                    </a:lnTo>
                    <a:lnTo>
                      <a:pt x="770" y="27"/>
                    </a:lnTo>
                    <a:lnTo>
                      <a:pt x="770" y="29"/>
                    </a:lnTo>
                    <a:lnTo>
                      <a:pt x="772" y="29"/>
                    </a:lnTo>
                    <a:lnTo>
                      <a:pt x="772" y="31"/>
                    </a:lnTo>
                    <a:lnTo>
                      <a:pt x="774" y="31"/>
                    </a:lnTo>
                    <a:lnTo>
                      <a:pt x="774" y="33"/>
                    </a:lnTo>
                    <a:lnTo>
                      <a:pt x="776" y="33"/>
                    </a:lnTo>
                    <a:lnTo>
                      <a:pt x="777" y="35"/>
                    </a:lnTo>
                    <a:lnTo>
                      <a:pt x="779" y="37"/>
                    </a:lnTo>
                    <a:lnTo>
                      <a:pt x="779" y="39"/>
                    </a:lnTo>
                    <a:lnTo>
                      <a:pt x="781" y="41"/>
                    </a:lnTo>
                    <a:lnTo>
                      <a:pt x="783" y="43"/>
                    </a:lnTo>
                    <a:lnTo>
                      <a:pt x="785" y="43"/>
                    </a:lnTo>
                    <a:lnTo>
                      <a:pt x="787" y="44"/>
                    </a:lnTo>
                    <a:lnTo>
                      <a:pt x="789" y="44"/>
                    </a:lnTo>
                    <a:lnTo>
                      <a:pt x="793" y="46"/>
                    </a:lnTo>
                    <a:lnTo>
                      <a:pt x="795" y="46"/>
                    </a:lnTo>
                    <a:lnTo>
                      <a:pt x="797" y="48"/>
                    </a:lnTo>
                    <a:lnTo>
                      <a:pt x="799" y="50"/>
                    </a:lnTo>
                    <a:lnTo>
                      <a:pt x="800" y="50"/>
                    </a:lnTo>
                    <a:lnTo>
                      <a:pt x="800" y="48"/>
                    </a:lnTo>
                    <a:lnTo>
                      <a:pt x="802" y="48"/>
                    </a:lnTo>
                    <a:lnTo>
                      <a:pt x="804" y="48"/>
                    </a:lnTo>
                    <a:lnTo>
                      <a:pt x="806" y="48"/>
                    </a:lnTo>
                    <a:lnTo>
                      <a:pt x="808" y="48"/>
                    </a:lnTo>
                    <a:lnTo>
                      <a:pt x="810" y="50"/>
                    </a:lnTo>
                    <a:lnTo>
                      <a:pt x="812" y="50"/>
                    </a:lnTo>
                    <a:lnTo>
                      <a:pt x="814" y="48"/>
                    </a:lnTo>
                    <a:lnTo>
                      <a:pt x="816" y="48"/>
                    </a:lnTo>
                    <a:lnTo>
                      <a:pt x="818" y="46"/>
                    </a:lnTo>
                    <a:lnTo>
                      <a:pt x="820" y="46"/>
                    </a:lnTo>
                    <a:lnTo>
                      <a:pt x="822" y="46"/>
                    </a:lnTo>
                    <a:lnTo>
                      <a:pt x="824" y="46"/>
                    </a:lnTo>
                    <a:lnTo>
                      <a:pt x="825" y="46"/>
                    </a:lnTo>
                    <a:lnTo>
                      <a:pt x="827" y="46"/>
                    </a:lnTo>
                    <a:lnTo>
                      <a:pt x="829" y="46"/>
                    </a:lnTo>
                    <a:lnTo>
                      <a:pt x="831" y="46"/>
                    </a:lnTo>
                    <a:lnTo>
                      <a:pt x="833" y="46"/>
                    </a:lnTo>
                    <a:lnTo>
                      <a:pt x="835" y="48"/>
                    </a:lnTo>
                    <a:lnTo>
                      <a:pt x="837" y="50"/>
                    </a:lnTo>
                    <a:lnTo>
                      <a:pt x="839" y="50"/>
                    </a:lnTo>
                    <a:lnTo>
                      <a:pt x="841" y="50"/>
                    </a:lnTo>
                    <a:lnTo>
                      <a:pt x="843" y="50"/>
                    </a:lnTo>
                    <a:lnTo>
                      <a:pt x="845" y="50"/>
                    </a:lnTo>
                    <a:lnTo>
                      <a:pt x="845" y="52"/>
                    </a:lnTo>
                    <a:lnTo>
                      <a:pt x="847" y="52"/>
                    </a:lnTo>
                    <a:lnTo>
                      <a:pt x="848" y="52"/>
                    </a:lnTo>
                    <a:lnTo>
                      <a:pt x="850" y="54"/>
                    </a:lnTo>
                    <a:lnTo>
                      <a:pt x="854" y="56"/>
                    </a:lnTo>
                    <a:lnTo>
                      <a:pt x="856" y="58"/>
                    </a:lnTo>
                    <a:lnTo>
                      <a:pt x="858" y="60"/>
                    </a:lnTo>
                    <a:lnTo>
                      <a:pt x="858" y="62"/>
                    </a:lnTo>
                    <a:lnTo>
                      <a:pt x="858" y="64"/>
                    </a:lnTo>
                    <a:lnTo>
                      <a:pt x="860" y="64"/>
                    </a:lnTo>
                    <a:lnTo>
                      <a:pt x="862" y="68"/>
                    </a:lnTo>
                    <a:lnTo>
                      <a:pt x="864" y="71"/>
                    </a:lnTo>
                    <a:lnTo>
                      <a:pt x="866" y="75"/>
                    </a:lnTo>
                    <a:lnTo>
                      <a:pt x="870" y="81"/>
                    </a:lnTo>
                    <a:lnTo>
                      <a:pt x="872" y="83"/>
                    </a:lnTo>
                    <a:lnTo>
                      <a:pt x="873" y="83"/>
                    </a:lnTo>
                    <a:lnTo>
                      <a:pt x="873" y="85"/>
                    </a:lnTo>
                    <a:lnTo>
                      <a:pt x="873" y="87"/>
                    </a:lnTo>
                    <a:lnTo>
                      <a:pt x="875" y="89"/>
                    </a:lnTo>
                    <a:lnTo>
                      <a:pt x="873" y="89"/>
                    </a:lnTo>
                    <a:lnTo>
                      <a:pt x="873" y="91"/>
                    </a:lnTo>
                    <a:lnTo>
                      <a:pt x="873" y="92"/>
                    </a:lnTo>
                    <a:lnTo>
                      <a:pt x="875" y="92"/>
                    </a:lnTo>
                    <a:lnTo>
                      <a:pt x="877" y="92"/>
                    </a:lnTo>
                    <a:lnTo>
                      <a:pt x="877" y="94"/>
                    </a:lnTo>
                    <a:lnTo>
                      <a:pt x="879" y="94"/>
                    </a:lnTo>
                    <a:lnTo>
                      <a:pt x="881" y="94"/>
                    </a:lnTo>
                    <a:lnTo>
                      <a:pt x="883" y="92"/>
                    </a:lnTo>
                    <a:lnTo>
                      <a:pt x="885" y="92"/>
                    </a:lnTo>
                    <a:lnTo>
                      <a:pt x="887" y="92"/>
                    </a:lnTo>
                    <a:lnTo>
                      <a:pt x="889" y="92"/>
                    </a:lnTo>
                    <a:lnTo>
                      <a:pt x="891" y="91"/>
                    </a:lnTo>
                    <a:lnTo>
                      <a:pt x="893" y="91"/>
                    </a:lnTo>
                    <a:lnTo>
                      <a:pt x="893" y="89"/>
                    </a:lnTo>
                    <a:lnTo>
                      <a:pt x="895" y="89"/>
                    </a:lnTo>
                    <a:lnTo>
                      <a:pt x="895" y="87"/>
                    </a:lnTo>
                    <a:lnTo>
                      <a:pt x="896" y="87"/>
                    </a:lnTo>
                    <a:lnTo>
                      <a:pt x="898" y="87"/>
                    </a:lnTo>
                    <a:lnTo>
                      <a:pt x="900" y="87"/>
                    </a:lnTo>
                    <a:lnTo>
                      <a:pt x="902" y="87"/>
                    </a:lnTo>
                    <a:lnTo>
                      <a:pt x="904" y="87"/>
                    </a:lnTo>
                    <a:lnTo>
                      <a:pt x="906" y="87"/>
                    </a:lnTo>
                    <a:lnTo>
                      <a:pt x="908" y="87"/>
                    </a:lnTo>
                    <a:lnTo>
                      <a:pt x="910" y="87"/>
                    </a:lnTo>
                    <a:lnTo>
                      <a:pt x="912" y="87"/>
                    </a:lnTo>
                    <a:lnTo>
                      <a:pt x="912" y="85"/>
                    </a:lnTo>
                    <a:lnTo>
                      <a:pt x="912" y="83"/>
                    </a:lnTo>
                    <a:lnTo>
                      <a:pt x="914" y="81"/>
                    </a:lnTo>
                    <a:lnTo>
                      <a:pt x="916" y="81"/>
                    </a:lnTo>
                    <a:lnTo>
                      <a:pt x="918" y="81"/>
                    </a:lnTo>
                    <a:lnTo>
                      <a:pt x="920" y="81"/>
                    </a:lnTo>
                    <a:lnTo>
                      <a:pt x="920" y="83"/>
                    </a:lnTo>
                    <a:lnTo>
                      <a:pt x="921" y="83"/>
                    </a:lnTo>
                    <a:lnTo>
                      <a:pt x="921" y="81"/>
                    </a:lnTo>
                    <a:lnTo>
                      <a:pt x="923" y="81"/>
                    </a:lnTo>
                    <a:lnTo>
                      <a:pt x="925" y="81"/>
                    </a:lnTo>
                    <a:lnTo>
                      <a:pt x="927" y="81"/>
                    </a:lnTo>
                    <a:lnTo>
                      <a:pt x="929" y="81"/>
                    </a:lnTo>
                    <a:lnTo>
                      <a:pt x="931" y="79"/>
                    </a:lnTo>
                    <a:lnTo>
                      <a:pt x="933" y="79"/>
                    </a:lnTo>
                    <a:lnTo>
                      <a:pt x="933" y="81"/>
                    </a:lnTo>
                    <a:lnTo>
                      <a:pt x="935" y="81"/>
                    </a:lnTo>
                    <a:lnTo>
                      <a:pt x="937" y="81"/>
                    </a:lnTo>
                    <a:lnTo>
                      <a:pt x="939" y="81"/>
                    </a:lnTo>
                    <a:lnTo>
                      <a:pt x="941" y="81"/>
                    </a:lnTo>
                    <a:lnTo>
                      <a:pt x="943" y="83"/>
                    </a:lnTo>
                    <a:lnTo>
                      <a:pt x="944" y="83"/>
                    </a:lnTo>
                    <a:lnTo>
                      <a:pt x="946" y="83"/>
                    </a:lnTo>
                    <a:lnTo>
                      <a:pt x="948" y="85"/>
                    </a:lnTo>
                    <a:lnTo>
                      <a:pt x="950" y="85"/>
                    </a:lnTo>
                    <a:lnTo>
                      <a:pt x="952" y="87"/>
                    </a:lnTo>
                    <a:lnTo>
                      <a:pt x="954" y="89"/>
                    </a:lnTo>
                    <a:lnTo>
                      <a:pt x="956" y="89"/>
                    </a:lnTo>
                    <a:lnTo>
                      <a:pt x="958" y="89"/>
                    </a:lnTo>
                    <a:lnTo>
                      <a:pt x="960" y="89"/>
                    </a:lnTo>
                    <a:lnTo>
                      <a:pt x="962" y="89"/>
                    </a:lnTo>
                    <a:lnTo>
                      <a:pt x="962" y="91"/>
                    </a:lnTo>
                    <a:lnTo>
                      <a:pt x="964" y="91"/>
                    </a:lnTo>
                    <a:lnTo>
                      <a:pt x="964" y="92"/>
                    </a:lnTo>
                    <a:lnTo>
                      <a:pt x="966" y="94"/>
                    </a:lnTo>
                    <a:lnTo>
                      <a:pt x="968" y="94"/>
                    </a:lnTo>
                    <a:lnTo>
                      <a:pt x="969" y="94"/>
                    </a:lnTo>
                    <a:lnTo>
                      <a:pt x="969" y="96"/>
                    </a:lnTo>
                    <a:lnTo>
                      <a:pt x="969" y="94"/>
                    </a:lnTo>
                    <a:lnTo>
                      <a:pt x="969" y="92"/>
                    </a:lnTo>
                    <a:lnTo>
                      <a:pt x="969" y="91"/>
                    </a:lnTo>
                    <a:lnTo>
                      <a:pt x="971" y="89"/>
                    </a:lnTo>
                    <a:lnTo>
                      <a:pt x="973" y="89"/>
                    </a:lnTo>
                    <a:lnTo>
                      <a:pt x="975" y="89"/>
                    </a:lnTo>
                    <a:lnTo>
                      <a:pt x="977" y="89"/>
                    </a:lnTo>
                    <a:lnTo>
                      <a:pt x="979" y="89"/>
                    </a:lnTo>
                    <a:lnTo>
                      <a:pt x="979" y="91"/>
                    </a:lnTo>
                    <a:lnTo>
                      <a:pt x="981" y="91"/>
                    </a:lnTo>
                    <a:lnTo>
                      <a:pt x="981" y="89"/>
                    </a:lnTo>
                    <a:lnTo>
                      <a:pt x="983" y="89"/>
                    </a:lnTo>
                    <a:lnTo>
                      <a:pt x="983" y="87"/>
                    </a:lnTo>
                    <a:lnTo>
                      <a:pt x="985" y="87"/>
                    </a:lnTo>
                    <a:lnTo>
                      <a:pt x="987" y="87"/>
                    </a:lnTo>
                    <a:lnTo>
                      <a:pt x="989" y="87"/>
                    </a:lnTo>
                    <a:lnTo>
                      <a:pt x="989" y="89"/>
                    </a:lnTo>
                    <a:lnTo>
                      <a:pt x="991" y="89"/>
                    </a:lnTo>
                    <a:lnTo>
                      <a:pt x="991" y="91"/>
                    </a:lnTo>
                    <a:lnTo>
                      <a:pt x="992" y="91"/>
                    </a:lnTo>
                    <a:lnTo>
                      <a:pt x="992" y="92"/>
                    </a:lnTo>
                    <a:lnTo>
                      <a:pt x="992" y="94"/>
                    </a:lnTo>
                    <a:lnTo>
                      <a:pt x="994" y="94"/>
                    </a:lnTo>
                    <a:lnTo>
                      <a:pt x="996" y="94"/>
                    </a:lnTo>
                    <a:lnTo>
                      <a:pt x="996" y="96"/>
                    </a:lnTo>
                    <a:lnTo>
                      <a:pt x="998" y="96"/>
                    </a:lnTo>
                    <a:lnTo>
                      <a:pt x="998" y="98"/>
                    </a:lnTo>
                    <a:lnTo>
                      <a:pt x="998" y="96"/>
                    </a:lnTo>
                    <a:lnTo>
                      <a:pt x="1000" y="96"/>
                    </a:lnTo>
                    <a:lnTo>
                      <a:pt x="1002" y="96"/>
                    </a:lnTo>
                    <a:lnTo>
                      <a:pt x="1004" y="96"/>
                    </a:lnTo>
                    <a:lnTo>
                      <a:pt x="1004" y="98"/>
                    </a:lnTo>
                    <a:lnTo>
                      <a:pt x="1006" y="98"/>
                    </a:lnTo>
                    <a:lnTo>
                      <a:pt x="1006" y="100"/>
                    </a:lnTo>
                    <a:lnTo>
                      <a:pt x="1008" y="100"/>
                    </a:lnTo>
                    <a:lnTo>
                      <a:pt x="1010" y="102"/>
                    </a:lnTo>
                    <a:lnTo>
                      <a:pt x="1012" y="104"/>
                    </a:lnTo>
                    <a:lnTo>
                      <a:pt x="1012" y="106"/>
                    </a:lnTo>
                    <a:lnTo>
                      <a:pt x="1014" y="104"/>
                    </a:lnTo>
                    <a:lnTo>
                      <a:pt x="1016" y="104"/>
                    </a:lnTo>
                    <a:lnTo>
                      <a:pt x="1017" y="104"/>
                    </a:lnTo>
                    <a:lnTo>
                      <a:pt x="1017" y="106"/>
                    </a:lnTo>
                    <a:lnTo>
                      <a:pt x="1019" y="106"/>
                    </a:lnTo>
                    <a:lnTo>
                      <a:pt x="1021" y="106"/>
                    </a:lnTo>
                    <a:lnTo>
                      <a:pt x="1023" y="108"/>
                    </a:lnTo>
                    <a:lnTo>
                      <a:pt x="1025" y="112"/>
                    </a:lnTo>
                    <a:lnTo>
                      <a:pt x="1027" y="112"/>
                    </a:lnTo>
                    <a:lnTo>
                      <a:pt x="1029" y="112"/>
                    </a:lnTo>
                    <a:lnTo>
                      <a:pt x="1031" y="112"/>
                    </a:lnTo>
                    <a:lnTo>
                      <a:pt x="1033" y="112"/>
                    </a:lnTo>
                    <a:lnTo>
                      <a:pt x="1035" y="112"/>
                    </a:lnTo>
                    <a:lnTo>
                      <a:pt x="1037" y="112"/>
                    </a:lnTo>
                    <a:lnTo>
                      <a:pt x="1039" y="114"/>
                    </a:lnTo>
                    <a:lnTo>
                      <a:pt x="1041" y="114"/>
                    </a:lnTo>
                    <a:lnTo>
                      <a:pt x="1042" y="114"/>
                    </a:lnTo>
                    <a:lnTo>
                      <a:pt x="1044" y="114"/>
                    </a:lnTo>
                    <a:lnTo>
                      <a:pt x="1048" y="116"/>
                    </a:lnTo>
                    <a:lnTo>
                      <a:pt x="1050" y="116"/>
                    </a:lnTo>
                    <a:lnTo>
                      <a:pt x="1052" y="117"/>
                    </a:lnTo>
                    <a:lnTo>
                      <a:pt x="1054" y="117"/>
                    </a:lnTo>
                    <a:lnTo>
                      <a:pt x="1056" y="119"/>
                    </a:lnTo>
                    <a:lnTo>
                      <a:pt x="1058" y="121"/>
                    </a:lnTo>
                    <a:lnTo>
                      <a:pt x="1060" y="123"/>
                    </a:lnTo>
                    <a:lnTo>
                      <a:pt x="1062" y="123"/>
                    </a:lnTo>
                    <a:lnTo>
                      <a:pt x="1062" y="125"/>
                    </a:lnTo>
                    <a:lnTo>
                      <a:pt x="1064" y="125"/>
                    </a:lnTo>
                    <a:lnTo>
                      <a:pt x="1065" y="125"/>
                    </a:lnTo>
                    <a:lnTo>
                      <a:pt x="1067" y="127"/>
                    </a:lnTo>
                    <a:lnTo>
                      <a:pt x="1069" y="129"/>
                    </a:lnTo>
                    <a:lnTo>
                      <a:pt x="1071" y="129"/>
                    </a:lnTo>
                    <a:lnTo>
                      <a:pt x="1073" y="129"/>
                    </a:lnTo>
                    <a:lnTo>
                      <a:pt x="1075" y="129"/>
                    </a:lnTo>
                    <a:lnTo>
                      <a:pt x="1077" y="129"/>
                    </a:lnTo>
                    <a:lnTo>
                      <a:pt x="1079" y="131"/>
                    </a:lnTo>
                    <a:lnTo>
                      <a:pt x="1081" y="131"/>
                    </a:lnTo>
                    <a:lnTo>
                      <a:pt x="1083" y="135"/>
                    </a:lnTo>
                    <a:lnTo>
                      <a:pt x="1085" y="135"/>
                    </a:lnTo>
                    <a:lnTo>
                      <a:pt x="1087" y="135"/>
                    </a:lnTo>
                    <a:lnTo>
                      <a:pt x="1089" y="137"/>
                    </a:lnTo>
                    <a:lnTo>
                      <a:pt x="1090" y="137"/>
                    </a:lnTo>
                    <a:lnTo>
                      <a:pt x="1090" y="135"/>
                    </a:lnTo>
                    <a:lnTo>
                      <a:pt x="1092" y="135"/>
                    </a:lnTo>
                    <a:lnTo>
                      <a:pt x="1092" y="133"/>
                    </a:lnTo>
                    <a:lnTo>
                      <a:pt x="1094" y="133"/>
                    </a:lnTo>
                    <a:lnTo>
                      <a:pt x="1094" y="131"/>
                    </a:lnTo>
                    <a:lnTo>
                      <a:pt x="1096" y="131"/>
                    </a:lnTo>
                    <a:lnTo>
                      <a:pt x="1096" y="129"/>
                    </a:lnTo>
                    <a:lnTo>
                      <a:pt x="1098" y="129"/>
                    </a:lnTo>
                    <a:lnTo>
                      <a:pt x="1100" y="129"/>
                    </a:lnTo>
                    <a:lnTo>
                      <a:pt x="1102" y="129"/>
                    </a:lnTo>
                    <a:lnTo>
                      <a:pt x="1104" y="127"/>
                    </a:lnTo>
                    <a:lnTo>
                      <a:pt x="1106" y="127"/>
                    </a:lnTo>
                    <a:lnTo>
                      <a:pt x="1106" y="125"/>
                    </a:lnTo>
                    <a:lnTo>
                      <a:pt x="1108" y="125"/>
                    </a:lnTo>
                    <a:lnTo>
                      <a:pt x="1110" y="125"/>
                    </a:lnTo>
                    <a:lnTo>
                      <a:pt x="1110" y="123"/>
                    </a:lnTo>
                    <a:lnTo>
                      <a:pt x="1112" y="123"/>
                    </a:lnTo>
                    <a:lnTo>
                      <a:pt x="1113" y="123"/>
                    </a:lnTo>
                    <a:lnTo>
                      <a:pt x="1115" y="123"/>
                    </a:lnTo>
                    <a:lnTo>
                      <a:pt x="1115" y="121"/>
                    </a:lnTo>
                    <a:lnTo>
                      <a:pt x="1117" y="121"/>
                    </a:lnTo>
                    <a:lnTo>
                      <a:pt x="1119" y="121"/>
                    </a:lnTo>
                    <a:lnTo>
                      <a:pt x="1121" y="121"/>
                    </a:lnTo>
                    <a:lnTo>
                      <a:pt x="1123" y="119"/>
                    </a:lnTo>
                    <a:lnTo>
                      <a:pt x="1125" y="119"/>
                    </a:lnTo>
                    <a:lnTo>
                      <a:pt x="1127" y="119"/>
                    </a:lnTo>
                    <a:lnTo>
                      <a:pt x="1129" y="119"/>
                    </a:lnTo>
                    <a:lnTo>
                      <a:pt x="1129" y="121"/>
                    </a:lnTo>
                    <a:lnTo>
                      <a:pt x="1131" y="121"/>
                    </a:lnTo>
                    <a:lnTo>
                      <a:pt x="1131" y="119"/>
                    </a:lnTo>
                    <a:lnTo>
                      <a:pt x="1133" y="119"/>
                    </a:lnTo>
                    <a:lnTo>
                      <a:pt x="1135" y="119"/>
                    </a:lnTo>
                    <a:lnTo>
                      <a:pt x="1137" y="119"/>
                    </a:lnTo>
                    <a:lnTo>
                      <a:pt x="1138" y="119"/>
                    </a:lnTo>
                    <a:lnTo>
                      <a:pt x="1138" y="121"/>
                    </a:lnTo>
                    <a:lnTo>
                      <a:pt x="1140" y="123"/>
                    </a:lnTo>
                    <a:lnTo>
                      <a:pt x="1142" y="123"/>
                    </a:lnTo>
                    <a:lnTo>
                      <a:pt x="1142" y="125"/>
                    </a:lnTo>
                    <a:lnTo>
                      <a:pt x="1144" y="125"/>
                    </a:lnTo>
                    <a:lnTo>
                      <a:pt x="1146" y="125"/>
                    </a:lnTo>
                    <a:lnTo>
                      <a:pt x="1146" y="127"/>
                    </a:lnTo>
                    <a:lnTo>
                      <a:pt x="1148" y="127"/>
                    </a:lnTo>
                    <a:lnTo>
                      <a:pt x="1150" y="129"/>
                    </a:lnTo>
                    <a:lnTo>
                      <a:pt x="1152" y="129"/>
                    </a:lnTo>
                    <a:lnTo>
                      <a:pt x="1154" y="131"/>
                    </a:lnTo>
                    <a:lnTo>
                      <a:pt x="1156" y="133"/>
                    </a:lnTo>
                    <a:lnTo>
                      <a:pt x="1160" y="135"/>
                    </a:lnTo>
                    <a:lnTo>
                      <a:pt x="1161" y="137"/>
                    </a:lnTo>
                    <a:lnTo>
                      <a:pt x="1161" y="139"/>
                    </a:lnTo>
                    <a:lnTo>
                      <a:pt x="1163" y="139"/>
                    </a:lnTo>
                    <a:lnTo>
                      <a:pt x="1165" y="140"/>
                    </a:lnTo>
                    <a:lnTo>
                      <a:pt x="1167" y="140"/>
                    </a:lnTo>
                    <a:lnTo>
                      <a:pt x="1167" y="142"/>
                    </a:lnTo>
                    <a:lnTo>
                      <a:pt x="1169" y="142"/>
                    </a:lnTo>
                    <a:lnTo>
                      <a:pt x="1169" y="144"/>
                    </a:lnTo>
                    <a:lnTo>
                      <a:pt x="1171" y="146"/>
                    </a:lnTo>
                    <a:lnTo>
                      <a:pt x="1173" y="146"/>
                    </a:lnTo>
                    <a:lnTo>
                      <a:pt x="1173" y="148"/>
                    </a:lnTo>
                    <a:lnTo>
                      <a:pt x="1175" y="148"/>
                    </a:lnTo>
                    <a:lnTo>
                      <a:pt x="1177" y="150"/>
                    </a:lnTo>
                    <a:lnTo>
                      <a:pt x="1179" y="150"/>
                    </a:lnTo>
                    <a:lnTo>
                      <a:pt x="1181" y="152"/>
                    </a:lnTo>
                    <a:lnTo>
                      <a:pt x="1183" y="152"/>
                    </a:lnTo>
                    <a:lnTo>
                      <a:pt x="1185" y="154"/>
                    </a:lnTo>
                    <a:lnTo>
                      <a:pt x="1186" y="156"/>
                    </a:lnTo>
                    <a:lnTo>
                      <a:pt x="1192" y="160"/>
                    </a:lnTo>
                    <a:lnTo>
                      <a:pt x="1194" y="160"/>
                    </a:lnTo>
                    <a:lnTo>
                      <a:pt x="1194" y="162"/>
                    </a:lnTo>
                    <a:lnTo>
                      <a:pt x="1196" y="162"/>
                    </a:lnTo>
                    <a:lnTo>
                      <a:pt x="1198" y="162"/>
                    </a:lnTo>
                    <a:lnTo>
                      <a:pt x="1200" y="164"/>
                    </a:lnTo>
                    <a:lnTo>
                      <a:pt x="1202" y="164"/>
                    </a:lnTo>
                    <a:lnTo>
                      <a:pt x="1204" y="164"/>
                    </a:lnTo>
                    <a:lnTo>
                      <a:pt x="1206" y="165"/>
                    </a:lnTo>
                    <a:lnTo>
                      <a:pt x="1206" y="167"/>
                    </a:lnTo>
                    <a:lnTo>
                      <a:pt x="1206" y="169"/>
                    </a:lnTo>
                    <a:lnTo>
                      <a:pt x="1206" y="171"/>
                    </a:lnTo>
                    <a:lnTo>
                      <a:pt x="1206" y="173"/>
                    </a:lnTo>
                    <a:lnTo>
                      <a:pt x="1206" y="175"/>
                    </a:lnTo>
                    <a:lnTo>
                      <a:pt x="1206" y="177"/>
                    </a:lnTo>
                    <a:lnTo>
                      <a:pt x="1206" y="179"/>
                    </a:lnTo>
                    <a:lnTo>
                      <a:pt x="1206" y="181"/>
                    </a:lnTo>
                    <a:lnTo>
                      <a:pt x="1206" y="183"/>
                    </a:lnTo>
                    <a:lnTo>
                      <a:pt x="1206" y="185"/>
                    </a:lnTo>
                    <a:lnTo>
                      <a:pt x="1206" y="187"/>
                    </a:lnTo>
                    <a:lnTo>
                      <a:pt x="1206" y="188"/>
                    </a:lnTo>
                    <a:lnTo>
                      <a:pt x="1206" y="192"/>
                    </a:lnTo>
                    <a:lnTo>
                      <a:pt x="1206" y="196"/>
                    </a:lnTo>
                    <a:lnTo>
                      <a:pt x="1206" y="198"/>
                    </a:lnTo>
                    <a:lnTo>
                      <a:pt x="1206" y="202"/>
                    </a:lnTo>
                    <a:lnTo>
                      <a:pt x="1206" y="208"/>
                    </a:lnTo>
                    <a:lnTo>
                      <a:pt x="1206" y="210"/>
                    </a:lnTo>
                    <a:lnTo>
                      <a:pt x="1206" y="211"/>
                    </a:lnTo>
                    <a:lnTo>
                      <a:pt x="1206" y="213"/>
                    </a:lnTo>
                    <a:lnTo>
                      <a:pt x="1206" y="219"/>
                    </a:lnTo>
                    <a:lnTo>
                      <a:pt x="1206" y="221"/>
                    </a:lnTo>
                    <a:lnTo>
                      <a:pt x="1206" y="223"/>
                    </a:lnTo>
                    <a:lnTo>
                      <a:pt x="1206" y="229"/>
                    </a:lnTo>
                    <a:lnTo>
                      <a:pt x="1206" y="231"/>
                    </a:lnTo>
                    <a:lnTo>
                      <a:pt x="1206" y="233"/>
                    </a:lnTo>
                    <a:lnTo>
                      <a:pt x="1206" y="235"/>
                    </a:lnTo>
                    <a:lnTo>
                      <a:pt x="1206" y="238"/>
                    </a:lnTo>
                    <a:lnTo>
                      <a:pt x="1206" y="240"/>
                    </a:lnTo>
                    <a:lnTo>
                      <a:pt x="1206" y="242"/>
                    </a:lnTo>
                    <a:lnTo>
                      <a:pt x="1206" y="246"/>
                    </a:lnTo>
                    <a:lnTo>
                      <a:pt x="1206" y="252"/>
                    </a:lnTo>
                    <a:lnTo>
                      <a:pt x="1206" y="254"/>
                    </a:lnTo>
                    <a:lnTo>
                      <a:pt x="1206" y="256"/>
                    </a:lnTo>
                    <a:lnTo>
                      <a:pt x="1206" y="258"/>
                    </a:lnTo>
                    <a:lnTo>
                      <a:pt x="1206" y="259"/>
                    </a:lnTo>
                    <a:lnTo>
                      <a:pt x="1206" y="261"/>
                    </a:lnTo>
                    <a:lnTo>
                      <a:pt x="1206" y="263"/>
                    </a:lnTo>
                    <a:lnTo>
                      <a:pt x="1206" y="265"/>
                    </a:lnTo>
                    <a:lnTo>
                      <a:pt x="1206" y="269"/>
                    </a:lnTo>
                    <a:lnTo>
                      <a:pt x="1206" y="271"/>
                    </a:lnTo>
                    <a:lnTo>
                      <a:pt x="1206" y="275"/>
                    </a:lnTo>
                    <a:lnTo>
                      <a:pt x="1206" y="277"/>
                    </a:lnTo>
                    <a:lnTo>
                      <a:pt x="1206" y="288"/>
                    </a:lnTo>
                    <a:lnTo>
                      <a:pt x="1206" y="290"/>
                    </a:lnTo>
                    <a:lnTo>
                      <a:pt x="1206" y="294"/>
                    </a:lnTo>
                    <a:lnTo>
                      <a:pt x="1206" y="296"/>
                    </a:lnTo>
                    <a:lnTo>
                      <a:pt x="1206" y="298"/>
                    </a:lnTo>
                    <a:lnTo>
                      <a:pt x="1206" y="309"/>
                    </a:lnTo>
                    <a:lnTo>
                      <a:pt x="1206" y="321"/>
                    </a:lnTo>
                    <a:lnTo>
                      <a:pt x="1206" y="323"/>
                    </a:lnTo>
                    <a:lnTo>
                      <a:pt x="1206" y="325"/>
                    </a:lnTo>
                    <a:lnTo>
                      <a:pt x="1206" y="327"/>
                    </a:lnTo>
                    <a:lnTo>
                      <a:pt x="1206" y="331"/>
                    </a:lnTo>
                    <a:lnTo>
                      <a:pt x="1206" y="342"/>
                    </a:lnTo>
                    <a:lnTo>
                      <a:pt x="1206" y="352"/>
                    </a:lnTo>
                    <a:lnTo>
                      <a:pt x="1206" y="354"/>
                    </a:lnTo>
                    <a:lnTo>
                      <a:pt x="1206" y="355"/>
                    </a:lnTo>
                    <a:lnTo>
                      <a:pt x="1206" y="363"/>
                    </a:lnTo>
                    <a:lnTo>
                      <a:pt x="1206" y="365"/>
                    </a:lnTo>
                    <a:lnTo>
                      <a:pt x="1206" y="373"/>
                    </a:lnTo>
                    <a:lnTo>
                      <a:pt x="1206" y="384"/>
                    </a:lnTo>
                    <a:lnTo>
                      <a:pt x="1206" y="394"/>
                    </a:lnTo>
                    <a:lnTo>
                      <a:pt x="1206" y="405"/>
                    </a:lnTo>
                    <a:lnTo>
                      <a:pt x="1206" y="415"/>
                    </a:lnTo>
                    <a:lnTo>
                      <a:pt x="1206" y="417"/>
                    </a:lnTo>
                    <a:lnTo>
                      <a:pt x="1206" y="419"/>
                    </a:lnTo>
                    <a:lnTo>
                      <a:pt x="1206" y="421"/>
                    </a:lnTo>
                    <a:lnTo>
                      <a:pt x="1206" y="423"/>
                    </a:lnTo>
                    <a:lnTo>
                      <a:pt x="1206" y="425"/>
                    </a:lnTo>
                    <a:lnTo>
                      <a:pt x="1206" y="436"/>
                    </a:lnTo>
                    <a:lnTo>
                      <a:pt x="1206" y="438"/>
                    </a:lnTo>
                    <a:lnTo>
                      <a:pt x="1206" y="442"/>
                    </a:lnTo>
                    <a:lnTo>
                      <a:pt x="1206" y="444"/>
                    </a:lnTo>
                    <a:lnTo>
                      <a:pt x="1206" y="446"/>
                    </a:lnTo>
                    <a:lnTo>
                      <a:pt x="1206" y="448"/>
                    </a:lnTo>
                    <a:lnTo>
                      <a:pt x="1206" y="450"/>
                    </a:lnTo>
                    <a:lnTo>
                      <a:pt x="1206" y="453"/>
                    </a:lnTo>
                    <a:lnTo>
                      <a:pt x="1206" y="455"/>
                    </a:lnTo>
                    <a:lnTo>
                      <a:pt x="1206" y="459"/>
                    </a:lnTo>
                    <a:lnTo>
                      <a:pt x="1206" y="461"/>
                    </a:lnTo>
                    <a:lnTo>
                      <a:pt x="1206" y="463"/>
                    </a:lnTo>
                    <a:lnTo>
                      <a:pt x="1206" y="465"/>
                    </a:lnTo>
                    <a:lnTo>
                      <a:pt x="1206" y="476"/>
                    </a:lnTo>
                    <a:lnTo>
                      <a:pt x="1206" y="478"/>
                    </a:lnTo>
                    <a:lnTo>
                      <a:pt x="1206" y="480"/>
                    </a:lnTo>
                    <a:lnTo>
                      <a:pt x="1206" y="482"/>
                    </a:lnTo>
                    <a:lnTo>
                      <a:pt x="1206" y="484"/>
                    </a:lnTo>
                    <a:lnTo>
                      <a:pt x="1206" y="486"/>
                    </a:lnTo>
                    <a:lnTo>
                      <a:pt x="1206" y="488"/>
                    </a:lnTo>
                    <a:lnTo>
                      <a:pt x="1206" y="490"/>
                    </a:lnTo>
                    <a:lnTo>
                      <a:pt x="1206" y="492"/>
                    </a:lnTo>
                    <a:lnTo>
                      <a:pt x="1206" y="494"/>
                    </a:lnTo>
                    <a:lnTo>
                      <a:pt x="1206" y="496"/>
                    </a:lnTo>
                    <a:lnTo>
                      <a:pt x="1206" y="499"/>
                    </a:lnTo>
                    <a:lnTo>
                      <a:pt x="1206" y="501"/>
                    </a:lnTo>
                    <a:lnTo>
                      <a:pt x="1206" y="503"/>
                    </a:lnTo>
                    <a:lnTo>
                      <a:pt x="1206" y="505"/>
                    </a:lnTo>
                    <a:lnTo>
                      <a:pt x="1206" y="507"/>
                    </a:lnTo>
                    <a:lnTo>
                      <a:pt x="1206" y="509"/>
                    </a:lnTo>
                    <a:lnTo>
                      <a:pt x="1206" y="511"/>
                    </a:lnTo>
                    <a:lnTo>
                      <a:pt x="1206" y="513"/>
                    </a:lnTo>
                    <a:lnTo>
                      <a:pt x="1206" y="515"/>
                    </a:lnTo>
                    <a:lnTo>
                      <a:pt x="1206" y="517"/>
                    </a:lnTo>
                    <a:lnTo>
                      <a:pt x="1206" y="519"/>
                    </a:lnTo>
                    <a:lnTo>
                      <a:pt x="1206" y="521"/>
                    </a:lnTo>
                    <a:lnTo>
                      <a:pt x="1206" y="523"/>
                    </a:lnTo>
                    <a:lnTo>
                      <a:pt x="1206" y="524"/>
                    </a:lnTo>
                    <a:lnTo>
                      <a:pt x="1206" y="526"/>
                    </a:lnTo>
                    <a:lnTo>
                      <a:pt x="1206" y="528"/>
                    </a:lnTo>
                    <a:lnTo>
                      <a:pt x="1206" y="530"/>
                    </a:lnTo>
                    <a:lnTo>
                      <a:pt x="1206" y="532"/>
                    </a:lnTo>
                    <a:lnTo>
                      <a:pt x="1206" y="534"/>
                    </a:lnTo>
                    <a:lnTo>
                      <a:pt x="1206" y="536"/>
                    </a:lnTo>
                    <a:lnTo>
                      <a:pt x="1206" y="538"/>
                    </a:lnTo>
                    <a:lnTo>
                      <a:pt x="1206" y="540"/>
                    </a:lnTo>
                    <a:lnTo>
                      <a:pt x="1206" y="542"/>
                    </a:lnTo>
                    <a:lnTo>
                      <a:pt x="1206" y="544"/>
                    </a:lnTo>
                    <a:lnTo>
                      <a:pt x="1206" y="546"/>
                    </a:lnTo>
                    <a:lnTo>
                      <a:pt x="1206" y="547"/>
                    </a:lnTo>
                    <a:lnTo>
                      <a:pt x="1206" y="549"/>
                    </a:lnTo>
                    <a:lnTo>
                      <a:pt x="1206" y="551"/>
                    </a:lnTo>
                    <a:lnTo>
                      <a:pt x="1206" y="553"/>
                    </a:lnTo>
                    <a:lnTo>
                      <a:pt x="1206" y="555"/>
                    </a:lnTo>
                    <a:lnTo>
                      <a:pt x="1206" y="557"/>
                    </a:lnTo>
                    <a:lnTo>
                      <a:pt x="1206" y="559"/>
                    </a:lnTo>
                    <a:lnTo>
                      <a:pt x="1206" y="561"/>
                    </a:lnTo>
                    <a:lnTo>
                      <a:pt x="1206" y="563"/>
                    </a:lnTo>
                    <a:lnTo>
                      <a:pt x="1206" y="565"/>
                    </a:lnTo>
                    <a:lnTo>
                      <a:pt x="1206" y="567"/>
                    </a:lnTo>
                    <a:lnTo>
                      <a:pt x="1206" y="569"/>
                    </a:lnTo>
                    <a:lnTo>
                      <a:pt x="1206" y="571"/>
                    </a:lnTo>
                    <a:lnTo>
                      <a:pt x="1206" y="572"/>
                    </a:lnTo>
                    <a:lnTo>
                      <a:pt x="1206" y="574"/>
                    </a:lnTo>
                    <a:lnTo>
                      <a:pt x="1206" y="576"/>
                    </a:lnTo>
                    <a:lnTo>
                      <a:pt x="1206" y="578"/>
                    </a:lnTo>
                    <a:lnTo>
                      <a:pt x="1206" y="580"/>
                    </a:lnTo>
                    <a:lnTo>
                      <a:pt x="1206" y="584"/>
                    </a:lnTo>
                    <a:lnTo>
                      <a:pt x="1206" y="586"/>
                    </a:lnTo>
                    <a:lnTo>
                      <a:pt x="1206" y="588"/>
                    </a:lnTo>
                    <a:lnTo>
                      <a:pt x="1206" y="590"/>
                    </a:lnTo>
                    <a:lnTo>
                      <a:pt x="1206" y="592"/>
                    </a:lnTo>
                    <a:lnTo>
                      <a:pt x="1206" y="594"/>
                    </a:lnTo>
                    <a:lnTo>
                      <a:pt x="1206" y="595"/>
                    </a:lnTo>
                    <a:lnTo>
                      <a:pt x="1206" y="597"/>
                    </a:lnTo>
                    <a:lnTo>
                      <a:pt x="1206" y="599"/>
                    </a:lnTo>
                    <a:lnTo>
                      <a:pt x="1206" y="601"/>
                    </a:lnTo>
                    <a:lnTo>
                      <a:pt x="1206" y="603"/>
                    </a:lnTo>
                    <a:lnTo>
                      <a:pt x="1206" y="605"/>
                    </a:lnTo>
                    <a:lnTo>
                      <a:pt x="1206" y="607"/>
                    </a:lnTo>
                    <a:lnTo>
                      <a:pt x="1206" y="609"/>
                    </a:lnTo>
                    <a:lnTo>
                      <a:pt x="1206" y="611"/>
                    </a:lnTo>
                    <a:lnTo>
                      <a:pt x="1206" y="613"/>
                    </a:lnTo>
                    <a:lnTo>
                      <a:pt x="1206" y="615"/>
                    </a:lnTo>
                    <a:lnTo>
                      <a:pt x="1206" y="617"/>
                    </a:lnTo>
                    <a:lnTo>
                      <a:pt x="1206" y="619"/>
                    </a:lnTo>
                    <a:lnTo>
                      <a:pt x="1206" y="620"/>
                    </a:lnTo>
                    <a:lnTo>
                      <a:pt x="1206" y="622"/>
                    </a:lnTo>
                    <a:lnTo>
                      <a:pt x="1206" y="624"/>
                    </a:lnTo>
                    <a:lnTo>
                      <a:pt x="1206" y="626"/>
                    </a:lnTo>
                    <a:lnTo>
                      <a:pt x="1206" y="628"/>
                    </a:lnTo>
                    <a:lnTo>
                      <a:pt x="1206" y="630"/>
                    </a:lnTo>
                    <a:lnTo>
                      <a:pt x="1206" y="632"/>
                    </a:lnTo>
                    <a:lnTo>
                      <a:pt x="1206" y="634"/>
                    </a:lnTo>
                    <a:lnTo>
                      <a:pt x="1206" y="636"/>
                    </a:lnTo>
                    <a:lnTo>
                      <a:pt x="1206" y="640"/>
                    </a:lnTo>
                    <a:lnTo>
                      <a:pt x="1206" y="642"/>
                    </a:lnTo>
                    <a:lnTo>
                      <a:pt x="1206" y="643"/>
                    </a:lnTo>
                    <a:lnTo>
                      <a:pt x="1206" y="645"/>
                    </a:lnTo>
                    <a:lnTo>
                      <a:pt x="1206" y="647"/>
                    </a:lnTo>
                    <a:lnTo>
                      <a:pt x="1206" y="651"/>
                    </a:lnTo>
                    <a:lnTo>
                      <a:pt x="1206" y="653"/>
                    </a:lnTo>
                    <a:lnTo>
                      <a:pt x="1206" y="655"/>
                    </a:lnTo>
                    <a:lnTo>
                      <a:pt x="1206" y="657"/>
                    </a:lnTo>
                    <a:lnTo>
                      <a:pt x="1206" y="659"/>
                    </a:lnTo>
                    <a:lnTo>
                      <a:pt x="1206" y="661"/>
                    </a:lnTo>
                    <a:lnTo>
                      <a:pt x="1206" y="663"/>
                    </a:lnTo>
                    <a:lnTo>
                      <a:pt x="1206" y="665"/>
                    </a:lnTo>
                    <a:lnTo>
                      <a:pt x="1206" y="667"/>
                    </a:lnTo>
                    <a:lnTo>
                      <a:pt x="1206" y="668"/>
                    </a:lnTo>
                    <a:lnTo>
                      <a:pt x="1206" y="670"/>
                    </a:lnTo>
                    <a:lnTo>
                      <a:pt x="1206" y="672"/>
                    </a:lnTo>
                    <a:lnTo>
                      <a:pt x="1206" y="678"/>
                    </a:lnTo>
                    <a:lnTo>
                      <a:pt x="1206" y="684"/>
                    </a:lnTo>
                    <a:lnTo>
                      <a:pt x="1206" y="686"/>
                    </a:lnTo>
                    <a:lnTo>
                      <a:pt x="1206" y="688"/>
                    </a:lnTo>
                    <a:lnTo>
                      <a:pt x="1206" y="690"/>
                    </a:lnTo>
                    <a:lnTo>
                      <a:pt x="1206" y="691"/>
                    </a:lnTo>
                    <a:lnTo>
                      <a:pt x="1206" y="693"/>
                    </a:lnTo>
                    <a:lnTo>
                      <a:pt x="1206" y="695"/>
                    </a:lnTo>
                    <a:lnTo>
                      <a:pt x="1206" y="697"/>
                    </a:lnTo>
                    <a:lnTo>
                      <a:pt x="1206" y="701"/>
                    </a:lnTo>
                    <a:lnTo>
                      <a:pt x="1206" y="703"/>
                    </a:lnTo>
                    <a:lnTo>
                      <a:pt x="1206" y="705"/>
                    </a:lnTo>
                    <a:lnTo>
                      <a:pt x="1206" y="707"/>
                    </a:lnTo>
                    <a:lnTo>
                      <a:pt x="1206" y="709"/>
                    </a:lnTo>
                    <a:lnTo>
                      <a:pt x="1206" y="711"/>
                    </a:lnTo>
                    <a:lnTo>
                      <a:pt x="1206" y="713"/>
                    </a:lnTo>
                    <a:lnTo>
                      <a:pt x="1206" y="715"/>
                    </a:lnTo>
                    <a:lnTo>
                      <a:pt x="1206" y="716"/>
                    </a:lnTo>
                    <a:lnTo>
                      <a:pt x="1206" y="718"/>
                    </a:lnTo>
                    <a:lnTo>
                      <a:pt x="1206" y="720"/>
                    </a:lnTo>
                    <a:lnTo>
                      <a:pt x="1206" y="722"/>
                    </a:lnTo>
                    <a:lnTo>
                      <a:pt x="1206" y="724"/>
                    </a:lnTo>
                    <a:lnTo>
                      <a:pt x="1206" y="726"/>
                    </a:lnTo>
                    <a:lnTo>
                      <a:pt x="1206" y="728"/>
                    </a:lnTo>
                    <a:lnTo>
                      <a:pt x="1206" y="730"/>
                    </a:lnTo>
                    <a:lnTo>
                      <a:pt x="1206" y="732"/>
                    </a:lnTo>
                    <a:lnTo>
                      <a:pt x="1206" y="734"/>
                    </a:lnTo>
                    <a:lnTo>
                      <a:pt x="1206" y="736"/>
                    </a:lnTo>
                    <a:lnTo>
                      <a:pt x="1206" y="738"/>
                    </a:lnTo>
                    <a:lnTo>
                      <a:pt x="1206" y="739"/>
                    </a:lnTo>
                    <a:lnTo>
                      <a:pt x="1206" y="743"/>
                    </a:lnTo>
                    <a:lnTo>
                      <a:pt x="1206" y="745"/>
                    </a:lnTo>
                    <a:lnTo>
                      <a:pt x="1206" y="747"/>
                    </a:lnTo>
                    <a:lnTo>
                      <a:pt x="1206" y="749"/>
                    </a:lnTo>
                    <a:lnTo>
                      <a:pt x="1206" y="751"/>
                    </a:lnTo>
                    <a:lnTo>
                      <a:pt x="1206" y="753"/>
                    </a:lnTo>
                    <a:lnTo>
                      <a:pt x="1206" y="755"/>
                    </a:lnTo>
                    <a:lnTo>
                      <a:pt x="1206" y="757"/>
                    </a:lnTo>
                    <a:lnTo>
                      <a:pt x="1206" y="759"/>
                    </a:lnTo>
                    <a:lnTo>
                      <a:pt x="1206" y="761"/>
                    </a:lnTo>
                    <a:lnTo>
                      <a:pt x="1206" y="762"/>
                    </a:lnTo>
                    <a:lnTo>
                      <a:pt x="1206" y="764"/>
                    </a:lnTo>
                    <a:lnTo>
                      <a:pt x="1206" y="766"/>
                    </a:lnTo>
                    <a:lnTo>
                      <a:pt x="1206" y="768"/>
                    </a:lnTo>
                    <a:lnTo>
                      <a:pt x="1206" y="770"/>
                    </a:lnTo>
                    <a:lnTo>
                      <a:pt x="1206" y="772"/>
                    </a:lnTo>
                    <a:lnTo>
                      <a:pt x="1206" y="774"/>
                    </a:lnTo>
                    <a:lnTo>
                      <a:pt x="1206" y="776"/>
                    </a:lnTo>
                    <a:lnTo>
                      <a:pt x="1206" y="780"/>
                    </a:lnTo>
                    <a:lnTo>
                      <a:pt x="1206" y="782"/>
                    </a:lnTo>
                    <a:lnTo>
                      <a:pt x="1206" y="784"/>
                    </a:lnTo>
                    <a:lnTo>
                      <a:pt x="1206" y="786"/>
                    </a:lnTo>
                    <a:lnTo>
                      <a:pt x="1206" y="787"/>
                    </a:lnTo>
                    <a:lnTo>
                      <a:pt x="1206" y="789"/>
                    </a:lnTo>
                    <a:lnTo>
                      <a:pt x="1206" y="791"/>
                    </a:lnTo>
                    <a:lnTo>
                      <a:pt x="1206" y="793"/>
                    </a:lnTo>
                    <a:lnTo>
                      <a:pt x="1206" y="795"/>
                    </a:lnTo>
                    <a:lnTo>
                      <a:pt x="1206" y="797"/>
                    </a:lnTo>
                    <a:lnTo>
                      <a:pt x="1206" y="799"/>
                    </a:lnTo>
                    <a:lnTo>
                      <a:pt x="1206" y="801"/>
                    </a:lnTo>
                    <a:lnTo>
                      <a:pt x="1206" y="803"/>
                    </a:lnTo>
                    <a:lnTo>
                      <a:pt x="1206" y="805"/>
                    </a:lnTo>
                    <a:lnTo>
                      <a:pt x="1206" y="807"/>
                    </a:lnTo>
                    <a:lnTo>
                      <a:pt x="1206" y="809"/>
                    </a:lnTo>
                    <a:lnTo>
                      <a:pt x="1206" y="810"/>
                    </a:lnTo>
                    <a:lnTo>
                      <a:pt x="1206" y="812"/>
                    </a:lnTo>
                    <a:lnTo>
                      <a:pt x="1206" y="814"/>
                    </a:lnTo>
                    <a:lnTo>
                      <a:pt x="1206" y="816"/>
                    </a:lnTo>
                    <a:lnTo>
                      <a:pt x="1206" y="818"/>
                    </a:lnTo>
                    <a:lnTo>
                      <a:pt x="1206" y="820"/>
                    </a:lnTo>
                    <a:lnTo>
                      <a:pt x="1206" y="822"/>
                    </a:lnTo>
                    <a:lnTo>
                      <a:pt x="1206" y="824"/>
                    </a:lnTo>
                    <a:lnTo>
                      <a:pt x="1206" y="826"/>
                    </a:lnTo>
                    <a:lnTo>
                      <a:pt x="1206" y="828"/>
                    </a:lnTo>
                    <a:lnTo>
                      <a:pt x="1206" y="830"/>
                    </a:lnTo>
                    <a:lnTo>
                      <a:pt x="1206" y="832"/>
                    </a:lnTo>
                    <a:lnTo>
                      <a:pt x="1206" y="834"/>
                    </a:lnTo>
                    <a:lnTo>
                      <a:pt x="1206" y="835"/>
                    </a:lnTo>
                    <a:lnTo>
                      <a:pt x="1206" y="837"/>
                    </a:lnTo>
                    <a:lnTo>
                      <a:pt x="1206" y="839"/>
                    </a:lnTo>
                    <a:lnTo>
                      <a:pt x="1206" y="841"/>
                    </a:lnTo>
                    <a:lnTo>
                      <a:pt x="1206" y="843"/>
                    </a:lnTo>
                    <a:lnTo>
                      <a:pt x="1206" y="845"/>
                    </a:lnTo>
                    <a:lnTo>
                      <a:pt x="1206" y="847"/>
                    </a:lnTo>
                    <a:lnTo>
                      <a:pt x="1206" y="849"/>
                    </a:lnTo>
                    <a:lnTo>
                      <a:pt x="1206" y="851"/>
                    </a:lnTo>
                    <a:lnTo>
                      <a:pt x="1206" y="853"/>
                    </a:lnTo>
                    <a:lnTo>
                      <a:pt x="1206" y="855"/>
                    </a:lnTo>
                    <a:lnTo>
                      <a:pt x="1206" y="862"/>
                    </a:lnTo>
                    <a:lnTo>
                      <a:pt x="1206" y="864"/>
                    </a:lnTo>
                    <a:lnTo>
                      <a:pt x="1206" y="866"/>
                    </a:lnTo>
                    <a:lnTo>
                      <a:pt x="1206" y="868"/>
                    </a:lnTo>
                    <a:lnTo>
                      <a:pt x="1206" y="870"/>
                    </a:lnTo>
                    <a:lnTo>
                      <a:pt x="1206" y="872"/>
                    </a:lnTo>
                    <a:lnTo>
                      <a:pt x="1206" y="874"/>
                    </a:lnTo>
                    <a:lnTo>
                      <a:pt x="1206" y="876"/>
                    </a:lnTo>
                    <a:lnTo>
                      <a:pt x="1208" y="876"/>
                    </a:lnTo>
                    <a:lnTo>
                      <a:pt x="1213" y="878"/>
                    </a:lnTo>
                    <a:lnTo>
                      <a:pt x="1219" y="880"/>
                    </a:lnTo>
                    <a:lnTo>
                      <a:pt x="1221" y="882"/>
                    </a:lnTo>
                    <a:lnTo>
                      <a:pt x="1221" y="880"/>
                    </a:lnTo>
                    <a:lnTo>
                      <a:pt x="1223" y="878"/>
                    </a:lnTo>
                    <a:lnTo>
                      <a:pt x="1223" y="876"/>
                    </a:lnTo>
                    <a:lnTo>
                      <a:pt x="1225" y="876"/>
                    </a:lnTo>
                    <a:lnTo>
                      <a:pt x="1227" y="876"/>
                    </a:lnTo>
                    <a:lnTo>
                      <a:pt x="1229" y="878"/>
                    </a:lnTo>
                    <a:lnTo>
                      <a:pt x="1231" y="880"/>
                    </a:lnTo>
                    <a:lnTo>
                      <a:pt x="1236" y="882"/>
                    </a:lnTo>
                    <a:lnTo>
                      <a:pt x="1238" y="883"/>
                    </a:lnTo>
                    <a:lnTo>
                      <a:pt x="1244" y="878"/>
                    </a:lnTo>
                    <a:lnTo>
                      <a:pt x="1248" y="874"/>
                    </a:lnTo>
                    <a:lnTo>
                      <a:pt x="1250" y="874"/>
                    </a:lnTo>
                    <a:lnTo>
                      <a:pt x="1252" y="874"/>
                    </a:lnTo>
                    <a:lnTo>
                      <a:pt x="1254" y="874"/>
                    </a:lnTo>
                    <a:lnTo>
                      <a:pt x="1256" y="872"/>
                    </a:lnTo>
                    <a:lnTo>
                      <a:pt x="1257" y="872"/>
                    </a:lnTo>
                    <a:lnTo>
                      <a:pt x="1259" y="872"/>
                    </a:lnTo>
                    <a:lnTo>
                      <a:pt x="1261" y="872"/>
                    </a:lnTo>
                    <a:lnTo>
                      <a:pt x="1263" y="872"/>
                    </a:lnTo>
                    <a:lnTo>
                      <a:pt x="1265" y="872"/>
                    </a:lnTo>
                    <a:lnTo>
                      <a:pt x="1267" y="872"/>
                    </a:lnTo>
                    <a:lnTo>
                      <a:pt x="1267" y="874"/>
                    </a:lnTo>
                    <a:lnTo>
                      <a:pt x="1267" y="876"/>
                    </a:lnTo>
                    <a:lnTo>
                      <a:pt x="1267" y="878"/>
                    </a:lnTo>
                    <a:lnTo>
                      <a:pt x="1265" y="878"/>
                    </a:lnTo>
                    <a:lnTo>
                      <a:pt x="1265" y="880"/>
                    </a:lnTo>
                    <a:lnTo>
                      <a:pt x="1265" y="882"/>
                    </a:lnTo>
                    <a:lnTo>
                      <a:pt x="1265" y="883"/>
                    </a:lnTo>
                    <a:lnTo>
                      <a:pt x="1263" y="883"/>
                    </a:lnTo>
                    <a:lnTo>
                      <a:pt x="1263" y="885"/>
                    </a:lnTo>
                    <a:lnTo>
                      <a:pt x="1263" y="887"/>
                    </a:lnTo>
                    <a:lnTo>
                      <a:pt x="1263" y="889"/>
                    </a:lnTo>
                    <a:lnTo>
                      <a:pt x="1265" y="891"/>
                    </a:lnTo>
                    <a:lnTo>
                      <a:pt x="1265" y="893"/>
                    </a:lnTo>
                    <a:lnTo>
                      <a:pt x="1267" y="893"/>
                    </a:lnTo>
                    <a:lnTo>
                      <a:pt x="1267" y="895"/>
                    </a:lnTo>
                    <a:lnTo>
                      <a:pt x="1269" y="895"/>
                    </a:lnTo>
                    <a:lnTo>
                      <a:pt x="1275" y="899"/>
                    </a:lnTo>
                    <a:lnTo>
                      <a:pt x="1279" y="901"/>
                    </a:lnTo>
                    <a:lnTo>
                      <a:pt x="1279" y="905"/>
                    </a:lnTo>
                    <a:lnTo>
                      <a:pt x="1281" y="906"/>
                    </a:lnTo>
                    <a:lnTo>
                      <a:pt x="1281" y="908"/>
                    </a:lnTo>
                    <a:lnTo>
                      <a:pt x="1281" y="910"/>
                    </a:lnTo>
                    <a:lnTo>
                      <a:pt x="1282" y="910"/>
                    </a:lnTo>
                    <a:lnTo>
                      <a:pt x="1282" y="912"/>
                    </a:lnTo>
                    <a:lnTo>
                      <a:pt x="1286" y="914"/>
                    </a:lnTo>
                    <a:lnTo>
                      <a:pt x="1288" y="916"/>
                    </a:lnTo>
                    <a:lnTo>
                      <a:pt x="1290" y="920"/>
                    </a:lnTo>
                    <a:lnTo>
                      <a:pt x="1292" y="922"/>
                    </a:lnTo>
                    <a:lnTo>
                      <a:pt x="1294" y="922"/>
                    </a:lnTo>
                    <a:lnTo>
                      <a:pt x="1296" y="924"/>
                    </a:lnTo>
                    <a:lnTo>
                      <a:pt x="1298" y="928"/>
                    </a:lnTo>
                    <a:lnTo>
                      <a:pt x="1300" y="928"/>
                    </a:lnTo>
                    <a:lnTo>
                      <a:pt x="1300" y="930"/>
                    </a:lnTo>
                    <a:lnTo>
                      <a:pt x="1302" y="931"/>
                    </a:lnTo>
                    <a:lnTo>
                      <a:pt x="1304" y="931"/>
                    </a:lnTo>
                    <a:lnTo>
                      <a:pt x="1306" y="933"/>
                    </a:lnTo>
                    <a:lnTo>
                      <a:pt x="1307" y="935"/>
                    </a:lnTo>
                    <a:lnTo>
                      <a:pt x="1311" y="939"/>
                    </a:lnTo>
                    <a:lnTo>
                      <a:pt x="1313" y="941"/>
                    </a:lnTo>
                    <a:lnTo>
                      <a:pt x="1313" y="943"/>
                    </a:lnTo>
                    <a:lnTo>
                      <a:pt x="1313" y="945"/>
                    </a:lnTo>
                    <a:lnTo>
                      <a:pt x="1315" y="947"/>
                    </a:lnTo>
                    <a:lnTo>
                      <a:pt x="1315" y="949"/>
                    </a:lnTo>
                    <a:lnTo>
                      <a:pt x="1315" y="951"/>
                    </a:lnTo>
                    <a:lnTo>
                      <a:pt x="1315" y="953"/>
                    </a:lnTo>
                    <a:lnTo>
                      <a:pt x="1315" y="954"/>
                    </a:lnTo>
                    <a:lnTo>
                      <a:pt x="1317" y="956"/>
                    </a:lnTo>
                    <a:lnTo>
                      <a:pt x="1317" y="958"/>
                    </a:lnTo>
                    <a:lnTo>
                      <a:pt x="1315" y="960"/>
                    </a:lnTo>
                    <a:lnTo>
                      <a:pt x="1315" y="962"/>
                    </a:lnTo>
                    <a:lnTo>
                      <a:pt x="1319" y="962"/>
                    </a:lnTo>
                    <a:lnTo>
                      <a:pt x="1325" y="956"/>
                    </a:lnTo>
                    <a:lnTo>
                      <a:pt x="1329" y="953"/>
                    </a:lnTo>
                    <a:lnTo>
                      <a:pt x="1334" y="951"/>
                    </a:lnTo>
                    <a:lnTo>
                      <a:pt x="1336" y="949"/>
                    </a:lnTo>
                    <a:lnTo>
                      <a:pt x="1338" y="947"/>
                    </a:lnTo>
                    <a:lnTo>
                      <a:pt x="1340" y="947"/>
                    </a:lnTo>
                    <a:lnTo>
                      <a:pt x="1342" y="947"/>
                    </a:lnTo>
                    <a:lnTo>
                      <a:pt x="1344" y="947"/>
                    </a:lnTo>
                    <a:lnTo>
                      <a:pt x="1346" y="947"/>
                    </a:lnTo>
                    <a:lnTo>
                      <a:pt x="1348" y="945"/>
                    </a:lnTo>
                    <a:lnTo>
                      <a:pt x="1348" y="943"/>
                    </a:lnTo>
                    <a:lnTo>
                      <a:pt x="1348" y="941"/>
                    </a:lnTo>
                    <a:lnTo>
                      <a:pt x="1348" y="939"/>
                    </a:lnTo>
                    <a:lnTo>
                      <a:pt x="1350" y="939"/>
                    </a:lnTo>
                    <a:lnTo>
                      <a:pt x="1350" y="937"/>
                    </a:lnTo>
                    <a:lnTo>
                      <a:pt x="1350" y="935"/>
                    </a:lnTo>
                    <a:lnTo>
                      <a:pt x="1350" y="933"/>
                    </a:lnTo>
                    <a:lnTo>
                      <a:pt x="1350" y="931"/>
                    </a:lnTo>
                    <a:lnTo>
                      <a:pt x="1350" y="930"/>
                    </a:lnTo>
                    <a:lnTo>
                      <a:pt x="1350" y="928"/>
                    </a:lnTo>
                    <a:lnTo>
                      <a:pt x="1352" y="930"/>
                    </a:lnTo>
                    <a:lnTo>
                      <a:pt x="1354" y="930"/>
                    </a:lnTo>
                    <a:lnTo>
                      <a:pt x="1354" y="928"/>
                    </a:lnTo>
                    <a:lnTo>
                      <a:pt x="1355" y="928"/>
                    </a:lnTo>
                    <a:lnTo>
                      <a:pt x="1355" y="926"/>
                    </a:lnTo>
                    <a:lnTo>
                      <a:pt x="1355" y="924"/>
                    </a:lnTo>
                    <a:lnTo>
                      <a:pt x="1355" y="922"/>
                    </a:lnTo>
                    <a:lnTo>
                      <a:pt x="1354" y="920"/>
                    </a:lnTo>
                    <a:lnTo>
                      <a:pt x="1354" y="918"/>
                    </a:lnTo>
                    <a:lnTo>
                      <a:pt x="1355" y="918"/>
                    </a:lnTo>
                    <a:lnTo>
                      <a:pt x="1357" y="918"/>
                    </a:lnTo>
                    <a:lnTo>
                      <a:pt x="1359" y="916"/>
                    </a:lnTo>
                    <a:lnTo>
                      <a:pt x="1361" y="916"/>
                    </a:lnTo>
                    <a:lnTo>
                      <a:pt x="1363" y="916"/>
                    </a:lnTo>
                    <a:lnTo>
                      <a:pt x="1365" y="916"/>
                    </a:lnTo>
                    <a:lnTo>
                      <a:pt x="1367" y="916"/>
                    </a:lnTo>
                    <a:lnTo>
                      <a:pt x="1367" y="914"/>
                    </a:lnTo>
                    <a:lnTo>
                      <a:pt x="1369" y="914"/>
                    </a:lnTo>
                    <a:lnTo>
                      <a:pt x="1373" y="912"/>
                    </a:lnTo>
                    <a:lnTo>
                      <a:pt x="1373" y="910"/>
                    </a:lnTo>
                    <a:lnTo>
                      <a:pt x="1375" y="910"/>
                    </a:lnTo>
                    <a:lnTo>
                      <a:pt x="1380" y="906"/>
                    </a:lnTo>
                    <a:lnTo>
                      <a:pt x="1382" y="908"/>
                    </a:lnTo>
                    <a:lnTo>
                      <a:pt x="1384" y="910"/>
                    </a:lnTo>
                    <a:lnTo>
                      <a:pt x="1386" y="912"/>
                    </a:lnTo>
                    <a:lnTo>
                      <a:pt x="1386" y="914"/>
                    </a:lnTo>
                    <a:lnTo>
                      <a:pt x="1388" y="914"/>
                    </a:lnTo>
                    <a:lnTo>
                      <a:pt x="1388" y="916"/>
                    </a:lnTo>
                    <a:lnTo>
                      <a:pt x="1390" y="918"/>
                    </a:lnTo>
                    <a:lnTo>
                      <a:pt x="1392" y="918"/>
                    </a:lnTo>
                    <a:lnTo>
                      <a:pt x="1394" y="922"/>
                    </a:lnTo>
                    <a:lnTo>
                      <a:pt x="1394" y="924"/>
                    </a:lnTo>
                    <a:lnTo>
                      <a:pt x="1394" y="928"/>
                    </a:lnTo>
                    <a:lnTo>
                      <a:pt x="1394" y="930"/>
                    </a:lnTo>
                    <a:lnTo>
                      <a:pt x="1392" y="930"/>
                    </a:lnTo>
                    <a:lnTo>
                      <a:pt x="1396" y="931"/>
                    </a:lnTo>
                    <a:lnTo>
                      <a:pt x="1396" y="933"/>
                    </a:lnTo>
                    <a:lnTo>
                      <a:pt x="1396" y="935"/>
                    </a:lnTo>
                    <a:lnTo>
                      <a:pt x="1394" y="935"/>
                    </a:lnTo>
                    <a:lnTo>
                      <a:pt x="1396" y="935"/>
                    </a:lnTo>
                    <a:lnTo>
                      <a:pt x="1396" y="937"/>
                    </a:lnTo>
                    <a:lnTo>
                      <a:pt x="1396" y="939"/>
                    </a:lnTo>
                    <a:lnTo>
                      <a:pt x="1398" y="939"/>
                    </a:lnTo>
                    <a:lnTo>
                      <a:pt x="1400" y="939"/>
                    </a:lnTo>
                    <a:lnTo>
                      <a:pt x="1400" y="941"/>
                    </a:lnTo>
                    <a:lnTo>
                      <a:pt x="1402" y="941"/>
                    </a:lnTo>
                    <a:lnTo>
                      <a:pt x="1403" y="941"/>
                    </a:lnTo>
                    <a:lnTo>
                      <a:pt x="1405" y="941"/>
                    </a:lnTo>
                    <a:lnTo>
                      <a:pt x="1405" y="943"/>
                    </a:lnTo>
                    <a:lnTo>
                      <a:pt x="1405" y="945"/>
                    </a:lnTo>
                    <a:lnTo>
                      <a:pt x="1407" y="945"/>
                    </a:lnTo>
                    <a:lnTo>
                      <a:pt x="1407" y="947"/>
                    </a:lnTo>
                    <a:lnTo>
                      <a:pt x="1409" y="949"/>
                    </a:lnTo>
                    <a:lnTo>
                      <a:pt x="1411" y="949"/>
                    </a:lnTo>
                    <a:lnTo>
                      <a:pt x="1413" y="949"/>
                    </a:lnTo>
                    <a:lnTo>
                      <a:pt x="1413" y="951"/>
                    </a:lnTo>
                    <a:lnTo>
                      <a:pt x="1413" y="953"/>
                    </a:lnTo>
                    <a:lnTo>
                      <a:pt x="1415" y="954"/>
                    </a:lnTo>
                    <a:lnTo>
                      <a:pt x="1415" y="956"/>
                    </a:lnTo>
                    <a:lnTo>
                      <a:pt x="1415" y="958"/>
                    </a:lnTo>
                    <a:lnTo>
                      <a:pt x="1417" y="958"/>
                    </a:lnTo>
                    <a:lnTo>
                      <a:pt x="1417" y="960"/>
                    </a:lnTo>
                    <a:lnTo>
                      <a:pt x="1417" y="962"/>
                    </a:lnTo>
                    <a:lnTo>
                      <a:pt x="1419" y="964"/>
                    </a:lnTo>
                    <a:lnTo>
                      <a:pt x="1419" y="966"/>
                    </a:lnTo>
                    <a:lnTo>
                      <a:pt x="1421" y="966"/>
                    </a:lnTo>
                    <a:lnTo>
                      <a:pt x="1421" y="968"/>
                    </a:lnTo>
                    <a:lnTo>
                      <a:pt x="1423" y="968"/>
                    </a:lnTo>
                    <a:lnTo>
                      <a:pt x="1425" y="968"/>
                    </a:lnTo>
                    <a:lnTo>
                      <a:pt x="1426" y="970"/>
                    </a:lnTo>
                    <a:lnTo>
                      <a:pt x="1428" y="972"/>
                    </a:lnTo>
                    <a:lnTo>
                      <a:pt x="1430" y="972"/>
                    </a:lnTo>
                    <a:lnTo>
                      <a:pt x="1430" y="974"/>
                    </a:lnTo>
                    <a:lnTo>
                      <a:pt x="1432" y="974"/>
                    </a:lnTo>
                    <a:lnTo>
                      <a:pt x="1434" y="976"/>
                    </a:lnTo>
                    <a:lnTo>
                      <a:pt x="1434" y="978"/>
                    </a:lnTo>
                    <a:lnTo>
                      <a:pt x="1436" y="979"/>
                    </a:lnTo>
                    <a:lnTo>
                      <a:pt x="1436" y="981"/>
                    </a:lnTo>
                    <a:lnTo>
                      <a:pt x="1438" y="981"/>
                    </a:lnTo>
                    <a:lnTo>
                      <a:pt x="1438" y="983"/>
                    </a:lnTo>
                    <a:lnTo>
                      <a:pt x="1440" y="983"/>
                    </a:lnTo>
                    <a:lnTo>
                      <a:pt x="1440" y="985"/>
                    </a:lnTo>
                    <a:lnTo>
                      <a:pt x="1442" y="985"/>
                    </a:lnTo>
                    <a:lnTo>
                      <a:pt x="1442" y="987"/>
                    </a:lnTo>
                    <a:lnTo>
                      <a:pt x="1444" y="987"/>
                    </a:lnTo>
                    <a:lnTo>
                      <a:pt x="1444" y="989"/>
                    </a:lnTo>
                    <a:lnTo>
                      <a:pt x="1446" y="989"/>
                    </a:lnTo>
                    <a:lnTo>
                      <a:pt x="1446" y="991"/>
                    </a:lnTo>
                    <a:lnTo>
                      <a:pt x="1444" y="993"/>
                    </a:lnTo>
                    <a:lnTo>
                      <a:pt x="1444" y="995"/>
                    </a:lnTo>
                    <a:lnTo>
                      <a:pt x="1446" y="995"/>
                    </a:lnTo>
                    <a:lnTo>
                      <a:pt x="1446" y="997"/>
                    </a:lnTo>
                    <a:lnTo>
                      <a:pt x="1446" y="999"/>
                    </a:lnTo>
                    <a:lnTo>
                      <a:pt x="1448" y="999"/>
                    </a:lnTo>
                    <a:lnTo>
                      <a:pt x="1448" y="1001"/>
                    </a:lnTo>
                    <a:lnTo>
                      <a:pt x="1448" y="1002"/>
                    </a:lnTo>
                    <a:lnTo>
                      <a:pt x="1450" y="1002"/>
                    </a:lnTo>
                    <a:lnTo>
                      <a:pt x="1450" y="1004"/>
                    </a:lnTo>
                    <a:lnTo>
                      <a:pt x="1451" y="1004"/>
                    </a:lnTo>
                    <a:lnTo>
                      <a:pt x="1451" y="1006"/>
                    </a:lnTo>
                    <a:lnTo>
                      <a:pt x="1453" y="1006"/>
                    </a:lnTo>
                    <a:lnTo>
                      <a:pt x="1453" y="1008"/>
                    </a:lnTo>
                    <a:lnTo>
                      <a:pt x="1453" y="1010"/>
                    </a:lnTo>
                    <a:lnTo>
                      <a:pt x="1453" y="1012"/>
                    </a:lnTo>
                    <a:lnTo>
                      <a:pt x="1455" y="1012"/>
                    </a:lnTo>
                    <a:lnTo>
                      <a:pt x="1455" y="1014"/>
                    </a:lnTo>
                    <a:lnTo>
                      <a:pt x="1455" y="1016"/>
                    </a:lnTo>
                    <a:lnTo>
                      <a:pt x="1455" y="1018"/>
                    </a:lnTo>
                    <a:lnTo>
                      <a:pt x="1463" y="1026"/>
                    </a:lnTo>
                    <a:lnTo>
                      <a:pt x="1465" y="1033"/>
                    </a:lnTo>
                    <a:lnTo>
                      <a:pt x="1467" y="1035"/>
                    </a:lnTo>
                    <a:lnTo>
                      <a:pt x="1469" y="1039"/>
                    </a:lnTo>
                    <a:lnTo>
                      <a:pt x="1469" y="1041"/>
                    </a:lnTo>
                    <a:lnTo>
                      <a:pt x="1471" y="1043"/>
                    </a:lnTo>
                    <a:lnTo>
                      <a:pt x="1471" y="1045"/>
                    </a:lnTo>
                    <a:lnTo>
                      <a:pt x="1473" y="1045"/>
                    </a:lnTo>
                    <a:lnTo>
                      <a:pt x="1473" y="1047"/>
                    </a:lnTo>
                    <a:lnTo>
                      <a:pt x="1473" y="1049"/>
                    </a:lnTo>
                    <a:lnTo>
                      <a:pt x="1474" y="1050"/>
                    </a:lnTo>
                    <a:lnTo>
                      <a:pt x="1476" y="1050"/>
                    </a:lnTo>
                    <a:lnTo>
                      <a:pt x="1476" y="1054"/>
                    </a:lnTo>
                    <a:lnTo>
                      <a:pt x="1478" y="1054"/>
                    </a:lnTo>
                    <a:lnTo>
                      <a:pt x="1478" y="1056"/>
                    </a:lnTo>
                    <a:lnTo>
                      <a:pt x="1480" y="1058"/>
                    </a:lnTo>
                    <a:lnTo>
                      <a:pt x="1480" y="1060"/>
                    </a:lnTo>
                    <a:lnTo>
                      <a:pt x="1480" y="1062"/>
                    </a:lnTo>
                    <a:lnTo>
                      <a:pt x="1482" y="1062"/>
                    </a:lnTo>
                    <a:lnTo>
                      <a:pt x="1482" y="1064"/>
                    </a:lnTo>
                    <a:lnTo>
                      <a:pt x="1480" y="1066"/>
                    </a:lnTo>
                    <a:lnTo>
                      <a:pt x="1480" y="1068"/>
                    </a:lnTo>
                    <a:lnTo>
                      <a:pt x="1480" y="1070"/>
                    </a:lnTo>
                    <a:lnTo>
                      <a:pt x="1478" y="1070"/>
                    </a:lnTo>
                    <a:lnTo>
                      <a:pt x="1478" y="1072"/>
                    </a:lnTo>
                    <a:lnTo>
                      <a:pt x="1480" y="1072"/>
                    </a:lnTo>
                    <a:lnTo>
                      <a:pt x="1482" y="1072"/>
                    </a:lnTo>
                    <a:lnTo>
                      <a:pt x="1484" y="1072"/>
                    </a:lnTo>
                    <a:lnTo>
                      <a:pt x="1486" y="1074"/>
                    </a:lnTo>
                    <a:lnTo>
                      <a:pt x="1488" y="1074"/>
                    </a:lnTo>
                    <a:lnTo>
                      <a:pt x="1488" y="1075"/>
                    </a:lnTo>
                    <a:lnTo>
                      <a:pt x="1488" y="1077"/>
                    </a:lnTo>
                    <a:lnTo>
                      <a:pt x="1488" y="1079"/>
                    </a:lnTo>
                    <a:lnTo>
                      <a:pt x="1486" y="1081"/>
                    </a:lnTo>
                    <a:lnTo>
                      <a:pt x="1486" y="1083"/>
                    </a:lnTo>
                    <a:lnTo>
                      <a:pt x="1490" y="1085"/>
                    </a:lnTo>
                    <a:lnTo>
                      <a:pt x="1492" y="1085"/>
                    </a:lnTo>
                    <a:lnTo>
                      <a:pt x="1492" y="1087"/>
                    </a:lnTo>
                    <a:lnTo>
                      <a:pt x="1494" y="1087"/>
                    </a:lnTo>
                    <a:lnTo>
                      <a:pt x="1494" y="1089"/>
                    </a:lnTo>
                    <a:lnTo>
                      <a:pt x="1494" y="1091"/>
                    </a:lnTo>
                    <a:lnTo>
                      <a:pt x="1494" y="1093"/>
                    </a:lnTo>
                    <a:lnTo>
                      <a:pt x="1496" y="1095"/>
                    </a:lnTo>
                    <a:lnTo>
                      <a:pt x="1496" y="1097"/>
                    </a:lnTo>
                    <a:lnTo>
                      <a:pt x="1496" y="1098"/>
                    </a:lnTo>
                    <a:lnTo>
                      <a:pt x="1498" y="1098"/>
                    </a:lnTo>
                    <a:lnTo>
                      <a:pt x="1501" y="1098"/>
                    </a:lnTo>
                    <a:lnTo>
                      <a:pt x="1503" y="1098"/>
                    </a:lnTo>
                    <a:lnTo>
                      <a:pt x="1505" y="1100"/>
                    </a:lnTo>
                    <a:lnTo>
                      <a:pt x="1507" y="1100"/>
                    </a:lnTo>
                    <a:lnTo>
                      <a:pt x="1507" y="1102"/>
                    </a:lnTo>
                    <a:lnTo>
                      <a:pt x="1509" y="1102"/>
                    </a:lnTo>
                    <a:lnTo>
                      <a:pt x="1509" y="1104"/>
                    </a:lnTo>
                    <a:lnTo>
                      <a:pt x="1511" y="1104"/>
                    </a:lnTo>
                    <a:lnTo>
                      <a:pt x="1513" y="1106"/>
                    </a:lnTo>
                    <a:lnTo>
                      <a:pt x="1515" y="1106"/>
                    </a:lnTo>
                    <a:lnTo>
                      <a:pt x="1515" y="1108"/>
                    </a:lnTo>
                    <a:lnTo>
                      <a:pt x="1517" y="1108"/>
                    </a:lnTo>
                    <a:lnTo>
                      <a:pt x="1519" y="1110"/>
                    </a:lnTo>
                    <a:lnTo>
                      <a:pt x="1521" y="1110"/>
                    </a:lnTo>
                    <a:lnTo>
                      <a:pt x="1523" y="1110"/>
                    </a:lnTo>
                    <a:lnTo>
                      <a:pt x="1524" y="1112"/>
                    </a:lnTo>
                    <a:lnTo>
                      <a:pt x="1526" y="1112"/>
                    </a:lnTo>
                    <a:lnTo>
                      <a:pt x="1528" y="1112"/>
                    </a:lnTo>
                    <a:lnTo>
                      <a:pt x="1530" y="1114"/>
                    </a:lnTo>
                    <a:lnTo>
                      <a:pt x="1532" y="1116"/>
                    </a:lnTo>
                    <a:lnTo>
                      <a:pt x="1532" y="1118"/>
                    </a:lnTo>
                    <a:lnTo>
                      <a:pt x="1534" y="1118"/>
                    </a:lnTo>
                    <a:lnTo>
                      <a:pt x="1536" y="1120"/>
                    </a:lnTo>
                    <a:lnTo>
                      <a:pt x="1538" y="1120"/>
                    </a:lnTo>
                    <a:lnTo>
                      <a:pt x="1540" y="1122"/>
                    </a:lnTo>
                    <a:lnTo>
                      <a:pt x="1540" y="1123"/>
                    </a:lnTo>
                    <a:lnTo>
                      <a:pt x="1540" y="1125"/>
                    </a:lnTo>
                    <a:lnTo>
                      <a:pt x="1542" y="1125"/>
                    </a:lnTo>
                    <a:lnTo>
                      <a:pt x="1546" y="1127"/>
                    </a:lnTo>
                    <a:lnTo>
                      <a:pt x="1547" y="1127"/>
                    </a:lnTo>
                    <a:lnTo>
                      <a:pt x="1549" y="1127"/>
                    </a:lnTo>
                    <a:lnTo>
                      <a:pt x="1549" y="1125"/>
                    </a:lnTo>
                    <a:lnTo>
                      <a:pt x="1549" y="1127"/>
                    </a:lnTo>
                    <a:lnTo>
                      <a:pt x="1551" y="1127"/>
                    </a:lnTo>
                    <a:lnTo>
                      <a:pt x="1551" y="1129"/>
                    </a:lnTo>
                    <a:lnTo>
                      <a:pt x="1551" y="1131"/>
                    </a:lnTo>
                    <a:lnTo>
                      <a:pt x="1553" y="1131"/>
                    </a:lnTo>
                    <a:lnTo>
                      <a:pt x="1553" y="1133"/>
                    </a:lnTo>
                    <a:lnTo>
                      <a:pt x="1553" y="1135"/>
                    </a:lnTo>
                    <a:lnTo>
                      <a:pt x="1553" y="1137"/>
                    </a:lnTo>
                    <a:lnTo>
                      <a:pt x="1553" y="1139"/>
                    </a:lnTo>
                    <a:lnTo>
                      <a:pt x="1553" y="1141"/>
                    </a:lnTo>
                    <a:lnTo>
                      <a:pt x="1551" y="1141"/>
                    </a:lnTo>
                    <a:lnTo>
                      <a:pt x="1551" y="1143"/>
                    </a:lnTo>
                    <a:lnTo>
                      <a:pt x="1549" y="1145"/>
                    </a:lnTo>
                    <a:lnTo>
                      <a:pt x="1549" y="1146"/>
                    </a:lnTo>
                    <a:lnTo>
                      <a:pt x="1547" y="1146"/>
                    </a:lnTo>
                    <a:lnTo>
                      <a:pt x="1549" y="1146"/>
                    </a:lnTo>
                    <a:lnTo>
                      <a:pt x="1549" y="1148"/>
                    </a:lnTo>
                    <a:lnTo>
                      <a:pt x="1549" y="1150"/>
                    </a:lnTo>
                    <a:lnTo>
                      <a:pt x="1549" y="1152"/>
                    </a:lnTo>
                    <a:lnTo>
                      <a:pt x="1549" y="1154"/>
                    </a:lnTo>
                    <a:lnTo>
                      <a:pt x="1549" y="1156"/>
                    </a:lnTo>
                    <a:lnTo>
                      <a:pt x="1549" y="1158"/>
                    </a:lnTo>
                    <a:lnTo>
                      <a:pt x="1549" y="1160"/>
                    </a:lnTo>
                    <a:lnTo>
                      <a:pt x="1549" y="1162"/>
                    </a:lnTo>
                    <a:lnTo>
                      <a:pt x="1551" y="1162"/>
                    </a:lnTo>
                    <a:lnTo>
                      <a:pt x="1551" y="1164"/>
                    </a:lnTo>
                    <a:lnTo>
                      <a:pt x="1551" y="1166"/>
                    </a:lnTo>
                    <a:lnTo>
                      <a:pt x="1551" y="1168"/>
                    </a:lnTo>
                    <a:lnTo>
                      <a:pt x="1553" y="1168"/>
                    </a:lnTo>
                    <a:lnTo>
                      <a:pt x="1553" y="1170"/>
                    </a:lnTo>
                    <a:lnTo>
                      <a:pt x="1553" y="1171"/>
                    </a:lnTo>
                    <a:lnTo>
                      <a:pt x="1553" y="1173"/>
                    </a:lnTo>
                    <a:lnTo>
                      <a:pt x="1553" y="1175"/>
                    </a:lnTo>
                    <a:lnTo>
                      <a:pt x="1551" y="1175"/>
                    </a:lnTo>
                    <a:lnTo>
                      <a:pt x="1551" y="1177"/>
                    </a:lnTo>
                    <a:lnTo>
                      <a:pt x="1549" y="1177"/>
                    </a:lnTo>
                    <a:lnTo>
                      <a:pt x="1549" y="1179"/>
                    </a:lnTo>
                    <a:lnTo>
                      <a:pt x="1549" y="1181"/>
                    </a:lnTo>
                    <a:lnTo>
                      <a:pt x="1547" y="1181"/>
                    </a:lnTo>
                    <a:lnTo>
                      <a:pt x="1547" y="1183"/>
                    </a:lnTo>
                    <a:lnTo>
                      <a:pt x="1547" y="1185"/>
                    </a:lnTo>
                    <a:lnTo>
                      <a:pt x="1547" y="1187"/>
                    </a:lnTo>
                    <a:lnTo>
                      <a:pt x="1546" y="1187"/>
                    </a:lnTo>
                    <a:lnTo>
                      <a:pt x="1546" y="1189"/>
                    </a:lnTo>
                    <a:lnTo>
                      <a:pt x="1546" y="1191"/>
                    </a:lnTo>
                    <a:lnTo>
                      <a:pt x="1544" y="1191"/>
                    </a:lnTo>
                    <a:lnTo>
                      <a:pt x="1544" y="1193"/>
                    </a:lnTo>
                    <a:lnTo>
                      <a:pt x="1542" y="1193"/>
                    </a:lnTo>
                    <a:lnTo>
                      <a:pt x="1542" y="1194"/>
                    </a:lnTo>
                    <a:lnTo>
                      <a:pt x="1540" y="1194"/>
                    </a:lnTo>
                    <a:lnTo>
                      <a:pt x="1540" y="1196"/>
                    </a:lnTo>
                    <a:lnTo>
                      <a:pt x="1538" y="1196"/>
                    </a:lnTo>
                    <a:lnTo>
                      <a:pt x="1538" y="1198"/>
                    </a:lnTo>
                    <a:lnTo>
                      <a:pt x="1536" y="1200"/>
                    </a:lnTo>
                    <a:lnTo>
                      <a:pt x="1534" y="1200"/>
                    </a:lnTo>
                    <a:lnTo>
                      <a:pt x="1532" y="1200"/>
                    </a:lnTo>
                    <a:lnTo>
                      <a:pt x="1532" y="1202"/>
                    </a:lnTo>
                    <a:lnTo>
                      <a:pt x="1534" y="1202"/>
                    </a:lnTo>
                    <a:lnTo>
                      <a:pt x="1534" y="1204"/>
                    </a:lnTo>
                    <a:lnTo>
                      <a:pt x="1532" y="1206"/>
                    </a:lnTo>
                    <a:lnTo>
                      <a:pt x="1532" y="1208"/>
                    </a:lnTo>
                    <a:lnTo>
                      <a:pt x="1530" y="1206"/>
                    </a:lnTo>
                    <a:lnTo>
                      <a:pt x="1528" y="1206"/>
                    </a:lnTo>
                    <a:lnTo>
                      <a:pt x="1526" y="1206"/>
                    </a:lnTo>
                    <a:lnTo>
                      <a:pt x="1524" y="1206"/>
                    </a:lnTo>
                    <a:lnTo>
                      <a:pt x="1523" y="1206"/>
                    </a:lnTo>
                    <a:lnTo>
                      <a:pt x="1521" y="1206"/>
                    </a:lnTo>
                    <a:lnTo>
                      <a:pt x="1519" y="1206"/>
                    </a:lnTo>
                    <a:lnTo>
                      <a:pt x="1517" y="1206"/>
                    </a:lnTo>
                    <a:lnTo>
                      <a:pt x="1515" y="1206"/>
                    </a:lnTo>
                    <a:lnTo>
                      <a:pt x="1513" y="1206"/>
                    </a:lnTo>
                    <a:lnTo>
                      <a:pt x="1511" y="1206"/>
                    </a:lnTo>
                    <a:lnTo>
                      <a:pt x="1509" y="1206"/>
                    </a:lnTo>
                    <a:lnTo>
                      <a:pt x="1507" y="1206"/>
                    </a:lnTo>
                    <a:lnTo>
                      <a:pt x="1505" y="1206"/>
                    </a:lnTo>
                    <a:lnTo>
                      <a:pt x="1503" y="1206"/>
                    </a:lnTo>
                    <a:lnTo>
                      <a:pt x="1501" y="1206"/>
                    </a:lnTo>
                    <a:lnTo>
                      <a:pt x="1499" y="1206"/>
                    </a:lnTo>
                    <a:lnTo>
                      <a:pt x="1498" y="1206"/>
                    </a:lnTo>
                    <a:lnTo>
                      <a:pt x="1496" y="1206"/>
                    </a:lnTo>
                    <a:lnTo>
                      <a:pt x="1492" y="1206"/>
                    </a:lnTo>
                    <a:lnTo>
                      <a:pt x="1490" y="1206"/>
                    </a:lnTo>
                    <a:lnTo>
                      <a:pt x="1486" y="1206"/>
                    </a:lnTo>
                    <a:lnTo>
                      <a:pt x="1474" y="1206"/>
                    </a:lnTo>
                    <a:lnTo>
                      <a:pt x="1471" y="1208"/>
                    </a:lnTo>
                    <a:lnTo>
                      <a:pt x="1469" y="1208"/>
                    </a:lnTo>
                    <a:lnTo>
                      <a:pt x="1465" y="1208"/>
                    </a:lnTo>
                    <a:lnTo>
                      <a:pt x="1463" y="1208"/>
                    </a:lnTo>
                    <a:lnTo>
                      <a:pt x="1461" y="1208"/>
                    </a:lnTo>
                    <a:lnTo>
                      <a:pt x="1459" y="1208"/>
                    </a:lnTo>
                    <a:lnTo>
                      <a:pt x="1455" y="1208"/>
                    </a:lnTo>
                    <a:lnTo>
                      <a:pt x="1453" y="1208"/>
                    </a:lnTo>
                    <a:lnTo>
                      <a:pt x="1450" y="1208"/>
                    </a:lnTo>
                    <a:lnTo>
                      <a:pt x="1442" y="1208"/>
                    </a:lnTo>
                    <a:lnTo>
                      <a:pt x="1438" y="1210"/>
                    </a:lnTo>
                    <a:lnTo>
                      <a:pt x="1438" y="1208"/>
                    </a:lnTo>
                    <a:lnTo>
                      <a:pt x="1438" y="1206"/>
                    </a:lnTo>
                    <a:lnTo>
                      <a:pt x="1436" y="1204"/>
                    </a:lnTo>
                    <a:lnTo>
                      <a:pt x="1436" y="1200"/>
                    </a:lnTo>
                    <a:lnTo>
                      <a:pt x="1434" y="1198"/>
                    </a:lnTo>
                    <a:lnTo>
                      <a:pt x="1434" y="1196"/>
                    </a:lnTo>
                    <a:lnTo>
                      <a:pt x="1434" y="1194"/>
                    </a:lnTo>
                    <a:lnTo>
                      <a:pt x="1434" y="1193"/>
                    </a:lnTo>
                    <a:lnTo>
                      <a:pt x="1434" y="1191"/>
                    </a:lnTo>
                    <a:lnTo>
                      <a:pt x="1434" y="1189"/>
                    </a:lnTo>
                    <a:lnTo>
                      <a:pt x="1434" y="1187"/>
                    </a:lnTo>
                    <a:lnTo>
                      <a:pt x="1436" y="1187"/>
                    </a:lnTo>
                    <a:lnTo>
                      <a:pt x="1436" y="1185"/>
                    </a:lnTo>
                    <a:lnTo>
                      <a:pt x="1438" y="1183"/>
                    </a:lnTo>
                    <a:lnTo>
                      <a:pt x="1438" y="1181"/>
                    </a:lnTo>
                    <a:lnTo>
                      <a:pt x="1440" y="1179"/>
                    </a:lnTo>
                    <a:lnTo>
                      <a:pt x="1438" y="1179"/>
                    </a:lnTo>
                    <a:lnTo>
                      <a:pt x="1436" y="1177"/>
                    </a:lnTo>
                    <a:lnTo>
                      <a:pt x="1436" y="1175"/>
                    </a:lnTo>
                    <a:lnTo>
                      <a:pt x="1434" y="1175"/>
                    </a:lnTo>
                    <a:lnTo>
                      <a:pt x="1434" y="1173"/>
                    </a:lnTo>
                    <a:lnTo>
                      <a:pt x="1434" y="1171"/>
                    </a:lnTo>
                    <a:lnTo>
                      <a:pt x="1434" y="1170"/>
                    </a:lnTo>
                    <a:lnTo>
                      <a:pt x="1434" y="1168"/>
                    </a:lnTo>
                    <a:lnTo>
                      <a:pt x="1432" y="1168"/>
                    </a:lnTo>
                    <a:lnTo>
                      <a:pt x="1430" y="1168"/>
                    </a:lnTo>
                    <a:lnTo>
                      <a:pt x="1430" y="1166"/>
                    </a:lnTo>
                    <a:lnTo>
                      <a:pt x="1430" y="1164"/>
                    </a:lnTo>
                    <a:lnTo>
                      <a:pt x="1430" y="1162"/>
                    </a:lnTo>
                    <a:lnTo>
                      <a:pt x="1432" y="1162"/>
                    </a:lnTo>
                    <a:lnTo>
                      <a:pt x="1432" y="1160"/>
                    </a:lnTo>
                    <a:lnTo>
                      <a:pt x="1432" y="1158"/>
                    </a:lnTo>
                    <a:lnTo>
                      <a:pt x="1432" y="1156"/>
                    </a:lnTo>
                    <a:lnTo>
                      <a:pt x="1432" y="1154"/>
                    </a:lnTo>
                    <a:lnTo>
                      <a:pt x="1434" y="1154"/>
                    </a:lnTo>
                    <a:lnTo>
                      <a:pt x="1432" y="1154"/>
                    </a:lnTo>
                    <a:lnTo>
                      <a:pt x="1432" y="1152"/>
                    </a:lnTo>
                    <a:lnTo>
                      <a:pt x="1430" y="1152"/>
                    </a:lnTo>
                    <a:lnTo>
                      <a:pt x="1430" y="1150"/>
                    </a:lnTo>
                    <a:lnTo>
                      <a:pt x="1430" y="1148"/>
                    </a:lnTo>
                    <a:lnTo>
                      <a:pt x="1432" y="1148"/>
                    </a:lnTo>
                    <a:lnTo>
                      <a:pt x="1432" y="1146"/>
                    </a:lnTo>
                    <a:lnTo>
                      <a:pt x="1432" y="1145"/>
                    </a:lnTo>
                    <a:lnTo>
                      <a:pt x="1430" y="1145"/>
                    </a:lnTo>
                    <a:lnTo>
                      <a:pt x="1430" y="1146"/>
                    </a:lnTo>
                    <a:lnTo>
                      <a:pt x="1428" y="1146"/>
                    </a:lnTo>
                    <a:lnTo>
                      <a:pt x="1428" y="1145"/>
                    </a:lnTo>
                    <a:lnTo>
                      <a:pt x="1426" y="1145"/>
                    </a:lnTo>
                    <a:lnTo>
                      <a:pt x="1426" y="1143"/>
                    </a:lnTo>
                    <a:lnTo>
                      <a:pt x="1426" y="1141"/>
                    </a:lnTo>
                    <a:lnTo>
                      <a:pt x="1426" y="1139"/>
                    </a:lnTo>
                    <a:lnTo>
                      <a:pt x="1426" y="1141"/>
                    </a:lnTo>
                    <a:lnTo>
                      <a:pt x="1425" y="1141"/>
                    </a:lnTo>
                    <a:lnTo>
                      <a:pt x="1425" y="1143"/>
                    </a:lnTo>
                    <a:lnTo>
                      <a:pt x="1423" y="1146"/>
                    </a:lnTo>
                    <a:lnTo>
                      <a:pt x="1423" y="1148"/>
                    </a:lnTo>
                    <a:lnTo>
                      <a:pt x="1421" y="1150"/>
                    </a:lnTo>
                    <a:lnTo>
                      <a:pt x="1419" y="1150"/>
                    </a:lnTo>
                    <a:lnTo>
                      <a:pt x="1417" y="1148"/>
                    </a:lnTo>
                    <a:lnTo>
                      <a:pt x="1415" y="1148"/>
                    </a:lnTo>
                    <a:lnTo>
                      <a:pt x="1413" y="1146"/>
                    </a:lnTo>
                    <a:lnTo>
                      <a:pt x="1411" y="1146"/>
                    </a:lnTo>
                    <a:lnTo>
                      <a:pt x="1411" y="1145"/>
                    </a:lnTo>
                    <a:lnTo>
                      <a:pt x="1409" y="1145"/>
                    </a:lnTo>
                    <a:lnTo>
                      <a:pt x="1407" y="1143"/>
                    </a:lnTo>
                    <a:lnTo>
                      <a:pt x="1407" y="1141"/>
                    </a:lnTo>
                    <a:lnTo>
                      <a:pt x="1407" y="1139"/>
                    </a:lnTo>
                    <a:lnTo>
                      <a:pt x="1407" y="1137"/>
                    </a:lnTo>
                    <a:lnTo>
                      <a:pt x="1409" y="1137"/>
                    </a:lnTo>
                    <a:lnTo>
                      <a:pt x="1411" y="1137"/>
                    </a:lnTo>
                    <a:lnTo>
                      <a:pt x="1411" y="1135"/>
                    </a:lnTo>
                    <a:lnTo>
                      <a:pt x="1411" y="1133"/>
                    </a:lnTo>
                    <a:lnTo>
                      <a:pt x="1411" y="1131"/>
                    </a:lnTo>
                    <a:lnTo>
                      <a:pt x="1409" y="1131"/>
                    </a:lnTo>
                    <a:lnTo>
                      <a:pt x="1407" y="1127"/>
                    </a:lnTo>
                    <a:lnTo>
                      <a:pt x="1407" y="1125"/>
                    </a:lnTo>
                    <a:lnTo>
                      <a:pt x="1405" y="1125"/>
                    </a:lnTo>
                    <a:lnTo>
                      <a:pt x="1405" y="1123"/>
                    </a:lnTo>
                    <a:lnTo>
                      <a:pt x="1403" y="1123"/>
                    </a:lnTo>
                    <a:lnTo>
                      <a:pt x="1403" y="1122"/>
                    </a:lnTo>
                    <a:lnTo>
                      <a:pt x="1402" y="1122"/>
                    </a:lnTo>
                    <a:lnTo>
                      <a:pt x="1400" y="1120"/>
                    </a:lnTo>
                    <a:lnTo>
                      <a:pt x="1398" y="1118"/>
                    </a:lnTo>
                    <a:lnTo>
                      <a:pt x="1396" y="1114"/>
                    </a:lnTo>
                    <a:lnTo>
                      <a:pt x="1392" y="1108"/>
                    </a:lnTo>
                    <a:lnTo>
                      <a:pt x="1390" y="1106"/>
                    </a:lnTo>
                    <a:lnTo>
                      <a:pt x="1390" y="1104"/>
                    </a:lnTo>
                    <a:lnTo>
                      <a:pt x="1388" y="1102"/>
                    </a:lnTo>
                    <a:lnTo>
                      <a:pt x="1386" y="1100"/>
                    </a:lnTo>
                    <a:lnTo>
                      <a:pt x="1386" y="1098"/>
                    </a:lnTo>
                    <a:lnTo>
                      <a:pt x="1384" y="1097"/>
                    </a:lnTo>
                    <a:lnTo>
                      <a:pt x="1380" y="1093"/>
                    </a:lnTo>
                    <a:lnTo>
                      <a:pt x="1378" y="1091"/>
                    </a:lnTo>
                    <a:lnTo>
                      <a:pt x="1377" y="1089"/>
                    </a:lnTo>
                    <a:lnTo>
                      <a:pt x="1375" y="1085"/>
                    </a:lnTo>
                    <a:lnTo>
                      <a:pt x="1375" y="1083"/>
                    </a:lnTo>
                    <a:lnTo>
                      <a:pt x="1371" y="1079"/>
                    </a:lnTo>
                    <a:lnTo>
                      <a:pt x="1369" y="1077"/>
                    </a:lnTo>
                    <a:lnTo>
                      <a:pt x="1369" y="1075"/>
                    </a:lnTo>
                    <a:lnTo>
                      <a:pt x="1367" y="1075"/>
                    </a:lnTo>
                    <a:lnTo>
                      <a:pt x="1367" y="1074"/>
                    </a:lnTo>
                    <a:lnTo>
                      <a:pt x="1367" y="1072"/>
                    </a:lnTo>
                    <a:lnTo>
                      <a:pt x="1365" y="1070"/>
                    </a:lnTo>
                    <a:lnTo>
                      <a:pt x="1365" y="1068"/>
                    </a:lnTo>
                    <a:lnTo>
                      <a:pt x="1363" y="1060"/>
                    </a:lnTo>
                    <a:lnTo>
                      <a:pt x="1359" y="1054"/>
                    </a:lnTo>
                    <a:lnTo>
                      <a:pt x="1359" y="1052"/>
                    </a:lnTo>
                    <a:lnTo>
                      <a:pt x="1355" y="1045"/>
                    </a:lnTo>
                    <a:lnTo>
                      <a:pt x="1355" y="1043"/>
                    </a:lnTo>
                    <a:lnTo>
                      <a:pt x="1354" y="1037"/>
                    </a:lnTo>
                    <a:lnTo>
                      <a:pt x="1354" y="1035"/>
                    </a:lnTo>
                    <a:lnTo>
                      <a:pt x="1352" y="1035"/>
                    </a:lnTo>
                    <a:lnTo>
                      <a:pt x="1352" y="1033"/>
                    </a:lnTo>
                    <a:lnTo>
                      <a:pt x="1352" y="1031"/>
                    </a:lnTo>
                    <a:lnTo>
                      <a:pt x="1350" y="1031"/>
                    </a:lnTo>
                    <a:lnTo>
                      <a:pt x="1350" y="1029"/>
                    </a:lnTo>
                    <a:lnTo>
                      <a:pt x="1350" y="1027"/>
                    </a:lnTo>
                    <a:lnTo>
                      <a:pt x="1348" y="1026"/>
                    </a:lnTo>
                    <a:lnTo>
                      <a:pt x="1346" y="1026"/>
                    </a:lnTo>
                    <a:lnTo>
                      <a:pt x="1344" y="1026"/>
                    </a:lnTo>
                    <a:lnTo>
                      <a:pt x="1344" y="1024"/>
                    </a:lnTo>
                    <a:lnTo>
                      <a:pt x="1342" y="1022"/>
                    </a:lnTo>
                    <a:lnTo>
                      <a:pt x="1344" y="1022"/>
                    </a:lnTo>
                    <a:lnTo>
                      <a:pt x="1344" y="1020"/>
                    </a:lnTo>
                    <a:lnTo>
                      <a:pt x="1344" y="1018"/>
                    </a:lnTo>
                    <a:lnTo>
                      <a:pt x="1342" y="1018"/>
                    </a:lnTo>
                    <a:lnTo>
                      <a:pt x="1342" y="1016"/>
                    </a:lnTo>
                    <a:lnTo>
                      <a:pt x="1342" y="1014"/>
                    </a:lnTo>
                    <a:lnTo>
                      <a:pt x="1344" y="1014"/>
                    </a:lnTo>
                    <a:lnTo>
                      <a:pt x="1344" y="1012"/>
                    </a:lnTo>
                    <a:lnTo>
                      <a:pt x="1344" y="1010"/>
                    </a:lnTo>
                    <a:lnTo>
                      <a:pt x="1346" y="1010"/>
                    </a:lnTo>
                    <a:lnTo>
                      <a:pt x="1346" y="1008"/>
                    </a:lnTo>
                    <a:lnTo>
                      <a:pt x="1348" y="1008"/>
                    </a:lnTo>
                    <a:lnTo>
                      <a:pt x="1348" y="1006"/>
                    </a:lnTo>
                    <a:lnTo>
                      <a:pt x="1346" y="1008"/>
                    </a:lnTo>
                    <a:lnTo>
                      <a:pt x="1344" y="1008"/>
                    </a:lnTo>
                    <a:lnTo>
                      <a:pt x="1342" y="1008"/>
                    </a:lnTo>
                    <a:lnTo>
                      <a:pt x="1340" y="1008"/>
                    </a:lnTo>
                    <a:lnTo>
                      <a:pt x="1340" y="1006"/>
                    </a:lnTo>
                    <a:lnTo>
                      <a:pt x="1338" y="1006"/>
                    </a:lnTo>
                    <a:lnTo>
                      <a:pt x="1338" y="1004"/>
                    </a:lnTo>
                    <a:lnTo>
                      <a:pt x="1336" y="1004"/>
                    </a:lnTo>
                    <a:lnTo>
                      <a:pt x="1336" y="1002"/>
                    </a:lnTo>
                    <a:lnTo>
                      <a:pt x="1334" y="1001"/>
                    </a:lnTo>
                    <a:lnTo>
                      <a:pt x="1332" y="999"/>
                    </a:lnTo>
                    <a:lnTo>
                      <a:pt x="1332" y="997"/>
                    </a:lnTo>
                    <a:lnTo>
                      <a:pt x="1330" y="997"/>
                    </a:lnTo>
                    <a:lnTo>
                      <a:pt x="1330" y="999"/>
                    </a:lnTo>
                    <a:lnTo>
                      <a:pt x="1329" y="997"/>
                    </a:lnTo>
                    <a:lnTo>
                      <a:pt x="1327" y="997"/>
                    </a:lnTo>
                    <a:lnTo>
                      <a:pt x="1327" y="995"/>
                    </a:lnTo>
                    <a:lnTo>
                      <a:pt x="1325" y="993"/>
                    </a:lnTo>
                    <a:lnTo>
                      <a:pt x="1323" y="993"/>
                    </a:lnTo>
                    <a:lnTo>
                      <a:pt x="1321" y="991"/>
                    </a:lnTo>
                    <a:lnTo>
                      <a:pt x="1319" y="991"/>
                    </a:lnTo>
                    <a:lnTo>
                      <a:pt x="1319" y="989"/>
                    </a:lnTo>
                    <a:lnTo>
                      <a:pt x="1317" y="987"/>
                    </a:lnTo>
                    <a:lnTo>
                      <a:pt x="1315" y="987"/>
                    </a:lnTo>
                    <a:lnTo>
                      <a:pt x="1315" y="985"/>
                    </a:lnTo>
                    <a:lnTo>
                      <a:pt x="1313" y="985"/>
                    </a:lnTo>
                    <a:lnTo>
                      <a:pt x="1313" y="983"/>
                    </a:lnTo>
                    <a:lnTo>
                      <a:pt x="1311" y="983"/>
                    </a:lnTo>
                    <a:lnTo>
                      <a:pt x="1309" y="983"/>
                    </a:lnTo>
                    <a:lnTo>
                      <a:pt x="1309" y="981"/>
                    </a:lnTo>
                    <a:lnTo>
                      <a:pt x="1307" y="981"/>
                    </a:lnTo>
                    <a:lnTo>
                      <a:pt x="1307" y="979"/>
                    </a:lnTo>
                    <a:lnTo>
                      <a:pt x="1307" y="978"/>
                    </a:lnTo>
                    <a:lnTo>
                      <a:pt x="1306" y="976"/>
                    </a:lnTo>
                    <a:lnTo>
                      <a:pt x="1304" y="974"/>
                    </a:lnTo>
                    <a:lnTo>
                      <a:pt x="1302" y="972"/>
                    </a:lnTo>
                    <a:lnTo>
                      <a:pt x="1300" y="972"/>
                    </a:lnTo>
                    <a:lnTo>
                      <a:pt x="1300" y="970"/>
                    </a:lnTo>
                    <a:lnTo>
                      <a:pt x="1300" y="968"/>
                    </a:lnTo>
                    <a:lnTo>
                      <a:pt x="1300" y="966"/>
                    </a:lnTo>
                    <a:lnTo>
                      <a:pt x="1300" y="964"/>
                    </a:lnTo>
                    <a:lnTo>
                      <a:pt x="1298" y="964"/>
                    </a:lnTo>
                    <a:lnTo>
                      <a:pt x="1298" y="962"/>
                    </a:lnTo>
                    <a:lnTo>
                      <a:pt x="1296" y="960"/>
                    </a:lnTo>
                    <a:lnTo>
                      <a:pt x="1294" y="958"/>
                    </a:lnTo>
                    <a:lnTo>
                      <a:pt x="1292" y="958"/>
                    </a:lnTo>
                    <a:lnTo>
                      <a:pt x="1292" y="956"/>
                    </a:lnTo>
                    <a:lnTo>
                      <a:pt x="1290" y="954"/>
                    </a:lnTo>
                    <a:lnTo>
                      <a:pt x="1288" y="954"/>
                    </a:lnTo>
                    <a:lnTo>
                      <a:pt x="1286" y="954"/>
                    </a:lnTo>
                    <a:lnTo>
                      <a:pt x="1284" y="953"/>
                    </a:lnTo>
                    <a:lnTo>
                      <a:pt x="1282" y="953"/>
                    </a:lnTo>
                    <a:lnTo>
                      <a:pt x="1281" y="953"/>
                    </a:lnTo>
                    <a:lnTo>
                      <a:pt x="1277" y="949"/>
                    </a:lnTo>
                    <a:lnTo>
                      <a:pt x="1273" y="945"/>
                    </a:lnTo>
                    <a:lnTo>
                      <a:pt x="1271" y="945"/>
                    </a:lnTo>
                    <a:lnTo>
                      <a:pt x="1271" y="943"/>
                    </a:lnTo>
                    <a:lnTo>
                      <a:pt x="1269" y="943"/>
                    </a:lnTo>
                    <a:lnTo>
                      <a:pt x="1267" y="943"/>
                    </a:lnTo>
                    <a:lnTo>
                      <a:pt x="1263" y="941"/>
                    </a:lnTo>
                    <a:lnTo>
                      <a:pt x="1261" y="939"/>
                    </a:lnTo>
                    <a:lnTo>
                      <a:pt x="1259" y="939"/>
                    </a:lnTo>
                    <a:lnTo>
                      <a:pt x="1259" y="937"/>
                    </a:lnTo>
                    <a:lnTo>
                      <a:pt x="1257" y="937"/>
                    </a:lnTo>
                    <a:lnTo>
                      <a:pt x="1256" y="935"/>
                    </a:lnTo>
                    <a:lnTo>
                      <a:pt x="1254" y="935"/>
                    </a:lnTo>
                    <a:lnTo>
                      <a:pt x="1252" y="933"/>
                    </a:lnTo>
                    <a:lnTo>
                      <a:pt x="1250" y="933"/>
                    </a:lnTo>
                    <a:lnTo>
                      <a:pt x="1250" y="931"/>
                    </a:lnTo>
                    <a:lnTo>
                      <a:pt x="1248" y="931"/>
                    </a:lnTo>
                    <a:lnTo>
                      <a:pt x="1248" y="930"/>
                    </a:lnTo>
                    <a:lnTo>
                      <a:pt x="1246" y="930"/>
                    </a:lnTo>
                    <a:lnTo>
                      <a:pt x="1244" y="930"/>
                    </a:lnTo>
                    <a:lnTo>
                      <a:pt x="1244" y="928"/>
                    </a:lnTo>
                    <a:lnTo>
                      <a:pt x="1242" y="928"/>
                    </a:lnTo>
                    <a:lnTo>
                      <a:pt x="1242" y="926"/>
                    </a:lnTo>
                    <a:lnTo>
                      <a:pt x="1240" y="926"/>
                    </a:lnTo>
                    <a:lnTo>
                      <a:pt x="1238" y="926"/>
                    </a:lnTo>
                    <a:lnTo>
                      <a:pt x="1238" y="924"/>
                    </a:lnTo>
                    <a:lnTo>
                      <a:pt x="1236" y="924"/>
                    </a:lnTo>
                    <a:lnTo>
                      <a:pt x="1234" y="922"/>
                    </a:lnTo>
                    <a:lnTo>
                      <a:pt x="1231" y="920"/>
                    </a:lnTo>
                    <a:lnTo>
                      <a:pt x="1227" y="918"/>
                    </a:lnTo>
                    <a:lnTo>
                      <a:pt x="1225" y="916"/>
                    </a:lnTo>
                    <a:lnTo>
                      <a:pt x="1221" y="916"/>
                    </a:lnTo>
                    <a:lnTo>
                      <a:pt x="1219" y="916"/>
                    </a:lnTo>
                    <a:lnTo>
                      <a:pt x="1217" y="916"/>
                    </a:lnTo>
                    <a:lnTo>
                      <a:pt x="1215" y="916"/>
                    </a:lnTo>
                    <a:lnTo>
                      <a:pt x="1215" y="914"/>
                    </a:lnTo>
                    <a:lnTo>
                      <a:pt x="1213" y="914"/>
                    </a:lnTo>
                    <a:lnTo>
                      <a:pt x="1211" y="914"/>
                    </a:lnTo>
                    <a:lnTo>
                      <a:pt x="1209" y="914"/>
                    </a:lnTo>
                    <a:lnTo>
                      <a:pt x="1208" y="914"/>
                    </a:lnTo>
                    <a:lnTo>
                      <a:pt x="1208" y="912"/>
                    </a:lnTo>
                    <a:lnTo>
                      <a:pt x="1206" y="912"/>
                    </a:lnTo>
                    <a:lnTo>
                      <a:pt x="1204" y="910"/>
                    </a:lnTo>
                    <a:lnTo>
                      <a:pt x="1202" y="910"/>
                    </a:lnTo>
                    <a:lnTo>
                      <a:pt x="1200" y="908"/>
                    </a:lnTo>
                    <a:lnTo>
                      <a:pt x="1196" y="906"/>
                    </a:lnTo>
                    <a:lnTo>
                      <a:pt x="1194" y="906"/>
                    </a:lnTo>
                    <a:lnTo>
                      <a:pt x="1190" y="905"/>
                    </a:lnTo>
                    <a:lnTo>
                      <a:pt x="1188" y="903"/>
                    </a:lnTo>
                    <a:lnTo>
                      <a:pt x="1186" y="903"/>
                    </a:lnTo>
                    <a:lnTo>
                      <a:pt x="1183" y="899"/>
                    </a:lnTo>
                    <a:lnTo>
                      <a:pt x="1181" y="899"/>
                    </a:lnTo>
                    <a:lnTo>
                      <a:pt x="1179" y="899"/>
                    </a:lnTo>
                    <a:lnTo>
                      <a:pt x="1179" y="897"/>
                    </a:lnTo>
                    <a:lnTo>
                      <a:pt x="1177" y="897"/>
                    </a:lnTo>
                    <a:lnTo>
                      <a:pt x="1175" y="897"/>
                    </a:lnTo>
                    <a:lnTo>
                      <a:pt x="1173" y="897"/>
                    </a:lnTo>
                    <a:lnTo>
                      <a:pt x="1173" y="895"/>
                    </a:lnTo>
                    <a:lnTo>
                      <a:pt x="1171" y="895"/>
                    </a:lnTo>
                    <a:lnTo>
                      <a:pt x="1169" y="895"/>
                    </a:lnTo>
                    <a:lnTo>
                      <a:pt x="1167" y="895"/>
                    </a:lnTo>
                    <a:lnTo>
                      <a:pt x="1165" y="895"/>
                    </a:lnTo>
                    <a:lnTo>
                      <a:pt x="1165" y="893"/>
                    </a:lnTo>
                    <a:lnTo>
                      <a:pt x="1163" y="893"/>
                    </a:lnTo>
                    <a:lnTo>
                      <a:pt x="1161" y="893"/>
                    </a:lnTo>
                    <a:lnTo>
                      <a:pt x="1160" y="893"/>
                    </a:lnTo>
                    <a:lnTo>
                      <a:pt x="1158" y="893"/>
                    </a:lnTo>
                    <a:lnTo>
                      <a:pt x="1156" y="891"/>
                    </a:lnTo>
                    <a:lnTo>
                      <a:pt x="1154" y="891"/>
                    </a:lnTo>
                    <a:lnTo>
                      <a:pt x="1152" y="891"/>
                    </a:lnTo>
                    <a:lnTo>
                      <a:pt x="1150" y="891"/>
                    </a:lnTo>
                    <a:lnTo>
                      <a:pt x="1148" y="891"/>
                    </a:lnTo>
                    <a:lnTo>
                      <a:pt x="1146" y="891"/>
                    </a:lnTo>
                    <a:lnTo>
                      <a:pt x="1144" y="893"/>
                    </a:lnTo>
                    <a:lnTo>
                      <a:pt x="1142" y="893"/>
                    </a:lnTo>
                    <a:lnTo>
                      <a:pt x="1140" y="893"/>
                    </a:lnTo>
                    <a:lnTo>
                      <a:pt x="1138" y="893"/>
                    </a:lnTo>
                    <a:lnTo>
                      <a:pt x="1137" y="893"/>
                    </a:lnTo>
                    <a:lnTo>
                      <a:pt x="1135" y="893"/>
                    </a:lnTo>
                    <a:lnTo>
                      <a:pt x="1133" y="893"/>
                    </a:lnTo>
                    <a:lnTo>
                      <a:pt x="1131" y="893"/>
                    </a:lnTo>
                    <a:lnTo>
                      <a:pt x="1129" y="895"/>
                    </a:lnTo>
                    <a:lnTo>
                      <a:pt x="1127" y="895"/>
                    </a:lnTo>
                    <a:lnTo>
                      <a:pt x="1125" y="895"/>
                    </a:lnTo>
                    <a:lnTo>
                      <a:pt x="1123" y="895"/>
                    </a:lnTo>
                    <a:lnTo>
                      <a:pt x="1121" y="895"/>
                    </a:lnTo>
                    <a:lnTo>
                      <a:pt x="1121" y="897"/>
                    </a:lnTo>
                    <a:lnTo>
                      <a:pt x="1119" y="897"/>
                    </a:lnTo>
                    <a:lnTo>
                      <a:pt x="1117" y="897"/>
                    </a:lnTo>
                    <a:lnTo>
                      <a:pt x="1117" y="899"/>
                    </a:lnTo>
                    <a:lnTo>
                      <a:pt x="1115" y="899"/>
                    </a:lnTo>
                    <a:lnTo>
                      <a:pt x="1113" y="899"/>
                    </a:lnTo>
                    <a:lnTo>
                      <a:pt x="1110" y="899"/>
                    </a:lnTo>
                    <a:lnTo>
                      <a:pt x="1108" y="899"/>
                    </a:lnTo>
                    <a:lnTo>
                      <a:pt x="1104" y="905"/>
                    </a:lnTo>
                    <a:lnTo>
                      <a:pt x="1098" y="910"/>
                    </a:lnTo>
                    <a:lnTo>
                      <a:pt x="1094" y="912"/>
                    </a:lnTo>
                    <a:lnTo>
                      <a:pt x="1092" y="912"/>
                    </a:lnTo>
                    <a:lnTo>
                      <a:pt x="1090" y="912"/>
                    </a:lnTo>
                    <a:lnTo>
                      <a:pt x="1087" y="908"/>
                    </a:lnTo>
                    <a:lnTo>
                      <a:pt x="1087" y="906"/>
                    </a:lnTo>
                    <a:lnTo>
                      <a:pt x="1087" y="905"/>
                    </a:lnTo>
                    <a:lnTo>
                      <a:pt x="1090" y="899"/>
                    </a:lnTo>
                    <a:lnTo>
                      <a:pt x="1094" y="893"/>
                    </a:lnTo>
                    <a:lnTo>
                      <a:pt x="1092" y="889"/>
                    </a:lnTo>
                    <a:lnTo>
                      <a:pt x="1089" y="887"/>
                    </a:lnTo>
                    <a:lnTo>
                      <a:pt x="1087" y="887"/>
                    </a:lnTo>
                    <a:lnTo>
                      <a:pt x="1077" y="885"/>
                    </a:lnTo>
                    <a:lnTo>
                      <a:pt x="1075" y="885"/>
                    </a:lnTo>
                    <a:lnTo>
                      <a:pt x="1069" y="883"/>
                    </a:lnTo>
                    <a:lnTo>
                      <a:pt x="1065" y="882"/>
                    </a:lnTo>
                    <a:lnTo>
                      <a:pt x="1064" y="880"/>
                    </a:lnTo>
                    <a:lnTo>
                      <a:pt x="1062" y="880"/>
                    </a:lnTo>
                    <a:lnTo>
                      <a:pt x="1060" y="878"/>
                    </a:lnTo>
                    <a:lnTo>
                      <a:pt x="1054" y="874"/>
                    </a:lnTo>
                    <a:lnTo>
                      <a:pt x="1048" y="874"/>
                    </a:lnTo>
                    <a:lnTo>
                      <a:pt x="1042" y="878"/>
                    </a:lnTo>
                    <a:lnTo>
                      <a:pt x="1035" y="880"/>
                    </a:lnTo>
                    <a:lnTo>
                      <a:pt x="1033" y="882"/>
                    </a:lnTo>
                    <a:lnTo>
                      <a:pt x="1025" y="885"/>
                    </a:lnTo>
                    <a:lnTo>
                      <a:pt x="1023" y="885"/>
                    </a:lnTo>
                    <a:lnTo>
                      <a:pt x="1019" y="887"/>
                    </a:lnTo>
                    <a:lnTo>
                      <a:pt x="1017" y="889"/>
                    </a:lnTo>
                    <a:lnTo>
                      <a:pt x="1014" y="889"/>
                    </a:lnTo>
                    <a:lnTo>
                      <a:pt x="1012" y="891"/>
                    </a:lnTo>
                    <a:lnTo>
                      <a:pt x="1010" y="895"/>
                    </a:lnTo>
                    <a:lnTo>
                      <a:pt x="1008" y="897"/>
                    </a:lnTo>
                    <a:lnTo>
                      <a:pt x="1008" y="899"/>
                    </a:lnTo>
                    <a:lnTo>
                      <a:pt x="1008" y="903"/>
                    </a:lnTo>
                    <a:lnTo>
                      <a:pt x="1006" y="905"/>
                    </a:lnTo>
                    <a:lnTo>
                      <a:pt x="1004" y="906"/>
                    </a:lnTo>
                    <a:lnTo>
                      <a:pt x="1000" y="908"/>
                    </a:lnTo>
                    <a:lnTo>
                      <a:pt x="996" y="910"/>
                    </a:lnTo>
                    <a:lnTo>
                      <a:pt x="994" y="910"/>
                    </a:lnTo>
                    <a:lnTo>
                      <a:pt x="991" y="910"/>
                    </a:lnTo>
                    <a:lnTo>
                      <a:pt x="987" y="910"/>
                    </a:lnTo>
                    <a:lnTo>
                      <a:pt x="983" y="908"/>
                    </a:lnTo>
                    <a:lnTo>
                      <a:pt x="983" y="906"/>
                    </a:lnTo>
                    <a:lnTo>
                      <a:pt x="981" y="906"/>
                    </a:lnTo>
                    <a:lnTo>
                      <a:pt x="979" y="903"/>
                    </a:lnTo>
                    <a:lnTo>
                      <a:pt x="971" y="901"/>
                    </a:lnTo>
                    <a:lnTo>
                      <a:pt x="966" y="903"/>
                    </a:lnTo>
                    <a:lnTo>
                      <a:pt x="956" y="901"/>
                    </a:lnTo>
                    <a:lnTo>
                      <a:pt x="954" y="901"/>
                    </a:lnTo>
                    <a:lnTo>
                      <a:pt x="952" y="903"/>
                    </a:lnTo>
                    <a:lnTo>
                      <a:pt x="944" y="905"/>
                    </a:lnTo>
                    <a:lnTo>
                      <a:pt x="943" y="906"/>
                    </a:lnTo>
                    <a:lnTo>
                      <a:pt x="941" y="908"/>
                    </a:lnTo>
                    <a:lnTo>
                      <a:pt x="939" y="912"/>
                    </a:lnTo>
                    <a:lnTo>
                      <a:pt x="939" y="914"/>
                    </a:lnTo>
                    <a:lnTo>
                      <a:pt x="937" y="916"/>
                    </a:lnTo>
                    <a:lnTo>
                      <a:pt x="937" y="918"/>
                    </a:lnTo>
                    <a:lnTo>
                      <a:pt x="935" y="920"/>
                    </a:lnTo>
                    <a:lnTo>
                      <a:pt x="933" y="924"/>
                    </a:lnTo>
                    <a:lnTo>
                      <a:pt x="931" y="926"/>
                    </a:lnTo>
                    <a:lnTo>
                      <a:pt x="929" y="926"/>
                    </a:lnTo>
                    <a:lnTo>
                      <a:pt x="927" y="928"/>
                    </a:lnTo>
                    <a:lnTo>
                      <a:pt x="923" y="930"/>
                    </a:lnTo>
                    <a:lnTo>
                      <a:pt x="921" y="930"/>
                    </a:lnTo>
                    <a:lnTo>
                      <a:pt x="914" y="935"/>
                    </a:lnTo>
                    <a:lnTo>
                      <a:pt x="908" y="937"/>
                    </a:lnTo>
                    <a:lnTo>
                      <a:pt x="906" y="937"/>
                    </a:lnTo>
                    <a:lnTo>
                      <a:pt x="906" y="939"/>
                    </a:lnTo>
                    <a:lnTo>
                      <a:pt x="904" y="939"/>
                    </a:lnTo>
                    <a:lnTo>
                      <a:pt x="900" y="941"/>
                    </a:lnTo>
                    <a:lnTo>
                      <a:pt x="898" y="941"/>
                    </a:lnTo>
                    <a:lnTo>
                      <a:pt x="898" y="943"/>
                    </a:lnTo>
                    <a:lnTo>
                      <a:pt x="896" y="943"/>
                    </a:lnTo>
                    <a:lnTo>
                      <a:pt x="891" y="945"/>
                    </a:lnTo>
                    <a:lnTo>
                      <a:pt x="883" y="949"/>
                    </a:lnTo>
                    <a:lnTo>
                      <a:pt x="881" y="949"/>
                    </a:lnTo>
                    <a:lnTo>
                      <a:pt x="879" y="951"/>
                    </a:lnTo>
                    <a:lnTo>
                      <a:pt x="877" y="951"/>
                    </a:lnTo>
                    <a:lnTo>
                      <a:pt x="875" y="951"/>
                    </a:lnTo>
                    <a:lnTo>
                      <a:pt x="873" y="951"/>
                    </a:lnTo>
                    <a:lnTo>
                      <a:pt x="870" y="951"/>
                    </a:lnTo>
                    <a:lnTo>
                      <a:pt x="866" y="953"/>
                    </a:lnTo>
                    <a:lnTo>
                      <a:pt x="864" y="953"/>
                    </a:lnTo>
                    <a:lnTo>
                      <a:pt x="862" y="953"/>
                    </a:lnTo>
                    <a:lnTo>
                      <a:pt x="856" y="953"/>
                    </a:lnTo>
                    <a:lnTo>
                      <a:pt x="850" y="954"/>
                    </a:lnTo>
                    <a:lnTo>
                      <a:pt x="839" y="954"/>
                    </a:lnTo>
                    <a:lnTo>
                      <a:pt x="835" y="956"/>
                    </a:lnTo>
                    <a:lnTo>
                      <a:pt x="833" y="956"/>
                    </a:lnTo>
                    <a:lnTo>
                      <a:pt x="827" y="956"/>
                    </a:lnTo>
                    <a:lnTo>
                      <a:pt x="825" y="958"/>
                    </a:lnTo>
                    <a:lnTo>
                      <a:pt x="824" y="958"/>
                    </a:lnTo>
                    <a:lnTo>
                      <a:pt x="824" y="960"/>
                    </a:lnTo>
                    <a:lnTo>
                      <a:pt x="822" y="962"/>
                    </a:lnTo>
                    <a:lnTo>
                      <a:pt x="822" y="964"/>
                    </a:lnTo>
                    <a:lnTo>
                      <a:pt x="822" y="966"/>
                    </a:lnTo>
                    <a:lnTo>
                      <a:pt x="822" y="968"/>
                    </a:lnTo>
                    <a:lnTo>
                      <a:pt x="822" y="970"/>
                    </a:lnTo>
                    <a:lnTo>
                      <a:pt x="822" y="972"/>
                    </a:lnTo>
                    <a:lnTo>
                      <a:pt x="822" y="974"/>
                    </a:lnTo>
                    <a:lnTo>
                      <a:pt x="820" y="974"/>
                    </a:lnTo>
                    <a:lnTo>
                      <a:pt x="818" y="974"/>
                    </a:lnTo>
                    <a:lnTo>
                      <a:pt x="816" y="976"/>
                    </a:lnTo>
                    <a:lnTo>
                      <a:pt x="816" y="978"/>
                    </a:lnTo>
                    <a:lnTo>
                      <a:pt x="814" y="978"/>
                    </a:lnTo>
                    <a:lnTo>
                      <a:pt x="812" y="978"/>
                    </a:lnTo>
                    <a:lnTo>
                      <a:pt x="812" y="979"/>
                    </a:lnTo>
                    <a:lnTo>
                      <a:pt x="814" y="981"/>
                    </a:lnTo>
                    <a:lnTo>
                      <a:pt x="812" y="983"/>
                    </a:lnTo>
                    <a:lnTo>
                      <a:pt x="810" y="983"/>
                    </a:lnTo>
                    <a:lnTo>
                      <a:pt x="810" y="985"/>
                    </a:lnTo>
                    <a:lnTo>
                      <a:pt x="808" y="985"/>
                    </a:lnTo>
                    <a:lnTo>
                      <a:pt x="808" y="987"/>
                    </a:lnTo>
                    <a:lnTo>
                      <a:pt x="806" y="987"/>
                    </a:lnTo>
                    <a:lnTo>
                      <a:pt x="804" y="987"/>
                    </a:lnTo>
                    <a:lnTo>
                      <a:pt x="802" y="987"/>
                    </a:lnTo>
                    <a:lnTo>
                      <a:pt x="800" y="987"/>
                    </a:lnTo>
                    <a:lnTo>
                      <a:pt x="800" y="989"/>
                    </a:lnTo>
                    <a:lnTo>
                      <a:pt x="799" y="989"/>
                    </a:lnTo>
                    <a:lnTo>
                      <a:pt x="799" y="991"/>
                    </a:lnTo>
                    <a:lnTo>
                      <a:pt x="800" y="991"/>
                    </a:lnTo>
                    <a:lnTo>
                      <a:pt x="800" y="993"/>
                    </a:lnTo>
                    <a:lnTo>
                      <a:pt x="800" y="995"/>
                    </a:lnTo>
                    <a:lnTo>
                      <a:pt x="799" y="997"/>
                    </a:lnTo>
                    <a:lnTo>
                      <a:pt x="799" y="999"/>
                    </a:lnTo>
                    <a:lnTo>
                      <a:pt x="797" y="999"/>
                    </a:lnTo>
                    <a:lnTo>
                      <a:pt x="795" y="1001"/>
                    </a:lnTo>
                    <a:lnTo>
                      <a:pt x="795" y="1002"/>
                    </a:lnTo>
                    <a:lnTo>
                      <a:pt x="795" y="1004"/>
                    </a:lnTo>
                    <a:lnTo>
                      <a:pt x="795" y="1006"/>
                    </a:lnTo>
                    <a:lnTo>
                      <a:pt x="793" y="1008"/>
                    </a:lnTo>
                    <a:lnTo>
                      <a:pt x="793" y="1010"/>
                    </a:lnTo>
                    <a:lnTo>
                      <a:pt x="791" y="1012"/>
                    </a:lnTo>
                    <a:lnTo>
                      <a:pt x="789" y="1012"/>
                    </a:lnTo>
                    <a:lnTo>
                      <a:pt x="789" y="1014"/>
                    </a:lnTo>
                    <a:lnTo>
                      <a:pt x="787" y="1014"/>
                    </a:lnTo>
                    <a:lnTo>
                      <a:pt x="787" y="1016"/>
                    </a:lnTo>
                    <a:lnTo>
                      <a:pt x="785" y="1016"/>
                    </a:lnTo>
                    <a:lnTo>
                      <a:pt x="783" y="1016"/>
                    </a:lnTo>
                    <a:lnTo>
                      <a:pt x="783" y="1018"/>
                    </a:lnTo>
                    <a:lnTo>
                      <a:pt x="779" y="1018"/>
                    </a:lnTo>
                    <a:lnTo>
                      <a:pt x="777" y="1018"/>
                    </a:lnTo>
                    <a:lnTo>
                      <a:pt x="776" y="1018"/>
                    </a:lnTo>
                    <a:lnTo>
                      <a:pt x="774" y="1018"/>
                    </a:lnTo>
                    <a:lnTo>
                      <a:pt x="772" y="1020"/>
                    </a:lnTo>
                    <a:lnTo>
                      <a:pt x="770" y="1020"/>
                    </a:lnTo>
                    <a:lnTo>
                      <a:pt x="768" y="1020"/>
                    </a:lnTo>
                    <a:lnTo>
                      <a:pt x="768" y="1018"/>
                    </a:lnTo>
                    <a:lnTo>
                      <a:pt x="766" y="1018"/>
                    </a:lnTo>
                    <a:lnTo>
                      <a:pt x="766" y="1020"/>
                    </a:lnTo>
                    <a:lnTo>
                      <a:pt x="766" y="1022"/>
                    </a:lnTo>
                    <a:lnTo>
                      <a:pt x="764" y="1024"/>
                    </a:lnTo>
                    <a:lnTo>
                      <a:pt x="764" y="1026"/>
                    </a:lnTo>
                    <a:lnTo>
                      <a:pt x="764" y="1027"/>
                    </a:lnTo>
                    <a:lnTo>
                      <a:pt x="762" y="1027"/>
                    </a:lnTo>
                    <a:lnTo>
                      <a:pt x="762" y="1029"/>
                    </a:lnTo>
                    <a:lnTo>
                      <a:pt x="760" y="1029"/>
                    </a:lnTo>
                    <a:lnTo>
                      <a:pt x="758" y="1029"/>
                    </a:lnTo>
                    <a:lnTo>
                      <a:pt x="760" y="1031"/>
                    </a:lnTo>
                    <a:lnTo>
                      <a:pt x="758" y="1033"/>
                    </a:lnTo>
                    <a:lnTo>
                      <a:pt x="756" y="1035"/>
                    </a:lnTo>
                    <a:lnTo>
                      <a:pt x="756" y="1037"/>
                    </a:lnTo>
                    <a:lnTo>
                      <a:pt x="754" y="1037"/>
                    </a:lnTo>
                    <a:lnTo>
                      <a:pt x="754" y="1039"/>
                    </a:lnTo>
                    <a:lnTo>
                      <a:pt x="752" y="1039"/>
                    </a:lnTo>
                    <a:lnTo>
                      <a:pt x="751" y="1039"/>
                    </a:lnTo>
                    <a:lnTo>
                      <a:pt x="745" y="1041"/>
                    </a:lnTo>
                    <a:lnTo>
                      <a:pt x="745" y="1043"/>
                    </a:lnTo>
                    <a:lnTo>
                      <a:pt x="745" y="1045"/>
                    </a:lnTo>
                    <a:lnTo>
                      <a:pt x="743" y="1045"/>
                    </a:lnTo>
                    <a:lnTo>
                      <a:pt x="743" y="1047"/>
                    </a:lnTo>
                    <a:lnTo>
                      <a:pt x="741" y="1047"/>
                    </a:lnTo>
                    <a:lnTo>
                      <a:pt x="739" y="1047"/>
                    </a:lnTo>
                    <a:lnTo>
                      <a:pt x="737" y="1047"/>
                    </a:lnTo>
                    <a:lnTo>
                      <a:pt x="737" y="1049"/>
                    </a:lnTo>
                    <a:lnTo>
                      <a:pt x="735" y="1050"/>
                    </a:lnTo>
                    <a:lnTo>
                      <a:pt x="735" y="1052"/>
                    </a:lnTo>
                    <a:lnTo>
                      <a:pt x="733" y="1052"/>
                    </a:lnTo>
                    <a:lnTo>
                      <a:pt x="731" y="1052"/>
                    </a:lnTo>
                    <a:lnTo>
                      <a:pt x="731" y="1054"/>
                    </a:lnTo>
                    <a:lnTo>
                      <a:pt x="729" y="1054"/>
                    </a:lnTo>
                    <a:lnTo>
                      <a:pt x="727" y="1056"/>
                    </a:lnTo>
                    <a:lnTo>
                      <a:pt x="727" y="1058"/>
                    </a:lnTo>
                    <a:lnTo>
                      <a:pt x="726" y="1058"/>
                    </a:lnTo>
                    <a:lnTo>
                      <a:pt x="726" y="1060"/>
                    </a:lnTo>
                    <a:lnTo>
                      <a:pt x="726" y="1062"/>
                    </a:lnTo>
                    <a:lnTo>
                      <a:pt x="726" y="1064"/>
                    </a:lnTo>
                    <a:lnTo>
                      <a:pt x="726" y="1066"/>
                    </a:lnTo>
                    <a:lnTo>
                      <a:pt x="724" y="1068"/>
                    </a:lnTo>
                    <a:lnTo>
                      <a:pt x="722" y="1070"/>
                    </a:lnTo>
                    <a:lnTo>
                      <a:pt x="724" y="1072"/>
                    </a:lnTo>
                    <a:lnTo>
                      <a:pt x="722" y="1074"/>
                    </a:lnTo>
                    <a:lnTo>
                      <a:pt x="722" y="1075"/>
                    </a:lnTo>
                    <a:lnTo>
                      <a:pt x="722" y="1077"/>
                    </a:lnTo>
                    <a:lnTo>
                      <a:pt x="722" y="1079"/>
                    </a:lnTo>
                    <a:lnTo>
                      <a:pt x="722" y="1081"/>
                    </a:lnTo>
                    <a:lnTo>
                      <a:pt x="722" y="1083"/>
                    </a:lnTo>
                    <a:lnTo>
                      <a:pt x="722" y="1085"/>
                    </a:lnTo>
                    <a:lnTo>
                      <a:pt x="722" y="1087"/>
                    </a:lnTo>
                    <a:lnTo>
                      <a:pt x="722" y="1091"/>
                    </a:lnTo>
                    <a:lnTo>
                      <a:pt x="720" y="1093"/>
                    </a:lnTo>
                    <a:lnTo>
                      <a:pt x="720" y="1095"/>
                    </a:lnTo>
                    <a:lnTo>
                      <a:pt x="718" y="1095"/>
                    </a:lnTo>
                    <a:lnTo>
                      <a:pt x="718" y="1097"/>
                    </a:lnTo>
                    <a:lnTo>
                      <a:pt x="714" y="1100"/>
                    </a:lnTo>
                    <a:lnTo>
                      <a:pt x="712" y="1102"/>
                    </a:lnTo>
                    <a:lnTo>
                      <a:pt x="712" y="1104"/>
                    </a:lnTo>
                    <a:lnTo>
                      <a:pt x="710" y="1104"/>
                    </a:lnTo>
                    <a:lnTo>
                      <a:pt x="710" y="1106"/>
                    </a:lnTo>
                    <a:lnTo>
                      <a:pt x="708" y="1106"/>
                    </a:lnTo>
                    <a:lnTo>
                      <a:pt x="708" y="1108"/>
                    </a:lnTo>
                    <a:lnTo>
                      <a:pt x="706" y="1108"/>
                    </a:lnTo>
                    <a:lnTo>
                      <a:pt x="706" y="1110"/>
                    </a:lnTo>
                    <a:lnTo>
                      <a:pt x="704" y="1110"/>
                    </a:lnTo>
                    <a:lnTo>
                      <a:pt x="704" y="1112"/>
                    </a:lnTo>
                    <a:lnTo>
                      <a:pt x="703" y="1114"/>
                    </a:lnTo>
                    <a:lnTo>
                      <a:pt x="701" y="1116"/>
                    </a:lnTo>
                    <a:lnTo>
                      <a:pt x="699" y="1118"/>
                    </a:lnTo>
                    <a:lnTo>
                      <a:pt x="699" y="1120"/>
                    </a:lnTo>
                    <a:lnTo>
                      <a:pt x="697" y="1122"/>
                    </a:lnTo>
                    <a:lnTo>
                      <a:pt x="693" y="1125"/>
                    </a:lnTo>
                    <a:lnTo>
                      <a:pt x="693" y="1127"/>
                    </a:lnTo>
                    <a:lnTo>
                      <a:pt x="691" y="1127"/>
                    </a:lnTo>
                    <a:lnTo>
                      <a:pt x="689" y="1129"/>
                    </a:lnTo>
                    <a:lnTo>
                      <a:pt x="687" y="1131"/>
                    </a:lnTo>
                    <a:lnTo>
                      <a:pt x="687" y="1133"/>
                    </a:lnTo>
                    <a:lnTo>
                      <a:pt x="685" y="1133"/>
                    </a:lnTo>
                    <a:lnTo>
                      <a:pt x="685" y="1135"/>
                    </a:lnTo>
                    <a:lnTo>
                      <a:pt x="683" y="1135"/>
                    </a:lnTo>
                    <a:lnTo>
                      <a:pt x="683" y="1137"/>
                    </a:lnTo>
                    <a:lnTo>
                      <a:pt x="681" y="1139"/>
                    </a:lnTo>
                    <a:lnTo>
                      <a:pt x="681" y="1141"/>
                    </a:lnTo>
                    <a:lnTo>
                      <a:pt x="679" y="1141"/>
                    </a:lnTo>
                    <a:lnTo>
                      <a:pt x="679" y="1143"/>
                    </a:lnTo>
                    <a:lnTo>
                      <a:pt x="678" y="1143"/>
                    </a:lnTo>
                    <a:lnTo>
                      <a:pt x="678" y="1145"/>
                    </a:lnTo>
                    <a:lnTo>
                      <a:pt x="676" y="1146"/>
                    </a:lnTo>
                    <a:lnTo>
                      <a:pt x="674" y="1146"/>
                    </a:lnTo>
                    <a:lnTo>
                      <a:pt x="674" y="1148"/>
                    </a:lnTo>
                    <a:lnTo>
                      <a:pt x="672" y="1150"/>
                    </a:lnTo>
                    <a:lnTo>
                      <a:pt x="672" y="1152"/>
                    </a:lnTo>
                    <a:lnTo>
                      <a:pt x="670" y="1154"/>
                    </a:lnTo>
                    <a:lnTo>
                      <a:pt x="666" y="1154"/>
                    </a:lnTo>
                    <a:lnTo>
                      <a:pt x="664" y="1154"/>
                    </a:lnTo>
                    <a:lnTo>
                      <a:pt x="662" y="1154"/>
                    </a:lnTo>
                    <a:lnTo>
                      <a:pt x="658" y="1154"/>
                    </a:lnTo>
                    <a:lnTo>
                      <a:pt x="653" y="1154"/>
                    </a:lnTo>
                    <a:lnTo>
                      <a:pt x="649" y="1154"/>
                    </a:lnTo>
                    <a:lnTo>
                      <a:pt x="645" y="1154"/>
                    </a:lnTo>
                    <a:lnTo>
                      <a:pt x="643" y="1154"/>
                    </a:lnTo>
                    <a:lnTo>
                      <a:pt x="639" y="1154"/>
                    </a:lnTo>
                    <a:lnTo>
                      <a:pt x="637" y="1154"/>
                    </a:lnTo>
                    <a:lnTo>
                      <a:pt x="633" y="1154"/>
                    </a:lnTo>
                    <a:lnTo>
                      <a:pt x="631" y="1154"/>
                    </a:lnTo>
                    <a:lnTo>
                      <a:pt x="630" y="1154"/>
                    </a:lnTo>
                    <a:lnTo>
                      <a:pt x="628" y="1154"/>
                    </a:lnTo>
                    <a:lnTo>
                      <a:pt x="626" y="1154"/>
                    </a:lnTo>
                    <a:lnTo>
                      <a:pt x="624" y="1154"/>
                    </a:lnTo>
                    <a:lnTo>
                      <a:pt x="622" y="1154"/>
                    </a:lnTo>
                    <a:lnTo>
                      <a:pt x="622" y="1156"/>
                    </a:lnTo>
                    <a:lnTo>
                      <a:pt x="622" y="1158"/>
                    </a:lnTo>
                    <a:lnTo>
                      <a:pt x="620" y="1160"/>
                    </a:lnTo>
                    <a:lnTo>
                      <a:pt x="618" y="1160"/>
                    </a:lnTo>
                    <a:lnTo>
                      <a:pt x="610" y="1160"/>
                    </a:lnTo>
                    <a:lnTo>
                      <a:pt x="608" y="1160"/>
                    </a:lnTo>
                    <a:lnTo>
                      <a:pt x="608" y="1162"/>
                    </a:lnTo>
                    <a:lnTo>
                      <a:pt x="607" y="1162"/>
                    </a:lnTo>
                    <a:lnTo>
                      <a:pt x="607" y="1164"/>
                    </a:lnTo>
                    <a:lnTo>
                      <a:pt x="605" y="1164"/>
                    </a:lnTo>
                    <a:lnTo>
                      <a:pt x="605" y="1166"/>
                    </a:lnTo>
                    <a:lnTo>
                      <a:pt x="605" y="1168"/>
                    </a:lnTo>
                    <a:lnTo>
                      <a:pt x="607" y="1168"/>
                    </a:lnTo>
                    <a:lnTo>
                      <a:pt x="608" y="1168"/>
                    </a:lnTo>
                    <a:lnTo>
                      <a:pt x="608" y="1170"/>
                    </a:lnTo>
                    <a:lnTo>
                      <a:pt x="610" y="1170"/>
                    </a:lnTo>
                    <a:lnTo>
                      <a:pt x="612" y="1170"/>
                    </a:lnTo>
                    <a:lnTo>
                      <a:pt x="612" y="1171"/>
                    </a:lnTo>
                    <a:lnTo>
                      <a:pt x="614" y="1171"/>
                    </a:lnTo>
                    <a:lnTo>
                      <a:pt x="614" y="1173"/>
                    </a:lnTo>
                    <a:lnTo>
                      <a:pt x="614" y="1175"/>
                    </a:lnTo>
                    <a:lnTo>
                      <a:pt x="614" y="1177"/>
                    </a:lnTo>
                    <a:lnTo>
                      <a:pt x="614" y="1175"/>
                    </a:lnTo>
                    <a:lnTo>
                      <a:pt x="616" y="1175"/>
                    </a:lnTo>
                    <a:lnTo>
                      <a:pt x="618" y="1175"/>
                    </a:lnTo>
                    <a:lnTo>
                      <a:pt x="618" y="1173"/>
                    </a:lnTo>
                    <a:lnTo>
                      <a:pt x="620" y="1173"/>
                    </a:lnTo>
                    <a:lnTo>
                      <a:pt x="620" y="1171"/>
                    </a:lnTo>
                    <a:lnTo>
                      <a:pt x="622" y="1170"/>
                    </a:lnTo>
                    <a:lnTo>
                      <a:pt x="624" y="1170"/>
                    </a:lnTo>
                    <a:lnTo>
                      <a:pt x="624" y="1171"/>
                    </a:lnTo>
                    <a:lnTo>
                      <a:pt x="626" y="1171"/>
                    </a:lnTo>
                    <a:lnTo>
                      <a:pt x="626" y="1173"/>
                    </a:lnTo>
                    <a:lnTo>
                      <a:pt x="626" y="1175"/>
                    </a:lnTo>
                    <a:lnTo>
                      <a:pt x="624" y="1175"/>
                    </a:lnTo>
                    <a:lnTo>
                      <a:pt x="624" y="1177"/>
                    </a:lnTo>
                    <a:lnTo>
                      <a:pt x="624" y="1179"/>
                    </a:lnTo>
                    <a:lnTo>
                      <a:pt x="626" y="1179"/>
                    </a:lnTo>
                    <a:lnTo>
                      <a:pt x="626" y="1181"/>
                    </a:lnTo>
                    <a:lnTo>
                      <a:pt x="626" y="1183"/>
                    </a:lnTo>
                    <a:lnTo>
                      <a:pt x="628" y="1183"/>
                    </a:lnTo>
                    <a:lnTo>
                      <a:pt x="630" y="1183"/>
                    </a:lnTo>
                    <a:lnTo>
                      <a:pt x="631" y="1183"/>
                    </a:lnTo>
                    <a:lnTo>
                      <a:pt x="631" y="1185"/>
                    </a:lnTo>
                    <a:lnTo>
                      <a:pt x="631" y="1187"/>
                    </a:lnTo>
                    <a:lnTo>
                      <a:pt x="631" y="1189"/>
                    </a:lnTo>
                    <a:lnTo>
                      <a:pt x="630" y="1189"/>
                    </a:lnTo>
                    <a:lnTo>
                      <a:pt x="631" y="1189"/>
                    </a:lnTo>
                    <a:lnTo>
                      <a:pt x="631" y="1191"/>
                    </a:lnTo>
                    <a:lnTo>
                      <a:pt x="633" y="1191"/>
                    </a:lnTo>
                    <a:lnTo>
                      <a:pt x="633" y="1193"/>
                    </a:lnTo>
                    <a:lnTo>
                      <a:pt x="633" y="1194"/>
                    </a:lnTo>
                    <a:lnTo>
                      <a:pt x="633" y="1196"/>
                    </a:lnTo>
                    <a:lnTo>
                      <a:pt x="631" y="1198"/>
                    </a:lnTo>
                    <a:lnTo>
                      <a:pt x="630" y="1198"/>
                    </a:lnTo>
                    <a:lnTo>
                      <a:pt x="628" y="1198"/>
                    </a:lnTo>
                    <a:lnTo>
                      <a:pt x="626" y="1198"/>
                    </a:lnTo>
                    <a:lnTo>
                      <a:pt x="626" y="1196"/>
                    </a:lnTo>
                    <a:lnTo>
                      <a:pt x="624" y="1196"/>
                    </a:lnTo>
                    <a:lnTo>
                      <a:pt x="624" y="1194"/>
                    </a:lnTo>
                    <a:lnTo>
                      <a:pt x="622" y="1194"/>
                    </a:lnTo>
                    <a:lnTo>
                      <a:pt x="622" y="1193"/>
                    </a:lnTo>
                    <a:lnTo>
                      <a:pt x="620" y="1193"/>
                    </a:lnTo>
                    <a:lnTo>
                      <a:pt x="620" y="1191"/>
                    </a:lnTo>
                    <a:lnTo>
                      <a:pt x="620" y="1189"/>
                    </a:lnTo>
                    <a:lnTo>
                      <a:pt x="618" y="1189"/>
                    </a:lnTo>
                    <a:lnTo>
                      <a:pt x="616" y="1189"/>
                    </a:lnTo>
                    <a:lnTo>
                      <a:pt x="614" y="1189"/>
                    </a:lnTo>
                    <a:lnTo>
                      <a:pt x="614" y="1191"/>
                    </a:lnTo>
                    <a:lnTo>
                      <a:pt x="614" y="1193"/>
                    </a:lnTo>
                    <a:lnTo>
                      <a:pt x="612" y="1193"/>
                    </a:lnTo>
                    <a:lnTo>
                      <a:pt x="612" y="1194"/>
                    </a:lnTo>
                    <a:lnTo>
                      <a:pt x="610" y="1194"/>
                    </a:lnTo>
                    <a:lnTo>
                      <a:pt x="608" y="1194"/>
                    </a:lnTo>
                    <a:lnTo>
                      <a:pt x="608" y="1193"/>
                    </a:lnTo>
                    <a:lnTo>
                      <a:pt x="608" y="1194"/>
                    </a:lnTo>
                    <a:lnTo>
                      <a:pt x="607" y="1194"/>
                    </a:lnTo>
                    <a:lnTo>
                      <a:pt x="605" y="1194"/>
                    </a:lnTo>
                    <a:lnTo>
                      <a:pt x="603" y="1194"/>
                    </a:lnTo>
                    <a:lnTo>
                      <a:pt x="603" y="1196"/>
                    </a:lnTo>
                    <a:lnTo>
                      <a:pt x="603" y="1198"/>
                    </a:lnTo>
                    <a:lnTo>
                      <a:pt x="601" y="1198"/>
                    </a:lnTo>
                    <a:lnTo>
                      <a:pt x="599" y="1200"/>
                    </a:lnTo>
                    <a:lnTo>
                      <a:pt x="597" y="1198"/>
                    </a:lnTo>
                    <a:lnTo>
                      <a:pt x="597" y="1196"/>
                    </a:lnTo>
                    <a:lnTo>
                      <a:pt x="595" y="1196"/>
                    </a:lnTo>
                    <a:lnTo>
                      <a:pt x="595" y="1194"/>
                    </a:lnTo>
                    <a:lnTo>
                      <a:pt x="595" y="1193"/>
                    </a:lnTo>
                    <a:lnTo>
                      <a:pt x="595" y="1191"/>
                    </a:lnTo>
                    <a:lnTo>
                      <a:pt x="597" y="1191"/>
                    </a:lnTo>
                    <a:lnTo>
                      <a:pt x="597" y="1189"/>
                    </a:lnTo>
                    <a:lnTo>
                      <a:pt x="599" y="1189"/>
                    </a:lnTo>
                    <a:lnTo>
                      <a:pt x="599" y="1187"/>
                    </a:lnTo>
                    <a:lnTo>
                      <a:pt x="599" y="1185"/>
                    </a:lnTo>
                    <a:lnTo>
                      <a:pt x="597" y="1183"/>
                    </a:lnTo>
                    <a:lnTo>
                      <a:pt x="597" y="1181"/>
                    </a:lnTo>
                    <a:lnTo>
                      <a:pt x="599" y="1181"/>
                    </a:lnTo>
                    <a:lnTo>
                      <a:pt x="599" y="1179"/>
                    </a:lnTo>
                    <a:lnTo>
                      <a:pt x="601" y="1179"/>
                    </a:lnTo>
                    <a:lnTo>
                      <a:pt x="601" y="1177"/>
                    </a:lnTo>
                    <a:lnTo>
                      <a:pt x="603" y="1177"/>
                    </a:lnTo>
                    <a:lnTo>
                      <a:pt x="603" y="1175"/>
                    </a:lnTo>
                    <a:lnTo>
                      <a:pt x="601" y="1175"/>
                    </a:lnTo>
                    <a:lnTo>
                      <a:pt x="601" y="1173"/>
                    </a:lnTo>
                    <a:lnTo>
                      <a:pt x="601" y="1171"/>
                    </a:lnTo>
                    <a:lnTo>
                      <a:pt x="601" y="1170"/>
                    </a:lnTo>
                    <a:lnTo>
                      <a:pt x="599" y="1170"/>
                    </a:lnTo>
                    <a:lnTo>
                      <a:pt x="599" y="1171"/>
                    </a:lnTo>
                    <a:lnTo>
                      <a:pt x="599" y="1173"/>
                    </a:lnTo>
                    <a:lnTo>
                      <a:pt x="599" y="1175"/>
                    </a:lnTo>
                    <a:lnTo>
                      <a:pt x="597" y="1177"/>
                    </a:lnTo>
                    <a:lnTo>
                      <a:pt x="595" y="1177"/>
                    </a:lnTo>
                    <a:lnTo>
                      <a:pt x="595" y="1179"/>
                    </a:lnTo>
                    <a:lnTo>
                      <a:pt x="593" y="1181"/>
                    </a:lnTo>
                    <a:lnTo>
                      <a:pt x="593" y="1183"/>
                    </a:lnTo>
                    <a:lnTo>
                      <a:pt x="593" y="1185"/>
                    </a:lnTo>
                    <a:lnTo>
                      <a:pt x="593" y="1187"/>
                    </a:lnTo>
                    <a:lnTo>
                      <a:pt x="591" y="1187"/>
                    </a:lnTo>
                    <a:lnTo>
                      <a:pt x="589" y="1187"/>
                    </a:lnTo>
                    <a:lnTo>
                      <a:pt x="587" y="1187"/>
                    </a:lnTo>
                    <a:lnTo>
                      <a:pt x="587" y="1185"/>
                    </a:lnTo>
                    <a:lnTo>
                      <a:pt x="587" y="1183"/>
                    </a:lnTo>
                    <a:lnTo>
                      <a:pt x="585" y="1183"/>
                    </a:lnTo>
                    <a:lnTo>
                      <a:pt x="583" y="1183"/>
                    </a:lnTo>
                    <a:lnTo>
                      <a:pt x="582" y="1185"/>
                    </a:lnTo>
                    <a:lnTo>
                      <a:pt x="580" y="1185"/>
                    </a:lnTo>
                    <a:lnTo>
                      <a:pt x="578" y="1185"/>
                    </a:lnTo>
                    <a:lnTo>
                      <a:pt x="578" y="1183"/>
                    </a:lnTo>
                    <a:lnTo>
                      <a:pt x="578" y="1181"/>
                    </a:lnTo>
                    <a:lnTo>
                      <a:pt x="578" y="1179"/>
                    </a:lnTo>
                    <a:lnTo>
                      <a:pt x="576" y="1179"/>
                    </a:lnTo>
                    <a:lnTo>
                      <a:pt x="576" y="1177"/>
                    </a:lnTo>
                    <a:lnTo>
                      <a:pt x="578" y="1177"/>
                    </a:lnTo>
                    <a:lnTo>
                      <a:pt x="578" y="1175"/>
                    </a:lnTo>
                    <a:lnTo>
                      <a:pt x="576" y="1175"/>
                    </a:lnTo>
                    <a:lnTo>
                      <a:pt x="576" y="1173"/>
                    </a:lnTo>
                    <a:lnTo>
                      <a:pt x="576" y="1171"/>
                    </a:lnTo>
                    <a:lnTo>
                      <a:pt x="576" y="1170"/>
                    </a:lnTo>
                    <a:lnTo>
                      <a:pt x="578" y="1170"/>
                    </a:lnTo>
                    <a:lnTo>
                      <a:pt x="578" y="1168"/>
                    </a:lnTo>
                    <a:lnTo>
                      <a:pt x="580" y="1166"/>
                    </a:lnTo>
                    <a:lnTo>
                      <a:pt x="578" y="1166"/>
                    </a:lnTo>
                    <a:lnTo>
                      <a:pt x="576" y="1168"/>
                    </a:lnTo>
                    <a:lnTo>
                      <a:pt x="572" y="1170"/>
                    </a:lnTo>
                    <a:lnTo>
                      <a:pt x="570" y="1170"/>
                    </a:lnTo>
                    <a:lnTo>
                      <a:pt x="570" y="1171"/>
                    </a:lnTo>
                    <a:lnTo>
                      <a:pt x="568" y="1171"/>
                    </a:lnTo>
                    <a:lnTo>
                      <a:pt x="568" y="1173"/>
                    </a:lnTo>
                    <a:lnTo>
                      <a:pt x="570" y="1173"/>
                    </a:lnTo>
                    <a:lnTo>
                      <a:pt x="570" y="1171"/>
                    </a:lnTo>
                    <a:lnTo>
                      <a:pt x="572" y="1171"/>
                    </a:lnTo>
                    <a:lnTo>
                      <a:pt x="574" y="1171"/>
                    </a:lnTo>
                    <a:lnTo>
                      <a:pt x="574" y="1173"/>
                    </a:lnTo>
                    <a:lnTo>
                      <a:pt x="574" y="1175"/>
                    </a:lnTo>
                    <a:lnTo>
                      <a:pt x="574" y="1177"/>
                    </a:lnTo>
                    <a:lnTo>
                      <a:pt x="572" y="1177"/>
                    </a:lnTo>
                    <a:lnTo>
                      <a:pt x="570" y="1177"/>
                    </a:lnTo>
                    <a:lnTo>
                      <a:pt x="568" y="1177"/>
                    </a:lnTo>
                    <a:lnTo>
                      <a:pt x="566" y="1177"/>
                    </a:lnTo>
                    <a:lnTo>
                      <a:pt x="566" y="1179"/>
                    </a:lnTo>
                    <a:lnTo>
                      <a:pt x="566" y="1181"/>
                    </a:lnTo>
                    <a:lnTo>
                      <a:pt x="566" y="1183"/>
                    </a:lnTo>
                    <a:lnTo>
                      <a:pt x="564" y="1185"/>
                    </a:lnTo>
                    <a:lnTo>
                      <a:pt x="562" y="1183"/>
                    </a:lnTo>
                    <a:lnTo>
                      <a:pt x="562" y="1185"/>
                    </a:lnTo>
                    <a:lnTo>
                      <a:pt x="562" y="1187"/>
                    </a:lnTo>
                    <a:lnTo>
                      <a:pt x="564" y="1187"/>
                    </a:lnTo>
                    <a:lnTo>
                      <a:pt x="564" y="1189"/>
                    </a:lnTo>
                    <a:lnTo>
                      <a:pt x="562" y="1189"/>
                    </a:lnTo>
                    <a:lnTo>
                      <a:pt x="562" y="1191"/>
                    </a:lnTo>
                    <a:lnTo>
                      <a:pt x="560" y="1191"/>
                    </a:lnTo>
                    <a:lnTo>
                      <a:pt x="559" y="1191"/>
                    </a:lnTo>
                    <a:lnTo>
                      <a:pt x="557" y="1191"/>
                    </a:lnTo>
                    <a:lnTo>
                      <a:pt x="555" y="1191"/>
                    </a:lnTo>
                    <a:lnTo>
                      <a:pt x="553" y="1191"/>
                    </a:lnTo>
                    <a:lnTo>
                      <a:pt x="555" y="1193"/>
                    </a:lnTo>
                    <a:lnTo>
                      <a:pt x="553" y="1193"/>
                    </a:lnTo>
                    <a:lnTo>
                      <a:pt x="553" y="1194"/>
                    </a:lnTo>
                    <a:lnTo>
                      <a:pt x="555" y="1196"/>
                    </a:lnTo>
                    <a:lnTo>
                      <a:pt x="555" y="1198"/>
                    </a:lnTo>
                    <a:lnTo>
                      <a:pt x="557" y="1198"/>
                    </a:lnTo>
                    <a:lnTo>
                      <a:pt x="557" y="1200"/>
                    </a:lnTo>
                    <a:lnTo>
                      <a:pt x="557" y="1202"/>
                    </a:lnTo>
                    <a:lnTo>
                      <a:pt x="555" y="1204"/>
                    </a:lnTo>
                    <a:lnTo>
                      <a:pt x="553" y="1204"/>
                    </a:lnTo>
                    <a:lnTo>
                      <a:pt x="553" y="1202"/>
                    </a:lnTo>
                    <a:lnTo>
                      <a:pt x="551" y="1204"/>
                    </a:lnTo>
                    <a:lnTo>
                      <a:pt x="549" y="1206"/>
                    </a:lnTo>
                    <a:lnTo>
                      <a:pt x="547" y="1206"/>
                    </a:lnTo>
                    <a:lnTo>
                      <a:pt x="545" y="1206"/>
                    </a:lnTo>
                    <a:lnTo>
                      <a:pt x="545" y="1204"/>
                    </a:lnTo>
                    <a:lnTo>
                      <a:pt x="543" y="1204"/>
                    </a:lnTo>
                    <a:lnTo>
                      <a:pt x="541" y="1204"/>
                    </a:lnTo>
                    <a:lnTo>
                      <a:pt x="541" y="1206"/>
                    </a:lnTo>
                    <a:lnTo>
                      <a:pt x="543" y="1206"/>
                    </a:lnTo>
                    <a:lnTo>
                      <a:pt x="543" y="1208"/>
                    </a:lnTo>
                    <a:lnTo>
                      <a:pt x="541" y="1208"/>
                    </a:lnTo>
                    <a:lnTo>
                      <a:pt x="541" y="1210"/>
                    </a:lnTo>
                    <a:lnTo>
                      <a:pt x="539" y="1210"/>
                    </a:lnTo>
                    <a:lnTo>
                      <a:pt x="537" y="1210"/>
                    </a:lnTo>
                    <a:lnTo>
                      <a:pt x="537" y="1208"/>
                    </a:lnTo>
                    <a:lnTo>
                      <a:pt x="535" y="1208"/>
                    </a:lnTo>
                    <a:lnTo>
                      <a:pt x="535" y="1210"/>
                    </a:lnTo>
                    <a:lnTo>
                      <a:pt x="534" y="1212"/>
                    </a:lnTo>
                    <a:lnTo>
                      <a:pt x="534" y="1214"/>
                    </a:lnTo>
                    <a:lnTo>
                      <a:pt x="532" y="1216"/>
                    </a:lnTo>
                    <a:lnTo>
                      <a:pt x="530" y="1216"/>
                    </a:lnTo>
                    <a:lnTo>
                      <a:pt x="528" y="1216"/>
                    </a:lnTo>
                    <a:lnTo>
                      <a:pt x="528" y="1214"/>
                    </a:lnTo>
                    <a:lnTo>
                      <a:pt x="528" y="1212"/>
                    </a:lnTo>
                    <a:lnTo>
                      <a:pt x="528" y="1210"/>
                    </a:lnTo>
                    <a:lnTo>
                      <a:pt x="528" y="1208"/>
                    </a:lnTo>
                    <a:lnTo>
                      <a:pt x="528" y="1206"/>
                    </a:lnTo>
                    <a:lnTo>
                      <a:pt x="526" y="1206"/>
                    </a:lnTo>
                    <a:lnTo>
                      <a:pt x="526" y="1204"/>
                    </a:lnTo>
                    <a:lnTo>
                      <a:pt x="526" y="1202"/>
                    </a:lnTo>
                    <a:lnTo>
                      <a:pt x="526" y="1200"/>
                    </a:lnTo>
                    <a:lnTo>
                      <a:pt x="528" y="1200"/>
                    </a:lnTo>
                    <a:lnTo>
                      <a:pt x="528" y="1198"/>
                    </a:lnTo>
                    <a:lnTo>
                      <a:pt x="526" y="1198"/>
                    </a:lnTo>
                    <a:lnTo>
                      <a:pt x="524" y="1198"/>
                    </a:lnTo>
                    <a:lnTo>
                      <a:pt x="524" y="1196"/>
                    </a:lnTo>
                    <a:lnTo>
                      <a:pt x="524" y="1194"/>
                    </a:lnTo>
                    <a:lnTo>
                      <a:pt x="526" y="1194"/>
                    </a:lnTo>
                    <a:lnTo>
                      <a:pt x="524" y="1194"/>
                    </a:lnTo>
                    <a:lnTo>
                      <a:pt x="524" y="1193"/>
                    </a:lnTo>
                    <a:lnTo>
                      <a:pt x="522" y="1193"/>
                    </a:lnTo>
                    <a:lnTo>
                      <a:pt x="522" y="1194"/>
                    </a:lnTo>
                    <a:lnTo>
                      <a:pt x="520" y="1194"/>
                    </a:lnTo>
                    <a:lnTo>
                      <a:pt x="518" y="1194"/>
                    </a:lnTo>
                    <a:lnTo>
                      <a:pt x="518" y="1196"/>
                    </a:lnTo>
                    <a:lnTo>
                      <a:pt x="516" y="1196"/>
                    </a:lnTo>
                    <a:lnTo>
                      <a:pt x="514" y="1196"/>
                    </a:lnTo>
                    <a:lnTo>
                      <a:pt x="512" y="1196"/>
                    </a:lnTo>
                    <a:lnTo>
                      <a:pt x="512" y="1194"/>
                    </a:lnTo>
                    <a:lnTo>
                      <a:pt x="510" y="1194"/>
                    </a:lnTo>
                    <a:lnTo>
                      <a:pt x="510" y="1196"/>
                    </a:lnTo>
                    <a:lnTo>
                      <a:pt x="509" y="1196"/>
                    </a:lnTo>
                    <a:lnTo>
                      <a:pt x="509" y="1198"/>
                    </a:lnTo>
                    <a:lnTo>
                      <a:pt x="507" y="1198"/>
                    </a:lnTo>
                    <a:lnTo>
                      <a:pt x="509" y="1198"/>
                    </a:lnTo>
                    <a:lnTo>
                      <a:pt x="509" y="1200"/>
                    </a:lnTo>
                    <a:lnTo>
                      <a:pt x="510" y="1200"/>
                    </a:lnTo>
                    <a:lnTo>
                      <a:pt x="510" y="1202"/>
                    </a:lnTo>
                    <a:lnTo>
                      <a:pt x="512" y="1204"/>
                    </a:lnTo>
                    <a:lnTo>
                      <a:pt x="512" y="1206"/>
                    </a:lnTo>
                    <a:lnTo>
                      <a:pt x="512" y="1208"/>
                    </a:lnTo>
                    <a:lnTo>
                      <a:pt x="512" y="1210"/>
                    </a:lnTo>
                    <a:lnTo>
                      <a:pt x="510" y="1210"/>
                    </a:lnTo>
                    <a:lnTo>
                      <a:pt x="509" y="1210"/>
                    </a:lnTo>
                    <a:lnTo>
                      <a:pt x="507" y="1210"/>
                    </a:lnTo>
                    <a:lnTo>
                      <a:pt x="505" y="1210"/>
                    </a:lnTo>
                    <a:lnTo>
                      <a:pt x="503" y="1210"/>
                    </a:lnTo>
                    <a:lnTo>
                      <a:pt x="501" y="1210"/>
                    </a:lnTo>
                    <a:lnTo>
                      <a:pt x="499" y="1210"/>
                    </a:lnTo>
                    <a:lnTo>
                      <a:pt x="497" y="1210"/>
                    </a:lnTo>
                    <a:lnTo>
                      <a:pt x="497" y="1212"/>
                    </a:lnTo>
                    <a:lnTo>
                      <a:pt x="495" y="1212"/>
                    </a:lnTo>
                    <a:lnTo>
                      <a:pt x="495" y="1214"/>
                    </a:lnTo>
                    <a:lnTo>
                      <a:pt x="493" y="1214"/>
                    </a:lnTo>
                    <a:lnTo>
                      <a:pt x="491" y="1214"/>
                    </a:lnTo>
                    <a:lnTo>
                      <a:pt x="489" y="1212"/>
                    </a:lnTo>
                    <a:lnTo>
                      <a:pt x="487" y="1212"/>
                    </a:lnTo>
                    <a:lnTo>
                      <a:pt x="486" y="1212"/>
                    </a:lnTo>
                    <a:lnTo>
                      <a:pt x="484" y="1212"/>
                    </a:lnTo>
                    <a:lnTo>
                      <a:pt x="482" y="1212"/>
                    </a:lnTo>
                    <a:lnTo>
                      <a:pt x="480" y="1212"/>
                    </a:lnTo>
                    <a:lnTo>
                      <a:pt x="478" y="1212"/>
                    </a:lnTo>
                    <a:lnTo>
                      <a:pt x="478" y="1214"/>
                    </a:lnTo>
                    <a:lnTo>
                      <a:pt x="476" y="1214"/>
                    </a:lnTo>
                    <a:lnTo>
                      <a:pt x="474" y="1214"/>
                    </a:lnTo>
                    <a:lnTo>
                      <a:pt x="472" y="1216"/>
                    </a:lnTo>
                    <a:lnTo>
                      <a:pt x="472" y="1218"/>
                    </a:lnTo>
                    <a:lnTo>
                      <a:pt x="472" y="1219"/>
                    </a:lnTo>
                    <a:lnTo>
                      <a:pt x="470" y="1219"/>
                    </a:lnTo>
                    <a:lnTo>
                      <a:pt x="470" y="1221"/>
                    </a:lnTo>
                    <a:lnTo>
                      <a:pt x="468" y="1221"/>
                    </a:lnTo>
                    <a:lnTo>
                      <a:pt x="468" y="1223"/>
                    </a:lnTo>
                    <a:lnTo>
                      <a:pt x="466" y="1223"/>
                    </a:lnTo>
                    <a:lnTo>
                      <a:pt x="464" y="1223"/>
                    </a:lnTo>
                    <a:lnTo>
                      <a:pt x="462" y="1223"/>
                    </a:lnTo>
                    <a:lnTo>
                      <a:pt x="462" y="1225"/>
                    </a:lnTo>
                    <a:lnTo>
                      <a:pt x="461" y="1225"/>
                    </a:lnTo>
                    <a:lnTo>
                      <a:pt x="459" y="1225"/>
                    </a:lnTo>
                    <a:lnTo>
                      <a:pt x="457" y="1225"/>
                    </a:lnTo>
                    <a:lnTo>
                      <a:pt x="455" y="1225"/>
                    </a:lnTo>
                    <a:lnTo>
                      <a:pt x="453" y="1223"/>
                    </a:lnTo>
                    <a:lnTo>
                      <a:pt x="451" y="1223"/>
                    </a:lnTo>
                    <a:lnTo>
                      <a:pt x="451" y="1221"/>
                    </a:lnTo>
                    <a:lnTo>
                      <a:pt x="449" y="1219"/>
                    </a:lnTo>
                    <a:lnTo>
                      <a:pt x="449" y="1218"/>
                    </a:lnTo>
                    <a:lnTo>
                      <a:pt x="447" y="1216"/>
                    </a:lnTo>
                    <a:lnTo>
                      <a:pt x="447" y="1214"/>
                    </a:lnTo>
                    <a:lnTo>
                      <a:pt x="447" y="1212"/>
                    </a:lnTo>
                    <a:lnTo>
                      <a:pt x="447" y="1210"/>
                    </a:lnTo>
                    <a:lnTo>
                      <a:pt x="449" y="1210"/>
                    </a:lnTo>
                    <a:lnTo>
                      <a:pt x="449" y="1208"/>
                    </a:lnTo>
                    <a:lnTo>
                      <a:pt x="451" y="1208"/>
                    </a:lnTo>
                    <a:lnTo>
                      <a:pt x="453" y="1206"/>
                    </a:lnTo>
                    <a:lnTo>
                      <a:pt x="455" y="1206"/>
                    </a:lnTo>
                    <a:lnTo>
                      <a:pt x="457" y="1204"/>
                    </a:lnTo>
                    <a:lnTo>
                      <a:pt x="457" y="1202"/>
                    </a:lnTo>
                    <a:lnTo>
                      <a:pt x="459" y="1200"/>
                    </a:lnTo>
                    <a:lnTo>
                      <a:pt x="459" y="1198"/>
                    </a:lnTo>
                    <a:lnTo>
                      <a:pt x="459" y="1196"/>
                    </a:lnTo>
                    <a:lnTo>
                      <a:pt x="461" y="1196"/>
                    </a:lnTo>
                    <a:lnTo>
                      <a:pt x="461" y="1194"/>
                    </a:lnTo>
                    <a:lnTo>
                      <a:pt x="461" y="1193"/>
                    </a:lnTo>
                    <a:lnTo>
                      <a:pt x="462" y="1193"/>
                    </a:lnTo>
                    <a:lnTo>
                      <a:pt x="462" y="1191"/>
                    </a:lnTo>
                    <a:lnTo>
                      <a:pt x="464" y="1191"/>
                    </a:lnTo>
                    <a:lnTo>
                      <a:pt x="466" y="1191"/>
                    </a:lnTo>
                    <a:lnTo>
                      <a:pt x="468" y="1191"/>
                    </a:lnTo>
                    <a:lnTo>
                      <a:pt x="470" y="1191"/>
                    </a:lnTo>
                    <a:lnTo>
                      <a:pt x="472" y="1191"/>
                    </a:lnTo>
                    <a:lnTo>
                      <a:pt x="472" y="1189"/>
                    </a:lnTo>
                    <a:lnTo>
                      <a:pt x="474" y="1189"/>
                    </a:lnTo>
                    <a:lnTo>
                      <a:pt x="476" y="1189"/>
                    </a:lnTo>
                    <a:lnTo>
                      <a:pt x="478" y="1189"/>
                    </a:lnTo>
                    <a:lnTo>
                      <a:pt x="478" y="1187"/>
                    </a:lnTo>
                    <a:lnTo>
                      <a:pt x="480" y="1187"/>
                    </a:lnTo>
                    <a:lnTo>
                      <a:pt x="480" y="1185"/>
                    </a:lnTo>
                    <a:lnTo>
                      <a:pt x="482" y="1185"/>
                    </a:lnTo>
                    <a:lnTo>
                      <a:pt x="484" y="1183"/>
                    </a:lnTo>
                    <a:lnTo>
                      <a:pt x="486" y="1183"/>
                    </a:lnTo>
                    <a:lnTo>
                      <a:pt x="487" y="1183"/>
                    </a:lnTo>
                    <a:lnTo>
                      <a:pt x="489" y="1183"/>
                    </a:lnTo>
                    <a:lnTo>
                      <a:pt x="491" y="1183"/>
                    </a:lnTo>
                    <a:lnTo>
                      <a:pt x="493" y="1183"/>
                    </a:lnTo>
                    <a:lnTo>
                      <a:pt x="495" y="1183"/>
                    </a:lnTo>
                    <a:lnTo>
                      <a:pt x="497" y="1183"/>
                    </a:lnTo>
                    <a:lnTo>
                      <a:pt x="497" y="1181"/>
                    </a:lnTo>
                    <a:lnTo>
                      <a:pt x="501" y="1179"/>
                    </a:lnTo>
                    <a:lnTo>
                      <a:pt x="503" y="1177"/>
                    </a:lnTo>
                    <a:lnTo>
                      <a:pt x="505" y="1177"/>
                    </a:lnTo>
                    <a:lnTo>
                      <a:pt x="507" y="1177"/>
                    </a:lnTo>
                    <a:lnTo>
                      <a:pt x="507" y="1175"/>
                    </a:lnTo>
                    <a:lnTo>
                      <a:pt x="509" y="1175"/>
                    </a:lnTo>
                    <a:lnTo>
                      <a:pt x="512" y="1170"/>
                    </a:lnTo>
                    <a:lnTo>
                      <a:pt x="514" y="1168"/>
                    </a:lnTo>
                    <a:lnTo>
                      <a:pt x="514" y="1166"/>
                    </a:lnTo>
                    <a:lnTo>
                      <a:pt x="516" y="1166"/>
                    </a:lnTo>
                    <a:lnTo>
                      <a:pt x="518" y="1164"/>
                    </a:lnTo>
                    <a:lnTo>
                      <a:pt x="520" y="1164"/>
                    </a:lnTo>
                    <a:lnTo>
                      <a:pt x="522" y="1164"/>
                    </a:lnTo>
                    <a:lnTo>
                      <a:pt x="522" y="1162"/>
                    </a:lnTo>
                    <a:lnTo>
                      <a:pt x="524" y="1162"/>
                    </a:lnTo>
                    <a:lnTo>
                      <a:pt x="524" y="1160"/>
                    </a:lnTo>
                    <a:lnTo>
                      <a:pt x="526" y="1160"/>
                    </a:lnTo>
                    <a:lnTo>
                      <a:pt x="526" y="1158"/>
                    </a:lnTo>
                    <a:lnTo>
                      <a:pt x="528" y="1158"/>
                    </a:lnTo>
                    <a:lnTo>
                      <a:pt x="528" y="1156"/>
                    </a:lnTo>
                    <a:lnTo>
                      <a:pt x="530" y="1156"/>
                    </a:lnTo>
                    <a:lnTo>
                      <a:pt x="530" y="1154"/>
                    </a:lnTo>
                    <a:lnTo>
                      <a:pt x="532" y="1152"/>
                    </a:lnTo>
                    <a:lnTo>
                      <a:pt x="532" y="1150"/>
                    </a:lnTo>
                    <a:lnTo>
                      <a:pt x="534" y="1150"/>
                    </a:lnTo>
                    <a:lnTo>
                      <a:pt x="534" y="1148"/>
                    </a:lnTo>
                    <a:lnTo>
                      <a:pt x="535" y="1148"/>
                    </a:lnTo>
                    <a:lnTo>
                      <a:pt x="535" y="1146"/>
                    </a:lnTo>
                    <a:lnTo>
                      <a:pt x="537" y="1146"/>
                    </a:lnTo>
                    <a:lnTo>
                      <a:pt x="537" y="1145"/>
                    </a:lnTo>
                    <a:lnTo>
                      <a:pt x="539" y="1145"/>
                    </a:lnTo>
                    <a:lnTo>
                      <a:pt x="539" y="1143"/>
                    </a:lnTo>
                    <a:lnTo>
                      <a:pt x="541" y="1143"/>
                    </a:lnTo>
                    <a:lnTo>
                      <a:pt x="543" y="1141"/>
                    </a:lnTo>
                    <a:lnTo>
                      <a:pt x="545" y="1141"/>
                    </a:lnTo>
                    <a:lnTo>
                      <a:pt x="545" y="1139"/>
                    </a:lnTo>
                    <a:lnTo>
                      <a:pt x="547" y="1139"/>
                    </a:lnTo>
                    <a:lnTo>
                      <a:pt x="547" y="1137"/>
                    </a:lnTo>
                    <a:lnTo>
                      <a:pt x="549" y="1137"/>
                    </a:lnTo>
                    <a:lnTo>
                      <a:pt x="551" y="1137"/>
                    </a:lnTo>
                    <a:lnTo>
                      <a:pt x="551" y="1135"/>
                    </a:lnTo>
                    <a:lnTo>
                      <a:pt x="553" y="1135"/>
                    </a:lnTo>
                    <a:lnTo>
                      <a:pt x="555" y="1135"/>
                    </a:lnTo>
                    <a:lnTo>
                      <a:pt x="557" y="1133"/>
                    </a:lnTo>
                    <a:lnTo>
                      <a:pt x="559" y="1133"/>
                    </a:lnTo>
                    <a:lnTo>
                      <a:pt x="560" y="1133"/>
                    </a:lnTo>
                    <a:lnTo>
                      <a:pt x="562" y="1131"/>
                    </a:lnTo>
                    <a:lnTo>
                      <a:pt x="564" y="1131"/>
                    </a:lnTo>
                    <a:lnTo>
                      <a:pt x="566" y="1129"/>
                    </a:lnTo>
                    <a:lnTo>
                      <a:pt x="568" y="1129"/>
                    </a:lnTo>
                    <a:lnTo>
                      <a:pt x="570" y="1129"/>
                    </a:lnTo>
                    <a:lnTo>
                      <a:pt x="572" y="1129"/>
                    </a:lnTo>
                    <a:lnTo>
                      <a:pt x="574" y="1129"/>
                    </a:lnTo>
                    <a:lnTo>
                      <a:pt x="576" y="1129"/>
                    </a:lnTo>
                    <a:lnTo>
                      <a:pt x="578" y="1129"/>
                    </a:lnTo>
                    <a:lnTo>
                      <a:pt x="580" y="1129"/>
                    </a:lnTo>
                    <a:lnTo>
                      <a:pt x="582" y="1129"/>
                    </a:lnTo>
                    <a:lnTo>
                      <a:pt x="583" y="1129"/>
                    </a:lnTo>
                    <a:lnTo>
                      <a:pt x="585" y="1129"/>
                    </a:lnTo>
                    <a:lnTo>
                      <a:pt x="587" y="1129"/>
                    </a:lnTo>
                    <a:lnTo>
                      <a:pt x="589" y="1127"/>
                    </a:lnTo>
                    <a:lnTo>
                      <a:pt x="589" y="1125"/>
                    </a:lnTo>
                    <a:lnTo>
                      <a:pt x="589" y="1123"/>
                    </a:lnTo>
                    <a:lnTo>
                      <a:pt x="589" y="1122"/>
                    </a:lnTo>
                    <a:lnTo>
                      <a:pt x="591" y="1122"/>
                    </a:lnTo>
                    <a:lnTo>
                      <a:pt x="591" y="1120"/>
                    </a:lnTo>
                    <a:lnTo>
                      <a:pt x="591" y="1118"/>
                    </a:lnTo>
                    <a:lnTo>
                      <a:pt x="593" y="1116"/>
                    </a:lnTo>
                    <a:lnTo>
                      <a:pt x="593" y="1114"/>
                    </a:lnTo>
                    <a:lnTo>
                      <a:pt x="595" y="1114"/>
                    </a:lnTo>
                    <a:lnTo>
                      <a:pt x="597" y="1112"/>
                    </a:lnTo>
                    <a:lnTo>
                      <a:pt x="599" y="1110"/>
                    </a:lnTo>
                    <a:lnTo>
                      <a:pt x="599" y="1108"/>
                    </a:lnTo>
                    <a:lnTo>
                      <a:pt x="601" y="1108"/>
                    </a:lnTo>
                    <a:lnTo>
                      <a:pt x="603" y="1106"/>
                    </a:lnTo>
                    <a:lnTo>
                      <a:pt x="605" y="1106"/>
                    </a:lnTo>
                    <a:lnTo>
                      <a:pt x="605" y="1104"/>
                    </a:lnTo>
                    <a:lnTo>
                      <a:pt x="607" y="1104"/>
                    </a:lnTo>
                    <a:lnTo>
                      <a:pt x="607" y="1102"/>
                    </a:lnTo>
                    <a:lnTo>
                      <a:pt x="608" y="1102"/>
                    </a:lnTo>
                    <a:lnTo>
                      <a:pt x="608" y="1100"/>
                    </a:lnTo>
                    <a:lnTo>
                      <a:pt x="610" y="1100"/>
                    </a:lnTo>
                    <a:lnTo>
                      <a:pt x="612" y="1098"/>
                    </a:lnTo>
                    <a:lnTo>
                      <a:pt x="614" y="1098"/>
                    </a:lnTo>
                    <a:lnTo>
                      <a:pt x="614" y="1097"/>
                    </a:lnTo>
                    <a:lnTo>
                      <a:pt x="616" y="1097"/>
                    </a:lnTo>
                    <a:lnTo>
                      <a:pt x="618" y="1095"/>
                    </a:lnTo>
                    <a:lnTo>
                      <a:pt x="620" y="1095"/>
                    </a:lnTo>
                    <a:lnTo>
                      <a:pt x="622" y="1093"/>
                    </a:lnTo>
                    <a:lnTo>
                      <a:pt x="624" y="1093"/>
                    </a:lnTo>
                    <a:lnTo>
                      <a:pt x="624" y="1091"/>
                    </a:lnTo>
                    <a:lnTo>
                      <a:pt x="626" y="1091"/>
                    </a:lnTo>
                    <a:lnTo>
                      <a:pt x="628" y="1091"/>
                    </a:lnTo>
                    <a:lnTo>
                      <a:pt x="628" y="1089"/>
                    </a:lnTo>
                    <a:lnTo>
                      <a:pt x="630" y="1089"/>
                    </a:lnTo>
                    <a:lnTo>
                      <a:pt x="630" y="1087"/>
                    </a:lnTo>
                    <a:lnTo>
                      <a:pt x="631" y="1087"/>
                    </a:lnTo>
                    <a:lnTo>
                      <a:pt x="633" y="1085"/>
                    </a:lnTo>
                    <a:lnTo>
                      <a:pt x="635" y="1085"/>
                    </a:lnTo>
                    <a:lnTo>
                      <a:pt x="637" y="1083"/>
                    </a:lnTo>
                    <a:lnTo>
                      <a:pt x="637" y="1081"/>
                    </a:lnTo>
                    <a:lnTo>
                      <a:pt x="639" y="1081"/>
                    </a:lnTo>
                    <a:lnTo>
                      <a:pt x="639" y="1079"/>
                    </a:lnTo>
                    <a:lnTo>
                      <a:pt x="641" y="1079"/>
                    </a:lnTo>
                    <a:lnTo>
                      <a:pt x="641" y="1077"/>
                    </a:lnTo>
                    <a:lnTo>
                      <a:pt x="641" y="1075"/>
                    </a:lnTo>
                    <a:lnTo>
                      <a:pt x="641" y="1074"/>
                    </a:lnTo>
                    <a:lnTo>
                      <a:pt x="643" y="1070"/>
                    </a:lnTo>
                    <a:lnTo>
                      <a:pt x="643" y="1068"/>
                    </a:lnTo>
                    <a:lnTo>
                      <a:pt x="645" y="1060"/>
                    </a:lnTo>
                    <a:lnTo>
                      <a:pt x="647" y="1056"/>
                    </a:lnTo>
                    <a:lnTo>
                      <a:pt x="647" y="1054"/>
                    </a:lnTo>
                    <a:lnTo>
                      <a:pt x="649" y="1050"/>
                    </a:lnTo>
                    <a:lnTo>
                      <a:pt x="651" y="1047"/>
                    </a:lnTo>
                    <a:lnTo>
                      <a:pt x="651" y="1045"/>
                    </a:lnTo>
                    <a:lnTo>
                      <a:pt x="651" y="1043"/>
                    </a:lnTo>
                    <a:lnTo>
                      <a:pt x="653" y="1041"/>
                    </a:lnTo>
                    <a:lnTo>
                      <a:pt x="653" y="1039"/>
                    </a:lnTo>
                    <a:lnTo>
                      <a:pt x="653" y="1037"/>
                    </a:lnTo>
                    <a:lnTo>
                      <a:pt x="653" y="1035"/>
                    </a:lnTo>
                    <a:lnTo>
                      <a:pt x="655" y="1033"/>
                    </a:lnTo>
                    <a:lnTo>
                      <a:pt x="655" y="1031"/>
                    </a:lnTo>
                    <a:lnTo>
                      <a:pt x="655" y="1029"/>
                    </a:lnTo>
                    <a:lnTo>
                      <a:pt x="656" y="1026"/>
                    </a:lnTo>
                    <a:lnTo>
                      <a:pt x="658" y="1020"/>
                    </a:lnTo>
                    <a:lnTo>
                      <a:pt x="660" y="1014"/>
                    </a:lnTo>
                    <a:lnTo>
                      <a:pt x="660" y="1012"/>
                    </a:lnTo>
                    <a:lnTo>
                      <a:pt x="660" y="1008"/>
                    </a:lnTo>
                    <a:lnTo>
                      <a:pt x="662" y="1006"/>
                    </a:lnTo>
                    <a:lnTo>
                      <a:pt x="662" y="1004"/>
                    </a:lnTo>
                    <a:lnTo>
                      <a:pt x="664" y="1002"/>
                    </a:lnTo>
                    <a:lnTo>
                      <a:pt x="664" y="1001"/>
                    </a:lnTo>
                    <a:lnTo>
                      <a:pt x="664" y="999"/>
                    </a:lnTo>
                    <a:lnTo>
                      <a:pt x="664" y="997"/>
                    </a:lnTo>
                    <a:lnTo>
                      <a:pt x="666" y="993"/>
                    </a:lnTo>
                    <a:lnTo>
                      <a:pt x="666" y="991"/>
                    </a:lnTo>
                    <a:lnTo>
                      <a:pt x="668" y="987"/>
                    </a:lnTo>
                    <a:lnTo>
                      <a:pt x="666" y="987"/>
                    </a:lnTo>
                    <a:lnTo>
                      <a:pt x="666" y="985"/>
                    </a:lnTo>
                    <a:lnTo>
                      <a:pt x="664" y="985"/>
                    </a:lnTo>
                    <a:lnTo>
                      <a:pt x="662" y="985"/>
                    </a:lnTo>
                    <a:lnTo>
                      <a:pt x="658" y="987"/>
                    </a:lnTo>
                    <a:lnTo>
                      <a:pt x="656" y="987"/>
                    </a:lnTo>
                    <a:lnTo>
                      <a:pt x="651" y="989"/>
                    </a:lnTo>
                    <a:lnTo>
                      <a:pt x="651" y="991"/>
                    </a:lnTo>
                    <a:lnTo>
                      <a:pt x="649" y="993"/>
                    </a:lnTo>
                    <a:lnTo>
                      <a:pt x="647" y="993"/>
                    </a:lnTo>
                    <a:lnTo>
                      <a:pt x="647" y="995"/>
                    </a:lnTo>
                    <a:lnTo>
                      <a:pt x="645" y="997"/>
                    </a:lnTo>
                    <a:lnTo>
                      <a:pt x="643" y="997"/>
                    </a:lnTo>
                    <a:lnTo>
                      <a:pt x="641" y="997"/>
                    </a:lnTo>
                    <a:lnTo>
                      <a:pt x="639" y="997"/>
                    </a:lnTo>
                    <a:lnTo>
                      <a:pt x="637" y="997"/>
                    </a:lnTo>
                    <a:lnTo>
                      <a:pt x="635" y="997"/>
                    </a:lnTo>
                    <a:lnTo>
                      <a:pt x="633" y="995"/>
                    </a:lnTo>
                    <a:lnTo>
                      <a:pt x="633" y="993"/>
                    </a:lnTo>
                    <a:lnTo>
                      <a:pt x="626" y="978"/>
                    </a:lnTo>
                    <a:lnTo>
                      <a:pt x="624" y="976"/>
                    </a:lnTo>
                    <a:lnTo>
                      <a:pt x="620" y="970"/>
                    </a:lnTo>
                    <a:lnTo>
                      <a:pt x="618" y="970"/>
                    </a:lnTo>
                    <a:lnTo>
                      <a:pt x="616" y="970"/>
                    </a:lnTo>
                    <a:lnTo>
                      <a:pt x="614" y="972"/>
                    </a:lnTo>
                    <a:lnTo>
                      <a:pt x="612" y="974"/>
                    </a:lnTo>
                    <a:lnTo>
                      <a:pt x="610" y="974"/>
                    </a:lnTo>
                    <a:lnTo>
                      <a:pt x="608" y="974"/>
                    </a:lnTo>
                    <a:lnTo>
                      <a:pt x="607" y="974"/>
                    </a:lnTo>
                    <a:lnTo>
                      <a:pt x="607" y="972"/>
                    </a:lnTo>
                    <a:lnTo>
                      <a:pt x="605" y="972"/>
                    </a:lnTo>
                    <a:lnTo>
                      <a:pt x="605" y="970"/>
                    </a:lnTo>
                    <a:lnTo>
                      <a:pt x="605" y="968"/>
                    </a:lnTo>
                    <a:lnTo>
                      <a:pt x="603" y="968"/>
                    </a:lnTo>
                    <a:lnTo>
                      <a:pt x="603" y="970"/>
                    </a:lnTo>
                    <a:lnTo>
                      <a:pt x="601" y="970"/>
                    </a:lnTo>
                    <a:lnTo>
                      <a:pt x="601" y="972"/>
                    </a:lnTo>
                    <a:lnTo>
                      <a:pt x="601" y="970"/>
                    </a:lnTo>
                    <a:lnTo>
                      <a:pt x="599" y="970"/>
                    </a:lnTo>
                    <a:lnTo>
                      <a:pt x="597" y="970"/>
                    </a:lnTo>
                    <a:lnTo>
                      <a:pt x="597" y="968"/>
                    </a:lnTo>
                    <a:lnTo>
                      <a:pt x="597" y="966"/>
                    </a:lnTo>
                    <a:lnTo>
                      <a:pt x="595" y="966"/>
                    </a:lnTo>
                    <a:lnTo>
                      <a:pt x="597" y="966"/>
                    </a:lnTo>
                    <a:lnTo>
                      <a:pt x="595" y="964"/>
                    </a:lnTo>
                    <a:lnTo>
                      <a:pt x="593" y="964"/>
                    </a:lnTo>
                    <a:lnTo>
                      <a:pt x="589" y="966"/>
                    </a:lnTo>
                    <a:lnTo>
                      <a:pt x="587" y="966"/>
                    </a:lnTo>
                    <a:lnTo>
                      <a:pt x="587" y="968"/>
                    </a:lnTo>
                    <a:lnTo>
                      <a:pt x="587" y="970"/>
                    </a:lnTo>
                    <a:lnTo>
                      <a:pt x="587" y="972"/>
                    </a:lnTo>
                    <a:lnTo>
                      <a:pt x="585" y="974"/>
                    </a:lnTo>
                    <a:lnTo>
                      <a:pt x="585" y="976"/>
                    </a:lnTo>
                    <a:lnTo>
                      <a:pt x="583" y="978"/>
                    </a:lnTo>
                    <a:lnTo>
                      <a:pt x="583" y="979"/>
                    </a:lnTo>
                    <a:lnTo>
                      <a:pt x="582" y="981"/>
                    </a:lnTo>
                    <a:lnTo>
                      <a:pt x="582" y="983"/>
                    </a:lnTo>
                    <a:lnTo>
                      <a:pt x="580" y="985"/>
                    </a:lnTo>
                    <a:lnTo>
                      <a:pt x="580" y="987"/>
                    </a:lnTo>
                    <a:lnTo>
                      <a:pt x="578" y="987"/>
                    </a:lnTo>
                    <a:lnTo>
                      <a:pt x="576" y="987"/>
                    </a:lnTo>
                    <a:lnTo>
                      <a:pt x="574" y="987"/>
                    </a:lnTo>
                    <a:lnTo>
                      <a:pt x="572" y="987"/>
                    </a:lnTo>
                    <a:lnTo>
                      <a:pt x="570" y="987"/>
                    </a:lnTo>
                    <a:lnTo>
                      <a:pt x="570" y="985"/>
                    </a:lnTo>
                    <a:lnTo>
                      <a:pt x="568" y="983"/>
                    </a:lnTo>
                    <a:lnTo>
                      <a:pt x="568" y="981"/>
                    </a:lnTo>
                    <a:lnTo>
                      <a:pt x="570" y="981"/>
                    </a:lnTo>
                    <a:lnTo>
                      <a:pt x="568" y="979"/>
                    </a:lnTo>
                    <a:lnTo>
                      <a:pt x="568" y="978"/>
                    </a:lnTo>
                    <a:lnTo>
                      <a:pt x="566" y="979"/>
                    </a:lnTo>
                    <a:lnTo>
                      <a:pt x="564" y="979"/>
                    </a:lnTo>
                    <a:lnTo>
                      <a:pt x="564" y="981"/>
                    </a:lnTo>
                    <a:lnTo>
                      <a:pt x="562" y="981"/>
                    </a:lnTo>
                    <a:lnTo>
                      <a:pt x="560" y="981"/>
                    </a:lnTo>
                    <a:lnTo>
                      <a:pt x="560" y="983"/>
                    </a:lnTo>
                    <a:lnTo>
                      <a:pt x="559" y="983"/>
                    </a:lnTo>
                    <a:lnTo>
                      <a:pt x="557" y="985"/>
                    </a:lnTo>
                    <a:lnTo>
                      <a:pt x="557" y="987"/>
                    </a:lnTo>
                    <a:lnTo>
                      <a:pt x="555" y="987"/>
                    </a:lnTo>
                    <a:lnTo>
                      <a:pt x="553" y="987"/>
                    </a:lnTo>
                    <a:lnTo>
                      <a:pt x="551" y="987"/>
                    </a:lnTo>
                    <a:lnTo>
                      <a:pt x="549" y="987"/>
                    </a:lnTo>
                    <a:lnTo>
                      <a:pt x="549" y="985"/>
                    </a:lnTo>
                    <a:lnTo>
                      <a:pt x="547" y="985"/>
                    </a:lnTo>
                    <a:lnTo>
                      <a:pt x="547" y="983"/>
                    </a:lnTo>
                    <a:lnTo>
                      <a:pt x="545" y="983"/>
                    </a:lnTo>
                    <a:lnTo>
                      <a:pt x="543" y="983"/>
                    </a:lnTo>
                    <a:lnTo>
                      <a:pt x="541" y="983"/>
                    </a:lnTo>
                    <a:lnTo>
                      <a:pt x="539" y="983"/>
                    </a:lnTo>
                    <a:lnTo>
                      <a:pt x="537" y="981"/>
                    </a:lnTo>
                    <a:lnTo>
                      <a:pt x="535" y="981"/>
                    </a:lnTo>
                    <a:lnTo>
                      <a:pt x="535" y="979"/>
                    </a:lnTo>
                    <a:lnTo>
                      <a:pt x="534" y="979"/>
                    </a:lnTo>
                    <a:lnTo>
                      <a:pt x="534" y="978"/>
                    </a:lnTo>
                    <a:lnTo>
                      <a:pt x="535" y="978"/>
                    </a:lnTo>
                    <a:lnTo>
                      <a:pt x="535" y="976"/>
                    </a:lnTo>
                    <a:lnTo>
                      <a:pt x="537" y="976"/>
                    </a:lnTo>
                    <a:lnTo>
                      <a:pt x="537" y="974"/>
                    </a:lnTo>
                    <a:lnTo>
                      <a:pt x="539" y="974"/>
                    </a:lnTo>
                    <a:lnTo>
                      <a:pt x="541" y="974"/>
                    </a:lnTo>
                    <a:lnTo>
                      <a:pt x="543" y="974"/>
                    </a:lnTo>
                    <a:lnTo>
                      <a:pt x="545" y="974"/>
                    </a:lnTo>
                    <a:lnTo>
                      <a:pt x="545" y="972"/>
                    </a:lnTo>
                    <a:lnTo>
                      <a:pt x="547" y="972"/>
                    </a:lnTo>
                    <a:lnTo>
                      <a:pt x="547" y="970"/>
                    </a:lnTo>
                    <a:lnTo>
                      <a:pt x="547" y="968"/>
                    </a:lnTo>
                    <a:lnTo>
                      <a:pt x="547" y="966"/>
                    </a:lnTo>
                    <a:lnTo>
                      <a:pt x="547" y="964"/>
                    </a:lnTo>
                    <a:lnTo>
                      <a:pt x="547" y="962"/>
                    </a:lnTo>
                    <a:lnTo>
                      <a:pt x="547" y="960"/>
                    </a:lnTo>
                    <a:lnTo>
                      <a:pt x="547" y="958"/>
                    </a:lnTo>
                    <a:lnTo>
                      <a:pt x="545" y="958"/>
                    </a:lnTo>
                    <a:lnTo>
                      <a:pt x="545" y="956"/>
                    </a:lnTo>
                    <a:lnTo>
                      <a:pt x="545" y="954"/>
                    </a:lnTo>
                    <a:lnTo>
                      <a:pt x="543" y="953"/>
                    </a:lnTo>
                    <a:lnTo>
                      <a:pt x="541" y="953"/>
                    </a:lnTo>
                    <a:lnTo>
                      <a:pt x="541" y="951"/>
                    </a:lnTo>
                    <a:lnTo>
                      <a:pt x="539" y="949"/>
                    </a:lnTo>
                    <a:lnTo>
                      <a:pt x="539" y="947"/>
                    </a:lnTo>
                    <a:lnTo>
                      <a:pt x="539" y="945"/>
                    </a:lnTo>
                    <a:lnTo>
                      <a:pt x="537" y="943"/>
                    </a:lnTo>
                    <a:lnTo>
                      <a:pt x="537" y="941"/>
                    </a:lnTo>
                    <a:lnTo>
                      <a:pt x="537" y="939"/>
                    </a:lnTo>
                    <a:lnTo>
                      <a:pt x="539" y="939"/>
                    </a:lnTo>
                    <a:lnTo>
                      <a:pt x="539" y="937"/>
                    </a:lnTo>
                    <a:lnTo>
                      <a:pt x="539" y="935"/>
                    </a:lnTo>
                    <a:lnTo>
                      <a:pt x="541" y="935"/>
                    </a:lnTo>
                    <a:lnTo>
                      <a:pt x="541" y="933"/>
                    </a:lnTo>
                    <a:lnTo>
                      <a:pt x="541" y="931"/>
                    </a:lnTo>
                    <a:lnTo>
                      <a:pt x="543" y="931"/>
                    </a:lnTo>
                    <a:lnTo>
                      <a:pt x="543" y="930"/>
                    </a:lnTo>
                    <a:lnTo>
                      <a:pt x="545" y="930"/>
                    </a:lnTo>
                    <a:lnTo>
                      <a:pt x="545" y="928"/>
                    </a:lnTo>
                    <a:lnTo>
                      <a:pt x="547" y="928"/>
                    </a:lnTo>
                    <a:lnTo>
                      <a:pt x="547" y="926"/>
                    </a:lnTo>
                    <a:lnTo>
                      <a:pt x="547" y="924"/>
                    </a:lnTo>
                    <a:lnTo>
                      <a:pt x="543" y="916"/>
                    </a:lnTo>
                    <a:lnTo>
                      <a:pt x="541" y="916"/>
                    </a:lnTo>
                    <a:lnTo>
                      <a:pt x="541" y="914"/>
                    </a:lnTo>
                    <a:lnTo>
                      <a:pt x="541" y="912"/>
                    </a:lnTo>
                    <a:lnTo>
                      <a:pt x="539" y="912"/>
                    </a:lnTo>
                    <a:lnTo>
                      <a:pt x="539" y="910"/>
                    </a:lnTo>
                    <a:lnTo>
                      <a:pt x="539" y="908"/>
                    </a:lnTo>
                    <a:lnTo>
                      <a:pt x="537" y="906"/>
                    </a:lnTo>
                    <a:lnTo>
                      <a:pt x="535" y="906"/>
                    </a:lnTo>
                    <a:lnTo>
                      <a:pt x="534" y="906"/>
                    </a:lnTo>
                    <a:lnTo>
                      <a:pt x="532" y="906"/>
                    </a:lnTo>
                    <a:lnTo>
                      <a:pt x="530" y="906"/>
                    </a:lnTo>
                    <a:lnTo>
                      <a:pt x="530" y="905"/>
                    </a:lnTo>
                    <a:lnTo>
                      <a:pt x="530" y="903"/>
                    </a:lnTo>
                    <a:lnTo>
                      <a:pt x="528" y="903"/>
                    </a:lnTo>
                    <a:lnTo>
                      <a:pt x="528" y="901"/>
                    </a:lnTo>
                    <a:lnTo>
                      <a:pt x="526" y="901"/>
                    </a:lnTo>
                    <a:lnTo>
                      <a:pt x="524" y="901"/>
                    </a:lnTo>
                    <a:lnTo>
                      <a:pt x="522" y="901"/>
                    </a:lnTo>
                    <a:lnTo>
                      <a:pt x="520" y="903"/>
                    </a:lnTo>
                    <a:lnTo>
                      <a:pt x="518" y="903"/>
                    </a:lnTo>
                    <a:lnTo>
                      <a:pt x="518" y="905"/>
                    </a:lnTo>
                    <a:lnTo>
                      <a:pt x="518" y="906"/>
                    </a:lnTo>
                    <a:lnTo>
                      <a:pt x="516" y="906"/>
                    </a:lnTo>
                    <a:lnTo>
                      <a:pt x="516" y="908"/>
                    </a:lnTo>
                    <a:lnTo>
                      <a:pt x="514" y="908"/>
                    </a:lnTo>
                    <a:lnTo>
                      <a:pt x="512" y="908"/>
                    </a:lnTo>
                    <a:lnTo>
                      <a:pt x="510" y="908"/>
                    </a:lnTo>
                    <a:lnTo>
                      <a:pt x="509" y="908"/>
                    </a:lnTo>
                    <a:lnTo>
                      <a:pt x="507" y="908"/>
                    </a:lnTo>
                    <a:lnTo>
                      <a:pt x="507" y="906"/>
                    </a:lnTo>
                    <a:lnTo>
                      <a:pt x="507" y="908"/>
                    </a:lnTo>
                    <a:lnTo>
                      <a:pt x="505" y="908"/>
                    </a:lnTo>
                    <a:lnTo>
                      <a:pt x="503" y="908"/>
                    </a:lnTo>
                    <a:lnTo>
                      <a:pt x="501" y="908"/>
                    </a:lnTo>
                    <a:lnTo>
                      <a:pt x="499" y="910"/>
                    </a:lnTo>
                    <a:lnTo>
                      <a:pt x="495" y="910"/>
                    </a:lnTo>
                    <a:lnTo>
                      <a:pt x="493" y="910"/>
                    </a:lnTo>
                    <a:lnTo>
                      <a:pt x="491" y="910"/>
                    </a:lnTo>
                    <a:lnTo>
                      <a:pt x="489" y="910"/>
                    </a:lnTo>
                    <a:lnTo>
                      <a:pt x="487" y="910"/>
                    </a:lnTo>
                    <a:lnTo>
                      <a:pt x="486" y="910"/>
                    </a:lnTo>
                    <a:lnTo>
                      <a:pt x="484" y="910"/>
                    </a:lnTo>
                    <a:lnTo>
                      <a:pt x="482" y="910"/>
                    </a:lnTo>
                    <a:lnTo>
                      <a:pt x="480" y="910"/>
                    </a:lnTo>
                    <a:lnTo>
                      <a:pt x="482" y="910"/>
                    </a:lnTo>
                    <a:lnTo>
                      <a:pt x="482" y="912"/>
                    </a:lnTo>
                    <a:lnTo>
                      <a:pt x="484" y="912"/>
                    </a:lnTo>
                    <a:lnTo>
                      <a:pt x="486" y="912"/>
                    </a:lnTo>
                    <a:lnTo>
                      <a:pt x="487" y="912"/>
                    </a:lnTo>
                    <a:lnTo>
                      <a:pt x="487" y="914"/>
                    </a:lnTo>
                    <a:lnTo>
                      <a:pt x="487" y="916"/>
                    </a:lnTo>
                    <a:lnTo>
                      <a:pt x="487" y="918"/>
                    </a:lnTo>
                    <a:lnTo>
                      <a:pt x="486" y="918"/>
                    </a:lnTo>
                    <a:lnTo>
                      <a:pt x="484" y="918"/>
                    </a:lnTo>
                    <a:lnTo>
                      <a:pt x="482" y="918"/>
                    </a:lnTo>
                    <a:lnTo>
                      <a:pt x="480" y="918"/>
                    </a:lnTo>
                    <a:lnTo>
                      <a:pt x="478" y="916"/>
                    </a:lnTo>
                    <a:lnTo>
                      <a:pt x="476" y="914"/>
                    </a:lnTo>
                    <a:lnTo>
                      <a:pt x="476" y="912"/>
                    </a:lnTo>
                    <a:lnTo>
                      <a:pt x="474" y="910"/>
                    </a:lnTo>
                    <a:lnTo>
                      <a:pt x="472" y="910"/>
                    </a:lnTo>
                    <a:lnTo>
                      <a:pt x="472" y="908"/>
                    </a:lnTo>
                    <a:lnTo>
                      <a:pt x="470" y="906"/>
                    </a:lnTo>
                    <a:lnTo>
                      <a:pt x="470" y="905"/>
                    </a:lnTo>
                    <a:lnTo>
                      <a:pt x="468" y="905"/>
                    </a:lnTo>
                    <a:lnTo>
                      <a:pt x="468" y="903"/>
                    </a:lnTo>
                    <a:lnTo>
                      <a:pt x="466" y="903"/>
                    </a:lnTo>
                    <a:lnTo>
                      <a:pt x="466" y="901"/>
                    </a:lnTo>
                    <a:lnTo>
                      <a:pt x="466" y="899"/>
                    </a:lnTo>
                    <a:lnTo>
                      <a:pt x="466" y="897"/>
                    </a:lnTo>
                    <a:lnTo>
                      <a:pt x="466" y="895"/>
                    </a:lnTo>
                    <a:lnTo>
                      <a:pt x="468" y="895"/>
                    </a:lnTo>
                    <a:lnTo>
                      <a:pt x="470" y="895"/>
                    </a:lnTo>
                    <a:lnTo>
                      <a:pt x="468" y="895"/>
                    </a:lnTo>
                    <a:lnTo>
                      <a:pt x="468" y="893"/>
                    </a:lnTo>
                    <a:lnTo>
                      <a:pt x="466" y="893"/>
                    </a:lnTo>
                    <a:lnTo>
                      <a:pt x="464" y="891"/>
                    </a:lnTo>
                    <a:lnTo>
                      <a:pt x="464" y="889"/>
                    </a:lnTo>
                    <a:lnTo>
                      <a:pt x="462" y="887"/>
                    </a:lnTo>
                    <a:lnTo>
                      <a:pt x="462" y="885"/>
                    </a:lnTo>
                    <a:lnTo>
                      <a:pt x="461" y="885"/>
                    </a:lnTo>
                    <a:lnTo>
                      <a:pt x="461" y="883"/>
                    </a:lnTo>
                    <a:lnTo>
                      <a:pt x="459" y="883"/>
                    </a:lnTo>
                    <a:lnTo>
                      <a:pt x="459" y="882"/>
                    </a:lnTo>
                    <a:lnTo>
                      <a:pt x="457" y="882"/>
                    </a:lnTo>
                    <a:lnTo>
                      <a:pt x="457" y="880"/>
                    </a:lnTo>
                    <a:lnTo>
                      <a:pt x="455" y="880"/>
                    </a:lnTo>
                    <a:lnTo>
                      <a:pt x="453" y="880"/>
                    </a:lnTo>
                    <a:lnTo>
                      <a:pt x="451" y="878"/>
                    </a:lnTo>
                    <a:lnTo>
                      <a:pt x="449" y="878"/>
                    </a:lnTo>
                    <a:lnTo>
                      <a:pt x="449" y="876"/>
                    </a:lnTo>
                    <a:lnTo>
                      <a:pt x="447" y="876"/>
                    </a:lnTo>
                    <a:lnTo>
                      <a:pt x="445" y="874"/>
                    </a:lnTo>
                    <a:lnTo>
                      <a:pt x="445" y="872"/>
                    </a:lnTo>
                    <a:lnTo>
                      <a:pt x="443" y="872"/>
                    </a:lnTo>
                    <a:lnTo>
                      <a:pt x="443" y="870"/>
                    </a:lnTo>
                    <a:lnTo>
                      <a:pt x="441" y="870"/>
                    </a:lnTo>
                    <a:lnTo>
                      <a:pt x="441" y="868"/>
                    </a:lnTo>
                    <a:lnTo>
                      <a:pt x="441" y="866"/>
                    </a:lnTo>
                    <a:lnTo>
                      <a:pt x="439" y="866"/>
                    </a:lnTo>
                    <a:lnTo>
                      <a:pt x="438" y="866"/>
                    </a:lnTo>
                    <a:lnTo>
                      <a:pt x="436" y="866"/>
                    </a:lnTo>
                    <a:lnTo>
                      <a:pt x="436" y="864"/>
                    </a:lnTo>
                    <a:lnTo>
                      <a:pt x="434" y="864"/>
                    </a:lnTo>
                    <a:lnTo>
                      <a:pt x="434" y="862"/>
                    </a:lnTo>
                    <a:lnTo>
                      <a:pt x="432" y="860"/>
                    </a:lnTo>
                    <a:lnTo>
                      <a:pt x="432" y="858"/>
                    </a:lnTo>
                    <a:lnTo>
                      <a:pt x="434" y="857"/>
                    </a:lnTo>
                    <a:lnTo>
                      <a:pt x="434" y="855"/>
                    </a:lnTo>
                    <a:lnTo>
                      <a:pt x="436" y="855"/>
                    </a:lnTo>
                    <a:lnTo>
                      <a:pt x="438" y="855"/>
                    </a:lnTo>
                    <a:lnTo>
                      <a:pt x="438" y="853"/>
                    </a:lnTo>
                    <a:lnTo>
                      <a:pt x="439" y="853"/>
                    </a:lnTo>
                    <a:lnTo>
                      <a:pt x="441" y="851"/>
                    </a:lnTo>
                    <a:lnTo>
                      <a:pt x="441" y="849"/>
                    </a:lnTo>
                    <a:lnTo>
                      <a:pt x="443" y="849"/>
                    </a:lnTo>
                    <a:lnTo>
                      <a:pt x="443" y="847"/>
                    </a:lnTo>
                    <a:lnTo>
                      <a:pt x="445" y="847"/>
                    </a:lnTo>
                    <a:lnTo>
                      <a:pt x="443" y="847"/>
                    </a:lnTo>
                    <a:lnTo>
                      <a:pt x="443" y="845"/>
                    </a:lnTo>
                    <a:lnTo>
                      <a:pt x="443" y="843"/>
                    </a:lnTo>
                    <a:lnTo>
                      <a:pt x="443" y="841"/>
                    </a:lnTo>
                    <a:lnTo>
                      <a:pt x="443" y="839"/>
                    </a:lnTo>
                    <a:lnTo>
                      <a:pt x="443" y="837"/>
                    </a:lnTo>
                    <a:lnTo>
                      <a:pt x="441" y="837"/>
                    </a:lnTo>
                    <a:lnTo>
                      <a:pt x="441" y="835"/>
                    </a:lnTo>
                    <a:close/>
                    <a:moveTo>
                      <a:pt x="766" y="1058"/>
                    </a:moveTo>
                    <a:lnTo>
                      <a:pt x="768" y="1056"/>
                    </a:lnTo>
                    <a:lnTo>
                      <a:pt x="766" y="1056"/>
                    </a:lnTo>
                    <a:lnTo>
                      <a:pt x="768" y="1054"/>
                    </a:lnTo>
                    <a:lnTo>
                      <a:pt x="768" y="1052"/>
                    </a:lnTo>
                    <a:lnTo>
                      <a:pt x="770" y="1052"/>
                    </a:lnTo>
                    <a:lnTo>
                      <a:pt x="770" y="1050"/>
                    </a:lnTo>
                    <a:lnTo>
                      <a:pt x="772" y="1049"/>
                    </a:lnTo>
                    <a:lnTo>
                      <a:pt x="772" y="1047"/>
                    </a:lnTo>
                    <a:lnTo>
                      <a:pt x="774" y="1045"/>
                    </a:lnTo>
                    <a:lnTo>
                      <a:pt x="774" y="1043"/>
                    </a:lnTo>
                    <a:lnTo>
                      <a:pt x="776" y="1043"/>
                    </a:lnTo>
                    <a:lnTo>
                      <a:pt x="776" y="1041"/>
                    </a:lnTo>
                    <a:lnTo>
                      <a:pt x="777" y="1041"/>
                    </a:lnTo>
                    <a:lnTo>
                      <a:pt x="777" y="1039"/>
                    </a:lnTo>
                    <a:lnTo>
                      <a:pt x="779" y="1039"/>
                    </a:lnTo>
                    <a:lnTo>
                      <a:pt x="781" y="1039"/>
                    </a:lnTo>
                    <a:lnTo>
                      <a:pt x="781" y="1037"/>
                    </a:lnTo>
                    <a:lnTo>
                      <a:pt x="783" y="1035"/>
                    </a:lnTo>
                    <a:lnTo>
                      <a:pt x="785" y="1035"/>
                    </a:lnTo>
                    <a:lnTo>
                      <a:pt x="787" y="1035"/>
                    </a:lnTo>
                    <a:lnTo>
                      <a:pt x="787" y="1033"/>
                    </a:lnTo>
                    <a:lnTo>
                      <a:pt x="789" y="1033"/>
                    </a:lnTo>
                    <a:lnTo>
                      <a:pt x="791" y="1031"/>
                    </a:lnTo>
                    <a:lnTo>
                      <a:pt x="793" y="1029"/>
                    </a:lnTo>
                    <a:lnTo>
                      <a:pt x="795" y="1026"/>
                    </a:lnTo>
                    <a:lnTo>
                      <a:pt x="797" y="1026"/>
                    </a:lnTo>
                    <a:lnTo>
                      <a:pt x="797" y="1024"/>
                    </a:lnTo>
                    <a:lnTo>
                      <a:pt x="799" y="1022"/>
                    </a:lnTo>
                    <a:lnTo>
                      <a:pt x="800" y="1022"/>
                    </a:lnTo>
                    <a:lnTo>
                      <a:pt x="802" y="1022"/>
                    </a:lnTo>
                    <a:lnTo>
                      <a:pt x="804" y="1020"/>
                    </a:lnTo>
                    <a:lnTo>
                      <a:pt x="806" y="1020"/>
                    </a:lnTo>
                    <a:lnTo>
                      <a:pt x="808" y="1020"/>
                    </a:lnTo>
                    <a:lnTo>
                      <a:pt x="810" y="1018"/>
                    </a:lnTo>
                    <a:lnTo>
                      <a:pt x="810" y="1016"/>
                    </a:lnTo>
                    <a:lnTo>
                      <a:pt x="812" y="1016"/>
                    </a:lnTo>
                    <a:lnTo>
                      <a:pt x="812" y="1014"/>
                    </a:lnTo>
                    <a:lnTo>
                      <a:pt x="812" y="1012"/>
                    </a:lnTo>
                    <a:lnTo>
                      <a:pt x="812" y="1010"/>
                    </a:lnTo>
                    <a:lnTo>
                      <a:pt x="814" y="1010"/>
                    </a:lnTo>
                    <a:lnTo>
                      <a:pt x="814" y="1008"/>
                    </a:lnTo>
                    <a:lnTo>
                      <a:pt x="816" y="1006"/>
                    </a:lnTo>
                    <a:lnTo>
                      <a:pt x="818" y="1006"/>
                    </a:lnTo>
                    <a:lnTo>
                      <a:pt x="818" y="1004"/>
                    </a:lnTo>
                    <a:lnTo>
                      <a:pt x="818" y="1002"/>
                    </a:lnTo>
                    <a:lnTo>
                      <a:pt x="820" y="1002"/>
                    </a:lnTo>
                    <a:lnTo>
                      <a:pt x="822" y="1001"/>
                    </a:lnTo>
                    <a:lnTo>
                      <a:pt x="824" y="997"/>
                    </a:lnTo>
                    <a:lnTo>
                      <a:pt x="825" y="995"/>
                    </a:lnTo>
                    <a:lnTo>
                      <a:pt x="827" y="991"/>
                    </a:lnTo>
                    <a:lnTo>
                      <a:pt x="829" y="989"/>
                    </a:lnTo>
                    <a:lnTo>
                      <a:pt x="831" y="989"/>
                    </a:lnTo>
                    <a:lnTo>
                      <a:pt x="831" y="987"/>
                    </a:lnTo>
                    <a:lnTo>
                      <a:pt x="831" y="985"/>
                    </a:lnTo>
                    <a:lnTo>
                      <a:pt x="833" y="985"/>
                    </a:lnTo>
                    <a:lnTo>
                      <a:pt x="835" y="983"/>
                    </a:lnTo>
                    <a:lnTo>
                      <a:pt x="835" y="981"/>
                    </a:lnTo>
                    <a:lnTo>
                      <a:pt x="835" y="979"/>
                    </a:lnTo>
                    <a:lnTo>
                      <a:pt x="837" y="979"/>
                    </a:lnTo>
                    <a:lnTo>
                      <a:pt x="837" y="978"/>
                    </a:lnTo>
                    <a:lnTo>
                      <a:pt x="839" y="978"/>
                    </a:lnTo>
                    <a:lnTo>
                      <a:pt x="839" y="976"/>
                    </a:lnTo>
                    <a:lnTo>
                      <a:pt x="841" y="976"/>
                    </a:lnTo>
                    <a:lnTo>
                      <a:pt x="841" y="974"/>
                    </a:lnTo>
                    <a:lnTo>
                      <a:pt x="841" y="972"/>
                    </a:lnTo>
                    <a:lnTo>
                      <a:pt x="843" y="972"/>
                    </a:lnTo>
                    <a:lnTo>
                      <a:pt x="845" y="972"/>
                    </a:lnTo>
                    <a:lnTo>
                      <a:pt x="847" y="972"/>
                    </a:lnTo>
                    <a:lnTo>
                      <a:pt x="847" y="974"/>
                    </a:lnTo>
                    <a:lnTo>
                      <a:pt x="847" y="976"/>
                    </a:lnTo>
                    <a:lnTo>
                      <a:pt x="848" y="976"/>
                    </a:lnTo>
                    <a:lnTo>
                      <a:pt x="850" y="976"/>
                    </a:lnTo>
                    <a:lnTo>
                      <a:pt x="852" y="978"/>
                    </a:lnTo>
                    <a:lnTo>
                      <a:pt x="852" y="979"/>
                    </a:lnTo>
                    <a:lnTo>
                      <a:pt x="852" y="981"/>
                    </a:lnTo>
                    <a:lnTo>
                      <a:pt x="852" y="983"/>
                    </a:lnTo>
                    <a:lnTo>
                      <a:pt x="854" y="983"/>
                    </a:lnTo>
                    <a:lnTo>
                      <a:pt x="856" y="983"/>
                    </a:lnTo>
                    <a:lnTo>
                      <a:pt x="856" y="985"/>
                    </a:lnTo>
                    <a:lnTo>
                      <a:pt x="856" y="987"/>
                    </a:lnTo>
                    <a:lnTo>
                      <a:pt x="856" y="989"/>
                    </a:lnTo>
                    <a:lnTo>
                      <a:pt x="854" y="989"/>
                    </a:lnTo>
                    <a:lnTo>
                      <a:pt x="852" y="989"/>
                    </a:lnTo>
                    <a:lnTo>
                      <a:pt x="852" y="991"/>
                    </a:lnTo>
                    <a:lnTo>
                      <a:pt x="854" y="991"/>
                    </a:lnTo>
                    <a:lnTo>
                      <a:pt x="856" y="991"/>
                    </a:lnTo>
                    <a:lnTo>
                      <a:pt x="858" y="991"/>
                    </a:lnTo>
                    <a:lnTo>
                      <a:pt x="858" y="993"/>
                    </a:lnTo>
                    <a:lnTo>
                      <a:pt x="860" y="993"/>
                    </a:lnTo>
                    <a:lnTo>
                      <a:pt x="862" y="993"/>
                    </a:lnTo>
                    <a:lnTo>
                      <a:pt x="862" y="995"/>
                    </a:lnTo>
                    <a:lnTo>
                      <a:pt x="864" y="993"/>
                    </a:lnTo>
                    <a:lnTo>
                      <a:pt x="866" y="993"/>
                    </a:lnTo>
                    <a:lnTo>
                      <a:pt x="868" y="995"/>
                    </a:lnTo>
                    <a:lnTo>
                      <a:pt x="868" y="997"/>
                    </a:lnTo>
                    <a:lnTo>
                      <a:pt x="868" y="999"/>
                    </a:lnTo>
                    <a:lnTo>
                      <a:pt x="866" y="999"/>
                    </a:lnTo>
                    <a:lnTo>
                      <a:pt x="868" y="999"/>
                    </a:lnTo>
                    <a:lnTo>
                      <a:pt x="868" y="1001"/>
                    </a:lnTo>
                    <a:lnTo>
                      <a:pt x="868" y="1002"/>
                    </a:lnTo>
                    <a:lnTo>
                      <a:pt x="868" y="1004"/>
                    </a:lnTo>
                    <a:lnTo>
                      <a:pt x="868" y="1006"/>
                    </a:lnTo>
                    <a:lnTo>
                      <a:pt x="868" y="1008"/>
                    </a:lnTo>
                    <a:lnTo>
                      <a:pt x="866" y="1008"/>
                    </a:lnTo>
                    <a:lnTo>
                      <a:pt x="866" y="1010"/>
                    </a:lnTo>
                    <a:lnTo>
                      <a:pt x="864" y="1010"/>
                    </a:lnTo>
                    <a:lnTo>
                      <a:pt x="862" y="1010"/>
                    </a:lnTo>
                    <a:lnTo>
                      <a:pt x="860" y="1010"/>
                    </a:lnTo>
                    <a:lnTo>
                      <a:pt x="860" y="1008"/>
                    </a:lnTo>
                    <a:lnTo>
                      <a:pt x="858" y="1010"/>
                    </a:lnTo>
                    <a:lnTo>
                      <a:pt x="856" y="1010"/>
                    </a:lnTo>
                    <a:lnTo>
                      <a:pt x="856" y="1012"/>
                    </a:lnTo>
                    <a:lnTo>
                      <a:pt x="854" y="1012"/>
                    </a:lnTo>
                    <a:lnTo>
                      <a:pt x="850" y="1012"/>
                    </a:lnTo>
                    <a:lnTo>
                      <a:pt x="850" y="1014"/>
                    </a:lnTo>
                    <a:lnTo>
                      <a:pt x="848" y="1014"/>
                    </a:lnTo>
                    <a:lnTo>
                      <a:pt x="847" y="1014"/>
                    </a:lnTo>
                    <a:lnTo>
                      <a:pt x="845" y="1014"/>
                    </a:lnTo>
                    <a:lnTo>
                      <a:pt x="847" y="1014"/>
                    </a:lnTo>
                    <a:lnTo>
                      <a:pt x="847" y="1016"/>
                    </a:lnTo>
                    <a:lnTo>
                      <a:pt x="848" y="1016"/>
                    </a:lnTo>
                    <a:lnTo>
                      <a:pt x="848" y="1018"/>
                    </a:lnTo>
                    <a:lnTo>
                      <a:pt x="850" y="1018"/>
                    </a:lnTo>
                    <a:lnTo>
                      <a:pt x="850" y="1020"/>
                    </a:lnTo>
                    <a:lnTo>
                      <a:pt x="852" y="1020"/>
                    </a:lnTo>
                    <a:lnTo>
                      <a:pt x="852" y="1022"/>
                    </a:lnTo>
                    <a:lnTo>
                      <a:pt x="852" y="1024"/>
                    </a:lnTo>
                    <a:lnTo>
                      <a:pt x="850" y="1024"/>
                    </a:lnTo>
                    <a:lnTo>
                      <a:pt x="850" y="1026"/>
                    </a:lnTo>
                    <a:lnTo>
                      <a:pt x="852" y="1026"/>
                    </a:lnTo>
                    <a:lnTo>
                      <a:pt x="854" y="1026"/>
                    </a:lnTo>
                    <a:lnTo>
                      <a:pt x="854" y="1027"/>
                    </a:lnTo>
                    <a:lnTo>
                      <a:pt x="854" y="1029"/>
                    </a:lnTo>
                    <a:lnTo>
                      <a:pt x="856" y="1033"/>
                    </a:lnTo>
                    <a:lnTo>
                      <a:pt x="856" y="1035"/>
                    </a:lnTo>
                    <a:lnTo>
                      <a:pt x="856" y="1037"/>
                    </a:lnTo>
                    <a:lnTo>
                      <a:pt x="858" y="1037"/>
                    </a:lnTo>
                    <a:lnTo>
                      <a:pt x="858" y="1039"/>
                    </a:lnTo>
                    <a:lnTo>
                      <a:pt x="858" y="1041"/>
                    </a:lnTo>
                    <a:lnTo>
                      <a:pt x="856" y="1041"/>
                    </a:lnTo>
                    <a:lnTo>
                      <a:pt x="856" y="1043"/>
                    </a:lnTo>
                    <a:lnTo>
                      <a:pt x="856" y="1045"/>
                    </a:lnTo>
                    <a:lnTo>
                      <a:pt x="854" y="1045"/>
                    </a:lnTo>
                    <a:lnTo>
                      <a:pt x="854" y="1047"/>
                    </a:lnTo>
                    <a:lnTo>
                      <a:pt x="852" y="1047"/>
                    </a:lnTo>
                    <a:lnTo>
                      <a:pt x="852" y="1049"/>
                    </a:lnTo>
                    <a:lnTo>
                      <a:pt x="852" y="1050"/>
                    </a:lnTo>
                    <a:lnTo>
                      <a:pt x="854" y="1052"/>
                    </a:lnTo>
                    <a:lnTo>
                      <a:pt x="854" y="1054"/>
                    </a:lnTo>
                    <a:lnTo>
                      <a:pt x="852" y="1056"/>
                    </a:lnTo>
                    <a:lnTo>
                      <a:pt x="850" y="1056"/>
                    </a:lnTo>
                    <a:lnTo>
                      <a:pt x="850" y="1058"/>
                    </a:lnTo>
                    <a:lnTo>
                      <a:pt x="848" y="1058"/>
                    </a:lnTo>
                    <a:lnTo>
                      <a:pt x="848" y="1056"/>
                    </a:lnTo>
                    <a:lnTo>
                      <a:pt x="847" y="1056"/>
                    </a:lnTo>
                    <a:lnTo>
                      <a:pt x="847" y="1054"/>
                    </a:lnTo>
                    <a:lnTo>
                      <a:pt x="845" y="1054"/>
                    </a:lnTo>
                    <a:lnTo>
                      <a:pt x="843" y="1056"/>
                    </a:lnTo>
                    <a:lnTo>
                      <a:pt x="843" y="1058"/>
                    </a:lnTo>
                    <a:lnTo>
                      <a:pt x="841" y="1060"/>
                    </a:lnTo>
                    <a:lnTo>
                      <a:pt x="839" y="1060"/>
                    </a:lnTo>
                    <a:lnTo>
                      <a:pt x="839" y="1062"/>
                    </a:lnTo>
                    <a:lnTo>
                      <a:pt x="837" y="1062"/>
                    </a:lnTo>
                    <a:lnTo>
                      <a:pt x="835" y="1062"/>
                    </a:lnTo>
                    <a:lnTo>
                      <a:pt x="835" y="1064"/>
                    </a:lnTo>
                    <a:lnTo>
                      <a:pt x="833" y="1064"/>
                    </a:lnTo>
                    <a:lnTo>
                      <a:pt x="835" y="1064"/>
                    </a:lnTo>
                    <a:lnTo>
                      <a:pt x="835" y="1066"/>
                    </a:lnTo>
                    <a:lnTo>
                      <a:pt x="835" y="1068"/>
                    </a:lnTo>
                    <a:lnTo>
                      <a:pt x="833" y="1070"/>
                    </a:lnTo>
                    <a:lnTo>
                      <a:pt x="831" y="1072"/>
                    </a:lnTo>
                    <a:lnTo>
                      <a:pt x="829" y="1072"/>
                    </a:lnTo>
                    <a:lnTo>
                      <a:pt x="827" y="1072"/>
                    </a:lnTo>
                    <a:lnTo>
                      <a:pt x="825" y="1074"/>
                    </a:lnTo>
                    <a:lnTo>
                      <a:pt x="824" y="1074"/>
                    </a:lnTo>
                    <a:lnTo>
                      <a:pt x="824" y="1075"/>
                    </a:lnTo>
                    <a:lnTo>
                      <a:pt x="824" y="1077"/>
                    </a:lnTo>
                    <a:lnTo>
                      <a:pt x="822" y="1077"/>
                    </a:lnTo>
                    <a:lnTo>
                      <a:pt x="822" y="1079"/>
                    </a:lnTo>
                    <a:lnTo>
                      <a:pt x="820" y="1079"/>
                    </a:lnTo>
                    <a:lnTo>
                      <a:pt x="818" y="1079"/>
                    </a:lnTo>
                    <a:lnTo>
                      <a:pt x="816" y="1079"/>
                    </a:lnTo>
                    <a:lnTo>
                      <a:pt x="814" y="1079"/>
                    </a:lnTo>
                    <a:lnTo>
                      <a:pt x="814" y="1077"/>
                    </a:lnTo>
                    <a:lnTo>
                      <a:pt x="812" y="1077"/>
                    </a:lnTo>
                    <a:lnTo>
                      <a:pt x="812" y="1079"/>
                    </a:lnTo>
                    <a:lnTo>
                      <a:pt x="814" y="1081"/>
                    </a:lnTo>
                    <a:lnTo>
                      <a:pt x="812" y="1083"/>
                    </a:lnTo>
                    <a:lnTo>
                      <a:pt x="812" y="1085"/>
                    </a:lnTo>
                    <a:lnTo>
                      <a:pt x="810" y="1085"/>
                    </a:lnTo>
                    <a:lnTo>
                      <a:pt x="808" y="1085"/>
                    </a:lnTo>
                    <a:lnTo>
                      <a:pt x="808" y="1087"/>
                    </a:lnTo>
                    <a:lnTo>
                      <a:pt x="806" y="1087"/>
                    </a:lnTo>
                    <a:lnTo>
                      <a:pt x="806" y="1089"/>
                    </a:lnTo>
                    <a:lnTo>
                      <a:pt x="804" y="1089"/>
                    </a:lnTo>
                    <a:lnTo>
                      <a:pt x="802" y="1089"/>
                    </a:lnTo>
                    <a:lnTo>
                      <a:pt x="804" y="1089"/>
                    </a:lnTo>
                    <a:lnTo>
                      <a:pt x="804" y="1091"/>
                    </a:lnTo>
                    <a:lnTo>
                      <a:pt x="802" y="1093"/>
                    </a:lnTo>
                    <a:lnTo>
                      <a:pt x="802" y="1095"/>
                    </a:lnTo>
                    <a:lnTo>
                      <a:pt x="800" y="1095"/>
                    </a:lnTo>
                    <a:lnTo>
                      <a:pt x="799" y="1095"/>
                    </a:lnTo>
                    <a:lnTo>
                      <a:pt x="799" y="1097"/>
                    </a:lnTo>
                    <a:lnTo>
                      <a:pt x="797" y="1097"/>
                    </a:lnTo>
                    <a:lnTo>
                      <a:pt x="797" y="1098"/>
                    </a:lnTo>
                    <a:lnTo>
                      <a:pt x="799" y="1098"/>
                    </a:lnTo>
                    <a:lnTo>
                      <a:pt x="800" y="1098"/>
                    </a:lnTo>
                    <a:lnTo>
                      <a:pt x="802" y="1098"/>
                    </a:lnTo>
                    <a:lnTo>
                      <a:pt x="802" y="1100"/>
                    </a:lnTo>
                    <a:lnTo>
                      <a:pt x="802" y="1102"/>
                    </a:lnTo>
                    <a:lnTo>
                      <a:pt x="802" y="1104"/>
                    </a:lnTo>
                    <a:lnTo>
                      <a:pt x="800" y="1104"/>
                    </a:lnTo>
                    <a:lnTo>
                      <a:pt x="800" y="1106"/>
                    </a:lnTo>
                    <a:lnTo>
                      <a:pt x="799" y="1106"/>
                    </a:lnTo>
                    <a:lnTo>
                      <a:pt x="799" y="1108"/>
                    </a:lnTo>
                    <a:lnTo>
                      <a:pt x="797" y="1108"/>
                    </a:lnTo>
                    <a:lnTo>
                      <a:pt x="795" y="1108"/>
                    </a:lnTo>
                    <a:lnTo>
                      <a:pt x="793" y="1108"/>
                    </a:lnTo>
                    <a:lnTo>
                      <a:pt x="791" y="1108"/>
                    </a:lnTo>
                    <a:lnTo>
                      <a:pt x="791" y="1106"/>
                    </a:lnTo>
                    <a:lnTo>
                      <a:pt x="789" y="1108"/>
                    </a:lnTo>
                    <a:lnTo>
                      <a:pt x="787" y="1108"/>
                    </a:lnTo>
                    <a:lnTo>
                      <a:pt x="785" y="1106"/>
                    </a:lnTo>
                    <a:lnTo>
                      <a:pt x="785" y="1108"/>
                    </a:lnTo>
                    <a:lnTo>
                      <a:pt x="783" y="1108"/>
                    </a:lnTo>
                    <a:lnTo>
                      <a:pt x="781" y="1108"/>
                    </a:lnTo>
                    <a:lnTo>
                      <a:pt x="779" y="1108"/>
                    </a:lnTo>
                    <a:lnTo>
                      <a:pt x="777" y="1108"/>
                    </a:lnTo>
                    <a:lnTo>
                      <a:pt x="777" y="1110"/>
                    </a:lnTo>
                    <a:lnTo>
                      <a:pt x="776" y="1112"/>
                    </a:lnTo>
                    <a:lnTo>
                      <a:pt x="774" y="1112"/>
                    </a:lnTo>
                    <a:lnTo>
                      <a:pt x="774" y="1114"/>
                    </a:lnTo>
                    <a:lnTo>
                      <a:pt x="772" y="1114"/>
                    </a:lnTo>
                    <a:lnTo>
                      <a:pt x="770" y="1112"/>
                    </a:lnTo>
                    <a:lnTo>
                      <a:pt x="768" y="1112"/>
                    </a:lnTo>
                    <a:lnTo>
                      <a:pt x="768" y="1110"/>
                    </a:lnTo>
                    <a:lnTo>
                      <a:pt x="768" y="1108"/>
                    </a:lnTo>
                    <a:lnTo>
                      <a:pt x="768" y="1106"/>
                    </a:lnTo>
                    <a:lnTo>
                      <a:pt x="770" y="1104"/>
                    </a:lnTo>
                    <a:lnTo>
                      <a:pt x="772" y="1100"/>
                    </a:lnTo>
                    <a:lnTo>
                      <a:pt x="774" y="1100"/>
                    </a:lnTo>
                    <a:lnTo>
                      <a:pt x="776" y="1098"/>
                    </a:lnTo>
                    <a:lnTo>
                      <a:pt x="777" y="1097"/>
                    </a:lnTo>
                    <a:lnTo>
                      <a:pt x="779" y="1097"/>
                    </a:lnTo>
                    <a:lnTo>
                      <a:pt x="779" y="1095"/>
                    </a:lnTo>
                    <a:lnTo>
                      <a:pt x="781" y="1097"/>
                    </a:lnTo>
                    <a:lnTo>
                      <a:pt x="783" y="1097"/>
                    </a:lnTo>
                    <a:lnTo>
                      <a:pt x="785" y="1097"/>
                    </a:lnTo>
                    <a:lnTo>
                      <a:pt x="787" y="1097"/>
                    </a:lnTo>
                    <a:lnTo>
                      <a:pt x="787" y="1095"/>
                    </a:lnTo>
                    <a:lnTo>
                      <a:pt x="789" y="1095"/>
                    </a:lnTo>
                    <a:lnTo>
                      <a:pt x="789" y="1093"/>
                    </a:lnTo>
                    <a:lnTo>
                      <a:pt x="785" y="1089"/>
                    </a:lnTo>
                    <a:lnTo>
                      <a:pt x="783" y="1087"/>
                    </a:lnTo>
                    <a:lnTo>
                      <a:pt x="783" y="1085"/>
                    </a:lnTo>
                    <a:lnTo>
                      <a:pt x="783" y="1081"/>
                    </a:lnTo>
                    <a:lnTo>
                      <a:pt x="781" y="1081"/>
                    </a:lnTo>
                    <a:lnTo>
                      <a:pt x="779" y="1079"/>
                    </a:lnTo>
                    <a:lnTo>
                      <a:pt x="777" y="1079"/>
                    </a:lnTo>
                    <a:lnTo>
                      <a:pt x="777" y="1077"/>
                    </a:lnTo>
                    <a:lnTo>
                      <a:pt x="776" y="1077"/>
                    </a:lnTo>
                    <a:lnTo>
                      <a:pt x="776" y="1075"/>
                    </a:lnTo>
                    <a:lnTo>
                      <a:pt x="777" y="1074"/>
                    </a:lnTo>
                    <a:lnTo>
                      <a:pt x="776" y="1066"/>
                    </a:lnTo>
                    <a:lnTo>
                      <a:pt x="774" y="1064"/>
                    </a:lnTo>
                    <a:lnTo>
                      <a:pt x="772" y="1064"/>
                    </a:lnTo>
                    <a:lnTo>
                      <a:pt x="770" y="1062"/>
                    </a:lnTo>
                    <a:lnTo>
                      <a:pt x="768" y="1062"/>
                    </a:lnTo>
                    <a:lnTo>
                      <a:pt x="766" y="1060"/>
                    </a:lnTo>
                    <a:lnTo>
                      <a:pt x="766" y="1058"/>
                    </a:lnTo>
                    <a:close/>
                    <a:moveTo>
                      <a:pt x="411" y="1241"/>
                    </a:moveTo>
                    <a:lnTo>
                      <a:pt x="413" y="1241"/>
                    </a:lnTo>
                    <a:lnTo>
                      <a:pt x="413" y="1239"/>
                    </a:lnTo>
                    <a:lnTo>
                      <a:pt x="411" y="1239"/>
                    </a:lnTo>
                    <a:lnTo>
                      <a:pt x="411" y="1237"/>
                    </a:lnTo>
                    <a:lnTo>
                      <a:pt x="411" y="1235"/>
                    </a:lnTo>
                    <a:lnTo>
                      <a:pt x="411" y="1233"/>
                    </a:lnTo>
                    <a:lnTo>
                      <a:pt x="413" y="1233"/>
                    </a:lnTo>
                    <a:lnTo>
                      <a:pt x="413" y="1231"/>
                    </a:lnTo>
                    <a:lnTo>
                      <a:pt x="414" y="1231"/>
                    </a:lnTo>
                    <a:lnTo>
                      <a:pt x="414" y="1229"/>
                    </a:lnTo>
                    <a:lnTo>
                      <a:pt x="416" y="1229"/>
                    </a:lnTo>
                    <a:lnTo>
                      <a:pt x="418" y="1229"/>
                    </a:lnTo>
                    <a:lnTo>
                      <a:pt x="420" y="1229"/>
                    </a:lnTo>
                    <a:lnTo>
                      <a:pt x="422" y="1229"/>
                    </a:lnTo>
                    <a:lnTo>
                      <a:pt x="424" y="1231"/>
                    </a:lnTo>
                    <a:lnTo>
                      <a:pt x="424" y="1229"/>
                    </a:lnTo>
                    <a:lnTo>
                      <a:pt x="426" y="1227"/>
                    </a:lnTo>
                    <a:lnTo>
                      <a:pt x="426" y="1225"/>
                    </a:lnTo>
                    <a:lnTo>
                      <a:pt x="428" y="1225"/>
                    </a:lnTo>
                    <a:lnTo>
                      <a:pt x="430" y="1225"/>
                    </a:lnTo>
                    <a:lnTo>
                      <a:pt x="432" y="1225"/>
                    </a:lnTo>
                    <a:lnTo>
                      <a:pt x="434" y="1225"/>
                    </a:lnTo>
                    <a:lnTo>
                      <a:pt x="436" y="1225"/>
                    </a:lnTo>
                    <a:lnTo>
                      <a:pt x="436" y="1227"/>
                    </a:lnTo>
                    <a:lnTo>
                      <a:pt x="438" y="1229"/>
                    </a:lnTo>
                    <a:lnTo>
                      <a:pt x="439" y="1231"/>
                    </a:lnTo>
                    <a:lnTo>
                      <a:pt x="441" y="1231"/>
                    </a:lnTo>
                    <a:lnTo>
                      <a:pt x="441" y="1233"/>
                    </a:lnTo>
                    <a:lnTo>
                      <a:pt x="439" y="1235"/>
                    </a:lnTo>
                    <a:lnTo>
                      <a:pt x="438" y="1235"/>
                    </a:lnTo>
                    <a:lnTo>
                      <a:pt x="439" y="1235"/>
                    </a:lnTo>
                    <a:lnTo>
                      <a:pt x="441" y="1235"/>
                    </a:lnTo>
                    <a:lnTo>
                      <a:pt x="443" y="1233"/>
                    </a:lnTo>
                    <a:lnTo>
                      <a:pt x="445" y="1233"/>
                    </a:lnTo>
                    <a:lnTo>
                      <a:pt x="447" y="1233"/>
                    </a:lnTo>
                    <a:lnTo>
                      <a:pt x="447" y="1231"/>
                    </a:lnTo>
                    <a:lnTo>
                      <a:pt x="449" y="1231"/>
                    </a:lnTo>
                    <a:lnTo>
                      <a:pt x="451" y="1231"/>
                    </a:lnTo>
                    <a:lnTo>
                      <a:pt x="451" y="1229"/>
                    </a:lnTo>
                    <a:lnTo>
                      <a:pt x="453" y="1229"/>
                    </a:lnTo>
                    <a:lnTo>
                      <a:pt x="455" y="1229"/>
                    </a:lnTo>
                    <a:lnTo>
                      <a:pt x="455" y="1227"/>
                    </a:lnTo>
                    <a:lnTo>
                      <a:pt x="457" y="1229"/>
                    </a:lnTo>
                    <a:lnTo>
                      <a:pt x="459" y="1229"/>
                    </a:lnTo>
                    <a:lnTo>
                      <a:pt x="459" y="1231"/>
                    </a:lnTo>
                    <a:lnTo>
                      <a:pt x="459" y="1233"/>
                    </a:lnTo>
                    <a:lnTo>
                      <a:pt x="457" y="1235"/>
                    </a:lnTo>
                    <a:lnTo>
                      <a:pt x="455" y="1237"/>
                    </a:lnTo>
                    <a:lnTo>
                      <a:pt x="453" y="1237"/>
                    </a:lnTo>
                    <a:lnTo>
                      <a:pt x="453" y="1239"/>
                    </a:lnTo>
                    <a:lnTo>
                      <a:pt x="453" y="1241"/>
                    </a:lnTo>
                    <a:lnTo>
                      <a:pt x="451" y="1241"/>
                    </a:lnTo>
                    <a:lnTo>
                      <a:pt x="451" y="1242"/>
                    </a:lnTo>
                    <a:lnTo>
                      <a:pt x="449" y="1242"/>
                    </a:lnTo>
                    <a:lnTo>
                      <a:pt x="447" y="1242"/>
                    </a:lnTo>
                    <a:lnTo>
                      <a:pt x="445" y="1242"/>
                    </a:lnTo>
                    <a:lnTo>
                      <a:pt x="443" y="1242"/>
                    </a:lnTo>
                    <a:lnTo>
                      <a:pt x="441" y="1242"/>
                    </a:lnTo>
                    <a:lnTo>
                      <a:pt x="439" y="1244"/>
                    </a:lnTo>
                    <a:lnTo>
                      <a:pt x="438" y="1244"/>
                    </a:lnTo>
                    <a:lnTo>
                      <a:pt x="438" y="1242"/>
                    </a:lnTo>
                    <a:lnTo>
                      <a:pt x="436" y="1242"/>
                    </a:lnTo>
                    <a:lnTo>
                      <a:pt x="434" y="1244"/>
                    </a:lnTo>
                    <a:lnTo>
                      <a:pt x="432" y="1244"/>
                    </a:lnTo>
                    <a:lnTo>
                      <a:pt x="430" y="1244"/>
                    </a:lnTo>
                    <a:lnTo>
                      <a:pt x="428" y="1242"/>
                    </a:lnTo>
                    <a:lnTo>
                      <a:pt x="428" y="1241"/>
                    </a:lnTo>
                    <a:lnTo>
                      <a:pt x="426" y="1241"/>
                    </a:lnTo>
                    <a:lnTo>
                      <a:pt x="426" y="1242"/>
                    </a:lnTo>
                    <a:lnTo>
                      <a:pt x="424" y="1242"/>
                    </a:lnTo>
                    <a:lnTo>
                      <a:pt x="422" y="1242"/>
                    </a:lnTo>
                    <a:lnTo>
                      <a:pt x="422" y="1244"/>
                    </a:lnTo>
                    <a:lnTo>
                      <a:pt x="420" y="1244"/>
                    </a:lnTo>
                    <a:lnTo>
                      <a:pt x="420" y="1246"/>
                    </a:lnTo>
                    <a:lnTo>
                      <a:pt x="418" y="1246"/>
                    </a:lnTo>
                    <a:lnTo>
                      <a:pt x="418" y="1248"/>
                    </a:lnTo>
                    <a:lnTo>
                      <a:pt x="418" y="1250"/>
                    </a:lnTo>
                    <a:lnTo>
                      <a:pt x="420" y="1252"/>
                    </a:lnTo>
                    <a:lnTo>
                      <a:pt x="418" y="1252"/>
                    </a:lnTo>
                    <a:lnTo>
                      <a:pt x="418" y="1254"/>
                    </a:lnTo>
                    <a:lnTo>
                      <a:pt x="418" y="1256"/>
                    </a:lnTo>
                    <a:lnTo>
                      <a:pt x="416" y="1256"/>
                    </a:lnTo>
                    <a:lnTo>
                      <a:pt x="414" y="1258"/>
                    </a:lnTo>
                    <a:lnTo>
                      <a:pt x="414" y="1260"/>
                    </a:lnTo>
                    <a:lnTo>
                      <a:pt x="413" y="1260"/>
                    </a:lnTo>
                    <a:lnTo>
                      <a:pt x="411" y="1262"/>
                    </a:lnTo>
                    <a:lnTo>
                      <a:pt x="409" y="1262"/>
                    </a:lnTo>
                    <a:lnTo>
                      <a:pt x="409" y="1264"/>
                    </a:lnTo>
                    <a:lnTo>
                      <a:pt x="407" y="1264"/>
                    </a:lnTo>
                    <a:lnTo>
                      <a:pt x="405" y="1264"/>
                    </a:lnTo>
                    <a:lnTo>
                      <a:pt x="405" y="1266"/>
                    </a:lnTo>
                    <a:lnTo>
                      <a:pt x="403" y="1266"/>
                    </a:lnTo>
                    <a:lnTo>
                      <a:pt x="403" y="1267"/>
                    </a:lnTo>
                    <a:lnTo>
                      <a:pt x="401" y="1269"/>
                    </a:lnTo>
                    <a:lnTo>
                      <a:pt x="399" y="1271"/>
                    </a:lnTo>
                    <a:lnTo>
                      <a:pt x="397" y="1273"/>
                    </a:lnTo>
                    <a:lnTo>
                      <a:pt x="395" y="1275"/>
                    </a:lnTo>
                    <a:lnTo>
                      <a:pt x="393" y="1275"/>
                    </a:lnTo>
                    <a:lnTo>
                      <a:pt x="391" y="1275"/>
                    </a:lnTo>
                    <a:lnTo>
                      <a:pt x="391" y="1277"/>
                    </a:lnTo>
                    <a:lnTo>
                      <a:pt x="391" y="1275"/>
                    </a:lnTo>
                    <a:lnTo>
                      <a:pt x="390" y="1277"/>
                    </a:lnTo>
                    <a:lnTo>
                      <a:pt x="390" y="1275"/>
                    </a:lnTo>
                    <a:lnTo>
                      <a:pt x="390" y="1277"/>
                    </a:lnTo>
                    <a:lnTo>
                      <a:pt x="388" y="1277"/>
                    </a:lnTo>
                    <a:lnTo>
                      <a:pt x="388" y="1275"/>
                    </a:lnTo>
                    <a:lnTo>
                      <a:pt x="388" y="1277"/>
                    </a:lnTo>
                    <a:lnTo>
                      <a:pt x="386" y="1277"/>
                    </a:lnTo>
                    <a:lnTo>
                      <a:pt x="384" y="1277"/>
                    </a:lnTo>
                    <a:lnTo>
                      <a:pt x="384" y="1275"/>
                    </a:lnTo>
                    <a:lnTo>
                      <a:pt x="384" y="1277"/>
                    </a:lnTo>
                    <a:lnTo>
                      <a:pt x="382" y="1277"/>
                    </a:lnTo>
                    <a:lnTo>
                      <a:pt x="378" y="1279"/>
                    </a:lnTo>
                    <a:lnTo>
                      <a:pt x="378" y="1281"/>
                    </a:lnTo>
                    <a:lnTo>
                      <a:pt x="376" y="1281"/>
                    </a:lnTo>
                    <a:lnTo>
                      <a:pt x="374" y="1283"/>
                    </a:lnTo>
                    <a:lnTo>
                      <a:pt x="374" y="1281"/>
                    </a:lnTo>
                    <a:lnTo>
                      <a:pt x="374" y="1283"/>
                    </a:lnTo>
                    <a:lnTo>
                      <a:pt x="372" y="1283"/>
                    </a:lnTo>
                    <a:lnTo>
                      <a:pt x="370" y="1285"/>
                    </a:lnTo>
                    <a:lnTo>
                      <a:pt x="370" y="1287"/>
                    </a:lnTo>
                    <a:lnTo>
                      <a:pt x="368" y="1287"/>
                    </a:lnTo>
                    <a:lnTo>
                      <a:pt x="366" y="1287"/>
                    </a:lnTo>
                    <a:lnTo>
                      <a:pt x="365" y="1287"/>
                    </a:lnTo>
                    <a:lnTo>
                      <a:pt x="361" y="1287"/>
                    </a:lnTo>
                    <a:lnTo>
                      <a:pt x="359" y="1287"/>
                    </a:lnTo>
                    <a:lnTo>
                      <a:pt x="359" y="1285"/>
                    </a:lnTo>
                    <a:lnTo>
                      <a:pt x="357" y="1285"/>
                    </a:lnTo>
                    <a:lnTo>
                      <a:pt x="355" y="1285"/>
                    </a:lnTo>
                    <a:lnTo>
                      <a:pt x="353" y="1285"/>
                    </a:lnTo>
                    <a:lnTo>
                      <a:pt x="353" y="1283"/>
                    </a:lnTo>
                    <a:lnTo>
                      <a:pt x="351" y="1285"/>
                    </a:lnTo>
                    <a:lnTo>
                      <a:pt x="349" y="1285"/>
                    </a:lnTo>
                    <a:lnTo>
                      <a:pt x="349" y="1287"/>
                    </a:lnTo>
                    <a:lnTo>
                      <a:pt x="349" y="1289"/>
                    </a:lnTo>
                    <a:lnTo>
                      <a:pt x="347" y="1289"/>
                    </a:lnTo>
                    <a:lnTo>
                      <a:pt x="345" y="1289"/>
                    </a:lnTo>
                    <a:lnTo>
                      <a:pt x="345" y="1290"/>
                    </a:lnTo>
                    <a:lnTo>
                      <a:pt x="343" y="1290"/>
                    </a:lnTo>
                    <a:lnTo>
                      <a:pt x="343" y="1292"/>
                    </a:lnTo>
                    <a:lnTo>
                      <a:pt x="343" y="1294"/>
                    </a:lnTo>
                    <a:lnTo>
                      <a:pt x="343" y="1296"/>
                    </a:lnTo>
                    <a:lnTo>
                      <a:pt x="343" y="1298"/>
                    </a:lnTo>
                    <a:lnTo>
                      <a:pt x="342" y="1298"/>
                    </a:lnTo>
                    <a:lnTo>
                      <a:pt x="342" y="1300"/>
                    </a:lnTo>
                    <a:lnTo>
                      <a:pt x="340" y="1300"/>
                    </a:lnTo>
                    <a:lnTo>
                      <a:pt x="338" y="1300"/>
                    </a:lnTo>
                    <a:lnTo>
                      <a:pt x="336" y="1298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4" y="1302"/>
                    </a:lnTo>
                    <a:lnTo>
                      <a:pt x="332" y="1302"/>
                    </a:lnTo>
                    <a:lnTo>
                      <a:pt x="332" y="1304"/>
                    </a:lnTo>
                    <a:lnTo>
                      <a:pt x="330" y="1304"/>
                    </a:lnTo>
                    <a:lnTo>
                      <a:pt x="328" y="1304"/>
                    </a:lnTo>
                    <a:lnTo>
                      <a:pt x="326" y="1304"/>
                    </a:lnTo>
                    <a:lnTo>
                      <a:pt x="326" y="1306"/>
                    </a:lnTo>
                    <a:lnTo>
                      <a:pt x="324" y="1306"/>
                    </a:lnTo>
                    <a:lnTo>
                      <a:pt x="322" y="1306"/>
                    </a:lnTo>
                    <a:lnTo>
                      <a:pt x="322" y="1308"/>
                    </a:lnTo>
                    <a:lnTo>
                      <a:pt x="320" y="1308"/>
                    </a:lnTo>
                    <a:lnTo>
                      <a:pt x="318" y="1308"/>
                    </a:lnTo>
                    <a:lnTo>
                      <a:pt x="318" y="1310"/>
                    </a:lnTo>
                    <a:lnTo>
                      <a:pt x="317" y="1310"/>
                    </a:lnTo>
                    <a:lnTo>
                      <a:pt x="315" y="1312"/>
                    </a:lnTo>
                    <a:lnTo>
                      <a:pt x="313" y="1312"/>
                    </a:lnTo>
                    <a:lnTo>
                      <a:pt x="313" y="1310"/>
                    </a:lnTo>
                    <a:lnTo>
                      <a:pt x="313" y="1308"/>
                    </a:lnTo>
                    <a:lnTo>
                      <a:pt x="313" y="1306"/>
                    </a:lnTo>
                    <a:lnTo>
                      <a:pt x="315" y="1306"/>
                    </a:lnTo>
                    <a:lnTo>
                      <a:pt x="315" y="1304"/>
                    </a:lnTo>
                    <a:lnTo>
                      <a:pt x="317" y="1304"/>
                    </a:lnTo>
                    <a:lnTo>
                      <a:pt x="315" y="1304"/>
                    </a:lnTo>
                    <a:lnTo>
                      <a:pt x="315" y="1302"/>
                    </a:lnTo>
                    <a:lnTo>
                      <a:pt x="315" y="1300"/>
                    </a:lnTo>
                    <a:lnTo>
                      <a:pt x="315" y="1298"/>
                    </a:lnTo>
                    <a:lnTo>
                      <a:pt x="317" y="1298"/>
                    </a:lnTo>
                    <a:lnTo>
                      <a:pt x="318" y="1298"/>
                    </a:lnTo>
                    <a:lnTo>
                      <a:pt x="320" y="1298"/>
                    </a:lnTo>
                    <a:lnTo>
                      <a:pt x="320" y="1296"/>
                    </a:lnTo>
                    <a:lnTo>
                      <a:pt x="322" y="1296"/>
                    </a:lnTo>
                    <a:lnTo>
                      <a:pt x="322" y="1294"/>
                    </a:lnTo>
                    <a:lnTo>
                      <a:pt x="324" y="1294"/>
                    </a:lnTo>
                    <a:lnTo>
                      <a:pt x="324" y="1292"/>
                    </a:lnTo>
                    <a:lnTo>
                      <a:pt x="326" y="1292"/>
                    </a:lnTo>
                    <a:lnTo>
                      <a:pt x="326" y="1290"/>
                    </a:lnTo>
                    <a:lnTo>
                      <a:pt x="326" y="1289"/>
                    </a:lnTo>
                    <a:lnTo>
                      <a:pt x="326" y="1287"/>
                    </a:lnTo>
                    <a:lnTo>
                      <a:pt x="328" y="1285"/>
                    </a:lnTo>
                    <a:lnTo>
                      <a:pt x="328" y="1283"/>
                    </a:lnTo>
                    <a:lnTo>
                      <a:pt x="330" y="1283"/>
                    </a:lnTo>
                    <a:lnTo>
                      <a:pt x="330" y="1281"/>
                    </a:lnTo>
                    <a:lnTo>
                      <a:pt x="332" y="1281"/>
                    </a:lnTo>
                    <a:lnTo>
                      <a:pt x="332" y="1279"/>
                    </a:lnTo>
                    <a:lnTo>
                      <a:pt x="334" y="1279"/>
                    </a:lnTo>
                    <a:lnTo>
                      <a:pt x="336" y="1279"/>
                    </a:lnTo>
                    <a:lnTo>
                      <a:pt x="338" y="1277"/>
                    </a:lnTo>
                    <a:lnTo>
                      <a:pt x="340" y="1277"/>
                    </a:lnTo>
                    <a:lnTo>
                      <a:pt x="338" y="1275"/>
                    </a:lnTo>
                    <a:lnTo>
                      <a:pt x="338" y="1273"/>
                    </a:lnTo>
                    <a:lnTo>
                      <a:pt x="340" y="1273"/>
                    </a:lnTo>
                    <a:lnTo>
                      <a:pt x="340" y="1271"/>
                    </a:lnTo>
                    <a:lnTo>
                      <a:pt x="340" y="1269"/>
                    </a:lnTo>
                    <a:lnTo>
                      <a:pt x="342" y="1269"/>
                    </a:lnTo>
                    <a:lnTo>
                      <a:pt x="342" y="1267"/>
                    </a:lnTo>
                    <a:lnTo>
                      <a:pt x="343" y="1267"/>
                    </a:lnTo>
                    <a:lnTo>
                      <a:pt x="345" y="1266"/>
                    </a:lnTo>
                    <a:lnTo>
                      <a:pt x="347" y="1266"/>
                    </a:lnTo>
                    <a:lnTo>
                      <a:pt x="349" y="1266"/>
                    </a:lnTo>
                    <a:lnTo>
                      <a:pt x="349" y="1264"/>
                    </a:lnTo>
                    <a:lnTo>
                      <a:pt x="351" y="1264"/>
                    </a:lnTo>
                    <a:lnTo>
                      <a:pt x="353" y="1264"/>
                    </a:lnTo>
                    <a:lnTo>
                      <a:pt x="355" y="1264"/>
                    </a:lnTo>
                    <a:lnTo>
                      <a:pt x="357" y="1264"/>
                    </a:lnTo>
                    <a:lnTo>
                      <a:pt x="357" y="1266"/>
                    </a:lnTo>
                    <a:lnTo>
                      <a:pt x="359" y="1266"/>
                    </a:lnTo>
                    <a:lnTo>
                      <a:pt x="361" y="1266"/>
                    </a:lnTo>
                    <a:lnTo>
                      <a:pt x="363" y="1266"/>
                    </a:lnTo>
                    <a:lnTo>
                      <a:pt x="363" y="1267"/>
                    </a:lnTo>
                    <a:lnTo>
                      <a:pt x="363" y="1269"/>
                    </a:lnTo>
                    <a:lnTo>
                      <a:pt x="363" y="1271"/>
                    </a:lnTo>
                    <a:lnTo>
                      <a:pt x="363" y="1273"/>
                    </a:lnTo>
                    <a:lnTo>
                      <a:pt x="361" y="1273"/>
                    </a:lnTo>
                    <a:lnTo>
                      <a:pt x="363" y="1273"/>
                    </a:lnTo>
                    <a:lnTo>
                      <a:pt x="365" y="1273"/>
                    </a:lnTo>
                    <a:lnTo>
                      <a:pt x="366" y="1273"/>
                    </a:lnTo>
                    <a:lnTo>
                      <a:pt x="366" y="1271"/>
                    </a:lnTo>
                    <a:lnTo>
                      <a:pt x="368" y="1271"/>
                    </a:lnTo>
                    <a:lnTo>
                      <a:pt x="370" y="1269"/>
                    </a:lnTo>
                    <a:lnTo>
                      <a:pt x="372" y="1269"/>
                    </a:lnTo>
                    <a:lnTo>
                      <a:pt x="372" y="1267"/>
                    </a:lnTo>
                    <a:lnTo>
                      <a:pt x="374" y="1267"/>
                    </a:lnTo>
                    <a:lnTo>
                      <a:pt x="376" y="1267"/>
                    </a:lnTo>
                    <a:lnTo>
                      <a:pt x="378" y="1266"/>
                    </a:lnTo>
                    <a:lnTo>
                      <a:pt x="378" y="1264"/>
                    </a:lnTo>
                    <a:lnTo>
                      <a:pt x="378" y="1262"/>
                    </a:lnTo>
                    <a:lnTo>
                      <a:pt x="380" y="1262"/>
                    </a:lnTo>
                    <a:lnTo>
                      <a:pt x="380" y="1260"/>
                    </a:lnTo>
                    <a:lnTo>
                      <a:pt x="380" y="1258"/>
                    </a:lnTo>
                    <a:lnTo>
                      <a:pt x="382" y="1258"/>
                    </a:lnTo>
                    <a:lnTo>
                      <a:pt x="380" y="1256"/>
                    </a:lnTo>
                    <a:lnTo>
                      <a:pt x="380" y="1254"/>
                    </a:lnTo>
                    <a:lnTo>
                      <a:pt x="378" y="1254"/>
                    </a:lnTo>
                    <a:lnTo>
                      <a:pt x="378" y="1252"/>
                    </a:lnTo>
                    <a:lnTo>
                      <a:pt x="378" y="1250"/>
                    </a:lnTo>
                    <a:lnTo>
                      <a:pt x="378" y="1248"/>
                    </a:lnTo>
                    <a:lnTo>
                      <a:pt x="380" y="1248"/>
                    </a:lnTo>
                    <a:lnTo>
                      <a:pt x="380" y="1246"/>
                    </a:lnTo>
                    <a:lnTo>
                      <a:pt x="380" y="1244"/>
                    </a:lnTo>
                    <a:lnTo>
                      <a:pt x="382" y="1244"/>
                    </a:lnTo>
                    <a:lnTo>
                      <a:pt x="384" y="1242"/>
                    </a:lnTo>
                    <a:lnTo>
                      <a:pt x="386" y="1242"/>
                    </a:lnTo>
                    <a:lnTo>
                      <a:pt x="388" y="1242"/>
                    </a:lnTo>
                    <a:lnTo>
                      <a:pt x="388" y="1241"/>
                    </a:lnTo>
                    <a:lnTo>
                      <a:pt x="390" y="1241"/>
                    </a:lnTo>
                    <a:lnTo>
                      <a:pt x="391" y="1241"/>
                    </a:lnTo>
                    <a:lnTo>
                      <a:pt x="391" y="1239"/>
                    </a:lnTo>
                    <a:lnTo>
                      <a:pt x="393" y="1239"/>
                    </a:lnTo>
                    <a:lnTo>
                      <a:pt x="395" y="1239"/>
                    </a:lnTo>
                    <a:lnTo>
                      <a:pt x="397" y="1241"/>
                    </a:lnTo>
                    <a:lnTo>
                      <a:pt x="399" y="1241"/>
                    </a:lnTo>
                    <a:lnTo>
                      <a:pt x="401" y="1241"/>
                    </a:lnTo>
                    <a:lnTo>
                      <a:pt x="403" y="1241"/>
                    </a:lnTo>
                    <a:lnTo>
                      <a:pt x="405" y="1241"/>
                    </a:lnTo>
                    <a:lnTo>
                      <a:pt x="407" y="1241"/>
                    </a:lnTo>
                    <a:lnTo>
                      <a:pt x="409" y="1241"/>
                    </a:lnTo>
                    <a:lnTo>
                      <a:pt x="411" y="1241"/>
                    </a:lnTo>
                    <a:close/>
                    <a:moveTo>
                      <a:pt x="29" y="1354"/>
                    </a:moveTo>
                    <a:lnTo>
                      <a:pt x="29" y="1352"/>
                    </a:lnTo>
                    <a:lnTo>
                      <a:pt x="30" y="1352"/>
                    </a:lnTo>
                    <a:lnTo>
                      <a:pt x="30" y="1350"/>
                    </a:lnTo>
                    <a:lnTo>
                      <a:pt x="32" y="1350"/>
                    </a:lnTo>
                    <a:lnTo>
                      <a:pt x="34" y="1350"/>
                    </a:lnTo>
                    <a:lnTo>
                      <a:pt x="36" y="1350"/>
                    </a:lnTo>
                    <a:lnTo>
                      <a:pt x="38" y="1350"/>
                    </a:lnTo>
                    <a:lnTo>
                      <a:pt x="40" y="1350"/>
                    </a:lnTo>
                    <a:lnTo>
                      <a:pt x="42" y="1350"/>
                    </a:lnTo>
                    <a:lnTo>
                      <a:pt x="42" y="1352"/>
                    </a:lnTo>
                    <a:lnTo>
                      <a:pt x="44" y="1352"/>
                    </a:lnTo>
                    <a:lnTo>
                      <a:pt x="44" y="1354"/>
                    </a:lnTo>
                    <a:lnTo>
                      <a:pt x="46" y="1354"/>
                    </a:lnTo>
                    <a:lnTo>
                      <a:pt x="48" y="1354"/>
                    </a:lnTo>
                    <a:lnTo>
                      <a:pt x="50" y="1354"/>
                    </a:lnTo>
                    <a:lnTo>
                      <a:pt x="52" y="1354"/>
                    </a:lnTo>
                    <a:lnTo>
                      <a:pt x="53" y="1354"/>
                    </a:lnTo>
                    <a:lnTo>
                      <a:pt x="53" y="1356"/>
                    </a:lnTo>
                    <a:lnTo>
                      <a:pt x="53" y="1358"/>
                    </a:lnTo>
                    <a:lnTo>
                      <a:pt x="52" y="1358"/>
                    </a:lnTo>
                    <a:lnTo>
                      <a:pt x="53" y="1360"/>
                    </a:lnTo>
                    <a:lnTo>
                      <a:pt x="53" y="1358"/>
                    </a:lnTo>
                    <a:lnTo>
                      <a:pt x="55" y="1358"/>
                    </a:lnTo>
                    <a:lnTo>
                      <a:pt x="57" y="1358"/>
                    </a:lnTo>
                    <a:lnTo>
                      <a:pt x="57" y="1356"/>
                    </a:lnTo>
                    <a:lnTo>
                      <a:pt x="59" y="1356"/>
                    </a:lnTo>
                    <a:lnTo>
                      <a:pt x="61" y="1356"/>
                    </a:lnTo>
                    <a:lnTo>
                      <a:pt x="61" y="1354"/>
                    </a:lnTo>
                    <a:lnTo>
                      <a:pt x="61" y="1352"/>
                    </a:lnTo>
                    <a:lnTo>
                      <a:pt x="61" y="1350"/>
                    </a:lnTo>
                    <a:lnTo>
                      <a:pt x="63" y="1350"/>
                    </a:lnTo>
                    <a:lnTo>
                      <a:pt x="63" y="1348"/>
                    </a:lnTo>
                    <a:lnTo>
                      <a:pt x="65" y="1348"/>
                    </a:lnTo>
                    <a:lnTo>
                      <a:pt x="67" y="1348"/>
                    </a:lnTo>
                    <a:lnTo>
                      <a:pt x="69" y="1350"/>
                    </a:lnTo>
                    <a:lnTo>
                      <a:pt x="71" y="1350"/>
                    </a:lnTo>
                    <a:lnTo>
                      <a:pt x="71" y="1352"/>
                    </a:lnTo>
                    <a:lnTo>
                      <a:pt x="71" y="1354"/>
                    </a:lnTo>
                    <a:lnTo>
                      <a:pt x="71" y="1356"/>
                    </a:lnTo>
                    <a:lnTo>
                      <a:pt x="71" y="1354"/>
                    </a:lnTo>
                    <a:lnTo>
                      <a:pt x="73" y="1354"/>
                    </a:lnTo>
                    <a:lnTo>
                      <a:pt x="73" y="1352"/>
                    </a:lnTo>
                    <a:lnTo>
                      <a:pt x="75" y="1350"/>
                    </a:lnTo>
                    <a:lnTo>
                      <a:pt x="75" y="1348"/>
                    </a:lnTo>
                    <a:lnTo>
                      <a:pt x="77" y="1348"/>
                    </a:lnTo>
                    <a:lnTo>
                      <a:pt x="77" y="1346"/>
                    </a:lnTo>
                    <a:lnTo>
                      <a:pt x="78" y="1346"/>
                    </a:lnTo>
                    <a:lnTo>
                      <a:pt x="80" y="1346"/>
                    </a:lnTo>
                    <a:lnTo>
                      <a:pt x="82" y="1346"/>
                    </a:lnTo>
                    <a:lnTo>
                      <a:pt x="82" y="1344"/>
                    </a:lnTo>
                    <a:lnTo>
                      <a:pt x="84" y="1346"/>
                    </a:lnTo>
                    <a:lnTo>
                      <a:pt x="86" y="1346"/>
                    </a:lnTo>
                    <a:lnTo>
                      <a:pt x="86" y="1348"/>
                    </a:lnTo>
                    <a:lnTo>
                      <a:pt x="86" y="1350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90" y="1352"/>
                    </a:lnTo>
                    <a:lnTo>
                      <a:pt x="92" y="1352"/>
                    </a:lnTo>
                    <a:lnTo>
                      <a:pt x="94" y="1352"/>
                    </a:lnTo>
                    <a:lnTo>
                      <a:pt x="94" y="1350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2" y="1346"/>
                    </a:lnTo>
                    <a:lnTo>
                      <a:pt x="92" y="1344"/>
                    </a:lnTo>
                    <a:lnTo>
                      <a:pt x="92" y="1342"/>
                    </a:lnTo>
                    <a:lnTo>
                      <a:pt x="94" y="1342"/>
                    </a:lnTo>
                    <a:lnTo>
                      <a:pt x="94" y="1340"/>
                    </a:lnTo>
                    <a:lnTo>
                      <a:pt x="96" y="1340"/>
                    </a:lnTo>
                    <a:lnTo>
                      <a:pt x="96" y="1338"/>
                    </a:lnTo>
                    <a:lnTo>
                      <a:pt x="98" y="1338"/>
                    </a:lnTo>
                    <a:lnTo>
                      <a:pt x="98" y="1340"/>
                    </a:lnTo>
                    <a:lnTo>
                      <a:pt x="100" y="1340"/>
                    </a:lnTo>
                    <a:lnTo>
                      <a:pt x="101" y="1340"/>
                    </a:lnTo>
                    <a:lnTo>
                      <a:pt x="101" y="1342"/>
                    </a:lnTo>
                    <a:lnTo>
                      <a:pt x="103" y="1342"/>
                    </a:lnTo>
                    <a:lnTo>
                      <a:pt x="103" y="1344"/>
                    </a:lnTo>
                    <a:lnTo>
                      <a:pt x="103" y="1342"/>
                    </a:lnTo>
                    <a:lnTo>
                      <a:pt x="105" y="1342"/>
                    </a:lnTo>
                    <a:lnTo>
                      <a:pt x="107" y="1344"/>
                    </a:lnTo>
                    <a:lnTo>
                      <a:pt x="107" y="1346"/>
                    </a:lnTo>
                    <a:lnTo>
                      <a:pt x="109" y="1346"/>
                    </a:lnTo>
                    <a:lnTo>
                      <a:pt x="111" y="1346"/>
                    </a:lnTo>
                    <a:lnTo>
                      <a:pt x="113" y="1346"/>
                    </a:lnTo>
                    <a:lnTo>
                      <a:pt x="113" y="1348"/>
                    </a:lnTo>
                    <a:lnTo>
                      <a:pt x="113" y="1346"/>
                    </a:lnTo>
                    <a:lnTo>
                      <a:pt x="115" y="1348"/>
                    </a:lnTo>
                    <a:lnTo>
                      <a:pt x="117" y="1346"/>
                    </a:lnTo>
                    <a:lnTo>
                      <a:pt x="119" y="1346"/>
                    </a:lnTo>
                    <a:lnTo>
                      <a:pt x="121" y="1346"/>
                    </a:lnTo>
                    <a:lnTo>
                      <a:pt x="121" y="1344"/>
                    </a:lnTo>
                    <a:lnTo>
                      <a:pt x="123" y="1344"/>
                    </a:lnTo>
                    <a:lnTo>
                      <a:pt x="125" y="1344"/>
                    </a:lnTo>
                    <a:lnTo>
                      <a:pt x="126" y="1344"/>
                    </a:lnTo>
                    <a:lnTo>
                      <a:pt x="126" y="1342"/>
                    </a:lnTo>
                    <a:lnTo>
                      <a:pt x="128" y="1342"/>
                    </a:lnTo>
                    <a:lnTo>
                      <a:pt x="130" y="1342"/>
                    </a:lnTo>
                    <a:lnTo>
                      <a:pt x="130" y="1340"/>
                    </a:lnTo>
                    <a:lnTo>
                      <a:pt x="132" y="1340"/>
                    </a:lnTo>
                    <a:lnTo>
                      <a:pt x="134" y="1340"/>
                    </a:lnTo>
                    <a:lnTo>
                      <a:pt x="136" y="1340"/>
                    </a:lnTo>
                    <a:lnTo>
                      <a:pt x="138" y="1340"/>
                    </a:lnTo>
                    <a:lnTo>
                      <a:pt x="140" y="1340"/>
                    </a:lnTo>
                    <a:lnTo>
                      <a:pt x="140" y="1338"/>
                    </a:lnTo>
                    <a:lnTo>
                      <a:pt x="142" y="1338"/>
                    </a:lnTo>
                    <a:lnTo>
                      <a:pt x="142" y="1337"/>
                    </a:lnTo>
                    <a:lnTo>
                      <a:pt x="144" y="1337"/>
                    </a:lnTo>
                    <a:lnTo>
                      <a:pt x="146" y="1337"/>
                    </a:lnTo>
                    <a:lnTo>
                      <a:pt x="146" y="1335"/>
                    </a:lnTo>
                    <a:lnTo>
                      <a:pt x="148" y="1335"/>
                    </a:lnTo>
                    <a:lnTo>
                      <a:pt x="149" y="1335"/>
                    </a:lnTo>
                    <a:lnTo>
                      <a:pt x="148" y="1335"/>
                    </a:lnTo>
                    <a:lnTo>
                      <a:pt x="148" y="1333"/>
                    </a:lnTo>
                    <a:lnTo>
                      <a:pt x="148" y="1331"/>
                    </a:lnTo>
                    <a:lnTo>
                      <a:pt x="148" y="1329"/>
                    </a:lnTo>
                    <a:lnTo>
                      <a:pt x="149" y="1329"/>
                    </a:lnTo>
                    <a:lnTo>
                      <a:pt x="151" y="1329"/>
                    </a:lnTo>
                    <a:lnTo>
                      <a:pt x="151" y="1327"/>
                    </a:lnTo>
                    <a:lnTo>
                      <a:pt x="153" y="1327"/>
                    </a:lnTo>
                    <a:lnTo>
                      <a:pt x="153" y="1325"/>
                    </a:lnTo>
                    <a:lnTo>
                      <a:pt x="155" y="1325"/>
                    </a:lnTo>
                    <a:lnTo>
                      <a:pt x="157" y="1325"/>
                    </a:lnTo>
                    <a:lnTo>
                      <a:pt x="157" y="1323"/>
                    </a:lnTo>
                    <a:lnTo>
                      <a:pt x="159" y="1323"/>
                    </a:lnTo>
                    <a:lnTo>
                      <a:pt x="161" y="1323"/>
                    </a:lnTo>
                    <a:lnTo>
                      <a:pt x="161" y="1325"/>
                    </a:lnTo>
                    <a:lnTo>
                      <a:pt x="163" y="1325"/>
                    </a:lnTo>
                    <a:lnTo>
                      <a:pt x="165" y="1325"/>
                    </a:lnTo>
                    <a:lnTo>
                      <a:pt x="165" y="1327"/>
                    </a:lnTo>
                    <a:lnTo>
                      <a:pt x="167" y="1327"/>
                    </a:lnTo>
                    <a:lnTo>
                      <a:pt x="167" y="1329"/>
                    </a:lnTo>
                    <a:lnTo>
                      <a:pt x="167" y="1331"/>
                    </a:lnTo>
                    <a:lnTo>
                      <a:pt x="167" y="1333"/>
                    </a:lnTo>
                    <a:lnTo>
                      <a:pt x="167" y="1335"/>
                    </a:lnTo>
                    <a:lnTo>
                      <a:pt x="167" y="1337"/>
                    </a:lnTo>
                    <a:lnTo>
                      <a:pt x="165" y="1337"/>
                    </a:lnTo>
                    <a:lnTo>
                      <a:pt x="165" y="1338"/>
                    </a:lnTo>
                    <a:lnTo>
                      <a:pt x="167" y="1338"/>
                    </a:lnTo>
                    <a:lnTo>
                      <a:pt x="169" y="1338"/>
                    </a:lnTo>
                    <a:lnTo>
                      <a:pt x="171" y="1338"/>
                    </a:lnTo>
                    <a:lnTo>
                      <a:pt x="173" y="1338"/>
                    </a:lnTo>
                    <a:lnTo>
                      <a:pt x="174" y="1338"/>
                    </a:lnTo>
                    <a:lnTo>
                      <a:pt x="176" y="1337"/>
                    </a:lnTo>
                    <a:lnTo>
                      <a:pt x="178" y="1337"/>
                    </a:lnTo>
                    <a:lnTo>
                      <a:pt x="178" y="1338"/>
                    </a:lnTo>
                    <a:lnTo>
                      <a:pt x="178" y="1337"/>
                    </a:lnTo>
                    <a:lnTo>
                      <a:pt x="180" y="1337"/>
                    </a:lnTo>
                    <a:lnTo>
                      <a:pt x="182" y="1338"/>
                    </a:lnTo>
                    <a:lnTo>
                      <a:pt x="184" y="1340"/>
                    </a:lnTo>
                    <a:lnTo>
                      <a:pt x="184" y="1338"/>
                    </a:lnTo>
                    <a:lnTo>
                      <a:pt x="186" y="1340"/>
                    </a:lnTo>
                    <a:lnTo>
                      <a:pt x="188" y="1340"/>
                    </a:lnTo>
                    <a:lnTo>
                      <a:pt x="190" y="1340"/>
                    </a:lnTo>
                    <a:lnTo>
                      <a:pt x="192" y="1340"/>
                    </a:lnTo>
                    <a:lnTo>
                      <a:pt x="194" y="1340"/>
                    </a:lnTo>
                    <a:lnTo>
                      <a:pt x="196" y="1340"/>
                    </a:lnTo>
                    <a:lnTo>
                      <a:pt x="197" y="1340"/>
                    </a:lnTo>
                    <a:lnTo>
                      <a:pt x="199" y="1340"/>
                    </a:lnTo>
                    <a:lnTo>
                      <a:pt x="201" y="1340"/>
                    </a:lnTo>
                    <a:lnTo>
                      <a:pt x="201" y="1342"/>
                    </a:lnTo>
                    <a:lnTo>
                      <a:pt x="201" y="1344"/>
                    </a:lnTo>
                    <a:lnTo>
                      <a:pt x="199" y="1344"/>
                    </a:lnTo>
                    <a:lnTo>
                      <a:pt x="199" y="1346"/>
                    </a:lnTo>
                    <a:lnTo>
                      <a:pt x="197" y="1346"/>
                    </a:lnTo>
                    <a:lnTo>
                      <a:pt x="196" y="1346"/>
                    </a:lnTo>
                    <a:lnTo>
                      <a:pt x="194" y="1346"/>
                    </a:lnTo>
                    <a:lnTo>
                      <a:pt x="194" y="1348"/>
                    </a:lnTo>
                    <a:lnTo>
                      <a:pt x="194" y="1350"/>
                    </a:lnTo>
                    <a:lnTo>
                      <a:pt x="192" y="1350"/>
                    </a:lnTo>
                    <a:lnTo>
                      <a:pt x="190" y="1350"/>
                    </a:lnTo>
                    <a:lnTo>
                      <a:pt x="188" y="1348"/>
                    </a:lnTo>
                    <a:lnTo>
                      <a:pt x="186" y="1348"/>
                    </a:lnTo>
                    <a:lnTo>
                      <a:pt x="184" y="1348"/>
                    </a:lnTo>
                    <a:lnTo>
                      <a:pt x="184" y="1350"/>
                    </a:lnTo>
                    <a:lnTo>
                      <a:pt x="182" y="1348"/>
                    </a:lnTo>
                    <a:lnTo>
                      <a:pt x="182" y="1350"/>
                    </a:lnTo>
                    <a:lnTo>
                      <a:pt x="180" y="1350"/>
                    </a:lnTo>
                    <a:lnTo>
                      <a:pt x="178" y="1350"/>
                    </a:lnTo>
                    <a:lnTo>
                      <a:pt x="178" y="1348"/>
                    </a:lnTo>
                    <a:lnTo>
                      <a:pt x="176" y="1348"/>
                    </a:lnTo>
                    <a:lnTo>
                      <a:pt x="174" y="1348"/>
                    </a:lnTo>
                    <a:lnTo>
                      <a:pt x="173" y="1348"/>
                    </a:lnTo>
                    <a:lnTo>
                      <a:pt x="171" y="1348"/>
                    </a:lnTo>
                    <a:lnTo>
                      <a:pt x="169" y="1348"/>
                    </a:lnTo>
                    <a:lnTo>
                      <a:pt x="167" y="1348"/>
                    </a:lnTo>
                    <a:lnTo>
                      <a:pt x="165" y="1348"/>
                    </a:lnTo>
                    <a:lnTo>
                      <a:pt x="165" y="1346"/>
                    </a:lnTo>
                    <a:lnTo>
                      <a:pt x="163" y="1346"/>
                    </a:lnTo>
                    <a:lnTo>
                      <a:pt x="163" y="1344"/>
                    </a:lnTo>
                    <a:lnTo>
                      <a:pt x="163" y="1346"/>
                    </a:lnTo>
                    <a:lnTo>
                      <a:pt x="161" y="1346"/>
                    </a:lnTo>
                    <a:lnTo>
                      <a:pt x="159" y="1346"/>
                    </a:lnTo>
                    <a:lnTo>
                      <a:pt x="157" y="1346"/>
                    </a:lnTo>
                    <a:lnTo>
                      <a:pt x="155" y="1346"/>
                    </a:lnTo>
                    <a:lnTo>
                      <a:pt x="153" y="1348"/>
                    </a:lnTo>
                    <a:lnTo>
                      <a:pt x="153" y="1350"/>
                    </a:lnTo>
                    <a:lnTo>
                      <a:pt x="151" y="1350"/>
                    </a:lnTo>
                    <a:lnTo>
                      <a:pt x="149" y="1350"/>
                    </a:lnTo>
                    <a:lnTo>
                      <a:pt x="148" y="1350"/>
                    </a:lnTo>
                    <a:lnTo>
                      <a:pt x="146" y="1350"/>
                    </a:lnTo>
                    <a:lnTo>
                      <a:pt x="144" y="1350"/>
                    </a:lnTo>
                    <a:lnTo>
                      <a:pt x="142" y="1350"/>
                    </a:lnTo>
                    <a:lnTo>
                      <a:pt x="140" y="1350"/>
                    </a:lnTo>
                    <a:lnTo>
                      <a:pt x="138" y="1350"/>
                    </a:lnTo>
                    <a:lnTo>
                      <a:pt x="138" y="1348"/>
                    </a:lnTo>
                    <a:lnTo>
                      <a:pt x="136" y="1348"/>
                    </a:lnTo>
                    <a:lnTo>
                      <a:pt x="134" y="1350"/>
                    </a:lnTo>
                    <a:lnTo>
                      <a:pt x="132" y="1350"/>
                    </a:lnTo>
                    <a:lnTo>
                      <a:pt x="130" y="1350"/>
                    </a:lnTo>
                    <a:lnTo>
                      <a:pt x="128" y="1350"/>
                    </a:lnTo>
                    <a:lnTo>
                      <a:pt x="126" y="1350"/>
                    </a:lnTo>
                    <a:lnTo>
                      <a:pt x="125" y="1350"/>
                    </a:lnTo>
                    <a:lnTo>
                      <a:pt x="123" y="1350"/>
                    </a:lnTo>
                    <a:lnTo>
                      <a:pt x="121" y="1350"/>
                    </a:lnTo>
                    <a:lnTo>
                      <a:pt x="121" y="1352"/>
                    </a:lnTo>
                    <a:lnTo>
                      <a:pt x="119" y="1352"/>
                    </a:lnTo>
                    <a:lnTo>
                      <a:pt x="117" y="1352"/>
                    </a:lnTo>
                    <a:lnTo>
                      <a:pt x="115" y="1352"/>
                    </a:lnTo>
                    <a:lnTo>
                      <a:pt x="115" y="1354"/>
                    </a:lnTo>
                    <a:lnTo>
                      <a:pt x="113" y="1354"/>
                    </a:lnTo>
                    <a:lnTo>
                      <a:pt x="113" y="1352"/>
                    </a:lnTo>
                    <a:lnTo>
                      <a:pt x="113" y="1354"/>
                    </a:lnTo>
                    <a:lnTo>
                      <a:pt x="111" y="1354"/>
                    </a:lnTo>
                    <a:lnTo>
                      <a:pt x="109" y="1356"/>
                    </a:lnTo>
                    <a:lnTo>
                      <a:pt x="107" y="1356"/>
                    </a:lnTo>
                    <a:lnTo>
                      <a:pt x="107" y="1358"/>
                    </a:lnTo>
                    <a:lnTo>
                      <a:pt x="105" y="1358"/>
                    </a:lnTo>
                    <a:lnTo>
                      <a:pt x="103" y="1358"/>
                    </a:lnTo>
                    <a:lnTo>
                      <a:pt x="103" y="1360"/>
                    </a:lnTo>
                    <a:lnTo>
                      <a:pt x="101" y="1360"/>
                    </a:lnTo>
                    <a:lnTo>
                      <a:pt x="101" y="1361"/>
                    </a:lnTo>
                    <a:lnTo>
                      <a:pt x="100" y="1361"/>
                    </a:lnTo>
                    <a:lnTo>
                      <a:pt x="100" y="1360"/>
                    </a:lnTo>
                    <a:lnTo>
                      <a:pt x="100" y="1361"/>
                    </a:lnTo>
                    <a:lnTo>
                      <a:pt x="98" y="1361"/>
                    </a:lnTo>
                    <a:lnTo>
                      <a:pt x="96" y="1361"/>
                    </a:lnTo>
                    <a:lnTo>
                      <a:pt x="94" y="1361"/>
                    </a:lnTo>
                    <a:lnTo>
                      <a:pt x="94" y="1363"/>
                    </a:lnTo>
                    <a:lnTo>
                      <a:pt x="92" y="1363"/>
                    </a:lnTo>
                    <a:lnTo>
                      <a:pt x="90" y="1365"/>
                    </a:lnTo>
                    <a:lnTo>
                      <a:pt x="88" y="1363"/>
                    </a:lnTo>
                    <a:lnTo>
                      <a:pt x="88" y="1365"/>
                    </a:lnTo>
                    <a:lnTo>
                      <a:pt x="86" y="1365"/>
                    </a:lnTo>
                    <a:lnTo>
                      <a:pt x="84" y="1365"/>
                    </a:lnTo>
                    <a:lnTo>
                      <a:pt x="84" y="1367"/>
                    </a:lnTo>
                    <a:lnTo>
                      <a:pt x="82" y="1367"/>
                    </a:lnTo>
                    <a:lnTo>
                      <a:pt x="80" y="1369"/>
                    </a:lnTo>
                    <a:lnTo>
                      <a:pt x="80" y="1367"/>
                    </a:lnTo>
                    <a:lnTo>
                      <a:pt x="80" y="1369"/>
                    </a:lnTo>
                    <a:lnTo>
                      <a:pt x="78" y="1369"/>
                    </a:lnTo>
                    <a:lnTo>
                      <a:pt x="77" y="1369"/>
                    </a:lnTo>
                    <a:lnTo>
                      <a:pt x="77" y="1371"/>
                    </a:lnTo>
                    <a:lnTo>
                      <a:pt x="75" y="1371"/>
                    </a:lnTo>
                    <a:lnTo>
                      <a:pt x="75" y="1369"/>
                    </a:lnTo>
                    <a:lnTo>
                      <a:pt x="75" y="1371"/>
                    </a:lnTo>
                    <a:lnTo>
                      <a:pt x="73" y="1371"/>
                    </a:lnTo>
                    <a:lnTo>
                      <a:pt x="71" y="1371"/>
                    </a:lnTo>
                    <a:lnTo>
                      <a:pt x="69" y="1371"/>
                    </a:lnTo>
                    <a:lnTo>
                      <a:pt x="69" y="1369"/>
                    </a:lnTo>
                    <a:lnTo>
                      <a:pt x="67" y="1369"/>
                    </a:lnTo>
                    <a:lnTo>
                      <a:pt x="67" y="1367"/>
                    </a:lnTo>
                    <a:lnTo>
                      <a:pt x="67" y="1365"/>
                    </a:lnTo>
                    <a:lnTo>
                      <a:pt x="69" y="1365"/>
                    </a:lnTo>
                    <a:lnTo>
                      <a:pt x="69" y="1363"/>
                    </a:lnTo>
                    <a:lnTo>
                      <a:pt x="69" y="1361"/>
                    </a:lnTo>
                    <a:lnTo>
                      <a:pt x="71" y="1361"/>
                    </a:lnTo>
                    <a:lnTo>
                      <a:pt x="71" y="1360"/>
                    </a:lnTo>
                    <a:lnTo>
                      <a:pt x="69" y="1360"/>
                    </a:lnTo>
                    <a:lnTo>
                      <a:pt x="69" y="1358"/>
                    </a:lnTo>
                    <a:lnTo>
                      <a:pt x="71" y="1358"/>
                    </a:lnTo>
                    <a:lnTo>
                      <a:pt x="71" y="1356"/>
                    </a:lnTo>
                    <a:lnTo>
                      <a:pt x="71" y="1358"/>
                    </a:lnTo>
                    <a:lnTo>
                      <a:pt x="69" y="1358"/>
                    </a:lnTo>
                    <a:lnTo>
                      <a:pt x="69" y="1360"/>
                    </a:lnTo>
                    <a:lnTo>
                      <a:pt x="69" y="1361"/>
                    </a:lnTo>
                    <a:lnTo>
                      <a:pt x="69" y="1363"/>
                    </a:lnTo>
                    <a:lnTo>
                      <a:pt x="67" y="1363"/>
                    </a:lnTo>
                    <a:lnTo>
                      <a:pt x="67" y="1365"/>
                    </a:lnTo>
                    <a:lnTo>
                      <a:pt x="65" y="1365"/>
                    </a:lnTo>
                    <a:lnTo>
                      <a:pt x="63" y="1365"/>
                    </a:lnTo>
                    <a:lnTo>
                      <a:pt x="63" y="1367"/>
                    </a:lnTo>
                    <a:lnTo>
                      <a:pt x="61" y="1367"/>
                    </a:lnTo>
                    <a:lnTo>
                      <a:pt x="59" y="1367"/>
                    </a:lnTo>
                    <a:lnTo>
                      <a:pt x="57" y="1365"/>
                    </a:lnTo>
                    <a:lnTo>
                      <a:pt x="55" y="1365"/>
                    </a:lnTo>
                    <a:lnTo>
                      <a:pt x="55" y="1367"/>
                    </a:lnTo>
                    <a:lnTo>
                      <a:pt x="53" y="1367"/>
                    </a:lnTo>
                    <a:lnTo>
                      <a:pt x="52" y="1367"/>
                    </a:lnTo>
                    <a:lnTo>
                      <a:pt x="50" y="1369"/>
                    </a:lnTo>
                    <a:lnTo>
                      <a:pt x="48" y="1369"/>
                    </a:lnTo>
                    <a:lnTo>
                      <a:pt x="48" y="1367"/>
                    </a:lnTo>
                    <a:lnTo>
                      <a:pt x="46" y="1367"/>
                    </a:lnTo>
                    <a:lnTo>
                      <a:pt x="46" y="1365"/>
                    </a:lnTo>
                    <a:lnTo>
                      <a:pt x="44" y="1367"/>
                    </a:lnTo>
                    <a:lnTo>
                      <a:pt x="44" y="1369"/>
                    </a:lnTo>
                    <a:lnTo>
                      <a:pt x="44" y="1371"/>
                    </a:lnTo>
                    <a:lnTo>
                      <a:pt x="42" y="1371"/>
                    </a:lnTo>
                    <a:lnTo>
                      <a:pt x="40" y="1371"/>
                    </a:lnTo>
                    <a:lnTo>
                      <a:pt x="38" y="1371"/>
                    </a:lnTo>
                    <a:lnTo>
                      <a:pt x="38" y="1369"/>
                    </a:lnTo>
                    <a:lnTo>
                      <a:pt x="36" y="1369"/>
                    </a:lnTo>
                    <a:lnTo>
                      <a:pt x="34" y="1367"/>
                    </a:lnTo>
                    <a:lnTo>
                      <a:pt x="32" y="1367"/>
                    </a:lnTo>
                    <a:lnTo>
                      <a:pt x="32" y="1365"/>
                    </a:lnTo>
                    <a:lnTo>
                      <a:pt x="32" y="1363"/>
                    </a:lnTo>
                    <a:lnTo>
                      <a:pt x="32" y="1361"/>
                    </a:lnTo>
                    <a:lnTo>
                      <a:pt x="34" y="1361"/>
                    </a:lnTo>
                    <a:lnTo>
                      <a:pt x="34" y="1360"/>
                    </a:lnTo>
                    <a:lnTo>
                      <a:pt x="32" y="1360"/>
                    </a:lnTo>
                    <a:lnTo>
                      <a:pt x="32" y="1358"/>
                    </a:lnTo>
                    <a:lnTo>
                      <a:pt x="30" y="1358"/>
                    </a:lnTo>
                    <a:lnTo>
                      <a:pt x="29" y="1356"/>
                    </a:lnTo>
                    <a:lnTo>
                      <a:pt x="29" y="1354"/>
                    </a:lnTo>
                    <a:close/>
                    <a:moveTo>
                      <a:pt x="228" y="659"/>
                    </a:moveTo>
                    <a:lnTo>
                      <a:pt x="230" y="657"/>
                    </a:lnTo>
                    <a:lnTo>
                      <a:pt x="230" y="655"/>
                    </a:lnTo>
                    <a:lnTo>
                      <a:pt x="230" y="653"/>
                    </a:lnTo>
                    <a:lnTo>
                      <a:pt x="230" y="651"/>
                    </a:lnTo>
                    <a:lnTo>
                      <a:pt x="230" y="649"/>
                    </a:lnTo>
                    <a:lnTo>
                      <a:pt x="232" y="649"/>
                    </a:lnTo>
                    <a:lnTo>
                      <a:pt x="232" y="647"/>
                    </a:lnTo>
                    <a:lnTo>
                      <a:pt x="232" y="645"/>
                    </a:lnTo>
                    <a:lnTo>
                      <a:pt x="232" y="643"/>
                    </a:lnTo>
                    <a:lnTo>
                      <a:pt x="232" y="642"/>
                    </a:lnTo>
                    <a:lnTo>
                      <a:pt x="232" y="640"/>
                    </a:lnTo>
                    <a:lnTo>
                      <a:pt x="234" y="638"/>
                    </a:lnTo>
                    <a:lnTo>
                      <a:pt x="236" y="638"/>
                    </a:lnTo>
                    <a:lnTo>
                      <a:pt x="236" y="636"/>
                    </a:lnTo>
                    <a:lnTo>
                      <a:pt x="238" y="636"/>
                    </a:lnTo>
                    <a:lnTo>
                      <a:pt x="240" y="638"/>
                    </a:lnTo>
                    <a:lnTo>
                      <a:pt x="242" y="638"/>
                    </a:lnTo>
                    <a:lnTo>
                      <a:pt x="242" y="640"/>
                    </a:lnTo>
                    <a:lnTo>
                      <a:pt x="242" y="642"/>
                    </a:lnTo>
                    <a:lnTo>
                      <a:pt x="244" y="643"/>
                    </a:lnTo>
                    <a:lnTo>
                      <a:pt x="242" y="643"/>
                    </a:lnTo>
                    <a:lnTo>
                      <a:pt x="242" y="645"/>
                    </a:lnTo>
                    <a:lnTo>
                      <a:pt x="251" y="649"/>
                    </a:lnTo>
                    <a:lnTo>
                      <a:pt x="253" y="649"/>
                    </a:lnTo>
                    <a:lnTo>
                      <a:pt x="255" y="649"/>
                    </a:lnTo>
                    <a:lnTo>
                      <a:pt x="261" y="651"/>
                    </a:lnTo>
                    <a:lnTo>
                      <a:pt x="263" y="651"/>
                    </a:lnTo>
                    <a:lnTo>
                      <a:pt x="263" y="649"/>
                    </a:lnTo>
                    <a:lnTo>
                      <a:pt x="265" y="649"/>
                    </a:lnTo>
                    <a:lnTo>
                      <a:pt x="267" y="647"/>
                    </a:lnTo>
                    <a:lnTo>
                      <a:pt x="269" y="645"/>
                    </a:lnTo>
                    <a:lnTo>
                      <a:pt x="270" y="645"/>
                    </a:lnTo>
                    <a:lnTo>
                      <a:pt x="272" y="643"/>
                    </a:lnTo>
                    <a:lnTo>
                      <a:pt x="274" y="643"/>
                    </a:lnTo>
                    <a:lnTo>
                      <a:pt x="276" y="643"/>
                    </a:lnTo>
                    <a:lnTo>
                      <a:pt x="278" y="643"/>
                    </a:lnTo>
                    <a:lnTo>
                      <a:pt x="280" y="643"/>
                    </a:lnTo>
                    <a:lnTo>
                      <a:pt x="282" y="643"/>
                    </a:lnTo>
                    <a:lnTo>
                      <a:pt x="284" y="643"/>
                    </a:lnTo>
                    <a:lnTo>
                      <a:pt x="286" y="645"/>
                    </a:lnTo>
                    <a:lnTo>
                      <a:pt x="288" y="647"/>
                    </a:lnTo>
                    <a:lnTo>
                      <a:pt x="290" y="651"/>
                    </a:lnTo>
                    <a:lnTo>
                      <a:pt x="292" y="653"/>
                    </a:lnTo>
                    <a:lnTo>
                      <a:pt x="292" y="655"/>
                    </a:lnTo>
                    <a:lnTo>
                      <a:pt x="294" y="659"/>
                    </a:lnTo>
                    <a:lnTo>
                      <a:pt x="295" y="661"/>
                    </a:lnTo>
                    <a:lnTo>
                      <a:pt x="297" y="661"/>
                    </a:lnTo>
                    <a:lnTo>
                      <a:pt x="299" y="663"/>
                    </a:lnTo>
                    <a:lnTo>
                      <a:pt x="301" y="663"/>
                    </a:lnTo>
                    <a:lnTo>
                      <a:pt x="303" y="663"/>
                    </a:lnTo>
                    <a:lnTo>
                      <a:pt x="305" y="663"/>
                    </a:lnTo>
                    <a:lnTo>
                      <a:pt x="305" y="665"/>
                    </a:lnTo>
                    <a:lnTo>
                      <a:pt x="307" y="665"/>
                    </a:lnTo>
                    <a:lnTo>
                      <a:pt x="307" y="667"/>
                    </a:lnTo>
                    <a:lnTo>
                      <a:pt x="311" y="668"/>
                    </a:lnTo>
                    <a:lnTo>
                      <a:pt x="315" y="668"/>
                    </a:lnTo>
                    <a:lnTo>
                      <a:pt x="320" y="668"/>
                    </a:lnTo>
                    <a:lnTo>
                      <a:pt x="326" y="670"/>
                    </a:lnTo>
                    <a:lnTo>
                      <a:pt x="332" y="670"/>
                    </a:lnTo>
                    <a:lnTo>
                      <a:pt x="334" y="672"/>
                    </a:lnTo>
                    <a:lnTo>
                      <a:pt x="336" y="674"/>
                    </a:lnTo>
                    <a:lnTo>
                      <a:pt x="336" y="676"/>
                    </a:lnTo>
                    <a:lnTo>
                      <a:pt x="334" y="678"/>
                    </a:lnTo>
                    <a:lnTo>
                      <a:pt x="334" y="680"/>
                    </a:lnTo>
                    <a:lnTo>
                      <a:pt x="334" y="682"/>
                    </a:lnTo>
                    <a:lnTo>
                      <a:pt x="332" y="684"/>
                    </a:lnTo>
                    <a:lnTo>
                      <a:pt x="332" y="686"/>
                    </a:lnTo>
                    <a:lnTo>
                      <a:pt x="330" y="688"/>
                    </a:lnTo>
                    <a:lnTo>
                      <a:pt x="332" y="688"/>
                    </a:lnTo>
                    <a:lnTo>
                      <a:pt x="332" y="690"/>
                    </a:lnTo>
                    <a:lnTo>
                      <a:pt x="332" y="691"/>
                    </a:lnTo>
                    <a:lnTo>
                      <a:pt x="330" y="693"/>
                    </a:lnTo>
                    <a:lnTo>
                      <a:pt x="328" y="695"/>
                    </a:lnTo>
                    <a:lnTo>
                      <a:pt x="326" y="695"/>
                    </a:lnTo>
                    <a:lnTo>
                      <a:pt x="324" y="693"/>
                    </a:lnTo>
                    <a:lnTo>
                      <a:pt x="324" y="691"/>
                    </a:lnTo>
                    <a:lnTo>
                      <a:pt x="324" y="690"/>
                    </a:lnTo>
                    <a:lnTo>
                      <a:pt x="322" y="688"/>
                    </a:lnTo>
                    <a:lnTo>
                      <a:pt x="320" y="688"/>
                    </a:lnTo>
                    <a:lnTo>
                      <a:pt x="318" y="688"/>
                    </a:lnTo>
                    <a:lnTo>
                      <a:pt x="315" y="688"/>
                    </a:lnTo>
                    <a:lnTo>
                      <a:pt x="313" y="688"/>
                    </a:lnTo>
                    <a:lnTo>
                      <a:pt x="313" y="690"/>
                    </a:lnTo>
                    <a:lnTo>
                      <a:pt x="311" y="691"/>
                    </a:lnTo>
                    <a:lnTo>
                      <a:pt x="309" y="693"/>
                    </a:lnTo>
                    <a:lnTo>
                      <a:pt x="309" y="695"/>
                    </a:lnTo>
                    <a:lnTo>
                      <a:pt x="309" y="697"/>
                    </a:lnTo>
                    <a:lnTo>
                      <a:pt x="309" y="699"/>
                    </a:lnTo>
                    <a:lnTo>
                      <a:pt x="307" y="701"/>
                    </a:lnTo>
                    <a:lnTo>
                      <a:pt x="305" y="701"/>
                    </a:lnTo>
                    <a:lnTo>
                      <a:pt x="305" y="703"/>
                    </a:lnTo>
                    <a:lnTo>
                      <a:pt x="303" y="703"/>
                    </a:lnTo>
                    <a:lnTo>
                      <a:pt x="301" y="705"/>
                    </a:lnTo>
                    <a:lnTo>
                      <a:pt x="299" y="703"/>
                    </a:lnTo>
                    <a:lnTo>
                      <a:pt x="297" y="701"/>
                    </a:lnTo>
                    <a:lnTo>
                      <a:pt x="295" y="701"/>
                    </a:lnTo>
                    <a:lnTo>
                      <a:pt x="295" y="699"/>
                    </a:lnTo>
                    <a:lnTo>
                      <a:pt x="295" y="697"/>
                    </a:lnTo>
                    <a:lnTo>
                      <a:pt x="295" y="695"/>
                    </a:lnTo>
                    <a:lnTo>
                      <a:pt x="294" y="695"/>
                    </a:lnTo>
                    <a:lnTo>
                      <a:pt x="294" y="693"/>
                    </a:lnTo>
                    <a:lnTo>
                      <a:pt x="292" y="691"/>
                    </a:lnTo>
                    <a:lnTo>
                      <a:pt x="290" y="690"/>
                    </a:lnTo>
                    <a:lnTo>
                      <a:pt x="288" y="688"/>
                    </a:lnTo>
                    <a:lnTo>
                      <a:pt x="286" y="688"/>
                    </a:lnTo>
                    <a:lnTo>
                      <a:pt x="284" y="688"/>
                    </a:lnTo>
                    <a:lnTo>
                      <a:pt x="282" y="688"/>
                    </a:lnTo>
                    <a:lnTo>
                      <a:pt x="282" y="686"/>
                    </a:lnTo>
                    <a:lnTo>
                      <a:pt x="280" y="686"/>
                    </a:lnTo>
                    <a:lnTo>
                      <a:pt x="278" y="686"/>
                    </a:lnTo>
                    <a:lnTo>
                      <a:pt x="278" y="684"/>
                    </a:lnTo>
                    <a:lnTo>
                      <a:pt x="278" y="682"/>
                    </a:lnTo>
                    <a:lnTo>
                      <a:pt x="276" y="678"/>
                    </a:lnTo>
                    <a:lnTo>
                      <a:pt x="274" y="676"/>
                    </a:lnTo>
                    <a:lnTo>
                      <a:pt x="272" y="674"/>
                    </a:lnTo>
                    <a:lnTo>
                      <a:pt x="269" y="672"/>
                    </a:lnTo>
                    <a:lnTo>
                      <a:pt x="265" y="670"/>
                    </a:lnTo>
                    <a:lnTo>
                      <a:pt x="263" y="670"/>
                    </a:lnTo>
                    <a:lnTo>
                      <a:pt x="259" y="670"/>
                    </a:lnTo>
                    <a:lnTo>
                      <a:pt x="257" y="670"/>
                    </a:lnTo>
                    <a:lnTo>
                      <a:pt x="255" y="670"/>
                    </a:lnTo>
                    <a:lnTo>
                      <a:pt x="255" y="672"/>
                    </a:lnTo>
                    <a:lnTo>
                      <a:pt x="253" y="672"/>
                    </a:lnTo>
                    <a:lnTo>
                      <a:pt x="253" y="674"/>
                    </a:lnTo>
                    <a:lnTo>
                      <a:pt x="251" y="674"/>
                    </a:lnTo>
                    <a:lnTo>
                      <a:pt x="251" y="676"/>
                    </a:lnTo>
                    <a:lnTo>
                      <a:pt x="249" y="676"/>
                    </a:lnTo>
                    <a:lnTo>
                      <a:pt x="247" y="678"/>
                    </a:lnTo>
                    <a:lnTo>
                      <a:pt x="245" y="678"/>
                    </a:lnTo>
                    <a:lnTo>
                      <a:pt x="244" y="678"/>
                    </a:lnTo>
                    <a:lnTo>
                      <a:pt x="242" y="678"/>
                    </a:lnTo>
                    <a:lnTo>
                      <a:pt x="240" y="678"/>
                    </a:lnTo>
                    <a:lnTo>
                      <a:pt x="240" y="676"/>
                    </a:lnTo>
                    <a:lnTo>
                      <a:pt x="238" y="676"/>
                    </a:lnTo>
                    <a:lnTo>
                      <a:pt x="236" y="674"/>
                    </a:lnTo>
                    <a:lnTo>
                      <a:pt x="234" y="674"/>
                    </a:lnTo>
                    <a:lnTo>
                      <a:pt x="234" y="672"/>
                    </a:lnTo>
                    <a:lnTo>
                      <a:pt x="232" y="672"/>
                    </a:lnTo>
                    <a:lnTo>
                      <a:pt x="232" y="670"/>
                    </a:lnTo>
                    <a:lnTo>
                      <a:pt x="230" y="668"/>
                    </a:lnTo>
                    <a:lnTo>
                      <a:pt x="230" y="667"/>
                    </a:lnTo>
                    <a:lnTo>
                      <a:pt x="230" y="665"/>
                    </a:lnTo>
                    <a:lnTo>
                      <a:pt x="228" y="663"/>
                    </a:lnTo>
                    <a:lnTo>
                      <a:pt x="228" y="659"/>
                    </a:lnTo>
                    <a:close/>
                    <a:moveTo>
                      <a:pt x="368" y="880"/>
                    </a:moveTo>
                    <a:lnTo>
                      <a:pt x="368" y="878"/>
                    </a:lnTo>
                    <a:lnTo>
                      <a:pt x="370" y="878"/>
                    </a:lnTo>
                    <a:lnTo>
                      <a:pt x="372" y="878"/>
                    </a:lnTo>
                    <a:lnTo>
                      <a:pt x="374" y="878"/>
                    </a:lnTo>
                    <a:lnTo>
                      <a:pt x="374" y="876"/>
                    </a:lnTo>
                    <a:lnTo>
                      <a:pt x="376" y="876"/>
                    </a:lnTo>
                    <a:lnTo>
                      <a:pt x="378" y="876"/>
                    </a:lnTo>
                    <a:lnTo>
                      <a:pt x="380" y="876"/>
                    </a:lnTo>
                    <a:lnTo>
                      <a:pt x="382" y="876"/>
                    </a:lnTo>
                    <a:lnTo>
                      <a:pt x="384" y="876"/>
                    </a:lnTo>
                    <a:lnTo>
                      <a:pt x="384" y="878"/>
                    </a:lnTo>
                    <a:lnTo>
                      <a:pt x="386" y="878"/>
                    </a:lnTo>
                    <a:lnTo>
                      <a:pt x="388" y="878"/>
                    </a:lnTo>
                    <a:lnTo>
                      <a:pt x="388" y="876"/>
                    </a:lnTo>
                    <a:lnTo>
                      <a:pt x="388" y="874"/>
                    </a:lnTo>
                    <a:lnTo>
                      <a:pt x="390" y="874"/>
                    </a:lnTo>
                    <a:lnTo>
                      <a:pt x="390" y="872"/>
                    </a:lnTo>
                    <a:lnTo>
                      <a:pt x="391" y="872"/>
                    </a:lnTo>
                    <a:lnTo>
                      <a:pt x="391" y="870"/>
                    </a:lnTo>
                    <a:lnTo>
                      <a:pt x="393" y="870"/>
                    </a:lnTo>
                    <a:lnTo>
                      <a:pt x="395" y="870"/>
                    </a:lnTo>
                    <a:lnTo>
                      <a:pt x="397" y="870"/>
                    </a:lnTo>
                    <a:lnTo>
                      <a:pt x="397" y="868"/>
                    </a:lnTo>
                    <a:lnTo>
                      <a:pt x="399" y="868"/>
                    </a:lnTo>
                    <a:lnTo>
                      <a:pt x="399" y="866"/>
                    </a:lnTo>
                    <a:lnTo>
                      <a:pt x="401" y="866"/>
                    </a:lnTo>
                    <a:lnTo>
                      <a:pt x="403" y="866"/>
                    </a:lnTo>
                    <a:lnTo>
                      <a:pt x="405" y="868"/>
                    </a:lnTo>
                    <a:lnTo>
                      <a:pt x="407" y="868"/>
                    </a:lnTo>
                    <a:lnTo>
                      <a:pt x="407" y="866"/>
                    </a:lnTo>
                    <a:lnTo>
                      <a:pt x="409" y="866"/>
                    </a:lnTo>
                    <a:lnTo>
                      <a:pt x="409" y="864"/>
                    </a:lnTo>
                    <a:lnTo>
                      <a:pt x="411" y="862"/>
                    </a:lnTo>
                    <a:lnTo>
                      <a:pt x="413" y="862"/>
                    </a:lnTo>
                    <a:lnTo>
                      <a:pt x="414" y="864"/>
                    </a:lnTo>
                    <a:lnTo>
                      <a:pt x="416" y="866"/>
                    </a:lnTo>
                    <a:lnTo>
                      <a:pt x="416" y="868"/>
                    </a:lnTo>
                    <a:lnTo>
                      <a:pt x="416" y="870"/>
                    </a:lnTo>
                    <a:lnTo>
                      <a:pt x="418" y="870"/>
                    </a:lnTo>
                    <a:lnTo>
                      <a:pt x="420" y="870"/>
                    </a:lnTo>
                    <a:lnTo>
                      <a:pt x="420" y="868"/>
                    </a:lnTo>
                    <a:lnTo>
                      <a:pt x="422" y="870"/>
                    </a:lnTo>
                    <a:lnTo>
                      <a:pt x="424" y="870"/>
                    </a:lnTo>
                    <a:lnTo>
                      <a:pt x="424" y="868"/>
                    </a:lnTo>
                    <a:lnTo>
                      <a:pt x="426" y="868"/>
                    </a:lnTo>
                    <a:lnTo>
                      <a:pt x="426" y="870"/>
                    </a:lnTo>
                    <a:lnTo>
                      <a:pt x="428" y="870"/>
                    </a:lnTo>
                    <a:lnTo>
                      <a:pt x="428" y="872"/>
                    </a:lnTo>
                    <a:lnTo>
                      <a:pt x="430" y="872"/>
                    </a:lnTo>
                    <a:lnTo>
                      <a:pt x="430" y="874"/>
                    </a:lnTo>
                    <a:lnTo>
                      <a:pt x="430" y="876"/>
                    </a:lnTo>
                    <a:lnTo>
                      <a:pt x="430" y="878"/>
                    </a:lnTo>
                    <a:lnTo>
                      <a:pt x="430" y="880"/>
                    </a:lnTo>
                    <a:lnTo>
                      <a:pt x="430" y="882"/>
                    </a:lnTo>
                    <a:lnTo>
                      <a:pt x="430" y="883"/>
                    </a:lnTo>
                    <a:lnTo>
                      <a:pt x="430" y="885"/>
                    </a:lnTo>
                    <a:lnTo>
                      <a:pt x="432" y="885"/>
                    </a:lnTo>
                    <a:lnTo>
                      <a:pt x="432" y="887"/>
                    </a:lnTo>
                    <a:lnTo>
                      <a:pt x="430" y="887"/>
                    </a:lnTo>
                    <a:lnTo>
                      <a:pt x="432" y="887"/>
                    </a:lnTo>
                    <a:lnTo>
                      <a:pt x="432" y="889"/>
                    </a:lnTo>
                    <a:lnTo>
                      <a:pt x="430" y="889"/>
                    </a:lnTo>
                    <a:lnTo>
                      <a:pt x="430" y="891"/>
                    </a:lnTo>
                    <a:lnTo>
                      <a:pt x="432" y="891"/>
                    </a:lnTo>
                    <a:lnTo>
                      <a:pt x="432" y="893"/>
                    </a:lnTo>
                    <a:lnTo>
                      <a:pt x="434" y="893"/>
                    </a:lnTo>
                    <a:lnTo>
                      <a:pt x="434" y="895"/>
                    </a:lnTo>
                    <a:lnTo>
                      <a:pt x="436" y="895"/>
                    </a:lnTo>
                    <a:lnTo>
                      <a:pt x="436" y="897"/>
                    </a:lnTo>
                    <a:lnTo>
                      <a:pt x="436" y="899"/>
                    </a:lnTo>
                    <a:lnTo>
                      <a:pt x="434" y="901"/>
                    </a:lnTo>
                    <a:lnTo>
                      <a:pt x="434" y="903"/>
                    </a:lnTo>
                    <a:lnTo>
                      <a:pt x="432" y="903"/>
                    </a:lnTo>
                    <a:lnTo>
                      <a:pt x="432" y="905"/>
                    </a:lnTo>
                    <a:lnTo>
                      <a:pt x="430" y="905"/>
                    </a:lnTo>
                    <a:lnTo>
                      <a:pt x="428" y="905"/>
                    </a:lnTo>
                    <a:lnTo>
                      <a:pt x="426" y="905"/>
                    </a:lnTo>
                    <a:lnTo>
                      <a:pt x="424" y="905"/>
                    </a:lnTo>
                    <a:lnTo>
                      <a:pt x="424" y="906"/>
                    </a:lnTo>
                    <a:lnTo>
                      <a:pt x="422" y="906"/>
                    </a:lnTo>
                    <a:lnTo>
                      <a:pt x="420" y="908"/>
                    </a:lnTo>
                    <a:lnTo>
                      <a:pt x="420" y="910"/>
                    </a:lnTo>
                    <a:lnTo>
                      <a:pt x="418" y="912"/>
                    </a:lnTo>
                    <a:lnTo>
                      <a:pt x="416" y="912"/>
                    </a:lnTo>
                    <a:lnTo>
                      <a:pt x="414" y="914"/>
                    </a:lnTo>
                    <a:lnTo>
                      <a:pt x="413" y="914"/>
                    </a:lnTo>
                    <a:lnTo>
                      <a:pt x="411" y="914"/>
                    </a:lnTo>
                    <a:lnTo>
                      <a:pt x="411" y="912"/>
                    </a:lnTo>
                    <a:lnTo>
                      <a:pt x="409" y="912"/>
                    </a:lnTo>
                    <a:lnTo>
                      <a:pt x="409" y="910"/>
                    </a:lnTo>
                    <a:lnTo>
                      <a:pt x="407" y="910"/>
                    </a:lnTo>
                    <a:lnTo>
                      <a:pt x="407" y="908"/>
                    </a:lnTo>
                    <a:lnTo>
                      <a:pt x="405" y="908"/>
                    </a:lnTo>
                    <a:lnTo>
                      <a:pt x="403" y="906"/>
                    </a:lnTo>
                    <a:lnTo>
                      <a:pt x="401" y="906"/>
                    </a:lnTo>
                    <a:lnTo>
                      <a:pt x="399" y="906"/>
                    </a:lnTo>
                    <a:lnTo>
                      <a:pt x="397" y="906"/>
                    </a:lnTo>
                    <a:lnTo>
                      <a:pt x="395" y="906"/>
                    </a:lnTo>
                    <a:lnTo>
                      <a:pt x="393" y="905"/>
                    </a:lnTo>
                    <a:lnTo>
                      <a:pt x="391" y="905"/>
                    </a:lnTo>
                    <a:lnTo>
                      <a:pt x="390" y="903"/>
                    </a:lnTo>
                    <a:lnTo>
                      <a:pt x="388" y="901"/>
                    </a:lnTo>
                    <a:lnTo>
                      <a:pt x="386" y="899"/>
                    </a:lnTo>
                    <a:lnTo>
                      <a:pt x="384" y="899"/>
                    </a:lnTo>
                    <a:lnTo>
                      <a:pt x="382" y="899"/>
                    </a:lnTo>
                    <a:lnTo>
                      <a:pt x="380" y="897"/>
                    </a:lnTo>
                    <a:lnTo>
                      <a:pt x="378" y="895"/>
                    </a:lnTo>
                    <a:lnTo>
                      <a:pt x="376" y="895"/>
                    </a:lnTo>
                    <a:lnTo>
                      <a:pt x="376" y="893"/>
                    </a:lnTo>
                    <a:lnTo>
                      <a:pt x="374" y="893"/>
                    </a:lnTo>
                    <a:lnTo>
                      <a:pt x="372" y="893"/>
                    </a:lnTo>
                    <a:lnTo>
                      <a:pt x="372" y="891"/>
                    </a:lnTo>
                    <a:lnTo>
                      <a:pt x="372" y="889"/>
                    </a:lnTo>
                    <a:lnTo>
                      <a:pt x="372" y="887"/>
                    </a:lnTo>
                    <a:lnTo>
                      <a:pt x="370" y="887"/>
                    </a:lnTo>
                    <a:lnTo>
                      <a:pt x="370" y="885"/>
                    </a:lnTo>
                    <a:lnTo>
                      <a:pt x="368" y="883"/>
                    </a:lnTo>
                    <a:lnTo>
                      <a:pt x="368" y="882"/>
                    </a:lnTo>
                    <a:lnTo>
                      <a:pt x="368" y="880"/>
                    </a:lnTo>
                    <a:close/>
                    <a:moveTo>
                      <a:pt x="188" y="853"/>
                    </a:moveTo>
                    <a:lnTo>
                      <a:pt x="190" y="851"/>
                    </a:lnTo>
                    <a:lnTo>
                      <a:pt x="190" y="849"/>
                    </a:lnTo>
                    <a:lnTo>
                      <a:pt x="192" y="849"/>
                    </a:lnTo>
                    <a:lnTo>
                      <a:pt x="192" y="847"/>
                    </a:lnTo>
                    <a:lnTo>
                      <a:pt x="194" y="847"/>
                    </a:lnTo>
                    <a:lnTo>
                      <a:pt x="196" y="847"/>
                    </a:lnTo>
                    <a:lnTo>
                      <a:pt x="197" y="849"/>
                    </a:lnTo>
                    <a:lnTo>
                      <a:pt x="197" y="851"/>
                    </a:lnTo>
                    <a:lnTo>
                      <a:pt x="197" y="853"/>
                    </a:lnTo>
                    <a:lnTo>
                      <a:pt x="199" y="853"/>
                    </a:lnTo>
                    <a:lnTo>
                      <a:pt x="201" y="855"/>
                    </a:lnTo>
                    <a:lnTo>
                      <a:pt x="201" y="857"/>
                    </a:lnTo>
                    <a:lnTo>
                      <a:pt x="201" y="858"/>
                    </a:lnTo>
                    <a:lnTo>
                      <a:pt x="203" y="860"/>
                    </a:lnTo>
                    <a:lnTo>
                      <a:pt x="203" y="862"/>
                    </a:lnTo>
                    <a:lnTo>
                      <a:pt x="205" y="864"/>
                    </a:lnTo>
                    <a:lnTo>
                      <a:pt x="207" y="864"/>
                    </a:lnTo>
                    <a:lnTo>
                      <a:pt x="209" y="866"/>
                    </a:lnTo>
                    <a:lnTo>
                      <a:pt x="211" y="866"/>
                    </a:lnTo>
                    <a:lnTo>
                      <a:pt x="213" y="866"/>
                    </a:lnTo>
                    <a:lnTo>
                      <a:pt x="215" y="866"/>
                    </a:lnTo>
                    <a:lnTo>
                      <a:pt x="217" y="868"/>
                    </a:lnTo>
                    <a:lnTo>
                      <a:pt x="219" y="868"/>
                    </a:lnTo>
                    <a:lnTo>
                      <a:pt x="219" y="870"/>
                    </a:lnTo>
                    <a:lnTo>
                      <a:pt x="221" y="870"/>
                    </a:lnTo>
                    <a:lnTo>
                      <a:pt x="221" y="872"/>
                    </a:lnTo>
                    <a:lnTo>
                      <a:pt x="222" y="872"/>
                    </a:lnTo>
                    <a:lnTo>
                      <a:pt x="222" y="874"/>
                    </a:lnTo>
                    <a:lnTo>
                      <a:pt x="224" y="874"/>
                    </a:lnTo>
                    <a:lnTo>
                      <a:pt x="224" y="876"/>
                    </a:lnTo>
                    <a:lnTo>
                      <a:pt x="222" y="878"/>
                    </a:lnTo>
                    <a:lnTo>
                      <a:pt x="222" y="880"/>
                    </a:lnTo>
                    <a:lnTo>
                      <a:pt x="221" y="880"/>
                    </a:lnTo>
                    <a:lnTo>
                      <a:pt x="219" y="880"/>
                    </a:lnTo>
                    <a:lnTo>
                      <a:pt x="217" y="880"/>
                    </a:lnTo>
                    <a:lnTo>
                      <a:pt x="217" y="878"/>
                    </a:lnTo>
                    <a:lnTo>
                      <a:pt x="215" y="878"/>
                    </a:lnTo>
                    <a:lnTo>
                      <a:pt x="213" y="878"/>
                    </a:lnTo>
                    <a:lnTo>
                      <a:pt x="211" y="878"/>
                    </a:lnTo>
                    <a:lnTo>
                      <a:pt x="209" y="878"/>
                    </a:lnTo>
                    <a:lnTo>
                      <a:pt x="207" y="878"/>
                    </a:lnTo>
                    <a:lnTo>
                      <a:pt x="205" y="878"/>
                    </a:lnTo>
                    <a:lnTo>
                      <a:pt x="205" y="876"/>
                    </a:lnTo>
                    <a:lnTo>
                      <a:pt x="203" y="876"/>
                    </a:lnTo>
                    <a:lnTo>
                      <a:pt x="201" y="874"/>
                    </a:lnTo>
                    <a:lnTo>
                      <a:pt x="199" y="874"/>
                    </a:lnTo>
                    <a:lnTo>
                      <a:pt x="197" y="872"/>
                    </a:lnTo>
                    <a:lnTo>
                      <a:pt x="197" y="870"/>
                    </a:lnTo>
                    <a:lnTo>
                      <a:pt x="196" y="868"/>
                    </a:lnTo>
                    <a:lnTo>
                      <a:pt x="194" y="866"/>
                    </a:lnTo>
                    <a:lnTo>
                      <a:pt x="192" y="866"/>
                    </a:lnTo>
                    <a:lnTo>
                      <a:pt x="192" y="864"/>
                    </a:lnTo>
                    <a:lnTo>
                      <a:pt x="190" y="864"/>
                    </a:lnTo>
                    <a:lnTo>
                      <a:pt x="190" y="862"/>
                    </a:lnTo>
                    <a:lnTo>
                      <a:pt x="192" y="862"/>
                    </a:lnTo>
                    <a:lnTo>
                      <a:pt x="192" y="860"/>
                    </a:lnTo>
                    <a:lnTo>
                      <a:pt x="192" y="858"/>
                    </a:lnTo>
                    <a:lnTo>
                      <a:pt x="192" y="857"/>
                    </a:lnTo>
                    <a:lnTo>
                      <a:pt x="190" y="857"/>
                    </a:lnTo>
                    <a:lnTo>
                      <a:pt x="188" y="855"/>
                    </a:lnTo>
                    <a:lnTo>
                      <a:pt x="188" y="853"/>
                    </a:lnTo>
                    <a:close/>
                    <a:moveTo>
                      <a:pt x="282" y="1310"/>
                    </a:moveTo>
                    <a:lnTo>
                      <a:pt x="282" y="1308"/>
                    </a:lnTo>
                    <a:lnTo>
                      <a:pt x="284" y="1308"/>
                    </a:lnTo>
                    <a:lnTo>
                      <a:pt x="284" y="1306"/>
                    </a:lnTo>
                    <a:lnTo>
                      <a:pt x="286" y="1304"/>
                    </a:lnTo>
                    <a:lnTo>
                      <a:pt x="284" y="1304"/>
                    </a:lnTo>
                    <a:lnTo>
                      <a:pt x="284" y="1302"/>
                    </a:lnTo>
                    <a:lnTo>
                      <a:pt x="284" y="1300"/>
                    </a:lnTo>
                    <a:lnTo>
                      <a:pt x="286" y="1300"/>
                    </a:lnTo>
                    <a:lnTo>
                      <a:pt x="286" y="1298"/>
                    </a:lnTo>
                    <a:lnTo>
                      <a:pt x="288" y="1298"/>
                    </a:lnTo>
                    <a:lnTo>
                      <a:pt x="290" y="1298"/>
                    </a:lnTo>
                    <a:lnTo>
                      <a:pt x="292" y="1298"/>
                    </a:lnTo>
                    <a:lnTo>
                      <a:pt x="294" y="1298"/>
                    </a:lnTo>
                    <a:lnTo>
                      <a:pt x="294" y="1300"/>
                    </a:lnTo>
                    <a:lnTo>
                      <a:pt x="295" y="1300"/>
                    </a:lnTo>
                    <a:lnTo>
                      <a:pt x="297" y="1300"/>
                    </a:lnTo>
                    <a:lnTo>
                      <a:pt x="295" y="1300"/>
                    </a:lnTo>
                    <a:lnTo>
                      <a:pt x="295" y="1298"/>
                    </a:lnTo>
                    <a:lnTo>
                      <a:pt x="295" y="1296"/>
                    </a:lnTo>
                    <a:lnTo>
                      <a:pt x="295" y="1294"/>
                    </a:lnTo>
                    <a:lnTo>
                      <a:pt x="294" y="1294"/>
                    </a:lnTo>
                    <a:lnTo>
                      <a:pt x="294" y="1292"/>
                    </a:lnTo>
                    <a:lnTo>
                      <a:pt x="295" y="1292"/>
                    </a:lnTo>
                    <a:lnTo>
                      <a:pt x="295" y="1290"/>
                    </a:lnTo>
                    <a:lnTo>
                      <a:pt x="297" y="1290"/>
                    </a:lnTo>
                    <a:lnTo>
                      <a:pt x="297" y="1289"/>
                    </a:lnTo>
                    <a:lnTo>
                      <a:pt x="299" y="1289"/>
                    </a:lnTo>
                    <a:lnTo>
                      <a:pt x="299" y="1290"/>
                    </a:lnTo>
                    <a:lnTo>
                      <a:pt x="301" y="1290"/>
                    </a:lnTo>
                    <a:lnTo>
                      <a:pt x="301" y="1292"/>
                    </a:lnTo>
                    <a:lnTo>
                      <a:pt x="303" y="1292"/>
                    </a:lnTo>
                    <a:lnTo>
                      <a:pt x="303" y="1294"/>
                    </a:lnTo>
                    <a:lnTo>
                      <a:pt x="303" y="1296"/>
                    </a:lnTo>
                    <a:lnTo>
                      <a:pt x="305" y="1296"/>
                    </a:lnTo>
                    <a:lnTo>
                      <a:pt x="303" y="1296"/>
                    </a:lnTo>
                    <a:lnTo>
                      <a:pt x="303" y="1298"/>
                    </a:lnTo>
                    <a:lnTo>
                      <a:pt x="303" y="1300"/>
                    </a:lnTo>
                    <a:lnTo>
                      <a:pt x="303" y="1302"/>
                    </a:lnTo>
                    <a:lnTo>
                      <a:pt x="303" y="1304"/>
                    </a:lnTo>
                    <a:lnTo>
                      <a:pt x="303" y="1306"/>
                    </a:lnTo>
                    <a:lnTo>
                      <a:pt x="303" y="1308"/>
                    </a:lnTo>
                    <a:lnTo>
                      <a:pt x="303" y="1310"/>
                    </a:lnTo>
                    <a:lnTo>
                      <a:pt x="301" y="1310"/>
                    </a:lnTo>
                    <a:lnTo>
                      <a:pt x="301" y="1312"/>
                    </a:lnTo>
                    <a:lnTo>
                      <a:pt x="299" y="1312"/>
                    </a:lnTo>
                    <a:lnTo>
                      <a:pt x="297" y="1310"/>
                    </a:lnTo>
                    <a:lnTo>
                      <a:pt x="295" y="1310"/>
                    </a:lnTo>
                    <a:lnTo>
                      <a:pt x="295" y="1308"/>
                    </a:lnTo>
                    <a:lnTo>
                      <a:pt x="295" y="1310"/>
                    </a:lnTo>
                    <a:lnTo>
                      <a:pt x="294" y="1310"/>
                    </a:lnTo>
                    <a:lnTo>
                      <a:pt x="292" y="1310"/>
                    </a:lnTo>
                    <a:lnTo>
                      <a:pt x="292" y="1312"/>
                    </a:lnTo>
                    <a:lnTo>
                      <a:pt x="290" y="1312"/>
                    </a:lnTo>
                    <a:lnTo>
                      <a:pt x="290" y="1313"/>
                    </a:lnTo>
                    <a:lnTo>
                      <a:pt x="288" y="1313"/>
                    </a:lnTo>
                    <a:lnTo>
                      <a:pt x="286" y="1313"/>
                    </a:lnTo>
                    <a:lnTo>
                      <a:pt x="284" y="1313"/>
                    </a:lnTo>
                    <a:lnTo>
                      <a:pt x="282" y="1313"/>
                    </a:lnTo>
                    <a:lnTo>
                      <a:pt x="282" y="1312"/>
                    </a:lnTo>
                    <a:lnTo>
                      <a:pt x="282" y="1310"/>
                    </a:lnTo>
                    <a:close/>
                    <a:moveTo>
                      <a:pt x="510" y="1223"/>
                    </a:moveTo>
                    <a:lnTo>
                      <a:pt x="510" y="1221"/>
                    </a:lnTo>
                    <a:lnTo>
                      <a:pt x="512" y="1221"/>
                    </a:lnTo>
                    <a:lnTo>
                      <a:pt x="512" y="1219"/>
                    </a:lnTo>
                    <a:lnTo>
                      <a:pt x="512" y="1218"/>
                    </a:lnTo>
                    <a:lnTo>
                      <a:pt x="514" y="1218"/>
                    </a:lnTo>
                    <a:lnTo>
                      <a:pt x="514" y="1216"/>
                    </a:lnTo>
                    <a:lnTo>
                      <a:pt x="512" y="1216"/>
                    </a:lnTo>
                    <a:lnTo>
                      <a:pt x="514" y="1216"/>
                    </a:lnTo>
                    <a:lnTo>
                      <a:pt x="514" y="1214"/>
                    </a:lnTo>
                    <a:lnTo>
                      <a:pt x="516" y="1214"/>
                    </a:lnTo>
                    <a:lnTo>
                      <a:pt x="518" y="1214"/>
                    </a:lnTo>
                    <a:lnTo>
                      <a:pt x="520" y="1214"/>
                    </a:lnTo>
                    <a:lnTo>
                      <a:pt x="520" y="1216"/>
                    </a:lnTo>
                    <a:lnTo>
                      <a:pt x="520" y="1214"/>
                    </a:lnTo>
                    <a:lnTo>
                      <a:pt x="522" y="1216"/>
                    </a:lnTo>
                    <a:lnTo>
                      <a:pt x="524" y="1216"/>
                    </a:lnTo>
                    <a:lnTo>
                      <a:pt x="526" y="1216"/>
                    </a:lnTo>
                    <a:lnTo>
                      <a:pt x="526" y="1218"/>
                    </a:lnTo>
                    <a:lnTo>
                      <a:pt x="528" y="1218"/>
                    </a:lnTo>
                    <a:lnTo>
                      <a:pt x="530" y="1218"/>
                    </a:lnTo>
                    <a:lnTo>
                      <a:pt x="532" y="1218"/>
                    </a:lnTo>
                    <a:lnTo>
                      <a:pt x="532" y="1219"/>
                    </a:lnTo>
                    <a:lnTo>
                      <a:pt x="534" y="1219"/>
                    </a:lnTo>
                    <a:lnTo>
                      <a:pt x="534" y="1221"/>
                    </a:lnTo>
                    <a:lnTo>
                      <a:pt x="535" y="1221"/>
                    </a:lnTo>
                    <a:lnTo>
                      <a:pt x="535" y="1223"/>
                    </a:lnTo>
                    <a:lnTo>
                      <a:pt x="535" y="1225"/>
                    </a:lnTo>
                    <a:lnTo>
                      <a:pt x="534" y="1225"/>
                    </a:lnTo>
                    <a:lnTo>
                      <a:pt x="532" y="1225"/>
                    </a:lnTo>
                    <a:lnTo>
                      <a:pt x="530" y="1227"/>
                    </a:lnTo>
                    <a:lnTo>
                      <a:pt x="528" y="1227"/>
                    </a:lnTo>
                    <a:lnTo>
                      <a:pt x="528" y="1229"/>
                    </a:lnTo>
                    <a:lnTo>
                      <a:pt x="526" y="1229"/>
                    </a:lnTo>
                    <a:lnTo>
                      <a:pt x="526" y="1231"/>
                    </a:lnTo>
                    <a:lnTo>
                      <a:pt x="524" y="1229"/>
                    </a:lnTo>
                    <a:lnTo>
                      <a:pt x="522" y="1229"/>
                    </a:lnTo>
                    <a:lnTo>
                      <a:pt x="522" y="1231"/>
                    </a:lnTo>
                    <a:lnTo>
                      <a:pt x="520" y="1231"/>
                    </a:lnTo>
                    <a:lnTo>
                      <a:pt x="520" y="1229"/>
                    </a:lnTo>
                    <a:lnTo>
                      <a:pt x="518" y="1229"/>
                    </a:lnTo>
                    <a:lnTo>
                      <a:pt x="518" y="1227"/>
                    </a:lnTo>
                    <a:lnTo>
                      <a:pt x="518" y="1225"/>
                    </a:lnTo>
                    <a:lnTo>
                      <a:pt x="516" y="1225"/>
                    </a:lnTo>
                    <a:lnTo>
                      <a:pt x="514" y="1225"/>
                    </a:lnTo>
                    <a:lnTo>
                      <a:pt x="512" y="1225"/>
                    </a:lnTo>
                    <a:lnTo>
                      <a:pt x="512" y="1223"/>
                    </a:lnTo>
                    <a:lnTo>
                      <a:pt x="510" y="1223"/>
                    </a:lnTo>
                    <a:close/>
                    <a:moveTo>
                      <a:pt x="274" y="1064"/>
                    </a:moveTo>
                    <a:lnTo>
                      <a:pt x="274" y="1062"/>
                    </a:lnTo>
                    <a:lnTo>
                      <a:pt x="276" y="1062"/>
                    </a:lnTo>
                    <a:lnTo>
                      <a:pt x="278" y="1060"/>
                    </a:lnTo>
                    <a:lnTo>
                      <a:pt x="280" y="1060"/>
                    </a:lnTo>
                    <a:lnTo>
                      <a:pt x="282" y="1060"/>
                    </a:lnTo>
                    <a:lnTo>
                      <a:pt x="284" y="1060"/>
                    </a:lnTo>
                    <a:lnTo>
                      <a:pt x="284" y="1058"/>
                    </a:lnTo>
                    <a:lnTo>
                      <a:pt x="286" y="1058"/>
                    </a:lnTo>
                    <a:lnTo>
                      <a:pt x="288" y="1058"/>
                    </a:lnTo>
                    <a:lnTo>
                      <a:pt x="290" y="1058"/>
                    </a:lnTo>
                    <a:lnTo>
                      <a:pt x="290" y="1060"/>
                    </a:lnTo>
                    <a:lnTo>
                      <a:pt x="290" y="1062"/>
                    </a:lnTo>
                    <a:lnTo>
                      <a:pt x="290" y="1064"/>
                    </a:lnTo>
                    <a:lnTo>
                      <a:pt x="288" y="1064"/>
                    </a:lnTo>
                    <a:lnTo>
                      <a:pt x="288" y="1066"/>
                    </a:lnTo>
                    <a:lnTo>
                      <a:pt x="288" y="1068"/>
                    </a:lnTo>
                    <a:lnTo>
                      <a:pt x="286" y="1070"/>
                    </a:lnTo>
                    <a:lnTo>
                      <a:pt x="284" y="1070"/>
                    </a:lnTo>
                    <a:lnTo>
                      <a:pt x="284" y="1072"/>
                    </a:lnTo>
                    <a:lnTo>
                      <a:pt x="282" y="1072"/>
                    </a:lnTo>
                    <a:lnTo>
                      <a:pt x="282" y="1074"/>
                    </a:lnTo>
                    <a:lnTo>
                      <a:pt x="280" y="1075"/>
                    </a:lnTo>
                    <a:lnTo>
                      <a:pt x="278" y="1075"/>
                    </a:lnTo>
                    <a:lnTo>
                      <a:pt x="276" y="1075"/>
                    </a:lnTo>
                    <a:lnTo>
                      <a:pt x="274" y="1075"/>
                    </a:lnTo>
                    <a:lnTo>
                      <a:pt x="274" y="1074"/>
                    </a:lnTo>
                    <a:lnTo>
                      <a:pt x="274" y="1072"/>
                    </a:lnTo>
                    <a:lnTo>
                      <a:pt x="276" y="1070"/>
                    </a:lnTo>
                    <a:lnTo>
                      <a:pt x="278" y="1070"/>
                    </a:lnTo>
                    <a:lnTo>
                      <a:pt x="276" y="1070"/>
                    </a:lnTo>
                    <a:lnTo>
                      <a:pt x="274" y="1068"/>
                    </a:lnTo>
                    <a:lnTo>
                      <a:pt x="274" y="1066"/>
                    </a:lnTo>
                    <a:lnTo>
                      <a:pt x="274" y="1064"/>
                    </a:lnTo>
                    <a:close/>
                    <a:moveTo>
                      <a:pt x="845" y="962"/>
                    </a:moveTo>
                    <a:lnTo>
                      <a:pt x="845" y="960"/>
                    </a:lnTo>
                    <a:lnTo>
                      <a:pt x="845" y="958"/>
                    </a:lnTo>
                    <a:lnTo>
                      <a:pt x="847" y="956"/>
                    </a:lnTo>
                    <a:lnTo>
                      <a:pt x="848" y="956"/>
                    </a:lnTo>
                    <a:lnTo>
                      <a:pt x="850" y="956"/>
                    </a:lnTo>
                    <a:lnTo>
                      <a:pt x="852" y="956"/>
                    </a:lnTo>
                    <a:lnTo>
                      <a:pt x="854" y="956"/>
                    </a:lnTo>
                    <a:lnTo>
                      <a:pt x="856" y="956"/>
                    </a:lnTo>
                    <a:lnTo>
                      <a:pt x="858" y="956"/>
                    </a:lnTo>
                    <a:lnTo>
                      <a:pt x="860" y="956"/>
                    </a:lnTo>
                    <a:lnTo>
                      <a:pt x="860" y="958"/>
                    </a:lnTo>
                    <a:lnTo>
                      <a:pt x="862" y="958"/>
                    </a:lnTo>
                    <a:lnTo>
                      <a:pt x="862" y="960"/>
                    </a:lnTo>
                    <a:lnTo>
                      <a:pt x="864" y="960"/>
                    </a:lnTo>
                    <a:lnTo>
                      <a:pt x="864" y="962"/>
                    </a:lnTo>
                    <a:lnTo>
                      <a:pt x="862" y="964"/>
                    </a:lnTo>
                    <a:lnTo>
                      <a:pt x="860" y="964"/>
                    </a:lnTo>
                    <a:lnTo>
                      <a:pt x="860" y="966"/>
                    </a:lnTo>
                    <a:lnTo>
                      <a:pt x="858" y="968"/>
                    </a:lnTo>
                    <a:lnTo>
                      <a:pt x="856" y="966"/>
                    </a:lnTo>
                    <a:lnTo>
                      <a:pt x="854" y="966"/>
                    </a:lnTo>
                    <a:lnTo>
                      <a:pt x="852" y="966"/>
                    </a:lnTo>
                    <a:lnTo>
                      <a:pt x="850" y="966"/>
                    </a:lnTo>
                    <a:lnTo>
                      <a:pt x="850" y="968"/>
                    </a:lnTo>
                    <a:lnTo>
                      <a:pt x="848" y="968"/>
                    </a:lnTo>
                    <a:lnTo>
                      <a:pt x="847" y="968"/>
                    </a:lnTo>
                    <a:lnTo>
                      <a:pt x="847" y="966"/>
                    </a:lnTo>
                    <a:lnTo>
                      <a:pt x="845" y="966"/>
                    </a:lnTo>
                    <a:lnTo>
                      <a:pt x="845" y="964"/>
                    </a:lnTo>
                    <a:lnTo>
                      <a:pt x="845" y="962"/>
                    </a:lnTo>
                    <a:close/>
                    <a:moveTo>
                      <a:pt x="205" y="1335"/>
                    </a:moveTo>
                    <a:lnTo>
                      <a:pt x="205" y="1333"/>
                    </a:lnTo>
                    <a:lnTo>
                      <a:pt x="205" y="1331"/>
                    </a:lnTo>
                    <a:lnTo>
                      <a:pt x="207" y="1331"/>
                    </a:lnTo>
                    <a:lnTo>
                      <a:pt x="207" y="1329"/>
                    </a:lnTo>
                    <a:lnTo>
                      <a:pt x="209" y="1327"/>
                    </a:lnTo>
                    <a:lnTo>
                      <a:pt x="211" y="1327"/>
                    </a:lnTo>
                    <a:lnTo>
                      <a:pt x="211" y="1325"/>
                    </a:lnTo>
                    <a:lnTo>
                      <a:pt x="213" y="1325"/>
                    </a:lnTo>
                    <a:lnTo>
                      <a:pt x="215" y="1325"/>
                    </a:lnTo>
                    <a:lnTo>
                      <a:pt x="217" y="1325"/>
                    </a:lnTo>
                    <a:lnTo>
                      <a:pt x="217" y="1327"/>
                    </a:lnTo>
                    <a:lnTo>
                      <a:pt x="219" y="1327"/>
                    </a:lnTo>
                    <a:lnTo>
                      <a:pt x="221" y="1327"/>
                    </a:lnTo>
                    <a:lnTo>
                      <a:pt x="221" y="1329"/>
                    </a:lnTo>
                    <a:lnTo>
                      <a:pt x="221" y="1331"/>
                    </a:lnTo>
                    <a:lnTo>
                      <a:pt x="221" y="1333"/>
                    </a:lnTo>
                    <a:lnTo>
                      <a:pt x="219" y="1333"/>
                    </a:lnTo>
                    <a:lnTo>
                      <a:pt x="219" y="1335"/>
                    </a:lnTo>
                    <a:lnTo>
                      <a:pt x="217" y="1335"/>
                    </a:lnTo>
                    <a:lnTo>
                      <a:pt x="217" y="1337"/>
                    </a:lnTo>
                    <a:lnTo>
                      <a:pt x="215" y="1337"/>
                    </a:lnTo>
                    <a:lnTo>
                      <a:pt x="213" y="1337"/>
                    </a:lnTo>
                    <a:lnTo>
                      <a:pt x="213" y="1338"/>
                    </a:lnTo>
                    <a:lnTo>
                      <a:pt x="211" y="1338"/>
                    </a:lnTo>
                    <a:lnTo>
                      <a:pt x="209" y="1338"/>
                    </a:lnTo>
                    <a:lnTo>
                      <a:pt x="207" y="1338"/>
                    </a:lnTo>
                    <a:lnTo>
                      <a:pt x="207" y="1337"/>
                    </a:lnTo>
                    <a:lnTo>
                      <a:pt x="205" y="1337"/>
                    </a:lnTo>
                    <a:lnTo>
                      <a:pt x="205" y="1335"/>
                    </a:lnTo>
                    <a:close/>
                    <a:moveTo>
                      <a:pt x="2" y="1369"/>
                    </a:moveTo>
                    <a:lnTo>
                      <a:pt x="2" y="1367"/>
                    </a:lnTo>
                    <a:lnTo>
                      <a:pt x="4" y="1367"/>
                    </a:lnTo>
                    <a:lnTo>
                      <a:pt x="4" y="1365"/>
                    </a:lnTo>
                    <a:lnTo>
                      <a:pt x="5" y="1365"/>
                    </a:lnTo>
                    <a:lnTo>
                      <a:pt x="5" y="1367"/>
                    </a:lnTo>
                    <a:lnTo>
                      <a:pt x="7" y="1367"/>
                    </a:lnTo>
                    <a:lnTo>
                      <a:pt x="7" y="1369"/>
                    </a:lnTo>
                    <a:lnTo>
                      <a:pt x="9" y="1369"/>
                    </a:lnTo>
                    <a:lnTo>
                      <a:pt x="9" y="1367"/>
                    </a:lnTo>
                    <a:lnTo>
                      <a:pt x="11" y="1367"/>
                    </a:lnTo>
                    <a:lnTo>
                      <a:pt x="13" y="1367"/>
                    </a:lnTo>
                    <a:lnTo>
                      <a:pt x="15" y="1367"/>
                    </a:lnTo>
                    <a:lnTo>
                      <a:pt x="15" y="1365"/>
                    </a:lnTo>
                    <a:lnTo>
                      <a:pt x="17" y="1365"/>
                    </a:lnTo>
                    <a:lnTo>
                      <a:pt x="19" y="1365"/>
                    </a:lnTo>
                    <a:lnTo>
                      <a:pt x="21" y="1365"/>
                    </a:lnTo>
                    <a:lnTo>
                      <a:pt x="23" y="1367"/>
                    </a:lnTo>
                    <a:lnTo>
                      <a:pt x="25" y="1367"/>
                    </a:lnTo>
                    <a:lnTo>
                      <a:pt x="25" y="1369"/>
                    </a:lnTo>
                    <a:lnTo>
                      <a:pt x="25" y="1371"/>
                    </a:lnTo>
                    <a:lnTo>
                      <a:pt x="23" y="1371"/>
                    </a:lnTo>
                    <a:lnTo>
                      <a:pt x="23" y="1373"/>
                    </a:lnTo>
                    <a:lnTo>
                      <a:pt x="21" y="1373"/>
                    </a:lnTo>
                    <a:lnTo>
                      <a:pt x="19" y="1373"/>
                    </a:lnTo>
                    <a:lnTo>
                      <a:pt x="17" y="1373"/>
                    </a:lnTo>
                    <a:lnTo>
                      <a:pt x="15" y="1373"/>
                    </a:lnTo>
                    <a:lnTo>
                      <a:pt x="15" y="1375"/>
                    </a:lnTo>
                    <a:lnTo>
                      <a:pt x="13" y="1375"/>
                    </a:lnTo>
                    <a:lnTo>
                      <a:pt x="13" y="1373"/>
                    </a:lnTo>
                    <a:lnTo>
                      <a:pt x="13" y="1375"/>
                    </a:lnTo>
                    <a:lnTo>
                      <a:pt x="11" y="1375"/>
                    </a:lnTo>
                    <a:lnTo>
                      <a:pt x="11" y="1373"/>
                    </a:lnTo>
                    <a:lnTo>
                      <a:pt x="9" y="1373"/>
                    </a:lnTo>
                    <a:lnTo>
                      <a:pt x="9" y="1371"/>
                    </a:lnTo>
                    <a:lnTo>
                      <a:pt x="7" y="1371"/>
                    </a:lnTo>
                    <a:lnTo>
                      <a:pt x="7" y="1373"/>
                    </a:lnTo>
                    <a:lnTo>
                      <a:pt x="5" y="1373"/>
                    </a:lnTo>
                    <a:lnTo>
                      <a:pt x="4" y="1373"/>
                    </a:lnTo>
                    <a:lnTo>
                      <a:pt x="2" y="1371"/>
                    </a:lnTo>
                    <a:lnTo>
                      <a:pt x="2" y="1369"/>
                    </a:lnTo>
                    <a:close/>
                    <a:moveTo>
                      <a:pt x="261" y="1319"/>
                    </a:moveTo>
                    <a:lnTo>
                      <a:pt x="263" y="1317"/>
                    </a:lnTo>
                    <a:lnTo>
                      <a:pt x="263" y="1315"/>
                    </a:lnTo>
                    <a:lnTo>
                      <a:pt x="263" y="1313"/>
                    </a:lnTo>
                    <a:lnTo>
                      <a:pt x="265" y="1313"/>
                    </a:lnTo>
                    <a:lnTo>
                      <a:pt x="265" y="1312"/>
                    </a:lnTo>
                    <a:lnTo>
                      <a:pt x="267" y="1312"/>
                    </a:lnTo>
                    <a:lnTo>
                      <a:pt x="267" y="1310"/>
                    </a:lnTo>
                    <a:lnTo>
                      <a:pt x="269" y="1310"/>
                    </a:lnTo>
                    <a:lnTo>
                      <a:pt x="270" y="1310"/>
                    </a:lnTo>
                    <a:lnTo>
                      <a:pt x="272" y="1310"/>
                    </a:lnTo>
                    <a:lnTo>
                      <a:pt x="274" y="1310"/>
                    </a:lnTo>
                    <a:lnTo>
                      <a:pt x="274" y="1312"/>
                    </a:lnTo>
                    <a:lnTo>
                      <a:pt x="276" y="1312"/>
                    </a:lnTo>
                    <a:lnTo>
                      <a:pt x="276" y="1313"/>
                    </a:lnTo>
                    <a:lnTo>
                      <a:pt x="276" y="1315"/>
                    </a:lnTo>
                    <a:lnTo>
                      <a:pt x="274" y="1315"/>
                    </a:lnTo>
                    <a:lnTo>
                      <a:pt x="274" y="1317"/>
                    </a:lnTo>
                    <a:lnTo>
                      <a:pt x="274" y="1319"/>
                    </a:lnTo>
                    <a:lnTo>
                      <a:pt x="272" y="1319"/>
                    </a:lnTo>
                    <a:lnTo>
                      <a:pt x="270" y="1319"/>
                    </a:lnTo>
                    <a:lnTo>
                      <a:pt x="269" y="1319"/>
                    </a:lnTo>
                    <a:lnTo>
                      <a:pt x="269" y="1321"/>
                    </a:lnTo>
                    <a:lnTo>
                      <a:pt x="267" y="1323"/>
                    </a:lnTo>
                    <a:lnTo>
                      <a:pt x="265" y="1323"/>
                    </a:lnTo>
                    <a:lnTo>
                      <a:pt x="265" y="1321"/>
                    </a:lnTo>
                    <a:lnTo>
                      <a:pt x="263" y="1321"/>
                    </a:lnTo>
                    <a:lnTo>
                      <a:pt x="261" y="1319"/>
                    </a:lnTo>
                    <a:close/>
                    <a:moveTo>
                      <a:pt x="704" y="1123"/>
                    </a:moveTo>
                    <a:lnTo>
                      <a:pt x="704" y="1122"/>
                    </a:lnTo>
                    <a:lnTo>
                      <a:pt x="704" y="1120"/>
                    </a:lnTo>
                    <a:lnTo>
                      <a:pt x="706" y="1118"/>
                    </a:lnTo>
                    <a:lnTo>
                      <a:pt x="708" y="1118"/>
                    </a:lnTo>
                    <a:lnTo>
                      <a:pt x="710" y="1118"/>
                    </a:lnTo>
                    <a:lnTo>
                      <a:pt x="712" y="1120"/>
                    </a:lnTo>
                    <a:lnTo>
                      <a:pt x="712" y="1122"/>
                    </a:lnTo>
                    <a:lnTo>
                      <a:pt x="712" y="1123"/>
                    </a:lnTo>
                    <a:lnTo>
                      <a:pt x="712" y="1125"/>
                    </a:lnTo>
                    <a:lnTo>
                      <a:pt x="714" y="1125"/>
                    </a:lnTo>
                    <a:lnTo>
                      <a:pt x="714" y="1127"/>
                    </a:lnTo>
                    <a:lnTo>
                      <a:pt x="716" y="1127"/>
                    </a:lnTo>
                    <a:lnTo>
                      <a:pt x="716" y="1129"/>
                    </a:lnTo>
                    <a:lnTo>
                      <a:pt x="716" y="1131"/>
                    </a:lnTo>
                    <a:lnTo>
                      <a:pt x="714" y="1133"/>
                    </a:lnTo>
                    <a:lnTo>
                      <a:pt x="714" y="1135"/>
                    </a:lnTo>
                    <a:lnTo>
                      <a:pt x="712" y="1135"/>
                    </a:lnTo>
                    <a:lnTo>
                      <a:pt x="710" y="1135"/>
                    </a:lnTo>
                    <a:lnTo>
                      <a:pt x="708" y="1135"/>
                    </a:lnTo>
                    <a:lnTo>
                      <a:pt x="706" y="1135"/>
                    </a:lnTo>
                    <a:lnTo>
                      <a:pt x="706" y="1133"/>
                    </a:lnTo>
                    <a:lnTo>
                      <a:pt x="706" y="1131"/>
                    </a:lnTo>
                    <a:lnTo>
                      <a:pt x="706" y="1129"/>
                    </a:lnTo>
                    <a:lnTo>
                      <a:pt x="706" y="1127"/>
                    </a:lnTo>
                    <a:lnTo>
                      <a:pt x="704" y="1127"/>
                    </a:lnTo>
                    <a:lnTo>
                      <a:pt x="704" y="1125"/>
                    </a:lnTo>
                    <a:lnTo>
                      <a:pt x="704" y="1123"/>
                    </a:lnTo>
                    <a:close/>
                    <a:moveTo>
                      <a:pt x="589" y="976"/>
                    </a:moveTo>
                    <a:lnTo>
                      <a:pt x="589" y="974"/>
                    </a:lnTo>
                    <a:lnTo>
                      <a:pt x="589" y="972"/>
                    </a:lnTo>
                    <a:lnTo>
                      <a:pt x="591" y="972"/>
                    </a:lnTo>
                    <a:lnTo>
                      <a:pt x="591" y="970"/>
                    </a:lnTo>
                    <a:lnTo>
                      <a:pt x="593" y="970"/>
                    </a:lnTo>
                    <a:lnTo>
                      <a:pt x="595" y="970"/>
                    </a:lnTo>
                    <a:lnTo>
                      <a:pt x="597" y="970"/>
                    </a:lnTo>
                    <a:lnTo>
                      <a:pt x="599" y="970"/>
                    </a:lnTo>
                    <a:lnTo>
                      <a:pt x="599" y="972"/>
                    </a:lnTo>
                    <a:lnTo>
                      <a:pt x="601" y="972"/>
                    </a:lnTo>
                    <a:lnTo>
                      <a:pt x="603" y="972"/>
                    </a:lnTo>
                    <a:lnTo>
                      <a:pt x="603" y="974"/>
                    </a:lnTo>
                    <a:lnTo>
                      <a:pt x="603" y="976"/>
                    </a:lnTo>
                    <a:lnTo>
                      <a:pt x="603" y="978"/>
                    </a:lnTo>
                    <a:lnTo>
                      <a:pt x="601" y="978"/>
                    </a:lnTo>
                    <a:lnTo>
                      <a:pt x="601" y="979"/>
                    </a:lnTo>
                    <a:lnTo>
                      <a:pt x="601" y="981"/>
                    </a:lnTo>
                    <a:lnTo>
                      <a:pt x="599" y="981"/>
                    </a:lnTo>
                    <a:lnTo>
                      <a:pt x="599" y="983"/>
                    </a:lnTo>
                    <a:lnTo>
                      <a:pt x="599" y="985"/>
                    </a:lnTo>
                    <a:lnTo>
                      <a:pt x="597" y="985"/>
                    </a:lnTo>
                    <a:lnTo>
                      <a:pt x="595" y="985"/>
                    </a:lnTo>
                    <a:lnTo>
                      <a:pt x="593" y="983"/>
                    </a:lnTo>
                    <a:lnTo>
                      <a:pt x="593" y="981"/>
                    </a:lnTo>
                    <a:lnTo>
                      <a:pt x="593" y="979"/>
                    </a:lnTo>
                    <a:lnTo>
                      <a:pt x="595" y="979"/>
                    </a:lnTo>
                    <a:lnTo>
                      <a:pt x="593" y="979"/>
                    </a:lnTo>
                    <a:lnTo>
                      <a:pt x="591" y="979"/>
                    </a:lnTo>
                    <a:lnTo>
                      <a:pt x="589" y="978"/>
                    </a:lnTo>
                    <a:lnTo>
                      <a:pt x="589" y="976"/>
                    </a:lnTo>
                    <a:close/>
                    <a:moveTo>
                      <a:pt x="0" y="1385"/>
                    </a:moveTo>
                    <a:lnTo>
                      <a:pt x="0" y="1383"/>
                    </a:lnTo>
                    <a:lnTo>
                      <a:pt x="2" y="1383"/>
                    </a:lnTo>
                    <a:lnTo>
                      <a:pt x="2" y="1381"/>
                    </a:lnTo>
                    <a:lnTo>
                      <a:pt x="4" y="1381"/>
                    </a:lnTo>
                    <a:lnTo>
                      <a:pt x="4" y="1379"/>
                    </a:lnTo>
                    <a:lnTo>
                      <a:pt x="5" y="1377"/>
                    </a:lnTo>
                    <a:lnTo>
                      <a:pt x="7" y="1375"/>
                    </a:lnTo>
                    <a:lnTo>
                      <a:pt x="9" y="1377"/>
                    </a:lnTo>
                    <a:lnTo>
                      <a:pt x="11" y="1377"/>
                    </a:lnTo>
                    <a:lnTo>
                      <a:pt x="11" y="1379"/>
                    </a:lnTo>
                    <a:lnTo>
                      <a:pt x="11" y="1381"/>
                    </a:lnTo>
                    <a:lnTo>
                      <a:pt x="11" y="1383"/>
                    </a:lnTo>
                    <a:lnTo>
                      <a:pt x="11" y="1385"/>
                    </a:lnTo>
                    <a:lnTo>
                      <a:pt x="9" y="1385"/>
                    </a:lnTo>
                    <a:lnTo>
                      <a:pt x="7" y="1386"/>
                    </a:lnTo>
                    <a:lnTo>
                      <a:pt x="5" y="1388"/>
                    </a:lnTo>
                    <a:lnTo>
                      <a:pt x="4" y="1390"/>
                    </a:lnTo>
                    <a:lnTo>
                      <a:pt x="2" y="1390"/>
                    </a:lnTo>
                    <a:lnTo>
                      <a:pt x="0" y="1388"/>
                    </a:lnTo>
                    <a:lnTo>
                      <a:pt x="0" y="1386"/>
                    </a:lnTo>
                    <a:lnTo>
                      <a:pt x="0" y="1385"/>
                    </a:lnTo>
                    <a:close/>
                    <a:moveTo>
                      <a:pt x="295" y="1098"/>
                    </a:moveTo>
                    <a:lnTo>
                      <a:pt x="295" y="1097"/>
                    </a:lnTo>
                    <a:lnTo>
                      <a:pt x="295" y="1095"/>
                    </a:lnTo>
                    <a:lnTo>
                      <a:pt x="297" y="1095"/>
                    </a:lnTo>
                    <a:lnTo>
                      <a:pt x="299" y="1095"/>
                    </a:lnTo>
                    <a:lnTo>
                      <a:pt x="301" y="1095"/>
                    </a:lnTo>
                    <a:lnTo>
                      <a:pt x="303" y="1095"/>
                    </a:lnTo>
                    <a:lnTo>
                      <a:pt x="305" y="1095"/>
                    </a:lnTo>
                    <a:lnTo>
                      <a:pt x="307" y="1095"/>
                    </a:lnTo>
                    <a:lnTo>
                      <a:pt x="307" y="1097"/>
                    </a:lnTo>
                    <a:lnTo>
                      <a:pt x="309" y="1097"/>
                    </a:lnTo>
                    <a:lnTo>
                      <a:pt x="311" y="1098"/>
                    </a:lnTo>
                    <a:lnTo>
                      <a:pt x="311" y="1100"/>
                    </a:lnTo>
                    <a:lnTo>
                      <a:pt x="309" y="1100"/>
                    </a:lnTo>
                    <a:lnTo>
                      <a:pt x="309" y="1102"/>
                    </a:lnTo>
                    <a:lnTo>
                      <a:pt x="307" y="1102"/>
                    </a:lnTo>
                    <a:lnTo>
                      <a:pt x="307" y="1104"/>
                    </a:lnTo>
                    <a:lnTo>
                      <a:pt x="305" y="1104"/>
                    </a:lnTo>
                    <a:lnTo>
                      <a:pt x="305" y="1106"/>
                    </a:lnTo>
                    <a:lnTo>
                      <a:pt x="303" y="1106"/>
                    </a:lnTo>
                    <a:lnTo>
                      <a:pt x="301" y="1104"/>
                    </a:lnTo>
                    <a:lnTo>
                      <a:pt x="299" y="1104"/>
                    </a:lnTo>
                    <a:lnTo>
                      <a:pt x="299" y="1102"/>
                    </a:lnTo>
                    <a:lnTo>
                      <a:pt x="297" y="1102"/>
                    </a:lnTo>
                    <a:lnTo>
                      <a:pt x="295" y="1100"/>
                    </a:lnTo>
                    <a:lnTo>
                      <a:pt x="295" y="1098"/>
                    </a:lnTo>
                    <a:close/>
                    <a:moveTo>
                      <a:pt x="608" y="1198"/>
                    </a:moveTo>
                    <a:lnTo>
                      <a:pt x="610" y="1198"/>
                    </a:lnTo>
                    <a:lnTo>
                      <a:pt x="610" y="1196"/>
                    </a:lnTo>
                    <a:lnTo>
                      <a:pt x="612" y="1196"/>
                    </a:lnTo>
                    <a:lnTo>
                      <a:pt x="612" y="1194"/>
                    </a:lnTo>
                    <a:lnTo>
                      <a:pt x="614" y="1194"/>
                    </a:lnTo>
                    <a:lnTo>
                      <a:pt x="616" y="1194"/>
                    </a:lnTo>
                    <a:lnTo>
                      <a:pt x="618" y="1194"/>
                    </a:lnTo>
                    <a:lnTo>
                      <a:pt x="618" y="1196"/>
                    </a:lnTo>
                    <a:lnTo>
                      <a:pt x="618" y="1194"/>
                    </a:lnTo>
                    <a:lnTo>
                      <a:pt x="620" y="1194"/>
                    </a:lnTo>
                    <a:lnTo>
                      <a:pt x="620" y="1196"/>
                    </a:lnTo>
                    <a:lnTo>
                      <a:pt x="622" y="1196"/>
                    </a:lnTo>
                    <a:lnTo>
                      <a:pt x="622" y="1198"/>
                    </a:lnTo>
                    <a:lnTo>
                      <a:pt x="624" y="1198"/>
                    </a:lnTo>
                    <a:lnTo>
                      <a:pt x="624" y="1200"/>
                    </a:lnTo>
                    <a:lnTo>
                      <a:pt x="624" y="1202"/>
                    </a:lnTo>
                    <a:lnTo>
                      <a:pt x="624" y="1204"/>
                    </a:lnTo>
                    <a:lnTo>
                      <a:pt x="622" y="1204"/>
                    </a:lnTo>
                    <a:lnTo>
                      <a:pt x="622" y="1206"/>
                    </a:lnTo>
                    <a:lnTo>
                      <a:pt x="620" y="1206"/>
                    </a:lnTo>
                    <a:lnTo>
                      <a:pt x="620" y="1204"/>
                    </a:lnTo>
                    <a:lnTo>
                      <a:pt x="618" y="1204"/>
                    </a:lnTo>
                    <a:lnTo>
                      <a:pt x="616" y="1204"/>
                    </a:lnTo>
                    <a:lnTo>
                      <a:pt x="616" y="1202"/>
                    </a:lnTo>
                    <a:lnTo>
                      <a:pt x="614" y="1202"/>
                    </a:lnTo>
                    <a:lnTo>
                      <a:pt x="612" y="1202"/>
                    </a:lnTo>
                    <a:lnTo>
                      <a:pt x="610" y="1202"/>
                    </a:lnTo>
                    <a:lnTo>
                      <a:pt x="610" y="1200"/>
                    </a:lnTo>
                    <a:lnTo>
                      <a:pt x="608" y="1200"/>
                    </a:lnTo>
                    <a:lnTo>
                      <a:pt x="608" y="1198"/>
                    </a:lnTo>
                    <a:close/>
                    <a:moveTo>
                      <a:pt x="737" y="1145"/>
                    </a:moveTo>
                    <a:lnTo>
                      <a:pt x="739" y="1143"/>
                    </a:lnTo>
                    <a:lnTo>
                      <a:pt x="741" y="1141"/>
                    </a:lnTo>
                    <a:lnTo>
                      <a:pt x="741" y="1139"/>
                    </a:lnTo>
                    <a:lnTo>
                      <a:pt x="743" y="1139"/>
                    </a:lnTo>
                    <a:lnTo>
                      <a:pt x="745" y="1137"/>
                    </a:lnTo>
                    <a:lnTo>
                      <a:pt x="747" y="1137"/>
                    </a:lnTo>
                    <a:lnTo>
                      <a:pt x="749" y="1139"/>
                    </a:lnTo>
                    <a:lnTo>
                      <a:pt x="751" y="1139"/>
                    </a:lnTo>
                    <a:lnTo>
                      <a:pt x="749" y="1141"/>
                    </a:lnTo>
                    <a:lnTo>
                      <a:pt x="749" y="1143"/>
                    </a:lnTo>
                    <a:lnTo>
                      <a:pt x="749" y="1146"/>
                    </a:lnTo>
                    <a:lnTo>
                      <a:pt x="749" y="1148"/>
                    </a:lnTo>
                    <a:lnTo>
                      <a:pt x="747" y="1150"/>
                    </a:lnTo>
                    <a:lnTo>
                      <a:pt x="745" y="1150"/>
                    </a:lnTo>
                    <a:lnTo>
                      <a:pt x="741" y="1148"/>
                    </a:lnTo>
                    <a:lnTo>
                      <a:pt x="739" y="1148"/>
                    </a:lnTo>
                    <a:lnTo>
                      <a:pt x="739" y="1146"/>
                    </a:lnTo>
                    <a:lnTo>
                      <a:pt x="737" y="1145"/>
                    </a:lnTo>
                    <a:close/>
                    <a:moveTo>
                      <a:pt x="1033" y="933"/>
                    </a:moveTo>
                    <a:lnTo>
                      <a:pt x="1033" y="931"/>
                    </a:lnTo>
                    <a:lnTo>
                      <a:pt x="1033" y="930"/>
                    </a:lnTo>
                    <a:lnTo>
                      <a:pt x="1035" y="930"/>
                    </a:lnTo>
                    <a:lnTo>
                      <a:pt x="1035" y="928"/>
                    </a:lnTo>
                    <a:lnTo>
                      <a:pt x="1035" y="926"/>
                    </a:lnTo>
                    <a:lnTo>
                      <a:pt x="1035" y="924"/>
                    </a:lnTo>
                    <a:lnTo>
                      <a:pt x="1035" y="922"/>
                    </a:lnTo>
                    <a:lnTo>
                      <a:pt x="1037" y="922"/>
                    </a:lnTo>
                    <a:lnTo>
                      <a:pt x="1037" y="920"/>
                    </a:lnTo>
                    <a:lnTo>
                      <a:pt x="1039" y="920"/>
                    </a:lnTo>
                    <a:lnTo>
                      <a:pt x="1039" y="922"/>
                    </a:lnTo>
                    <a:lnTo>
                      <a:pt x="1041" y="922"/>
                    </a:lnTo>
                    <a:lnTo>
                      <a:pt x="1041" y="924"/>
                    </a:lnTo>
                    <a:lnTo>
                      <a:pt x="1041" y="926"/>
                    </a:lnTo>
                    <a:lnTo>
                      <a:pt x="1042" y="926"/>
                    </a:lnTo>
                    <a:lnTo>
                      <a:pt x="1042" y="928"/>
                    </a:lnTo>
                    <a:lnTo>
                      <a:pt x="1042" y="930"/>
                    </a:lnTo>
                    <a:lnTo>
                      <a:pt x="1044" y="930"/>
                    </a:lnTo>
                    <a:lnTo>
                      <a:pt x="1044" y="931"/>
                    </a:lnTo>
                    <a:lnTo>
                      <a:pt x="1042" y="931"/>
                    </a:lnTo>
                    <a:lnTo>
                      <a:pt x="1042" y="933"/>
                    </a:lnTo>
                    <a:lnTo>
                      <a:pt x="1041" y="933"/>
                    </a:lnTo>
                    <a:lnTo>
                      <a:pt x="1041" y="935"/>
                    </a:lnTo>
                    <a:lnTo>
                      <a:pt x="1039" y="935"/>
                    </a:lnTo>
                    <a:lnTo>
                      <a:pt x="1037" y="935"/>
                    </a:lnTo>
                    <a:lnTo>
                      <a:pt x="1035" y="935"/>
                    </a:lnTo>
                    <a:lnTo>
                      <a:pt x="1033" y="935"/>
                    </a:lnTo>
                    <a:lnTo>
                      <a:pt x="1033" y="933"/>
                    </a:lnTo>
                    <a:close/>
                    <a:moveTo>
                      <a:pt x="247" y="1323"/>
                    </a:moveTo>
                    <a:lnTo>
                      <a:pt x="247" y="1321"/>
                    </a:lnTo>
                    <a:lnTo>
                      <a:pt x="247" y="1319"/>
                    </a:lnTo>
                    <a:lnTo>
                      <a:pt x="249" y="1319"/>
                    </a:lnTo>
                    <a:lnTo>
                      <a:pt x="249" y="1317"/>
                    </a:lnTo>
                    <a:lnTo>
                      <a:pt x="251" y="1317"/>
                    </a:lnTo>
                    <a:lnTo>
                      <a:pt x="251" y="1315"/>
                    </a:lnTo>
                    <a:lnTo>
                      <a:pt x="253" y="1315"/>
                    </a:lnTo>
                    <a:lnTo>
                      <a:pt x="255" y="1315"/>
                    </a:lnTo>
                    <a:lnTo>
                      <a:pt x="257" y="1315"/>
                    </a:lnTo>
                    <a:lnTo>
                      <a:pt x="259" y="1317"/>
                    </a:lnTo>
                    <a:lnTo>
                      <a:pt x="259" y="1319"/>
                    </a:lnTo>
                    <a:lnTo>
                      <a:pt x="257" y="1321"/>
                    </a:lnTo>
                    <a:lnTo>
                      <a:pt x="255" y="1321"/>
                    </a:lnTo>
                    <a:lnTo>
                      <a:pt x="255" y="1323"/>
                    </a:lnTo>
                    <a:lnTo>
                      <a:pt x="255" y="1325"/>
                    </a:lnTo>
                    <a:lnTo>
                      <a:pt x="255" y="1327"/>
                    </a:lnTo>
                    <a:lnTo>
                      <a:pt x="253" y="1327"/>
                    </a:lnTo>
                    <a:lnTo>
                      <a:pt x="251" y="1327"/>
                    </a:lnTo>
                    <a:lnTo>
                      <a:pt x="249" y="1327"/>
                    </a:lnTo>
                    <a:lnTo>
                      <a:pt x="247" y="1327"/>
                    </a:lnTo>
                    <a:lnTo>
                      <a:pt x="247" y="1325"/>
                    </a:lnTo>
                    <a:lnTo>
                      <a:pt x="247" y="1323"/>
                    </a:lnTo>
                    <a:close/>
                    <a:moveTo>
                      <a:pt x="7" y="1360"/>
                    </a:moveTo>
                    <a:lnTo>
                      <a:pt x="7" y="1358"/>
                    </a:lnTo>
                    <a:lnTo>
                      <a:pt x="9" y="1356"/>
                    </a:lnTo>
                    <a:lnTo>
                      <a:pt x="9" y="1354"/>
                    </a:lnTo>
                    <a:lnTo>
                      <a:pt x="11" y="1354"/>
                    </a:lnTo>
                    <a:lnTo>
                      <a:pt x="13" y="1354"/>
                    </a:lnTo>
                    <a:lnTo>
                      <a:pt x="15" y="1354"/>
                    </a:lnTo>
                    <a:lnTo>
                      <a:pt x="15" y="1356"/>
                    </a:lnTo>
                    <a:lnTo>
                      <a:pt x="17" y="1356"/>
                    </a:lnTo>
                    <a:lnTo>
                      <a:pt x="17" y="1358"/>
                    </a:lnTo>
                    <a:lnTo>
                      <a:pt x="17" y="1360"/>
                    </a:lnTo>
                    <a:lnTo>
                      <a:pt x="17" y="1361"/>
                    </a:lnTo>
                    <a:lnTo>
                      <a:pt x="17" y="1363"/>
                    </a:lnTo>
                    <a:lnTo>
                      <a:pt x="15" y="1363"/>
                    </a:lnTo>
                    <a:lnTo>
                      <a:pt x="13" y="1363"/>
                    </a:lnTo>
                    <a:lnTo>
                      <a:pt x="11" y="1363"/>
                    </a:lnTo>
                    <a:lnTo>
                      <a:pt x="11" y="1361"/>
                    </a:lnTo>
                    <a:lnTo>
                      <a:pt x="9" y="1361"/>
                    </a:lnTo>
                    <a:lnTo>
                      <a:pt x="7" y="1360"/>
                    </a:lnTo>
                    <a:close/>
                    <a:moveTo>
                      <a:pt x="503" y="1166"/>
                    </a:moveTo>
                    <a:lnTo>
                      <a:pt x="503" y="1164"/>
                    </a:lnTo>
                    <a:lnTo>
                      <a:pt x="503" y="1162"/>
                    </a:lnTo>
                    <a:lnTo>
                      <a:pt x="503" y="1160"/>
                    </a:lnTo>
                    <a:lnTo>
                      <a:pt x="505" y="1160"/>
                    </a:lnTo>
                    <a:lnTo>
                      <a:pt x="507" y="1160"/>
                    </a:lnTo>
                    <a:lnTo>
                      <a:pt x="509" y="1160"/>
                    </a:lnTo>
                    <a:lnTo>
                      <a:pt x="509" y="1162"/>
                    </a:lnTo>
                    <a:lnTo>
                      <a:pt x="510" y="1162"/>
                    </a:lnTo>
                    <a:lnTo>
                      <a:pt x="510" y="1164"/>
                    </a:lnTo>
                    <a:lnTo>
                      <a:pt x="510" y="1166"/>
                    </a:lnTo>
                    <a:lnTo>
                      <a:pt x="510" y="1168"/>
                    </a:lnTo>
                    <a:lnTo>
                      <a:pt x="509" y="1170"/>
                    </a:lnTo>
                    <a:lnTo>
                      <a:pt x="507" y="1170"/>
                    </a:lnTo>
                    <a:lnTo>
                      <a:pt x="505" y="1170"/>
                    </a:lnTo>
                    <a:lnTo>
                      <a:pt x="505" y="1168"/>
                    </a:lnTo>
                    <a:lnTo>
                      <a:pt x="503" y="1168"/>
                    </a:lnTo>
                    <a:lnTo>
                      <a:pt x="503" y="1166"/>
                    </a:lnTo>
                    <a:close/>
                    <a:moveTo>
                      <a:pt x="347" y="553"/>
                    </a:moveTo>
                    <a:lnTo>
                      <a:pt x="347" y="551"/>
                    </a:lnTo>
                    <a:lnTo>
                      <a:pt x="349" y="551"/>
                    </a:lnTo>
                    <a:lnTo>
                      <a:pt x="349" y="549"/>
                    </a:lnTo>
                    <a:lnTo>
                      <a:pt x="351" y="549"/>
                    </a:lnTo>
                    <a:lnTo>
                      <a:pt x="353" y="549"/>
                    </a:lnTo>
                    <a:lnTo>
                      <a:pt x="355" y="549"/>
                    </a:lnTo>
                    <a:lnTo>
                      <a:pt x="357" y="551"/>
                    </a:lnTo>
                    <a:lnTo>
                      <a:pt x="357" y="553"/>
                    </a:lnTo>
                    <a:lnTo>
                      <a:pt x="357" y="555"/>
                    </a:lnTo>
                    <a:lnTo>
                      <a:pt x="355" y="557"/>
                    </a:lnTo>
                    <a:lnTo>
                      <a:pt x="353" y="559"/>
                    </a:lnTo>
                    <a:lnTo>
                      <a:pt x="351" y="559"/>
                    </a:lnTo>
                    <a:lnTo>
                      <a:pt x="349" y="557"/>
                    </a:lnTo>
                    <a:lnTo>
                      <a:pt x="347" y="557"/>
                    </a:lnTo>
                    <a:lnTo>
                      <a:pt x="347" y="555"/>
                    </a:lnTo>
                    <a:lnTo>
                      <a:pt x="347" y="553"/>
                    </a:lnTo>
                    <a:close/>
                    <a:moveTo>
                      <a:pt x="560" y="615"/>
                    </a:moveTo>
                    <a:lnTo>
                      <a:pt x="562" y="615"/>
                    </a:lnTo>
                    <a:lnTo>
                      <a:pt x="562" y="613"/>
                    </a:lnTo>
                    <a:lnTo>
                      <a:pt x="564" y="613"/>
                    </a:lnTo>
                    <a:lnTo>
                      <a:pt x="564" y="611"/>
                    </a:lnTo>
                    <a:lnTo>
                      <a:pt x="566" y="613"/>
                    </a:lnTo>
                    <a:lnTo>
                      <a:pt x="568" y="613"/>
                    </a:lnTo>
                    <a:lnTo>
                      <a:pt x="568" y="615"/>
                    </a:lnTo>
                    <a:lnTo>
                      <a:pt x="570" y="615"/>
                    </a:lnTo>
                    <a:lnTo>
                      <a:pt x="568" y="617"/>
                    </a:lnTo>
                    <a:lnTo>
                      <a:pt x="568" y="619"/>
                    </a:lnTo>
                    <a:lnTo>
                      <a:pt x="568" y="620"/>
                    </a:lnTo>
                    <a:lnTo>
                      <a:pt x="566" y="620"/>
                    </a:lnTo>
                    <a:lnTo>
                      <a:pt x="564" y="620"/>
                    </a:lnTo>
                    <a:lnTo>
                      <a:pt x="562" y="620"/>
                    </a:lnTo>
                    <a:lnTo>
                      <a:pt x="562" y="619"/>
                    </a:lnTo>
                    <a:lnTo>
                      <a:pt x="560" y="619"/>
                    </a:lnTo>
                    <a:lnTo>
                      <a:pt x="560" y="615"/>
                    </a:lnTo>
                    <a:close/>
                    <a:moveTo>
                      <a:pt x="52" y="1352"/>
                    </a:moveTo>
                    <a:lnTo>
                      <a:pt x="53" y="1352"/>
                    </a:lnTo>
                    <a:lnTo>
                      <a:pt x="53" y="1350"/>
                    </a:lnTo>
                    <a:lnTo>
                      <a:pt x="55" y="1350"/>
                    </a:lnTo>
                    <a:lnTo>
                      <a:pt x="55" y="1348"/>
                    </a:lnTo>
                    <a:lnTo>
                      <a:pt x="57" y="1350"/>
                    </a:lnTo>
                    <a:lnTo>
                      <a:pt x="59" y="1350"/>
                    </a:lnTo>
                    <a:lnTo>
                      <a:pt x="59" y="1352"/>
                    </a:lnTo>
                    <a:lnTo>
                      <a:pt x="59" y="1354"/>
                    </a:lnTo>
                    <a:lnTo>
                      <a:pt x="59" y="1356"/>
                    </a:lnTo>
                    <a:lnTo>
                      <a:pt x="57" y="1356"/>
                    </a:lnTo>
                    <a:lnTo>
                      <a:pt x="55" y="1356"/>
                    </a:lnTo>
                    <a:lnTo>
                      <a:pt x="53" y="1356"/>
                    </a:lnTo>
                    <a:lnTo>
                      <a:pt x="53" y="1354"/>
                    </a:lnTo>
                    <a:lnTo>
                      <a:pt x="52" y="1354"/>
                    </a:lnTo>
                    <a:lnTo>
                      <a:pt x="52" y="1352"/>
                    </a:lnTo>
                    <a:close/>
                    <a:moveTo>
                      <a:pt x="322" y="498"/>
                    </a:moveTo>
                    <a:lnTo>
                      <a:pt x="322" y="492"/>
                    </a:lnTo>
                    <a:lnTo>
                      <a:pt x="322" y="490"/>
                    </a:lnTo>
                    <a:lnTo>
                      <a:pt x="324" y="490"/>
                    </a:lnTo>
                    <a:lnTo>
                      <a:pt x="326" y="490"/>
                    </a:lnTo>
                    <a:lnTo>
                      <a:pt x="328" y="490"/>
                    </a:lnTo>
                    <a:lnTo>
                      <a:pt x="328" y="492"/>
                    </a:lnTo>
                    <a:lnTo>
                      <a:pt x="330" y="494"/>
                    </a:lnTo>
                    <a:lnTo>
                      <a:pt x="330" y="496"/>
                    </a:lnTo>
                    <a:lnTo>
                      <a:pt x="330" y="498"/>
                    </a:lnTo>
                    <a:lnTo>
                      <a:pt x="328" y="498"/>
                    </a:lnTo>
                    <a:lnTo>
                      <a:pt x="328" y="499"/>
                    </a:lnTo>
                    <a:lnTo>
                      <a:pt x="326" y="499"/>
                    </a:lnTo>
                    <a:lnTo>
                      <a:pt x="324" y="499"/>
                    </a:lnTo>
                    <a:lnTo>
                      <a:pt x="322" y="499"/>
                    </a:lnTo>
                    <a:lnTo>
                      <a:pt x="322" y="498"/>
                    </a:lnTo>
                    <a:close/>
                    <a:moveTo>
                      <a:pt x="603" y="981"/>
                    </a:moveTo>
                    <a:lnTo>
                      <a:pt x="603" y="979"/>
                    </a:lnTo>
                    <a:lnTo>
                      <a:pt x="605" y="979"/>
                    </a:lnTo>
                    <a:lnTo>
                      <a:pt x="605" y="978"/>
                    </a:lnTo>
                    <a:lnTo>
                      <a:pt x="607" y="978"/>
                    </a:lnTo>
                    <a:lnTo>
                      <a:pt x="608" y="978"/>
                    </a:lnTo>
                    <a:lnTo>
                      <a:pt x="610" y="979"/>
                    </a:lnTo>
                    <a:lnTo>
                      <a:pt x="610" y="981"/>
                    </a:lnTo>
                    <a:lnTo>
                      <a:pt x="610" y="983"/>
                    </a:lnTo>
                    <a:lnTo>
                      <a:pt x="608" y="985"/>
                    </a:lnTo>
                    <a:lnTo>
                      <a:pt x="607" y="985"/>
                    </a:lnTo>
                    <a:lnTo>
                      <a:pt x="605" y="985"/>
                    </a:lnTo>
                    <a:lnTo>
                      <a:pt x="605" y="983"/>
                    </a:lnTo>
                    <a:lnTo>
                      <a:pt x="603" y="983"/>
                    </a:lnTo>
                    <a:lnTo>
                      <a:pt x="603" y="981"/>
                    </a:lnTo>
                    <a:close/>
                    <a:moveTo>
                      <a:pt x="25" y="1375"/>
                    </a:moveTo>
                    <a:lnTo>
                      <a:pt x="25" y="1373"/>
                    </a:lnTo>
                    <a:lnTo>
                      <a:pt x="27" y="1371"/>
                    </a:lnTo>
                    <a:lnTo>
                      <a:pt x="29" y="1371"/>
                    </a:lnTo>
                    <a:lnTo>
                      <a:pt x="30" y="1371"/>
                    </a:lnTo>
                    <a:lnTo>
                      <a:pt x="30" y="1373"/>
                    </a:lnTo>
                    <a:lnTo>
                      <a:pt x="32" y="1373"/>
                    </a:lnTo>
                    <a:lnTo>
                      <a:pt x="32" y="1375"/>
                    </a:lnTo>
                    <a:lnTo>
                      <a:pt x="32" y="1377"/>
                    </a:lnTo>
                    <a:lnTo>
                      <a:pt x="30" y="1377"/>
                    </a:lnTo>
                    <a:lnTo>
                      <a:pt x="29" y="1377"/>
                    </a:lnTo>
                    <a:lnTo>
                      <a:pt x="27" y="1377"/>
                    </a:lnTo>
                    <a:lnTo>
                      <a:pt x="25" y="1377"/>
                    </a:lnTo>
                    <a:lnTo>
                      <a:pt x="25" y="1375"/>
                    </a:lnTo>
                    <a:close/>
                    <a:moveTo>
                      <a:pt x="199" y="882"/>
                    </a:moveTo>
                    <a:lnTo>
                      <a:pt x="199" y="880"/>
                    </a:lnTo>
                    <a:lnTo>
                      <a:pt x="201" y="880"/>
                    </a:lnTo>
                    <a:lnTo>
                      <a:pt x="203" y="880"/>
                    </a:lnTo>
                    <a:lnTo>
                      <a:pt x="203" y="878"/>
                    </a:lnTo>
                    <a:lnTo>
                      <a:pt x="205" y="878"/>
                    </a:lnTo>
                    <a:lnTo>
                      <a:pt x="207" y="880"/>
                    </a:lnTo>
                    <a:lnTo>
                      <a:pt x="207" y="882"/>
                    </a:lnTo>
                    <a:lnTo>
                      <a:pt x="207" y="883"/>
                    </a:lnTo>
                    <a:lnTo>
                      <a:pt x="205" y="885"/>
                    </a:lnTo>
                    <a:lnTo>
                      <a:pt x="203" y="885"/>
                    </a:lnTo>
                    <a:lnTo>
                      <a:pt x="201" y="885"/>
                    </a:lnTo>
                    <a:lnTo>
                      <a:pt x="199" y="883"/>
                    </a:lnTo>
                    <a:lnTo>
                      <a:pt x="199" y="882"/>
                    </a:lnTo>
                    <a:close/>
                    <a:moveTo>
                      <a:pt x="113" y="1338"/>
                    </a:moveTo>
                    <a:lnTo>
                      <a:pt x="115" y="1337"/>
                    </a:lnTo>
                    <a:lnTo>
                      <a:pt x="117" y="1337"/>
                    </a:lnTo>
                    <a:lnTo>
                      <a:pt x="119" y="1337"/>
                    </a:lnTo>
                    <a:lnTo>
                      <a:pt x="121" y="1338"/>
                    </a:lnTo>
                    <a:lnTo>
                      <a:pt x="121" y="1340"/>
                    </a:lnTo>
                    <a:lnTo>
                      <a:pt x="119" y="1340"/>
                    </a:lnTo>
                    <a:lnTo>
                      <a:pt x="119" y="1342"/>
                    </a:lnTo>
                    <a:lnTo>
                      <a:pt x="117" y="1342"/>
                    </a:lnTo>
                    <a:lnTo>
                      <a:pt x="115" y="1342"/>
                    </a:lnTo>
                    <a:lnTo>
                      <a:pt x="115" y="1340"/>
                    </a:lnTo>
                    <a:lnTo>
                      <a:pt x="113" y="1340"/>
                    </a:lnTo>
                    <a:lnTo>
                      <a:pt x="113" y="1338"/>
                    </a:lnTo>
                    <a:close/>
                    <a:moveTo>
                      <a:pt x="326" y="505"/>
                    </a:moveTo>
                    <a:lnTo>
                      <a:pt x="326" y="503"/>
                    </a:lnTo>
                    <a:lnTo>
                      <a:pt x="328" y="503"/>
                    </a:lnTo>
                    <a:lnTo>
                      <a:pt x="328" y="501"/>
                    </a:lnTo>
                    <a:lnTo>
                      <a:pt x="330" y="501"/>
                    </a:lnTo>
                    <a:lnTo>
                      <a:pt x="332" y="501"/>
                    </a:lnTo>
                    <a:lnTo>
                      <a:pt x="334" y="503"/>
                    </a:lnTo>
                    <a:lnTo>
                      <a:pt x="334" y="505"/>
                    </a:lnTo>
                    <a:lnTo>
                      <a:pt x="334" y="507"/>
                    </a:lnTo>
                    <a:lnTo>
                      <a:pt x="332" y="507"/>
                    </a:lnTo>
                    <a:lnTo>
                      <a:pt x="332" y="509"/>
                    </a:lnTo>
                    <a:lnTo>
                      <a:pt x="330" y="509"/>
                    </a:lnTo>
                    <a:lnTo>
                      <a:pt x="328" y="509"/>
                    </a:lnTo>
                    <a:lnTo>
                      <a:pt x="328" y="507"/>
                    </a:lnTo>
                    <a:lnTo>
                      <a:pt x="326" y="507"/>
                    </a:lnTo>
                    <a:lnTo>
                      <a:pt x="326" y="505"/>
                    </a:lnTo>
                    <a:close/>
                    <a:moveTo>
                      <a:pt x="547" y="653"/>
                    </a:moveTo>
                    <a:lnTo>
                      <a:pt x="549" y="651"/>
                    </a:lnTo>
                    <a:lnTo>
                      <a:pt x="551" y="649"/>
                    </a:lnTo>
                    <a:lnTo>
                      <a:pt x="553" y="649"/>
                    </a:lnTo>
                    <a:lnTo>
                      <a:pt x="553" y="651"/>
                    </a:lnTo>
                    <a:lnTo>
                      <a:pt x="555" y="651"/>
                    </a:lnTo>
                    <a:lnTo>
                      <a:pt x="555" y="653"/>
                    </a:lnTo>
                    <a:lnTo>
                      <a:pt x="555" y="655"/>
                    </a:lnTo>
                    <a:lnTo>
                      <a:pt x="553" y="657"/>
                    </a:lnTo>
                    <a:lnTo>
                      <a:pt x="551" y="657"/>
                    </a:lnTo>
                    <a:lnTo>
                      <a:pt x="549" y="657"/>
                    </a:lnTo>
                    <a:lnTo>
                      <a:pt x="549" y="655"/>
                    </a:lnTo>
                    <a:lnTo>
                      <a:pt x="547" y="655"/>
                    </a:lnTo>
                    <a:lnTo>
                      <a:pt x="547" y="653"/>
                    </a:lnTo>
                    <a:close/>
                    <a:moveTo>
                      <a:pt x="349" y="1246"/>
                    </a:moveTo>
                    <a:lnTo>
                      <a:pt x="349" y="1244"/>
                    </a:lnTo>
                    <a:lnTo>
                      <a:pt x="351" y="1244"/>
                    </a:lnTo>
                    <a:lnTo>
                      <a:pt x="351" y="1242"/>
                    </a:lnTo>
                    <a:lnTo>
                      <a:pt x="353" y="1242"/>
                    </a:lnTo>
                    <a:lnTo>
                      <a:pt x="353" y="1244"/>
                    </a:lnTo>
                    <a:lnTo>
                      <a:pt x="355" y="1244"/>
                    </a:lnTo>
                    <a:lnTo>
                      <a:pt x="355" y="1246"/>
                    </a:lnTo>
                    <a:lnTo>
                      <a:pt x="355" y="1248"/>
                    </a:lnTo>
                    <a:lnTo>
                      <a:pt x="355" y="1250"/>
                    </a:lnTo>
                    <a:lnTo>
                      <a:pt x="353" y="1250"/>
                    </a:lnTo>
                    <a:lnTo>
                      <a:pt x="351" y="1250"/>
                    </a:lnTo>
                    <a:lnTo>
                      <a:pt x="351" y="1248"/>
                    </a:lnTo>
                    <a:lnTo>
                      <a:pt x="349" y="1248"/>
                    </a:lnTo>
                    <a:lnTo>
                      <a:pt x="349" y="1246"/>
                    </a:lnTo>
                    <a:close/>
                    <a:moveTo>
                      <a:pt x="290" y="1066"/>
                    </a:moveTo>
                    <a:lnTo>
                      <a:pt x="290" y="1064"/>
                    </a:lnTo>
                    <a:lnTo>
                      <a:pt x="290" y="1062"/>
                    </a:lnTo>
                    <a:lnTo>
                      <a:pt x="292" y="1062"/>
                    </a:lnTo>
                    <a:lnTo>
                      <a:pt x="294" y="1062"/>
                    </a:lnTo>
                    <a:lnTo>
                      <a:pt x="295" y="1064"/>
                    </a:lnTo>
                    <a:lnTo>
                      <a:pt x="295" y="1066"/>
                    </a:lnTo>
                    <a:lnTo>
                      <a:pt x="294" y="1068"/>
                    </a:lnTo>
                    <a:lnTo>
                      <a:pt x="292" y="1068"/>
                    </a:lnTo>
                    <a:lnTo>
                      <a:pt x="290" y="1068"/>
                    </a:lnTo>
                    <a:lnTo>
                      <a:pt x="290" y="1066"/>
                    </a:lnTo>
                    <a:close/>
                    <a:moveTo>
                      <a:pt x="126" y="1337"/>
                    </a:moveTo>
                    <a:lnTo>
                      <a:pt x="126" y="1335"/>
                    </a:lnTo>
                    <a:lnTo>
                      <a:pt x="128" y="1335"/>
                    </a:lnTo>
                    <a:lnTo>
                      <a:pt x="128" y="1333"/>
                    </a:lnTo>
                    <a:lnTo>
                      <a:pt x="130" y="1333"/>
                    </a:lnTo>
                    <a:lnTo>
                      <a:pt x="130" y="1335"/>
                    </a:lnTo>
                    <a:lnTo>
                      <a:pt x="132" y="1337"/>
                    </a:lnTo>
                    <a:lnTo>
                      <a:pt x="132" y="1338"/>
                    </a:lnTo>
                    <a:lnTo>
                      <a:pt x="130" y="1338"/>
                    </a:lnTo>
                    <a:lnTo>
                      <a:pt x="128" y="1340"/>
                    </a:lnTo>
                    <a:lnTo>
                      <a:pt x="126" y="1338"/>
                    </a:lnTo>
                    <a:lnTo>
                      <a:pt x="126" y="1337"/>
                    </a:lnTo>
                    <a:close/>
                    <a:moveTo>
                      <a:pt x="568" y="1179"/>
                    </a:moveTo>
                    <a:lnTo>
                      <a:pt x="570" y="1179"/>
                    </a:lnTo>
                    <a:lnTo>
                      <a:pt x="570" y="1177"/>
                    </a:lnTo>
                    <a:lnTo>
                      <a:pt x="572" y="1177"/>
                    </a:lnTo>
                    <a:lnTo>
                      <a:pt x="574" y="1177"/>
                    </a:lnTo>
                    <a:lnTo>
                      <a:pt x="574" y="1179"/>
                    </a:lnTo>
                    <a:lnTo>
                      <a:pt x="574" y="1181"/>
                    </a:lnTo>
                    <a:lnTo>
                      <a:pt x="574" y="1183"/>
                    </a:lnTo>
                    <a:lnTo>
                      <a:pt x="572" y="1183"/>
                    </a:lnTo>
                    <a:lnTo>
                      <a:pt x="570" y="1183"/>
                    </a:lnTo>
                    <a:lnTo>
                      <a:pt x="570" y="1181"/>
                    </a:lnTo>
                    <a:lnTo>
                      <a:pt x="568" y="1181"/>
                    </a:lnTo>
                    <a:lnTo>
                      <a:pt x="568" y="1179"/>
                    </a:lnTo>
                    <a:close/>
                    <a:moveTo>
                      <a:pt x="518" y="1198"/>
                    </a:moveTo>
                    <a:lnTo>
                      <a:pt x="518" y="1196"/>
                    </a:lnTo>
                    <a:lnTo>
                      <a:pt x="520" y="1196"/>
                    </a:lnTo>
                    <a:lnTo>
                      <a:pt x="522" y="1196"/>
                    </a:lnTo>
                    <a:lnTo>
                      <a:pt x="522" y="1198"/>
                    </a:lnTo>
                    <a:lnTo>
                      <a:pt x="524" y="1200"/>
                    </a:lnTo>
                    <a:lnTo>
                      <a:pt x="522" y="1200"/>
                    </a:lnTo>
                    <a:lnTo>
                      <a:pt x="522" y="1202"/>
                    </a:lnTo>
                    <a:lnTo>
                      <a:pt x="520" y="1202"/>
                    </a:lnTo>
                    <a:lnTo>
                      <a:pt x="518" y="1202"/>
                    </a:lnTo>
                    <a:lnTo>
                      <a:pt x="518" y="1200"/>
                    </a:lnTo>
                    <a:lnTo>
                      <a:pt x="518" y="1198"/>
                    </a:lnTo>
                    <a:close/>
                  </a:path>
                </a:pathLst>
              </a:custGeom>
              <a:solidFill>
                <a:schemeClr val="tx2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158" name="Freeform 39"/>
              <p:cNvSpPr>
                <a:spLocks noEditPoints="1"/>
              </p:cNvSpPr>
              <p:nvPr/>
            </p:nvSpPr>
            <p:spPr bwMode="auto">
              <a:xfrm>
                <a:off x="1378596" y="4284063"/>
                <a:ext cx="1101179" cy="489414"/>
              </a:xfrm>
              <a:custGeom>
                <a:avLst/>
                <a:gdLst>
                  <a:gd name="T0" fmla="*/ 735 w 747"/>
                  <a:gd name="T1" fmla="*/ 294 h 332"/>
                  <a:gd name="T2" fmla="*/ 741 w 747"/>
                  <a:gd name="T3" fmla="*/ 305 h 332"/>
                  <a:gd name="T4" fmla="*/ 745 w 747"/>
                  <a:gd name="T5" fmla="*/ 313 h 332"/>
                  <a:gd name="T6" fmla="*/ 737 w 747"/>
                  <a:gd name="T7" fmla="*/ 320 h 332"/>
                  <a:gd name="T8" fmla="*/ 726 w 747"/>
                  <a:gd name="T9" fmla="*/ 324 h 332"/>
                  <a:gd name="T10" fmla="*/ 718 w 747"/>
                  <a:gd name="T11" fmla="*/ 332 h 332"/>
                  <a:gd name="T12" fmla="*/ 708 w 747"/>
                  <a:gd name="T13" fmla="*/ 324 h 332"/>
                  <a:gd name="T14" fmla="*/ 708 w 747"/>
                  <a:gd name="T15" fmla="*/ 313 h 332"/>
                  <a:gd name="T16" fmla="*/ 704 w 747"/>
                  <a:gd name="T17" fmla="*/ 301 h 332"/>
                  <a:gd name="T18" fmla="*/ 712 w 747"/>
                  <a:gd name="T19" fmla="*/ 294 h 332"/>
                  <a:gd name="T20" fmla="*/ 710 w 747"/>
                  <a:gd name="T21" fmla="*/ 284 h 332"/>
                  <a:gd name="T22" fmla="*/ 722 w 747"/>
                  <a:gd name="T23" fmla="*/ 288 h 332"/>
                  <a:gd name="T24" fmla="*/ 685 w 747"/>
                  <a:gd name="T25" fmla="*/ 265 h 332"/>
                  <a:gd name="T26" fmla="*/ 687 w 747"/>
                  <a:gd name="T27" fmla="*/ 259 h 332"/>
                  <a:gd name="T28" fmla="*/ 699 w 747"/>
                  <a:gd name="T29" fmla="*/ 261 h 332"/>
                  <a:gd name="T30" fmla="*/ 710 w 747"/>
                  <a:gd name="T31" fmla="*/ 269 h 332"/>
                  <a:gd name="T32" fmla="*/ 701 w 747"/>
                  <a:gd name="T33" fmla="*/ 276 h 332"/>
                  <a:gd name="T34" fmla="*/ 691 w 747"/>
                  <a:gd name="T35" fmla="*/ 278 h 332"/>
                  <a:gd name="T36" fmla="*/ 687 w 747"/>
                  <a:gd name="T37" fmla="*/ 274 h 332"/>
                  <a:gd name="T38" fmla="*/ 635 w 747"/>
                  <a:gd name="T39" fmla="*/ 240 h 332"/>
                  <a:gd name="T40" fmla="*/ 645 w 747"/>
                  <a:gd name="T41" fmla="*/ 234 h 332"/>
                  <a:gd name="T42" fmla="*/ 653 w 747"/>
                  <a:gd name="T43" fmla="*/ 242 h 332"/>
                  <a:gd name="T44" fmla="*/ 656 w 747"/>
                  <a:gd name="T45" fmla="*/ 249 h 332"/>
                  <a:gd name="T46" fmla="*/ 647 w 747"/>
                  <a:gd name="T47" fmla="*/ 251 h 332"/>
                  <a:gd name="T48" fmla="*/ 637 w 747"/>
                  <a:gd name="T49" fmla="*/ 249 h 332"/>
                  <a:gd name="T50" fmla="*/ 595 w 747"/>
                  <a:gd name="T51" fmla="*/ 217 h 332"/>
                  <a:gd name="T52" fmla="*/ 605 w 747"/>
                  <a:gd name="T53" fmla="*/ 222 h 332"/>
                  <a:gd name="T54" fmla="*/ 597 w 747"/>
                  <a:gd name="T55" fmla="*/ 232 h 332"/>
                  <a:gd name="T56" fmla="*/ 587 w 747"/>
                  <a:gd name="T57" fmla="*/ 226 h 332"/>
                  <a:gd name="T58" fmla="*/ 593 w 747"/>
                  <a:gd name="T59" fmla="*/ 219 h 332"/>
                  <a:gd name="T60" fmla="*/ 685 w 747"/>
                  <a:gd name="T61" fmla="*/ 253 h 332"/>
                  <a:gd name="T62" fmla="*/ 681 w 747"/>
                  <a:gd name="T63" fmla="*/ 261 h 332"/>
                  <a:gd name="T64" fmla="*/ 668 w 747"/>
                  <a:gd name="T65" fmla="*/ 259 h 332"/>
                  <a:gd name="T66" fmla="*/ 668 w 747"/>
                  <a:gd name="T67" fmla="*/ 251 h 332"/>
                  <a:gd name="T68" fmla="*/ 76 w 747"/>
                  <a:gd name="T69" fmla="*/ 25 h 332"/>
                  <a:gd name="T70" fmla="*/ 82 w 747"/>
                  <a:gd name="T71" fmla="*/ 17 h 332"/>
                  <a:gd name="T72" fmla="*/ 80 w 747"/>
                  <a:gd name="T73" fmla="*/ 29 h 332"/>
                  <a:gd name="T74" fmla="*/ 674 w 747"/>
                  <a:gd name="T75" fmla="*/ 263 h 332"/>
                  <a:gd name="T76" fmla="*/ 683 w 747"/>
                  <a:gd name="T77" fmla="*/ 265 h 332"/>
                  <a:gd name="T78" fmla="*/ 676 w 747"/>
                  <a:gd name="T79" fmla="*/ 269 h 332"/>
                  <a:gd name="T80" fmla="*/ 574 w 747"/>
                  <a:gd name="T81" fmla="*/ 228 h 332"/>
                  <a:gd name="T82" fmla="*/ 580 w 747"/>
                  <a:gd name="T83" fmla="*/ 228 h 332"/>
                  <a:gd name="T84" fmla="*/ 576 w 747"/>
                  <a:gd name="T85" fmla="*/ 236 h 332"/>
                  <a:gd name="T86" fmla="*/ 380 w 747"/>
                  <a:gd name="T87" fmla="*/ 161 h 332"/>
                  <a:gd name="T88" fmla="*/ 388 w 747"/>
                  <a:gd name="T89" fmla="*/ 163 h 332"/>
                  <a:gd name="T90" fmla="*/ 388 w 747"/>
                  <a:gd name="T91" fmla="*/ 171 h 332"/>
                  <a:gd name="T92" fmla="*/ 384 w 747"/>
                  <a:gd name="T93" fmla="*/ 167 h 332"/>
                  <a:gd name="T94" fmla="*/ 2 w 747"/>
                  <a:gd name="T95" fmla="*/ 0 h 332"/>
                  <a:gd name="T96" fmla="*/ 0 w 747"/>
                  <a:gd name="T97" fmla="*/ 6 h 332"/>
                  <a:gd name="T98" fmla="*/ 142 w 747"/>
                  <a:gd name="T99" fmla="*/ 88 h 332"/>
                  <a:gd name="T100" fmla="*/ 213 w 747"/>
                  <a:gd name="T101" fmla="*/ 96 h 332"/>
                  <a:gd name="T102" fmla="*/ 520 w 747"/>
                  <a:gd name="T103" fmla="*/ 188 h 332"/>
                  <a:gd name="T104" fmla="*/ 432 w 747"/>
                  <a:gd name="T105" fmla="*/ 171 h 332"/>
                  <a:gd name="T106" fmla="*/ 562 w 747"/>
                  <a:gd name="T107" fmla="*/ 238 h 332"/>
                  <a:gd name="T108" fmla="*/ 562 w 747"/>
                  <a:gd name="T109" fmla="*/ 238 h 332"/>
                  <a:gd name="T110" fmla="*/ 326 w 747"/>
                  <a:gd name="T111" fmla="*/ 123 h 332"/>
                  <a:gd name="T112" fmla="*/ 244 w 747"/>
                  <a:gd name="T113" fmla="*/ 107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47" h="332">
                    <a:moveTo>
                      <a:pt x="726" y="290"/>
                    </a:moveTo>
                    <a:lnTo>
                      <a:pt x="727" y="290"/>
                    </a:lnTo>
                    <a:lnTo>
                      <a:pt x="727" y="292"/>
                    </a:lnTo>
                    <a:lnTo>
                      <a:pt x="729" y="292"/>
                    </a:lnTo>
                    <a:lnTo>
                      <a:pt x="731" y="292"/>
                    </a:lnTo>
                    <a:lnTo>
                      <a:pt x="731" y="294"/>
                    </a:lnTo>
                    <a:lnTo>
                      <a:pt x="733" y="294"/>
                    </a:lnTo>
                    <a:lnTo>
                      <a:pt x="735" y="294"/>
                    </a:lnTo>
                    <a:lnTo>
                      <a:pt x="735" y="295"/>
                    </a:lnTo>
                    <a:lnTo>
                      <a:pt x="737" y="295"/>
                    </a:lnTo>
                    <a:lnTo>
                      <a:pt x="737" y="297"/>
                    </a:lnTo>
                    <a:lnTo>
                      <a:pt x="739" y="299"/>
                    </a:lnTo>
                    <a:lnTo>
                      <a:pt x="739" y="301"/>
                    </a:lnTo>
                    <a:lnTo>
                      <a:pt x="741" y="301"/>
                    </a:lnTo>
                    <a:lnTo>
                      <a:pt x="741" y="303"/>
                    </a:lnTo>
                    <a:lnTo>
                      <a:pt x="741" y="305"/>
                    </a:lnTo>
                    <a:lnTo>
                      <a:pt x="743" y="305"/>
                    </a:lnTo>
                    <a:lnTo>
                      <a:pt x="743" y="307"/>
                    </a:lnTo>
                    <a:lnTo>
                      <a:pt x="745" y="307"/>
                    </a:lnTo>
                    <a:lnTo>
                      <a:pt x="745" y="309"/>
                    </a:lnTo>
                    <a:lnTo>
                      <a:pt x="747" y="309"/>
                    </a:lnTo>
                    <a:lnTo>
                      <a:pt x="747" y="311"/>
                    </a:lnTo>
                    <a:lnTo>
                      <a:pt x="747" y="313"/>
                    </a:lnTo>
                    <a:lnTo>
                      <a:pt x="745" y="313"/>
                    </a:lnTo>
                    <a:lnTo>
                      <a:pt x="745" y="315"/>
                    </a:lnTo>
                    <a:lnTo>
                      <a:pt x="743" y="315"/>
                    </a:lnTo>
                    <a:lnTo>
                      <a:pt x="743" y="317"/>
                    </a:lnTo>
                    <a:lnTo>
                      <a:pt x="741" y="317"/>
                    </a:lnTo>
                    <a:lnTo>
                      <a:pt x="741" y="318"/>
                    </a:lnTo>
                    <a:lnTo>
                      <a:pt x="739" y="318"/>
                    </a:lnTo>
                    <a:lnTo>
                      <a:pt x="737" y="318"/>
                    </a:lnTo>
                    <a:lnTo>
                      <a:pt x="737" y="320"/>
                    </a:lnTo>
                    <a:lnTo>
                      <a:pt x="735" y="320"/>
                    </a:lnTo>
                    <a:lnTo>
                      <a:pt x="733" y="320"/>
                    </a:lnTo>
                    <a:lnTo>
                      <a:pt x="731" y="320"/>
                    </a:lnTo>
                    <a:lnTo>
                      <a:pt x="729" y="320"/>
                    </a:lnTo>
                    <a:lnTo>
                      <a:pt x="729" y="322"/>
                    </a:lnTo>
                    <a:lnTo>
                      <a:pt x="727" y="322"/>
                    </a:lnTo>
                    <a:lnTo>
                      <a:pt x="727" y="324"/>
                    </a:lnTo>
                    <a:lnTo>
                      <a:pt x="726" y="324"/>
                    </a:lnTo>
                    <a:lnTo>
                      <a:pt x="724" y="324"/>
                    </a:lnTo>
                    <a:lnTo>
                      <a:pt x="724" y="326"/>
                    </a:lnTo>
                    <a:lnTo>
                      <a:pt x="724" y="328"/>
                    </a:lnTo>
                    <a:lnTo>
                      <a:pt x="722" y="328"/>
                    </a:lnTo>
                    <a:lnTo>
                      <a:pt x="722" y="330"/>
                    </a:lnTo>
                    <a:lnTo>
                      <a:pt x="720" y="330"/>
                    </a:lnTo>
                    <a:lnTo>
                      <a:pt x="720" y="332"/>
                    </a:lnTo>
                    <a:lnTo>
                      <a:pt x="718" y="332"/>
                    </a:lnTo>
                    <a:lnTo>
                      <a:pt x="716" y="332"/>
                    </a:lnTo>
                    <a:lnTo>
                      <a:pt x="716" y="330"/>
                    </a:lnTo>
                    <a:lnTo>
                      <a:pt x="714" y="330"/>
                    </a:lnTo>
                    <a:lnTo>
                      <a:pt x="712" y="328"/>
                    </a:lnTo>
                    <a:lnTo>
                      <a:pt x="710" y="328"/>
                    </a:lnTo>
                    <a:lnTo>
                      <a:pt x="710" y="326"/>
                    </a:lnTo>
                    <a:lnTo>
                      <a:pt x="708" y="326"/>
                    </a:lnTo>
                    <a:lnTo>
                      <a:pt x="708" y="324"/>
                    </a:lnTo>
                    <a:lnTo>
                      <a:pt x="708" y="322"/>
                    </a:lnTo>
                    <a:lnTo>
                      <a:pt x="708" y="320"/>
                    </a:lnTo>
                    <a:lnTo>
                      <a:pt x="708" y="318"/>
                    </a:lnTo>
                    <a:lnTo>
                      <a:pt x="710" y="318"/>
                    </a:lnTo>
                    <a:lnTo>
                      <a:pt x="710" y="317"/>
                    </a:lnTo>
                    <a:lnTo>
                      <a:pt x="708" y="317"/>
                    </a:lnTo>
                    <a:lnTo>
                      <a:pt x="708" y="315"/>
                    </a:lnTo>
                    <a:lnTo>
                      <a:pt x="708" y="313"/>
                    </a:lnTo>
                    <a:lnTo>
                      <a:pt x="708" y="311"/>
                    </a:lnTo>
                    <a:lnTo>
                      <a:pt x="706" y="311"/>
                    </a:lnTo>
                    <a:lnTo>
                      <a:pt x="706" y="309"/>
                    </a:lnTo>
                    <a:lnTo>
                      <a:pt x="706" y="307"/>
                    </a:lnTo>
                    <a:lnTo>
                      <a:pt x="704" y="307"/>
                    </a:lnTo>
                    <a:lnTo>
                      <a:pt x="704" y="305"/>
                    </a:lnTo>
                    <a:lnTo>
                      <a:pt x="704" y="303"/>
                    </a:lnTo>
                    <a:lnTo>
                      <a:pt x="704" y="301"/>
                    </a:lnTo>
                    <a:lnTo>
                      <a:pt x="704" y="299"/>
                    </a:lnTo>
                    <a:lnTo>
                      <a:pt x="706" y="299"/>
                    </a:lnTo>
                    <a:lnTo>
                      <a:pt x="706" y="297"/>
                    </a:lnTo>
                    <a:lnTo>
                      <a:pt x="708" y="297"/>
                    </a:lnTo>
                    <a:lnTo>
                      <a:pt x="708" y="295"/>
                    </a:lnTo>
                    <a:lnTo>
                      <a:pt x="710" y="295"/>
                    </a:lnTo>
                    <a:lnTo>
                      <a:pt x="710" y="294"/>
                    </a:lnTo>
                    <a:lnTo>
                      <a:pt x="712" y="294"/>
                    </a:lnTo>
                    <a:lnTo>
                      <a:pt x="710" y="294"/>
                    </a:lnTo>
                    <a:lnTo>
                      <a:pt x="710" y="292"/>
                    </a:lnTo>
                    <a:lnTo>
                      <a:pt x="710" y="290"/>
                    </a:lnTo>
                    <a:lnTo>
                      <a:pt x="708" y="290"/>
                    </a:lnTo>
                    <a:lnTo>
                      <a:pt x="708" y="288"/>
                    </a:lnTo>
                    <a:lnTo>
                      <a:pt x="708" y="286"/>
                    </a:lnTo>
                    <a:lnTo>
                      <a:pt x="710" y="286"/>
                    </a:lnTo>
                    <a:lnTo>
                      <a:pt x="710" y="284"/>
                    </a:lnTo>
                    <a:lnTo>
                      <a:pt x="712" y="284"/>
                    </a:lnTo>
                    <a:lnTo>
                      <a:pt x="714" y="284"/>
                    </a:lnTo>
                    <a:lnTo>
                      <a:pt x="716" y="284"/>
                    </a:lnTo>
                    <a:lnTo>
                      <a:pt x="716" y="286"/>
                    </a:lnTo>
                    <a:lnTo>
                      <a:pt x="718" y="286"/>
                    </a:lnTo>
                    <a:lnTo>
                      <a:pt x="718" y="288"/>
                    </a:lnTo>
                    <a:lnTo>
                      <a:pt x="720" y="288"/>
                    </a:lnTo>
                    <a:lnTo>
                      <a:pt x="722" y="288"/>
                    </a:lnTo>
                    <a:lnTo>
                      <a:pt x="724" y="288"/>
                    </a:lnTo>
                    <a:lnTo>
                      <a:pt x="724" y="290"/>
                    </a:lnTo>
                    <a:lnTo>
                      <a:pt x="726" y="290"/>
                    </a:lnTo>
                    <a:close/>
                    <a:moveTo>
                      <a:pt x="689" y="269"/>
                    </a:moveTo>
                    <a:lnTo>
                      <a:pt x="687" y="269"/>
                    </a:lnTo>
                    <a:lnTo>
                      <a:pt x="687" y="267"/>
                    </a:lnTo>
                    <a:lnTo>
                      <a:pt x="685" y="267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3" y="263"/>
                    </a:lnTo>
                    <a:lnTo>
                      <a:pt x="683" y="261"/>
                    </a:lnTo>
                    <a:lnTo>
                      <a:pt x="685" y="261"/>
                    </a:lnTo>
                    <a:lnTo>
                      <a:pt x="685" y="259"/>
                    </a:lnTo>
                    <a:lnTo>
                      <a:pt x="687" y="259"/>
                    </a:lnTo>
                    <a:lnTo>
                      <a:pt x="687" y="257"/>
                    </a:lnTo>
                    <a:lnTo>
                      <a:pt x="689" y="257"/>
                    </a:lnTo>
                    <a:lnTo>
                      <a:pt x="691" y="259"/>
                    </a:lnTo>
                    <a:lnTo>
                      <a:pt x="693" y="259"/>
                    </a:lnTo>
                    <a:lnTo>
                      <a:pt x="693" y="261"/>
                    </a:lnTo>
                    <a:lnTo>
                      <a:pt x="695" y="261"/>
                    </a:lnTo>
                    <a:lnTo>
                      <a:pt x="697" y="261"/>
                    </a:lnTo>
                    <a:lnTo>
                      <a:pt x="699" y="261"/>
                    </a:lnTo>
                    <a:lnTo>
                      <a:pt x="701" y="261"/>
                    </a:lnTo>
                    <a:lnTo>
                      <a:pt x="702" y="263"/>
                    </a:lnTo>
                    <a:lnTo>
                      <a:pt x="704" y="263"/>
                    </a:lnTo>
                    <a:lnTo>
                      <a:pt x="704" y="265"/>
                    </a:lnTo>
                    <a:lnTo>
                      <a:pt x="706" y="265"/>
                    </a:lnTo>
                    <a:lnTo>
                      <a:pt x="708" y="265"/>
                    </a:lnTo>
                    <a:lnTo>
                      <a:pt x="710" y="267"/>
                    </a:lnTo>
                    <a:lnTo>
                      <a:pt x="710" y="269"/>
                    </a:lnTo>
                    <a:lnTo>
                      <a:pt x="710" y="270"/>
                    </a:lnTo>
                    <a:lnTo>
                      <a:pt x="708" y="272"/>
                    </a:lnTo>
                    <a:lnTo>
                      <a:pt x="708" y="274"/>
                    </a:lnTo>
                    <a:lnTo>
                      <a:pt x="706" y="274"/>
                    </a:lnTo>
                    <a:lnTo>
                      <a:pt x="704" y="274"/>
                    </a:lnTo>
                    <a:lnTo>
                      <a:pt x="702" y="274"/>
                    </a:lnTo>
                    <a:lnTo>
                      <a:pt x="701" y="274"/>
                    </a:lnTo>
                    <a:lnTo>
                      <a:pt x="701" y="276"/>
                    </a:lnTo>
                    <a:lnTo>
                      <a:pt x="699" y="276"/>
                    </a:lnTo>
                    <a:lnTo>
                      <a:pt x="697" y="276"/>
                    </a:lnTo>
                    <a:lnTo>
                      <a:pt x="695" y="276"/>
                    </a:lnTo>
                    <a:lnTo>
                      <a:pt x="693" y="276"/>
                    </a:lnTo>
                    <a:lnTo>
                      <a:pt x="693" y="274"/>
                    </a:lnTo>
                    <a:lnTo>
                      <a:pt x="693" y="276"/>
                    </a:lnTo>
                    <a:lnTo>
                      <a:pt x="693" y="278"/>
                    </a:lnTo>
                    <a:lnTo>
                      <a:pt x="691" y="278"/>
                    </a:lnTo>
                    <a:lnTo>
                      <a:pt x="689" y="278"/>
                    </a:lnTo>
                    <a:lnTo>
                      <a:pt x="687" y="278"/>
                    </a:lnTo>
                    <a:lnTo>
                      <a:pt x="685" y="278"/>
                    </a:lnTo>
                    <a:lnTo>
                      <a:pt x="683" y="278"/>
                    </a:lnTo>
                    <a:lnTo>
                      <a:pt x="683" y="276"/>
                    </a:lnTo>
                    <a:lnTo>
                      <a:pt x="683" y="274"/>
                    </a:lnTo>
                    <a:lnTo>
                      <a:pt x="685" y="274"/>
                    </a:lnTo>
                    <a:lnTo>
                      <a:pt x="687" y="274"/>
                    </a:lnTo>
                    <a:lnTo>
                      <a:pt x="687" y="272"/>
                    </a:lnTo>
                    <a:lnTo>
                      <a:pt x="689" y="272"/>
                    </a:lnTo>
                    <a:lnTo>
                      <a:pt x="691" y="272"/>
                    </a:lnTo>
                    <a:lnTo>
                      <a:pt x="691" y="270"/>
                    </a:lnTo>
                    <a:lnTo>
                      <a:pt x="689" y="269"/>
                    </a:lnTo>
                    <a:close/>
                    <a:moveTo>
                      <a:pt x="633" y="242"/>
                    </a:moveTo>
                    <a:lnTo>
                      <a:pt x="633" y="240"/>
                    </a:lnTo>
                    <a:lnTo>
                      <a:pt x="635" y="240"/>
                    </a:lnTo>
                    <a:lnTo>
                      <a:pt x="637" y="240"/>
                    </a:lnTo>
                    <a:lnTo>
                      <a:pt x="639" y="240"/>
                    </a:lnTo>
                    <a:lnTo>
                      <a:pt x="639" y="238"/>
                    </a:lnTo>
                    <a:lnTo>
                      <a:pt x="641" y="238"/>
                    </a:lnTo>
                    <a:lnTo>
                      <a:pt x="641" y="236"/>
                    </a:lnTo>
                    <a:lnTo>
                      <a:pt x="643" y="236"/>
                    </a:lnTo>
                    <a:lnTo>
                      <a:pt x="645" y="236"/>
                    </a:lnTo>
                    <a:lnTo>
                      <a:pt x="645" y="234"/>
                    </a:lnTo>
                    <a:lnTo>
                      <a:pt x="647" y="234"/>
                    </a:lnTo>
                    <a:lnTo>
                      <a:pt x="647" y="236"/>
                    </a:lnTo>
                    <a:lnTo>
                      <a:pt x="649" y="236"/>
                    </a:lnTo>
                    <a:lnTo>
                      <a:pt x="649" y="238"/>
                    </a:lnTo>
                    <a:lnTo>
                      <a:pt x="649" y="240"/>
                    </a:lnTo>
                    <a:lnTo>
                      <a:pt x="651" y="240"/>
                    </a:lnTo>
                    <a:lnTo>
                      <a:pt x="651" y="242"/>
                    </a:lnTo>
                    <a:lnTo>
                      <a:pt x="653" y="242"/>
                    </a:lnTo>
                    <a:lnTo>
                      <a:pt x="653" y="244"/>
                    </a:lnTo>
                    <a:lnTo>
                      <a:pt x="654" y="244"/>
                    </a:lnTo>
                    <a:lnTo>
                      <a:pt x="656" y="244"/>
                    </a:lnTo>
                    <a:lnTo>
                      <a:pt x="656" y="246"/>
                    </a:lnTo>
                    <a:lnTo>
                      <a:pt x="654" y="246"/>
                    </a:lnTo>
                    <a:lnTo>
                      <a:pt x="656" y="246"/>
                    </a:lnTo>
                    <a:lnTo>
                      <a:pt x="656" y="247"/>
                    </a:lnTo>
                    <a:lnTo>
                      <a:pt x="656" y="249"/>
                    </a:lnTo>
                    <a:lnTo>
                      <a:pt x="656" y="251"/>
                    </a:lnTo>
                    <a:lnTo>
                      <a:pt x="656" y="253"/>
                    </a:lnTo>
                    <a:lnTo>
                      <a:pt x="654" y="253"/>
                    </a:lnTo>
                    <a:lnTo>
                      <a:pt x="653" y="253"/>
                    </a:lnTo>
                    <a:lnTo>
                      <a:pt x="651" y="253"/>
                    </a:lnTo>
                    <a:lnTo>
                      <a:pt x="649" y="253"/>
                    </a:lnTo>
                    <a:lnTo>
                      <a:pt x="647" y="253"/>
                    </a:lnTo>
                    <a:lnTo>
                      <a:pt x="647" y="251"/>
                    </a:lnTo>
                    <a:lnTo>
                      <a:pt x="645" y="251"/>
                    </a:lnTo>
                    <a:lnTo>
                      <a:pt x="643" y="251"/>
                    </a:lnTo>
                    <a:lnTo>
                      <a:pt x="643" y="253"/>
                    </a:lnTo>
                    <a:lnTo>
                      <a:pt x="641" y="253"/>
                    </a:lnTo>
                    <a:lnTo>
                      <a:pt x="639" y="253"/>
                    </a:lnTo>
                    <a:lnTo>
                      <a:pt x="639" y="251"/>
                    </a:lnTo>
                    <a:lnTo>
                      <a:pt x="639" y="249"/>
                    </a:lnTo>
                    <a:lnTo>
                      <a:pt x="637" y="249"/>
                    </a:lnTo>
                    <a:lnTo>
                      <a:pt x="637" y="247"/>
                    </a:lnTo>
                    <a:lnTo>
                      <a:pt x="637" y="246"/>
                    </a:lnTo>
                    <a:lnTo>
                      <a:pt x="635" y="246"/>
                    </a:lnTo>
                    <a:lnTo>
                      <a:pt x="635" y="244"/>
                    </a:lnTo>
                    <a:lnTo>
                      <a:pt x="635" y="242"/>
                    </a:lnTo>
                    <a:lnTo>
                      <a:pt x="633" y="242"/>
                    </a:lnTo>
                    <a:close/>
                    <a:moveTo>
                      <a:pt x="593" y="217"/>
                    </a:moveTo>
                    <a:lnTo>
                      <a:pt x="595" y="217"/>
                    </a:lnTo>
                    <a:lnTo>
                      <a:pt x="597" y="217"/>
                    </a:lnTo>
                    <a:lnTo>
                      <a:pt x="599" y="217"/>
                    </a:lnTo>
                    <a:lnTo>
                      <a:pt x="601" y="217"/>
                    </a:lnTo>
                    <a:lnTo>
                      <a:pt x="603" y="217"/>
                    </a:lnTo>
                    <a:lnTo>
                      <a:pt x="603" y="219"/>
                    </a:lnTo>
                    <a:lnTo>
                      <a:pt x="605" y="219"/>
                    </a:lnTo>
                    <a:lnTo>
                      <a:pt x="605" y="221"/>
                    </a:lnTo>
                    <a:lnTo>
                      <a:pt x="605" y="222"/>
                    </a:lnTo>
                    <a:lnTo>
                      <a:pt x="605" y="224"/>
                    </a:lnTo>
                    <a:lnTo>
                      <a:pt x="605" y="226"/>
                    </a:lnTo>
                    <a:lnTo>
                      <a:pt x="605" y="228"/>
                    </a:lnTo>
                    <a:lnTo>
                      <a:pt x="603" y="230"/>
                    </a:lnTo>
                    <a:lnTo>
                      <a:pt x="603" y="232"/>
                    </a:lnTo>
                    <a:lnTo>
                      <a:pt x="601" y="232"/>
                    </a:lnTo>
                    <a:lnTo>
                      <a:pt x="599" y="232"/>
                    </a:lnTo>
                    <a:lnTo>
                      <a:pt x="597" y="232"/>
                    </a:lnTo>
                    <a:lnTo>
                      <a:pt x="595" y="232"/>
                    </a:lnTo>
                    <a:lnTo>
                      <a:pt x="593" y="232"/>
                    </a:lnTo>
                    <a:lnTo>
                      <a:pt x="591" y="232"/>
                    </a:lnTo>
                    <a:lnTo>
                      <a:pt x="591" y="230"/>
                    </a:lnTo>
                    <a:lnTo>
                      <a:pt x="589" y="230"/>
                    </a:lnTo>
                    <a:lnTo>
                      <a:pt x="589" y="228"/>
                    </a:lnTo>
                    <a:lnTo>
                      <a:pt x="587" y="228"/>
                    </a:lnTo>
                    <a:lnTo>
                      <a:pt x="587" y="226"/>
                    </a:lnTo>
                    <a:lnTo>
                      <a:pt x="585" y="226"/>
                    </a:lnTo>
                    <a:lnTo>
                      <a:pt x="585" y="224"/>
                    </a:lnTo>
                    <a:lnTo>
                      <a:pt x="587" y="224"/>
                    </a:lnTo>
                    <a:lnTo>
                      <a:pt x="587" y="222"/>
                    </a:lnTo>
                    <a:lnTo>
                      <a:pt x="587" y="221"/>
                    </a:lnTo>
                    <a:lnTo>
                      <a:pt x="589" y="221"/>
                    </a:lnTo>
                    <a:lnTo>
                      <a:pt x="591" y="219"/>
                    </a:lnTo>
                    <a:lnTo>
                      <a:pt x="593" y="219"/>
                    </a:lnTo>
                    <a:lnTo>
                      <a:pt x="593" y="217"/>
                    </a:lnTo>
                    <a:close/>
                    <a:moveTo>
                      <a:pt x="676" y="251"/>
                    </a:moveTo>
                    <a:lnTo>
                      <a:pt x="678" y="251"/>
                    </a:lnTo>
                    <a:lnTo>
                      <a:pt x="679" y="251"/>
                    </a:lnTo>
                    <a:lnTo>
                      <a:pt x="679" y="253"/>
                    </a:lnTo>
                    <a:lnTo>
                      <a:pt x="681" y="253"/>
                    </a:lnTo>
                    <a:lnTo>
                      <a:pt x="683" y="253"/>
                    </a:lnTo>
                    <a:lnTo>
                      <a:pt x="685" y="253"/>
                    </a:lnTo>
                    <a:lnTo>
                      <a:pt x="687" y="253"/>
                    </a:lnTo>
                    <a:lnTo>
                      <a:pt x="687" y="255"/>
                    </a:lnTo>
                    <a:lnTo>
                      <a:pt x="687" y="257"/>
                    </a:lnTo>
                    <a:lnTo>
                      <a:pt x="685" y="257"/>
                    </a:lnTo>
                    <a:lnTo>
                      <a:pt x="685" y="259"/>
                    </a:lnTo>
                    <a:lnTo>
                      <a:pt x="683" y="259"/>
                    </a:lnTo>
                    <a:lnTo>
                      <a:pt x="681" y="259"/>
                    </a:lnTo>
                    <a:lnTo>
                      <a:pt x="681" y="261"/>
                    </a:lnTo>
                    <a:lnTo>
                      <a:pt x="679" y="261"/>
                    </a:lnTo>
                    <a:lnTo>
                      <a:pt x="678" y="261"/>
                    </a:lnTo>
                    <a:lnTo>
                      <a:pt x="678" y="259"/>
                    </a:lnTo>
                    <a:lnTo>
                      <a:pt x="676" y="259"/>
                    </a:lnTo>
                    <a:lnTo>
                      <a:pt x="674" y="259"/>
                    </a:lnTo>
                    <a:lnTo>
                      <a:pt x="672" y="259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6" y="259"/>
                    </a:lnTo>
                    <a:lnTo>
                      <a:pt x="664" y="259"/>
                    </a:lnTo>
                    <a:lnTo>
                      <a:pt x="664" y="257"/>
                    </a:lnTo>
                    <a:lnTo>
                      <a:pt x="664" y="255"/>
                    </a:lnTo>
                    <a:lnTo>
                      <a:pt x="666" y="255"/>
                    </a:lnTo>
                    <a:lnTo>
                      <a:pt x="666" y="253"/>
                    </a:lnTo>
                    <a:lnTo>
                      <a:pt x="666" y="251"/>
                    </a:lnTo>
                    <a:lnTo>
                      <a:pt x="668" y="251"/>
                    </a:lnTo>
                    <a:lnTo>
                      <a:pt x="670" y="251"/>
                    </a:lnTo>
                    <a:lnTo>
                      <a:pt x="672" y="251"/>
                    </a:lnTo>
                    <a:lnTo>
                      <a:pt x="674" y="251"/>
                    </a:lnTo>
                    <a:lnTo>
                      <a:pt x="674" y="253"/>
                    </a:lnTo>
                    <a:lnTo>
                      <a:pt x="676" y="253"/>
                    </a:lnTo>
                    <a:lnTo>
                      <a:pt x="676" y="251"/>
                    </a:lnTo>
                    <a:close/>
                    <a:moveTo>
                      <a:pt x="75" y="25"/>
                    </a:moveTo>
                    <a:lnTo>
                      <a:pt x="76" y="25"/>
                    </a:lnTo>
                    <a:lnTo>
                      <a:pt x="76" y="23"/>
                    </a:lnTo>
                    <a:lnTo>
                      <a:pt x="78" y="25"/>
                    </a:lnTo>
                    <a:lnTo>
                      <a:pt x="78" y="23"/>
                    </a:lnTo>
                    <a:lnTo>
                      <a:pt x="76" y="23"/>
                    </a:lnTo>
                    <a:lnTo>
                      <a:pt x="76" y="21"/>
                    </a:lnTo>
                    <a:lnTo>
                      <a:pt x="78" y="19"/>
                    </a:lnTo>
                    <a:lnTo>
                      <a:pt x="80" y="19"/>
                    </a:lnTo>
                    <a:lnTo>
                      <a:pt x="82" y="17"/>
                    </a:lnTo>
                    <a:lnTo>
                      <a:pt x="84" y="17"/>
                    </a:lnTo>
                    <a:lnTo>
                      <a:pt x="86" y="19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4" y="27"/>
                    </a:lnTo>
                    <a:lnTo>
                      <a:pt x="82" y="27"/>
                    </a:lnTo>
                    <a:lnTo>
                      <a:pt x="80" y="27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6" y="29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5"/>
                    </a:lnTo>
                    <a:close/>
                    <a:moveTo>
                      <a:pt x="672" y="265"/>
                    </a:moveTo>
                    <a:lnTo>
                      <a:pt x="672" y="263"/>
                    </a:lnTo>
                    <a:lnTo>
                      <a:pt x="674" y="263"/>
                    </a:lnTo>
                    <a:lnTo>
                      <a:pt x="674" y="261"/>
                    </a:lnTo>
                    <a:lnTo>
                      <a:pt x="676" y="261"/>
                    </a:lnTo>
                    <a:lnTo>
                      <a:pt x="678" y="261"/>
                    </a:lnTo>
                    <a:lnTo>
                      <a:pt x="679" y="261"/>
                    </a:lnTo>
                    <a:lnTo>
                      <a:pt x="679" y="263"/>
                    </a:lnTo>
                    <a:lnTo>
                      <a:pt x="681" y="263"/>
                    </a:lnTo>
                    <a:lnTo>
                      <a:pt x="681" y="265"/>
                    </a:lnTo>
                    <a:lnTo>
                      <a:pt x="683" y="265"/>
                    </a:lnTo>
                    <a:lnTo>
                      <a:pt x="683" y="267"/>
                    </a:lnTo>
                    <a:lnTo>
                      <a:pt x="683" y="269"/>
                    </a:lnTo>
                    <a:lnTo>
                      <a:pt x="683" y="270"/>
                    </a:lnTo>
                    <a:lnTo>
                      <a:pt x="681" y="270"/>
                    </a:lnTo>
                    <a:lnTo>
                      <a:pt x="679" y="270"/>
                    </a:lnTo>
                    <a:lnTo>
                      <a:pt x="678" y="270"/>
                    </a:lnTo>
                    <a:lnTo>
                      <a:pt x="676" y="270"/>
                    </a:lnTo>
                    <a:lnTo>
                      <a:pt x="676" y="269"/>
                    </a:lnTo>
                    <a:lnTo>
                      <a:pt x="674" y="269"/>
                    </a:lnTo>
                    <a:lnTo>
                      <a:pt x="674" y="267"/>
                    </a:lnTo>
                    <a:lnTo>
                      <a:pt x="674" y="265"/>
                    </a:lnTo>
                    <a:lnTo>
                      <a:pt x="672" y="265"/>
                    </a:lnTo>
                    <a:close/>
                    <a:moveTo>
                      <a:pt x="572" y="232"/>
                    </a:moveTo>
                    <a:lnTo>
                      <a:pt x="572" y="230"/>
                    </a:lnTo>
                    <a:lnTo>
                      <a:pt x="572" y="228"/>
                    </a:lnTo>
                    <a:lnTo>
                      <a:pt x="574" y="228"/>
                    </a:lnTo>
                    <a:lnTo>
                      <a:pt x="576" y="228"/>
                    </a:lnTo>
                    <a:lnTo>
                      <a:pt x="576" y="226"/>
                    </a:lnTo>
                    <a:lnTo>
                      <a:pt x="576" y="224"/>
                    </a:lnTo>
                    <a:lnTo>
                      <a:pt x="578" y="224"/>
                    </a:lnTo>
                    <a:lnTo>
                      <a:pt x="580" y="224"/>
                    </a:lnTo>
                    <a:lnTo>
                      <a:pt x="582" y="226"/>
                    </a:lnTo>
                    <a:lnTo>
                      <a:pt x="582" y="228"/>
                    </a:lnTo>
                    <a:lnTo>
                      <a:pt x="580" y="228"/>
                    </a:lnTo>
                    <a:lnTo>
                      <a:pt x="580" y="230"/>
                    </a:lnTo>
                    <a:lnTo>
                      <a:pt x="582" y="230"/>
                    </a:lnTo>
                    <a:lnTo>
                      <a:pt x="580" y="230"/>
                    </a:lnTo>
                    <a:lnTo>
                      <a:pt x="580" y="232"/>
                    </a:lnTo>
                    <a:lnTo>
                      <a:pt x="578" y="232"/>
                    </a:lnTo>
                    <a:lnTo>
                      <a:pt x="578" y="234"/>
                    </a:lnTo>
                    <a:lnTo>
                      <a:pt x="576" y="234"/>
                    </a:lnTo>
                    <a:lnTo>
                      <a:pt x="576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2" y="234"/>
                    </a:lnTo>
                    <a:lnTo>
                      <a:pt x="572" y="232"/>
                    </a:lnTo>
                    <a:close/>
                    <a:moveTo>
                      <a:pt x="380" y="163"/>
                    </a:move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1"/>
                    </a:lnTo>
                    <a:lnTo>
                      <a:pt x="382" y="161"/>
                    </a:lnTo>
                    <a:lnTo>
                      <a:pt x="384" y="161"/>
                    </a:lnTo>
                    <a:lnTo>
                      <a:pt x="386" y="161"/>
                    </a:lnTo>
                    <a:lnTo>
                      <a:pt x="388" y="163"/>
                    </a:lnTo>
                    <a:lnTo>
                      <a:pt x="386" y="163"/>
                    </a:lnTo>
                    <a:lnTo>
                      <a:pt x="388" y="163"/>
                    </a:lnTo>
                    <a:lnTo>
                      <a:pt x="388" y="165"/>
                    </a:lnTo>
                    <a:lnTo>
                      <a:pt x="388" y="167"/>
                    </a:lnTo>
                    <a:lnTo>
                      <a:pt x="389" y="167"/>
                    </a:lnTo>
                    <a:lnTo>
                      <a:pt x="389" y="169"/>
                    </a:lnTo>
                    <a:lnTo>
                      <a:pt x="388" y="169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6" y="173"/>
                    </a:lnTo>
                    <a:lnTo>
                      <a:pt x="386" y="171"/>
                    </a:lnTo>
                    <a:lnTo>
                      <a:pt x="384" y="171"/>
                    </a:lnTo>
                    <a:lnTo>
                      <a:pt x="386" y="171"/>
                    </a:lnTo>
                    <a:lnTo>
                      <a:pt x="386" y="169"/>
                    </a:lnTo>
                    <a:lnTo>
                      <a:pt x="386" y="167"/>
                    </a:lnTo>
                    <a:lnTo>
                      <a:pt x="384" y="167"/>
                    </a:lnTo>
                    <a:lnTo>
                      <a:pt x="384" y="169"/>
                    </a:lnTo>
                    <a:lnTo>
                      <a:pt x="382" y="167"/>
                    </a:lnTo>
                    <a:lnTo>
                      <a:pt x="382" y="165"/>
                    </a:lnTo>
                    <a:lnTo>
                      <a:pt x="380" y="165"/>
                    </a:lnTo>
                    <a:lnTo>
                      <a:pt x="380" y="163"/>
                    </a:lnTo>
                    <a:close/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  <a:moveTo>
                      <a:pt x="138" y="86"/>
                    </a:moveTo>
                    <a:lnTo>
                      <a:pt x="138" y="84"/>
                    </a:lnTo>
                    <a:lnTo>
                      <a:pt x="140" y="84"/>
                    </a:lnTo>
                    <a:lnTo>
                      <a:pt x="142" y="84"/>
                    </a:lnTo>
                    <a:lnTo>
                      <a:pt x="142" y="86"/>
                    </a:lnTo>
                    <a:lnTo>
                      <a:pt x="142" y="88"/>
                    </a:lnTo>
                    <a:lnTo>
                      <a:pt x="140" y="88"/>
                    </a:lnTo>
                    <a:lnTo>
                      <a:pt x="138" y="88"/>
                    </a:lnTo>
                    <a:lnTo>
                      <a:pt x="138" y="86"/>
                    </a:lnTo>
                    <a:close/>
                    <a:moveTo>
                      <a:pt x="209" y="96"/>
                    </a:move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3" y="96"/>
                    </a:lnTo>
                    <a:lnTo>
                      <a:pt x="213" y="98"/>
                    </a:lnTo>
                    <a:lnTo>
                      <a:pt x="211" y="100"/>
                    </a:lnTo>
                    <a:lnTo>
                      <a:pt x="211" y="98"/>
                    </a:lnTo>
                    <a:lnTo>
                      <a:pt x="209" y="98"/>
                    </a:lnTo>
                    <a:lnTo>
                      <a:pt x="209" y="96"/>
                    </a:lnTo>
                    <a:close/>
                    <a:moveTo>
                      <a:pt x="518" y="190"/>
                    </a:moveTo>
                    <a:lnTo>
                      <a:pt x="520" y="190"/>
                    </a:lnTo>
                    <a:lnTo>
                      <a:pt x="520" y="188"/>
                    </a:lnTo>
                    <a:lnTo>
                      <a:pt x="522" y="188"/>
                    </a:lnTo>
                    <a:lnTo>
                      <a:pt x="522" y="190"/>
                    </a:lnTo>
                    <a:lnTo>
                      <a:pt x="522" y="192"/>
                    </a:lnTo>
                    <a:lnTo>
                      <a:pt x="520" y="192"/>
                    </a:lnTo>
                    <a:lnTo>
                      <a:pt x="518" y="192"/>
                    </a:lnTo>
                    <a:lnTo>
                      <a:pt x="518" y="190"/>
                    </a:lnTo>
                    <a:close/>
                    <a:moveTo>
                      <a:pt x="432" y="173"/>
                    </a:moveTo>
                    <a:lnTo>
                      <a:pt x="432" y="171"/>
                    </a:lnTo>
                    <a:lnTo>
                      <a:pt x="434" y="171"/>
                    </a:lnTo>
                    <a:lnTo>
                      <a:pt x="434" y="173"/>
                    </a:lnTo>
                    <a:lnTo>
                      <a:pt x="436" y="173"/>
                    </a:lnTo>
                    <a:lnTo>
                      <a:pt x="436" y="174"/>
                    </a:lnTo>
                    <a:lnTo>
                      <a:pt x="434" y="174"/>
                    </a:lnTo>
                    <a:lnTo>
                      <a:pt x="432" y="174"/>
                    </a:lnTo>
                    <a:lnTo>
                      <a:pt x="432" y="173"/>
                    </a:lnTo>
                    <a:close/>
                    <a:moveTo>
                      <a:pt x="562" y="238"/>
                    </a:moveTo>
                    <a:lnTo>
                      <a:pt x="562" y="236"/>
                    </a:lnTo>
                    <a:lnTo>
                      <a:pt x="564" y="236"/>
                    </a:lnTo>
                    <a:lnTo>
                      <a:pt x="566" y="236"/>
                    </a:lnTo>
                    <a:lnTo>
                      <a:pt x="566" y="238"/>
                    </a:lnTo>
                    <a:lnTo>
                      <a:pt x="566" y="240"/>
                    </a:lnTo>
                    <a:lnTo>
                      <a:pt x="564" y="240"/>
                    </a:lnTo>
                    <a:lnTo>
                      <a:pt x="562" y="240"/>
                    </a:lnTo>
                    <a:lnTo>
                      <a:pt x="562" y="238"/>
                    </a:lnTo>
                    <a:close/>
                    <a:moveTo>
                      <a:pt x="326" y="123"/>
                    </a:moveTo>
                    <a:lnTo>
                      <a:pt x="328" y="123"/>
                    </a:lnTo>
                    <a:lnTo>
                      <a:pt x="328" y="121"/>
                    </a:lnTo>
                    <a:lnTo>
                      <a:pt x="330" y="123"/>
                    </a:lnTo>
                    <a:lnTo>
                      <a:pt x="330" y="125"/>
                    </a:lnTo>
                    <a:lnTo>
                      <a:pt x="328" y="125"/>
                    </a:lnTo>
                    <a:lnTo>
                      <a:pt x="326" y="125"/>
                    </a:lnTo>
                    <a:lnTo>
                      <a:pt x="326" y="123"/>
                    </a:lnTo>
                    <a:close/>
                    <a:moveTo>
                      <a:pt x="244" y="105"/>
                    </a:moveTo>
                    <a:lnTo>
                      <a:pt x="245" y="105"/>
                    </a:lnTo>
                    <a:lnTo>
                      <a:pt x="245" y="103"/>
                    </a:lnTo>
                    <a:lnTo>
                      <a:pt x="247" y="103"/>
                    </a:lnTo>
                    <a:lnTo>
                      <a:pt x="247" y="105"/>
                    </a:lnTo>
                    <a:lnTo>
                      <a:pt x="247" y="107"/>
                    </a:lnTo>
                    <a:lnTo>
                      <a:pt x="245" y="107"/>
                    </a:lnTo>
                    <a:lnTo>
                      <a:pt x="244" y="107"/>
                    </a:lnTo>
                    <a:lnTo>
                      <a:pt x="244" y="105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983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00D0CE-1030-09E8-F28E-7047F336A655}"/>
              </a:ext>
            </a:extLst>
          </p:cNvPr>
          <p:cNvGrpSpPr/>
          <p:nvPr/>
        </p:nvGrpSpPr>
        <p:grpSpPr>
          <a:xfrm>
            <a:off x="1403648" y="1085889"/>
            <a:ext cx="2843209" cy="3951977"/>
            <a:chOff x="915988" y="157163"/>
            <a:chExt cx="3260725" cy="4532312"/>
          </a:xfrm>
          <a:solidFill>
            <a:srgbClr val="F5B90F"/>
          </a:solidFill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E5DB739-F7B6-268D-B818-FFB7FC2E84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9863" y="2476500"/>
              <a:ext cx="1397000" cy="530225"/>
            </a:xfrm>
            <a:custGeom>
              <a:avLst/>
              <a:gdLst>
                <a:gd name="T0" fmla="*/ 878 w 880"/>
                <a:gd name="T1" fmla="*/ 113 h 334"/>
                <a:gd name="T2" fmla="*/ 876 w 880"/>
                <a:gd name="T3" fmla="*/ 155 h 334"/>
                <a:gd name="T4" fmla="*/ 815 w 880"/>
                <a:gd name="T5" fmla="*/ 193 h 334"/>
                <a:gd name="T6" fmla="*/ 778 w 880"/>
                <a:gd name="T7" fmla="*/ 234 h 334"/>
                <a:gd name="T8" fmla="*/ 752 w 880"/>
                <a:gd name="T9" fmla="*/ 231 h 334"/>
                <a:gd name="T10" fmla="*/ 825 w 880"/>
                <a:gd name="T11" fmla="*/ 8 h 334"/>
                <a:gd name="T12" fmla="*/ 834 w 880"/>
                <a:gd name="T13" fmla="*/ 23 h 334"/>
                <a:gd name="T14" fmla="*/ 843 w 880"/>
                <a:gd name="T15" fmla="*/ 48 h 334"/>
                <a:gd name="T16" fmla="*/ 831 w 880"/>
                <a:gd name="T17" fmla="*/ 48 h 334"/>
                <a:gd name="T18" fmla="*/ 812 w 880"/>
                <a:gd name="T19" fmla="*/ 41 h 334"/>
                <a:gd name="T20" fmla="*/ 812 w 880"/>
                <a:gd name="T21" fmla="*/ 57 h 334"/>
                <a:gd name="T22" fmla="*/ 793 w 880"/>
                <a:gd name="T23" fmla="*/ 56 h 334"/>
                <a:gd name="T24" fmla="*/ 785 w 880"/>
                <a:gd name="T25" fmla="*/ 62 h 334"/>
                <a:gd name="T26" fmla="*/ 754 w 880"/>
                <a:gd name="T27" fmla="*/ 60 h 334"/>
                <a:gd name="T28" fmla="*/ 773 w 880"/>
                <a:gd name="T29" fmla="*/ 79 h 334"/>
                <a:gd name="T30" fmla="*/ 813 w 880"/>
                <a:gd name="T31" fmla="*/ 74 h 334"/>
                <a:gd name="T32" fmla="*/ 821 w 880"/>
                <a:gd name="T33" fmla="*/ 94 h 334"/>
                <a:gd name="T34" fmla="*/ 837 w 880"/>
                <a:gd name="T35" fmla="*/ 83 h 334"/>
                <a:gd name="T36" fmla="*/ 849 w 880"/>
                <a:gd name="T37" fmla="*/ 85 h 334"/>
                <a:gd name="T38" fmla="*/ 853 w 880"/>
                <a:gd name="T39" fmla="*/ 118 h 334"/>
                <a:gd name="T40" fmla="*/ 830 w 880"/>
                <a:gd name="T41" fmla="*/ 133 h 334"/>
                <a:gd name="T42" fmla="*/ 814 w 880"/>
                <a:gd name="T43" fmla="*/ 151 h 334"/>
                <a:gd name="T44" fmla="*/ 792 w 880"/>
                <a:gd name="T45" fmla="*/ 145 h 334"/>
                <a:gd name="T46" fmla="*/ 787 w 880"/>
                <a:gd name="T47" fmla="*/ 142 h 334"/>
                <a:gd name="T48" fmla="*/ 777 w 880"/>
                <a:gd name="T49" fmla="*/ 147 h 334"/>
                <a:gd name="T50" fmla="*/ 771 w 880"/>
                <a:gd name="T51" fmla="*/ 135 h 334"/>
                <a:gd name="T52" fmla="*/ 763 w 880"/>
                <a:gd name="T53" fmla="*/ 128 h 334"/>
                <a:gd name="T54" fmla="*/ 768 w 880"/>
                <a:gd name="T55" fmla="*/ 145 h 334"/>
                <a:gd name="T56" fmla="*/ 724 w 880"/>
                <a:gd name="T57" fmla="*/ 133 h 334"/>
                <a:gd name="T58" fmla="*/ 750 w 880"/>
                <a:gd name="T59" fmla="*/ 147 h 334"/>
                <a:gd name="T60" fmla="*/ 770 w 880"/>
                <a:gd name="T61" fmla="*/ 155 h 334"/>
                <a:gd name="T62" fmla="*/ 777 w 880"/>
                <a:gd name="T63" fmla="*/ 162 h 334"/>
                <a:gd name="T64" fmla="*/ 769 w 880"/>
                <a:gd name="T65" fmla="*/ 169 h 334"/>
                <a:gd name="T66" fmla="*/ 770 w 880"/>
                <a:gd name="T67" fmla="*/ 182 h 334"/>
                <a:gd name="T68" fmla="*/ 755 w 880"/>
                <a:gd name="T69" fmla="*/ 192 h 334"/>
                <a:gd name="T70" fmla="*/ 729 w 880"/>
                <a:gd name="T71" fmla="*/ 192 h 334"/>
                <a:gd name="T72" fmla="*/ 761 w 880"/>
                <a:gd name="T73" fmla="*/ 202 h 334"/>
                <a:gd name="T74" fmla="*/ 779 w 880"/>
                <a:gd name="T75" fmla="*/ 195 h 334"/>
                <a:gd name="T76" fmla="*/ 783 w 880"/>
                <a:gd name="T77" fmla="*/ 199 h 334"/>
                <a:gd name="T78" fmla="*/ 792 w 880"/>
                <a:gd name="T79" fmla="*/ 192 h 334"/>
                <a:gd name="T80" fmla="*/ 795 w 880"/>
                <a:gd name="T81" fmla="*/ 205 h 334"/>
                <a:gd name="T82" fmla="*/ 779 w 880"/>
                <a:gd name="T83" fmla="*/ 220 h 334"/>
                <a:gd name="T84" fmla="*/ 766 w 880"/>
                <a:gd name="T85" fmla="*/ 225 h 334"/>
                <a:gd name="T86" fmla="*/ 755 w 880"/>
                <a:gd name="T87" fmla="*/ 225 h 334"/>
                <a:gd name="T88" fmla="*/ 719 w 880"/>
                <a:gd name="T89" fmla="*/ 229 h 334"/>
                <a:gd name="T90" fmla="*/ 711 w 880"/>
                <a:gd name="T91" fmla="*/ 235 h 334"/>
                <a:gd name="T92" fmla="*/ 688 w 880"/>
                <a:gd name="T93" fmla="*/ 246 h 334"/>
                <a:gd name="T94" fmla="*/ 688 w 880"/>
                <a:gd name="T95" fmla="*/ 254 h 334"/>
                <a:gd name="T96" fmla="*/ 677 w 880"/>
                <a:gd name="T97" fmla="*/ 261 h 334"/>
                <a:gd name="T98" fmla="*/ 657 w 880"/>
                <a:gd name="T99" fmla="*/ 275 h 334"/>
                <a:gd name="T100" fmla="*/ 638 w 880"/>
                <a:gd name="T101" fmla="*/ 309 h 334"/>
                <a:gd name="T102" fmla="*/ 633 w 880"/>
                <a:gd name="T103" fmla="*/ 323 h 334"/>
                <a:gd name="T104" fmla="*/ 634 w 880"/>
                <a:gd name="T105" fmla="*/ 306 h 334"/>
                <a:gd name="T106" fmla="*/ 606 w 880"/>
                <a:gd name="T107" fmla="*/ 326 h 334"/>
                <a:gd name="T108" fmla="*/ 319 w 880"/>
                <a:gd name="T109" fmla="*/ 176 h 334"/>
                <a:gd name="T110" fmla="*/ 32 w 880"/>
                <a:gd name="T111" fmla="*/ 141 h 334"/>
                <a:gd name="T112" fmla="*/ 152 w 880"/>
                <a:gd name="T113" fmla="*/ 78 h 334"/>
                <a:gd name="T114" fmla="*/ 826 w 880"/>
                <a:gd name="T115" fmla="*/ 5 h 334"/>
                <a:gd name="T116" fmla="*/ 842 w 880"/>
                <a:gd name="T117" fmla="*/ 16 h 334"/>
                <a:gd name="T118" fmla="*/ 860 w 880"/>
                <a:gd name="T119" fmla="*/ 67 h 334"/>
                <a:gd name="T120" fmla="*/ 865 w 880"/>
                <a:gd name="T121" fmla="*/ 85 h 334"/>
                <a:gd name="T122" fmla="*/ 846 w 880"/>
                <a:gd name="T123" fmla="*/ 37 h 334"/>
                <a:gd name="T124" fmla="*/ 750 w 880"/>
                <a:gd name="T125" fmla="*/ 14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80" h="334">
                  <a:moveTo>
                    <a:pt x="873" y="167"/>
                  </a:moveTo>
                  <a:lnTo>
                    <a:pt x="873" y="166"/>
                  </a:lnTo>
                  <a:lnTo>
                    <a:pt x="873" y="167"/>
                  </a:lnTo>
                  <a:lnTo>
                    <a:pt x="872" y="167"/>
                  </a:lnTo>
                  <a:lnTo>
                    <a:pt x="872" y="166"/>
                  </a:lnTo>
                  <a:lnTo>
                    <a:pt x="871" y="166"/>
                  </a:lnTo>
                  <a:lnTo>
                    <a:pt x="870" y="166"/>
                  </a:lnTo>
                  <a:lnTo>
                    <a:pt x="869" y="166"/>
                  </a:lnTo>
                  <a:lnTo>
                    <a:pt x="868" y="166"/>
                  </a:lnTo>
                  <a:lnTo>
                    <a:pt x="867" y="166"/>
                  </a:lnTo>
                  <a:lnTo>
                    <a:pt x="867" y="167"/>
                  </a:lnTo>
                  <a:lnTo>
                    <a:pt x="865" y="167"/>
                  </a:lnTo>
                  <a:lnTo>
                    <a:pt x="864" y="167"/>
                  </a:lnTo>
                  <a:lnTo>
                    <a:pt x="863" y="167"/>
                  </a:lnTo>
                  <a:lnTo>
                    <a:pt x="862" y="167"/>
                  </a:lnTo>
                  <a:lnTo>
                    <a:pt x="852" y="171"/>
                  </a:lnTo>
                  <a:lnTo>
                    <a:pt x="854" y="170"/>
                  </a:lnTo>
                  <a:lnTo>
                    <a:pt x="855" y="169"/>
                  </a:lnTo>
                  <a:lnTo>
                    <a:pt x="856" y="169"/>
                  </a:lnTo>
                  <a:lnTo>
                    <a:pt x="857" y="167"/>
                  </a:lnTo>
                  <a:lnTo>
                    <a:pt x="859" y="167"/>
                  </a:lnTo>
                  <a:lnTo>
                    <a:pt x="859" y="168"/>
                  </a:lnTo>
                  <a:lnTo>
                    <a:pt x="860" y="168"/>
                  </a:lnTo>
                  <a:lnTo>
                    <a:pt x="862" y="167"/>
                  </a:lnTo>
                  <a:lnTo>
                    <a:pt x="864" y="164"/>
                  </a:lnTo>
                  <a:lnTo>
                    <a:pt x="869" y="162"/>
                  </a:lnTo>
                  <a:lnTo>
                    <a:pt x="870" y="162"/>
                  </a:lnTo>
                  <a:lnTo>
                    <a:pt x="871" y="162"/>
                  </a:lnTo>
                  <a:lnTo>
                    <a:pt x="871" y="161"/>
                  </a:lnTo>
                  <a:lnTo>
                    <a:pt x="872" y="161"/>
                  </a:lnTo>
                  <a:lnTo>
                    <a:pt x="874" y="161"/>
                  </a:lnTo>
                  <a:lnTo>
                    <a:pt x="874" y="160"/>
                  </a:lnTo>
                  <a:lnTo>
                    <a:pt x="874" y="158"/>
                  </a:lnTo>
                  <a:lnTo>
                    <a:pt x="874" y="155"/>
                  </a:lnTo>
                  <a:lnTo>
                    <a:pt x="874" y="154"/>
                  </a:lnTo>
                  <a:lnTo>
                    <a:pt x="874" y="153"/>
                  </a:lnTo>
                  <a:lnTo>
                    <a:pt x="876" y="151"/>
                  </a:lnTo>
                  <a:lnTo>
                    <a:pt x="876" y="150"/>
                  </a:lnTo>
                  <a:lnTo>
                    <a:pt x="877" y="149"/>
                  </a:lnTo>
                  <a:lnTo>
                    <a:pt x="877" y="147"/>
                  </a:lnTo>
                  <a:lnTo>
                    <a:pt x="878" y="134"/>
                  </a:lnTo>
                  <a:lnTo>
                    <a:pt x="878" y="132"/>
                  </a:lnTo>
                  <a:lnTo>
                    <a:pt x="879" y="129"/>
                  </a:lnTo>
                  <a:lnTo>
                    <a:pt x="880" y="123"/>
                  </a:lnTo>
                  <a:lnTo>
                    <a:pt x="879" y="118"/>
                  </a:lnTo>
                  <a:lnTo>
                    <a:pt x="878" y="116"/>
                  </a:lnTo>
                  <a:lnTo>
                    <a:pt x="878" y="115"/>
                  </a:lnTo>
                  <a:lnTo>
                    <a:pt x="878" y="113"/>
                  </a:lnTo>
                  <a:lnTo>
                    <a:pt x="877" y="112"/>
                  </a:lnTo>
                  <a:lnTo>
                    <a:pt x="878" y="112"/>
                  </a:lnTo>
                  <a:lnTo>
                    <a:pt x="878" y="111"/>
                  </a:lnTo>
                  <a:lnTo>
                    <a:pt x="877" y="111"/>
                  </a:lnTo>
                  <a:lnTo>
                    <a:pt x="878" y="111"/>
                  </a:lnTo>
                  <a:lnTo>
                    <a:pt x="877" y="110"/>
                  </a:lnTo>
                  <a:lnTo>
                    <a:pt x="877" y="109"/>
                  </a:lnTo>
                  <a:lnTo>
                    <a:pt x="876" y="108"/>
                  </a:lnTo>
                  <a:lnTo>
                    <a:pt x="876" y="107"/>
                  </a:lnTo>
                  <a:lnTo>
                    <a:pt x="876" y="105"/>
                  </a:lnTo>
                  <a:lnTo>
                    <a:pt x="876" y="104"/>
                  </a:lnTo>
                  <a:lnTo>
                    <a:pt x="874" y="104"/>
                  </a:lnTo>
                  <a:lnTo>
                    <a:pt x="874" y="103"/>
                  </a:lnTo>
                  <a:lnTo>
                    <a:pt x="876" y="103"/>
                  </a:lnTo>
                  <a:lnTo>
                    <a:pt x="878" y="109"/>
                  </a:lnTo>
                  <a:lnTo>
                    <a:pt x="879" y="113"/>
                  </a:lnTo>
                  <a:lnTo>
                    <a:pt x="879" y="115"/>
                  </a:lnTo>
                  <a:lnTo>
                    <a:pt x="879" y="116"/>
                  </a:lnTo>
                  <a:lnTo>
                    <a:pt x="880" y="123"/>
                  </a:lnTo>
                  <a:lnTo>
                    <a:pt x="880" y="125"/>
                  </a:lnTo>
                  <a:lnTo>
                    <a:pt x="880" y="126"/>
                  </a:lnTo>
                  <a:lnTo>
                    <a:pt x="880" y="127"/>
                  </a:lnTo>
                  <a:lnTo>
                    <a:pt x="880" y="128"/>
                  </a:lnTo>
                  <a:lnTo>
                    <a:pt x="880" y="129"/>
                  </a:lnTo>
                  <a:lnTo>
                    <a:pt x="879" y="130"/>
                  </a:lnTo>
                  <a:lnTo>
                    <a:pt x="879" y="132"/>
                  </a:lnTo>
                  <a:lnTo>
                    <a:pt x="879" y="133"/>
                  </a:lnTo>
                  <a:lnTo>
                    <a:pt x="879" y="134"/>
                  </a:lnTo>
                  <a:lnTo>
                    <a:pt x="879" y="135"/>
                  </a:lnTo>
                  <a:lnTo>
                    <a:pt x="879" y="136"/>
                  </a:lnTo>
                  <a:lnTo>
                    <a:pt x="879" y="137"/>
                  </a:lnTo>
                  <a:lnTo>
                    <a:pt x="878" y="137"/>
                  </a:lnTo>
                  <a:lnTo>
                    <a:pt x="878" y="138"/>
                  </a:lnTo>
                  <a:lnTo>
                    <a:pt x="878" y="140"/>
                  </a:lnTo>
                  <a:lnTo>
                    <a:pt x="878" y="141"/>
                  </a:lnTo>
                  <a:lnTo>
                    <a:pt x="878" y="142"/>
                  </a:lnTo>
                  <a:lnTo>
                    <a:pt x="878" y="143"/>
                  </a:lnTo>
                  <a:lnTo>
                    <a:pt x="878" y="144"/>
                  </a:lnTo>
                  <a:lnTo>
                    <a:pt x="878" y="145"/>
                  </a:lnTo>
                  <a:lnTo>
                    <a:pt x="878" y="146"/>
                  </a:lnTo>
                  <a:lnTo>
                    <a:pt x="878" y="147"/>
                  </a:lnTo>
                  <a:lnTo>
                    <a:pt x="877" y="149"/>
                  </a:lnTo>
                  <a:lnTo>
                    <a:pt x="877" y="150"/>
                  </a:lnTo>
                  <a:lnTo>
                    <a:pt x="877" y="151"/>
                  </a:lnTo>
                  <a:lnTo>
                    <a:pt x="877" y="152"/>
                  </a:lnTo>
                  <a:lnTo>
                    <a:pt x="877" y="153"/>
                  </a:lnTo>
                  <a:lnTo>
                    <a:pt x="876" y="154"/>
                  </a:lnTo>
                  <a:lnTo>
                    <a:pt x="876" y="155"/>
                  </a:lnTo>
                  <a:lnTo>
                    <a:pt x="876" y="157"/>
                  </a:lnTo>
                  <a:lnTo>
                    <a:pt x="876" y="158"/>
                  </a:lnTo>
                  <a:lnTo>
                    <a:pt x="876" y="159"/>
                  </a:lnTo>
                  <a:lnTo>
                    <a:pt x="876" y="160"/>
                  </a:lnTo>
                  <a:lnTo>
                    <a:pt x="874" y="161"/>
                  </a:lnTo>
                  <a:lnTo>
                    <a:pt x="874" y="162"/>
                  </a:lnTo>
                  <a:lnTo>
                    <a:pt x="874" y="163"/>
                  </a:lnTo>
                  <a:lnTo>
                    <a:pt x="874" y="164"/>
                  </a:lnTo>
                  <a:lnTo>
                    <a:pt x="874" y="166"/>
                  </a:lnTo>
                  <a:lnTo>
                    <a:pt x="874" y="167"/>
                  </a:lnTo>
                  <a:lnTo>
                    <a:pt x="873" y="167"/>
                  </a:lnTo>
                  <a:close/>
                  <a:moveTo>
                    <a:pt x="827" y="184"/>
                  </a:moveTo>
                  <a:lnTo>
                    <a:pt x="828" y="183"/>
                  </a:lnTo>
                  <a:lnTo>
                    <a:pt x="828" y="180"/>
                  </a:lnTo>
                  <a:lnTo>
                    <a:pt x="830" y="180"/>
                  </a:lnTo>
                  <a:lnTo>
                    <a:pt x="831" y="180"/>
                  </a:lnTo>
                  <a:lnTo>
                    <a:pt x="836" y="177"/>
                  </a:lnTo>
                  <a:lnTo>
                    <a:pt x="837" y="177"/>
                  </a:lnTo>
                  <a:lnTo>
                    <a:pt x="839" y="176"/>
                  </a:lnTo>
                  <a:lnTo>
                    <a:pt x="835" y="179"/>
                  </a:lnTo>
                  <a:lnTo>
                    <a:pt x="830" y="183"/>
                  </a:lnTo>
                  <a:lnTo>
                    <a:pt x="827" y="185"/>
                  </a:lnTo>
                  <a:lnTo>
                    <a:pt x="826" y="186"/>
                  </a:lnTo>
                  <a:lnTo>
                    <a:pt x="827" y="185"/>
                  </a:lnTo>
                  <a:lnTo>
                    <a:pt x="827" y="184"/>
                  </a:lnTo>
                  <a:close/>
                  <a:moveTo>
                    <a:pt x="796" y="211"/>
                  </a:moveTo>
                  <a:lnTo>
                    <a:pt x="797" y="210"/>
                  </a:lnTo>
                  <a:lnTo>
                    <a:pt x="797" y="209"/>
                  </a:lnTo>
                  <a:lnTo>
                    <a:pt x="798" y="209"/>
                  </a:lnTo>
                  <a:lnTo>
                    <a:pt x="797" y="211"/>
                  </a:lnTo>
                  <a:lnTo>
                    <a:pt x="795" y="212"/>
                  </a:lnTo>
                  <a:lnTo>
                    <a:pt x="796" y="211"/>
                  </a:lnTo>
                  <a:close/>
                  <a:moveTo>
                    <a:pt x="800" y="208"/>
                  </a:moveTo>
                  <a:lnTo>
                    <a:pt x="802" y="206"/>
                  </a:lnTo>
                  <a:lnTo>
                    <a:pt x="804" y="203"/>
                  </a:lnTo>
                  <a:lnTo>
                    <a:pt x="805" y="203"/>
                  </a:lnTo>
                  <a:lnTo>
                    <a:pt x="805" y="202"/>
                  </a:lnTo>
                  <a:lnTo>
                    <a:pt x="803" y="205"/>
                  </a:lnTo>
                  <a:lnTo>
                    <a:pt x="800" y="209"/>
                  </a:lnTo>
                  <a:lnTo>
                    <a:pt x="800" y="208"/>
                  </a:lnTo>
                  <a:close/>
                  <a:moveTo>
                    <a:pt x="815" y="192"/>
                  </a:moveTo>
                  <a:lnTo>
                    <a:pt x="817" y="191"/>
                  </a:lnTo>
                  <a:lnTo>
                    <a:pt x="817" y="192"/>
                  </a:lnTo>
                  <a:lnTo>
                    <a:pt x="815" y="192"/>
                  </a:lnTo>
                  <a:lnTo>
                    <a:pt x="815" y="193"/>
                  </a:lnTo>
                  <a:lnTo>
                    <a:pt x="817" y="193"/>
                  </a:lnTo>
                  <a:lnTo>
                    <a:pt x="817" y="192"/>
                  </a:lnTo>
                  <a:lnTo>
                    <a:pt x="815" y="193"/>
                  </a:lnTo>
                  <a:lnTo>
                    <a:pt x="815" y="192"/>
                  </a:lnTo>
                  <a:lnTo>
                    <a:pt x="815" y="193"/>
                  </a:lnTo>
                  <a:lnTo>
                    <a:pt x="815" y="192"/>
                  </a:lnTo>
                  <a:close/>
                  <a:moveTo>
                    <a:pt x="822" y="187"/>
                  </a:moveTo>
                  <a:lnTo>
                    <a:pt x="822" y="188"/>
                  </a:lnTo>
                  <a:lnTo>
                    <a:pt x="821" y="188"/>
                  </a:lnTo>
                  <a:lnTo>
                    <a:pt x="819" y="189"/>
                  </a:lnTo>
                  <a:lnTo>
                    <a:pt x="818" y="192"/>
                  </a:lnTo>
                  <a:lnTo>
                    <a:pt x="818" y="191"/>
                  </a:lnTo>
                  <a:lnTo>
                    <a:pt x="819" y="191"/>
                  </a:lnTo>
                  <a:lnTo>
                    <a:pt x="819" y="189"/>
                  </a:lnTo>
                  <a:lnTo>
                    <a:pt x="820" y="189"/>
                  </a:lnTo>
                  <a:lnTo>
                    <a:pt x="820" y="188"/>
                  </a:lnTo>
                  <a:lnTo>
                    <a:pt x="821" y="188"/>
                  </a:lnTo>
                  <a:lnTo>
                    <a:pt x="821" y="187"/>
                  </a:lnTo>
                  <a:lnTo>
                    <a:pt x="822" y="188"/>
                  </a:lnTo>
                  <a:lnTo>
                    <a:pt x="822" y="187"/>
                  </a:lnTo>
                  <a:lnTo>
                    <a:pt x="823" y="187"/>
                  </a:lnTo>
                  <a:lnTo>
                    <a:pt x="822" y="187"/>
                  </a:lnTo>
                  <a:close/>
                  <a:moveTo>
                    <a:pt x="773" y="242"/>
                  </a:moveTo>
                  <a:lnTo>
                    <a:pt x="777" y="235"/>
                  </a:lnTo>
                  <a:lnTo>
                    <a:pt x="778" y="235"/>
                  </a:lnTo>
                  <a:lnTo>
                    <a:pt x="778" y="234"/>
                  </a:lnTo>
                  <a:lnTo>
                    <a:pt x="778" y="233"/>
                  </a:lnTo>
                  <a:lnTo>
                    <a:pt x="779" y="233"/>
                  </a:lnTo>
                  <a:lnTo>
                    <a:pt x="778" y="231"/>
                  </a:lnTo>
                  <a:lnTo>
                    <a:pt x="779" y="231"/>
                  </a:lnTo>
                  <a:lnTo>
                    <a:pt x="779" y="233"/>
                  </a:lnTo>
                  <a:lnTo>
                    <a:pt x="779" y="231"/>
                  </a:lnTo>
                  <a:lnTo>
                    <a:pt x="779" y="230"/>
                  </a:lnTo>
                  <a:lnTo>
                    <a:pt x="779" y="231"/>
                  </a:lnTo>
                  <a:lnTo>
                    <a:pt x="780" y="231"/>
                  </a:lnTo>
                  <a:lnTo>
                    <a:pt x="780" y="230"/>
                  </a:lnTo>
                  <a:lnTo>
                    <a:pt x="780" y="229"/>
                  </a:lnTo>
                  <a:lnTo>
                    <a:pt x="781" y="228"/>
                  </a:lnTo>
                  <a:lnTo>
                    <a:pt x="783" y="227"/>
                  </a:lnTo>
                  <a:lnTo>
                    <a:pt x="783" y="226"/>
                  </a:lnTo>
                  <a:lnTo>
                    <a:pt x="784" y="226"/>
                  </a:lnTo>
                  <a:lnTo>
                    <a:pt x="783" y="225"/>
                  </a:lnTo>
                  <a:lnTo>
                    <a:pt x="784" y="225"/>
                  </a:lnTo>
                  <a:lnTo>
                    <a:pt x="784" y="223"/>
                  </a:lnTo>
                  <a:lnTo>
                    <a:pt x="784" y="225"/>
                  </a:lnTo>
                  <a:lnTo>
                    <a:pt x="784" y="223"/>
                  </a:lnTo>
                  <a:lnTo>
                    <a:pt x="783" y="223"/>
                  </a:lnTo>
                  <a:lnTo>
                    <a:pt x="784" y="223"/>
                  </a:lnTo>
                  <a:lnTo>
                    <a:pt x="785" y="223"/>
                  </a:lnTo>
                  <a:lnTo>
                    <a:pt x="784" y="227"/>
                  </a:lnTo>
                  <a:lnTo>
                    <a:pt x="778" y="234"/>
                  </a:lnTo>
                  <a:lnTo>
                    <a:pt x="777" y="236"/>
                  </a:lnTo>
                  <a:lnTo>
                    <a:pt x="777" y="237"/>
                  </a:lnTo>
                  <a:lnTo>
                    <a:pt x="776" y="238"/>
                  </a:lnTo>
                  <a:lnTo>
                    <a:pt x="776" y="239"/>
                  </a:lnTo>
                  <a:lnTo>
                    <a:pt x="775" y="240"/>
                  </a:lnTo>
                  <a:lnTo>
                    <a:pt x="775" y="243"/>
                  </a:lnTo>
                  <a:lnTo>
                    <a:pt x="773" y="243"/>
                  </a:lnTo>
                  <a:lnTo>
                    <a:pt x="773" y="244"/>
                  </a:lnTo>
                  <a:lnTo>
                    <a:pt x="772" y="242"/>
                  </a:lnTo>
                  <a:lnTo>
                    <a:pt x="773" y="242"/>
                  </a:lnTo>
                  <a:close/>
                  <a:moveTo>
                    <a:pt x="732" y="234"/>
                  </a:moveTo>
                  <a:lnTo>
                    <a:pt x="730" y="234"/>
                  </a:lnTo>
                  <a:lnTo>
                    <a:pt x="729" y="234"/>
                  </a:lnTo>
                  <a:lnTo>
                    <a:pt x="728" y="234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6" y="235"/>
                  </a:lnTo>
                  <a:lnTo>
                    <a:pt x="725" y="235"/>
                  </a:lnTo>
                  <a:lnTo>
                    <a:pt x="724" y="236"/>
                  </a:lnTo>
                  <a:lnTo>
                    <a:pt x="722" y="236"/>
                  </a:lnTo>
                  <a:lnTo>
                    <a:pt x="721" y="236"/>
                  </a:lnTo>
                  <a:lnTo>
                    <a:pt x="720" y="236"/>
                  </a:lnTo>
                  <a:lnTo>
                    <a:pt x="719" y="237"/>
                  </a:lnTo>
                  <a:lnTo>
                    <a:pt x="718" y="237"/>
                  </a:lnTo>
                  <a:lnTo>
                    <a:pt x="719" y="236"/>
                  </a:lnTo>
                  <a:lnTo>
                    <a:pt x="726" y="234"/>
                  </a:lnTo>
                  <a:lnTo>
                    <a:pt x="727" y="234"/>
                  </a:lnTo>
                  <a:lnTo>
                    <a:pt x="736" y="233"/>
                  </a:lnTo>
                  <a:lnTo>
                    <a:pt x="737" y="231"/>
                  </a:lnTo>
                  <a:lnTo>
                    <a:pt x="738" y="231"/>
                  </a:lnTo>
                  <a:lnTo>
                    <a:pt x="739" y="231"/>
                  </a:lnTo>
                  <a:lnTo>
                    <a:pt x="742" y="231"/>
                  </a:lnTo>
                  <a:lnTo>
                    <a:pt x="743" y="231"/>
                  </a:lnTo>
                  <a:lnTo>
                    <a:pt x="744" y="230"/>
                  </a:lnTo>
                  <a:lnTo>
                    <a:pt x="746" y="230"/>
                  </a:lnTo>
                  <a:lnTo>
                    <a:pt x="749" y="230"/>
                  </a:lnTo>
                  <a:lnTo>
                    <a:pt x="751" y="230"/>
                  </a:lnTo>
                  <a:lnTo>
                    <a:pt x="754" y="230"/>
                  </a:lnTo>
                  <a:lnTo>
                    <a:pt x="755" y="230"/>
                  </a:lnTo>
                  <a:lnTo>
                    <a:pt x="756" y="230"/>
                  </a:lnTo>
                  <a:lnTo>
                    <a:pt x="756" y="229"/>
                  </a:lnTo>
                  <a:lnTo>
                    <a:pt x="758" y="229"/>
                  </a:lnTo>
                  <a:lnTo>
                    <a:pt x="758" y="231"/>
                  </a:lnTo>
                  <a:lnTo>
                    <a:pt x="756" y="231"/>
                  </a:lnTo>
                  <a:lnTo>
                    <a:pt x="755" y="231"/>
                  </a:lnTo>
                  <a:lnTo>
                    <a:pt x="754" y="231"/>
                  </a:lnTo>
                  <a:lnTo>
                    <a:pt x="753" y="231"/>
                  </a:lnTo>
                  <a:lnTo>
                    <a:pt x="752" y="231"/>
                  </a:lnTo>
                  <a:lnTo>
                    <a:pt x="751" y="231"/>
                  </a:lnTo>
                  <a:lnTo>
                    <a:pt x="749" y="231"/>
                  </a:lnTo>
                  <a:lnTo>
                    <a:pt x="747" y="231"/>
                  </a:lnTo>
                  <a:lnTo>
                    <a:pt x="746" y="231"/>
                  </a:lnTo>
                  <a:lnTo>
                    <a:pt x="743" y="231"/>
                  </a:lnTo>
                  <a:lnTo>
                    <a:pt x="737" y="233"/>
                  </a:lnTo>
                  <a:lnTo>
                    <a:pt x="734" y="234"/>
                  </a:lnTo>
                  <a:lnTo>
                    <a:pt x="733" y="234"/>
                  </a:lnTo>
                  <a:lnTo>
                    <a:pt x="732" y="234"/>
                  </a:lnTo>
                  <a:close/>
                  <a:moveTo>
                    <a:pt x="262" y="0"/>
                  </a:moveTo>
                  <a:lnTo>
                    <a:pt x="270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6" y="1"/>
                  </a:lnTo>
                  <a:lnTo>
                    <a:pt x="293" y="1"/>
                  </a:lnTo>
                  <a:lnTo>
                    <a:pt x="299" y="1"/>
                  </a:lnTo>
                  <a:lnTo>
                    <a:pt x="324" y="2"/>
                  </a:lnTo>
                  <a:lnTo>
                    <a:pt x="329" y="2"/>
                  </a:lnTo>
                  <a:lnTo>
                    <a:pt x="334" y="2"/>
                  </a:lnTo>
                  <a:lnTo>
                    <a:pt x="346" y="3"/>
                  </a:lnTo>
                  <a:lnTo>
                    <a:pt x="359" y="2"/>
                  </a:lnTo>
                  <a:lnTo>
                    <a:pt x="367" y="3"/>
                  </a:lnTo>
                  <a:lnTo>
                    <a:pt x="399" y="5"/>
                  </a:lnTo>
                  <a:lnTo>
                    <a:pt x="417" y="6"/>
                  </a:lnTo>
                  <a:lnTo>
                    <a:pt x="440" y="6"/>
                  </a:lnTo>
                  <a:lnTo>
                    <a:pt x="477" y="6"/>
                  </a:lnTo>
                  <a:lnTo>
                    <a:pt x="504" y="6"/>
                  </a:lnTo>
                  <a:lnTo>
                    <a:pt x="531" y="6"/>
                  </a:lnTo>
                  <a:lnTo>
                    <a:pt x="562" y="6"/>
                  </a:lnTo>
                  <a:lnTo>
                    <a:pt x="577" y="6"/>
                  </a:lnTo>
                  <a:lnTo>
                    <a:pt x="581" y="6"/>
                  </a:lnTo>
                  <a:lnTo>
                    <a:pt x="603" y="5"/>
                  </a:lnTo>
                  <a:lnTo>
                    <a:pt x="615" y="5"/>
                  </a:lnTo>
                  <a:lnTo>
                    <a:pt x="653" y="5"/>
                  </a:lnTo>
                  <a:lnTo>
                    <a:pt x="680" y="5"/>
                  </a:lnTo>
                  <a:lnTo>
                    <a:pt x="707" y="5"/>
                  </a:lnTo>
                  <a:lnTo>
                    <a:pt x="710" y="5"/>
                  </a:lnTo>
                  <a:lnTo>
                    <a:pt x="712" y="5"/>
                  </a:lnTo>
                  <a:lnTo>
                    <a:pt x="736" y="5"/>
                  </a:lnTo>
                  <a:lnTo>
                    <a:pt x="746" y="5"/>
                  </a:lnTo>
                  <a:lnTo>
                    <a:pt x="770" y="5"/>
                  </a:lnTo>
                  <a:lnTo>
                    <a:pt x="796" y="5"/>
                  </a:lnTo>
                  <a:lnTo>
                    <a:pt x="814" y="5"/>
                  </a:lnTo>
                  <a:lnTo>
                    <a:pt x="823" y="5"/>
                  </a:lnTo>
                  <a:lnTo>
                    <a:pt x="823" y="6"/>
                  </a:lnTo>
                  <a:lnTo>
                    <a:pt x="823" y="7"/>
                  </a:lnTo>
                  <a:lnTo>
                    <a:pt x="825" y="7"/>
                  </a:lnTo>
                  <a:lnTo>
                    <a:pt x="825" y="8"/>
                  </a:lnTo>
                  <a:lnTo>
                    <a:pt x="823" y="8"/>
                  </a:lnTo>
                  <a:lnTo>
                    <a:pt x="825" y="8"/>
                  </a:lnTo>
                  <a:lnTo>
                    <a:pt x="823" y="8"/>
                  </a:lnTo>
                  <a:lnTo>
                    <a:pt x="823" y="9"/>
                  </a:lnTo>
                  <a:lnTo>
                    <a:pt x="822" y="9"/>
                  </a:lnTo>
                  <a:lnTo>
                    <a:pt x="822" y="8"/>
                  </a:lnTo>
                  <a:lnTo>
                    <a:pt x="822" y="9"/>
                  </a:lnTo>
                  <a:lnTo>
                    <a:pt x="821" y="9"/>
                  </a:lnTo>
                  <a:lnTo>
                    <a:pt x="822" y="9"/>
                  </a:lnTo>
                  <a:lnTo>
                    <a:pt x="822" y="10"/>
                  </a:lnTo>
                  <a:lnTo>
                    <a:pt x="823" y="11"/>
                  </a:lnTo>
                  <a:lnTo>
                    <a:pt x="823" y="12"/>
                  </a:lnTo>
                  <a:lnTo>
                    <a:pt x="823" y="14"/>
                  </a:lnTo>
                  <a:lnTo>
                    <a:pt x="825" y="14"/>
                  </a:lnTo>
                  <a:lnTo>
                    <a:pt x="825" y="15"/>
                  </a:lnTo>
                  <a:lnTo>
                    <a:pt x="825" y="16"/>
                  </a:lnTo>
                  <a:lnTo>
                    <a:pt x="826" y="16"/>
                  </a:lnTo>
                  <a:lnTo>
                    <a:pt x="826" y="17"/>
                  </a:lnTo>
                  <a:lnTo>
                    <a:pt x="826" y="18"/>
                  </a:lnTo>
                  <a:lnTo>
                    <a:pt x="827" y="18"/>
                  </a:lnTo>
                  <a:lnTo>
                    <a:pt x="828" y="18"/>
                  </a:lnTo>
                  <a:lnTo>
                    <a:pt x="829" y="18"/>
                  </a:lnTo>
                  <a:lnTo>
                    <a:pt x="830" y="19"/>
                  </a:lnTo>
                  <a:lnTo>
                    <a:pt x="830" y="20"/>
                  </a:lnTo>
                  <a:lnTo>
                    <a:pt x="829" y="20"/>
                  </a:lnTo>
                  <a:lnTo>
                    <a:pt x="828" y="19"/>
                  </a:lnTo>
                  <a:lnTo>
                    <a:pt x="827" y="19"/>
                  </a:lnTo>
                  <a:lnTo>
                    <a:pt x="827" y="20"/>
                  </a:lnTo>
                  <a:lnTo>
                    <a:pt x="828" y="22"/>
                  </a:lnTo>
                  <a:lnTo>
                    <a:pt x="827" y="22"/>
                  </a:lnTo>
                  <a:lnTo>
                    <a:pt x="828" y="22"/>
                  </a:lnTo>
                  <a:lnTo>
                    <a:pt x="828" y="23"/>
                  </a:lnTo>
                  <a:lnTo>
                    <a:pt x="829" y="23"/>
                  </a:lnTo>
                  <a:lnTo>
                    <a:pt x="829" y="24"/>
                  </a:lnTo>
                  <a:lnTo>
                    <a:pt x="830" y="24"/>
                  </a:lnTo>
                  <a:lnTo>
                    <a:pt x="830" y="25"/>
                  </a:lnTo>
                  <a:lnTo>
                    <a:pt x="830" y="26"/>
                  </a:lnTo>
                  <a:lnTo>
                    <a:pt x="831" y="26"/>
                  </a:lnTo>
                  <a:lnTo>
                    <a:pt x="831" y="27"/>
                  </a:lnTo>
                  <a:lnTo>
                    <a:pt x="832" y="27"/>
                  </a:lnTo>
                  <a:lnTo>
                    <a:pt x="832" y="26"/>
                  </a:lnTo>
                  <a:lnTo>
                    <a:pt x="831" y="26"/>
                  </a:lnTo>
                  <a:lnTo>
                    <a:pt x="831" y="25"/>
                  </a:lnTo>
                  <a:lnTo>
                    <a:pt x="831" y="24"/>
                  </a:lnTo>
                  <a:lnTo>
                    <a:pt x="832" y="24"/>
                  </a:lnTo>
                  <a:lnTo>
                    <a:pt x="832" y="25"/>
                  </a:lnTo>
                  <a:lnTo>
                    <a:pt x="834" y="24"/>
                  </a:lnTo>
                  <a:lnTo>
                    <a:pt x="834" y="23"/>
                  </a:lnTo>
                  <a:lnTo>
                    <a:pt x="832" y="23"/>
                  </a:lnTo>
                  <a:lnTo>
                    <a:pt x="834" y="22"/>
                  </a:lnTo>
                  <a:lnTo>
                    <a:pt x="832" y="22"/>
                  </a:lnTo>
                  <a:lnTo>
                    <a:pt x="832" y="20"/>
                  </a:lnTo>
                  <a:lnTo>
                    <a:pt x="834" y="20"/>
                  </a:lnTo>
                  <a:lnTo>
                    <a:pt x="834" y="19"/>
                  </a:lnTo>
                  <a:lnTo>
                    <a:pt x="835" y="20"/>
                  </a:lnTo>
                  <a:lnTo>
                    <a:pt x="835" y="22"/>
                  </a:lnTo>
                  <a:lnTo>
                    <a:pt x="835" y="23"/>
                  </a:lnTo>
                  <a:lnTo>
                    <a:pt x="835" y="24"/>
                  </a:lnTo>
                  <a:lnTo>
                    <a:pt x="835" y="25"/>
                  </a:lnTo>
                  <a:lnTo>
                    <a:pt x="835" y="27"/>
                  </a:lnTo>
                  <a:lnTo>
                    <a:pt x="834" y="27"/>
                  </a:lnTo>
                  <a:lnTo>
                    <a:pt x="834" y="28"/>
                  </a:lnTo>
                  <a:lnTo>
                    <a:pt x="835" y="28"/>
                  </a:lnTo>
                  <a:lnTo>
                    <a:pt x="835" y="29"/>
                  </a:lnTo>
                  <a:lnTo>
                    <a:pt x="836" y="29"/>
                  </a:lnTo>
                  <a:lnTo>
                    <a:pt x="836" y="31"/>
                  </a:lnTo>
                  <a:lnTo>
                    <a:pt x="836" y="32"/>
                  </a:lnTo>
                  <a:lnTo>
                    <a:pt x="837" y="33"/>
                  </a:lnTo>
                  <a:lnTo>
                    <a:pt x="837" y="34"/>
                  </a:lnTo>
                  <a:lnTo>
                    <a:pt x="837" y="35"/>
                  </a:lnTo>
                  <a:lnTo>
                    <a:pt x="838" y="35"/>
                  </a:lnTo>
                  <a:lnTo>
                    <a:pt x="838" y="36"/>
                  </a:lnTo>
                  <a:lnTo>
                    <a:pt x="838" y="37"/>
                  </a:lnTo>
                  <a:lnTo>
                    <a:pt x="839" y="37"/>
                  </a:lnTo>
                  <a:lnTo>
                    <a:pt x="839" y="39"/>
                  </a:lnTo>
                  <a:lnTo>
                    <a:pt x="840" y="39"/>
                  </a:lnTo>
                  <a:lnTo>
                    <a:pt x="839" y="37"/>
                  </a:lnTo>
                  <a:lnTo>
                    <a:pt x="840" y="37"/>
                  </a:lnTo>
                  <a:lnTo>
                    <a:pt x="840" y="39"/>
                  </a:lnTo>
                  <a:lnTo>
                    <a:pt x="840" y="40"/>
                  </a:lnTo>
                  <a:lnTo>
                    <a:pt x="840" y="41"/>
                  </a:lnTo>
                  <a:lnTo>
                    <a:pt x="839" y="41"/>
                  </a:lnTo>
                  <a:lnTo>
                    <a:pt x="840" y="41"/>
                  </a:lnTo>
                  <a:lnTo>
                    <a:pt x="839" y="41"/>
                  </a:lnTo>
                  <a:lnTo>
                    <a:pt x="839" y="42"/>
                  </a:lnTo>
                  <a:lnTo>
                    <a:pt x="840" y="42"/>
                  </a:lnTo>
                  <a:lnTo>
                    <a:pt x="840" y="43"/>
                  </a:lnTo>
                  <a:lnTo>
                    <a:pt x="840" y="44"/>
                  </a:lnTo>
                  <a:lnTo>
                    <a:pt x="842" y="45"/>
                  </a:lnTo>
                  <a:lnTo>
                    <a:pt x="843" y="45"/>
                  </a:lnTo>
                  <a:lnTo>
                    <a:pt x="843" y="46"/>
                  </a:lnTo>
                  <a:lnTo>
                    <a:pt x="843" y="48"/>
                  </a:lnTo>
                  <a:lnTo>
                    <a:pt x="844" y="48"/>
                  </a:lnTo>
                  <a:lnTo>
                    <a:pt x="844" y="49"/>
                  </a:lnTo>
                  <a:lnTo>
                    <a:pt x="843" y="49"/>
                  </a:lnTo>
                  <a:lnTo>
                    <a:pt x="843" y="48"/>
                  </a:lnTo>
                  <a:lnTo>
                    <a:pt x="842" y="46"/>
                  </a:lnTo>
                  <a:lnTo>
                    <a:pt x="843" y="48"/>
                  </a:lnTo>
                  <a:lnTo>
                    <a:pt x="843" y="49"/>
                  </a:lnTo>
                  <a:lnTo>
                    <a:pt x="843" y="50"/>
                  </a:lnTo>
                  <a:lnTo>
                    <a:pt x="843" y="51"/>
                  </a:lnTo>
                  <a:lnTo>
                    <a:pt x="844" y="51"/>
                  </a:lnTo>
                  <a:lnTo>
                    <a:pt x="844" y="52"/>
                  </a:lnTo>
                  <a:lnTo>
                    <a:pt x="845" y="52"/>
                  </a:lnTo>
                  <a:lnTo>
                    <a:pt x="844" y="52"/>
                  </a:lnTo>
                  <a:lnTo>
                    <a:pt x="844" y="53"/>
                  </a:lnTo>
                  <a:lnTo>
                    <a:pt x="844" y="54"/>
                  </a:lnTo>
                  <a:lnTo>
                    <a:pt x="845" y="54"/>
                  </a:lnTo>
                  <a:lnTo>
                    <a:pt x="846" y="56"/>
                  </a:lnTo>
                  <a:lnTo>
                    <a:pt x="846" y="57"/>
                  </a:lnTo>
                  <a:lnTo>
                    <a:pt x="846" y="58"/>
                  </a:lnTo>
                  <a:lnTo>
                    <a:pt x="847" y="58"/>
                  </a:lnTo>
                  <a:lnTo>
                    <a:pt x="846" y="59"/>
                  </a:lnTo>
                  <a:lnTo>
                    <a:pt x="846" y="58"/>
                  </a:lnTo>
                  <a:lnTo>
                    <a:pt x="846" y="59"/>
                  </a:lnTo>
                  <a:lnTo>
                    <a:pt x="846" y="60"/>
                  </a:lnTo>
                  <a:lnTo>
                    <a:pt x="847" y="60"/>
                  </a:lnTo>
                  <a:lnTo>
                    <a:pt x="847" y="61"/>
                  </a:lnTo>
                  <a:lnTo>
                    <a:pt x="847" y="62"/>
                  </a:lnTo>
                  <a:lnTo>
                    <a:pt x="847" y="64"/>
                  </a:lnTo>
                  <a:lnTo>
                    <a:pt x="842" y="60"/>
                  </a:lnTo>
                  <a:lnTo>
                    <a:pt x="840" y="57"/>
                  </a:lnTo>
                  <a:lnTo>
                    <a:pt x="840" y="52"/>
                  </a:lnTo>
                  <a:lnTo>
                    <a:pt x="839" y="50"/>
                  </a:lnTo>
                  <a:lnTo>
                    <a:pt x="837" y="46"/>
                  </a:lnTo>
                  <a:lnTo>
                    <a:pt x="836" y="46"/>
                  </a:lnTo>
                  <a:lnTo>
                    <a:pt x="835" y="44"/>
                  </a:lnTo>
                  <a:lnTo>
                    <a:pt x="835" y="43"/>
                  </a:lnTo>
                  <a:lnTo>
                    <a:pt x="835" y="42"/>
                  </a:lnTo>
                  <a:lnTo>
                    <a:pt x="831" y="41"/>
                  </a:lnTo>
                  <a:lnTo>
                    <a:pt x="830" y="41"/>
                  </a:lnTo>
                  <a:lnTo>
                    <a:pt x="830" y="40"/>
                  </a:lnTo>
                  <a:lnTo>
                    <a:pt x="831" y="39"/>
                  </a:lnTo>
                  <a:lnTo>
                    <a:pt x="832" y="39"/>
                  </a:lnTo>
                  <a:lnTo>
                    <a:pt x="831" y="39"/>
                  </a:lnTo>
                  <a:lnTo>
                    <a:pt x="830" y="39"/>
                  </a:lnTo>
                  <a:lnTo>
                    <a:pt x="830" y="40"/>
                  </a:lnTo>
                  <a:lnTo>
                    <a:pt x="830" y="41"/>
                  </a:lnTo>
                  <a:lnTo>
                    <a:pt x="830" y="42"/>
                  </a:lnTo>
                  <a:lnTo>
                    <a:pt x="831" y="43"/>
                  </a:lnTo>
                  <a:lnTo>
                    <a:pt x="832" y="44"/>
                  </a:lnTo>
                  <a:lnTo>
                    <a:pt x="832" y="45"/>
                  </a:lnTo>
                  <a:lnTo>
                    <a:pt x="831" y="46"/>
                  </a:lnTo>
                  <a:lnTo>
                    <a:pt x="831" y="48"/>
                  </a:lnTo>
                  <a:lnTo>
                    <a:pt x="830" y="48"/>
                  </a:lnTo>
                  <a:lnTo>
                    <a:pt x="830" y="46"/>
                  </a:lnTo>
                  <a:lnTo>
                    <a:pt x="830" y="48"/>
                  </a:lnTo>
                  <a:lnTo>
                    <a:pt x="831" y="48"/>
                  </a:lnTo>
                  <a:lnTo>
                    <a:pt x="831" y="49"/>
                  </a:lnTo>
                  <a:lnTo>
                    <a:pt x="832" y="49"/>
                  </a:lnTo>
                  <a:lnTo>
                    <a:pt x="832" y="50"/>
                  </a:lnTo>
                  <a:lnTo>
                    <a:pt x="834" y="50"/>
                  </a:lnTo>
                  <a:lnTo>
                    <a:pt x="832" y="52"/>
                  </a:lnTo>
                  <a:lnTo>
                    <a:pt x="831" y="51"/>
                  </a:lnTo>
                  <a:lnTo>
                    <a:pt x="830" y="51"/>
                  </a:lnTo>
                  <a:lnTo>
                    <a:pt x="827" y="50"/>
                  </a:lnTo>
                  <a:lnTo>
                    <a:pt x="825" y="49"/>
                  </a:lnTo>
                  <a:lnTo>
                    <a:pt x="825" y="48"/>
                  </a:lnTo>
                  <a:lnTo>
                    <a:pt x="822" y="46"/>
                  </a:lnTo>
                  <a:lnTo>
                    <a:pt x="822" y="44"/>
                  </a:lnTo>
                  <a:lnTo>
                    <a:pt x="821" y="43"/>
                  </a:lnTo>
                  <a:lnTo>
                    <a:pt x="820" y="43"/>
                  </a:lnTo>
                  <a:lnTo>
                    <a:pt x="819" y="43"/>
                  </a:lnTo>
                  <a:lnTo>
                    <a:pt x="818" y="42"/>
                  </a:lnTo>
                  <a:lnTo>
                    <a:pt x="818" y="41"/>
                  </a:lnTo>
                  <a:lnTo>
                    <a:pt x="817" y="41"/>
                  </a:lnTo>
                  <a:lnTo>
                    <a:pt x="817" y="39"/>
                  </a:lnTo>
                  <a:lnTo>
                    <a:pt x="814" y="37"/>
                  </a:lnTo>
                  <a:lnTo>
                    <a:pt x="814" y="36"/>
                  </a:lnTo>
                  <a:lnTo>
                    <a:pt x="813" y="36"/>
                  </a:lnTo>
                  <a:lnTo>
                    <a:pt x="811" y="36"/>
                  </a:lnTo>
                  <a:lnTo>
                    <a:pt x="810" y="36"/>
                  </a:lnTo>
                  <a:lnTo>
                    <a:pt x="810" y="35"/>
                  </a:lnTo>
                  <a:lnTo>
                    <a:pt x="809" y="35"/>
                  </a:lnTo>
                  <a:lnTo>
                    <a:pt x="808" y="35"/>
                  </a:lnTo>
                  <a:lnTo>
                    <a:pt x="808" y="36"/>
                  </a:lnTo>
                  <a:lnTo>
                    <a:pt x="806" y="35"/>
                  </a:lnTo>
                  <a:lnTo>
                    <a:pt x="805" y="35"/>
                  </a:lnTo>
                  <a:lnTo>
                    <a:pt x="805" y="36"/>
                  </a:lnTo>
                  <a:lnTo>
                    <a:pt x="806" y="36"/>
                  </a:lnTo>
                  <a:lnTo>
                    <a:pt x="806" y="37"/>
                  </a:lnTo>
                  <a:lnTo>
                    <a:pt x="806" y="36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9" y="37"/>
                  </a:lnTo>
                  <a:lnTo>
                    <a:pt x="809" y="39"/>
                  </a:lnTo>
                  <a:lnTo>
                    <a:pt x="810" y="40"/>
                  </a:lnTo>
                  <a:lnTo>
                    <a:pt x="811" y="40"/>
                  </a:lnTo>
                  <a:lnTo>
                    <a:pt x="812" y="40"/>
                  </a:lnTo>
                  <a:lnTo>
                    <a:pt x="812" y="41"/>
                  </a:lnTo>
                  <a:lnTo>
                    <a:pt x="813" y="41"/>
                  </a:lnTo>
                  <a:lnTo>
                    <a:pt x="813" y="42"/>
                  </a:lnTo>
                  <a:lnTo>
                    <a:pt x="813" y="43"/>
                  </a:lnTo>
                  <a:lnTo>
                    <a:pt x="814" y="44"/>
                  </a:lnTo>
                  <a:lnTo>
                    <a:pt x="814" y="45"/>
                  </a:lnTo>
                  <a:lnTo>
                    <a:pt x="813" y="45"/>
                  </a:lnTo>
                  <a:lnTo>
                    <a:pt x="812" y="44"/>
                  </a:lnTo>
                  <a:lnTo>
                    <a:pt x="812" y="45"/>
                  </a:lnTo>
                  <a:lnTo>
                    <a:pt x="813" y="45"/>
                  </a:lnTo>
                  <a:lnTo>
                    <a:pt x="814" y="46"/>
                  </a:lnTo>
                  <a:lnTo>
                    <a:pt x="814" y="45"/>
                  </a:lnTo>
                  <a:lnTo>
                    <a:pt x="815" y="45"/>
                  </a:lnTo>
                  <a:lnTo>
                    <a:pt x="815" y="46"/>
                  </a:lnTo>
                  <a:lnTo>
                    <a:pt x="817" y="46"/>
                  </a:lnTo>
                  <a:lnTo>
                    <a:pt x="818" y="46"/>
                  </a:lnTo>
                  <a:lnTo>
                    <a:pt x="818" y="48"/>
                  </a:lnTo>
                  <a:lnTo>
                    <a:pt x="819" y="48"/>
                  </a:lnTo>
                  <a:lnTo>
                    <a:pt x="819" y="49"/>
                  </a:lnTo>
                  <a:lnTo>
                    <a:pt x="819" y="50"/>
                  </a:lnTo>
                  <a:lnTo>
                    <a:pt x="818" y="50"/>
                  </a:lnTo>
                  <a:lnTo>
                    <a:pt x="819" y="50"/>
                  </a:lnTo>
                  <a:lnTo>
                    <a:pt x="819" y="51"/>
                  </a:lnTo>
                  <a:lnTo>
                    <a:pt x="819" y="50"/>
                  </a:lnTo>
                  <a:lnTo>
                    <a:pt x="820" y="51"/>
                  </a:lnTo>
                  <a:lnTo>
                    <a:pt x="820" y="52"/>
                  </a:lnTo>
                  <a:lnTo>
                    <a:pt x="820" y="53"/>
                  </a:lnTo>
                  <a:lnTo>
                    <a:pt x="820" y="54"/>
                  </a:lnTo>
                  <a:lnTo>
                    <a:pt x="819" y="56"/>
                  </a:lnTo>
                  <a:lnTo>
                    <a:pt x="818" y="56"/>
                  </a:lnTo>
                  <a:lnTo>
                    <a:pt x="817" y="56"/>
                  </a:lnTo>
                  <a:lnTo>
                    <a:pt x="815" y="56"/>
                  </a:lnTo>
                  <a:lnTo>
                    <a:pt x="815" y="54"/>
                  </a:lnTo>
                  <a:lnTo>
                    <a:pt x="814" y="54"/>
                  </a:lnTo>
                  <a:lnTo>
                    <a:pt x="814" y="56"/>
                  </a:lnTo>
                  <a:lnTo>
                    <a:pt x="813" y="56"/>
                  </a:lnTo>
                  <a:lnTo>
                    <a:pt x="813" y="54"/>
                  </a:lnTo>
                  <a:lnTo>
                    <a:pt x="813" y="53"/>
                  </a:lnTo>
                  <a:lnTo>
                    <a:pt x="812" y="53"/>
                  </a:lnTo>
                  <a:lnTo>
                    <a:pt x="811" y="53"/>
                  </a:lnTo>
                  <a:lnTo>
                    <a:pt x="812" y="53"/>
                  </a:lnTo>
                  <a:lnTo>
                    <a:pt x="813" y="53"/>
                  </a:lnTo>
                  <a:lnTo>
                    <a:pt x="813" y="54"/>
                  </a:lnTo>
                  <a:lnTo>
                    <a:pt x="812" y="54"/>
                  </a:lnTo>
                  <a:lnTo>
                    <a:pt x="813" y="54"/>
                  </a:lnTo>
                  <a:lnTo>
                    <a:pt x="813" y="56"/>
                  </a:lnTo>
                  <a:lnTo>
                    <a:pt x="814" y="56"/>
                  </a:lnTo>
                  <a:lnTo>
                    <a:pt x="812" y="56"/>
                  </a:lnTo>
                  <a:lnTo>
                    <a:pt x="812" y="57"/>
                  </a:lnTo>
                  <a:lnTo>
                    <a:pt x="811" y="57"/>
                  </a:lnTo>
                  <a:lnTo>
                    <a:pt x="810" y="57"/>
                  </a:lnTo>
                  <a:lnTo>
                    <a:pt x="809" y="57"/>
                  </a:lnTo>
                  <a:lnTo>
                    <a:pt x="808" y="57"/>
                  </a:lnTo>
                  <a:lnTo>
                    <a:pt x="808" y="56"/>
                  </a:lnTo>
                  <a:lnTo>
                    <a:pt x="806" y="56"/>
                  </a:lnTo>
                  <a:lnTo>
                    <a:pt x="803" y="51"/>
                  </a:lnTo>
                  <a:lnTo>
                    <a:pt x="802" y="50"/>
                  </a:lnTo>
                  <a:lnTo>
                    <a:pt x="802" y="49"/>
                  </a:lnTo>
                  <a:lnTo>
                    <a:pt x="801" y="49"/>
                  </a:lnTo>
                  <a:lnTo>
                    <a:pt x="800" y="49"/>
                  </a:lnTo>
                  <a:lnTo>
                    <a:pt x="800" y="48"/>
                  </a:lnTo>
                  <a:lnTo>
                    <a:pt x="800" y="46"/>
                  </a:lnTo>
                  <a:lnTo>
                    <a:pt x="798" y="46"/>
                  </a:lnTo>
                  <a:lnTo>
                    <a:pt x="798" y="48"/>
                  </a:lnTo>
                  <a:lnTo>
                    <a:pt x="798" y="49"/>
                  </a:lnTo>
                  <a:lnTo>
                    <a:pt x="798" y="48"/>
                  </a:lnTo>
                  <a:lnTo>
                    <a:pt x="798" y="49"/>
                  </a:lnTo>
                  <a:lnTo>
                    <a:pt x="800" y="49"/>
                  </a:lnTo>
                  <a:lnTo>
                    <a:pt x="798" y="49"/>
                  </a:lnTo>
                  <a:lnTo>
                    <a:pt x="800" y="49"/>
                  </a:lnTo>
                  <a:lnTo>
                    <a:pt x="800" y="50"/>
                  </a:lnTo>
                  <a:lnTo>
                    <a:pt x="798" y="50"/>
                  </a:lnTo>
                  <a:lnTo>
                    <a:pt x="798" y="51"/>
                  </a:lnTo>
                  <a:lnTo>
                    <a:pt x="798" y="50"/>
                  </a:lnTo>
                  <a:lnTo>
                    <a:pt x="800" y="50"/>
                  </a:lnTo>
                  <a:lnTo>
                    <a:pt x="800" y="51"/>
                  </a:lnTo>
                  <a:lnTo>
                    <a:pt x="801" y="51"/>
                  </a:lnTo>
                  <a:lnTo>
                    <a:pt x="801" y="52"/>
                  </a:lnTo>
                  <a:lnTo>
                    <a:pt x="802" y="52"/>
                  </a:lnTo>
                  <a:lnTo>
                    <a:pt x="802" y="53"/>
                  </a:lnTo>
                  <a:lnTo>
                    <a:pt x="803" y="53"/>
                  </a:lnTo>
                  <a:lnTo>
                    <a:pt x="803" y="54"/>
                  </a:lnTo>
                  <a:lnTo>
                    <a:pt x="803" y="56"/>
                  </a:lnTo>
                  <a:lnTo>
                    <a:pt x="804" y="56"/>
                  </a:lnTo>
                  <a:lnTo>
                    <a:pt x="804" y="57"/>
                  </a:lnTo>
                  <a:lnTo>
                    <a:pt x="805" y="58"/>
                  </a:lnTo>
                  <a:lnTo>
                    <a:pt x="806" y="58"/>
                  </a:lnTo>
                  <a:lnTo>
                    <a:pt x="806" y="59"/>
                  </a:lnTo>
                  <a:lnTo>
                    <a:pt x="806" y="60"/>
                  </a:lnTo>
                  <a:lnTo>
                    <a:pt x="805" y="60"/>
                  </a:lnTo>
                  <a:lnTo>
                    <a:pt x="801" y="59"/>
                  </a:lnTo>
                  <a:lnTo>
                    <a:pt x="798" y="58"/>
                  </a:lnTo>
                  <a:lnTo>
                    <a:pt x="797" y="58"/>
                  </a:lnTo>
                  <a:lnTo>
                    <a:pt x="797" y="57"/>
                  </a:lnTo>
                  <a:lnTo>
                    <a:pt x="796" y="57"/>
                  </a:lnTo>
                  <a:lnTo>
                    <a:pt x="795" y="56"/>
                  </a:lnTo>
                  <a:lnTo>
                    <a:pt x="793" y="56"/>
                  </a:lnTo>
                  <a:lnTo>
                    <a:pt x="792" y="56"/>
                  </a:lnTo>
                  <a:lnTo>
                    <a:pt x="791" y="56"/>
                  </a:lnTo>
                  <a:lnTo>
                    <a:pt x="789" y="56"/>
                  </a:lnTo>
                  <a:lnTo>
                    <a:pt x="788" y="52"/>
                  </a:lnTo>
                  <a:lnTo>
                    <a:pt x="787" y="52"/>
                  </a:lnTo>
                  <a:lnTo>
                    <a:pt x="787" y="51"/>
                  </a:lnTo>
                  <a:lnTo>
                    <a:pt x="787" y="52"/>
                  </a:lnTo>
                  <a:lnTo>
                    <a:pt x="784" y="49"/>
                  </a:lnTo>
                  <a:lnTo>
                    <a:pt x="783" y="49"/>
                  </a:lnTo>
                  <a:lnTo>
                    <a:pt x="781" y="49"/>
                  </a:lnTo>
                  <a:lnTo>
                    <a:pt x="781" y="48"/>
                  </a:lnTo>
                  <a:lnTo>
                    <a:pt x="780" y="48"/>
                  </a:lnTo>
                  <a:lnTo>
                    <a:pt x="780" y="49"/>
                  </a:lnTo>
                  <a:lnTo>
                    <a:pt x="780" y="50"/>
                  </a:lnTo>
                  <a:lnTo>
                    <a:pt x="780" y="49"/>
                  </a:lnTo>
                  <a:lnTo>
                    <a:pt x="781" y="49"/>
                  </a:lnTo>
                  <a:lnTo>
                    <a:pt x="781" y="50"/>
                  </a:lnTo>
                  <a:lnTo>
                    <a:pt x="783" y="51"/>
                  </a:lnTo>
                  <a:lnTo>
                    <a:pt x="784" y="51"/>
                  </a:lnTo>
                  <a:lnTo>
                    <a:pt x="784" y="52"/>
                  </a:lnTo>
                  <a:lnTo>
                    <a:pt x="785" y="52"/>
                  </a:lnTo>
                  <a:lnTo>
                    <a:pt x="785" y="53"/>
                  </a:lnTo>
                  <a:lnTo>
                    <a:pt x="786" y="53"/>
                  </a:lnTo>
                  <a:lnTo>
                    <a:pt x="786" y="54"/>
                  </a:lnTo>
                  <a:lnTo>
                    <a:pt x="787" y="54"/>
                  </a:lnTo>
                  <a:lnTo>
                    <a:pt x="787" y="56"/>
                  </a:lnTo>
                  <a:lnTo>
                    <a:pt x="788" y="56"/>
                  </a:lnTo>
                  <a:lnTo>
                    <a:pt x="788" y="57"/>
                  </a:lnTo>
                  <a:lnTo>
                    <a:pt x="789" y="57"/>
                  </a:lnTo>
                  <a:lnTo>
                    <a:pt x="789" y="58"/>
                  </a:lnTo>
                  <a:lnTo>
                    <a:pt x="792" y="58"/>
                  </a:lnTo>
                  <a:lnTo>
                    <a:pt x="793" y="58"/>
                  </a:lnTo>
                  <a:lnTo>
                    <a:pt x="793" y="59"/>
                  </a:lnTo>
                  <a:lnTo>
                    <a:pt x="794" y="59"/>
                  </a:lnTo>
                  <a:lnTo>
                    <a:pt x="795" y="60"/>
                  </a:lnTo>
                  <a:lnTo>
                    <a:pt x="795" y="61"/>
                  </a:lnTo>
                  <a:lnTo>
                    <a:pt x="793" y="61"/>
                  </a:lnTo>
                  <a:lnTo>
                    <a:pt x="789" y="61"/>
                  </a:lnTo>
                  <a:lnTo>
                    <a:pt x="789" y="62"/>
                  </a:lnTo>
                  <a:lnTo>
                    <a:pt x="788" y="62"/>
                  </a:lnTo>
                  <a:lnTo>
                    <a:pt x="787" y="62"/>
                  </a:lnTo>
                  <a:lnTo>
                    <a:pt x="786" y="62"/>
                  </a:lnTo>
                  <a:lnTo>
                    <a:pt x="786" y="61"/>
                  </a:lnTo>
                  <a:lnTo>
                    <a:pt x="785" y="61"/>
                  </a:lnTo>
                  <a:lnTo>
                    <a:pt x="785" y="60"/>
                  </a:lnTo>
                  <a:lnTo>
                    <a:pt x="785" y="61"/>
                  </a:lnTo>
                  <a:lnTo>
                    <a:pt x="786" y="62"/>
                  </a:lnTo>
                  <a:lnTo>
                    <a:pt x="785" y="62"/>
                  </a:lnTo>
                  <a:lnTo>
                    <a:pt x="784" y="62"/>
                  </a:lnTo>
                  <a:lnTo>
                    <a:pt x="783" y="62"/>
                  </a:lnTo>
                  <a:lnTo>
                    <a:pt x="781" y="62"/>
                  </a:lnTo>
                  <a:lnTo>
                    <a:pt x="781" y="64"/>
                  </a:lnTo>
                  <a:lnTo>
                    <a:pt x="783" y="64"/>
                  </a:lnTo>
                  <a:lnTo>
                    <a:pt x="784" y="64"/>
                  </a:lnTo>
                  <a:lnTo>
                    <a:pt x="785" y="64"/>
                  </a:lnTo>
                  <a:lnTo>
                    <a:pt x="786" y="64"/>
                  </a:lnTo>
                  <a:lnTo>
                    <a:pt x="783" y="67"/>
                  </a:lnTo>
                  <a:lnTo>
                    <a:pt x="781" y="67"/>
                  </a:lnTo>
                  <a:lnTo>
                    <a:pt x="781" y="68"/>
                  </a:lnTo>
                  <a:lnTo>
                    <a:pt x="781" y="69"/>
                  </a:lnTo>
                  <a:lnTo>
                    <a:pt x="780" y="69"/>
                  </a:lnTo>
                  <a:lnTo>
                    <a:pt x="778" y="70"/>
                  </a:lnTo>
                  <a:lnTo>
                    <a:pt x="777" y="70"/>
                  </a:lnTo>
                  <a:lnTo>
                    <a:pt x="776" y="71"/>
                  </a:lnTo>
                  <a:lnTo>
                    <a:pt x="772" y="71"/>
                  </a:lnTo>
                  <a:lnTo>
                    <a:pt x="771" y="71"/>
                  </a:lnTo>
                  <a:lnTo>
                    <a:pt x="769" y="70"/>
                  </a:lnTo>
                  <a:lnTo>
                    <a:pt x="767" y="67"/>
                  </a:lnTo>
                  <a:lnTo>
                    <a:pt x="767" y="66"/>
                  </a:lnTo>
                  <a:lnTo>
                    <a:pt x="766" y="66"/>
                  </a:lnTo>
                  <a:lnTo>
                    <a:pt x="766" y="65"/>
                  </a:lnTo>
                  <a:lnTo>
                    <a:pt x="764" y="66"/>
                  </a:lnTo>
                  <a:lnTo>
                    <a:pt x="766" y="66"/>
                  </a:lnTo>
                  <a:lnTo>
                    <a:pt x="763" y="68"/>
                  </a:lnTo>
                  <a:lnTo>
                    <a:pt x="762" y="68"/>
                  </a:lnTo>
                  <a:lnTo>
                    <a:pt x="761" y="67"/>
                  </a:lnTo>
                  <a:lnTo>
                    <a:pt x="760" y="67"/>
                  </a:lnTo>
                  <a:lnTo>
                    <a:pt x="758" y="64"/>
                  </a:lnTo>
                  <a:lnTo>
                    <a:pt x="759" y="59"/>
                  </a:lnTo>
                  <a:lnTo>
                    <a:pt x="758" y="59"/>
                  </a:lnTo>
                  <a:lnTo>
                    <a:pt x="759" y="59"/>
                  </a:lnTo>
                  <a:lnTo>
                    <a:pt x="758" y="59"/>
                  </a:lnTo>
                  <a:lnTo>
                    <a:pt x="756" y="59"/>
                  </a:lnTo>
                  <a:lnTo>
                    <a:pt x="756" y="56"/>
                  </a:lnTo>
                  <a:lnTo>
                    <a:pt x="755" y="54"/>
                  </a:lnTo>
                  <a:lnTo>
                    <a:pt x="755" y="48"/>
                  </a:lnTo>
                  <a:lnTo>
                    <a:pt x="756" y="44"/>
                  </a:lnTo>
                  <a:lnTo>
                    <a:pt x="760" y="39"/>
                  </a:lnTo>
                  <a:lnTo>
                    <a:pt x="758" y="39"/>
                  </a:lnTo>
                  <a:lnTo>
                    <a:pt x="755" y="42"/>
                  </a:lnTo>
                  <a:lnTo>
                    <a:pt x="754" y="44"/>
                  </a:lnTo>
                  <a:lnTo>
                    <a:pt x="753" y="44"/>
                  </a:lnTo>
                  <a:lnTo>
                    <a:pt x="752" y="46"/>
                  </a:lnTo>
                  <a:lnTo>
                    <a:pt x="752" y="54"/>
                  </a:lnTo>
                  <a:lnTo>
                    <a:pt x="754" y="59"/>
                  </a:lnTo>
                  <a:lnTo>
                    <a:pt x="754" y="60"/>
                  </a:lnTo>
                  <a:lnTo>
                    <a:pt x="754" y="61"/>
                  </a:lnTo>
                  <a:lnTo>
                    <a:pt x="754" y="62"/>
                  </a:lnTo>
                  <a:lnTo>
                    <a:pt x="754" y="64"/>
                  </a:lnTo>
                  <a:lnTo>
                    <a:pt x="754" y="65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5" y="67"/>
                  </a:lnTo>
                  <a:lnTo>
                    <a:pt x="756" y="67"/>
                  </a:lnTo>
                  <a:lnTo>
                    <a:pt x="756" y="68"/>
                  </a:lnTo>
                  <a:lnTo>
                    <a:pt x="756" y="69"/>
                  </a:lnTo>
                  <a:lnTo>
                    <a:pt x="756" y="70"/>
                  </a:lnTo>
                  <a:lnTo>
                    <a:pt x="756" y="71"/>
                  </a:lnTo>
                  <a:lnTo>
                    <a:pt x="755" y="71"/>
                  </a:lnTo>
                  <a:lnTo>
                    <a:pt x="756" y="71"/>
                  </a:lnTo>
                  <a:lnTo>
                    <a:pt x="758" y="71"/>
                  </a:lnTo>
                  <a:lnTo>
                    <a:pt x="759" y="71"/>
                  </a:lnTo>
                  <a:lnTo>
                    <a:pt x="759" y="73"/>
                  </a:lnTo>
                  <a:lnTo>
                    <a:pt x="759" y="74"/>
                  </a:lnTo>
                  <a:lnTo>
                    <a:pt x="756" y="76"/>
                  </a:lnTo>
                  <a:lnTo>
                    <a:pt x="755" y="76"/>
                  </a:lnTo>
                  <a:lnTo>
                    <a:pt x="755" y="77"/>
                  </a:lnTo>
                  <a:lnTo>
                    <a:pt x="754" y="77"/>
                  </a:lnTo>
                  <a:lnTo>
                    <a:pt x="754" y="78"/>
                  </a:lnTo>
                  <a:lnTo>
                    <a:pt x="754" y="79"/>
                  </a:lnTo>
                  <a:lnTo>
                    <a:pt x="753" y="79"/>
                  </a:lnTo>
                  <a:lnTo>
                    <a:pt x="753" y="81"/>
                  </a:lnTo>
                  <a:lnTo>
                    <a:pt x="754" y="82"/>
                  </a:lnTo>
                  <a:lnTo>
                    <a:pt x="753" y="81"/>
                  </a:lnTo>
                  <a:lnTo>
                    <a:pt x="754" y="81"/>
                  </a:lnTo>
                  <a:lnTo>
                    <a:pt x="754" y="79"/>
                  </a:lnTo>
                  <a:lnTo>
                    <a:pt x="755" y="79"/>
                  </a:lnTo>
                  <a:lnTo>
                    <a:pt x="756" y="81"/>
                  </a:lnTo>
                  <a:lnTo>
                    <a:pt x="756" y="79"/>
                  </a:lnTo>
                  <a:lnTo>
                    <a:pt x="758" y="79"/>
                  </a:lnTo>
                  <a:lnTo>
                    <a:pt x="758" y="81"/>
                  </a:lnTo>
                  <a:lnTo>
                    <a:pt x="756" y="81"/>
                  </a:lnTo>
                  <a:lnTo>
                    <a:pt x="756" y="82"/>
                  </a:lnTo>
                  <a:lnTo>
                    <a:pt x="756" y="81"/>
                  </a:lnTo>
                  <a:lnTo>
                    <a:pt x="758" y="81"/>
                  </a:lnTo>
                  <a:lnTo>
                    <a:pt x="758" y="79"/>
                  </a:lnTo>
                  <a:lnTo>
                    <a:pt x="760" y="81"/>
                  </a:lnTo>
                  <a:lnTo>
                    <a:pt x="761" y="81"/>
                  </a:lnTo>
                  <a:lnTo>
                    <a:pt x="766" y="81"/>
                  </a:lnTo>
                  <a:lnTo>
                    <a:pt x="767" y="79"/>
                  </a:lnTo>
                  <a:lnTo>
                    <a:pt x="770" y="79"/>
                  </a:lnTo>
                  <a:lnTo>
                    <a:pt x="771" y="79"/>
                  </a:lnTo>
                  <a:lnTo>
                    <a:pt x="772" y="79"/>
                  </a:lnTo>
                  <a:lnTo>
                    <a:pt x="773" y="79"/>
                  </a:lnTo>
                  <a:lnTo>
                    <a:pt x="776" y="78"/>
                  </a:lnTo>
                  <a:lnTo>
                    <a:pt x="778" y="77"/>
                  </a:lnTo>
                  <a:lnTo>
                    <a:pt x="779" y="77"/>
                  </a:lnTo>
                  <a:lnTo>
                    <a:pt x="780" y="77"/>
                  </a:lnTo>
                  <a:lnTo>
                    <a:pt x="780" y="76"/>
                  </a:lnTo>
                  <a:lnTo>
                    <a:pt x="787" y="75"/>
                  </a:lnTo>
                  <a:lnTo>
                    <a:pt x="788" y="76"/>
                  </a:lnTo>
                  <a:lnTo>
                    <a:pt x="788" y="77"/>
                  </a:lnTo>
                  <a:lnTo>
                    <a:pt x="789" y="77"/>
                  </a:lnTo>
                  <a:lnTo>
                    <a:pt x="789" y="78"/>
                  </a:lnTo>
                  <a:lnTo>
                    <a:pt x="788" y="78"/>
                  </a:lnTo>
                  <a:lnTo>
                    <a:pt x="789" y="78"/>
                  </a:lnTo>
                  <a:lnTo>
                    <a:pt x="789" y="79"/>
                  </a:lnTo>
                  <a:lnTo>
                    <a:pt x="789" y="81"/>
                  </a:lnTo>
                  <a:lnTo>
                    <a:pt x="788" y="81"/>
                  </a:lnTo>
                  <a:lnTo>
                    <a:pt x="789" y="81"/>
                  </a:lnTo>
                  <a:lnTo>
                    <a:pt x="791" y="81"/>
                  </a:lnTo>
                  <a:lnTo>
                    <a:pt x="791" y="79"/>
                  </a:lnTo>
                  <a:lnTo>
                    <a:pt x="792" y="79"/>
                  </a:lnTo>
                  <a:lnTo>
                    <a:pt x="793" y="79"/>
                  </a:lnTo>
                  <a:lnTo>
                    <a:pt x="794" y="79"/>
                  </a:lnTo>
                  <a:lnTo>
                    <a:pt x="795" y="79"/>
                  </a:lnTo>
                  <a:lnTo>
                    <a:pt x="795" y="81"/>
                  </a:lnTo>
                  <a:lnTo>
                    <a:pt x="795" y="82"/>
                  </a:lnTo>
                  <a:lnTo>
                    <a:pt x="796" y="82"/>
                  </a:lnTo>
                  <a:lnTo>
                    <a:pt x="796" y="81"/>
                  </a:lnTo>
                  <a:lnTo>
                    <a:pt x="797" y="82"/>
                  </a:lnTo>
                  <a:lnTo>
                    <a:pt x="797" y="81"/>
                  </a:lnTo>
                  <a:lnTo>
                    <a:pt x="798" y="81"/>
                  </a:lnTo>
                  <a:lnTo>
                    <a:pt x="798" y="82"/>
                  </a:lnTo>
                  <a:lnTo>
                    <a:pt x="800" y="82"/>
                  </a:lnTo>
                  <a:lnTo>
                    <a:pt x="801" y="82"/>
                  </a:lnTo>
                  <a:lnTo>
                    <a:pt x="800" y="81"/>
                  </a:lnTo>
                  <a:lnTo>
                    <a:pt x="801" y="81"/>
                  </a:lnTo>
                  <a:lnTo>
                    <a:pt x="800" y="81"/>
                  </a:lnTo>
                  <a:lnTo>
                    <a:pt x="800" y="82"/>
                  </a:lnTo>
                  <a:lnTo>
                    <a:pt x="798" y="81"/>
                  </a:lnTo>
                  <a:lnTo>
                    <a:pt x="798" y="79"/>
                  </a:lnTo>
                  <a:lnTo>
                    <a:pt x="797" y="79"/>
                  </a:lnTo>
                  <a:lnTo>
                    <a:pt x="796" y="79"/>
                  </a:lnTo>
                  <a:lnTo>
                    <a:pt x="795" y="79"/>
                  </a:lnTo>
                  <a:lnTo>
                    <a:pt x="798" y="76"/>
                  </a:lnTo>
                  <a:lnTo>
                    <a:pt x="806" y="74"/>
                  </a:lnTo>
                  <a:lnTo>
                    <a:pt x="808" y="74"/>
                  </a:lnTo>
                  <a:lnTo>
                    <a:pt x="809" y="74"/>
                  </a:lnTo>
                  <a:lnTo>
                    <a:pt x="809" y="73"/>
                  </a:lnTo>
                  <a:lnTo>
                    <a:pt x="810" y="73"/>
                  </a:lnTo>
                  <a:lnTo>
                    <a:pt x="813" y="74"/>
                  </a:lnTo>
                  <a:lnTo>
                    <a:pt x="821" y="74"/>
                  </a:lnTo>
                  <a:lnTo>
                    <a:pt x="825" y="76"/>
                  </a:lnTo>
                  <a:lnTo>
                    <a:pt x="826" y="78"/>
                  </a:lnTo>
                  <a:lnTo>
                    <a:pt x="825" y="78"/>
                  </a:lnTo>
                  <a:lnTo>
                    <a:pt x="823" y="78"/>
                  </a:lnTo>
                  <a:lnTo>
                    <a:pt x="825" y="79"/>
                  </a:lnTo>
                  <a:lnTo>
                    <a:pt x="823" y="79"/>
                  </a:lnTo>
                  <a:lnTo>
                    <a:pt x="823" y="78"/>
                  </a:lnTo>
                  <a:lnTo>
                    <a:pt x="822" y="78"/>
                  </a:lnTo>
                  <a:lnTo>
                    <a:pt x="821" y="77"/>
                  </a:lnTo>
                  <a:lnTo>
                    <a:pt x="820" y="78"/>
                  </a:lnTo>
                  <a:lnTo>
                    <a:pt x="820" y="79"/>
                  </a:lnTo>
                  <a:lnTo>
                    <a:pt x="821" y="79"/>
                  </a:lnTo>
                  <a:lnTo>
                    <a:pt x="821" y="81"/>
                  </a:lnTo>
                  <a:lnTo>
                    <a:pt x="821" y="82"/>
                  </a:lnTo>
                  <a:lnTo>
                    <a:pt x="822" y="82"/>
                  </a:lnTo>
                  <a:lnTo>
                    <a:pt x="822" y="81"/>
                  </a:lnTo>
                  <a:lnTo>
                    <a:pt x="823" y="81"/>
                  </a:lnTo>
                  <a:lnTo>
                    <a:pt x="825" y="81"/>
                  </a:lnTo>
                  <a:lnTo>
                    <a:pt x="826" y="82"/>
                  </a:lnTo>
                  <a:lnTo>
                    <a:pt x="825" y="82"/>
                  </a:lnTo>
                  <a:lnTo>
                    <a:pt x="825" y="83"/>
                  </a:lnTo>
                  <a:lnTo>
                    <a:pt x="823" y="83"/>
                  </a:lnTo>
                  <a:lnTo>
                    <a:pt x="823" y="84"/>
                  </a:lnTo>
                  <a:lnTo>
                    <a:pt x="823" y="85"/>
                  </a:lnTo>
                  <a:lnTo>
                    <a:pt x="822" y="85"/>
                  </a:lnTo>
                  <a:lnTo>
                    <a:pt x="822" y="86"/>
                  </a:lnTo>
                  <a:lnTo>
                    <a:pt x="822" y="87"/>
                  </a:lnTo>
                  <a:lnTo>
                    <a:pt x="822" y="88"/>
                  </a:lnTo>
                  <a:lnTo>
                    <a:pt x="821" y="88"/>
                  </a:lnTo>
                  <a:lnTo>
                    <a:pt x="820" y="88"/>
                  </a:lnTo>
                  <a:lnTo>
                    <a:pt x="819" y="88"/>
                  </a:lnTo>
                  <a:lnTo>
                    <a:pt x="818" y="88"/>
                  </a:lnTo>
                  <a:lnTo>
                    <a:pt x="818" y="87"/>
                  </a:lnTo>
                  <a:lnTo>
                    <a:pt x="817" y="87"/>
                  </a:lnTo>
                  <a:lnTo>
                    <a:pt x="818" y="87"/>
                  </a:lnTo>
                  <a:lnTo>
                    <a:pt x="817" y="87"/>
                  </a:lnTo>
                  <a:lnTo>
                    <a:pt x="817" y="88"/>
                  </a:lnTo>
                  <a:lnTo>
                    <a:pt x="818" y="88"/>
                  </a:lnTo>
                  <a:lnTo>
                    <a:pt x="818" y="90"/>
                  </a:lnTo>
                  <a:lnTo>
                    <a:pt x="819" y="90"/>
                  </a:lnTo>
                  <a:lnTo>
                    <a:pt x="820" y="90"/>
                  </a:lnTo>
                  <a:lnTo>
                    <a:pt x="821" y="90"/>
                  </a:lnTo>
                  <a:lnTo>
                    <a:pt x="820" y="90"/>
                  </a:lnTo>
                  <a:lnTo>
                    <a:pt x="820" y="92"/>
                  </a:lnTo>
                  <a:lnTo>
                    <a:pt x="820" y="93"/>
                  </a:lnTo>
                  <a:lnTo>
                    <a:pt x="820" y="94"/>
                  </a:lnTo>
                  <a:lnTo>
                    <a:pt x="821" y="94"/>
                  </a:lnTo>
                  <a:lnTo>
                    <a:pt x="821" y="95"/>
                  </a:lnTo>
                  <a:lnTo>
                    <a:pt x="822" y="96"/>
                  </a:lnTo>
                  <a:lnTo>
                    <a:pt x="821" y="96"/>
                  </a:lnTo>
                  <a:lnTo>
                    <a:pt x="821" y="98"/>
                  </a:lnTo>
                  <a:lnTo>
                    <a:pt x="821" y="101"/>
                  </a:lnTo>
                  <a:lnTo>
                    <a:pt x="821" y="102"/>
                  </a:lnTo>
                  <a:lnTo>
                    <a:pt x="822" y="104"/>
                  </a:lnTo>
                  <a:lnTo>
                    <a:pt x="821" y="104"/>
                  </a:lnTo>
                  <a:lnTo>
                    <a:pt x="821" y="105"/>
                  </a:lnTo>
                  <a:lnTo>
                    <a:pt x="821" y="107"/>
                  </a:lnTo>
                  <a:lnTo>
                    <a:pt x="821" y="108"/>
                  </a:lnTo>
                  <a:lnTo>
                    <a:pt x="821" y="109"/>
                  </a:lnTo>
                  <a:lnTo>
                    <a:pt x="823" y="110"/>
                  </a:lnTo>
                  <a:lnTo>
                    <a:pt x="823" y="111"/>
                  </a:lnTo>
                  <a:lnTo>
                    <a:pt x="822" y="112"/>
                  </a:lnTo>
                  <a:lnTo>
                    <a:pt x="821" y="112"/>
                  </a:lnTo>
                  <a:lnTo>
                    <a:pt x="820" y="111"/>
                  </a:lnTo>
                  <a:lnTo>
                    <a:pt x="819" y="111"/>
                  </a:lnTo>
                  <a:lnTo>
                    <a:pt x="819" y="112"/>
                  </a:lnTo>
                  <a:lnTo>
                    <a:pt x="819" y="113"/>
                  </a:lnTo>
                  <a:lnTo>
                    <a:pt x="820" y="113"/>
                  </a:lnTo>
                  <a:lnTo>
                    <a:pt x="820" y="112"/>
                  </a:lnTo>
                  <a:lnTo>
                    <a:pt x="821" y="112"/>
                  </a:lnTo>
                  <a:lnTo>
                    <a:pt x="821" y="113"/>
                  </a:lnTo>
                  <a:lnTo>
                    <a:pt x="822" y="113"/>
                  </a:lnTo>
                  <a:lnTo>
                    <a:pt x="822" y="115"/>
                  </a:lnTo>
                  <a:lnTo>
                    <a:pt x="823" y="116"/>
                  </a:lnTo>
                  <a:lnTo>
                    <a:pt x="825" y="115"/>
                  </a:lnTo>
                  <a:lnTo>
                    <a:pt x="827" y="110"/>
                  </a:lnTo>
                  <a:lnTo>
                    <a:pt x="827" y="105"/>
                  </a:lnTo>
                  <a:lnTo>
                    <a:pt x="828" y="104"/>
                  </a:lnTo>
                  <a:lnTo>
                    <a:pt x="828" y="100"/>
                  </a:lnTo>
                  <a:lnTo>
                    <a:pt x="827" y="95"/>
                  </a:lnTo>
                  <a:lnTo>
                    <a:pt x="829" y="92"/>
                  </a:lnTo>
                  <a:lnTo>
                    <a:pt x="828" y="90"/>
                  </a:lnTo>
                  <a:lnTo>
                    <a:pt x="829" y="88"/>
                  </a:lnTo>
                  <a:lnTo>
                    <a:pt x="828" y="86"/>
                  </a:lnTo>
                  <a:lnTo>
                    <a:pt x="830" y="84"/>
                  </a:lnTo>
                  <a:lnTo>
                    <a:pt x="832" y="82"/>
                  </a:lnTo>
                  <a:lnTo>
                    <a:pt x="834" y="82"/>
                  </a:lnTo>
                  <a:lnTo>
                    <a:pt x="835" y="82"/>
                  </a:lnTo>
                  <a:lnTo>
                    <a:pt x="835" y="83"/>
                  </a:lnTo>
                  <a:lnTo>
                    <a:pt x="834" y="83"/>
                  </a:lnTo>
                  <a:lnTo>
                    <a:pt x="835" y="83"/>
                  </a:lnTo>
                  <a:lnTo>
                    <a:pt x="836" y="83"/>
                  </a:lnTo>
                  <a:lnTo>
                    <a:pt x="836" y="84"/>
                  </a:lnTo>
                  <a:lnTo>
                    <a:pt x="837" y="84"/>
                  </a:lnTo>
                  <a:lnTo>
                    <a:pt x="837" y="83"/>
                  </a:lnTo>
                  <a:lnTo>
                    <a:pt x="836" y="83"/>
                  </a:lnTo>
                  <a:lnTo>
                    <a:pt x="836" y="82"/>
                  </a:lnTo>
                  <a:lnTo>
                    <a:pt x="835" y="82"/>
                  </a:lnTo>
                  <a:lnTo>
                    <a:pt x="836" y="81"/>
                  </a:lnTo>
                  <a:lnTo>
                    <a:pt x="837" y="81"/>
                  </a:lnTo>
                  <a:lnTo>
                    <a:pt x="837" y="79"/>
                  </a:lnTo>
                  <a:lnTo>
                    <a:pt x="838" y="81"/>
                  </a:lnTo>
                  <a:lnTo>
                    <a:pt x="839" y="81"/>
                  </a:lnTo>
                  <a:lnTo>
                    <a:pt x="839" y="82"/>
                  </a:lnTo>
                  <a:lnTo>
                    <a:pt x="840" y="82"/>
                  </a:lnTo>
                  <a:lnTo>
                    <a:pt x="840" y="81"/>
                  </a:lnTo>
                  <a:lnTo>
                    <a:pt x="842" y="81"/>
                  </a:lnTo>
                  <a:lnTo>
                    <a:pt x="842" y="82"/>
                  </a:lnTo>
                  <a:lnTo>
                    <a:pt x="843" y="82"/>
                  </a:lnTo>
                  <a:lnTo>
                    <a:pt x="844" y="82"/>
                  </a:lnTo>
                  <a:lnTo>
                    <a:pt x="845" y="82"/>
                  </a:lnTo>
                  <a:lnTo>
                    <a:pt x="845" y="81"/>
                  </a:lnTo>
                  <a:lnTo>
                    <a:pt x="844" y="81"/>
                  </a:lnTo>
                  <a:lnTo>
                    <a:pt x="843" y="81"/>
                  </a:lnTo>
                  <a:lnTo>
                    <a:pt x="843" y="79"/>
                  </a:lnTo>
                  <a:lnTo>
                    <a:pt x="842" y="79"/>
                  </a:lnTo>
                  <a:lnTo>
                    <a:pt x="840" y="79"/>
                  </a:lnTo>
                  <a:lnTo>
                    <a:pt x="839" y="79"/>
                  </a:lnTo>
                  <a:lnTo>
                    <a:pt x="840" y="79"/>
                  </a:lnTo>
                  <a:lnTo>
                    <a:pt x="840" y="78"/>
                  </a:lnTo>
                  <a:lnTo>
                    <a:pt x="840" y="77"/>
                  </a:lnTo>
                  <a:lnTo>
                    <a:pt x="842" y="77"/>
                  </a:lnTo>
                  <a:lnTo>
                    <a:pt x="842" y="76"/>
                  </a:lnTo>
                  <a:lnTo>
                    <a:pt x="840" y="76"/>
                  </a:lnTo>
                  <a:lnTo>
                    <a:pt x="840" y="75"/>
                  </a:lnTo>
                  <a:lnTo>
                    <a:pt x="842" y="75"/>
                  </a:lnTo>
                  <a:lnTo>
                    <a:pt x="843" y="76"/>
                  </a:lnTo>
                  <a:lnTo>
                    <a:pt x="844" y="76"/>
                  </a:lnTo>
                  <a:lnTo>
                    <a:pt x="845" y="77"/>
                  </a:lnTo>
                  <a:lnTo>
                    <a:pt x="846" y="77"/>
                  </a:lnTo>
                  <a:lnTo>
                    <a:pt x="846" y="78"/>
                  </a:lnTo>
                  <a:lnTo>
                    <a:pt x="845" y="78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6" y="78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7" y="81"/>
                  </a:lnTo>
                  <a:lnTo>
                    <a:pt x="848" y="81"/>
                  </a:lnTo>
                  <a:lnTo>
                    <a:pt x="848" y="82"/>
                  </a:lnTo>
                  <a:lnTo>
                    <a:pt x="848" y="83"/>
                  </a:lnTo>
                  <a:lnTo>
                    <a:pt x="849" y="84"/>
                  </a:lnTo>
                  <a:lnTo>
                    <a:pt x="849" y="85"/>
                  </a:lnTo>
                  <a:lnTo>
                    <a:pt x="849" y="86"/>
                  </a:lnTo>
                  <a:lnTo>
                    <a:pt x="851" y="86"/>
                  </a:lnTo>
                  <a:lnTo>
                    <a:pt x="852" y="86"/>
                  </a:lnTo>
                  <a:lnTo>
                    <a:pt x="852" y="87"/>
                  </a:lnTo>
                  <a:lnTo>
                    <a:pt x="851" y="87"/>
                  </a:lnTo>
                  <a:lnTo>
                    <a:pt x="852" y="87"/>
                  </a:lnTo>
                  <a:lnTo>
                    <a:pt x="852" y="88"/>
                  </a:lnTo>
                  <a:lnTo>
                    <a:pt x="852" y="90"/>
                  </a:lnTo>
                  <a:lnTo>
                    <a:pt x="851" y="90"/>
                  </a:lnTo>
                  <a:lnTo>
                    <a:pt x="851" y="88"/>
                  </a:lnTo>
                  <a:lnTo>
                    <a:pt x="851" y="87"/>
                  </a:lnTo>
                  <a:lnTo>
                    <a:pt x="849" y="87"/>
                  </a:lnTo>
                  <a:lnTo>
                    <a:pt x="851" y="87"/>
                  </a:lnTo>
                  <a:lnTo>
                    <a:pt x="851" y="88"/>
                  </a:lnTo>
                  <a:lnTo>
                    <a:pt x="851" y="90"/>
                  </a:lnTo>
                  <a:lnTo>
                    <a:pt x="852" y="90"/>
                  </a:lnTo>
                  <a:lnTo>
                    <a:pt x="852" y="91"/>
                  </a:lnTo>
                  <a:lnTo>
                    <a:pt x="852" y="92"/>
                  </a:lnTo>
                  <a:lnTo>
                    <a:pt x="853" y="92"/>
                  </a:lnTo>
                  <a:lnTo>
                    <a:pt x="853" y="93"/>
                  </a:lnTo>
                  <a:lnTo>
                    <a:pt x="853" y="94"/>
                  </a:lnTo>
                  <a:lnTo>
                    <a:pt x="853" y="95"/>
                  </a:lnTo>
                  <a:lnTo>
                    <a:pt x="854" y="95"/>
                  </a:lnTo>
                  <a:lnTo>
                    <a:pt x="854" y="96"/>
                  </a:lnTo>
                  <a:lnTo>
                    <a:pt x="853" y="96"/>
                  </a:lnTo>
                  <a:lnTo>
                    <a:pt x="853" y="100"/>
                  </a:lnTo>
                  <a:lnTo>
                    <a:pt x="853" y="101"/>
                  </a:lnTo>
                  <a:lnTo>
                    <a:pt x="853" y="103"/>
                  </a:lnTo>
                  <a:lnTo>
                    <a:pt x="854" y="103"/>
                  </a:lnTo>
                  <a:lnTo>
                    <a:pt x="854" y="104"/>
                  </a:lnTo>
                  <a:lnTo>
                    <a:pt x="854" y="105"/>
                  </a:lnTo>
                  <a:lnTo>
                    <a:pt x="854" y="107"/>
                  </a:lnTo>
                  <a:lnTo>
                    <a:pt x="855" y="110"/>
                  </a:lnTo>
                  <a:lnTo>
                    <a:pt x="853" y="111"/>
                  </a:lnTo>
                  <a:lnTo>
                    <a:pt x="853" y="109"/>
                  </a:lnTo>
                  <a:lnTo>
                    <a:pt x="849" y="108"/>
                  </a:lnTo>
                  <a:lnTo>
                    <a:pt x="849" y="109"/>
                  </a:lnTo>
                  <a:lnTo>
                    <a:pt x="849" y="110"/>
                  </a:lnTo>
                  <a:lnTo>
                    <a:pt x="848" y="110"/>
                  </a:lnTo>
                  <a:lnTo>
                    <a:pt x="848" y="111"/>
                  </a:lnTo>
                  <a:lnTo>
                    <a:pt x="849" y="113"/>
                  </a:lnTo>
                  <a:lnTo>
                    <a:pt x="851" y="115"/>
                  </a:lnTo>
                  <a:lnTo>
                    <a:pt x="852" y="116"/>
                  </a:lnTo>
                  <a:lnTo>
                    <a:pt x="852" y="115"/>
                  </a:lnTo>
                  <a:lnTo>
                    <a:pt x="852" y="116"/>
                  </a:lnTo>
                  <a:lnTo>
                    <a:pt x="853" y="116"/>
                  </a:lnTo>
                  <a:lnTo>
                    <a:pt x="853" y="117"/>
                  </a:lnTo>
                  <a:lnTo>
                    <a:pt x="853" y="118"/>
                  </a:lnTo>
                  <a:lnTo>
                    <a:pt x="853" y="119"/>
                  </a:lnTo>
                  <a:lnTo>
                    <a:pt x="852" y="119"/>
                  </a:lnTo>
                  <a:lnTo>
                    <a:pt x="852" y="120"/>
                  </a:lnTo>
                  <a:lnTo>
                    <a:pt x="848" y="121"/>
                  </a:lnTo>
                  <a:lnTo>
                    <a:pt x="848" y="123"/>
                  </a:lnTo>
                  <a:lnTo>
                    <a:pt x="848" y="124"/>
                  </a:lnTo>
                  <a:lnTo>
                    <a:pt x="849" y="124"/>
                  </a:lnTo>
                  <a:lnTo>
                    <a:pt x="843" y="125"/>
                  </a:lnTo>
                  <a:lnTo>
                    <a:pt x="844" y="125"/>
                  </a:lnTo>
                  <a:lnTo>
                    <a:pt x="844" y="124"/>
                  </a:lnTo>
                  <a:lnTo>
                    <a:pt x="845" y="124"/>
                  </a:lnTo>
                  <a:lnTo>
                    <a:pt x="845" y="123"/>
                  </a:lnTo>
                  <a:lnTo>
                    <a:pt x="844" y="123"/>
                  </a:lnTo>
                  <a:lnTo>
                    <a:pt x="843" y="123"/>
                  </a:lnTo>
                  <a:lnTo>
                    <a:pt x="843" y="124"/>
                  </a:lnTo>
                  <a:lnTo>
                    <a:pt x="842" y="124"/>
                  </a:lnTo>
                  <a:lnTo>
                    <a:pt x="840" y="123"/>
                  </a:lnTo>
                  <a:lnTo>
                    <a:pt x="840" y="121"/>
                  </a:lnTo>
                  <a:lnTo>
                    <a:pt x="839" y="120"/>
                  </a:lnTo>
                  <a:lnTo>
                    <a:pt x="839" y="119"/>
                  </a:lnTo>
                  <a:lnTo>
                    <a:pt x="839" y="118"/>
                  </a:lnTo>
                  <a:lnTo>
                    <a:pt x="839" y="117"/>
                  </a:lnTo>
                  <a:lnTo>
                    <a:pt x="838" y="117"/>
                  </a:lnTo>
                  <a:lnTo>
                    <a:pt x="838" y="118"/>
                  </a:lnTo>
                  <a:lnTo>
                    <a:pt x="838" y="119"/>
                  </a:lnTo>
                  <a:lnTo>
                    <a:pt x="838" y="120"/>
                  </a:lnTo>
                  <a:lnTo>
                    <a:pt x="837" y="121"/>
                  </a:lnTo>
                  <a:lnTo>
                    <a:pt x="837" y="123"/>
                  </a:lnTo>
                  <a:lnTo>
                    <a:pt x="838" y="123"/>
                  </a:lnTo>
                  <a:lnTo>
                    <a:pt x="838" y="124"/>
                  </a:lnTo>
                  <a:lnTo>
                    <a:pt x="837" y="125"/>
                  </a:lnTo>
                  <a:lnTo>
                    <a:pt x="836" y="125"/>
                  </a:lnTo>
                  <a:lnTo>
                    <a:pt x="836" y="126"/>
                  </a:lnTo>
                  <a:lnTo>
                    <a:pt x="835" y="126"/>
                  </a:lnTo>
                  <a:lnTo>
                    <a:pt x="835" y="127"/>
                  </a:lnTo>
                  <a:lnTo>
                    <a:pt x="836" y="127"/>
                  </a:lnTo>
                  <a:lnTo>
                    <a:pt x="835" y="127"/>
                  </a:lnTo>
                  <a:lnTo>
                    <a:pt x="835" y="128"/>
                  </a:lnTo>
                  <a:lnTo>
                    <a:pt x="832" y="129"/>
                  </a:lnTo>
                  <a:lnTo>
                    <a:pt x="831" y="129"/>
                  </a:lnTo>
                  <a:lnTo>
                    <a:pt x="831" y="130"/>
                  </a:lnTo>
                  <a:lnTo>
                    <a:pt x="831" y="132"/>
                  </a:lnTo>
                  <a:lnTo>
                    <a:pt x="830" y="132"/>
                  </a:lnTo>
                  <a:lnTo>
                    <a:pt x="829" y="132"/>
                  </a:lnTo>
                  <a:lnTo>
                    <a:pt x="828" y="132"/>
                  </a:lnTo>
                  <a:lnTo>
                    <a:pt x="828" y="133"/>
                  </a:lnTo>
                  <a:lnTo>
                    <a:pt x="829" y="133"/>
                  </a:lnTo>
                  <a:lnTo>
                    <a:pt x="830" y="133"/>
                  </a:lnTo>
                  <a:lnTo>
                    <a:pt x="829" y="134"/>
                  </a:lnTo>
                  <a:lnTo>
                    <a:pt x="830" y="134"/>
                  </a:lnTo>
                  <a:lnTo>
                    <a:pt x="830" y="133"/>
                  </a:lnTo>
                  <a:lnTo>
                    <a:pt x="830" y="134"/>
                  </a:lnTo>
                  <a:lnTo>
                    <a:pt x="828" y="135"/>
                  </a:lnTo>
                  <a:lnTo>
                    <a:pt x="828" y="136"/>
                  </a:lnTo>
                  <a:lnTo>
                    <a:pt x="827" y="137"/>
                  </a:lnTo>
                  <a:lnTo>
                    <a:pt x="827" y="136"/>
                  </a:lnTo>
                  <a:lnTo>
                    <a:pt x="827" y="137"/>
                  </a:lnTo>
                  <a:lnTo>
                    <a:pt x="826" y="137"/>
                  </a:lnTo>
                  <a:lnTo>
                    <a:pt x="826" y="136"/>
                  </a:lnTo>
                  <a:lnTo>
                    <a:pt x="826" y="137"/>
                  </a:lnTo>
                  <a:lnTo>
                    <a:pt x="827" y="137"/>
                  </a:lnTo>
                  <a:lnTo>
                    <a:pt x="827" y="138"/>
                  </a:lnTo>
                  <a:lnTo>
                    <a:pt x="826" y="140"/>
                  </a:lnTo>
                  <a:lnTo>
                    <a:pt x="826" y="141"/>
                  </a:lnTo>
                  <a:lnTo>
                    <a:pt x="825" y="141"/>
                  </a:lnTo>
                  <a:lnTo>
                    <a:pt x="826" y="141"/>
                  </a:lnTo>
                  <a:lnTo>
                    <a:pt x="826" y="143"/>
                  </a:lnTo>
                  <a:lnTo>
                    <a:pt x="823" y="144"/>
                  </a:lnTo>
                  <a:lnTo>
                    <a:pt x="823" y="143"/>
                  </a:lnTo>
                  <a:lnTo>
                    <a:pt x="823" y="142"/>
                  </a:lnTo>
                  <a:lnTo>
                    <a:pt x="823" y="143"/>
                  </a:lnTo>
                  <a:lnTo>
                    <a:pt x="822" y="142"/>
                  </a:lnTo>
                  <a:lnTo>
                    <a:pt x="821" y="142"/>
                  </a:lnTo>
                  <a:lnTo>
                    <a:pt x="820" y="142"/>
                  </a:lnTo>
                  <a:lnTo>
                    <a:pt x="821" y="142"/>
                  </a:lnTo>
                  <a:lnTo>
                    <a:pt x="820" y="143"/>
                  </a:lnTo>
                  <a:lnTo>
                    <a:pt x="820" y="144"/>
                  </a:lnTo>
                  <a:lnTo>
                    <a:pt x="820" y="143"/>
                  </a:lnTo>
                  <a:lnTo>
                    <a:pt x="820" y="144"/>
                  </a:lnTo>
                  <a:lnTo>
                    <a:pt x="820" y="145"/>
                  </a:lnTo>
                  <a:lnTo>
                    <a:pt x="819" y="145"/>
                  </a:lnTo>
                  <a:lnTo>
                    <a:pt x="820" y="145"/>
                  </a:lnTo>
                  <a:lnTo>
                    <a:pt x="820" y="146"/>
                  </a:lnTo>
                  <a:lnTo>
                    <a:pt x="819" y="146"/>
                  </a:lnTo>
                  <a:lnTo>
                    <a:pt x="819" y="145"/>
                  </a:lnTo>
                  <a:lnTo>
                    <a:pt x="819" y="146"/>
                  </a:lnTo>
                  <a:lnTo>
                    <a:pt x="818" y="146"/>
                  </a:lnTo>
                  <a:lnTo>
                    <a:pt x="819" y="147"/>
                  </a:lnTo>
                  <a:lnTo>
                    <a:pt x="820" y="150"/>
                  </a:lnTo>
                  <a:lnTo>
                    <a:pt x="819" y="150"/>
                  </a:lnTo>
                  <a:lnTo>
                    <a:pt x="819" y="149"/>
                  </a:lnTo>
                  <a:lnTo>
                    <a:pt x="819" y="150"/>
                  </a:lnTo>
                  <a:lnTo>
                    <a:pt x="818" y="150"/>
                  </a:lnTo>
                  <a:lnTo>
                    <a:pt x="817" y="151"/>
                  </a:lnTo>
                  <a:lnTo>
                    <a:pt x="815" y="151"/>
                  </a:lnTo>
                  <a:lnTo>
                    <a:pt x="814" y="151"/>
                  </a:lnTo>
                  <a:lnTo>
                    <a:pt x="813" y="151"/>
                  </a:lnTo>
                  <a:lnTo>
                    <a:pt x="812" y="151"/>
                  </a:lnTo>
                  <a:lnTo>
                    <a:pt x="812" y="152"/>
                  </a:lnTo>
                  <a:lnTo>
                    <a:pt x="813" y="152"/>
                  </a:lnTo>
                  <a:lnTo>
                    <a:pt x="811" y="153"/>
                  </a:lnTo>
                  <a:lnTo>
                    <a:pt x="810" y="152"/>
                  </a:lnTo>
                  <a:lnTo>
                    <a:pt x="809" y="152"/>
                  </a:lnTo>
                  <a:lnTo>
                    <a:pt x="809" y="153"/>
                  </a:lnTo>
                  <a:lnTo>
                    <a:pt x="806" y="153"/>
                  </a:lnTo>
                  <a:lnTo>
                    <a:pt x="806" y="152"/>
                  </a:lnTo>
                  <a:lnTo>
                    <a:pt x="805" y="152"/>
                  </a:lnTo>
                  <a:lnTo>
                    <a:pt x="805" y="153"/>
                  </a:lnTo>
                  <a:lnTo>
                    <a:pt x="804" y="151"/>
                  </a:lnTo>
                  <a:lnTo>
                    <a:pt x="803" y="151"/>
                  </a:lnTo>
                  <a:lnTo>
                    <a:pt x="803" y="150"/>
                  </a:lnTo>
                  <a:lnTo>
                    <a:pt x="802" y="150"/>
                  </a:lnTo>
                  <a:lnTo>
                    <a:pt x="802" y="149"/>
                  </a:lnTo>
                  <a:lnTo>
                    <a:pt x="802" y="147"/>
                  </a:lnTo>
                  <a:lnTo>
                    <a:pt x="801" y="147"/>
                  </a:lnTo>
                  <a:lnTo>
                    <a:pt x="801" y="149"/>
                  </a:lnTo>
                  <a:lnTo>
                    <a:pt x="801" y="150"/>
                  </a:lnTo>
                  <a:lnTo>
                    <a:pt x="801" y="151"/>
                  </a:lnTo>
                  <a:lnTo>
                    <a:pt x="802" y="151"/>
                  </a:lnTo>
                  <a:lnTo>
                    <a:pt x="802" y="152"/>
                  </a:lnTo>
                  <a:lnTo>
                    <a:pt x="800" y="153"/>
                  </a:lnTo>
                  <a:lnTo>
                    <a:pt x="797" y="152"/>
                  </a:lnTo>
                  <a:lnTo>
                    <a:pt x="797" y="151"/>
                  </a:lnTo>
                  <a:lnTo>
                    <a:pt x="797" y="152"/>
                  </a:lnTo>
                  <a:lnTo>
                    <a:pt x="796" y="151"/>
                  </a:lnTo>
                  <a:lnTo>
                    <a:pt x="797" y="151"/>
                  </a:lnTo>
                  <a:lnTo>
                    <a:pt x="798" y="151"/>
                  </a:lnTo>
                  <a:lnTo>
                    <a:pt x="798" y="150"/>
                  </a:lnTo>
                  <a:lnTo>
                    <a:pt x="797" y="150"/>
                  </a:lnTo>
                  <a:lnTo>
                    <a:pt x="796" y="150"/>
                  </a:lnTo>
                  <a:lnTo>
                    <a:pt x="796" y="149"/>
                  </a:lnTo>
                  <a:lnTo>
                    <a:pt x="796" y="150"/>
                  </a:lnTo>
                  <a:lnTo>
                    <a:pt x="795" y="147"/>
                  </a:lnTo>
                  <a:lnTo>
                    <a:pt x="795" y="146"/>
                  </a:lnTo>
                  <a:lnTo>
                    <a:pt x="795" y="147"/>
                  </a:lnTo>
                  <a:lnTo>
                    <a:pt x="794" y="147"/>
                  </a:lnTo>
                  <a:lnTo>
                    <a:pt x="794" y="146"/>
                  </a:lnTo>
                  <a:lnTo>
                    <a:pt x="793" y="145"/>
                  </a:lnTo>
                  <a:lnTo>
                    <a:pt x="792" y="144"/>
                  </a:lnTo>
                  <a:lnTo>
                    <a:pt x="792" y="145"/>
                  </a:lnTo>
                  <a:lnTo>
                    <a:pt x="792" y="144"/>
                  </a:lnTo>
                  <a:lnTo>
                    <a:pt x="792" y="145"/>
                  </a:lnTo>
                  <a:lnTo>
                    <a:pt x="791" y="145"/>
                  </a:lnTo>
                  <a:lnTo>
                    <a:pt x="792" y="145"/>
                  </a:lnTo>
                  <a:lnTo>
                    <a:pt x="792" y="146"/>
                  </a:lnTo>
                  <a:lnTo>
                    <a:pt x="793" y="146"/>
                  </a:lnTo>
                  <a:lnTo>
                    <a:pt x="792" y="146"/>
                  </a:lnTo>
                  <a:lnTo>
                    <a:pt x="792" y="147"/>
                  </a:lnTo>
                  <a:lnTo>
                    <a:pt x="791" y="147"/>
                  </a:lnTo>
                  <a:lnTo>
                    <a:pt x="792" y="149"/>
                  </a:lnTo>
                  <a:lnTo>
                    <a:pt x="792" y="150"/>
                  </a:lnTo>
                  <a:lnTo>
                    <a:pt x="792" y="151"/>
                  </a:lnTo>
                  <a:lnTo>
                    <a:pt x="792" y="150"/>
                  </a:lnTo>
                  <a:lnTo>
                    <a:pt x="793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1" y="152"/>
                  </a:lnTo>
                  <a:lnTo>
                    <a:pt x="791" y="151"/>
                  </a:lnTo>
                  <a:lnTo>
                    <a:pt x="789" y="151"/>
                  </a:lnTo>
                  <a:lnTo>
                    <a:pt x="788" y="151"/>
                  </a:lnTo>
                  <a:lnTo>
                    <a:pt x="788" y="150"/>
                  </a:lnTo>
                  <a:lnTo>
                    <a:pt x="788" y="151"/>
                  </a:lnTo>
                  <a:lnTo>
                    <a:pt x="787" y="151"/>
                  </a:lnTo>
                  <a:lnTo>
                    <a:pt x="786" y="152"/>
                  </a:lnTo>
                  <a:lnTo>
                    <a:pt x="786" y="151"/>
                  </a:lnTo>
                  <a:lnTo>
                    <a:pt x="787" y="151"/>
                  </a:lnTo>
                  <a:lnTo>
                    <a:pt x="786" y="151"/>
                  </a:lnTo>
                  <a:lnTo>
                    <a:pt x="786" y="150"/>
                  </a:lnTo>
                  <a:lnTo>
                    <a:pt x="786" y="151"/>
                  </a:lnTo>
                  <a:lnTo>
                    <a:pt x="786" y="149"/>
                  </a:lnTo>
                  <a:lnTo>
                    <a:pt x="786" y="150"/>
                  </a:lnTo>
                  <a:lnTo>
                    <a:pt x="786" y="149"/>
                  </a:lnTo>
                  <a:lnTo>
                    <a:pt x="787" y="150"/>
                  </a:lnTo>
                  <a:lnTo>
                    <a:pt x="788" y="150"/>
                  </a:lnTo>
                  <a:lnTo>
                    <a:pt x="789" y="150"/>
                  </a:lnTo>
                  <a:lnTo>
                    <a:pt x="791" y="151"/>
                  </a:lnTo>
                  <a:lnTo>
                    <a:pt x="791" y="150"/>
                  </a:lnTo>
                  <a:lnTo>
                    <a:pt x="791" y="149"/>
                  </a:lnTo>
                  <a:lnTo>
                    <a:pt x="791" y="147"/>
                  </a:lnTo>
                  <a:lnTo>
                    <a:pt x="789" y="147"/>
                  </a:lnTo>
                  <a:lnTo>
                    <a:pt x="788" y="146"/>
                  </a:lnTo>
                  <a:lnTo>
                    <a:pt x="787" y="145"/>
                  </a:lnTo>
                  <a:lnTo>
                    <a:pt x="788" y="145"/>
                  </a:lnTo>
                  <a:lnTo>
                    <a:pt x="789" y="145"/>
                  </a:lnTo>
                  <a:lnTo>
                    <a:pt x="788" y="145"/>
                  </a:lnTo>
                  <a:lnTo>
                    <a:pt x="788" y="144"/>
                  </a:lnTo>
                  <a:lnTo>
                    <a:pt x="788" y="143"/>
                  </a:lnTo>
                  <a:lnTo>
                    <a:pt x="788" y="142"/>
                  </a:lnTo>
                  <a:lnTo>
                    <a:pt x="787" y="142"/>
                  </a:lnTo>
                  <a:lnTo>
                    <a:pt x="786" y="141"/>
                  </a:lnTo>
                  <a:lnTo>
                    <a:pt x="785" y="141"/>
                  </a:lnTo>
                  <a:lnTo>
                    <a:pt x="785" y="140"/>
                  </a:lnTo>
                  <a:lnTo>
                    <a:pt x="786" y="140"/>
                  </a:lnTo>
                  <a:lnTo>
                    <a:pt x="785" y="140"/>
                  </a:lnTo>
                  <a:lnTo>
                    <a:pt x="785" y="138"/>
                  </a:lnTo>
                  <a:lnTo>
                    <a:pt x="785" y="140"/>
                  </a:lnTo>
                  <a:lnTo>
                    <a:pt x="784" y="140"/>
                  </a:lnTo>
                  <a:lnTo>
                    <a:pt x="784" y="141"/>
                  </a:lnTo>
                  <a:lnTo>
                    <a:pt x="785" y="141"/>
                  </a:lnTo>
                  <a:lnTo>
                    <a:pt x="785" y="142"/>
                  </a:lnTo>
                  <a:lnTo>
                    <a:pt x="786" y="142"/>
                  </a:lnTo>
                  <a:lnTo>
                    <a:pt x="785" y="143"/>
                  </a:lnTo>
                  <a:lnTo>
                    <a:pt x="784" y="143"/>
                  </a:lnTo>
                  <a:lnTo>
                    <a:pt x="784" y="142"/>
                  </a:lnTo>
                  <a:lnTo>
                    <a:pt x="784" y="143"/>
                  </a:lnTo>
                  <a:lnTo>
                    <a:pt x="784" y="144"/>
                  </a:lnTo>
                  <a:lnTo>
                    <a:pt x="784" y="143"/>
                  </a:lnTo>
                  <a:lnTo>
                    <a:pt x="785" y="143"/>
                  </a:lnTo>
                  <a:lnTo>
                    <a:pt x="785" y="144"/>
                  </a:lnTo>
                  <a:lnTo>
                    <a:pt x="784" y="145"/>
                  </a:lnTo>
                  <a:lnTo>
                    <a:pt x="783" y="145"/>
                  </a:lnTo>
                  <a:lnTo>
                    <a:pt x="781" y="145"/>
                  </a:lnTo>
                  <a:lnTo>
                    <a:pt x="781" y="144"/>
                  </a:lnTo>
                  <a:lnTo>
                    <a:pt x="783" y="145"/>
                  </a:lnTo>
                  <a:lnTo>
                    <a:pt x="783" y="144"/>
                  </a:lnTo>
                  <a:lnTo>
                    <a:pt x="781" y="144"/>
                  </a:lnTo>
                  <a:lnTo>
                    <a:pt x="781" y="143"/>
                  </a:lnTo>
                  <a:lnTo>
                    <a:pt x="781" y="142"/>
                  </a:lnTo>
                  <a:lnTo>
                    <a:pt x="781" y="143"/>
                  </a:lnTo>
                  <a:lnTo>
                    <a:pt x="780" y="143"/>
                  </a:lnTo>
                  <a:lnTo>
                    <a:pt x="781" y="143"/>
                  </a:lnTo>
                  <a:lnTo>
                    <a:pt x="781" y="144"/>
                  </a:lnTo>
                  <a:lnTo>
                    <a:pt x="781" y="145"/>
                  </a:lnTo>
                  <a:lnTo>
                    <a:pt x="780" y="145"/>
                  </a:lnTo>
                  <a:lnTo>
                    <a:pt x="781" y="145"/>
                  </a:lnTo>
                  <a:lnTo>
                    <a:pt x="780" y="145"/>
                  </a:lnTo>
                  <a:lnTo>
                    <a:pt x="779" y="145"/>
                  </a:lnTo>
                  <a:lnTo>
                    <a:pt x="778" y="145"/>
                  </a:lnTo>
                  <a:lnTo>
                    <a:pt x="779" y="145"/>
                  </a:lnTo>
                  <a:lnTo>
                    <a:pt x="779" y="146"/>
                  </a:lnTo>
                  <a:lnTo>
                    <a:pt x="779" y="147"/>
                  </a:lnTo>
                  <a:lnTo>
                    <a:pt x="779" y="149"/>
                  </a:lnTo>
                  <a:lnTo>
                    <a:pt x="780" y="149"/>
                  </a:lnTo>
                  <a:lnTo>
                    <a:pt x="778" y="147"/>
                  </a:lnTo>
                  <a:lnTo>
                    <a:pt x="777" y="147"/>
                  </a:lnTo>
                  <a:lnTo>
                    <a:pt x="778" y="147"/>
                  </a:lnTo>
                  <a:lnTo>
                    <a:pt x="777" y="147"/>
                  </a:lnTo>
                  <a:lnTo>
                    <a:pt x="777" y="146"/>
                  </a:lnTo>
                  <a:lnTo>
                    <a:pt x="778" y="146"/>
                  </a:lnTo>
                  <a:lnTo>
                    <a:pt x="777" y="145"/>
                  </a:lnTo>
                  <a:lnTo>
                    <a:pt x="777" y="146"/>
                  </a:lnTo>
                  <a:lnTo>
                    <a:pt x="777" y="145"/>
                  </a:lnTo>
                  <a:lnTo>
                    <a:pt x="776" y="145"/>
                  </a:lnTo>
                  <a:lnTo>
                    <a:pt x="776" y="146"/>
                  </a:lnTo>
                  <a:lnTo>
                    <a:pt x="773" y="145"/>
                  </a:lnTo>
                  <a:lnTo>
                    <a:pt x="773" y="144"/>
                  </a:lnTo>
                  <a:lnTo>
                    <a:pt x="773" y="143"/>
                  </a:lnTo>
                  <a:lnTo>
                    <a:pt x="775" y="143"/>
                  </a:lnTo>
                  <a:lnTo>
                    <a:pt x="775" y="142"/>
                  </a:lnTo>
                  <a:lnTo>
                    <a:pt x="776" y="142"/>
                  </a:lnTo>
                  <a:lnTo>
                    <a:pt x="776" y="143"/>
                  </a:lnTo>
                  <a:lnTo>
                    <a:pt x="777" y="143"/>
                  </a:lnTo>
                  <a:lnTo>
                    <a:pt x="776" y="143"/>
                  </a:lnTo>
                  <a:lnTo>
                    <a:pt x="776" y="142"/>
                  </a:lnTo>
                  <a:lnTo>
                    <a:pt x="775" y="142"/>
                  </a:lnTo>
                  <a:lnTo>
                    <a:pt x="775" y="141"/>
                  </a:lnTo>
                  <a:lnTo>
                    <a:pt x="775" y="142"/>
                  </a:lnTo>
                  <a:lnTo>
                    <a:pt x="773" y="142"/>
                  </a:lnTo>
                  <a:lnTo>
                    <a:pt x="773" y="141"/>
                  </a:lnTo>
                  <a:lnTo>
                    <a:pt x="772" y="141"/>
                  </a:lnTo>
                  <a:lnTo>
                    <a:pt x="773" y="141"/>
                  </a:lnTo>
                  <a:lnTo>
                    <a:pt x="772" y="142"/>
                  </a:lnTo>
                  <a:lnTo>
                    <a:pt x="772" y="141"/>
                  </a:lnTo>
                  <a:lnTo>
                    <a:pt x="770" y="140"/>
                  </a:lnTo>
                  <a:lnTo>
                    <a:pt x="771" y="138"/>
                  </a:lnTo>
                  <a:lnTo>
                    <a:pt x="771" y="140"/>
                  </a:lnTo>
                  <a:lnTo>
                    <a:pt x="772" y="140"/>
                  </a:lnTo>
                  <a:lnTo>
                    <a:pt x="772" y="138"/>
                  </a:lnTo>
                  <a:lnTo>
                    <a:pt x="772" y="137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3" y="137"/>
                  </a:lnTo>
                  <a:lnTo>
                    <a:pt x="775" y="137"/>
                  </a:lnTo>
                  <a:lnTo>
                    <a:pt x="773" y="137"/>
                  </a:lnTo>
                  <a:lnTo>
                    <a:pt x="775" y="137"/>
                  </a:lnTo>
                  <a:lnTo>
                    <a:pt x="776" y="137"/>
                  </a:lnTo>
                  <a:lnTo>
                    <a:pt x="775" y="137"/>
                  </a:lnTo>
                  <a:lnTo>
                    <a:pt x="775" y="136"/>
                  </a:lnTo>
                  <a:lnTo>
                    <a:pt x="773" y="136"/>
                  </a:lnTo>
                  <a:lnTo>
                    <a:pt x="773" y="135"/>
                  </a:lnTo>
                  <a:lnTo>
                    <a:pt x="773" y="136"/>
                  </a:lnTo>
                  <a:lnTo>
                    <a:pt x="772" y="136"/>
                  </a:lnTo>
                  <a:lnTo>
                    <a:pt x="772" y="137"/>
                  </a:lnTo>
                  <a:lnTo>
                    <a:pt x="771" y="136"/>
                  </a:lnTo>
                  <a:lnTo>
                    <a:pt x="771" y="135"/>
                  </a:lnTo>
                  <a:lnTo>
                    <a:pt x="769" y="133"/>
                  </a:lnTo>
                  <a:lnTo>
                    <a:pt x="770" y="133"/>
                  </a:lnTo>
                  <a:lnTo>
                    <a:pt x="771" y="133"/>
                  </a:lnTo>
                  <a:lnTo>
                    <a:pt x="772" y="133"/>
                  </a:lnTo>
                  <a:lnTo>
                    <a:pt x="773" y="133"/>
                  </a:lnTo>
                  <a:lnTo>
                    <a:pt x="775" y="133"/>
                  </a:lnTo>
                  <a:lnTo>
                    <a:pt x="776" y="133"/>
                  </a:lnTo>
                  <a:lnTo>
                    <a:pt x="777" y="133"/>
                  </a:lnTo>
                  <a:lnTo>
                    <a:pt x="778" y="133"/>
                  </a:lnTo>
                  <a:lnTo>
                    <a:pt x="778" y="134"/>
                  </a:lnTo>
                  <a:lnTo>
                    <a:pt x="778" y="135"/>
                  </a:lnTo>
                  <a:lnTo>
                    <a:pt x="778" y="134"/>
                  </a:lnTo>
                  <a:lnTo>
                    <a:pt x="778" y="133"/>
                  </a:lnTo>
                  <a:lnTo>
                    <a:pt x="779" y="133"/>
                  </a:lnTo>
                  <a:lnTo>
                    <a:pt x="779" y="132"/>
                  </a:lnTo>
                  <a:lnTo>
                    <a:pt x="779" y="133"/>
                  </a:lnTo>
                  <a:lnTo>
                    <a:pt x="780" y="133"/>
                  </a:lnTo>
                  <a:lnTo>
                    <a:pt x="781" y="133"/>
                  </a:lnTo>
                  <a:lnTo>
                    <a:pt x="781" y="134"/>
                  </a:lnTo>
                  <a:lnTo>
                    <a:pt x="781" y="133"/>
                  </a:lnTo>
                  <a:lnTo>
                    <a:pt x="780" y="133"/>
                  </a:lnTo>
                  <a:lnTo>
                    <a:pt x="779" y="133"/>
                  </a:lnTo>
                  <a:lnTo>
                    <a:pt x="779" y="132"/>
                  </a:lnTo>
                  <a:lnTo>
                    <a:pt x="780" y="132"/>
                  </a:lnTo>
                  <a:lnTo>
                    <a:pt x="780" y="128"/>
                  </a:lnTo>
                  <a:lnTo>
                    <a:pt x="779" y="128"/>
                  </a:lnTo>
                  <a:lnTo>
                    <a:pt x="778" y="129"/>
                  </a:lnTo>
                  <a:lnTo>
                    <a:pt x="777" y="129"/>
                  </a:lnTo>
                  <a:lnTo>
                    <a:pt x="776" y="129"/>
                  </a:lnTo>
                  <a:lnTo>
                    <a:pt x="775" y="129"/>
                  </a:lnTo>
                  <a:lnTo>
                    <a:pt x="770" y="129"/>
                  </a:lnTo>
                  <a:lnTo>
                    <a:pt x="769" y="129"/>
                  </a:lnTo>
                  <a:lnTo>
                    <a:pt x="769" y="128"/>
                  </a:lnTo>
                  <a:lnTo>
                    <a:pt x="768" y="128"/>
                  </a:lnTo>
                  <a:lnTo>
                    <a:pt x="769" y="128"/>
                  </a:lnTo>
                  <a:lnTo>
                    <a:pt x="769" y="127"/>
                  </a:lnTo>
                  <a:lnTo>
                    <a:pt x="769" y="128"/>
                  </a:lnTo>
                  <a:lnTo>
                    <a:pt x="768" y="128"/>
                  </a:lnTo>
                  <a:lnTo>
                    <a:pt x="768" y="127"/>
                  </a:lnTo>
                  <a:lnTo>
                    <a:pt x="768" y="128"/>
                  </a:lnTo>
                  <a:lnTo>
                    <a:pt x="767" y="128"/>
                  </a:lnTo>
                  <a:lnTo>
                    <a:pt x="767" y="129"/>
                  </a:lnTo>
                  <a:lnTo>
                    <a:pt x="766" y="129"/>
                  </a:lnTo>
                  <a:lnTo>
                    <a:pt x="767" y="129"/>
                  </a:lnTo>
                  <a:lnTo>
                    <a:pt x="766" y="129"/>
                  </a:lnTo>
                  <a:lnTo>
                    <a:pt x="764" y="129"/>
                  </a:lnTo>
                  <a:lnTo>
                    <a:pt x="764" y="128"/>
                  </a:lnTo>
                  <a:lnTo>
                    <a:pt x="763" y="128"/>
                  </a:lnTo>
                  <a:lnTo>
                    <a:pt x="762" y="128"/>
                  </a:lnTo>
                  <a:lnTo>
                    <a:pt x="762" y="127"/>
                  </a:lnTo>
                  <a:lnTo>
                    <a:pt x="762" y="128"/>
                  </a:lnTo>
                  <a:lnTo>
                    <a:pt x="763" y="128"/>
                  </a:lnTo>
                  <a:lnTo>
                    <a:pt x="763" y="129"/>
                  </a:lnTo>
                  <a:lnTo>
                    <a:pt x="764" y="129"/>
                  </a:lnTo>
                  <a:lnTo>
                    <a:pt x="764" y="130"/>
                  </a:lnTo>
                  <a:lnTo>
                    <a:pt x="764" y="132"/>
                  </a:lnTo>
                  <a:lnTo>
                    <a:pt x="763" y="132"/>
                  </a:lnTo>
                  <a:lnTo>
                    <a:pt x="763" y="130"/>
                  </a:lnTo>
                  <a:lnTo>
                    <a:pt x="762" y="132"/>
                  </a:lnTo>
                  <a:lnTo>
                    <a:pt x="761" y="133"/>
                  </a:lnTo>
                  <a:lnTo>
                    <a:pt x="760" y="133"/>
                  </a:lnTo>
                  <a:lnTo>
                    <a:pt x="760" y="134"/>
                  </a:lnTo>
                  <a:lnTo>
                    <a:pt x="761" y="134"/>
                  </a:lnTo>
                  <a:lnTo>
                    <a:pt x="761" y="133"/>
                  </a:lnTo>
                  <a:lnTo>
                    <a:pt x="762" y="133"/>
                  </a:lnTo>
                  <a:lnTo>
                    <a:pt x="763" y="132"/>
                  </a:lnTo>
                  <a:lnTo>
                    <a:pt x="763" y="133"/>
                  </a:lnTo>
                  <a:lnTo>
                    <a:pt x="763" y="134"/>
                  </a:lnTo>
                  <a:lnTo>
                    <a:pt x="763" y="133"/>
                  </a:lnTo>
                  <a:lnTo>
                    <a:pt x="764" y="133"/>
                  </a:lnTo>
                  <a:lnTo>
                    <a:pt x="766" y="134"/>
                  </a:lnTo>
                  <a:lnTo>
                    <a:pt x="766" y="135"/>
                  </a:lnTo>
                  <a:lnTo>
                    <a:pt x="767" y="135"/>
                  </a:lnTo>
                  <a:lnTo>
                    <a:pt x="767" y="136"/>
                  </a:lnTo>
                  <a:lnTo>
                    <a:pt x="767" y="137"/>
                  </a:lnTo>
                  <a:lnTo>
                    <a:pt x="767" y="138"/>
                  </a:lnTo>
                  <a:lnTo>
                    <a:pt x="766" y="138"/>
                  </a:lnTo>
                  <a:lnTo>
                    <a:pt x="764" y="138"/>
                  </a:lnTo>
                  <a:lnTo>
                    <a:pt x="766" y="138"/>
                  </a:lnTo>
                  <a:lnTo>
                    <a:pt x="766" y="140"/>
                  </a:lnTo>
                  <a:lnTo>
                    <a:pt x="766" y="138"/>
                  </a:lnTo>
                  <a:lnTo>
                    <a:pt x="767" y="138"/>
                  </a:lnTo>
                  <a:lnTo>
                    <a:pt x="767" y="141"/>
                  </a:lnTo>
                  <a:lnTo>
                    <a:pt x="768" y="141"/>
                  </a:lnTo>
                  <a:lnTo>
                    <a:pt x="768" y="142"/>
                  </a:lnTo>
                  <a:lnTo>
                    <a:pt x="768" y="143"/>
                  </a:lnTo>
                  <a:lnTo>
                    <a:pt x="767" y="143"/>
                  </a:lnTo>
                  <a:lnTo>
                    <a:pt x="767" y="142"/>
                  </a:lnTo>
                  <a:lnTo>
                    <a:pt x="767" y="143"/>
                  </a:lnTo>
                  <a:lnTo>
                    <a:pt x="766" y="143"/>
                  </a:lnTo>
                  <a:lnTo>
                    <a:pt x="767" y="143"/>
                  </a:lnTo>
                  <a:lnTo>
                    <a:pt x="768" y="143"/>
                  </a:lnTo>
                  <a:lnTo>
                    <a:pt x="768" y="144"/>
                  </a:lnTo>
                  <a:lnTo>
                    <a:pt x="767" y="144"/>
                  </a:lnTo>
                  <a:lnTo>
                    <a:pt x="768" y="144"/>
                  </a:lnTo>
                  <a:lnTo>
                    <a:pt x="768" y="145"/>
                  </a:lnTo>
                  <a:lnTo>
                    <a:pt x="768" y="144"/>
                  </a:lnTo>
                  <a:lnTo>
                    <a:pt x="769" y="147"/>
                  </a:lnTo>
                  <a:lnTo>
                    <a:pt x="762" y="145"/>
                  </a:lnTo>
                  <a:lnTo>
                    <a:pt x="762" y="144"/>
                  </a:lnTo>
                  <a:lnTo>
                    <a:pt x="761" y="144"/>
                  </a:lnTo>
                  <a:lnTo>
                    <a:pt x="761" y="143"/>
                  </a:lnTo>
                  <a:lnTo>
                    <a:pt x="762" y="142"/>
                  </a:lnTo>
                  <a:lnTo>
                    <a:pt x="761" y="142"/>
                  </a:lnTo>
                  <a:lnTo>
                    <a:pt x="761" y="143"/>
                  </a:lnTo>
                  <a:lnTo>
                    <a:pt x="760" y="142"/>
                  </a:lnTo>
                  <a:lnTo>
                    <a:pt x="760" y="143"/>
                  </a:lnTo>
                  <a:lnTo>
                    <a:pt x="759" y="144"/>
                  </a:lnTo>
                  <a:lnTo>
                    <a:pt x="756" y="142"/>
                  </a:lnTo>
                  <a:lnTo>
                    <a:pt x="751" y="142"/>
                  </a:lnTo>
                  <a:lnTo>
                    <a:pt x="750" y="142"/>
                  </a:lnTo>
                  <a:lnTo>
                    <a:pt x="749" y="142"/>
                  </a:lnTo>
                  <a:lnTo>
                    <a:pt x="745" y="141"/>
                  </a:lnTo>
                  <a:lnTo>
                    <a:pt x="745" y="140"/>
                  </a:lnTo>
                  <a:lnTo>
                    <a:pt x="745" y="138"/>
                  </a:lnTo>
                  <a:lnTo>
                    <a:pt x="746" y="137"/>
                  </a:lnTo>
                  <a:lnTo>
                    <a:pt x="745" y="137"/>
                  </a:lnTo>
                  <a:lnTo>
                    <a:pt x="745" y="138"/>
                  </a:lnTo>
                  <a:lnTo>
                    <a:pt x="745" y="140"/>
                  </a:lnTo>
                  <a:lnTo>
                    <a:pt x="744" y="140"/>
                  </a:lnTo>
                  <a:lnTo>
                    <a:pt x="745" y="140"/>
                  </a:lnTo>
                  <a:lnTo>
                    <a:pt x="744" y="140"/>
                  </a:lnTo>
                  <a:lnTo>
                    <a:pt x="741" y="138"/>
                  </a:lnTo>
                  <a:lnTo>
                    <a:pt x="742" y="138"/>
                  </a:lnTo>
                  <a:lnTo>
                    <a:pt x="741" y="138"/>
                  </a:lnTo>
                  <a:lnTo>
                    <a:pt x="739" y="138"/>
                  </a:lnTo>
                  <a:lnTo>
                    <a:pt x="738" y="138"/>
                  </a:lnTo>
                  <a:lnTo>
                    <a:pt x="737" y="137"/>
                  </a:lnTo>
                  <a:lnTo>
                    <a:pt x="737" y="138"/>
                  </a:lnTo>
                  <a:lnTo>
                    <a:pt x="734" y="137"/>
                  </a:lnTo>
                  <a:lnTo>
                    <a:pt x="734" y="136"/>
                  </a:lnTo>
                  <a:lnTo>
                    <a:pt x="735" y="136"/>
                  </a:lnTo>
                  <a:lnTo>
                    <a:pt x="734" y="136"/>
                  </a:lnTo>
                  <a:lnTo>
                    <a:pt x="732" y="136"/>
                  </a:lnTo>
                  <a:lnTo>
                    <a:pt x="732" y="135"/>
                  </a:lnTo>
                  <a:lnTo>
                    <a:pt x="732" y="134"/>
                  </a:lnTo>
                  <a:lnTo>
                    <a:pt x="732" y="133"/>
                  </a:lnTo>
                  <a:lnTo>
                    <a:pt x="730" y="133"/>
                  </a:lnTo>
                  <a:lnTo>
                    <a:pt x="732" y="134"/>
                  </a:lnTo>
                  <a:lnTo>
                    <a:pt x="732" y="135"/>
                  </a:lnTo>
                  <a:lnTo>
                    <a:pt x="729" y="135"/>
                  </a:lnTo>
                  <a:lnTo>
                    <a:pt x="726" y="132"/>
                  </a:lnTo>
                  <a:lnTo>
                    <a:pt x="724" y="129"/>
                  </a:lnTo>
                  <a:lnTo>
                    <a:pt x="724" y="133"/>
                  </a:lnTo>
                  <a:lnTo>
                    <a:pt x="724" y="134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8" y="137"/>
                  </a:lnTo>
                  <a:lnTo>
                    <a:pt x="729" y="137"/>
                  </a:lnTo>
                  <a:lnTo>
                    <a:pt x="729" y="138"/>
                  </a:lnTo>
                  <a:lnTo>
                    <a:pt x="730" y="140"/>
                  </a:lnTo>
                  <a:lnTo>
                    <a:pt x="730" y="141"/>
                  </a:lnTo>
                  <a:lnTo>
                    <a:pt x="730" y="142"/>
                  </a:lnTo>
                  <a:lnTo>
                    <a:pt x="733" y="141"/>
                  </a:lnTo>
                  <a:lnTo>
                    <a:pt x="735" y="140"/>
                  </a:lnTo>
                  <a:lnTo>
                    <a:pt x="735" y="141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3"/>
                  </a:lnTo>
                  <a:lnTo>
                    <a:pt x="735" y="144"/>
                  </a:lnTo>
                  <a:lnTo>
                    <a:pt x="736" y="144"/>
                  </a:lnTo>
                  <a:lnTo>
                    <a:pt x="736" y="143"/>
                  </a:lnTo>
                  <a:lnTo>
                    <a:pt x="737" y="143"/>
                  </a:lnTo>
                  <a:lnTo>
                    <a:pt x="736" y="142"/>
                  </a:lnTo>
                  <a:lnTo>
                    <a:pt x="737" y="142"/>
                  </a:lnTo>
                  <a:lnTo>
                    <a:pt x="738" y="142"/>
                  </a:lnTo>
                  <a:lnTo>
                    <a:pt x="738" y="143"/>
                  </a:lnTo>
                  <a:lnTo>
                    <a:pt x="739" y="143"/>
                  </a:lnTo>
                  <a:lnTo>
                    <a:pt x="741" y="143"/>
                  </a:lnTo>
                  <a:lnTo>
                    <a:pt x="742" y="143"/>
                  </a:lnTo>
                  <a:lnTo>
                    <a:pt x="743" y="143"/>
                  </a:lnTo>
                  <a:lnTo>
                    <a:pt x="744" y="144"/>
                  </a:lnTo>
                  <a:lnTo>
                    <a:pt x="745" y="144"/>
                  </a:lnTo>
                  <a:lnTo>
                    <a:pt x="745" y="145"/>
                  </a:lnTo>
                  <a:lnTo>
                    <a:pt x="745" y="146"/>
                  </a:lnTo>
                  <a:lnTo>
                    <a:pt x="745" y="147"/>
                  </a:lnTo>
                  <a:lnTo>
                    <a:pt x="744" y="147"/>
                  </a:lnTo>
                  <a:lnTo>
                    <a:pt x="744" y="149"/>
                  </a:lnTo>
                  <a:lnTo>
                    <a:pt x="743" y="149"/>
                  </a:lnTo>
                  <a:lnTo>
                    <a:pt x="744" y="149"/>
                  </a:lnTo>
                  <a:lnTo>
                    <a:pt x="745" y="149"/>
                  </a:lnTo>
                  <a:lnTo>
                    <a:pt x="745" y="147"/>
                  </a:lnTo>
                  <a:lnTo>
                    <a:pt x="745" y="149"/>
                  </a:lnTo>
                  <a:lnTo>
                    <a:pt x="745" y="147"/>
                  </a:lnTo>
                  <a:lnTo>
                    <a:pt x="745" y="146"/>
                  </a:lnTo>
                  <a:lnTo>
                    <a:pt x="746" y="146"/>
                  </a:lnTo>
                  <a:lnTo>
                    <a:pt x="747" y="146"/>
                  </a:lnTo>
                  <a:lnTo>
                    <a:pt x="747" y="147"/>
                  </a:lnTo>
                  <a:lnTo>
                    <a:pt x="749" y="147"/>
                  </a:lnTo>
                  <a:lnTo>
                    <a:pt x="749" y="146"/>
                  </a:lnTo>
                  <a:lnTo>
                    <a:pt x="750" y="146"/>
                  </a:lnTo>
                  <a:lnTo>
                    <a:pt x="750" y="147"/>
                  </a:lnTo>
                  <a:lnTo>
                    <a:pt x="751" y="147"/>
                  </a:lnTo>
                  <a:lnTo>
                    <a:pt x="752" y="149"/>
                  </a:lnTo>
                  <a:lnTo>
                    <a:pt x="753" y="149"/>
                  </a:lnTo>
                  <a:lnTo>
                    <a:pt x="754" y="149"/>
                  </a:lnTo>
                  <a:lnTo>
                    <a:pt x="755" y="149"/>
                  </a:lnTo>
                  <a:lnTo>
                    <a:pt x="755" y="150"/>
                  </a:lnTo>
                  <a:lnTo>
                    <a:pt x="756" y="150"/>
                  </a:lnTo>
                  <a:lnTo>
                    <a:pt x="758" y="150"/>
                  </a:lnTo>
                  <a:lnTo>
                    <a:pt x="758" y="151"/>
                  </a:lnTo>
                  <a:lnTo>
                    <a:pt x="756" y="151"/>
                  </a:lnTo>
                  <a:lnTo>
                    <a:pt x="755" y="151"/>
                  </a:lnTo>
                  <a:lnTo>
                    <a:pt x="754" y="151"/>
                  </a:lnTo>
                  <a:lnTo>
                    <a:pt x="754" y="152"/>
                  </a:lnTo>
                  <a:lnTo>
                    <a:pt x="755" y="152"/>
                  </a:lnTo>
                  <a:lnTo>
                    <a:pt x="756" y="152"/>
                  </a:lnTo>
                  <a:lnTo>
                    <a:pt x="758" y="152"/>
                  </a:lnTo>
                  <a:lnTo>
                    <a:pt x="758" y="153"/>
                  </a:lnTo>
                  <a:lnTo>
                    <a:pt x="756" y="153"/>
                  </a:lnTo>
                  <a:lnTo>
                    <a:pt x="756" y="154"/>
                  </a:lnTo>
                  <a:lnTo>
                    <a:pt x="756" y="155"/>
                  </a:lnTo>
                  <a:lnTo>
                    <a:pt x="756" y="154"/>
                  </a:lnTo>
                  <a:lnTo>
                    <a:pt x="758" y="153"/>
                  </a:lnTo>
                  <a:lnTo>
                    <a:pt x="759" y="153"/>
                  </a:lnTo>
                  <a:lnTo>
                    <a:pt x="759" y="154"/>
                  </a:lnTo>
                  <a:lnTo>
                    <a:pt x="759" y="153"/>
                  </a:lnTo>
                  <a:lnTo>
                    <a:pt x="758" y="153"/>
                  </a:lnTo>
                  <a:lnTo>
                    <a:pt x="759" y="152"/>
                  </a:lnTo>
                  <a:lnTo>
                    <a:pt x="760" y="152"/>
                  </a:lnTo>
                  <a:lnTo>
                    <a:pt x="760" y="153"/>
                  </a:lnTo>
                  <a:lnTo>
                    <a:pt x="760" y="152"/>
                  </a:lnTo>
                  <a:lnTo>
                    <a:pt x="761" y="152"/>
                  </a:lnTo>
                  <a:lnTo>
                    <a:pt x="761" y="153"/>
                  </a:lnTo>
                  <a:lnTo>
                    <a:pt x="762" y="153"/>
                  </a:lnTo>
                  <a:lnTo>
                    <a:pt x="764" y="153"/>
                  </a:lnTo>
                  <a:lnTo>
                    <a:pt x="766" y="153"/>
                  </a:lnTo>
                  <a:lnTo>
                    <a:pt x="764" y="153"/>
                  </a:lnTo>
                  <a:lnTo>
                    <a:pt x="764" y="154"/>
                  </a:lnTo>
                  <a:lnTo>
                    <a:pt x="764" y="155"/>
                  </a:lnTo>
                  <a:lnTo>
                    <a:pt x="766" y="155"/>
                  </a:lnTo>
                  <a:lnTo>
                    <a:pt x="766" y="154"/>
                  </a:lnTo>
                  <a:lnTo>
                    <a:pt x="767" y="154"/>
                  </a:lnTo>
                  <a:lnTo>
                    <a:pt x="769" y="154"/>
                  </a:lnTo>
                  <a:lnTo>
                    <a:pt x="770" y="154"/>
                  </a:lnTo>
                  <a:lnTo>
                    <a:pt x="771" y="154"/>
                  </a:lnTo>
                  <a:lnTo>
                    <a:pt x="772" y="154"/>
                  </a:lnTo>
                  <a:lnTo>
                    <a:pt x="772" y="155"/>
                  </a:lnTo>
                  <a:lnTo>
                    <a:pt x="771" y="155"/>
                  </a:lnTo>
                  <a:lnTo>
                    <a:pt x="770" y="155"/>
                  </a:lnTo>
                  <a:lnTo>
                    <a:pt x="770" y="154"/>
                  </a:lnTo>
                  <a:lnTo>
                    <a:pt x="770" y="155"/>
                  </a:lnTo>
                  <a:lnTo>
                    <a:pt x="769" y="155"/>
                  </a:lnTo>
                  <a:lnTo>
                    <a:pt x="770" y="155"/>
                  </a:lnTo>
                  <a:lnTo>
                    <a:pt x="771" y="155"/>
                  </a:lnTo>
                  <a:lnTo>
                    <a:pt x="771" y="157"/>
                  </a:lnTo>
                  <a:lnTo>
                    <a:pt x="771" y="155"/>
                  </a:lnTo>
                  <a:lnTo>
                    <a:pt x="772" y="155"/>
                  </a:lnTo>
                  <a:lnTo>
                    <a:pt x="773" y="155"/>
                  </a:lnTo>
                  <a:lnTo>
                    <a:pt x="773" y="157"/>
                  </a:lnTo>
                  <a:lnTo>
                    <a:pt x="772" y="157"/>
                  </a:lnTo>
                  <a:lnTo>
                    <a:pt x="772" y="158"/>
                  </a:lnTo>
                  <a:lnTo>
                    <a:pt x="773" y="158"/>
                  </a:lnTo>
                  <a:lnTo>
                    <a:pt x="773" y="157"/>
                  </a:lnTo>
                  <a:lnTo>
                    <a:pt x="773" y="158"/>
                  </a:lnTo>
                  <a:lnTo>
                    <a:pt x="773" y="159"/>
                  </a:lnTo>
                  <a:lnTo>
                    <a:pt x="773" y="160"/>
                  </a:lnTo>
                  <a:lnTo>
                    <a:pt x="773" y="159"/>
                  </a:lnTo>
                  <a:lnTo>
                    <a:pt x="775" y="158"/>
                  </a:lnTo>
                  <a:lnTo>
                    <a:pt x="775" y="157"/>
                  </a:lnTo>
                  <a:lnTo>
                    <a:pt x="775" y="158"/>
                  </a:lnTo>
                  <a:lnTo>
                    <a:pt x="775" y="159"/>
                  </a:lnTo>
                  <a:lnTo>
                    <a:pt x="776" y="158"/>
                  </a:lnTo>
                  <a:lnTo>
                    <a:pt x="775" y="158"/>
                  </a:lnTo>
                  <a:lnTo>
                    <a:pt x="775" y="157"/>
                  </a:lnTo>
                  <a:lnTo>
                    <a:pt x="773" y="155"/>
                  </a:lnTo>
                  <a:lnTo>
                    <a:pt x="775" y="155"/>
                  </a:lnTo>
                  <a:lnTo>
                    <a:pt x="776" y="155"/>
                  </a:lnTo>
                  <a:lnTo>
                    <a:pt x="776" y="157"/>
                  </a:lnTo>
                  <a:lnTo>
                    <a:pt x="776" y="155"/>
                  </a:lnTo>
                  <a:lnTo>
                    <a:pt x="777" y="155"/>
                  </a:lnTo>
                  <a:lnTo>
                    <a:pt x="778" y="155"/>
                  </a:lnTo>
                  <a:lnTo>
                    <a:pt x="778" y="157"/>
                  </a:lnTo>
                  <a:lnTo>
                    <a:pt x="777" y="157"/>
                  </a:lnTo>
                  <a:lnTo>
                    <a:pt x="777" y="158"/>
                  </a:lnTo>
                  <a:lnTo>
                    <a:pt x="777" y="159"/>
                  </a:lnTo>
                  <a:lnTo>
                    <a:pt x="778" y="159"/>
                  </a:lnTo>
                  <a:lnTo>
                    <a:pt x="777" y="159"/>
                  </a:lnTo>
                  <a:lnTo>
                    <a:pt x="778" y="159"/>
                  </a:lnTo>
                  <a:lnTo>
                    <a:pt x="778" y="160"/>
                  </a:lnTo>
                  <a:lnTo>
                    <a:pt x="777" y="160"/>
                  </a:lnTo>
                  <a:lnTo>
                    <a:pt x="777" y="161"/>
                  </a:lnTo>
                  <a:lnTo>
                    <a:pt x="778" y="161"/>
                  </a:lnTo>
                  <a:lnTo>
                    <a:pt x="779" y="161"/>
                  </a:lnTo>
                  <a:lnTo>
                    <a:pt x="779" y="160"/>
                  </a:lnTo>
                  <a:lnTo>
                    <a:pt x="779" y="162"/>
                  </a:lnTo>
                  <a:lnTo>
                    <a:pt x="778" y="162"/>
                  </a:lnTo>
                  <a:lnTo>
                    <a:pt x="777" y="162"/>
                  </a:lnTo>
                  <a:lnTo>
                    <a:pt x="778" y="163"/>
                  </a:lnTo>
                  <a:lnTo>
                    <a:pt x="779" y="164"/>
                  </a:lnTo>
                  <a:lnTo>
                    <a:pt x="778" y="164"/>
                  </a:lnTo>
                  <a:lnTo>
                    <a:pt x="777" y="164"/>
                  </a:lnTo>
                  <a:lnTo>
                    <a:pt x="777" y="166"/>
                  </a:lnTo>
                  <a:lnTo>
                    <a:pt x="776" y="166"/>
                  </a:lnTo>
                  <a:lnTo>
                    <a:pt x="776" y="164"/>
                  </a:lnTo>
                  <a:lnTo>
                    <a:pt x="776" y="163"/>
                  </a:lnTo>
                  <a:lnTo>
                    <a:pt x="775" y="163"/>
                  </a:lnTo>
                  <a:lnTo>
                    <a:pt x="775" y="164"/>
                  </a:lnTo>
                  <a:lnTo>
                    <a:pt x="775" y="166"/>
                  </a:lnTo>
                  <a:lnTo>
                    <a:pt x="776" y="166"/>
                  </a:lnTo>
                  <a:lnTo>
                    <a:pt x="777" y="167"/>
                  </a:lnTo>
                  <a:lnTo>
                    <a:pt x="777" y="166"/>
                  </a:lnTo>
                  <a:lnTo>
                    <a:pt x="777" y="167"/>
                  </a:lnTo>
                  <a:lnTo>
                    <a:pt x="775" y="167"/>
                  </a:lnTo>
                  <a:lnTo>
                    <a:pt x="772" y="166"/>
                  </a:lnTo>
                  <a:lnTo>
                    <a:pt x="771" y="166"/>
                  </a:lnTo>
                  <a:lnTo>
                    <a:pt x="770" y="166"/>
                  </a:lnTo>
                  <a:lnTo>
                    <a:pt x="769" y="166"/>
                  </a:lnTo>
                  <a:lnTo>
                    <a:pt x="768" y="166"/>
                  </a:lnTo>
                  <a:lnTo>
                    <a:pt x="769" y="166"/>
                  </a:lnTo>
                  <a:lnTo>
                    <a:pt x="770" y="166"/>
                  </a:lnTo>
                  <a:lnTo>
                    <a:pt x="770" y="167"/>
                  </a:lnTo>
                  <a:lnTo>
                    <a:pt x="771" y="167"/>
                  </a:lnTo>
                  <a:lnTo>
                    <a:pt x="771" y="168"/>
                  </a:lnTo>
                  <a:lnTo>
                    <a:pt x="770" y="168"/>
                  </a:lnTo>
                  <a:lnTo>
                    <a:pt x="770" y="169"/>
                  </a:lnTo>
                  <a:lnTo>
                    <a:pt x="770" y="168"/>
                  </a:lnTo>
                  <a:lnTo>
                    <a:pt x="771" y="168"/>
                  </a:lnTo>
                  <a:lnTo>
                    <a:pt x="772" y="168"/>
                  </a:lnTo>
                  <a:lnTo>
                    <a:pt x="773" y="168"/>
                  </a:lnTo>
                  <a:lnTo>
                    <a:pt x="775" y="169"/>
                  </a:lnTo>
                  <a:lnTo>
                    <a:pt x="773" y="170"/>
                  </a:lnTo>
                  <a:lnTo>
                    <a:pt x="775" y="170"/>
                  </a:lnTo>
                  <a:lnTo>
                    <a:pt x="775" y="169"/>
                  </a:lnTo>
                  <a:lnTo>
                    <a:pt x="775" y="170"/>
                  </a:lnTo>
                  <a:lnTo>
                    <a:pt x="775" y="169"/>
                  </a:lnTo>
                  <a:lnTo>
                    <a:pt x="775" y="170"/>
                  </a:lnTo>
                  <a:lnTo>
                    <a:pt x="775" y="171"/>
                  </a:lnTo>
                  <a:lnTo>
                    <a:pt x="773" y="171"/>
                  </a:lnTo>
                  <a:lnTo>
                    <a:pt x="773" y="170"/>
                  </a:lnTo>
                  <a:lnTo>
                    <a:pt x="772" y="170"/>
                  </a:lnTo>
                  <a:lnTo>
                    <a:pt x="772" y="171"/>
                  </a:lnTo>
                  <a:lnTo>
                    <a:pt x="771" y="170"/>
                  </a:lnTo>
                  <a:lnTo>
                    <a:pt x="770" y="170"/>
                  </a:lnTo>
                  <a:lnTo>
                    <a:pt x="769" y="170"/>
                  </a:lnTo>
                  <a:lnTo>
                    <a:pt x="769" y="169"/>
                  </a:lnTo>
                  <a:lnTo>
                    <a:pt x="768" y="169"/>
                  </a:lnTo>
                  <a:lnTo>
                    <a:pt x="769" y="169"/>
                  </a:lnTo>
                  <a:lnTo>
                    <a:pt x="768" y="168"/>
                  </a:lnTo>
                  <a:lnTo>
                    <a:pt x="768" y="169"/>
                  </a:lnTo>
                  <a:lnTo>
                    <a:pt x="768" y="170"/>
                  </a:lnTo>
                  <a:lnTo>
                    <a:pt x="767" y="170"/>
                  </a:lnTo>
                  <a:lnTo>
                    <a:pt x="767" y="169"/>
                  </a:lnTo>
                  <a:lnTo>
                    <a:pt x="767" y="170"/>
                  </a:lnTo>
                  <a:lnTo>
                    <a:pt x="766" y="170"/>
                  </a:lnTo>
                  <a:lnTo>
                    <a:pt x="764" y="170"/>
                  </a:lnTo>
                  <a:lnTo>
                    <a:pt x="764" y="169"/>
                  </a:lnTo>
                  <a:lnTo>
                    <a:pt x="764" y="170"/>
                  </a:lnTo>
                  <a:lnTo>
                    <a:pt x="766" y="170"/>
                  </a:lnTo>
                  <a:lnTo>
                    <a:pt x="764" y="170"/>
                  </a:lnTo>
                  <a:lnTo>
                    <a:pt x="764" y="171"/>
                  </a:lnTo>
                  <a:lnTo>
                    <a:pt x="766" y="170"/>
                  </a:lnTo>
                  <a:lnTo>
                    <a:pt x="767" y="171"/>
                  </a:lnTo>
                  <a:lnTo>
                    <a:pt x="766" y="172"/>
                  </a:lnTo>
                  <a:lnTo>
                    <a:pt x="764" y="172"/>
                  </a:lnTo>
                  <a:lnTo>
                    <a:pt x="764" y="174"/>
                  </a:lnTo>
                  <a:lnTo>
                    <a:pt x="764" y="172"/>
                  </a:lnTo>
                  <a:lnTo>
                    <a:pt x="764" y="174"/>
                  </a:lnTo>
                  <a:lnTo>
                    <a:pt x="763" y="172"/>
                  </a:lnTo>
                  <a:lnTo>
                    <a:pt x="763" y="174"/>
                  </a:lnTo>
                  <a:lnTo>
                    <a:pt x="763" y="175"/>
                  </a:lnTo>
                  <a:lnTo>
                    <a:pt x="764" y="175"/>
                  </a:lnTo>
                  <a:lnTo>
                    <a:pt x="766" y="175"/>
                  </a:lnTo>
                  <a:lnTo>
                    <a:pt x="767" y="175"/>
                  </a:lnTo>
                  <a:lnTo>
                    <a:pt x="767" y="176"/>
                  </a:lnTo>
                  <a:lnTo>
                    <a:pt x="766" y="176"/>
                  </a:lnTo>
                  <a:lnTo>
                    <a:pt x="767" y="176"/>
                  </a:lnTo>
                  <a:lnTo>
                    <a:pt x="768" y="176"/>
                  </a:lnTo>
                  <a:lnTo>
                    <a:pt x="769" y="176"/>
                  </a:lnTo>
                  <a:lnTo>
                    <a:pt x="769" y="175"/>
                  </a:lnTo>
                  <a:lnTo>
                    <a:pt x="769" y="174"/>
                  </a:lnTo>
                  <a:lnTo>
                    <a:pt x="772" y="176"/>
                  </a:lnTo>
                  <a:lnTo>
                    <a:pt x="772" y="177"/>
                  </a:lnTo>
                  <a:lnTo>
                    <a:pt x="772" y="178"/>
                  </a:lnTo>
                  <a:lnTo>
                    <a:pt x="771" y="179"/>
                  </a:lnTo>
                  <a:lnTo>
                    <a:pt x="771" y="180"/>
                  </a:lnTo>
                  <a:lnTo>
                    <a:pt x="770" y="180"/>
                  </a:lnTo>
                  <a:lnTo>
                    <a:pt x="769" y="180"/>
                  </a:lnTo>
                  <a:lnTo>
                    <a:pt x="769" y="179"/>
                  </a:lnTo>
                  <a:lnTo>
                    <a:pt x="769" y="180"/>
                  </a:lnTo>
                  <a:lnTo>
                    <a:pt x="770" y="180"/>
                  </a:lnTo>
                  <a:lnTo>
                    <a:pt x="770" y="182"/>
                  </a:lnTo>
                  <a:lnTo>
                    <a:pt x="770" y="180"/>
                  </a:lnTo>
                  <a:lnTo>
                    <a:pt x="770" y="182"/>
                  </a:lnTo>
                  <a:lnTo>
                    <a:pt x="770" y="183"/>
                  </a:lnTo>
                  <a:lnTo>
                    <a:pt x="769" y="183"/>
                  </a:lnTo>
                  <a:lnTo>
                    <a:pt x="768" y="183"/>
                  </a:lnTo>
                  <a:lnTo>
                    <a:pt x="768" y="182"/>
                  </a:lnTo>
                  <a:lnTo>
                    <a:pt x="769" y="182"/>
                  </a:lnTo>
                  <a:lnTo>
                    <a:pt x="768" y="182"/>
                  </a:lnTo>
                  <a:lnTo>
                    <a:pt x="768" y="180"/>
                  </a:lnTo>
                  <a:lnTo>
                    <a:pt x="768" y="182"/>
                  </a:lnTo>
                  <a:lnTo>
                    <a:pt x="768" y="183"/>
                  </a:lnTo>
                  <a:lnTo>
                    <a:pt x="767" y="183"/>
                  </a:lnTo>
                  <a:lnTo>
                    <a:pt x="767" y="182"/>
                  </a:lnTo>
                  <a:lnTo>
                    <a:pt x="767" y="183"/>
                  </a:lnTo>
                  <a:lnTo>
                    <a:pt x="766" y="183"/>
                  </a:lnTo>
                  <a:lnTo>
                    <a:pt x="766" y="182"/>
                  </a:lnTo>
                  <a:lnTo>
                    <a:pt x="766" y="183"/>
                  </a:lnTo>
                  <a:lnTo>
                    <a:pt x="767" y="183"/>
                  </a:lnTo>
                  <a:lnTo>
                    <a:pt x="766" y="183"/>
                  </a:lnTo>
                  <a:lnTo>
                    <a:pt x="766" y="184"/>
                  </a:lnTo>
                  <a:lnTo>
                    <a:pt x="767" y="184"/>
                  </a:lnTo>
                  <a:lnTo>
                    <a:pt x="767" y="185"/>
                  </a:lnTo>
                  <a:lnTo>
                    <a:pt x="767" y="184"/>
                  </a:lnTo>
                  <a:lnTo>
                    <a:pt x="768" y="183"/>
                  </a:lnTo>
                  <a:lnTo>
                    <a:pt x="768" y="184"/>
                  </a:lnTo>
                  <a:lnTo>
                    <a:pt x="768" y="185"/>
                  </a:lnTo>
                  <a:lnTo>
                    <a:pt x="764" y="187"/>
                  </a:lnTo>
                  <a:lnTo>
                    <a:pt x="763" y="187"/>
                  </a:lnTo>
                  <a:lnTo>
                    <a:pt x="762" y="187"/>
                  </a:lnTo>
                  <a:lnTo>
                    <a:pt x="763" y="187"/>
                  </a:lnTo>
                  <a:lnTo>
                    <a:pt x="762" y="188"/>
                  </a:lnTo>
                  <a:lnTo>
                    <a:pt x="763" y="187"/>
                  </a:lnTo>
                  <a:lnTo>
                    <a:pt x="763" y="188"/>
                  </a:lnTo>
                  <a:lnTo>
                    <a:pt x="762" y="189"/>
                  </a:lnTo>
                  <a:lnTo>
                    <a:pt x="761" y="189"/>
                  </a:lnTo>
                  <a:lnTo>
                    <a:pt x="760" y="189"/>
                  </a:lnTo>
                  <a:lnTo>
                    <a:pt x="760" y="188"/>
                  </a:lnTo>
                  <a:lnTo>
                    <a:pt x="760" y="189"/>
                  </a:lnTo>
                  <a:lnTo>
                    <a:pt x="761" y="189"/>
                  </a:lnTo>
                  <a:lnTo>
                    <a:pt x="760" y="191"/>
                  </a:lnTo>
                  <a:lnTo>
                    <a:pt x="759" y="191"/>
                  </a:lnTo>
                  <a:lnTo>
                    <a:pt x="759" y="189"/>
                  </a:lnTo>
                  <a:lnTo>
                    <a:pt x="759" y="191"/>
                  </a:lnTo>
                  <a:lnTo>
                    <a:pt x="759" y="192"/>
                  </a:lnTo>
                  <a:lnTo>
                    <a:pt x="758" y="192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5" y="192"/>
                  </a:lnTo>
                  <a:lnTo>
                    <a:pt x="755" y="191"/>
                  </a:lnTo>
                  <a:lnTo>
                    <a:pt x="755" y="192"/>
                  </a:lnTo>
                  <a:lnTo>
                    <a:pt x="756" y="192"/>
                  </a:lnTo>
                  <a:lnTo>
                    <a:pt x="756" y="193"/>
                  </a:lnTo>
                  <a:lnTo>
                    <a:pt x="755" y="194"/>
                  </a:lnTo>
                  <a:lnTo>
                    <a:pt x="754" y="194"/>
                  </a:lnTo>
                  <a:lnTo>
                    <a:pt x="752" y="195"/>
                  </a:lnTo>
                  <a:lnTo>
                    <a:pt x="751" y="195"/>
                  </a:lnTo>
                  <a:lnTo>
                    <a:pt x="751" y="196"/>
                  </a:lnTo>
                  <a:lnTo>
                    <a:pt x="750" y="197"/>
                  </a:lnTo>
                  <a:lnTo>
                    <a:pt x="749" y="197"/>
                  </a:lnTo>
                  <a:lnTo>
                    <a:pt x="747" y="197"/>
                  </a:lnTo>
                  <a:lnTo>
                    <a:pt x="747" y="199"/>
                  </a:lnTo>
                  <a:lnTo>
                    <a:pt x="745" y="197"/>
                  </a:lnTo>
                  <a:lnTo>
                    <a:pt x="741" y="194"/>
                  </a:lnTo>
                  <a:lnTo>
                    <a:pt x="741" y="193"/>
                  </a:lnTo>
                  <a:lnTo>
                    <a:pt x="741" y="192"/>
                  </a:lnTo>
                  <a:lnTo>
                    <a:pt x="741" y="193"/>
                  </a:lnTo>
                  <a:lnTo>
                    <a:pt x="741" y="194"/>
                  </a:lnTo>
                  <a:lnTo>
                    <a:pt x="737" y="192"/>
                  </a:lnTo>
                  <a:lnTo>
                    <a:pt x="735" y="191"/>
                  </a:lnTo>
                  <a:lnTo>
                    <a:pt x="734" y="189"/>
                  </a:lnTo>
                  <a:lnTo>
                    <a:pt x="735" y="188"/>
                  </a:lnTo>
                  <a:lnTo>
                    <a:pt x="735" y="187"/>
                  </a:lnTo>
                  <a:lnTo>
                    <a:pt x="735" y="188"/>
                  </a:lnTo>
                  <a:lnTo>
                    <a:pt x="734" y="188"/>
                  </a:lnTo>
                  <a:lnTo>
                    <a:pt x="733" y="188"/>
                  </a:lnTo>
                  <a:lnTo>
                    <a:pt x="733" y="187"/>
                  </a:lnTo>
                  <a:lnTo>
                    <a:pt x="734" y="187"/>
                  </a:lnTo>
                  <a:lnTo>
                    <a:pt x="734" y="186"/>
                  </a:lnTo>
                  <a:lnTo>
                    <a:pt x="734" y="185"/>
                  </a:lnTo>
                  <a:lnTo>
                    <a:pt x="733" y="185"/>
                  </a:lnTo>
                  <a:lnTo>
                    <a:pt x="733" y="186"/>
                  </a:lnTo>
                  <a:lnTo>
                    <a:pt x="733" y="187"/>
                  </a:lnTo>
                  <a:lnTo>
                    <a:pt x="732" y="187"/>
                  </a:lnTo>
                  <a:lnTo>
                    <a:pt x="730" y="187"/>
                  </a:lnTo>
                  <a:lnTo>
                    <a:pt x="730" y="186"/>
                  </a:lnTo>
                  <a:lnTo>
                    <a:pt x="730" y="187"/>
                  </a:lnTo>
                  <a:lnTo>
                    <a:pt x="728" y="185"/>
                  </a:lnTo>
                  <a:lnTo>
                    <a:pt x="725" y="178"/>
                  </a:lnTo>
                  <a:lnTo>
                    <a:pt x="722" y="179"/>
                  </a:lnTo>
                  <a:lnTo>
                    <a:pt x="724" y="180"/>
                  </a:lnTo>
                  <a:lnTo>
                    <a:pt x="724" y="183"/>
                  </a:lnTo>
                  <a:lnTo>
                    <a:pt x="726" y="186"/>
                  </a:lnTo>
                  <a:lnTo>
                    <a:pt x="728" y="188"/>
                  </a:lnTo>
                  <a:lnTo>
                    <a:pt x="728" y="189"/>
                  </a:lnTo>
                  <a:lnTo>
                    <a:pt x="728" y="191"/>
                  </a:lnTo>
                  <a:lnTo>
                    <a:pt x="729" y="192"/>
                  </a:lnTo>
                  <a:lnTo>
                    <a:pt x="729" y="193"/>
                  </a:lnTo>
                  <a:lnTo>
                    <a:pt x="729" y="194"/>
                  </a:lnTo>
                  <a:lnTo>
                    <a:pt x="730" y="194"/>
                  </a:lnTo>
                  <a:lnTo>
                    <a:pt x="730" y="195"/>
                  </a:lnTo>
                  <a:lnTo>
                    <a:pt x="734" y="197"/>
                  </a:lnTo>
                  <a:lnTo>
                    <a:pt x="735" y="197"/>
                  </a:lnTo>
                  <a:lnTo>
                    <a:pt x="735" y="199"/>
                  </a:lnTo>
                  <a:lnTo>
                    <a:pt x="736" y="199"/>
                  </a:lnTo>
                  <a:lnTo>
                    <a:pt x="737" y="199"/>
                  </a:lnTo>
                  <a:lnTo>
                    <a:pt x="737" y="200"/>
                  </a:lnTo>
                  <a:lnTo>
                    <a:pt x="738" y="200"/>
                  </a:lnTo>
                  <a:lnTo>
                    <a:pt x="737" y="201"/>
                  </a:lnTo>
                  <a:lnTo>
                    <a:pt x="738" y="201"/>
                  </a:lnTo>
                  <a:lnTo>
                    <a:pt x="739" y="201"/>
                  </a:lnTo>
                  <a:lnTo>
                    <a:pt x="741" y="201"/>
                  </a:lnTo>
                  <a:lnTo>
                    <a:pt x="742" y="202"/>
                  </a:lnTo>
                  <a:lnTo>
                    <a:pt x="742" y="203"/>
                  </a:lnTo>
                  <a:lnTo>
                    <a:pt x="742" y="204"/>
                  </a:lnTo>
                  <a:lnTo>
                    <a:pt x="742" y="203"/>
                  </a:lnTo>
                  <a:lnTo>
                    <a:pt x="743" y="203"/>
                  </a:lnTo>
                  <a:lnTo>
                    <a:pt x="742" y="202"/>
                  </a:lnTo>
                  <a:lnTo>
                    <a:pt x="743" y="202"/>
                  </a:lnTo>
                  <a:lnTo>
                    <a:pt x="746" y="202"/>
                  </a:lnTo>
                  <a:lnTo>
                    <a:pt x="747" y="202"/>
                  </a:lnTo>
                  <a:lnTo>
                    <a:pt x="747" y="203"/>
                  </a:lnTo>
                  <a:lnTo>
                    <a:pt x="749" y="203"/>
                  </a:lnTo>
                  <a:lnTo>
                    <a:pt x="750" y="204"/>
                  </a:lnTo>
                  <a:lnTo>
                    <a:pt x="751" y="204"/>
                  </a:lnTo>
                  <a:lnTo>
                    <a:pt x="751" y="205"/>
                  </a:lnTo>
                  <a:lnTo>
                    <a:pt x="750" y="206"/>
                  </a:lnTo>
                  <a:lnTo>
                    <a:pt x="751" y="206"/>
                  </a:lnTo>
                  <a:lnTo>
                    <a:pt x="752" y="206"/>
                  </a:lnTo>
                  <a:lnTo>
                    <a:pt x="751" y="206"/>
                  </a:lnTo>
                  <a:lnTo>
                    <a:pt x="751" y="205"/>
                  </a:lnTo>
                  <a:lnTo>
                    <a:pt x="752" y="205"/>
                  </a:lnTo>
                  <a:lnTo>
                    <a:pt x="752" y="204"/>
                  </a:lnTo>
                  <a:lnTo>
                    <a:pt x="754" y="203"/>
                  </a:lnTo>
                  <a:lnTo>
                    <a:pt x="754" y="204"/>
                  </a:lnTo>
                  <a:lnTo>
                    <a:pt x="754" y="203"/>
                  </a:lnTo>
                  <a:lnTo>
                    <a:pt x="755" y="202"/>
                  </a:lnTo>
                  <a:lnTo>
                    <a:pt x="755" y="201"/>
                  </a:lnTo>
                  <a:lnTo>
                    <a:pt x="756" y="200"/>
                  </a:lnTo>
                  <a:lnTo>
                    <a:pt x="758" y="200"/>
                  </a:lnTo>
                  <a:lnTo>
                    <a:pt x="759" y="200"/>
                  </a:lnTo>
                  <a:lnTo>
                    <a:pt x="759" y="201"/>
                  </a:lnTo>
                  <a:lnTo>
                    <a:pt x="760" y="201"/>
                  </a:lnTo>
                  <a:lnTo>
                    <a:pt x="761" y="201"/>
                  </a:lnTo>
                  <a:lnTo>
                    <a:pt x="761" y="202"/>
                  </a:lnTo>
                  <a:lnTo>
                    <a:pt x="762" y="202"/>
                  </a:lnTo>
                  <a:lnTo>
                    <a:pt x="761" y="201"/>
                  </a:lnTo>
                  <a:lnTo>
                    <a:pt x="761" y="200"/>
                  </a:lnTo>
                  <a:lnTo>
                    <a:pt x="760" y="200"/>
                  </a:lnTo>
                  <a:lnTo>
                    <a:pt x="760" y="199"/>
                  </a:lnTo>
                  <a:lnTo>
                    <a:pt x="760" y="197"/>
                  </a:lnTo>
                  <a:lnTo>
                    <a:pt x="761" y="197"/>
                  </a:lnTo>
                  <a:lnTo>
                    <a:pt x="761" y="196"/>
                  </a:lnTo>
                  <a:lnTo>
                    <a:pt x="762" y="196"/>
                  </a:lnTo>
                  <a:lnTo>
                    <a:pt x="763" y="196"/>
                  </a:lnTo>
                  <a:lnTo>
                    <a:pt x="763" y="197"/>
                  </a:lnTo>
                  <a:lnTo>
                    <a:pt x="763" y="196"/>
                  </a:lnTo>
                  <a:lnTo>
                    <a:pt x="764" y="196"/>
                  </a:lnTo>
                  <a:lnTo>
                    <a:pt x="767" y="196"/>
                  </a:lnTo>
                  <a:lnTo>
                    <a:pt x="768" y="196"/>
                  </a:lnTo>
                  <a:lnTo>
                    <a:pt x="768" y="197"/>
                  </a:lnTo>
                  <a:lnTo>
                    <a:pt x="768" y="199"/>
                  </a:lnTo>
                  <a:lnTo>
                    <a:pt x="769" y="200"/>
                  </a:lnTo>
                  <a:lnTo>
                    <a:pt x="770" y="199"/>
                  </a:lnTo>
                  <a:lnTo>
                    <a:pt x="769" y="199"/>
                  </a:lnTo>
                  <a:lnTo>
                    <a:pt x="769" y="197"/>
                  </a:lnTo>
                  <a:lnTo>
                    <a:pt x="769" y="196"/>
                  </a:lnTo>
                  <a:lnTo>
                    <a:pt x="769" y="195"/>
                  </a:lnTo>
                  <a:lnTo>
                    <a:pt x="769" y="196"/>
                  </a:lnTo>
                  <a:lnTo>
                    <a:pt x="769" y="195"/>
                  </a:lnTo>
                  <a:lnTo>
                    <a:pt x="770" y="195"/>
                  </a:lnTo>
                  <a:lnTo>
                    <a:pt x="771" y="194"/>
                  </a:lnTo>
                  <a:lnTo>
                    <a:pt x="771" y="195"/>
                  </a:lnTo>
                  <a:lnTo>
                    <a:pt x="771" y="196"/>
                  </a:lnTo>
                  <a:lnTo>
                    <a:pt x="771" y="195"/>
                  </a:lnTo>
                  <a:lnTo>
                    <a:pt x="771" y="194"/>
                  </a:lnTo>
                  <a:lnTo>
                    <a:pt x="773" y="194"/>
                  </a:lnTo>
                  <a:lnTo>
                    <a:pt x="775" y="194"/>
                  </a:lnTo>
                  <a:lnTo>
                    <a:pt x="776" y="194"/>
                  </a:lnTo>
                  <a:lnTo>
                    <a:pt x="776" y="195"/>
                  </a:lnTo>
                  <a:lnTo>
                    <a:pt x="777" y="195"/>
                  </a:lnTo>
                  <a:lnTo>
                    <a:pt x="777" y="196"/>
                  </a:lnTo>
                  <a:lnTo>
                    <a:pt x="776" y="196"/>
                  </a:lnTo>
                  <a:lnTo>
                    <a:pt x="777" y="196"/>
                  </a:lnTo>
                  <a:lnTo>
                    <a:pt x="778" y="196"/>
                  </a:lnTo>
                  <a:lnTo>
                    <a:pt x="778" y="197"/>
                  </a:lnTo>
                  <a:lnTo>
                    <a:pt x="777" y="199"/>
                  </a:lnTo>
                  <a:lnTo>
                    <a:pt x="778" y="200"/>
                  </a:lnTo>
                  <a:lnTo>
                    <a:pt x="778" y="199"/>
                  </a:lnTo>
                  <a:lnTo>
                    <a:pt x="779" y="197"/>
                  </a:lnTo>
                  <a:lnTo>
                    <a:pt x="779" y="196"/>
                  </a:lnTo>
                  <a:lnTo>
                    <a:pt x="778" y="196"/>
                  </a:lnTo>
                  <a:lnTo>
                    <a:pt x="779" y="195"/>
                  </a:lnTo>
                  <a:lnTo>
                    <a:pt x="778" y="195"/>
                  </a:lnTo>
                  <a:lnTo>
                    <a:pt x="778" y="194"/>
                  </a:lnTo>
                  <a:lnTo>
                    <a:pt x="777" y="194"/>
                  </a:lnTo>
                  <a:lnTo>
                    <a:pt x="778" y="193"/>
                  </a:lnTo>
                  <a:lnTo>
                    <a:pt x="777" y="193"/>
                  </a:lnTo>
                  <a:lnTo>
                    <a:pt x="778" y="193"/>
                  </a:lnTo>
                  <a:lnTo>
                    <a:pt x="779" y="193"/>
                  </a:lnTo>
                  <a:lnTo>
                    <a:pt x="779" y="192"/>
                  </a:lnTo>
                  <a:lnTo>
                    <a:pt x="778" y="192"/>
                  </a:lnTo>
                  <a:lnTo>
                    <a:pt x="778" y="191"/>
                  </a:lnTo>
                  <a:lnTo>
                    <a:pt x="778" y="189"/>
                  </a:lnTo>
                  <a:lnTo>
                    <a:pt x="779" y="189"/>
                  </a:lnTo>
                  <a:lnTo>
                    <a:pt x="779" y="191"/>
                  </a:lnTo>
                  <a:lnTo>
                    <a:pt x="779" y="189"/>
                  </a:lnTo>
                  <a:lnTo>
                    <a:pt x="780" y="189"/>
                  </a:lnTo>
                  <a:lnTo>
                    <a:pt x="780" y="191"/>
                  </a:lnTo>
                  <a:lnTo>
                    <a:pt x="780" y="192"/>
                  </a:lnTo>
                  <a:lnTo>
                    <a:pt x="781" y="191"/>
                  </a:lnTo>
                  <a:lnTo>
                    <a:pt x="781" y="189"/>
                  </a:lnTo>
                  <a:lnTo>
                    <a:pt x="780" y="189"/>
                  </a:lnTo>
                  <a:lnTo>
                    <a:pt x="780" y="188"/>
                  </a:lnTo>
                  <a:lnTo>
                    <a:pt x="781" y="188"/>
                  </a:lnTo>
                  <a:lnTo>
                    <a:pt x="781" y="189"/>
                  </a:lnTo>
                  <a:lnTo>
                    <a:pt x="781" y="188"/>
                  </a:lnTo>
                  <a:lnTo>
                    <a:pt x="780" y="188"/>
                  </a:lnTo>
                  <a:lnTo>
                    <a:pt x="780" y="187"/>
                  </a:lnTo>
                  <a:lnTo>
                    <a:pt x="780" y="185"/>
                  </a:lnTo>
                  <a:lnTo>
                    <a:pt x="781" y="186"/>
                  </a:lnTo>
                  <a:lnTo>
                    <a:pt x="781" y="187"/>
                  </a:lnTo>
                  <a:lnTo>
                    <a:pt x="783" y="187"/>
                  </a:lnTo>
                  <a:lnTo>
                    <a:pt x="784" y="187"/>
                  </a:lnTo>
                  <a:lnTo>
                    <a:pt x="784" y="188"/>
                  </a:lnTo>
                  <a:lnTo>
                    <a:pt x="784" y="189"/>
                  </a:lnTo>
                  <a:lnTo>
                    <a:pt x="784" y="191"/>
                  </a:lnTo>
                  <a:lnTo>
                    <a:pt x="783" y="192"/>
                  </a:lnTo>
                  <a:lnTo>
                    <a:pt x="784" y="192"/>
                  </a:lnTo>
                  <a:lnTo>
                    <a:pt x="783" y="193"/>
                  </a:lnTo>
                  <a:lnTo>
                    <a:pt x="783" y="194"/>
                  </a:lnTo>
                  <a:lnTo>
                    <a:pt x="784" y="194"/>
                  </a:lnTo>
                  <a:lnTo>
                    <a:pt x="783" y="194"/>
                  </a:lnTo>
                  <a:lnTo>
                    <a:pt x="784" y="195"/>
                  </a:lnTo>
                  <a:lnTo>
                    <a:pt x="784" y="194"/>
                  </a:lnTo>
                  <a:lnTo>
                    <a:pt x="785" y="195"/>
                  </a:lnTo>
                  <a:lnTo>
                    <a:pt x="785" y="196"/>
                  </a:lnTo>
                  <a:lnTo>
                    <a:pt x="785" y="197"/>
                  </a:lnTo>
                  <a:lnTo>
                    <a:pt x="784" y="197"/>
                  </a:lnTo>
                  <a:lnTo>
                    <a:pt x="784" y="199"/>
                  </a:lnTo>
                  <a:lnTo>
                    <a:pt x="783" y="199"/>
                  </a:lnTo>
                  <a:lnTo>
                    <a:pt x="781" y="199"/>
                  </a:lnTo>
                  <a:lnTo>
                    <a:pt x="780" y="199"/>
                  </a:lnTo>
                  <a:lnTo>
                    <a:pt x="780" y="200"/>
                  </a:lnTo>
                  <a:lnTo>
                    <a:pt x="781" y="200"/>
                  </a:lnTo>
                  <a:lnTo>
                    <a:pt x="781" y="201"/>
                  </a:lnTo>
                  <a:lnTo>
                    <a:pt x="780" y="201"/>
                  </a:lnTo>
                  <a:lnTo>
                    <a:pt x="780" y="202"/>
                  </a:lnTo>
                  <a:lnTo>
                    <a:pt x="781" y="202"/>
                  </a:lnTo>
                  <a:lnTo>
                    <a:pt x="783" y="203"/>
                  </a:lnTo>
                  <a:lnTo>
                    <a:pt x="783" y="205"/>
                  </a:lnTo>
                  <a:lnTo>
                    <a:pt x="783" y="204"/>
                  </a:lnTo>
                  <a:lnTo>
                    <a:pt x="783" y="203"/>
                  </a:lnTo>
                  <a:lnTo>
                    <a:pt x="783" y="202"/>
                  </a:lnTo>
                  <a:lnTo>
                    <a:pt x="783" y="201"/>
                  </a:lnTo>
                  <a:lnTo>
                    <a:pt x="784" y="201"/>
                  </a:lnTo>
                  <a:lnTo>
                    <a:pt x="785" y="201"/>
                  </a:lnTo>
                  <a:lnTo>
                    <a:pt x="785" y="200"/>
                  </a:lnTo>
                  <a:lnTo>
                    <a:pt x="786" y="200"/>
                  </a:lnTo>
                  <a:lnTo>
                    <a:pt x="786" y="199"/>
                  </a:lnTo>
                  <a:lnTo>
                    <a:pt x="787" y="199"/>
                  </a:lnTo>
                  <a:lnTo>
                    <a:pt x="787" y="200"/>
                  </a:lnTo>
                  <a:lnTo>
                    <a:pt x="787" y="201"/>
                  </a:lnTo>
                  <a:lnTo>
                    <a:pt x="786" y="201"/>
                  </a:lnTo>
                  <a:lnTo>
                    <a:pt x="787" y="201"/>
                  </a:lnTo>
                  <a:lnTo>
                    <a:pt x="787" y="202"/>
                  </a:lnTo>
                  <a:lnTo>
                    <a:pt x="786" y="202"/>
                  </a:lnTo>
                  <a:lnTo>
                    <a:pt x="787" y="202"/>
                  </a:lnTo>
                  <a:lnTo>
                    <a:pt x="788" y="202"/>
                  </a:lnTo>
                  <a:lnTo>
                    <a:pt x="789" y="202"/>
                  </a:lnTo>
                  <a:lnTo>
                    <a:pt x="788" y="202"/>
                  </a:lnTo>
                  <a:lnTo>
                    <a:pt x="788" y="201"/>
                  </a:lnTo>
                  <a:lnTo>
                    <a:pt x="788" y="200"/>
                  </a:lnTo>
                  <a:lnTo>
                    <a:pt x="788" y="201"/>
                  </a:lnTo>
                  <a:lnTo>
                    <a:pt x="788" y="200"/>
                  </a:lnTo>
                  <a:lnTo>
                    <a:pt x="789" y="200"/>
                  </a:lnTo>
                  <a:lnTo>
                    <a:pt x="789" y="199"/>
                  </a:lnTo>
                  <a:lnTo>
                    <a:pt x="789" y="197"/>
                  </a:lnTo>
                  <a:lnTo>
                    <a:pt x="791" y="199"/>
                  </a:lnTo>
                  <a:lnTo>
                    <a:pt x="791" y="197"/>
                  </a:lnTo>
                  <a:lnTo>
                    <a:pt x="792" y="197"/>
                  </a:lnTo>
                  <a:lnTo>
                    <a:pt x="793" y="197"/>
                  </a:lnTo>
                  <a:lnTo>
                    <a:pt x="793" y="199"/>
                  </a:lnTo>
                  <a:lnTo>
                    <a:pt x="794" y="199"/>
                  </a:lnTo>
                  <a:lnTo>
                    <a:pt x="795" y="200"/>
                  </a:lnTo>
                  <a:lnTo>
                    <a:pt x="795" y="199"/>
                  </a:lnTo>
                  <a:lnTo>
                    <a:pt x="795" y="197"/>
                  </a:lnTo>
                  <a:lnTo>
                    <a:pt x="793" y="195"/>
                  </a:lnTo>
                  <a:lnTo>
                    <a:pt x="792" y="192"/>
                  </a:lnTo>
                  <a:lnTo>
                    <a:pt x="793" y="192"/>
                  </a:lnTo>
                  <a:lnTo>
                    <a:pt x="793" y="193"/>
                  </a:lnTo>
                  <a:lnTo>
                    <a:pt x="794" y="193"/>
                  </a:lnTo>
                  <a:lnTo>
                    <a:pt x="795" y="194"/>
                  </a:lnTo>
                  <a:lnTo>
                    <a:pt x="794" y="193"/>
                  </a:lnTo>
                  <a:lnTo>
                    <a:pt x="794" y="192"/>
                  </a:lnTo>
                  <a:lnTo>
                    <a:pt x="793" y="192"/>
                  </a:lnTo>
                  <a:lnTo>
                    <a:pt x="793" y="191"/>
                  </a:lnTo>
                  <a:lnTo>
                    <a:pt x="792" y="191"/>
                  </a:lnTo>
                  <a:lnTo>
                    <a:pt x="791" y="191"/>
                  </a:lnTo>
                  <a:lnTo>
                    <a:pt x="791" y="189"/>
                  </a:lnTo>
                  <a:lnTo>
                    <a:pt x="797" y="193"/>
                  </a:lnTo>
                  <a:lnTo>
                    <a:pt x="801" y="194"/>
                  </a:lnTo>
                  <a:lnTo>
                    <a:pt x="800" y="194"/>
                  </a:lnTo>
                  <a:lnTo>
                    <a:pt x="800" y="195"/>
                  </a:lnTo>
                  <a:lnTo>
                    <a:pt x="798" y="195"/>
                  </a:lnTo>
                  <a:lnTo>
                    <a:pt x="796" y="195"/>
                  </a:lnTo>
                  <a:lnTo>
                    <a:pt x="796" y="194"/>
                  </a:lnTo>
                  <a:lnTo>
                    <a:pt x="796" y="193"/>
                  </a:lnTo>
                  <a:lnTo>
                    <a:pt x="795" y="193"/>
                  </a:lnTo>
                  <a:lnTo>
                    <a:pt x="796" y="194"/>
                  </a:lnTo>
                  <a:lnTo>
                    <a:pt x="796" y="195"/>
                  </a:lnTo>
                  <a:lnTo>
                    <a:pt x="797" y="196"/>
                  </a:lnTo>
                  <a:lnTo>
                    <a:pt x="797" y="197"/>
                  </a:lnTo>
                  <a:lnTo>
                    <a:pt x="798" y="199"/>
                  </a:lnTo>
                  <a:lnTo>
                    <a:pt x="800" y="199"/>
                  </a:lnTo>
                  <a:lnTo>
                    <a:pt x="800" y="200"/>
                  </a:lnTo>
                  <a:lnTo>
                    <a:pt x="800" y="201"/>
                  </a:lnTo>
                  <a:lnTo>
                    <a:pt x="798" y="201"/>
                  </a:lnTo>
                  <a:lnTo>
                    <a:pt x="797" y="200"/>
                  </a:lnTo>
                  <a:lnTo>
                    <a:pt x="797" y="201"/>
                  </a:lnTo>
                  <a:lnTo>
                    <a:pt x="798" y="201"/>
                  </a:lnTo>
                  <a:lnTo>
                    <a:pt x="798" y="202"/>
                  </a:lnTo>
                  <a:lnTo>
                    <a:pt x="797" y="202"/>
                  </a:lnTo>
                  <a:lnTo>
                    <a:pt x="795" y="203"/>
                  </a:lnTo>
                  <a:lnTo>
                    <a:pt x="794" y="202"/>
                  </a:lnTo>
                  <a:lnTo>
                    <a:pt x="793" y="202"/>
                  </a:lnTo>
                  <a:lnTo>
                    <a:pt x="793" y="203"/>
                  </a:lnTo>
                  <a:lnTo>
                    <a:pt x="792" y="203"/>
                  </a:lnTo>
                  <a:lnTo>
                    <a:pt x="791" y="203"/>
                  </a:lnTo>
                  <a:lnTo>
                    <a:pt x="791" y="204"/>
                  </a:lnTo>
                  <a:lnTo>
                    <a:pt x="792" y="204"/>
                  </a:lnTo>
                  <a:lnTo>
                    <a:pt x="792" y="203"/>
                  </a:lnTo>
                  <a:lnTo>
                    <a:pt x="793" y="203"/>
                  </a:lnTo>
                  <a:lnTo>
                    <a:pt x="793" y="204"/>
                  </a:lnTo>
                  <a:lnTo>
                    <a:pt x="793" y="205"/>
                  </a:lnTo>
                  <a:lnTo>
                    <a:pt x="794" y="205"/>
                  </a:lnTo>
                  <a:lnTo>
                    <a:pt x="795" y="205"/>
                  </a:lnTo>
                  <a:lnTo>
                    <a:pt x="793" y="209"/>
                  </a:lnTo>
                  <a:lnTo>
                    <a:pt x="792" y="210"/>
                  </a:lnTo>
                  <a:lnTo>
                    <a:pt x="791" y="210"/>
                  </a:lnTo>
                  <a:lnTo>
                    <a:pt x="789" y="210"/>
                  </a:lnTo>
                  <a:lnTo>
                    <a:pt x="789" y="211"/>
                  </a:lnTo>
                  <a:lnTo>
                    <a:pt x="789" y="210"/>
                  </a:lnTo>
                  <a:lnTo>
                    <a:pt x="788" y="210"/>
                  </a:lnTo>
                  <a:lnTo>
                    <a:pt x="789" y="211"/>
                  </a:lnTo>
                  <a:lnTo>
                    <a:pt x="788" y="211"/>
                  </a:lnTo>
                  <a:lnTo>
                    <a:pt x="788" y="212"/>
                  </a:lnTo>
                  <a:lnTo>
                    <a:pt x="787" y="211"/>
                  </a:lnTo>
                  <a:lnTo>
                    <a:pt x="787" y="210"/>
                  </a:lnTo>
                  <a:lnTo>
                    <a:pt x="787" y="209"/>
                  </a:lnTo>
                  <a:lnTo>
                    <a:pt x="787" y="208"/>
                  </a:lnTo>
                  <a:lnTo>
                    <a:pt x="786" y="208"/>
                  </a:lnTo>
                  <a:lnTo>
                    <a:pt x="786" y="209"/>
                  </a:lnTo>
                  <a:lnTo>
                    <a:pt x="786" y="210"/>
                  </a:lnTo>
                  <a:lnTo>
                    <a:pt x="786" y="211"/>
                  </a:lnTo>
                  <a:lnTo>
                    <a:pt x="785" y="211"/>
                  </a:lnTo>
                  <a:lnTo>
                    <a:pt x="786" y="211"/>
                  </a:lnTo>
                  <a:lnTo>
                    <a:pt x="786" y="212"/>
                  </a:lnTo>
                  <a:lnTo>
                    <a:pt x="786" y="213"/>
                  </a:lnTo>
                  <a:lnTo>
                    <a:pt x="785" y="213"/>
                  </a:lnTo>
                  <a:lnTo>
                    <a:pt x="785" y="214"/>
                  </a:lnTo>
                  <a:lnTo>
                    <a:pt x="786" y="214"/>
                  </a:lnTo>
                  <a:lnTo>
                    <a:pt x="785" y="214"/>
                  </a:lnTo>
                  <a:lnTo>
                    <a:pt x="784" y="214"/>
                  </a:lnTo>
                  <a:lnTo>
                    <a:pt x="784" y="216"/>
                  </a:lnTo>
                  <a:lnTo>
                    <a:pt x="783" y="217"/>
                  </a:lnTo>
                  <a:lnTo>
                    <a:pt x="781" y="217"/>
                  </a:lnTo>
                  <a:lnTo>
                    <a:pt x="781" y="216"/>
                  </a:lnTo>
                  <a:lnTo>
                    <a:pt x="780" y="216"/>
                  </a:lnTo>
                  <a:lnTo>
                    <a:pt x="781" y="216"/>
                  </a:lnTo>
                  <a:lnTo>
                    <a:pt x="781" y="217"/>
                  </a:lnTo>
                  <a:lnTo>
                    <a:pt x="781" y="218"/>
                  </a:lnTo>
                  <a:lnTo>
                    <a:pt x="781" y="219"/>
                  </a:lnTo>
                  <a:lnTo>
                    <a:pt x="780" y="221"/>
                  </a:lnTo>
                  <a:lnTo>
                    <a:pt x="779" y="222"/>
                  </a:lnTo>
                  <a:lnTo>
                    <a:pt x="779" y="223"/>
                  </a:lnTo>
                  <a:lnTo>
                    <a:pt x="778" y="223"/>
                  </a:lnTo>
                  <a:lnTo>
                    <a:pt x="778" y="222"/>
                  </a:lnTo>
                  <a:lnTo>
                    <a:pt x="778" y="221"/>
                  </a:lnTo>
                  <a:lnTo>
                    <a:pt x="778" y="220"/>
                  </a:lnTo>
                  <a:lnTo>
                    <a:pt x="779" y="220"/>
                  </a:lnTo>
                  <a:lnTo>
                    <a:pt x="778" y="220"/>
                  </a:lnTo>
                  <a:lnTo>
                    <a:pt x="779" y="220"/>
                  </a:lnTo>
                  <a:lnTo>
                    <a:pt x="779" y="219"/>
                  </a:lnTo>
                  <a:lnTo>
                    <a:pt x="779" y="220"/>
                  </a:lnTo>
                  <a:lnTo>
                    <a:pt x="779" y="219"/>
                  </a:lnTo>
                  <a:lnTo>
                    <a:pt x="779" y="218"/>
                  </a:lnTo>
                  <a:lnTo>
                    <a:pt x="779" y="219"/>
                  </a:lnTo>
                  <a:lnTo>
                    <a:pt x="778" y="219"/>
                  </a:lnTo>
                  <a:lnTo>
                    <a:pt x="778" y="220"/>
                  </a:lnTo>
                  <a:lnTo>
                    <a:pt x="777" y="220"/>
                  </a:lnTo>
                  <a:lnTo>
                    <a:pt x="776" y="220"/>
                  </a:lnTo>
                  <a:lnTo>
                    <a:pt x="777" y="221"/>
                  </a:lnTo>
                  <a:lnTo>
                    <a:pt x="777" y="222"/>
                  </a:lnTo>
                  <a:lnTo>
                    <a:pt x="776" y="222"/>
                  </a:lnTo>
                  <a:lnTo>
                    <a:pt x="777" y="222"/>
                  </a:lnTo>
                  <a:lnTo>
                    <a:pt x="777" y="223"/>
                  </a:lnTo>
                  <a:lnTo>
                    <a:pt x="776" y="223"/>
                  </a:lnTo>
                  <a:lnTo>
                    <a:pt x="775" y="223"/>
                  </a:lnTo>
                  <a:lnTo>
                    <a:pt x="776" y="223"/>
                  </a:lnTo>
                  <a:lnTo>
                    <a:pt x="776" y="225"/>
                  </a:lnTo>
                  <a:lnTo>
                    <a:pt x="776" y="226"/>
                  </a:lnTo>
                  <a:lnTo>
                    <a:pt x="776" y="227"/>
                  </a:lnTo>
                  <a:lnTo>
                    <a:pt x="776" y="228"/>
                  </a:lnTo>
                  <a:lnTo>
                    <a:pt x="775" y="228"/>
                  </a:lnTo>
                  <a:lnTo>
                    <a:pt x="775" y="227"/>
                  </a:lnTo>
                  <a:lnTo>
                    <a:pt x="775" y="228"/>
                  </a:lnTo>
                  <a:lnTo>
                    <a:pt x="771" y="228"/>
                  </a:lnTo>
                  <a:lnTo>
                    <a:pt x="771" y="227"/>
                  </a:lnTo>
                  <a:lnTo>
                    <a:pt x="771" y="228"/>
                  </a:lnTo>
                  <a:lnTo>
                    <a:pt x="770" y="228"/>
                  </a:lnTo>
                  <a:lnTo>
                    <a:pt x="770" y="226"/>
                  </a:lnTo>
                  <a:lnTo>
                    <a:pt x="769" y="223"/>
                  </a:lnTo>
                  <a:lnTo>
                    <a:pt x="769" y="222"/>
                  </a:lnTo>
                  <a:lnTo>
                    <a:pt x="770" y="222"/>
                  </a:lnTo>
                  <a:lnTo>
                    <a:pt x="770" y="221"/>
                  </a:lnTo>
                  <a:lnTo>
                    <a:pt x="770" y="220"/>
                  </a:lnTo>
                  <a:lnTo>
                    <a:pt x="769" y="221"/>
                  </a:lnTo>
                  <a:lnTo>
                    <a:pt x="769" y="222"/>
                  </a:lnTo>
                  <a:lnTo>
                    <a:pt x="768" y="222"/>
                  </a:lnTo>
                  <a:lnTo>
                    <a:pt x="767" y="221"/>
                  </a:lnTo>
                  <a:lnTo>
                    <a:pt x="767" y="220"/>
                  </a:lnTo>
                  <a:lnTo>
                    <a:pt x="767" y="219"/>
                  </a:lnTo>
                  <a:lnTo>
                    <a:pt x="766" y="218"/>
                  </a:lnTo>
                  <a:lnTo>
                    <a:pt x="764" y="218"/>
                  </a:lnTo>
                  <a:lnTo>
                    <a:pt x="764" y="219"/>
                  </a:lnTo>
                  <a:lnTo>
                    <a:pt x="766" y="219"/>
                  </a:lnTo>
                  <a:lnTo>
                    <a:pt x="766" y="220"/>
                  </a:lnTo>
                  <a:lnTo>
                    <a:pt x="766" y="221"/>
                  </a:lnTo>
                  <a:lnTo>
                    <a:pt x="766" y="222"/>
                  </a:lnTo>
                  <a:lnTo>
                    <a:pt x="764" y="223"/>
                  </a:lnTo>
                  <a:lnTo>
                    <a:pt x="766" y="223"/>
                  </a:lnTo>
                  <a:lnTo>
                    <a:pt x="766" y="225"/>
                  </a:lnTo>
                  <a:lnTo>
                    <a:pt x="764" y="226"/>
                  </a:lnTo>
                  <a:lnTo>
                    <a:pt x="764" y="227"/>
                  </a:lnTo>
                  <a:lnTo>
                    <a:pt x="764" y="228"/>
                  </a:lnTo>
                  <a:lnTo>
                    <a:pt x="763" y="228"/>
                  </a:lnTo>
                  <a:lnTo>
                    <a:pt x="764" y="228"/>
                  </a:lnTo>
                  <a:lnTo>
                    <a:pt x="766" y="230"/>
                  </a:lnTo>
                  <a:lnTo>
                    <a:pt x="764" y="230"/>
                  </a:lnTo>
                  <a:lnTo>
                    <a:pt x="764" y="229"/>
                  </a:lnTo>
                  <a:lnTo>
                    <a:pt x="763" y="229"/>
                  </a:lnTo>
                  <a:lnTo>
                    <a:pt x="762" y="229"/>
                  </a:lnTo>
                  <a:lnTo>
                    <a:pt x="761" y="229"/>
                  </a:lnTo>
                  <a:lnTo>
                    <a:pt x="760" y="229"/>
                  </a:lnTo>
                  <a:lnTo>
                    <a:pt x="760" y="228"/>
                  </a:lnTo>
                  <a:lnTo>
                    <a:pt x="761" y="228"/>
                  </a:lnTo>
                  <a:lnTo>
                    <a:pt x="760" y="227"/>
                  </a:lnTo>
                  <a:lnTo>
                    <a:pt x="761" y="226"/>
                  </a:lnTo>
                  <a:lnTo>
                    <a:pt x="761" y="225"/>
                  </a:lnTo>
                  <a:lnTo>
                    <a:pt x="761" y="223"/>
                  </a:lnTo>
                  <a:lnTo>
                    <a:pt x="760" y="223"/>
                  </a:lnTo>
                  <a:lnTo>
                    <a:pt x="760" y="222"/>
                  </a:lnTo>
                  <a:lnTo>
                    <a:pt x="759" y="221"/>
                  </a:lnTo>
                  <a:lnTo>
                    <a:pt x="759" y="220"/>
                  </a:lnTo>
                  <a:lnTo>
                    <a:pt x="759" y="219"/>
                  </a:lnTo>
                  <a:lnTo>
                    <a:pt x="759" y="218"/>
                  </a:lnTo>
                  <a:lnTo>
                    <a:pt x="759" y="219"/>
                  </a:lnTo>
                  <a:lnTo>
                    <a:pt x="759" y="220"/>
                  </a:lnTo>
                  <a:lnTo>
                    <a:pt x="758" y="221"/>
                  </a:lnTo>
                  <a:lnTo>
                    <a:pt x="758" y="222"/>
                  </a:lnTo>
                  <a:lnTo>
                    <a:pt x="758" y="221"/>
                  </a:lnTo>
                  <a:lnTo>
                    <a:pt x="756" y="221"/>
                  </a:lnTo>
                  <a:lnTo>
                    <a:pt x="755" y="221"/>
                  </a:lnTo>
                  <a:lnTo>
                    <a:pt x="755" y="220"/>
                  </a:lnTo>
                  <a:lnTo>
                    <a:pt x="754" y="220"/>
                  </a:lnTo>
                  <a:lnTo>
                    <a:pt x="754" y="221"/>
                  </a:lnTo>
                  <a:lnTo>
                    <a:pt x="753" y="221"/>
                  </a:lnTo>
                  <a:lnTo>
                    <a:pt x="753" y="222"/>
                  </a:lnTo>
                  <a:lnTo>
                    <a:pt x="752" y="222"/>
                  </a:lnTo>
                  <a:lnTo>
                    <a:pt x="752" y="223"/>
                  </a:lnTo>
                  <a:lnTo>
                    <a:pt x="751" y="223"/>
                  </a:lnTo>
                  <a:lnTo>
                    <a:pt x="750" y="225"/>
                  </a:lnTo>
                  <a:lnTo>
                    <a:pt x="751" y="225"/>
                  </a:lnTo>
                  <a:lnTo>
                    <a:pt x="752" y="226"/>
                  </a:lnTo>
                  <a:lnTo>
                    <a:pt x="752" y="225"/>
                  </a:lnTo>
                  <a:lnTo>
                    <a:pt x="753" y="225"/>
                  </a:lnTo>
                  <a:lnTo>
                    <a:pt x="753" y="223"/>
                  </a:lnTo>
                  <a:lnTo>
                    <a:pt x="754" y="223"/>
                  </a:lnTo>
                  <a:lnTo>
                    <a:pt x="755" y="223"/>
                  </a:lnTo>
                  <a:lnTo>
                    <a:pt x="755" y="225"/>
                  </a:lnTo>
                  <a:lnTo>
                    <a:pt x="756" y="225"/>
                  </a:lnTo>
                  <a:lnTo>
                    <a:pt x="756" y="226"/>
                  </a:lnTo>
                  <a:lnTo>
                    <a:pt x="756" y="227"/>
                  </a:lnTo>
                  <a:lnTo>
                    <a:pt x="755" y="227"/>
                  </a:lnTo>
                  <a:lnTo>
                    <a:pt x="755" y="226"/>
                  </a:lnTo>
                  <a:lnTo>
                    <a:pt x="755" y="227"/>
                  </a:lnTo>
                  <a:lnTo>
                    <a:pt x="754" y="227"/>
                  </a:lnTo>
                  <a:lnTo>
                    <a:pt x="754" y="228"/>
                  </a:lnTo>
                  <a:lnTo>
                    <a:pt x="755" y="228"/>
                  </a:lnTo>
                  <a:lnTo>
                    <a:pt x="756" y="228"/>
                  </a:lnTo>
                  <a:lnTo>
                    <a:pt x="758" y="228"/>
                  </a:lnTo>
                  <a:lnTo>
                    <a:pt x="758" y="229"/>
                  </a:lnTo>
                  <a:lnTo>
                    <a:pt x="754" y="228"/>
                  </a:lnTo>
                  <a:lnTo>
                    <a:pt x="743" y="227"/>
                  </a:lnTo>
                  <a:lnTo>
                    <a:pt x="738" y="228"/>
                  </a:lnTo>
                  <a:lnTo>
                    <a:pt x="737" y="228"/>
                  </a:lnTo>
                  <a:lnTo>
                    <a:pt x="736" y="228"/>
                  </a:lnTo>
                  <a:lnTo>
                    <a:pt x="735" y="228"/>
                  </a:lnTo>
                  <a:lnTo>
                    <a:pt x="735" y="229"/>
                  </a:lnTo>
                  <a:lnTo>
                    <a:pt x="734" y="229"/>
                  </a:lnTo>
                  <a:lnTo>
                    <a:pt x="733" y="228"/>
                  </a:lnTo>
                  <a:lnTo>
                    <a:pt x="733" y="229"/>
                  </a:lnTo>
                  <a:lnTo>
                    <a:pt x="734" y="229"/>
                  </a:lnTo>
                  <a:lnTo>
                    <a:pt x="733" y="229"/>
                  </a:lnTo>
                  <a:lnTo>
                    <a:pt x="730" y="230"/>
                  </a:lnTo>
                  <a:lnTo>
                    <a:pt x="730" y="229"/>
                  </a:lnTo>
                  <a:lnTo>
                    <a:pt x="730" y="230"/>
                  </a:lnTo>
                  <a:lnTo>
                    <a:pt x="729" y="230"/>
                  </a:lnTo>
                  <a:lnTo>
                    <a:pt x="728" y="230"/>
                  </a:lnTo>
                  <a:lnTo>
                    <a:pt x="728" y="231"/>
                  </a:lnTo>
                  <a:lnTo>
                    <a:pt x="727" y="231"/>
                  </a:lnTo>
                  <a:lnTo>
                    <a:pt x="726" y="231"/>
                  </a:lnTo>
                  <a:lnTo>
                    <a:pt x="726" y="230"/>
                  </a:lnTo>
                  <a:lnTo>
                    <a:pt x="726" y="231"/>
                  </a:lnTo>
                  <a:lnTo>
                    <a:pt x="724" y="231"/>
                  </a:lnTo>
                  <a:lnTo>
                    <a:pt x="724" y="233"/>
                  </a:lnTo>
                  <a:lnTo>
                    <a:pt x="722" y="233"/>
                  </a:lnTo>
                  <a:lnTo>
                    <a:pt x="721" y="233"/>
                  </a:lnTo>
                  <a:lnTo>
                    <a:pt x="721" y="234"/>
                  </a:lnTo>
                  <a:lnTo>
                    <a:pt x="720" y="234"/>
                  </a:lnTo>
                  <a:lnTo>
                    <a:pt x="719" y="234"/>
                  </a:lnTo>
                  <a:lnTo>
                    <a:pt x="718" y="234"/>
                  </a:lnTo>
                  <a:lnTo>
                    <a:pt x="717" y="233"/>
                  </a:lnTo>
                  <a:lnTo>
                    <a:pt x="718" y="233"/>
                  </a:lnTo>
                  <a:lnTo>
                    <a:pt x="718" y="231"/>
                  </a:lnTo>
                  <a:lnTo>
                    <a:pt x="718" y="230"/>
                  </a:lnTo>
                  <a:lnTo>
                    <a:pt x="718" y="229"/>
                  </a:lnTo>
                  <a:lnTo>
                    <a:pt x="719" y="229"/>
                  </a:lnTo>
                  <a:lnTo>
                    <a:pt x="719" y="230"/>
                  </a:lnTo>
                  <a:lnTo>
                    <a:pt x="719" y="229"/>
                  </a:lnTo>
                  <a:lnTo>
                    <a:pt x="719" y="228"/>
                  </a:lnTo>
                  <a:lnTo>
                    <a:pt x="718" y="229"/>
                  </a:lnTo>
                  <a:lnTo>
                    <a:pt x="717" y="228"/>
                  </a:lnTo>
                  <a:lnTo>
                    <a:pt x="716" y="227"/>
                  </a:lnTo>
                  <a:lnTo>
                    <a:pt x="716" y="226"/>
                  </a:lnTo>
                  <a:lnTo>
                    <a:pt x="716" y="225"/>
                  </a:lnTo>
                  <a:lnTo>
                    <a:pt x="716" y="223"/>
                  </a:lnTo>
                  <a:lnTo>
                    <a:pt x="715" y="223"/>
                  </a:lnTo>
                  <a:lnTo>
                    <a:pt x="713" y="223"/>
                  </a:lnTo>
                  <a:lnTo>
                    <a:pt x="715" y="223"/>
                  </a:lnTo>
                  <a:lnTo>
                    <a:pt x="715" y="225"/>
                  </a:lnTo>
                  <a:lnTo>
                    <a:pt x="713" y="225"/>
                  </a:lnTo>
                  <a:lnTo>
                    <a:pt x="715" y="226"/>
                  </a:lnTo>
                  <a:lnTo>
                    <a:pt x="715" y="227"/>
                  </a:lnTo>
                  <a:lnTo>
                    <a:pt x="713" y="227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6" y="229"/>
                  </a:lnTo>
                  <a:lnTo>
                    <a:pt x="717" y="230"/>
                  </a:lnTo>
                  <a:lnTo>
                    <a:pt x="716" y="230"/>
                  </a:lnTo>
                  <a:lnTo>
                    <a:pt x="716" y="231"/>
                  </a:lnTo>
                  <a:lnTo>
                    <a:pt x="716" y="233"/>
                  </a:lnTo>
                  <a:lnTo>
                    <a:pt x="715" y="233"/>
                  </a:lnTo>
                  <a:lnTo>
                    <a:pt x="713" y="234"/>
                  </a:lnTo>
                  <a:lnTo>
                    <a:pt x="713" y="233"/>
                  </a:lnTo>
                  <a:lnTo>
                    <a:pt x="713" y="234"/>
                  </a:lnTo>
                  <a:lnTo>
                    <a:pt x="713" y="235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1" y="233"/>
                  </a:lnTo>
                  <a:lnTo>
                    <a:pt x="710" y="233"/>
                  </a:lnTo>
                  <a:lnTo>
                    <a:pt x="710" y="231"/>
                  </a:lnTo>
                  <a:lnTo>
                    <a:pt x="709" y="231"/>
                  </a:lnTo>
                  <a:lnTo>
                    <a:pt x="709" y="230"/>
                  </a:lnTo>
                  <a:lnTo>
                    <a:pt x="709" y="231"/>
                  </a:lnTo>
                  <a:lnTo>
                    <a:pt x="710" y="231"/>
                  </a:lnTo>
                  <a:lnTo>
                    <a:pt x="710" y="233"/>
                  </a:lnTo>
                  <a:lnTo>
                    <a:pt x="711" y="233"/>
                  </a:lnTo>
                  <a:lnTo>
                    <a:pt x="711" y="234"/>
                  </a:lnTo>
                  <a:lnTo>
                    <a:pt x="710" y="234"/>
                  </a:lnTo>
                  <a:lnTo>
                    <a:pt x="711" y="234"/>
                  </a:lnTo>
                  <a:lnTo>
                    <a:pt x="711" y="235"/>
                  </a:lnTo>
                  <a:lnTo>
                    <a:pt x="711" y="234"/>
                  </a:lnTo>
                  <a:lnTo>
                    <a:pt x="711" y="235"/>
                  </a:lnTo>
                  <a:lnTo>
                    <a:pt x="712" y="235"/>
                  </a:lnTo>
                  <a:lnTo>
                    <a:pt x="711" y="235"/>
                  </a:lnTo>
                  <a:lnTo>
                    <a:pt x="712" y="235"/>
                  </a:lnTo>
                  <a:lnTo>
                    <a:pt x="712" y="236"/>
                  </a:lnTo>
                  <a:lnTo>
                    <a:pt x="711" y="236"/>
                  </a:lnTo>
                  <a:lnTo>
                    <a:pt x="710" y="237"/>
                  </a:lnTo>
                  <a:lnTo>
                    <a:pt x="709" y="237"/>
                  </a:lnTo>
                  <a:lnTo>
                    <a:pt x="709" y="238"/>
                  </a:lnTo>
                  <a:lnTo>
                    <a:pt x="708" y="238"/>
                  </a:lnTo>
                  <a:lnTo>
                    <a:pt x="707" y="238"/>
                  </a:lnTo>
                  <a:lnTo>
                    <a:pt x="708" y="237"/>
                  </a:lnTo>
                  <a:lnTo>
                    <a:pt x="707" y="237"/>
                  </a:lnTo>
                  <a:lnTo>
                    <a:pt x="705" y="237"/>
                  </a:lnTo>
                  <a:lnTo>
                    <a:pt x="705" y="238"/>
                  </a:lnTo>
                  <a:lnTo>
                    <a:pt x="707" y="238"/>
                  </a:lnTo>
                  <a:lnTo>
                    <a:pt x="707" y="239"/>
                  </a:lnTo>
                  <a:lnTo>
                    <a:pt x="705" y="240"/>
                  </a:lnTo>
                  <a:lnTo>
                    <a:pt x="704" y="240"/>
                  </a:lnTo>
                  <a:lnTo>
                    <a:pt x="705" y="240"/>
                  </a:lnTo>
                  <a:lnTo>
                    <a:pt x="704" y="242"/>
                  </a:lnTo>
                  <a:lnTo>
                    <a:pt x="703" y="243"/>
                  </a:lnTo>
                  <a:lnTo>
                    <a:pt x="702" y="244"/>
                  </a:lnTo>
                  <a:lnTo>
                    <a:pt x="701" y="245"/>
                  </a:lnTo>
                  <a:lnTo>
                    <a:pt x="700" y="246"/>
                  </a:lnTo>
                  <a:lnTo>
                    <a:pt x="700" y="247"/>
                  </a:lnTo>
                  <a:lnTo>
                    <a:pt x="699" y="247"/>
                  </a:lnTo>
                  <a:lnTo>
                    <a:pt x="697" y="248"/>
                  </a:lnTo>
                  <a:lnTo>
                    <a:pt x="697" y="247"/>
                  </a:lnTo>
                  <a:lnTo>
                    <a:pt x="696" y="247"/>
                  </a:lnTo>
                  <a:lnTo>
                    <a:pt x="696" y="248"/>
                  </a:lnTo>
                  <a:lnTo>
                    <a:pt x="695" y="250"/>
                  </a:lnTo>
                  <a:lnTo>
                    <a:pt x="695" y="248"/>
                  </a:lnTo>
                  <a:lnTo>
                    <a:pt x="694" y="248"/>
                  </a:lnTo>
                  <a:lnTo>
                    <a:pt x="695" y="248"/>
                  </a:lnTo>
                  <a:lnTo>
                    <a:pt x="694" y="248"/>
                  </a:lnTo>
                  <a:lnTo>
                    <a:pt x="693" y="248"/>
                  </a:lnTo>
                  <a:lnTo>
                    <a:pt x="693" y="247"/>
                  </a:lnTo>
                  <a:lnTo>
                    <a:pt x="694" y="247"/>
                  </a:lnTo>
                  <a:lnTo>
                    <a:pt x="694" y="246"/>
                  </a:lnTo>
                  <a:lnTo>
                    <a:pt x="693" y="246"/>
                  </a:lnTo>
                  <a:lnTo>
                    <a:pt x="692" y="246"/>
                  </a:lnTo>
                  <a:lnTo>
                    <a:pt x="691" y="245"/>
                  </a:lnTo>
                  <a:lnTo>
                    <a:pt x="691" y="244"/>
                  </a:lnTo>
                  <a:lnTo>
                    <a:pt x="690" y="245"/>
                  </a:lnTo>
                  <a:lnTo>
                    <a:pt x="688" y="244"/>
                  </a:lnTo>
                  <a:lnTo>
                    <a:pt x="687" y="245"/>
                  </a:lnTo>
                  <a:lnTo>
                    <a:pt x="688" y="245"/>
                  </a:lnTo>
                  <a:lnTo>
                    <a:pt x="688" y="246"/>
                  </a:lnTo>
                  <a:lnTo>
                    <a:pt x="688" y="247"/>
                  </a:lnTo>
                  <a:lnTo>
                    <a:pt x="688" y="246"/>
                  </a:lnTo>
                  <a:lnTo>
                    <a:pt x="690" y="246"/>
                  </a:lnTo>
                  <a:lnTo>
                    <a:pt x="690" y="247"/>
                  </a:lnTo>
                  <a:lnTo>
                    <a:pt x="691" y="247"/>
                  </a:lnTo>
                  <a:lnTo>
                    <a:pt x="691" y="248"/>
                  </a:lnTo>
                  <a:lnTo>
                    <a:pt x="692" y="248"/>
                  </a:lnTo>
                  <a:lnTo>
                    <a:pt x="692" y="250"/>
                  </a:lnTo>
                  <a:lnTo>
                    <a:pt x="691" y="250"/>
                  </a:lnTo>
                  <a:lnTo>
                    <a:pt x="690" y="250"/>
                  </a:lnTo>
                  <a:lnTo>
                    <a:pt x="690" y="251"/>
                  </a:lnTo>
                  <a:lnTo>
                    <a:pt x="688" y="250"/>
                  </a:lnTo>
                  <a:lnTo>
                    <a:pt x="688" y="251"/>
                  </a:lnTo>
                  <a:lnTo>
                    <a:pt x="690" y="251"/>
                  </a:lnTo>
                  <a:lnTo>
                    <a:pt x="691" y="251"/>
                  </a:lnTo>
                  <a:lnTo>
                    <a:pt x="690" y="251"/>
                  </a:lnTo>
                  <a:lnTo>
                    <a:pt x="690" y="252"/>
                  </a:lnTo>
                  <a:lnTo>
                    <a:pt x="691" y="252"/>
                  </a:lnTo>
                  <a:lnTo>
                    <a:pt x="690" y="253"/>
                  </a:lnTo>
                  <a:lnTo>
                    <a:pt x="688" y="253"/>
                  </a:lnTo>
                  <a:lnTo>
                    <a:pt x="687" y="254"/>
                  </a:lnTo>
                  <a:lnTo>
                    <a:pt x="687" y="253"/>
                  </a:lnTo>
                  <a:lnTo>
                    <a:pt x="686" y="253"/>
                  </a:lnTo>
                  <a:lnTo>
                    <a:pt x="685" y="254"/>
                  </a:lnTo>
                  <a:lnTo>
                    <a:pt x="685" y="253"/>
                  </a:lnTo>
                  <a:lnTo>
                    <a:pt x="685" y="254"/>
                  </a:lnTo>
                  <a:lnTo>
                    <a:pt x="684" y="255"/>
                  </a:lnTo>
                  <a:lnTo>
                    <a:pt x="685" y="255"/>
                  </a:lnTo>
                  <a:lnTo>
                    <a:pt x="685" y="254"/>
                  </a:lnTo>
                  <a:lnTo>
                    <a:pt x="686" y="254"/>
                  </a:lnTo>
                  <a:lnTo>
                    <a:pt x="687" y="254"/>
                  </a:lnTo>
                  <a:lnTo>
                    <a:pt x="688" y="253"/>
                  </a:lnTo>
                  <a:lnTo>
                    <a:pt x="690" y="253"/>
                  </a:lnTo>
                  <a:lnTo>
                    <a:pt x="691" y="253"/>
                  </a:lnTo>
                  <a:lnTo>
                    <a:pt x="691" y="252"/>
                  </a:lnTo>
                  <a:lnTo>
                    <a:pt x="691" y="251"/>
                  </a:lnTo>
                  <a:lnTo>
                    <a:pt x="692" y="251"/>
                  </a:lnTo>
                  <a:lnTo>
                    <a:pt x="692" y="250"/>
                  </a:lnTo>
                  <a:lnTo>
                    <a:pt x="693" y="250"/>
                  </a:lnTo>
                  <a:lnTo>
                    <a:pt x="692" y="250"/>
                  </a:lnTo>
                  <a:lnTo>
                    <a:pt x="693" y="250"/>
                  </a:lnTo>
                  <a:lnTo>
                    <a:pt x="694" y="251"/>
                  </a:lnTo>
                  <a:lnTo>
                    <a:pt x="693" y="251"/>
                  </a:lnTo>
                  <a:lnTo>
                    <a:pt x="693" y="252"/>
                  </a:lnTo>
                  <a:lnTo>
                    <a:pt x="692" y="252"/>
                  </a:lnTo>
                  <a:lnTo>
                    <a:pt x="692" y="253"/>
                  </a:lnTo>
                  <a:lnTo>
                    <a:pt x="691" y="253"/>
                  </a:lnTo>
                  <a:lnTo>
                    <a:pt x="690" y="253"/>
                  </a:lnTo>
                  <a:lnTo>
                    <a:pt x="690" y="254"/>
                  </a:lnTo>
                  <a:lnTo>
                    <a:pt x="688" y="254"/>
                  </a:lnTo>
                  <a:lnTo>
                    <a:pt x="687" y="254"/>
                  </a:lnTo>
                  <a:lnTo>
                    <a:pt x="687" y="255"/>
                  </a:lnTo>
                  <a:lnTo>
                    <a:pt x="686" y="255"/>
                  </a:lnTo>
                  <a:lnTo>
                    <a:pt x="685" y="256"/>
                  </a:lnTo>
                  <a:lnTo>
                    <a:pt x="684" y="256"/>
                  </a:lnTo>
                  <a:lnTo>
                    <a:pt x="683" y="258"/>
                  </a:lnTo>
                  <a:lnTo>
                    <a:pt x="682" y="258"/>
                  </a:lnTo>
                  <a:lnTo>
                    <a:pt x="682" y="259"/>
                  </a:lnTo>
                  <a:lnTo>
                    <a:pt x="680" y="259"/>
                  </a:lnTo>
                  <a:lnTo>
                    <a:pt x="679" y="259"/>
                  </a:lnTo>
                  <a:lnTo>
                    <a:pt x="679" y="260"/>
                  </a:lnTo>
                  <a:lnTo>
                    <a:pt x="678" y="260"/>
                  </a:lnTo>
                  <a:lnTo>
                    <a:pt x="678" y="261"/>
                  </a:lnTo>
                  <a:lnTo>
                    <a:pt x="677" y="261"/>
                  </a:lnTo>
                  <a:lnTo>
                    <a:pt x="676" y="262"/>
                  </a:lnTo>
                  <a:lnTo>
                    <a:pt x="675" y="263"/>
                  </a:lnTo>
                  <a:lnTo>
                    <a:pt x="674" y="263"/>
                  </a:lnTo>
                  <a:lnTo>
                    <a:pt x="673" y="264"/>
                  </a:lnTo>
                  <a:lnTo>
                    <a:pt x="671" y="265"/>
                  </a:lnTo>
                  <a:lnTo>
                    <a:pt x="669" y="267"/>
                  </a:lnTo>
                  <a:lnTo>
                    <a:pt x="668" y="268"/>
                  </a:lnTo>
                  <a:lnTo>
                    <a:pt x="668" y="269"/>
                  </a:lnTo>
                  <a:lnTo>
                    <a:pt x="667" y="269"/>
                  </a:lnTo>
                  <a:lnTo>
                    <a:pt x="667" y="270"/>
                  </a:lnTo>
                  <a:lnTo>
                    <a:pt x="666" y="270"/>
                  </a:lnTo>
                  <a:lnTo>
                    <a:pt x="662" y="273"/>
                  </a:lnTo>
                  <a:lnTo>
                    <a:pt x="662" y="272"/>
                  </a:lnTo>
                  <a:lnTo>
                    <a:pt x="663" y="272"/>
                  </a:lnTo>
                  <a:lnTo>
                    <a:pt x="665" y="270"/>
                  </a:lnTo>
                  <a:lnTo>
                    <a:pt x="666" y="270"/>
                  </a:lnTo>
                  <a:lnTo>
                    <a:pt x="666" y="269"/>
                  </a:lnTo>
                  <a:lnTo>
                    <a:pt x="667" y="268"/>
                  </a:lnTo>
                  <a:lnTo>
                    <a:pt x="668" y="268"/>
                  </a:lnTo>
                  <a:lnTo>
                    <a:pt x="669" y="267"/>
                  </a:lnTo>
                  <a:lnTo>
                    <a:pt x="668" y="265"/>
                  </a:lnTo>
                  <a:lnTo>
                    <a:pt x="669" y="264"/>
                  </a:lnTo>
                  <a:lnTo>
                    <a:pt x="671" y="264"/>
                  </a:lnTo>
                  <a:lnTo>
                    <a:pt x="671" y="263"/>
                  </a:lnTo>
                  <a:lnTo>
                    <a:pt x="673" y="263"/>
                  </a:lnTo>
                  <a:lnTo>
                    <a:pt x="674" y="262"/>
                  </a:lnTo>
                  <a:lnTo>
                    <a:pt x="674" y="261"/>
                  </a:lnTo>
                  <a:lnTo>
                    <a:pt x="675" y="261"/>
                  </a:lnTo>
                  <a:lnTo>
                    <a:pt x="675" y="260"/>
                  </a:lnTo>
                  <a:lnTo>
                    <a:pt x="676" y="260"/>
                  </a:lnTo>
                  <a:lnTo>
                    <a:pt x="677" y="260"/>
                  </a:lnTo>
                  <a:lnTo>
                    <a:pt x="677" y="261"/>
                  </a:lnTo>
                  <a:lnTo>
                    <a:pt x="676" y="261"/>
                  </a:lnTo>
                  <a:lnTo>
                    <a:pt x="677" y="261"/>
                  </a:lnTo>
                  <a:lnTo>
                    <a:pt x="677" y="260"/>
                  </a:lnTo>
                  <a:lnTo>
                    <a:pt x="678" y="260"/>
                  </a:lnTo>
                  <a:lnTo>
                    <a:pt x="679" y="259"/>
                  </a:lnTo>
                  <a:lnTo>
                    <a:pt x="680" y="259"/>
                  </a:lnTo>
                  <a:lnTo>
                    <a:pt x="680" y="258"/>
                  </a:lnTo>
                  <a:lnTo>
                    <a:pt x="679" y="258"/>
                  </a:lnTo>
                  <a:lnTo>
                    <a:pt x="680" y="258"/>
                  </a:lnTo>
                  <a:lnTo>
                    <a:pt x="682" y="256"/>
                  </a:lnTo>
                  <a:lnTo>
                    <a:pt x="683" y="256"/>
                  </a:lnTo>
                  <a:lnTo>
                    <a:pt x="683" y="255"/>
                  </a:lnTo>
                  <a:lnTo>
                    <a:pt x="684" y="255"/>
                  </a:lnTo>
                  <a:lnTo>
                    <a:pt x="683" y="255"/>
                  </a:lnTo>
                  <a:lnTo>
                    <a:pt x="682" y="255"/>
                  </a:lnTo>
                  <a:lnTo>
                    <a:pt x="682" y="256"/>
                  </a:lnTo>
                  <a:lnTo>
                    <a:pt x="682" y="255"/>
                  </a:lnTo>
                  <a:lnTo>
                    <a:pt x="682" y="256"/>
                  </a:lnTo>
                  <a:lnTo>
                    <a:pt x="680" y="256"/>
                  </a:lnTo>
                  <a:lnTo>
                    <a:pt x="680" y="255"/>
                  </a:lnTo>
                  <a:lnTo>
                    <a:pt x="680" y="256"/>
                  </a:lnTo>
                  <a:lnTo>
                    <a:pt x="679" y="256"/>
                  </a:lnTo>
                  <a:lnTo>
                    <a:pt x="679" y="258"/>
                  </a:lnTo>
                  <a:lnTo>
                    <a:pt x="678" y="258"/>
                  </a:lnTo>
                  <a:lnTo>
                    <a:pt x="677" y="258"/>
                  </a:lnTo>
                  <a:lnTo>
                    <a:pt x="677" y="259"/>
                  </a:lnTo>
                  <a:lnTo>
                    <a:pt x="676" y="259"/>
                  </a:lnTo>
                  <a:lnTo>
                    <a:pt x="676" y="260"/>
                  </a:lnTo>
                  <a:lnTo>
                    <a:pt x="675" y="260"/>
                  </a:lnTo>
                  <a:lnTo>
                    <a:pt x="674" y="260"/>
                  </a:lnTo>
                  <a:lnTo>
                    <a:pt x="674" y="261"/>
                  </a:lnTo>
                  <a:lnTo>
                    <a:pt x="674" y="262"/>
                  </a:lnTo>
                  <a:lnTo>
                    <a:pt x="673" y="262"/>
                  </a:lnTo>
                  <a:lnTo>
                    <a:pt x="673" y="263"/>
                  </a:lnTo>
                  <a:lnTo>
                    <a:pt x="671" y="263"/>
                  </a:lnTo>
                  <a:lnTo>
                    <a:pt x="671" y="264"/>
                  </a:lnTo>
                  <a:lnTo>
                    <a:pt x="670" y="263"/>
                  </a:lnTo>
                  <a:lnTo>
                    <a:pt x="670" y="264"/>
                  </a:lnTo>
                  <a:lnTo>
                    <a:pt x="669" y="264"/>
                  </a:lnTo>
                  <a:lnTo>
                    <a:pt x="669" y="265"/>
                  </a:lnTo>
                  <a:lnTo>
                    <a:pt x="668" y="265"/>
                  </a:lnTo>
                  <a:lnTo>
                    <a:pt x="667" y="267"/>
                  </a:lnTo>
                  <a:lnTo>
                    <a:pt x="666" y="268"/>
                  </a:lnTo>
                  <a:lnTo>
                    <a:pt x="665" y="269"/>
                  </a:lnTo>
                  <a:lnTo>
                    <a:pt x="663" y="270"/>
                  </a:lnTo>
                  <a:lnTo>
                    <a:pt x="662" y="270"/>
                  </a:lnTo>
                  <a:lnTo>
                    <a:pt x="661" y="271"/>
                  </a:lnTo>
                  <a:lnTo>
                    <a:pt x="660" y="272"/>
                  </a:lnTo>
                  <a:lnTo>
                    <a:pt x="658" y="273"/>
                  </a:lnTo>
                  <a:lnTo>
                    <a:pt x="657" y="275"/>
                  </a:lnTo>
                  <a:lnTo>
                    <a:pt x="657" y="276"/>
                  </a:lnTo>
                  <a:lnTo>
                    <a:pt x="656" y="276"/>
                  </a:lnTo>
                  <a:lnTo>
                    <a:pt x="656" y="277"/>
                  </a:lnTo>
                  <a:lnTo>
                    <a:pt x="654" y="278"/>
                  </a:lnTo>
                  <a:lnTo>
                    <a:pt x="654" y="279"/>
                  </a:lnTo>
                  <a:lnTo>
                    <a:pt x="653" y="279"/>
                  </a:lnTo>
                  <a:lnTo>
                    <a:pt x="653" y="280"/>
                  </a:lnTo>
                  <a:lnTo>
                    <a:pt x="652" y="280"/>
                  </a:lnTo>
                  <a:lnTo>
                    <a:pt x="652" y="282"/>
                  </a:lnTo>
                  <a:lnTo>
                    <a:pt x="651" y="282"/>
                  </a:lnTo>
                  <a:lnTo>
                    <a:pt x="651" y="284"/>
                  </a:lnTo>
                  <a:lnTo>
                    <a:pt x="650" y="285"/>
                  </a:lnTo>
                  <a:lnTo>
                    <a:pt x="649" y="285"/>
                  </a:lnTo>
                  <a:lnTo>
                    <a:pt x="649" y="286"/>
                  </a:lnTo>
                  <a:lnTo>
                    <a:pt x="648" y="287"/>
                  </a:lnTo>
                  <a:lnTo>
                    <a:pt x="646" y="288"/>
                  </a:lnTo>
                  <a:lnTo>
                    <a:pt x="646" y="289"/>
                  </a:lnTo>
                  <a:lnTo>
                    <a:pt x="645" y="290"/>
                  </a:lnTo>
                  <a:lnTo>
                    <a:pt x="645" y="289"/>
                  </a:lnTo>
                  <a:lnTo>
                    <a:pt x="644" y="289"/>
                  </a:lnTo>
                  <a:lnTo>
                    <a:pt x="645" y="290"/>
                  </a:lnTo>
                  <a:lnTo>
                    <a:pt x="645" y="292"/>
                  </a:lnTo>
                  <a:lnTo>
                    <a:pt x="644" y="293"/>
                  </a:lnTo>
                  <a:lnTo>
                    <a:pt x="644" y="294"/>
                  </a:lnTo>
                  <a:lnTo>
                    <a:pt x="644" y="293"/>
                  </a:lnTo>
                  <a:lnTo>
                    <a:pt x="643" y="293"/>
                  </a:lnTo>
                  <a:lnTo>
                    <a:pt x="643" y="294"/>
                  </a:lnTo>
                  <a:lnTo>
                    <a:pt x="643" y="295"/>
                  </a:lnTo>
                  <a:lnTo>
                    <a:pt x="643" y="296"/>
                  </a:lnTo>
                  <a:lnTo>
                    <a:pt x="642" y="296"/>
                  </a:lnTo>
                  <a:lnTo>
                    <a:pt x="642" y="297"/>
                  </a:lnTo>
                  <a:lnTo>
                    <a:pt x="642" y="298"/>
                  </a:lnTo>
                  <a:lnTo>
                    <a:pt x="641" y="298"/>
                  </a:lnTo>
                  <a:lnTo>
                    <a:pt x="641" y="299"/>
                  </a:lnTo>
                  <a:lnTo>
                    <a:pt x="641" y="301"/>
                  </a:lnTo>
                  <a:lnTo>
                    <a:pt x="641" y="302"/>
                  </a:lnTo>
                  <a:lnTo>
                    <a:pt x="640" y="303"/>
                  </a:lnTo>
                  <a:lnTo>
                    <a:pt x="640" y="304"/>
                  </a:lnTo>
                  <a:lnTo>
                    <a:pt x="640" y="305"/>
                  </a:lnTo>
                  <a:lnTo>
                    <a:pt x="638" y="306"/>
                  </a:lnTo>
                  <a:lnTo>
                    <a:pt x="638" y="307"/>
                  </a:lnTo>
                  <a:lnTo>
                    <a:pt x="638" y="309"/>
                  </a:lnTo>
                  <a:lnTo>
                    <a:pt x="637" y="309"/>
                  </a:lnTo>
                  <a:lnTo>
                    <a:pt x="636" y="309"/>
                  </a:lnTo>
                  <a:lnTo>
                    <a:pt x="637" y="309"/>
                  </a:lnTo>
                  <a:lnTo>
                    <a:pt x="638" y="309"/>
                  </a:lnTo>
                  <a:lnTo>
                    <a:pt x="638" y="310"/>
                  </a:lnTo>
                  <a:lnTo>
                    <a:pt x="638" y="309"/>
                  </a:lnTo>
                  <a:lnTo>
                    <a:pt x="638" y="307"/>
                  </a:lnTo>
                  <a:lnTo>
                    <a:pt x="640" y="307"/>
                  </a:lnTo>
                  <a:lnTo>
                    <a:pt x="640" y="306"/>
                  </a:lnTo>
                  <a:lnTo>
                    <a:pt x="640" y="305"/>
                  </a:lnTo>
                  <a:lnTo>
                    <a:pt x="640" y="306"/>
                  </a:lnTo>
                  <a:lnTo>
                    <a:pt x="641" y="306"/>
                  </a:lnTo>
                  <a:lnTo>
                    <a:pt x="640" y="307"/>
                  </a:lnTo>
                  <a:lnTo>
                    <a:pt x="640" y="309"/>
                  </a:lnTo>
                  <a:lnTo>
                    <a:pt x="638" y="310"/>
                  </a:lnTo>
                  <a:lnTo>
                    <a:pt x="636" y="319"/>
                  </a:lnTo>
                  <a:lnTo>
                    <a:pt x="635" y="320"/>
                  </a:lnTo>
                  <a:lnTo>
                    <a:pt x="635" y="322"/>
                  </a:lnTo>
                  <a:lnTo>
                    <a:pt x="634" y="323"/>
                  </a:lnTo>
                  <a:lnTo>
                    <a:pt x="634" y="324"/>
                  </a:lnTo>
                  <a:lnTo>
                    <a:pt x="633" y="327"/>
                  </a:lnTo>
                  <a:lnTo>
                    <a:pt x="633" y="328"/>
                  </a:lnTo>
                  <a:lnTo>
                    <a:pt x="633" y="329"/>
                  </a:lnTo>
                  <a:lnTo>
                    <a:pt x="632" y="329"/>
                  </a:lnTo>
                  <a:lnTo>
                    <a:pt x="632" y="330"/>
                  </a:lnTo>
                  <a:lnTo>
                    <a:pt x="632" y="331"/>
                  </a:lnTo>
                  <a:lnTo>
                    <a:pt x="632" y="332"/>
                  </a:lnTo>
                  <a:lnTo>
                    <a:pt x="632" y="334"/>
                  </a:lnTo>
                  <a:lnTo>
                    <a:pt x="628" y="332"/>
                  </a:lnTo>
                  <a:lnTo>
                    <a:pt x="627" y="331"/>
                  </a:lnTo>
                  <a:lnTo>
                    <a:pt x="627" y="330"/>
                  </a:lnTo>
                  <a:lnTo>
                    <a:pt x="628" y="329"/>
                  </a:lnTo>
                  <a:lnTo>
                    <a:pt x="628" y="328"/>
                  </a:lnTo>
                  <a:lnTo>
                    <a:pt x="629" y="328"/>
                  </a:lnTo>
                  <a:lnTo>
                    <a:pt x="629" y="327"/>
                  </a:lnTo>
                  <a:lnTo>
                    <a:pt x="631" y="327"/>
                  </a:lnTo>
                  <a:lnTo>
                    <a:pt x="632" y="327"/>
                  </a:lnTo>
                  <a:lnTo>
                    <a:pt x="632" y="328"/>
                  </a:lnTo>
                  <a:lnTo>
                    <a:pt x="631" y="328"/>
                  </a:lnTo>
                  <a:lnTo>
                    <a:pt x="632" y="328"/>
                  </a:lnTo>
                  <a:lnTo>
                    <a:pt x="631" y="328"/>
                  </a:lnTo>
                  <a:lnTo>
                    <a:pt x="631" y="329"/>
                  </a:lnTo>
                  <a:lnTo>
                    <a:pt x="632" y="329"/>
                  </a:lnTo>
                  <a:lnTo>
                    <a:pt x="632" y="328"/>
                  </a:lnTo>
                  <a:lnTo>
                    <a:pt x="632" y="327"/>
                  </a:lnTo>
                  <a:lnTo>
                    <a:pt x="632" y="326"/>
                  </a:lnTo>
                  <a:lnTo>
                    <a:pt x="632" y="327"/>
                  </a:lnTo>
                  <a:lnTo>
                    <a:pt x="631" y="327"/>
                  </a:lnTo>
                  <a:lnTo>
                    <a:pt x="629" y="327"/>
                  </a:lnTo>
                  <a:lnTo>
                    <a:pt x="631" y="326"/>
                  </a:lnTo>
                  <a:lnTo>
                    <a:pt x="631" y="324"/>
                  </a:lnTo>
                  <a:lnTo>
                    <a:pt x="632" y="324"/>
                  </a:lnTo>
                  <a:lnTo>
                    <a:pt x="633" y="324"/>
                  </a:lnTo>
                  <a:lnTo>
                    <a:pt x="633" y="323"/>
                  </a:lnTo>
                  <a:lnTo>
                    <a:pt x="633" y="322"/>
                  </a:lnTo>
                  <a:lnTo>
                    <a:pt x="633" y="321"/>
                  </a:lnTo>
                  <a:lnTo>
                    <a:pt x="634" y="321"/>
                  </a:lnTo>
                  <a:lnTo>
                    <a:pt x="635" y="320"/>
                  </a:lnTo>
                  <a:lnTo>
                    <a:pt x="634" y="320"/>
                  </a:lnTo>
                  <a:lnTo>
                    <a:pt x="633" y="320"/>
                  </a:lnTo>
                  <a:lnTo>
                    <a:pt x="634" y="320"/>
                  </a:lnTo>
                  <a:lnTo>
                    <a:pt x="634" y="319"/>
                  </a:lnTo>
                  <a:lnTo>
                    <a:pt x="635" y="319"/>
                  </a:lnTo>
                  <a:lnTo>
                    <a:pt x="635" y="318"/>
                  </a:lnTo>
                  <a:lnTo>
                    <a:pt x="635" y="319"/>
                  </a:lnTo>
                  <a:lnTo>
                    <a:pt x="635" y="318"/>
                  </a:lnTo>
                  <a:lnTo>
                    <a:pt x="636" y="317"/>
                  </a:lnTo>
                  <a:lnTo>
                    <a:pt x="635" y="317"/>
                  </a:lnTo>
                  <a:lnTo>
                    <a:pt x="635" y="315"/>
                  </a:lnTo>
                  <a:lnTo>
                    <a:pt x="636" y="315"/>
                  </a:lnTo>
                  <a:lnTo>
                    <a:pt x="636" y="314"/>
                  </a:lnTo>
                  <a:lnTo>
                    <a:pt x="636" y="313"/>
                  </a:lnTo>
                  <a:lnTo>
                    <a:pt x="636" y="312"/>
                  </a:lnTo>
                  <a:lnTo>
                    <a:pt x="636" y="311"/>
                  </a:lnTo>
                  <a:lnTo>
                    <a:pt x="636" y="310"/>
                  </a:lnTo>
                  <a:lnTo>
                    <a:pt x="636" y="309"/>
                  </a:lnTo>
                  <a:lnTo>
                    <a:pt x="635" y="307"/>
                  </a:lnTo>
                  <a:lnTo>
                    <a:pt x="635" y="306"/>
                  </a:lnTo>
                  <a:lnTo>
                    <a:pt x="635" y="305"/>
                  </a:lnTo>
                  <a:lnTo>
                    <a:pt x="635" y="304"/>
                  </a:lnTo>
                  <a:lnTo>
                    <a:pt x="635" y="303"/>
                  </a:lnTo>
                  <a:lnTo>
                    <a:pt x="635" y="302"/>
                  </a:lnTo>
                  <a:lnTo>
                    <a:pt x="635" y="301"/>
                  </a:lnTo>
                  <a:lnTo>
                    <a:pt x="635" y="299"/>
                  </a:lnTo>
                  <a:lnTo>
                    <a:pt x="634" y="298"/>
                  </a:lnTo>
                  <a:lnTo>
                    <a:pt x="634" y="297"/>
                  </a:lnTo>
                  <a:lnTo>
                    <a:pt x="633" y="296"/>
                  </a:lnTo>
                  <a:lnTo>
                    <a:pt x="634" y="296"/>
                  </a:lnTo>
                  <a:lnTo>
                    <a:pt x="633" y="295"/>
                  </a:lnTo>
                  <a:lnTo>
                    <a:pt x="633" y="294"/>
                  </a:lnTo>
                  <a:lnTo>
                    <a:pt x="632" y="294"/>
                  </a:lnTo>
                  <a:lnTo>
                    <a:pt x="632" y="295"/>
                  </a:lnTo>
                  <a:lnTo>
                    <a:pt x="631" y="295"/>
                  </a:lnTo>
                  <a:lnTo>
                    <a:pt x="631" y="296"/>
                  </a:lnTo>
                  <a:lnTo>
                    <a:pt x="632" y="296"/>
                  </a:lnTo>
                  <a:lnTo>
                    <a:pt x="632" y="298"/>
                  </a:lnTo>
                  <a:lnTo>
                    <a:pt x="633" y="299"/>
                  </a:lnTo>
                  <a:lnTo>
                    <a:pt x="633" y="301"/>
                  </a:lnTo>
                  <a:lnTo>
                    <a:pt x="633" y="302"/>
                  </a:lnTo>
                  <a:lnTo>
                    <a:pt x="633" y="303"/>
                  </a:lnTo>
                  <a:lnTo>
                    <a:pt x="633" y="304"/>
                  </a:lnTo>
                  <a:lnTo>
                    <a:pt x="634" y="306"/>
                  </a:lnTo>
                  <a:lnTo>
                    <a:pt x="634" y="307"/>
                  </a:lnTo>
                  <a:lnTo>
                    <a:pt x="634" y="309"/>
                  </a:lnTo>
                  <a:lnTo>
                    <a:pt x="634" y="311"/>
                  </a:lnTo>
                  <a:lnTo>
                    <a:pt x="633" y="312"/>
                  </a:lnTo>
                  <a:lnTo>
                    <a:pt x="633" y="313"/>
                  </a:lnTo>
                  <a:lnTo>
                    <a:pt x="633" y="314"/>
                  </a:lnTo>
                  <a:lnTo>
                    <a:pt x="633" y="315"/>
                  </a:lnTo>
                  <a:lnTo>
                    <a:pt x="633" y="317"/>
                  </a:lnTo>
                  <a:lnTo>
                    <a:pt x="632" y="317"/>
                  </a:lnTo>
                  <a:lnTo>
                    <a:pt x="632" y="318"/>
                  </a:lnTo>
                  <a:lnTo>
                    <a:pt x="633" y="318"/>
                  </a:lnTo>
                  <a:lnTo>
                    <a:pt x="632" y="319"/>
                  </a:lnTo>
                  <a:lnTo>
                    <a:pt x="632" y="318"/>
                  </a:lnTo>
                  <a:lnTo>
                    <a:pt x="632" y="319"/>
                  </a:lnTo>
                  <a:lnTo>
                    <a:pt x="633" y="319"/>
                  </a:lnTo>
                  <a:lnTo>
                    <a:pt x="632" y="320"/>
                  </a:lnTo>
                  <a:lnTo>
                    <a:pt x="632" y="321"/>
                  </a:lnTo>
                  <a:lnTo>
                    <a:pt x="631" y="321"/>
                  </a:lnTo>
                  <a:lnTo>
                    <a:pt x="632" y="320"/>
                  </a:lnTo>
                  <a:lnTo>
                    <a:pt x="631" y="320"/>
                  </a:lnTo>
                  <a:lnTo>
                    <a:pt x="631" y="321"/>
                  </a:lnTo>
                  <a:lnTo>
                    <a:pt x="629" y="321"/>
                  </a:lnTo>
                  <a:lnTo>
                    <a:pt x="629" y="322"/>
                  </a:lnTo>
                  <a:lnTo>
                    <a:pt x="628" y="322"/>
                  </a:lnTo>
                  <a:lnTo>
                    <a:pt x="629" y="323"/>
                  </a:lnTo>
                  <a:lnTo>
                    <a:pt x="628" y="323"/>
                  </a:lnTo>
                  <a:lnTo>
                    <a:pt x="628" y="324"/>
                  </a:lnTo>
                  <a:lnTo>
                    <a:pt x="627" y="324"/>
                  </a:lnTo>
                  <a:lnTo>
                    <a:pt x="626" y="324"/>
                  </a:lnTo>
                  <a:lnTo>
                    <a:pt x="626" y="326"/>
                  </a:lnTo>
                  <a:lnTo>
                    <a:pt x="625" y="326"/>
                  </a:lnTo>
                  <a:lnTo>
                    <a:pt x="625" y="327"/>
                  </a:lnTo>
                  <a:lnTo>
                    <a:pt x="624" y="327"/>
                  </a:lnTo>
                  <a:lnTo>
                    <a:pt x="625" y="328"/>
                  </a:lnTo>
                  <a:lnTo>
                    <a:pt x="625" y="327"/>
                  </a:lnTo>
                  <a:lnTo>
                    <a:pt x="626" y="327"/>
                  </a:lnTo>
                  <a:lnTo>
                    <a:pt x="625" y="328"/>
                  </a:lnTo>
                  <a:lnTo>
                    <a:pt x="626" y="327"/>
                  </a:lnTo>
                  <a:lnTo>
                    <a:pt x="626" y="328"/>
                  </a:lnTo>
                  <a:lnTo>
                    <a:pt x="626" y="329"/>
                  </a:lnTo>
                  <a:lnTo>
                    <a:pt x="626" y="328"/>
                  </a:lnTo>
                  <a:lnTo>
                    <a:pt x="625" y="328"/>
                  </a:lnTo>
                  <a:lnTo>
                    <a:pt x="620" y="327"/>
                  </a:lnTo>
                  <a:lnTo>
                    <a:pt x="617" y="326"/>
                  </a:lnTo>
                  <a:lnTo>
                    <a:pt x="614" y="326"/>
                  </a:lnTo>
                  <a:lnTo>
                    <a:pt x="612" y="326"/>
                  </a:lnTo>
                  <a:lnTo>
                    <a:pt x="610" y="326"/>
                  </a:lnTo>
                  <a:lnTo>
                    <a:pt x="606" y="326"/>
                  </a:lnTo>
                  <a:lnTo>
                    <a:pt x="604" y="326"/>
                  </a:lnTo>
                  <a:lnTo>
                    <a:pt x="591" y="327"/>
                  </a:lnTo>
                  <a:lnTo>
                    <a:pt x="591" y="326"/>
                  </a:lnTo>
                  <a:lnTo>
                    <a:pt x="590" y="326"/>
                  </a:lnTo>
                  <a:lnTo>
                    <a:pt x="590" y="327"/>
                  </a:lnTo>
                  <a:lnTo>
                    <a:pt x="580" y="330"/>
                  </a:lnTo>
                  <a:lnTo>
                    <a:pt x="581" y="330"/>
                  </a:lnTo>
                  <a:lnTo>
                    <a:pt x="582" y="329"/>
                  </a:lnTo>
                  <a:lnTo>
                    <a:pt x="581" y="329"/>
                  </a:lnTo>
                  <a:lnTo>
                    <a:pt x="580" y="329"/>
                  </a:lnTo>
                  <a:lnTo>
                    <a:pt x="580" y="330"/>
                  </a:lnTo>
                  <a:lnTo>
                    <a:pt x="578" y="330"/>
                  </a:lnTo>
                  <a:lnTo>
                    <a:pt x="580" y="330"/>
                  </a:lnTo>
                  <a:lnTo>
                    <a:pt x="577" y="331"/>
                  </a:lnTo>
                  <a:lnTo>
                    <a:pt x="576" y="331"/>
                  </a:lnTo>
                  <a:lnTo>
                    <a:pt x="575" y="331"/>
                  </a:lnTo>
                  <a:lnTo>
                    <a:pt x="576" y="331"/>
                  </a:lnTo>
                  <a:lnTo>
                    <a:pt x="575" y="331"/>
                  </a:lnTo>
                  <a:lnTo>
                    <a:pt x="574" y="332"/>
                  </a:lnTo>
                  <a:lnTo>
                    <a:pt x="575" y="332"/>
                  </a:lnTo>
                  <a:lnTo>
                    <a:pt x="575" y="331"/>
                  </a:lnTo>
                  <a:lnTo>
                    <a:pt x="575" y="332"/>
                  </a:lnTo>
                  <a:lnTo>
                    <a:pt x="574" y="332"/>
                  </a:lnTo>
                  <a:lnTo>
                    <a:pt x="574" y="331"/>
                  </a:lnTo>
                  <a:lnTo>
                    <a:pt x="573" y="331"/>
                  </a:lnTo>
                  <a:lnTo>
                    <a:pt x="562" y="320"/>
                  </a:lnTo>
                  <a:lnTo>
                    <a:pt x="541" y="298"/>
                  </a:lnTo>
                  <a:lnTo>
                    <a:pt x="522" y="279"/>
                  </a:lnTo>
                  <a:lnTo>
                    <a:pt x="504" y="261"/>
                  </a:lnTo>
                  <a:lnTo>
                    <a:pt x="493" y="250"/>
                  </a:lnTo>
                  <a:lnTo>
                    <a:pt x="483" y="239"/>
                  </a:lnTo>
                  <a:lnTo>
                    <a:pt x="462" y="218"/>
                  </a:lnTo>
                  <a:lnTo>
                    <a:pt x="451" y="218"/>
                  </a:lnTo>
                  <a:lnTo>
                    <a:pt x="442" y="218"/>
                  </a:lnTo>
                  <a:lnTo>
                    <a:pt x="406" y="217"/>
                  </a:lnTo>
                  <a:lnTo>
                    <a:pt x="389" y="217"/>
                  </a:lnTo>
                  <a:lnTo>
                    <a:pt x="380" y="217"/>
                  </a:lnTo>
                  <a:lnTo>
                    <a:pt x="349" y="217"/>
                  </a:lnTo>
                  <a:lnTo>
                    <a:pt x="351" y="202"/>
                  </a:lnTo>
                  <a:lnTo>
                    <a:pt x="341" y="188"/>
                  </a:lnTo>
                  <a:lnTo>
                    <a:pt x="336" y="182"/>
                  </a:lnTo>
                  <a:lnTo>
                    <a:pt x="325" y="188"/>
                  </a:lnTo>
                  <a:lnTo>
                    <a:pt x="324" y="187"/>
                  </a:lnTo>
                  <a:lnTo>
                    <a:pt x="324" y="184"/>
                  </a:lnTo>
                  <a:lnTo>
                    <a:pt x="327" y="180"/>
                  </a:lnTo>
                  <a:lnTo>
                    <a:pt x="324" y="178"/>
                  </a:lnTo>
                  <a:lnTo>
                    <a:pt x="325" y="176"/>
                  </a:lnTo>
                  <a:lnTo>
                    <a:pt x="319" y="176"/>
                  </a:lnTo>
                  <a:lnTo>
                    <a:pt x="306" y="175"/>
                  </a:lnTo>
                  <a:lnTo>
                    <a:pt x="272" y="174"/>
                  </a:lnTo>
                  <a:lnTo>
                    <a:pt x="258" y="172"/>
                  </a:lnTo>
                  <a:lnTo>
                    <a:pt x="238" y="171"/>
                  </a:lnTo>
                  <a:lnTo>
                    <a:pt x="213" y="171"/>
                  </a:lnTo>
                  <a:lnTo>
                    <a:pt x="203" y="170"/>
                  </a:lnTo>
                  <a:lnTo>
                    <a:pt x="198" y="171"/>
                  </a:lnTo>
                  <a:lnTo>
                    <a:pt x="196" y="171"/>
                  </a:lnTo>
                  <a:lnTo>
                    <a:pt x="194" y="172"/>
                  </a:lnTo>
                  <a:lnTo>
                    <a:pt x="192" y="168"/>
                  </a:lnTo>
                  <a:lnTo>
                    <a:pt x="188" y="170"/>
                  </a:lnTo>
                  <a:lnTo>
                    <a:pt x="187" y="175"/>
                  </a:lnTo>
                  <a:lnTo>
                    <a:pt x="185" y="172"/>
                  </a:lnTo>
                  <a:lnTo>
                    <a:pt x="181" y="174"/>
                  </a:lnTo>
                  <a:lnTo>
                    <a:pt x="181" y="175"/>
                  </a:lnTo>
                  <a:lnTo>
                    <a:pt x="177" y="175"/>
                  </a:lnTo>
                  <a:lnTo>
                    <a:pt x="173" y="177"/>
                  </a:lnTo>
                  <a:lnTo>
                    <a:pt x="170" y="177"/>
                  </a:lnTo>
                  <a:lnTo>
                    <a:pt x="164" y="180"/>
                  </a:lnTo>
                  <a:lnTo>
                    <a:pt x="162" y="179"/>
                  </a:lnTo>
                  <a:lnTo>
                    <a:pt x="162" y="182"/>
                  </a:lnTo>
                  <a:lnTo>
                    <a:pt x="155" y="186"/>
                  </a:lnTo>
                  <a:lnTo>
                    <a:pt x="153" y="186"/>
                  </a:lnTo>
                  <a:lnTo>
                    <a:pt x="152" y="184"/>
                  </a:lnTo>
                  <a:lnTo>
                    <a:pt x="130" y="191"/>
                  </a:lnTo>
                  <a:lnTo>
                    <a:pt x="120" y="194"/>
                  </a:lnTo>
                  <a:lnTo>
                    <a:pt x="99" y="195"/>
                  </a:lnTo>
                  <a:lnTo>
                    <a:pt x="76" y="195"/>
                  </a:lnTo>
                  <a:lnTo>
                    <a:pt x="69" y="195"/>
                  </a:lnTo>
                  <a:lnTo>
                    <a:pt x="69" y="196"/>
                  </a:lnTo>
                  <a:lnTo>
                    <a:pt x="49" y="196"/>
                  </a:lnTo>
                  <a:lnTo>
                    <a:pt x="18" y="196"/>
                  </a:lnTo>
                  <a:lnTo>
                    <a:pt x="0" y="196"/>
                  </a:lnTo>
                  <a:lnTo>
                    <a:pt x="1" y="179"/>
                  </a:lnTo>
                  <a:lnTo>
                    <a:pt x="2" y="167"/>
                  </a:lnTo>
                  <a:lnTo>
                    <a:pt x="6" y="164"/>
                  </a:lnTo>
                  <a:lnTo>
                    <a:pt x="9" y="161"/>
                  </a:lnTo>
                  <a:lnTo>
                    <a:pt x="10" y="162"/>
                  </a:lnTo>
                  <a:lnTo>
                    <a:pt x="11" y="164"/>
                  </a:lnTo>
                  <a:lnTo>
                    <a:pt x="20" y="163"/>
                  </a:lnTo>
                  <a:lnTo>
                    <a:pt x="26" y="162"/>
                  </a:lnTo>
                  <a:lnTo>
                    <a:pt x="29" y="158"/>
                  </a:lnTo>
                  <a:lnTo>
                    <a:pt x="28" y="155"/>
                  </a:lnTo>
                  <a:lnTo>
                    <a:pt x="28" y="154"/>
                  </a:lnTo>
                  <a:lnTo>
                    <a:pt x="27" y="152"/>
                  </a:lnTo>
                  <a:lnTo>
                    <a:pt x="30" y="149"/>
                  </a:lnTo>
                  <a:lnTo>
                    <a:pt x="29" y="144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5" y="137"/>
                  </a:lnTo>
                  <a:lnTo>
                    <a:pt x="40" y="136"/>
                  </a:lnTo>
                  <a:lnTo>
                    <a:pt x="41" y="134"/>
                  </a:lnTo>
                  <a:lnTo>
                    <a:pt x="43" y="132"/>
                  </a:lnTo>
                  <a:lnTo>
                    <a:pt x="49" y="130"/>
                  </a:lnTo>
                  <a:lnTo>
                    <a:pt x="51" y="128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9" y="126"/>
                  </a:lnTo>
                  <a:lnTo>
                    <a:pt x="60" y="125"/>
                  </a:lnTo>
                  <a:lnTo>
                    <a:pt x="68" y="125"/>
                  </a:lnTo>
                  <a:lnTo>
                    <a:pt x="71" y="124"/>
                  </a:lnTo>
                  <a:lnTo>
                    <a:pt x="72" y="126"/>
                  </a:lnTo>
                  <a:lnTo>
                    <a:pt x="75" y="126"/>
                  </a:lnTo>
                  <a:lnTo>
                    <a:pt x="82" y="126"/>
                  </a:lnTo>
                  <a:lnTo>
                    <a:pt x="83" y="125"/>
                  </a:lnTo>
                  <a:lnTo>
                    <a:pt x="84" y="123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94" y="117"/>
                  </a:lnTo>
                  <a:lnTo>
                    <a:pt x="96" y="113"/>
                  </a:lnTo>
                  <a:lnTo>
                    <a:pt x="97" y="113"/>
                  </a:lnTo>
                  <a:lnTo>
                    <a:pt x="100" y="115"/>
                  </a:lnTo>
                  <a:lnTo>
                    <a:pt x="101" y="115"/>
                  </a:lnTo>
                  <a:lnTo>
                    <a:pt x="102" y="112"/>
                  </a:lnTo>
                  <a:lnTo>
                    <a:pt x="105" y="109"/>
                  </a:lnTo>
                  <a:lnTo>
                    <a:pt x="105" y="107"/>
                  </a:lnTo>
                  <a:lnTo>
                    <a:pt x="106" y="105"/>
                  </a:lnTo>
                  <a:lnTo>
                    <a:pt x="111" y="105"/>
                  </a:lnTo>
                  <a:lnTo>
                    <a:pt x="112" y="105"/>
                  </a:lnTo>
                  <a:lnTo>
                    <a:pt x="114" y="101"/>
                  </a:lnTo>
                  <a:lnTo>
                    <a:pt x="119" y="101"/>
                  </a:lnTo>
                  <a:lnTo>
                    <a:pt x="123" y="98"/>
                  </a:lnTo>
                  <a:lnTo>
                    <a:pt x="127" y="99"/>
                  </a:lnTo>
                  <a:lnTo>
                    <a:pt x="131" y="100"/>
                  </a:lnTo>
                  <a:lnTo>
                    <a:pt x="135" y="98"/>
                  </a:lnTo>
                  <a:lnTo>
                    <a:pt x="136" y="94"/>
                  </a:lnTo>
                  <a:lnTo>
                    <a:pt x="139" y="92"/>
                  </a:lnTo>
                  <a:lnTo>
                    <a:pt x="138" y="88"/>
                  </a:lnTo>
                  <a:lnTo>
                    <a:pt x="141" y="87"/>
                  </a:lnTo>
                  <a:lnTo>
                    <a:pt x="139" y="82"/>
                  </a:lnTo>
                  <a:lnTo>
                    <a:pt x="141" y="81"/>
                  </a:lnTo>
                  <a:lnTo>
                    <a:pt x="142" y="79"/>
                  </a:lnTo>
                  <a:lnTo>
                    <a:pt x="143" y="78"/>
                  </a:lnTo>
                  <a:lnTo>
                    <a:pt x="145" y="78"/>
                  </a:lnTo>
                  <a:lnTo>
                    <a:pt x="148" y="81"/>
                  </a:lnTo>
                  <a:lnTo>
                    <a:pt x="152" y="78"/>
                  </a:lnTo>
                  <a:lnTo>
                    <a:pt x="152" y="74"/>
                  </a:lnTo>
                  <a:lnTo>
                    <a:pt x="153" y="73"/>
                  </a:lnTo>
                  <a:lnTo>
                    <a:pt x="155" y="71"/>
                  </a:lnTo>
                  <a:lnTo>
                    <a:pt x="162" y="67"/>
                  </a:lnTo>
                  <a:lnTo>
                    <a:pt x="168" y="64"/>
                  </a:lnTo>
                  <a:lnTo>
                    <a:pt x="170" y="68"/>
                  </a:lnTo>
                  <a:lnTo>
                    <a:pt x="169" y="73"/>
                  </a:lnTo>
                  <a:lnTo>
                    <a:pt x="170" y="74"/>
                  </a:lnTo>
                  <a:lnTo>
                    <a:pt x="170" y="76"/>
                  </a:lnTo>
                  <a:lnTo>
                    <a:pt x="172" y="76"/>
                  </a:lnTo>
                  <a:lnTo>
                    <a:pt x="175" y="78"/>
                  </a:lnTo>
                  <a:lnTo>
                    <a:pt x="176" y="76"/>
                  </a:lnTo>
                  <a:lnTo>
                    <a:pt x="180" y="75"/>
                  </a:lnTo>
                  <a:lnTo>
                    <a:pt x="185" y="71"/>
                  </a:lnTo>
                  <a:lnTo>
                    <a:pt x="189" y="62"/>
                  </a:lnTo>
                  <a:lnTo>
                    <a:pt x="195" y="58"/>
                  </a:lnTo>
                  <a:lnTo>
                    <a:pt x="197" y="58"/>
                  </a:lnTo>
                  <a:lnTo>
                    <a:pt x="202" y="56"/>
                  </a:lnTo>
                  <a:lnTo>
                    <a:pt x="202" y="57"/>
                  </a:lnTo>
                  <a:lnTo>
                    <a:pt x="205" y="56"/>
                  </a:lnTo>
                  <a:lnTo>
                    <a:pt x="207" y="53"/>
                  </a:lnTo>
                  <a:lnTo>
                    <a:pt x="210" y="53"/>
                  </a:lnTo>
                  <a:lnTo>
                    <a:pt x="213" y="54"/>
                  </a:lnTo>
                  <a:lnTo>
                    <a:pt x="215" y="53"/>
                  </a:lnTo>
                  <a:lnTo>
                    <a:pt x="218" y="59"/>
                  </a:lnTo>
                  <a:lnTo>
                    <a:pt x="222" y="59"/>
                  </a:lnTo>
                  <a:lnTo>
                    <a:pt x="224" y="58"/>
                  </a:lnTo>
                  <a:lnTo>
                    <a:pt x="224" y="57"/>
                  </a:lnTo>
                  <a:lnTo>
                    <a:pt x="227" y="58"/>
                  </a:lnTo>
                  <a:lnTo>
                    <a:pt x="235" y="44"/>
                  </a:lnTo>
                  <a:lnTo>
                    <a:pt x="239" y="35"/>
                  </a:lnTo>
                  <a:lnTo>
                    <a:pt x="241" y="34"/>
                  </a:lnTo>
                  <a:lnTo>
                    <a:pt x="245" y="31"/>
                  </a:lnTo>
                  <a:lnTo>
                    <a:pt x="247" y="29"/>
                  </a:lnTo>
                  <a:lnTo>
                    <a:pt x="251" y="28"/>
                  </a:lnTo>
                  <a:lnTo>
                    <a:pt x="254" y="31"/>
                  </a:lnTo>
                  <a:lnTo>
                    <a:pt x="255" y="31"/>
                  </a:lnTo>
                  <a:lnTo>
                    <a:pt x="258" y="29"/>
                  </a:lnTo>
                  <a:lnTo>
                    <a:pt x="256" y="25"/>
                  </a:lnTo>
                  <a:lnTo>
                    <a:pt x="256" y="22"/>
                  </a:lnTo>
                  <a:lnTo>
                    <a:pt x="258" y="20"/>
                  </a:lnTo>
                  <a:lnTo>
                    <a:pt x="258" y="16"/>
                  </a:lnTo>
                  <a:lnTo>
                    <a:pt x="261" y="15"/>
                  </a:lnTo>
                  <a:lnTo>
                    <a:pt x="261" y="10"/>
                  </a:lnTo>
                  <a:lnTo>
                    <a:pt x="260" y="6"/>
                  </a:lnTo>
                  <a:lnTo>
                    <a:pt x="262" y="2"/>
                  </a:lnTo>
                  <a:lnTo>
                    <a:pt x="262" y="0"/>
                  </a:lnTo>
                  <a:close/>
                  <a:moveTo>
                    <a:pt x="826" y="5"/>
                  </a:moveTo>
                  <a:lnTo>
                    <a:pt x="828" y="5"/>
                  </a:lnTo>
                  <a:lnTo>
                    <a:pt x="829" y="5"/>
                  </a:lnTo>
                  <a:lnTo>
                    <a:pt x="829" y="6"/>
                  </a:lnTo>
                  <a:lnTo>
                    <a:pt x="830" y="6"/>
                  </a:lnTo>
                  <a:lnTo>
                    <a:pt x="830" y="5"/>
                  </a:lnTo>
                  <a:lnTo>
                    <a:pt x="835" y="5"/>
                  </a:lnTo>
                  <a:lnTo>
                    <a:pt x="835" y="6"/>
                  </a:lnTo>
                  <a:lnTo>
                    <a:pt x="835" y="5"/>
                  </a:lnTo>
                  <a:lnTo>
                    <a:pt x="836" y="5"/>
                  </a:lnTo>
                  <a:lnTo>
                    <a:pt x="836" y="6"/>
                  </a:lnTo>
                  <a:lnTo>
                    <a:pt x="836" y="5"/>
                  </a:lnTo>
                  <a:lnTo>
                    <a:pt x="836" y="6"/>
                  </a:lnTo>
                  <a:lnTo>
                    <a:pt x="836" y="7"/>
                  </a:lnTo>
                  <a:lnTo>
                    <a:pt x="836" y="8"/>
                  </a:lnTo>
                  <a:lnTo>
                    <a:pt x="836" y="9"/>
                  </a:lnTo>
                  <a:lnTo>
                    <a:pt x="836" y="10"/>
                  </a:lnTo>
                  <a:lnTo>
                    <a:pt x="835" y="10"/>
                  </a:lnTo>
                  <a:lnTo>
                    <a:pt x="836" y="10"/>
                  </a:lnTo>
                  <a:lnTo>
                    <a:pt x="836" y="11"/>
                  </a:lnTo>
                  <a:lnTo>
                    <a:pt x="837" y="11"/>
                  </a:lnTo>
                  <a:lnTo>
                    <a:pt x="837" y="12"/>
                  </a:lnTo>
                  <a:lnTo>
                    <a:pt x="836" y="12"/>
                  </a:lnTo>
                  <a:lnTo>
                    <a:pt x="835" y="12"/>
                  </a:lnTo>
                  <a:lnTo>
                    <a:pt x="834" y="12"/>
                  </a:lnTo>
                  <a:lnTo>
                    <a:pt x="834" y="11"/>
                  </a:lnTo>
                  <a:lnTo>
                    <a:pt x="828" y="11"/>
                  </a:lnTo>
                  <a:lnTo>
                    <a:pt x="828" y="10"/>
                  </a:lnTo>
                  <a:lnTo>
                    <a:pt x="829" y="9"/>
                  </a:lnTo>
                  <a:lnTo>
                    <a:pt x="829" y="8"/>
                  </a:lnTo>
                  <a:lnTo>
                    <a:pt x="830" y="8"/>
                  </a:lnTo>
                  <a:lnTo>
                    <a:pt x="829" y="8"/>
                  </a:lnTo>
                  <a:lnTo>
                    <a:pt x="828" y="8"/>
                  </a:lnTo>
                  <a:lnTo>
                    <a:pt x="828" y="7"/>
                  </a:lnTo>
                  <a:lnTo>
                    <a:pt x="827" y="6"/>
                  </a:lnTo>
                  <a:lnTo>
                    <a:pt x="826" y="6"/>
                  </a:lnTo>
                  <a:lnTo>
                    <a:pt x="826" y="5"/>
                  </a:lnTo>
                  <a:close/>
                  <a:moveTo>
                    <a:pt x="838" y="5"/>
                  </a:moveTo>
                  <a:lnTo>
                    <a:pt x="839" y="5"/>
                  </a:lnTo>
                  <a:lnTo>
                    <a:pt x="840" y="6"/>
                  </a:lnTo>
                  <a:lnTo>
                    <a:pt x="840" y="7"/>
                  </a:lnTo>
                  <a:lnTo>
                    <a:pt x="840" y="8"/>
                  </a:lnTo>
                  <a:lnTo>
                    <a:pt x="840" y="9"/>
                  </a:lnTo>
                  <a:lnTo>
                    <a:pt x="840" y="10"/>
                  </a:lnTo>
                  <a:lnTo>
                    <a:pt x="840" y="11"/>
                  </a:lnTo>
                  <a:lnTo>
                    <a:pt x="842" y="12"/>
                  </a:lnTo>
                  <a:lnTo>
                    <a:pt x="842" y="14"/>
                  </a:lnTo>
                  <a:lnTo>
                    <a:pt x="842" y="15"/>
                  </a:lnTo>
                  <a:lnTo>
                    <a:pt x="842" y="16"/>
                  </a:lnTo>
                  <a:lnTo>
                    <a:pt x="842" y="17"/>
                  </a:lnTo>
                  <a:lnTo>
                    <a:pt x="843" y="17"/>
                  </a:lnTo>
                  <a:lnTo>
                    <a:pt x="843" y="18"/>
                  </a:lnTo>
                  <a:lnTo>
                    <a:pt x="843" y="19"/>
                  </a:lnTo>
                  <a:lnTo>
                    <a:pt x="843" y="20"/>
                  </a:lnTo>
                  <a:lnTo>
                    <a:pt x="843" y="22"/>
                  </a:lnTo>
                  <a:lnTo>
                    <a:pt x="844" y="22"/>
                  </a:lnTo>
                  <a:lnTo>
                    <a:pt x="844" y="23"/>
                  </a:lnTo>
                  <a:lnTo>
                    <a:pt x="844" y="24"/>
                  </a:lnTo>
                  <a:lnTo>
                    <a:pt x="844" y="25"/>
                  </a:lnTo>
                  <a:lnTo>
                    <a:pt x="844" y="26"/>
                  </a:lnTo>
                  <a:lnTo>
                    <a:pt x="845" y="27"/>
                  </a:lnTo>
                  <a:lnTo>
                    <a:pt x="845" y="29"/>
                  </a:lnTo>
                  <a:lnTo>
                    <a:pt x="845" y="31"/>
                  </a:lnTo>
                  <a:lnTo>
                    <a:pt x="846" y="32"/>
                  </a:lnTo>
                  <a:lnTo>
                    <a:pt x="846" y="34"/>
                  </a:lnTo>
                  <a:lnTo>
                    <a:pt x="846" y="35"/>
                  </a:lnTo>
                  <a:lnTo>
                    <a:pt x="846" y="36"/>
                  </a:lnTo>
                  <a:lnTo>
                    <a:pt x="847" y="36"/>
                  </a:lnTo>
                  <a:lnTo>
                    <a:pt x="847" y="37"/>
                  </a:lnTo>
                  <a:lnTo>
                    <a:pt x="847" y="39"/>
                  </a:lnTo>
                  <a:lnTo>
                    <a:pt x="847" y="40"/>
                  </a:lnTo>
                  <a:lnTo>
                    <a:pt x="848" y="40"/>
                  </a:lnTo>
                  <a:lnTo>
                    <a:pt x="848" y="41"/>
                  </a:lnTo>
                  <a:lnTo>
                    <a:pt x="848" y="43"/>
                  </a:lnTo>
                  <a:lnTo>
                    <a:pt x="849" y="44"/>
                  </a:lnTo>
                  <a:lnTo>
                    <a:pt x="849" y="45"/>
                  </a:lnTo>
                  <a:lnTo>
                    <a:pt x="851" y="46"/>
                  </a:lnTo>
                  <a:lnTo>
                    <a:pt x="851" y="48"/>
                  </a:lnTo>
                  <a:lnTo>
                    <a:pt x="851" y="49"/>
                  </a:lnTo>
                  <a:lnTo>
                    <a:pt x="852" y="50"/>
                  </a:lnTo>
                  <a:lnTo>
                    <a:pt x="852" y="51"/>
                  </a:lnTo>
                  <a:lnTo>
                    <a:pt x="853" y="52"/>
                  </a:lnTo>
                  <a:lnTo>
                    <a:pt x="853" y="53"/>
                  </a:lnTo>
                  <a:lnTo>
                    <a:pt x="853" y="54"/>
                  </a:lnTo>
                  <a:lnTo>
                    <a:pt x="854" y="56"/>
                  </a:lnTo>
                  <a:lnTo>
                    <a:pt x="854" y="57"/>
                  </a:lnTo>
                  <a:lnTo>
                    <a:pt x="854" y="58"/>
                  </a:lnTo>
                  <a:lnTo>
                    <a:pt x="855" y="58"/>
                  </a:lnTo>
                  <a:lnTo>
                    <a:pt x="855" y="59"/>
                  </a:lnTo>
                  <a:lnTo>
                    <a:pt x="855" y="60"/>
                  </a:lnTo>
                  <a:lnTo>
                    <a:pt x="856" y="60"/>
                  </a:lnTo>
                  <a:lnTo>
                    <a:pt x="856" y="61"/>
                  </a:lnTo>
                  <a:lnTo>
                    <a:pt x="856" y="62"/>
                  </a:lnTo>
                  <a:lnTo>
                    <a:pt x="857" y="64"/>
                  </a:lnTo>
                  <a:lnTo>
                    <a:pt x="859" y="65"/>
                  </a:lnTo>
                  <a:lnTo>
                    <a:pt x="859" y="67"/>
                  </a:lnTo>
                  <a:lnTo>
                    <a:pt x="860" y="67"/>
                  </a:lnTo>
                  <a:lnTo>
                    <a:pt x="860" y="68"/>
                  </a:lnTo>
                  <a:lnTo>
                    <a:pt x="860" y="69"/>
                  </a:lnTo>
                  <a:lnTo>
                    <a:pt x="861" y="69"/>
                  </a:lnTo>
                  <a:lnTo>
                    <a:pt x="861" y="70"/>
                  </a:lnTo>
                  <a:lnTo>
                    <a:pt x="861" y="71"/>
                  </a:lnTo>
                  <a:lnTo>
                    <a:pt x="862" y="73"/>
                  </a:lnTo>
                  <a:lnTo>
                    <a:pt x="863" y="75"/>
                  </a:lnTo>
                  <a:lnTo>
                    <a:pt x="863" y="76"/>
                  </a:lnTo>
                  <a:lnTo>
                    <a:pt x="864" y="77"/>
                  </a:lnTo>
                  <a:lnTo>
                    <a:pt x="864" y="78"/>
                  </a:lnTo>
                  <a:lnTo>
                    <a:pt x="865" y="79"/>
                  </a:lnTo>
                  <a:lnTo>
                    <a:pt x="865" y="81"/>
                  </a:lnTo>
                  <a:lnTo>
                    <a:pt x="867" y="83"/>
                  </a:lnTo>
                  <a:lnTo>
                    <a:pt x="867" y="84"/>
                  </a:lnTo>
                  <a:lnTo>
                    <a:pt x="868" y="84"/>
                  </a:lnTo>
                  <a:lnTo>
                    <a:pt x="868" y="86"/>
                  </a:lnTo>
                  <a:lnTo>
                    <a:pt x="869" y="87"/>
                  </a:lnTo>
                  <a:lnTo>
                    <a:pt x="869" y="88"/>
                  </a:lnTo>
                  <a:lnTo>
                    <a:pt x="870" y="90"/>
                  </a:lnTo>
                  <a:lnTo>
                    <a:pt x="871" y="92"/>
                  </a:lnTo>
                  <a:lnTo>
                    <a:pt x="871" y="93"/>
                  </a:lnTo>
                  <a:lnTo>
                    <a:pt x="871" y="94"/>
                  </a:lnTo>
                  <a:lnTo>
                    <a:pt x="871" y="95"/>
                  </a:lnTo>
                  <a:lnTo>
                    <a:pt x="872" y="95"/>
                  </a:lnTo>
                  <a:lnTo>
                    <a:pt x="872" y="96"/>
                  </a:lnTo>
                  <a:lnTo>
                    <a:pt x="872" y="98"/>
                  </a:lnTo>
                  <a:lnTo>
                    <a:pt x="871" y="98"/>
                  </a:lnTo>
                  <a:lnTo>
                    <a:pt x="872" y="98"/>
                  </a:lnTo>
                  <a:lnTo>
                    <a:pt x="871" y="98"/>
                  </a:lnTo>
                  <a:lnTo>
                    <a:pt x="871" y="96"/>
                  </a:lnTo>
                  <a:lnTo>
                    <a:pt x="870" y="96"/>
                  </a:lnTo>
                  <a:lnTo>
                    <a:pt x="870" y="95"/>
                  </a:lnTo>
                  <a:lnTo>
                    <a:pt x="870" y="96"/>
                  </a:lnTo>
                  <a:lnTo>
                    <a:pt x="869" y="94"/>
                  </a:lnTo>
                  <a:lnTo>
                    <a:pt x="869" y="93"/>
                  </a:lnTo>
                  <a:lnTo>
                    <a:pt x="869" y="92"/>
                  </a:lnTo>
                  <a:lnTo>
                    <a:pt x="868" y="92"/>
                  </a:lnTo>
                  <a:lnTo>
                    <a:pt x="868" y="91"/>
                  </a:lnTo>
                  <a:lnTo>
                    <a:pt x="867" y="87"/>
                  </a:lnTo>
                  <a:lnTo>
                    <a:pt x="865" y="87"/>
                  </a:lnTo>
                  <a:lnTo>
                    <a:pt x="867" y="87"/>
                  </a:lnTo>
                  <a:lnTo>
                    <a:pt x="867" y="86"/>
                  </a:lnTo>
                  <a:lnTo>
                    <a:pt x="865" y="86"/>
                  </a:lnTo>
                  <a:lnTo>
                    <a:pt x="867" y="86"/>
                  </a:lnTo>
                  <a:lnTo>
                    <a:pt x="865" y="86"/>
                  </a:lnTo>
                  <a:lnTo>
                    <a:pt x="865" y="87"/>
                  </a:lnTo>
                  <a:lnTo>
                    <a:pt x="865" y="86"/>
                  </a:lnTo>
                  <a:lnTo>
                    <a:pt x="865" y="85"/>
                  </a:lnTo>
                  <a:lnTo>
                    <a:pt x="865" y="86"/>
                  </a:lnTo>
                  <a:lnTo>
                    <a:pt x="864" y="86"/>
                  </a:lnTo>
                  <a:lnTo>
                    <a:pt x="864" y="85"/>
                  </a:lnTo>
                  <a:lnTo>
                    <a:pt x="865" y="84"/>
                  </a:lnTo>
                  <a:lnTo>
                    <a:pt x="865" y="83"/>
                  </a:lnTo>
                  <a:lnTo>
                    <a:pt x="865" y="82"/>
                  </a:lnTo>
                  <a:lnTo>
                    <a:pt x="862" y="76"/>
                  </a:lnTo>
                  <a:lnTo>
                    <a:pt x="860" y="76"/>
                  </a:lnTo>
                  <a:lnTo>
                    <a:pt x="860" y="75"/>
                  </a:lnTo>
                  <a:lnTo>
                    <a:pt x="859" y="74"/>
                  </a:lnTo>
                  <a:lnTo>
                    <a:pt x="859" y="73"/>
                  </a:lnTo>
                  <a:lnTo>
                    <a:pt x="859" y="71"/>
                  </a:lnTo>
                  <a:lnTo>
                    <a:pt x="857" y="71"/>
                  </a:lnTo>
                  <a:lnTo>
                    <a:pt x="857" y="70"/>
                  </a:lnTo>
                  <a:lnTo>
                    <a:pt x="859" y="70"/>
                  </a:lnTo>
                  <a:lnTo>
                    <a:pt x="859" y="69"/>
                  </a:lnTo>
                  <a:lnTo>
                    <a:pt x="857" y="69"/>
                  </a:lnTo>
                  <a:lnTo>
                    <a:pt x="857" y="68"/>
                  </a:lnTo>
                  <a:lnTo>
                    <a:pt x="857" y="67"/>
                  </a:lnTo>
                  <a:lnTo>
                    <a:pt x="857" y="66"/>
                  </a:lnTo>
                  <a:lnTo>
                    <a:pt x="856" y="66"/>
                  </a:lnTo>
                  <a:lnTo>
                    <a:pt x="856" y="65"/>
                  </a:lnTo>
                  <a:lnTo>
                    <a:pt x="856" y="66"/>
                  </a:lnTo>
                  <a:lnTo>
                    <a:pt x="855" y="66"/>
                  </a:lnTo>
                  <a:lnTo>
                    <a:pt x="854" y="67"/>
                  </a:lnTo>
                  <a:lnTo>
                    <a:pt x="853" y="67"/>
                  </a:lnTo>
                  <a:lnTo>
                    <a:pt x="853" y="62"/>
                  </a:lnTo>
                  <a:lnTo>
                    <a:pt x="852" y="57"/>
                  </a:lnTo>
                  <a:lnTo>
                    <a:pt x="852" y="58"/>
                  </a:lnTo>
                  <a:lnTo>
                    <a:pt x="852" y="59"/>
                  </a:lnTo>
                  <a:lnTo>
                    <a:pt x="853" y="59"/>
                  </a:lnTo>
                  <a:lnTo>
                    <a:pt x="852" y="58"/>
                  </a:lnTo>
                  <a:lnTo>
                    <a:pt x="852" y="57"/>
                  </a:lnTo>
                  <a:lnTo>
                    <a:pt x="852" y="56"/>
                  </a:lnTo>
                  <a:lnTo>
                    <a:pt x="852" y="54"/>
                  </a:lnTo>
                  <a:lnTo>
                    <a:pt x="849" y="45"/>
                  </a:lnTo>
                  <a:lnTo>
                    <a:pt x="849" y="44"/>
                  </a:lnTo>
                  <a:lnTo>
                    <a:pt x="848" y="45"/>
                  </a:lnTo>
                  <a:lnTo>
                    <a:pt x="848" y="44"/>
                  </a:lnTo>
                  <a:lnTo>
                    <a:pt x="849" y="44"/>
                  </a:lnTo>
                  <a:lnTo>
                    <a:pt x="848" y="44"/>
                  </a:lnTo>
                  <a:lnTo>
                    <a:pt x="847" y="44"/>
                  </a:lnTo>
                  <a:lnTo>
                    <a:pt x="848" y="43"/>
                  </a:lnTo>
                  <a:lnTo>
                    <a:pt x="848" y="42"/>
                  </a:lnTo>
                  <a:lnTo>
                    <a:pt x="847" y="41"/>
                  </a:lnTo>
                  <a:lnTo>
                    <a:pt x="846" y="40"/>
                  </a:lnTo>
                  <a:lnTo>
                    <a:pt x="846" y="39"/>
                  </a:lnTo>
                  <a:lnTo>
                    <a:pt x="846" y="37"/>
                  </a:lnTo>
                  <a:lnTo>
                    <a:pt x="845" y="36"/>
                  </a:lnTo>
                  <a:lnTo>
                    <a:pt x="844" y="36"/>
                  </a:lnTo>
                  <a:lnTo>
                    <a:pt x="844" y="35"/>
                  </a:lnTo>
                  <a:lnTo>
                    <a:pt x="845" y="34"/>
                  </a:lnTo>
                  <a:lnTo>
                    <a:pt x="844" y="33"/>
                  </a:lnTo>
                  <a:lnTo>
                    <a:pt x="844" y="27"/>
                  </a:lnTo>
                  <a:lnTo>
                    <a:pt x="843" y="26"/>
                  </a:lnTo>
                  <a:lnTo>
                    <a:pt x="842" y="26"/>
                  </a:lnTo>
                  <a:lnTo>
                    <a:pt x="842" y="25"/>
                  </a:lnTo>
                  <a:lnTo>
                    <a:pt x="843" y="25"/>
                  </a:lnTo>
                  <a:lnTo>
                    <a:pt x="842" y="24"/>
                  </a:lnTo>
                  <a:lnTo>
                    <a:pt x="843" y="23"/>
                  </a:lnTo>
                  <a:lnTo>
                    <a:pt x="842" y="23"/>
                  </a:lnTo>
                  <a:lnTo>
                    <a:pt x="843" y="20"/>
                  </a:lnTo>
                  <a:lnTo>
                    <a:pt x="842" y="19"/>
                  </a:lnTo>
                  <a:lnTo>
                    <a:pt x="840" y="18"/>
                  </a:lnTo>
                  <a:lnTo>
                    <a:pt x="839" y="18"/>
                  </a:lnTo>
                  <a:lnTo>
                    <a:pt x="840" y="18"/>
                  </a:lnTo>
                  <a:lnTo>
                    <a:pt x="839" y="18"/>
                  </a:lnTo>
                  <a:lnTo>
                    <a:pt x="839" y="17"/>
                  </a:lnTo>
                  <a:lnTo>
                    <a:pt x="839" y="16"/>
                  </a:lnTo>
                  <a:lnTo>
                    <a:pt x="840" y="16"/>
                  </a:lnTo>
                  <a:lnTo>
                    <a:pt x="839" y="16"/>
                  </a:lnTo>
                  <a:lnTo>
                    <a:pt x="838" y="16"/>
                  </a:lnTo>
                  <a:lnTo>
                    <a:pt x="838" y="15"/>
                  </a:lnTo>
                  <a:lnTo>
                    <a:pt x="839" y="15"/>
                  </a:lnTo>
                  <a:lnTo>
                    <a:pt x="838" y="15"/>
                  </a:lnTo>
                  <a:lnTo>
                    <a:pt x="839" y="14"/>
                  </a:lnTo>
                  <a:lnTo>
                    <a:pt x="838" y="14"/>
                  </a:lnTo>
                  <a:lnTo>
                    <a:pt x="838" y="12"/>
                  </a:lnTo>
                  <a:lnTo>
                    <a:pt x="838" y="11"/>
                  </a:lnTo>
                  <a:lnTo>
                    <a:pt x="838" y="10"/>
                  </a:lnTo>
                  <a:lnTo>
                    <a:pt x="838" y="9"/>
                  </a:lnTo>
                  <a:lnTo>
                    <a:pt x="839" y="9"/>
                  </a:lnTo>
                  <a:lnTo>
                    <a:pt x="839" y="8"/>
                  </a:lnTo>
                  <a:lnTo>
                    <a:pt x="838" y="8"/>
                  </a:lnTo>
                  <a:lnTo>
                    <a:pt x="838" y="9"/>
                  </a:lnTo>
                  <a:lnTo>
                    <a:pt x="837" y="9"/>
                  </a:lnTo>
                  <a:lnTo>
                    <a:pt x="836" y="9"/>
                  </a:lnTo>
                  <a:lnTo>
                    <a:pt x="836" y="8"/>
                  </a:lnTo>
                  <a:lnTo>
                    <a:pt x="836" y="7"/>
                  </a:lnTo>
                  <a:lnTo>
                    <a:pt x="837" y="7"/>
                  </a:lnTo>
                  <a:lnTo>
                    <a:pt x="838" y="6"/>
                  </a:lnTo>
                  <a:lnTo>
                    <a:pt x="837" y="6"/>
                  </a:lnTo>
                  <a:lnTo>
                    <a:pt x="837" y="5"/>
                  </a:lnTo>
                  <a:lnTo>
                    <a:pt x="838" y="5"/>
                  </a:lnTo>
                  <a:close/>
                  <a:moveTo>
                    <a:pt x="751" y="142"/>
                  </a:moveTo>
                  <a:lnTo>
                    <a:pt x="750" y="142"/>
                  </a:lnTo>
                  <a:lnTo>
                    <a:pt x="751" y="142"/>
                  </a:lnTo>
                  <a:close/>
                  <a:moveTo>
                    <a:pt x="646" y="293"/>
                  </a:moveTo>
                  <a:lnTo>
                    <a:pt x="645" y="295"/>
                  </a:lnTo>
                  <a:lnTo>
                    <a:pt x="645" y="296"/>
                  </a:lnTo>
                  <a:lnTo>
                    <a:pt x="644" y="296"/>
                  </a:lnTo>
                  <a:lnTo>
                    <a:pt x="643" y="298"/>
                  </a:lnTo>
                  <a:lnTo>
                    <a:pt x="642" y="301"/>
                  </a:lnTo>
                  <a:lnTo>
                    <a:pt x="641" y="305"/>
                  </a:lnTo>
                  <a:lnTo>
                    <a:pt x="640" y="305"/>
                  </a:lnTo>
                  <a:lnTo>
                    <a:pt x="640" y="304"/>
                  </a:lnTo>
                  <a:lnTo>
                    <a:pt x="641" y="303"/>
                  </a:lnTo>
                  <a:lnTo>
                    <a:pt x="641" y="302"/>
                  </a:lnTo>
                  <a:lnTo>
                    <a:pt x="641" y="303"/>
                  </a:lnTo>
                  <a:lnTo>
                    <a:pt x="641" y="304"/>
                  </a:lnTo>
                  <a:lnTo>
                    <a:pt x="641" y="303"/>
                  </a:lnTo>
                  <a:lnTo>
                    <a:pt x="642" y="303"/>
                  </a:lnTo>
                  <a:lnTo>
                    <a:pt x="641" y="303"/>
                  </a:lnTo>
                  <a:lnTo>
                    <a:pt x="641" y="302"/>
                  </a:lnTo>
                  <a:lnTo>
                    <a:pt x="642" y="302"/>
                  </a:lnTo>
                  <a:lnTo>
                    <a:pt x="642" y="301"/>
                  </a:lnTo>
                  <a:lnTo>
                    <a:pt x="643" y="299"/>
                  </a:lnTo>
                  <a:lnTo>
                    <a:pt x="642" y="299"/>
                  </a:lnTo>
                  <a:lnTo>
                    <a:pt x="641" y="301"/>
                  </a:lnTo>
                  <a:lnTo>
                    <a:pt x="641" y="302"/>
                  </a:lnTo>
                  <a:lnTo>
                    <a:pt x="641" y="301"/>
                  </a:lnTo>
                  <a:lnTo>
                    <a:pt x="642" y="298"/>
                  </a:lnTo>
                  <a:lnTo>
                    <a:pt x="642" y="297"/>
                  </a:lnTo>
                  <a:lnTo>
                    <a:pt x="642" y="296"/>
                  </a:lnTo>
                  <a:lnTo>
                    <a:pt x="643" y="296"/>
                  </a:lnTo>
                  <a:lnTo>
                    <a:pt x="643" y="295"/>
                  </a:lnTo>
                  <a:lnTo>
                    <a:pt x="644" y="295"/>
                  </a:lnTo>
                  <a:lnTo>
                    <a:pt x="644" y="294"/>
                  </a:lnTo>
                  <a:lnTo>
                    <a:pt x="645" y="294"/>
                  </a:lnTo>
                  <a:lnTo>
                    <a:pt x="646" y="294"/>
                  </a:lnTo>
                  <a:lnTo>
                    <a:pt x="646" y="29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011ED7C4-83EE-DF1B-7F43-24BBC142A3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875" y="1898650"/>
              <a:ext cx="1331913" cy="587375"/>
            </a:xfrm>
            <a:custGeom>
              <a:avLst/>
              <a:gdLst>
                <a:gd name="T0" fmla="*/ 819 w 839"/>
                <a:gd name="T1" fmla="*/ 199 h 370"/>
                <a:gd name="T2" fmla="*/ 819 w 839"/>
                <a:gd name="T3" fmla="*/ 202 h 370"/>
                <a:gd name="T4" fmla="*/ 802 w 839"/>
                <a:gd name="T5" fmla="*/ 228 h 370"/>
                <a:gd name="T6" fmla="*/ 796 w 839"/>
                <a:gd name="T7" fmla="*/ 237 h 370"/>
                <a:gd name="T8" fmla="*/ 790 w 839"/>
                <a:gd name="T9" fmla="*/ 252 h 370"/>
                <a:gd name="T10" fmla="*/ 788 w 839"/>
                <a:gd name="T11" fmla="*/ 245 h 370"/>
                <a:gd name="T12" fmla="*/ 777 w 839"/>
                <a:gd name="T13" fmla="*/ 263 h 370"/>
                <a:gd name="T14" fmla="*/ 771 w 839"/>
                <a:gd name="T15" fmla="*/ 283 h 370"/>
                <a:gd name="T16" fmla="*/ 765 w 839"/>
                <a:gd name="T17" fmla="*/ 273 h 370"/>
                <a:gd name="T18" fmla="*/ 769 w 839"/>
                <a:gd name="T19" fmla="*/ 260 h 370"/>
                <a:gd name="T20" fmla="*/ 774 w 839"/>
                <a:gd name="T21" fmla="*/ 249 h 370"/>
                <a:gd name="T22" fmla="*/ 775 w 839"/>
                <a:gd name="T23" fmla="*/ 244 h 370"/>
                <a:gd name="T24" fmla="*/ 779 w 839"/>
                <a:gd name="T25" fmla="*/ 234 h 370"/>
                <a:gd name="T26" fmla="*/ 781 w 839"/>
                <a:gd name="T27" fmla="*/ 224 h 370"/>
                <a:gd name="T28" fmla="*/ 788 w 839"/>
                <a:gd name="T29" fmla="*/ 220 h 370"/>
                <a:gd name="T30" fmla="*/ 790 w 839"/>
                <a:gd name="T31" fmla="*/ 214 h 370"/>
                <a:gd name="T32" fmla="*/ 796 w 839"/>
                <a:gd name="T33" fmla="*/ 203 h 370"/>
                <a:gd name="T34" fmla="*/ 828 w 839"/>
                <a:gd name="T35" fmla="*/ 203 h 370"/>
                <a:gd name="T36" fmla="*/ 838 w 839"/>
                <a:gd name="T37" fmla="*/ 184 h 370"/>
                <a:gd name="T38" fmla="*/ 792 w 839"/>
                <a:gd name="T39" fmla="*/ 265 h 370"/>
                <a:gd name="T40" fmla="*/ 780 w 839"/>
                <a:gd name="T41" fmla="*/ 286 h 370"/>
                <a:gd name="T42" fmla="*/ 552 w 839"/>
                <a:gd name="T43" fmla="*/ 369 h 370"/>
                <a:gd name="T44" fmla="*/ 15 w 839"/>
                <a:gd name="T45" fmla="*/ 354 h 370"/>
                <a:gd name="T46" fmla="*/ 132 w 839"/>
                <a:gd name="T47" fmla="*/ 279 h 370"/>
                <a:gd name="T48" fmla="*/ 256 w 839"/>
                <a:gd name="T49" fmla="*/ 278 h 370"/>
                <a:gd name="T50" fmla="*/ 361 w 839"/>
                <a:gd name="T51" fmla="*/ 193 h 370"/>
                <a:gd name="T52" fmla="*/ 456 w 839"/>
                <a:gd name="T53" fmla="*/ 99 h 370"/>
                <a:gd name="T54" fmla="*/ 539 w 839"/>
                <a:gd name="T55" fmla="*/ 7 h 370"/>
                <a:gd name="T56" fmla="*/ 659 w 839"/>
                <a:gd name="T57" fmla="*/ 97 h 370"/>
                <a:gd name="T58" fmla="*/ 633 w 839"/>
                <a:gd name="T59" fmla="*/ 117 h 370"/>
                <a:gd name="T60" fmla="*/ 633 w 839"/>
                <a:gd name="T61" fmla="*/ 143 h 370"/>
                <a:gd name="T62" fmla="*/ 661 w 839"/>
                <a:gd name="T63" fmla="*/ 147 h 370"/>
                <a:gd name="T64" fmla="*/ 667 w 839"/>
                <a:gd name="T65" fmla="*/ 160 h 370"/>
                <a:gd name="T66" fmla="*/ 695 w 839"/>
                <a:gd name="T67" fmla="*/ 167 h 370"/>
                <a:gd name="T68" fmla="*/ 716 w 839"/>
                <a:gd name="T69" fmla="*/ 185 h 370"/>
                <a:gd name="T70" fmla="*/ 737 w 839"/>
                <a:gd name="T71" fmla="*/ 198 h 370"/>
                <a:gd name="T72" fmla="*/ 731 w 839"/>
                <a:gd name="T73" fmla="*/ 220 h 370"/>
                <a:gd name="T74" fmla="*/ 720 w 839"/>
                <a:gd name="T75" fmla="*/ 231 h 370"/>
                <a:gd name="T76" fmla="*/ 674 w 839"/>
                <a:gd name="T77" fmla="*/ 187 h 370"/>
                <a:gd name="T78" fmla="*/ 696 w 839"/>
                <a:gd name="T79" fmla="*/ 215 h 370"/>
                <a:gd name="T80" fmla="*/ 723 w 839"/>
                <a:gd name="T81" fmla="*/ 239 h 370"/>
                <a:gd name="T82" fmla="*/ 735 w 839"/>
                <a:gd name="T83" fmla="*/ 253 h 370"/>
                <a:gd name="T84" fmla="*/ 732 w 839"/>
                <a:gd name="T85" fmla="*/ 270 h 370"/>
                <a:gd name="T86" fmla="*/ 716 w 839"/>
                <a:gd name="T87" fmla="*/ 263 h 370"/>
                <a:gd name="T88" fmla="*/ 728 w 839"/>
                <a:gd name="T89" fmla="*/ 279 h 370"/>
                <a:gd name="T90" fmla="*/ 699 w 839"/>
                <a:gd name="T91" fmla="*/ 263 h 370"/>
                <a:gd name="T92" fmla="*/ 687 w 839"/>
                <a:gd name="T93" fmla="*/ 252 h 370"/>
                <a:gd name="T94" fmla="*/ 707 w 839"/>
                <a:gd name="T95" fmla="*/ 279 h 370"/>
                <a:gd name="T96" fmla="*/ 726 w 839"/>
                <a:gd name="T97" fmla="*/ 293 h 370"/>
                <a:gd name="T98" fmla="*/ 734 w 839"/>
                <a:gd name="T99" fmla="*/ 307 h 370"/>
                <a:gd name="T100" fmla="*/ 708 w 839"/>
                <a:gd name="T101" fmla="*/ 300 h 370"/>
                <a:gd name="T102" fmla="*/ 669 w 839"/>
                <a:gd name="T103" fmla="*/ 281 h 370"/>
                <a:gd name="T104" fmla="*/ 691 w 839"/>
                <a:gd name="T105" fmla="*/ 295 h 370"/>
                <a:gd name="T106" fmla="*/ 712 w 839"/>
                <a:gd name="T107" fmla="*/ 316 h 370"/>
                <a:gd name="T108" fmla="*/ 725 w 839"/>
                <a:gd name="T109" fmla="*/ 325 h 370"/>
                <a:gd name="T110" fmla="*/ 731 w 839"/>
                <a:gd name="T111" fmla="*/ 329 h 370"/>
                <a:gd name="T112" fmla="*/ 742 w 839"/>
                <a:gd name="T113" fmla="*/ 321 h 370"/>
                <a:gd name="T114" fmla="*/ 758 w 839"/>
                <a:gd name="T115" fmla="*/ 322 h 370"/>
                <a:gd name="T116" fmla="*/ 776 w 839"/>
                <a:gd name="T117" fmla="*/ 363 h 370"/>
                <a:gd name="T118" fmla="*/ 768 w 839"/>
                <a:gd name="T119" fmla="*/ 350 h 370"/>
                <a:gd name="T120" fmla="*/ 758 w 839"/>
                <a:gd name="T121" fmla="*/ 365 h 370"/>
                <a:gd name="T122" fmla="*/ 775 w 839"/>
                <a:gd name="T123" fmla="*/ 291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39" h="370">
                  <a:moveTo>
                    <a:pt x="799" y="190"/>
                  </a:moveTo>
                  <a:lnTo>
                    <a:pt x="801" y="188"/>
                  </a:lnTo>
                  <a:lnTo>
                    <a:pt x="824" y="186"/>
                  </a:lnTo>
                  <a:lnTo>
                    <a:pt x="825" y="185"/>
                  </a:lnTo>
                  <a:lnTo>
                    <a:pt x="825" y="186"/>
                  </a:lnTo>
                  <a:lnTo>
                    <a:pt x="826" y="186"/>
                  </a:lnTo>
                  <a:lnTo>
                    <a:pt x="826" y="187"/>
                  </a:lnTo>
                  <a:lnTo>
                    <a:pt x="826" y="186"/>
                  </a:lnTo>
                  <a:lnTo>
                    <a:pt x="825" y="186"/>
                  </a:lnTo>
                  <a:lnTo>
                    <a:pt x="825" y="187"/>
                  </a:lnTo>
                  <a:lnTo>
                    <a:pt x="825" y="186"/>
                  </a:lnTo>
                  <a:lnTo>
                    <a:pt x="825" y="187"/>
                  </a:lnTo>
                  <a:lnTo>
                    <a:pt x="824" y="187"/>
                  </a:lnTo>
                  <a:lnTo>
                    <a:pt x="823" y="187"/>
                  </a:lnTo>
                  <a:lnTo>
                    <a:pt x="823" y="188"/>
                  </a:lnTo>
                  <a:lnTo>
                    <a:pt x="823" y="189"/>
                  </a:lnTo>
                  <a:lnTo>
                    <a:pt x="822" y="189"/>
                  </a:lnTo>
                  <a:lnTo>
                    <a:pt x="821" y="189"/>
                  </a:lnTo>
                  <a:lnTo>
                    <a:pt x="821" y="190"/>
                  </a:lnTo>
                  <a:lnTo>
                    <a:pt x="821" y="192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1" y="194"/>
                  </a:lnTo>
                  <a:lnTo>
                    <a:pt x="819" y="194"/>
                  </a:lnTo>
                  <a:lnTo>
                    <a:pt x="818" y="195"/>
                  </a:lnTo>
                  <a:lnTo>
                    <a:pt x="819" y="195"/>
                  </a:lnTo>
                  <a:lnTo>
                    <a:pt x="819" y="194"/>
                  </a:lnTo>
                  <a:lnTo>
                    <a:pt x="821" y="194"/>
                  </a:lnTo>
                  <a:lnTo>
                    <a:pt x="822" y="194"/>
                  </a:lnTo>
                  <a:lnTo>
                    <a:pt x="821" y="194"/>
                  </a:lnTo>
                  <a:lnTo>
                    <a:pt x="821" y="195"/>
                  </a:lnTo>
                  <a:lnTo>
                    <a:pt x="822" y="195"/>
                  </a:lnTo>
                  <a:lnTo>
                    <a:pt x="822" y="196"/>
                  </a:lnTo>
                  <a:lnTo>
                    <a:pt x="821" y="195"/>
                  </a:lnTo>
                  <a:lnTo>
                    <a:pt x="821" y="196"/>
                  </a:lnTo>
                  <a:lnTo>
                    <a:pt x="819" y="196"/>
                  </a:lnTo>
                  <a:lnTo>
                    <a:pt x="821" y="197"/>
                  </a:lnTo>
                  <a:lnTo>
                    <a:pt x="822" y="197"/>
                  </a:lnTo>
                  <a:lnTo>
                    <a:pt x="822" y="198"/>
                  </a:lnTo>
                  <a:lnTo>
                    <a:pt x="821" y="198"/>
                  </a:lnTo>
                  <a:lnTo>
                    <a:pt x="819" y="199"/>
                  </a:lnTo>
                  <a:lnTo>
                    <a:pt x="819" y="198"/>
                  </a:lnTo>
                  <a:lnTo>
                    <a:pt x="819" y="197"/>
                  </a:lnTo>
                  <a:lnTo>
                    <a:pt x="819" y="196"/>
                  </a:lnTo>
                  <a:lnTo>
                    <a:pt x="818" y="196"/>
                  </a:lnTo>
                  <a:lnTo>
                    <a:pt x="818" y="197"/>
                  </a:lnTo>
                  <a:lnTo>
                    <a:pt x="819" y="197"/>
                  </a:lnTo>
                  <a:lnTo>
                    <a:pt x="818" y="198"/>
                  </a:lnTo>
                  <a:lnTo>
                    <a:pt x="818" y="199"/>
                  </a:lnTo>
                  <a:lnTo>
                    <a:pt x="817" y="198"/>
                  </a:lnTo>
                  <a:lnTo>
                    <a:pt x="816" y="198"/>
                  </a:lnTo>
                  <a:lnTo>
                    <a:pt x="816" y="199"/>
                  </a:lnTo>
                  <a:lnTo>
                    <a:pt x="815" y="199"/>
                  </a:lnTo>
                  <a:lnTo>
                    <a:pt x="815" y="201"/>
                  </a:lnTo>
                  <a:lnTo>
                    <a:pt x="815" y="202"/>
                  </a:lnTo>
                  <a:lnTo>
                    <a:pt x="814" y="203"/>
                  </a:lnTo>
                  <a:lnTo>
                    <a:pt x="814" y="204"/>
                  </a:lnTo>
                  <a:lnTo>
                    <a:pt x="814" y="205"/>
                  </a:lnTo>
                  <a:lnTo>
                    <a:pt x="815" y="205"/>
                  </a:lnTo>
                  <a:lnTo>
                    <a:pt x="816" y="205"/>
                  </a:lnTo>
                  <a:lnTo>
                    <a:pt x="817" y="204"/>
                  </a:lnTo>
                  <a:lnTo>
                    <a:pt x="817" y="203"/>
                  </a:lnTo>
                  <a:lnTo>
                    <a:pt x="817" y="202"/>
                  </a:lnTo>
                  <a:lnTo>
                    <a:pt x="816" y="201"/>
                  </a:lnTo>
                  <a:lnTo>
                    <a:pt x="816" y="199"/>
                  </a:lnTo>
                  <a:lnTo>
                    <a:pt x="817" y="199"/>
                  </a:lnTo>
                  <a:lnTo>
                    <a:pt x="818" y="199"/>
                  </a:lnTo>
                  <a:lnTo>
                    <a:pt x="819" y="199"/>
                  </a:lnTo>
                  <a:lnTo>
                    <a:pt x="819" y="201"/>
                  </a:lnTo>
                  <a:lnTo>
                    <a:pt x="818" y="201"/>
                  </a:lnTo>
                  <a:lnTo>
                    <a:pt x="817" y="199"/>
                  </a:lnTo>
                  <a:lnTo>
                    <a:pt x="816" y="201"/>
                  </a:lnTo>
                  <a:lnTo>
                    <a:pt x="817" y="201"/>
                  </a:lnTo>
                  <a:lnTo>
                    <a:pt x="818" y="201"/>
                  </a:lnTo>
                  <a:lnTo>
                    <a:pt x="817" y="202"/>
                  </a:lnTo>
                  <a:lnTo>
                    <a:pt x="818" y="202"/>
                  </a:lnTo>
                  <a:lnTo>
                    <a:pt x="818" y="203"/>
                  </a:lnTo>
                  <a:lnTo>
                    <a:pt x="818" y="202"/>
                  </a:lnTo>
                  <a:lnTo>
                    <a:pt x="818" y="201"/>
                  </a:lnTo>
                  <a:lnTo>
                    <a:pt x="818" y="202"/>
                  </a:lnTo>
                  <a:lnTo>
                    <a:pt x="819" y="201"/>
                  </a:lnTo>
                  <a:lnTo>
                    <a:pt x="819" y="202"/>
                  </a:lnTo>
                  <a:lnTo>
                    <a:pt x="821" y="202"/>
                  </a:lnTo>
                  <a:lnTo>
                    <a:pt x="821" y="201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1" y="203"/>
                  </a:lnTo>
                  <a:lnTo>
                    <a:pt x="819" y="203"/>
                  </a:lnTo>
                  <a:lnTo>
                    <a:pt x="818" y="204"/>
                  </a:lnTo>
                  <a:lnTo>
                    <a:pt x="815" y="209"/>
                  </a:lnTo>
                  <a:lnTo>
                    <a:pt x="814" y="210"/>
                  </a:lnTo>
                  <a:lnTo>
                    <a:pt x="814" y="211"/>
                  </a:lnTo>
                  <a:lnTo>
                    <a:pt x="810" y="214"/>
                  </a:lnTo>
                  <a:lnTo>
                    <a:pt x="810" y="215"/>
                  </a:lnTo>
                  <a:lnTo>
                    <a:pt x="810" y="214"/>
                  </a:lnTo>
                  <a:lnTo>
                    <a:pt x="810" y="213"/>
                  </a:lnTo>
                  <a:lnTo>
                    <a:pt x="811" y="213"/>
                  </a:lnTo>
                  <a:lnTo>
                    <a:pt x="811" y="212"/>
                  </a:lnTo>
                  <a:lnTo>
                    <a:pt x="810" y="212"/>
                  </a:lnTo>
                  <a:lnTo>
                    <a:pt x="810" y="213"/>
                  </a:lnTo>
                  <a:lnTo>
                    <a:pt x="809" y="213"/>
                  </a:lnTo>
                  <a:lnTo>
                    <a:pt x="809" y="214"/>
                  </a:lnTo>
                  <a:lnTo>
                    <a:pt x="810" y="214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10" y="215"/>
                  </a:lnTo>
                  <a:lnTo>
                    <a:pt x="807" y="220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21"/>
                  </a:lnTo>
                  <a:lnTo>
                    <a:pt x="804" y="222"/>
                  </a:lnTo>
                  <a:lnTo>
                    <a:pt x="804" y="223"/>
                  </a:lnTo>
                  <a:lnTo>
                    <a:pt x="802" y="223"/>
                  </a:lnTo>
                  <a:lnTo>
                    <a:pt x="802" y="224"/>
                  </a:lnTo>
                  <a:lnTo>
                    <a:pt x="802" y="226"/>
                  </a:lnTo>
                  <a:lnTo>
                    <a:pt x="804" y="226"/>
                  </a:lnTo>
                  <a:lnTo>
                    <a:pt x="804" y="227"/>
                  </a:lnTo>
                  <a:lnTo>
                    <a:pt x="802" y="227"/>
                  </a:lnTo>
                  <a:lnTo>
                    <a:pt x="804" y="227"/>
                  </a:lnTo>
                  <a:lnTo>
                    <a:pt x="805" y="227"/>
                  </a:lnTo>
                  <a:lnTo>
                    <a:pt x="805" y="228"/>
                  </a:lnTo>
                  <a:lnTo>
                    <a:pt x="804" y="228"/>
                  </a:lnTo>
                  <a:lnTo>
                    <a:pt x="802" y="228"/>
                  </a:lnTo>
                  <a:lnTo>
                    <a:pt x="801" y="228"/>
                  </a:lnTo>
                  <a:lnTo>
                    <a:pt x="801" y="229"/>
                  </a:lnTo>
                  <a:lnTo>
                    <a:pt x="800" y="229"/>
                  </a:lnTo>
                  <a:lnTo>
                    <a:pt x="800" y="230"/>
                  </a:lnTo>
                  <a:lnTo>
                    <a:pt x="800" y="231"/>
                  </a:lnTo>
                  <a:lnTo>
                    <a:pt x="800" y="230"/>
                  </a:lnTo>
                  <a:lnTo>
                    <a:pt x="799" y="230"/>
                  </a:lnTo>
                  <a:lnTo>
                    <a:pt x="799" y="231"/>
                  </a:lnTo>
                  <a:lnTo>
                    <a:pt x="798" y="231"/>
                  </a:lnTo>
                  <a:lnTo>
                    <a:pt x="798" y="232"/>
                  </a:lnTo>
                  <a:lnTo>
                    <a:pt x="798" y="234"/>
                  </a:lnTo>
                  <a:lnTo>
                    <a:pt x="797" y="234"/>
                  </a:lnTo>
                  <a:lnTo>
                    <a:pt x="797" y="235"/>
                  </a:lnTo>
                  <a:lnTo>
                    <a:pt x="796" y="235"/>
                  </a:lnTo>
                  <a:lnTo>
                    <a:pt x="796" y="234"/>
                  </a:lnTo>
                  <a:lnTo>
                    <a:pt x="796" y="232"/>
                  </a:lnTo>
                  <a:lnTo>
                    <a:pt x="796" y="231"/>
                  </a:lnTo>
                  <a:lnTo>
                    <a:pt x="796" y="232"/>
                  </a:lnTo>
                  <a:lnTo>
                    <a:pt x="796" y="234"/>
                  </a:lnTo>
                  <a:lnTo>
                    <a:pt x="796" y="235"/>
                  </a:lnTo>
                  <a:lnTo>
                    <a:pt x="796" y="236"/>
                  </a:lnTo>
                  <a:lnTo>
                    <a:pt x="796" y="235"/>
                  </a:lnTo>
                  <a:lnTo>
                    <a:pt x="797" y="236"/>
                  </a:lnTo>
                  <a:lnTo>
                    <a:pt x="796" y="236"/>
                  </a:lnTo>
                  <a:lnTo>
                    <a:pt x="797" y="236"/>
                  </a:lnTo>
                  <a:lnTo>
                    <a:pt x="797" y="237"/>
                  </a:lnTo>
                  <a:lnTo>
                    <a:pt x="798" y="237"/>
                  </a:lnTo>
                  <a:lnTo>
                    <a:pt x="799" y="237"/>
                  </a:lnTo>
                  <a:lnTo>
                    <a:pt x="799" y="238"/>
                  </a:lnTo>
                  <a:lnTo>
                    <a:pt x="799" y="239"/>
                  </a:lnTo>
                  <a:lnTo>
                    <a:pt x="798" y="240"/>
                  </a:lnTo>
                  <a:lnTo>
                    <a:pt x="798" y="239"/>
                  </a:lnTo>
                  <a:lnTo>
                    <a:pt x="797" y="239"/>
                  </a:lnTo>
                  <a:lnTo>
                    <a:pt x="797" y="238"/>
                  </a:lnTo>
                  <a:lnTo>
                    <a:pt x="796" y="238"/>
                  </a:lnTo>
                  <a:lnTo>
                    <a:pt x="794" y="238"/>
                  </a:lnTo>
                  <a:lnTo>
                    <a:pt x="796" y="238"/>
                  </a:lnTo>
                  <a:lnTo>
                    <a:pt x="796" y="237"/>
                  </a:lnTo>
                  <a:lnTo>
                    <a:pt x="797" y="237"/>
                  </a:lnTo>
                  <a:lnTo>
                    <a:pt x="796" y="238"/>
                  </a:lnTo>
                  <a:lnTo>
                    <a:pt x="796" y="237"/>
                  </a:lnTo>
                  <a:lnTo>
                    <a:pt x="794" y="237"/>
                  </a:lnTo>
                  <a:lnTo>
                    <a:pt x="796" y="237"/>
                  </a:lnTo>
                  <a:lnTo>
                    <a:pt x="796" y="236"/>
                  </a:lnTo>
                  <a:lnTo>
                    <a:pt x="796" y="237"/>
                  </a:lnTo>
                  <a:lnTo>
                    <a:pt x="794" y="237"/>
                  </a:lnTo>
                  <a:lnTo>
                    <a:pt x="794" y="238"/>
                  </a:lnTo>
                  <a:lnTo>
                    <a:pt x="794" y="239"/>
                  </a:lnTo>
                  <a:lnTo>
                    <a:pt x="793" y="239"/>
                  </a:lnTo>
                  <a:lnTo>
                    <a:pt x="793" y="240"/>
                  </a:lnTo>
                  <a:lnTo>
                    <a:pt x="793" y="241"/>
                  </a:lnTo>
                  <a:lnTo>
                    <a:pt x="794" y="240"/>
                  </a:lnTo>
                  <a:lnTo>
                    <a:pt x="796" y="240"/>
                  </a:lnTo>
                  <a:lnTo>
                    <a:pt x="797" y="240"/>
                  </a:lnTo>
                  <a:lnTo>
                    <a:pt x="797" y="241"/>
                  </a:lnTo>
                  <a:lnTo>
                    <a:pt x="796" y="243"/>
                  </a:lnTo>
                  <a:lnTo>
                    <a:pt x="794" y="243"/>
                  </a:lnTo>
                  <a:lnTo>
                    <a:pt x="794" y="244"/>
                  </a:lnTo>
                  <a:lnTo>
                    <a:pt x="796" y="245"/>
                  </a:lnTo>
                  <a:lnTo>
                    <a:pt x="797" y="246"/>
                  </a:lnTo>
                  <a:lnTo>
                    <a:pt x="796" y="246"/>
                  </a:lnTo>
                  <a:lnTo>
                    <a:pt x="796" y="247"/>
                  </a:lnTo>
                  <a:lnTo>
                    <a:pt x="794" y="247"/>
                  </a:lnTo>
                  <a:lnTo>
                    <a:pt x="793" y="247"/>
                  </a:lnTo>
                  <a:lnTo>
                    <a:pt x="793" y="246"/>
                  </a:lnTo>
                  <a:lnTo>
                    <a:pt x="792" y="246"/>
                  </a:lnTo>
                  <a:lnTo>
                    <a:pt x="792" y="245"/>
                  </a:lnTo>
                  <a:lnTo>
                    <a:pt x="792" y="244"/>
                  </a:lnTo>
                  <a:lnTo>
                    <a:pt x="792" y="243"/>
                  </a:lnTo>
                  <a:lnTo>
                    <a:pt x="792" y="244"/>
                  </a:lnTo>
                  <a:lnTo>
                    <a:pt x="791" y="244"/>
                  </a:lnTo>
                  <a:lnTo>
                    <a:pt x="790" y="245"/>
                  </a:lnTo>
                  <a:lnTo>
                    <a:pt x="790" y="246"/>
                  </a:lnTo>
                  <a:lnTo>
                    <a:pt x="789" y="246"/>
                  </a:lnTo>
                  <a:lnTo>
                    <a:pt x="788" y="248"/>
                  </a:lnTo>
                  <a:lnTo>
                    <a:pt x="789" y="248"/>
                  </a:lnTo>
                  <a:lnTo>
                    <a:pt x="789" y="249"/>
                  </a:lnTo>
                  <a:lnTo>
                    <a:pt x="790" y="249"/>
                  </a:lnTo>
                  <a:lnTo>
                    <a:pt x="790" y="248"/>
                  </a:lnTo>
                  <a:lnTo>
                    <a:pt x="790" y="249"/>
                  </a:lnTo>
                  <a:lnTo>
                    <a:pt x="790" y="251"/>
                  </a:lnTo>
                  <a:lnTo>
                    <a:pt x="790" y="252"/>
                  </a:lnTo>
                  <a:lnTo>
                    <a:pt x="789" y="252"/>
                  </a:lnTo>
                  <a:lnTo>
                    <a:pt x="788" y="251"/>
                  </a:lnTo>
                  <a:lnTo>
                    <a:pt x="786" y="251"/>
                  </a:lnTo>
                  <a:lnTo>
                    <a:pt x="785" y="251"/>
                  </a:lnTo>
                  <a:lnTo>
                    <a:pt x="785" y="252"/>
                  </a:lnTo>
                  <a:lnTo>
                    <a:pt x="785" y="253"/>
                  </a:lnTo>
                  <a:lnTo>
                    <a:pt x="784" y="253"/>
                  </a:lnTo>
                  <a:lnTo>
                    <a:pt x="784" y="254"/>
                  </a:lnTo>
                  <a:lnTo>
                    <a:pt x="783" y="254"/>
                  </a:lnTo>
                  <a:lnTo>
                    <a:pt x="783" y="253"/>
                  </a:lnTo>
                  <a:lnTo>
                    <a:pt x="783" y="252"/>
                  </a:lnTo>
                  <a:lnTo>
                    <a:pt x="784" y="252"/>
                  </a:lnTo>
                  <a:lnTo>
                    <a:pt x="784" y="251"/>
                  </a:lnTo>
                  <a:lnTo>
                    <a:pt x="784" y="249"/>
                  </a:lnTo>
                  <a:lnTo>
                    <a:pt x="785" y="249"/>
                  </a:lnTo>
                  <a:lnTo>
                    <a:pt x="785" y="248"/>
                  </a:lnTo>
                  <a:lnTo>
                    <a:pt x="786" y="248"/>
                  </a:lnTo>
                  <a:lnTo>
                    <a:pt x="788" y="247"/>
                  </a:lnTo>
                  <a:lnTo>
                    <a:pt x="788" y="246"/>
                  </a:lnTo>
                  <a:lnTo>
                    <a:pt x="788" y="245"/>
                  </a:lnTo>
                  <a:lnTo>
                    <a:pt x="789" y="245"/>
                  </a:lnTo>
                  <a:lnTo>
                    <a:pt x="789" y="244"/>
                  </a:lnTo>
                  <a:lnTo>
                    <a:pt x="789" y="243"/>
                  </a:lnTo>
                  <a:lnTo>
                    <a:pt x="790" y="241"/>
                  </a:lnTo>
                  <a:lnTo>
                    <a:pt x="791" y="240"/>
                  </a:lnTo>
                  <a:lnTo>
                    <a:pt x="791" y="239"/>
                  </a:lnTo>
                  <a:lnTo>
                    <a:pt x="792" y="239"/>
                  </a:lnTo>
                  <a:lnTo>
                    <a:pt x="791" y="239"/>
                  </a:lnTo>
                  <a:lnTo>
                    <a:pt x="791" y="240"/>
                  </a:lnTo>
                  <a:lnTo>
                    <a:pt x="790" y="240"/>
                  </a:lnTo>
                  <a:lnTo>
                    <a:pt x="790" y="241"/>
                  </a:lnTo>
                  <a:lnTo>
                    <a:pt x="789" y="240"/>
                  </a:lnTo>
                  <a:lnTo>
                    <a:pt x="789" y="241"/>
                  </a:lnTo>
                  <a:lnTo>
                    <a:pt x="790" y="241"/>
                  </a:lnTo>
                  <a:lnTo>
                    <a:pt x="789" y="241"/>
                  </a:lnTo>
                  <a:lnTo>
                    <a:pt x="789" y="243"/>
                  </a:lnTo>
                  <a:lnTo>
                    <a:pt x="788" y="243"/>
                  </a:lnTo>
                  <a:lnTo>
                    <a:pt x="789" y="243"/>
                  </a:lnTo>
                  <a:lnTo>
                    <a:pt x="789" y="244"/>
                  </a:lnTo>
                  <a:lnTo>
                    <a:pt x="788" y="244"/>
                  </a:lnTo>
                  <a:lnTo>
                    <a:pt x="788" y="245"/>
                  </a:lnTo>
                  <a:lnTo>
                    <a:pt x="786" y="245"/>
                  </a:lnTo>
                  <a:lnTo>
                    <a:pt x="786" y="246"/>
                  </a:lnTo>
                  <a:lnTo>
                    <a:pt x="786" y="247"/>
                  </a:lnTo>
                  <a:lnTo>
                    <a:pt x="785" y="248"/>
                  </a:lnTo>
                  <a:lnTo>
                    <a:pt x="785" y="249"/>
                  </a:lnTo>
                  <a:lnTo>
                    <a:pt x="784" y="249"/>
                  </a:lnTo>
                  <a:lnTo>
                    <a:pt x="784" y="251"/>
                  </a:lnTo>
                  <a:lnTo>
                    <a:pt x="784" y="252"/>
                  </a:lnTo>
                  <a:lnTo>
                    <a:pt x="783" y="252"/>
                  </a:lnTo>
                  <a:lnTo>
                    <a:pt x="782" y="253"/>
                  </a:lnTo>
                  <a:lnTo>
                    <a:pt x="782" y="254"/>
                  </a:lnTo>
                  <a:lnTo>
                    <a:pt x="782" y="255"/>
                  </a:lnTo>
                  <a:lnTo>
                    <a:pt x="782" y="256"/>
                  </a:lnTo>
                  <a:lnTo>
                    <a:pt x="781" y="256"/>
                  </a:lnTo>
                  <a:lnTo>
                    <a:pt x="781" y="257"/>
                  </a:lnTo>
                  <a:lnTo>
                    <a:pt x="780" y="257"/>
                  </a:lnTo>
                  <a:lnTo>
                    <a:pt x="780" y="258"/>
                  </a:lnTo>
                  <a:lnTo>
                    <a:pt x="781" y="258"/>
                  </a:lnTo>
                  <a:lnTo>
                    <a:pt x="781" y="257"/>
                  </a:lnTo>
                  <a:lnTo>
                    <a:pt x="781" y="256"/>
                  </a:lnTo>
                  <a:lnTo>
                    <a:pt x="782" y="256"/>
                  </a:lnTo>
                  <a:lnTo>
                    <a:pt x="782" y="257"/>
                  </a:lnTo>
                  <a:lnTo>
                    <a:pt x="782" y="258"/>
                  </a:lnTo>
                  <a:lnTo>
                    <a:pt x="781" y="258"/>
                  </a:lnTo>
                  <a:lnTo>
                    <a:pt x="781" y="260"/>
                  </a:lnTo>
                  <a:lnTo>
                    <a:pt x="782" y="260"/>
                  </a:lnTo>
                  <a:lnTo>
                    <a:pt x="782" y="261"/>
                  </a:lnTo>
                  <a:lnTo>
                    <a:pt x="783" y="261"/>
                  </a:lnTo>
                  <a:lnTo>
                    <a:pt x="783" y="262"/>
                  </a:lnTo>
                  <a:lnTo>
                    <a:pt x="784" y="262"/>
                  </a:lnTo>
                  <a:lnTo>
                    <a:pt x="784" y="263"/>
                  </a:lnTo>
                  <a:lnTo>
                    <a:pt x="783" y="263"/>
                  </a:lnTo>
                  <a:lnTo>
                    <a:pt x="782" y="263"/>
                  </a:lnTo>
                  <a:lnTo>
                    <a:pt x="781" y="263"/>
                  </a:lnTo>
                  <a:lnTo>
                    <a:pt x="781" y="262"/>
                  </a:lnTo>
                  <a:lnTo>
                    <a:pt x="780" y="262"/>
                  </a:lnTo>
                  <a:lnTo>
                    <a:pt x="779" y="262"/>
                  </a:lnTo>
                  <a:lnTo>
                    <a:pt x="779" y="261"/>
                  </a:lnTo>
                  <a:lnTo>
                    <a:pt x="779" y="262"/>
                  </a:lnTo>
                  <a:lnTo>
                    <a:pt x="779" y="263"/>
                  </a:lnTo>
                  <a:lnTo>
                    <a:pt x="777" y="263"/>
                  </a:lnTo>
                  <a:lnTo>
                    <a:pt x="777" y="264"/>
                  </a:lnTo>
                  <a:lnTo>
                    <a:pt x="776" y="264"/>
                  </a:lnTo>
                  <a:lnTo>
                    <a:pt x="776" y="265"/>
                  </a:lnTo>
                  <a:lnTo>
                    <a:pt x="776" y="266"/>
                  </a:lnTo>
                  <a:lnTo>
                    <a:pt x="775" y="268"/>
                  </a:lnTo>
                  <a:lnTo>
                    <a:pt x="774" y="269"/>
                  </a:lnTo>
                  <a:lnTo>
                    <a:pt x="774" y="268"/>
                  </a:lnTo>
                  <a:lnTo>
                    <a:pt x="774" y="269"/>
                  </a:lnTo>
                  <a:lnTo>
                    <a:pt x="773" y="269"/>
                  </a:lnTo>
                  <a:lnTo>
                    <a:pt x="774" y="270"/>
                  </a:lnTo>
                  <a:lnTo>
                    <a:pt x="773" y="271"/>
                  </a:lnTo>
                  <a:lnTo>
                    <a:pt x="773" y="272"/>
                  </a:lnTo>
                  <a:lnTo>
                    <a:pt x="773" y="273"/>
                  </a:lnTo>
                  <a:lnTo>
                    <a:pt x="774" y="273"/>
                  </a:lnTo>
                  <a:lnTo>
                    <a:pt x="774" y="274"/>
                  </a:lnTo>
                  <a:lnTo>
                    <a:pt x="773" y="274"/>
                  </a:lnTo>
                  <a:lnTo>
                    <a:pt x="773" y="275"/>
                  </a:lnTo>
                  <a:lnTo>
                    <a:pt x="773" y="277"/>
                  </a:lnTo>
                  <a:lnTo>
                    <a:pt x="773" y="275"/>
                  </a:lnTo>
                  <a:lnTo>
                    <a:pt x="772" y="277"/>
                  </a:lnTo>
                  <a:lnTo>
                    <a:pt x="772" y="275"/>
                  </a:lnTo>
                  <a:lnTo>
                    <a:pt x="773" y="275"/>
                  </a:lnTo>
                  <a:lnTo>
                    <a:pt x="773" y="274"/>
                  </a:lnTo>
                  <a:lnTo>
                    <a:pt x="773" y="273"/>
                  </a:lnTo>
                  <a:lnTo>
                    <a:pt x="773" y="274"/>
                  </a:lnTo>
                  <a:lnTo>
                    <a:pt x="772" y="274"/>
                  </a:lnTo>
                  <a:lnTo>
                    <a:pt x="772" y="277"/>
                  </a:lnTo>
                  <a:lnTo>
                    <a:pt x="772" y="278"/>
                  </a:lnTo>
                  <a:lnTo>
                    <a:pt x="771" y="278"/>
                  </a:lnTo>
                  <a:lnTo>
                    <a:pt x="772" y="278"/>
                  </a:lnTo>
                  <a:lnTo>
                    <a:pt x="771" y="278"/>
                  </a:lnTo>
                  <a:lnTo>
                    <a:pt x="771" y="279"/>
                  </a:lnTo>
                  <a:lnTo>
                    <a:pt x="772" y="279"/>
                  </a:lnTo>
                  <a:lnTo>
                    <a:pt x="771" y="279"/>
                  </a:lnTo>
                  <a:lnTo>
                    <a:pt x="772" y="279"/>
                  </a:lnTo>
                  <a:lnTo>
                    <a:pt x="772" y="280"/>
                  </a:lnTo>
                  <a:lnTo>
                    <a:pt x="771" y="280"/>
                  </a:lnTo>
                  <a:lnTo>
                    <a:pt x="772" y="280"/>
                  </a:lnTo>
                  <a:lnTo>
                    <a:pt x="772" y="281"/>
                  </a:lnTo>
                  <a:lnTo>
                    <a:pt x="771" y="282"/>
                  </a:lnTo>
                  <a:lnTo>
                    <a:pt x="771" y="283"/>
                  </a:lnTo>
                  <a:lnTo>
                    <a:pt x="772" y="285"/>
                  </a:lnTo>
                  <a:lnTo>
                    <a:pt x="771" y="285"/>
                  </a:lnTo>
                  <a:lnTo>
                    <a:pt x="771" y="286"/>
                  </a:lnTo>
                  <a:lnTo>
                    <a:pt x="772" y="286"/>
                  </a:lnTo>
                  <a:lnTo>
                    <a:pt x="771" y="287"/>
                  </a:lnTo>
                  <a:lnTo>
                    <a:pt x="771" y="286"/>
                  </a:lnTo>
                  <a:lnTo>
                    <a:pt x="769" y="287"/>
                  </a:lnTo>
                  <a:lnTo>
                    <a:pt x="769" y="288"/>
                  </a:lnTo>
                  <a:lnTo>
                    <a:pt x="771" y="288"/>
                  </a:lnTo>
                  <a:lnTo>
                    <a:pt x="771" y="289"/>
                  </a:lnTo>
                  <a:lnTo>
                    <a:pt x="769" y="289"/>
                  </a:lnTo>
                  <a:lnTo>
                    <a:pt x="769" y="290"/>
                  </a:lnTo>
                  <a:lnTo>
                    <a:pt x="769" y="291"/>
                  </a:lnTo>
                  <a:lnTo>
                    <a:pt x="769" y="293"/>
                  </a:lnTo>
                  <a:lnTo>
                    <a:pt x="769" y="294"/>
                  </a:lnTo>
                  <a:lnTo>
                    <a:pt x="769" y="295"/>
                  </a:lnTo>
                  <a:lnTo>
                    <a:pt x="769" y="296"/>
                  </a:lnTo>
                  <a:lnTo>
                    <a:pt x="769" y="297"/>
                  </a:lnTo>
                  <a:lnTo>
                    <a:pt x="767" y="298"/>
                  </a:lnTo>
                  <a:lnTo>
                    <a:pt x="766" y="298"/>
                  </a:lnTo>
                  <a:lnTo>
                    <a:pt x="767" y="297"/>
                  </a:lnTo>
                  <a:lnTo>
                    <a:pt x="766" y="294"/>
                  </a:lnTo>
                  <a:lnTo>
                    <a:pt x="763" y="287"/>
                  </a:lnTo>
                  <a:lnTo>
                    <a:pt x="763" y="283"/>
                  </a:lnTo>
                  <a:lnTo>
                    <a:pt x="762" y="280"/>
                  </a:lnTo>
                  <a:lnTo>
                    <a:pt x="763" y="278"/>
                  </a:lnTo>
                  <a:lnTo>
                    <a:pt x="762" y="277"/>
                  </a:lnTo>
                  <a:lnTo>
                    <a:pt x="763" y="275"/>
                  </a:lnTo>
                  <a:lnTo>
                    <a:pt x="764" y="274"/>
                  </a:lnTo>
                  <a:lnTo>
                    <a:pt x="763" y="274"/>
                  </a:lnTo>
                  <a:lnTo>
                    <a:pt x="764" y="274"/>
                  </a:lnTo>
                  <a:lnTo>
                    <a:pt x="764" y="273"/>
                  </a:lnTo>
                  <a:lnTo>
                    <a:pt x="765" y="273"/>
                  </a:lnTo>
                  <a:lnTo>
                    <a:pt x="765" y="274"/>
                  </a:lnTo>
                  <a:lnTo>
                    <a:pt x="766" y="274"/>
                  </a:lnTo>
                  <a:lnTo>
                    <a:pt x="765" y="274"/>
                  </a:lnTo>
                  <a:lnTo>
                    <a:pt x="765" y="273"/>
                  </a:lnTo>
                  <a:lnTo>
                    <a:pt x="765" y="274"/>
                  </a:lnTo>
                  <a:lnTo>
                    <a:pt x="765" y="273"/>
                  </a:lnTo>
                  <a:lnTo>
                    <a:pt x="766" y="273"/>
                  </a:lnTo>
                  <a:lnTo>
                    <a:pt x="765" y="273"/>
                  </a:lnTo>
                  <a:lnTo>
                    <a:pt x="765" y="272"/>
                  </a:lnTo>
                  <a:lnTo>
                    <a:pt x="766" y="271"/>
                  </a:lnTo>
                  <a:lnTo>
                    <a:pt x="765" y="272"/>
                  </a:lnTo>
                  <a:lnTo>
                    <a:pt x="765" y="271"/>
                  </a:lnTo>
                  <a:lnTo>
                    <a:pt x="764" y="271"/>
                  </a:lnTo>
                  <a:lnTo>
                    <a:pt x="764" y="272"/>
                  </a:lnTo>
                  <a:lnTo>
                    <a:pt x="764" y="273"/>
                  </a:lnTo>
                  <a:lnTo>
                    <a:pt x="763" y="273"/>
                  </a:lnTo>
                  <a:lnTo>
                    <a:pt x="763" y="274"/>
                  </a:lnTo>
                  <a:lnTo>
                    <a:pt x="762" y="274"/>
                  </a:lnTo>
                  <a:lnTo>
                    <a:pt x="762" y="275"/>
                  </a:lnTo>
                  <a:lnTo>
                    <a:pt x="763" y="271"/>
                  </a:lnTo>
                  <a:lnTo>
                    <a:pt x="764" y="269"/>
                  </a:lnTo>
                  <a:lnTo>
                    <a:pt x="765" y="266"/>
                  </a:lnTo>
                  <a:lnTo>
                    <a:pt x="765" y="268"/>
                  </a:lnTo>
                  <a:lnTo>
                    <a:pt x="766" y="268"/>
                  </a:lnTo>
                  <a:lnTo>
                    <a:pt x="767" y="268"/>
                  </a:lnTo>
                  <a:lnTo>
                    <a:pt x="766" y="268"/>
                  </a:lnTo>
                  <a:lnTo>
                    <a:pt x="765" y="268"/>
                  </a:lnTo>
                  <a:lnTo>
                    <a:pt x="765" y="266"/>
                  </a:lnTo>
                  <a:lnTo>
                    <a:pt x="766" y="264"/>
                  </a:lnTo>
                  <a:lnTo>
                    <a:pt x="766" y="265"/>
                  </a:lnTo>
                  <a:lnTo>
                    <a:pt x="766" y="264"/>
                  </a:lnTo>
                  <a:lnTo>
                    <a:pt x="767" y="264"/>
                  </a:lnTo>
                  <a:lnTo>
                    <a:pt x="768" y="264"/>
                  </a:lnTo>
                  <a:lnTo>
                    <a:pt x="769" y="265"/>
                  </a:lnTo>
                  <a:lnTo>
                    <a:pt x="769" y="264"/>
                  </a:lnTo>
                  <a:lnTo>
                    <a:pt x="769" y="265"/>
                  </a:lnTo>
                  <a:lnTo>
                    <a:pt x="769" y="264"/>
                  </a:lnTo>
                  <a:lnTo>
                    <a:pt x="768" y="264"/>
                  </a:lnTo>
                  <a:lnTo>
                    <a:pt x="767" y="263"/>
                  </a:lnTo>
                  <a:lnTo>
                    <a:pt x="766" y="262"/>
                  </a:lnTo>
                  <a:lnTo>
                    <a:pt x="767" y="262"/>
                  </a:lnTo>
                  <a:lnTo>
                    <a:pt x="767" y="261"/>
                  </a:lnTo>
                  <a:lnTo>
                    <a:pt x="768" y="261"/>
                  </a:lnTo>
                  <a:lnTo>
                    <a:pt x="767" y="261"/>
                  </a:lnTo>
                  <a:lnTo>
                    <a:pt x="768" y="261"/>
                  </a:lnTo>
                  <a:lnTo>
                    <a:pt x="769" y="261"/>
                  </a:lnTo>
                  <a:lnTo>
                    <a:pt x="771" y="261"/>
                  </a:lnTo>
                  <a:lnTo>
                    <a:pt x="769" y="261"/>
                  </a:lnTo>
                  <a:lnTo>
                    <a:pt x="769" y="260"/>
                  </a:lnTo>
                  <a:lnTo>
                    <a:pt x="771" y="260"/>
                  </a:lnTo>
                  <a:lnTo>
                    <a:pt x="769" y="260"/>
                  </a:lnTo>
                  <a:lnTo>
                    <a:pt x="769" y="261"/>
                  </a:lnTo>
                  <a:lnTo>
                    <a:pt x="768" y="261"/>
                  </a:lnTo>
                  <a:lnTo>
                    <a:pt x="768" y="260"/>
                  </a:lnTo>
                  <a:lnTo>
                    <a:pt x="769" y="258"/>
                  </a:lnTo>
                  <a:lnTo>
                    <a:pt x="771" y="257"/>
                  </a:lnTo>
                  <a:lnTo>
                    <a:pt x="769" y="257"/>
                  </a:lnTo>
                  <a:lnTo>
                    <a:pt x="769" y="258"/>
                  </a:lnTo>
                  <a:lnTo>
                    <a:pt x="768" y="258"/>
                  </a:lnTo>
                  <a:lnTo>
                    <a:pt x="768" y="260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6" y="261"/>
                  </a:lnTo>
                  <a:lnTo>
                    <a:pt x="766" y="260"/>
                  </a:lnTo>
                  <a:lnTo>
                    <a:pt x="766" y="261"/>
                  </a:lnTo>
                  <a:lnTo>
                    <a:pt x="766" y="260"/>
                  </a:lnTo>
                  <a:lnTo>
                    <a:pt x="766" y="261"/>
                  </a:lnTo>
                  <a:lnTo>
                    <a:pt x="765" y="261"/>
                  </a:lnTo>
                  <a:lnTo>
                    <a:pt x="766" y="257"/>
                  </a:lnTo>
                  <a:lnTo>
                    <a:pt x="768" y="254"/>
                  </a:lnTo>
                  <a:lnTo>
                    <a:pt x="769" y="254"/>
                  </a:lnTo>
                  <a:lnTo>
                    <a:pt x="769" y="255"/>
                  </a:lnTo>
                  <a:lnTo>
                    <a:pt x="771" y="255"/>
                  </a:lnTo>
                  <a:lnTo>
                    <a:pt x="772" y="255"/>
                  </a:lnTo>
                  <a:lnTo>
                    <a:pt x="771" y="255"/>
                  </a:lnTo>
                  <a:lnTo>
                    <a:pt x="769" y="255"/>
                  </a:lnTo>
                  <a:lnTo>
                    <a:pt x="769" y="254"/>
                  </a:lnTo>
                  <a:lnTo>
                    <a:pt x="771" y="253"/>
                  </a:lnTo>
                  <a:lnTo>
                    <a:pt x="772" y="253"/>
                  </a:lnTo>
                  <a:lnTo>
                    <a:pt x="772" y="252"/>
                  </a:lnTo>
                  <a:lnTo>
                    <a:pt x="773" y="252"/>
                  </a:lnTo>
                  <a:lnTo>
                    <a:pt x="773" y="253"/>
                  </a:lnTo>
                  <a:lnTo>
                    <a:pt x="773" y="252"/>
                  </a:lnTo>
                  <a:lnTo>
                    <a:pt x="772" y="253"/>
                  </a:lnTo>
                  <a:lnTo>
                    <a:pt x="772" y="252"/>
                  </a:lnTo>
                  <a:lnTo>
                    <a:pt x="772" y="251"/>
                  </a:lnTo>
                  <a:lnTo>
                    <a:pt x="773" y="251"/>
                  </a:lnTo>
                  <a:lnTo>
                    <a:pt x="774" y="251"/>
                  </a:lnTo>
                  <a:lnTo>
                    <a:pt x="773" y="251"/>
                  </a:lnTo>
                  <a:lnTo>
                    <a:pt x="774" y="249"/>
                  </a:lnTo>
                  <a:lnTo>
                    <a:pt x="773" y="249"/>
                  </a:lnTo>
                  <a:lnTo>
                    <a:pt x="773" y="248"/>
                  </a:lnTo>
                  <a:lnTo>
                    <a:pt x="774" y="248"/>
                  </a:lnTo>
                  <a:lnTo>
                    <a:pt x="774" y="247"/>
                  </a:lnTo>
                  <a:lnTo>
                    <a:pt x="774" y="248"/>
                  </a:lnTo>
                  <a:lnTo>
                    <a:pt x="773" y="248"/>
                  </a:lnTo>
                  <a:lnTo>
                    <a:pt x="773" y="249"/>
                  </a:lnTo>
                  <a:lnTo>
                    <a:pt x="772" y="249"/>
                  </a:lnTo>
                  <a:lnTo>
                    <a:pt x="772" y="251"/>
                  </a:lnTo>
                  <a:lnTo>
                    <a:pt x="772" y="252"/>
                  </a:lnTo>
                  <a:lnTo>
                    <a:pt x="771" y="251"/>
                  </a:lnTo>
                  <a:lnTo>
                    <a:pt x="772" y="252"/>
                  </a:lnTo>
                  <a:lnTo>
                    <a:pt x="771" y="252"/>
                  </a:lnTo>
                  <a:lnTo>
                    <a:pt x="769" y="252"/>
                  </a:lnTo>
                  <a:lnTo>
                    <a:pt x="769" y="251"/>
                  </a:lnTo>
                  <a:lnTo>
                    <a:pt x="769" y="252"/>
                  </a:lnTo>
                  <a:lnTo>
                    <a:pt x="771" y="252"/>
                  </a:lnTo>
                  <a:lnTo>
                    <a:pt x="769" y="253"/>
                  </a:lnTo>
                  <a:lnTo>
                    <a:pt x="768" y="253"/>
                  </a:lnTo>
                  <a:lnTo>
                    <a:pt x="767" y="253"/>
                  </a:lnTo>
                  <a:lnTo>
                    <a:pt x="768" y="247"/>
                  </a:lnTo>
                  <a:lnTo>
                    <a:pt x="769" y="245"/>
                  </a:lnTo>
                  <a:lnTo>
                    <a:pt x="771" y="245"/>
                  </a:lnTo>
                  <a:lnTo>
                    <a:pt x="771" y="246"/>
                  </a:lnTo>
                  <a:lnTo>
                    <a:pt x="771" y="245"/>
                  </a:lnTo>
                  <a:lnTo>
                    <a:pt x="771" y="244"/>
                  </a:lnTo>
                  <a:lnTo>
                    <a:pt x="772" y="245"/>
                  </a:lnTo>
                  <a:lnTo>
                    <a:pt x="772" y="244"/>
                  </a:lnTo>
                  <a:lnTo>
                    <a:pt x="773" y="244"/>
                  </a:lnTo>
                  <a:lnTo>
                    <a:pt x="774" y="244"/>
                  </a:lnTo>
                  <a:lnTo>
                    <a:pt x="775" y="244"/>
                  </a:lnTo>
                  <a:lnTo>
                    <a:pt x="776" y="244"/>
                  </a:lnTo>
                  <a:lnTo>
                    <a:pt x="777" y="244"/>
                  </a:lnTo>
                  <a:lnTo>
                    <a:pt x="779" y="244"/>
                  </a:lnTo>
                  <a:lnTo>
                    <a:pt x="780" y="244"/>
                  </a:lnTo>
                  <a:lnTo>
                    <a:pt x="780" y="243"/>
                  </a:lnTo>
                  <a:lnTo>
                    <a:pt x="779" y="243"/>
                  </a:lnTo>
                  <a:lnTo>
                    <a:pt x="779" y="244"/>
                  </a:lnTo>
                  <a:lnTo>
                    <a:pt x="777" y="244"/>
                  </a:lnTo>
                  <a:lnTo>
                    <a:pt x="776" y="244"/>
                  </a:lnTo>
                  <a:lnTo>
                    <a:pt x="775" y="244"/>
                  </a:lnTo>
                  <a:lnTo>
                    <a:pt x="774" y="244"/>
                  </a:lnTo>
                  <a:lnTo>
                    <a:pt x="774" y="243"/>
                  </a:lnTo>
                  <a:lnTo>
                    <a:pt x="773" y="243"/>
                  </a:lnTo>
                  <a:lnTo>
                    <a:pt x="772" y="243"/>
                  </a:lnTo>
                  <a:lnTo>
                    <a:pt x="771" y="243"/>
                  </a:lnTo>
                  <a:lnTo>
                    <a:pt x="772" y="243"/>
                  </a:lnTo>
                  <a:lnTo>
                    <a:pt x="771" y="243"/>
                  </a:lnTo>
                  <a:lnTo>
                    <a:pt x="771" y="241"/>
                  </a:lnTo>
                  <a:lnTo>
                    <a:pt x="771" y="243"/>
                  </a:lnTo>
                  <a:lnTo>
                    <a:pt x="769" y="241"/>
                  </a:lnTo>
                  <a:lnTo>
                    <a:pt x="771" y="239"/>
                  </a:lnTo>
                  <a:lnTo>
                    <a:pt x="772" y="239"/>
                  </a:lnTo>
                  <a:lnTo>
                    <a:pt x="772" y="240"/>
                  </a:lnTo>
                  <a:lnTo>
                    <a:pt x="773" y="240"/>
                  </a:lnTo>
                  <a:lnTo>
                    <a:pt x="774" y="240"/>
                  </a:lnTo>
                  <a:lnTo>
                    <a:pt x="775" y="240"/>
                  </a:lnTo>
                  <a:lnTo>
                    <a:pt x="774" y="240"/>
                  </a:lnTo>
                  <a:lnTo>
                    <a:pt x="773" y="240"/>
                  </a:lnTo>
                  <a:lnTo>
                    <a:pt x="773" y="239"/>
                  </a:lnTo>
                  <a:lnTo>
                    <a:pt x="772" y="239"/>
                  </a:lnTo>
                  <a:lnTo>
                    <a:pt x="772" y="238"/>
                  </a:lnTo>
                  <a:lnTo>
                    <a:pt x="773" y="238"/>
                  </a:lnTo>
                  <a:lnTo>
                    <a:pt x="772" y="238"/>
                  </a:lnTo>
                  <a:lnTo>
                    <a:pt x="771" y="238"/>
                  </a:lnTo>
                  <a:lnTo>
                    <a:pt x="772" y="238"/>
                  </a:lnTo>
                  <a:lnTo>
                    <a:pt x="773" y="235"/>
                  </a:lnTo>
                  <a:lnTo>
                    <a:pt x="774" y="236"/>
                  </a:lnTo>
                  <a:lnTo>
                    <a:pt x="774" y="237"/>
                  </a:lnTo>
                  <a:lnTo>
                    <a:pt x="775" y="237"/>
                  </a:lnTo>
                  <a:lnTo>
                    <a:pt x="776" y="237"/>
                  </a:lnTo>
                  <a:lnTo>
                    <a:pt x="776" y="238"/>
                  </a:lnTo>
                  <a:lnTo>
                    <a:pt x="777" y="237"/>
                  </a:lnTo>
                  <a:lnTo>
                    <a:pt x="776" y="237"/>
                  </a:lnTo>
                  <a:lnTo>
                    <a:pt x="775" y="236"/>
                  </a:lnTo>
                  <a:lnTo>
                    <a:pt x="776" y="236"/>
                  </a:lnTo>
                  <a:lnTo>
                    <a:pt x="777" y="235"/>
                  </a:lnTo>
                  <a:lnTo>
                    <a:pt x="779" y="234"/>
                  </a:lnTo>
                  <a:lnTo>
                    <a:pt x="780" y="234"/>
                  </a:lnTo>
                  <a:lnTo>
                    <a:pt x="780" y="232"/>
                  </a:lnTo>
                  <a:lnTo>
                    <a:pt x="780" y="234"/>
                  </a:lnTo>
                  <a:lnTo>
                    <a:pt x="779" y="234"/>
                  </a:lnTo>
                  <a:lnTo>
                    <a:pt x="777" y="234"/>
                  </a:lnTo>
                  <a:lnTo>
                    <a:pt x="777" y="235"/>
                  </a:lnTo>
                  <a:lnTo>
                    <a:pt x="777" y="234"/>
                  </a:lnTo>
                  <a:lnTo>
                    <a:pt x="776" y="234"/>
                  </a:lnTo>
                  <a:lnTo>
                    <a:pt x="776" y="235"/>
                  </a:lnTo>
                  <a:lnTo>
                    <a:pt x="775" y="235"/>
                  </a:lnTo>
                  <a:lnTo>
                    <a:pt x="775" y="234"/>
                  </a:lnTo>
                  <a:lnTo>
                    <a:pt x="776" y="234"/>
                  </a:lnTo>
                  <a:lnTo>
                    <a:pt x="776" y="232"/>
                  </a:lnTo>
                  <a:lnTo>
                    <a:pt x="775" y="234"/>
                  </a:lnTo>
                  <a:lnTo>
                    <a:pt x="775" y="231"/>
                  </a:lnTo>
                  <a:lnTo>
                    <a:pt x="776" y="231"/>
                  </a:lnTo>
                  <a:lnTo>
                    <a:pt x="777" y="231"/>
                  </a:lnTo>
                  <a:lnTo>
                    <a:pt x="776" y="231"/>
                  </a:lnTo>
                  <a:lnTo>
                    <a:pt x="777" y="231"/>
                  </a:lnTo>
                  <a:lnTo>
                    <a:pt x="777" y="230"/>
                  </a:lnTo>
                  <a:lnTo>
                    <a:pt x="776" y="230"/>
                  </a:lnTo>
                  <a:lnTo>
                    <a:pt x="775" y="230"/>
                  </a:lnTo>
                  <a:lnTo>
                    <a:pt x="777" y="229"/>
                  </a:lnTo>
                  <a:lnTo>
                    <a:pt x="779" y="229"/>
                  </a:lnTo>
                  <a:lnTo>
                    <a:pt x="780" y="229"/>
                  </a:lnTo>
                  <a:lnTo>
                    <a:pt x="781" y="229"/>
                  </a:lnTo>
                  <a:lnTo>
                    <a:pt x="781" y="230"/>
                  </a:lnTo>
                  <a:lnTo>
                    <a:pt x="782" y="229"/>
                  </a:lnTo>
                  <a:lnTo>
                    <a:pt x="782" y="230"/>
                  </a:lnTo>
                  <a:lnTo>
                    <a:pt x="783" y="230"/>
                  </a:lnTo>
                  <a:lnTo>
                    <a:pt x="783" y="229"/>
                  </a:lnTo>
                  <a:lnTo>
                    <a:pt x="782" y="229"/>
                  </a:lnTo>
                  <a:lnTo>
                    <a:pt x="781" y="229"/>
                  </a:lnTo>
                  <a:lnTo>
                    <a:pt x="781" y="228"/>
                  </a:lnTo>
                  <a:lnTo>
                    <a:pt x="782" y="228"/>
                  </a:lnTo>
                  <a:lnTo>
                    <a:pt x="781" y="228"/>
                  </a:lnTo>
                  <a:lnTo>
                    <a:pt x="780" y="228"/>
                  </a:lnTo>
                  <a:lnTo>
                    <a:pt x="779" y="228"/>
                  </a:lnTo>
                  <a:lnTo>
                    <a:pt x="779" y="227"/>
                  </a:lnTo>
                  <a:lnTo>
                    <a:pt x="780" y="227"/>
                  </a:lnTo>
                  <a:lnTo>
                    <a:pt x="780" y="226"/>
                  </a:lnTo>
                  <a:lnTo>
                    <a:pt x="780" y="224"/>
                  </a:lnTo>
                  <a:lnTo>
                    <a:pt x="781" y="224"/>
                  </a:lnTo>
                  <a:lnTo>
                    <a:pt x="782" y="226"/>
                  </a:lnTo>
                  <a:lnTo>
                    <a:pt x="781" y="224"/>
                  </a:lnTo>
                  <a:lnTo>
                    <a:pt x="780" y="224"/>
                  </a:lnTo>
                  <a:lnTo>
                    <a:pt x="780" y="223"/>
                  </a:lnTo>
                  <a:lnTo>
                    <a:pt x="781" y="223"/>
                  </a:lnTo>
                  <a:lnTo>
                    <a:pt x="782" y="223"/>
                  </a:lnTo>
                  <a:lnTo>
                    <a:pt x="783" y="224"/>
                  </a:lnTo>
                  <a:lnTo>
                    <a:pt x="783" y="223"/>
                  </a:lnTo>
                  <a:lnTo>
                    <a:pt x="782" y="223"/>
                  </a:lnTo>
                  <a:lnTo>
                    <a:pt x="783" y="223"/>
                  </a:lnTo>
                  <a:lnTo>
                    <a:pt x="784" y="223"/>
                  </a:lnTo>
                  <a:lnTo>
                    <a:pt x="783" y="223"/>
                  </a:lnTo>
                  <a:lnTo>
                    <a:pt x="783" y="222"/>
                  </a:lnTo>
                  <a:lnTo>
                    <a:pt x="784" y="222"/>
                  </a:lnTo>
                  <a:lnTo>
                    <a:pt x="784" y="223"/>
                  </a:lnTo>
                  <a:lnTo>
                    <a:pt x="785" y="223"/>
                  </a:lnTo>
                  <a:lnTo>
                    <a:pt x="786" y="223"/>
                  </a:lnTo>
                  <a:lnTo>
                    <a:pt x="786" y="224"/>
                  </a:lnTo>
                  <a:lnTo>
                    <a:pt x="786" y="223"/>
                  </a:lnTo>
                  <a:lnTo>
                    <a:pt x="788" y="223"/>
                  </a:lnTo>
                  <a:lnTo>
                    <a:pt x="786" y="223"/>
                  </a:lnTo>
                  <a:lnTo>
                    <a:pt x="785" y="223"/>
                  </a:lnTo>
                  <a:lnTo>
                    <a:pt x="785" y="222"/>
                  </a:lnTo>
                  <a:lnTo>
                    <a:pt x="784" y="222"/>
                  </a:lnTo>
                  <a:lnTo>
                    <a:pt x="784" y="221"/>
                  </a:lnTo>
                  <a:lnTo>
                    <a:pt x="783" y="221"/>
                  </a:lnTo>
                  <a:lnTo>
                    <a:pt x="782" y="221"/>
                  </a:lnTo>
                  <a:lnTo>
                    <a:pt x="781" y="221"/>
                  </a:lnTo>
                  <a:lnTo>
                    <a:pt x="782" y="219"/>
                  </a:lnTo>
                  <a:lnTo>
                    <a:pt x="783" y="219"/>
                  </a:lnTo>
                  <a:lnTo>
                    <a:pt x="782" y="219"/>
                  </a:lnTo>
                  <a:lnTo>
                    <a:pt x="782" y="220"/>
                  </a:lnTo>
                  <a:lnTo>
                    <a:pt x="783" y="220"/>
                  </a:lnTo>
                  <a:lnTo>
                    <a:pt x="784" y="220"/>
                  </a:lnTo>
                  <a:lnTo>
                    <a:pt x="783" y="220"/>
                  </a:lnTo>
                  <a:lnTo>
                    <a:pt x="783" y="219"/>
                  </a:lnTo>
                  <a:lnTo>
                    <a:pt x="784" y="219"/>
                  </a:lnTo>
                  <a:lnTo>
                    <a:pt x="784" y="218"/>
                  </a:lnTo>
                  <a:lnTo>
                    <a:pt x="785" y="218"/>
                  </a:lnTo>
                  <a:lnTo>
                    <a:pt x="785" y="219"/>
                  </a:lnTo>
                  <a:lnTo>
                    <a:pt x="786" y="219"/>
                  </a:lnTo>
                  <a:lnTo>
                    <a:pt x="786" y="220"/>
                  </a:lnTo>
                  <a:lnTo>
                    <a:pt x="788" y="220"/>
                  </a:lnTo>
                  <a:lnTo>
                    <a:pt x="786" y="220"/>
                  </a:lnTo>
                  <a:lnTo>
                    <a:pt x="786" y="219"/>
                  </a:lnTo>
                  <a:lnTo>
                    <a:pt x="786" y="218"/>
                  </a:lnTo>
                  <a:lnTo>
                    <a:pt x="786" y="216"/>
                  </a:lnTo>
                  <a:lnTo>
                    <a:pt x="785" y="215"/>
                  </a:lnTo>
                  <a:lnTo>
                    <a:pt x="785" y="214"/>
                  </a:lnTo>
                  <a:lnTo>
                    <a:pt x="784" y="214"/>
                  </a:lnTo>
                  <a:lnTo>
                    <a:pt x="784" y="215"/>
                  </a:lnTo>
                  <a:lnTo>
                    <a:pt x="784" y="214"/>
                  </a:lnTo>
                  <a:lnTo>
                    <a:pt x="783" y="214"/>
                  </a:lnTo>
                  <a:lnTo>
                    <a:pt x="782" y="214"/>
                  </a:lnTo>
                  <a:lnTo>
                    <a:pt x="783" y="214"/>
                  </a:lnTo>
                  <a:lnTo>
                    <a:pt x="782" y="213"/>
                  </a:lnTo>
                  <a:lnTo>
                    <a:pt x="783" y="213"/>
                  </a:lnTo>
                  <a:lnTo>
                    <a:pt x="784" y="213"/>
                  </a:lnTo>
                  <a:lnTo>
                    <a:pt x="783" y="213"/>
                  </a:lnTo>
                  <a:lnTo>
                    <a:pt x="783" y="212"/>
                  </a:lnTo>
                  <a:lnTo>
                    <a:pt x="784" y="212"/>
                  </a:lnTo>
                  <a:lnTo>
                    <a:pt x="784" y="213"/>
                  </a:lnTo>
                  <a:lnTo>
                    <a:pt x="785" y="212"/>
                  </a:lnTo>
                  <a:lnTo>
                    <a:pt x="784" y="212"/>
                  </a:lnTo>
                  <a:lnTo>
                    <a:pt x="785" y="212"/>
                  </a:lnTo>
                  <a:lnTo>
                    <a:pt x="786" y="212"/>
                  </a:lnTo>
                  <a:lnTo>
                    <a:pt x="788" y="212"/>
                  </a:lnTo>
                  <a:lnTo>
                    <a:pt x="788" y="213"/>
                  </a:lnTo>
                  <a:lnTo>
                    <a:pt x="786" y="213"/>
                  </a:lnTo>
                  <a:lnTo>
                    <a:pt x="786" y="212"/>
                  </a:lnTo>
                  <a:lnTo>
                    <a:pt x="785" y="213"/>
                  </a:lnTo>
                  <a:lnTo>
                    <a:pt x="785" y="212"/>
                  </a:lnTo>
                  <a:lnTo>
                    <a:pt x="785" y="213"/>
                  </a:lnTo>
                  <a:lnTo>
                    <a:pt x="786" y="214"/>
                  </a:lnTo>
                  <a:lnTo>
                    <a:pt x="786" y="215"/>
                  </a:lnTo>
                  <a:lnTo>
                    <a:pt x="788" y="214"/>
                  </a:lnTo>
                  <a:lnTo>
                    <a:pt x="788" y="215"/>
                  </a:lnTo>
                  <a:lnTo>
                    <a:pt x="789" y="215"/>
                  </a:lnTo>
                  <a:lnTo>
                    <a:pt x="789" y="216"/>
                  </a:lnTo>
                  <a:lnTo>
                    <a:pt x="789" y="218"/>
                  </a:lnTo>
                  <a:lnTo>
                    <a:pt x="789" y="216"/>
                  </a:lnTo>
                  <a:lnTo>
                    <a:pt x="789" y="215"/>
                  </a:lnTo>
                  <a:lnTo>
                    <a:pt x="789" y="214"/>
                  </a:lnTo>
                  <a:lnTo>
                    <a:pt x="790" y="214"/>
                  </a:lnTo>
                  <a:lnTo>
                    <a:pt x="791" y="215"/>
                  </a:lnTo>
                  <a:lnTo>
                    <a:pt x="791" y="214"/>
                  </a:lnTo>
                  <a:lnTo>
                    <a:pt x="791" y="213"/>
                  </a:lnTo>
                  <a:lnTo>
                    <a:pt x="792" y="213"/>
                  </a:lnTo>
                  <a:lnTo>
                    <a:pt x="792" y="214"/>
                  </a:lnTo>
                  <a:lnTo>
                    <a:pt x="793" y="214"/>
                  </a:lnTo>
                  <a:lnTo>
                    <a:pt x="792" y="213"/>
                  </a:lnTo>
                  <a:lnTo>
                    <a:pt x="793" y="213"/>
                  </a:lnTo>
                  <a:lnTo>
                    <a:pt x="792" y="213"/>
                  </a:lnTo>
                  <a:lnTo>
                    <a:pt x="792" y="212"/>
                  </a:lnTo>
                  <a:lnTo>
                    <a:pt x="793" y="212"/>
                  </a:lnTo>
                  <a:lnTo>
                    <a:pt x="792" y="212"/>
                  </a:lnTo>
                  <a:lnTo>
                    <a:pt x="792" y="213"/>
                  </a:lnTo>
                  <a:lnTo>
                    <a:pt x="792" y="212"/>
                  </a:lnTo>
                  <a:lnTo>
                    <a:pt x="792" y="213"/>
                  </a:lnTo>
                  <a:lnTo>
                    <a:pt x="792" y="210"/>
                  </a:lnTo>
                  <a:lnTo>
                    <a:pt x="792" y="211"/>
                  </a:lnTo>
                  <a:lnTo>
                    <a:pt x="793" y="211"/>
                  </a:lnTo>
                  <a:lnTo>
                    <a:pt x="792" y="211"/>
                  </a:lnTo>
                  <a:lnTo>
                    <a:pt x="792" y="210"/>
                  </a:lnTo>
                  <a:lnTo>
                    <a:pt x="792" y="209"/>
                  </a:lnTo>
                  <a:lnTo>
                    <a:pt x="793" y="210"/>
                  </a:lnTo>
                  <a:lnTo>
                    <a:pt x="793" y="209"/>
                  </a:lnTo>
                  <a:lnTo>
                    <a:pt x="792" y="209"/>
                  </a:lnTo>
                  <a:lnTo>
                    <a:pt x="793" y="206"/>
                  </a:lnTo>
                  <a:lnTo>
                    <a:pt x="793" y="207"/>
                  </a:lnTo>
                  <a:lnTo>
                    <a:pt x="794" y="207"/>
                  </a:lnTo>
                  <a:lnTo>
                    <a:pt x="794" y="209"/>
                  </a:lnTo>
                  <a:lnTo>
                    <a:pt x="794" y="210"/>
                  </a:lnTo>
                  <a:lnTo>
                    <a:pt x="794" y="209"/>
                  </a:lnTo>
                  <a:lnTo>
                    <a:pt x="796" y="207"/>
                  </a:lnTo>
                  <a:lnTo>
                    <a:pt x="797" y="207"/>
                  </a:lnTo>
                  <a:lnTo>
                    <a:pt x="796" y="207"/>
                  </a:lnTo>
                  <a:lnTo>
                    <a:pt x="796" y="206"/>
                  </a:lnTo>
                  <a:lnTo>
                    <a:pt x="797" y="206"/>
                  </a:lnTo>
                  <a:lnTo>
                    <a:pt x="797" y="205"/>
                  </a:lnTo>
                  <a:lnTo>
                    <a:pt x="798" y="205"/>
                  </a:lnTo>
                  <a:lnTo>
                    <a:pt x="797" y="205"/>
                  </a:lnTo>
                  <a:lnTo>
                    <a:pt x="796" y="205"/>
                  </a:lnTo>
                  <a:lnTo>
                    <a:pt x="794" y="205"/>
                  </a:lnTo>
                  <a:lnTo>
                    <a:pt x="796" y="203"/>
                  </a:lnTo>
                  <a:lnTo>
                    <a:pt x="797" y="203"/>
                  </a:lnTo>
                  <a:lnTo>
                    <a:pt x="796" y="203"/>
                  </a:lnTo>
                  <a:lnTo>
                    <a:pt x="796" y="201"/>
                  </a:lnTo>
                  <a:lnTo>
                    <a:pt x="794" y="201"/>
                  </a:lnTo>
                  <a:lnTo>
                    <a:pt x="794" y="199"/>
                  </a:lnTo>
                  <a:lnTo>
                    <a:pt x="796" y="201"/>
                  </a:lnTo>
                  <a:lnTo>
                    <a:pt x="797" y="199"/>
                  </a:lnTo>
                  <a:lnTo>
                    <a:pt x="798" y="199"/>
                  </a:lnTo>
                  <a:lnTo>
                    <a:pt x="797" y="199"/>
                  </a:lnTo>
                  <a:lnTo>
                    <a:pt x="796" y="199"/>
                  </a:lnTo>
                  <a:lnTo>
                    <a:pt x="794" y="199"/>
                  </a:lnTo>
                  <a:lnTo>
                    <a:pt x="792" y="199"/>
                  </a:lnTo>
                  <a:lnTo>
                    <a:pt x="792" y="198"/>
                  </a:lnTo>
                  <a:lnTo>
                    <a:pt x="791" y="198"/>
                  </a:lnTo>
                  <a:lnTo>
                    <a:pt x="791" y="199"/>
                  </a:lnTo>
                  <a:lnTo>
                    <a:pt x="789" y="198"/>
                  </a:lnTo>
                  <a:lnTo>
                    <a:pt x="790" y="198"/>
                  </a:lnTo>
                  <a:lnTo>
                    <a:pt x="790" y="197"/>
                  </a:lnTo>
                  <a:lnTo>
                    <a:pt x="791" y="198"/>
                  </a:lnTo>
                  <a:lnTo>
                    <a:pt x="791" y="197"/>
                  </a:lnTo>
                  <a:lnTo>
                    <a:pt x="791" y="196"/>
                  </a:lnTo>
                  <a:lnTo>
                    <a:pt x="792" y="195"/>
                  </a:lnTo>
                  <a:lnTo>
                    <a:pt x="792" y="196"/>
                  </a:lnTo>
                  <a:lnTo>
                    <a:pt x="793" y="196"/>
                  </a:lnTo>
                  <a:lnTo>
                    <a:pt x="794" y="196"/>
                  </a:lnTo>
                  <a:lnTo>
                    <a:pt x="796" y="195"/>
                  </a:lnTo>
                  <a:lnTo>
                    <a:pt x="797" y="195"/>
                  </a:lnTo>
                  <a:lnTo>
                    <a:pt x="798" y="195"/>
                  </a:lnTo>
                  <a:lnTo>
                    <a:pt x="799" y="195"/>
                  </a:lnTo>
                  <a:lnTo>
                    <a:pt x="800" y="195"/>
                  </a:lnTo>
                  <a:lnTo>
                    <a:pt x="800" y="194"/>
                  </a:lnTo>
                  <a:lnTo>
                    <a:pt x="800" y="193"/>
                  </a:lnTo>
                  <a:lnTo>
                    <a:pt x="799" y="192"/>
                  </a:lnTo>
                  <a:lnTo>
                    <a:pt x="799" y="190"/>
                  </a:lnTo>
                  <a:close/>
                  <a:moveTo>
                    <a:pt x="838" y="184"/>
                  </a:moveTo>
                  <a:lnTo>
                    <a:pt x="839" y="184"/>
                  </a:lnTo>
                  <a:lnTo>
                    <a:pt x="839" y="185"/>
                  </a:lnTo>
                  <a:lnTo>
                    <a:pt x="838" y="186"/>
                  </a:lnTo>
                  <a:lnTo>
                    <a:pt x="838" y="187"/>
                  </a:lnTo>
                  <a:lnTo>
                    <a:pt x="833" y="193"/>
                  </a:lnTo>
                  <a:lnTo>
                    <a:pt x="828" y="203"/>
                  </a:lnTo>
                  <a:lnTo>
                    <a:pt x="828" y="202"/>
                  </a:lnTo>
                  <a:lnTo>
                    <a:pt x="828" y="201"/>
                  </a:lnTo>
                  <a:lnTo>
                    <a:pt x="830" y="201"/>
                  </a:lnTo>
                  <a:lnTo>
                    <a:pt x="828" y="201"/>
                  </a:lnTo>
                  <a:lnTo>
                    <a:pt x="828" y="199"/>
                  </a:lnTo>
                  <a:lnTo>
                    <a:pt x="827" y="201"/>
                  </a:lnTo>
                  <a:lnTo>
                    <a:pt x="828" y="201"/>
                  </a:lnTo>
                  <a:lnTo>
                    <a:pt x="826" y="201"/>
                  </a:lnTo>
                  <a:lnTo>
                    <a:pt x="825" y="201"/>
                  </a:lnTo>
                  <a:lnTo>
                    <a:pt x="825" y="199"/>
                  </a:lnTo>
                  <a:lnTo>
                    <a:pt x="825" y="198"/>
                  </a:lnTo>
                  <a:lnTo>
                    <a:pt x="826" y="198"/>
                  </a:lnTo>
                  <a:lnTo>
                    <a:pt x="827" y="198"/>
                  </a:lnTo>
                  <a:lnTo>
                    <a:pt x="828" y="198"/>
                  </a:lnTo>
                  <a:lnTo>
                    <a:pt x="830" y="197"/>
                  </a:lnTo>
                  <a:lnTo>
                    <a:pt x="830" y="196"/>
                  </a:lnTo>
                  <a:lnTo>
                    <a:pt x="831" y="196"/>
                  </a:lnTo>
                  <a:lnTo>
                    <a:pt x="831" y="195"/>
                  </a:lnTo>
                  <a:lnTo>
                    <a:pt x="832" y="194"/>
                  </a:lnTo>
                  <a:lnTo>
                    <a:pt x="831" y="193"/>
                  </a:lnTo>
                  <a:lnTo>
                    <a:pt x="832" y="192"/>
                  </a:lnTo>
                  <a:lnTo>
                    <a:pt x="833" y="190"/>
                  </a:lnTo>
                  <a:lnTo>
                    <a:pt x="833" y="189"/>
                  </a:lnTo>
                  <a:lnTo>
                    <a:pt x="833" y="188"/>
                  </a:lnTo>
                  <a:lnTo>
                    <a:pt x="834" y="188"/>
                  </a:lnTo>
                  <a:lnTo>
                    <a:pt x="833" y="188"/>
                  </a:lnTo>
                  <a:lnTo>
                    <a:pt x="833" y="187"/>
                  </a:lnTo>
                  <a:lnTo>
                    <a:pt x="834" y="187"/>
                  </a:lnTo>
                  <a:lnTo>
                    <a:pt x="834" y="188"/>
                  </a:lnTo>
                  <a:lnTo>
                    <a:pt x="835" y="188"/>
                  </a:lnTo>
                  <a:lnTo>
                    <a:pt x="834" y="188"/>
                  </a:lnTo>
                  <a:lnTo>
                    <a:pt x="834" y="187"/>
                  </a:lnTo>
                  <a:lnTo>
                    <a:pt x="835" y="187"/>
                  </a:lnTo>
                  <a:lnTo>
                    <a:pt x="835" y="186"/>
                  </a:lnTo>
                  <a:lnTo>
                    <a:pt x="835" y="185"/>
                  </a:lnTo>
                  <a:lnTo>
                    <a:pt x="836" y="185"/>
                  </a:lnTo>
                  <a:lnTo>
                    <a:pt x="836" y="186"/>
                  </a:lnTo>
                  <a:lnTo>
                    <a:pt x="838" y="185"/>
                  </a:lnTo>
                  <a:lnTo>
                    <a:pt x="838" y="184"/>
                  </a:lnTo>
                  <a:lnTo>
                    <a:pt x="838" y="185"/>
                  </a:lnTo>
                  <a:lnTo>
                    <a:pt x="838" y="184"/>
                  </a:lnTo>
                  <a:close/>
                  <a:moveTo>
                    <a:pt x="802" y="240"/>
                  </a:moveTo>
                  <a:lnTo>
                    <a:pt x="804" y="241"/>
                  </a:lnTo>
                  <a:lnTo>
                    <a:pt x="798" y="251"/>
                  </a:lnTo>
                  <a:lnTo>
                    <a:pt x="798" y="249"/>
                  </a:lnTo>
                  <a:lnTo>
                    <a:pt x="798" y="248"/>
                  </a:lnTo>
                  <a:lnTo>
                    <a:pt x="797" y="247"/>
                  </a:lnTo>
                  <a:lnTo>
                    <a:pt x="798" y="248"/>
                  </a:lnTo>
                  <a:lnTo>
                    <a:pt x="798" y="249"/>
                  </a:lnTo>
                  <a:lnTo>
                    <a:pt x="798" y="251"/>
                  </a:lnTo>
                  <a:lnTo>
                    <a:pt x="797" y="251"/>
                  </a:lnTo>
                  <a:lnTo>
                    <a:pt x="797" y="252"/>
                  </a:lnTo>
                  <a:lnTo>
                    <a:pt x="796" y="252"/>
                  </a:lnTo>
                  <a:lnTo>
                    <a:pt x="796" y="251"/>
                  </a:lnTo>
                  <a:lnTo>
                    <a:pt x="796" y="249"/>
                  </a:lnTo>
                  <a:lnTo>
                    <a:pt x="796" y="251"/>
                  </a:lnTo>
                  <a:lnTo>
                    <a:pt x="794" y="251"/>
                  </a:lnTo>
                  <a:lnTo>
                    <a:pt x="794" y="249"/>
                  </a:lnTo>
                  <a:lnTo>
                    <a:pt x="796" y="249"/>
                  </a:lnTo>
                  <a:lnTo>
                    <a:pt x="796" y="248"/>
                  </a:lnTo>
                  <a:lnTo>
                    <a:pt x="797" y="248"/>
                  </a:lnTo>
                  <a:lnTo>
                    <a:pt x="797" y="247"/>
                  </a:lnTo>
                  <a:lnTo>
                    <a:pt x="796" y="247"/>
                  </a:lnTo>
                  <a:lnTo>
                    <a:pt x="797" y="247"/>
                  </a:lnTo>
                  <a:lnTo>
                    <a:pt x="797" y="246"/>
                  </a:lnTo>
                  <a:lnTo>
                    <a:pt x="798" y="246"/>
                  </a:lnTo>
                  <a:lnTo>
                    <a:pt x="799" y="245"/>
                  </a:lnTo>
                  <a:lnTo>
                    <a:pt x="798" y="245"/>
                  </a:lnTo>
                  <a:lnTo>
                    <a:pt x="798" y="244"/>
                  </a:lnTo>
                  <a:lnTo>
                    <a:pt x="799" y="244"/>
                  </a:lnTo>
                  <a:lnTo>
                    <a:pt x="799" y="243"/>
                  </a:lnTo>
                  <a:lnTo>
                    <a:pt x="800" y="243"/>
                  </a:lnTo>
                  <a:lnTo>
                    <a:pt x="800" y="241"/>
                  </a:lnTo>
                  <a:lnTo>
                    <a:pt x="801" y="241"/>
                  </a:lnTo>
                  <a:lnTo>
                    <a:pt x="801" y="240"/>
                  </a:lnTo>
                  <a:lnTo>
                    <a:pt x="802" y="240"/>
                  </a:lnTo>
                  <a:close/>
                  <a:moveTo>
                    <a:pt x="798" y="255"/>
                  </a:moveTo>
                  <a:lnTo>
                    <a:pt x="798" y="256"/>
                  </a:lnTo>
                  <a:lnTo>
                    <a:pt x="796" y="258"/>
                  </a:lnTo>
                  <a:lnTo>
                    <a:pt x="791" y="266"/>
                  </a:lnTo>
                  <a:lnTo>
                    <a:pt x="791" y="265"/>
                  </a:lnTo>
                  <a:lnTo>
                    <a:pt x="792" y="265"/>
                  </a:lnTo>
                  <a:lnTo>
                    <a:pt x="792" y="264"/>
                  </a:lnTo>
                  <a:lnTo>
                    <a:pt x="792" y="263"/>
                  </a:lnTo>
                  <a:lnTo>
                    <a:pt x="793" y="263"/>
                  </a:lnTo>
                  <a:lnTo>
                    <a:pt x="793" y="262"/>
                  </a:lnTo>
                  <a:lnTo>
                    <a:pt x="793" y="261"/>
                  </a:lnTo>
                  <a:lnTo>
                    <a:pt x="794" y="261"/>
                  </a:lnTo>
                  <a:lnTo>
                    <a:pt x="794" y="260"/>
                  </a:lnTo>
                  <a:lnTo>
                    <a:pt x="794" y="258"/>
                  </a:lnTo>
                  <a:lnTo>
                    <a:pt x="794" y="257"/>
                  </a:lnTo>
                  <a:lnTo>
                    <a:pt x="794" y="256"/>
                  </a:lnTo>
                  <a:lnTo>
                    <a:pt x="796" y="256"/>
                  </a:lnTo>
                  <a:lnTo>
                    <a:pt x="797" y="256"/>
                  </a:lnTo>
                  <a:lnTo>
                    <a:pt x="796" y="256"/>
                  </a:lnTo>
                  <a:lnTo>
                    <a:pt x="796" y="255"/>
                  </a:lnTo>
                  <a:lnTo>
                    <a:pt x="797" y="255"/>
                  </a:lnTo>
                  <a:lnTo>
                    <a:pt x="798" y="255"/>
                  </a:lnTo>
                  <a:close/>
                  <a:moveTo>
                    <a:pt x="784" y="278"/>
                  </a:moveTo>
                  <a:lnTo>
                    <a:pt x="784" y="280"/>
                  </a:lnTo>
                  <a:lnTo>
                    <a:pt x="784" y="281"/>
                  </a:lnTo>
                  <a:lnTo>
                    <a:pt x="783" y="282"/>
                  </a:lnTo>
                  <a:lnTo>
                    <a:pt x="782" y="282"/>
                  </a:lnTo>
                  <a:lnTo>
                    <a:pt x="783" y="282"/>
                  </a:lnTo>
                  <a:lnTo>
                    <a:pt x="782" y="282"/>
                  </a:lnTo>
                  <a:lnTo>
                    <a:pt x="783" y="282"/>
                  </a:lnTo>
                  <a:lnTo>
                    <a:pt x="783" y="281"/>
                  </a:lnTo>
                  <a:lnTo>
                    <a:pt x="783" y="280"/>
                  </a:lnTo>
                  <a:lnTo>
                    <a:pt x="784" y="280"/>
                  </a:lnTo>
                  <a:lnTo>
                    <a:pt x="783" y="279"/>
                  </a:lnTo>
                  <a:lnTo>
                    <a:pt x="784" y="279"/>
                  </a:lnTo>
                  <a:lnTo>
                    <a:pt x="783" y="278"/>
                  </a:lnTo>
                  <a:lnTo>
                    <a:pt x="783" y="277"/>
                  </a:lnTo>
                  <a:lnTo>
                    <a:pt x="784" y="277"/>
                  </a:lnTo>
                  <a:lnTo>
                    <a:pt x="784" y="278"/>
                  </a:lnTo>
                  <a:close/>
                  <a:moveTo>
                    <a:pt x="783" y="283"/>
                  </a:moveTo>
                  <a:lnTo>
                    <a:pt x="783" y="285"/>
                  </a:lnTo>
                  <a:lnTo>
                    <a:pt x="782" y="286"/>
                  </a:lnTo>
                  <a:lnTo>
                    <a:pt x="781" y="287"/>
                  </a:lnTo>
                  <a:lnTo>
                    <a:pt x="780" y="287"/>
                  </a:lnTo>
                  <a:lnTo>
                    <a:pt x="780" y="286"/>
                  </a:lnTo>
                  <a:lnTo>
                    <a:pt x="780" y="287"/>
                  </a:lnTo>
                  <a:lnTo>
                    <a:pt x="780" y="286"/>
                  </a:lnTo>
                  <a:lnTo>
                    <a:pt x="780" y="285"/>
                  </a:lnTo>
                  <a:lnTo>
                    <a:pt x="781" y="285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2" y="285"/>
                  </a:lnTo>
                  <a:lnTo>
                    <a:pt x="782" y="283"/>
                  </a:lnTo>
                  <a:lnTo>
                    <a:pt x="783" y="283"/>
                  </a:lnTo>
                  <a:close/>
                  <a:moveTo>
                    <a:pt x="779" y="293"/>
                  </a:moveTo>
                  <a:lnTo>
                    <a:pt x="774" y="298"/>
                  </a:lnTo>
                  <a:lnTo>
                    <a:pt x="773" y="297"/>
                  </a:lnTo>
                  <a:lnTo>
                    <a:pt x="773" y="296"/>
                  </a:lnTo>
                  <a:lnTo>
                    <a:pt x="774" y="296"/>
                  </a:lnTo>
                  <a:lnTo>
                    <a:pt x="774" y="295"/>
                  </a:lnTo>
                  <a:lnTo>
                    <a:pt x="775" y="295"/>
                  </a:lnTo>
                  <a:lnTo>
                    <a:pt x="774" y="295"/>
                  </a:lnTo>
                  <a:lnTo>
                    <a:pt x="774" y="296"/>
                  </a:lnTo>
                  <a:lnTo>
                    <a:pt x="775" y="296"/>
                  </a:lnTo>
                  <a:lnTo>
                    <a:pt x="775" y="295"/>
                  </a:lnTo>
                  <a:lnTo>
                    <a:pt x="776" y="295"/>
                  </a:lnTo>
                  <a:lnTo>
                    <a:pt x="776" y="294"/>
                  </a:lnTo>
                  <a:lnTo>
                    <a:pt x="776" y="295"/>
                  </a:lnTo>
                  <a:lnTo>
                    <a:pt x="776" y="294"/>
                  </a:lnTo>
                  <a:lnTo>
                    <a:pt x="776" y="293"/>
                  </a:lnTo>
                  <a:lnTo>
                    <a:pt x="777" y="293"/>
                  </a:lnTo>
                  <a:lnTo>
                    <a:pt x="777" y="291"/>
                  </a:lnTo>
                  <a:lnTo>
                    <a:pt x="777" y="293"/>
                  </a:lnTo>
                  <a:lnTo>
                    <a:pt x="779" y="293"/>
                  </a:lnTo>
                  <a:close/>
                  <a:moveTo>
                    <a:pt x="760" y="369"/>
                  </a:moveTo>
                  <a:lnTo>
                    <a:pt x="751" y="369"/>
                  </a:lnTo>
                  <a:lnTo>
                    <a:pt x="733" y="369"/>
                  </a:lnTo>
                  <a:lnTo>
                    <a:pt x="707" y="369"/>
                  </a:lnTo>
                  <a:lnTo>
                    <a:pt x="683" y="369"/>
                  </a:lnTo>
                  <a:lnTo>
                    <a:pt x="673" y="369"/>
                  </a:lnTo>
                  <a:lnTo>
                    <a:pt x="649" y="369"/>
                  </a:lnTo>
                  <a:lnTo>
                    <a:pt x="647" y="369"/>
                  </a:lnTo>
                  <a:lnTo>
                    <a:pt x="644" y="369"/>
                  </a:lnTo>
                  <a:lnTo>
                    <a:pt x="617" y="369"/>
                  </a:lnTo>
                  <a:lnTo>
                    <a:pt x="590" y="369"/>
                  </a:lnTo>
                  <a:lnTo>
                    <a:pt x="552" y="369"/>
                  </a:lnTo>
                  <a:lnTo>
                    <a:pt x="540" y="369"/>
                  </a:lnTo>
                  <a:lnTo>
                    <a:pt x="518" y="370"/>
                  </a:lnTo>
                  <a:lnTo>
                    <a:pt x="514" y="370"/>
                  </a:lnTo>
                  <a:lnTo>
                    <a:pt x="499" y="370"/>
                  </a:lnTo>
                  <a:lnTo>
                    <a:pt x="468" y="370"/>
                  </a:lnTo>
                  <a:lnTo>
                    <a:pt x="441" y="370"/>
                  </a:lnTo>
                  <a:lnTo>
                    <a:pt x="414" y="370"/>
                  </a:lnTo>
                  <a:lnTo>
                    <a:pt x="377" y="370"/>
                  </a:lnTo>
                  <a:lnTo>
                    <a:pt x="354" y="370"/>
                  </a:lnTo>
                  <a:lnTo>
                    <a:pt x="336" y="369"/>
                  </a:lnTo>
                  <a:lnTo>
                    <a:pt x="304" y="367"/>
                  </a:lnTo>
                  <a:lnTo>
                    <a:pt x="296" y="366"/>
                  </a:lnTo>
                  <a:lnTo>
                    <a:pt x="283" y="367"/>
                  </a:lnTo>
                  <a:lnTo>
                    <a:pt x="271" y="366"/>
                  </a:lnTo>
                  <a:lnTo>
                    <a:pt x="266" y="366"/>
                  </a:lnTo>
                  <a:lnTo>
                    <a:pt x="261" y="366"/>
                  </a:lnTo>
                  <a:lnTo>
                    <a:pt x="236" y="365"/>
                  </a:lnTo>
                  <a:lnTo>
                    <a:pt x="230" y="365"/>
                  </a:lnTo>
                  <a:lnTo>
                    <a:pt x="223" y="365"/>
                  </a:lnTo>
                  <a:lnTo>
                    <a:pt x="219" y="364"/>
                  </a:lnTo>
                  <a:lnTo>
                    <a:pt x="215" y="364"/>
                  </a:lnTo>
                  <a:lnTo>
                    <a:pt x="207" y="364"/>
                  </a:lnTo>
                  <a:lnTo>
                    <a:pt x="199" y="364"/>
                  </a:lnTo>
                  <a:lnTo>
                    <a:pt x="202" y="361"/>
                  </a:lnTo>
                  <a:lnTo>
                    <a:pt x="193" y="361"/>
                  </a:lnTo>
                  <a:lnTo>
                    <a:pt x="175" y="361"/>
                  </a:lnTo>
                  <a:lnTo>
                    <a:pt x="174" y="363"/>
                  </a:lnTo>
                  <a:lnTo>
                    <a:pt x="150" y="363"/>
                  </a:lnTo>
                  <a:lnTo>
                    <a:pt x="147" y="363"/>
                  </a:lnTo>
                  <a:lnTo>
                    <a:pt x="121" y="363"/>
                  </a:lnTo>
                  <a:lnTo>
                    <a:pt x="118" y="363"/>
                  </a:lnTo>
                  <a:lnTo>
                    <a:pt x="99" y="363"/>
                  </a:lnTo>
                  <a:lnTo>
                    <a:pt x="79" y="363"/>
                  </a:lnTo>
                  <a:lnTo>
                    <a:pt x="42" y="363"/>
                  </a:lnTo>
                  <a:lnTo>
                    <a:pt x="40" y="363"/>
                  </a:lnTo>
                  <a:lnTo>
                    <a:pt x="31" y="363"/>
                  </a:lnTo>
                  <a:lnTo>
                    <a:pt x="6" y="363"/>
                  </a:lnTo>
                  <a:lnTo>
                    <a:pt x="0" y="362"/>
                  </a:lnTo>
                  <a:lnTo>
                    <a:pt x="7" y="358"/>
                  </a:lnTo>
                  <a:lnTo>
                    <a:pt x="11" y="357"/>
                  </a:lnTo>
                  <a:lnTo>
                    <a:pt x="15" y="354"/>
                  </a:lnTo>
                  <a:lnTo>
                    <a:pt x="19" y="354"/>
                  </a:lnTo>
                  <a:lnTo>
                    <a:pt x="23" y="354"/>
                  </a:lnTo>
                  <a:lnTo>
                    <a:pt x="25" y="354"/>
                  </a:lnTo>
                  <a:lnTo>
                    <a:pt x="29" y="353"/>
                  </a:lnTo>
                  <a:lnTo>
                    <a:pt x="30" y="352"/>
                  </a:lnTo>
                  <a:lnTo>
                    <a:pt x="37" y="348"/>
                  </a:lnTo>
                  <a:lnTo>
                    <a:pt x="39" y="348"/>
                  </a:lnTo>
                  <a:lnTo>
                    <a:pt x="48" y="345"/>
                  </a:lnTo>
                  <a:lnTo>
                    <a:pt x="54" y="345"/>
                  </a:lnTo>
                  <a:lnTo>
                    <a:pt x="55" y="344"/>
                  </a:lnTo>
                  <a:lnTo>
                    <a:pt x="55" y="339"/>
                  </a:lnTo>
                  <a:lnTo>
                    <a:pt x="56" y="339"/>
                  </a:lnTo>
                  <a:lnTo>
                    <a:pt x="58" y="336"/>
                  </a:lnTo>
                  <a:lnTo>
                    <a:pt x="57" y="333"/>
                  </a:lnTo>
                  <a:lnTo>
                    <a:pt x="60" y="332"/>
                  </a:lnTo>
                  <a:lnTo>
                    <a:pt x="60" y="331"/>
                  </a:lnTo>
                  <a:lnTo>
                    <a:pt x="65" y="330"/>
                  </a:lnTo>
                  <a:lnTo>
                    <a:pt x="67" y="331"/>
                  </a:lnTo>
                  <a:lnTo>
                    <a:pt x="68" y="330"/>
                  </a:lnTo>
                  <a:lnTo>
                    <a:pt x="71" y="330"/>
                  </a:lnTo>
                  <a:lnTo>
                    <a:pt x="74" y="329"/>
                  </a:lnTo>
                  <a:lnTo>
                    <a:pt x="80" y="327"/>
                  </a:lnTo>
                  <a:lnTo>
                    <a:pt x="80" y="324"/>
                  </a:lnTo>
                  <a:lnTo>
                    <a:pt x="82" y="322"/>
                  </a:lnTo>
                  <a:lnTo>
                    <a:pt x="82" y="319"/>
                  </a:lnTo>
                  <a:lnTo>
                    <a:pt x="81" y="315"/>
                  </a:lnTo>
                  <a:lnTo>
                    <a:pt x="83" y="314"/>
                  </a:lnTo>
                  <a:lnTo>
                    <a:pt x="85" y="312"/>
                  </a:lnTo>
                  <a:lnTo>
                    <a:pt x="90" y="312"/>
                  </a:lnTo>
                  <a:lnTo>
                    <a:pt x="93" y="307"/>
                  </a:lnTo>
                  <a:lnTo>
                    <a:pt x="95" y="307"/>
                  </a:lnTo>
                  <a:lnTo>
                    <a:pt x="96" y="305"/>
                  </a:lnTo>
                  <a:lnTo>
                    <a:pt x="96" y="297"/>
                  </a:lnTo>
                  <a:lnTo>
                    <a:pt x="102" y="294"/>
                  </a:lnTo>
                  <a:lnTo>
                    <a:pt x="105" y="294"/>
                  </a:lnTo>
                  <a:lnTo>
                    <a:pt x="108" y="289"/>
                  </a:lnTo>
                  <a:lnTo>
                    <a:pt x="113" y="287"/>
                  </a:lnTo>
                  <a:lnTo>
                    <a:pt x="115" y="286"/>
                  </a:lnTo>
                  <a:lnTo>
                    <a:pt x="117" y="285"/>
                  </a:lnTo>
                  <a:lnTo>
                    <a:pt x="123" y="282"/>
                  </a:lnTo>
                  <a:lnTo>
                    <a:pt x="132" y="279"/>
                  </a:lnTo>
                  <a:lnTo>
                    <a:pt x="135" y="277"/>
                  </a:lnTo>
                  <a:lnTo>
                    <a:pt x="135" y="275"/>
                  </a:lnTo>
                  <a:lnTo>
                    <a:pt x="147" y="265"/>
                  </a:lnTo>
                  <a:lnTo>
                    <a:pt x="155" y="260"/>
                  </a:lnTo>
                  <a:lnTo>
                    <a:pt x="171" y="245"/>
                  </a:lnTo>
                  <a:lnTo>
                    <a:pt x="173" y="247"/>
                  </a:lnTo>
                  <a:lnTo>
                    <a:pt x="173" y="249"/>
                  </a:lnTo>
                  <a:lnTo>
                    <a:pt x="169" y="252"/>
                  </a:lnTo>
                  <a:lnTo>
                    <a:pt x="167" y="253"/>
                  </a:lnTo>
                  <a:lnTo>
                    <a:pt x="168" y="255"/>
                  </a:lnTo>
                  <a:lnTo>
                    <a:pt x="171" y="256"/>
                  </a:lnTo>
                  <a:lnTo>
                    <a:pt x="173" y="257"/>
                  </a:lnTo>
                  <a:lnTo>
                    <a:pt x="174" y="261"/>
                  </a:lnTo>
                  <a:lnTo>
                    <a:pt x="174" y="263"/>
                  </a:lnTo>
                  <a:lnTo>
                    <a:pt x="174" y="265"/>
                  </a:lnTo>
                  <a:lnTo>
                    <a:pt x="175" y="269"/>
                  </a:lnTo>
                  <a:lnTo>
                    <a:pt x="180" y="271"/>
                  </a:lnTo>
                  <a:lnTo>
                    <a:pt x="182" y="274"/>
                  </a:lnTo>
                  <a:lnTo>
                    <a:pt x="182" y="277"/>
                  </a:lnTo>
                  <a:lnTo>
                    <a:pt x="185" y="278"/>
                  </a:lnTo>
                  <a:lnTo>
                    <a:pt x="186" y="277"/>
                  </a:lnTo>
                  <a:lnTo>
                    <a:pt x="191" y="278"/>
                  </a:lnTo>
                  <a:lnTo>
                    <a:pt x="193" y="281"/>
                  </a:lnTo>
                  <a:lnTo>
                    <a:pt x="193" y="282"/>
                  </a:lnTo>
                  <a:lnTo>
                    <a:pt x="199" y="286"/>
                  </a:lnTo>
                  <a:lnTo>
                    <a:pt x="199" y="287"/>
                  </a:lnTo>
                  <a:lnTo>
                    <a:pt x="211" y="287"/>
                  </a:lnTo>
                  <a:lnTo>
                    <a:pt x="212" y="285"/>
                  </a:lnTo>
                  <a:lnTo>
                    <a:pt x="216" y="283"/>
                  </a:lnTo>
                  <a:lnTo>
                    <a:pt x="217" y="281"/>
                  </a:lnTo>
                  <a:lnTo>
                    <a:pt x="219" y="281"/>
                  </a:lnTo>
                  <a:lnTo>
                    <a:pt x="220" y="279"/>
                  </a:lnTo>
                  <a:lnTo>
                    <a:pt x="223" y="278"/>
                  </a:lnTo>
                  <a:lnTo>
                    <a:pt x="225" y="279"/>
                  </a:lnTo>
                  <a:lnTo>
                    <a:pt x="227" y="273"/>
                  </a:lnTo>
                  <a:lnTo>
                    <a:pt x="230" y="273"/>
                  </a:lnTo>
                  <a:lnTo>
                    <a:pt x="231" y="270"/>
                  </a:lnTo>
                  <a:lnTo>
                    <a:pt x="235" y="275"/>
                  </a:lnTo>
                  <a:lnTo>
                    <a:pt x="244" y="283"/>
                  </a:lnTo>
                  <a:lnTo>
                    <a:pt x="250" y="280"/>
                  </a:lnTo>
                  <a:lnTo>
                    <a:pt x="256" y="278"/>
                  </a:lnTo>
                  <a:lnTo>
                    <a:pt x="262" y="277"/>
                  </a:lnTo>
                  <a:lnTo>
                    <a:pt x="269" y="274"/>
                  </a:lnTo>
                  <a:lnTo>
                    <a:pt x="268" y="275"/>
                  </a:lnTo>
                  <a:lnTo>
                    <a:pt x="271" y="275"/>
                  </a:lnTo>
                  <a:lnTo>
                    <a:pt x="276" y="273"/>
                  </a:lnTo>
                  <a:lnTo>
                    <a:pt x="279" y="270"/>
                  </a:lnTo>
                  <a:lnTo>
                    <a:pt x="282" y="269"/>
                  </a:lnTo>
                  <a:lnTo>
                    <a:pt x="278" y="264"/>
                  </a:lnTo>
                  <a:lnTo>
                    <a:pt x="281" y="260"/>
                  </a:lnTo>
                  <a:lnTo>
                    <a:pt x="283" y="260"/>
                  </a:lnTo>
                  <a:lnTo>
                    <a:pt x="286" y="262"/>
                  </a:lnTo>
                  <a:lnTo>
                    <a:pt x="288" y="263"/>
                  </a:lnTo>
                  <a:lnTo>
                    <a:pt x="290" y="266"/>
                  </a:lnTo>
                  <a:lnTo>
                    <a:pt x="296" y="263"/>
                  </a:lnTo>
                  <a:lnTo>
                    <a:pt x="307" y="256"/>
                  </a:lnTo>
                  <a:lnTo>
                    <a:pt x="311" y="253"/>
                  </a:lnTo>
                  <a:lnTo>
                    <a:pt x="316" y="253"/>
                  </a:lnTo>
                  <a:lnTo>
                    <a:pt x="317" y="255"/>
                  </a:lnTo>
                  <a:lnTo>
                    <a:pt x="317" y="258"/>
                  </a:lnTo>
                  <a:lnTo>
                    <a:pt x="319" y="260"/>
                  </a:lnTo>
                  <a:lnTo>
                    <a:pt x="324" y="256"/>
                  </a:lnTo>
                  <a:lnTo>
                    <a:pt x="336" y="249"/>
                  </a:lnTo>
                  <a:lnTo>
                    <a:pt x="338" y="246"/>
                  </a:lnTo>
                  <a:lnTo>
                    <a:pt x="335" y="246"/>
                  </a:lnTo>
                  <a:lnTo>
                    <a:pt x="335" y="244"/>
                  </a:lnTo>
                  <a:lnTo>
                    <a:pt x="334" y="241"/>
                  </a:lnTo>
                  <a:lnTo>
                    <a:pt x="341" y="238"/>
                  </a:lnTo>
                  <a:lnTo>
                    <a:pt x="342" y="237"/>
                  </a:lnTo>
                  <a:lnTo>
                    <a:pt x="344" y="234"/>
                  </a:lnTo>
                  <a:lnTo>
                    <a:pt x="340" y="231"/>
                  </a:lnTo>
                  <a:lnTo>
                    <a:pt x="338" y="230"/>
                  </a:lnTo>
                  <a:lnTo>
                    <a:pt x="336" y="226"/>
                  </a:lnTo>
                  <a:lnTo>
                    <a:pt x="341" y="221"/>
                  </a:lnTo>
                  <a:lnTo>
                    <a:pt x="340" y="220"/>
                  </a:lnTo>
                  <a:lnTo>
                    <a:pt x="343" y="215"/>
                  </a:lnTo>
                  <a:lnTo>
                    <a:pt x="344" y="211"/>
                  </a:lnTo>
                  <a:lnTo>
                    <a:pt x="347" y="207"/>
                  </a:lnTo>
                  <a:lnTo>
                    <a:pt x="350" y="203"/>
                  </a:lnTo>
                  <a:lnTo>
                    <a:pt x="352" y="202"/>
                  </a:lnTo>
                  <a:lnTo>
                    <a:pt x="359" y="195"/>
                  </a:lnTo>
                  <a:lnTo>
                    <a:pt x="361" y="193"/>
                  </a:lnTo>
                  <a:lnTo>
                    <a:pt x="366" y="188"/>
                  </a:lnTo>
                  <a:lnTo>
                    <a:pt x="370" y="179"/>
                  </a:lnTo>
                  <a:lnTo>
                    <a:pt x="370" y="177"/>
                  </a:lnTo>
                  <a:lnTo>
                    <a:pt x="374" y="173"/>
                  </a:lnTo>
                  <a:lnTo>
                    <a:pt x="372" y="173"/>
                  </a:lnTo>
                  <a:lnTo>
                    <a:pt x="371" y="170"/>
                  </a:lnTo>
                  <a:lnTo>
                    <a:pt x="374" y="170"/>
                  </a:lnTo>
                  <a:lnTo>
                    <a:pt x="375" y="167"/>
                  </a:lnTo>
                  <a:lnTo>
                    <a:pt x="374" y="164"/>
                  </a:lnTo>
                  <a:lnTo>
                    <a:pt x="376" y="163"/>
                  </a:lnTo>
                  <a:lnTo>
                    <a:pt x="382" y="156"/>
                  </a:lnTo>
                  <a:lnTo>
                    <a:pt x="384" y="155"/>
                  </a:lnTo>
                  <a:lnTo>
                    <a:pt x="387" y="153"/>
                  </a:lnTo>
                  <a:lnTo>
                    <a:pt x="385" y="148"/>
                  </a:lnTo>
                  <a:lnTo>
                    <a:pt x="386" y="146"/>
                  </a:lnTo>
                  <a:lnTo>
                    <a:pt x="388" y="145"/>
                  </a:lnTo>
                  <a:lnTo>
                    <a:pt x="389" y="142"/>
                  </a:lnTo>
                  <a:lnTo>
                    <a:pt x="392" y="143"/>
                  </a:lnTo>
                  <a:lnTo>
                    <a:pt x="395" y="135"/>
                  </a:lnTo>
                  <a:lnTo>
                    <a:pt x="397" y="133"/>
                  </a:lnTo>
                  <a:lnTo>
                    <a:pt x="397" y="130"/>
                  </a:lnTo>
                  <a:lnTo>
                    <a:pt x="396" y="127"/>
                  </a:lnTo>
                  <a:lnTo>
                    <a:pt x="396" y="125"/>
                  </a:lnTo>
                  <a:lnTo>
                    <a:pt x="397" y="122"/>
                  </a:lnTo>
                  <a:lnTo>
                    <a:pt x="400" y="114"/>
                  </a:lnTo>
                  <a:lnTo>
                    <a:pt x="401" y="112"/>
                  </a:lnTo>
                  <a:lnTo>
                    <a:pt x="412" y="118"/>
                  </a:lnTo>
                  <a:lnTo>
                    <a:pt x="413" y="119"/>
                  </a:lnTo>
                  <a:lnTo>
                    <a:pt x="418" y="129"/>
                  </a:lnTo>
                  <a:lnTo>
                    <a:pt x="435" y="135"/>
                  </a:lnTo>
                  <a:lnTo>
                    <a:pt x="438" y="134"/>
                  </a:lnTo>
                  <a:lnTo>
                    <a:pt x="442" y="128"/>
                  </a:lnTo>
                  <a:lnTo>
                    <a:pt x="445" y="125"/>
                  </a:lnTo>
                  <a:lnTo>
                    <a:pt x="445" y="121"/>
                  </a:lnTo>
                  <a:lnTo>
                    <a:pt x="450" y="113"/>
                  </a:lnTo>
                  <a:lnTo>
                    <a:pt x="450" y="110"/>
                  </a:lnTo>
                  <a:lnTo>
                    <a:pt x="453" y="104"/>
                  </a:lnTo>
                  <a:lnTo>
                    <a:pt x="453" y="103"/>
                  </a:lnTo>
                  <a:lnTo>
                    <a:pt x="456" y="103"/>
                  </a:lnTo>
                  <a:lnTo>
                    <a:pt x="458" y="100"/>
                  </a:lnTo>
                  <a:lnTo>
                    <a:pt x="456" y="99"/>
                  </a:lnTo>
                  <a:lnTo>
                    <a:pt x="459" y="92"/>
                  </a:lnTo>
                  <a:lnTo>
                    <a:pt x="461" y="89"/>
                  </a:lnTo>
                  <a:lnTo>
                    <a:pt x="461" y="86"/>
                  </a:lnTo>
                  <a:lnTo>
                    <a:pt x="463" y="86"/>
                  </a:lnTo>
                  <a:lnTo>
                    <a:pt x="463" y="84"/>
                  </a:lnTo>
                  <a:lnTo>
                    <a:pt x="464" y="83"/>
                  </a:lnTo>
                  <a:lnTo>
                    <a:pt x="467" y="79"/>
                  </a:lnTo>
                  <a:lnTo>
                    <a:pt x="478" y="91"/>
                  </a:lnTo>
                  <a:lnTo>
                    <a:pt x="484" y="81"/>
                  </a:lnTo>
                  <a:lnTo>
                    <a:pt x="487" y="75"/>
                  </a:lnTo>
                  <a:lnTo>
                    <a:pt x="489" y="72"/>
                  </a:lnTo>
                  <a:lnTo>
                    <a:pt x="492" y="69"/>
                  </a:lnTo>
                  <a:lnTo>
                    <a:pt x="493" y="69"/>
                  </a:lnTo>
                  <a:lnTo>
                    <a:pt x="494" y="72"/>
                  </a:lnTo>
                  <a:lnTo>
                    <a:pt x="497" y="69"/>
                  </a:lnTo>
                  <a:lnTo>
                    <a:pt x="499" y="67"/>
                  </a:lnTo>
                  <a:lnTo>
                    <a:pt x="501" y="64"/>
                  </a:lnTo>
                  <a:lnTo>
                    <a:pt x="503" y="62"/>
                  </a:lnTo>
                  <a:lnTo>
                    <a:pt x="505" y="64"/>
                  </a:lnTo>
                  <a:lnTo>
                    <a:pt x="507" y="61"/>
                  </a:lnTo>
                  <a:lnTo>
                    <a:pt x="510" y="58"/>
                  </a:lnTo>
                  <a:lnTo>
                    <a:pt x="509" y="55"/>
                  </a:lnTo>
                  <a:lnTo>
                    <a:pt x="513" y="50"/>
                  </a:lnTo>
                  <a:lnTo>
                    <a:pt x="518" y="46"/>
                  </a:lnTo>
                  <a:lnTo>
                    <a:pt x="519" y="45"/>
                  </a:lnTo>
                  <a:lnTo>
                    <a:pt x="521" y="43"/>
                  </a:lnTo>
                  <a:lnTo>
                    <a:pt x="522" y="41"/>
                  </a:lnTo>
                  <a:lnTo>
                    <a:pt x="524" y="38"/>
                  </a:lnTo>
                  <a:lnTo>
                    <a:pt x="521" y="35"/>
                  </a:lnTo>
                  <a:lnTo>
                    <a:pt x="524" y="30"/>
                  </a:lnTo>
                  <a:lnTo>
                    <a:pt x="526" y="28"/>
                  </a:lnTo>
                  <a:lnTo>
                    <a:pt x="523" y="27"/>
                  </a:lnTo>
                  <a:lnTo>
                    <a:pt x="527" y="22"/>
                  </a:lnTo>
                  <a:lnTo>
                    <a:pt x="529" y="19"/>
                  </a:lnTo>
                  <a:lnTo>
                    <a:pt x="531" y="15"/>
                  </a:lnTo>
                  <a:lnTo>
                    <a:pt x="529" y="13"/>
                  </a:lnTo>
                  <a:lnTo>
                    <a:pt x="531" y="10"/>
                  </a:lnTo>
                  <a:lnTo>
                    <a:pt x="529" y="7"/>
                  </a:lnTo>
                  <a:lnTo>
                    <a:pt x="530" y="5"/>
                  </a:lnTo>
                  <a:lnTo>
                    <a:pt x="530" y="0"/>
                  </a:lnTo>
                  <a:lnTo>
                    <a:pt x="539" y="7"/>
                  </a:lnTo>
                  <a:lnTo>
                    <a:pt x="549" y="16"/>
                  </a:lnTo>
                  <a:lnTo>
                    <a:pt x="562" y="26"/>
                  </a:lnTo>
                  <a:lnTo>
                    <a:pt x="582" y="43"/>
                  </a:lnTo>
                  <a:lnTo>
                    <a:pt x="585" y="37"/>
                  </a:lnTo>
                  <a:lnTo>
                    <a:pt x="586" y="33"/>
                  </a:lnTo>
                  <a:lnTo>
                    <a:pt x="588" y="29"/>
                  </a:lnTo>
                  <a:lnTo>
                    <a:pt x="590" y="22"/>
                  </a:lnTo>
                  <a:lnTo>
                    <a:pt x="593" y="19"/>
                  </a:lnTo>
                  <a:lnTo>
                    <a:pt x="595" y="19"/>
                  </a:lnTo>
                  <a:lnTo>
                    <a:pt x="597" y="18"/>
                  </a:lnTo>
                  <a:lnTo>
                    <a:pt x="599" y="20"/>
                  </a:lnTo>
                  <a:lnTo>
                    <a:pt x="603" y="21"/>
                  </a:lnTo>
                  <a:lnTo>
                    <a:pt x="608" y="20"/>
                  </a:lnTo>
                  <a:lnTo>
                    <a:pt x="608" y="24"/>
                  </a:lnTo>
                  <a:lnTo>
                    <a:pt x="611" y="26"/>
                  </a:lnTo>
                  <a:lnTo>
                    <a:pt x="616" y="28"/>
                  </a:lnTo>
                  <a:lnTo>
                    <a:pt x="619" y="32"/>
                  </a:lnTo>
                  <a:lnTo>
                    <a:pt x="616" y="36"/>
                  </a:lnTo>
                  <a:lnTo>
                    <a:pt x="614" y="37"/>
                  </a:lnTo>
                  <a:lnTo>
                    <a:pt x="612" y="42"/>
                  </a:lnTo>
                  <a:lnTo>
                    <a:pt x="613" y="45"/>
                  </a:lnTo>
                  <a:lnTo>
                    <a:pt x="616" y="46"/>
                  </a:lnTo>
                  <a:lnTo>
                    <a:pt x="619" y="50"/>
                  </a:lnTo>
                  <a:lnTo>
                    <a:pt x="622" y="52"/>
                  </a:lnTo>
                  <a:lnTo>
                    <a:pt x="627" y="52"/>
                  </a:lnTo>
                  <a:lnTo>
                    <a:pt x="630" y="52"/>
                  </a:lnTo>
                  <a:lnTo>
                    <a:pt x="636" y="54"/>
                  </a:lnTo>
                  <a:lnTo>
                    <a:pt x="640" y="58"/>
                  </a:lnTo>
                  <a:lnTo>
                    <a:pt x="639" y="60"/>
                  </a:lnTo>
                  <a:lnTo>
                    <a:pt x="640" y="62"/>
                  </a:lnTo>
                  <a:lnTo>
                    <a:pt x="642" y="63"/>
                  </a:lnTo>
                  <a:lnTo>
                    <a:pt x="645" y="64"/>
                  </a:lnTo>
                  <a:lnTo>
                    <a:pt x="649" y="64"/>
                  </a:lnTo>
                  <a:lnTo>
                    <a:pt x="653" y="68"/>
                  </a:lnTo>
                  <a:lnTo>
                    <a:pt x="655" y="72"/>
                  </a:lnTo>
                  <a:lnTo>
                    <a:pt x="657" y="72"/>
                  </a:lnTo>
                  <a:lnTo>
                    <a:pt x="662" y="79"/>
                  </a:lnTo>
                  <a:lnTo>
                    <a:pt x="661" y="81"/>
                  </a:lnTo>
                  <a:lnTo>
                    <a:pt x="661" y="87"/>
                  </a:lnTo>
                  <a:lnTo>
                    <a:pt x="661" y="95"/>
                  </a:lnTo>
                  <a:lnTo>
                    <a:pt x="659" y="97"/>
                  </a:lnTo>
                  <a:lnTo>
                    <a:pt x="656" y="97"/>
                  </a:lnTo>
                  <a:lnTo>
                    <a:pt x="654" y="99"/>
                  </a:lnTo>
                  <a:lnTo>
                    <a:pt x="652" y="102"/>
                  </a:lnTo>
                  <a:lnTo>
                    <a:pt x="650" y="104"/>
                  </a:lnTo>
                  <a:lnTo>
                    <a:pt x="652" y="106"/>
                  </a:lnTo>
                  <a:lnTo>
                    <a:pt x="648" y="106"/>
                  </a:lnTo>
                  <a:lnTo>
                    <a:pt x="648" y="108"/>
                  </a:lnTo>
                  <a:lnTo>
                    <a:pt x="645" y="109"/>
                  </a:lnTo>
                  <a:lnTo>
                    <a:pt x="642" y="106"/>
                  </a:lnTo>
                  <a:lnTo>
                    <a:pt x="644" y="106"/>
                  </a:lnTo>
                  <a:lnTo>
                    <a:pt x="644" y="105"/>
                  </a:lnTo>
                  <a:lnTo>
                    <a:pt x="645" y="105"/>
                  </a:lnTo>
                  <a:lnTo>
                    <a:pt x="645" y="104"/>
                  </a:lnTo>
                  <a:lnTo>
                    <a:pt x="644" y="104"/>
                  </a:lnTo>
                  <a:lnTo>
                    <a:pt x="642" y="104"/>
                  </a:lnTo>
                  <a:lnTo>
                    <a:pt x="641" y="104"/>
                  </a:lnTo>
                  <a:lnTo>
                    <a:pt x="642" y="103"/>
                  </a:lnTo>
                  <a:lnTo>
                    <a:pt x="641" y="103"/>
                  </a:lnTo>
                  <a:lnTo>
                    <a:pt x="640" y="104"/>
                  </a:lnTo>
                  <a:lnTo>
                    <a:pt x="641" y="104"/>
                  </a:lnTo>
                  <a:lnTo>
                    <a:pt x="641" y="105"/>
                  </a:lnTo>
                  <a:lnTo>
                    <a:pt x="640" y="106"/>
                  </a:lnTo>
                  <a:lnTo>
                    <a:pt x="639" y="106"/>
                  </a:lnTo>
                  <a:lnTo>
                    <a:pt x="639" y="108"/>
                  </a:lnTo>
                  <a:lnTo>
                    <a:pt x="640" y="109"/>
                  </a:lnTo>
                  <a:lnTo>
                    <a:pt x="639" y="110"/>
                  </a:lnTo>
                  <a:lnTo>
                    <a:pt x="639" y="111"/>
                  </a:lnTo>
                  <a:lnTo>
                    <a:pt x="639" y="112"/>
                  </a:lnTo>
                  <a:lnTo>
                    <a:pt x="638" y="113"/>
                  </a:lnTo>
                  <a:lnTo>
                    <a:pt x="637" y="113"/>
                  </a:lnTo>
                  <a:lnTo>
                    <a:pt x="638" y="113"/>
                  </a:lnTo>
                  <a:lnTo>
                    <a:pt x="638" y="114"/>
                  </a:lnTo>
                  <a:lnTo>
                    <a:pt x="638" y="116"/>
                  </a:lnTo>
                  <a:lnTo>
                    <a:pt x="638" y="117"/>
                  </a:lnTo>
                  <a:lnTo>
                    <a:pt x="637" y="118"/>
                  </a:lnTo>
                  <a:lnTo>
                    <a:pt x="637" y="119"/>
                  </a:lnTo>
                  <a:lnTo>
                    <a:pt x="636" y="120"/>
                  </a:lnTo>
                  <a:lnTo>
                    <a:pt x="636" y="119"/>
                  </a:lnTo>
                  <a:lnTo>
                    <a:pt x="636" y="118"/>
                  </a:lnTo>
                  <a:lnTo>
                    <a:pt x="634" y="118"/>
                  </a:lnTo>
                  <a:lnTo>
                    <a:pt x="633" y="117"/>
                  </a:lnTo>
                  <a:lnTo>
                    <a:pt x="634" y="118"/>
                  </a:lnTo>
                  <a:lnTo>
                    <a:pt x="633" y="118"/>
                  </a:lnTo>
                  <a:lnTo>
                    <a:pt x="634" y="118"/>
                  </a:lnTo>
                  <a:lnTo>
                    <a:pt x="634" y="119"/>
                  </a:lnTo>
                  <a:lnTo>
                    <a:pt x="636" y="120"/>
                  </a:lnTo>
                  <a:lnTo>
                    <a:pt x="636" y="121"/>
                  </a:lnTo>
                  <a:lnTo>
                    <a:pt x="636" y="122"/>
                  </a:lnTo>
                  <a:lnTo>
                    <a:pt x="634" y="122"/>
                  </a:lnTo>
                  <a:lnTo>
                    <a:pt x="634" y="123"/>
                  </a:lnTo>
                  <a:lnTo>
                    <a:pt x="633" y="125"/>
                  </a:lnTo>
                  <a:lnTo>
                    <a:pt x="633" y="126"/>
                  </a:lnTo>
                  <a:lnTo>
                    <a:pt x="632" y="127"/>
                  </a:lnTo>
                  <a:lnTo>
                    <a:pt x="632" y="128"/>
                  </a:lnTo>
                  <a:lnTo>
                    <a:pt x="632" y="129"/>
                  </a:lnTo>
                  <a:lnTo>
                    <a:pt x="632" y="130"/>
                  </a:lnTo>
                  <a:lnTo>
                    <a:pt x="632" y="131"/>
                  </a:lnTo>
                  <a:lnTo>
                    <a:pt x="632" y="133"/>
                  </a:lnTo>
                  <a:lnTo>
                    <a:pt x="632" y="134"/>
                  </a:lnTo>
                  <a:lnTo>
                    <a:pt x="632" y="135"/>
                  </a:lnTo>
                  <a:lnTo>
                    <a:pt x="633" y="135"/>
                  </a:lnTo>
                  <a:lnTo>
                    <a:pt x="633" y="136"/>
                  </a:lnTo>
                  <a:lnTo>
                    <a:pt x="633" y="137"/>
                  </a:lnTo>
                  <a:lnTo>
                    <a:pt x="632" y="137"/>
                  </a:lnTo>
                  <a:lnTo>
                    <a:pt x="632" y="136"/>
                  </a:lnTo>
                  <a:lnTo>
                    <a:pt x="631" y="136"/>
                  </a:lnTo>
                  <a:lnTo>
                    <a:pt x="631" y="135"/>
                  </a:lnTo>
                  <a:lnTo>
                    <a:pt x="630" y="135"/>
                  </a:lnTo>
                  <a:lnTo>
                    <a:pt x="630" y="134"/>
                  </a:lnTo>
                  <a:lnTo>
                    <a:pt x="629" y="135"/>
                  </a:lnTo>
                  <a:lnTo>
                    <a:pt x="630" y="136"/>
                  </a:lnTo>
                  <a:lnTo>
                    <a:pt x="631" y="137"/>
                  </a:lnTo>
                  <a:lnTo>
                    <a:pt x="632" y="137"/>
                  </a:lnTo>
                  <a:lnTo>
                    <a:pt x="632" y="138"/>
                  </a:lnTo>
                  <a:lnTo>
                    <a:pt x="632" y="137"/>
                  </a:lnTo>
                  <a:lnTo>
                    <a:pt x="632" y="138"/>
                  </a:lnTo>
                  <a:lnTo>
                    <a:pt x="633" y="139"/>
                  </a:lnTo>
                  <a:lnTo>
                    <a:pt x="634" y="140"/>
                  </a:lnTo>
                  <a:lnTo>
                    <a:pt x="636" y="142"/>
                  </a:lnTo>
                  <a:lnTo>
                    <a:pt x="636" y="143"/>
                  </a:lnTo>
                  <a:lnTo>
                    <a:pt x="634" y="143"/>
                  </a:lnTo>
                  <a:lnTo>
                    <a:pt x="633" y="143"/>
                  </a:lnTo>
                  <a:lnTo>
                    <a:pt x="634" y="142"/>
                  </a:lnTo>
                  <a:lnTo>
                    <a:pt x="633" y="142"/>
                  </a:lnTo>
                  <a:lnTo>
                    <a:pt x="633" y="143"/>
                  </a:lnTo>
                  <a:lnTo>
                    <a:pt x="632" y="143"/>
                  </a:lnTo>
                  <a:lnTo>
                    <a:pt x="631" y="143"/>
                  </a:lnTo>
                  <a:lnTo>
                    <a:pt x="630" y="143"/>
                  </a:lnTo>
                  <a:lnTo>
                    <a:pt x="631" y="143"/>
                  </a:lnTo>
                  <a:lnTo>
                    <a:pt x="630" y="143"/>
                  </a:lnTo>
                  <a:lnTo>
                    <a:pt x="631" y="144"/>
                  </a:lnTo>
                  <a:lnTo>
                    <a:pt x="632" y="144"/>
                  </a:lnTo>
                  <a:lnTo>
                    <a:pt x="633" y="144"/>
                  </a:lnTo>
                  <a:lnTo>
                    <a:pt x="634" y="144"/>
                  </a:lnTo>
                  <a:lnTo>
                    <a:pt x="636" y="144"/>
                  </a:lnTo>
                  <a:lnTo>
                    <a:pt x="637" y="144"/>
                  </a:lnTo>
                  <a:lnTo>
                    <a:pt x="637" y="145"/>
                  </a:lnTo>
                  <a:lnTo>
                    <a:pt x="638" y="145"/>
                  </a:lnTo>
                  <a:lnTo>
                    <a:pt x="639" y="145"/>
                  </a:lnTo>
                  <a:lnTo>
                    <a:pt x="640" y="145"/>
                  </a:lnTo>
                  <a:lnTo>
                    <a:pt x="644" y="144"/>
                  </a:lnTo>
                  <a:lnTo>
                    <a:pt x="645" y="144"/>
                  </a:lnTo>
                  <a:lnTo>
                    <a:pt x="646" y="144"/>
                  </a:lnTo>
                  <a:lnTo>
                    <a:pt x="647" y="144"/>
                  </a:lnTo>
                  <a:lnTo>
                    <a:pt x="648" y="144"/>
                  </a:lnTo>
                  <a:lnTo>
                    <a:pt x="650" y="140"/>
                  </a:lnTo>
                  <a:lnTo>
                    <a:pt x="652" y="140"/>
                  </a:lnTo>
                  <a:lnTo>
                    <a:pt x="654" y="140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39"/>
                  </a:lnTo>
                  <a:lnTo>
                    <a:pt x="659" y="137"/>
                  </a:lnTo>
                  <a:lnTo>
                    <a:pt x="659" y="136"/>
                  </a:lnTo>
                  <a:lnTo>
                    <a:pt x="661" y="137"/>
                  </a:lnTo>
                  <a:lnTo>
                    <a:pt x="662" y="138"/>
                  </a:lnTo>
                  <a:lnTo>
                    <a:pt x="663" y="139"/>
                  </a:lnTo>
                  <a:lnTo>
                    <a:pt x="663" y="140"/>
                  </a:lnTo>
                  <a:lnTo>
                    <a:pt x="663" y="142"/>
                  </a:lnTo>
                  <a:lnTo>
                    <a:pt x="663" y="144"/>
                  </a:lnTo>
                  <a:lnTo>
                    <a:pt x="663" y="145"/>
                  </a:lnTo>
                  <a:lnTo>
                    <a:pt x="662" y="145"/>
                  </a:lnTo>
                  <a:lnTo>
                    <a:pt x="662" y="146"/>
                  </a:lnTo>
                  <a:lnTo>
                    <a:pt x="661" y="147"/>
                  </a:lnTo>
                  <a:lnTo>
                    <a:pt x="659" y="147"/>
                  </a:lnTo>
                  <a:lnTo>
                    <a:pt x="659" y="146"/>
                  </a:lnTo>
                  <a:lnTo>
                    <a:pt x="658" y="146"/>
                  </a:lnTo>
                  <a:lnTo>
                    <a:pt x="657" y="146"/>
                  </a:lnTo>
                  <a:lnTo>
                    <a:pt x="657" y="147"/>
                  </a:lnTo>
                  <a:lnTo>
                    <a:pt x="657" y="148"/>
                  </a:lnTo>
                  <a:lnTo>
                    <a:pt x="658" y="148"/>
                  </a:lnTo>
                  <a:lnTo>
                    <a:pt x="658" y="147"/>
                  </a:lnTo>
                  <a:lnTo>
                    <a:pt x="659" y="147"/>
                  </a:lnTo>
                  <a:lnTo>
                    <a:pt x="659" y="148"/>
                  </a:lnTo>
                  <a:lnTo>
                    <a:pt x="661" y="147"/>
                  </a:lnTo>
                  <a:lnTo>
                    <a:pt x="662" y="148"/>
                  </a:lnTo>
                  <a:lnTo>
                    <a:pt x="662" y="150"/>
                  </a:lnTo>
                  <a:lnTo>
                    <a:pt x="663" y="150"/>
                  </a:lnTo>
                  <a:lnTo>
                    <a:pt x="663" y="151"/>
                  </a:lnTo>
                  <a:lnTo>
                    <a:pt x="664" y="152"/>
                  </a:lnTo>
                  <a:lnTo>
                    <a:pt x="663" y="152"/>
                  </a:lnTo>
                  <a:lnTo>
                    <a:pt x="663" y="153"/>
                  </a:lnTo>
                  <a:lnTo>
                    <a:pt x="662" y="153"/>
                  </a:lnTo>
                  <a:lnTo>
                    <a:pt x="663" y="153"/>
                  </a:lnTo>
                  <a:lnTo>
                    <a:pt x="664" y="153"/>
                  </a:lnTo>
                  <a:lnTo>
                    <a:pt x="665" y="153"/>
                  </a:lnTo>
                  <a:lnTo>
                    <a:pt x="665" y="152"/>
                  </a:lnTo>
                  <a:lnTo>
                    <a:pt x="666" y="152"/>
                  </a:lnTo>
                  <a:lnTo>
                    <a:pt x="666" y="153"/>
                  </a:lnTo>
                  <a:lnTo>
                    <a:pt x="667" y="154"/>
                  </a:lnTo>
                  <a:lnTo>
                    <a:pt x="667" y="155"/>
                  </a:lnTo>
                  <a:lnTo>
                    <a:pt x="669" y="156"/>
                  </a:lnTo>
                  <a:lnTo>
                    <a:pt x="669" y="157"/>
                  </a:lnTo>
                  <a:lnTo>
                    <a:pt x="667" y="159"/>
                  </a:lnTo>
                  <a:lnTo>
                    <a:pt x="667" y="157"/>
                  </a:lnTo>
                  <a:lnTo>
                    <a:pt x="667" y="156"/>
                  </a:lnTo>
                  <a:lnTo>
                    <a:pt x="667" y="155"/>
                  </a:lnTo>
                  <a:lnTo>
                    <a:pt x="666" y="156"/>
                  </a:lnTo>
                  <a:lnTo>
                    <a:pt x="667" y="155"/>
                  </a:lnTo>
                  <a:lnTo>
                    <a:pt x="667" y="156"/>
                  </a:lnTo>
                  <a:lnTo>
                    <a:pt x="667" y="157"/>
                  </a:lnTo>
                  <a:lnTo>
                    <a:pt x="667" y="159"/>
                  </a:lnTo>
                  <a:lnTo>
                    <a:pt x="667" y="157"/>
                  </a:lnTo>
                  <a:lnTo>
                    <a:pt x="667" y="159"/>
                  </a:lnTo>
                  <a:lnTo>
                    <a:pt x="667" y="160"/>
                  </a:lnTo>
                  <a:lnTo>
                    <a:pt x="667" y="161"/>
                  </a:lnTo>
                  <a:lnTo>
                    <a:pt x="666" y="160"/>
                  </a:lnTo>
                  <a:lnTo>
                    <a:pt x="666" y="161"/>
                  </a:lnTo>
                  <a:lnTo>
                    <a:pt x="665" y="161"/>
                  </a:lnTo>
                  <a:lnTo>
                    <a:pt x="666" y="161"/>
                  </a:lnTo>
                  <a:lnTo>
                    <a:pt x="665" y="161"/>
                  </a:lnTo>
                  <a:lnTo>
                    <a:pt x="665" y="162"/>
                  </a:lnTo>
                  <a:lnTo>
                    <a:pt x="665" y="161"/>
                  </a:lnTo>
                  <a:lnTo>
                    <a:pt x="666" y="161"/>
                  </a:lnTo>
                  <a:lnTo>
                    <a:pt x="667" y="161"/>
                  </a:lnTo>
                  <a:lnTo>
                    <a:pt x="669" y="161"/>
                  </a:lnTo>
                  <a:lnTo>
                    <a:pt x="670" y="161"/>
                  </a:lnTo>
                  <a:lnTo>
                    <a:pt x="671" y="161"/>
                  </a:lnTo>
                  <a:lnTo>
                    <a:pt x="671" y="162"/>
                  </a:lnTo>
                  <a:lnTo>
                    <a:pt x="672" y="162"/>
                  </a:lnTo>
                  <a:lnTo>
                    <a:pt x="673" y="162"/>
                  </a:lnTo>
                  <a:lnTo>
                    <a:pt x="673" y="163"/>
                  </a:lnTo>
                  <a:lnTo>
                    <a:pt x="673" y="164"/>
                  </a:lnTo>
                  <a:lnTo>
                    <a:pt x="672" y="164"/>
                  </a:lnTo>
                  <a:lnTo>
                    <a:pt x="673" y="164"/>
                  </a:lnTo>
                  <a:lnTo>
                    <a:pt x="673" y="163"/>
                  </a:lnTo>
                  <a:lnTo>
                    <a:pt x="674" y="163"/>
                  </a:lnTo>
                  <a:lnTo>
                    <a:pt x="675" y="164"/>
                  </a:lnTo>
                  <a:lnTo>
                    <a:pt x="676" y="164"/>
                  </a:lnTo>
                  <a:lnTo>
                    <a:pt x="676" y="165"/>
                  </a:lnTo>
                  <a:lnTo>
                    <a:pt x="680" y="167"/>
                  </a:lnTo>
                  <a:lnTo>
                    <a:pt x="681" y="167"/>
                  </a:lnTo>
                  <a:lnTo>
                    <a:pt x="682" y="167"/>
                  </a:lnTo>
                  <a:lnTo>
                    <a:pt x="683" y="165"/>
                  </a:lnTo>
                  <a:lnTo>
                    <a:pt x="684" y="165"/>
                  </a:lnTo>
                  <a:lnTo>
                    <a:pt x="687" y="165"/>
                  </a:lnTo>
                  <a:lnTo>
                    <a:pt x="687" y="167"/>
                  </a:lnTo>
                  <a:lnTo>
                    <a:pt x="687" y="168"/>
                  </a:lnTo>
                  <a:lnTo>
                    <a:pt x="688" y="167"/>
                  </a:lnTo>
                  <a:lnTo>
                    <a:pt x="688" y="168"/>
                  </a:lnTo>
                  <a:lnTo>
                    <a:pt x="688" y="169"/>
                  </a:lnTo>
                  <a:lnTo>
                    <a:pt x="689" y="169"/>
                  </a:lnTo>
                  <a:lnTo>
                    <a:pt x="689" y="170"/>
                  </a:lnTo>
                  <a:lnTo>
                    <a:pt x="690" y="170"/>
                  </a:lnTo>
                  <a:lnTo>
                    <a:pt x="691" y="170"/>
                  </a:lnTo>
                  <a:lnTo>
                    <a:pt x="695" y="167"/>
                  </a:lnTo>
                  <a:lnTo>
                    <a:pt x="696" y="168"/>
                  </a:lnTo>
                  <a:lnTo>
                    <a:pt x="697" y="168"/>
                  </a:lnTo>
                  <a:lnTo>
                    <a:pt x="697" y="169"/>
                  </a:lnTo>
                  <a:lnTo>
                    <a:pt x="698" y="169"/>
                  </a:lnTo>
                  <a:lnTo>
                    <a:pt x="698" y="170"/>
                  </a:lnTo>
                  <a:lnTo>
                    <a:pt x="699" y="170"/>
                  </a:lnTo>
                  <a:lnTo>
                    <a:pt x="699" y="171"/>
                  </a:lnTo>
                  <a:lnTo>
                    <a:pt x="700" y="171"/>
                  </a:lnTo>
                  <a:lnTo>
                    <a:pt x="700" y="170"/>
                  </a:lnTo>
                  <a:lnTo>
                    <a:pt x="700" y="169"/>
                  </a:lnTo>
                  <a:lnTo>
                    <a:pt x="699" y="169"/>
                  </a:lnTo>
                  <a:lnTo>
                    <a:pt x="703" y="169"/>
                  </a:lnTo>
                  <a:lnTo>
                    <a:pt x="703" y="170"/>
                  </a:lnTo>
                  <a:lnTo>
                    <a:pt x="704" y="170"/>
                  </a:lnTo>
                  <a:lnTo>
                    <a:pt x="704" y="173"/>
                  </a:lnTo>
                  <a:lnTo>
                    <a:pt x="704" y="175"/>
                  </a:lnTo>
                  <a:lnTo>
                    <a:pt x="705" y="173"/>
                  </a:lnTo>
                  <a:lnTo>
                    <a:pt x="705" y="175"/>
                  </a:lnTo>
                  <a:lnTo>
                    <a:pt x="706" y="175"/>
                  </a:lnTo>
                  <a:lnTo>
                    <a:pt x="706" y="176"/>
                  </a:lnTo>
                  <a:lnTo>
                    <a:pt x="707" y="176"/>
                  </a:lnTo>
                  <a:lnTo>
                    <a:pt x="708" y="177"/>
                  </a:lnTo>
                  <a:lnTo>
                    <a:pt x="709" y="178"/>
                  </a:lnTo>
                  <a:lnTo>
                    <a:pt x="710" y="178"/>
                  </a:lnTo>
                  <a:lnTo>
                    <a:pt x="710" y="179"/>
                  </a:lnTo>
                  <a:lnTo>
                    <a:pt x="710" y="180"/>
                  </a:lnTo>
                  <a:lnTo>
                    <a:pt x="712" y="180"/>
                  </a:lnTo>
                  <a:lnTo>
                    <a:pt x="712" y="181"/>
                  </a:lnTo>
                  <a:lnTo>
                    <a:pt x="710" y="181"/>
                  </a:lnTo>
                  <a:lnTo>
                    <a:pt x="709" y="181"/>
                  </a:lnTo>
                  <a:lnTo>
                    <a:pt x="709" y="182"/>
                  </a:lnTo>
                  <a:lnTo>
                    <a:pt x="709" y="181"/>
                  </a:lnTo>
                  <a:lnTo>
                    <a:pt x="708" y="182"/>
                  </a:lnTo>
                  <a:lnTo>
                    <a:pt x="709" y="182"/>
                  </a:lnTo>
                  <a:lnTo>
                    <a:pt x="708" y="184"/>
                  </a:lnTo>
                  <a:lnTo>
                    <a:pt x="710" y="185"/>
                  </a:lnTo>
                  <a:lnTo>
                    <a:pt x="713" y="184"/>
                  </a:lnTo>
                  <a:lnTo>
                    <a:pt x="713" y="185"/>
                  </a:lnTo>
                  <a:lnTo>
                    <a:pt x="714" y="185"/>
                  </a:lnTo>
                  <a:lnTo>
                    <a:pt x="715" y="185"/>
                  </a:lnTo>
                  <a:lnTo>
                    <a:pt x="716" y="185"/>
                  </a:lnTo>
                  <a:lnTo>
                    <a:pt x="716" y="186"/>
                  </a:lnTo>
                  <a:lnTo>
                    <a:pt x="717" y="188"/>
                  </a:lnTo>
                  <a:lnTo>
                    <a:pt x="717" y="187"/>
                  </a:lnTo>
                  <a:lnTo>
                    <a:pt x="716" y="187"/>
                  </a:lnTo>
                  <a:lnTo>
                    <a:pt x="716" y="186"/>
                  </a:lnTo>
                  <a:lnTo>
                    <a:pt x="716" y="187"/>
                  </a:lnTo>
                  <a:lnTo>
                    <a:pt x="717" y="188"/>
                  </a:lnTo>
                  <a:lnTo>
                    <a:pt x="716" y="188"/>
                  </a:lnTo>
                  <a:lnTo>
                    <a:pt x="715" y="188"/>
                  </a:lnTo>
                  <a:lnTo>
                    <a:pt x="716" y="188"/>
                  </a:lnTo>
                  <a:lnTo>
                    <a:pt x="717" y="188"/>
                  </a:lnTo>
                  <a:lnTo>
                    <a:pt x="717" y="189"/>
                  </a:lnTo>
                  <a:lnTo>
                    <a:pt x="717" y="190"/>
                  </a:lnTo>
                  <a:lnTo>
                    <a:pt x="716" y="190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8" y="192"/>
                  </a:lnTo>
                  <a:lnTo>
                    <a:pt x="718" y="190"/>
                  </a:lnTo>
                  <a:lnTo>
                    <a:pt x="718" y="189"/>
                  </a:lnTo>
                  <a:lnTo>
                    <a:pt x="717" y="189"/>
                  </a:lnTo>
                  <a:lnTo>
                    <a:pt x="717" y="188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20" y="189"/>
                  </a:lnTo>
                  <a:lnTo>
                    <a:pt x="721" y="189"/>
                  </a:lnTo>
                  <a:lnTo>
                    <a:pt x="722" y="190"/>
                  </a:lnTo>
                  <a:lnTo>
                    <a:pt x="722" y="192"/>
                  </a:lnTo>
                  <a:lnTo>
                    <a:pt x="723" y="192"/>
                  </a:lnTo>
                  <a:lnTo>
                    <a:pt x="724" y="192"/>
                  </a:lnTo>
                  <a:lnTo>
                    <a:pt x="725" y="193"/>
                  </a:lnTo>
                  <a:lnTo>
                    <a:pt x="726" y="193"/>
                  </a:lnTo>
                  <a:lnTo>
                    <a:pt x="729" y="194"/>
                  </a:lnTo>
                  <a:lnTo>
                    <a:pt x="730" y="194"/>
                  </a:lnTo>
                  <a:lnTo>
                    <a:pt x="731" y="194"/>
                  </a:lnTo>
                  <a:lnTo>
                    <a:pt x="731" y="195"/>
                  </a:lnTo>
                  <a:lnTo>
                    <a:pt x="732" y="195"/>
                  </a:lnTo>
                  <a:lnTo>
                    <a:pt x="733" y="196"/>
                  </a:lnTo>
                  <a:lnTo>
                    <a:pt x="734" y="196"/>
                  </a:lnTo>
                  <a:lnTo>
                    <a:pt x="734" y="197"/>
                  </a:lnTo>
                  <a:lnTo>
                    <a:pt x="735" y="197"/>
                  </a:lnTo>
                  <a:lnTo>
                    <a:pt x="737" y="198"/>
                  </a:lnTo>
                  <a:lnTo>
                    <a:pt x="738" y="198"/>
                  </a:lnTo>
                  <a:lnTo>
                    <a:pt x="739" y="199"/>
                  </a:lnTo>
                  <a:lnTo>
                    <a:pt x="739" y="201"/>
                  </a:lnTo>
                  <a:lnTo>
                    <a:pt x="740" y="201"/>
                  </a:lnTo>
                  <a:lnTo>
                    <a:pt x="740" y="202"/>
                  </a:lnTo>
                  <a:lnTo>
                    <a:pt x="740" y="203"/>
                  </a:lnTo>
                  <a:lnTo>
                    <a:pt x="740" y="204"/>
                  </a:lnTo>
                  <a:lnTo>
                    <a:pt x="739" y="206"/>
                  </a:lnTo>
                  <a:lnTo>
                    <a:pt x="739" y="207"/>
                  </a:lnTo>
                  <a:lnTo>
                    <a:pt x="739" y="209"/>
                  </a:lnTo>
                  <a:lnTo>
                    <a:pt x="738" y="209"/>
                  </a:lnTo>
                  <a:lnTo>
                    <a:pt x="738" y="210"/>
                  </a:lnTo>
                  <a:lnTo>
                    <a:pt x="735" y="210"/>
                  </a:lnTo>
                  <a:lnTo>
                    <a:pt x="737" y="209"/>
                  </a:lnTo>
                  <a:lnTo>
                    <a:pt x="735" y="209"/>
                  </a:lnTo>
                  <a:lnTo>
                    <a:pt x="735" y="210"/>
                  </a:lnTo>
                  <a:lnTo>
                    <a:pt x="734" y="210"/>
                  </a:lnTo>
                  <a:lnTo>
                    <a:pt x="734" y="209"/>
                  </a:lnTo>
                  <a:lnTo>
                    <a:pt x="733" y="209"/>
                  </a:lnTo>
                  <a:lnTo>
                    <a:pt x="732" y="209"/>
                  </a:lnTo>
                  <a:lnTo>
                    <a:pt x="732" y="210"/>
                  </a:lnTo>
                  <a:lnTo>
                    <a:pt x="733" y="210"/>
                  </a:lnTo>
                  <a:lnTo>
                    <a:pt x="733" y="211"/>
                  </a:lnTo>
                  <a:lnTo>
                    <a:pt x="733" y="212"/>
                  </a:lnTo>
                  <a:lnTo>
                    <a:pt x="732" y="213"/>
                  </a:lnTo>
                  <a:lnTo>
                    <a:pt x="732" y="214"/>
                  </a:lnTo>
                  <a:lnTo>
                    <a:pt x="733" y="214"/>
                  </a:lnTo>
                  <a:lnTo>
                    <a:pt x="733" y="215"/>
                  </a:lnTo>
                  <a:lnTo>
                    <a:pt x="733" y="216"/>
                  </a:lnTo>
                  <a:lnTo>
                    <a:pt x="732" y="218"/>
                  </a:lnTo>
                  <a:lnTo>
                    <a:pt x="733" y="218"/>
                  </a:lnTo>
                  <a:lnTo>
                    <a:pt x="733" y="219"/>
                  </a:lnTo>
                  <a:lnTo>
                    <a:pt x="732" y="219"/>
                  </a:lnTo>
                  <a:lnTo>
                    <a:pt x="732" y="220"/>
                  </a:lnTo>
                  <a:lnTo>
                    <a:pt x="733" y="220"/>
                  </a:lnTo>
                  <a:lnTo>
                    <a:pt x="732" y="221"/>
                  </a:lnTo>
                  <a:lnTo>
                    <a:pt x="732" y="220"/>
                  </a:lnTo>
                  <a:lnTo>
                    <a:pt x="731" y="220"/>
                  </a:lnTo>
                  <a:lnTo>
                    <a:pt x="730" y="219"/>
                  </a:lnTo>
                  <a:lnTo>
                    <a:pt x="730" y="220"/>
                  </a:lnTo>
                  <a:lnTo>
                    <a:pt x="731" y="220"/>
                  </a:lnTo>
                  <a:lnTo>
                    <a:pt x="731" y="221"/>
                  </a:lnTo>
                  <a:lnTo>
                    <a:pt x="732" y="221"/>
                  </a:lnTo>
                  <a:lnTo>
                    <a:pt x="731" y="221"/>
                  </a:lnTo>
                  <a:lnTo>
                    <a:pt x="732" y="221"/>
                  </a:lnTo>
                  <a:lnTo>
                    <a:pt x="732" y="222"/>
                  </a:lnTo>
                  <a:lnTo>
                    <a:pt x="733" y="224"/>
                  </a:lnTo>
                  <a:lnTo>
                    <a:pt x="733" y="226"/>
                  </a:lnTo>
                  <a:lnTo>
                    <a:pt x="732" y="227"/>
                  </a:lnTo>
                  <a:lnTo>
                    <a:pt x="731" y="227"/>
                  </a:lnTo>
                  <a:lnTo>
                    <a:pt x="730" y="227"/>
                  </a:lnTo>
                  <a:lnTo>
                    <a:pt x="730" y="226"/>
                  </a:lnTo>
                  <a:lnTo>
                    <a:pt x="729" y="226"/>
                  </a:lnTo>
                  <a:lnTo>
                    <a:pt x="730" y="227"/>
                  </a:lnTo>
                  <a:lnTo>
                    <a:pt x="731" y="227"/>
                  </a:lnTo>
                  <a:lnTo>
                    <a:pt x="731" y="228"/>
                  </a:lnTo>
                  <a:lnTo>
                    <a:pt x="731" y="229"/>
                  </a:lnTo>
                  <a:lnTo>
                    <a:pt x="730" y="229"/>
                  </a:lnTo>
                  <a:lnTo>
                    <a:pt x="729" y="229"/>
                  </a:lnTo>
                  <a:lnTo>
                    <a:pt x="729" y="228"/>
                  </a:lnTo>
                  <a:lnTo>
                    <a:pt x="729" y="229"/>
                  </a:lnTo>
                  <a:lnTo>
                    <a:pt x="730" y="229"/>
                  </a:lnTo>
                  <a:lnTo>
                    <a:pt x="730" y="230"/>
                  </a:lnTo>
                  <a:lnTo>
                    <a:pt x="730" y="231"/>
                  </a:lnTo>
                  <a:lnTo>
                    <a:pt x="731" y="232"/>
                  </a:lnTo>
                  <a:lnTo>
                    <a:pt x="731" y="234"/>
                  </a:lnTo>
                  <a:lnTo>
                    <a:pt x="732" y="234"/>
                  </a:lnTo>
                  <a:lnTo>
                    <a:pt x="732" y="232"/>
                  </a:lnTo>
                  <a:lnTo>
                    <a:pt x="733" y="232"/>
                  </a:lnTo>
                  <a:lnTo>
                    <a:pt x="734" y="232"/>
                  </a:lnTo>
                  <a:lnTo>
                    <a:pt x="734" y="234"/>
                  </a:lnTo>
                  <a:lnTo>
                    <a:pt x="734" y="236"/>
                  </a:lnTo>
                  <a:lnTo>
                    <a:pt x="733" y="235"/>
                  </a:lnTo>
                  <a:lnTo>
                    <a:pt x="730" y="235"/>
                  </a:lnTo>
                  <a:lnTo>
                    <a:pt x="729" y="235"/>
                  </a:lnTo>
                  <a:lnTo>
                    <a:pt x="725" y="235"/>
                  </a:lnTo>
                  <a:lnTo>
                    <a:pt x="725" y="234"/>
                  </a:lnTo>
                  <a:lnTo>
                    <a:pt x="724" y="234"/>
                  </a:lnTo>
                  <a:lnTo>
                    <a:pt x="723" y="234"/>
                  </a:lnTo>
                  <a:lnTo>
                    <a:pt x="722" y="232"/>
                  </a:lnTo>
                  <a:lnTo>
                    <a:pt x="721" y="232"/>
                  </a:lnTo>
                  <a:lnTo>
                    <a:pt x="720" y="231"/>
                  </a:lnTo>
                  <a:lnTo>
                    <a:pt x="718" y="231"/>
                  </a:lnTo>
                  <a:lnTo>
                    <a:pt x="717" y="229"/>
                  </a:lnTo>
                  <a:lnTo>
                    <a:pt x="717" y="228"/>
                  </a:lnTo>
                  <a:lnTo>
                    <a:pt x="718" y="228"/>
                  </a:lnTo>
                  <a:lnTo>
                    <a:pt x="717" y="226"/>
                  </a:lnTo>
                  <a:lnTo>
                    <a:pt x="716" y="226"/>
                  </a:lnTo>
                  <a:lnTo>
                    <a:pt x="716" y="227"/>
                  </a:lnTo>
                  <a:lnTo>
                    <a:pt x="715" y="227"/>
                  </a:lnTo>
                  <a:lnTo>
                    <a:pt x="715" y="226"/>
                  </a:lnTo>
                  <a:lnTo>
                    <a:pt x="715" y="227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5" y="228"/>
                  </a:lnTo>
                  <a:lnTo>
                    <a:pt x="715" y="229"/>
                  </a:lnTo>
                  <a:lnTo>
                    <a:pt x="714" y="230"/>
                  </a:lnTo>
                  <a:lnTo>
                    <a:pt x="714" y="231"/>
                  </a:lnTo>
                  <a:lnTo>
                    <a:pt x="714" y="232"/>
                  </a:lnTo>
                  <a:lnTo>
                    <a:pt x="710" y="230"/>
                  </a:lnTo>
                  <a:lnTo>
                    <a:pt x="710" y="226"/>
                  </a:lnTo>
                  <a:lnTo>
                    <a:pt x="709" y="223"/>
                  </a:lnTo>
                  <a:lnTo>
                    <a:pt x="707" y="221"/>
                  </a:lnTo>
                  <a:lnTo>
                    <a:pt x="706" y="215"/>
                  </a:lnTo>
                  <a:lnTo>
                    <a:pt x="703" y="214"/>
                  </a:lnTo>
                  <a:lnTo>
                    <a:pt x="701" y="212"/>
                  </a:lnTo>
                  <a:lnTo>
                    <a:pt x="698" y="212"/>
                  </a:lnTo>
                  <a:lnTo>
                    <a:pt x="696" y="209"/>
                  </a:lnTo>
                  <a:lnTo>
                    <a:pt x="693" y="210"/>
                  </a:lnTo>
                  <a:lnTo>
                    <a:pt x="690" y="205"/>
                  </a:lnTo>
                  <a:lnTo>
                    <a:pt x="690" y="204"/>
                  </a:lnTo>
                  <a:lnTo>
                    <a:pt x="689" y="203"/>
                  </a:lnTo>
                  <a:lnTo>
                    <a:pt x="688" y="202"/>
                  </a:lnTo>
                  <a:lnTo>
                    <a:pt x="688" y="199"/>
                  </a:lnTo>
                  <a:lnTo>
                    <a:pt x="684" y="196"/>
                  </a:lnTo>
                  <a:lnTo>
                    <a:pt x="682" y="196"/>
                  </a:lnTo>
                  <a:lnTo>
                    <a:pt x="681" y="196"/>
                  </a:lnTo>
                  <a:lnTo>
                    <a:pt x="679" y="194"/>
                  </a:lnTo>
                  <a:lnTo>
                    <a:pt x="679" y="193"/>
                  </a:lnTo>
                  <a:lnTo>
                    <a:pt x="679" y="190"/>
                  </a:lnTo>
                  <a:lnTo>
                    <a:pt x="678" y="189"/>
                  </a:lnTo>
                  <a:lnTo>
                    <a:pt x="675" y="189"/>
                  </a:lnTo>
                  <a:lnTo>
                    <a:pt x="674" y="187"/>
                  </a:lnTo>
                  <a:lnTo>
                    <a:pt x="672" y="187"/>
                  </a:lnTo>
                  <a:lnTo>
                    <a:pt x="672" y="189"/>
                  </a:lnTo>
                  <a:lnTo>
                    <a:pt x="671" y="189"/>
                  </a:lnTo>
                  <a:lnTo>
                    <a:pt x="672" y="189"/>
                  </a:lnTo>
                  <a:lnTo>
                    <a:pt x="672" y="190"/>
                  </a:lnTo>
                  <a:lnTo>
                    <a:pt x="673" y="190"/>
                  </a:lnTo>
                  <a:lnTo>
                    <a:pt x="676" y="190"/>
                  </a:lnTo>
                  <a:lnTo>
                    <a:pt x="676" y="192"/>
                  </a:lnTo>
                  <a:lnTo>
                    <a:pt x="675" y="193"/>
                  </a:lnTo>
                  <a:lnTo>
                    <a:pt x="676" y="194"/>
                  </a:lnTo>
                  <a:lnTo>
                    <a:pt x="678" y="195"/>
                  </a:lnTo>
                  <a:lnTo>
                    <a:pt x="678" y="196"/>
                  </a:lnTo>
                  <a:lnTo>
                    <a:pt x="679" y="196"/>
                  </a:lnTo>
                  <a:lnTo>
                    <a:pt x="679" y="197"/>
                  </a:lnTo>
                  <a:lnTo>
                    <a:pt x="680" y="197"/>
                  </a:lnTo>
                  <a:lnTo>
                    <a:pt x="681" y="197"/>
                  </a:lnTo>
                  <a:lnTo>
                    <a:pt x="681" y="198"/>
                  </a:lnTo>
                  <a:lnTo>
                    <a:pt x="682" y="198"/>
                  </a:lnTo>
                  <a:lnTo>
                    <a:pt x="682" y="199"/>
                  </a:lnTo>
                  <a:lnTo>
                    <a:pt x="683" y="199"/>
                  </a:lnTo>
                  <a:lnTo>
                    <a:pt x="683" y="201"/>
                  </a:lnTo>
                  <a:lnTo>
                    <a:pt x="684" y="201"/>
                  </a:lnTo>
                  <a:lnTo>
                    <a:pt x="684" y="202"/>
                  </a:lnTo>
                  <a:lnTo>
                    <a:pt x="686" y="202"/>
                  </a:lnTo>
                  <a:lnTo>
                    <a:pt x="686" y="203"/>
                  </a:lnTo>
                  <a:lnTo>
                    <a:pt x="686" y="204"/>
                  </a:lnTo>
                  <a:lnTo>
                    <a:pt x="686" y="205"/>
                  </a:lnTo>
                  <a:lnTo>
                    <a:pt x="687" y="205"/>
                  </a:lnTo>
                  <a:lnTo>
                    <a:pt x="687" y="206"/>
                  </a:lnTo>
                  <a:lnTo>
                    <a:pt x="688" y="206"/>
                  </a:lnTo>
                  <a:lnTo>
                    <a:pt x="688" y="207"/>
                  </a:lnTo>
                  <a:lnTo>
                    <a:pt x="688" y="209"/>
                  </a:lnTo>
                  <a:lnTo>
                    <a:pt x="689" y="210"/>
                  </a:lnTo>
                  <a:lnTo>
                    <a:pt x="689" y="211"/>
                  </a:lnTo>
                  <a:lnTo>
                    <a:pt x="690" y="211"/>
                  </a:lnTo>
                  <a:lnTo>
                    <a:pt x="690" y="212"/>
                  </a:lnTo>
                  <a:lnTo>
                    <a:pt x="691" y="212"/>
                  </a:lnTo>
                  <a:lnTo>
                    <a:pt x="691" y="213"/>
                  </a:lnTo>
                  <a:lnTo>
                    <a:pt x="692" y="214"/>
                  </a:lnTo>
                  <a:lnTo>
                    <a:pt x="696" y="214"/>
                  </a:lnTo>
                  <a:lnTo>
                    <a:pt x="696" y="215"/>
                  </a:lnTo>
                  <a:lnTo>
                    <a:pt x="696" y="216"/>
                  </a:lnTo>
                  <a:lnTo>
                    <a:pt x="696" y="218"/>
                  </a:lnTo>
                  <a:lnTo>
                    <a:pt x="697" y="219"/>
                  </a:lnTo>
                  <a:lnTo>
                    <a:pt x="698" y="219"/>
                  </a:lnTo>
                  <a:lnTo>
                    <a:pt x="699" y="219"/>
                  </a:lnTo>
                  <a:lnTo>
                    <a:pt x="701" y="219"/>
                  </a:lnTo>
                  <a:lnTo>
                    <a:pt x="703" y="220"/>
                  </a:lnTo>
                  <a:lnTo>
                    <a:pt x="701" y="220"/>
                  </a:lnTo>
                  <a:lnTo>
                    <a:pt x="703" y="221"/>
                  </a:lnTo>
                  <a:lnTo>
                    <a:pt x="704" y="222"/>
                  </a:lnTo>
                  <a:lnTo>
                    <a:pt x="705" y="222"/>
                  </a:lnTo>
                  <a:lnTo>
                    <a:pt x="705" y="223"/>
                  </a:lnTo>
                  <a:lnTo>
                    <a:pt x="704" y="223"/>
                  </a:lnTo>
                  <a:lnTo>
                    <a:pt x="704" y="224"/>
                  </a:lnTo>
                  <a:lnTo>
                    <a:pt x="705" y="226"/>
                  </a:lnTo>
                  <a:lnTo>
                    <a:pt x="705" y="227"/>
                  </a:lnTo>
                  <a:lnTo>
                    <a:pt x="706" y="228"/>
                  </a:lnTo>
                  <a:lnTo>
                    <a:pt x="706" y="229"/>
                  </a:lnTo>
                  <a:lnTo>
                    <a:pt x="705" y="229"/>
                  </a:lnTo>
                  <a:lnTo>
                    <a:pt x="706" y="230"/>
                  </a:lnTo>
                  <a:lnTo>
                    <a:pt x="706" y="231"/>
                  </a:lnTo>
                  <a:lnTo>
                    <a:pt x="707" y="232"/>
                  </a:lnTo>
                  <a:lnTo>
                    <a:pt x="708" y="234"/>
                  </a:lnTo>
                  <a:lnTo>
                    <a:pt x="708" y="235"/>
                  </a:lnTo>
                  <a:lnTo>
                    <a:pt x="709" y="235"/>
                  </a:lnTo>
                  <a:lnTo>
                    <a:pt x="710" y="236"/>
                  </a:lnTo>
                  <a:lnTo>
                    <a:pt x="712" y="236"/>
                  </a:lnTo>
                  <a:lnTo>
                    <a:pt x="713" y="236"/>
                  </a:lnTo>
                  <a:lnTo>
                    <a:pt x="714" y="236"/>
                  </a:lnTo>
                  <a:lnTo>
                    <a:pt x="715" y="236"/>
                  </a:lnTo>
                  <a:lnTo>
                    <a:pt x="716" y="236"/>
                  </a:lnTo>
                  <a:lnTo>
                    <a:pt x="717" y="236"/>
                  </a:lnTo>
                  <a:lnTo>
                    <a:pt x="718" y="236"/>
                  </a:lnTo>
                  <a:lnTo>
                    <a:pt x="720" y="236"/>
                  </a:lnTo>
                  <a:lnTo>
                    <a:pt x="721" y="236"/>
                  </a:lnTo>
                  <a:lnTo>
                    <a:pt x="721" y="237"/>
                  </a:lnTo>
                  <a:lnTo>
                    <a:pt x="721" y="238"/>
                  </a:lnTo>
                  <a:lnTo>
                    <a:pt x="721" y="239"/>
                  </a:lnTo>
                  <a:lnTo>
                    <a:pt x="722" y="239"/>
                  </a:lnTo>
                  <a:lnTo>
                    <a:pt x="722" y="240"/>
                  </a:lnTo>
                  <a:lnTo>
                    <a:pt x="723" y="239"/>
                  </a:lnTo>
                  <a:lnTo>
                    <a:pt x="723" y="240"/>
                  </a:lnTo>
                  <a:lnTo>
                    <a:pt x="724" y="240"/>
                  </a:lnTo>
                  <a:lnTo>
                    <a:pt x="725" y="240"/>
                  </a:lnTo>
                  <a:lnTo>
                    <a:pt x="726" y="240"/>
                  </a:lnTo>
                  <a:lnTo>
                    <a:pt x="730" y="241"/>
                  </a:lnTo>
                  <a:lnTo>
                    <a:pt x="731" y="241"/>
                  </a:lnTo>
                  <a:lnTo>
                    <a:pt x="732" y="241"/>
                  </a:lnTo>
                  <a:lnTo>
                    <a:pt x="732" y="243"/>
                  </a:lnTo>
                  <a:lnTo>
                    <a:pt x="733" y="243"/>
                  </a:lnTo>
                  <a:lnTo>
                    <a:pt x="733" y="244"/>
                  </a:lnTo>
                  <a:lnTo>
                    <a:pt x="732" y="245"/>
                  </a:lnTo>
                  <a:lnTo>
                    <a:pt x="732" y="244"/>
                  </a:lnTo>
                  <a:lnTo>
                    <a:pt x="731" y="244"/>
                  </a:lnTo>
                  <a:lnTo>
                    <a:pt x="731" y="245"/>
                  </a:lnTo>
                  <a:lnTo>
                    <a:pt x="730" y="245"/>
                  </a:lnTo>
                  <a:lnTo>
                    <a:pt x="729" y="245"/>
                  </a:lnTo>
                  <a:lnTo>
                    <a:pt x="728" y="245"/>
                  </a:lnTo>
                  <a:lnTo>
                    <a:pt x="728" y="246"/>
                  </a:lnTo>
                  <a:lnTo>
                    <a:pt x="726" y="245"/>
                  </a:lnTo>
                  <a:lnTo>
                    <a:pt x="725" y="245"/>
                  </a:lnTo>
                  <a:lnTo>
                    <a:pt x="724" y="246"/>
                  </a:lnTo>
                  <a:lnTo>
                    <a:pt x="724" y="245"/>
                  </a:lnTo>
                  <a:lnTo>
                    <a:pt x="723" y="245"/>
                  </a:lnTo>
                  <a:lnTo>
                    <a:pt x="723" y="246"/>
                  </a:lnTo>
                  <a:lnTo>
                    <a:pt x="723" y="247"/>
                  </a:lnTo>
                  <a:lnTo>
                    <a:pt x="723" y="246"/>
                  </a:lnTo>
                  <a:lnTo>
                    <a:pt x="724" y="246"/>
                  </a:lnTo>
                  <a:lnTo>
                    <a:pt x="725" y="247"/>
                  </a:lnTo>
                  <a:lnTo>
                    <a:pt x="726" y="247"/>
                  </a:lnTo>
                  <a:lnTo>
                    <a:pt x="728" y="247"/>
                  </a:lnTo>
                  <a:lnTo>
                    <a:pt x="728" y="248"/>
                  </a:lnTo>
                  <a:lnTo>
                    <a:pt x="729" y="249"/>
                  </a:lnTo>
                  <a:lnTo>
                    <a:pt x="730" y="249"/>
                  </a:lnTo>
                  <a:lnTo>
                    <a:pt x="731" y="249"/>
                  </a:lnTo>
                  <a:lnTo>
                    <a:pt x="731" y="251"/>
                  </a:lnTo>
                  <a:lnTo>
                    <a:pt x="731" y="252"/>
                  </a:lnTo>
                  <a:lnTo>
                    <a:pt x="732" y="252"/>
                  </a:lnTo>
                  <a:lnTo>
                    <a:pt x="733" y="252"/>
                  </a:lnTo>
                  <a:lnTo>
                    <a:pt x="734" y="252"/>
                  </a:lnTo>
                  <a:lnTo>
                    <a:pt x="734" y="253"/>
                  </a:lnTo>
                  <a:lnTo>
                    <a:pt x="735" y="253"/>
                  </a:lnTo>
                  <a:lnTo>
                    <a:pt x="735" y="254"/>
                  </a:lnTo>
                  <a:lnTo>
                    <a:pt x="734" y="254"/>
                  </a:lnTo>
                  <a:lnTo>
                    <a:pt x="734" y="255"/>
                  </a:lnTo>
                  <a:lnTo>
                    <a:pt x="733" y="255"/>
                  </a:lnTo>
                  <a:lnTo>
                    <a:pt x="734" y="255"/>
                  </a:lnTo>
                  <a:lnTo>
                    <a:pt x="735" y="255"/>
                  </a:lnTo>
                  <a:lnTo>
                    <a:pt x="735" y="256"/>
                  </a:lnTo>
                  <a:lnTo>
                    <a:pt x="735" y="255"/>
                  </a:lnTo>
                  <a:lnTo>
                    <a:pt x="735" y="254"/>
                  </a:lnTo>
                  <a:lnTo>
                    <a:pt x="737" y="255"/>
                  </a:lnTo>
                  <a:lnTo>
                    <a:pt x="737" y="256"/>
                  </a:lnTo>
                  <a:lnTo>
                    <a:pt x="737" y="255"/>
                  </a:lnTo>
                  <a:lnTo>
                    <a:pt x="737" y="256"/>
                  </a:lnTo>
                  <a:lnTo>
                    <a:pt x="737" y="257"/>
                  </a:lnTo>
                  <a:lnTo>
                    <a:pt x="737" y="256"/>
                  </a:lnTo>
                  <a:lnTo>
                    <a:pt x="738" y="256"/>
                  </a:lnTo>
                  <a:lnTo>
                    <a:pt x="738" y="257"/>
                  </a:lnTo>
                  <a:lnTo>
                    <a:pt x="739" y="257"/>
                  </a:lnTo>
                  <a:lnTo>
                    <a:pt x="739" y="258"/>
                  </a:lnTo>
                  <a:lnTo>
                    <a:pt x="739" y="260"/>
                  </a:lnTo>
                  <a:lnTo>
                    <a:pt x="739" y="265"/>
                  </a:lnTo>
                  <a:lnTo>
                    <a:pt x="739" y="266"/>
                  </a:lnTo>
                  <a:lnTo>
                    <a:pt x="738" y="266"/>
                  </a:lnTo>
                  <a:lnTo>
                    <a:pt x="738" y="268"/>
                  </a:lnTo>
                  <a:lnTo>
                    <a:pt x="737" y="268"/>
                  </a:lnTo>
                  <a:lnTo>
                    <a:pt x="737" y="266"/>
                  </a:lnTo>
                  <a:lnTo>
                    <a:pt x="737" y="268"/>
                  </a:lnTo>
                  <a:lnTo>
                    <a:pt x="735" y="268"/>
                  </a:lnTo>
                  <a:lnTo>
                    <a:pt x="734" y="268"/>
                  </a:lnTo>
                  <a:lnTo>
                    <a:pt x="735" y="268"/>
                  </a:lnTo>
                  <a:lnTo>
                    <a:pt x="737" y="268"/>
                  </a:lnTo>
                  <a:lnTo>
                    <a:pt x="737" y="269"/>
                  </a:lnTo>
                  <a:lnTo>
                    <a:pt x="737" y="271"/>
                  </a:lnTo>
                  <a:lnTo>
                    <a:pt x="735" y="271"/>
                  </a:lnTo>
                  <a:lnTo>
                    <a:pt x="737" y="271"/>
                  </a:lnTo>
                  <a:lnTo>
                    <a:pt x="737" y="273"/>
                  </a:lnTo>
                  <a:lnTo>
                    <a:pt x="735" y="273"/>
                  </a:lnTo>
                  <a:lnTo>
                    <a:pt x="735" y="272"/>
                  </a:lnTo>
                  <a:lnTo>
                    <a:pt x="734" y="272"/>
                  </a:lnTo>
                  <a:lnTo>
                    <a:pt x="733" y="271"/>
                  </a:lnTo>
                  <a:lnTo>
                    <a:pt x="732" y="270"/>
                  </a:lnTo>
                  <a:lnTo>
                    <a:pt x="733" y="270"/>
                  </a:lnTo>
                  <a:lnTo>
                    <a:pt x="732" y="270"/>
                  </a:lnTo>
                  <a:lnTo>
                    <a:pt x="732" y="269"/>
                  </a:lnTo>
                  <a:lnTo>
                    <a:pt x="731" y="269"/>
                  </a:lnTo>
                  <a:lnTo>
                    <a:pt x="731" y="268"/>
                  </a:lnTo>
                  <a:lnTo>
                    <a:pt x="730" y="268"/>
                  </a:lnTo>
                  <a:lnTo>
                    <a:pt x="730" y="266"/>
                  </a:lnTo>
                  <a:lnTo>
                    <a:pt x="731" y="264"/>
                  </a:lnTo>
                  <a:lnTo>
                    <a:pt x="730" y="263"/>
                  </a:lnTo>
                  <a:lnTo>
                    <a:pt x="730" y="262"/>
                  </a:lnTo>
                  <a:lnTo>
                    <a:pt x="729" y="262"/>
                  </a:lnTo>
                  <a:lnTo>
                    <a:pt x="729" y="263"/>
                  </a:lnTo>
                  <a:lnTo>
                    <a:pt x="730" y="264"/>
                  </a:lnTo>
                  <a:lnTo>
                    <a:pt x="730" y="265"/>
                  </a:lnTo>
                  <a:lnTo>
                    <a:pt x="729" y="266"/>
                  </a:lnTo>
                  <a:lnTo>
                    <a:pt x="725" y="264"/>
                  </a:lnTo>
                  <a:lnTo>
                    <a:pt x="724" y="262"/>
                  </a:lnTo>
                  <a:lnTo>
                    <a:pt x="724" y="261"/>
                  </a:lnTo>
                  <a:lnTo>
                    <a:pt x="724" y="260"/>
                  </a:lnTo>
                  <a:lnTo>
                    <a:pt x="723" y="260"/>
                  </a:lnTo>
                  <a:lnTo>
                    <a:pt x="723" y="258"/>
                  </a:lnTo>
                  <a:lnTo>
                    <a:pt x="723" y="260"/>
                  </a:lnTo>
                  <a:lnTo>
                    <a:pt x="723" y="261"/>
                  </a:lnTo>
                  <a:lnTo>
                    <a:pt x="722" y="261"/>
                  </a:lnTo>
                  <a:lnTo>
                    <a:pt x="722" y="260"/>
                  </a:lnTo>
                  <a:lnTo>
                    <a:pt x="721" y="260"/>
                  </a:lnTo>
                  <a:lnTo>
                    <a:pt x="720" y="260"/>
                  </a:lnTo>
                  <a:lnTo>
                    <a:pt x="720" y="258"/>
                  </a:lnTo>
                  <a:lnTo>
                    <a:pt x="718" y="258"/>
                  </a:lnTo>
                  <a:lnTo>
                    <a:pt x="718" y="260"/>
                  </a:lnTo>
                  <a:lnTo>
                    <a:pt x="720" y="261"/>
                  </a:lnTo>
                  <a:lnTo>
                    <a:pt x="721" y="261"/>
                  </a:lnTo>
                  <a:lnTo>
                    <a:pt x="722" y="262"/>
                  </a:lnTo>
                  <a:lnTo>
                    <a:pt x="721" y="265"/>
                  </a:lnTo>
                  <a:lnTo>
                    <a:pt x="721" y="264"/>
                  </a:lnTo>
                  <a:lnTo>
                    <a:pt x="721" y="265"/>
                  </a:lnTo>
                  <a:lnTo>
                    <a:pt x="718" y="265"/>
                  </a:lnTo>
                  <a:lnTo>
                    <a:pt x="718" y="264"/>
                  </a:lnTo>
                  <a:lnTo>
                    <a:pt x="718" y="263"/>
                  </a:lnTo>
                  <a:lnTo>
                    <a:pt x="717" y="263"/>
                  </a:lnTo>
                  <a:lnTo>
                    <a:pt x="716" y="263"/>
                  </a:lnTo>
                  <a:lnTo>
                    <a:pt x="717" y="263"/>
                  </a:lnTo>
                  <a:lnTo>
                    <a:pt x="717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8"/>
                  </a:lnTo>
                  <a:lnTo>
                    <a:pt x="718" y="268"/>
                  </a:lnTo>
                  <a:lnTo>
                    <a:pt x="720" y="268"/>
                  </a:lnTo>
                  <a:lnTo>
                    <a:pt x="720" y="266"/>
                  </a:lnTo>
                  <a:lnTo>
                    <a:pt x="720" y="268"/>
                  </a:lnTo>
                  <a:lnTo>
                    <a:pt x="721" y="268"/>
                  </a:lnTo>
                  <a:lnTo>
                    <a:pt x="721" y="269"/>
                  </a:lnTo>
                  <a:lnTo>
                    <a:pt x="722" y="269"/>
                  </a:lnTo>
                  <a:lnTo>
                    <a:pt x="722" y="270"/>
                  </a:lnTo>
                  <a:lnTo>
                    <a:pt x="722" y="271"/>
                  </a:lnTo>
                  <a:lnTo>
                    <a:pt x="722" y="272"/>
                  </a:lnTo>
                  <a:lnTo>
                    <a:pt x="721" y="272"/>
                  </a:lnTo>
                  <a:lnTo>
                    <a:pt x="720" y="272"/>
                  </a:lnTo>
                  <a:lnTo>
                    <a:pt x="720" y="271"/>
                  </a:lnTo>
                  <a:lnTo>
                    <a:pt x="718" y="271"/>
                  </a:lnTo>
                  <a:lnTo>
                    <a:pt x="718" y="272"/>
                  </a:lnTo>
                  <a:lnTo>
                    <a:pt x="720" y="272"/>
                  </a:lnTo>
                  <a:lnTo>
                    <a:pt x="720" y="273"/>
                  </a:lnTo>
                  <a:lnTo>
                    <a:pt x="720" y="274"/>
                  </a:lnTo>
                  <a:lnTo>
                    <a:pt x="718" y="274"/>
                  </a:lnTo>
                  <a:lnTo>
                    <a:pt x="718" y="275"/>
                  </a:lnTo>
                  <a:lnTo>
                    <a:pt x="720" y="275"/>
                  </a:lnTo>
                  <a:lnTo>
                    <a:pt x="720" y="274"/>
                  </a:lnTo>
                  <a:lnTo>
                    <a:pt x="721" y="273"/>
                  </a:lnTo>
                  <a:lnTo>
                    <a:pt x="722" y="274"/>
                  </a:lnTo>
                  <a:lnTo>
                    <a:pt x="724" y="274"/>
                  </a:lnTo>
                  <a:lnTo>
                    <a:pt x="724" y="275"/>
                  </a:lnTo>
                  <a:lnTo>
                    <a:pt x="725" y="275"/>
                  </a:lnTo>
                  <a:lnTo>
                    <a:pt x="725" y="277"/>
                  </a:lnTo>
                  <a:lnTo>
                    <a:pt x="725" y="278"/>
                  </a:lnTo>
                  <a:lnTo>
                    <a:pt x="725" y="279"/>
                  </a:lnTo>
                  <a:lnTo>
                    <a:pt x="725" y="278"/>
                  </a:lnTo>
                  <a:lnTo>
                    <a:pt x="726" y="278"/>
                  </a:lnTo>
                  <a:lnTo>
                    <a:pt x="726" y="279"/>
                  </a:lnTo>
                  <a:lnTo>
                    <a:pt x="726" y="278"/>
                  </a:lnTo>
                  <a:lnTo>
                    <a:pt x="728" y="278"/>
                  </a:lnTo>
                  <a:lnTo>
                    <a:pt x="728" y="279"/>
                  </a:lnTo>
                  <a:lnTo>
                    <a:pt x="726" y="279"/>
                  </a:lnTo>
                  <a:lnTo>
                    <a:pt x="725" y="280"/>
                  </a:lnTo>
                  <a:lnTo>
                    <a:pt x="724" y="280"/>
                  </a:lnTo>
                  <a:lnTo>
                    <a:pt x="722" y="279"/>
                  </a:lnTo>
                  <a:lnTo>
                    <a:pt x="722" y="280"/>
                  </a:lnTo>
                  <a:lnTo>
                    <a:pt x="717" y="281"/>
                  </a:lnTo>
                  <a:lnTo>
                    <a:pt x="716" y="281"/>
                  </a:lnTo>
                  <a:lnTo>
                    <a:pt x="715" y="281"/>
                  </a:lnTo>
                  <a:lnTo>
                    <a:pt x="714" y="281"/>
                  </a:lnTo>
                  <a:lnTo>
                    <a:pt x="714" y="282"/>
                  </a:lnTo>
                  <a:lnTo>
                    <a:pt x="713" y="282"/>
                  </a:lnTo>
                  <a:lnTo>
                    <a:pt x="713" y="281"/>
                  </a:lnTo>
                  <a:lnTo>
                    <a:pt x="713" y="280"/>
                  </a:lnTo>
                  <a:lnTo>
                    <a:pt x="713" y="279"/>
                  </a:lnTo>
                  <a:lnTo>
                    <a:pt x="713" y="278"/>
                  </a:lnTo>
                  <a:lnTo>
                    <a:pt x="712" y="278"/>
                  </a:lnTo>
                  <a:lnTo>
                    <a:pt x="710" y="277"/>
                  </a:lnTo>
                  <a:lnTo>
                    <a:pt x="710" y="278"/>
                  </a:lnTo>
                  <a:lnTo>
                    <a:pt x="710" y="277"/>
                  </a:lnTo>
                  <a:lnTo>
                    <a:pt x="710" y="275"/>
                  </a:lnTo>
                  <a:lnTo>
                    <a:pt x="710" y="277"/>
                  </a:lnTo>
                  <a:lnTo>
                    <a:pt x="709" y="277"/>
                  </a:lnTo>
                  <a:lnTo>
                    <a:pt x="709" y="275"/>
                  </a:lnTo>
                  <a:lnTo>
                    <a:pt x="708" y="275"/>
                  </a:lnTo>
                  <a:lnTo>
                    <a:pt x="707" y="274"/>
                  </a:lnTo>
                  <a:lnTo>
                    <a:pt x="708" y="274"/>
                  </a:lnTo>
                  <a:lnTo>
                    <a:pt x="708" y="273"/>
                  </a:lnTo>
                  <a:lnTo>
                    <a:pt x="707" y="273"/>
                  </a:lnTo>
                  <a:lnTo>
                    <a:pt x="706" y="273"/>
                  </a:lnTo>
                  <a:lnTo>
                    <a:pt x="706" y="272"/>
                  </a:lnTo>
                  <a:lnTo>
                    <a:pt x="705" y="272"/>
                  </a:lnTo>
                  <a:lnTo>
                    <a:pt x="705" y="271"/>
                  </a:lnTo>
                  <a:lnTo>
                    <a:pt x="705" y="270"/>
                  </a:lnTo>
                  <a:lnTo>
                    <a:pt x="704" y="270"/>
                  </a:lnTo>
                  <a:lnTo>
                    <a:pt x="704" y="269"/>
                  </a:lnTo>
                  <a:lnTo>
                    <a:pt x="703" y="269"/>
                  </a:lnTo>
                  <a:lnTo>
                    <a:pt x="703" y="268"/>
                  </a:lnTo>
                  <a:lnTo>
                    <a:pt x="701" y="266"/>
                  </a:lnTo>
                  <a:lnTo>
                    <a:pt x="700" y="265"/>
                  </a:lnTo>
                  <a:lnTo>
                    <a:pt x="699" y="264"/>
                  </a:lnTo>
                  <a:lnTo>
                    <a:pt x="699" y="263"/>
                  </a:lnTo>
                  <a:lnTo>
                    <a:pt x="698" y="263"/>
                  </a:lnTo>
                  <a:lnTo>
                    <a:pt x="698" y="262"/>
                  </a:lnTo>
                  <a:lnTo>
                    <a:pt x="698" y="261"/>
                  </a:lnTo>
                  <a:lnTo>
                    <a:pt x="697" y="261"/>
                  </a:lnTo>
                  <a:lnTo>
                    <a:pt x="696" y="261"/>
                  </a:lnTo>
                  <a:lnTo>
                    <a:pt x="695" y="260"/>
                  </a:lnTo>
                  <a:lnTo>
                    <a:pt x="695" y="258"/>
                  </a:lnTo>
                  <a:lnTo>
                    <a:pt x="693" y="257"/>
                  </a:lnTo>
                  <a:lnTo>
                    <a:pt x="693" y="256"/>
                  </a:lnTo>
                  <a:lnTo>
                    <a:pt x="693" y="257"/>
                  </a:lnTo>
                  <a:lnTo>
                    <a:pt x="692" y="257"/>
                  </a:lnTo>
                  <a:lnTo>
                    <a:pt x="692" y="256"/>
                  </a:lnTo>
                  <a:lnTo>
                    <a:pt x="692" y="255"/>
                  </a:lnTo>
                  <a:lnTo>
                    <a:pt x="691" y="255"/>
                  </a:lnTo>
                  <a:lnTo>
                    <a:pt x="691" y="254"/>
                  </a:lnTo>
                  <a:lnTo>
                    <a:pt x="691" y="253"/>
                  </a:lnTo>
                  <a:lnTo>
                    <a:pt x="690" y="252"/>
                  </a:lnTo>
                  <a:lnTo>
                    <a:pt x="689" y="252"/>
                  </a:lnTo>
                  <a:lnTo>
                    <a:pt x="689" y="251"/>
                  </a:lnTo>
                  <a:lnTo>
                    <a:pt x="688" y="251"/>
                  </a:lnTo>
                  <a:lnTo>
                    <a:pt x="688" y="249"/>
                  </a:lnTo>
                  <a:lnTo>
                    <a:pt x="687" y="249"/>
                  </a:lnTo>
                  <a:lnTo>
                    <a:pt x="687" y="248"/>
                  </a:lnTo>
                  <a:lnTo>
                    <a:pt x="686" y="248"/>
                  </a:lnTo>
                  <a:lnTo>
                    <a:pt x="686" y="247"/>
                  </a:lnTo>
                  <a:lnTo>
                    <a:pt x="686" y="246"/>
                  </a:lnTo>
                  <a:lnTo>
                    <a:pt x="684" y="246"/>
                  </a:lnTo>
                  <a:lnTo>
                    <a:pt x="686" y="246"/>
                  </a:lnTo>
                  <a:lnTo>
                    <a:pt x="686" y="247"/>
                  </a:lnTo>
                  <a:lnTo>
                    <a:pt x="684" y="247"/>
                  </a:lnTo>
                  <a:lnTo>
                    <a:pt x="684" y="246"/>
                  </a:lnTo>
                  <a:lnTo>
                    <a:pt x="683" y="246"/>
                  </a:lnTo>
                  <a:lnTo>
                    <a:pt x="683" y="247"/>
                  </a:lnTo>
                  <a:lnTo>
                    <a:pt x="684" y="248"/>
                  </a:lnTo>
                  <a:lnTo>
                    <a:pt x="683" y="248"/>
                  </a:lnTo>
                  <a:lnTo>
                    <a:pt x="683" y="249"/>
                  </a:lnTo>
                  <a:lnTo>
                    <a:pt x="683" y="251"/>
                  </a:lnTo>
                  <a:lnTo>
                    <a:pt x="684" y="251"/>
                  </a:lnTo>
                  <a:lnTo>
                    <a:pt x="686" y="251"/>
                  </a:lnTo>
                  <a:lnTo>
                    <a:pt x="686" y="252"/>
                  </a:lnTo>
                  <a:lnTo>
                    <a:pt x="687" y="252"/>
                  </a:lnTo>
                  <a:lnTo>
                    <a:pt x="688" y="252"/>
                  </a:lnTo>
                  <a:lnTo>
                    <a:pt x="688" y="253"/>
                  </a:lnTo>
                  <a:lnTo>
                    <a:pt x="688" y="254"/>
                  </a:lnTo>
                  <a:lnTo>
                    <a:pt x="688" y="255"/>
                  </a:lnTo>
                  <a:lnTo>
                    <a:pt x="689" y="255"/>
                  </a:lnTo>
                  <a:lnTo>
                    <a:pt x="689" y="256"/>
                  </a:lnTo>
                  <a:lnTo>
                    <a:pt x="690" y="257"/>
                  </a:lnTo>
                  <a:lnTo>
                    <a:pt x="690" y="258"/>
                  </a:lnTo>
                  <a:lnTo>
                    <a:pt x="691" y="258"/>
                  </a:lnTo>
                  <a:lnTo>
                    <a:pt x="691" y="260"/>
                  </a:lnTo>
                  <a:lnTo>
                    <a:pt x="692" y="260"/>
                  </a:lnTo>
                  <a:lnTo>
                    <a:pt x="692" y="261"/>
                  </a:lnTo>
                  <a:lnTo>
                    <a:pt x="693" y="261"/>
                  </a:lnTo>
                  <a:lnTo>
                    <a:pt x="693" y="262"/>
                  </a:lnTo>
                  <a:lnTo>
                    <a:pt x="695" y="262"/>
                  </a:lnTo>
                  <a:lnTo>
                    <a:pt x="695" y="263"/>
                  </a:lnTo>
                  <a:lnTo>
                    <a:pt x="696" y="264"/>
                  </a:lnTo>
                  <a:lnTo>
                    <a:pt x="697" y="265"/>
                  </a:lnTo>
                  <a:lnTo>
                    <a:pt x="697" y="266"/>
                  </a:lnTo>
                  <a:lnTo>
                    <a:pt x="698" y="266"/>
                  </a:lnTo>
                  <a:lnTo>
                    <a:pt x="698" y="268"/>
                  </a:lnTo>
                  <a:lnTo>
                    <a:pt x="698" y="269"/>
                  </a:lnTo>
                  <a:lnTo>
                    <a:pt x="699" y="270"/>
                  </a:lnTo>
                  <a:lnTo>
                    <a:pt x="700" y="271"/>
                  </a:lnTo>
                  <a:lnTo>
                    <a:pt x="700" y="272"/>
                  </a:lnTo>
                  <a:lnTo>
                    <a:pt x="701" y="272"/>
                  </a:lnTo>
                  <a:lnTo>
                    <a:pt x="701" y="273"/>
                  </a:lnTo>
                  <a:lnTo>
                    <a:pt x="703" y="274"/>
                  </a:lnTo>
                  <a:lnTo>
                    <a:pt x="701" y="275"/>
                  </a:lnTo>
                  <a:lnTo>
                    <a:pt x="703" y="275"/>
                  </a:lnTo>
                  <a:lnTo>
                    <a:pt x="704" y="275"/>
                  </a:lnTo>
                  <a:lnTo>
                    <a:pt x="704" y="277"/>
                  </a:lnTo>
                  <a:lnTo>
                    <a:pt x="705" y="277"/>
                  </a:lnTo>
                  <a:lnTo>
                    <a:pt x="706" y="277"/>
                  </a:lnTo>
                  <a:lnTo>
                    <a:pt x="706" y="278"/>
                  </a:lnTo>
                  <a:lnTo>
                    <a:pt x="705" y="278"/>
                  </a:lnTo>
                  <a:lnTo>
                    <a:pt x="706" y="278"/>
                  </a:lnTo>
                  <a:lnTo>
                    <a:pt x="705" y="278"/>
                  </a:lnTo>
                  <a:lnTo>
                    <a:pt x="706" y="278"/>
                  </a:lnTo>
                  <a:lnTo>
                    <a:pt x="706" y="279"/>
                  </a:lnTo>
                  <a:lnTo>
                    <a:pt x="707" y="279"/>
                  </a:lnTo>
                  <a:lnTo>
                    <a:pt x="708" y="279"/>
                  </a:lnTo>
                  <a:lnTo>
                    <a:pt x="709" y="279"/>
                  </a:lnTo>
                  <a:lnTo>
                    <a:pt x="709" y="280"/>
                  </a:lnTo>
                  <a:lnTo>
                    <a:pt x="710" y="281"/>
                  </a:lnTo>
                  <a:lnTo>
                    <a:pt x="712" y="282"/>
                  </a:lnTo>
                  <a:lnTo>
                    <a:pt x="713" y="282"/>
                  </a:lnTo>
                  <a:lnTo>
                    <a:pt x="714" y="283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6" y="286"/>
                  </a:lnTo>
                  <a:lnTo>
                    <a:pt x="717" y="286"/>
                  </a:lnTo>
                  <a:lnTo>
                    <a:pt x="720" y="286"/>
                  </a:lnTo>
                  <a:lnTo>
                    <a:pt x="720" y="285"/>
                  </a:lnTo>
                  <a:lnTo>
                    <a:pt x="721" y="285"/>
                  </a:lnTo>
                  <a:lnTo>
                    <a:pt x="722" y="285"/>
                  </a:lnTo>
                  <a:lnTo>
                    <a:pt x="722" y="286"/>
                  </a:lnTo>
                  <a:lnTo>
                    <a:pt x="722" y="287"/>
                  </a:lnTo>
                  <a:lnTo>
                    <a:pt x="723" y="287"/>
                  </a:lnTo>
                  <a:lnTo>
                    <a:pt x="723" y="288"/>
                  </a:lnTo>
                  <a:lnTo>
                    <a:pt x="723" y="287"/>
                  </a:lnTo>
                  <a:lnTo>
                    <a:pt x="724" y="287"/>
                  </a:lnTo>
                  <a:lnTo>
                    <a:pt x="724" y="288"/>
                  </a:lnTo>
                  <a:lnTo>
                    <a:pt x="725" y="288"/>
                  </a:lnTo>
                  <a:lnTo>
                    <a:pt x="725" y="289"/>
                  </a:lnTo>
                  <a:lnTo>
                    <a:pt x="725" y="290"/>
                  </a:lnTo>
                  <a:lnTo>
                    <a:pt x="724" y="290"/>
                  </a:lnTo>
                  <a:lnTo>
                    <a:pt x="723" y="290"/>
                  </a:lnTo>
                  <a:lnTo>
                    <a:pt x="723" y="291"/>
                  </a:lnTo>
                  <a:lnTo>
                    <a:pt x="723" y="293"/>
                  </a:lnTo>
                  <a:lnTo>
                    <a:pt x="722" y="293"/>
                  </a:lnTo>
                  <a:lnTo>
                    <a:pt x="722" y="294"/>
                  </a:lnTo>
                  <a:lnTo>
                    <a:pt x="722" y="293"/>
                  </a:lnTo>
                  <a:lnTo>
                    <a:pt x="721" y="294"/>
                  </a:lnTo>
                  <a:lnTo>
                    <a:pt x="722" y="294"/>
                  </a:lnTo>
                  <a:lnTo>
                    <a:pt x="723" y="294"/>
                  </a:lnTo>
                  <a:lnTo>
                    <a:pt x="723" y="293"/>
                  </a:lnTo>
                  <a:lnTo>
                    <a:pt x="724" y="293"/>
                  </a:lnTo>
                  <a:lnTo>
                    <a:pt x="725" y="293"/>
                  </a:lnTo>
                  <a:lnTo>
                    <a:pt x="725" y="294"/>
                  </a:lnTo>
                  <a:lnTo>
                    <a:pt x="726" y="294"/>
                  </a:lnTo>
                  <a:lnTo>
                    <a:pt x="726" y="293"/>
                  </a:lnTo>
                  <a:lnTo>
                    <a:pt x="728" y="291"/>
                  </a:lnTo>
                  <a:lnTo>
                    <a:pt x="730" y="293"/>
                  </a:lnTo>
                  <a:lnTo>
                    <a:pt x="730" y="294"/>
                  </a:lnTo>
                  <a:lnTo>
                    <a:pt x="731" y="294"/>
                  </a:lnTo>
                  <a:lnTo>
                    <a:pt x="731" y="295"/>
                  </a:lnTo>
                  <a:lnTo>
                    <a:pt x="732" y="295"/>
                  </a:lnTo>
                  <a:lnTo>
                    <a:pt x="733" y="295"/>
                  </a:lnTo>
                  <a:lnTo>
                    <a:pt x="733" y="296"/>
                  </a:lnTo>
                  <a:lnTo>
                    <a:pt x="734" y="296"/>
                  </a:lnTo>
                  <a:lnTo>
                    <a:pt x="734" y="297"/>
                  </a:lnTo>
                  <a:lnTo>
                    <a:pt x="734" y="298"/>
                  </a:lnTo>
                  <a:lnTo>
                    <a:pt x="733" y="298"/>
                  </a:lnTo>
                  <a:lnTo>
                    <a:pt x="733" y="299"/>
                  </a:lnTo>
                  <a:lnTo>
                    <a:pt x="733" y="298"/>
                  </a:lnTo>
                  <a:lnTo>
                    <a:pt x="732" y="299"/>
                  </a:lnTo>
                  <a:lnTo>
                    <a:pt x="732" y="298"/>
                  </a:lnTo>
                  <a:lnTo>
                    <a:pt x="732" y="299"/>
                  </a:lnTo>
                  <a:lnTo>
                    <a:pt x="731" y="299"/>
                  </a:lnTo>
                  <a:lnTo>
                    <a:pt x="731" y="298"/>
                  </a:lnTo>
                  <a:lnTo>
                    <a:pt x="731" y="299"/>
                  </a:lnTo>
                  <a:lnTo>
                    <a:pt x="730" y="299"/>
                  </a:lnTo>
                  <a:lnTo>
                    <a:pt x="730" y="300"/>
                  </a:lnTo>
                  <a:lnTo>
                    <a:pt x="729" y="300"/>
                  </a:lnTo>
                  <a:lnTo>
                    <a:pt x="730" y="300"/>
                  </a:lnTo>
                  <a:lnTo>
                    <a:pt x="731" y="302"/>
                  </a:lnTo>
                  <a:lnTo>
                    <a:pt x="732" y="302"/>
                  </a:lnTo>
                  <a:lnTo>
                    <a:pt x="731" y="300"/>
                  </a:lnTo>
                  <a:lnTo>
                    <a:pt x="732" y="300"/>
                  </a:lnTo>
                  <a:lnTo>
                    <a:pt x="733" y="300"/>
                  </a:lnTo>
                  <a:lnTo>
                    <a:pt x="734" y="300"/>
                  </a:lnTo>
                  <a:lnTo>
                    <a:pt x="735" y="300"/>
                  </a:lnTo>
                  <a:lnTo>
                    <a:pt x="735" y="299"/>
                  </a:lnTo>
                  <a:lnTo>
                    <a:pt x="734" y="299"/>
                  </a:lnTo>
                  <a:lnTo>
                    <a:pt x="735" y="299"/>
                  </a:lnTo>
                  <a:lnTo>
                    <a:pt x="737" y="302"/>
                  </a:lnTo>
                  <a:lnTo>
                    <a:pt x="737" y="303"/>
                  </a:lnTo>
                  <a:lnTo>
                    <a:pt x="735" y="304"/>
                  </a:lnTo>
                  <a:lnTo>
                    <a:pt x="735" y="305"/>
                  </a:lnTo>
                  <a:lnTo>
                    <a:pt x="735" y="306"/>
                  </a:lnTo>
                  <a:lnTo>
                    <a:pt x="735" y="307"/>
                  </a:lnTo>
                  <a:lnTo>
                    <a:pt x="734" y="307"/>
                  </a:lnTo>
                  <a:lnTo>
                    <a:pt x="734" y="308"/>
                  </a:lnTo>
                  <a:lnTo>
                    <a:pt x="734" y="310"/>
                  </a:lnTo>
                  <a:lnTo>
                    <a:pt x="734" y="311"/>
                  </a:lnTo>
                  <a:lnTo>
                    <a:pt x="733" y="312"/>
                  </a:lnTo>
                  <a:lnTo>
                    <a:pt x="732" y="312"/>
                  </a:lnTo>
                  <a:lnTo>
                    <a:pt x="732" y="311"/>
                  </a:lnTo>
                  <a:lnTo>
                    <a:pt x="733" y="311"/>
                  </a:lnTo>
                  <a:lnTo>
                    <a:pt x="733" y="310"/>
                  </a:lnTo>
                  <a:lnTo>
                    <a:pt x="733" y="308"/>
                  </a:lnTo>
                  <a:lnTo>
                    <a:pt x="734" y="308"/>
                  </a:lnTo>
                  <a:lnTo>
                    <a:pt x="733" y="308"/>
                  </a:lnTo>
                  <a:lnTo>
                    <a:pt x="733" y="310"/>
                  </a:lnTo>
                  <a:lnTo>
                    <a:pt x="732" y="310"/>
                  </a:lnTo>
                  <a:lnTo>
                    <a:pt x="732" y="311"/>
                  </a:lnTo>
                  <a:lnTo>
                    <a:pt x="731" y="311"/>
                  </a:lnTo>
                  <a:lnTo>
                    <a:pt x="730" y="311"/>
                  </a:lnTo>
                  <a:lnTo>
                    <a:pt x="730" y="312"/>
                  </a:lnTo>
                  <a:lnTo>
                    <a:pt x="729" y="312"/>
                  </a:lnTo>
                  <a:lnTo>
                    <a:pt x="728" y="313"/>
                  </a:lnTo>
                  <a:lnTo>
                    <a:pt x="726" y="313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4" y="314"/>
                  </a:lnTo>
                  <a:lnTo>
                    <a:pt x="724" y="315"/>
                  </a:lnTo>
                  <a:lnTo>
                    <a:pt x="723" y="316"/>
                  </a:lnTo>
                  <a:lnTo>
                    <a:pt x="723" y="317"/>
                  </a:lnTo>
                  <a:lnTo>
                    <a:pt x="722" y="316"/>
                  </a:lnTo>
                  <a:lnTo>
                    <a:pt x="720" y="313"/>
                  </a:lnTo>
                  <a:lnTo>
                    <a:pt x="720" y="312"/>
                  </a:lnTo>
                  <a:lnTo>
                    <a:pt x="717" y="310"/>
                  </a:lnTo>
                  <a:lnTo>
                    <a:pt x="712" y="305"/>
                  </a:lnTo>
                  <a:lnTo>
                    <a:pt x="712" y="303"/>
                  </a:lnTo>
                  <a:lnTo>
                    <a:pt x="709" y="302"/>
                  </a:lnTo>
                  <a:lnTo>
                    <a:pt x="709" y="300"/>
                  </a:lnTo>
                  <a:lnTo>
                    <a:pt x="708" y="300"/>
                  </a:lnTo>
                  <a:lnTo>
                    <a:pt x="708" y="299"/>
                  </a:lnTo>
                  <a:lnTo>
                    <a:pt x="707" y="298"/>
                  </a:lnTo>
                  <a:lnTo>
                    <a:pt x="707" y="299"/>
                  </a:lnTo>
                  <a:lnTo>
                    <a:pt x="708" y="299"/>
                  </a:lnTo>
                  <a:lnTo>
                    <a:pt x="707" y="300"/>
                  </a:lnTo>
                  <a:lnTo>
                    <a:pt x="708" y="300"/>
                  </a:lnTo>
                  <a:lnTo>
                    <a:pt x="708" y="302"/>
                  </a:lnTo>
                  <a:lnTo>
                    <a:pt x="707" y="302"/>
                  </a:lnTo>
                  <a:lnTo>
                    <a:pt x="705" y="298"/>
                  </a:lnTo>
                  <a:lnTo>
                    <a:pt x="703" y="297"/>
                  </a:lnTo>
                  <a:lnTo>
                    <a:pt x="701" y="295"/>
                  </a:lnTo>
                  <a:lnTo>
                    <a:pt x="703" y="295"/>
                  </a:lnTo>
                  <a:lnTo>
                    <a:pt x="703" y="294"/>
                  </a:lnTo>
                  <a:lnTo>
                    <a:pt x="704" y="293"/>
                  </a:lnTo>
                  <a:lnTo>
                    <a:pt x="703" y="288"/>
                  </a:lnTo>
                  <a:lnTo>
                    <a:pt x="701" y="288"/>
                  </a:lnTo>
                  <a:lnTo>
                    <a:pt x="700" y="287"/>
                  </a:lnTo>
                  <a:lnTo>
                    <a:pt x="700" y="286"/>
                  </a:lnTo>
                  <a:lnTo>
                    <a:pt x="699" y="286"/>
                  </a:lnTo>
                  <a:lnTo>
                    <a:pt x="699" y="285"/>
                  </a:lnTo>
                  <a:lnTo>
                    <a:pt x="695" y="285"/>
                  </a:lnTo>
                  <a:lnTo>
                    <a:pt x="691" y="286"/>
                  </a:lnTo>
                  <a:lnTo>
                    <a:pt x="690" y="286"/>
                  </a:lnTo>
                  <a:lnTo>
                    <a:pt x="689" y="286"/>
                  </a:lnTo>
                  <a:lnTo>
                    <a:pt x="688" y="286"/>
                  </a:lnTo>
                  <a:lnTo>
                    <a:pt x="689" y="286"/>
                  </a:lnTo>
                  <a:lnTo>
                    <a:pt x="689" y="287"/>
                  </a:lnTo>
                  <a:lnTo>
                    <a:pt x="690" y="287"/>
                  </a:lnTo>
                  <a:lnTo>
                    <a:pt x="690" y="288"/>
                  </a:lnTo>
                  <a:lnTo>
                    <a:pt x="689" y="289"/>
                  </a:lnTo>
                  <a:lnTo>
                    <a:pt x="687" y="287"/>
                  </a:lnTo>
                  <a:lnTo>
                    <a:pt x="684" y="283"/>
                  </a:lnTo>
                  <a:lnTo>
                    <a:pt x="682" y="282"/>
                  </a:lnTo>
                  <a:lnTo>
                    <a:pt x="678" y="282"/>
                  </a:lnTo>
                  <a:lnTo>
                    <a:pt x="678" y="280"/>
                  </a:lnTo>
                  <a:lnTo>
                    <a:pt x="674" y="281"/>
                  </a:lnTo>
                  <a:lnTo>
                    <a:pt x="673" y="282"/>
                  </a:lnTo>
                  <a:lnTo>
                    <a:pt x="672" y="282"/>
                  </a:lnTo>
                  <a:lnTo>
                    <a:pt x="672" y="283"/>
                  </a:lnTo>
                  <a:lnTo>
                    <a:pt x="671" y="283"/>
                  </a:lnTo>
                  <a:lnTo>
                    <a:pt x="671" y="282"/>
                  </a:lnTo>
                  <a:lnTo>
                    <a:pt x="671" y="283"/>
                  </a:lnTo>
                  <a:lnTo>
                    <a:pt x="671" y="282"/>
                  </a:lnTo>
                  <a:lnTo>
                    <a:pt x="670" y="283"/>
                  </a:lnTo>
                  <a:lnTo>
                    <a:pt x="670" y="282"/>
                  </a:lnTo>
                  <a:lnTo>
                    <a:pt x="669" y="282"/>
                  </a:lnTo>
                  <a:lnTo>
                    <a:pt x="669" y="281"/>
                  </a:lnTo>
                  <a:lnTo>
                    <a:pt x="667" y="281"/>
                  </a:lnTo>
                  <a:lnTo>
                    <a:pt x="667" y="280"/>
                  </a:lnTo>
                  <a:lnTo>
                    <a:pt x="666" y="279"/>
                  </a:lnTo>
                  <a:lnTo>
                    <a:pt x="666" y="278"/>
                  </a:lnTo>
                  <a:lnTo>
                    <a:pt x="665" y="278"/>
                  </a:lnTo>
                  <a:lnTo>
                    <a:pt x="665" y="279"/>
                  </a:lnTo>
                  <a:lnTo>
                    <a:pt x="665" y="280"/>
                  </a:lnTo>
                  <a:lnTo>
                    <a:pt x="666" y="282"/>
                  </a:lnTo>
                  <a:lnTo>
                    <a:pt x="665" y="282"/>
                  </a:lnTo>
                  <a:lnTo>
                    <a:pt x="666" y="282"/>
                  </a:lnTo>
                  <a:lnTo>
                    <a:pt x="667" y="282"/>
                  </a:lnTo>
                  <a:lnTo>
                    <a:pt x="669" y="283"/>
                  </a:lnTo>
                  <a:lnTo>
                    <a:pt x="670" y="283"/>
                  </a:lnTo>
                  <a:lnTo>
                    <a:pt x="670" y="285"/>
                  </a:lnTo>
                  <a:lnTo>
                    <a:pt x="671" y="285"/>
                  </a:lnTo>
                  <a:lnTo>
                    <a:pt x="671" y="286"/>
                  </a:lnTo>
                  <a:lnTo>
                    <a:pt x="672" y="286"/>
                  </a:lnTo>
                  <a:lnTo>
                    <a:pt x="673" y="287"/>
                  </a:lnTo>
                  <a:lnTo>
                    <a:pt x="673" y="288"/>
                  </a:lnTo>
                  <a:lnTo>
                    <a:pt x="674" y="288"/>
                  </a:lnTo>
                  <a:lnTo>
                    <a:pt x="675" y="288"/>
                  </a:lnTo>
                  <a:lnTo>
                    <a:pt x="676" y="287"/>
                  </a:lnTo>
                  <a:lnTo>
                    <a:pt x="678" y="287"/>
                  </a:lnTo>
                  <a:lnTo>
                    <a:pt x="679" y="287"/>
                  </a:lnTo>
                  <a:lnTo>
                    <a:pt x="680" y="287"/>
                  </a:lnTo>
                  <a:lnTo>
                    <a:pt x="681" y="287"/>
                  </a:lnTo>
                  <a:lnTo>
                    <a:pt x="682" y="287"/>
                  </a:lnTo>
                  <a:lnTo>
                    <a:pt x="684" y="288"/>
                  </a:lnTo>
                  <a:lnTo>
                    <a:pt x="683" y="289"/>
                  </a:lnTo>
                  <a:lnTo>
                    <a:pt x="684" y="289"/>
                  </a:lnTo>
                  <a:lnTo>
                    <a:pt x="686" y="289"/>
                  </a:lnTo>
                  <a:lnTo>
                    <a:pt x="686" y="290"/>
                  </a:lnTo>
                  <a:lnTo>
                    <a:pt x="687" y="290"/>
                  </a:lnTo>
                  <a:lnTo>
                    <a:pt x="687" y="291"/>
                  </a:lnTo>
                  <a:lnTo>
                    <a:pt x="688" y="291"/>
                  </a:lnTo>
                  <a:lnTo>
                    <a:pt x="689" y="293"/>
                  </a:lnTo>
                  <a:lnTo>
                    <a:pt x="689" y="294"/>
                  </a:lnTo>
                  <a:lnTo>
                    <a:pt x="690" y="294"/>
                  </a:lnTo>
                  <a:lnTo>
                    <a:pt x="690" y="295"/>
                  </a:lnTo>
                  <a:lnTo>
                    <a:pt x="691" y="294"/>
                  </a:lnTo>
                  <a:lnTo>
                    <a:pt x="691" y="295"/>
                  </a:lnTo>
                  <a:lnTo>
                    <a:pt x="692" y="294"/>
                  </a:lnTo>
                  <a:lnTo>
                    <a:pt x="696" y="288"/>
                  </a:lnTo>
                  <a:lnTo>
                    <a:pt x="697" y="289"/>
                  </a:lnTo>
                  <a:lnTo>
                    <a:pt x="697" y="290"/>
                  </a:lnTo>
                  <a:lnTo>
                    <a:pt x="698" y="290"/>
                  </a:lnTo>
                  <a:lnTo>
                    <a:pt x="698" y="291"/>
                  </a:lnTo>
                  <a:lnTo>
                    <a:pt x="697" y="291"/>
                  </a:lnTo>
                  <a:lnTo>
                    <a:pt x="697" y="293"/>
                  </a:lnTo>
                  <a:lnTo>
                    <a:pt x="697" y="294"/>
                  </a:lnTo>
                  <a:lnTo>
                    <a:pt x="697" y="295"/>
                  </a:lnTo>
                  <a:lnTo>
                    <a:pt x="698" y="296"/>
                  </a:lnTo>
                  <a:lnTo>
                    <a:pt x="698" y="297"/>
                  </a:lnTo>
                  <a:lnTo>
                    <a:pt x="698" y="298"/>
                  </a:lnTo>
                  <a:lnTo>
                    <a:pt x="698" y="299"/>
                  </a:lnTo>
                  <a:lnTo>
                    <a:pt x="698" y="302"/>
                  </a:lnTo>
                  <a:lnTo>
                    <a:pt x="697" y="303"/>
                  </a:lnTo>
                  <a:lnTo>
                    <a:pt x="697" y="304"/>
                  </a:lnTo>
                  <a:lnTo>
                    <a:pt x="697" y="305"/>
                  </a:lnTo>
                  <a:lnTo>
                    <a:pt x="697" y="306"/>
                  </a:lnTo>
                  <a:lnTo>
                    <a:pt x="698" y="307"/>
                  </a:lnTo>
                  <a:lnTo>
                    <a:pt x="699" y="307"/>
                  </a:lnTo>
                  <a:lnTo>
                    <a:pt x="700" y="308"/>
                  </a:lnTo>
                  <a:lnTo>
                    <a:pt x="701" y="308"/>
                  </a:lnTo>
                  <a:lnTo>
                    <a:pt x="703" y="308"/>
                  </a:lnTo>
                  <a:lnTo>
                    <a:pt x="704" y="308"/>
                  </a:lnTo>
                  <a:lnTo>
                    <a:pt x="705" y="308"/>
                  </a:lnTo>
                  <a:lnTo>
                    <a:pt x="706" y="308"/>
                  </a:lnTo>
                  <a:lnTo>
                    <a:pt x="706" y="310"/>
                  </a:lnTo>
                  <a:lnTo>
                    <a:pt x="706" y="311"/>
                  </a:lnTo>
                  <a:lnTo>
                    <a:pt x="706" y="312"/>
                  </a:lnTo>
                  <a:lnTo>
                    <a:pt x="706" y="313"/>
                  </a:lnTo>
                  <a:lnTo>
                    <a:pt x="707" y="313"/>
                  </a:lnTo>
                  <a:lnTo>
                    <a:pt x="707" y="312"/>
                  </a:lnTo>
                  <a:lnTo>
                    <a:pt x="708" y="312"/>
                  </a:lnTo>
                  <a:lnTo>
                    <a:pt x="708" y="313"/>
                  </a:lnTo>
                  <a:lnTo>
                    <a:pt x="709" y="313"/>
                  </a:lnTo>
                  <a:lnTo>
                    <a:pt x="709" y="314"/>
                  </a:lnTo>
                  <a:lnTo>
                    <a:pt x="710" y="314"/>
                  </a:lnTo>
                  <a:lnTo>
                    <a:pt x="712" y="314"/>
                  </a:lnTo>
                  <a:lnTo>
                    <a:pt x="712" y="315"/>
                  </a:lnTo>
                  <a:lnTo>
                    <a:pt x="712" y="316"/>
                  </a:lnTo>
                  <a:lnTo>
                    <a:pt x="713" y="316"/>
                  </a:lnTo>
                  <a:lnTo>
                    <a:pt x="715" y="317"/>
                  </a:lnTo>
                  <a:lnTo>
                    <a:pt x="715" y="319"/>
                  </a:lnTo>
                  <a:lnTo>
                    <a:pt x="715" y="320"/>
                  </a:lnTo>
                  <a:lnTo>
                    <a:pt x="714" y="320"/>
                  </a:lnTo>
                  <a:lnTo>
                    <a:pt x="714" y="319"/>
                  </a:lnTo>
                  <a:lnTo>
                    <a:pt x="713" y="319"/>
                  </a:lnTo>
                  <a:lnTo>
                    <a:pt x="714" y="319"/>
                  </a:lnTo>
                  <a:lnTo>
                    <a:pt x="714" y="320"/>
                  </a:lnTo>
                  <a:lnTo>
                    <a:pt x="714" y="321"/>
                  </a:lnTo>
                  <a:lnTo>
                    <a:pt x="714" y="322"/>
                  </a:lnTo>
                  <a:lnTo>
                    <a:pt x="715" y="322"/>
                  </a:lnTo>
                  <a:lnTo>
                    <a:pt x="715" y="323"/>
                  </a:lnTo>
                  <a:lnTo>
                    <a:pt x="716" y="323"/>
                  </a:lnTo>
                  <a:lnTo>
                    <a:pt x="716" y="324"/>
                  </a:lnTo>
                  <a:lnTo>
                    <a:pt x="715" y="325"/>
                  </a:lnTo>
                  <a:lnTo>
                    <a:pt x="715" y="327"/>
                  </a:lnTo>
                  <a:lnTo>
                    <a:pt x="714" y="327"/>
                  </a:lnTo>
                  <a:lnTo>
                    <a:pt x="713" y="327"/>
                  </a:lnTo>
                  <a:lnTo>
                    <a:pt x="713" y="328"/>
                  </a:lnTo>
                  <a:lnTo>
                    <a:pt x="713" y="329"/>
                  </a:lnTo>
                  <a:lnTo>
                    <a:pt x="712" y="329"/>
                  </a:lnTo>
                  <a:lnTo>
                    <a:pt x="712" y="330"/>
                  </a:lnTo>
                  <a:lnTo>
                    <a:pt x="710" y="330"/>
                  </a:lnTo>
                  <a:lnTo>
                    <a:pt x="712" y="330"/>
                  </a:lnTo>
                  <a:lnTo>
                    <a:pt x="713" y="330"/>
                  </a:lnTo>
                  <a:lnTo>
                    <a:pt x="713" y="329"/>
                  </a:lnTo>
                  <a:lnTo>
                    <a:pt x="714" y="329"/>
                  </a:lnTo>
                  <a:lnTo>
                    <a:pt x="715" y="329"/>
                  </a:lnTo>
                  <a:lnTo>
                    <a:pt x="715" y="328"/>
                  </a:lnTo>
                  <a:lnTo>
                    <a:pt x="714" y="328"/>
                  </a:lnTo>
                  <a:lnTo>
                    <a:pt x="715" y="328"/>
                  </a:lnTo>
                  <a:lnTo>
                    <a:pt x="715" y="329"/>
                  </a:lnTo>
                  <a:lnTo>
                    <a:pt x="716" y="328"/>
                  </a:lnTo>
                  <a:lnTo>
                    <a:pt x="716" y="327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20" y="324"/>
                  </a:lnTo>
                  <a:lnTo>
                    <a:pt x="723" y="325"/>
                  </a:lnTo>
                  <a:lnTo>
                    <a:pt x="724" y="325"/>
                  </a:lnTo>
                  <a:lnTo>
                    <a:pt x="725" y="325"/>
                  </a:lnTo>
                  <a:lnTo>
                    <a:pt x="726" y="325"/>
                  </a:lnTo>
                  <a:lnTo>
                    <a:pt x="726" y="324"/>
                  </a:lnTo>
                  <a:lnTo>
                    <a:pt x="728" y="324"/>
                  </a:lnTo>
                  <a:lnTo>
                    <a:pt x="728" y="323"/>
                  </a:lnTo>
                  <a:lnTo>
                    <a:pt x="728" y="322"/>
                  </a:lnTo>
                  <a:lnTo>
                    <a:pt x="729" y="322"/>
                  </a:lnTo>
                  <a:lnTo>
                    <a:pt x="729" y="323"/>
                  </a:lnTo>
                  <a:lnTo>
                    <a:pt x="729" y="324"/>
                  </a:lnTo>
                  <a:lnTo>
                    <a:pt x="729" y="325"/>
                  </a:lnTo>
                  <a:lnTo>
                    <a:pt x="730" y="325"/>
                  </a:lnTo>
                  <a:lnTo>
                    <a:pt x="730" y="327"/>
                  </a:lnTo>
                  <a:lnTo>
                    <a:pt x="730" y="328"/>
                  </a:lnTo>
                  <a:lnTo>
                    <a:pt x="729" y="327"/>
                  </a:lnTo>
                  <a:lnTo>
                    <a:pt x="728" y="327"/>
                  </a:lnTo>
                  <a:lnTo>
                    <a:pt x="729" y="327"/>
                  </a:lnTo>
                  <a:lnTo>
                    <a:pt x="729" y="328"/>
                  </a:lnTo>
                  <a:lnTo>
                    <a:pt x="729" y="329"/>
                  </a:lnTo>
                  <a:lnTo>
                    <a:pt x="730" y="329"/>
                  </a:lnTo>
                  <a:lnTo>
                    <a:pt x="730" y="330"/>
                  </a:lnTo>
                  <a:lnTo>
                    <a:pt x="730" y="331"/>
                  </a:lnTo>
                  <a:lnTo>
                    <a:pt x="731" y="330"/>
                  </a:lnTo>
                  <a:lnTo>
                    <a:pt x="731" y="331"/>
                  </a:lnTo>
                  <a:lnTo>
                    <a:pt x="731" y="330"/>
                  </a:lnTo>
                  <a:lnTo>
                    <a:pt x="732" y="330"/>
                  </a:lnTo>
                  <a:lnTo>
                    <a:pt x="733" y="331"/>
                  </a:lnTo>
                  <a:lnTo>
                    <a:pt x="732" y="331"/>
                  </a:lnTo>
                  <a:lnTo>
                    <a:pt x="733" y="331"/>
                  </a:lnTo>
                  <a:lnTo>
                    <a:pt x="733" y="332"/>
                  </a:lnTo>
                  <a:lnTo>
                    <a:pt x="734" y="332"/>
                  </a:lnTo>
                  <a:lnTo>
                    <a:pt x="734" y="333"/>
                  </a:lnTo>
                  <a:lnTo>
                    <a:pt x="734" y="332"/>
                  </a:lnTo>
                  <a:lnTo>
                    <a:pt x="735" y="332"/>
                  </a:lnTo>
                  <a:lnTo>
                    <a:pt x="734" y="332"/>
                  </a:lnTo>
                  <a:lnTo>
                    <a:pt x="734" y="331"/>
                  </a:lnTo>
                  <a:lnTo>
                    <a:pt x="733" y="331"/>
                  </a:lnTo>
                  <a:lnTo>
                    <a:pt x="733" y="330"/>
                  </a:lnTo>
                  <a:lnTo>
                    <a:pt x="732" y="330"/>
                  </a:lnTo>
                  <a:lnTo>
                    <a:pt x="732" y="329"/>
                  </a:lnTo>
                  <a:lnTo>
                    <a:pt x="732" y="330"/>
                  </a:lnTo>
                  <a:lnTo>
                    <a:pt x="732" y="329"/>
                  </a:lnTo>
                  <a:lnTo>
                    <a:pt x="731" y="329"/>
                  </a:lnTo>
                  <a:lnTo>
                    <a:pt x="731" y="328"/>
                  </a:lnTo>
                  <a:lnTo>
                    <a:pt x="732" y="327"/>
                  </a:lnTo>
                  <a:lnTo>
                    <a:pt x="732" y="325"/>
                  </a:lnTo>
                  <a:lnTo>
                    <a:pt x="732" y="324"/>
                  </a:lnTo>
                  <a:lnTo>
                    <a:pt x="733" y="324"/>
                  </a:lnTo>
                  <a:lnTo>
                    <a:pt x="733" y="325"/>
                  </a:lnTo>
                  <a:lnTo>
                    <a:pt x="733" y="324"/>
                  </a:lnTo>
                  <a:lnTo>
                    <a:pt x="734" y="325"/>
                  </a:lnTo>
                  <a:lnTo>
                    <a:pt x="735" y="325"/>
                  </a:lnTo>
                  <a:lnTo>
                    <a:pt x="735" y="324"/>
                  </a:lnTo>
                  <a:lnTo>
                    <a:pt x="734" y="324"/>
                  </a:lnTo>
                  <a:lnTo>
                    <a:pt x="733" y="324"/>
                  </a:lnTo>
                  <a:lnTo>
                    <a:pt x="733" y="323"/>
                  </a:lnTo>
                  <a:lnTo>
                    <a:pt x="733" y="324"/>
                  </a:lnTo>
                  <a:lnTo>
                    <a:pt x="732" y="323"/>
                  </a:lnTo>
                  <a:lnTo>
                    <a:pt x="733" y="323"/>
                  </a:lnTo>
                  <a:lnTo>
                    <a:pt x="732" y="323"/>
                  </a:lnTo>
                  <a:lnTo>
                    <a:pt x="732" y="324"/>
                  </a:lnTo>
                  <a:lnTo>
                    <a:pt x="731" y="320"/>
                  </a:lnTo>
                  <a:lnTo>
                    <a:pt x="732" y="317"/>
                  </a:lnTo>
                  <a:lnTo>
                    <a:pt x="733" y="319"/>
                  </a:lnTo>
                  <a:lnTo>
                    <a:pt x="733" y="317"/>
                  </a:lnTo>
                  <a:lnTo>
                    <a:pt x="734" y="317"/>
                  </a:lnTo>
                  <a:lnTo>
                    <a:pt x="734" y="319"/>
                  </a:lnTo>
                  <a:lnTo>
                    <a:pt x="734" y="320"/>
                  </a:lnTo>
                  <a:lnTo>
                    <a:pt x="735" y="320"/>
                  </a:lnTo>
                  <a:lnTo>
                    <a:pt x="735" y="319"/>
                  </a:lnTo>
                  <a:lnTo>
                    <a:pt x="737" y="319"/>
                  </a:lnTo>
                  <a:lnTo>
                    <a:pt x="737" y="317"/>
                  </a:lnTo>
                  <a:lnTo>
                    <a:pt x="735" y="317"/>
                  </a:lnTo>
                  <a:lnTo>
                    <a:pt x="734" y="316"/>
                  </a:lnTo>
                  <a:lnTo>
                    <a:pt x="734" y="317"/>
                  </a:lnTo>
                  <a:lnTo>
                    <a:pt x="734" y="316"/>
                  </a:lnTo>
                  <a:lnTo>
                    <a:pt x="738" y="316"/>
                  </a:lnTo>
                  <a:lnTo>
                    <a:pt x="738" y="317"/>
                  </a:lnTo>
                  <a:lnTo>
                    <a:pt x="739" y="317"/>
                  </a:lnTo>
                  <a:lnTo>
                    <a:pt x="740" y="319"/>
                  </a:lnTo>
                  <a:lnTo>
                    <a:pt x="740" y="320"/>
                  </a:lnTo>
                  <a:lnTo>
                    <a:pt x="741" y="320"/>
                  </a:lnTo>
                  <a:lnTo>
                    <a:pt x="742" y="320"/>
                  </a:lnTo>
                  <a:lnTo>
                    <a:pt x="742" y="321"/>
                  </a:lnTo>
                  <a:lnTo>
                    <a:pt x="743" y="321"/>
                  </a:lnTo>
                  <a:lnTo>
                    <a:pt x="745" y="321"/>
                  </a:lnTo>
                  <a:lnTo>
                    <a:pt x="746" y="321"/>
                  </a:lnTo>
                  <a:lnTo>
                    <a:pt x="746" y="322"/>
                  </a:lnTo>
                  <a:lnTo>
                    <a:pt x="746" y="323"/>
                  </a:lnTo>
                  <a:lnTo>
                    <a:pt x="747" y="323"/>
                  </a:lnTo>
                  <a:lnTo>
                    <a:pt x="748" y="323"/>
                  </a:lnTo>
                  <a:lnTo>
                    <a:pt x="747" y="323"/>
                  </a:lnTo>
                  <a:lnTo>
                    <a:pt x="747" y="322"/>
                  </a:lnTo>
                  <a:lnTo>
                    <a:pt x="747" y="323"/>
                  </a:lnTo>
                  <a:lnTo>
                    <a:pt x="747" y="322"/>
                  </a:lnTo>
                  <a:lnTo>
                    <a:pt x="746" y="322"/>
                  </a:lnTo>
                  <a:lnTo>
                    <a:pt x="746" y="321"/>
                  </a:lnTo>
                  <a:lnTo>
                    <a:pt x="747" y="321"/>
                  </a:lnTo>
                  <a:lnTo>
                    <a:pt x="747" y="322"/>
                  </a:lnTo>
                  <a:lnTo>
                    <a:pt x="748" y="322"/>
                  </a:lnTo>
                  <a:lnTo>
                    <a:pt x="749" y="322"/>
                  </a:lnTo>
                  <a:lnTo>
                    <a:pt x="750" y="322"/>
                  </a:lnTo>
                  <a:lnTo>
                    <a:pt x="751" y="323"/>
                  </a:lnTo>
                  <a:lnTo>
                    <a:pt x="752" y="323"/>
                  </a:lnTo>
                  <a:lnTo>
                    <a:pt x="754" y="323"/>
                  </a:lnTo>
                  <a:lnTo>
                    <a:pt x="754" y="324"/>
                  </a:lnTo>
                  <a:lnTo>
                    <a:pt x="755" y="324"/>
                  </a:lnTo>
                  <a:lnTo>
                    <a:pt x="754" y="324"/>
                  </a:lnTo>
                  <a:lnTo>
                    <a:pt x="754" y="325"/>
                  </a:lnTo>
                  <a:lnTo>
                    <a:pt x="755" y="325"/>
                  </a:lnTo>
                  <a:lnTo>
                    <a:pt x="755" y="327"/>
                  </a:lnTo>
                  <a:lnTo>
                    <a:pt x="754" y="327"/>
                  </a:lnTo>
                  <a:lnTo>
                    <a:pt x="755" y="327"/>
                  </a:lnTo>
                  <a:lnTo>
                    <a:pt x="756" y="327"/>
                  </a:lnTo>
                  <a:lnTo>
                    <a:pt x="756" y="328"/>
                  </a:lnTo>
                  <a:lnTo>
                    <a:pt x="757" y="328"/>
                  </a:lnTo>
                  <a:lnTo>
                    <a:pt x="757" y="327"/>
                  </a:lnTo>
                  <a:lnTo>
                    <a:pt x="757" y="325"/>
                  </a:lnTo>
                  <a:lnTo>
                    <a:pt x="757" y="327"/>
                  </a:lnTo>
                  <a:lnTo>
                    <a:pt x="756" y="325"/>
                  </a:lnTo>
                  <a:lnTo>
                    <a:pt x="755" y="325"/>
                  </a:lnTo>
                  <a:lnTo>
                    <a:pt x="755" y="324"/>
                  </a:lnTo>
                  <a:lnTo>
                    <a:pt x="757" y="323"/>
                  </a:lnTo>
                  <a:lnTo>
                    <a:pt x="758" y="323"/>
                  </a:lnTo>
                  <a:lnTo>
                    <a:pt x="758" y="322"/>
                  </a:lnTo>
                  <a:lnTo>
                    <a:pt x="759" y="322"/>
                  </a:lnTo>
                  <a:lnTo>
                    <a:pt x="759" y="321"/>
                  </a:lnTo>
                  <a:lnTo>
                    <a:pt x="760" y="321"/>
                  </a:lnTo>
                  <a:lnTo>
                    <a:pt x="763" y="321"/>
                  </a:lnTo>
                  <a:lnTo>
                    <a:pt x="763" y="322"/>
                  </a:lnTo>
                  <a:lnTo>
                    <a:pt x="764" y="322"/>
                  </a:lnTo>
                  <a:lnTo>
                    <a:pt x="764" y="323"/>
                  </a:lnTo>
                  <a:lnTo>
                    <a:pt x="765" y="324"/>
                  </a:lnTo>
                  <a:lnTo>
                    <a:pt x="765" y="325"/>
                  </a:lnTo>
                  <a:lnTo>
                    <a:pt x="766" y="328"/>
                  </a:lnTo>
                  <a:lnTo>
                    <a:pt x="766" y="329"/>
                  </a:lnTo>
                  <a:lnTo>
                    <a:pt x="766" y="330"/>
                  </a:lnTo>
                  <a:lnTo>
                    <a:pt x="766" y="331"/>
                  </a:lnTo>
                  <a:lnTo>
                    <a:pt x="766" y="332"/>
                  </a:lnTo>
                  <a:lnTo>
                    <a:pt x="766" y="333"/>
                  </a:lnTo>
                  <a:lnTo>
                    <a:pt x="767" y="333"/>
                  </a:lnTo>
                  <a:lnTo>
                    <a:pt x="766" y="333"/>
                  </a:lnTo>
                  <a:lnTo>
                    <a:pt x="767" y="334"/>
                  </a:lnTo>
                  <a:lnTo>
                    <a:pt x="767" y="336"/>
                  </a:lnTo>
                  <a:lnTo>
                    <a:pt x="767" y="337"/>
                  </a:lnTo>
                  <a:lnTo>
                    <a:pt x="767" y="339"/>
                  </a:lnTo>
                  <a:lnTo>
                    <a:pt x="768" y="339"/>
                  </a:lnTo>
                  <a:lnTo>
                    <a:pt x="768" y="340"/>
                  </a:lnTo>
                  <a:lnTo>
                    <a:pt x="768" y="341"/>
                  </a:lnTo>
                  <a:lnTo>
                    <a:pt x="769" y="344"/>
                  </a:lnTo>
                  <a:lnTo>
                    <a:pt x="769" y="345"/>
                  </a:lnTo>
                  <a:lnTo>
                    <a:pt x="769" y="346"/>
                  </a:lnTo>
                  <a:lnTo>
                    <a:pt x="769" y="347"/>
                  </a:lnTo>
                  <a:lnTo>
                    <a:pt x="771" y="348"/>
                  </a:lnTo>
                  <a:lnTo>
                    <a:pt x="771" y="349"/>
                  </a:lnTo>
                  <a:lnTo>
                    <a:pt x="772" y="350"/>
                  </a:lnTo>
                  <a:lnTo>
                    <a:pt x="772" y="352"/>
                  </a:lnTo>
                  <a:lnTo>
                    <a:pt x="772" y="353"/>
                  </a:lnTo>
                  <a:lnTo>
                    <a:pt x="773" y="353"/>
                  </a:lnTo>
                  <a:lnTo>
                    <a:pt x="773" y="355"/>
                  </a:lnTo>
                  <a:lnTo>
                    <a:pt x="774" y="356"/>
                  </a:lnTo>
                  <a:lnTo>
                    <a:pt x="774" y="357"/>
                  </a:lnTo>
                  <a:lnTo>
                    <a:pt x="774" y="358"/>
                  </a:lnTo>
                  <a:lnTo>
                    <a:pt x="775" y="359"/>
                  </a:lnTo>
                  <a:lnTo>
                    <a:pt x="775" y="361"/>
                  </a:lnTo>
                  <a:lnTo>
                    <a:pt x="776" y="363"/>
                  </a:lnTo>
                  <a:lnTo>
                    <a:pt x="776" y="364"/>
                  </a:lnTo>
                  <a:lnTo>
                    <a:pt x="776" y="366"/>
                  </a:lnTo>
                  <a:lnTo>
                    <a:pt x="776" y="367"/>
                  </a:lnTo>
                  <a:lnTo>
                    <a:pt x="776" y="369"/>
                  </a:lnTo>
                  <a:lnTo>
                    <a:pt x="775" y="369"/>
                  </a:lnTo>
                  <a:lnTo>
                    <a:pt x="775" y="367"/>
                  </a:lnTo>
                  <a:lnTo>
                    <a:pt x="774" y="366"/>
                  </a:lnTo>
                  <a:lnTo>
                    <a:pt x="775" y="366"/>
                  </a:lnTo>
                  <a:lnTo>
                    <a:pt x="774" y="365"/>
                  </a:lnTo>
                  <a:lnTo>
                    <a:pt x="774" y="364"/>
                  </a:lnTo>
                  <a:lnTo>
                    <a:pt x="774" y="363"/>
                  </a:lnTo>
                  <a:lnTo>
                    <a:pt x="774" y="362"/>
                  </a:lnTo>
                  <a:lnTo>
                    <a:pt x="774" y="361"/>
                  </a:lnTo>
                  <a:lnTo>
                    <a:pt x="773" y="361"/>
                  </a:lnTo>
                  <a:lnTo>
                    <a:pt x="773" y="359"/>
                  </a:lnTo>
                  <a:lnTo>
                    <a:pt x="772" y="359"/>
                  </a:lnTo>
                  <a:lnTo>
                    <a:pt x="773" y="359"/>
                  </a:lnTo>
                  <a:lnTo>
                    <a:pt x="772" y="358"/>
                  </a:lnTo>
                  <a:lnTo>
                    <a:pt x="773" y="358"/>
                  </a:lnTo>
                  <a:lnTo>
                    <a:pt x="772" y="358"/>
                  </a:lnTo>
                  <a:lnTo>
                    <a:pt x="772" y="357"/>
                  </a:lnTo>
                  <a:lnTo>
                    <a:pt x="772" y="356"/>
                  </a:lnTo>
                  <a:lnTo>
                    <a:pt x="772" y="355"/>
                  </a:lnTo>
                  <a:lnTo>
                    <a:pt x="772" y="354"/>
                  </a:lnTo>
                  <a:lnTo>
                    <a:pt x="772" y="353"/>
                  </a:lnTo>
                  <a:lnTo>
                    <a:pt x="771" y="353"/>
                  </a:lnTo>
                  <a:lnTo>
                    <a:pt x="771" y="352"/>
                  </a:lnTo>
                  <a:lnTo>
                    <a:pt x="771" y="350"/>
                  </a:lnTo>
                  <a:lnTo>
                    <a:pt x="769" y="349"/>
                  </a:lnTo>
                  <a:lnTo>
                    <a:pt x="769" y="348"/>
                  </a:lnTo>
                  <a:lnTo>
                    <a:pt x="769" y="347"/>
                  </a:lnTo>
                  <a:lnTo>
                    <a:pt x="768" y="348"/>
                  </a:lnTo>
                  <a:lnTo>
                    <a:pt x="768" y="347"/>
                  </a:lnTo>
                  <a:lnTo>
                    <a:pt x="768" y="348"/>
                  </a:lnTo>
                  <a:lnTo>
                    <a:pt x="767" y="348"/>
                  </a:lnTo>
                  <a:lnTo>
                    <a:pt x="766" y="348"/>
                  </a:lnTo>
                  <a:lnTo>
                    <a:pt x="767" y="349"/>
                  </a:lnTo>
                  <a:lnTo>
                    <a:pt x="768" y="349"/>
                  </a:lnTo>
                  <a:lnTo>
                    <a:pt x="768" y="350"/>
                  </a:lnTo>
                  <a:lnTo>
                    <a:pt x="767" y="350"/>
                  </a:lnTo>
                  <a:lnTo>
                    <a:pt x="768" y="350"/>
                  </a:lnTo>
                  <a:lnTo>
                    <a:pt x="768" y="352"/>
                  </a:lnTo>
                  <a:lnTo>
                    <a:pt x="767" y="352"/>
                  </a:lnTo>
                  <a:lnTo>
                    <a:pt x="767" y="353"/>
                  </a:lnTo>
                  <a:lnTo>
                    <a:pt x="766" y="353"/>
                  </a:lnTo>
                  <a:lnTo>
                    <a:pt x="766" y="354"/>
                  </a:lnTo>
                  <a:lnTo>
                    <a:pt x="767" y="354"/>
                  </a:lnTo>
                  <a:lnTo>
                    <a:pt x="767" y="353"/>
                  </a:lnTo>
                  <a:lnTo>
                    <a:pt x="768" y="353"/>
                  </a:lnTo>
                  <a:lnTo>
                    <a:pt x="768" y="352"/>
                  </a:lnTo>
                  <a:lnTo>
                    <a:pt x="768" y="353"/>
                  </a:lnTo>
                  <a:lnTo>
                    <a:pt x="768" y="354"/>
                  </a:lnTo>
                  <a:lnTo>
                    <a:pt x="768" y="355"/>
                  </a:lnTo>
                  <a:lnTo>
                    <a:pt x="768" y="356"/>
                  </a:lnTo>
                  <a:lnTo>
                    <a:pt x="767" y="356"/>
                  </a:lnTo>
                  <a:lnTo>
                    <a:pt x="767" y="355"/>
                  </a:lnTo>
                  <a:lnTo>
                    <a:pt x="766" y="355"/>
                  </a:lnTo>
                  <a:lnTo>
                    <a:pt x="766" y="356"/>
                  </a:lnTo>
                  <a:lnTo>
                    <a:pt x="765" y="357"/>
                  </a:lnTo>
                  <a:lnTo>
                    <a:pt x="765" y="358"/>
                  </a:lnTo>
                  <a:lnTo>
                    <a:pt x="765" y="359"/>
                  </a:lnTo>
                  <a:lnTo>
                    <a:pt x="765" y="361"/>
                  </a:lnTo>
                  <a:lnTo>
                    <a:pt x="765" y="362"/>
                  </a:lnTo>
                  <a:lnTo>
                    <a:pt x="765" y="363"/>
                  </a:lnTo>
                  <a:lnTo>
                    <a:pt x="765" y="364"/>
                  </a:lnTo>
                  <a:lnTo>
                    <a:pt x="765" y="365"/>
                  </a:lnTo>
                  <a:lnTo>
                    <a:pt x="764" y="366"/>
                  </a:lnTo>
                  <a:lnTo>
                    <a:pt x="765" y="367"/>
                  </a:lnTo>
                  <a:lnTo>
                    <a:pt x="765" y="369"/>
                  </a:lnTo>
                  <a:lnTo>
                    <a:pt x="763" y="369"/>
                  </a:lnTo>
                  <a:lnTo>
                    <a:pt x="762" y="369"/>
                  </a:lnTo>
                  <a:lnTo>
                    <a:pt x="762" y="367"/>
                  </a:lnTo>
                  <a:lnTo>
                    <a:pt x="763" y="367"/>
                  </a:lnTo>
                  <a:lnTo>
                    <a:pt x="762" y="366"/>
                  </a:lnTo>
                  <a:lnTo>
                    <a:pt x="760" y="365"/>
                  </a:lnTo>
                  <a:lnTo>
                    <a:pt x="759" y="365"/>
                  </a:lnTo>
                  <a:lnTo>
                    <a:pt x="759" y="364"/>
                  </a:lnTo>
                  <a:lnTo>
                    <a:pt x="759" y="363"/>
                  </a:lnTo>
                  <a:lnTo>
                    <a:pt x="758" y="363"/>
                  </a:lnTo>
                  <a:lnTo>
                    <a:pt x="758" y="364"/>
                  </a:lnTo>
                  <a:lnTo>
                    <a:pt x="759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59" y="366"/>
                  </a:lnTo>
                  <a:lnTo>
                    <a:pt x="759" y="367"/>
                  </a:lnTo>
                  <a:lnTo>
                    <a:pt x="760" y="367"/>
                  </a:lnTo>
                  <a:lnTo>
                    <a:pt x="760" y="369"/>
                  </a:lnTo>
                  <a:close/>
                  <a:moveTo>
                    <a:pt x="772" y="369"/>
                  </a:moveTo>
                  <a:lnTo>
                    <a:pt x="767" y="369"/>
                  </a:lnTo>
                  <a:lnTo>
                    <a:pt x="767" y="367"/>
                  </a:lnTo>
                  <a:lnTo>
                    <a:pt x="768" y="367"/>
                  </a:lnTo>
                  <a:lnTo>
                    <a:pt x="768" y="366"/>
                  </a:lnTo>
                  <a:lnTo>
                    <a:pt x="768" y="367"/>
                  </a:lnTo>
                  <a:lnTo>
                    <a:pt x="769" y="367"/>
                  </a:lnTo>
                  <a:lnTo>
                    <a:pt x="771" y="367"/>
                  </a:lnTo>
                  <a:lnTo>
                    <a:pt x="771" y="366"/>
                  </a:lnTo>
                  <a:lnTo>
                    <a:pt x="772" y="366"/>
                  </a:lnTo>
                  <a:lnTo>
                    <a:pt x="772" y="367"/>
                  </a:lnTo>
                  <a:lnTo>
                    <a:pt x="772" y="369"/>
                  </a:lnTo>
                  <a:close/>
                  <a:moveTo>
                    <a:pt x="776" y="277"/>
                  </a:moveTo>
                  <a:lnTo>
                    <a:pt x="776" y="278"/>
                  </a:lnTo>
                  <a:lnTo>
                    <a:pt x="777" y="278"/>
                  </a:lnTo>
                  <a:lnTo>
                    <a:pt x="777" y="277"/>
                  </a:lnTo>
                  <a:lnTo>
                    <a:pt x="779" y="278"/>
                  </a:lnTo>
                  <a:lnTo>
                    <a:pt x="779" y="279"/>
                  </a:lnTo>
                  <a:lnTo>
                    <a:pt x="779" y="280"/>
                  </a:lnTo>
                  <a:lnTo>
                    <a:pt x="777" y="280"/>
                  </a:lnTo>
                  <a:lnTo>
                    <a:pt x="776" y="280"/>
                  </a:lnTo>
                  <a:lnTo>
                    <a:pt x="776" y="281"/>
                  </a:lnTo>
                  <a:lnTo>
                    <a:pt x="776" y="282"/>
                  </a:lnTo>
                  <a:lnTo>
                    <a:pt x="776" y="283"/>
                  </a:lnTo>
                  <a:lnTo>
                    <a:pt x="775" y="283"/>
                  </a:lnTo>
                  <a:lnTo>
                    <a:pt x="775" y="285"/>
                  </a:lnTo>
                  <a:lnTo>
                    <a:pt x="775" y="286"/>
                  </a:lnTo>
                  <a:lnTo>
                    <a:pt x="775" y="287"/>
                  </a:lnTo>
                  <a:lnTo>
                    <a:pt x="776" y="287"/>
                  </a:lnTo>
                  <a:lnTo>
                    <a:pt x="776" y="288"/>
                  </a:lnTo>
                  <a:lnTo>
                    <a:pt x="777" y="288"/>
                  </a:lnTo>
                  <a:lnTo>
                    <a:pt x="776" y="289"/>
                  </a:lnTo>
                  <a:lnTo>
                    <a:pt x="775" y="290"/>
                  </a:lnTo>
                  <a:lnTo>
                    <a:pt x="776" y="290"/>
                  </a:lnTo>
                  <a:lnTo>
                    <a:pt x="775" y="290"/>
                  </a:lnTo>
                  <a:lnTo>
                    <a:pt x="775" y="291"/>
                  </a:lnTo>
                  <a:lnTo>
                    <a:pt x="774" y="291"/>
                  </a:lnTo>
                  <a:lnTo>
                    <a:pt x="774" y="290"/>
                  </a:lnTo>
                  <a:lnTo>
                    <a:pt x="774" y="289"/>
                  </a:lnTo>
                  <a:lnTo>
                    <a:pt x="774" y="290"/>
                  </a:lnTo>
                  <a:lnTo>
                    <a:pt x="773" y="291"/>
                  </a:lnTo>
                  <a:lnTo>
                    <a:pt x="773" y="293"/>
                  </a:lnTo>
                  <a:lnTo>
                    <a:pt x="773" y="294"/>
                  </a:lnTo>
                  <a:lnTo>
                    <a:pt x="773" y="293"/>
                  </a:lnTo>
                  <a:lnTo>
                    <a:pt x="773" y="290"/>
                  </a:lnTo>
                  <a:lnTo>
                    <a:pt x="773" y="289"/>
                  </a:lnTo>
                  <a:lnTo>
                    <a:pt x="773" y="288"/>
                  </a:lnTo>
                  <a:lnTo>
                    <a:pt x="773" y="287"/>
                  </a:lnTo>
                  <a:lnTo>
                    <a:pt x="773" y="285"/>
                  </a:lnTo>
                  <a:lnTo>
                    <a:pt x="773" y="283"/>
                  </a:lnTo>
                  <a:lnTo>
                    <a:pt x="773" y="282"/>
                  </a:lnTo>
                  <a:lnTo>
                    <a:pt x="774" y="282"/>
                  </a:lnTo>
                  <a:lnTo>
                    <a:pt x="774" y="281"/>
                  </a:lnTo>
                  <a:lnTo>
                    <a:pt x="774" y="280"/>
                  </a:lnTo>
                  <a:lnTo>
                    <a:pt x="774" y="279"/>
                  </a:lnTo>
                  <a:lnTo>
                    <a:pt x="774" y="278"/>
                  </a:lnTo>
                  <a:lnTo>
                    <a:pt x="774" y="277"/>
                  </a:lnTo>
                  <a:lnTo>
                    <a:pt x="775" y="277"/>
                  </a:lnTo>
                  <a:lnTo>
                    <a:pt x="775" y="275"/>
                  </a:lnTo>
                  <a:lnTo>
                    <a:pt x="776" y="275"/>
                  </a:lnTo>
                  <a:lnTo>
                    <a:pt x="776" y="277"/>
                  </a:lnTo>
                  <a:lnTo>
                    <a:pt x="777" y="277"/>
                  </a:lnTo>
                  <a:lnTo>
                    <a:pt x="776" y="27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80C0F356-9E4F-EB2B-2A9E-2CD1506A2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975" y="1657350"/>
              <a:ext cx="776288" cy="696913"/>
            </a:xfrm>
            <a:custGeom>
              <a:avLst/>
              <a:gdLst>
                <a:gd name="T0" fmla="*/ 445 w 489"/>
                <a:gd name="T1" fmla="*/ 168 h 439"/>
                <a:gd name="T2" fmla="*/ 425 w 489"/>
                <a:gd name="T3" fmla="*/ 171 h 439"/>
                <a:gd name="T4" fmla="*/ 417 w 489"/>
                <a:gd name="T5" fmla="*/ 195 h 439"/>
                <a:gd name="T6" fmla="*/ 399 w 489"/>
                <a:gd name="T7" fmla="*/ 214 h 439"/>
                <a:gd name="T8" fmla="*/ 383 w 489"/>
                <a:gd name="T9" fmla="*/ 227 h 439"/>
                <a:gd name="T10" fmla="*/ 357 w 489"/>
                <a:gd name="T11" fmla="*/ 241 h 439"/>
                <a:gd name="T12" fmla="*/ 346 w 489"/>
                <a:gd name="T13" fmla="*/ 265 h 439"/>
                <a:gd name="T14" fmla="*/ 308 w 489"/>
                <a:gd name="T15" fmla="*/ 270 h 439"/>
                <a:gd name="T16" fmla="*/ 291 w 489"/>
                <a:gd name="T17" fmla="*/ 287 h 439"/>
                <a:gd name="T18" fmla="*/ 278 w 489"/>
                <a:gd name="T19" fmla="*/ 308 h 439"/>
                <a:gd name="T20" fmla="*/ 266 w 489"/>
                <a:gd name="T21" fmla="*/ 329 h 439"/>
                <a:gd name="T22" fmla="*/ 240 w 489"/>
                <a:gd name="T23" fmla="*/ 363 h 439"/>
                <a:gd name="T24" fmla="*/ 238 w 489"/>
                <a:gd name="T25" fmla="*/ 389 h 439"/>
                <a:gd name="T26" fmla="*/ 215 w 489"/>
                <a:gd name="T27" fmla="*/ 412 h 439"/>
                <a:gd name="T28" fmla="*/ 184 w 489"/>
                <a:gd name="T29" fmla="*/ 415 h 439"/>
                <a:gd name="T30" fmla="*/ 167 w 489"/>
                <a:gd name="T31" fmla="*/ 427 h 439"/>
                <a:gd name="T32" fmla="*/ 127 w 489"/>
                <a:gd name="T33" fmla="*/ 422 h 439"/>
                <a:gd name="T34" fmla="*/ 112 w 489"/>
                <a:gd name="T35" fmla="*/ 435 h 439"/>
                <a:gd name="T36" fmla="*/ 82 w 489"/>
                <a:gd name="T37" fmla="*/ 429 h 439"/>
                <a:gd name="T38" fmla="*/ 70 w 489"/>
                <a:gd name="T39" fmla="*/ 413 h 439"/>
                <a:gd name="T40" fmla="*/ 67 w 489"/>
                <a:gd name="T41" fmla="*/ 397 h 439"/>
                <a:gd name="T42" fmla="*/ 51 w 489"/>
                <a:gd name="T43" fmla="*/ 392 h 439"/>
                <a:gd name="T44" fmla="*/ 36 w 489"/>
                <a:gd name="T45" fmla="*/ 381 h 439"/>
                <a:gd name="T46" fmla="*/ 23 w 489"/>
                <a:gd name="T47" fmla="*/ 362 h 439"/>
                <a:gd name="T48" fmla="*/ 15 w 489"/>
                <a:gd name="T49" fmla="*/ 341 h 439"/>
                <a:gd name="T50" fmla="*/ 0 w 489"/>
                <a:gd name="T51" fmla="*/ 322 h 439"/>
                <a:gd name="T52" fmla="*/ 6 w 489"/>
                <a:gd name="T53" fmla="*/ 306 h 439"/>
                <a:gd name="T54" fmla="*/ 11 w 489"/>
                <a:gd name="T55" fmla="*/ 288 h 439"/>
                <a:gd name="T56" fmla="*/ 35 w 489"/>
                <a:gd name="T57" fmla="*/ 265 h 439"/>
                <a:gd name="T58" fmla="*/ 45 w 489"/>
                <a:gd name="T59" fmla="*/ 249 h 439"/>
                <a:gd name="T60" fmla="*/ 50 w 489"/>
                <a:gd name="T61" fmla="*/ 226 h 439"/>
                <a:gd name="T62" fmla="*/ 65 w 489"/>
                <a:gd name="T63" fmla="*/ 213 h 439"/>
                <a:gd name="T64" fmla="*/ 77 w 489"/>
                <a:gd name="T65" fmla="*/ 226 h 439"/>
                <a:gd name="T66" fmla="*/ 87 w 489"/>
                <a:gd name="T67" fmla="*/ 210 h 439"/>
                <a:gd name="T68" fmla="*/ 87 w 489"/>
                <a:gd name="T69" fmla="*/ 189 h 439"/>
                <a:gd name="T70" fmla="*/ 106 w 489"/>
                <a:gd name="T71" fmla="*/ 178 h 439"/>
                <a:gd name="T72" fmla="*/ 123 w 489"/>
                <a:gd name="T73" fmla="*/ 167 h 439"/>
                <a:gd name="T74" fmla="*/ 146 w 489"/>
                <a:gd name="T75" fmla="*/ 155 h 439"/>
                <a:gd name="T76" fmla="*/ 175 w 489"/>
                <a:gd name="T77" fmla="*/ 128 h 439"/>
                <a:gd name="T78" fmla="*/ 180 w 489"/>
                <a:gd name="T79" fmla="*/ 104 h 439"/>
                <a:gd name="T80" fmla="*/ 188 w 489"/>
                <a:gd name="T81" fmla="*/ 87 h 439"/>
                <a:gd name="T82" fmla="*/ 196 w 489"/>
                <a:gd name="T83" fmla="*/ 53 h 439"/>
                <a:gd name="T84" fmla="*/ 202 w 489"/>
                <a:gd name="T85" fmla="*/ 30 h 439"/>
                <a:gd name="T86" fmla="*/ 199 w 489"/>
                <a:gd name="T87" fmla="*/ 2 h 439"/>
                <a:gd name="T88" fmla="*/ 211 w 489"/>
                <a:gd name="T89" fmla="*/ 92 h 439"/>
                <a:gd name="T90" fmla="*/ 313 w 489"/>
                <a:gd name="T91" fmla="*/ 176 h 439"/>
                <a:gd name="T92" fmla="*/ 333 w 489"/>
                <a:gd name="T93" fmla="*/ 173 h 439"/>
                <a:gd name="T94" fmla="*/ 349 w 489"/>
                <a:gd name="T95" fmla="*/ 159 h 439"/>
                <a:gd name="T96" fmla="*/ 372 w 489"/>
                <a:gd name="T97" fmla="*/ 146 h 439"/>
                <a:gd name="T98" fmla="*/ 386 w 489"/>
                <a:gd name="T99" fmla="*/ 131 h 439"/>
                <a:gd name="T100" fmla="*/ 405 w 489"/>
                <a:gd name="T101" fmla="*/ 145 h 439"/>
                <a:gd name="T102" fmla="*/ 420 w 489"/>
                <a:gd name="T103" fmla="*/ 138 h 439"/>
                <a:gd name="T104" fmla="*/ 434 w 489"/>
                <a:gd name="T105" fmla="*/ 133 h 439"/>
                <a:gd name="T106" fmla="*/ 453 w 489"/>
                <a:gd name="T107" fmla="*/ 126 h 439"/>
                <a:gd name="T108" fmla="*/ 473 w 489"/>
                <a:gd name="T109" fmla="*/ 133 h 439"/>
                <a:gd name="T110" fmla="*/ 478 w 489"/>
                <a:gd name="T111" fmla="*/ 146 h 439"/>
                <a:gd name="T112" fmla="*/ 486 w 489"/>
                <a:gd name="T113" fmla="*/ 16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9" h="439">
                  <a:moveTo>
                    <a:pt x="489" y="171"/>
                  </a:moveTo>
                  <a:lnTo>
                    <a:pt x="486" y="174"/>
                  </a:lnTo>
                  <a:lnTo>
                    <a:pt x="484" y="181"/>
                  </a:lnTo>
                  <a:lnTo>
                    <a:pt x="482" y="185"/>
                  </a:lnTo>
                  <a:lnTo>
                    <a:pt x="481" y="189"/>
                  </a:lnTo>
                  <a:lnTo>
                    <a:pt x="478" y="195"/>
                  </a:lnTo>
                  <a:lnTo>
                    <a:pt x="458" y="178"/>
                  </a:lnTo>
                  <a:lnTo>
                    <a:pt x="445" y="168"/>
                  </a:lnTo>
                  <a:lnTo>
                    <a:pt x="435" y="159"/>
                  </a:lnTo>
                  <a:lnTo>
                    <a:pt x="426" y="152"/>
                  </a:lnTo>
                  <a:lnTo>
                    <a:pt x="426" y="157"/>
                  </a:lnTo>
                  <a:lnTo>
                    <a:pt x="425" y="159"/>
                  </a:lnTo>
                  <a:lnTo>
                    <a:pt x="427" y="162"/>
                  </a:lnTo>
                  <a:lnTo>
                    <a:pt x="425" y="165"/>
                  </a:lnTo>
                  <a:lnTo>
                    <a:pt x="427" y="167"/>
                  </a:lnTo>
                  <a:lnTo>
                    <a:pt x="425" y="171"/>
                  </a:lnTo>
                  <a:lnTo>
                    <a:pt x="423" y="174"/>
                  </a:lnTo>
                  <a:lnTo>
                    <a:pt x="419" y="179"/>
                  </a:lnTo>
                  <a:lnTo>
                    <a:pt x="422" y="180"/>
                  </a:lnTo>
                  <a:lnTo>
                    <a:pt x="420" y="182"/>
                  </a:lnTo>
                  <a:lnTo>
                    <a:pt x="417" y="187"/>
                  </a:lnTo>
                  <a:lnTo>
                    <a:pt x="420" y="190"/>
                  </a:lnTo>
                  <a:lnTo>
                    <a:pt x="418" y="193"/>
                  </a:lnTo>
                  <a:lnTo>
                    <a:pt x="417" y="195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09" y="202"/>
                  </a:lnTo>
                  <a:lnTo>
                    <a:pt x="405" y="207"/>
                  </a:lnTo>
                  <a:lnTo>
                    <a:pt x="406" y="210"/>
                  </a:lnTo>
                  <a:lnTo>
                    <a:pt x="403" y="213"/>
                  </a:lnTo>
                  <a:lnTo>
                    <a:pt x="401" y="216"/>
                  </a:lnTo>
                  <a:lnTo>
                    <a:pt x="399" y="214"/>
                  </a:lnTo>
                  <a:lnTo>
                    <a:pt x="397" y="216"/>
                  </a:lnTo>
                  <a:lnTo>
                    <a:pt x="395" y="219"/>
                  </a:lnTo>
                  <a:lnTo>
                    <a:pt x="393" y="221"/>
                  </a:lnTo>
                  <a:lnTo>
                    <a:pt x="390" y="224"/>
                  </a:lnTo>
                  <a:lnTo>
                    <a:pt x="389" y="221"/>
                  </a:lnTo>
                  <a:lnTo>
                    <a:pt x="388" y="221"/>
                  </a:lnTo>
                  <a:lnTo>
                    <a:pt x="385" y="224"/>
                  </a:lnTo>
                  <a:lnTo>
                    <a:pt x="383" y="227"/>
                  </a:lnTo>
                  <a:lnTo>
                    <a:pt x="380" y="233"/>
                  </a:lnTo>
                  <a:lnTo>
                    <a:pt x="374" y="243"/>
                  </a:lnTo>
                  <a:lnTo>
                    <a:pt x="363" y="231"/>
                  </a:lnTo>
                  <a:lnTo>
                    <a:pt x="360" y="235"/>
                  </a:lnTo>
                  <a:lnTo>
                    <a:pt x="359" y="236"/>
                  </a:lnTo>
                  <a:lnTo>
                    <a:pt x="359" y="238"/>
                  </a:lnTo>
                  <a:lnTo>
                    <a:pt x="357" y="238"/>
                  </a:lnTo>
                  <a:lnTo>
                    <a:pt x="357" y="241"/>
                  </a:lnTo>
                  <a:lnTo>
                    <a:pt x="355" y="244"/>
                  </a:lnTo>
                  <a:lnTo>
                    <a:pt x="352" y="251"/>
                  </a:lnTo>
                  <a:lnTo>
                    <a:pt x="354" y="252"/>
                  </a:lnTo>
                  <a:lnTo>
                    <a:pt x="352" y="255"/>
                  </a:lnTo>
                  <a:lnTo>
                    <a:pt x="349" y="255"/>
                  </a:lnTo>
                  <a:lnTo>
                    <a:pt x="349" y="256"/>
                  </a:lnTo>
                  <a:lnTo>
                    <a:pt x="346" y="262"/>
                  </a:lnTo>
                  <a:lnTo>
                    <a:pt x="346" y="265"/>
                  </a:lnTo>
                  <a:lnTo>
                    <a:pt x="341" y="273"/>
                  </a:lnTo>
                  <a:lnTo>
                    <a:pt x="341" y="277"/>
                  </a:lnTo>
                  <a:lnTo>
                    <a:pt x="338" y="280"/>
                  </a:lnTo>
                  <a:lnTo>
                    <a:pt x="334" y="286"/>
                  </a:lnTo>
                  <a:lnTo>
                    <a:pt x="331" y="287"/>
                  </a:lnTo>
                  <a:lnTo>
                    <a:pt x="314" y="281"/>
                  </a:lnTo>
                  <a:lnTo>
                    <a:pt x="309" y="271"/>
                  </a:lnTo>
                  <a:lnTo>
                    <a:pt x="308" y="270"/>
                  </a:lnTo>
                  <a:lnTo>
                    <a:pt x="297" y="264"/>
                  </a:lnTo>
                  <a:lnTo>
                    <a:pt x="296" y="266"/>
                  </a:lnTo>
                  <a:lnTo>
                    <a:pt x="293" y="274"/>
                  </a:lnTo>
                  <a:lnTo>
                    <a:pt x="292" y="277"/>
                  </a:lnTo>
                  <a:lnTo>
                    <a:pt x="292" y="279"/>
                  </a:lnTo>
                  <a:lnTo>
                    <a:pt x="293" y="282"/>
                  </a:lnTo>
                  <a:lnTo>
                    <a:pt x="293" y="285"/>
                  </a:lnTo>
                  <a:lnTo>
                    <a:pt x="291" y="287"/>
                  </a:lnTo>
                  <a:lnTo>
                    <a:pt x="288" y="295"/>
                  </a:lnTo>
                  <a:lnTo>
                    <a:pt x="285" y="294"/>
                  </a:lnTo>
                  <a:lnTo>
                    <a:pt x="284" y="297"/>
                  </a:lnTo>
                  <a:lnTo>
                    <a:pt x="282" y="298"/>
                  </a:lnTo>
                  <a:lnTo>
                    <a:pt x="281" y="300"/>
                  </a:lnTo>
                  <a:lnTo>
                    <a:pt x="283" y="305"/>
                  </a:lnTo>
                  <a:lnTo>
                    <a:pt x="280" y="307"/>
                  </a:lnTo>
                  <a:lnTo>
                    <a:pt x="278" y="308"/>
                  </a:lnTo>
                  <a:lnTo>
                    <a:pt x="272" y="315"/>
                  </a:lnTo>
                  <a:lnTo>
                    <a:pt x="270" y="316"/>
                  </a:lnTo>
                  <a:lnTo>
                    <a:pt x="271" y="319"/>
                  </a:lnTo>
                  <a:lnTo>
                    <a:pt x="270" y="322"/>
                  </a:lnTo>
                  <a:lnTo>
                    <a:pt x="267" y="322"/>
                  </a:lnTo>
                  <a:lnTo>
                    <a:pt x="268" y="325"/>
                  </a:lnTo>
                  <a:lnTo>
                    <a:pt x="270" y="325"/>
                  </a:lnTo>
                  <a:lnTo>
                    <a:pt x="266" y="329"/>
                  </a:lnTo>
                  <a:lnTo>
                    <a:pt x="266" y="331"/>
                  </a:lnTo>
                  <a:lnTo>
                    <a:pt x="262" y="340"/>
                  </a:lnTo>
                  <a:lnTo>
                    <a:pt x="257" y="345"/>
                  </a:lnTo>
                  <a:lnTo>
                    <a:pt x="255" y="347"/>
                  </a:lnTo>
                  <a:lnTo>
                    <a:pt x="248" y="354"/>
                  </a:lnTo>
                  <a:lnTo>
                    <a:pt x="246" y="355"/>
                  </a:lnTo>
                  <a:lnTo>
                    <a:pt x="243" y="359"/>
                  </a:lnTo>
                  <a:lnTo>
                    <a:pt x="240" y="363"/>
                  </a:lnTo>
                  <a:lnTo>
                    <a:pt x="239" y="367"/>
                  </a:lnTo>
                  <a:lnTo>
                    <a:pt x="236" y="372"/>
                  </a:lnTo>
                  <a:lnTo>
                    <a:pt x="237" y="373"/>
                  </a:lnTo>
                  <a:lnTo>
                    <a:pt x="232" y="378"/>
                  </a:lnTo>
                  <a:lnTo>
                    <a:pt x="234" y="382"/>
                  </a:lnTo>
                  <a:lnTo>
                    <a:pt x="236" y="383"/>
                  </a:lnTo>
                  <a:lnTo>
                    <a:pt x="240" y="386"/>
                  </a:lnTo>
                  <a:lnTo>
                    <a:pt x="238" y="389"/>
                  </a:lnTo>
                  <a:lnTo>
                    <a:pt x="237" y="390"/>
                  </a:lnTo>
                  <a:lnTo>
                    <a:pt x="230" y="393"/>
                  </a:lnTo>
                  <a:lnTo>
                    <a:pt x="231" y="396"/>
                  </a:lnTo>
                  <a:lnTo>
                    <a:pt x="231" y="398"/>
                  </a:lnTo>
                  <a:lnTo>
                    <a:pt x="234" y="398"/>
                  </a:lnTo>
                  <a:lnTo>
                    <a:pt x="232" y="401"/>
                  </a:lnTo>
                  <a:lnTo>
                    <a:pt x="220" y="408"/>
                  </a:lnTo>
                  <a:lnTo>
                    <a:pt x="215" y="412"/>
                  </a:lnTo>
                  <a:lnTo>
                    <a:pt x="213" y="410"/>
                  </a:lnTo>
                  <a:lnTo>
                    <a:pt x="213" y="407"/>
                  </a:lnTo>
                  <a:lnTo>
                    <a:pt x="212" y="405"/>
                  </a:lnTo>
                  <a:lnTo>
                    <a:pt x="207" y="405"/>
                  </a:lnTo>
                  <a:lnTo>
                    <a:pt x="203" y="408"/>
                  </a:lnTo>
                  <a:lnTo>
                    <a:pt x="192" y="415"/>
                  </a:lnTo>
                  <a:lnTo>
                    <a:pt x="186" y="418"/>
                  </a:lnTo>
                  <a:lnTo>
                    <a:pt x="184" y="415"/>
                  </a:lnTo>
                  <a:lnTo>
                    <a:pt x="182" y="414"/>
                  </a:lnTo>
                  <a:lnTo>
                    <a:pt x="179" y="412"/>
                  </a:lnTo>
                  <a:lnTo>
                    <a:pt x="177" y="412"/>
                  </a:lnTo>
                  <a:lnTo>
                    <a:pt x="174" y="416"/>
                  </a:lnTo>
                  <a:lnTo>
                    <a:pt x="178" y="421"/>
                  </a:lnTo>
                  <a:lnTo>
                    <a:pt x="175" y="422"/>
                  </a:lnTo>
                  <a:lnTo>
                    <a:pt x="172" y="425"/>
                  </a:lnTo>
                  <a:lnTo>
                    <a:pt x="167" y="427"/>
                  </a:lnTo>
                  <a:lnTo>
                    <a:pt x="164" y="427"/>
                  </a:lnTo>
                  <a:lnTo>
                    <a:pt x="165" y="426"/>
                  </a:lnTo>
                  <a:lnTo>
                    <a:pt x="158" y="429"/>
                  </a:lnTo>
                  <a:lnTo>
                    <a:pt x="152" y="430"/>
                  </a:lnTo>
                  <a:lnTo>
                    <a:pt x="146" y="432"/>
                  </a:lnTo>
                  <a:lnTo>
                    <a:pt x="140" y="435"/>
                  </a:lnTo>
                  <a:lnTo>
                    <a:pt x="131" y="427"/>
                  </a:lnTo>
                  <a:lnTo>
                    <a:pt x="127" y="422"/>
                  </a:lnTo>
                  <a:lnTo>
                    <a:pt x="126" y="425"/>
                  </a:lnTo>
                  <a:lnTo>
                    <a:pt x="123" y="425"/>
                  </a:lnTo>
                  <a:lnTo>
                    <a:pt x="121" y="431"/>
                  </a:lnTo>
                  <a:lnTo>
                    <a:pt x="119" y="430"/>
                  </a:lnTo>
                  <a:lnTo>
                    <a:pt x="116" y="431"/>
                  </a:lnTo>
                  <a:lnTo>
                    <a:pt x="115" y="433"/>
                  </a:lnTo>
                  <a:lnTo>
                    <a:pt x="113" y="433"/>
                  </a:lnTo>
                  <a:lnTo>
                    <a:pt x="112" y="435"/>
                  </a:lnTo>
                  <a:lnTo>
                    <a:pt x="108" y="437"/>
                  </a:lnTo>
                  <a:lnTo>
                    <a:pt x="107" y="439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89" y="434"/>
                  </a:lnTo>
                  <a:lnTo>
                    <a:pt x="89" y="433"/>
                  </a:lnTo>
                  <a:lnTo>
                    <a:pt x="87" y="430"/>
                  </a:lnTo>
                  <a:lnTo>
                    <a:pt x="82" y="429"/>
                  </a:lnTo>
                  <a:lnTo>
                    <a:pt x="81" y="430"/>
                  </a:lnTo>
                  <a:lnTo>
                    <a:pt x="78" y="429"/>
                  </a:lnTo>
                  <a:lnTo>
                    <a:pt x="78" y="426"/>
                  </a:lnTo>
                  <a:lnTo>
                    <a:pt x="76" y="423"/>
                  </a:lnTo>
                  <a:lnTo>
                    <a:pt x="71" y="421"/>
                  </a:lnTo>
                  <a:lnTo>
                    <a:pt x="70" y="417"/>
                  </a:lnTo>
                  <a:lnTo>
                    <a:pt x="70" y="415"/>
                  </a:lnTo>
                  <a:lnTo>
                    <a:pt x="70" y="413"/>
                  </a:lnTo>
                  <a:lnTo>
                    <a:pt x="69" y="409"/>
                  </a:lnTo>
                  <a:lnTo>
                    <a:pt x="67" y="408"/>
                  </a:lnTo>
                  <a:lnTo>
                    <a:pt x="64" y="407"/>
                  </a:lnTo>
                  <a:lnTo>
                    <a:pt x="63" y="405"/>
                  </a:lnTo>
                  <a:lnTo>
                    <a:pt x="65" y="404"/>
                  </a:lnTo>
                  <a:lnTo>
                    <a:pt x="69" y="401"/>
                  </a:lnTo>
                  <a:lnTo>
                    <a:pt x="69" y="399"/>
                  </a:lnTo>
                  <a:lnTo>
                    <a:pt x="67" y="397"/>
                  </a:lnTo>
                  <a:lnTo>
                    <a:pt x="67" y="396"/>
                  </a:lnTo>
                  <a:lnTo>
                    <a:pt x="62" y="398"/>
                  </a:lnTo>
                  <a:lnTo>
                    <a:pt x="61" y="397"/>
                  </a:lnTo>
                  <a:lnTo>
                    <a:pt x="56" y="397"/>
                  </a:lnTo>
                  <a:lnTo>
                    <a:pt x="56" y="395"/>
                  </a:lnTo>
                  <a:lnTo>
                    <a:pt x="53" y="395"/>
                  </a:lnTo>
                  <a:lnTo>
                    <a:pt x="50" y="396"/>
                  </a:lnTo>
                  <a:lnTo>
                    <a:pt x="51" y="392"/>
                  </a:lnTo>
                  <a:lnTo>
                    <a:pt x="50" y="390"/>
                  </a:lnTo>
                  <a:lnTo>
                    <a:pt x="47" y="390"/>
                  </a:lnTo>
                  <a:lnTo>
                    <a:pt x="45" y="386"/>
                  </a:lnTo>
                  <a:lnTo>
                    <a:pt x="42" y="387"/>
                  </a:lnTo>
                  <a:lnTo>
                    <a:pt x="40" y="383"/>
                  </a:lnTo>
                  <a:lnTo>
                    <a:pt x="39" y="382"/>
                  </a:lnTo>
                  <a:lnTo>
                    <a:pt x="38" y="382"/>
                  </a:lnTo>
                  <a:lnTo>
                    <a:pt x="36" y="381"/>
                  </a:lnTo>
                  <a:lnTo>
                    <a:pt x="34" y="379"/>
                  </a:lnTo>
                  <a:lnTo>
                    <a:pt x="31" y="374"/>
                  </a:lnTo>
                  <a:lnTo>
                    <a:pt x="30" y="372"/>
                  </a:lnTo>
                  <a:lnTo>
                    <a:pt x="31" y="370"/>
                  </a:lnTo>
                  <a:lnTo>
                    <a:pt x="30" y="368"/>
                  </a:lnTo>
                  <a:lnTo>
                    <a:pt x="29" y="366"/>
                  </a:lnTo>
                  <a:lnTo>
                    <a:pt x="26" y="364"/>
                  </a:lnTo>
                  <a:lnTo>
                    <a:pt x="23" y="362"/>
                  </a:lnTo>
                  <a:lnTo>
                    <a:pt x="21" y="356"/>
                  </a:lnTo>
                  <a:lnTo>
                    <a:pt x="21" y="354"/>
                  </a:lnTo>
                  <a:lnTo>
                    <a:pt x="18" y="350"/>
                  </a:lnTo>
                  <a:lnTo>
                    <a:pt x="14" y="349"/>
                  </a:lnTo>
                  <a:lnTo>
                    <a:pt x="13" y="348"/>
                  </a:lnTo>
                  <a:lnTo>
                    <a:pt x="17" y="345"/>
                  </a:lnTo>
                  <a:lnTo>
                    <a:pt x="17" y="341"/>
                  </a:lnTo>
                  <a:lnTo>
                    <a:pt x="15" y="341"/>
                  </a:lnTo>
                  <a:lnTo>
                    <a:pt x="14" y="339"/>
                  </a:lnTo>
                  <a:lnTo>
                    <a:pt x="12" y="339"/>
                  </a:lnTo>
                  <a:lnTo>
                    <a:pt x="11" y="336"/>
                  </a:lnTo>
                  <a:lnTo>
                    <a:pt x="10" y="334"/>
                  </a:lnTo>
                  <a:lnTo>
                    <a:pt x="9" y="330"/>
                  </a:lnTo>
                  <a:lnTo>
                    <a:pt x="5" y="328"/>
                  </a:lnTo>
                  <a:lnTo>
                    <a:pt x="5" y="325"/>
                  </a:lnTo>
                  <a:lnTo>
                    <a:pt x="0" y="322"/>
                  </a:lnTo>
                  <a:lnTo>
                    <a:pt x="0" y="317"/>
                  </a:lnTo>
                  <a:lnTo>
                    <a:pt x="2" y="317"/>
                  </a:lnTo>
                  <a:lnTo>
                    <a:pt x="4" y="314"/>
                  </a:lnTo>
                  <a:lnTo>
                    <a:pt x="4" y="312"/>
                  </a:lnTo>
                  <a:lnTo>
                    <a:pt x="2" y="309"/>
                  </a:lnTo>
                  <a:lnTo>
                    <a:pt x="3" y="308"/>
                  </a:lnTo>
                  <a:lnTo>
                    <a:pt x="5" y="308"/>
                  </a:lnTo>
                  <a:lnTo>
                    <a:pt x="6" y="306"/>
                  </a:lnTo>
                  <a:lnTo>
                    <a:pt x="5" y="302"/>
                  </a:lnTo>
                  <a:lnTo>
                    <a:pt x="6" y="299"/>
                  </a:lnTo>
                  <a:lnTo>
                    <a:pt x="6" y="297"/>
                  </a:lnTo>
                  <a:lnTo>
                    <a:pt x="4" y="296"/>
                  </a:lnTo>
                  <a:lnTo>
                    <a:pt x="4" y="291"/>
                  </a:lnTo>
                  <a:lnTo>
                    <a:pt x="4" y="286"/>
                  </a:lnTo>
                  <a:lnTo>
                    <a:pt x="6" y="288"/>
                  </a:lnTo>
                  <a:lnTo>
                    <a:pt x="11" y="288"/>
                  </a:lnTo>
                  <a:lnTo>
                    <a:pt x="23" y="283"/>
                  </a:lnTo>
                  <a:lnTo>
                    <a:pt x="25" y="285"/>
                  </a:lnTo>
                  <a:lnTo>
                    <a:pt x="29" y="283"/>
                  </a:lnTo>
                  <a:lnTo>
                    <a:pt x="31" y="282"/>
                  </a:lnTo>
                  <a:lnTo>
                    <a:pt x="32" y="277"/>
                  </a:lnTo>
                  <a:lnTo>
                    <a:pt x="34" y="273"/>
                  </a:lnTo>
                  <a:lnTo>
                    <a:pt x="34" y="271"/>
                  </a:lnTo>
                  <a:lnTo>
                    <a:pt x="35" y="265"/>
                  </a:lnTo>
                  <a:lnTo>
                    <a:pt x="36" y="264"/>
                  </a:lnTo>
                  <a:lnTo>
                    <a:pt x="39" y="263"/>
                  </a:lnTo>
                  <a:lnTo>
                    <a:pt x="42" y="264"/>
                  </a:lnTo>
                  <a:lnTo>
                    <a:pt x="45" y="264"/>
                  </a:lnTo>
                  <a:lnTo>
                    <a:pt x="46" y="263"/>
                  </a:lnTo>
                  <a:lnTo>
                    <a:pt x="46" y="260"/>
                  </a:lnTo>
                  <a:lnTo>
                    <a:pt x="44" y="253"/>
                  </a:lnTo>
                  <a:lnTo>
                    <a:pt x="45" y="249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42" y="238"/>
                  </a:lnTo>
                  <a:lnTo>
                    <a:pt x="44" y="236"/>
                  </a:lnTo>
                  <a:lnTo>
                    <a:pt x="47" y="235"/>
                  </a:lnTo>
                  <a:lnTo>
                    <a:pt x="48" y="232"/>
                  </a:lnTo>
                  <a:lnTo>
                    <a:pt x="50" y="229"/>
                  </a:lnTo>
                  <a:lnTo>
                    <a:pt x="50" y="226"/>
                  </a:lnTo>
                  <a:lnTo>
                    <a:pt x="52" y="221"/>
                  </a:lnTo>
                  <a:lnTo>
                    <a:pt x="53" y="219"/>
                  </a:lnTo>
                  <a:lnTo>
                    <a:pt x="54" y="215"/>
                  </a:lnTo>
                  <a:lnTo>
                    <a:pt x="59" y="213"/>
                  </a:lnTo>
                  <a:lnTo>
                    <a:pt x="60" y="209"/>
                  </a:lnTo>
                  <a:lnTo>
                    <a:pt x="62" y="209"/>
                  </a:lnTo>
                  <a:lnTo>
                    <a:pt x="64" y="210"/>
                  </a:lnTo>
                  <a:lnTo>
                    <a:pt x="65" y="213"/>
                  </a:lnTo>
                  <a:lnTo>
                    <a:pt x="68" y="213"/>
                  </a:lnTo>
                  <a:lnTo>
                    <a:pt x="70" y="213"/>
                  </a:lnTo>
                  <a:lnTo>
                    <a:pt x="73" y="220"/>
                  </a:lnTo>
                  <a:lnTo>
                    <a:pt x="73" y="221"/>
                  </a:lnTo>
                  <a:lnTo>
                    <a:pt x="70" y="224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7" y="226"/>
                  </a:lnTo>
                  <a:lnTo>
                    <a:pt x="78" y="224"/>
                  </a:lnTo>
                  <a:lnTo>
                    <a:pt x="79" y="221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5" y="221"/>
                  </a:lnTo>
                  <a:lnTo>
                    <a:pt x="87" y="221"/>
                  </a:lnTo>
                  <a:lnTo>
                    <a:pt x="85" y="216"/>
                  </a:lnTo>
                  <a:lnTo>
                    <a:pt x="87" y="210"/>
                  </a:lnTo>
                  <a:lnTo>
                    <a:pt x="82" y="206"/>
                  </a:lnTo>
                  <a:lnTo>
                    <a:pt x="82" y="204"/>
                  </a:lnTo>
                  <a:lnTo>
                    <a:pt x="82" y="202"/>
                  </a:lnTo>
                  <a:lnTo>
                    <a:pt x="86" y="202"/>
                  </a:lnTo>
                  <a:lnTo>
                    <a:pt x="88" y="201"/>
                  </a:lnTo>
                  <a:lnTo>
                    <a:pt x="89" y="197"/>
                  </a:lnTo>
                  <a:lnTo>
                    <a:pt x="88" y="193"/>
                  </a:lnTo>
                  <a:lnTo>
                    <a:pt x="87" y="189"/>
                  </a:lnTo>
                  <a:lnTo>
                    <a:pt x="89" y="187"/>
                  </a:lnTo>
                  <a:lnTo>
                    <a:pt x="90" y="185"/>
                  </a:lnTo>
                  <a:lnTo>
                    <a:pt x="94" y="182"/>
                  </a:lnTo>
                  <a:lnTo>
                    <a:pt x="94" y="179"/>
                  </a:lnTo>
                  <a:lnTo>
                    <a:pt x="95" y="177"/>
                  </a:lnTo>
                  <a:lnTo>
                    <a:pt x="97" y="177"/>
                  </a:lnTo>
                  <a:lnTo>
                    <a:pt x="102" y="177"/>
                  </a:lnTo>
                  <a:lnTo>
                    <a:pt x="106" y="178"/>
                  </a:lnTo>
                  <a:lnTo>
                    <a:pt x="107" y="169"/>
                  </a:lnTo>
                  <a:lnTo>
                    <a:pt x="108" y="167"/>
                  </a:lnTo>
                  <a:lnTo>
                    <a:pt x="113" y="164"/>
                  </a:lnTo>
                  <a:lnTo>
                    <a:pt x="115" y="161"/>
                  </a:lnTo>
                  <a:lnTo>
                    <a:pt x="118" y="160"/>
                  </a:lnTo>
                  <a:lnTo>
                    <a:pt x="120" y="160"/>
                  </a:lnTo>
                  <a:lnTo>
                    <a:pt x="122" y="162"/>
                  </a:lnTo>
                  <a:lnTo>
                    <a:pt x="123" y="167"/>
                  </a:lnTo>
                  <a:lnTo>
                    <a:pt x="126" y="168"/>
                  </a:lnTo>
                  <a:lnTo>
                    <a:pt x="128" y="168"/>
                  </a:lnTo>
                  <a:lnTo>
                    <a:pt x="133" y="164"/>
                  </a:lnTo>
                  <a:lnTo>
                    <a:pt x="136" y="162"/>
                  </a:lnTo>
                  <a:lnTo>
                    <a:pt x="139" y="162"/>
                  </a:lnTo>
                  <a:lnTo>
                    <a:pt x="140" y="162"/>
                  </a:lnTo>
                  <a:lnTo>
                    <a:pt x="144" y="156"/>
                  </a:lnTo>
                  <a:lnTo>
                    <a:pt x="146" y="155"/>
                  </a:lnTo>
                  <a:lnTo>
                    <a:pt x="149" y="155"/>
                  </a:lnTo>
                  <a:lnTo>
                    <a:pt x="153" y="150"/>
                  </a:lnTo>
                  <a:lnTo>
                    <a:pt x="156" y="146"/>
                  </a:lnTo>
                  <a:lnTo>
                    <a:pt x="161" y="142"/>
                  </a:lnTo>
                  <a:lnTo>
                    <a:pt x="163" y="138"/>
                  </a:lnTo>
                  <a:lnTo>
                    <a:pt x="170" y="133"/>
                  </a:lnTo>
                  <a:lnTo>
                    <a:pt x="174" y="133"/>
                  </a:lnTo>
                  <a:lnTo>
                    <a:pt x="175" y="128"/>
                  </a:lnTo>
                  <a:lnTo>
                    <a:pt x="177" y="122"/>
                  </a:lnTo>
                  <a:lnTo>
                    <a:pt x="179" y="121"/>
                  </a:lnTo>
                  <a:lnTo>
                    <a:pt x="179" y="120"/>
                  </a:lnTo>
                  <a:lnTo>
                    <a:pt x="177" y="115"/>
                  </a:lnTo>
                  <a:lnTo>
                    <a:pt x="177" y="112"/>
                  </a:lnTo>
                  <a:lnTo>
                    <a:pt x="180" y="109"/>
                  </a:lnTo>
                  <a:lnTo>
                    <a:pt x="180" y="108"/>
                  </a:lnTo>
                  <a:lnTo>
                    <a:pt x="180" y="104"/>
                  </a:lnTo>
                  <a:lnTo>
                    <a:pt x="183" y="101"/>
                  </a:lnTo>
                  <a:lnTo>
                    <a:pt x="183" y="98"/>
                  </a:lnTo>
                  <a:lnTo>
                    <a:pt x="181" y="96"/>
                  </a:lnTo>
                  <a:lnTo>
                    <a:pt x="182" y="94"/>
                  </a:lnTo>
                  <a:lnTo>
                    <a:pt x="186" y="95"/>
                  </a:lnTo>
                  <a:lnTo>
                    <a:pt x="187" y="94"/>
                  </a:lnTo>
                  <a:lnTo>
                    <a:pt x="186" y="91"/>
                  </a:lnTo>
                  <a:lnTo>
                    <a:pt x="188" y="87"/>
                  </a:lnTo>
                  <a:lnTo>
                    <a:pt x="188" y="83"/>
                  </a:lnTo>
                  <a:lnTo>
                    <a:pt x="189" y="77"/>
                  </a:lnTo>
                  <a:lnTo>
                    <a:pt x="189" y="74"/>
                  </a:lnTo>
                  <a:lnTo>
                    <a:pt x="191" y="70"/>
                  </a:lnTo>
                  <a:lnTo>
                    <a:pt x="191" y="66"/>
                  </a:lnTo>
                  <a:lnTo>
                    <a:pt x="192" y="63"/>
                  </a:lnTo>
                  <a:lnTo>
                    <a:pt x="196" y="58"/>
                  </a:lnTo>
                  <a:lnTo>
                    <a:pt x="196" y="53"/>
                  </a:lnTo>
                  <a:lnTo>
                    <a:pt x="198" y="51"/>
                  </a:lnTo>
                  <a:lnTo>
                    <a:pt x="200" y="49"/>
                  </a:lnTo>
                  <a:lnTo>
                    <a:pt x="200" y="45"/>
                  </a:lnTo>
                  <a:lnTo>
                    <a:pt x="203" y="42"/>
                  </a:lnTo>
                  <a:lnTo>
                    <a:pt x="202" y="38"/>
                  </a:lnTo>
                  <a:lnTo>
                    <a:pt x="202" y="35"/>
                  </a:lnTo>
                  <a:lnTo>
                    <a:pt x="199" y="32"/>
                  </a:lnTo>
                  <a:lnTo>
                    <a:pt x="202" y="30"/>
                  </a:lnTo>
                  <a:lnTo>
                    <a:pt x="202" y="26"/>
                  </a:lnTo>
                  <a:lnTo>
                    <a:pt x="203" y="24"/>
                  </a:lnTo>
                  <a:lnTo>
                    <a:pt x="203" y="20"/>
                  </a:lnTo>
                  <a:lnTo>
                    <a:pt x="200" y="18"/>
                  </a:lnTo>
                  <a:lnTo>
                    <a:pt x="199" y="13"/>
                  </a:lnTo>
                  <a:lnTo>
                    <a:pt x="196" y="9"/>
                  </a:lnTo>
                  <a:lnTo>
                    <a:pt x="196" y="5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5" y="3"/>
                  </a:lnTo>
                  <a:lnTo>
                    <a:pt x="211" y="0"/>
                  </a:lnTo>
                  <a:lnTo>
                    <a:pt x="211" y="21"/>
                  </a:lnTo>
                  <a:lnTo>
                    <a:pt x="211" y="22"/>
                  </a:lnTo>
                  <a:lnTo>
                    <a:pt x="211" y="38"/>
                  </a:lnTo>
                  <a:lnTo>
                    <a:pt x="211" y="62"/>
                  </a:lnTo>
                  <a:lnTo>
                    <a:pt x="211" y="92"/>
                  </a:lnTo>
                  <a:lnTo>
                    <a:pt x="211" y="119"/>
                  </a:lnTo>
                  <a:lnTo>
                    <a:pt x="231" y="119"/>
                  </a:lnTo>
                  <a:lnTo>
                    <a:pt x="276" y="119"/>
                  </a:lnTo>
                  <a:lnTo>
                    <a:pt x="314" y="119"/>
                  </a:lnTo>
                  <a:lnTo>
                    <a:pt x="314" y="144"/>
                  </a:lnTo>
                  <a:lnTo>
                    <a:pt x="314" y="144"/>
                  </a:lnTo>
                  <a:lnTo>
                    <a:pt x="314" y="168"/>
                  </a:lnTo>
                  <a:lnTo>
                    <a:pt x="313" y="176"/>
                  </a:lnTo>
                  <a:lnTo>
                    <a:pt x="313" y="186"/>
                  </a:lnTo>
                  <a:lnTo>
                    <a:pt x="315" y="186"/>
                  </a:lnTo>
                  <a:lnTo>
                    <a:pt x="319" y="182"/>
                  </a:lnTo>
                  <a:lnTo>
                    <a:pt x="324" y="177"/>
                  </a:lnTo>
                  <a:lnTo>
                    <a:pt x="326" y="177"/>
                  </a:lnTo>
                  <a:lnTo>
                    <a:pt x="327" y="174"/>
                  </a:lnTo>
                  <a:lnTo>
                    <a:pt x="330" y="173"/>
                  </a:lnTo>
                  <a:lnTo>
                    <a:pt x="333" y="173"/>
                  </a:lnTo>
                  <a:lnTo>
                    <a:pt x="333" y="171"/>
                  </a:lnTo>
                  <a:lnTo>
                    <a:pt x="337" y="169"/>
                  </a:lnTo>
                  <a:lnTo>
                    <a:pt x="337" y="167"/>
                  </a:lnTo>
                  <a:lnTo>
                    <a:pt x="340" y="165"/>
                  </a:lnTo>
                  <a:lnTo>
                    <a:pt x="342" y="162"/>
                  </a:lnTo>
                  <a:lnTo>
                    <a:pt x="343" y="163"/>
                  </a:lnTo>
                  <a:lnTo>
                    <a:pt x="347" y="159"/>
                  </a:lnTo>
                  <a:lnTo>
                    <a:pt x="349" y="159"/>
                  </a:lnTo>
                  <a:lnTo>
                    <a:pt x="349" y="156"/>
                  </a:lnTo>
                  <a:lnTo>
                    <a:pt x="354" y="152"/>
                  </a:lnTo>
                  <a:lnTo>
                    <a:pt x="358" y="152"/>
                  </a:lnTo>
                  <a:lnTo>
                    <a:pt x="366" y="155"/>
                  </a:lnTo>
                  <a:lnTo>
                    <a:pt x="366" y="154"/>
                  </a:lnTo>
                  <a:lnTo>
                    <a:pt x="368" y="150"/>
                  </a:lnTo>
                  <a:lnTo>
                    <a:pt x="369" y="150"/>
                  </a:lnTo>
                  <a:lnTo>
                    <a:pt x="372" y="146"/>
                  </a:lnTo>
                  <a:lnTo>
                    <a:pt x="374" y="145"/>
                  </a:lnTo>
                  <a:lnTo>
                    <a:pt x="377" y="139"/>
                  </a:lnTo>
                  <a:lnTo>
                    <a:pt x="380" y="140"/>
                  </a:lnTo>
                  <a:lnTo>
                    <a:pt x="378" y="136"/>
                  </a:lnTo>
                  <a:lnTo>
                    <a:pt x="382" y="134"/>
                  </a:lnTo>
                  <a:lnTo>
                    <a:pt x="381" y="131"/>
                  </a:lnTo>
                  <a:lnTo>
                    <a:pt x="384" y="133"/>
                  </a:lnTo>
                  <a:lnTo>
                    <a:pt x="386" y="131"/>
                  </a:lnTo>
                  <a:lnTo>
                    <a:pt x="388" y="134"/>
                  </a:lnTo>
                  <a:lnTo>
                    <a:pt x="384" y="134"/>
                  </a:lnTo>
                  <a:lnTo>
                    <a:pt x="384" y="137"/>
                  </a:lnTo>
                  <a:lnTo>
                    <a:pt x="392" y="142"/>
                  </a:lnTo>
                  <a:lnTo>
                    <a:pt x="395" y="144"/>
                  </a:lnTo>
                  <a:lnTo>
                    <a:pt x="399" y="143"/>
                  </a:lnTo>
                  <a:lnTo>
                    <a:pt x="402" y="144"/>
                  </a:lnTo>
                  <a:lnTo>
                    <a:pt x="405" y="145"/>
                  </a:lnTo>
                  <a:lnTo>
                    <a:pt x="409" y="145"/>
                  </a:lnTo>
                  <a:lnTo>
                    <a:pt x="411" y="145"/>
                  </a:lnTo>
                  <a:lnTo>
                    <a:pt x="415" y="146"/>
                  </a:lnTo>
                  <a:lnTo>
                    <a:pt x="416" y="143"/>
                  </a:lnTo>
                  <a:lnTo>
                    <a:pt x="419" y="142"/>
                  </a:lnTo>
                  <a:lnTo>
                    <a:pt x="416" y="138"/>
                  </a:lnTo>
                  <a:lnTo>
                    <a:pt x="417" y="136"/>
                  </a:lnTo>
                  <a:lnTo>
                    <a:pt x="420" y="138"/>
                  </a:lnTo>
                  <a:lnTo>
                    <a:pt x="422" y="136"/>
                  </a:lnTo>
                  <a:lnTo>
                    <a:pt x="419" y="135"/>
                  </a:lnTo>
                  <a:lnTo>
                    <a:pt x="419" y="131"/>
                  </a:lnTo>
                  <a:lnTo>
                    <a:pt x="424" y="134"/>
                  </a:lnTo>
                  <a:lnTo>
                    <a:pt x="423" y="133"/>
                  </a:lnTo>
                  <a:lnTo>
                    <a:pt x="425" y="131"/>
                  </a:lnTo>
                  <a:lnTo>
                    <a:pt x="426" y="130"/>
                  </a:lnTo>
                  <a:lnTo>
                    <a:pt x="434" y="133"/>
                  </a:lnTo>
                  <a:lnTo>
                    <a:pt x="435" y="130"/>
                  </a:lnTo>
                  <a:lnTo>
                    <a:pt x="439" y="127"/>
                  </a:lnTo>
                  <a:lnTo>
                    <a:pt x="439" y="125"/>
                  </a:lnTo>
                  <a:lnTo>
                    <a:pt x="441" y="125"/>
                  </a:lnTo>
                  <a:lnTo>
                    <a:pt x="443" y="122"/>
                  </a:lnTo>
                  <a:lnTo>
                    <a:pt x="444" y="122"/>
                  </a:lnTo>
                  <a:lnTo>
                    <a:pt x="450" y="125"/>
                  </a:lnTo>
                  <a:lnTo>
                    <a:pt x="453" y="126"/>
                  </a:lnTo>
                  <a:lnTo>
                    <a:pt x="458" y="130"/>
                  </a:lnTo>
                  <a:lnTo>
                    <a:pt x="460" y="135"/>
                  </a:lnTo>
                  <a:lnTo>
                    <a:pt x="464" y="135"/>
                  </a:lnTo>
                  <a:lnTo>
                    <a:pt x="465" y="134"/>
                  </a:lnTo>
                  <a:lnTo>
                    <a:pt x="467" y="137"/>
                  </a:lnTo>
                  <a:lnTo>
                    <a:pt x="468" y="135"/>
                  </a:lnTo>
                  <a:lnTo>
                    <a:pt x="471" y="135"/>
                  </a:lnTo>
                  <a:lnTo>
                    <a:pt x="473" y="133"/>
                  </a:lnTo>
                  <a:lnTo>
                    <a:pt x="477" y="134"/>
                  </a:lnTo>
                  <a:lnTo>
                    <a:pt x="478" y="136"/>
                  </a:lnTo>
                  <a:lnTo>
                    <a:pt x="477" y="139"/>
                  </a:lnTo>
                  <a:lnTo>
                    <a:pt x="473" y="139"/>
                  </a:lnTo>
                  <a:lnTo>
                    <a:pt x="473" y="142"/>
                  </a:lnTo>
                  <a:lnTo>
                    <a:pt x="475" y="144"/>
                  </a:lnTo>
                  <a:lnTo>
                    <a:pt x="474" y="145"/>
                  </a:lnTo>
                  <a:lnTo>
                    <a:pt x="478" y="146"/>
                  </a:lnTo>
                  <a:lnTo>
                    <a:pt x="476" y="148"/>
                  </a:lnTo>
                  <a:lnTo>
                    <a:pt x="482" y="150"/>
                  </a:lnTo>
                  <a:lnTo>
                    <a:pt x="482" y="154"/>
                  </a:lnTo>
                  <a:lnTo>
                    <a:pt x="482" y="156"/>
                  </a:lnTo>
                  <a:lnTo>
                    <a:pt x="485" y="157"/>
                  </a:lnTo>
                  <a:lnTo>
                    <a:pt x="487" y="162"/>
                  </a:lnTo>
                  <a:lnTo>
                    <a:pt x="485" y="163"/>
                  </a:lnTo>
                  <a:lnTo>
                    <a:pt x="486" y="167"/>
                  </a:lnTo>
                  <a:lnTo>
                    <a:pt x="485" y="169"/>
                  </a:lnTo>
                  <a:lnTo>
                    <a:pt x="489" y="17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471E7E4F-C2FF-7CB5-04CC-DF5F764DDC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4838" y="1181100"/>
              <a:ext cx="565150" cy="349250"/>
            </a:xfrm>
            <a:custGeom>
              <a:avLst/>
              <a:gdLst>
                <a:gd name="T0" fmla="*/ 346 w 356"/>
                <a:gd name="T1" fmla="*/ 212 h 220"/>
                <a:gd name="T2" fmla="*/ 351 w 356"/>
                <a:gd name="T3" fmla="*/ 210 h 220"/>
                <a:gd name="T4" fmla="*/ 342 w 356"/>
                <a:gd name="T5" fmla="*/ 212 h 220"/>
                <a:gd name="T6" fmla="*/ 272 w 356"/>
                <a:gd name="T7" fmla="*/ 207 h 220"/>
                <a:gd name="T8" fmla="*/ 294 w 356"/>
                <a:gd name="T9" fmla="*/ 191 h 220"/>
                <a:gd name="T10" fmla="*/ 295 w 356"/>
                <a:gd name="T11" fmla="*/ 199 h 220"/>
                <a:gd name="T12" fmla="*/ 292 w 356"/>
                <a:gd name="T13" fmla="*/ 206 h 220"/>
                <a:gd name="T14" fmla="*/ 272 w 356"/>
                <a:gd name="T15" fmla="*/ 212 h 220"/>
                <a:gd name="T16" fmla="*/ 253 w 356"/>
                <a:gd name="T17" fmla="*/ 3 h 220"/>
                <a:gd name="T18" fmla="*/ 268 w 356"/>
                <a:gd name="T19" fmla="*/ 13 h 220"/>
                <a:gd name="T20" fmla="*/ 271 w 356"/>
                <a:gd name="T21" fmla="*/ 24 h 220"/>
                <a:gd name="T22" fmla="*/ 266 w 356"/>
                <a:gd name="T23" fmla="*/ 22 h 220"/>
                <a:gd name="T24" fmla="*/ 276 w 356"/>
                <a:gd name="T25" fmla="*/ 30 h 220"/>
                <a:gd name="T26" fmla="*/ 277 w 356"/>
                <a:gd name="T27" fmla="*/ 32 h 220"/>
                <a:gd name="T28" fmla="*/ 283 w 356"/>
                <a:gd name="T29" fmla="*/ 34 h 220"/>
                <a:gd name="T30" fmla="*/ 287 w 356"/>
                <a:gd name="T31" fmla="*/ 37 h 220"/>
                <a:gd name="T32" fmla="*/ 277 w 356"/>
                <a:gd name="T33" fmla="*/ 42 h 220"/>
                <a:gd name="T34" fmla="*/ 263 w 356"/>
                <a:gd name="T35" fmla="*/ 48 h 220"/>
                <a:gd name="T36" fmla="*/ 261 w 356"/>
                <a:gd name="T37" fmla="*/ 58 h 220"/>
                <a:gd name="T38" fmla="*/ 252 w 356"/>
                <a:gd name="T39" fmla="*/ 64 h 220"/>
                <a:gd name="T40" fmla="*/ 250 w 356"/>
                <a:gd name="T41" fmla="*/ 68 h 220"/>
                <a:gd name="T42" fmla="*/ 245 w 356"/>
                <a:gd name="T43" fmla="*/ 69 h 220"/>
                <a:gd name="T44" fmla="*/ 245 w 356"/>
                <a:gd name="T45" fmla="*/ 79 h 220"/>
                <a:gd name="T46" fmla="*/ 255 w 356"/>
                <a:gd name="T47" fmla="*/ 85 h 220"/>
                <a:gd name="T48" fmla="*/ 266 w 356"/>
                <a:gd name="T49" fmla="*/ 84 h 220"/>
                <a:gd name="T50" fmla="*/ 277 w 356"/>
                <a:gd name="T51" fmla="*/ 93 h 220"/>
                <a:gd name="T52" fmla="*/ 284 w 356"/>
                <a:gd name="T53" fmla="*/ 106 h 220"/>
                <a:gd name="T54" fmla="*/ 278 w 356"/>
                <a:gd name="T55" fmla="*/ 121 h 220"/>
                <a:gd name="T56" fmla="*/ 295 w 356"/>
                <a:gd name="T57" fmla="*/ 130 h 220"/>
                <a:gd name="T58" fmla="*/ 297 w 356"/>
                <a:gd name="T59" fmla="*/ 148 h 220"/>
                <a:gd name="T60" fmla="*/ 319 w 356"/>
                <a:gd name="T61" fmla="*/ 155 h 220"/>
                <a:gd name="T62" fmla="*/ 318 w 356"/>
                <a:gd name="T63" fmla="*/ 158 h 220"/>
                <a:gd name="T64" fmla="*/ 349 w 356"/>
                <a:gd name="T65" fmla="*/ 134 h 220"/>
                <a:gd name="T66" fmla="*/ 344 w 356"/>
                <a:gd name="T67" fmla="*/ 130 h 220"/>
                <a:gd name="T68" fmla="*/ 346 w 356"/>
                <a:gd name="T69" fmla="*/ 118 h 220"/>
                <a:gd name="T70" fmla="*/ 353 w 356"/>
                <a:gd name="T71" fmla="*/ 136 h 220"/>
                <a:gd name="T72" fmla="*/ 354 w 356"/>
                <a:gd name="T73" fmla="*/ 145 h 220"/>
                <a:gd name="T74" fmla="*/ 354 w 356"/>
                <a:gd name="T75" fmla="*/ 167 h 220"/>
                <a:gd name="T76" fmla="*/ 353 w 356"/>
                <a:gd name="T77" fmla="*/ 152 h 220"/>
                <a:gd name="T78" fmla="*/ 349 w 356"/>
                <a:gd name="T79" fmla="*/ 156 h 220"/>
                <a:gd name="T80" fmla="*/ 352 w 356"/>
                <a:gd name="T81" fmla="*/ 165 h 220"/>
                <a:gd name="T82" fmla="*/ 331 w 356"/>
                <a:gd name="T83" fmla="*/ 166 h 220"/>
                <a:gd name="T84" fmla="*/ 322 w 356"/>
                <a:gd name="T85" fmla="*/ 170 h 220"/>
                <a:gd name="T86" fmla="*/ 310 w 356"/>
                <a:gd name="T87" fmla="*/ 172 h 220"/>
                <a:gd name="T88" fmla="*/ 304 w 356"/>
                <a:gd name="T89" fmla="*/ 174 h 220"/>
                <a:gd name="T90" fmla="*/ 297 w 356"/>
                <a:gd name="T91" fmla="*/ 178 h 220"/>
                <a:gd name="T92" fmla="*/ 292 w 356"/>
                <a:gd name="T93" fmla="*/ 181 h 220"/>
                <a:gd name="T94" fmla="*/ 286 w 356"/>
                <a:gd name="T95" fmla="*/ 169 h 220"/>
                <a:gd name="T96" fmla="*/ 287 w 356"/>
                <a:gd name="T97" fmla="*/ 161 h 220"/>
                <a:gd name="T98" fmla="*/ 287 w 356"/>
                <a:gd name="T99" fmla="*/ 152 h 220"/>
                <a:gd name="T100" fmla="*/ 285 w 356"/>
                <a:gd name="T101" fmla="*/ 157 h 220"/>
                <a:gd name="T102" fmla="*/ 276 w 356"/>
                <a:gd name="T103" fmla="*/ 156 h 220"/>
                <a:gd name="T104" fmla="*/ 275 w 356"/>
                <a:gd name="T105" fmla="*/ 163 h 220"/>
                <a:gd name="T106" fmla="*/ 264 w 356"/>
                <a:gd name="T107" fmla="*/ 169 h 220"/>
                <a:gd name="T108" fmla="*/ 258 w 356"/>
                <a:gd name="T109" fmla="*/ 167 h 220"/>
                <a:gd name="T110" fmla="*/ 256 w 356"/>
                <a:gd name="T111" fmla="*/ 178 h 220"/>
                <a:gd name="T112" fmla="*/ 241 w 356"/>
                <a:gd name="T113" fmla="*/ 185 h 220"/>
                <a:gd name="T114" fmla="*/ 241 w 356"/>
                <a:gd name="T115" fmla="*/ 186 h 220"/>
                <a:gd name="T116" fmla="*/ 230 w 356"/>
                <a:gd name="T117" fmla="*/ 159 h 220"/>
                <a:gd name="T118" fmla="*/ 212 w 356"/>
                <a:gd name="T119" fmla="*/ 117 h 220"/>
                <a:gd name="T120" fmla="*/ 0 w 356"/>
                <a:gd name="T121" fmla="*/ 10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6" h="220">
                  <a:moveTo>
                    <a:pt x="329" y="216"/>
                  </a:moveTo>
                  <a:lnTo>
                    <a:pt x="330" y="216"/>
                  </a:lnTo>
                  <a:lnTo>
                    <a:pt x="331" y="214"/>
                  </a:lnTo>
                  <a:lnTo>
                    <a:pt x="337" y="214"/>
                  </a:lnTo>
                  <a:lnTo>
                    <a:pt x="339" y="214"/>
                  </a:lnTo>
                  <a:lnTo>
                    <a:pt x="340" y="214"/>
                  </a:lnTo>
                  <a:lnTo>
                    <a:pt x="340" y="215"/>
                  </a:lnTo>
                  <a:lnTo>
                    <a:pt x="339" y="215"/>
                  </a:lnTo>
                  <a:lnTo>
                    <a:pt x="340" y="215"/>
                  </a:lnTo>
                  <a:lnTo>
                    <a:pt x="340" y="216"/>
                  </a:lnTo>
                  <a:lnTo>
                    <a:pt x="340" y="215"/>
                  </a:lnTo>
                  <a:lnTo>
                    <a:pt x="342" y="215"/>
                  </a:lnTo>
                  <a:lnTo>
                    <a:pt x="342" y="214"/>
                  </a:lnTo>
                  <a:lnTo>
                    <a:pt x="343" y="214"/>
                  </a:lnTo>
                  <a:lnTo>
                    <a:pt x="343" y="212"/>
                  </a:lnTo>
                  <a:lnTo>
                    <a:pt x="343" y="214"/>
                  </a:lnTo>
                  <a:lnTo>
                    <a:pt x="344" y="214"/>
                  </a:lnTo>
                  <a:lnTo>
                    <a:pt x="345" y="214"/>
                  </a:lnTo>
                  <a:lnTo>
                    <a:pt x="345" y="212"/>
                  </a:lnTo>
                  <a:lnTo>
                    <a:pt x="346" y="212"/>
                  </a:lnTo>
                  <a:lnTo>
                    <a:pt x="346" y="211"/>
                  </a:lnTo>
                  <a:lnTo>
                    <a:pt x="347" y="211"/>
                  </a:lnTo>
                  <a:lnTo>
                    <a:pt x="346" y="211"/>
                  </a:lnTo>
                  <a:lnTo>
                    <a:pt x="346" y="210"/>
                  </a:lnTo>
                  <a:lnTo>
                    <a:pt x="347" y="210"/>
                  </a:lnTo>
                  <a:lnTo>
                    <a:pt x="348" y="210"/>
                  </a:lnTo>
                  <a:lnTo>
                    <a:pt x="348" y="209"/>
                  </a:lnTo>
                  <a:lnTo>
                    <a:pt x="348" y="208"/>
                  </a:lnTo>
                  <a:lnTo>
                    <a:pt x="348" y="207"/>
                  </a:lnTo>
                  <a:lnTo>
                    <a:pt x="347" y="207"/>
                  </a:lnTo>
                  <a:lnTo>
                    <a:pt x="346" y="207"/>
                  </a:lnTo>
                  <a:lnTo>
                    <a:pt x="346" y="208"/>
                  </a:lnTo>
                  <a:lnTo>
                    <a:pt x="347" y="203"/>
                  </a:lnTo>
                  <a:lnTo>
                    <a:pt x="347" y="204"/>
                  </a:lnTo>
                  <a:lnTo>
                    <a:pt x="348" y="206"/>
                  </a:lnTo>
                  <a:lnTo>
                    <a:pt x="348" y="207"/>
                  </a:lnTo>
                  <a:lnTo>
                    <a:pt x="348" y="208"/>
                  </a:lnTo>
                  <a:lnTo>
                    <a:pt x="349" y="208"/>
                  </a:lnTo>
                  <a:lnTo>
                    <a:pt x="349" y="209"/>
                  </a:lnTo>
                  <a:lnTo>
                    <a:pt x="351" y="210"/>
                  </a:lnTo>
                  <a:lnTo>
                    <a:pt x="351" y="211"/>
                  </a:lnTo>
                  <a:lnTo>
                    <a:pt x="352" y="212"/>
                  </a:lnTo>
                  <a:lnTo>
                    <a:pt x="352" y="214"/>
                  </a:lnTo>
                  <a:lnTo>
                    <a:pt x="353" y="215"/>
                  </a:lnTo>
                  <a:lnTo>
                    <a:pt x="353" y="216"/>
                  </a:lnTo>
                  <a:lnTo>
                    <a:pt x="353" y="217"/>
                  </a:lnTo>
                  <a:lnTo>
                    <a:pt x="353" y="218"/>
                  </a:lnTo>
                  <a:lnTo>
                    <a:pt x="352" y="219"/>
                  </a:lnTo>
                  <a:lnTo>
                    <a:pt x="351" y="220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47" y="220"/>
                  </a:lnTo>
                  <a:lnTo>
                    <a:pt x="344" y="220"/>
                  </a:lnTo>
                  <a:lnTo>
                    <a:pt x="340" y="220"/>
                  </a:lnTo>
                  <a:lnTo>
                    <a:pt x="337" y="220"/>
                  </a:lnTo>
                  <a:lnTo>
                    <a:pt x="332" y="218"/>
                  </a:lnTo>
                  <a:lnTo>
                    <a:pt x="328" y="216"/>
                  </a:lnTo>
                  <a:lnTo>
                    <a:pt x="329" y="216"/>
                  </a:lnTo>
                  <a:close/>
                  <a:moveTo>
                    <a:pt x="340" y="214"/>
                  </a:moveTo>
                  <a:lnTo>
                    <a:pt x="342" y="212"/>
                  </a:lnTo>
                  <a:lnTo>
                    <a:pt x="345" y="210"/>
                  </a:lnTo>
                  <a:lnTo>
                    <a:pt x="345" y="211"/>
                  </a:lnTo>
                  <a:lnTo>
                    <a:pt x="344" y="211"/>
                  </a:lnTo>
                  <a:lnTo>
                    <a:pt x="343" y="211"/>
                  </a:lnTo>
                  <a:lnTo>
                    <a:pt x="343" y="212"/>
                  </a:lnTo>
                  <a:lnTo>
                    <a:pt x="342" y="212"/>
                  </a:lnTo>
                  <a:lnTo>
                    <a:pt x="342" y="214"/>
                  </a:lnTo>
                  <a:lnTo>
                    <a:pt x="340" y="214"/>
                  </a:lnTo>
                  <a:close/>
                  <a:moveTo>
                    <a:pt x="345" y="209"/>
                  </a:moveTo>
                  <a:lnTo>
                    <a:pt x="346" y="209"/>
                  </a:lnTo>
                  <a:lnTo>
                    <a:pt x="345" y="209"/>
                  </a:lnTo>
                  <a:close/>
                  <a:moveTo>
                    <a:pt x="346" y="209"/>
                  </a:moveTo>
                  <a:lnTo>
                    <a:pt x="346" y="208"/>
                  </a:lnTo>
                  <a:lnTo>
                    <a:pt x="346" y="209"/>
                  </a:lnTo>
                  <a:close/>
                  <a:moveTo>
                    <a:pt x="266" y="207"/>
                  </a:moveTo>
                  <a:lnTo>
                    <a:pt x="269" y="206"/>
                  </a:lnTo>
                  <a:lnTo>
                    <a:pt x="270" y="206"/>
                  </a:lnTo>
                  <a:lnTo>
                    <a:pt x="271" y="206"/>
                  </a:lnTo>
                  <a:lnTo>
                    <a:pt x="271" y="207"/>
                  </a:lnTo>
                  <a:lnTo>
                    <a:pt x="272" y="207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4"/>
                  </a:lnTo>
                  <a:lnTo>
                    <a:pt x="275" y="202"/>
                  </a:lnTo>
                  <a:lnTo>
                    <a:pt x="276" y="202"/>
                  </a:lnTo>
                  <a:lnTo>
                    <a:pt x="276" y="201"/>
                  </a:lnTo>
                  <a:lnTo>
                    <a:pt x="277" y="200"/>
                  </a:lnTo>
                  <a:lnTo>
                    <a:pt x="278" y="199"/>
                  </a:lnTo>
                  <a:lnTo>
                    <a:pt x="279" y="197"/>
                  </a:lnTo>
                  <a:lnTo>
                    <a:pt x="279" y="195"/>
                  </a:lnTo>
                  <a:lnTo>
                    <a:pt x="283" y="194"/>
                  </a:lnTo>
                  <a:lnTo>
                    <a:pt x="284" y="192"/>
                  </a:lnTo>
                  <a:lnTo>
                    <a:pt x="286" y="191"/>
                  </a:lnTo>
                  <a:lnTo>
                    <a:pt x="289" y="189"/>
                  </a:lnTo>
                  <a:lnTo>
                    <a:pt x="289" y="190"/>
                  </a:lnTo>
                  <a:lnTo>
                    <a:pt x="289" y="191"/>
                  </a:lnTo>
                  <a:lnTo>
                    <a:pt x="289" y="192"/>
                  </a:lnTo>
                  <a:lnTo>
                    <a:pt x="291" y="192"/>
                  </a:lnTo>
                  <a:lnTo>
                    <a:pt x="293" y="191"/>
                  </a:lnTo>
                  <a:lnTo>
                    <a:pt x="294" y="191"/>
                  </a:lnTo>
                  <a:lnTo>
                    <a:pt x="293" y="192"/>
                  </a:lnTo>
                  <a:lnTo>
                    <a:pt x="294" y="192"/>
                  </a:lnTo>
                  <a:lnTo>
                    <a:pt x="294" y="193"/>
                  </a:lnTo>
                  <a:lnTo>
                    <a:pt x="294" y="194"/>
                  </a:lnTo>
                  <a:lnTo>
                    <a:pt x="294" y="195"/>
                  </a:lnTo>
                  <a:lnTo>
                    <a:pt x="294" y="197"/>
                  </a:lnTo>
                  <a:lnTo>
                    <a:pt x="295" y="197"/>
                  </a:lnTo>
                  <a:lnTo>
                    <a:pt x="295" y="198"/>
                  </a:lnTo>
                  <a:lnTo>
                    <a:pt x="294" y="198"/>
                  </a:lnTo>
                  <a:lnTo>
                    <a:pt x="294" y="197"/>
                  </a:lnTo>
                  <a:lnTo>
                    <a:pt x="294" y="195"/>
                  </a:lnTo>
                  <a:lnTo>
                    <a:pt x="293" y="195"/>
                  </a:lnTo>
                  <a:lnTo>
                    <a:pt x="293" y="197"/>
                  </a:lnTo>
                  <a:lnTo>
                    <a:pt x="292" y="198"/>
                  </a:lnTo>
                  <a:lnTo>
                    <a:pt x="293" y="198"/>
                  </a:lnTo>
                  <a:lnTo>
                    <a:pt x="293" y="197"/>
                  </a:lnTo>
                  <a:lnTo>
                    <a:pt x="294" y="197"/>
                  </a:lnTo>
                  <a:lnTo>
                    <a:pt x="294" y="198"/>
                  </a:lnTo>
                  <a:lnTo>
                    <a:pt x="294" y="199"/>
                  </a:lnTo>
                  <a:lnTo>
                    <a:pt x="295" y="199"/>
                  </a:lnTo>
                  <a:lnTo>
                    <a:pt x="295" y="198"/>
                  </a:lnTo>
                  <a:lnTo>
                    <a:pt x="296" y="198"/>
                  </a:lnTo>
                  <a:lnTo>
                    <a:pt x="296" y="199"/>
                  </a:lnTo>
                  <a:lnTo>
                    <a:pt x="297" y="199"/>
                  </a:lnTo>
                  <a:lnTo>
                    <a:pt x="298" y="199"/>
                  </a:lnTo>
                  <a:lnTo>
                    <a:pt x="297" y="199"/>
                  </a:lnTo>
                  <a:lnTo>
                    <a:pt x="298" y="200"/>
                  </a:lnTo>
                  <a:lnTo>
                    <a:pt x="298" y="199"/>
                  </a:lnTo>
                  <a:lnTo>
                    <a:pt x="298" y="200"/>
                  </a:lnTo>
                  <a:lnTo>
                    <a:pt x="300" y="200"/>
                  </a:lnTo>
                  <a:lnTo>
                    <a:pt x="298" y="201"/>
                  </a:lnTo>
                  <a:lnTo>
                    <a:pt x="298" y="202"/>
                  </a:lnTo>
                  <a:lnTo>
                    <a:pt x="298" y="203"/>
                  </a:lnTo>
                  <a:lnTo>
                    <a:pt x="298" y="204"/>
                  </a:lnTo>
                  <a:lnTo>
                    <a:pt x="300" y="204"/>
                  </a:lnTo>
                  <a:lnTo>
                    <a:pt x="300" y="206"/>
                  </a:lnTo>
                  <a:lnTo>
                    <a:pt x="301" y="206"/>
                  </a:lnTo>
                  <a:lnTo>
                    <a:pt x="302" y="206"/>
                  </a:lnTo>
                  <a:lnTo>
                    <a:pt x="302" y="207"/>
                  </a:lnTo>
                  <a:lnTo>
                    <a:pt x="292" y="206"/>
                  </a:lnTo>
                  <a:lnTo>
                    <a:pt x="285" y="207"/>
                  </a:lnTo>
                  <a:lnTo>
                    <a:pt x="286" y="206"/>
                  </a:lnTo>
                  <a:lnTo>
                    <a:pt x="285" y="206"/>
                  </a:lnTo>
                  <a:lnTo>
                    <a:pt x="284" y="204"/>
                  </a:lnTo>
                  <a:lnTo>
                    <a:pt x="285" y="204"/>
                  </a:lnTo>
                  <a:lnTo>
                    <a:pt x="284" y="204"/>
                  </a:lnTo>
                  <a:lnTo>
                    <a:pt x="284" y="206"/>
                  </a:lnTo>
                  <a:lnTo>
                    <a:pt x="284" y="207"/>
                  </a:lnTo>
                  <a:lnTo>
                    <a:pt x="285" y="207"/>
                  </a:lnTo>
                  <a:lnTo>
                    <a:pt x="280" y="207"/>
                  </a:lnTo>
                  <a:lnTo>
                    <a:pt x="279" y="207"/>
                  </a:lnTo>
                  <a:lnTo>
                    <a:pt x="279" y="208"/>
                  </a:lnTo>
                  <a:lnTo>
                    <a:pt x="278" y="208"/>
                  </a:lnTo>
                  <a:lnTo>
                    <a:pt x="277" y="208"/>
                  </a:lnTo>
                  <a:lnTo>
                    <a:pt x="276" y="208"/>
                  </a:lnTo>
                  <a:lnTo>
                    <a:pt x="276" y="209"/>
                  </a:lnTo>
                  <a:lnTo>
                    <a:pt x="275" y="209"/>
                  </a:lnTo>
                  <a:lnTo>
                    <a:pt x="273" y="210"/>
                  </a:lnTo>
                  <a:lnTo>
                    <a:pt x="273" y="211"/>
                  </a:lnTo>
                  <a:lnTo>
                    <a:pt x="272" y="212"/>
                  </a:lnTo>
                  <a:lnTo>
                    <a:pt x="270" y="211"/>
                  </a:lnTo>
                  <a:lnTo>
                    <a:pt x="266" y="207"/>
                  </a:lnTo>
                  <a:close/>
                  <a:moveTo>
                    <a:pt x="25" y="20"/>
                  </a:moveTo>
                  <a:lnTo>
                    <a:pt x="70" y="21"/>
                  </a:lnTo>
                  <a:lnTo>
                    <a:pt x="104" y="22"/>
                  </a:lnTo>
                  <a:lnTo>
                    <a:pt x="123" y="23"/>
                  </a:lnTo>
                  <a:lnTo>
                    <a:pt x="152" y="24"/>
                  </a:lnTo>
                  <a:lnTo>
                    <a:pt x="176" y="24"/>
                  </a:lnTo>
                  <a:lnTo>
                    <a:pt x="220" y="26"/>
                  </a:lnTo>
                  <a:lnTo>
                    <a:pt x="224" y="22"/>
                  </a:lnTo>
                  <a:lnTo>
                    <a:pt x="226" y="20"/>
                  </a:lnTo>
                  <a:lnTo>
                    <a:pt x="228" y="20"/>
                  </a:lnTo>
                  <a:lnTo>
                    <a:pt x="232" y="21"/>
                  </a:lnTo>
                  <a:lnTo>
                    <a:pt x="232" y="13"/>
                  </a:lnTo>
                  <a:lnTo>
                    <a:pt x="234" y="10"/>
                  </a:lnTo>
                  <a:lnTo>
                    <a:pt x="237" y="9"/>
                  </a:lnTo>
                  <a:lnTo>
                    <a:pt x="244" y="10"/>
                  </a:lnTo>
                  <a:lnTo>
                    <a:pt x="245" y="5"/>
                  </a:lnTo>
                  <a:lnTo>
                    <a:pt x="247" y="4"/>
                  </a:lnTo>
                  <a:lnTo>
                    <a:pt x="253" y="3"/>
                  </a:lnTo>
                  <a:lnTo>
                    <a:pt x="256" y="0"/>
                  </a:lnTo>
                  <a:lnTo>
                    <a:pt x="261" y="0"/>
                  </a:lnTo>
                  <a:lnTo>
                    <a:pt x="266" y="4"/>
                  </a:lnTo>
                  <a:lnTo>
                    <a:pt x="268" y="3"/>
                  </a:lnTo>
                  <a:lnTo>
                    <a:pt x="268" y="5"/>
                  </a:lnTo>
                  <a:lnTo>
                    <a:pt x="268" y="6"/>
                  </a:lnTo>
                  <a:lnTo>
                    <a:pt x="268" y="7"/>
                  </a:lnTo>
                  <a:lnTo>
                    <a:pt x="269" y="8"/>
                  </a:lnTo>
                  <a:lnTo>
                    <a:pt x="269" y="9"/>
                  </a:lnTo>
                  <a:lnTo>
                    <a:pt x="268" y="9"/>
                  </a:lnTo>
                  <a:lnTo>
                    <a:pt x="267" y="9"/>
                  </a:lnTo>
                  <a:lnTo>
                    <a:pt x="266" y="9"/>
                  </a:lnTo>
                  <a:lnTo>
                    <a:pt x="264" y="9"/>
                  </a:lnTo>
                  <a:lnTo>
                    <a:pt x="263" y="10"/>
                  </a:lnTo>
                  <a:lnTo>
                    <a:pt x="264" y="10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7" y="12"/>
                  </a:lnTo>
                  <a:lnTo>
                    <a:pt x="268" y="12"/>
                  </a:lnTo>
                  <a:lnTo>
                    <a:pt x="268" y="13"/>
                  </a:lnTo>
                  <a:lnTo>
                    <a:pt x="268" y="12"/>
                  </a:lnTo>
                  <a:lnTo>
                    <a:pt x="268" y="10"/>
                  </a:lnTo>
                  <a:lnTo>
                    <a:pt x="269" y="12"/>
                  </a:lnTo>
                  <a:lnTo>
                    <a:pt x="269" y="10"/>
                  </a:lnTo>
                  <a:lnTo>
                    <a:pt x="268" y="10"/>
                  </a:lnTo>
                  <a:lnTo>
                    <a:pt x="268" y="9"/>
                  </a:lnTo>
                  <a:lnTo>
                    <a:pt x="269" y="9"/>
                  </a:lnTo>
                  <a:lnTo>
                    <a:pt x="269" y="10"/>
                  </a:lnTo>
                  <a:lnTo>
                    <a:pt x="269" y="12"/>
                  </a:lnTo>
                  <a:lnTo>
                    <a:pt x="269" y="13"/>
                  </a:lnTo>
                  <a:lnTo>
                    <a:pt x="269" y="14"/>
                  </a:lnTo>
                  <a:lnTo>
                    <a:pt x="270" y="20"/>
                  </a:lnTo>
                  <a:lnTo>
                    <a:pt x="271" y="20"/>
                  </a:lnTo>
                  <a:lnTo>
                    <a:pt x="271" y="21"/>
                  </a:lnTo>
                  <a:lnTo>
                    <a:pt x="271" y="22"/>
                  </a:lnTo>
                  <a:lnTo>
                    <a:pt x="272" y="23"/>
                  </a:lnTo>
                  <a:lnTo>
                    <a:pt x="272" y="24"/>
                  </a:lnTo>
                  <a:lnTo>
                    <a:pt x="272" y="25"/>
                  </a:lnTo>
                  <a:lnTo>
                    <a:pt x="271" y="25"/>
                  </a:lnTo>
                  <a:lnTo>
                    <a:pt x="271" y="24"/>
                  </a:lnTo>
                  <a:lnTo>
                    <a:pt x="271" y="23"/>
                  </a:lnTo>
                  <a:lnTo>
                    <a:pt x="270" y="23"/>
                  </a:lnTo>
                  <a:lnTo>
                    <a:pt x="270" y="22"/>
                  </a:lnTo>
                  <a:lnTo>
                    <a:pt x="270" y="21"/>
                  </a:lnTo>
                  <a:lnTo>
                    <a:pt x="269" y="20"/>
                  </a:lnTo>
                  <a:lnTo>
                    <a:pt x="269" y="18"/>
                  </a:lnTo>
                  <a:lnTo>
                    <a:pt x="269" y="17"/>
                  </a:lnTo>
                  <a:lnTo>
                    <a:pt x="269" y="16"/>
                  </a:lnTo>
                  <a:lnTo>
                    <a:pt x="268" y="16"/>
                  </a:lnTo>
                  <a:lnTo>
                    <a:pt x="268" y="18"/>
                  </a:lnTo>
                  <a:lnTo>
                    <a:pt x="268" y="17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68" y="21"/>
                  </a:lnTo>
                  <a:lnTo>
                    <a:pt x="269" y="22"/>
                  </a:lnTo>
                  <a:lnTo>
                    <a:pt x="268" y="22"/>
                  </a:lnTo>
                  <a:lnTo>
                    <a:pt x="268" y="21"/>
                  </a:lnTo>
                  <a:lnTo>
                    <a:pt x="267" y="21"/>
                  </a:lnTo>
                  <a:lnTo>
                    <a:pt x="266" y="21"/>
                  </a:lnTo>
                  <a:lnTo>
                    <a:pt x="266" y="22"/>
                  </a:lnTo>
                  <a:lnTo>
                    <a:pt x="266" y="21"/>
                  </a:lnTo>
                  <a:lnTo>
                    <a:pt x="266" y="22"/>
                  </a:lnTo>
                  <a:lnTo>
                    <a:pt x="267" y="22"/>
                  </a:lnTo>
                  <a:lnTo>
                    <a:pt x="268" y="22"/>
                  </a:lnTo>
                  <a:lnTo>
                    <a:pt x="268" y="23"/>
                  </a:lnTo>
                  <a:lnTo>
                    <a:pt x="268" y="24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4"/>
                  </a:lnTo>
                  <a:lnTo>
                    <a:pt x="269" y="24"/>
                  </a:lnTo>
                  <a:lnTo>
                    <a:pt x="270" y="24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3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7" y="30"/>
                  </a:lnTo>
                  <a:lnTo>
                    <a:pt x="277" y="31"/>
                  </a:lnTo>
                  <a:lnTo>
                    <a:pt x="276" y="30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3" y="29"/>
                  </a:lnTo>
                  <a:lnTo>
                    <a:pt x="272" y="29"/>
                  </a:lnTo>
                  <a:lnTo>
                    <a:pt x="272" y="30"/>
                  </a:lnTo>
                  <a:lnTo>
                    <a:pt x="273" y="30"/>
                  </a:lnTo>
                  <a:lnTo>
                    <a:pt x="273" y="31"/>
                  </a:lnTo>
                  <a:lnTo>
                    <a:pt x="272" y="31"/>
                  </a:lnTo>
                  <a:lnTo>
                    <a:pt x="273" y="31"/>
                  </a:lnTo>
                  <a:lnTo>
                    <a:pt x="273" y="32"/>
                  </a:lnTo>
                  <a:lnTo>
                    <a:pt x="273" y="33"/>
                  </a:lnTo>
                  <a:lnTo>
                    <a:pt x="273" y="34"/>
                  </a:lnTo>
                  <a:lnTo>
                    <a:pt x="273" y="33"/>
                  </a:lnTo>
                  <a:lnTo>
                    <a:pt x="275" y="33"/>
                  </a:lnTo>
                  <a:lnTo>
                    <a:pt x="275" y="32"/>
                  </a:lnTo>
                  <a:lnTo>
                    <a:pt x="276" y="32"/>
                  </a:lnTo>
                  <a:lnTo>
                    <a:pt x="277" y="33"/>
                  </a:lnTo>
                  <a:lnTo>
                    <a:pt x="277" y="32"/>
                  </a:lnTo>
                  <a:lnTo>
                    <a:pt x="277" y="33"/>
                  </a:lnTo>
                  <a:lnTo>
                    <a:pt x="277" y="32"/>
                  </a:lnTo>
                  <a:lnTo>
                    <a:pt x="278" y="32"/>
                  </a:lnTo>
                  <a:lnTo>
                    <a:pt x="277" y="31"/>
                  </a:lnTo>
                  <a:lnTo>
                    <a:pt x="278" y="31"/>
                  </a:lnTo>
                  <a:lnTo>
                    <a:pt x="279" y="31"/>
                  </a:lnTo>
                  <a:lnTo>
                    <a:pt x="280" y="31"/>
                  </a:lnTo>
                  <a:lnTo>
                    <a:pt x="280" y="32"/>
                  </a:lnTo>
                  <a:lnTo>
                    <a:pt x="280" y="31"/>
                  </a:lnTo>
                  <a:lnTo>
                    <a:pt x="280" y="32"/>
                  </a:lnTo>
                  <a:lnTo>
                    <a:pt x="281" y="32"/>
                  </a:lnTo>
                  <a:lnTo>
                    <a:pt x="281" y="33"/>
                  </a:lnTo>
                  <a:lnTo>
                    <a:pt x="280" y="33"/>
                  </a:lnTo>
                  <a:lnTo>
                    <a:pt x="280" y="34"/>
                  </a:lnTo>
                  <a:lnTo>
                    <a:pt x="279" y="34"/>
                  </a:lnTo>
                  <a:lnTo>
                    <a:pt x="280" y="34"/>
                  </a:lnTo>
                  <a:lnTo>
                    <a:pt x="280" y="35"/>
                  </a:lnTo>
                  <a:lnTo>
                    <a:pt x="280" y="34"/>
                  </a:lnTo>
                  <a:lnTo>
                    <a:pt x="281" y="34"/>
                  </a:lnTo>
                  <a:lnTo>
                    <a:pt x="281" y="33"/>
                  </a:lnTo>
                  <a:lnTo>
                    <a:pt x="281" y="34"/>
                  </a:lnTo>
                  <a:lnTo>
                    <a:pt x="283" y="34"/>
                  </a:lnTo>
                  <a:lnTo>
                    <a:pt x="283" y="33"/>
                  </a:lnTo>
                  <a:lnTo>
                    <a:pt x="281" y="33"/>
                  </a:lnTo>
                  <a:lnTo>
                    <a:pt x="283" y="33"/>
                  </a:lnTo>
                  <a:lnTo>
                    <a:pt x="283" y="32"/>
                  </a:lnTo>
                  <a:lnTo>
                    <a:pt x="281" y="32"/>
                  </a:lnTo>
                  <a:lnTo>
                    <a:pt x="281" y="31"/>
                  </a:lnTo>
                  <a:lnTo>
                    <a:pt x="283" y="30"/>
                  </a:lnTo>
                  <a:lnTo>
                    <a:pt x="284" y="29"/>
                  </a:lnTo>
                  <a:lnTo>
                    <a:pt x="285" y="27"/>
                  </a:lnTo>
                  <a:lnTo>
                    <a:pt x="286" y="27"/>
                  </a:lnTo>
                  <a:lnTo>
                    <a:pt x="286" y="26"/>
                  </a:lnTo>
                  <a:lnTo>
                    <a:pt x="287" y="26"/>
                  </a:lnTo>
                  <a:lnTo>
                    <a:pt x="287" y="29"/>
                  </a:lnTo>
                  <a:lnTo>
                    <a:pt x="287" y="30"/>
                  </a:lnTo>
                  <a:lnTo>
                    <a:pt x="287" y="31"/>
                  </a:lnTo>
                  <a:lnTo>
                    <a:pt x="288" y="31"/>
                  </a:lnTo>
                  <a:lnTo>
                    <a:pt x="291" y="32"/>
                  </a:lnTo>
                  <a:lnTo>
                    <a:pt x="289" y="34"/>
                  </a:lnTo>
                  <a:lnTo>
                    <a:pt x="288" y="35"/>
                  </a:lnTo>
                  <a:lnTo>
                    <a:pt x="287" y="37"/>
                  </a:lnTo>
                  <a:lnTo>
                    <a:pt x="286" y="37"/>
                  </a:lnTo>
                  <a:lnTo>
                    <a:pt x="286" y="38"/>
                  </a:lnTo>
                  <a:lnTo>
                    <a:pt x="286" y="39"/>
                  </a:lnTo>
                  <a:lnTo>
                    <a:pt x="284" y="39"/>
                  </a:lnTo>
                  <a:lnTo>
                    <a:pt x="284" y="38"/>
                  </a:lnTo>
                  <a:lnTo>
                    <a:pt x="284" y="39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3" y="38"/>
                  </a:lnTo>
                  <a:lnTo>
                    <a:pt x="281" y="39"/>
                  </a:lnTo>
                  <a:lnTo>
                    <a:pt x="283" y="39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8" y="42"/>
                  </a:lnTo>
                  <a:lnTo>
                    <a:pt x="277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3" y="43"/>
                  </a:lnTo>
                  <a:lnTo>
                    <a:pt x="272" y="45"/>
                  </a:lnTo>
                  <a:lnTo>
                    <a:pt x="272" y="43"/>
                  </a:lnTo>
                  <a:lnTo>
                    <a:pt x="271" y="45"/>
                  </a:lnTo>
                  <a:lnTo>
                    <a:pt x="270" y="43"/>
                  </a:lnTo>
                  <a:lnTo>
                    <a:pt x="268" y="46"/>
                  </a:lnTo>
                  <a:lnTo>
                    <a:pt x="263" y="46"/>
                  </a:lnTo>
                  <a:lnTo>
                    <a:pt x="263" y="47"/>
                  </a:lnTo>
                  <a:lnTo>
                    <a:pt x="262" y="47"/>
                  </a:lnTo>
                  <a:lnTo>
                    <a:pt x="261" y="47"/>
                  </a:lnTo>
                  <a:lnTo>
                    <a:pt x="260" y="47"/>
                  </a:lnTo>
                  <a:lnTo>
                    <a:pt x="260" y="48"/>
                  </a:lnTo>
                  <a:lnTo>
                    <a:pt x="261" y="48"/>
                  </a:lnTo>
                  <a:lnTo>
                    <a:pt x="262" y="48"/>
                  </a:lnTo>
                  <a:lnTo>
                    <a:pt x="261" y="48"/>
                  </a:lnTo>
                  <a:lnTo>
                    <a:pt x="261" y="49"/>
                  </a:lnTo>
                  <a:lnTo>
                    <a:pt x="262" y="48"/>
                  </a:lnTo>
                  <a:lnTo>
                    <a:pt x="263" y="48"/>
                  </a:lnTo>
                  <a:lnTo>
                    <a:pt x="263" y="49"/>
                  </a:lnTo>
                  <a:lnTo>
                    <a:pt x="262" y="49"/>
                  </a:lnTo>
                  <a:lnTo>
                    <a:pt x="262" y="50"/>
                  </a:lnTo>
                  <a:lnTo>
                    <a:pt x="261" y="50"/>
                  </a:lnTo>
                  <a:lnTo>
                    <a:pt x="261" y="51"/>
                  </a:lnTo>
                  <a:lnTo>
                    <a:pt x="262" y="51"/>
                  </a:lnTo>
                  <a:lnTo>
                    <a:pt x="262" y="52"/>
                  </a:lnTo>
                  <a:lnTo>
                    <a:pt x="261" y="52"/>
                  </a:lnTo>
                  <a:lnTo>
                    <a:pt x="262" y="52"/>
                  </a:lnTo>
                  <a:lnTo>
                    <a:pt x="262" y="51"/>
                  </a:lnTo>
                  <a:lnTo>
                    <a:pt x="263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6" y="51"/>
                  </a:lnTo>
                  <a:lnTo>
                    <a:pt x="266" y="52"/>
                  </a:lnTo>
                  <a:lnTo>
                    <a:pt x="264" y="52"/>
                  </a:lnTo>
                  <a:lnTo>
                    <a:pt x="264" y="54"/>
                  </a:lnTo>
                  <a:lnTo>
                    <a:pt x="262" y="55"/>
                  </a:lnTo>
                  <a:lnTo>
                    <a:pt x="261" y="56"/>
                  </a:lnTo>
                  <a:lnTo>
                    <a:pt x="261" y="58"/>
                  </a:lnTo>
                  <a:lnTo>
                    <a:pt x="259" y="57"/>
                  </a:lnTo>
                  <a:lnTo>
                    <a:pt x="258" y="57"/>
                  </a:lnTo>
                  <a:lnTo>
                    <a:pt x="256" y="58"/>
                  </a:lnTo>
                  <a:lnTo>
                    <a:pt x="256" y="59"/>
                  </a:lnTo>
                  <a:lnTo>
                    <a:pt x="256" y="60"/>
                  </a:lnTo>
                  <a:lnTo>
                    <a:pt x="256" y="62"/>
                  </a:lnTo>
                  <a:lnTo>
                    <a:pt x="258" y="63"/>
                  </a:lnTo>
                  <a:lnTo>
                    <a:pt x="258" y="62"/>
                  </a:lnTo>
                  <a:lnTo>
                    <a:pt x="258" y="63"/>
                  </a:lnTo>
                  <a:lnTo>
                    <a:pt x="256" y="63"/>
                  </a:lnTo>
                  <a:lnTo>
                    <a:pt x="256" y="64"/>
                  </a:lnTo>
                  <a:lnTo>
                    <a:pt x="256" y="62"/>
                  </a:lnTo>
                  <a:lnTo>
                    <a:pt x="255" y="59"/>
                  </a:lnTo>
                  <a:lnTo>
                    <a:pt x="255" y="58"/>
                  </a:lnTo>
                  <a:lnTo>
                    <a:pt x="254" y="59"/>
                  </a:lnTo>
                  <a:lnTo>
                    <a:pt x="254" y="60"/>
                  </a:lnTo>
                  <a:lnTo>
                    <a:pt x="253" y="60"/>
                  </a:lnTo>
                  <a:lnTo>
                    <a:pt x="252" y="62"/>
                  </a:lnTo>
                  <a:lnTo>
                    <a:pt x="252" y="63"/>
                  </a:lnTo>
                  <a:lnTo>
                    <a:pt x="252" y="64"/>
                  </a:lnTo>
                  <a:lnTo>
                    <a:pt x="251" y="64"/>
                  </a:lnTo>
                  <a:lnTo>
                    <a:pt x="251" y="65"/>
                  </a:lnTo>
                  <a:lnTo>
                    <a:pt x="251" y="66"/>
                  </a:lnTo>
                  <a:lnTo>
                    <a:pt x="252" y="67"/>
                  </a:lnTo>
                  <a:lnTo>
                    <a:pt x="253" y="68"/>
                  </a:lnTo>
                  <a:lnTo>
                    <a:pt x="253" y="69"/>
                  </a:lnTo>
                  <a:lnTo>
                    <a:pt x="252" y="69"/>
                  </a:lnTo>
                  <a:lnTo>
                    <a:pt x="252" y="68"/>
                  </a:lnTo>
                  <a:lnTo>
                    <a:pt x="252" y="69"/>
                  </a:lnTo>
                  <a:lnTo>
                    <a:pt x="252" y="71"/>
                  </a:lnTo>
                  <a:lnTo>
                    <a:pt x="251" y="71"/>
                  </a:lnTo>
                  <a:lnTo>
                    <a:pt x="250" y="69"/>
                  </a:lnTo>
                  <a:lnTo>
                    <a:pt x="251" y="69"/>
                  </a:lnTo>
                  <a:lnTo>
                    <a:pt x="251" y="68"/>
                  </a:lnTo>
                  <a:lnTo>
                    <a:pt x="250" y="68"/>
                  </a:lnTo>
                  <a:lnTo>
                    <a:pt x="249" y="68"/>
                  </a:lnTo>
                  <a:lnTo>
                    <a:pt x="249" y="69"/>
                  </a:lnTo>
                  <a:lnTo>
                    <a:pt x="247" y="69"/>
                  </a:lnTo>
                  <a:lnTo>
                    <a:pt x="249" y="69"/>
                  </a:lnTo>
                  <a:lnTo>
                    <a:pt x="250" y="68"/>
                  </a:lnTo>
                  <a:lnTo>
                    <a:pt x="250" y="69"/>
                  </a:lnTo>
                  <a:lnTo>
                    <a:pt x="250" y="71"/>
                  </a:lnTo>
                  <a:lnTo>
                    <a:pt x="250" y="72"/>
                  </a:lnTo>
                  <a:lnTo>
                    <a:pt x="251" y="71"/>
                  </a:lnTo>
                  <a:lnTo>
                    <a:pt x="250" y="72"/>
                  </a:lnTo>
                  <a:lnTo>
                    <a:pt x="250" y="73"/>
                  </a:lnTo>
                  <a:lnTo>
                    <a:pt x="249" y="73"/>
                  </a:lnTo>
                  <a:lnTo>
                    <a:pt x="249" y="72"/>
                  </a:lnTo>
                  <a:lnTo>
                    <a:pt x="247" y="72"/>
                  </a:lnTo>
                  <a:lnTo>
                    <a:pt x="247" y="71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5" y="71"/>
                  </a:lnTo>
                  <a:lnTo>
                    <a:pt x="245" y="69"/>
                  </a:lnTo>
                  <a:lnTo>
                    <a:pt x="245" y="68"/>
                  </a:lnTo>
                  <a:lnTo>
                    <a:pt x="246" y="68"/>
                  </a:lnTo>
                  <a:lnTo>
                    <a:pt x="245" y="68"/>
                  </a:lnTo>
                  <a:lnTo>
                    <a:pt x="245" y="69"/>
                  </a:lnTo>
                  <a:lnTo>
                    <a:pt x="244" y="69"/>
                  </a:lnTo>
                  <a:lnTo>
                    <a:pt x="244" y="71"/>
                  </a:lnTo>
                  <a:lnTo>
                    <a:pt x="245" y="71"/>
                  </a:lnTo>
                  <a:lnTo>
                    <a:pt x="245" y="72"/>
                  </a:lnTo>
                  <a:lnTo>
                    <a:pt x="246" y="73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6" y="74"/>
                  </a:lnTo>
                  <a:lnTo>
                    <a:pt x="247" y="74"/>
                  </a:lnTo>
                  <a:lnTo>
                    <a:pt x="249" y="74"/>
                  </a:lnTo>
                  <a:lnTo>
                    <a:pt x="249" y="75"/>
                  </a:lnTo>
                  <a:lnTo>
                    <a:pt x="247" y="75"/>
                  </a:lnTo>
                  <a:lnTo>
                    <a:pt x="246" y="75"/>
                  </a:lnTo>
                  <a:lnTo>
                    <a:pt x="246" y="76"/>
                  </a:lnTo>
                  <a:lnTo>
                    <a:pt x="245" y="76"/>
                  </a:lnTo>
                  <a:lnTo>
                    <a:pt x="246" y="76"/>
                  </a:lnTo>
                  <a:lnTo>
                    <a:pt x="246" y="77"/>
                  </a:lnTo>
                  <a:lnTo>
                    <a:pt x="246" y="79"/>
                  </a:lnTo>
                  <a:lnTo>
                    <a:pt x="245" y="77"/>
                  </a:lnTo>
                  <a:lnTo>
                    <a:pt x="245" y="79"/>
                  </a:lnTo>
                  <a:lnTo>
                    <a:pt x="245" y="80"/>
                  </a:lnTo>
                  <a:lnTo>
                    <a:pt x="245" y="81"/>
                  </a:lnTo>
                  <a:lnTo>
                    <a:pt x="246" y="81"/>
                  </a:lnTo>
                  <a:lnTo>
                    <a:pt x="246" y="80"/>
                  </a:lnTo>
                  <a:lnTo>
                    <a:pt x="247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47" y="81"/>
                  </a:lnTo>
                  <a:lnTo>
                    <a:pt x="249" y="82"/>
                  </a:lnTo>
                  <a:lnTo>
                    <a:pt x="250" y="83"/>
                  </a:lnTo>
                  <a:lnTo>
                    <a:pt x="251" y="83"/>
                  </a:lnTo>
                  <a:lnTo>
                    <a:pt x="251" y="84"/>
                  </a:lnTo>
                  <a:lnTo>
                    <a:pt x="252" y="84"/>
                  </a:lnTo>
                  <a:lnTo>
                    <a:pt x="253" y="85"/>
                  </a:lnTo>
                  <a:lnTo>
                    <a:pt x="254" y="85"/>
                  </a:lnTo>
                  <a:lnTo>
                    <a:pt x="254" y="86"/>
                  </a:lnTo>
                  <a:lnTo>
                    <a:pt x="253" y="86"/>
                  </a:lnTo>
                  <a:lnTo>
                    <a:pt x="254" y="86"/>
                  </a:lnTo>
                  <a:lnTo>
                    <a:pt x="255" y="86"/>
                  </a:lnTo>
                  <a:lnTo>
                    <a:pt x="255" y="85"/>
                  </a:lnTo>
                  <a:lnTo>
                    <a:pt x="256" y="85"/>
                  </a:lnTo>
                  <a:lnTo>
                    <a:pt x="258" y="85"/>
                  </a:lnTo>
                  <a:lnTo>
                    <a:pt x="258" y="84"/>
                  </a:lnTo>
                  <a:lnTo>
                    <a:pt x="258" y="85"/>
                  </a:lnTo>
                  <a:lnTo>
                    <a:pt x="259" y="85"/>
                  </a:lnTo>
                  <a:lnTo>
                    <a:pt x="259" y="84"/>
                  </a:lnTo>
                  <a:lnTo>
                    <a:pt x="260" y="84"/>
                  </a:lnTo>
                  <a:lnTo>
                    <a:pt x="260" y="85"/>
                  </a:lnTo>
                  <a:lnTo>
                    <a:pt x="261" y="85"/>
                  </a:lnTo>
                  <a:lnTo>
                    <a:pt x="261" y="86"/>
                  </a:lnTo>
                  <a:lnTo>
                    <a:pt x="262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2" y="83"/>
                  </a:lnTo>
                  <a:lnTo>
                    <a:pt x="263" y="81"/>
                  </a:lnTo>
                  <a:lnTo>
                    <a:pt x="263" y="82"/>
                  </a:lnTo>
                  <a:lnTo>
                    <a:pt x="263" y="83"/>
                  </a:lnTo>
                  <a:lnTo>
                    <a:pt x="264" y="83"/>
                  </a:lnTo>
                  <a:lnTo>
                    <a:pt x="266" y="83"/>
                  </a:lnTo>
                  <a:lnTo>
                    <a:pt x="266" y="84"/>
                  </a:lnTo>
                  <a:lnTo>
                    <a:pt x="267" y="84"/>
                  </a:lnTo>
                  <a:lnTo>
                    <a:pt x="268" y="84"/>
                  </a:lnTo>
                  <a:lnTo>
                    <a:pt x="269" y="85"/>
                  </a:lnTo>
                  <a:lnTo>
                    <a:pt x="270" y="85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8"/>
                  </a:lnTo>
                  <a:lnTo>
                    <a:pt x="272" y="86"/>
                  </a:lnTo>
                  <a:lnTo>
                    <a:pt x="272" y="88"/>
                  </a:lnTo>
                  <a:lnTo>
                    <a:pt x="272" y="86"/>
                  </a:lnTo>
                  <a:lnTo>
                    <a:pt x="272" y="85"/>
                  </a:lnTo>
                  <a:lnTo>
                    <a:pt x="273" y="86"/>
                  </a:lnTo>
                  <a:lnTo>
                    <a:pt x="273" y="88"/>
                  </a:lnTo>
                  <a:lnTo>
                    <a:pt x="275" y="89"/>
                  </a:lnTo>
                  <a:lnTo>
                    <a:pt x="275" y="90"/>
                  </a:lnTo>
                  <a:lnTo>
                    <a:pt x="276" y="90"/>
                  </a:lnTo>
                  <a:lnTo>
                    <a:pt x="276" y="91"/>
                  </a:lnTo>
                  <a:lnTo>
                    <a:pt x="277" y="91"/>
                  </a:lnTo>
                  <a:lnTo>
                    <a:pt x="278" y="92"/>
                  </a:lnTo>
                  <a:lnTo>
                    <a:pt x="277" y="93"/>
                  </a:lnTo>
                  <a:lnTo>
                    <a:pt x="278" y="93"/>
                  </a:lnTo>
                  <a:lnTo>
                    <a:pt x="278" y="94"/>
                  </a:lnTo>
                  <a:lnTo>
                    <a:pt x="278" y="96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8" y="98"/>
                  </a:lnTo>
                  <a:lnTo>
                    <a:pt x="277" y="98"/>
                  </a:lnTo>
                  <a:lnTo>
                    <a:pt x="276" y="98"/>
                  </a:lnTo>
                  <a:lnTo>
                    <a:pt x="277" y="98"/>
                  </a:lnTo>
                  <a:lnTo>
                    <a:pt x="278" y="98"/>
                  </a:lnTo>
                  <a:lnTo>
                    <a:pt x="278" y="99"/>
                  </a:lnTo>
                  <a:lnTo>
                    <a:pt x="279" y="99"/>
                  </a:lnTo>
                  <a:lnTo>
                    <a:pt x="279" y="98"/>
                  </a:lnTo>
                  <a:lnTo>
                    <a:pt x="280" y="99"/>
                  </a:lnTo>
                  <a:lnTo>
                    <a:pt x="281" y="101"/>
                  </a:lnTo>
                  <a:lnTo>
                    <a:pt x="281" y="102"/>
                  </a:lnTo>
                  <a:lnTo>
                    <a:pt x="283" y="102"/>
                  </a:lnTo>
                  <a:lnTo>
                    <a:pt x="283" y="104"/>
                  </a:lnTo>
                  <a:lnTo>
                    <a:pt x="284" y="105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5" y="107"/>
                  </a:lnTo>
                  <a:lnTo>
                    <a:pt x="286" y="108"/>
                  </a:lnTo>
                  <a:lnTo>
                    <a:pt x="285" y="109"/>
                  </a:lnTo>
                  <a:lnTo>
                    <a:pt x="285" y="110"/>
                  </a:lnTo>
                  <a:lnTo>
                    <a:pt x="285" y="111"/>
                  </a:lnTo>
                  <a:lnTo>
                    <a:pt x="285" y="114"/>
                  </a:lnTo>
                  <a:lnTo>
                    <a:pt x="284" y="114"/>
                  </a:lnTo>
                  <a:lnTo>
                    <a:pt x="283" y="114"/>
                  </a:lnTo>
                  <a:lnTo>
                    <a:pt x="283" y="115"/>
                  </a:lnTo>
                  <a:lnTo>
                    <a:pt x="283" y="116"/>
                  </a:lnTo>
                  <a:lnTo>
                    <a:pt x="283" y="117"/>
                  </a:lnTo>
                  <a:lnTo>
                    <a:pt x="283" y="118"/>
                  </a:lnTo>
                  <a:lnTo>
                    <a:pt x="281" y="118"/>
                  </a:lnTo>
                  <a:lnTo>
                    <a:pt x="281" y="117"/>
                  </a:lnTo>
                  <a:lnTo>
                    <a:pt x="280" y="118"/>
                  </a:lnTo>
                  <a:lnTo>
                    <a:pt x="279" y="118"/>
                  </a:lnTo>
                  <a:lnTo>
                    <a:pt x="279" y="119"/>
                  </a:lnTo>
                  <a:lnTo>
                    <a:pt x="278" y="119"/>
                  </a:lnTo>
                  <a:lnTo>
                    <a:pt x="278" y="121"/>
                  </a:lnTo>
                  <a:lnTo>
                    <a:pt x="279" y="121"/>
                  </a:lnTo>
                  <a:lnTo>
                    <a:pt x="280" y="122"/>
                  </a:lnTo>
                  <a:lnTo>
                    <a:pt x="281" y="122"/>
                  </a:lnTo>
                  <a:lnTo>
                    <a:pt x="281" y="123"/>
                  </a:lnTo>
                  <a:lnTo>
                    <a:pt x="283" y="124"/>
                  </a:lnTo>
                  <a:lnTo>
                    <a:pt x="283" y="125"/>
                  </a:lnTo>
                  <a:lnTo>
                    <a:pt x="284" y="125"/>
                  </a:lnTo>
                  <a:lnTo>
                    <a:pt x="284" y="126"/>
                  </a:lnTo>
                  <a:lnTo>
                    <a:pt x="285" y="126"/>
                  </a:lnTo>
                  <a:lnTo>
                    <a:pt x="286" y="126"/>
                  </a:lnTo>
                  <a:lnTo>
                    <a:pt x="287" y="126"/>
                  </a:lnTo>
                  <a:lnTo>
                    <a:pt x="287" y="127"/>
                  </a:lnTo>
                  <a:lnTo>
                    <a:pt x="288" y="127"/>
                  </a:lnTo>
                  <a:lnTo>
                    <a:pt x="289" y="127"/>
                  </a:lnTo>
                  <a:lnTo>
                    <a:pt x="291" y="126"/>
                  </a:lnTo>
                  <a:lnTo>
                    <a:pt x="292" y="126"/>
                  </a:lnTo>
                  <a:lnTo>
                    <a:pt x="292" y="127"/>
                  </a:lnTo>
                  <a:lnTo>
                    <a:pt x="293" y="127"/>
                  </a:lnTo>
                  <a:lnTo>
                    <a:pt x="294" y="128"/>
                  </a:lnTo>
                  <a:lnTo>
                    <a:pt x="295" y="130"/>
                  </a:lnTo>
                  <a:lnTo>
                    <a:pt x="295" y="131"/>
                  </a:lnTo>
                  <a:lnTo>
                    <a:pt x="295" y="132"/>
                  </a:lnTo>
                  <a:lnTo>
                    <a:pt x="295" y="133"/>
                  </a:lnTo>
                  <a:lnTo>
                    <a:pt x="296" y="133"/>
                  </a:lnTo>
                  <a:lnTo>
                    <a:pt x="296" y="134"/>
                  </a:lnTo>
                  <a:lnTo>
                    <a:pt x="296" y="135"/>
                  </a:lnTo>
                  <a:lnTo>
                    <a:pt x="296" y="136"/>
                  </a:lnTo>
                  <a:lnTo>
                    <a:pt x="296" y="138"/>
                  </a:lnTo>
                  <a:lnTo>
                    <a:pt x="296" y="139"/>
                  </a:lnTo>
                  <a:lnTo>
                    <a:pt x="296" y="140"/>
                  </a:lnTo>
                  <a:lnTo>
                    <a:pt x="296" y="141"/>
                  </a:lnTo>
                  <a:lnTo>
                    <a:pt x="295" y="141"/>
                  </a:lnTo>
                  <a:lnTo>
                    <a:pt x="295" y="142"/>
                  </a:lnTo>
                  <a:lnTo>
                    <a:pt x="295" y="143"/>
                  </a:lnTo>
                  <a:lnTo>
                    <a:pt x="295" y="144"/>
                  </a:lnTo>
                  <a:lnTo>
                    <a:pt x="296" y="144"/>
                  </a:lnTo>
                  <a:lnTo>
                    <a:pt x="296" y="145"/>
                  </a:lnTo>
                  <a:lnTo>
                    <a:pt x="296" y="147"/>
                  </a:lnTo>
                  <a:lnTo>
                    <a:pt x="297" y="147"/>
                  </a:lnTo>
                  <a:lnTo>
                    <a:pt x="297" y="148"/>
                  </a:lnTo>
                  <a:lnTo>
                    <a:pt x="298" y="148"/>
                  </a:lnTo>
                  <a:lnTo>
                    <a:pt x="300" y="149"/>
                  </a:lnTo>
                  <a:lnTo>
                    <a:pt x="300" y="150"/>
                  </a:lnTo>
                  <a:lnTo>
                    <a:pt x="301" y="150"/>
                  </a:lnTo>
                  <a:lnTo>
                    <a:pt x="302" y="151"/>
                  </a:lnTo>
                  <a:lnTo>
                    <a:pt x="303" y="152"/>
                  </a:lnTo>
                  <a:lnTo>
                    <a:pt x="304" y="152"/>
                  </a:lnTo>
                  <a:lnTo>
                    <a:pt x="305" y="152"/>
                  </a:lnTo>
                  <a:lnTo>
                    <a:pt x="306" y="153"/>
                  </a:lnTo>
                  <a:lnTo>
                    <a:pt x="308" y="153"/>
                  </a:lnTo>
                  <a:lnTo>
                    <a:pt x="309" y="153"/>
                  </a:lnTo>
                  <a:lnTo>
                    <a:pt x="310" y="153"/>
                  </a:lnTo>
                  <a:lnTo>
                    <a:pt x="310" y="155"/>
                  </a:lnTo>
                  <a:lnTo>
                    <a:pt x="311" y="155"/>
                  </a:lnTo>
                  <a:lnTo>
                    <a:pt x="312" y="155"/>
                  </a:lnTo>
                  <a:lnTo>
                    <a:pt x="313" y="155"/>
                  </a:lnTo>
                  <a:lnTo>
                    <a:pt x="314" y="155"/>
                  </a:lnTo>
                  <a:lnTo>
                    <a:pt x="317" y="155"/>
                  </a:lnTo>
                  <a:lnTo>
                    <a:pt x="318" y="155"/>
                  </a:lnTo>
                  <a:lnTo>
                    <a:pt x="319" y="155"/>
                  </a:lnTo>
                  <a:lnTo>
                    <a:pt x="320" y="156"/>
                  </a:lnTo>
                  <a:lnTo>
                    <a:pt x="321" y="156"/>
                  </a:lnTo>
                  <a:lnTo>
                    <a:pt x="321" y="157"/>
                  </a:lnTo>
                  <a:lnTo>
                    <a:pt x="320" y="157"/>
                  </a:lnTo>
                  <a:lnTo>
                    <a:pt x="319" y="157"/>
                  </a:lnTo>
                  <a:lnTo>
                    <a:pt x="318" y="157"/>
                  </a:lnTo>
                  <a:lnTo>
                    <a:pt x="318" y="156"/>
                  </a:lnTo>
                  <a:lnTo>
                    <a:pt x="317" y="157"/>
                  </a:lnTo>
                  <a:lnTo>
                    <a:pt x="315" y="157"/>
                  </a:lnTo>
                  <a:lnTo>
                    <a:pt x="314" y="157"/>
                  </a:lnTo>
                  <a:lnTo>
                    <a:pt x="314" y="156"/>
                  </a:lnTo>
                  <a:lnTo>
                    <a:pt x="313" y="156"/>
                  </a:lnTo>
                  <a:lnTo>
                    <a:pt x="314" y="156"/>
                  </a:lnTo>
                  <a:lnTo>
                    <a:pt x="314" y="157"/>
                  </a:lnTo>
                  <a:lnTo>
                    <a:pt x="314" y="158"/>
                  </a:lnTo>
                  <a:lnTo>
                    <a:pt x="315" y="158"/>
                  </a:lnTo>
                  <a:lnTo>
                    <a:pt x="315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8" y="158"/>
                  </a:lnTo>
                  <a:lnTo>
                    <a:pt x="319" y="158"/>
                  </a:lnTo>
                  <a:lnTo>
                    <a:pt x="319" y="159"/>
                  </a:lnTo>
                  <a:lnTo>
                    <a:pt x="319" y="158"/>
                  </a:lnTo>
                  <a:lnTo>
                    <a:pt x="320" y="158"/>
                  </a:lnTo>
                  <a:lnTo>
                    <a:pt x="321" y="158"/>
                  </a:lnTo>
                  <a:lnTo>
                    <a:pt x="322" y="158"/>
                  </a:lnTo>
                  <a:lnTo>
                    <a:pt x="322" y="159"/>
                  </a:lnTo>
                  <a:lnTo>
                    <a:pt x="323" y="158"/>
                  </a:lnTo>
                  <a:lnTo>
                    <a:pt x="325" y="158"/>
                  </a:lnTo>
                  <a:lnTo>
                    <a:pt x="323" y="158"/>
                  </a:lnTo>
                  <a:lnTo>
                    <a:pt x="326" y="157"/>
                  </a:lnTo>
                  <a:lnTo>
                    <a:pt x="328" y="153"/>
                  </a:lnTo>
                  <a:lnTo>
                    <a:pt x="334" y="152"/>
                  </a:lnTo>
                  <a:lnTo>
                    <a:pt x="335" y="151"/>
                  </a:lnTo>
                  <a:lnTo>
                    <a:pt x="337" y="152"/>
                  </a:lnTo>
                  <a:lnTo>
                    <a:pt x="343" y="150"/>
                  </a:lnTo>
                  <a:lnTo>
                    <a:pt x="347" y="148"/>
                  </a:lnTo>
                  <a:lnTo>
                    <a:pt x="349" y="145"/>
                  </a:lnTo>
                  <a:lnTo>
                    <a:pt x="348" y="136"/>
                  </a:lnTo>
                  <a:lnTo>
                    <a:pt x="349" y="134"/>
                  </a:lnTo>
                  <a:lnTo>
                    <a:pt x="348" y="134"/>
                  </a:lnTo>
                  <a:lnTo>
                    <a:pt x="347" y="133"/>
                  </a:lnTo>
                  <a:lnTo>
                    <a:pt x="348" y="133"/>
                  </a:lnTo>
                  <a:lnTo>
                    <a:pt x="347" y="133"/>
                  </a:lnTo>
                  <a:lnTo>
                    <a:pt x="348" y="133"/>
                  </a:lnTo>
                  <a:lnTo>
                    <a:pt x="348" y="132"/>
                  </a:lnTo>
                  <a:lnTo>
                    <a:pt x="349" y="132"/>
                  </a:lnTo>
                  <a:lnTo>
                    <a:pt x="349" y="131"/>
                  </a:lnTo>
                  <a:lnTo>
                    <a:pt x="348" y="131"/>
                  </a:lnTo>
                  <a:lnTo>
                    <a:pt x="349" y="132"/>
                  </a:lnTo>
                  <a:lnTo>
                    <a:pt x="348" y="132"/>
                  </a:lnTo>
                  <a:lnTo>
                    <a:pt x="347" y="132"/>
                  </a:lnTo>
                  <a:lnTo>
                    <a:pt x="346" y="130"/>
                  </a:lnTo>
                  <a:lnTo>
                    <a:pt x="346" y="131"/>
                  </a:lnTo>
                  <a:lnTo>
                    <a:pt x="346" y="130"/>
                  </a:lnTo>
                  <a:lnTo>
                    <a:pt x="346" y="128"/>
                  </a:lnTo>
                  <a:lnTo>
                    <a:pt x="346" y="130"/>
                  </a:lnTo>
                  <a:lnTo>
                    <a:pt x="345" y="130"/>
                  </a:lnTo>
                  <a:lnTo>
                    <a:pt x="345" y="128"/>
                  </a:lnTo>
                  <a:lnTo>
                    <a:pt x="344" y="130"/>
                  </a:lnTo>
                  <a:lnTo>
                    <a:pt x="343" y="130"/>
                  </a:lnTo>
                  <a:lnTo>
                    <a:pt x="342" y="127"/>
                  </a:lnTo>
                  <a:lnTo>
                    <a:pt x="342" y="122"/>
                  </a:lnTo>
                  <a:lnTo>
                    <a:pt x="342" y="118"/>
                  </a:lnTo>
                  <a:lnTo>
                    <a:pt x="340" y="115"/>
                  </a:lnTo>
                  <a:lnTo>
                    <a:pt x="337" y="113"/>
                  </a:lnTo>
                  <a:lnTo>
                    <a:pt x="334" y="111"/>
                  </a:lnTo>
                  <a:lnTo>
                    <a:pt x="332" y="111"/>
                  </a:lnTo>
                  <a:lnTo>
                    <a:pt x="331" y="113"/>
                  </a:lnTo>
                  <a:lnTo>
                    <a:pt x="329" y="115"/>
                  </a:lnTo>
                  <a:lnTo>
                    <a:pt x="329" y="116"/>
                  </a:lnTo>
                  <a:lnTo>
                    <a:pt x="328" y="114"/>
                  </a:lnTo>
                  <a:lnTo>
                    <a:pt x="325" y="111"/>
                  </a:lnTo>
                  <a:lnTo>
                    <a:pt x="327" y="109"/>
                  </a:lnTo>
                  <a:lnTo>
                    <a:pt x="330" y="108"/>
                  </a:lnTo>
                  <a:lnTo>
                    <a:pt x="338" y="110"/>
                  </a:lnTo>
                  <a:lnTo>
                    <a:pt x="344" y="114"/>
                  </a:lnTo>
                  <a:lnTo>
                    <a:pt x="345" y="116"/>
                  </a:lnTo>
                  <a:lnTo>
                    <a:pt x="346" y="117"/>
                  </a:lnTo>
                  <a:lnTo>
                    <a:pt x="346" y="118"/>
                  </a:lnTo>
                  <a:lnTo>
                    <a:pt x="347" y="119"/>
                  </a:lnTo>
                  <a:lnTo>
                    <a:pt x="347" y="122"/>
                  </a:lnTo>
                  <a:lnTo>
                    <a:pt x="348" y="122"/>
                  </a:lnTo>
                  <a:lnTo>
                    <a:pt x="348" y="123"/>
                  </a:lnTo>
                  <a:lnTo>
                    <a:pt x="348" y="124"/>
                  </a:lnTo>
                  <a:lnTo>
                    <a:pt x="349" y="124"/>
                  </a:lnTo>
                  <a:lnTo>
                    <a:pt x="349" y="125"/>
                  </a:lnTo>
                  <a:lnTo>
                    <a:pt x="351" y="126"/>
                  </a:lnTo>
                  <a:lnTo>
                    <a:pt x="349" y="126"/>
                  </a:lnTo>
                  <a:lnTo>
                    <a:pt x="351" y="126"/>
                  </a:lnTo>
                  <a:lnTo>
                    <a:pt x="351" y="127"/>
                  </a:lnTo>
                  <a:lnTo>
                    <a:pt x="351" y="128"/>
                  </a:lnTo>
                  <a:lnTo>
                    <a:pt x="352" y="128"/>
                  </a:lnTo>
                  <a:lnTo>
                    <a:pt x="352" y="130"/>
                  </a:lnTo>
                  <a:lnTo>
                    <a:pt x="352" y="131"/>
                  </a:lnTo>
                  <a:lnTo>
                    <a:pt x="352" y="132"/>
                  </a:lnTo>
                  <a:lnTo>
                    <a:pt x="353" y="133"/>
                  </a:lnTo>
                  <a:lnTo>
                    <a:pt x="353" y="134"/>
                  </a:lnTo>
                  <a:lnTo>
                    <a:pt x="353" y="135"/>
                  </a:lnTo>
                  <a:lnTo>
                    <a:pt x="353" y="136"/>
                  </a:lnTo>
                  <a:lnTo>
                    <a:pt x="354" y="138"/>
                  </a:lnTo>
                  <a:lnTo>
                    <a:pt x="354" y="139"/>
                  </a:lnTo>
                  <a:lnTo>
                    <a:pt x="354" y="140"/>
                  </a:lnTo>
                  <a:lnTo>
                    <a:pt x="354" y="141"/>
                  </a:lnTo>
                  <a:lnTo>
                    <a:pt x="355" y="142"/>
                  </a:lnTo>
                  <a:lnTo>
                    <a:pt x="355" y="143"/>
                  </a:lnTo>
                  <a:lnTo>
                    <a:pt x="355" y="144"/>
                  </a:lnTo>
                  <a:lnTo>
                    <a:pt x="355" y="145"/>
                  </a:lnTo>
                  <a:lnTo>
                    <a:pt x="354" y="145"/>
                  </a:lnTo>
                  <a:lnTo>
                    <a:pt x="354" y="144"/>
                  </a:lnTo>
                  <a:lnTo>
                    <a:pt x="354" y="143"/>
                  </a:lnTo>
                  <a:lnTo>
                    <a:pt x="354" y="142"/>
                  </a:lnTo>
                  <a:lnTo>
                    <a:pt x="354" y="143"/>
                  </a:lnTo>
                  <a:lnTo>
                    <a:pt x="354" y="144"/>
                  </a:lnTo>
                  <a:lnTo>
                    <a:pt x="353" y="144"/>
                  </a:lnTo>
                  <a:lnTo>
                    <a:pt x="353" y="143"/>
                  </a:lnTo>
                  <a:lnTo>
                    <a:pt x="353" y="144"/>
                  </a:lnTo>
                  <a:lnTo>
                    <a:pt x="353" y="145"/>
                  </a:lnTo>
                  <a:lnTo>
                    <a:pt x="354" y="144"/>
                  </a:lnTo>
                  <a:lnTo>
                    <a:pt x="354" y="145"/>
                  </a:lnTo>
                  <a:lnTo>
                    <a:pt x="354" y="147"/>
                  </a:lnTo>
                  <a:lnTo>
                    <a:pt x="354" y="145"/>
                  </a:lnTo>
                  <a:lnTo>
                    <a:pt x="355" y="147"/>
                  </a:lnTo>
                  <a:lnTo>
                    <a:pt x="355" y="145"/>
                  </a:lnTo>
                  <a:lnTo>
                    <a:pt x="355" y="147"/>
                  </a:lnTo>
                  <a:lnTo>
                    <a:pt x="355" y="148"/>
                  </a:lnTo>
                  <a:lnTo>
                    <a:pt x="355" y="149"/>
                  </a:lnTo>
                  <a:lnTo>
                    <a:pt x="356" y="150"/>
                  </a:lnTo>
                  <a:lnTo>
                    <a:pt x="356" y="152"/>
                  </a:lnTo>
                  <a:lnTo>
                    <a:pt x="356" y="153"/>
                  </a:lnTo>
                  <a:lnTo>
                    <a:pt x="356" y="156"/>
                  </a:lnTo>
                  <a:lnTo>
                    <a:pt x="356" y="157"/>
                  </a:lnTo>
                  <a:lnTo>
                    <a:pt x="356" y="158"/>
                  </a:lnTo>
                  <a:lnTo>
                    <a:pt x="356" y="159"/>
                  </a:lnTo>
                  <a:lnTo>
                    <a:pt x="356" y="160"/>
                  </a:lnTo>
                  <a:lnTo>
                    <a:pt x="356" y="161"/>
                  </a:lnTo>
                  <a:lnTo>
                    <a:pt x="356" y="163"/>
                  </a:lnTo>
                  <a:lnTo>
                    <a:pt x="355" y="165"/>
                  </a:lnTo>
                  <a:lnTo>
                    <a:pt x="354" y="166"/>
                  </a:lnTo>
                  <a:lnTo>
                    <a:pt x="354" y="167"/>
                  </a:lnTo>
                  <a:lnTo>
                    <a:pt x="353" y="167"/>
                  </a:lnTo>
                  <a:lnTo>
                    <a:pt x="353" y="166"/>
                  </a:lnTo>
                  <a:lnTo>
                    <a:pt x="354" y="166"/>
                  </a:lnTo>
                  <a:lnTo>
                    <a:pt x="354" y="165"/>
                  </a:lnTo>
                  <a:lnTo>
                    <a:pt x="355" y="164"/>
                  </a:lnTo>
                  <a:lnTo>
                    <a:pt x="355" y="163"/>
                  </a:lnTo>
                  <a:lnTo>
                    <a:pt x="355" y="161"/>
                  </a:lnTo>
                  <a:lnTo>
                    <a:pt x="355" y="160"/>
                  </a:lnTo>
                  <a:lnTo>
                    <a:pt x="356" y="159"/>
                  </a:lnTo>
                  <a:lnTo>
                    <a:pt x="355" y="159"/>
                  </a:lnTo>
                  <a:lnTo>
                    <a:pt x="355" y="158"/>
                  </a:lnTo>
                  <a:lnTo>
                    <a:pt x="355" y="157"/>
                  </a:lnTo>
                  <a:lnTo>
                    <a:pt x="355" y="156"/>
                  </a:lnTo>
                  <a:lnTo>
                    <a:pt x="355" y="155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3"/>
                  </a:lnTo>
                  <a:lnTo>
                    <a:pt x="354" y="153"/>
                  </a:lnTo>
                  <a:lnTo>
                    <a:pt x="353" y="153"/>
                  </a:lnTo>
                  <a:lnTo>
                    <a:pt x="353" y="152"/>
                  </a:lnTo>
                  <a:lnTo>
                    <a:pt x="354" y="153"/>
                  </a:lnTo>
                  <a:lnTo>
                    <a:pt x="354" y="152"/>
                  </a:lnTo>
                  <a:lnTo>
                    <a:pt x="354" y="151"/>
                  </a:lnTo>
                  <a:lnTo>
                    <a:pt x="354" y="152"/>
                  </a:lnTo>
                  <a:lnTo>
                    <a:pt x="355" y="152"/>
                  </a:lnTo>
                  <a:lnTo>
                    <a:pt x="355" y="151"/>
                  </a:lnTo>
                  <a:lnTo>
                    <a:pt x="354" y="151"/>
                  </a:lnTo>
                  <a:lnTo>
                    <a:pt x="353" y="151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2" y="150"/>
                  </a:lnTo>
                  <a:lnTo>
                    <a:pt x="352" y="151"/>
                  </a:lnTo>
                  <a:lnTo>
                    <a:pt x="353" y="151"/>
                  </a:lnTo>
                  <a:lnTo>
                    <a:pt x="353" y="152"/>
                  </a:lnTo>
                  <a:lnTo>
                    <a:pt x="352" y="152"/>
                  </a:lnTo>
                  <a:lnTo>
                    <a:pt x="352" y="153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49" y="155"/>
                  </a:lnTo>
                  <a:lnTo>
                    <a:pt x="349" y="156"/>
                  </a:lnTo>
                  <a:lnTo>
                    <a:pt x="349" y="157"/>
                  </a:lnTo>
                  <a:lnTo>
                    <a:pt x="349" y="158"/>
                  </a:lnTo>
                  <a:lnTo>
                    <a:pt x="351" y="157"/>
                  </a:lnTo>
                  <a:lnTo>
                    <a:pt x="352" y="157"/>
                  </a:lnTo>
                  <a:lnTo>
                    <a:pt x="353" y="157"/>
                  </a:lnTo>
                  <a:lnTo>
                    <a:pt x="352" y="158"/>
                  </a:lnTo>
                  <a:lnTo>
                    <a:pt x="353" y="158"/>
                  </a:lnTo>
                  <a:lnTo>
                    <a:pt x="354" y="159"/>
                  </a:lnTo>
                  <a:lnTo>
                    <a:pt x="354" y="160"/>
                  </a:lnTo>
                  <a:lnTo>
                    <a:pt x="354" y="161"/>
                  </a:lnTo>
                  <a:lnTo>
                    <a:pt x="354" y="163"/>
                  </a:lnTo>
                  <a:lnTo>
                    <a:pt x="354" y="164"/>
                  </a:lnTo>
                  <a:lnTo>
                    <a:pt x="354" y="165"/>
                  </a:lnTo>
                  <a:lnTo>
                    <a:pt x="353" y="165"/>
                  </a:lnTo>
                  <a:lnTo>
                    <a:pt x="354" y="165"/>
                  </a:lnTo>
                  <a:lnTo>
                    <a:pt x="353" y="166"/>
                  </a:lnTo>
                  <a:lnTo>
                    <a:pt x="352" y="166"/>
                  </a:lnTo>
                  <a:lnTo>
                    <a:pt x="351" y="165"/>
                  </a:lnTo>
                  <a:lnTo>
                    <a:pt x="352" y="166"/>
                  </a:lnTo>
                  <a:lnTo>
                    <a:pt x="352" y="165"/>
                  </a:lnTo>
                  <a:lnTo>
                    <a:pt x="353" y="165"/>
                  </a:lnTo>
                  <a:lnTo>
                    <a:pt x="353" y="164"/>
                  </a:lnTo>
                  <a:lnTo>
                    <a:pt x="352" y="164"/>
                  </a:lnTo>
                  <a:lnTo>
                    <a:pt x="351" y="165"/>
                  </a:lnTo>
                  <a:lnTo>
                    <a:pt x="349" y="164"/>
                  </a:lnTo>
                  <a:lnTo>
                    <a:pt x="348" y="164"/>
                  </a:lnTo>
                  <a:lnTo>
                    <a:pt x="347" y="164"/>
                  </a:lnTo>
                  <a:lnTo>
                    <a:pt x="346" y="164"/>
                  </a:lnTo>
                  <a:lnTo>
                    <a:pt x="345" y="164"/>
                  </a:lnTo>
                  <a:lnTo>
                    <a:pt x="344" y="164"/>
                  </a:lnTo>
                  <a:lnTo>
                    <a:pt x="342" y="165"/>
                  </a:lnTo>
                  <a:lnTo>
                    <a:pt x="340" y="165"/>
                  </a:lnTo>
                  <a:lnTo>
                    <a:pt x="339" y="165"/>
                  </a:lnTo>
                  <a:lnTo>
                    <a:pt x="338" y="165"/>
                  </a:lnTo>
                  <a:lnTo>
                    <a:pt x="337" y="166"/>
                  </a:lnTo>
                  <a:lnTo>
                    <a:pt x="336" y="166"/>
                  </a:lnTo>
                  <a:lnTo>
                    <a:pt x="335" y="166"/>
                  </a:lnTo>
                  <a:lnTo>
                    <a:pt x="334" y="166"/>
                  </a:lnTo>
                  <a:lnTo>
                    <a:pt x="332" y="166"/>
                  </a:lnTo>
                  <a:lnTo>
                    <a:pt x="331" y="166"/>
                  </a:lnTo>
                  <a:lnTo>
                    <a:pt x="331" y="167"/>
                  </a:lnTo>
                  <a:lnTo>
                    <a:pt x="330" y="167"/>
                  </a:lnTo>
                  <a:lnTo>
                    <a:pt x="329" y="167"/>
                  </a:lnTo>
                  <a:lnTo>
                    <a:pt x="329" y="166"/>
                  </a:lnTo>
                  <a:lnTo>
                    <a:pt x="330" y="166"/>
                  </a:lnTo>
                  <a:lnTo>
                    <a:pt x="330" y="165"/>
                  </a:lnTo>
                  <a:lnTo>
                    <a:pt x="331" y="164"/>
                  </a:lnTo>
                  <a:lnTo>
                    <a:pt x="330" y="164"/>
                  </a:lnTo>
                  <a:lnTo>
                    <a:pt x="330" y="165"/>
                  </a:lnTo>
                  <a:lnTo>
                    <a:pt x="330" y="166"/>
                  </a:lnTo>
                  <a:lnTo>
                    <a:pt x="329" y="166"/>
                  </a:lnTo>
                  <a:lnTo>
                    <a:pt x="329" y="167"/>
                  </a:lnTo>
                  <a:lnTo>
                    <a:pt x="326" y="169"/>
                  </a:lnTo>
                  <a:lnTo>
                    <a:pt x="325" y="169"/>
                  </a:lnTo>
                  <a:lnTo>
                    <a:pt x="323" y="170"/>
                  </a:lnTo>
                  <a:lnTo>
                    <a:pt x="322" y="172"/>
                  </a:lnTo>
                  <a:lnTo>
                    <a:pt x="322" y="169"/>
                  </a:lnTo>
                  <a:lnTo>
                    <a:pt x="323" y="169"/>
                  </a:lnTo>
                  <a:lnTo>
                    <a:pt x="322" y="169"/>
                  </a:lnTo>
                  <a:lnTo>
                    <a:pt x="322" y="170"/>
                  </a:lnTo>
                  <a:lnTo>
                    <a:pt x="323" y="169"/>
                  </a:lnTo>
                  <a:lnTo>
                    <a:pt x="323" y="168"/>
                  </a:lnTo>
                  <a:lnTo>
                    <a:pt x="325" y="168"/>
                  </a:lnTo>
                  <a:lnTo>
                    <a:pt x="323" y="167"/>
                  </a:lnTo>
                  <a:lnTo>
                    <a:pt x="322" y="167"/>
                  </a:lnTo>
                  <a:lnTo>
                    <a:pt x="321" y="167"/>
                  </a:lnTo>
                  <a:lnTo>
                    <a:pt x="321" y="168"/>
                  </a:lnTo>
                  <a:lnTo>
                    <a:pt x="322" y="168"/>
                  </a:lnTo>
                  <a:lnTo>
                    <a:pt x="320" y="168"/>
                  </a:lnTo>
                  <a:lnTo>
                    <a:pt x="319" y="168"/>
                  </a:lnTo>
                  <a:lnTo>
                    <a:pt x="319" y="169"/>
                  </a:lnTo>
                  <a:lnTo>
                    <a:pt x="318" y="169"/>
                  </a:lnTo>
                  <a:lnTo>
                    <a:pt x="315" y="168"/>
                  </a:lnTo>
                  <a:lnTo>
                    <a:pt x="314" y="168"/>
                  </a:lnTo>
                  <a:lnTo>
                    <a:pt x="313" y="168"/>
                  </a:lnTo>
                  <a:lnTo>
                    <a:pt x="313" y="169"/>
                  </a:lnTo>
                  <a:lnTo>
                    <a:pt x="313" y="170"/>
                  </a:lnTo>
                  <a:lnTo>
                    <a:pt x="312" y="170"/>
                  </a:lnTo>
                  <a:lnTo>
                    <a:pt x="312" y="172"/>
                  </a:lnTo>
                  <a:lnTo>
                    <a:pt x="310" y="172"/>
                  </a:lnTo>
                  <a:lnTo>
                    <a:pt x="309" y="172"/>
                  </a:lnTo>
                  <a:lnTo>
                    <a:pt x="310" y="172"/>
                  </a:lnTo>
                  <a:lnTo>
                    <a:pt x="310" y="170"/>
                  </a:lnTo>
                  <a:lnTo>
                    <a:pt x="310" y="172"/>
                  </a:lnTo>
                  <a:lnTo>
                    <a:pt x="310" y="170"/>
                  </a:lnTo>
                  <a:lnTo>
                    <a:pt x="310" y="169"/>
                  </a:lnTo>
                  <a:lnTo>
                    <a:pt x="309" y="169"/>
                  </a:lnTo>
                  <a:lnTo>
                    <a:pt x="309" y="168"/>
                  </a:lnTo>
                  <a:lnTo>
                    <a:pt x="308" y="168"/>
                  </a:lnTo>
                  <a:lnTo>
                    <a:pt x="308" y="169"/>
                  </a:lnTo>
                  <a:lnTo>
                    <a:pt x="306" y="169"/>
                  </a:lnTo>
                  <a:lnTo>
                    <a:pt x="306" y="170"/>
                  </a:lnTo>
                  <a:lnTo>
                    <a:pt x="305" y="172"/>
                  </a:lnTo>
                  <a:lnTo>
                    <a:pt x="306" y="172"/>
                  </a:lnTo>
                  <a:lnTo>
                    <a:pt x="305" y="172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4" y="174"/>
                  </a:lnTo>
                  <a:lnTo>
                    <a:pt x="304" y="175"/>
                  </a:lnTo>
                  <a:lnTo>
                    <a:pt x="303" y="175"/>
                  </a:lnTo>
                  <a:lnTo>
                    <a:pt x="304" y="174"/>
                  </a:lnTo>
                  <a:lnTo>
                    <a:pt x="304" y="173"/>
                  </a:lnTo>
                  <a:lnTo>
                    <a:pt x="304" y="174"/>
                  </a:lnTo>
                  <a:lnTo>
                    <a:pt x="303" y="174"/>
                  </a:lnTo>
                  <a:lnTo>
                    <a:pt x="302" y="174"/>
                  </a:lnTo>
                  <a:lnTo>
                    <a:pt x="302" y="175"/>
                  </a:lnTo>
                  <a:lnTo>
                    <a:pt x="303" y="174"/>
                  </a:lnTo>
                  <a:lnTo>
                    <a:pt x="303" y="175"/>
                  </a:lnTo>
                  <a:lnTo>
                    <a:pt x="304" y="175"/>
                  </a:lnTo>
                  <a:lnTo>
                    <a:pt x="303" y="176"/>
                  </a:lnTo>
                  <a:lnTo>
                    <a:pt x="303" y="177"/>
                  </a:lnTo>
                  <a:lnTo>
                    <a:pt x="301" y="178"/>
                  </a:lnTo>
                  <a:lnTo>
                    <a:pt x="301" y="180"/>
                  </a:lnTo>
                  <a:lnTo>
                    <a:pt x="298" y="180"/>
                  </a:lnTo>
                  <a:lnTo>
                    <a:pt x="297" y="180"/>
                  </a:lnTo>
                  <a:lnTo>
                    <a:pt x="296" y="180"/>
                  </a:lnTo>
                  <a:lnTo>
                    <a:pt x="297" y="180"/>
                  </a:lnTo>
                  <a:lnTo>
                    <a:pt x="297" y="178"/>
                  </a:lnTo>
                  <a:lnTo>
                    <a:pt x="297" y="177"/>
                  </a:lnTo>
                  <a:lnTo>
                    <a:pt x="297" y="176"/>
                  </a:lnTo>
                  <a:lnTo>
                    <a:pt x="296" y="176"/>
                  </a:lnTo>
                  <a:lnTo>
                    <a:pt x="296" y="177"/>
                  </a:lnTo>
                  <a:lnTo>
                    <a:pt x="295" y="178"/>
                  </a:lnTo>
                  <a:lnTo>
                    <a:pt x="295" y="180"/>
                  </a:lnTo>
                  <a:lnTo>
                    <a:pt x="293" y="180"/>
                  </a:lnTo>
                  <a:lnTo>
                    <a:pt x="292" y="180"/>
                  </a:lnTo>
                  <a:lnTo>
                    <a:pt x="293" y="180"/>
                  </a:lnTo>
                  <a:lnTo>
                    <a:pt x="292" y="181"/>
                  </a:lnTo>
                  <a:lnTo>
                    <a:pt x="292" y="180"/>
                  </a:lnTo>
                  <a:lnTo>
                    <a:pt x="292" y="178"/>
                  </a:lnTo>
                  <a:lnTo>
                    <a:pt x="292" y="177"/>
                  </a:lnTo>
                  <a:lnTo>
                    <a:pt x="292" y="178"/>
                  </a:lnTo>
                  <a:lnTo>
                    <a:pt x="291" y="177"/>
                  </a:lnTo>
                  <a:lnTo>
                    <a:pt x="291" y="178"/>
                  </a:lnTo>
                  <a:lnTo>
                    <a:pt x="292" y="180"/>
                  </a:lnTo>
                  <a:lnTo>
                    <a:pt x="291" y="180"/>
                  </a:lnTo>
                  <a:lnTo>
                    <a:pt x="292" y="180"/>
                  </a:lnTo>
                  <a:lnTo>
                    <a:pt x="292" y="181"/>
                  </a:lnTo>
                  <a:lnTo>
                    <a:pt x="288" y="181"/>
                  </a:lnTo>
                  <a:lnTo>
                    <a:pt x="286" y="181"/>
                  </a:lnTo>
                  <a:lnTo>
                    <a:pt x="286" y="182"/>
                  </a:lnTo>
                  <a:lnTo>
                    <a:pt x="285" y="182"/>
                  </a:lnTo>
                  <a:lnTo>
                    <a:pt x="285" y="183"/>
                  </a:lnTo>
                  <a:lnTo>
                    <a:pt x="285" y="184"/>
                  </a:lnTo>
                  <a:lnTo>
                    <a:pt x="284" y="184"/>
                  </a:lnTo>
                  <a:lnTo>
                    <a:pt x="283" y="182"/>
                  </a:lnTo>
                  <a:lnTo>
                    <a:pt x="284" y="181"/>
                  </a:lnTo>
                  <a:lnTo>
                    <a:pt x="285" y="180"/>
                  </a:lnTo>
                  <a:lnTo>
                    <a:pt x="285" y="177"/>
                  </a:lnTo>
                  <a:lnTo>
                    <a:pt x="285" y="176"/>
                  </a:lnTo>
                  <a:lnTo>
                    <a:pt x="286" y="175"/>
                  </a:lnTo>
                  <a:lnTo>
                    <a:pt x="285" y="173"/>
                  </a:lnTo>
                  <a:lnTo>
                    <a:pt x="285" y="174"/>
                  </a:lnTo>
                  <a:lnTo>
                    <a:pt x="285" y="173"/>
                  </a:lnTo>
                  <a:lnTo>
                    <a:pt x="286" y="173"/>
                  </a:lnTo>
                  <a:lnTo>
                    <a:pt x="285" y="173"/>
                  </a:lnTo>
                  <a:lnTo>
                    <a:pt x="285" y="172"/>
                  </a:lnTo>
                  <a:lnTo>
                    <a:pt x="286" y="169"/>
                  </a:lnTo>
                  <a:lnTo>
                    <a:pt x="285" y="168"/>
                  </a:lnTo>
                  <a:lnTo>
                    <a:pt x="287" y="166"/>
                  </a:lnTo>
                  <a:lnTo>
                    <a:pt x="286" y="166"/>
                  </a:lnTo>
                  <a:lnTo>
                    <a:pt x="287" y="166"/>
                  </a:lnTo>
                  <a:lnTo>
                    <a:pt x="287" y="165"/>
                  </a:lnTo>
                  <a:lnTo>
                    <a:pt x="287" y="166"/>
                  </a:lnTo>
                  <a:lnTo>
                    <a:pt x="287" y="165"/>
                  </a:lnTo>
                  <a:lnTo>
                    <a:pt x="286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5"/>
                  </a:lnTo>
                  <a:lnTo>
                    <a:pt x="287" y="164"/>
                  </a:lnTo>
                  <a:lnTo>
                    <a:pt x="288" y="163"/>
                  </a:lnTo>
                  <a:lnTo>
                    <a:pt x="287" y="163"/>
                  </a:lnTo>
                  <a:lnTo>
                    <a:pt x="287" y="161"/>
                  </a:lnTo>
                  <a:lnTo>
                    <a:pt x="287" y="163"/>
                  </a:lnTo>
                  <a:lnTo>
                    <a:pt x="286" y="163"/>
                  </a:lnTo>
                  <a:lnTo>
                    <a:pt x="286" y="161"/>
                  </a:lnTo>
                  <a:lnTo>
                    <a:pt x="287" y="161"/>
                  </a:lnTo>
                  <a:lnTo>
                    <a:pt x="286" y="160"/>
                  </a:lnTo>
                  <a:lnTo>
                    <a:pt x="286" y="161"/>
                  </a:lnTo>
                  <a:lnTo>
                    <a:pt x="285" y="161"/>
                  </a:lnTo>
                  <a:lnTo>
                    <a:pt x="285" y="163"/>
                  </a:lnTo>
                  <a:lnTo>
                    <a:pt x="285" y="160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7" y="156"/>
                  </a:lnTo>
                  <a:lnTo>
                    <a:pt x="287" y="157"/>
                  </a:lnTo>
                  <a:lnTo>
                    <a:pt x="286" y="157"/>
                  </a:lnTo>
                  <a:lnTo>
                    <a:pt x="286" y="158"/>
                  </a:lnTo>
                  <a:lnTo>
                    <a:pt x="285" y="158"/>
                  </a:lnTo>
                  <a:lnTo>
                    <a:pt x="286" y="157"/>
                  </a:lnTo>
                  <a:lnTo>
                    <a:pt x="286" y="156"/>
                  </a:lnTo>
                  <a:lnTo>
                    <a:pt x="287" y="156"/>
                  </a:lnTo>
                  <a:lnTo>
                    <a:pt x="287" y="155"/>
                  </a:lnTo>
                  <a:lnTo>
                    <a:pt x="287" y="153"/>
                  </a:lnTo>
                  <a:lnTo>
                    <a:pt x="287" y="152"/>
                  </a:lnTo>
                  <a:lnTo>
                    <a:pt x="288" y="152"/>
                  </a:lnTo>
                  <a:lnTo>
                    <a:pt x="288" y="151"/>
                  </a:lnTo>
                  <a:lnTo>
                    <a:pt x="288" y="152"/>
                  </a:lnTo>
                  <a:lnTo>
                    <a:pt x="288" y="151"/>
                  </a:lnTo>
                  <a:lnTo>
                    <a:pt x="287" y="151"/>
                  </a:lnTo>
                  <a:lnTo>
                    <a:pt x="286" y="152"/>
                  </a:lnTo>
                  <a:lnTo>
                    <a:pt x="287" y="152"/>
                  </a:lnTo>
                  <a:lnTo>
                    <a:pt x="287" y="153"/>
                  </a:lnTo>
                  <a:lnTo>
                    <a:pt x="286" y="153"/>
                  </a:lnTo>
                  <a:lnTo>
                    <a:pt x="286" y="155"/>
                  </a:lnTo>
                  <a:lnTo>
                    <a:pt x="285" y="155"/>
                  </a:lnTo>
                  <a:lnTo>
                    <a:pt x="284" y="155"/>
                  </a:lnTo>
                  <a:lnTo>
                    <a:pt x="284" y="153"/>
                  </a:lnTo>
                  <a:lnTo>
                    <a:pt x="284" y="155"/>
                  </a:lnTo>
                  <a:lnTo>
                    <a:pt x="284" y="156"/>
                  </a:lnTo>
                  <a:lnTo>
                    <a:pt x="285" y="156"/>
                  </a:lnTo>
                  <a:lnTo>
                    <a:pt x="285" y="157"/>
                  </a:lnTo>
                  <a:lnTo>
                    <a:pt x="285" y="156"/>
                  </a:lnTo>
                  <a:lnTo>
                    <a:pt x="284" y="157"/>
                  </a:lnTo>
                  <a:lnTo>
                    <a:pt x="285" y="157"/>
                  </a:lnTo>
                  <a:lnTo>
                    <a:pt x="285" y="158"/>
                  </a:lnTo>
                  <a:lnTo>
                    <a:pt x="284" y="158"/>
                  </a:lnTo>
                  <a:lnTo>
                    <a:pt x="283" y="157"/>
                  </a:lnTo>
                  <a:lnTo>
                    <a:pt x="281" y="156"/>
                  </a:lnTo>
                  <a:lnTo>
                    <a:pt x="280" y="156"/>
                  </a:lnTo>
                  <a:lnTo>
                    <a:pt x="278" y="155"/>
                  </a:lnTo>
                  <a:lnTo>
                    <a:pt x="279" y="155"/>
                  </a:lnTo>
                  <a:lnTo>
                    <a:pt x="279" y="153"/>
                  </a:lnTo>
                  <a:lnTo>
                    <a:pt x="279" y="152"/>
                  </a:lnTo>
                  <a:lnTo>
                    <a:pt x="279" y="153"/>
                  </a:lnTo>
                  <a:lnTo>
                    <a:pt x="278" y="153"/>
                  </a:lnTo>
                  <a:lnTo>
                    <a:pt x="279" y="153"/>
                  </a:lnTo>
                  <a:lnTo>
                    <a:pt x="278" y="155"/>
                  </a:lnTo>
                  <a:lnTo>
                    <a:pt x="277" y="155"/>
                  </a:lnTo>
                  <a:lnTo>
                    <a:pt x="277" y="156"/>
                  </a:lnTo>
                  <a:lnTo>
                    <a:pt x="277" y="157"/>
                  </a:lnTo>
                  <a:lnTo>
                    <a:pt x="277" y="156"/>
                  </a:lnTo>
                  <a:lnTo>
                    <a:pt x="276" y="156"/>
                  </a:lnTo>
                  <a:lnTo>
                    <a:pt x="276" y="155"/>
                  </a:lnTo>
                  <a:lnTo>
                    <a:pt x="276" y="156"/>
                  </a:lnTo>
                  <a:lnTo>
                    <a:pt x="277" y="157"/>
                  </a:lnTo>
                  <a:lnTo>
                    <a:pt x="277" y="158"/>
                  </a:lnTo>
                  <a:lnTo>
                    <a:pt x="278" y="158"/>
                  </a:lnTo>
                  <a:lnTo>
                    <a:pt x="278" y="159"/>
                  </a:lnTo>
                  <a:lnTo>
                    <a:pt x="277" y="159"/>
                  </a:lnTo>
                  <a:lnTo>
                    <a:pt x="277" y="160"/>
                  </a:lnTo>
                  <a:lnTo>
                    <a:pt x="276" y="161"/>
                  </a:lnTo>
                  <a:lnTo>
                    <a:pt x="275" y="160"/>
                  </a:lnTo>
                  <a:lnTo>
                    <a:pt x="276" y="160"/>
                  </a:lnTo>
                  <a:lnTo>
                    <a:pt x="275" y="159"/>
                  </a:lnTo>
                  <a:lnTo>
                    <a:pt x="273" y="159"/>
                  </a:lnTo>
                  <a:lnTo>
                    <a:pt x="273" y="158"/>
                  </a:lnTo>
                  <a:lnTo>
                    <a:pt x="273" y="157"/>
                  </a:lnTo>
                  <a:lnTo>
                    <a:pt x="273" y="158"/>
                  </a:lnTo>
                  <a:lnTo>
                    <a:pt x="272" y="158"/>
                  </a:lnTo>
                  <a:lnTo>
                    <a:pt x="273" y="159"/>
                  </a:lnTo>
                  <a:lnTo>
                    <a:pt x="275" y="160"/>
                  </a:lnTo>
                  <a:lnTo>
                    <a:pt x="273" y="160"/>
                  </a:lnTo>
                  <a:lnTo>
                    <a:pt x="275" y="161"/>
                  </a:lnTo>
                  <a:lnTo>
                    <a:pt x="275" y="163"/>
                  </a:lnTo>
                  <a:lnTo>
                    <a:pt x="273" y="163"/>
                  </a:lnTo>
                  <a:lnTo>
                    <a:pt x="273" y="164"/>
                  </a:lnTo>
                  <a:lnTo>
                    <a:pt x="272" y="166"/>
                  </a:lnTo>
                  <a:lnTo>
                    <a:pt x="269" y="165"/>
                  </a:lnTo>
                  <a:lnTo>
                    <a:pt x="269" y="166"/>
                  </a:lnTo>
                  <a:lnTo>
                    <a:pt x="268" y="166"/>
                  </a:lnTo>
                  <a:lnTo>
                    <a:pt x="267" y="166"/>
                  </a:lnTo>
                  <a:lnTo>
                    <a:pt x="267" y="167"/>
                  </a:lnTo>
                  <a:lnTo>
                    <a:pt x="268" y="167"/>
                  </a:lnTo>
                  <a:lnTo>
                    <a:pt x="269" y="167"/>
                  </a:lnTo>
                  <a:lnTo>
                    <a:pt x="269" y="169"/>
                  </a:lnTo>
                  <a:lnTo>
                    <a:pt x="268" y="169"/>
                  </a:lnTo>
                  <a:lnTo>
                    <a:pt x="268" y="168"/>
                  </a:lnTo>
                  <a:lnTo>
                    <a:pt x="268" y="169"/>
                  </a:lnTo>
                  <a:lnTo>
                    <a:pt x="268" y="168"/>
                  </a:lnTo>
                  <a:lnTo>
                    <a:pt x="267" y="169"/>
                  </a:lnTo>
                  <a:lnTo>
                    <a:pt x="268" y="169"/>
                  </a:lnTo>
                  <a:lnTo>
                    <a:pt x="267" y="169"/>
                  </a:lnTo>
                  <a:lnTo>
                    <a:pt x="266" y="170"/>
                  </a:lnTo>
                  <a:lnTo>
                    <a:pt x="264" y="169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4" y="170"/>
                  </a:lnTo>
                  <a:lnTo>
                    <a:pt x="264" y="172"/>
                  </a:lnTo>
                  <a:lnTo>
                    <a:pt x="264" y="173"/>
                  </a:lnTo>
                  <a:lnTo>
                    <a:pt x="264" y="174"/>
                  </a:lnTo>
                  <a:lnTo>
                    <a:pt x="264" y="175"/>
                  </a:lnTo>
                  <a:lnTo>
                    <a:pt x="262" y="169"/>
                  </a:lnTo>
                  <a:lnTo>
                    <a:pt x="261" y="169"/>
                  </a:lnTo>
                  <a:lnTo>
                    <a:pt x="260" y="170"/>
                  </a:lnTo>
                  <a:lnTo>
                    <a:pt x="260" y="169"/>
                  </a:lnTo>
                  <a:lnTo>
                    <a:pt x="259" y="169"/>
                  </a:lnTo>
                  <a:lnTo>
                    <a:pt x="259" y="168"/>
                  </a:lnTo>
                  <a:lnTo>
                    <a:pt x="259" y="167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5"/>
                  </a:lnTo>
                  <a:lnTo>
                    <a:pt x="258" y="166"/>
                  </a:lnTo>
                  <a:lnTo>
                    <a:pt x="258" y="167"/>
                  </a:lnTo>
                  <a:lnTo>
                    <a:pt x="258" y="168"/>
                  </a:lnTo>
                  <a:lnTo>
                    <a:pt x="258" y="169"/>
                  </a:lnTo>
                  <a:lnTo>
                    <a:pt x="258" y="170"/>
                  </a:lnTo>
                  <a:lnTo>
                    <a:pt x="259" y="170"/>
                  </a:lnTo>
                  <a:lnTo>
                    <a:pt x="256" y="172"/>
                  </a:lnTo>
                  <a:lnTo>
                    <a:pt x="256" y="173"/>
                  </a:lnTo>
                  <a:lnTo>
                    <a:pt x="256" y="174"/>
                  </a:lnTo>
                  <a:lnTo>
                    <a:pt x="256" y="175"/>
                  </a:lnTo>
                  <a:lnTo>
                    <a:pt x="256" y="176"/>
                  </a:lnTo>
                  <a:lnTo>
                    <a:pt x="255" y="176"/>
                  </a:lnTo>
                  <a:lnTo>
                    <a:pt x="255" y="175"/>
                  </a:lnTo>
                  <a:lnTo>
                    <a:pt x="254" y="175"/>
                  </a:lnTo>
                  <a:lnTo>
                    <a:pt x="254" y="174"/>
                  </a:lnTo>
                  <a:lnTo>
                    <a:pt x="253" y="174"/>
                  </a:lnTo>
                  <a:lnTo>
                    <a:pt x="254" y="174"/>
                  </a:lnTo>
                  <a:lnTo>
                    <a:pt x="254" y="175"/>
                  </a:lnTo>
                  <a:lnTo>
                    <a:pt x="253" y="175"/>
                  </a:lnTo>
                  <a:lnTo>
                    <a:pt x="254" y="175"/>
                  </a:lnTo>
                  <a:lnTo>
                    <a:pt x="255" y="177"/>
                  </a:lnTo>
                  <a:lnTo>
                    <a:pt x="256" y="178"/>
                  </a:lnTo>
                  <a:lnTo>
                    <a:pt x="256" y="180"/>
                  </a:lnTo>
                  <a:lnTo>
                    <a:pt x="255" y="181"/>
                  </a:lnTo>
                  <a:lnTo>
                    <a:pt x="255" y="182"/>
                  </a:lnTo>
                  <a:lnTo>
                    <a:pt x="253" y="183"/>
                  </a:lnTo>
                  <a:lnTo>
                    <a:pt x="253" y="182"/>
                  </a:lnTo>
                  <a:lnTo>
                    <a:pt x="252" y="182"/>
                  </a:lnTo>
                  <a:lnTo>
                    <a:pt x="252" y="181"/>
                  </a:lnTo>
                  <a:lnTo>
                    <a:pt x="251" y="181"/>
                  </a:lnTo>
                  <a:lnTo>
                    <a:pt x="251" y="182"/>
                  </a:lnTo>
                  <a:lnTo>
                    <a:pt x="252" y="182"/>
                  </a:lnTo>
                  <a:lnTo>
                    <a:pt x="252" y="183"/>
                  </a:lnTo>
                  <a:lnTo>
                    <a:pt x="252" y="184"/>
                  </a:lnTo>
                  <a:lnTo>
                    <a:pt x="252" y="185"/>
                  </a:lnTo>
                  <a:lnTo>
                    <a:pt x="250" y="185"/>
                  </a:lnTo>
                  <a:lnTo>
                    <a:pt x="249" y="185"/>
                  </a:lnTo>
                  <a:lnTo>
                    <a:pt x="247" y="185"/>
                  </a:lnTo>
                  <a:lnTo>
                    <a:pt x="246" y="186"/>
                  </a:lnTo>
                  <a:lnTo>
                    <a:pt x="243" y="185"/>
                  </a:lnTo>
                  <a:lnTo>
                    <a:pt x="242" y="185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2" y="184"/>
                  </a:lnTo>
                  <a:lnTo>
                    <a:pt x="241" y="184"/>
                  </a:lnTo>
                  <a:lnTo>
                    <a:pt x="241" y="183"/>
                  </a:lnTo>
                  <a:lnTo>
                    <a:pt x="241" y="182"/>
                  </a:lnTo>
                  <a:lnTo>
                    <a:pt x="239" y="182"/>
                  </a:lnTo>
                  <a:lnTo>
                    <a:pt x="239" y="181"/>
                  </a:lnTo>
                  <a:lnTo>
                    <a:pt x="238" y="181"/>
                  </a:lnTo>
                  <a:lnTo>
                    <a:pt x="238" y="182"/>
                  </a:lnTo>
                  <a:lnTo>
                    <a:pt x="239" y="182"/>
                  </a:lnTo>
                  <a:lnTo>
                    <a:pt x="239" y="183"/>
                  </a:lnTo>
                  <a:lnTo>
                    <a:pt x="241" y="184"/>
                  </a:lnTo>
                  <a:lnTo>
                    <a:pt x="241" y="185"/>
                  </a:lnTo>
                  <a:lnTo>
                    <a:pt x="239" y="185"/>
                  </a:lnTo>
                  <a:lnTo>
                    <a:pt x="241" y="185"/>
                  </a:lnTo>
                  <a:lnTo>
                    <a:pt x="241" y="186"/>
                  </a:lnTo>
                  <a:lnTo>
                    <a:pt x="239" y="186"/>
                  </a:lnTo>
                  <a:lnTo>
                    <a:pt x="238" y="186"/>
                  </a:lnTo>
                  <a:lnTo>
                    <a:pt x="237" y="174"/>
                  </a:lnTo>
                  <a:lnTo>
                    <a:pt x="236" y="173"/>
                  </a:lnTo>
                  <a:lnTo>
                    <a:pt x="237" y="165"/>
                  </a:lnTo>
                  <a:lnTo>
                    <a:pt x="230" y="163"/>
                  </a:lnTo>
                  <a:lnTo>
                    <a:pt x="230" y="161"/>
                  </a:lnTo>
                  <a:lnTo>
                    <a:pt x="232" y="161"/>
                  </a:lnTo>
                  <a:lnTo>
                    <a:pt x="232" y="160"/>
                  </a:lnTo>
                  <a:lnTo>
                    <a:pt x="233" y="160"/>
                  </a:lnTo>
                  <a:lnTo>
                    <a:pt x="233" y="159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4" y="157"/>
                  </a:lnTo>
                  <a:lnTo>
                    <a:pt x="233" y="158"/>
                  </a:lnTo>
                  <a:lnTo>
                    <a:pt x="232" y="158"/>
                  </a:lnTo>
                  <a:lnTo>
                    <a:pt x="232" y="159"/>
                  </a:lnTo>
                  <a:lnTo>
                    <a:pt x="232" y="158"/>
                  </a:lnTo>
                  <a:lnTo>
                    <a:pt x="230" y="158"/>
                  </a:lnTo>
                  <a:lnTo>
                    <a:pt x="230" y="159"/>
                  </a:lnTo>
                  <a:lnTo>
                    <a:pt x="230" y="158"/>
                  </a:lnTo>
                  <a:lnTo>
                    <a:pt x="230" y="157"/>
                  </a:lnTo>
                  <a:lnTo>
                    <a:pt x="230" y="158"/>
                  </a:lnTo>
                  <a:lnTo>
                    <a:pt x="229" y="158"/>
                  </a:lnTo>
                  <a:lnTo>
                    <a:pt x="229" y="159"/>
                  </a:lnTo>
                  <a:lnTo>
                    <a:pt x="228" y="159"/>
                  </a:lnTo>
                  <a:lnTo>
                    <a:pt x="228" y="158"/>
                  </a:lnTo>
                  <a:lnTo>
                    <a:pt x="229" y="157"/>
                  </a:lnTo>
                  <a:lnTo>
                    <a:pt x="228" y="157"/>
                  </a:lnTo>
                  <a:lnTo>
                    <a:pt x="228" y="156"/>
                  </a:lnTo>
                  <a:lnTo>
                    <a:pt x="227" y="156"/>
                  </a:lnTo>
                  <a:lnTo>
                    <a:pt x="227" y="157"/>
                  </a:lnTo>
                  <a:lnTo>
                    <a:pt x="227" y="158"/>
                  </a:lnTo>
                  <a:lnTo>
                    <a:pt x="224" y="152"/>
                  </a:lnTo>
                  <a:lnTo>
                    <a:pt x="218" y="149"/>
                  </a:lnTo>
                  <a:lnTo>
                    <a:pt x="216" y="143"/>
                  </a:lnTo>
                  <a:lnTo>
                    <a:pt x="217" y="138"/>
                  </a:lnTo>
                  <a:lnTo>
                    <a:pt x="217" y="133"/>
                  </a:lnTo>
                  <a:lnTo>
                    <a:pt x="212" y="134"/>
                  </a:lnTo>
                  <a:lnTo>
                    <a:pt x="212" y="117"/>
                  </a:lnTo>
                  <a:lnTo>
                    <a:pt x="200" y="117"/>
                  </a:lnTo>
                  <a:lnTo>
                    <a:pt x="197" y="117"/>
                  </a:lnTo>
                  <a:lnTo>
                    <a:pt x="174" y="118"/>
                  </a:lnTo>
                  <a:lnTo>
                    <a:pt x="170" y="118"/>
                  </a:lnTo>
                  <a:lnTo>
                    <a:pt x="170" y="116"/>
                  </a:lnTo>
                  <a:lnTo>
                    <a:pt x="144" y="116"/>
                  </a:lnTo>
                  <a:lnTo>
                    <a:pt x="137" y="116"/>
                  </a:lnTo>
                  <a:lnTo>
                    <a:pt x="98" y="115"/>
                  </a:lnTo>
                  <a:lnTo>
                    <a:pt x="93" y="116"/>
                  </a:lnTo>
                  <a:lnTo>
                    <a:pt x="82" y="115"/>
                  </a:lnTo>
                  <a:lnTo>
                    <a:pt x="76" y="116"/>
                  </a:lnTo>
                  <a:lnTo>
                    <a:pt x="74" y="119"/>
                  </a:lnTo>
                  <a:lnTo>
                    <a:pt x="69" y="119"/>
                  </a:lnTo>
                  <a:lnTo>
                    <a:pt x="69" y="115"/>
                  </a:lnTo>
                  <a:lnTo>
                    <a:pt x="51" y="115"/>
                  </a:lnTo>
                  <a:lnTo>
                    <a:pt x="28" y="114"/>
                  </a:lnTo>
                  <a:lnTo>
                    <a:pt x="8" y="113"/>
                  </a:lnTo>
                  <a:lnTo>
                    <a:pt x="2" y="113"/>
                  </a:lnTo>
                  <a:lnTo>
                    <a:pt x="1" y="113"/>
                  </a:lnTo>
                  <a:lnTo>
                    <a:pt x="0" y="108"/>
                  </a:lnTo>
                  <a:lnTo>
                    <a:pt x="13" y="62"/>
                  </a:lnTo>
                  <a:lnTo>
                    <a:pt x="25" y="2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84">
              <a:extLst>
                <a:ext uri="{FF2B5EF4-FFF2-40B4-BE49-F238E27FC236}">
                  <a16:creationId xmlns:a16="http://schemas.microsoft.com/office/drawing/2014/main" id="{8B7623D9-F11D-F812-D078-9D3E872093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988" y="3536950"/>
              <a:ext cx="1200150" cy="1152525"/>
            </a:xfrm>
            <a:custGeom>
              <a:avLst/>
              <a:gdLst>
                <a:gd name="T0" fmla="*/ 582 w 756"/>
                <a:gd name="T1" fmla="*/ 726 h 726"/>
                <a:gd name="T2" fmla="*/ 600 w 756"/>
                <a:gd name="T3" fmla="*/ 722 h 726"/>
                <a:gd name="T4" fmla="*/ 592 w 756"/>
                <a:gd name="T5" fmla="*/ 722 h 726"/>
                <a:gd name="T6" fmla="*/ 541 w 756"/>
                <a:gd name="T7" fmla="*/ 505 h 726"/>
                <a:gd name="T8" fmla="*/ 248 w 756"/>
                <a:gd name="T9" fmla="*/ 152 h 726"/>
                <a:gd name="T10" fmla="*/ 611 w 756"/>
                <a:gd name="T11" fmla="*/ 35 h 726"/>
                <a:gd name="T12" fmla="*/ 630 w 756"/>
                <a:gd name="T13" fmla="*/ 125 h 726"/>
                <a:gd name="T14" fmla="*/ 666 w 756"/>
                <a:gd name="T15" fmla="*/ 221 h 726"/>
                <a:gd name="T16" fmla="*/ 708 w 756"/>
                <a:gd name="T17" fmla="*/ 346 h 726"/>
                <a:gd name="T18" fmla="*/ 734 w 756"/>
                <a:gd name="T19" fmla="*/ 417 h 726"/>
                <a:gd name="T20" fmla="*/ 720 w 756"/>
                <a:gd name="T21" fmla="*/ 376 h 726"/>
                <a:gd name="T22" fmla="*/ 699 w 756"/>
                <a:gd name="T23" fmla="*/ 310 h 726"/>
                <a:gd name="T24" fmla="*/ 693 w 756"/>
                <a:gd name="T25" fmla="*/ 312 h 726"/>
                <a:gd name="T26" fmla="*/ 679 w 756"/>
                <a:gd name="T27" fmla="*/ 274 h 726"/>
                <a:gd name="T28" fmla="*/ 708 w 756"/>
                <a:gd name="T29" fmla="*/ 354 h 726"/>
                <a:gd name="T30" fmla="*/ 734 w 756"/>
                <a:gd name="T31" fmla="*/ 432 h 726"/>
                <a:gd name="T32" fmla="*/ 748 w 756"/>
                <a:gd name="T33" fmla="*/ 461 h 726"/>
                <a:gd name="T34" fmla="*/ 751 w 756"/>
                <a:gd name="T35" fmla="*/ 538 h 726"/>
                <a:gd name="T36" fmla="*/ 735 w 756"/>
                <a:gd name="T37" fmla="*/ 600 h 726"/>
                <a:gd name="T38" fmla="*/ 717 w 756"/>
                <a:gd name="T39" fmla="*/ 654 h 726"/>
                <a:gd name="T40" fmla="*/ 700 w 756"/>
                <a:gd name="T41" fmla="*/ 681 h 726"/>
                <a:gd name="T42" fmla="*/ 709 w 756"/>
                <a:gd name="T43" fmla="*/ 655 h 726"/>
                <a:gd name="T44" fmla="*/ 653 w 756"/>
                <a:gd name="T45" fmla="*/ 663 h 726"/>
                <a:gd name="T46" fmla="*/ 661 w 756"/>
                <a:gd name="T47" fmla="*/ 642 h 726"/>
                <a:gd name="T48" fmla="*/ 651 w 756"/>
                <a:gd name="T49" fmla="*/ 617 h 726"/>
                <a:gd name="T50" fmla="*/ 630 w 756"/>
                <a:gd name="T51" fmla="*/ 599 h 726"/>
                <a:gd name="T52" fmla="*/ 607 w 756"/>
                <a:gd name="T53" fmla="*/ 579 h 726"/>
                <a:gd name="T54" fmla="*/ 590 w 756"/>
                <a:gd name="T55" fmla="*/ 575 h 726"/>
                <a:gd name="T56" fmla="*/ 579 w 756"/>
                <a:gd name="T57" fmla="*/ 556 h 726"/>
                <a:gd name="T58" fmla="*/ 567 w 756"/>
                <a:gd name="T59" fmla="*/ 507 h 726"/>
                <a:gd name="T60" fmla="*/ 552 w 756"/>
                <a:gd name="T61" fmla="*/ 488 h 726"/>
                <a:gd name="T62" fmla="*/ 535 w 756"/>
                <a:gd name="T63" fmla="*/ 455 h 726"/>
                <a:gd name="T64" fmla="*/ 526 w 756"/>
                <a:gd name="T65" fmla="*/ 463 h 726"/>
                <a:gd name="T66" fmla="*/ 507 w 756"/>
                <a:gd name="T67" fmla="*/ 426 h 726"/>
                <a:gd name="T68" fmla="*/ 506 w 756"/>
                <a:gd name="T69" fmla="*/ 398 h 726"/>
                <a:gd name="T70" fmla="*/ 514 w 756"/>
                <a:gd name="T71" fmla="*/ 376 h 726"/>
                <a:gd name="T72" fmla="*/ 498 w 756"/>
                <a:gd name="T73" fmla="*/ 344 h 726"/>
                <a:gd name="T74" fmla="*/ 501 w 756"/>
                <a:gd name="T75" fmla="*/ 363 h 726"/>
                <a:gd name="T76" fmla="*/ 483 w 756"/>
                <a:gd name="T77" fmla="*/ 359 h 726"/>
                <a:gd name="T78" fmla="*/ 491 w 756"/>
                <a:gd name="T79" fmla="*/ 297 h 726"/>
                <a:gd name="T80" fmla="*/ 497 w 756"/>
                <a:gd name="T81" fmla="*/ 253 h 726"/>
                <a:gd name="T82" fmla="*/ 490 w 756"/>
                <a:gd name="T83" fmla="*/ 249 h 726"/>
                <a:gd name="T84" fmla="*/ 481 w 756"/>
                <a:gd name="T85" fmla="*/ 219 h 726"/>
                <a:gd name="T86" fmla="*/ 453 w 756"/>
                <a:gd name="T87" fmla="*/ 209 h 726"/>
                <a:gd name="T88" fmla="*/ 421 w 756"/>
                <a:gd name="T89" fmla="*/ 153 h 726"/>
                <a:gd name="T90" fmla="*/ 353 w 756"/>
                <a:gd name="T91" fmla="*/ 106 h 726"/>
                <a:gd name="T92" fmla="*/ 324 w 756"/>
                <a:gd name="T93" fmla="*/ 114 h 726"/>
                <a:gd name="T94" fmla="*/ 275 w 756"/>
                <a:gd name="T95" fmla="*/ 140 h 726"/>
                <a:gd name="T96" fmla="*/ 230 w 756"/>
                <a:gd name="T97" fmla="*/ 152 h 726"/>
                <a:gd name="T98" fmla="*/ 208 w 756"/>
                <a:gd name="T99" fmla="*/ 109 h 726"/>
                <a:gd name="T100" fmla="*/ 202 w 756"/>
                <a:gd name="T101" fmla="*/ 103 h 726"/>
                <a:gd name="T102" fmla="*/ 199 w 756"/>
                <a:gd name="T103" fmla="*/ 85 h 726"/>
                <a:gd name="T104" fmla="*/ 188 w 756"/>
                <a:gd name="T105" fmla="*/ 97 h 726"/>
                <a:gd name="T106" fmla="*/ 151 w 756"/>
                <a:gd name="T107" fmla="*/ 72 h 726"/>
                <a:gd name="T108" fmla="*/ 107 w 756"/>
                <a:gd name="T109" fmla="*/ 67 h 726"/>
                <a:gd name="T110" fmla="*/ 59 w 756"/>
                <a:gd name="T111" fmla="*/ 75 h 726"/>
                <a:gd name="T112" fmla="*/ 62 w 756"/>
                <a:gd name="T113" fmla="*/ 69 h 726"/>
                <a:gd name="T114" fmla="*/ 47 w 756"/>
                <a:gd name="T115" fmla="*/ 50 h 726"/>
                <a:gd name="T116" fmla="*/ 20 w 756"/>
                <a:gd name="T117" fmla="*/ 82 h 726"/>
                <a:gd name="T118" fmla="*/ 212 w 756"/>
                <a:gd name="T119" fmla="*/ 1 h 726"/>
                <a:gd name="T120" fmla="*/ 553 w 756"/>
                <a:gd name="T121" fmla="*/ 502 h 726"/>
                <a:gd name="T122" fmla="*/ 533 w 756"/>
                <a:gd name="T123" fmla="*/ 477 h 726"/>
                <a:gd name="T124" fmla="*/ 482 w 756"/>
                <a:gd name="T125" fmla="*/ 36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56" h="726">
                  <a:moveTo>
                    <a:pt x="737" y="633"/>
                  </a:moveTo>
                  <a:lnTo>
                    <a:pt x="737" y="632"/>
                  </a:lnTo>
                  <a:lnTo>
                    <a:pt x="737" y="633"/>
                  </a:lnTo>
                  <a:lnTo>
                    <a:pt x="737" y="634"/>
                  </a:lnTo>
                  <a:lnTo>
                    <a:pt x="736" y="634"/>
                  </a:lnTo>
                  <a:lnTo>
                    <a:pt x="736" y="633"/>
                  </a:lnTo>
                  <a:lnTo>
                    <a:pt x="737" y="633"/>
                  </a:lnTo>
                  <a:close/>
                  <a:moveTo>
                    <a:pt x="675" y="698"/>
                  </a:moveTo>
                  <a:lnTo>
                    <a:pt x="676" y="698"/>
                  </a:lnTo>
                  <a:lnTo>
                    <a:pt x="678" y="696"/>
                  </a:lnTo>
                  <a:lnTo>
                    <a:pt x="679" y="696"/>
                  </a:lnTo>
                  <a:lnTo>
                    <a:pt x="678" y="696"/>
                  </a:lnTo>
                  <a:lnTo>
                    <a:pt x="678" y="697"/>
                  </a:lnTo>
                  <a:lnTo>
                    <a:pt x="679" y="697"/>
                  </a:lnTo>
                  <a:lnTo>
                    <a:pt x="678" y="697"/>
                  </a:lnTo>
                  <a:lnTo>
                    <a:pt x="679" y="697"/>
                  </a:lnTo>
                  <a:lnTo>
                    <a:pt x="680" y="698"/>
                  </a:lnTo>
                  <a:lnTo>
                    <a:pt x="678" y="698"/>
                  </a:lnTo>
                  <a:lnTo>
                    <a:pt x="677" y="698"/>
                  </a:lnTo>
                  <a:lnTo>
                    <a:pt x="675" y="698"/>
                  </a:lnTo>
                  <a:close/>
                  <a:moveTo>
                    <a:pt x="647" y="709"/>
                  </a:moveTo>
                  <a:lnTo>
                    <a:pt x="650" y="708"/>
                  </a:lnTo>
                  <a:lnTo>
                    <a:pt x="652" y="708"/>
                  </a:lnTo>
                  <a:lnTo>
                    <a:pt x="653" y="708"/>
                  </a:lnTo>
                  <a:lnTo>
                    <a:pt x="653" y="707"/>
                  </a:lnTo>
                  <a:lnTo>
                    <a:pt x="654" y="707"/>
                  </a:lnTo>
                  <a:lnTo>
                    <a:pt x="654" y="706"/>
                  </a:lnTo>
                  <a:lnTo>
                    <a:pt x="655" y="707"/>
                  </a:lnTo>
                  <a:lnTo>
                    <a:pt x="655" y="706"/>
                  </a:lnTo>
                  <a:lnTo>
                    <a:pt x="657" y="706"/>
                  </a:lnTo>
                  <a:lnTo>
                    <a:pt x="657" y="707"/>
                  </a:lnTo>
                  <a:lnTo>
                    <a:pt x="653" y="708"/>
                  </a:lnTo>
                  <a:lnTo>
                    <a:pt x="652" y="709"/>
                  </a:lnTo>
                  <a:lnTo>
                    <a:pt x="651" y="710"/>
                  </a:lnTo>
                  <a:lnTo>
                    <a:pt x="649" y="712"/>
                  </a:lnTo>
                  <a:lnTo>
                    <a:pt x="649" y="710"/>
                  </a:lnTo>
                  <a:lnTo>
                    <a:pt x="649" y="709"/>
                  </a:lnTo>
                  <a:lnTo>
                    <a:pt x="650" y="709"/>
                  </a:lnTo>
                  <a:lnTo>
                    <a:pt x="650" y="710"/>
                  </a:lnTo>
                  <a:lnTo>
                    <a:pt x="650" y="709"/>
                  </a:lnTo>
                  <a:lnTo>
                    <a:pt x="651" y="709"/>
                  </a:lnTo>
                  <a:lnTo>
                    <a:pt x="652" y="709"/>
                  </a:lnTo>
                  <a:lnTo>
                    <a:pt x="652" y="708"/>
                  </a:lnTo>
                  <a:lnTo>
                    <a:pt x="651" y="708"/>
                  </a:lnTo>
                  <a:lnTo>
                    <a:pt x="651" y="709"/>
                  </a:lnTo>
                  <a:lnTo>
                    <a:pt x="650" y="709"/>
                  </a:lnTo>
                  <a:lnTo>
                    <a:pt x="649" y="709"/>
                  </a:lnTo>
                  <a:lnTo>
                    <a:pt x="647" y="709"/>
                  </a:lnTo>
                  <a:close/>
                  <a:moveTo>
                    <a:pt x="658" y="706"/>
                  </a:moveTo>
                  <a:lnTo>
                    <a:pt x="660" y="705"/>
                  </a:lnTo>
                  <a:lnTo>
                    <a:pt x="661" y="705"/>
                  </a:lnTo>
                  <a:lnTo>
                    <a:pt x="661" y="704"/>
                  </a:lnTo>
                  <a:lnTo>
                    <a:pt x="662" y="704"/>
                  </a:lnTo>
                  <a:lnTo>
                    <a:pt x="662" y="705"/>
                  </a:lnTo>
                  <a:lnTo>
                    <a:pt x="662" y="704"/>
                  </a:lnTo>
                  <a:lnTo>
                    <a:pt x="663" y="704"/>
                  </a:lnTo>
                  <a:lnTo>
                    <a:pt x="663" y="702"/>
                  </a:lnTo>
                  <a:lnTo>
                    <a:pt x="664" y="702"/>
                  </a:lnTo>
                  <a:lnTo>
                    <a:pt x="666" y="702"/>
                  </a:lnTo>
                  <a:lnTo>
                    <a:pt x="664" y="702"/>
                  </a:lnTo>
                  <a:lnTo>
                    <a:pt x="664" y="704"/>
                  </a:lnTo>
                  <a:lnTo>
                    <a:pt x="663" y="704"/>
                  </a:lnTo>
                  <a:lnTo>
                    <a:pt x="663" y="705"/>
                  </a:lnTo>
                  <a:lnTo>
                    <a:pt x="662" y="705"/>
                  </a:lnTo>
                  <a:lnTo>
                    <a:pt x="661" y="706"/>
                  </a:lnTo>
                  <a:lnTo>
                    <a:pt x="661" y="705"/>
                  </a:lnTo>
                  <a:lnTo>
                    <a:pt x="661" y="706"/>
                  </a:lnTo>
                  <a:lnTo>
                    <a:pt x="661" y="705"/>
                  </a:lnTo>
                  <a:lnTo>
                    <a:pt x="661" y="706"/>
                  </a:lnTo>
                  <a:lnTo>
                    <a:pt x="660" y="706"/>
                  </a:lnTo>
                  <a:lnTo>
                    <a:pt x="660" y="707"/>
                  </a:lnTo>
                  <a:lnTo>
                    <a:pt x="659" y="707"/>
                  </a:lnTo>
                  <a:lnTo>
                    <a:pt x="658" y="707"/>
                  </a:lnTo>
                  <a:lnTo>
                    <a:pt x="657" y="707"/>
                  </a:lnTo>
                  <a:lnTo>
                    <a:pt x="658" y="706"/>
                  </a:lnTo>
                  <a:close/>
                  <a:moveTo>
                    <a:pt x="581" y="724"/>
                  </a:moveTo>
                  <a:lnTo>
                    <a:pt x="582" y="724"/>
                  </a:lnTo>
                  <a:lnTo>
                    <a:pt x="582" y="725"/>
                  </a:lnTo>
                  <a:lnTo>
                    <a:pt x="581" y="725"/>
                  </a:lnTo>
                  <a:lnTo>
                    <a:pt x="582" y="725"/>
                  </a:lnTo>
                  <a:lnTo>
                    <a:pt x="583" y="725"/>
                  </a:lnTo>
                  <a:lnTo>
                    <a:pt x="583" y="724"/>
                  </a:lnTo>
                  <a:lnTo>
                    <a:pt x="584" y="724"/>
                  </a:lnTo>
                  <a:lnTo>
                    <a:pt x="585" y="724"/>
                  </a:lnTo>
                  <a:lnTo>
                    <a:pt x="585" y="723"/>
                  </a:lnTo>
                  <a:lnTo>
                    <a:pt x="586" y="722"/>
                  </a:lnTo>
                  <a:lnTo>
                    <a:pt x="586" y="723"/>
                  </a:lnTo>
                  <a:lnTo>
                    <a:pt x="587" y="723"/>
                  </a:lnTo>
                  <a:lnTo>
                    <a:pt x="587" y="724"/>
                  </a:lnTo>
                  <a:lnTo>
                    <a:pt x="587" y="725"/>
                  </a:lnTo>
                  <a:lnTo>
                    <a:pt x="587" y="724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6" y="724"/>
                  </a:lnTo>
                  <a:lnTo>
                    <a:pt x="586" y="725"/>
                  </a:lnTo>
                  <a:lnTo>
                    <a:pt x="585" y="725"/>
                  </a:lnTo>
                  <a:lnTo>
                    <a:pt x="585" y="724"/>
                  </a:lnTo>
                  <a:lnTo>
                    <a:pt x="585" y="725"/>
                  </a:lnTo>
                  <a:lnTo>
                    <a:pt x="585" y="726"/>
                  </a:lnTo>
                  <a:lnTo>
                    <a:pt x="583" y="726"/>
                  </a:lnTo>
                  <a:lnTo>
                    <a:pt x="582" y="726"/>
                  </a:lnTo>
                  <a:lnTo>
                    <a:pt x="581" y="726"/>
                  </a:lnTo>
                  <a:lnTo>
                    <a:pt x="579" y="726"/>
                  </a:lnTo>
                  <a:lnTo>
                    <a:pt x="578" y="726"/>
                  </a:lnTo>
                  <a:lnTo>
                    <a:pt x="579" y="726"/>
                  </a:lnTo>
                  <a:lnTo>
                    <a:pt x="579" y="725"/>
                  </a:lnTo>
                  <a:lnTo>
                    <a:pt x="581" y="725"/>
                  </a:lnTo>
                  <a:lnTo>
                    <a:pt x="579" y="725"/>
                  </a:lnTo>
                  <a:lnTo>
                    <a:pt x="579" y="724"/>
                  </a:lnTo>
                  <a:lnTo>
                    <a:pt x="581" y="724"/>
                  </a:lnTo>
                  <a:close/>
                  <a:moveTo>
                    <a:pt x="627" y="716"/>
                  </a:moveTo>
                  <a:lnTo>
                    <a:pt x="626" y="716"/>
                  </a:lnTo>
                  <a:lnTo>
                    <a:pt x="626" y="717"/>
                  </a:lnTo>
                  <a:lnTo>
                    <a:pt x="625" y="717"/>
                  </a:lnTo>
                  <a:lnTo>
                    <a:pt x="624" y="717"/>
                  </a:lnTo>
                  <a:lnTo>
                    <a:pt x="625" y="717"/>
                  </a:lnTo>
                  <a:lnTo>
                    <a:pt x="624" y="717"/>
                  </a:lnTo>
                  <a:lnTo>
                    <a:pt x="624" y="716"/>
                  </a:lnTo>
                  <a:lnTo>
                    <a:pt x="625" y="716"/>
                  </a:lnTo>
                  <a:lnTo>
                    <a:pt x="626" y="715"/>
                  </a:lnTo>
                  <a:lnTo>
                    <a:pt x="625" y="715"/>
                  </a:lnTo>
                  <a:lnTo>
                    <a:pt x="626" y="715"/>
                  </a:lnTo>
                  <a:lnTo>
                    <a:pt x="626" y="714"/>
                  </a:lnTo>
                  <a:lnTo>
                    <a:pt x="625" y="715"/>
                  </a:lnTo>
                  <a:lnTo>
                    <a:pt x="625" y="714"/>
                  </a:lnTo>
                  <a:lnTo>
                    <a:pt x="625" y="715"/>
                  </a:lnTo>
                  <a:lnTo>
                    <a:pt x="624" y="714"/>
                  </a:lnTo>
                  <a:lnTo>
                    <a:pt x="624" y="715"/>
                  </a:lnTo>
                  <a:lnTo>
                    <a:pt x="623" y="715"/>
                  </a:lnTo>
                  <a:lnTo>
                    <a:pt x="623" y="716"/>
                  </a:lnTo>
                  <a:lnTo>
                    <a:pt x="623" y="715"/>
                  </a:lnTo>
                  <a:lnTo>
                    <a:pt x="623" y="714"/>
                  </a:lnTo>
                  <a:lnTo>
                    <a:pt x="623" y="713"/>
                  </a:lnTo>
                  <a:lnTo>
                    <a:pt x="623" y="712"/>
                  </a:lnTo>
                  <a:lnTo>
                    <a:pt x="621" y="712"/>
                  </a:lnTo>
                  <a:lnTo>
                    <a:pt x="621" y="710"/>
                  </a:lnTo>
                  <a:lnTo>
                    <a:pt x="620" y="710"/>
                  </a:lnTo>
                  <a:lnTo>
                    <a:pt x="620" y="709"/>
                  </a:lnTo>
                  <a:lnTo>
                    <a:pt x="620" y="708"/>
                  </a:lnTo>
                  <a:lnTo>
                    <a:pt x="619" y="707"/>
                  </a:lnTo>
                  <a:lnTo>
                    <a:pt x="619" y="706"/>
                  </a:lnTo>
                  <a:lnTo>
                    <a:pt x="620" y="706"/>
                  </a:lnTo>
                  <a:lnTo>
                    <a:pt x="620" y="705"/>
                  </a:lnTo>
                  <a:lnTo>
                    <a:pt x="620" y="706"/>
                  </a:lnTo>
                  <a:lnTo>
                    <a:pt x="621" y="706"/>
                  </a:lnTo>
                  <a:lnTo>
                    <a:pt x="620" y="706"/>
                  </a:lnTo>
                  <a:lnTo>
                    <a:pt x="621" y="707"/>
                  </a:lnTo>
                  <a:lnTo>
                    <a:pt x="623" y="707"/>
                  </a:lnTo>
                  <a:lnTo>
                    <a:pt x="621" y="707"/>
                  </a:lnTo>
                  <a:lnTo>
                    <a:pt x="623" y="708"/>
                  </a:lnTo>
                  <a:lnTo>
                    <a:pt x="624" y="708"/>
                  </a:lnTo>
                  <a:lnTo>
                    <a:pt x="623" y="708"/>
                  </a:lnTo>
                  <a:lnTo>
                    <a:pt x="623" y="709"/>
                  </a:lnTo>
                  <a:lnTo>
                    <a:pt x="624" y="709"/>
                  </a:lnTo>
                  <a:lnTo>
                    <a:pt x="624" y="710"/>
                  </a:lnTo>
                  <a:lnTo>
                    <a:pt x="624" y="709"/>
                  </a:lnTo>
                  <a:lnTo>
                    <a:pt x="625" y="709"/>
                  </a:lnTo>
                  <a:lnTo>
                    <a:pt x="625" y="710"/>
                  </a:lnTo>
                  <a:lnTo>
                    <a:pt x="624" y="710"/>
                  </a:lnTo>
                  <a:lnTo>
                    <a:pt x="624" y="712"/>
                  </a:lnTo>
                  <a:lnTo>
                    <a:pt x="625" y="712"/>
                  </a:lnTo>
                  <a:lnTo>
                    <a:pt x="626" y="713"/>
                  </a:lnTo>
                  <a:lnTo>
                    <a:pt x="626" y="714"/>
                  </a:lnTo>
                  <a:lnTo>
                    <a:pt x="626" y="715"/>
                  </a:lnTo>
                  <a:lnTo>
                    <a:pt x="627" y="715"/>
                  </a:lnTo>
                  <a:lnTo>
                    <a:pt x="627" y="716"/>
                  </a:lnTo>
                  <a:close/>
                  <a:moveTo>
                    <a:pt x="612" y="715"/>
                  </a:moveTo>
                  <a:lnTo>
                    <a:pt x="611" y="716"/>
                  </a:lnTo>
                  <a:lnTo>
                    <a:pt x="612" y="715"/>
                  </a:lnTo>
                  <a:lnTo>
                    <a:pt x="612" y="714"/>
                  </a:lnTo>
                  <a:lnTo>
                    <a:pt x="611" y="714"/>
                  </a:lnTo>
                  <a:lnTo>
                    <a:pt x="610" y="714"/>
                  </a:lnTo>
                  <a:lnTo>
                    <a:pt x="610" y="715"/>
                  </a:lnTo>
                  <a:lnTo>
                    <a:pt x="609" y="715"/>
                  </a:lnTo>
                  <a:lnTo>
                    <a:pt x="609" y="714"/>
                  </a:lnTo>
                  <a:lnTo>
                    <a:pt x="608" y="714"/>
                  </a:lnTo>
                  <a:lnTo>
                    <a:pt x="608" y="713"/>
                  </a:lnTo>
                  <a:lnTo>
                    <a:pt x="608" y="712"/>
                  </a:lnTo>
                  <a:lnTo>
                    <a:pt x="608" y="710"/>
                  </a:lnTo>
                  <a:lnTo>
                    <a:pt x="609" y="710"/>
                  </a:lnTo>
                  <a:lnTo>
                    <a:pt x="608" y="710"/>
                  </a:lnTo>
                  <a:lnTo>
                    <a:pt x="609" y="709"/>
                  </a:lnTo>
                  <a:lnTo>
                    <a:pt x="609" y="710"/>
                  </a:lnTo>
                  <a:lnTo>
                    <a:pt x="609" y="709"/>
                  </a:lnTo>
                  <a:lnTo>
                    <a:pt x="610" y="710"/>
                  </a:lnTo>
                  <a:lnTo>
                    <a:pt x="611" y="710"/>
                  </a:lnTo>
                  <a:lnTo>
                    <a:pt x="611" y="712"/>
                  </a:lnTo>
                  <a:lnTo>
                    <a:pt x="612" y="712"/>
                  </a:lnTo>
                  <a:lnTo>
                    <a:pt x="612" y="713"/>
                  </a:lnTo>
                  <a:lnTo>
                    <a:pt x="612" y="714"/>
                  </a:lnTo>
                  <a:lnTo>
                    <a:pt x="612" y="715"/>
                  </a:lnTo>
                  <a:close/>
                  <a:moveTo>
                    <a:pt x="609" y="716"/>
                  </a:moveTo>
                  <a:lnTo>
                    <a:pt x="609" y="718"/>
                  </a:lnTo>
                  <a:lnTo>
                    <a:pt x="605" y="719"/>
                  </a:lnTo>
                  <a:lnTo>
                    <a:pt x="604" y="719"/>
                  </a:lnTo>
                  <a:lnTo>
                    <a:pt x="603" y="721"/>
                  </a:lnTo>
                  <a:lnTo>
                    <a:pt x="602" y="721"/>
                  </a:lnTo>
                  <a:lnTo>
                    <a:pt x="602" y="722"/>
                  </a:lnTo>
                  <a:lnTo>
                    <a:pt x="601" y="722"/>
                  </a:lnTo>
                  <a:lnTo>
                    <a:pt x="600" y="722"/>
                  </a:lnTo>
                  <a:lnTo>
                    <a:pt x="600" y="723"/>
                  </a:lnTo>
                  <a:lnTo>
                    <a:pt x="599" y="723"/>
                  </a:lnTo>
                  <a:lnTo>
                    <a:pt x="599" y="722"/>
                  </a:lnTo>
                  <a:lnTo>
                    <a:pt x="600" y="722"/>
                  </a:lnTo>
                  <a:lnTo>
                    <a:pt x="599" y="722"/>
                  </a:lnTo>
                  <a:lnTo>
                    <a:pt x="598" y="722"/>
                  </a:lnTo>
                  <a:lnTo>
                    <a:pt x="598" y="723"/>
                  </a:lnTo>
                  <a:lnTo>
                    <a:pt x="598" y="722"/>
                  </a:lnTo>
                  <a:lnTo>
                    <a:pt x="596" y="722"/>
                  </a:lnTo>
                  <a:lnTo>
                    <a:pt x="598" y="722"/>
                  </a:lnTo>
                  <a:lnTo>
                    <a:pt x="599" y="721"/>
                  </a:lnTo>
                  <a:lnTo>
                    <a:pt x="598" y="721"/>
                  </a:lnTo>
                  <a:lnTo>
                    <a:pt x="599" y="719"/>
                  </a:lnTo>
                  <a:lnTo>
                    <a:pt x="598" y="719"/>
                  </a:lnTo>
                  <a:lnTo>
                    <a:pt x="599" y="719"/>
                  </a:lnTo>
                  <a:lnTo>
                    <a:pt x="599" y="718"/>
                  </a:lnTo>
                  <a:lnTo>
                    <a:pt x="600" y="719"/>
                  </a:lnTo>
                  <a:lnTo>
                    <a:pt x="601" y="719"/>
                  </a:lnTo>
                  <a:lnTo>
                    <a:pt x="602" y="721"/>
                  </a:lnTo>
                  <a:lnTo>
                    <a:pt x="602" y="719"/>
                  </a:lnTo>
                  <a:lnTo>
                    <a:pt x="601" y="718"/>
                  </a:lnTo>
                  <a:lnTo>
                    <a:pt x="602" y="718"/>
                  </a:lnTo>
                  <a:lnTo>
                    <a:pt x="602" y="719"/>
                  </a:lnTo>
                  <a:lnTo>
                    <a:pt x="603" y="719"/>
                  </a:lnTo>
                  <a:lnTo>
                    <a:pt x="603" y="718"/>
                  </a:lnTo>
                  <a:lnTo>
                    <a:pt x="603" y="717"/>
                  </a:lnTo>
                  <a:lnTo>
                    <a:pt x="604" y="717"/>
                  </a:lnTo>
                  <a:lnTo>
                    <a:pt x="604" y="718"/>
                  </a:lnTo>
                  <a:lnTo>
                    <a:pt x="604" y="717"/>
                  </a:lnTo>
                  <a:lnTo>
                    <a:pt x="603" y="716"/>
                  </a:lnTo>
                  <a:lnTo>
                    <a:pt x="603" y="717"/>
                  </a:lnTo>
                  <a:lnTo>
                    <a:pt x="603" y="716"/>
                  </a:lnTo>
                  <a:lnTo>
                    <a:pt x="602" y="716"/>
                  </a:lnTo>
                  <a:lnTo>
                    <a:pt x="603" y="716"/>
                  </a:lnTo>
                  <a:lnTo>
                    <a:pt x="602" y="716"/>
                  </a:lnTo>
                  <a:lnTo>
                    <a:pt x="602" y="715"/>
                  </a:lnTo>
                  <a:lnTo>
                    <a:pt x="601" y="715"/>
                  </a:lnTo>
                  <a:lnTo>
                    <a:pt x="602" y="715"/>
                  </a:lnTo>
                  <a:lnTo>
                    <a:pt x="602" y="714"/>
                  </a:lnTo>
                  <a:lnTo>
                    <a:pt x="602" y="713"/>
                  </a:lnTo>
                  <a:lnTo>
                    <a:pt x="602" y="714"/>
                  </a:lnTo>
                  <a:lnTo>
                    <a:pt x="602" y="713"/>
                  </a:lnTo>
                  <a:lnTo>
                    <a:pt x="603" y="713"/>
                  </a:lnTo>
                  <a:lnTo>
                    <a:pt x="604" y="714"/>
                  </a:lnTo>
                  <a:lnTo>
                    <a:pt x="603" y="714"/>
                  </a:lnTo>
                  <a:lnTo>
                    <a:pt x="602" y="714"/>
                  </a:lnTo>
                  <a:lnTo>
                    <a:pt x="603" y="714"/>
                  </a:lnTo>
                  <a:lnTo>
                    <a:pt x="603" y="715"/>
                  </a:lnTo>
                  <a:lnTo>
                    <a:pt x="604" y="715"/>
                  </a:lnTo>
                  <a:lnTo>
                    <a:pt x="604" y="716"/>
                  </a:lnTo>
                  <a:lnTo>
                    <a:pt x="605" y="717"/>
                  </a:lnTo>
                  <a:lnTo>
                    <a:pt x="607" y="717"/>
                  </a:lnTo>
                  <a:lnTo>
                    <a:pt x="608" y="718"/>
                  </a:lnTo>
                  <a:lnTo>
                    <a:pt x="608" y="717"/>
                  </a:lnTo>
                  <a:lnTo>
                    <a:pt x="608" y="716"/>
                  </a:lnTo>
                  <a:lnTo>
                    <a:pt x="607" y="716"/>
                  </a:lnTo>
                  <a:lnTo>
                    <a:pt x="608" y="716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8" y="715"/>
                  </a:lnTo>
                  <a:lnTo>
                    <a:pt x="607" y="715"/>
                  </a:lnTo>
                  <a:lnTo>
                    <a:pt x="607" y="716"/>
                  </a:lnTo>
                  <a:lnTo>
                    <a:pt x="607" y="715"/>
                  </a:lnTo>
                  <a:lnTo>
                    <a:pt x="605" y="715"/>
                  </a:lnTo>
                  <a:lnTo>
                    <a:pt x="605" y="716"/>
                  </a:lnTo>
                  <a:lnTo>
                    <a:pt x="605" y="715"/>
                  </a:lnTo>
                  <a:lnTo>
                    <a:pt x="607" y="715"/>
                  </a:lnTo>
                  <a:lnTo>
                    <a:pt x="605" y="715"/>
                  </a:lnTo>
                  <a:lnTo>
                    <a:pt x="605" y="714"/>
                  </a:lnTo>
                  <a:lnTo>
                    <a:pt x="604" y="714"/>
                  </a:lnTo>
                  <a:lnTo>
                    <a:pt x="605" y="714"/>
                  </a:lnTo>
                  <a:lnTo>
                    <a:pt x="604" y="713"/>
                  </a:lnTo>
                  <a:lnTo>
                    <a:pt x="605" y="713"/>
                  </a:lnTo>
                  <a:lnTo>
                    <a:pt x="604" y="713"/>
                  </a:lnTo>
                  <a:lnTo>
                    <a:pt x="603" y="713"/>
                  </a:lnTo>
                  <a:lnTo>
                    <a:pt x="603" y="712"/>
                  </a:lnTo>
                  <a:lnTo>
                    <a:pt x="603" y="710"/>
                  </a:lnTo>
                  <a:lnTo>
                    <a:pt x="604" y="712"/>
                  </a:lnTo>
                  <a:lnTo>
                    <a:pt x="604" y="710"/>
                  </a:lnTo>
                  <a:lnTo>
                    <a:pt x="605" y="712"/>
                  </a:lnTo>
                  <a:lnTo>
                    <a:pt x="605" y="713"/>
                  </a:lnTo>
                  <a:lnTo>
                    <a:pt x="607" y="713"/>
                  </a:lnTo>
                  <a:lnTo>
                    <a:pt x="608" y="714"/>
                  </a:lnTo>
                  <a:lnTo>
                    <a:pt x="609" y="715"/>
                  </a:lnTo>
                  <a:lnTo>
                    <a:pt x="609" y="716"/>
                  </a:lnTo>
                  <a:close/>
                  <a:moveTo>
                    <a:pt x="594" y="724"/>
                  </a:moveTo>
                  <a:lnTo>
                    <a:pt x="593" y="724"/>
                  </a:lnTo>
                  <a:lnTo>
                    <a:pt x="592" y="725"/>
                  </a:lnTo>
                  <a:lnTo>
                    <a:pt x="588" y="725"/>
                  </a:lnTo>
                  <a:lnTo>
                    <a:pt x="587" y="725"/>
                  </a:lnTo>
                  <a:lnTo>
                    <a:pt x="587" y="724"/>
                  </a:lnTo>
                  <a:lnTo>
                    <a:pt x="588" y="725"/>
                  </a:lnTo>
                  <a:lnTo>
                    <a:pt x="588" y="724"/>
                  </a:lnTo>
                  <a:lnTo>
                    <a:pt x="590" y="724"/>
                  </a:lnTo>
                  <a:lnTo>
                    <a:pt x="590" y="723"/>
                  </a:lnTo>
                  <a:lnTo>
                    <a:pt x="588" y="723"/>
                  </a:lnTo>
                  <a:lnTo>
                    <a:pt x="588" y="722"/>
                  </a:lnTo>
                  <a:lnTo>
                    <a:pt x="590" y="722"/>
                  </a:lnTo>
                  <a:lnTo>
                    <a:pt x="590" y="721"/>
                  </a:lnTo>
                  <a:lnTo>
                    <a:pt x="590" y="722"/>
                  </a:lnTo>
                  <a:lnTo>
                    <a:pt x="591" y="722"/>
                  </a:lnTo>
                  <a:lnTo>
                    <a:pt x="592" y="723"/>
                  </a:lnTo>
                  <a:lnTo>
                    <a:pt x="592" y="722"/>
                  </a:lnTo>
                  <a:lnTo>
                    <a:pt x="592" y="721"/>
                  </a:lnTo>
                  <a:lnTo>
                    <a:pt x="592" y="722"/>
                  </a:lnTo>
                  <a:lnTo>
                    <a:pt x="592" y="721"/>
                  </a:lnTo>
                  <a:lnTo>
                    <a:pt x="593" y="721"/>
                  </a:lnTo>
                  <a:lnTo>
                    <a:pt x="592" y="721"/>
                  </a:lnTo>
                  <a:lnTo>
                    <a:pt x="593" y="721"/>
                  </a:lnTo>
                  <a:lnTo>
                    <a:pt x="593" y="719"/>
                  </a:lnTo>
                  <a:lnTo>
                    <a:pt x="594" y="719"/>
                  </a:lnTo>
                  <a:lnTo>
                    <a:pt x="593" y="718"/>
                  </a:lnTo>
                  <a:lnTo>
                    <a:pt x="594" y="718"/>
                  </a:lnTo>
                  <a:lnTo>
                    <a:pt x="594" y="719"/>
                  </a:lnTo>
                  <a:lnTo>
                    <a:pt x="595" y="719"/>
                  </a:lnTo>
                  <a:lnTo>
                    <a:pt x="595" y="721"/>
                  </a:lnTo>
                  <a:lnTo>
                    <a:pt x="595" y="719"/>
                  </a:lnTo>
                  <a:lnTo>
                    <a:pt x="594" y="719"/>
                  </a:lnTo>
                  <a:lnTo>
                    <a:pt x="594" y="721"/>
                  </a:lnTo>
                  <a:lnTo>
                    <a:pt x="595" y="721"/>
                  </a:lnTo>
                  <a:lnTo>
                    <a:pt x="595" y="722"/>
                  </a:lnTo>
                  <a:lnTo>
                    <a:pt x="594" y="722"/>
                  </a:lnTo>
                  <a:lnTo>
                    <a:pt x="594" y="723"/>
                  </a:lnTo>
                  <a:lnTo>
                    <a:pt x="594" y="722"/>
                  </a:lnTo>
                  <a:lnTo>
                    <a:pt x="595" y="722"/>
                  </a:lnTo>
                  <a:lnTo>
                    <a:pt x="594" y="722"/>
                  </a:lnTo>
                  <a:lnTo>
                    <a:pt x="594" y="723"/>
                  </a:lnTo>
                  <a:lnTo>
                    <a:pt x="593" y="723"/>
                  </a:lnTo>
                  <a:lnTo>
                    <a:pt x="594" y="723"/>
                  </a:lnTo>
                  <a:lnTo>
                    <a:pt x="594" y="722"/>
                  </a:lnTo>
                  <a:lnTo>
                    <a:pt x="595" y="722"/>
                  </a:lnTo>
                  <a:lnTo>
                    <a:pt x="595" y="723"/>
                  </a:lnTo>
                  <a:lnTo>
                    <a:pt x="596" y="723"/>
                  </a:lnTo>
                  <a:lnTo>
                    <a:pt x="596" y="722"/>
                  </a:lnTo>
                  <a:lnTo>
                    <a:pt x="596" y="723"/>
                  </a:lnTo>
                  <a:lnTo>
                    <a:pt x="595" y="723"/>
                  </a:lnTo>
                  <a:lnTo>
                    <a:pt x="594" y="723"/>
                  </a:lnTo>
                  <a:lnTo>
                    <a:pt x="594" y="724"/>
                  </a:lnTo>
                  <a:close/>
                  <a:moveTo>
                    <a:pt x="541" y="505"/>
                  </a:moveTo>
                  <a:lnTo>
                    <a:pt x="541" y="507"/>
                  </a:lnTo>
                  <a:lnTo>
                    <a:pt x="541" y="508"/>
                  </a:lnTo>
                  <a:lnTo>
                    <a:pt x="541" y="507"/>
                  </a:lnTo>
                  <a:lnTo>
                    <a:pt x="542" y="508"/>
                  </a:lnTo>
                  <a:lnTo>
                    <a:pt x="542" y="510"/>
                  </a:lnTo>
                  <a:lnTo>
                    <a:pt x="542" y="511"/>
                  </a:lnTo>
                  <a:lnTo>
                    <a:pt x="542" y="510"/>
                  </a:lnTo>
                  <a:lnTo>
                    <a:pt x="542" y="511"/>
                  </a:lnTo>
                  <a:lnTo>
                    <a:pt x="543" y="512"/>
                  </a:lnTo>
                  <a:lnTo>
                    <a:pt x="542" y="512"/>
                  </a:lnTo>
                  <a:lnTo>
                    <a:pt x="542" y="513"/>
                  </a:lnTo>
                  <a:lnTo>
                    <a:pt x="542" y="512"/>
                  </a:lnTo>
                  <a:lnTo>
                    <a:pt x="543" y="512"/>
                  </a:lnTo>
                  <a:lnTo>
                    <a:pt x="543" y="513"/>
                  </a:lnTo>
                  <a:lnTo>
                    <a:pt x="544" y="513"/>
                  </a:lnTo>
                  <a:lnTo>
                    <a:pt x="545" y="513"/>
                  </a:lnTo>
                  <a:lnTo>
                    <a:pt x="545" y="514"/>
                  </a:lnTo>
                  <a:lnTo>
                    <a:pt x="547" y="514"/>
                  </a:lnTo>
                  <a:lnTo>
                    <a:pt x="548" y="514"/>
                  </a:lnTo>
                  <a:lnTo>
                    <a:pt x="549" y="515"/>
                  </a:lnTo>
                  <a:lnTo>
                    <a:pt x="549" y="514"/>
                  </a:lnTo>
                  <a:lnTo>
                    <a:pt x="548" y="514"/>
                  </a:lnTo>
                  <a:lnTo>
                    <a:pt x="549" y="515"/>
                  </a:lnTo>
                  <a:lnTo>
                    <a:pt x="549" y="516"/>
                  </a:lnTo>
                  <a:lnTo>
                    <a:pt x="549" y="515"/>
                  </a:lnTo>
                  <a:lnTo>
                    <a:pt x="549" y="516"/>
                  </a:lnTo>
                  <a:lnTo>
                    <a:pt x="550" y="516"/>
                  </a:lnTo>
                  <a:lnTo>
                    <a:pt x="550" y="515"/>
                  </a:lnTo>
                  <a:lnTo>
                    <a:pt x="551" y="516"/>
                  </a:lnTo>
                  <a:lnTo>
                    <a:pt x="550" y="516"/>
                  </a:lnTo>
                  <a:lnTo>
                    <a:pt x="550" y="515"/>
                  </a:lnTo>
                  <a:lnTo>
                    <a:pt x="550" y="516"/>
                  </a:lnTo>
                  <a:lnTo>
                    <a:pt x="551" y="516"/>
                  </a:lnTo>
                  <a:lnTo>
                    <a:pt x="552" y="516"/>
                  </a:lnTo>
                  <a:lnTo>
                    <a:pt x="551" y="516"/>
                  </a:lnTo>
                  <a:lnTo>
                    <a:pt x="551" y="518"/>
                  </a:lnTo>
                  <a:lnTo>
                    <a:pt x="552" y="518"/>
                  </a:lnTo>
                  <a:lnTo>
                    <a:pt x="553" y="516"/>
                  </a:lnTo>
                  <a:lnTo>
                    <a:pt x="553" y="515"/>
                  </a:lnTo>
                  <a:lnTo>
                    <a:pt x="553" y="516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4" y="515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7" y="516"/>
                  </a:lnTo>
                  <a:lnTo>
                    <a:pt x="554" y="520"/>
                  </a:lnTo>
                  <a:lnTo>
                    <a:pt x="553" y="520"/>
                  </a:lnTo>
                  <a:lnTo>
                    <a:pt x="551" y="520"/>
                  </a:lnTo>
                  <a:lnTo>
                    <a:pt x="550" y="520"/>
                  </a:lnTo>
                  <a:lnTo>
                    <a:pt x="550" y="519"/>
                  </a:lnTo>
                  <a:lnTo>
                    <a:pt x="549" y="519"/>
                  </a:lnTo>
                  <a:lnTo>
                    <a:pt x="548" y="519"/>
                  </a:lnTo>
                  <a:lnTo>
                    <a:pt x="548" y="518"/>
                  </a:lnTo>
                  <a:lnTo>
                    <a:pt x="547" y="518"/>
                  </a:lnTo>
                  <a:lnTo>
                    <a:pt x="545" y="516"/>
                  </a:lnTo>
                  <a:lnTo>
                    <a:pt x="544" y="515"/>
                  </a:lnTo>
                  <a:lnTo>
                    <a:pt x="543" y="515"/>
                  </a:lnTo>
                  <a:lnTo>
                    <a:pt x="542" y="513"/>
                  </a:lnTo>
                  <a:lnTo>
                    <a:pt x="542" y="512"/>
                  </a:lnTo>
                  <a:lnTo>
                    <a:pt x="541" y="511"/>
                  </a:lnTo>
                  <a:lnTo>
                    <a:pt x="541" y="510"/>
                  </a:lnTo>
                  <a:lnTo>
                    <a:pt x="541" y="508"/>
                  </a:lnTo>
                  <a:lnTo>
                    <a:pt x="541" y="507"/>
                  </a:lnTo>
                  <a:lnTo>
                    <a:pt x="541" y="506"/>
                  </a:lnTo>
                  <a:lnTo>
                    <a:pt x="540" y="506"/>
                  </a:lnTo>
                  <a:lnTo>
                    <a:pt x="540" y="505"/>
                  </a:lnTo>
                  <a:lnTo>
                    <a:pt x="541" y="505"/>
                  </a:lnTo>
                  <a:close/>
                  <a:moveTo>
                    <a:pt x="549" y="515"/>
                  </a:moveTo>
                  <a:lnTo>
                    <a:pt x="550" y="515"/>
                  </a:lnTo>
                  <a:lnTo>
                    <a:pt x="549" y="515"/>
                  </a:lnTo>
                  <a:close/>
                  <a:moveTo>
                    <a:pt x="537" y="496"/>
                  </a:moveTo>
                  <a:lnTo>
                    <a:pt x="536" y="496"/>
                  </a:lnTo>
                  <a:lnTo>
                    <a:pt x="536" y="495"/>
                  </a:lnTo>
                  <a:lnTo>
                    <a:pt x="535" y="494"/>
                  </a:lnTo>
                  <a:lnTo>
                    <a:pt x="535" y="493"/>
                  </a:lnTo>
                  <a:lnTo>
                    <a:pt x="534" y="491"/>
                  </a:lnTo>
                  <a:lnTo>
                    <a:pt x="534" y="490"/>
                  </a:lnTo>
                  <a:lnTo>
                    <a:pt x="535" y="490"/>
                  </a:lnTo>
                  <a:lnTo>
                    <a:pt x="535" y="489"/>
                  </a:lnTo>
                  <a:lnTo>
                    <a:pt x="536" y="490"/>
                  </a:lnTo>
                  <a:lnTo>
                    <a:pt x="536" y="491"/>
                  </a:lnTo>
                  <a:lnTo>
                    <a:pt x="537" y="491"/>
                  </a:lnTo>
                  <a:lnTo>
                    <a:pt x="536" y="491"/>
                  </a:lnTo>
                  <a:lnTo>
                    <a:pt x="536" y="493"/>
                  </a:lnTo>
                  <a:lnTo>
                    <a:pt x="536" y="494"/>
                  </a:lnTo>
                  <a:lnTo>
                    <a:pt x="536" y="495"/>
                  </a:lnTo>
                  <a:lnTo>
                    <a:pt x="536" y="494"/>
                  </a:lnTo>
                  <a:lnTo>
                    <a:pt x="537" y="494"/>
                  </a:lnTo>
                  <a:lnTo>
                    <a:pt x="536" y="495"/>
                  </a:lnTo>
                  <a:lnTo>
                    <a:pt x="537" y="495"/>
                  </a:lnTo>
                  <a:lnTo>
                    <a:pt x="537" y="496"/>
                  </a:lnTo>
                  <a:close/>
                  <a:moveTo>
                    <a:pt x="295" y="141"/>
                  </a:moveTo>
                  <a:lnTo>
                    <a:pt x="296" y="141"/>
                  </a:lnTo>
                  <a:lnTo>
                    <a:pt x="297" y="141"/>
                  </a:lnTo>
                  <a:lnTo>
                    <a:pt x="299" y="140"/>
                  </a:lnTo>
                  <a:lnTo>
                    <a:pt x="300" y="140"/>
                  </a:lnTo>
                  <a:lnTo>
                    <a:pt x="300" y="139"/>
                  </a:lnTo>
                  <a:lnTo>
                    <a:pt x="301" y="139"/>
                  </a:lnTo>
                  <a:lnTo>
                    <a:pt x="301" y="137"/>
                  </a:lnTo>
                  <a:lnTo>
                    <a:pt x="304" y="139"/>
                  </a:lnTo>
                  <a:lnTo>
                    <a:pt x="303" y="139"/>
                  </a:lnTo>
                  <a:lnTo>
                    <a:pt x="300" y="140"/>
                  </a:lnTo>
                  <a:lnTo>
                    <a:pt x="299" y="140"/>
                  </a:lnTo>
                  <a:lnTo>
                    <a:pt x="299" y="141"/>
                  </a:lnTo>
                  <a:lnTo>
                    <a:pt x="298" y="141"/>
                  </a:lnTo>
                  <a:lnTo>
                    <a:pt x="296" y="142"/>
                  </a:lnTo>
                  <a:lnTo>
                    <a:pt x="295" y="141"/>
                  </a:lnTo>
                  <a:close/>
                  <a:moveTo>
                    <a:pt x="253" y="159"/>
                  </a:moveTo>
                  <a:lnTo>
                    <a:pt x="255" y="161"/>
                  </a:lnTo>
                  <a:lnTo>
                    <a:pt x="256" y="161"/>
                  </a:lnTo>
                  <a:lnTo>
                    <a:pt x="257" y="161"/>
                  </a:lnTo>
                  <a:lnTo>
                    <a:pt x="258" y="162"/>
                  </a:lnTo>
                  <a:lnTo>
                    <a:pt x="260" y="162"/>
                  </a:lnTo>
                  <a:lnTo>
                    <a:pt x="261" y="162"/>
                  </a:lnTo>
                  <a:lnTo>
                    <a:pt x="261" y="161"/>
                  </a:lnTo>
                  <a:lnTo>
                    <a:pt x="262" y="161"/>
                  </a:lnTo>
                  <a:lnTo>
                    <a:pt x="264" y="161"/>
                  </a:lnTo>
                  <a:lnTo>
                    <a:pt x="265" y="160"/>
                  </a:lnTo>
                  <a:lnTo>
                    <a:pt x="257" y="164"/>
                  </a:lnTo>
                  <a:lnTo>
                    <a:pt x="256" y="162"/>
                  </a:lnTo>
                  <a:lnTo>
                    <a:pt x="255" y="161"/>
                  </a:lnTo>
                  <a:lnTo>
                    <a:pt x="254" y="160"/>
                  </a:lnTo>
                  <a:lnTo>
                    <a:pt x="253" y="160"/>
                  </a:lnTo>
                  <a:lnTo>
                    <a:pt x="253" y="159"/>
                  </a:lnTo>
                  <a:close/>
                  <a:moveTo>
                    <a:pt x="265" y="160"/>
                  </a:moveTo>
                  <a:lnTo>
                    <a:pt x="267" y="159"/>
                  </a:lnTo>
                  <a:lnTo>
                    <a:pt x="267" y="158"/>
                  </a:lnTo>
                  <a:lnTo>
                    <a:pt x="269" y="158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72" y="157"/>
                  </a:lnTo>
                  <a:lnTo>
                    <a:pt x="273" y="156"/>
                  </a:lnTo>
                  <a:lnTo>
                    <a:pt x="274" y="154"/>
                  </a:lnTo>
                  <a:lnTo>
                    <a:pt x="275" y="153"/>
                  </a:lnTo>
                  <a:lnTo>
                    <a:pt x="275" y="154"/>
                  </a:lnTo>
                  <a:lnTo>
                    <a:pt x="275" y="153"/>
                  </a:lnTo>
                  <a:lnTo>
                    <a:pt x="277" y="154"/>
                  </a:lnTo>
                  <a:lnTo>
                    <a:pt x="277" y="153"/>
                  </a:lnTo>
                  <a:lnTo>
                    <a:pt x="278" y="153"/>
                  </a:lnTo>
                  <a:lnTo>
                    <a:pt x="279" y="153"/>
                  </a:lnTo>
                  <a:lnTo>
                    <a:pt x="280" y="153"/>
                  </a:lnTo>
                  <a:lnTo>
                    <a:pt x="280" y="152"/>
                  </a:lnTo>
                  <a:lnTo>
                    <a:pt x="281" y="152"/>
                  </a:lnTo>
                  <a:lnTo>
                    <a:pt x="282" y="152"/>
                  </a:lnTo>
                  <a:lnTo>
                    <a:pt x="282" y="151"/>
                  </a:lnTo>
                  <a:lnTo>
                    <a:pt x="283" y="151"/>
                  </a:lnTo>
                  <a:lnTo>
                    <a:pt x="284" y="151"/>
                  </a:lnTo>
                  <a:lnTo>
                    <a:pt x="283" y="150"/>
                  </a:lnTo>
                  <a:lnTo>
                    <a:pt x="284" y="150"/>
                  </a:lnTo>
                  <a:lnTo>
                    <a:pt x="286" y="151"/>
                  </a:lnTo>
                  <a:lnTo>
                    <a:pt x="282" y="152"/>
                  </a:lnTo>
                  <a:lnTo>
                    <a:pt x="277" y="154"/>
                  </a:lnTo>
                  <a:lnTo>
                    <a:pt x="273" y="156"/>
                  </a:lnTo>
                  <a:lnTo>
                    <a:pt x="266" y="160"/>
                  </a:lnTo>
                  <a:lnTo>
                    <a:pt x="265" y="160"/>
                  </a:lnTo>
                  <a:close/>
                  <a:moveTo>
                    <a:pt x="240" y="153"/>
                  </a:moveTo>
                  <a:lnTo>
                    <a:pt x="240" y="152"/>
                  </a:lnTo>
                  <a:lnTo>
                    <a:pt x="241" y="152"/>
                  </a:lnTo>
                  <a:lnTo>
                    <a:pt x="242" y="152"/>
                  </a:lnTo>
                  <a:lnTo>
                    <a:pt x="246" y="153"/>
                  </a:lnTo>
                  <a:lnTo>
                    <a:pt x="247" y="153"/>
                  </a:lnTo>
                  <a:lnTo>
                    <a:pt x="248" y="153"/>
                  </a:lnTo>
                  <a:lnTo>
                    <a:pt x="248" y="154"/>
                  </a:lnTo>
                  <a:lnTo>
                    <a:pt x="250" y="154"/>
                  </a:lnTo>
                  <a:lnTo>
                    <a:pt x="250" y="153"/>
                  </a:lnTo>
                  <a:lnTo>
                    <a:pt x="249" y="153"/>
                  </a:lnTo>
                  <a:lnTo>
                    <a:pt x="248" y="153"/>
                  </a:lnTo>
                  <a:lnTo>
                    <a:pt x="247" y="153"/>
                  </a:lnTo>
                  <a:lnTo>
                    <a:pt x="248" y="153"/>
                  </a:lnTo>
                  <a:lnTo>
                    <a:pt x="248" y="152"/>
                  </a:lnTo>
                  <a:lnTo>
                    <a:pt x="247" y="152"/>
                  </a:lnTo>
                  <a:lnTo>
                    <a:pt x="247" y="153"/>
                  </a:lnTo>
                  <a:lnTo>
                    <a:pt x="247" y="152"/>
                  </a:lnTo>
                  <a:lnTo>
                    <a:pt x="248" y="152"/>
                  </a:lnTo>
                  <a:lnTo>
                    <a:pt x="250" y="152"/>
                  </a:lnTo>
                  <a:lnTo>
                    <a:pt x="252" y="152"/>
                  </a:lnTo>
                  <a:lnTo>
                    <a:pt x="253" y="152"/>
                  </a:lnTo>
                  <a:lnTo>
                    <a:pt x="254" y="153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0" y="159"/>
                  </a:lnTo>
                  <a:lnTo>
                    <a:pt x="249" y="158"/>
                  </a:lnTo>
                  <a:lnTo>
                    <a:pt x="248" y="158"/>
                  </a:lnTo>
                  <a:lnTo>
                    <a:pt x="247" y="158"/>
                  </a:lnTo>
                  <a:lnTo>
                    <a:pt x="247" y="157"/>
                  </a:lnTo>
                  <a:lnTo>
                    <a:pt x="245" y="156"/>
                  </a:lnTo>
                  <a:lnTo>
                    <a:pt x="244" y="154"/>
                  </a:lnTo>
                  <a:lnTo>
                    <a:pt x="242" y="154"/>
                  </a:lnTo>
                  <a:lnTo>
                    <a:pt x="241" y="153"/>
                  </a:lnTo>
                  <a:lnTo>
                    <a:pt x="240" y="153"/>
                  </a:lnTo>
                  <a:close/>
                  <a:moveTo>
                    <a:pt x="262" y="0"/>
                  </a:moveTo>
                  <a:lnTo>
                    <a:pt x="262" y="4"/>
                  </a:lnTo>
                  <a:lnTo>
                    <a:pt x="264" y="5"/>
                  </a:lnTo>
                  <a:lnTo>
                    <a:pt x="264" y="8"/>
                  </a:lnTo>
                  <a:lnTo>
                    <a:pt x="269" y="14"/>
                  </a:lnTo>
                  <a:lnTo>
                    <a:pt x="269" y="17"/>
                  </a:lnTo>
                  <a:lnTo>
                    <a:pt x="269" y="19"/>
                  </a:lnTo>
                  <a:lnTo>
                    <a:pt x="269" y="22"/>
                  </a:lnTo>
                  <a:lnTo>
                    <a:pt x="270" y="25"/>
                  </a:lnTo>
                  <a:lnTo>
                    <a:pt x="270" y="26"/>
                  </a:lnTo>
                  <a:lnTo>
                    <a:pt x="271" y="30"/>
                  </a:lnTo>
                  <a:lnTo>
                    <a:pt x="272" y="30"/>
                  </a:lnTo>
                  <a:lnTo>
                    <a:pt x="275" y="34"/>
                  </a:lnTo>
                  <a:lnTo>
                    <a:pt x="307" y="35"/>
                  </a:lnTo>
                  <a:lnTo>
                    <a:pt x="314" y="37"/>
                  </a:lnTo>
                  <a:lnTo>
                    <a:pt x="324" y="37"/>
                  </a:lnTo>
                  <a:lnTo>
                    <a:pt x="356" y="39"/>
                  </a:lnTo>
                  <a:lnTo>
                    <a:pt x="373" y="40"/>
                  </a:lnTo>
                  <a:lnTo>
                    <a:pt x="400" y="41"/>
                  </a:lnTo>
                  <a:lnTo>
                    <a:pt x="412" y="42"/>
                  </a:lnTo>
                  <a:lnTo>
                    <a:pt x="448" y="44"/>
                  </a:lnTo>
                  <a:lnTo>
                    <a:pt x="473" y="46"/>
                  </a:lnTo>
                  <a:lnTo>
                    <a:pt x="503" y="48"/>
                  </a:lnTo>
                  <a:lnTo>
                    <a:pt x="539" y="51"/>
                  </a:lnTo>
                  <a:lnTo>
                    <a:pt x="537" y="52"/>
                  </a:lnTo>
                  <a:lnTo>
                    <a:pt x="536" y="55"/>
                  </a:lnTo>
                  <a:lnTo>
                    <a:pt x="537" y="57"/>
                  </a:lnTo>
                  <a:lnTo>
                    <a:pt x="540" y="60"/>
                  </a:lnTo>
                  <a:lnTo>
                    <a:pt x="540" y="64"/>
                  </a:lnTo>
                  <a:lnTo>
                    <a:pt x="540" y="65"/>
                  </a:lnTo>
                  <a:lnTo>
                    <a:pt x="540" y="67"/>
                  </a:lnTo>
                  <a:lnTo>
                    <a:pt x="540" y="71"/>
                  </a:lnTo>
                  <a:lnTo>
                    <a:pt x="543" y="75"/>
                  </a:lnTo>
                  <a:lnTo>
                    <a:pt x="550" y="74"/>
                  </a:lnTo>
                  <a:lnTo>
                    <a:pt x="551" y="75"/>
                  </a:lnTo>
                  <a:lnTo>
                    <a:pt x="556" y="74"/>
                  </a:lnTo>
                  <a:lnTo>
                    <a:pt x="557" y="72"/>
                  </a:lnTo>
                  <a:lnTo>
                    <a:pt x="556" y="71"/>
                  </a:lnTo>
                  <a:lnTo>
                    <a:pt x="557" y="66"/>
                  </a:lnTo>
                  <a:lnTo>
                    <a:pt x="559" y="61"/>
                  </a:lnTo>
                  <a:lnTo>
                    <a:pt x="559" y="57"/>
                  </a:lnTo>
                  <a:lnTo>
                    <a:pt x="558" y="56"/>
                  </a:lnTo>
                  <a:lnTo>
                    <a:pt x="560" y="51"/>
                  </a:lnTo>
                  <a:lnTo>
                    <a:pt x="559" y="48"/>
                  </a:lnTo>
                  <a:lnTo>
                    <a:pt x="558" y="47"/>
                  </a:lnTo>
                  <a:lnTo>
                    <a:pt x="558" y="44"/>
                  </a:lnTo>
                  <a:lnTo>
                    <a:pt x="556" y="41"/>
                  </a:lnTo>
                  <a:lnTo>
                    <a:pt x="556" y="39"/>
                  </a:lnTo>
                  <a:lnTo>
                    <a:pt x="557" y="34"/>
                  </a:lnTo>
                  <a:lnTo>
                    <a:pt x="556" y="32"/>
                  </a:lnTo>
                  <a:lnTo>
                    <a:pt x="557" y="30"/>
                  </a:lnTo>
                  <a:lnTo>
                    <a:pt x="559" y="29"/>
                  </a:lnTo>
                  <a:lnTo>
                    <a:pt x="558" y="26"/>
                  </a:lnTo>
                  <a:lnTo>
                    <a:pt x="559" y="25"/>
                  </a:lnTo>
                  <a:lnTo>
                    <a:pt x="562" y="26"/>
                  </a:lnTo>
                  <a:lnTo>
                    <a:pt x="564" y="24"/>
                  </a:lnTo>
                  <a:lnTo>
                    <a:pt x="565" y="22"/>
                  </a:lnTo>
                  <a:lnTo>
                    <a:pt x="565" y="21"/>
                  </a:lnTo>
                  <a:lnTo>
                    <a:pt x="569" y="22"/>
                  </a:lnTo>
                  <a:lnTo>
                    <a:pt x="570" y="21"/>
                  </a:lnTo>
                  <a:lnTo>
                    <a:pt x="571" y="24"/>
                  </a:lnTo>
                  <a:lnTo>
                    <a:pt x="574" y="25"/>
                  </a:lnTo>
                  <a:lnTo>
                    <a:pt x="576" y="25"/>
                  </a:lnTo>
                  <a:lnTo>
                    <a:pt x="579" y="25"/>
                  </a:lnTo>
                  <a:lnTo>
                    <a:pt x="582" y="27"/>
                  </a:lnTo>
                  <a:lnTo>
                    <a:pt x="584" y="26"/>
                  </a:lnTo>
                  <a:lnTo>
                    <a:pt x="588" y="31"/>
                  </a:lnTo>
                  <a:lnTo>
                    <a:pt x="591" y="30"/>
                  </a:lnTo>
                  <a:lnTo>
                    <a:pt x="593" y="31"/>
                  </a:lnTo>
                  <a:lnTo>
                    <a:pt x="595" y="31"/>
                  </a:lnTo>
                  <a:lnTo>
                    <a:pt x="598" y="33"/>
                  </a:lnTo>
                  <a:lnTo>
                    <a:pt x="600" y="32"/>
                  </a:lnTo>
                  <a:lnTo>
                    <a:pt x="602" y="33"/>
                  </a:lnTo>
                  <a:lnTo>
                    <a:pt x="604" y="34"/>
                  </a:lnTo>
                  <a:lnTo>
                    <a:pt x="607" y="33"/>
                  </a:lnTo>
                  <a:lnTo>
                    <a:pt x="609" y="33"/>
                  </a:lnTo>
                  <a:lnTo>
                    <a:pt x="610" y="33"/>
                  </a:lnTo>
                  <a:lnTo>
                    <a:pt x="610" y="34"/>
                  </a:lnTo>
                  <a:lnTo>
                    <a:pt x="610" y="33"/>
                  </a:lnTo>
                  <a:lnTo>
                    <a:pt x="611" y="33"/>
                  </a:lnTo>
                  <a:lnTo>
                    <a:pt x="611" y="34"/>
                  </a:lnTo>
                  <a:lnTo>
                    <a:pt x="611" y="35"/>
                  </a:lnTo>
                  <a:lnTo>
                    <a:pt x="612" y="35"/>
                  </a:lnTo>
                  <a:lnTo>
                    <a:pt x="612" y="37"/>
                  </a:lnTo>
                  <a:lnTo>
                    <a:pt x="613" y="37"/>
                  </a:lnTo>
                  <a:lnTo>
                    <a:pt x="613" y="35"/>
                  </a:lnTo>
                  <a:lnTo>
                    <a:pt x="615" y="35"/>
                  </a:lnTo>
                  <a:lnTo>
                    <a:pt x="617" y="35"/>
                  </a:lnTo>
                  <a:lnTo>
                    <a:pt x="617" y="37"/>
                  </a:lnTo>
                  <a:lnTo>
                    <a:pt x="617" y="38"/>
                  </a:lnTo>
                  <a:lnTo>
                    <a:pt x="617" y="39"/>
                  </a:lnTo>
                  <a:lnTo>
                    <a:pt x="617" y="40"/>
                  </a:lnTo>
                  <a:lnTo>
                    <a:pt x="617" y="41"/>
                  </a:lnTo>
                  <a:lnTo>
                    <a:pt x="617" y="42"/>
                  </a:lnTo>
                  <a:lnTo>
                    <a:pt x="616" y="43"/>
                  </a:lnTo>
                  <a:lnTo>
                    <a:pt x="616" y="44"/>
                  </a:lnTo>
                  <a:lnTo>
                    <a:pt x="616" y="46"/>
                  </a:lnTo>
                  <a:lnTo>
                    <a:pt x="616" y="48"/>
                  </a:lnTo>
                  <a:lnTo>
                    <a:pt x="616" y="49"/>
                  </a:lnTo>
                  <a:lnTo>
                    <a:pt x="616" y="50"/>
                  </a:lnTo>
                  <a:lnTo>
                    <a:pt x="616" y="51"/>
                  </a:lnTo>
                  <a:lnTo>
                    <a:pt x="616" y="52"/>
                  </a:lnTo>
                  <a:lnTo>
                    <a:pt x="616" y="55"/>
                  </a:lnTo>
                  <a:lnTo>
                    <a:pt x="616" y="56"/>
                  </a:lnTo>
                  <a:lnTo>
                    <a:pt x="616" y="57"/>
                  </a:lnTo>
                  <a:lnTo>
                    <a:pt x="616" y="56"/>
                  </a:lnTo>
                  <a:lnTo>
                    <a:pt x="615" y="56"/>
                  </a:lnTo>
                  <a:lnTo>
                    <a:pt x="613" y="55"/>
                  </a:lnTo>
                  <a:lnTo>
                    <a:pt x="613" y="56"/>
                  </a:lnTo>
                  <a:lnTo>
                    <a:pt x="615" y="57"/>
                  </a:lnTo>
                  <a:lnTo>
                    <a:pt x="615" y="58"/>
                  </a:lnTo>
                  <a:lnTo>
                    <a:pt x="616" y="59"/>
                  </a:lnTo>
                  <a:lnTo>
                    <a:pt x="617" y="60"/>
                  </a:lnTo>
                  <a:lnTo>
                    <a:pt x="618" y="60"/>
                  </a:lnTo>
                  <a:lnTo>
                    <a:pt x="619" y="63"/>
                  </a:lnTo>
                  <a:lnTo>
                    <a:pt x="619" y="64"/>
                  </a:lnTo>
                  <a:lnTo>
                    <a:pt x="619" y="65"/>
                  </a:lnTo>
                  <a:lnTo>
                    <a:pt x="619" y="66"/>
                  </a:lnTo>
                  <a:lnTo>
                    <a:pt x="619" y="67"/>
                  </a:lnTo>
                  <a:lnTo>
                    <a:pt x="618" y="68"/>
                  </a:lnTo>
                  <a:lnTo>
                    <a:pt x="618" y="67"/>
                  </a:lnTo>
                  <a:lnTo>
                    <a:pt x="618" y="66"/>
                  </a:lnTo>
                  <a:lnTo>
                    <a:pt x="617" y="66"/>
                  </a:lnTo>
                  <a:lnTo>
                    <a:pt x="616" y="65"/>
                  </a:lnTo>
                  <a:lnTo>
                    <a:pt x="616" y="66"/>
                  </a:lnTo>
                  <a:lnTo>
                    <a:pt x="617" y="66"/>
                  </a:lnTo>
                  <a:lnTo>
                    <a:pt x="618" y="67"/>
                  </a:lnTo>
                  <a:lnTo>
                    <a:pt x="618" y="68"/>
                  </a:lnTo>
                  <a:lnTo>
                    <a:pt x="618" y="69"/>
                  </a:lnTo>
                  <a:lnTo>
                    <a:pt x="619" y="69"/>
                  </a:lnTo>
                  <a:lnTo>
                    <a:pt x="619" y="68"/>
                  </a:lnTo>
                  <a:lnTo>
                    <a:pt x="619" y="69"/>
                  </a:lnTo>
                  <a:lnTo>
                    <a:pt x="618" y="69"/>
                  </a:lnTo>
                  <a:lnTo>
                    <a:pt x="617" y="69"/>
                  </a:lnTo>
                  <a:lnTo>
                    <a:pt x="617" y="71"/>
                  </a:lnTo>
                  <a:lnTo>
                    <a:pt x="618" y="71"/>
                  </a:lnTo>
                  <a:lnTo>
                    <a:pt x="619" y="71"/>
                  </a:lnTo>
                  <a:lnTo>
                    <a:pt x="618" y="71"/>
                  </a:lnTo>
                  <a:lnTo>
                    <a:pt x="619" y="71"/>
                  </a:lnTo>
                  <a:lnTo>
                    <a:pt x="619" y="72"/>
                  </a:lnTo>
                  <a:lnTo>
                    <a:pt x="619" y="71"/>
                  </a:lnTo>
                  <a:lnTo>
                    <a:pt x="620" y="71"/>
                  </a:lnTo>
                  <a:lnTo>
                    <a:pt x="620" y="72"/>
                  </a:lnTo>
                  <a:lnTo>
                    <a:pt x="620" y="75"/>
                  </a:lnTo>
                  <a:lnTo>
                    <a:pt x="620" y="76"/>
                  </a:lnTo>
                  <a:lnTo>
                    <a:pt x="620" y="77"/>
                  </a:lnTo>
                  <a:lnTo>
                    <a:pt x="620" y="78"/>
                  </a:lnTo>
                  <a:lnTo>
                    <a:pt x="620" y="80"/>
                  </a:lnTo>
                  <a:lnTo>
                    <a:pt x="620" y="81"/>
                  </a:lnTo>
                  <a:lnTo>
                    <a:pt x="620" y="82"/>
                  </a:lnTo>
                  <a:lnTo>
                    <a:pt x="621" y="83"/>
                  </a:lnTo>
                  <a:lnTo>
                    <a:pt x="621" y="84"/>
                  </a:lnTo>
                  <a:lnTo>
                    <a:pt x="621" y="86"/>
                  </a:lnTo>
                  <a:lnTo>
                    <a:pt x="621" y="88"/>
                  </a:lnTo>
                  <a:lnTo>
                    <a:pt x="623" y="89"/>
                  </a:lnTo>
                  <a:lnTo>
                    <a:pt x="623" y="90"/>
                  </a:lnTo>
                  <a:lnTo>
                    <a:pt x="623" y="92"/>
                  </a:lnTo>
                  <a:lnTo>
                    <a:pt x="624" y="93"/>
                  </a:lnTo>
                  <a:lnTo>
                    <a:pt x="624" y="94"/>
                  </a:lnTo>
                  <a:lnTo>
                    <a:pt x="624" y="96"/>
                  </a:lnTo>
                  <a:lnTo>
                    <a:pt x="624" y="97"/>
                  </a:lnTo>
                  <a:lnTo>
                    <a:pt x="624" y="98"/>
                  </a:lnTo>
                  <a:lnTo>
                    <a:pt x="625" y="99"/>
                  </a:lnTo>
                  <a:lnTo>
                    <a:pt x="625" y="100"/>
                  </a:lnTo>
                  <a:lnTo>
                    <a:pt x="625" y="101"/>
                  </a:lnTo>
                  <a:lnTo>
                    <a:pt x="625" y="102"/>
                  </a:lnTo>
                  <a:lnTo>
                    <a:pt x="626" y="103"/>
                  </a:lnTo>
                  <a:lnTo>
                    <a:pt x="626" y="105"/>
                  </a:lnTo>
                  <a:lnTo>
                    <a:pt x="626" y="106"/>
                  </a:lnTo>
                  <a:lnTo>
                    <a:pt x="626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3"/>
                  </a:lnTo>
                  <a:lnTo>
                    <a:pt x="627" y="114"/>
                  </a:lnTo>
                  <a:lnTo>
                    <a:pt x="628" y="114"/>
                  </a:lnTo>
                  <a:lnTo>
                    <a:pt x="628" y="115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8" y="118"/>
                  </a:lnTo>
                  <a:lnTo>
                    <a:pt x="629" y="119"/>
                  </a:lnTo>
                  <a:lnTo>
                    <a:pt x="629" y="120"/>
                  </a:lnTo>
                  <a:lnTo>
                    <a:pt x="629" y="122"/>
                  </a:lnTo>
                  <a:lnTo>
                    <a:pt x="629" y="123"/>
                  </a:lnTo>
                  <a:lnTo>
                    <a:pt x="630" y="124"/>
                  </a:lnTo>
                  <a:lnTo>
                    <a:pt x="630" y="125"/>
                  </a:lnTo>
                  <a:lnTo>
                    <a:pt x="630" y="126"/>
                  </a:lnTo>
                  <a:lnTo>
                    <a:pt x="629" y="126"/>
                  </a:lnTo>
                  <a:lnTo>
                    <a:pt x="629" y="125"/>
                  </a:lnTo>
                  <a:lnTo>
                    <a:pt x="629" y="124"/>
                  </a:lnTo>
                  <a:lnTo>
                    <a:pt x="629" y="123"/>
                  </a:lnTo>
                  <a:lnTo>
                    <a:pt x="628" y="123"/>
                  </a:lnTo>
                  <a:lnTo>
                    <a:pt x="628" y="122"/>
                  </a:lnTo>
                  <a:lnTo>
                    <a:pt x="628" y="123"/>
                  </a:lnTo>
                  <a:lnTo>
                    <a:pt x="628" y="124"/>
                  </a:lnTo>
                  <a:lnTo>
                    <a:pt x="629" y="125"/>
                  </a:lnTo>
                  <a:lnTo>
                    <a:pt x="629" y="126"/>
                  </a:lnTo>
                  <a:lnTo>
                    <a:pt x="629" y="127"/>
                  </a:lnTo>
                  <a:lnTo>
                    <a:pt x="628" y="127"/>
                  </a:lnTo>
                  <a:lnTo>
                    <a:pt x="628" y="128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9" y="132"/>
                  </a:lnTo>
                  <a:lnTo>
                    <a:pt x="628" y="132"/>
                  </a:lnTo>
                  <a:lnTo>
                    <a:pt x="628" y="133"/>
                  </a:lnTo>
                  <a:lnTo>
                    <a:pt x="628" y="134"/>
                  </a:lnTo>
                  <a:lnTo>
                    <a:pt x="629" y="134"/>
                  </a:lnTo>
                  <a:lnTo>
                    <a:pt x="629" y="135"/>
                  </a:lnTo>
                  <a:lnTo>
                    <a:pt x="629" y="136"/>
                  </a:lnTo>
                  <a:lnTo>
                    <a:pt x="629" y="137"/>
                  </a:lnTo>
                  <a:lnTo>
                    <a:pt x="630" y="137"/>
                  </a:lnTo>
                  <a:lnTo>
                    <a:pt x="630" y="139"/>
                  </a:lnTo>
                  <a:lnTo>
                    <a:pt x="632" y="139"/>
                  </a:lnTo>
                  <a:lnTo>
                    <a:pt x="632" y="140"/>
                  </a:lnTo>
                  <a:lnTo>
                    <a:pt x="632" y="141"/>
                  </a:lnTo>
                  <a:lnTo>
                    <a:pt x="632" y="142"/>
                  </a:lnTo>
                  <a:lnTo>
                    <a:pt x="633" y="142"/>
                  </a:lnTo>
                  <a:lnTo>
                    <a:pt x="633" y="143"/>
                  </a:lnTo>
                  <a:lnTo>
                    <a:pt x="634" y="143"/>
                  </a:lnTo>
                  <a:lnTo>
                    <a:pt x="634" y="144"/>
                  </a:lnTo>
                  <a:lnTo>
                    <a:pt x="634" y="145"/>
                  </a:lnTo>
                  <a:lnTo>
                    <a:pt x="635" y="145"/>
                  </a:lnTo>
                  <a:lnTo>
                    <a:pt x="635" y="147"/>
                  </a:lnTo>
                  <a:lnTo>
                    <a:pt x="635" y="148"/>
                  </a:lnTo>
                  <a:lnTo>
                    <a:pt x="635" y="149"/>
                  </a:lnTo>
                  <a:lnTo>
                    <a:pt x="636" y="151"/>
                  </a:lnTo>
                  <a:lnTo>
                    <a:pt x="636" y="150"/>
                  </a:lnTo>
                  <a:lnTo>
                    <a:pt x="637" y="150"/>
                  </a:lnTo>
                  <a:lnTo>
                    <a:pt x="637" y="151"/>
                  </a:lnTo>
                  <a:lnTo>
                    <a:pt x="637" y="152"/>
                  </a:lnTo>
                  <a:lnTo>
                    <a:pt x="638" y="152"/>
                  </a:lnTo>
                  <a:lnTo>
                    <a:pt x="638" y="153"/>
                  </a:lnTo>
                  <a:lnTo>
                    <a:pt x="638" y="154"/>
                  </a:lnTo>
                  <a:lnTo>
                    <a:pt x="638" y="156"/>
                  </a:lnTo>
                  <a:lnTo>
                    <a:pt x="640" y="156"/>
                  </a:lnTo>
                  <a:lnTo>
                    <a:pt x="640" y="157"/>
                  </a:lnTo>
                  <a:lnTo>
                    <a:pt x="640" y="158"/>
                  </a:lnTo>
                  <a:lnTo>
                    <a:pt x="641" y="160"/>
                  </a:lnTo>
                  <a:lnTo>
                    <a:pt x="641" y="161"/>
                  </a:lnTo>
                  <a:lnTo>
                    <a:pt x="642" y="162"/>
                  </a:lnTo>
                  <a:lnTo>
                    <a:pt x="642" y="164"/>
                  </a:lnTo>
                  <a:lnTo>
                    <a:pt x="642" y="165"/>
                  </a:lnTo>
                  <a:lnTo>
                    <a:pt x="643" y="165"/>
                  </a:lnTo>
                  <a:lnTo>
                    <a:pt x="643" y="166"/>
                  </a:lnTo>
                  <a:lnTo>
                    <a:pt x="643" y="167"/>
                  </a:lnTo>
                  <a:lnTo>
                    <a:pt x="645" y="170"/>
                  </a:lnTo>
                  <a:lnTo>
                    <a:pt x="645" y="172"/>
                  </a:lnTo>
                  <a:lnTo>
                    <a:pt x="647" y="176"/>
                  </a:lnTo>
                  <a:lnTo>
                    <a:pt x="649" y="181"/>
                  </a:lnTo>
                  <a:lnTo>
                    <a:pt x="650" y="181"/>
                  </a:lnTo>
                  <a:lnTo>
                    <a:pt x="650" y="182"/>
                  </a:lnTo>
                  <a:lnTo>
                    <a:pt x="651" y="184"/>
                  </a:lnTo>
                  <a:lnTo>
                    <a:pt x="651" y="185"/>
                  </a:lnTo>
                  <a:lnTo>
                    <a:pt x="651" y="186"/>
                  </a:lnTo>
                  <a:lnTo>
                    <a:pt x="652" y="187"/>
                  </a:lnTo>
                  <a:lnTo>
                    <a:pt x="652" y="189"/>
                  </a:lnTo>
                  <a:lnTo>
                    <a:pt x="652" y="190"/>
                  </a:lnTo>
                  <a:lnTo>
                    <a:pt x="653" y="190"/>
                  </a:lnTo>
                  <a:lnTo>
                    <a:pt x="653" y="191"/>
                  </a:lnTo>
                  <a:lnTo>
                    <a:pt x="654" y="192"/>
                  </a:lnTo>
                  <a:lnTo>
                    <a:pt x="654" y="193"/>
                  </a:lnTo>
                  <a:lnTo>
                    <a:pt x="654" y="194"/>
                  </a:lnTo>
                  <a:lnTo>
                    <a:pt x="655" y="195"/>
                  </a:lnTo>
                  <a:lnTo>
                    <a:pt x="655" y="198"/>
                  </a:lnTo>
                  <a:lnTo>
                    <a:pt x="657" y="198"/>
                  </a:lnTo>
                  <a:lnTo>
                    <a:pt x="657" y="199"/>
                  </a:lnTo>
                  <a:lnTo>
                    <a:pt x="657" y="200"/>
                  </a:lnTo>
                  <a:lnTo>
                    <a:pt x="658" y="201"/>
                  </a:lnTo>
                  <a:lnTo>
                    <a:pt x="658" y="202"/>
                  </a:lnTo>
                  <a:lnTo>
                    <a:pt x="658" y="203"/>
                  </a:lnTo>
                  <a:lnTo>
                    <a:pt x="659" y="203"/>
                  </a:lnTo>
                  <a:lnTo>
                    <a:pt x="659" y="204"/>
                  </a:lnTo>
                  <a:lnTo>
                    <a:pt x="660" y="206"/>
                  </a:lnTo>
                  <a:lnTo>
                    <a:pt x="660" y="207"/>
                  </a:lnTo>
                  <a:lnTo>
                    <a:pt x="663" y="213"/>
                  </a:lnTo>
                  <a:lnTo>
                    <a:pt x="664" y="216"/>
                  </a:lnTo>
                  <a:lnTo>
                    <a:pt x="664" y="217"/>
                  </a:lnTo>
                  <a:lnTo>
                    <a:pt x="666" y="218"/>
                  </a:lnTo>
                  <a:lnTo>
                    <a:pt x="666" y="219"/>
                  </a:lnTo>
                  <a:lnTo>
                    <a:pt x="667" y="219"/>
                  </a:lnTo>
                  <a:lnTo>
                    <a:pt x="667" y="220"/>
                  </a:lnTo>
                  <a:lnTo>
                    <a:pt x="668" y="221"/>
                  </a:lnTo>
                  <a:lnTo>
                    <a:pt x="668" y="223"/>
                  </a:lnTo>
                  <a:lnTo>
                    <a:pt x="667" y="223"/>
                  </a:lnTo>
                  <a:lnTo>
                    <a:pt x="667" y="221"/>
                  </a:lnTo>
                  <a:lnTo>
                    <a:pt x="666" y="221"/>
                  </a:lnTo>
                  <a:lnTo>
                    <a:pt x="666" y="220"/>
                  </a:lnTo>
                  <a:lnTo>
                    <a:pt x="666" y="221"/>
                  </a:lnTo>
                  <a:lnTo>
                    <a:pt x="667" y="221"/>
                  </a:lnTo>
                  <a:lnTo>
                    <a:pt x="667" y="223"/>
                  </a:lnTo>
                  <a:lnTo>
                    <a:pt x="667" y="224"/>
                  </a:lnTo>
                  <a:lnTo>
                    <a:pt x="667" y="223"/>
                  </a:lnTo>
                  <a:lnTo>
                    <a:pt x="668" y="223"/>
                  </a:lnTo>
                  <a:lnTo>
                    <a:pt x="669" y="223"/>
                  </a:lnTo>
                  <a:lnTo>
                    <a:pt x="669" y="224"/>
                  </a:lnTo>
                  <a:lnTo>
                    <a:pt x="669" y="225"/>
                  </a:lnTo>
                  <a:lnTo>
                    <a:pt x="670" y="225"/>
                  </a:lnTo>
                  <a:lnTo>
                    <a:pt x="670" y="226"/>
                  </a:lnTo>
                  <a:lnTo>
                    <a:pt x="670" y="227"/>
                  </a:lnTo>
                  <a:lnTo>
                    <a:pt x="671" y="228"/>
                  </a:lnTo>
                  <a:lnTo>
                    <a:pt x="671" y="229"/>
                  </a:lnTo>
                  <a:lnTo>
                    <a:pt x="672" y="231"/>
                  </a:lnTo>
                  <a:lnTo>
                    <a:pt x="672" y="232"/>
                  </a:lnTo>
                  <a:lnTo>
                    <a:pt x="674" y="232"/>
                  </a:lnTo>
                  <a:lnTo>
                    <a:pt x="674" y="234"/>
                  </a:lnTo>
                  <a:lnTo>
                    <a:pt x="675" y="234"/>
                  </a:lnTo>
                  <a:lnTo>
                    <a:pt x="675" y="235"/>
                  </a:lnTo>
                  <a:lnTo>
                    <a:pt x="676" y="235"/>
                  </a:lnTo>
                  <a:lnTo>
                    <a:pt x="676" y="236"/>
                  </a:lnTo>
                  <a:lnTo>
                    <a:pt x="677" y="237"/>
                  </a:lnTo>
                  <a:lnTo>
                    <a:pt x="678" y="240"/>
                  </a:lnTo>
                  <a:lnTo>
                    <a:pt x="680" y="243"/>
                  </a:lnTo>
                  <a:lnTo>
                    <a:pt x="680" y="244"/>
                  </a:lnTo>
                  <a:lnTo>
                    <a:pt x="680" y="245"/>
                  </a:lnTo>
                  <a:lnTo>
                    <a:pt x="681" y="245"/>
                  </a:lnTo>
                  <a:lnTo>
                    <a:pt x="681" y="246"/>
                  </a:lnTo>
                  <a:lnTo>
                    <a:pt x="683" y="248"/>
                  </a:lnTo>
                  <a:lnTo>
                    <a:pt x="683" y="249"/>
                  </a:lnTo>
                  <a:lnTo>
                    <a:pt x="684" y="250"/>
                  </a:lnTo>
                  <a:lnTo>
                    <a:pt x="684" y="251"/>
                  </a:lnTo>
                  <a:lnTo>
                    <a:pt x="685" y="252"/>
                  </a:lnTo>
                  <a:lnTo>
                    <a:pt x="686" y="254"/>
                  </a:lnTo>
                  <a:lnTo>
                    <a:pt x="687" y="255"/>
                  </a:lnTo>
                  <a:lnTo>
                    <a:pt x="688" y="257"/>
                  </a:lnTo>
                  <a:lnTo>
                    <a:pt x="688" y="258"/>
                  </a:lnTo>
                  <a:lnTo>
                    <a:pt x="688" y="259"/>
                  </a:lnTo>
                  <a:lnTo>
                    <a:pt x="689" y="260"/>
                  </a:lnTo>
                  <a:lnTo>
                    <a:pt x="691" y="261"/>
                  </a:lnTo>
                  <a:lnTo>
                    <a:pt x="692" y="262"/>
                  </a:lnTo>
                  <a:lnTo>
                    <a:pt x="692" y="263"/>
                  </a:lnTo>
                  <a:lnTo>
                    <a:pt x="693" y="263"/>
                  </a:lnTo>
                  <a:lnTo>
                    <a:pt x="693" y="265"/>
                  </a:lnTo>
                  <a:lnTo>
                    <a:pt x="694" y="266"/>
                  </a:lnTo>
                  <a:lnTo>
                    <a:pt x="694" y="267"/>
                  </a:lnTo>
                  <a:lnTo>
                    <a:pt x="695" y="267"/>
                  </a:lnTo>
                  <a:lnTo>
                    <a:pt x="695" y="268"/>
                  </a:lnTo>
                  <a:lnTo>
                    <a:pt x="695" y="269"/>
                  </a:lnTo>
                  <a:lnTo>
                    <a:pt x="696" y="270"/>
                  </a:lnTo>
                  <a:lnTo>
                    <a:pt x="697" y="270"/>
                  </a:lnTo>
                  <a:lnTo>
                    <a:pt x="697" y="271"/>
                  </a:lnTo>
                  <a:lnTo>
                    <a:pt x="699" y="272"/>
                  </a:lnTo>
                  <a:lnTo>
                    <a:pt x="699" y="274"/>
                  </a:lnTo>
                  <a:lnTo>
                    <a:pt x="700" y="274"/>
                  </a:lnTo>
                  <a:lnTo>
                    <a:pt x="700" y="275"/>
                  </a:lnTo>
                  <a:lnTo>
                    <a:pt x="701" y="276"/>
                  </a:lnTo>
                  <a:lnTo>
                    <a:pt x="702" y="277"/>
                  </a:lnTo>
                  <a:lnTo>
                    <a:pt x="702" y="278"/>
                  </a:lnTo>
                  <a:lnTo>
                    <a:pt x="702" y="279"/>
                  </a:lnTo>
                  <a:lnTo>
                    <a:pt x="702" y="280"/>
                  </a:lnTo>
                  <a:lnTo>
                    <a:pt x="703" y="280"/>
                  </a:lnTo>
                  <a:lnTo>
                    <a:pt x="703" y="282"/>
                  </a:lnTo>
                  <a:lnTo>
                    <a:pt x="703" y="283"/>
                  </a:lnTo>
                  <a:lnTo>
                    <a:pt x="703" y="284"/>
                  </a:lnTo>
                  <a:lnTo>
                    <a:pt x="703" y="285"/>
                  </a:lnTo>
                  <a:lnTo>
                    <a:pt x="704" y="285"/>
                  </a:lnTo>
                  <a:lnTo>
                    <a:pt x="704" y="286"/>
                  </a:lnTo>
                  <a:lnTo>
                    <a:pt x="704" y="287"/>
                  </a:lnTo>
                  <a:lnTo>
                    <a:pt x="705" y="287"/>
                  </a:lnTo>
                  <a:lnTo>
                    <a:pt x="705" y="288"/>
                  </a:lnTo>
                  <a:lnTo>
                    <a:pt x="706" y="291"/>
                  </a:lnTo>
                  <a:lnTo>
                    <a:pt x="706" y="292"/>
                  </a:lnTo>
                  <a:lnTo>
                    <a:pt x="706" y="293"/>
                  </a:lnTo>
                  <a:lnTo>
                    <a:pt x="705" y="293"/>
                  </a:lnTo>
                  <a:lnTo>
                    <a:pt x="705" y="294"/>
                  </a:lnTo>
                  <a:lnTo>
                    <a:pt x="704" y="294"/>
                  </a:lnTo>
                  <a:lnTo>
                    <a:pt x="703" y="294"/>
                  </a:lnTo>
                  <a:lnTo>
                    <a:pt x="702" y="295"/>
                  </a:lnTo>
                  <a:lnTo>
                    <a:pt x="702" y="296"/>
                  </a:lnTo>
                  <a:lnTo>
                    <a:pt x="701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701" y="297"/>
                  </a:lnTo>
                  <a:lnTo>
                    <a:pt x="701" y="299"/>
                  </a:lnTo>
                  <a:lnTo>
                    <a:pt x="700" y="299"/>
                  </a:lnTo>
                  <a:lnTo>
                    <a:pt x="700" y="300"/>
                  </a:lnTo>
                  <a:lnTo>
                    <a:pt x="700" y="301"/>
                  </a:lnTo>
                  <a:lnTo>
                    <a:pt x="700" y="302"/>
                  </a:lnTo>
                  <a:lnTo>
                    <a:pt x="699" y="305"/>
                  </a:lnTo>
                  <a:lnTo>
                    <a:pt x="699" y="307"/>
                  </a:lnTo>
                  <a:lnTo>
                    <a:pt x="699" y="310"/>
                  </a:lnTo>
                  <a:lnTo>
                    <a:pt x="699" y="316"/>
                  </a:lnTo>
                  <a:lnTo>
                    <a:pt x="700" y="320"/>
                  </a:lnTo>
                  <a:lnTo>
                    <a:pt x="700" y="321"/>
                  </a:lnTo>
                  <a:lnTo>
                    <a:pt x="702" y="331"/>
                  </a:lnTo>
                  <a:lnTo>
                    <a:pt x="703" y="334"/>
                  </a:lnTo>
                  <a:lnTo>
                    <a:pt x="703" y="335"/>
                  </a:lnTo>
                  <a:lnTo>
                    <a:pt x="704" y="338"/>
                  </a:lnTo>
                  <a:lnTo>
                    <a:pt x="706" y="344"/>
                  </a:lnTo>
                  <a:lnTo>
                    <a:pt x="708" y="344"/>
                  </a:lnTo>
                  <a:lnTo>
                    <a:pt x="708" y="345"/>
                  </a:lnTo>
                  <a:lnTo>
                    <a:pt x="708" y="346"/>
                  </a:lnTo>
                  <a:lnTo>
                    <a:pt x="709" y="346"/>
                  </a:lnTo>
                  <a:lnTo>
                    <a:pt x="709" y="347"/>
                  </a:lnTo>
                  <a:lnTo>
                    <a:pt x="709" y="349"/>
                  </a:lnTo>
                  <a:lnTo>
                    <a:pt x="710" y="349"/>
                  </a:lnTo>
                  <a:lnTo>
                    <a:pt x="710" y="350"/>
                  </a:lnTo>
                  <a:lnTo>
                    <a:pt x="711" y="351"/>
                  </a:lnTo>
                  <a:lnTo>
                    <a:pt x="711" y="352"/>
                  </a:lnTo>
                  <a:lnTo>
                    <a:pt x="714" y="359"/>
                  </a:lnTo>
                  <a:lnTo>
                    <a:pt x="714" y="360"/>
                  </a:lnTo>
                  <a:lnTo>
                    <a:pt x="717" y="363"/>
                  </a:lnTo>
                  <a:lnTo>
                    <a:pt x="717" y="364"/>
                  </a:lnTo>
                  <a:lnTo>
                    <a:pt x="717" y="366"/>
                  </a:lnTo>
                  <a:lnTo>
                    <a:pt x="718" y="366"/>
                  </a:lnTo>
                  <a:lnTo>
                    <a:pt x="718" y="367"/>
                  </a:lnTo>
                  <a:lnTo>
                    <a:pt x="718" y="368"/>
                  </a:lnTo>
                  <a:lnTo>
                    <a:pt x="719" y="368"/>
                  </a:lnTo>
                  <a:lnTo>
                    <a:pt x="719" y="369"/>
                  </a:lnTo>
                  <a:lnTo>
                    <a:pt x="719" y="370"/>
                  </a:lnTo>
                  <a:lnTo>
                    <a:pt x="720" y="370"/>
                  </a:lnTo>
                  <a:lnTo>
                    <a:pt x="720" y="371"/>
                  </a:lnTo>
                  <a:lnTo>
                    <a:pt x="720" y="372"/>
                  </a:lnTo>
                  <a:lnTo>
                    <a:pt x="721" y="373"/>
                  </a:lnTo>
                  <a:lnTo>
                    <a:pt x="721" y="375"/>
                  </a:lnTo>
                  <a:lnTo>
                    <a:pt x="721" y="376"/>
                  </a:lnTo>
                  <a:lnTo>
                    <a:pt x="722" y="376"/>
                  </a:lnTo>
                  <a:lnTo>
                    <a:pt x="722" y="377"/>
                  </a:lnTo>
                  <a:lnTo>
                    <a:pt x="722" y="378"/>
                  </a:lnTo>
                  <a:lnTo>
                    <a:pt x="722" y="379"/>
                  </a:lnTo>
                  <a:lnTo>
                    <a:pt x="723" y="381"/>
                  </a:lnTo>
                  <a:lnTo>
                    <a:pt x="723" y="383"/>
                  </a:lnTo>
                  <a:lnTo>
                    <a:pt x="723" y="384"/>
                  </a:lnTo>
                  <a:lnTo>
                    <a:pt x="725" y="384"/>
                  </a:lnTo>
                  <a:lnTo>
                    <a:pt x="725" y="385"/>
                  </a:lnTo>
                  <a:lnTo>
                    <a:pt x="725" y="386"/>
                  </a:lnTo>
                  <a:lnTo>
                    <a:pt x="725" y="387"/>
                  </a:lnTo>
                  <a:lnTo>
                    <a:pt x="726" y="387"/>
                  </a:lnTo>
                  <a:lnTo>
                    <a:pt x="726" y="388"/>
                  </a:lnTo>
                  <a:lnTo>
                    <a:pt x="726" y="389"/>
                  </a:lnTo>
                  <a:lnTo>
                    <a:pt x="726" y="390"/>
                  </a:lnTo>
                  <a:lnTo>
                    <a:pt x="727" y="390"/>
                  </a:lnTo>
                  <a:lnTo>
                    <a:pt x="727" y="392"/>
                  </a:lnTo>
                  <a:lnTo>
                    <a:pt x="727" y="393"/>
                  </a:lnTo>
                  <a:lnTo>
                    <a:pt x="727" y="394"/>
                  </a:lnTo>
                  <a:lnTo>
                    <a:pt x="728" y="395"/>
                  </a:lnTo>
                  <a:lnTo>
                    <a:pt x="728" y="396"/>
                  </a:lnTo>
                  <a:lnTo>
                    <a:pt x="728" y="397"/>
                  </a:lnTo>
                  <a:lnTo>
                    <a:pt x="729" y="398"/>
                  </a:lnTo>
                  <a:lnTo>
                    <a:pt x="729" y="400"/>
                  </a:lnTo>
                  <a:lnTo>
                    <a:pt x="729" y="401"/>
                  </a:lnTo>
                  <a:lnTo>
                    <a:pt x="729" y="402"/>
                  </a:lnTo>
                  <a:lnTo>
                    <a:pt x="730" y="402"/>
                  </a:lnTo>
                  <a:lnTo>
                    <a:pt x="730" y="403"/>
                  </a:lnTo>
                  <a:lnTo>
                    <a:pt x="730" y="404"/>
                  </a:lnTo>
                  <a:lnTo>
                    <a:pt x="733" y="409"/>
                  </a:lnTo>
                  <a:lnTo>
                    <a:pt x="733" y="412"/>
                  </a:lnTo>
                  <a:lnTo>
                    <a:pt x="736" y="417"/>
                  </a:lnTo>
                  <a:lnTo>
                    <a:pt x="736" y="418"/>
                  </a:lnTo>
                  <a:lnTo>
                    <a:pt x="736" y="419"/>
                  </a:lnTo>
                  <a:lnTo>
                    <a:pt x="737" y="420"/>
                  </a:lnTo>
                  <a:lnTo>
                    <a:pt x="737" y="421"/>
                  </a:lnTo>
                  <a:lnTo>
                    <a:pt x="737" y="422"/>
                  </a:lnTo>
                  <a:lnTo>
                    <a:pt x="738" y="423"/>
                  </a:lnTo>
                  <a:lnTo>
                    <a:pt x="738" y="425"/>
                  </a:lnTo>
                  <a:lnTo>
                    <a:pt x="738" y="426"/>
                  </a:lnTo>
                  <a:lnTo>
                    <a:pt x="739" y="426"/>
                  </a:lnTo>
                  <a:lnTo>
                    <a:pt x="739" y="427"/>
                  </a:lnTo>
                  <a:lnTo>
                    <a:pt x="739" y="428"/>
                  </a:lnTo>
                  <a:lnTo>
                    <a:pt x="740" y="428"/>
                  </a:lnTo>
                  <a:lnTo>
                    <a:pt x="740" y="429"/>
                  </a:lnTo>
                  <a:lnTo>
                    <a:pt x="740" y="430"/>
                  </a:lnTo>
                  <a:lnTo>
                    <a:pt x="742" y="430"/>
                  </a:lnTo>
                  <a:lnTo>
                    <a:pt x="742" y="431"/>
                  </a:lnTo>
                  <a:lnTo>
                    <a:pt x="742" y="432"/>
                  </a:lnTo>
                  <a:lnTo>
                    <a:pt x="743" y="435"/>
                  </a:lnTo>
                  <a:lnTo>
                    <a:pt x="743" y="437"/>
                  </a:lnTo>
                  <a:lnTo>
                    <a:pt x="742" y="437"/>
                  </a:lnTo>
                  <a:lnTo>
                    <a:pt x="742" y="436"/>
                  </a:lnTo>
                  <a:lnTo>
                    <a:pt x="743" y="436"/>
                  </a:lnTo>
                  <a:lnTo>
                    <a:pt x="743" y="435"/>
                  </a:lnTo>
                  <a:lnTo>
                    <a:pt x="743" y="434"/>
                  </a:lnTo>
                  <a:lnTo>
                    <a:pt x="742" y="434"/>
                  </a:lnTo>
                  <a:lnTo>
                    <a:pt x="742" y="432"/>
                  </a:lnTo>
                  <a:lnTo>
                    <a:pt x="740" y="432"/>
                  </a:lnTo>
                  <a:lnTo>
                    <a:pt x="740" y="431"/>
                  </a:lnTo>
                  <a:lnTo>
                    <a:pt x="740" y="430"/>
                  </a:lnTo>
                  <a:lnTo>
                    <a:pt x="739" y="429"/>
                  </a:lnTo>
                  <a:lnTo>
                    <a:pt x="739" y="428"/>
                  </a:lnTo>
                  <a:lnTo>
                    <a:pt x="738" y="428"/>
                  </a:lnTo>
                  <a:lnTo>
                    <a:pt x="738" y="427"/>
                  </a:lnTo>
                  <a:lnTo>
                    <a:pt x="738" y="426"/>
                  </a:lnTo>
                  <a:lnTo>
                    <a:pt x="738" y="425"/>
                  </a:lnTo>
                  <a:lnTo>
                    <a:pt x="737" y="425"/>
                  </a:lnTo>
                  <a:lnTo>
                    <a:pt x="737" y="423"/>
                  </a:lnTo>
                  <a:lnTo>
                    <a:pt x="736" y="423"/>
                  </a:lnTo>
                  <a:lnTo>
                    <a:pt x="736" y="422"/>
                  </a:lnTo>
                  <a:lnTo>
                    <a:pt x="737" y="421"/>
                  </a:lnTo>
                  <a:lnTo>
                    <a:pt x="736" y="421"/>
                  </a:lnTo>
                  <a:lnTo>
                    <a:pt x="736" y="420"/>
                  </a:lnTo>
                  <a:lnTo>
                    <a:pt x="736" y="419"/>
                  </a:lnTo>
                  <a:lnTo>
                    <a:pt x="736" y="418"/>
                  </a:lnTo>
                  <a:lnTo>
                    <a:pt x="735" y="418"/>
                  </a:lnTo>
                  <a:lnTo>
                    <a:pt x="734" y="418"/>
                  </a:lnTo>
                  <a:lnTo>
                    <a:pt x="734" y="417"/>
                  </a:lnTo>
                  <a:lnTo>
                    <a:pt x="733" y="417"/>
                  </a:lnTo>
                  <a:lnTo>
                    <a:pt x="734" y="417"/>
                  </a:lnTo>
                  <a:lnTo>
                    <a:pt x="735" y="417"/>
                  </a:lnTo>
                  <a:lnTo>
                    <a:pt x="735" y="415"/>
                  </a:lnTo>
                  <a:lnTo>
                    <a:pt x="734" y="417"/>
                  </a:lnTo>
                  <a:lnTo>
                    <a:pt x="734" y="415"/>
                  </a:lnTo>
                  <a:lnTo>
                    <a:pt x="733" y="415"/>
                  </a:lnTo>
                  <a:lnTo>
                    <a:pt x="733" y="414"/>
                  </a:lnTo>
                  <a:lnTo>
                    <a:pt x="734" y="414"/>
                  </a:lnTo>
                  <a:lnTo>
                    <a:pt x="734" y="413"/>
                  </a:lnTo>
                  <a:lnTo>
                    <a:pt x="733" y="413"/>
                  </a:lnTo>
                  <a:lnTo>
                    <a:pt x="733" y="412"/>
                  </a:lnTo>
                  <a:lnTo>
                    <a:pt x="733" y="411"/>
                  </a:lnTo>
                  <a:lnTo>
                    <a:pt x="731" y="411"/>
                  </a:lnTo>
                  <a:lnTo>
                    <a:pt x="731" y="410"/>
                  </a:lnTo>
                  <a:lnTo>
                    <a:pt x="731" y="409"/>
                  </a:lnTo>
                  <a:lnTo>
                    <a:pt x="731" y="407"/>
                  </a:lnTo>
                  <a:lnTo>
                    <a:pt x="730" y="407"/>
                  </a:lnTo>
                  <a:lnTo>
                    <a:pt x="729" y="407"/>
                  </a:lnTo>
                  <a:lnTo>
                    <a:pt x="729" y="406"/>
                  </a:lnTo>
                  <a:lnTo>
                    <a:pt x="729" y="405"/>
                  </a:lnTo>
                  <a:lnTo>
                    <a:pt x="730" y="405"/>
                  </a:lnTo>
                  <a:lnTo>
                    <a:pt x="730" y="404"/>
                  </a:lnTo>
                  <a:lnTo>
                    <a:pt x="729" y="404"/>
                  </a:lnTo>
                  <a:lnTo>
                    <a:pt x="729" y="403"/>
                  </a:lnTo>
                  <a:lnTo>
                    <a:pt x="729" y="404"/>
                  </a:lnTo>
                  <a:lnTo>
                    <a:pt x="728" y="404"/>
                  </a:lnTo>
                  <a:lnTo>
                    <a:pt x="727" y="404"/>
                  </a:lnTo>
                  <a:lnTo>
                    <a:pt x="728" y="404"/>
                  </a:lnTo>
                  <a:lnTo>
                    <a:pt x="729" y="404"/>
                  </a:lnTo>
                  <a:lnTo>
                    <a:pt x="729" y="403"/>
                  </a:lnTo>
                  <a:lnTo>
                    <a:pt x="729" y="402"/>
                  </a:lnTo>
                  <a:lnTo>
                    <a:pt x="729" y="403"/>
                  </a:lnTo>
                  <a:lnTo>
                    <a:pt x="728" y="402"/>
                  </a:lnTo>
                  <a:lnTo>
                    <a:pt x="728" y="401"/>
                  </a:lnTo>
                  <a:lnTo>
                    <a:pt x="728" y="400"/>
                  </a:lnTo>
                  <a:lnTo>
                    <a:pt x="728" y="401"/>
                  </a:lnTo>
                  <a:lnTo>
                    <a:pt x="727" y="401"/>
                  </a:lnTo>
                  <a:lnTo>
                    <a:pt x="727" y="400"/>
                  </a:lnTo>
                  <a:lnTo>
                    <a:pt x="726" y="400"/>
                  </a:lnTo>
                  <a:lnTo>
                    <a:pt x="727" y="400"/>
                  </a:lnTo>
                  <a:lnTo>
                    <a:pt x="727" y="398"/>
                  </a:lnTo>
                  <a:lnTo>
                    <a:pt x="727" y="397"/>
                  </a:lnTo>
                  <a:lnTo>
                    <a:pt x="726" y="397"/>
                  </a:lnTo>
                  <a:lnTo>
                    <a:pt x="727" y="397"/>
                  </a:lnTo>
                  <a:lnTo>
                    <a:pt x="726" y="397"/>
                  </a:lnTo>
                  <a:lnTo>
                    <a:pt x="727" y="396"/>
                  </a:lnTo>
                  <a:lnTo>
                    <a:pt x="727" y="397"/>
                  </a:lnTo>
                  <a:lnTo>
                    <a:pt x="728" y="397"/>
                  </a:lnTo>
                  <a:lnTo>
                    <a:pt x="727" y="397"/>
                  </a:lnTo>
                  <a:lnTo>
                    <a:pt x="728" y="397"/>
                  </a:lnTo>
                  <a:lnTo>
                    <a:pt x="728" y="396"/>
                  </a:lnTo>
                  <a:lnTo>
                    <a:pt x="727" y="396"/>
                  </a:lnTo>
                  <a:lnTo>
                    <a:pt x="726" y="395"/>
                  </a:lnTo>
                  <a:lnTo>
                    <a:pt x="726" y="394"/>
                  </a:lnTo>
                  <a:lnTo>
                    <a:pt x="726" y="395"/>
                  </a:lnTo>
                  <a:lnTo>
                    <a:pt x="726" y="394"/>
                  </a:lnTo>
                  <a:lnTo>
                    <a:pt x="726" y="395"/>
                  </a:lnTo>
                  <a:lnTo>
                    <a:pt x="727" y="394"/>
                  </a:lnTo>
                  <a:lnTo>
                    <a:pt x="726" y="394"/>
                  </a:lnTo>
                  <a:lnTo>
                    <a:pt x="726" y="393"/>
                  </a:lnTo>
                  <a:lnTo>
                    <a:pt x="726" y="394"/>
                  </a:lnTo>
                  <a:lnTo>
                    <a:pt x="726" y="393"/>
                  </a:lnTo>
                  <a:lnTo>
                    <a:pt x="727" y="394"/>
                  </a:lnTo>
                  <a:lnTo>
                    <a:pt x="726" y="393"/>
                  </a:lnTo>
                  <a:lnTo>
                    <a:pt x="727" y="393"/>
                  </a:lnTo>
                  <a:lnTo>
                    <a:pt x="726" y="393"/>
                  </a:lnTo>
                  <a:lnTo>
                    <a:pt x="726" y="392"/>
                  </a:lnTo>
                  <a:lnTo>
                    <a:pt x="726" y="390"/>
                  </a:lnTo>
                  <a:lnTo>
                    <a:pt x="725" y="390"/>
                  </a:lnTo>
                  <a:lnTo>
                    <a:pt x="725" y="389"/>
                  </a:lnTo>
                  <a:lnTo>
                    <a:pt x="726" y="389"/>
                  </a:lnTo>
                  <a:lnTo>
                    <a:pt x="725" y="389"/>
                  </a:lnTo>
                  <a:lnTo>
                    <a:pt x="725" y="388"/>
                  </a:lnTo>
                  <a:lnTo>
                    <a:pt x="725" y="389"/>
                  </a:lnTo>
                  <a:lnTo>
                    <a:pt x="725" y="388"/>
                  </a:lnTo>
                  <a:lnTo>
                    <a:pt x="725" y="387"/>
                  </a:lnTo>
                  <a:lnTo>
                    <a:pt x="723" y="387"/>
                  </a:lnTo>
                  <a:lnTo>
                    <a:pt x="723" y="386"/>
                  </a:lnTo>
                  <a:lnTo>
                    <a:pt x="723" y="385"/>
                  </a:lnTo>
                  <a:lnTo>
                    <a:pt x="722" y="385"/>
                  </a:lnTo>
                  <a:lnTo>
                    <a:pt x="723" y="385"/>
                  </a:lnTo>
                  <a:lnTo>
                    <a:pt x="722" y="385"/>
                  </a:lnTo>
                  <a:lnTo>
                    <a:pt x="723" y="385"/>
                  </a:lnTo>
                  <a:lnTo>
                    <a:pt x="722" y="384"/>
                  </a:lnTo>
                  <a:lnTo>
                    <a:pt x="723" y="384"/>
                  </a:lnTo>
                  <a:lnTo>
                    <a:pt x="722" y="384"/>
                  </a:lnTo>
                  <a:lnTo>
                    <a:pt x="722" y="383"/>
                  </a:lnTo>
                  <a:lnTo>
                    <a:pt x="722" y="384"/>
                  </a:lnTo>
                  <a:lnTo>
                    <a:pt x="722" y="383"/>
                  </a:lnTo>
                  <a:lnTo>
                    <a:pt x="722" y="381"/>
                  </a:lnTo>
                  <a:lnTo>
                    <a:pt x="723" y="381"/>
                  </a:lnTo>
                  <a:lnTo>
                    <a:pt x="722" y="381"/>
                  </a:lnTo>
                  <a:lnTo>
                    <a:pt x="722" y="380"/>
                  </a:lnTo>
                  <a:lnTo>
                    <a:pt x="722" y="379"/>
                  </a:lnTo>
                  <a:lnTo>
                    <a:pt x="722" y="380"/>
                  </a:lnTo>
                  <a:lnTo>
                    <a:pt x="722" y="379"/>
                  </a:lnTo>
                  <a:lnTo>
                    <a:pt x="721" y="380"/>
                  </a:lnTo>
                  <a:lnTo>
                    <a:pt x="721" y="379"/>
                  </a:lnTo>
                  <a:lnTo>
                    <a:pt x="721" y="378"/>
                  </a:lnTo>
                  <a:lnTo>
                    <a:pt x="720" y="378"/>
                  </a:lnTo>
                  <a:lnTo>
                    <a:pt x="720" y="377"/>
                  </a:lnTo>
                  <a:lnTo>
                    <a:pt x="720" y="376"/>
                  </a:lnTo>
                  <a:lnTo>
                    <a:pt x="721" y="376"/>
                  </a:lnTo>
                  <a:lnTo>
                    <a:pt x="721" y="377"/>
                  </a:lnTo>
                  <a:lnTo>
                    <a:pt x="721" y="376"/>
                  </a:lnTo>
                  <a:lnTo>
                    <a:pt x="721" y="375"/>
                  </a:lnTo>
                  <a:lnTo>
                    <a:pt x="720" y="375"/>
                  </a:lnTo>
                  <a:lnTo>
                    <a:pt x="720" y="373"/>
                  </a:lnTo>
                  <a:lnTo>
                    <a:pt x="719" y="372"/>
                  </a:lnTo>
                  <a:lnTo>
                    <a:pt x="719" y="371"/>
                  </a:lnTo>
                  <a:lnTo>
                    <a:pt x="718" y="371"/>
                  </a:lnTo>
                  <a:lnTo>
                    <a:pt x="718" y="370"/>
                  </a:lnTo>
                  <a:lnTo>
                    <a:pt x="717" y="370"/>
                  </a:lnTo>
                  <a:lnTo>
                    <a:pt x="717" y="369"/>
                  </a:lnTo>
                  <a:lnTo>
                    <a:pt x="718" y="369"/>
                  </a:lnTo>
                  <a:lnTo>
                    <a:pt x="717" y="368"/>
                  </a:lnTo>
                  <a:lnTo>
                    <a:pt x="717" y="367"/>
                  </a:lnTo>
                  <a:lnTo>
                    <a:pt x="716" y="367"/>
                  </a:lnTo>
                  <a:lnTo>
                    <a:pt x="716" y="366"/>
                  </a:lnTo>
                  <a:lnTo>
                    <a:pt x="716" y="364"/>
                  </a:lnTo>
                  <a:lnTo>
                    <a:pt x="716" y="366"/>
                  </a:lnTo>
                  <a:lnTo>
                    <a:pt x="716" y="364"/>
                  </a:lnTo>
                  <a:lnTo>
                    <a:pt x="717" y="364"/>
                  </a:lnTo>
                  <a:lnTo>
                    <a:pt x="716" y="364"/>
                  </a:lnTo>
                  <a:lnTo>
                    <a:pt x="716" y="363"/>
                  </a:lnTo>
                  <a:lnTo>
                    <a:pt x="717" y="363"/>
                  </a:lnTo>
                  <a:lnTo>
                    <a:pt x="716" y="363"/>
                  </a:lnTo>
                  <a:lnTo>
                    <a:pt x="716" y="362"/>
                  </a:lnTo>
                  <a:lnTo>
                    <a:pt x="716" y="361"/>
                  </a:lnTo>
                  <a:lnTo>
                    <a:pt x="714" y="361"/>
                  </a:lnTo>
                  <a:lnTo>
                    <a:pt x="714" y="360"/>
                  </a:lnTo>
                  <a:lnTo>
                    <a:pt x="713" y="360"/>
                  </a:lnTo>
                  <a:lnTo>
                    <a:pt x="714" y="360"/>
                  </a:lnTo>
                  <a:lnTo>
                    <a:pt x="713" y="360"/>
                  </a:lnTo>
                  <a:lnTo>
                    <a:pt x="713" y="359"/>
                  </a:lnTo>
                  <a:lnTo>
                    <a:pt x="714" y="359"/>
                  </a:lnTo>
                  <a:lnTo>
                    <a:pt x="713" y="359"/>
                  </a:lnTo>
                  <a:lnTo>
                    <a:pt x="714" y="359"/>
                  </a:lnTo>
                  <a:lnTo>
                    <a:pt x="713" y="359"/>
                  </a:lnTo>
                  <a:lnTo>
                    <a:pt x="713" y="358"/>
                  </a:lnTo>
                  <a:lnTo>
                    <a:pt x="713" y="359"/>
                  </a:lnTo>
                  <a:lnTo>
                    <a:pt x="712" y="358"/>
                  </a:lnTo>
                  <a:lnTo>
                    <a:pt x="712" y="356"/>
                  </a:lnTo>
                  <a:lnTo>
                    <a:pt x="712" y="355"/>
                  </a:lnTo>
                  <a:lnTo>
                    <a:pt x="712" y="354"/>
                  </a:lnTo>
                  <a:lnTo>
                    <a:pt x="711" y="354"/>
                  </a:lnTo>
                  <a:lnTo>
                    <a:pt x="711" y="353"/>
                  </a:lnTo>
                  <a:lnTo>
                    <a:pt x="710" y="353"/>
                  </a:lnTo>
                  <a:lnTo>
                    <a:pt x="710" y="352"/>
                  </a:lnTo>
                  <a:lnTo>
                    <a:pt x="709" y="351"/>
                  </a:lnTo>
                  <a:lnTo>
                    <a:pt x="708" y="351"/>
                  </a:lnTo>
                  <a:lnTo>
                    <a:pt x="708" y="350"/>
                  </a:lnTo>
                  <a:lnTo>
                    <a:pt x="709" y="350"/>
                  </a:lnTo>
                  <a:lnTo>
                    <a:pt x="709" y="351"/>
                  </a:lnTo>
                  <a:lnTo>
                    <a:pt x="709" y="350"/>
                  </a:lnTo>
                  <a:lnTo>
                    <a:pt x="709" y="349"/>
                  </a:lnTo>
                  <a:lnTo>
                    <a:pt x="708" y="349"/>
                  </a:lnTo>
                  <a:lnTo>
                    <a:pt x="708" y="347"/>
                  </a:lnTo>
                  <a:lnTo>
                    <a:pt x="708" y="346"/>
                  </a:lnTo>
                  <a:lnTo>
                    <a:pt x="706" y="346"/>
                  </a:lnTo>
                  <a:lnTo>
                    <a:pt x="706" y="345"/>
                  </a:lnTo>
                  <a:lnTo>
                    <a:pt x="706" y="344"/>
                  </a:lnTo>
                  <a:lnTo>
                    <a:pt x="706" y="343"/>
                  </a:lnTo>
                  <a:lnTo>
                    <a:pt x="705" y="343"/>
                  </a:lnTo>
                  <a:lnTo>
                    <a:pt x="705" y="342"/>
                  </a:lnTo>
                  <a:lnTo>
                    <a:pt x="705" y="341"/>
                  </a:lnTo>
                  <a:lnTo>
                    <a:pt x="704" y="339"/>
                  </a:lnTo>
                  <a:lnTo>
                    <a:pt x="704" y="338"/>
                  </a:lnTo>
                  <a:lnTo>
                    <a:pt x="703" y="338"/>
                  </a:lnTo>
                  <a:lnTo>
                    <a:pt x="703" y="337"/>
                  </a:lnTo>
                  <a:lnTo>
                    <a:pt x="703" y="336"/>
                  </a:lnTo>
                  <a:lnTo>
                    <a:pt x="702" y="335"/>
                  </a:lnTo>
                  <a:lnTo>
                    <a:pt x="702" y="334"/>
                  </a:lnTo>
                  <a:lnTo>
                    <a:pt x="702" y="333"/>
                  </a:lnTo>
                  <a:lnTo>
                    <a:pt x="701" y="333"/>
                  </a:lnTo>
                  <a:lnTo>
                    <a:pt x="701" y="331"/>
                  </a:lnTo>
                  <a:lnTo>
                    <a:pt x="701" y="330"/>
                  </a:lnTo>
                  <a:lnTo>
                    <a:pt x="700" y="330"/>
                  </a:lnTo>
                  <a:lnTo>
                    <a:pt x="700" y="329"/>
                  </a:lnTo>
                  <a:lnTo>
                    <a:pt x="700" y="328"/>
                  </a:lnTo>
                  <a:lnTo>
                    <a:pt x="700" y="327"/>
                  </a:lnTo>
                  <a:lnTo>
                    <a:pt x="699" y="327"/>
                  </a:lnTo>
                  <a:lnTo>
                    <a:pt x="699" y="326"/>
                  </a:lnTo>
                  <a:lnTo>
                    <a:pt x="699" y="325"/>
                  </a:lnTo>
                  <a:lnTo>
                    <a:pt x="699" y="324"/>
                  </a:lnTo>
                  <a:lnTo>
                    <a:pt x="697" y="324"/>
                  </a:lnTo>
                  <a:lnTo>
                    <a:pt x="697" y="322"/>
                  </a:lnTo>
                  <a:lnTo>
                    <a:pt x="697" y="321"/>
                  </a:lnTo>
                  <a:lnTo>
                    <a:pt x="697" y="320"/>
                  </a:lnTo>
                  <a:lnTo>
                    <a:pt x="697" y="319"/>
                  </a:lnTo>
                  <a:lnTo>
                    <a:pt x="697" y="318"/>
                  </a:lnTo>
                  <a:lnTo>
                    <a:pt x="699" y="317"/>
                  </a:lnTo>
                  <a:lnTo>
                    <a:pt x="697" y="317"/>
                  </a:lnTo>
                  <a:lnTo>
                    <a:pt x="697" y="316"/>
                  </a:lnTo>
                  <a:lnTo>
                    <a:pt x="699" y="314"/>
                  </a:lnTo>
                  <a:lnTo>
                    <a:pt x="699" y="313"/>
                  </a:lnTo>
                  <a:lnTo>
                    <a:pt x="699" y="312"/>
                  </a:lnTo>
                  <a:lnTo>
                    <a:pt x="699" y="311"/>
                  </a:lnTo>
                  <a:lnTo>
                    <a:pt x="697" y="311"/>
                  </a:lnTo>
                  <a:lnTo>
                    <a:pt x="697" y="310"/>
                  </a:lnTo>
                  <a:lnTo>
                    <a:pt x="699" y="310"/>
                  </a:lnTo>
                  <a:lnTo>
                    <a:pt x="699" y="311"/>
                  </a:lnTo>
                  <a:lnTo>
                    <a:pt x="699" y="310"/>
                  </a:lnTo>
                  <a:lnTo>
                    <a:pt x="697" y="310"/>
                  </a:lnTo>
                  <a:lnTo>
                    <a:pt x="699" y="310"/>
                  </a:lnTo>
                  <a:lnTo>
                    <a:pt x="699" y="309"/>
                  </a:lnTo>
                  <a:lnTo>
                    <a:pt x="697" y="309"/>
                  </a:lnTo>
                  <a:lnTo>
                    <a:pt x="697" y="308"/>
                  </a:lnTo>
                  <a:lnTo>
                    <a:pt x="696" y="308"/>
                  </a:lnTo>
                  <a:lnTo>
                    <a:pt x="696" y="309"/>
                  </a:lnTo>
                  <a:lnTo>
                    <a:pt x="696" y="308"/>
                  </a:lnTo>
                  <a:lnTo>
                    <a:pt x="696" y="309"/>
                  </a:lnTo>
                  <a:lnTo>
                    <a:pt x="695" y="309"/>
                  </a:lnTo>
                  <a:lnTo>
                    <a:pt x="695" y="308"/>
                  </a:lnTo>
                  <a:lnTo>
                    <a:pt x="695" y="307"/>
                  </a:lnTo>
                  <a:lnTo>
                    <a:pt x="695" y="308"/>
                  </a:lnTo>
                  <a:lnTo>
                    <a:pt x="696" y="307"/>
                  </a:lnTo>
                  <a:lnTo>
                    <a:pt x="696" y="308"/>
                  </a:lnTo>
                  <a:lnTo>
                    <a:pt x="697" y="308"/>
                  </a:lnTo>
                  <a:lnTo>
                    <a:pt x="697" y="307"/>
                  </a:lnTo>
                  <a:lnTo>
                    <a:pt x="696" y="307"/>
                  </a:lnTo>
                  <a:lnTo>
                    <a:pt x="697" y="307"/>
                  </a:lnTo>
                  <a:lnTo>
                    <a:pt x="697" y="305"/>
                  </a:lnTo>
                  <a:lnTo>
                    <a:pt x="697" y="304"/>
                  </a:lnTo>
                  <a:lnTo>
                    <a:pt x="699" y="304"/>
                  </a:lnTo>
                  <a:lnTo>
                    <a:pt x="697" y="304"/>
                  </a:lnTo>
                  <a:lnTo>
                    <a:pt x="697" y="303"/>
                  </a:lnTo>
                  <a:lnTo>
                    <a:pt x="696" y="303"/>
                  </a:lnTo>
                  <a:lnTo>
                    <a:pt x="695" y="303"/>
                  </a:lnTo>
                  <a:lnTo>
                    <a:pt x="696" y="303"/>
                  </a:lnTo>
                  <a:lnTo>
                    <a:pt x="697" y="303"/>
                  </a:lnTo>
                  <a:lnTo>
                    <a:pt x="697" y="302"/>
                  </a:lnTo>
                  <a:lnTo>
                    <a:pt x="699" y="301"/>
                  </a:lnTo>
                  <a:lnTo>
                    <a:pt x="699" y="300"/>
                  </a:lnTo>
                  <a:lnTo>
                    <a:pt x="697" y="300"/>
                  </a:lnTo>
                  <a:lnTo>
                    <a:pt x="697" y="299"/>
                  </a:lnTo>
                  <a:lnTo>
                    <a:pt x="696" y="299"/>
                  </a:lnTo>
                  <a:lnTo>
                    <a:pt x="696" y="297"/>
                  </a:lnTo>
                  <a:lnTo>
                    <a:pt x="696" y="299"/>
                  </a:lnTo>
                  <a:lnTo>
                    <a:pt x="695" y="299"/>
                  </a:lnTo>
                  <a:lnTo>
                    <a:pt x="695" y="297"/>
                  </a:lnTo>
                  <a:lnTo>
                    <a:pt x="695" y="296"/>
                  </a:lnTo>
                  <a:lnTo>
                    <a:pt x="696" y="296"/>
                  </a:lnTo>
                  <a:lnTo>
                    <a:pt x="697" y="296"/>
                  </a:lnTo>
                  <a:lnTo>
                    <a:pt x="699" y="296"/>
                  </a:lnTo>
                  <a:lnTo>
                    <a:pt x="699" y="295"/>
                  </a:lnTo>
                  <a:lnTo>
                    <a:pt x="700" y="294"/>
                  </a:lnTo>
                  <a:lnTo>
                    <a:pt x="700" y="293"/>
                  </a:lnTo>
                  <a:lnTo>
                    <a:pt x="700" y="292"/>
                  </a:lnTo>
                  <a:lnTo>
                    <a:pt x="700" y="291"/>
                  </a:lnTo>
                  <a:lnTo>
                    <a:pt x="700" y="290"/>
                  </a:lnTo>
                  <a:lnTo>
                    <a:pt x="701" y="288"/>
                  </a:lnTo>
                  <a:lnTo>
                    <a:pt x="701" y="287"/>
                  </a:lnTo>
                  <a:lnTo>
                    <a:pt x="700" y="287"/>
                  </a:lnTo>
                  <a:lnTo>
                    <a:pt x="699" y="286"/>
                  </a:lnTo>
                  <a:lnTo>
                    <a:pt x="697" y="286"/>
                  </a:lnTo>
                  <a:lnTo>
                    <a:pt x="697" y="285"/>
                  </a:lnTo>
                  <a:lnTo>
                    <a:pt x="696" y="286"/>
                  </a:lnTo>
                  <a:lnTo>
                    <a:pt x="696" y="287"/>
                  </a:lnTo>
                  <a:lnTo>
                    <a:pt x="695" y="287"/>
                  </a:lnTo>
                  <a:lnTo>
                    <a:pt x="695" y="288"/>
                  </a:lnTo>
                  <a:lnTo>
                    <a:pt x="695" y="290"/>
                  </a:lnTo>
                  <a:lnTo>
                    <a:pt x="694" y="291"/>
                  </a:lnTo>
                  <a:lnTo>
                    <a:pt x="695" y="291"/>
                  </a:lnTo>
                  <a:lnTo>
                    <a:pt x="694" y="292"/>
                  </a:lnTo>
                  <a:lnTo>
                    <a:pt x="694" y="293"/>
                  </a:lnTo>
                  <a:lnTo>
                    <a:pt x="694" y="294"/>
                  </a:lnTo>
                  <a:lnTo>
                    <a:pt x="694" y="295"/>
                  </a:lnTo>
                  <a:lnTo>
                    <a:pt x="693" y="295"/>
                  </a:lnTo>
                  <a:lnTo>
                    <a:pt x="693" y="296"/>
                  </a:lnTo>
                  <a:lnTo>
                    <a:pt x="693" y="297"/>
                  </a:lnTo>
                  <a:lnTo>
                    <a:pt x="694" y="297"/>
                  </a:lnTo>
                  <a:lnTo>
                    <a:pt x="694" y="299"/>
                  </a:lnTo>
                  <a:lnTo>
                    <a:pt x="693" y="299"/>
                  </a:lnTo>
                  <a:lnTo>
                    <a:pt x="693" y="300"/>
                  </a:lnTo>
                  <a:lnTo>
                    <a:pt x="693" y="301"/>
                  </a:lnTo>
                  <a:lnTo>
                    <a:pt x="693" y="302"/>
                  </a:lnTo>
                  <a:lnTo>
                    <a:pt x="693" y="303"/>
                  </a:lnTo>
                  <a:lnTo>
                    <a:pt x="694" y="303"/>
                  </a:lnTo>
                  <a:lnTo>
                    <a:pt x="693" y="303"/>
                  </a:lnTo>
                  <a:lnTo>
                    <a:pt x="693" y="304"/>
                  </a:lnTo>
                  <a:lnTo>
                    <a:pt x="693" y="307"/>
                  </a:lnTo>
                  <a:lnTo>
                    <a:pt x="694" y="307"/>
                  </a:lnTo>
                  <a:lnTo>
                    <a:pt x="694" y="308"/>
                  </a:lnTo>
                  <a:lnTo>
                    <a:pt x="694" y="309"/>
                  </a:lnTo>
                  <a:lnTo>
                    <a:pt x="694" y="310"/>
                  </a:lnTo>
                  <a:lnTo>
                    <a:pt x="693" y="310"/>
                  </a:lnTo>
                  <a:lnTo>
                    <a:pt x="693" y="309"/>
                  </a:lnTo>
                  <a:lnTo>
                    <a:pt x="693" y="308"/>
                  </a:lnTo>
                  <a:lnTo>
                    <a:pt x="693" y="307"/>
                  </a:lnTo>
                  <a:lnTo>
                    <a:pt x="692" y="305"/>
                  </a:lnTo>
                  <a:lnTo>
                    <a:pt x="693" y="305"/>
                  </a:lnTo>
                  <a:lnTo>
                    <a:pt x="693" y="307"/>
                  </a:lnTo>
                  <a:lnTo>
                    <a:pt x="693" y="305"/>
                  </a:lnTo>
                  <a:lnTo>
                    <a:pt x="693" y="304"/>
                  </a:lnTo>
                  <a:lnTo>
                    <a:pt x="692" y="304"/>
                  </a:lnTo>
                  <a:lnTo>
                    <a:pt x="692" y="303"/>
                  </a:lnTo>
                  <a:lnTo>
                    <a:pt x="691" y="303"/>
                  </a:lnTo>
                  <a:lnTo>
                    <a:pt x="691" y="304"/>
                  </a:lnTo>
                  <a:lnTo>
                    <a:pt x="691" y="305"/>
                  </a:lnTo>
                  <a:lnTo>
                    <a:pt x="692" y="305"/>
                  </a:lnTo>
                  <a:lnTo>
                    <a:pt x="692" y="307"/>
                  </a:lnTo>
                  <a:lnTo>
                    <a:pt x="692" y="308"/>
                  </a:lnTo>
                  <a:lnTo>
                    <a:pt x="692" y="309"/>
                  </a:lnTo>
                  <a:lnTo>
                    <a:pt x="692" y="310"/>
                  </a:lnTo>
                  <a:lnTo>
                    <a:pt x="692" y="311"/>
                  </a:lnTo>
                  <a:lnTo>
                    <a:pt x="693" y="311"/>
                  </a:lnTo>
                  <a:lnTo>
                    <a:pt x="693" y="312"/>
                  </a:lnTo>
                  <a:lnTo>
                    <a:pt x="693" y="313"/>
                  </a:lnTo>
                  <a:lnTo>
                    <a:pt x="693" y="314"/>
                  </a:lnTo>
                  <a:lnTo>
                    <a:pt x="694" y="314"/>
                  </a:lnTo>
                  <a:lnTo>
                    <a:pt x="694" y="316"/>
                  </a:lnTo>
                  <a:lnTo>
                    <a:pt x="694" y="317"/>
                  </a:lnTo>
                  <a:lnTo>
                    <a:pt x="695" y="319"/>
                  </a:lnTo>
                  <a:lnTo>
                    <a:pt x="695" y="320"/>
                  </a:lnTo>
                  <a:lnTo>
                    <a:pt x="696" y="320"/>
                  </a:lnTo>
                  <a:lnTo>
                    <a:pt x="696" y="321"/>
                  </a:lnTo>
                  <a:lnTo>
                    <a:pt x="696" y="322"/>
                  </a:lnTo>
                  <a:lnTo>
                    <a:pt x="697" y="322"/>
                  </a:lnTo>
                  <a:lnTo>
                    <a:pt x="697" y="324"/>
                  </a:lnTo>
                  <a:lnTo>
                    <a:pt x="697" y="325"/>
                  </a:lnTo>
                  <a:lnTo>
                    <a:pt x="699" y="326"/>
                  </a:lnTo>
                  <a:lnTo>
                    <a:pt x="699" y="327"/>
                  </a:lnTo>
                  <a:lnTo>
                    <a:pt x="699" y="328"/>
                  </a:lnTo>
                  <a:lnTo>
                    <a:pt x="699" y="327"/>
                  </a:lnTo>
                  <a:lnTo>
                    <a:pt x="697" y="326"/>
                  </a:lnTo>
                  <a:lnTo>
                    <a:pt x="697" y="325"/>
                  </a:lnTo>
                  <a:lnTo>
                    <a:pt x="696" y="324"/>
                  </a:lnTo>
                  <a:lnTo>
                    <a:pt x="696" y="322"/>
                  </a:lnTo>
                  <a:lnTo>
                    <a:pt x="696" y="321"/>
                  </a:lnTo>
                  <a:lnTo>
                    <a:pt x="695" y="321"/>
                  </a:lnTo>
                  <a:lnTo>
                    <a:pt x="695" y="320"/>
                  </a:lnTo>
                  <a:lnTo>
                    <a:pt x="695" y="319"/>
                  </a:lnTo>
                  <a:lnTo>
                    <a:pt x="694" y="319"/>
                  </a:lnTo>
                  <a:lnTo>
                    <a:pt x="694" y="318"/>
                  </a:lnTo>
                  <a:lnTo>
                    <a:pt x="694" y="317"/>
                  </a:lnTo>
                  <a:lnTo>
                    <a:pt x="693" y="316"/>
                  </a:lnTo>
                  <a:lnTo>
                    <a:pt x="693" y="314"/>
                  </a:lnTo>
                  <a:lnTo>
                    <a:pt x="692" y="313"/>
                  </a:lnTo>
                  <a:lnTo>
                    <a:pt x="692" y="312"/>
                  </a:lnTo>
                  <a:lnTo>
                    <a:pt x="692" y="311"/>
                  </a:lnTo>
                  <a:lnTo>
                    <a:pt x="691" y="311"/>
                  </a:lnTo>
                  <a:lnTo>
                    <a:pt x="691" y="310"/>
                  </a:lnTo>
                  <a:lnTo>
                    <a:pt x="691" y="309"/>
                  </a:lnTo>
                  <a:lnTo>
                    <a:pt x="691" y="308"/>
                  </a:lnTo>
                  <a:lnTo>
                    <a:pt x="691" y="307"/>
                  </a:lnTo>
                  <a:lnTo>
                    <a:pt x="689" y="307"/>
                  </a:lnTo>
                  <a:lnTo>
                    <a:pt x="689" y="305"/>
                  </a:lnTo>
                  <a:lnTo>
                    <a:pt x="688" y="305"/>
                  </a:lnTo>
                  <a:lnTo>
                    <a:pt x="688" y="304"/>
                  </a:lnTo>
                  <a:lnTo>
                    <a:pt x="688" y="303"/>
                  </a:lnTo>
                  <a:lnTo>
                    <a:pt x="688" y="302"/>
                  </a:lnTo>
                  <a:lnTo>
                    <a:pt x="688" y="301"/>
                  </a:lnTo>
                  <a:lnTo>
                    <a:pt x="687" y="301"/>
                  </a:lnTo>
                  <a:lnTo>
                    <a:pt x="687" y="300"/>
                  </a:lnTo>
                  <a:lnTo>
                    <a:pt x="687" y="299"/>
                  </a:lnTo>
                  <a:lnTo>
                    <a:pt x="686" y="299"/>
                  </a:lnTo>
                  <a:lnTo>
                    <a:pt x="686" y="297"/>
                  </a:lnTo>
                  <a:lnTo>
                    <a:pt x="687" y="297"/>
                  </a:lnTo>
                  <a:lnTo>
                    <a:pt x="687" y="296"/>
                  </a:lnTo>
                  <a:lnTo>
                    <a:pt x="687" y="295"/>
                  </a:lnTo>
                  <a:lnTo>
                    <a:pt x="687" y="293"/>
                  </a:lnTo>
                  <a:lnTo>
                    <a:pt x="687" y="292"/>
                  </a:lnTo>
                  <a:lnTo>
                    <a:pt x="687" y="291"/>
                  </a:lnTo>
                  <a:lnTo>
                    <a:pt x="687" y="290"/>
                  </a:lnTo>
                  <a:lnTo>
                    <a:pt x="686" y="290"/>
                  </a:lnTo>
                  <a:lnTo>
                    <a:pt x="686" y="288"/>
                  </a:lnTo>
                  <a:lnTo>
                    <a:pt x="686" y="287"/>
                  </a:lnTo>
                  <a:lnTo>
                    <a:pt x="686" y="286"/>
                  </a:lnTo>
                  <a:lnTo>
                    <a:pt x="686" y="285"/>
                  </a:lnTo>
                  <a:lnTo>
                    <a:pt x="684" y="285"/>
                  </a:lnTo>
                  <a:lnTo>
                    <a:pt x="684" y="284"/>
                  </a:lnTo>
                  <a:lnTo>
                    <a:pt x="685" y="284"/>
                  </a:lnTo>
                  <a:lnTo>
                    <a:pt x="686" y="284"/>
                  </a:lnTo>
                  <a:lnTo>
                    <a:pt x="686" y="283"/>
                  </a:lnTo>
                  <a:lnTo>
                    <a:pt x="687" y="282"/>
                  </a:lnTo>
                  <a:lnTo>
                    <a:pt x="687" y="280"/>
                  </a:lnTo>
                  <a:lnTo>
                    <a:pt x="687" y="279"/>
                  </a:lnTo>
                  <a:lnTo>
                    <a:pt x="687" y="278"/>
                  </a:lnTo>
                  <a:lnTo>
                    <a:pt x="687" y="277"/>
                  </a:lnTo>
                  <a:lnTo>
                    <a:pt x="687" y="276"/>
                  </a:lnTo>
                  <a:lnTo>
                    <a:pt x="686" y="276"/>
                  </a:lnTo>
                  <a:lnTo>
                    <a:pt x="686" y="275"/>
                  </a:lnTo>
                  <a:lnTo>
                    <a:pt x="685" y="276"/>
                  </a:lnTo>
                  <a:lnTo>
                    <a:pt x="684" y="276"/>
                  </a:lnTo>
                  <a:lnTo>
                    <a:pt x="683" y="275"/>
                  </a:lnTo>
                  <a:lnTo>
                    <a:pt x="681" y="275"/>
                  </a:lnTo>
                  <a:lnTo>
                    <a:pt x="681" y="274"/>
                  </a:lnTo>
                  <a:lnTo>
                    <a:pt x="681" y="272"/>
                  </a:lnTo>
                  <a:lnTo>
                    <a:pt x="681" y="274"/>
                  </a:lnTo>
                  <a:lnTo>
                    <a:pt x="680" y="274"/>
                  </a:lnTo>
                  <a:lnTo>
                    <a:pt x="681" y="272"/>
                  </a:lnTo>
                  <a:lnTo>
                    <a:pt x="683" y="272"/>
                  </a:lnTo>
                  <a:lnTo>
                    <a:pt x="681" y="272"/>
                  </a:lnTo>
                  <a:lnTo>
                    <a:pt x="680" y="274"/>
                  </a:lnTo>
                  <a:lnTo>
                    <a:pt x="680" y="272"/>
                  </a:lnTo>
                  <a:lnTo>
                    <a:pt x="680" y="274"/>
                  </a:lnTo>
                  <a:lnTo>
                    <a:pt x="679" y="274"/>
                  </a:lnTo>
                  <a:lnTo>
                    <a:pt x="679" y="272"/>
                  </a:lnTo>
                  <a:lnTo>
                    <a:pt x="680" y="272"/>
                  </a:lnTo>
                  <a:lnTo>
                    <a:pt x="680" y="271"/>
                  </a:lnTo>
                  <a:lnTo>
                    <a:pt x="681" y="271"/>
                  </a:lnTo>
                  <a:lnTo>
                    <a:pt x="680" y="271"/>
                  </a:lnTo>
                  <a:lnTo>
                    <a:pt x="680" y="270"/>
                  </a:lnTo>
                  <a:lnTo>
                    <a:pt x="679" y="270"/>
                  </a:lnTo>
                  <a:lnTo>
                    <a:pt x="678" y="270"/>
                  </a:lnTo>
                  <a:lnTo>
                    <a:pt x="677" y="270"/>
                  </a:lnTo>
                  <a:lnTo>
                    <a:pt x="677" y="271"/>
                  </a:lnTo>
                  <a:lnTo>
                    <a:pt x="678" y="272"/>
                  </a:lnTo>
                  <a:lnTo>
                    <a:pt x="678" y="274"/>
                  </a:lnTo>
                  <a:lnTo>
                    <a:pt x="679" y="274"/>
                  </a:lnTo>
                  <a:lnTo>
                    <a:pt x="679" y="275"/>
                  </a:lnTo>
                  <a:lnTo>
                    <a:pt x="679" y="276"/>
                  </a:lnTo>
                  <a:lnTo>
                    <a:pt x="679" y="277"/>
                  </a:lnTo>
                  <a:lnTo>
                    <a:pt x="679" y="278"/>
                  </a:lnTo>
                  <a:lnTo>
                    <a:pt x="679" y="279"/>
                  </a:lnTo>
                  <a:lnTo>
                    <a:pt x="679" y="280"/>
                  </a:lnTo>
                  <a:lnTo>
                    <a:pt x="680" y="282"/>
                  </a:lnTo>
                  <a:lnTo>
                    <a:pt x="680" y="283"/>
                  </a:lnTo>
                  <a:lnTo>
                    <a:pt x="681" y="283"/>
                  </a:lnTo>
                  <a:lnTo>
                    <a:pt x="681" y="284"/>
                  </a:lnTo>
                  <a:lnTo>
                    <a:pt x="683" y="284"/>
                  </a:lnTo>
                  <a:lnTo>
                    <a:pt x="681" y="284"/>
                  </a:lnTo>
                  <a:lnTo>
                    <a:pt x="681" y="285"/>
                  </a:lnTo>
                  <a:lnTo>
                    <a:pt x="681" y="286"/>
                  </a:lnTo>
                  <a:lnTo>
                    <a:pt x="681" y="287"/>
                  </a:lnTo>
                  <a:lnTo>
                    <a:pt x="683" y="287"/>
                  </a:lnTo>
                  <a:lnTo>
                    <a:pt x="683" y="288"/>
                  </a:lnTo>
                  <a:lnTo>
                    <a:pt x="681" y="288"/>
                  </a:lnTo>
                  <a:lnTo>
                    <a:pt x="683" y="288"/>
                  </a:lnTo>
                  <a:lnTo>
                    <a:pt x="683" y="290"/>
                  </a:lnTo>
                  <a:lnTo>
                    <a:pt x="683" y="291"/>
                  </a:lnTo>
                  <a:lnTo>
                    <a:pt x="684" y="291"/>
                  </a:lnTo>
                  <a:lnTo>
                    <a:pt x="683" y="291"/>
                  </a:lnTo>
                  <a:lnTo>
                    <a:pt x="683" y="292"/>
                  </a:lnTo>
                  <a:lnTo>
                    <a:pt x="684" y="293"/>
                  </a:lnTo>
                  <a:lnTo>
                    <a:pt x="684" y="294"/>
                  </a:lnTo>
                  <a:lnTo>
                    <a:pt x="684" y="295"/>
                  </a:lnTo>
                  <a:lnTo>
                    <a:pt x="684" y="296"/>
                  </a:lnTo>
                  <a:lnTo>
                    <a:pt x="685" y="296"/>
                  </a:lnTo>
                  <a:lnTo>
                    <a:pt x="685" y="297"/>
                  </a:lnTo>
                  <a:lnTo>
                    <a:pt x="686" y="299"/>
                  </a:lnTo>
                  <a:lnTo>
                    <a:pt x="685" y="299"/>
                  </a:lnTo>
                  <a:lnTo>
                    <a:pt x="685" y="300"/>
                  </a:lnTo>
                  <a:lnTo>
                    <a:pt x="686" y="300"/>
                  </a:lnTo>
                  <a:lnTo>
                    <a:pt x="686" y="301"/>
                  </a:lnTo>
                  <a:lnTo>
                    <a:pt x="686" y="302"/>
                  </a:lnTo>
                  <a:lnTo>
                    <a:pt x="686" y="303"/>
                  </a:lnTo>
                  <a:lnTo>
                    <a:pt x="687" y="303"/>
                  </a:lnTo>
                  <a:lnTo>
                    <a:pt x="687" y="304"/>
                  </a:lnTo>
                  <a:lnTo>
                    <a:pt x="687" y="305"/>
                  </a:lnTo>
                  <a:lnTo>
                    <a:pt x="688" y="305"/>
                  </a:lnTo>
                  <a:lnTo>
                    <a:pt x="688" y="307"/>
                  </a:lnTo>
                  <a:lnTo>
                    <a:pt x="688" y="308"/>
                  </a:lnTo>
                  <a:lnTo>
                    <a:pt x="688" y="309"/>
                  </a:lnTo>
                  <a:lnTo>
                    <a:pt x="689" y="309"/>
                  </a:lnTo>
                  <a:lnTo>
                    <a:pt x="689" y="310"/>
                  </a:lnTo>
                  <a:lnTo>
                    <a:pt x="689" y="311"/>
                  </a:lnTo>
                  <a:lnTo>
                    <a:pt x="691" y="311"/>
                  </a:lnTo>
                  <a:lnTo>
                    <a:pt x="691" y="312"/>
                  </a:lnTo>
                  <a:lnTo>
                    <a:pt x="691" y="313"/>
                  </a:lnTo>
                  <a:lnTo>
                    <a:pt x="691" y="314"/>
                  </a:lnTo>
                  <a:lnTo>
                    <a:pt x="692" y="314"/>
                  </a:lnTo>
                  <a:lnTo>
                    <a:pt x="692" y="316"/>
                  </a:lnTo>
                  <a:lnTo>
                    <a:pt x="692" y="317"/>
                  </a:lnTo>
                  <a:lnTo>
                    <a:pt x="692" y="318"/>
                  </a:lnTo>
                  <a:lnTo>
                    <a:pt x="693" y="318"/>
                  </a:lnTo>
                  <a:lnTo>
                    <a:pt x="693" y="319"/>
                  </a:lnTo>
                  <a:lnTo>
                    <a:pt x="693" y="320"/>
                  </a:lnTo>
                  <a:lnTo>
                    <a:pt x="694" y="320"/>
                  </a:lnTo>
                  <a:lnTo>
                    <a:pt x="694" y="321"/>
                  </a:lnTo>
                  <a:lnTo>
                    <a:pt x="693" y="321"/>
                  </a:lnTo>
                  <a:lnTo>
                    <a:pt x="694" y="321"/>
                  </a:lnTo>
                  <a:lnTo>
                    <a:pt x="694" y="322"/>
                  </a:lnTo>
                  <a:lnTo>
                    <a:pt x="694" y="324"/>
                  </a:lnTo>
                  <a:lnTo>
                    <a:pt x="695" y="324"/>
                  </a:lnTo>
                  <a:lnTo>
                    <a:pt x="695" y="325"/>
                  </a:lnTo>
                  <a:lnTo>
                    <a:pt x="695" y="326"/>
                  </a:lnTo>
                  <a:lnTo>
                    <a:pt x="696" y="327"/>
                  </a:lnTo>
                  <a:lnTo>
                    <a:pt x="696" y="328"/>
                  </a:lnTo>
                  <a:lnTo>
                    <a:pt x="697" y="329"/>
                  </a:lnTo>
                  <a:lnTo>
                    <a:pt x="697" y="330"/>
                  </a:lnTo>
                  <a:lnTo>
                    <a:pt x="697" y="331"/>
                  </a:lnTo>
                  <a:lnTo>
                    <a:pt x="699" y="333"/>
                  </a:lnTo>
                  <a:lnTo>
                    <a:pt x="699" y="334"/>
                  </a:lnTo>
                  <a:lnTo>
                    <a:pt x="700" y="335"/>
                  </a:lnTo>
                  <a:lnTo>
                    <a:pt x="699" y="335"/>
                  </a:lnTo>
                  <a:lnTo>
                    <a:pt x="700" y="335"/>
                  </a:lnTo>
                  <a:lnTo>
                    <a:pt x="700" y="336"/>
                  </a:lnTo>
                  <a:lnTo>
                    <a:pt x="700" y="337"/>
                  </a:lnTo>
                  <a:lnTo>
                    <a:pt x="701" y="337"/>
                  </a:lnTo>
                  <a:lnTo>
                    <a:pt x="701" y="338"/>
                  </a:lnTo>
                  <a:lnTo>
                    <a:pt x="701" y="339"/>
                  </a:lnTo>
                  <a:lnTo>
                    <a:pt x="701" y="341"/>
                  </a:lnTo>
                  <a:lnTo>
                    <a:pt x="700" y="341"/>
                  </a:lnTo>
                  <a:lnTo>
                    <a:pt x="701" y="341"/>
                  </a:lnTo>
                  <a:lnTo>
                    <a:pt x="701" y="339"/>
                  </a:lnTo>
                  <a:lnTo>
                    <a:pt x="702" y="339"/>
                  </a:lnTo>
                  <a:lnTo>
                    <a:pt x="702" y="341"/>
                  </a:lnTo>
                  <a:lnTo>
                    <a:pt x="703" y="342"/>
                  </a:lnTo>
                  <a:lnTo>
                    <a:pt x="703" y="343"/>
                  </a:lnTo>
                  <a:lnTo>
                    <a:pt x="703" y="344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5" y="347"/>
                  </a:lnTo>
                  <a:lnTo>
                    <a:pt x="705" y="349"/>
                  </a:lnTo>
                  <a:lnTo>
                    <a:pt x="705" y="350"/>
                  </a:lnTo>
                  <a:lnTo>
                    <a:pt x="706" y="350"/>
                  </a:lnTo>
                  <a:lnTo>
                    <a:pt x="706" y="351"/>
                  </a:lnTo>
                  <a:lnTo>
                    <a:pt x="706" y="352"/>
                  </a:lnTo>
                  <a:lnTo>
                    <a:pt x="708" y="353"/>
                  </a:lnTo>
                  <a:lnTo>
                    <a:pt x="708" y="354"/>
                  </a:lnTo>
                  <a:lnTo>
                    <a:pt x="708" y="355"/>
                  </a:lnTo>
                  <a:lnTo>
                    <a:pt x="709" y="356"/>
                  </a:lnTo>
                  <a:lnTo>
                    <a:pt x="709" y="358"/>
                  </a:lnTo>
                  <a:lnTo>
                    <a:pt x="710" y="358"/>
                  </a:lnTo>
                  <a:lnTo>
                    <a:pt x="710" y="359"/>
                  </a:lnTo>
                  <a:lnTo>
                    <a:pt x="710" y="360"/>
                  </a:lnTo>
                  <a:lnTo>
                    <a:pt x="710" y="361"/>
                  </a:lnTo>
                  <a:lnTo>
                    <a:pt x="710" y="362"/>
                  </a:lnTo>
                  <a:lnTo>
                    <a:pt x="709" y="362"/>
                  </a:lnTo>
                  <a:lnTo>
                    <a:pt x="709" y="363"/>
                  </a:lnTo>
                  <a:lnTo>
                    <a:pt x="709" y="364"/>
                  </a:lnTo>
                  <a:lnTo>
                    <a:pt x="709" y="363"/>
                  </a:lnTo>
                  <a:lnTo>
                    <a:pt x="710" y="362"/>
                  </a:lnTo>
                  <a:lnTo>
                    <a:pt x="710" y="361"/>
                  </a:lnTo>
                  <a:lnTo>
                    <a:pt x="710" y="360"/>
                  </a:lnTo>
                  <a:lnTo>
                    <a:pt x="711" y="361"/>
                  </a:lnTo>
                  <a:lnTo>
                    <a:pt x="711" y="362"/>
                  </a:lnTo>
                  <a:lnTo>
                    <a:pt x="712" y="363"/>
                  </a:lnTo>
                  <a:lnTo>
                    <a:pt x="712" y="364"/>
                  </a:lnTo>
                  <a:lnTo>
                    <a:pt x="713" y="366"/>
                  </a:lnTo>
                  <a:lnTo>
                    <a:pt x="713" y="367"/>
                  </a:lnTo>
                  <a:lnTo>
                    <a:pt x="714" y="367"/>
                  </a:lnTo>
                  <a:lnTo>
                    <a:pt x="714" y="368"/>
                  </a:lnTo>
                  <a:lnTo>
                    <a:pt x="714" y="369"/>
                  </a:lnTo>
                  <a:lnTo>
                    <a:pt x="716" y="369"/>
                  </a:lnTo>
                  <a:lnTo>
                    <a:pt x="716" y="370"/>
                  </a:lnTo>
                  <a:lnTo>
                    <a:pt x="716" y="371"/>
                  </a:lnTo>
                  <a:lnTo>
                    <a:pt x="717" y="372"/>
                  </a:lnTo>
                  <a:lnTo>
                    <a:pt x="717" y="373"/>
                  </a:lnTo>
                  <a:lnTo>
                    <a:pt x="718" y="375"/>
                  </a:lnTo>
                  <a:lnTo>
                    <a:pt x="718" y="376"/>
                  </a:lnTo>
                  <a:lnTo>
                    <a:pt x="719" y="376"/>
                  </a:lnTo>
                  <a:lnTo>
                    <a:pt x="719" y="377"/>
                  </a:lnTo>
                  <a:lnTo>
                    <a:pt x="719" y="378"/>
                  </a:lnTo>
                  <a:lnTo>
                    <a:pt x="720" y="378"/>
                  </a:lnTo>
                  <a:lnTo>
                    <a:pt x="720" y="379"/>
                  </a:lnTo>
                  <a:lnTo>
                    <a:pt x="720" y="380"/>
                  </a:lnTo>
                  <a:lnTo>
                    <a:pt x="721" y="381"/>
                  </a:lnTo>
                  <a:lnTo>
                    <a:pt x="721" y="383"/>
                  </a:lnTo>
                  <a:lnTo>
                    <a:pt x="721" y="384"/>
                  </a:lnTo>
                  <a:lnTo>
                    <a:pt x="721" y="385"/>
                  </a:lnTo>
                  <a:lnTo>
                    <a:pt x="721" y="386"/>
                  </a:lnTo>
                  <a:lnTo>
                    <a:pt x="722" y="387"/>
                  </a:lnTo>
                  <a:lnTo>
                    <a:pt x="722" y="388"/>
                  </a:lnTo>
                  <a:lnTo>
                    <a:pt x="722" y="389"/>
                  </a:lnTo>
                  <a:lnTo>
                    <a:pt x="722" y="390"/>
                  </a:lnTo>
                  <a:lnTo>
                    <a:pt x="723" y="392"/>
                  </a:lnTo>
                  <a:lnTo>
                    <a:pt x="723" y="393"/>
                  </a:lnTo>
                  <a:lnTo>
                    <a:pt x="723" y="394"/>
                  </a:lnTo>
                  <a:lnTo>
                    <a:pt x="723" y="395"/>
                  </a:lnTo>
                  <a:lnTo>
                    <a:pt x="725" y="396"/>
                  </a:lnTo>
                  <a:lnTo>
                    <a:pt x="725" y="397"/>
                  </a:lnTo>
                  <a:lnTo>
                    <a:pt x="725" y="398"/>
                  </a:lnTo>
                  <a:lnTo>
                    <a:pt x="725" y="400"/>
                  </a:lnTo>
                  <a:lnTo>
                    <a:pt x="726" y="401"/>
                  </a:lnTo>
                  <a:lnTo>
                    <a:pt x="726" y="402"/>
                  </a:lnTo>
                  <a:lnTo>
                    <a:pt x="726" y="403"/>
                  </a:lnTo>
                  <a:lnTo>
                    <a:pt x="727" y="403"/>
                  </a:lnTo>
                  <a:lnTo>
                    <a:pt x="727" y="404"/>
                  </a:lnTo>
                  <a:lnTo>
                    <a:pt x="727" y="405"/>
                  </a:lnTo>
                  <a:lnTo>
                    <a:pt x="727" y="406"/>
                  </a:lnTo>
                  <a:lnTo>
                    <a:pt x="728" y="407"/>
                  </a:lnTo>
                  <a:lnTo>
                    <a:pt x="728" y="409"/>
                  </a:lnTo>
                  <a:lnTo>
                    <a:pt x="728" y="410"/>
                  </a:lnTo>
                  <a:lnTo>
                    <a:pt x="729" y="412"/>
                  </a:lnTo>
                  <a:lnTo>
                    <a:pt x="729" y="413"/>
                  </a:lnTo>
                  <a:lnTo>
                    <a:pt x="730" y="413"/>
                  </a:lnTo>
                  <a:lnTo>
                    <a:pt x="730" y="414"/>
                  </a:lnTo>
                  <a:lnTo>
                    <a:pt x="730" y="415"/>
                  </a:lnTo>
                  <a:lnTo>
                    <a:pt x="731" y="417"/>
                  </a:lnTo>
                  <a:lnTo>
                    <a:pt x="731" y="418"/>
                  </a:lnTo>
                  <a:lnTo>
                    <a:pt x="733" y="419"/>
                  </a:lnTo>
                  <a:lnTo>
                    <a:pt x="733" y="420"/>
                  </a:lnTo>
                  <a:lnTo>
                    <a:pt x="733" y="421"/>
                  </a:lnTo>
                  <a:lnTo>
                    <a:pt x="734" y="421"/>
                  </a:lnTo>
                  <a:lnTo>
                    <a:pt x="734" y="422"/>
                  </a:lnTo>
                  <a:lnTo>
                    <a:pt x="734" y="423"/>
                  </a:lnTo>
                  <a:lnTo>
                    <a:pt x="735" y="425"/>
                  </a:lnTo>
                  <a:lnTo>
                    <a:pt x="735" y="426"/>
                  </a:lnTo>
                  <a:lnTo>
                    <a:pt x="736" y="427"/>
                  </a:lnTo>
                  <a:lnTo>
                    <a:pt x="736" y="428"/>
                  </a:lnTo>
                  <a:lnTo>
                    <a:pt x="737" y="428"/>
                  </a:lnTo>
                  <a:lnTo>
                    <a:pt x="736" y="428"/>
                  </a:lnTo>
                  <a:lnTo>
                    <a:pt x="737" y="429"/>
                  </a:lnTo>
                  <a:lnTo>
                    <a:pt x="737" y="430"/>
                  </a:lnTo>
                  <a:lnTo>
                    <a:pt x="738" y="430"/>
                  </a:lnTo>
                  <a:lnTo>
                    <a:pt x="738" y="431"/>
                  </a:lnTo>
                  <a:lnTo>
                    <a:pt x="738" y="432"/>
                  </a:lnTo>
                  <a:lnTo>
                    <a:pt x="739" y="432"/>
                  </a:lnTo>
                  <a:lnTo>
                    <a:pt x="739" y="434"/>
                  </a:lnTo>
                  <a:lnTo>
                    <a:pt x="739" y="435"/>
                  </a:lnTo>
                  <a:lnTo>
                    <a:pt x="740" y="436"/>
                  </a:lnTo>
                  <a:lnTo>
                    <a:pt x="740" y="437"/>
                  </a:lnTo>
                  <a:lnTo>
                    <a:pt x="739" y="437"/>
                  </a:lnTo>
                  <a:lnTo>
                    <a:pt x="739" y="436"/>
                  </a:lnTo>
                  <a:lnTo>
                    <a:pt x="739" y="435"/>
                  </a:lnTo>
                  <a:lnTo>
                    <a:pt x="738" y="434"/>
                  </a:lnTo>
                  <a:lnTo>
                    <a:pt x="738" y="432"/>
                  </a:lnTo>
                  <a:lnTo>
                    <a:pt x="737" y="431"/>
                  </a:lnTo>
                  <a:lnTo>
                    <a:pt x="736" y="431"/>
                  </a:lnTo>
                  <a:lnTo>
                    <a:pt x="735" y="431"/>
                  </a:lnTo>
                  <a:lnTo>
                    <a:pt x="734" y="431"/>
                  </a:lnTo>
                  <a:lnTo>
                    <a:pt x="734" y="432"/>
                  </a:lnTo>
                  <a:lnTo>
                    <a:pt x="733" y="432"/>
                  </a:lnTo>
                  <a:lnTo>
                    <a:pt x="733" y="434"/>
                  </a:lnTo>
                  <a:lnTo>
                    <a:pt x="733" y="432"/>
                  </a:lnTo>
                  <a:lnTo>
                    <a:pt x="731" y="432"/>
                  </a:lnTo>
                  <a:lnTo>
                    <a:pt x="731" y="431"/>
                  </a:lnTo>
                  <a:lnTo>
                    <a:pt x="731" y="430"/>
                  </a:lnTo>
                  <a:lnTo>
                    <a:pt x="730" y="430"/>
                  </a:lnTo>
                  <a:lnTo>
                    <a:pt x="730" y="429"/>
                  </a:lnTo>
                  <a:lnTo>
                    <a:pt x="729" y="429"/>
                  </a:lnTo>
                  <a:lnTo>
                    <a:pt x="728" y="429"/>
                  </a:lnTo>
                  <a:lnTo>
                    <a:pt x="727" y="429"/>
                  </a:lnTo>
                  <a:lnTo>
                    <a:pt x="727" y="428"/>
                  </a:lnTo>
                  <a:lnTo>
                    <a:pt x="727" y="429"/>
                  </a:lnTo>
                  <a:lnTo>
                    <a:pt x="728" y="430"/>
                  </a:lnTo>
                  <a:lnTo>
                    <a:pt x="729" y="430"/>
                  </a:lnTo>
                  <a:lnTo>
                    <a:pt x="730" y="431"/>
                  </a:lnTo>
                  <a:lnTo>
                    <a:pt x="730" y="432"/>
                  </a:lnTo>
                  <a:lnTo>
                    <a:pt x="731" y="432"/>
                  </a:lnTo>
                  <a:lnTo>
                    <a:pt x="733" y="432"/>
                  </a:lnTo>
                  <a:lnTo>
                    <a:pt x="733" y="434"/>
                  </a:lnTo>
                  <a:lnTo>
                    <a:pt x="733" y="435"/>
                  </a:lnTo>
                  <a:lnTo>
                    <a:pt x="731" y="435"/>
                  </a:lnTo>
                  <a:lnTo>
                    <a:pt x="733" y="435"/>
                  </a:lnTo>
                  <a:lnTo>
                    <a:pt x="733" y="436"/>
                  </a:lnTo>
                  <a:lnTo>
                    <a:pt x="734" y="436"/>
                  </a:lnTo>
                  <a:lnTo>
                    <a:pt x="733" y="436"/>
                  </a:lnTo>
                  <a:lnTo>
                    <a:pt x="733" y="435"/>
                  </a:lnTo>
                  <a:lnTo>
                    <a:pt x="734" y="435"/>
                  </a:lnTo>
                  <a:lnTo>
                    <a:pt x="733" y="435"/>
                  </a:lnTo>
                  <a:lnTo>
                    <a:pt x="733" y="434"/>
                  </a:lnTo>
                  <a:lnTo>
                    <a:pt x="734" y="434"/>
                  </a:lnTo>
                  <a:lnTo>
                    <a:pt x="735" y="434"/>
                  </a:lnTo>
                  <a:lnTo>
                    <a:pt x="736" y="434"/>
                  </a:lnTo>
                  <a:lnTo>
                    <a:pt x="736" y="432"/>
                  </a:lnTo>
                  <a:lnTo>
                    <a:pt x="737" y="432"/>
                  </a:lnTo>
                  <a:lnTo>
                    <a:pt x="738" y="434"/>
                  </a:lnTo>
                  <a:lnTo>
                    <a:pt x="738" y="435"/>
                  </a:lnTo>
                  <a:lnTo>
                    <a:pt x="738" y="436"/>
                  </a:lnTo>
                  <a:lnTo>
                    <a:pt x="739" y="436"/>
                  </a:lnTo>
                  <a:lnTo>
                    <a:pt x="739" y="437"/>
                  </a:lnTo>
                  <a:lnTo>
                    <a:pt x="738" y="437"/>
                  </a:lnTo>
                  <a:lnTo>
                    <a:pt x="739" y="437"/>
                  </a:lnTo>
                  <a:lnTo>
                    <a:pt x="739" y="438"/>
                  </a:lnTo>
                  <a:lnTo>
                    <a:pt x="739" y="439"/>
                  </a:lnTo>
                  <a:lnTo>
                    <a:pt x="739" y="438"/>
                  </a:lnTo>
                  <a:lnTo>
                    <a:pt x="740" y="437"/>
                  </a:lnTo>
                  <a:lnTo>
                    <a:pt x="740" y="438"/>
                  </a:lnTo>
                  <a:lnTo>
                    <a:pt x="742" y="438"/>
                  </a:lnTo>
                  <a:lnTo>
                    <a:pt x="742" y="439"/>
                  </a:lnTo>
                  <a:lnTo>
                    <a:pt x="743" y="439"/>
                  </a:lnTo>
                  <a:lnTo>
                    <a:pt x="743" y="440"/>
                  </a:lnTo>
                  <a:lnTo>
                    <a:pt x="743" y="439"/>
                  </a:lnTo>
                  <a:lnTo>
                    <a:pt x="743" y="438"/>
                  </a:lnTo>
                  <a:lnTo>
                    <a:pt x="742" y="438"/>
                  </a:lnTo>
                  <a:lnTo>
                    <a:pt x="742" y="437"/>
                  </a:lnTo>
                  <a:lnTo>
                    <a:pt x="743" y="438"/>
                  </a:lnTo>
                  <a:lnTo>
                    <a:pt x="743" y="437"/>
                  </a:lnTo>
                  <a:lnTo>
                    <a:pt x="743" y="438"/>
                  </a:lnTo>
                  <a:lnTo>
                    <a:pt x="744" y="438"/>
                  </a:lnTo>
                  <a:lnTo>
                    <a:pt x="744" y="439"/>
                  </a:lnTo>
                  <a:lnTo>
                    <a:pt x="743" y="438"/>
                  </a:lnTo>
                  <a:lnTo>
                    <a:pt x="743" y="439"/>
                  </a:lnTo>
                  <a:lnTo>
                    <a:pt x="744" y="439"/>
                  </a:lnTo>
                  <a:lnTo>
                    <a:pt x="744" y="440"/>
                  </a:lnTo>
                  <a:lnTo>
                    <a:pt x="745" y="440"/>
                  </a:lnTo>
                  <a:lnTo>
                    <a:pt x="745" y="442"/>
                  </a:lnTo>
                  <a:lnTo>
                    <a:pt x="745" y="443"/>
                  </a:lnTo>
                  <a:lnTo>
                    <a:pt x="745" y="444"/>
                  </a:lnTo>
                  <a:lnTo>
                    <a:pt x="746" y="445"/>
                  </a:lnTo>
                  <a:lnTo>
                    <a:pt x="746" y="446"/>
                  </a:lnTo>
                  <a:lnTo>
                    <a:pt x="747" y="447"/>
                  </a:lnTo>
                  <a:lnTo>
                    <a:pt x="747" y="448"/>
                  </a:lnTo>
                  <a:lnTo>
                    <a:pt x="747" y="449"/>
                  </a:lnTo>
                  <a:lnTo>
                    <a:pt x="748" y="449"/>
                  </a:lnTo>
                  <a:lnTo>
                    <a:pt x="748" y="451"/>
                  </a:lnTo>
                  <a:lnTo>
                    <a:pt x="748" y="452"/>
                  </a:lnTo>
                  <a:lnTo>
                    <a:pt x="750" y="452"/>
                  </a:lnTo>
                  <a:lnTo>
                    <a:pt x="750" y="453"/>
                  </a:lnTo>
                  <a:lnTo>
                    <a:pt x="750" y="454"/>
                  </a:lnTo>
                  <a:lnTo>
                    <a:pt x="750" y="455"/>
                  </a:lnTo>
                  <a:lnTo>
                    <a:pt x="750" y="456"/>
                  </a:lnTo>
                  <a:lnTo>
                    <a:pt x="751" y="456"/>
                  </a:lnTo>
                  <a:lnTo>
                    <a:pt x="751" y="457"/>
                  </a:lnTo>
                  <a:lnTo>
                    <a:pt x="751" y="459"/>
                  </a:lnTo>
                  <a:lnTo>
                    <a:pt x="751" y="460"/>
                  </a:lnTo>
                  <a:lnTo>
                    <a:pt x="752" y="461"/>
                  </a:lnTo>
                  <a:lnTo>
                    <a:pt x="752" y="462"/>
                  </a:lnTo>
                  <a:lnTo>
                    <a:pt x="751" y="462"/>
                  </a:lnTo>
                  <a:lnTo>
                    <a:pt x="750" y="462"/>
                  </a:lnTo>
                  <a:lnTo>
                    <a:pt x="750" y="461"/>
                  </a:lnTo>
                  <a:lnTo>
                    <a:pt x="748" y="461"/>
                  </a:lnTo>
                  <a:lnTo>
                    <a:pt x="748" y="460"/>
                  </a:lnTo>
                  <a:lnTo>
                    <a:pt x="748" y="461"/>
                  </a:lnTo>
                  <a:lnTo>
                    <a:pt x="747" y="461"/>
                  </a:lnTo>
                  <a:lnTo>
                    <a:pt x="747" y="460"/>
                  </a:lnTo>
                  <a:lnTo>
                    <a:pt x="746" y="460"/>
                  </a:lnTo>
                  <a:lnTo>
                    <a:pt x="746" y="459"/>
                  </a:lnTo>
                  <a:lnTo>
                    <a:pt x="745" y="459"/>
                  </a:lnTo>
                  <a:lnTo>
                    <a:pt x="746" y="459"/>
                  </a:lnTo>
                  <a:lnTo>
                    <a:pt x="746" y="460"/>
                  </a:lnTo>
                  <a:lnTo>
                    <a:pt x="747" y="460"/>
                  </a:lnTo>
                  <a:lnTo>
                    <a:pt x="747" y="461"/>
                  </a:lnTo>
                  <a:lnTo>
                    <a:pt x="748" y="461"/>
                  </a:lnTo>
                  <a:lnTo>
                    <a:pt x="748" y="462"/>
                  </a:lnTo>
                  <a:lnTo>
                    <a:pt x="747" y="462"/>
                  </a:lnTo>
                  <a:lnTo>
                    <a:pt x="748" y="462"/>
                  </a:lnTo>
                  <a:lnTo>
                    <a:pt x="750" y="462"/>
                  </a:lnTo>
                  <a:lnTo>
                    <a:pt x="750" y="463"/>
                  </a:lnTo>
                  <a:lnTo>
                    <a:pt x="751" y="463"/>
                  </a:lnTo>
                  <a:lnTo>
                    <a:pt x="750" y="462"/>
                  </a:lnTo>
                  <a:lnTo>
                    <a:pt x="751" y="462"/>
                  </a:lnTo>
                  <a:lnTo>
                    <a:pt x="752" y="462"/>
                  </a:lnTo>
                  <a:lnTo>
                    <a:pt x="752" y="463"/>
                  </a:lnTo>
                  <a:lnTo>
                    <a:pt x="753" y="464"/>
                  </a:lnTo>
                  <a:lnTo>
                    <a:pt x="753" y="465"/>
                  </a:lnTo>
                  <a:lnTo>
                    <a:pt x="753" y="466"/>
                  </a:lnTo>
                  <a:lnTo>
                    <a:pt x="753" y="468"/>
                  </a:lnTo>
                  <a:lnTo>
                    <a:pt x="754" y="469"/>
                  </a:lnTo>
                  <a:lnTo>
                    <a:pt x="754" y="470"/>
                  </a:lnTo>
                  <a:lnTo>
                    <a:pt x="754" y="471"/>
                  </a:lnTo>
                  <a:lnTo>
                    <a:pt x="754" y="472"/>
                  </a:lnTo>
                  <a:lnTo>
                    <a:pt x="754" y="473"/>
                  </a:lnTo>
                  <a:lnTo>
                    <a:pt x="755" y="473"/>
                  </a:lnTo>
                  <a:lnTo>
                    <a:pt x="755" y="474"/>
                  </a:lnTo>
                  <a:lnTo>
                    <a:pt x="755" y="476"/>
                  </a:lnTo>
                  <a:lnTo>
                    <a:pt x="755" y="477"/>
                  </a:lnTo>
                  <a:lnTo>
                    <a:pt x="755" y="478"/>
                  </a:lnTo>
                  <a:lnTo>
                    <a:pt x="756" y="479"/>
                  </a:lnTo>
                  <a:lnTo>
                    <a:pt x="755" y="479"/>
                  </a:lnTo>
                  <a:lnTo>
                    <a:pt x="755" y="481"/>
                  </a:lnTo>
                  <a:lnTo>
                    <a:pt x="755" y="479"/>
                  </a:lnTo>
                  <a:lnTo>
                    <a:pt x="754" y="479"/>
                  </a:lnTo>
                  <a:lnTo>
                    <a:pt x="755" y="479"/>
                  </a:lnTo>
                  <a:lnTo>
                    <a:pt x="755" y="478"/>
                  </a:lnTo>
                  <a:lnTo>
                    <a:pt x="755" y="477"/>
                  </a:lnTo>
                  <a:lnTo>
                    <a:pt x="754" y="477"/>
                  </a:lnTo>
                  <a:lnTo>
                    <a:pt x="754" y="476"/>
                  </a:lnTo>
                  <a:lnTo>
                    <a:pt x="754" y="474"/>
                  </a:lnTo>
                  <a:lnTo>
                    <a:pt x="754" y="473"/>
                  </a:lnTo>
                  <a:lnTo>
                    <a:pt x="753" y="473"/>
                  </a:lnTo>
                  <a:lnTo>
                    <a:pt x="753" y="474"/>
                  </a:lnTo>
                  <a:lnTo>
                    <a:pt x="753" y="476"/>
                  </a:lnTo>
                  <a:lnTo>
                    <a:pt x="753" y="477"/>
                  </a:lnTo>
                  <a:lnTo>
                    <a:pt x="754" y="477"/>
                  </a:lnTo>
                  <a:lnTo>
                    <a:pt x="753" y="478"/>
                  </a:lnTo>
                  <a:lnTo>
                    <a:pt x="754" y="478"/>
                  </a:lnTo>
                  <a:lnTo>
                    <a:pt x="754" y="479"/>
                  </a:lnTo>
                  <a:lnTo>
                    <a:pt x="754" y="480"/>
                  </a:lnTo>
                  <a:lnTo>
                    <a:pt x="753" y="481"/>
                  </a:lnTo>
                  <a:lnTo>
                    <a:pt x="754" y="481"/>
                  </a:lnTo>
                  <a:lnTo>
                    <a:pt x="754" y="482"/>
                  </a:lnTo>
                  <a:lnTo>
                    <a:pt x="754" y="484"/>
                  </a:lnTo>
                  <a:lnTo>
                    <a:pt x="754" y="485"/>
                  </a:lnTo>
                  <a:lnTo>
                    <a:pt x="754" y="486"/>
                  </a:lnTo>
                  <a:lnTo>
                    <a:pt x="754" y="487"/>
                  </a:lnTo>
                  <a:lnTo>
                    <a:pt x="754" y="488"/>
                  </a:lnTo>
                  <a:lnTo>
                    <a:pt x="754" y="489"/>
                  </a:lnTo>
                  <a:lnTo>
                    <a:pt x="754" y="490"/>
                  </a:lnTo>
                  <a:lnTo>
                    <a:pt x="754" y="491"/>
                  </a:lnTo>
                  <a:lnTo>
                    <a:pt x="754" y="493"/>
                  </a:lnTo>
                  <a:lnTo>
                    <a:pt x="754" y="494"/>
                  </a:lnTo>
                  <a:lnTo>
                    <a:pt x="754" y="495"/>
                  </a:lnTo>
                  <a:lnTo>
                    <a:pt x="754" y="496"/>
                  </a:lnTo>
                  <a:lnTo>
                    <a:pt x="754" y="497"/>
                  </a:lnTo>
                  <a:lnTo>
                    <a:pt x="754" y="498"/>
                  </a:lnTo>
                  <a:lnTo>
                    <a:pt x="754" y="499"/>
                  </a:lnTo>
                  <a:lnTo>
                    <a:pt x="754" y="501"/>
                  </a:lnTo>
                  <a:lnTo>
                    <a:pt x="754" y="502"/>
                  </a:lnTo>
                  <a:lnTo>
                    <a:pt x="754" y="504"/>
                  </a:lnTo>
                  <a:lnTo>
                    <a:pt x="754" y="505"/>
                  </a:lnTo>
                  <a:lnTo>
                    <a:pt x="754" y="506"/>
                  </a:lnTo>
                  <a:lnTo>
                    <a:pt x="754" y="507"/>
                  </a:lnTo>
                  <a:lnTo>
                    <a:pt x="753" y="507"/>
                  </a:lnTo>
                  <a:lnTo>
                    <a:pt x="754" y="508"/>
                  </a:lnTo>
                  <a:lnTo>
                    <a:pt x="754" y="507"/>
                  </a:lnTo>
                  <a:lnTo>
                    <a:pt x="754" y="506"/>
                  </a:lnTo>
                  <a:lnTo>
                    <a:pt x="754" y="507"/>
                  </a:lnTo>
                  <a:lnTo>
                    <a:pt x="754" y="508"/>
                  </a:lnTo>
                  <a:lnTo>
                    <a:pt x="754" y="510"/>
                  </a:lnTo>
                  <a:lnTo>
                    <a:pt x="754" y="511"/>
                  </a:lnTo>
                  <a:lnTo>
                    <a:pt x="754" y="513"/>
                  </a:lnTo>
                  <a:lnTo>
                    <a:pt x="753" y="513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2" y="525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0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2" y="533"/>
                  </a:lnTo>
                  <a:lnTo>
                    <a:pt x="751" y="533"/>
                  </a:lnTo>
                  <a:lnTo>
                    <a:pt x="751" y="535"/>
                  </a:lnTo>
                  <a:lnTo>
                    <a:pt x="752" y="535"/>
                  </a:lnTo>
                  <a:lnTo>
                    <a:pt x="751" y="536"/>
                  </a:lnTo>
                  <a:lnTo>
                    <a:pt x="751" y="537"/>
                  </a:lnTo>
                  <a:lnTo>
                    <a:pt x="751" y="538"/>
                  </a:lnTo>
                  <a:lnTo>
                    <a:pt x="751" y="539"/>
                  </a:lnTo>
                  <a:lnTo>
                    <a:pt x="751" y="538"/>
                  </a:lnTo>
                  <a:lnTo>
                    <a:pt x="751" y="539"/>
                  </a:lnTo>
                  <a:lnTo>
                    <a:pt x="751" y="540"/>
                  </a:lnTo>
                  <a:lnTo>
                    <a:pt x="751" y="541"/>
                  </a:lnTo>
                  <a:lnTo>
                    <a:pt x="750" y="543"/>
                  </a:lnTo>
                  <a:lnTo>
                    <a:pt x="750" y="544"/>
                  </a:lnTo>
                  <a:lnTo>
                    <a:pt x="750" y="545"/>
                  </a:lnTo>
                  <a:lnTo>
                    <a:pt x="750" y="546"/>
                  </a:lnTo>
                  <a:lnTo>
                    <a:pt x="750" y="547"/>
                  </a:lnTo>
                  <a:lnTo>
                    <a:pt x="750" y="548"/>
                  </a:lnTo>
                  <a:lnTo>
                    <a:pt x="750" y="549"/>
                  </a:lnTo>
                  <a:lnTo>
                    <a:pt x="748" y="550"/>
                  </a:lnTo>
                  <a:lnTo>
                    <a:pt x="748" y="552"/>
                  </a:lnTo>
                  <a:lnTo>
                    <a:pt x="748" y="553"/>
                  </a:lnTo>
                  <a:lnTo>
                    <a:pt x="748" y="556"/>
                  </a:lnTo>
                  <a:lnTo>
                    <a:pt x="747" y="556"/>
                  </a:lnTo>
                  <a:lnTo>
                    <a:pt x="747" y="557"/>
                  </a:lnTo>
                  <a:lnTo>
                    <a:pt x="746" y="557"/>
                  </a:lnTo>
                  <a:lnTo>
                    <a:pt x="747" y="557"/>
                  </a:lnTo>
                  <a:lnTo>
                    <a:pt x="748" y="556"/>
                  </a:lnTo>
                  <a:lnTo>
                    <a:pt x="748" y="557"/>
                  </a:lnTo>
                  <a:lnTo>
                    <a:pt x="748" y="558"/>
                  </a:lnTo>
                  <a:lnTo>
                    <a:pt x="748" y="561"/>
                  </a:lnTo>
                  <a:lnTo>
                    <a:pt x="747" y="561"/>
                  </a:lnTo>
                  <a:lnTo>
                    <a:pt x="747" y="562"/>
                  </a:lnTo>
                  <a:lnTo>
                    <a:pt x="747" y="563"/>
                  </a:lnTo>
                  <a:lnTo>
                    <a:pt x="747" y="564"/>
                  </a:lnTo>
                  <a:lnTo>
                    <a:pt x="747" y="566"/>
                  </a:lnTo>
                  <a:lnTo>
                    <a:pt x="747" y="567"/>
                  </a:lnTo>
                  <a:lnTo>
                    <a:pt x="747" y="570"/>
                  </a:lnTo>
                  <a:lnTo>
                    <a:pt x="747" y="571"/>
                  </a:lnTo>
                  <a:lnTo>
                    <a:pt x="747" y="572"/>
                  </a:lnTo>
                  <a:lnTo>
                    <a:pt x="747" y="573"/>
                  </a:lnTo>
                  <a:lnTo>
                    <a:pt x="747" y="574"/>
                  </a:lnTo>
                  <a:lnTo>
                    <a:pt x="747" y="575"/>
                  </a:lnTo>
                  <a:lnTo>
                    <a:pt x="747" y="577"/>
                  </a:lnTo>
                  <a:lnTo>
                    <a:pt x="747" y="578"/>
                  </a:lnTo>
                  <a:lnTo>
                    <a:pt x="747" y="581"/>
                  </a:lnTo>
                  <a:lnTo>
                    <a:pt x="747" y="582"/>
                  </a:lnTo>
                  <a:lnTo>
                    <a:pt x="747" y="583"/>
                  </a:lnTo>
                  <a:lnTo>
                    <a:pt x="747" y="584"/>
                  </a:lnTo>
                  <a:lnTo>
                    <a:pt x="747" y="586"/>
                  </a:lnTo>
                  <a:lnTo>
                    <a:pt x="747" y="587"/>
                  </a:lnTo>
                  <a:lnTo>
                    <a:pt x="747" y="588"/>
                  </a:lnTo>
                  <a:lnTo>
                    <a:pt x="746" y="589"/>
                  </a:lnTo>
                  <a:lnTo>
                    <a:pt x="746" y="590"/>
                  </a:lnTo>
                  <a:lnTo>
                    <a:pt x="746" y="591"/>
                  </a:lnTo>
                  <a:lnTo>
                    <a:pt x="746" y="592"/>
                  </a:lnTo>
                  <a:lnTo>
                    <a:pt x="745" y="592"/>
                  </a:lnTo>
                  <a:lnTo>
                    <a:pt x="745" y="591"/>
                  </a:lnTo>
                  <a:lnTo>
                    <a:pt x="745" y="590"/>
                  </a:lnTo>
                  <a:lnTo>
                    <a:pt x="745" y="589"/>
                  </a:lnTo>
                  <a:lnTo>
                    <a:pt x="745" y="588"/>
                  </a:lnTo>
                  <a:lnTo>
                    <a:pt x="745" y="587"/>
                  </a:lnTo>
                  <a:lnTo>
                    <a:pt x="746" y="586"/>
                  </a:lnTo>
                  <a:lnTo>
                    <a:pt x="746" y="584"/>
                  </a:lnTo>
                  <a:lnTo>
                    <a:pt x="746" y="583"/>
                  </a:lnTo>
                  <a:lnTo>
                    <a:pt x="746" y="582"/>
                  </a:lnTo>
                  <a:lnTo>
                    <a:pt x="745" y="582"/>
                  </a:lnTo>
                  <a:lnTo>
                    <a:pt x="746" y="581"/>
                  </a:lnTo>
                  <a:lnTo>
                    <a:pt x="745" y="581"/>
                  </a:lnTo>
                  <a:lnTo>
                    <a:pt x="746" y="581"/>
                  </a:lnTo>
                  <a:lnTo>
                    <a:pt x="746" y="580"/>
                  </a:lnTo>
                  <a:lnTo>
                    <a:pt x="746" y="579"/>
                  </a:lnTo>
                  <a:lnTo>
                    <a:pt x="746" y="578"/>
                  </a:lnTo>
                  <a:lnTo>
                    <a:pt x="746" y="577"/>
                  </a:lnTo>
                  <a:lnTo>
                    <a:pt x="746" y="575"/>
                  </a:lnTo>
                  <a:lnTo>
                    <a:pt x="746" y="574"/>
                  </a:lnTo>
                  <a:lnTo>
                    <a:pt x="746" y="575"/>
                  </a:lnTo>
                  <a:lnTo>
                    <a:pt x="746" y="577"/>
                  </a:lnTo>
                  <a:lnTo>
                    <a:pt x="746" y="575"/>
                  </a:lnTo>
                  <a:lnTo>
                    <a:pt x="745" y="575"/>
                  </a:lnTo>
                  <a:lnTo>
                    <a:pt x="745" y="577"/>
                  </a:lnTo>
                  <a:lnTo>
                    <a:pt x="745" y="578"/>
                  </a:lnTo>
                  <a:lnTo>
                    <a:pt x="744" y="578"/>
                  </a:lnTo>
                  <a:lnTo>
                    <a:pt x="744" y="579"/>
                  </a:lnTo>
                  <a:lnTo>
                    <a:pt x="744" y="580"/>
                  </a:lnTo>
                  <a:lnTo>
                    <a:pt x="743" y="580"/>
                  </a:lnTo>
                  <a:lnTo>
                    <a:pt x="743" y="581"/>
                  </a:lnTo>
                  <a:lnTo>
                    <a:pt x="742" y="581"/>
                  </a:lnTo>
                  <a:lnTo>
                    <a:pt x="742" y="582"/>
                  </a:lnTo>
                  <a:lnTo>
                    <a:pt x="742" y="583"/>
                  </a:lnTo>
                  <a:lnTo>
                    <a:pt x="742" y="584"/>
                  </a:lnTo>
                  <a:lnTo>
                    <a:pt x="740" y="586"/>
                  </a:lnTo>
                  <a:lnTo>
                    <a:pt x="742" y="586"/>
                  </a:lnTo>
                  <a:lnTo>
                    <a:pt x="742" y="587"/>
                  </a:lnTo>
                  <a:lnTo>
                    <a:pt x="740" y="587"/>
                  </a:lnTo>
                  <a:lnTo>
                    <a:pt x="740" y="588"/>
                  </a:lnTo>
                  <a:lnTo>
                    <a:pt x="740" y="589"/>
                  </a:lnTo>
                  <a:lnTo>
                    <a:pt x="740" y="590"/>
                  </a:lnTo>
                  <a:lnTo>
                    <a:pt x="740" y="591"/>
                  </a:lnTo>
                  <a:lnTo>
                    <a:pt x="740" y="592"/>
                  </a:lnTo>
                  <a:lnTo>
                    <a:pt x="740" y="594"/>
                  </a:lnTo>
                  <a:lnTo>
                    <a:pt x="739" y="595"/>
                  </a:lnTo>
                  <a:lnTo>
                    <a:pt x="738" y="595"/>
                  </a:lnTo>
                  <a:lnTo>
                    <a:pt x="737" y="596"/>
                  </a:lnTo>
                  <a:lnTo>
                    <a:pt x="736" y="596"/>
                  </a:lnTo>
                  <a:lnTo>
                    <a:pt x="736" y="597"/>
                  </a:lnTo>
                  <a:lnTo>
                    <a:pt x="735" y="597"/>
                  </a:lnTo>
                  <a:lnTo>
                    <a:pt x="735" y="598"/>
                  </a:lnTo>
                  <a:lnTo>
                    <a:pt x="735" y="599"/>
                  </a:lnTo>
                  <a:lnTo>
                    <a:pt x="735" y="600"/>
                  </a:lnTo>
                  <a:lnTo>
                    <a:pt x="734" y="601"/>
                  </a:lnTo>
                  <a:lnTo>
                    <a:pt x="733" y="601"/>
                  </a:lnTo>
                  <a:lnTo>
                    <a:pt x="734" y="601"/>
                  </a:lnTo>
                  <a:lnTo>
                    <a:pt x="734" y="603"/>
                  </a:lnTo>
                  <a:lnTo>
                    <a:pt x="733" y="603"/>
                  </a:lnTo>
                  <a:lnTo>
                    <a:pt x="733" y="604"/>
                  </a:lnTo>
                  <a:lnTo>
                    <a:pt x="733" y="605"/>
                  </a:lnTo>
                  <a:lnTo>
                    <a:pt x="733" y="606"/>
                  </a:lnTo>
                  <a:lnTo>
                    <a:pt x="731" y="607"/>
                  </a:lnTo>
                  <a:lnTo>
                    <a:pt x="731" y="608"/>
                  </a:lnTo>
                  <a:lnTo>
                    <a:pt x="730" y="608"/>
                  </a:lnTo>
                  <a:lnTo>
                    <a:pt x="730" y="607"/>
                  </a:lnTo>
                  <a:lnTo>
                    <a:pt x="730" y="608"/>
                  </a:lnTo>
                  <a:lnTo>
                    <a:pt x="729" y="608"/>
                  </a:lnTo>
                  <a:lnTo>
                    <a:pt x="729" y="609"/>
                  </a:lnTo>
                  <a:lnTo>
                    <a:pt x="728" y="609"/>
                  </a:lnTo>
                  <a:lnTo>
                    <a:pt x="728" y="611"/>
                  </a:lnTo>
                  <a:lnTo>
                    <a:pt x="728" y="612"/>
                  </a:lnTo>
                  <a:lnTo>
                    <a:pt x="728" y="613"/>
                  </a:lnTo>
                  <a:lnTo>
                    <a:pt x="729" y="613"/>
                  </a:lnTo>
                  <a:lnTo>
                    <a:pt x="729" y="614"/>
                  </a:lnTo>
                  <a:lnTo>
                    <a:pt x="728" y="615"/>
                  </a:lnTo>
                  <a:lnTo>
                    <a:pt x="728" y="616"/>
                  </a:lnTo>
                  <a:lnTo>
                    <a:pt x="728" y="617"/>
                  </a:lnTo>
                  <a:lnTo>
                    <a:pt x="728" y="619"/>
                  </a:lnTo>
                  <a:lnTo>
                    <a:pt x="727" y="619"/>
                  </a:lnTo>
                  <a:lnTo>
                    <a:pt x="727" y="617"/>
                  </a:lnTo>
                  <a:lnTo>
                    <a:pt x="727" y="619"/>
                  </a:lnTo>
                  <a:lnTo>
                    <a:pt x="726" y="619"/>
                  </a:lnTo>
                  <a:lnTo>
                    <a:pt x="726" y="621"/>
                  </a:lnTo>
                  <a:lnTo>
                    <a:pt x="726" y="622"/>
                  </a:lnTo>
                  <a:lnTo>
                    <a:pt x="725" y="622"/>
                  </a:lnTo>
                  <a:lnTo>
                    <a:pt x="726" y="623"/>
                  </a:lnTo>
                  <a:lnTo>
                    <a:pt x="725" y="623"/>
                  </a:lnTo>
                  <a:lnTo>
                    <a:pt x="725" y="624"/>
                  </a:lnTo>
                  <a:lnTo>
                    <a:pt x="725" y="625"/>
                  </a:lnTo>
                  <a:lnTo>
                    <a:pt x="726" y="625"/>
                  </a:lnTo>
                  <a:lnTo>
                    <a:pt x="726" y="626"/>
                  </a:lnTo>
                  <a:lnTo>
                    <a:pt x="726" y="628"/>
                  </a:lnTo>
                  <a:lnTo>
                    <a:pt x="726" y="629"/>
                  </a:lnTo>
                  <a:lnTo>
                    <a:pt x="727" y="629"/>
                  </a:lnTo>
                  <a:lnTo>
                    <a:pt x="726" y="629"/>
                  </a:lnTo>
                  <a:lnTo>
                    <a:pt x="727" y="629"/>
                  </a:lnTo>
                  <a:lnTo>
                    <a:pt x="727" y="630"/>
                  </a:lnTo>
                  <a:lnTo>
                    <a:pt x="726" y="630"/>
                  </a:lnTo>
                  <a:lnTo>
                    <a:pt x="727" y="630"/>
                  </a:lnTo>
                  <a:lnTo>
                    <a:pt x="727" y="631"/>
                  </a:lnTo>
                  <a:lnTo>
                    <a:pt x="727" y="632"/>
                  </a:lnTo>
                  <a:lnTo>
                    <a:pt x="726" y="632"/>
                  </a:lnTo>
                  <a:lnTo>
                    <a:pt x="727" y="633"/>
                  </a:lnTo>
                  <a:lnTo>
                    <a:pt x="726" y="633"/>
                  </a:lnTo>
                  <a:lnTo>
                    <a:pt x="727" y="633"/>
                  </a:lnTo>
                  <a:lnTo>
                    <a:pt x="727" y="634"/>
                  </a:lnTo>
                  <a:lnTo>
                    <a:pt x="728" y="634"/>
                  </a:lnTo>
                  <a:lnTo>
                    <a:pt x="728" y="636"/>
                  </a:lnTo>
                  <a:lnTo>
                    <a:pt x="728" y="637"/>
                  </a:lnTo>
                  <a:lnTo>
                    <a:pt x="727" y="637"/>
                  </a:lnTo>
                  <a:lnTo>
                    <a:pt x="727" y="638"/>
                  </a:lnTo>
                  <a:lnTo>
                    <a:pt x="726" y="639"/>
                  </a:lnTo>
                  <a:lnTo>
                    <a:pt x="726" y="640"/>
                  </a:lnTo>
                  <a:lnTo>
                    <a:pt x="725" y="640"/>
                  </a:lnTo>
                  <a:lnTo>
                    <a:pt x="725" y="641"/>
                  </a:lnTo>
                  <a:lnTo>
                    <a:pt x="725" y="640"/>
                  </a:lnTo>
                  <a:lnTo>
                    <a:pt x="725" y="641"/>
                  </a:lnTo>
                  <a:lnTo>
                    <a:pt x="723" y="641"/>
                  </a:lnTo>
                  <a:lnTo>
                    <a:pt x="722" y="641"/>
                  </a:lnTo>
                  <a:lnTo>
                    <a:pt x="722" y="642"/>
                  </a:lnTo>
                  <a:lnTo>
                    <a:pt x="721" y="642"/>
                  </a:lnTo>
                  <a:lnTo>
                    <a:pt x="721" y="643"/>
                  </a:lnTo>
                  <a:lnTo>
                    <a:pt x="721" y="642"/>
                  </a:lnTo>
                  <a:lnTo>
                    <a:pt x="721" y="643"/>
                  </a:lnTo>
                  <a:lnTo>
                    <a:pt x="720" y="645"/>
                  </a:lnTo>
                  <a:lnTo>
                    <a:pt x="720" y="646"/>
                  </a:lnTo>
                  <a:lnTo>
                    <a:pt x="719" y="645"/>
                  </a:lnTo>
                  <a:lnTo>
                    <a:pt x="719" y="646"/>
                  </a:lnTo>
                  <a:lnTo>
                    <a:pt x="719" y="647"/>
                  </a:lnTo>
                  <a:lnTo>
                    <a:pt x="719" y="646"/>
                  </a:lnTo>
                  <a:lnTo>
                    <a:pt x="720" y="646"/>
                  </a:lnTo>
                  <a:lnTo>
                    <a:pt x="719" y="647"/>
                  </a:lnTo>
                  <a:lnTo>
                    <a:pt x="719" y="648"/>
                  </a:lnTo>
                  <a:lnTo>
                    <a:pt x="719" y="650"/>
                  </a:lnTo>
                  <a:lnTo>
                    <a:pt x="719" y="651"/>
                  </a:lnTo>
                  <a:lnTo>
                    <a:pt x="718" y="651"/>
                  </a:lnTo>
                  <a:lnTo>
                    <a:pt x="719" y="650"/>
                  </a:lnTo>
                  <a:lnTo>
                    <a:pt x="719" y="649"/>
                  </a:lnTo>
                  <a:lnTo>
                    <a:pt x="719" y="648"/>
                  </a:lnTo>
                  <a:lnTo>
                    <a:pt x="718" y="648"/>
                  </a:lnTo>
                  <a:lnTo>
                    <a:pt x="719" y="647"/>
                  </a:lnTo>
                  <a:lnTo>
                    <a:pt x="718" y="647"/>
                  </a:lnTo>
                  <a:lnTo>
                    <a:pt x="718" y="648"/>
                  </a:lnTo>
                  <a:lnTo>
                    <a:pt x="717" y="648"/>
                  </a:lnTo>
                  <a:lnTo>
                    <a:pt x="717" y="647"/>
                  </a:lnTo>
                  <a:lnTo>
                    <a:pt x="717" y="648"/>
                  </a:lnTo>
                  <a:lnTo>
                    <a:pt x="717" y="649"/>
                  </a:lnTo>
                  <a:lnTo>
                    <a:pt x="717" y="650"/>
                  </a:lnTo>
                  <a:lnTo>
                    <a:pt x="717" y="651"/>
                  </a:lnTo>
                  <a:lnTo>
                    <a:pt x="717" y="650"/>
                  </a:lnTo>
                  <a:lnTo>
                    <a:pt x="717" y="651"/>
                  </a:lnTo>
                  <a:lnTo>
                    <a:pt x="716" y="651"/>
                  </a:lnTo>
                  <a:lnTo>
                    <a:pt x="717" y="653"/>
                  </a:lnTo>
                  <a:lnTo>
                    <a:pt x="718" y="653"/>
                  </a:lnTo>
                  <a:lnTo>
                    <a:pt x="718" y="654"/>
                  </a:lnTo>
                  <a:lnTo>
                    <a:pt x="717" y="654"/>
                  </a:lnTo>
                  <a:lnTo>
                    <a:pt x="717" y="655"/>
                  </a:lnTo>
                  <a:lnTo>
                    <a:pt x="718" y="655"/>
                  </a:lnTo>
                  <a:lnTo>
                    <a:pt x="719" y="656"/>
                  </a:lnTo>
                  <a:lnTo>
                    <a:pt x="720" y="656"/>
                  </a:lnTo>
                  <a:lnTo>
                    <a:pt x="721" y="655"/>
                  </a:lnTo>
                  <a:lnTo>
                    <a:pt x="722" y="655"/>
                  </a:lnTo>
                  <a:lnTo>
                    <a:pt x="721" y="655"/>
                  </a:lnTo>
                  <a:lnTo>
                    <a:pt x="722" y="655"/>
                  </a:lnTo>
                  <a:lnTo>
                    <a:pt x="723" y="654"/>
                  </a:lnTo>
                  <a:lnTo>
                    <a:pt x="723" y="655"/>
                  </a:lnTo>
                  <a:lnTo>
                    <a:pt x="723" y="654"/>
                  </a:lnTo>
                  <a:lnTo>
                    <a:pt x="725" y="654"/>
                  </a:lnTo>
                  <a:lnTo>
                    <a:pt x="723" y="654"/>
                  </a:lnTo>
                  <a:lnTo>
                    <a:pt x="725" y="653"/>
                  </a:lnTo>
                  <a:lnTo>
                    <a:pt x="725" y="651"/>
                  </a:lnTo>
                  <a:lnTo>
                    <a:pt x="726" y="650"/>
                  </a:lnTo>
                  <a:lnTo>
                    <a:pt x="726" y="648"/>
                  </a:lnTo>
                  <a:lnTo>
                    <a:pt x="725" y="647"/>
                  </a:lnTo>
                  <a:lnTo>
                    <a:pt x="726" y="646"/>
                  </a:lnTo>
                  <a:lnTo>
                    <a:pt x="727" y="645"/>
                  </a:lnTo>
                  <a:lnTo>
                    <a:pt x="728" y="645"/>
                  </a:lnTo>
                  <a:lnTo>
                    <a:pt x="728" y="643"/>
                  </a:lnTo>
                  <a:lnTo>
                    <a:pt x="729" y="643"/>
                  </a:lnTo>
                  <a:lnTo>
                    <a:pt x="730" y="642"/>
                  </a:lnTo>
                  <a:lnTo>
                    <a:pt x="731" y="641"/>
                  </a:lnTo>
                  <a:lnTo>
                    <a:pt x="731" y="640"/>
                  </a:lnTo>
                  <a:lnTo>
                    <a:pt x="733" y="638"/>
                  </a:lnTo>
                  <a:lnTo>
                    <a:pt x="733" y="639"/>
                  </a:lnTo>
                  <a:lnTo>
                    <a:pt x="734" y="639"/>
                  </a:lnTo>
                  <a:lnTo>
                    <a:pt x="734" y="640"/>
                  </a:lnTo>
                  <a:lnTo>
                    <a:pt x="733" y="640"/>
                  </a:lnTo>
                  <a:lnTo>
                    <a:pt x="734" y="640"/>
                  </a:lnTo>
                  <a:lnTo>
                    <a:pt x="733" y="642"/>
                  </a:lnTo>
                  <a:lnTo>
                    <a:pt x="731" y="642"/>
                  </a:lnTo>
                  <a:lnTo>
                    <a:pt x="731" y="643"/>
                  </a:lnTo>
                  <a:lnTo>
                    <a:pt x="731" y="645"/>
                  </a:lnTo>
                  <a:lnTo>
                    <a:pt x="730" y="645"/>
                  </a:lnTo>
                  <a:lnTo>
                    <a:pt x="730" y="646"/>
                  </a:lnTo>
                  <a:lnTo>
                    <a:pt x="730" y="647"/>
                  </a:lnTo>
                  <a:lnTo>
                    <a:pt x="729" y="647"/>
                  </a:lnTo>
                  <a:lnTo>
                    <a:pt x="729" y="648"/>
                  </a:lnTo>
                  <a:lnTo>
                    <a:pt x="728" y="649"/>
                  </a:lnTo>
                  <a:lnTo>
                    <a:pt x="728" y="650"/>
                  </a:lnTo>
                  <a:lnTo>
                    <a:pt x="728" y="651"/>
                  </a:lnTo>
                  <a:lnTo>
                    <a:pt x="727" y="651"/>
                  </a:lnTo>
                  <a:lnTo>
                    <a:pt x="727" y="653"/>
                  </a:lnTo>
                  <a:lnTo>
                    <a:pt x="726" y="653"/>
                  </a:lnTo>
                  <a:lnTo>
                    <a:pt x="726" y="654"/>
                  </a:lnTo>
                  <a:lnTo>
                    <a:pt x="726" y="655"/>
                  </a:lnTo>
                  <a:lnTo>
                    <a:pt x="725" y="655"/>
                  </a:lnTo>
                  <a:lnTo>
                    <a:pt x="725" y="656"/>
                  </a:lnTo>
                  <a:lnTo>
                    <a:pt x="723" y="656"/>
                  </a:lnTo>
                  <a:lnTo>
                    <a:pt x="723" y="657"/>
                  </a:lnTo>
                  <a:lnTo>
                    <a:pt x="723" y="658"/>
                  </a:lnTo>
                  <a:lnTo>
                    <a:pt x="722" y="658"/>
                  </a:lnTo>
                  <a:lnTo>
                    <a:pt x="723" y="658"/>
                  </a:lnTo>
                  <a:lnTo>
                    <a:pt x="723" y="659"/>
                  </a:lnTo>
                  <a:lnTo>
                    <a:pt x="722" y="659"/>
                  </a:lnTo>
                  <a:lnTo>
                    <a:pt x="723" y="659"/>
                  </a:lnTo>
                  <a:lnTo>
                    <a:pt x="723" y="660"/>
                  </a:lnTo>
                  <a:lnTo>
                    <a:pt x="722" y="660"/>
                  </a:lnTo>
                  <a:lnTo>
                    <a:pt x="722" y="662"/>
                  </a:lnTo>
                  <a:lnTo>
                    <a:pt x="721" y="662"/>
                  </a:lnTo>
                  <a:lnTo>
                    <a:pt x="721" y="663"/>
                  </a:lnTo>
                  <a:lnTo>
                    <a:pt x="721" y="664"/>
                  </a:lnTo>
                  <a:lnTo>
                    <a:pt x="720" y="664"/>
                  </a:lnTo>
                  <a:lnTo>
                    <a:pt x="720" y="665"/>
                  </a:lnTo>
                  <a:lnTo>
                    <a:pt x="719" y="665"/>
                  </a:lnTo>
                  <a:lnTo>
                    <a:pt x="718" y="665"/>
                  </a:lnTo>
                  <a:lnTo>
                    <a:pt x="719" y="665"/>
                  </a:lnTo>
                  <a:lnTo>
                    <a:pt x="719" y="664"/>
                  </a:lnTo>
                  <a:lnTo>
                    <a:pt x="718" y="664"/>
                  </a:lnTo>
                  <a:lnTo>
                    <a:pt x="718" y="665"/>
                  </a:lnTo>
                  <a:lnTo>
                    <a:pt x="717" y="665"/>
                  </a:lnTo>
                  <a:lnTo>
                    <a:pt x="717" y="666"/>
                  </a:lnTo>
                  <a:lnTo>
                    <a:pt x="716" y="668"/>
                  </a:lnTo>
                  <a:lnTo>
                    <a:pt x="714" y="668"/>
                  </a:lnTo>
                  <a:lnTo>
                    <a:pt x="714" y="670"/>
                  </a:lnTo>
                  <a:lnTo>
                    <a:pt x="713" y="668"/>
                  </a:lnTo>
                  <a:lnTo>
                    <a:pt x="714" y="668"/>
                  </a:lnTo>
                  <a:lnTo>
                    <a:pt x="714" y="667"/>
                  </a:lnTo>
                  <a:lnTo>
                    <a:pt x="714" y="668"/>
                  </a:lnTo>
                  <a:lnTo>
                    <a:pt x="713" y="670"/>
                  </a:lnTo>
                  <a:lnTo>
                    <a:pt x="712" y="670"/>
                  </a:lnTo>
                  <a:lnTo>
                    <a:pt x="711" y="671"/>
                  </a:lnTo>
                  <a:lnTo>
                    <a:pt x="711" y="672"/>
                  </a:lnTo>
                  <a:lnTo>
                    <a:pt x="710" y="672"/>
                  </a:lnTo>
                  <a:lnTo>
                    <a:pt x="710" y="673"/>
                  </a:lnTo>
                  <a:lnTo>
                    <a:pt x="710" y="674"/>
                  </a:lnTo>
                  <a:lnTo>
                    <a:pt x="710" y="675"/>
                  </a:lnTo>
                  <a:lnTo>
                    <a:pt x="709" y="675"/>
                  </a:lnTo>
                  <a:lnTo>
                    <a:pt x="708" y="675"/>
                  </a:lnTo>
                  <a:lnTo>
                    <a:pt x="708" y="676"/>
                  </a:lnTo>
                  <a:lnTo>
                    <a:pt x="706" y="676"/>
                  </a:lnTo>
                  <a:lnTo>
                    <a:pt x="706" y="678"/>
                  </a:lnTo>
                  <a:lnTo>
                    <a:pt x="704" y="680"/>
                  </a:lnTo>
                  <a:lnTo>
                    <a:pt x="703" y="681"/>
                  </a:lnTo>
                  <a:lnTo>
                    <a:pt x="703" y="682"/>
                  </a:lnTo>
                  <a:lnTo>
                    <a:pt x="702" y="682"/>
                  </a:lnTo>
                  <a:lnTo>
                    <a:pt x="701" y="682"/>
                  </a:lnTo>
                  <a:lnTo>
                    <a:pt x="700" y="683"/>
                  </a:lnTo>
                  <a:lnTo>
                    <a:pt x="700" y="682"/>
                  </a:lnTo>
                  <a:lnTo>
                    <a:pt x="700" y="681"/>
                  </a:lnTo>
                  <a:lnTo>
                    <a:pt x="700" y="682"/>
                  </a:lnTo>
                  <a:lnTo>
                    <a:pt x="700" y="681"/>
                  </a:lnTo>
                  <a:lnTo>
                    <a:pt x="701" y="681"/>
                  </a:lnTo>
                  <a:lnTo>
                    <a:pt x="702" y="681"/>
                  </a:lnTo>
                  <a:lnTo>
                    <a:pt x="703" y="680"/>
                  </a:lnTo>
                  <a:lnTo>
                    <a:pt x="704" y="680"/>
                  </a:lnTo>
                  <a:lnTo>
                    <a:pt x="704" y="679"/>
                  </a:lnTo>
                  <a:lnTo>
                    <a:pt x="704" y="678"/>
                  </a:lnTo>
                  <a:lnTo>
                    <a:pt x="705" y="678"/>
                  </a:lnTo>
                  <a:lnTo>
                    <a:pt x="704" y="678"/>
                  </a:lnTo>
                  <a:lnTo>
                    <a:pt x="704" y="676"/>
                  </a:lnTo>
                  <a:lnTo>
                    <a:pt x="705" y="675"/>
                  </a:lnTo>
                  <a:lnTo>
                    <a:pt x="706" y="675"/>
                  </a:lnTo>
                  <a:lnTo>
                    <a:pt x="708" y="675"/>
                  </a:lnTo>
                  <a:lnTo>
                    <a:pt x="710" y="672"/>
                  </a:lnTo>
                  <a:lnTo>
                    <a:pt x="711" y="671"/>
                  </a:lnTo>
                  <a:lnTo>
                    <a:pt x="714" y="667"/>
                  </a:lnTo>
                  <a:lnTo>
                    <a:pt x="714" y="666"/>
                  </a:lnTo>
                  <a:lnTo>
                    <a:pt x="716" y="666"/>
                  </a:lnTo>
                  <a:lnTo>
                    <a:pt x="716" y="665"/>
                  </a:lnTo>
                  <a:lnTo>
                    <a:pt x="716" y="664"/>
                  </a:lnTo>
                  <a:lnTo>
                    <a:pt x="714" y="664"/>
                  </a:lnTo>
                  <a:lnTo>
                    <a:pt x="714" y="663"/>
                  </a:lnTo>
                  <a:lnTo>
                    <a:pt x="716" y="663"/>
                  </a:lnTo>
                  <a:lnTo>
                    <a:pt x="716" y="662"/>
                  </a:lnTo>
                  <a:lnTo>
                    <a:pt x="714" y="662"/>
                  </a:lnTo>
                  <a:lnTo>
                    <a:pt x="714" y="660"/>
                  </a:lnTo>
                  <a:lnTo>
                    <a:pt x="713" y="660"/>
                  </a:lnTo>
                  <a:lnTo>
                    <a:pt x="713" y="662"/>
                  </a:lnTo>
                  <a:lnTo>
                    <a:pt x="713" y="663"/>
                  </a:lnTo>
                  <a:lnTo>
                    <a:pt x="713" y="659"/>
                  </a:lnTo>
                  <a:lnTo>
                    <a:pt x="714" y="658"/>
                  </a:lnTo>
                  <a:lnTo>
                    <a:pt x="713" y="658"/>
                  </a:lnTo>
                  <a:lnTo>
                    <a:pt x="713" y="659"/>
                  </a:lnTo>
                  <a:lnTo>
                    <a:pt x="713" y="660"/>
                  </a:lnTo>
                  <a:lnTo>
                    <a:pt x="714" y="660"/>
                  </a:lnTo>
                  <a:lnTo>
                    <a:pt x="716" y="660"/>
                  </a:lnTo>
                  <a:lnTo>
                    <a:pt x="716" y="662"/>
                  </a:lnTo>
                  <a:lnTo>
                    <a:pt x="717" y="660"/>
                  </a:lnTo>
                  <a:lnTo>
                    <a:pt x="717" y="662"/>
                  </a:lnTo>
                  <a:lnTo>
                    <a:pt x="717" y="663"/>
                  </a:lnTo>
                  <a:lnTo>
                    <a:pt x="716" y="663"/>
                  </a:lnTo>
                  <a:lnTo>
                    <a:pt x="716" y="664"/>
                  </a:lnTo>
                  <a:lnTo>
                    <a:pt x="717" y="664"/>
                  </a:lnTo>
                  <a:lnTo>
                    <a:pt x="717" y="663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19" y="662"/>
                  </a:lnTo>
                  <a:lnTo>
                    <a:pt x="720" y="660"/>
                  </a:lnTo>
                  <a:lnTo>
                    <a:pt x="719" y="659"/>
                  </a:lnTo>
                  <a:lnTo>
                    <a:pt x="720" y="659"/>
                  </a:lnTo>
                  <a:lnTo>
                    <a:pt x="720" y="658"/>
                  </a:lnTo>
                  <a:lnTo>
                    <a:pt x="720" y="657"/>
                  </a:lnTo>
                  <a:lnTo>
                    <a:pt x="721" y="657"/>
                  </a:lnTo>
                  <a:lnTo>
                    <a:pt x="720" y="657"/>
                  </a:lnTo>
                  <a:lnTo>
                    <a:pt x="720" y="658"/>
                  </a:lnTo>
                  <a:lnTo>
                    <a:pt x="721" y="658"/>
                  </a:lnTo>
                  <a:lnTo>
                    <a:pt x="721" y="657"/>
                  </a:lnTo>
                  <a:lnTo>
                    <a:pt x="722" y="657"/>
                  </a:lnTo>
                  <a:lnTo>
                    <a:pt x="721" y="656"/>
                  </a:lnTo>
                  <a:lnTo>
                    <a:pt x="721" y="657"/>
                  </a:lnTo>
                  <a:lnTo>
                    <a:pt x="720" y="657"/>
                  </a:lnTo>
                  <a:lnTo>
                    <a:pt x="719" y="657"/>
                  </a:lnTo>
                  <a:lnTo>
                    <a:pt x="719" y="656"/>
                  </a:lnTo>
                  <a:lnTo>
                    <a:pt x="718" y="656"/>
                  </a:lnTo>
                  <a:lnTo>
                    <a:pt x="717" y="656"/>
                  </a:lnTo>
                  <a:lnTo>
                    <a:pt x="717" y="655"/>
                  </a:lnTo>
                  <a:lnTo>
                    <a:pt x="716" y="655"/>
                  </a:lnTo>
                  <a:lnTo>
                    <a:pt x="717" y="655"/>
                  </a:lnTo>
                  <a:lnTo>
                    <a:pt x="717" y="654"/>
                  </a:lnTo>
                  <a:lnTo>
                    <a:pt x="716" y="654"/>
                  </a:lnTo>
                  <a:lnTo>
                    <a:pt x="716" y="653"/>
                  </a:lnTo>
                  <a:lnTo>
                    <a:pt x="714" y="653"/>
                  </a:lnTo>
                  <a:lnTo>
                    <a:pt x="716" y="651"/>
                  </a:lnTo>
                  <a:lnTo>
                    <a:pt x="716" y="650"/>
                  </a:lnTo>
                  <a:lnTo>
                    <a:pt x="714" y="650"/>
                  </a:lnTo>
                  <a:lnTo>
                    <a:pt x="714" y="651"/>
                  </a:lnTo>
                  <a:lnTo>
                    <a:pt x="713" y="651"/>
                  </a:lnTo>
                  <a:lnTo>
                    <a:pt x="712" y="651"/>
                  </a:lnTo>
                  <a:lnTo>
                    <a:pt x="711" y="653"/>
                  </a:lnTo>
                  <a:lnTo>
                    <a:pt x="710" y="653"/>
                  </a:lnTo>
                  <a:lnTo>
                    <a:pt x="710" y="654"/>
                  </a:lnTo>
                  <a:lnTo>
                    <a:pt x="711" y="654"/>
                  </a:lnTo>
                  <a:lnTo>
                    <a:pt x="711" y="653"/>
                  </a:lnTo>
                  <a:lnTo>
                    <a:pt x="712" y="653"/>
                  </a:lnTo>
                  <a:lnTo>
                    <a:pt x="713" y="653"/>
                  </a:lnTo>
                  <a:lnTo>
                    <a:pt x="713" y="654"/>
                  </a:lnTo>
                  <a:lnTo>
                    <a:pt x="713" y="655"/>
                  </a:lnTo>
                  <a:lnTo>
                    <a:pt x="714" y="655"/>
                  </a:lnTo>
                  <a:lnTo>
                    <a:pt x="716" y="656"/>
                  </a:lnTo>
                  <a:lnTo>
                    <a:pt x="716" y="655"/>
                  </a:lnTo>
                  <a:lnTo>
                    <a:pt x="716" y="656"/>
                  </a:lnTo>
                  <a:lnTo>
                    <a:pt x="716" y="657"/>
                  </a:lnTo>
                  <a:lnTo>
                    <a:pt x="714" y="658"/>
                  </a:lnTo>
                  <a:lnTo>
                    <a:pt x="716" y="657"/>
                  </a:lnTo>
                  <a:lnTo>
                    <a:pt x="714" y="656"/>
                  </a:lnTo>
                  <a:lnTo>
                    <a:pt x="713" y="654"/>
                  </a:lnTo>
                  <a:lnTo>
                    <a:pt x="711" y="654"/>
                  </a:lnTo>
                  <a:lnTo>
                    <a:pt x="710" y="655"/>
                  </a:lnTo>
                  <a:lnTo>
                    <a:pt x="710" y="654"/>
                  </a:lnTo>
                  <a:lnTo>
                    <a:pt x="709" y="655"/>
                  </a:lnTo>
                  <a:lnTo>
                    <a:pt x="710" y="655"/>
                  </a:lnTo>
                  <a:lnTo>
                    <a:pt x="709" y="655"/>
                  </a:lnTo>
                  <a:lnTo>
                    <a:pt x="708" y="653"/>
                  </a:lnTo>
                  <a:lnTo>
                    <a:pt x="706" y="653"/>
                  </a:lnTo>
                  <a:lnTo>
                    <a:pt x="706" y="654"/>
                  </a:lnTo>
                  <a:lnTo>
                    <a:pt x="706" y="653"/>
                  </a:lnTo>
                  <a:lnTo>
                    <a:pt x="708" y="653"/>
                  </a:lnTo>
                  <a:lnTo>
                    <a:pt x="709" y="653"/>
                  </a:lnTo>
                  <a:lnTo>
                    <a:pt x="709" y="651"/>
                  </a:lnTo>
                  <a:lnTo>
                    <a:pt x="709" y="653"/>
                  </a:lnTo>
                  <a:lnTo>
                    <a:pt x="708" y="653"/>
                  </a:lnTo>
                  <a:lnTo>
                    <a:pt x="708" y="651"/>
                  </a:lnTo>
                  <a:lnTo>
                    <a:pt x="709" y="651"/>
                  </a:lnTo>
                  <a:lnTo>
                    <a:pt x="708" y="651"/>
                  </a:lnTo>
                  <a:lnTo>
                    <a:pt x="708" y="653"/>
                  </a:lnTo>
                  <a:lnTo>
                    <a:pt x="706" y="653"/>
                  </a:lnTo>
                  <a:lnTo>
                    <a:pt x="706" y="651"/>
                  </a:lnTo>
                  <a:lnTo>
                    <a:pt x="705" y="651"/>
                  </a:lnTo>
                  <a:lnTo>
                    <a:pt x="706" y="651"/>
                  </a:lnTo>
                  <a:lnTo>
                    <a:pt x="705" y="651"/>
                  </a:lnTo>
                  <a:lnTo>
                    <a:pt x="705" y="650"/>
                  </a:lnTo>
                  <a:lnTo>
                    <a:pt x="705" y="651"/>
                  </a:lnTo>
                  <a:lnTo>
                    <a:pt x="705" y="650"/>
                  </a:lnTo>
                  <a:lnTo>
                    <a:pt x="705" y="651"/>
                  </a:lnTo>
                  <a:lnTo>
                    <a:pt x="705" y="653"/>
                  </a:lnTo>
                  <a:lnTo>
                    <a:pt x="705" y="651"/>
                  </a:lnTo>
                  <a:lnTo>
                    <a:pt x="704" y="651"/>
                  </a:lnTo>
                  <a:lnTo>
                    <a:pt x="703" y="650"/>
                  </a:lnTo>
                  <a:lnTo>
                    <a:pt x="702" y="650"/>
                  </a:lnTo>
                  <a:lnTo>
                    <a:pt x="702" y="651"/>
                  </a:lnTo>
                  <a:lnTo>
                    <a:pt x="702" y="650"/>
                  </a:lnTo>
                  <a:lnTo>
                    <a:pt x="702" y="651"/>
                  </a:lnTo>
                  <a:lnTo>
                    <a:pt x="701" y="651"/>
                  </a:lnTo>
                  <a:lnTo>
                    <a:pt x="702" y="653"/>
                  </a:lnTo>
                  <a:lnTo>
                    <a:pt x="702" y="651"/>
                  </a:lnTo>
                  <a:lnTo>
                    <a:pt x="702" y="653"/>
                  </a:lnTo>
                  <a:lnTo>
                    <a:pt x="701" y="653"/>
                  </a:lnTo>
                  <a:lnTo>
                    <a:pt x="701" y="654"/>
                  </a:lnTo>
                  <a:lnTo>
                    <a:pt x="702" y="654"/>
                  </a:lnTo>
                  <a:lnTo>
                    <a:pt x="703" y="654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5" y="654"/>
                  </a:lnTo>
                  <a:lnTo>
                    <a:pt x="705" y="653"/>
                  </a:lnTo>
                  <a:lnTo>
                    <a:pt x="704" y="653"/>
                  </a:lnTo>
                  <a:lnTo>
                    <a:pt x="705" y="653"/>
                  </a:lnTo>
                  <a:lnTo>
                    <a:pt x="706" y="653"/>
                  </a:lnTo>
                  <a:lnTo>
                    <a:pt x="705" y="653"/>
                  </a:lnTo>
                  <a:lnTo>
                    <a:pt x="705" y="654"/>
                  </a:lnTo>
                  <a:lnTo>
                    <a:pt x="701" y="654"/>
                  </a:lnTo>
                  <a:lnTo>
                    <a:pt x="701" y="655"/>
                  </a:lnTo>
                  <a:lnTo>
                    <a:pt x="700" y="656"/>
                  </a:lnTo>
                  <a:lnTo>
                    <a:pt x="699" y="656"/>
                  </a:lnTo>
                  <a:lnTo>
                    <a:pt x="699" y="655"/>
                  </a:lnTo>
                  <a:lnTo>
                    <a:pt x="697" y="655"/>
                  </a:lnTo>
                  <a:lnTo>
                    <a:pt x="696" y="656"/>
                  </a:lnTo>
                  <a:lnTo>
                    <a:pt x="696" y="655"/>
                  </a:lnTo>
                  <a:lnTo>
                    <a:pt x="696" y="656"/>
                  </a:lnTo>
                  <a:lnTo>
                    <a:pt x="695" y="656"/>
                  </a:lnTo>
                  <a:lnTo>
                    <a:pt x="694" y="656"/>
                  </a:lnTo>
                  <a:lnTo>
                    <a:pt x="694" y="657"/>
                  </a:lnTo>
                  <a:lnTo>
                    <a:pt x="693" y="657"/>
                  </a:lnTo>
                  <a:lnTo>
                    <a:pt x="692" y="658"/>
                  </a:lnTo>
                  <a:lnTo>
                    <a:pt x="691" y="658"/>
                  </a:lnTo>
                  <a:lnTo>
                    <a:pt x="689" y="659"/>
                  </a:lnTo>
                  <a:lnTo>
                    <a:pt x="688" y="660"/>
                  </a:lnTo>
                  <a:lnTo>
                    <a:pt x="687" y="659"/>
                  </a:lnTo>
                  <a:lnTo>
                    <a:pt x="686" y="658"/>
                  </a:lnTo>
                  <a:lnTo>
                    <a:pt x="686" y="659"/>
                  </a:lnTo>
                  <a:lnTo>
                    <a:pt x="685" y="659"/>
                  </a:lnTo>
                  <a:lnTo>
                    <a:pt x="684" y="659"/>
                  </a:lnTo>
                  <a:lnTo>
                    <a:pt x="683" y="659"/>
                  </a:lnTo>
                  <a:lnTo>
                    <a:pt x="681" y="659"/>
                  </a:lnTo>
                  <a:lnTo>
                    <a:pt x="680" y="659"/>
                  </a:lnTo>
                  <a:lnTo>
                    <a:pt x="679" y="659"/>
                  </a:lnTo>
                  <a:lnTo>
                    <a:pt x="679" y="658"/>
                  </a:lnTo>
                  <a:lnTo>
                    <a:pt x="679" y="657"/>
                  </a:lnTo>
                  <a:lnTo>
                    <a:pt x="678" y="657"/>
                  </a:lnTo>
                  <a:lnTo>
                    <a:pt x="678" y="658"/>
                  </a:lnTo>
                  <a:lnTo>
                    <a:pt x="677" y="659"/>
                  </a:lnTo>
                  <a:lnTo>
                    <a:pt x="676" y="658"/>
                  </a:lnTo>
                  <a:lnTo>
                    <a:pt x="675" y="658"/>
                  </a:lnTo>
                  <a:lnTo>
                    <a:pt x="674" y="658"/>
                  </a:lnTo>
                  <a:lnTo>
                    <a:pt x="672" y="658"/>
                  </a:lnTo>
                  <a:lnTo>
                    <a:pt x="671" y="658"/>
                  </a:lnTo>
                  <a:lnTo>
                    <a:pt x="670" y="659"/>
                  </a:lnTo>
                  <a:lnTo>
                    <a:pt x="669" y="659"/>
                  </a:lnTo>
                  <a:lnTo>
                    <a:pt x="669" y="660"/>
                  </a:lnTo>
                  <a:lnTo>
                    <a:pt x="669" y="662"/>
                  </a:lnTo>
                  <a:lnTo>
                    <a:pt x="668" y="662"/>
                  </a:lnTo>
                  <a:lnTo>
                    <a:pt x="667" y="662"/>
                  </a:lnTo>
                  <a:lnTo>
                    <a:pt x="666" y="662"/>
                  </a:lnTo>
                  <a:lnTo>
                    <a:pt x="664" y="662"/>
                  </a:lnTo>
                  <a:lnTo>
                    <a:pt x="664" y="663"/>
                  </a:lnTo>
                  <a:lnTo>
                    <a:pt x="663" y="663"/>
                  </a:lnTo>
                  <a:lnTo>
                    <a:pt x="662" y="663"/>
                  </a:lnTo>
                  <a:lnTo>
                    <a:pt x="661" y="663"/>
                  </a:lnTo>
                  <a:lnTo>
                    <a:pt x="660" y="663"/>
                  </a:lnTo>
                  <a:lnTo>
                    <a:pt x="660" y="664"/>
                  </a:lnTo>
                  <a:lnTo>
                    <a:pt x="658" y="663"/>
                  </a:lnTo>
                  <a:lnTo>
                    <a:pt x="654" y="663"/>
                  </a:lnTo>
                  <a:lnTo>
                    <a:pt x="653" y="663"/>
                  </a:lnTo>
                  <a:lnTo>
                    <a:pt x="653" y="664"/>
                  </a:lnTo>
                  <a:lnTo>
                    <a:pt x="652" y="664"/>
                  </a:lnTo>
                  <a:lnTo>
                    <a:pt x="651" y="664"/>
                  </a:lnTo>
                  <a:lnTo>
                    <a:pt x="649" y="660"/>
                  </a:lnTo>
                  <a:lnTo>
                    <a:pt x="647" y="660"/>
                  </a:lnTo>
                  <a:lnTo>
                    <a:pt x="646" y="660"/>
                  </a:lnTo>
                  <a:lnTo>
                    <a:pt x="646" y="659"/>
                  </a:lnTo>
                  <a:lnTo>
                    <a:pt x="645" y="659"/>
                  </a:lnTo>
                  <a:lnTo>
                    <a:pt x="645" y="657"/>
                  </a:lnTo>
                  <a:lnTo>
                    <a:pt x="644" y="654"/>
                  </a:lnTo>
                  <a:lnTo>
                    <a:pt x="643" y="653"/>
                  </a:lnTo>
                  <a:lnTo>
                    <a:pt x="643" y="647"/>
                  </a:lnTo>
                  <a:lnTo>
                    <a:pt x="644" y="647"/>
                  </a:lnTo>
                  <a:lnTo>
                    <a:pt x="644" y="646"/>
                  </a:lnTo>
                  <a:lnTo>
                    <a:pt x="643" y="646"/>
                  </a:lnTo>
                  <a:lnTo>
                    <a:pt x="644" y="645"/>
                  </a:lnTo>
                  <a:lnTo>
                    <a:pt x="644" y="643"/>
                  </a:lnTo>
                  <a:lnTo>
                    <a:pt x="644" y="642"/>
                  </a:lnTo>
                  <a:lnTo>
                    <a:pt x="645" y="642"/>
                  </a:lnTo>
                  <a:lnTo>
                    <a:pt x="645" y="641"/>
                  </a:lnTo>
                  <a:lnTo>
                    <a:pt x="646" y="641"/>
                  </a:lnTo>
                  <a:lnTo>
                    <a:pt x="647" y="641"/>
                  </a:lnTo>
                  <a:lnTo>
                    <a:pt x="647" y="642"/>
                  </a:lnTo>
                  <a:lnTo>
                    <a:pt x="649" y="642"/>
                  </a:lnTo>
                  <a:lnTo>
                    <a:pt x="649" y="643"/>
                  </a:lnTo>
                  <a:lnTo>
                    <a:pt x="650" y="643"/>
                  </a:lnTo>
                  <a:lnTo>
                    <a:pt x="651" y="645"/>
                  </a:lnTo>
                  <a:lnTo>
                    <a:pt x="651" y="646"/>
                  </a:lnTo>
                  <a:lnTo>
                    <a:pt x="652" y="646"/>
                  </a:lnTo>
                  <a:lnTo>
                    <a:pt x="651" y="646"/>
                  </a:lnTo>
                  <a:lnTo>
                    <a:pt x="651" y="647"/>
                  </a:lnTo>
                  <a:lnTo>
                    <a:pt x="652" y="647"/>
                  </a:lnTo>
                  <a:lnTo>
                    <a:pt x="652" y="646"/>
                  </a:lnTo>
                  <a:lnTo>
                    <a:pt x="653" y="647"/>
                  </a:lnTo>
                  <a:lnTo>
                    <a:pt x="653" y="648"/>
                  </a:lnTo>
                  <a:lnTo>
                    <a:pt x="652" y="648"/>
                  </a:lnTo>
                  <a:lnTo>
                    <a:pt x="652" y="649"/>
                  </a:lnTo>
                  <a:lnTo>
                    <a:pt x="653" y="649"/>
                  </a:lnTo>
                  <a:lnTo>
                    <a:pt x="653" y="650"/>
                  </a:lnTo>
                  <a:lnTo>
                    <a:pt x="654" y="650"/>
                  </a:lnTo>
                  <a:lnTo>
                    <a:pt x="654" y="651"/>
                  </a:lnTo>
                  <a:lnTo>
                    <a:pt x="655" y="651"/>
                  </a:lnTo>
                  <a:lnTo>
                    <a:pt x="657" y="651"/>
                  </a:lnTo>
                  <a:lnTo>
                    <a:pt x="657" y="653"/>
                  </a:lnTo>
                  <a:lnTo>
                    <a:pt x="658" y="653"/>
                  </a:lnTo>
                  <a:lnTo>
                    <a:pt x="659" y="653"/>
                  </a:lnTo>
                  <a:lnTo>
                    <a:pt x="659" y="654"/>
                  </a:lnTo>
                  <a:lnTo>
                    <a:pt x="660" y="654"/>
                  </a:lnTo>
                  <a:lnTo>
                    <a:pt x="661" y="654"/>
                  </a:lnTo>
                  <a:lnTo>
                    <a:pt x="661" y="655"/>
                  </a:lnTo>
                  <a:lnTo>
                    <a:pt x="662" y="654"/>
                  </a:lnTo>
                  <a:lnTo>
                    <a:pt x="663" y="654"/>
                  </a:lnTo>
                  <a:lnTo>
                    <a:pt x="663" y="655"/>
                  </a:lnTo>
                  <a:lnTo>
                    <a:pt x="663" y="654"/>
                  </a:lnTo>
                  <a:lnTo>
                    <a:pt x="664" y="654"/>
                  </a:lnTo>
                  <a:lnTo>
                    <a:pt x="666" y="654"/>
                  </a:lnTo>
                  <a:lnTo>
                    <a:pt x="667" y="654"/>
                  </a:lnTo>
                  <a:lnTo>
                    <a:pt x="668" y="654"/>
                  </a:lnTo>
                  <a:lnTo>
                    <a:pt x="667" y="653"/>
                  </a:lnTo>
                  <a:lnTo>
                    <a:pt x="668" y="653"/>
                  </a:lnTo>
                  <a:lnTo>
                    <a:pt x="668" y="651"/>
                  </a:lnTo>
                  <a:lnTo>
                    <a:pt x="669" y="651"/>
                  </a:lnTo>
                  <a:lnTo>
                    <a:pt x="669" y="650"/>
                  </a:lnTo>
                  <a:lnTo>
                    <a:pt x="669" y="649"/>
                  </a:lnTo>
                  <a:lnTo>
                    <a:pt x="668" y="649"/>
                  </a:lnTo>
                  <a:lnTo>
                    <a:pt x="668" y="648"/>
                  </a:lnTo>
                  <a:lnTo>
                    <a:pt x="667" y="649"/>
                  </a:lnTo>
                  <a:lnTo>
                    <a:pt x="667" y="648"/>
                  </a:lnTo>
                  <a:lnTo>
                    <a:pt x="667" y="647"/>
                  </a:lnTo>
                  <a:lnTo>
                    <a:pt x="667" y="646"/>
                  </a:lnTo>
                  <a:lnTo>
                    <a:pt x="666" y="647"/>
                  </a:lnTo>
                  <a:lnTo>
                    <a:pt x="664" y="647"/>
                  </a:lnTo>
                  <a:lnTo>
                    <a:pt x="664" y="648"/>
                  </a:lnTo>
                  <a:lnTo>
                    <a:pt x="666" y="648"/>
                  </a:lnTo>
                  <a:lnTo>
                    <a:pt x="666" y="649"/>
                  </a:lnTo>
                  <a:lnTo>
                    <a:pt x="664" y="649"/>
                  </a:lnTo>
                  <a:lnTo>
                    <a:pt x="664" y="648"/>
                  </a:lnTo>
                  <a:lnTo>
                    <a:pt x="663" y="648"/>
                  </a:lnTo>
                  <a:lnTo>
                    <a:pt x="666" y="647"/>
                  </a:lnTo>
                  <a:lnTo>
                    <a:pt x="666" y="646"/>
                  </a:lnTo>
                  <a:lnTo>
                    <a:pt x="664" y="646"/>
                  </a:lnTo>
                  <a:lnTo>
                    <a:pt x="664" y="645"/>
                  </a:lnTo>
                  <a:lnTo>
                    <a:pt x="666" y="643"/>
                  </a:lnTo>
                  <a:lnTo>
                    <a:pt x="664" y="643"/>
                  </a:lnTo>
                  <a:lnTo>
                    <a:pt x="664" y="645"/>
                  </a:lnTo>
                  <a:lnTo>
                    <a:pt x="664" y="643"/>
                  </a:lnTo>
                  <a:lnTo>
                    <a:pt x="666" y="643"/>
                  </a:lnTo>
                  <a:lnTo>
                    <a:pt x="664" y="643"/>
                  </a:lnTo>
                  <a:lnTo>
                    <a:pt x="664" y="645"/>
                  </a:lnTo>
                  <a:lnTo>
                    <a:pt x="663" y="645"/>
                  </a:lnTo>
                  <a:lnTo>
                    <a:pt x="663" y="643"/>
                  </a:lnTo>
                  <a:lnTo>
                    <a:pt x="664" y="643"/>
                  </a:lnTo>
                  <a:lnTo>
                    <a:pt x="664" y="642"/>
                  </a:lnTo>
                  <a:lnTo>
                    <a:pt x="664" y="643"/>
                  </a:lnTo>
                  <a:lnTo>
                    <a:pt x="663" y="643"/>
                  </a:lnTo>
                  <a:lnTo>
                    <a:pt x="662" y="643"/>
                  </a:lnTo>
                  <a:lnTo>
                    <a:pt x="663" y="643"/>
                  </a:lnTo>
                  <a:lnTo>
                    <a:pt x="662" y="642"/>
                  </a:lnTo>
                  <a:lnTo>
                    <a:pt x="663" y="642"/>
                  </a:lnTo>
                  <a:lnTo>
                    <a:pt x="663" y="641"/>
                  </a:lnTo>
                  <a:lnTo>
                    <a:pt x="662" y="641"/>
                  </a:lnTo>
                  <a:lnTo>
                    <a:pt x="662" y="642"/>
                  </a:lnTo>
                  <a:lnTo>
                    <a:pt x="661" y="642"/>
                  </a:lnTo>
                  <a:lnTo>
                    <a:pt x="661" y="641"/>
                  </a:lnTo>
                  <a:lnTo>
                    <a:pt x="661" y="640"/>
                  </a:lnTo>
                  <a:lnTo>
                    <a:pt x="661" y="639"/>
                  </a:lnTo>
                  <a:lnTo>
                    <a:pt x="660" y="639"/>
                  </a:lnTo>
                  <a:lnTo>
                    <a:pt x="660" y="640"/>
                  </a:lnTo>
                  <a:lnTo>
                    <a:pt x="661" y="640"/>
                  </a:lnTo>
                  <a:lnTo>
                    <a:pt x="660" y="640"/>
                  </a:lnTo>
                  <a:lnTo>
                    <a:pt x="659" y="640"/>
                  </a:lnTo>
                  <a:lnTo>
                    <a:pt x="658" y="640"/>
                  </a:lnTo>
                  <a:lnTo>
                    <a:pt x="658" y="641"/>
                  </a:lnTo>
                  <a:lnTo>
                    <a:pt x="659" y="640"/>
                  </a:lnTo>
                  <a:lnTo>
                    <a:pt x="659" y="641"/>
                  </a:lnTo>
                  <a:lnTo>
                    <a:pt x="658" y="641"/>
                  </a:lnTo>
                  <a:lnTo>
                    <a:pt x="657" y="640"/>
                  </a:lnTo>
                  <a:lnTo>
                    <a:pt x="655" y="640"/>
                  </a:lnTo>
                  <a:lnTo>
                    <a:pt x="654" y="640"/>
                  </a:lnTo>
                  <a:lnTo>
                    <a:pt x="654" y="639"/>
                  </a:lnTo>
                  <a:lnTo>
                    <a:pt x="655" y="639"/>
                  </a:lnTo>
                  <a:lnTo>
                    <a:pt x="654" y="639"/>
                  </a:lnTo>
                  <a:lnTo>
                    <a:pt x="653" y="639"/>
                  </a:lnTo>
                  <a:lnTo>
                    <a:pt x="653" y="638"/>
                  </a:lnTo>
                  <a:lnTo>
                    <a:pt x="653" y="639"/>
                  </a:lnTo>
                  <a:lnTo>
                    <a:pt x="653" y="638"/>
                  </a:lnTo>
                  <a:lnTo>
                    <a:pt x="653" y="637"/>
                  </a:lnTo>
                  <a:lnTo>
                    <a:pt x="654" y="637"/>
                  </a:lnTo>
                  <a:lnTo>
                    <a:pt x="655" y="637"/>
                  </a:lnTo>
                  <a:lnTo>
                    <a:pt x="655" y="636"/>
                  </a:lnTo>
                  <a:lnTo>
                    <a:pt x="654" y="636"/>
                  </a:lnTo>
                  <a:lnTo>
                    <a:pt x="654" y="637"/>
                  </a:lnTo>
                  <a:lnTo>
                    <a:pt x="653" y="637"/>
                  </a:lnTo>
                  <a:lnTo>
                    <a:pt x="652" y="637"/>
                  </a:lnTo>
                  <a:lnTo>
                    <a:pt x="651" y="637"/>
                  </a:lnTo>
                  <a:lnTo>
                    <a:pt x="650" y="637"/>
                  </a:lnTo>
                  <a:lnTo>
                    <a:pt x="651" y="637"/>
                  </a:lnTo>
                  <a:lnTo>
                    <a:pt x="650" y="636"/>
                  </a:lnTo>
                  <a:lnTo>
                    <a:pt x="650" y="637"/>
                  </a:lnTo>
                  <a:lnTo>
                    <a:pt x="649" y="637"/>
                  </a:lnTo>
                  <a:lnTo>
                    <a:pt x="649" y="636"/>
                  </a:lnTo>
                  <a:lnTo>
                    <a:pt x="650" y="636"/>
                  </a:lnTo>
                  <a:lnTo>
                    <a:pt x="649" y="636"/>
                  </a:lnTo>
                  <a:lnTo>
                    <a:pt x="647" y="636"/>
                  </a:lnTo>
                  <a:lnTo>
                    <a:pt x="649" y="634"/>
                  </a:lnTo>
                  <a:lnTo>
                    <a:pt x="647" y="634"/>
                  </a:lnTo>
                  <a:lnTo>
                    <a:pt x="646" y="636"/>
                  </a:lnTo>
                  <a:lnTo>
                    <a:pt x="645" y="634"/>
                  </a:lnTo>
                  <a:lnTo>
                    <a:pt x="645" y="632"/>
                  </a:lnTo>
                  <a:lnTo>
                    <a:pt x="644" y="631"/>
                  </a:lnTo>
                  <a:lnTo>
                    <a:pt x="645" y="630"/>
                  </a:lnTo>
                  <a:lnTo>
                    <a:pt x="644" y="630"/>
                  </a:lnTo>
                  <a:lnTo>
                    <a:pt x="644" y="629"/>
                  </a:lnTo>
                  <a:lnTo>
                    <a:pt x="643" y="629"/>
                  </a:lnTo>
                  <a:lnTo>
                    <a:pt x="644" y="629"/>
                  </a:lnTo>
                  <a:lnTo>
                    <a:pt x="643" y="629"/>
                  </a:lnTo>
                  <a:lnTo>
                    <a:pt x="643" y="628"/>
                  </a:lnTo>
                  <a:lnTo>
                    <a:pt x="643" y="625"/>
                  </a:lnTo>
                  <a:lnTo>
                    <a:pt x="644" y="625"/>
                  </a:lnTo>
                  <a:lnTo>
                    <a:pt x="643" y="624"/>
                  </a:lnTo>
                  <a:lnTo>
                    <a:pt x="643" y="623"/>
                  </a:lnTo>
                  <a:lnTo>
                    <a:pt x="643" y="624"/>
                  </a:lnTo>
                  <a:lnTo>
                    <a:pt x="642" y="624"/>
                  </a:lnTo>
                  <a:lnTo>
                    <a:pt x="643" y="624"/>
                  </a:lnTo>
                  <a:lnTo>
                    <a:pt x="643" y="625"/>
                  </a:lnTo>
                  <a:lnTo>
                    <a:pt x="642" y="625"/>
                  </a:lnTo>
                  <a:lnTo>
                    <a:pt x="643" y="625"/>
                  </a:lnTo>
                  <a:lnTo>
                    <a:pt x="642" y="625"/>
                  </a:lnTo>
                  <a:lnTo>
                    <a:pt x="641" y="624"/>
                  </a:lnTo>
                  <a:lnTo>
                    <a:pt x="638" y="621"/>
                  </a:lnTo>
                  <a:lnTo>
                    <a:pt x="640" y="620"/>
                  </a:lnTo>
                  <a:lnTo>
                    <a:pt x="640" y="619"/>
                  </a:lnTo>
                  <a:lnTo>
                    <a:pt x="640" y="617"/>
                  </a:lnTo>
                  <a:lnTo>
                    <a:pt x="641" y="617"/>
                  </a:lnTo>
                  <a:lnTo>
                    <a:pt x="641" y="616"/>
                  </a:lnTo>
                  <a:lnTo>
                    <a:pt x="642" y="616"/>
                  </a:lnTo>
                  <a:lnTo>
                    <a:pt x="643" y="616"/>
                  </a:lnTo>
                  <a:lnTo>
                    <a:pt x="644" y="616"/>
                  </a:lnTo>
                  <a:lnTo>
                    <a:pt x="644" y="615"/>
                  </a:lnTo>
                  <a:lnTo>
                    <a:pt x="644" y="614"/>
                  </a:lnTo>
                  <a:lnTo>
                    <a:pt x="645" y="614"/>
                  </a:lnTo>
                  <a:lnTo>
                    <a:pt x="646" y="614"/>
                  </a:lnTo>
                  <a:lnTo>
                    <a:pt x="645" y="614"/>
                  </a:lnTo>
                  <a:lnTo>
                    <a:pt x="646" y="614"/>
                  </a:lnTo>
                  <a:lnTo>
                    <a:pt x="647" y="614"/>
                  </a:lnTo>
                  <a:lnTo>
                    <a:pt x="649" y="614"/>
                  </a:lnTo>
                  <a:lnTo>
                    <a:pt x="649" y="615"/>
                  </a:lnTo>
                  <a:lnTo>
                    <a:pt x="647" y="615"/>
                  </a:lnTo>
                  <a:lnTo>
                    <a:pt x="647" y="616"/>
                  </a:lnTo>
                  <a:lnTo>
                    <a:pt x="646" y="616"/>
                  </a:lnTo>
                  <a:lnTo>
                    <a:pt x="646" y="615"/>
                  </a:lnTo>
                  <a:lnTo>
                    <a:pt x="646" y="614"/>
                  </a:lnTo>
                  <a:lnTo>
                    <a:pt x="646" y="615"/>
                  </a:lnTo>
                  <a:lnTo>
                    <a:pt x="645" y="615"/>
                  </a:lnTo>
                  <a:lnTo>
                    <a:pt x="646" y="615"/>
                  </a:lnTo>
                  <a:lnTo>
                    <a:pt x="645" y="615"/>
                  </a:lnTo>
                  <a:lnTo>
                    <a:pt x="645" y="616"/>
                  </a:lnTo>
                  <a:lnTo>
                    <a:pt x="646" y="616"/>
                  </a:lnTo>
                  <a:lnTo>
                    <a:pt x="647" y="615"/>
                  </a:lnTo>
                  <a:lnTo>
                    <a:pt x="647" y="616"/>
                  </a:lnTo>
                  <a:lnTo>
                    <a:pt x="649" y="616"/>
                  </a:lnTo>
                  <a:lnTo>
                    <a:pt x="650" y="616"/>
                  </a:lnTo>
                  <a:lnTo>
                    <a:pt x="651" y="616"/>
                  </a:lnTo>
                  <a:lnTo>
                    <a:pt x="651" y="617"/>
                  </a:lnTo>
                  <a:lnTo>
                    <a:pt x="652" y="617"/>
                  </a:lnTo>
                  <a:lnTo>
                    <a:pt x="651" y="617"/>
                  </a:lnTo>
                  <a:lnTo>
                    <a:pt x="652" y="617"/>
                  </a:lnTo>
                  <a:lnTo>
                    <a:pt x="652" y="616"/>
                  </a:lnTo>
                  <a:lnTo>
                    <a:pt x="653" y="616"/>
                  </a:lnTo>
                  <a:lnTo>
                    <a:pt x="654" y="616"/>
                  </a:lnTo>
                  <a:lnTo>
                    <a:pt x="654" y="615"/>
                  </a:lnTo>
                  <a:lnTo>
                    <a:pt x="653" y="615"/>
                  </a:lnTo>
                  <a:lnTo>
                    <a:pt x="654" y="615"/>
                  </a:lnTo>
                  <a:lnTo>
                    <a:pt x="655" y="615"/>
                  </a:lnTo>
                  <a:lnTo>
                    <a:pt x="657" y="615"/>
                  </a:lnTo>
                  <a:lnTo>
                    <a:pt x="655" y="615"/>
                  </a:lnTo>
                  <a:lnTo>
                    <a:pt x="654" y="615"/>
                  </a:lnTo>
                  <a:lnTo>
                    <a:pt x="654" y="614"/>
                  </a:lnTo>
                  <a:lnTo>
                    <a:pt x="653" y="614"/>
                  </a:lnTo>
                  <a:lnTo>
                    <a:pt x="653" y="615"/>
                  </a:lnTo>
                  <a:lnTo>
                    <a:pt x="653" y="614"/>
                  </a:lnTo>
                  <a:lnTo>
                    <a:pt x="652" y="614"/>
                  </a:lnTo>
                  <a:lnTo>
                    <a:pt x="651" y="614"/>
                  </a:lnTo>
                  <a:lnTo>
                    <a:pt x="651" y="613"/>
                  </a:lnTo>
                  <a:lnTo>
                    <a:pt x="651" y="614"/>
                  </a:lnTo>
                  <a:lnTo>
                    <a:pt x="650" y="614"/>
                  </a:lnTo>
                  <a:lnTo>
                    <a:pt x="650" y="615"/>
                  </a:lnTo>
                  <a:lnTo>
                    <a:pt x="650" y="614"/>
                  </a:lnTo>
                  <a:lnTo>
                    <a:pt x="649" y="614"/>
                  </a:lnTo>
                  <a:lnTo>
                    <a:pt x="649" y="613"/>
                  </a:lnTo>
                  <a:lnTo>
                    <a:pt x="647" y="613"/>
                  </a:lnTo>
                  <a:lnTo>
                    <a:pt x="647" y="612"/>
                  </a:lnTo>
                  <a:lnTo>
                    <a:pt x="647" y="611"/>
                  </a:lnTo>
                  <a:lnTo>
                    <a:pt x="646" y="612"/>
                  </a:lnTo>
                  <a:lnTo>
                    <a:pt x="646" y="611"/>
                  </a:lnTo>
                  <a:lnTo>
                    <a:pt x="647" y="609"/>
                  </a:lnTo>
                  <a:lnTo>
                    <a:pt x="647" y="611"/>
                  </a:lnTo>
                  <a:lnTo>
                    <a:pt x="649" y="611"/>
                  </a:lnTo>
                  <a:lnTo>
                    <a:pt x="649" y="609"/>
                  </a:lnTo>
                  <a:lnTo>
                    <a:pt x="647" y="609"/>
                  </a:lnTo>
                  <a:lnTo>
                    <a:pt x="649" y="609"/>
                  </a:lnTo>
                  <a:lnTo>
                    <a:pt x="647" y="609"/>
                  </a:lnTo>
                  <a:lnTo>
                    <a:pt x="646" y="609"/>
                  </a:lnTo>
                  <a:lnTo>
                    <a:pt x="646" y="611"/>
                  </a:lnTo>
                  <a:lnTo>
                    <a:pt x="645" y="609"/>
                  </a:lnTo>
                  <a:lnTo>
                    <a:pt x="645" y="611"/>
                  </a:lnTo>
                  <a:lnTo>
                    <a:pt x="645" y="612"/>
                  </a:lnTo>
                  <a:lnTo>
                    <a:pt x="645" y="613"/>
                  </a:lnTo>
                  <a:lnTo>
                    <a:pt x="644" y="614"/>
                  </a:lnTo>
                  <a:lnTo>
                    <a:pt x="644" y="615"/>
                  </a:lnTo>
                  <a:lnTo>
                    <a:pt x="643" y="616"/>
                  </a:lnTo>
                  <a:lnTo>
                    <a:pt x="642" y="616"/>
                  </a:lnTo>
                  <a:lnTo>
                    <a:pt x="641" y="616"/>
                  </a:lnTo>
                  <a:lnTo>
                    <a:pt x="640" y="616"/>
                  </a:lnTo>
                  <a:lnTo>
                    <a:pt x="638" y="616"/>
                  </a:lnTo>
                  <a:lnTo>
                    <a:pt x="637" y="615"/>
                  </a:lnTo>
                  <a:lnTo>
                    <a:pt x="636" y="615"/>
                  </a:lnTo>
                  <a:lnTo>
                    <a:pt x="636" y="614"/>
                  </a:lnTo>
                  <a:lnTo>
                    <a:pt x="637" y="614"/>
                  </a:lnTo>
                  <a:lnTo>
                    <a:pt x="637" y="613"/>
                  </a:lnTo>
                  <a:lnTo>
                    <a:pt x="636" y="613"/>
                  </a:lnTo>
                  <a:lnTo>
                    <a:pt x="637" y="613"/>
                  </a:lnTo>
                  <a:lnTo>
                    <a:pt x="637" y="612"/>
                  </a:lnTo>
                  <a:lnTo>
                    <a:pt x="636" y="612"/>
                  </a:lnTo>
                  <a:lnTo>
                    <a:pt x="635" y="612"/>
                  </a:lnTo>
                  <a:lnTo>
                    <a:pt x="635" y="611"/>
                  </a:lnTo>
                  <a:lnTo>
                    <a:pt x="636" y="611"/>
                  </a:lnTo>
                  <a:lnTo>
                    <a:pt x="635" y="611"/>
                  </a:lnTo>
                  <a:lnTo>
                    <a:pt x="635" y="609"/>
                  </a:lnTo>
                  <a:lnTo>
                    <a:pt x="635" y="608"/>
                  </a:lnTo>
                  <a:lnTo>
                    <a:pt x="635" y="607"/>
                  </a:lnTo>
                  <a:lnTo>
                    <a:pt x="634" y="607"/>
                  </a:lnTo>
                  <a:lnTo>
                    <a:pt x="634" y="606"/>
                  </a:lnTo>
                  <a:lnTo>
                    <a:pt x="633" y="606"/>
                  </a:lnTo>
                  <a:lnTo>
                    <a:pt x="634" y="606"/>
                  </a:lnTo>
                  <a:lnTo>
                    <a:pt x="633" y="606"/>
                  </a:lnTo>
                  <a:lnTo>
                    <a:pt x="633" y="607"/>
                  </a:lnTo>
                  <a:lnTo>
                    <a:pt x="633" y="606"/>
                  </a:lnTo>
                  <a:lnTo>
                    <a:pt x="633" y="605"/>
                  </a:lnTo>
                  <a:lnTo>
                    <a:pt x="633" y="604"/>
                  </a:lnTo>
                  <a:lnTo>
                    <a:pt x="632" y="603"/>
                  </a:lnTo>
                  <a:lnTo>
                    <a:pt x="632" y="601"/>
                  </a:lnTo>
                  <a:lnTo>
                    <a:pt x="632" y="600"/>
                  </a:lnTo>
                  <a:lnTo>
                    <a:pt x="633" y="600"/>
                  </a:lnTo>
                  <a:lnTo>
                    <a:pt x="634" y="600"/>
                  </a:lnTo>
                  <a:lnTo>
                    <a:pt x="634" y="599"/>
                  </a:lnTo>
                  <a:lnTo>
                    <a:pt x="635" y="599"/>
                  </a:lnTo>
                  <a:lnTo>
                    <a:pt x="635" y="598"/>
                  </a:lnTo>
                  <a:lnTo>
                    <a:pt x="636" y="598"/>
                  </a:lnTo>
                  <a:lnTo>
                    <a:pt x="635" y="598"/>
                  </a:lnTo>
                  <a:lnTo>
                    <a:pt x="635" y="599"/>
                  </a:lnTo>
                  <a:lnTo>
                    <a:pt x="634" y="599"/>
                  </a:lnTo>
                  <a:lnTo>
                    <a:pt x="634" y="600"/>
                  </a:lnTo>
                  <a:lnTo>
                    <a:pt x="634" y="599"/>
                  </a:lnTo>
                  <a:lnTo>
                    <a:pt x="633" y="599"/>
                  </a:lnTo>
                  <a:lnTo>
                    <a:pt x="633" y="600"/>
                  </a:lnTo>
                  <a:lnTo>
                    <a:pt x="632" y="600"/>
                  </a:lnTo>
                  <a:lnTo>
                    <a:pt x="632" y="599"/>
                  </a:lnTo>
                  <a:lnTo>
                    <a:pt x="632" y="598"/>
                  </a:lnTo>
                  <a:lnTo>
                    <a:pt x="630" y="597"/>
                  </a:lnTo>
                  <a:lnTo>
                    <a:pt x="632" y="597"/>
                  </a:lnTo>
                  <a:lnTo>
                    <a:pt x="632" y="596"/>
                  </a:lnTo>
                  <a:lnTo>
                    <a:pt x="633" y="596"/>
                  </a:lnTo>
                  <a:lnTo>
                    <a:pt x="633" y="595"/>
                  </a:lnTo>
                  <a:lnTo>
                    <a:pt x="633" y="596"/>
                  </a:lnTo>
                  <a:lnTo>
                    <a:pt x="632" y="596"/>
                  </a:lnTo>
                  <a:lnTo>
                    <a:pt x="630" y="597"/>
                  </a:lnTo>
                  <a:lnTo>
                    <a:pt x="630" y="598"/>
                  </a:lnTo>
                  <a:lnTo>
                    <a:pt x="630" y="599"/>
                  </a:lnTo>
                  <a:lnTo>
                    <a:pt x="630" y="600"/>
                  </a:lnTo>
                  <a:lnTo>
                    <a:pt x="632" y="600"/>
                  </a:lnTo>
                  <a:lnTo>
                    <a:pt x="633" y="600"/>
                  </a:lnTo>
                  <a:lnTo>
                    <a:pt x="632" y="600"/>
                  </a:lnTo>
                  <a:lnTo>
                    <a:pt x="632" y="601"/>
                  </a:lnTo>
                  <a:lnTo>
                    <a:pt x="630" y="601"/>
                  </a:lnTo>
                  <a:lnTo>
                    <a:pt x="630" y="600"/>
                  </a:lnTo>
                  <a:lnTo>
                    <a:pt x="629" y="600"/>
                  </a:lnTo>
                  <a:lnTo>
                    <a:pt x="629" y="599"/>
                  </a:lnTo>
                  <a:lnTo>
                    <a:pt x="628" y="599"/>
                  </a:lnTo>
                  <a:lnTo>
                    <a:pt x="628" y="598"/>
                  </a:lnTo>
                  <a:lnTo>
                    <a:pt x="627" y="598"/>
                  </a:lnTo>
                  <a:lnTo>
                    <a:pt x="626" y="598"/>
                  </a:lnTo>
                  <a:lnTo>
                    <a:pt x="625" y="597"/>
                  </a:lnTo>
                  <a:lnTo>
                    <a:pt x="626" y="597"/>
                  </a:lnTo>
                  <a:lnTo>
                    <a:pt x="626" y="596"/>
                  </a:lnTo>
                  <a:lnTo>
                    <a:pt x="626" y="597"/>
                  </a:lnTo>
                  <a:lnTo>
                    <a:pt x="626" y="596"/>
                  </a:lnTo>
                  <a:lnTo>
                    <a:pt x="626" y="595"/>
                  </a:lnTo>
                  <a:lnTo>
                    <a:pt x="626" y="594"/>
                  </a:lnTo>
                  <a:lnTo>
                    <a:pt x="625" y="594"/>
                  </a:lnTo>
                  <a:lnTo>
                    <a:pt x="625" y="592"/>
                  </a:lnTo>
                  <a:lnTo>
                    <a:pt x="625" y="594"/>
                  </a:lnTo>
                  <a:lnTo>
                    <a:pt x="624" y="594"/>
                  </a:lnTo>
                  <a:lnTo>
                    <a:pt x="624" y="592"/>
                  </a:lnTo>
                  <a:lnTo>
                    <a:pt x="623" y="592"/>
                  </a:lnTo>
                  <a:lnTo>
                    <a:pt x="624" y="592"/>
                  </a:lnTo>
                  <a:lnTo>
                    <a:pt x="624" y="591"/>
                  </a:lnTo>
                  <a:lnTo>
                    <a:pt x="623" y="591"/>
                  </a:lnTo>
                  <a:lnTo>
                    <a:pt x="624" y="591"/>
                  </a:lnTo>
                  <a:lnTo>
                    <a:pt x="625" y="591"/>
                  </a:lnTo>
                  <a:lnTo>
                    <a:pt x="626" y="591"/>
                  </a:lnTo>
                  <a:lnTo>
                    <a:pt x="626" y="590"/>
                  </a:lnTo>
                  <a:lnTo>
                    <a:pt x="626" y="591"/>
                  </a:lnTo>
                  <a:lnTo>
                    <a:pt x="627" y="591"/>
                  </a:lnTo>
                  <a:lnTo>
                    <a:pt x="628" y="590"/>
                  </a:lnTo>
                  <a:lnTo>
                    <a:pt x="629" y="590"/>
                  </a:lnTo>
                  <a:lnTo>
                    <a:pt x="630" y="590"/>
                  </a:lnTo>
                  <a:lnTo>
                    <a:pt x="629" y="590"/>
                  </a:lnTo>
                  <a:lnTo>
                    <a:pt x="628" y="590"/>
                  </a:lnTo>
                  <a:lnTo>
                    <a:pt x="627" y="590"/>
                  </a:lnTo>
                  <a:lnTo>
                    <a:pt x="626" y="590"/>
                  </a:lnTo>
                  <a:lnTo>
                    <a:pt x="626" y="589"/>
                  </a:lnTo>
                  <a:lnTo>
                    <a:pt x="625" y="588"/>
                  </a:lnTo>
                  <a:lnTo>
                    <a:pt x="625" y="587"/>
                  </a:lnTo>
                  <a:lnTo>
                    <a:pt x="626" y="587"/>
                  </a:lnTo>
                  <a:lnTo>
                    <a:pt x="626" y="586"/>
                  </a:lnTo>
                  <a:lnTo>
                    <a:pt x="625" y="586"/>
                  </a:lnTo>
                  <a:lnTo>
                    <a:pt x="625" y="587"/>
                  </a:lnTo>
                  <a:lnTo>
                    <a:pt x="624" y="587"/>
                  </a:lnTo>
                  <a:lnTo>
                    <a:pt x="624" y="586"/>
                  </a:lnTo>
                  <a:lnTo>
                    <a:pt x="623" y="586"/>
                  </a:lnTo>
                  <a:lnTo>
                    <a:pt x="623" y="584"/>
                  </a:lnTo>
                  <a:lnTo>
                    <a:pt x="621" y="584"/>
                  </a:lnTo>
                  <a:lnTo>
                    <a:pt x="620" y="583"/>
                  </a:lnTo>
                  <a:lnTo>
                    <a:pt x="620" y="582"/>
                  </a:lnTo>
                  <a:lnTo>
                    <a:pt x="619" y="582"/>
                  </a:lnTo>
                  <a:lnTo>
                    <a:pt x="619" y="583"/>
                  </a:lnTo>
                  <a:lnTo>
                    <a:pt x="619" y="582"/>
                  </a:lnTo>
                  <a:lnTo>
                    <a:pt x="618" y="582"/>
                  </a:lnTo>
                  <a:lnTo>
                    <a:pt x="618" y="581"/>
                  </a:lnTo>
                  <a:lnTo>
                    <a:pt x="617" y="581"/>
                  </a:lnTo>
                  <a:lnTo>
                    <a:pt x="617" y="582"/>
                  </a:lnTo>
                  <a:lnTo>
                    <a:pt x="616" y="582"/>
                  </a:lnTo>
                  <a:lnTo>
                    <a:pt x="615" y="582"/>
                  </a:lnTo>
                  <a:lnTo>
                    <a:pt x="615" y="581"/>
                  </a:lnTo>
                  <a:lnTo>
                    <a:pt x="615" y="582"/>
                  </a:lnTo>
                  <a:lnTo>
                    <a:pt x="613" y="582"/>
                  </a:lnTo>
                  <a:lnTo>
                    <a:pt x="613" y="581"/>
                  </a:lnTo>
                  <a:lnTo>
                    <a:pt x="615" y="580"/>
                  </a:lnTo>
                  <a:lnTo>
                    <a:pt x="613" y="580"/>
                  </a:lnTo>
                  <a:lnTo>
                    <a:pt x="612" y="580"/>
                  </a:lnTo>
                  <a:lnTo>
                    <a:pt x="612" y="579"/>
                  </a:lnTo>
                  <a:lnTo>
                    <a:pt x="611" y="579"/>
                  </a:lnTo>
                  <a:lnTo>
                    <a:pt x="610" y="579"/>
                  </a:lnTo>
                  <a:lnTo>
                    <a:pt x="610" y="580"/>
                  </a:lnTo>
                  <a:lnTo>
                    <a:pt x="609" y="580"/>
                  </a:lnTo>
                  <a:lnTo>
                    <a:pt x="609" y="579"/>
                  </a:lnTo>
                  <a:lnTo>
                    <a:pt x="609" y="578"/>
                  </a:lnTo>
                  <a:lnTo>
                    <a:pt x="609" y="577"/>
                  </a:lnTo>
                  <a:lnTo>
                    <a:pt x="609" y="578"/>
                  </a:lnTo>
                  <a:lnTo>
                    <a:pt x="608" y="578"/>
                  </a:lnTo>
                  <a:lnTo>
                    <a:pt x="608" y="579"/>
                  </a:lnTo>
                  <a:lnTo>
                    <a:pt x="609" y="579"/>
                  </a:lnTo>
                  <a:lnTo>
                    <a:pt x="609" y="580"/>
                  </a:lnTo>
                  <a:lnTo>
                    <a:pt x="608" y="580"/>
                  </a:lnTo>
                  <a:lnTo>
                    <a:pt x="609" y="580"/>
                  </a:lnTo>
                  <a:lnTo>
                    <a:pt x="610" y="580"/>
                  </a:lnTo>
                  <a:lnTo>
                    <a:pt x="610" y="581"/>
                  </a:lnTo>
                  <a:lnTo>
                    <a:pt x="609" y="581"/>
                  </a:lnTo>
                  <a:lnTo>
                    <a:pt x="609" y="582"/>
                  </a:lnTo>
                  <a:lnTo>
                    <a:pt x="608" y="582"/>
                  </a:lnTo>
                  <a:lnTo>
                    <a:pt x="608" y="583"/>
                  </a:lnTo>
                  <a:lnTo>
                    <a:pt x="607" y="583"/>
                  </a:lnTo>
                  <a:lnTo>
                    <a:pt x="607" y="582"/>
                  </a:lnTo>
                  <a:lnTo>
                    <a:pt x="608" y="582"/>
                  </a:lnTo>
                  <a:lnTo>
                    <a:pt x="607" y="581"/>
                  </a:lnTo>
                  <a:lnTo>
                    <a:pt x="607" y="580"/>
                  </a:lnTo>
                  <a:lnTo>
                    <a:pt x="607" y="579"/>
                  </a:lnTo>
                  <a:lnTo>
                    <a:pt x="607" y="580"/>
                  </a:lnTo>
                  <a:lnTo>
                    <a:pt x="607" y="579"/>
                  </a:lnTo>
                  <a:lnTo>
                    <a:pt x="605" y="579"/>
                  </a:lnTo>
                  <a:lnTo>
                    <a:pt x="607" y="579"/>
                  </a:lnTo>
                  <a:lnTo>
                    <a:pt x="608" y="579"/>
                  </a:lnTo>
                  <a:lnTo>
                    <a:pt x="608" y="578"/>
                  </a:lnTo>
                  <a:lnTo>
                    <a:pt x="607" y="578"/>
                  </a:lnTo>
                  <a:lnTo>
                    <a:pt x="608" y="577"/>
                  </a:lnTo>
                  <a:lnTo>
                    <a:pt x="607" y="577"/>
                  </a:lnTo>
                  <a:lnTo>
                    <a:pt x="607" y="578"/>
                  </a:lnTo>
                  <a:lnTo>
                    <a:pt x="607" y="577"/>
                  </a:lnTo>
                  <a:lnTo>
                    <a:pt x="607" y="578"/>
                  </a:lnTo>
                  <a:lnTo>
                    <a:pt x="605" y="578"/>
                  </a:lnTo>
                  <a:lnTo>
                    <a:pt x="605" y="577"/>
                  </a:lnTo>
                  <a:lnTo>
                    <a:pt x="605" y="575"/>
                  </a:lnTo>
                  <a:lnTo>
                    <a:pt x="604" y="575"/>
                  </a:lnTo>
                  <a:lnTo>
                    <a:pt x="603" y="577"/>
                  </a:lnTo>
                  <a:lnTo>
                    <a:pt x="603" y="578"/>
                  </a:lnTo>
                  <a:lnTo>
                    <a:pt x="603" y="579"/>
                  </a:lnTo>
                  <a:lnTo>
                    <a:pt x="602" y="579"/>
                  </a:lnTo>
                  <a:lnTo>
                    <a:pt x="601" y="579"/>
                  </a:lnTo>
                  <a:lnTo>
                    <a:pt x="601" y="580"/>
                  </a:lnTo>
                  <a:lnTo>
                    <a:pt x="601" y="579"/>
                  </a:lnTo>
                  <a:lnTo>
                    <a:pt x="602" y="579"/>
                  </a:lnTo>
                  <a:lnTo>
                    <a:pt x="602" y="578"/>
                  </a:lnTo>
                  <a:lnTo>
                    <a:pt x="601" y="578"/>
                  </a:lnTo>
                  <a:lnTo>
                    <a:pt x="601" y="579"/>
                  </a:lnTo>
                  <a:lnTo>
                    <a:pt x="601" y="578"/>
                  </a:lnTo>
                  <a:lnTo>
                    <a:pt x="601" y="579"/>
                  </a:lnTo>
                  <a:lnTo>
                    <a:pt x="600" y="579"/>
                  </a:lnTo>
                  <a:lnTo>
                    <a:pt x="599" y="579"/>
                  </a:lnTo>
                  <a:lnTo>
                    <a:pt x="599" y="578"/>
                  </a:lnTo>
                  <a:lnTo>
                    <a:pt x="600" y="578"/>
                  </a:lnTo>
                  <a:lnTo>
                    <a:pt x="599" y="578"/>
                  </a:lnTo>
                  <a:lnTo>
                    <a:pt x="599" y="577"/>
                  </a:lnTo>
                  <a:lnTo>
                    <a:pt x="599" y="575"/>
                  </a:lnTo>
                  <a:lnTo>
                    <a:pt x="600" y="575"/>
                  </a:lnTo>
                  <a:lnTo>
                    <a:pt x="600" y="574"/>
                  </a:lnTo>
                  <a:lnTo>
                    <a:pt x="599" y="575"/>
                  </a:lnTo>
                  <a:lnTo>
                    <a:pt x="599" y="574"/>
                  </a:lnTo>
                  <a:lnTo>
                    <a:pt x="599" y="573"/>
                  </a:lnTo>
                  <a:lnTo>
                    <a:pt x="599" y="572"/>
                  </a:lnTo>
                  <a:lnTo>
                    <a:pt x="598" y="572"/>
                  </a:lnTo>
                  <a:lnTo>
                    <a:pt x="598" y="573"/>
                  </a:lnTo>
                  <a:lnTo>
                    <a:pt x="596" y="573"/>
                  </a:lnTo>
                  <a:lnTo>
                    <a:pt x="596" y="574"/>
                  </a:lnTo>
                  <a:lnTo>
                    <a:pt x="598" y="574"/>
                  </a:lnTo>
                  <a:lnTo>
                    <a:pt x="599" y="574"/>
                  </a:lnTo>
                  <a:lnTo>
                    <a:pt x="599" y="575"/>
                  </a:lnTo>
                  <a:lnTo>
                    <a:pt x="599" y="577"/>
                  </a:lnTo>
                  <a:lnTo>
                    <a:pt x="598" y="577"/>
                  </a:lnTo>
                  <a:lnTo>
                    <a:pt x="599" y="577"/>
                  </a:lnTo>
                  <a:lnTo>
                    <a:pt x="599" y="578"/>
                  </a:lnTo>
                  <a:lnTo>
                    <a:pt x="598" y="578"/>
                  </a:lnTo>
                  <a:lnTo>
                    <a:pt x="598" y="577"/>
                  </a:lnTo>
                  <a:lnTo>
                    <a:pt x="598" y="578"/>
                  </a:lnTo>
                  <a:lnTo>
                    <a:pt x="596" y="578"/>
                  </a:lnTo>
                  <a:lnTo>
                    <a:pt x="596" y="579"/>
                  </a:lnTo>
                  <a:lnTo>
                    <a:pt x="596" y="578"/>
                  </a:lnTo>
                  <a:lnTo>
                    <a:pt x="596" y="577"/>
                  </a:lnTo>
                  <a:lnTo>
                    <a:pt x="598" y="577"/>
                  </a:lnTo>
                  <a:lnTo>
                    <a:pt x="598" y="575"/>
                  </a:lnTo>
                  <a:lnTo>
                    <a:pt x="598" y="574"/>
                  </a:lnTo>
                  <a:lnTo>
                    <a:pt x="596" y="574"/>
                  </a:lnTo>
                  <a:lnTo>
                    <a:pt x="596" y="575"/>
                  </a:lnTo>
                  <a:lnTo>
                    <a:pt x="596" y="577"/>
                  </a:lnTo>
                  <a:lnTo>
                    <a:pt x="595" y="575"/>
                  </a:lnTo>
                  <a:lnTo>
                    <a:pt x="596" y="574"/>
                  </a:lnTo>
                  <a:lnTo>
                    <a:pt x="596" y="573"/>
                  </a:lnTo>
                  <a:lnTo>
                    <a:pt x="596" y="574"/>
                  </a:lnTo>
                  <a:lnTo>
                    <a:pt x="595" y="574"/>
                  </a:lnTo>
                  <a:lnTo>
                    <a:pt x="594" y="574"/>
                  </a:lnTo>
                  <a:lnTo>
                    <a:pt x="594" y="573"/>
                  </a:lnTo>
                  <a:lnTo>
                    <a:pt x="594" y="574"/>
                  </a:lnTo>
                  <a:lnTo>
                    <a:pt x="594" y="575"/>
                  </a:lnTo>
                  <a:lnTo>
                    <a:pt x="595" y="574"/>
                  </a:lnTo>
                  <a:lnTo>
                    <a:pt x="595" y="575"/>
                  </a:lnTo>
                  <a:lnTo>
                    <a:pt x="594" y="575"/>
                  </a:lnTo>
                  <a:lnTo>
                    <a:pt x="594" y="577"/>
                  </a:lnTo>
                  <a:lnTo>
                    <a:pt x="593" y="577"/>
                  </a:lnTo>
                  <a:lnTo>
                    <a:pt x="593" y="575"/>
                  </a:lnTo>
                  <a:lnTo>
                    <a:pt x="592" y="575"/>
                  </a:lnTo>
                  <a:lnTo>
                    <a:pt x="593" y="575"/>
                  </a:lnTo>
                  <a:lnTo>
                    <a:pt x="593" y="577"/>
                  </a:lnTo>
                  <a:lnTo>
                    <a:pt x="594" y="577"/>
                  </a:lnTo>
                  <a:lnTo>
                    <a:pt x="595" y="577"/>
                  </a:lnTo>
                  <a:lnTo>
                    <a:pt x="595" y="578"/>
                  </a:lnTo>
                  <a:lnTo>
                    <a:pt x="594" y="579"/>
                  </a:lnTo>
                  <a:lnTo>
                    <a:pt x="594" y="578"/>
                  </a:lnTo>
                  <a:lnTo>
                    <a:pt x="595" y="578"/>
                  </a:lnTo>
                  <a:lnTo>
                    <a:pt x="594" y="578"/>
                  </a:lnTo>
                  <a:lnTo>
                    <a:pt x="593" y="578"/>
                  </a:lnTo>
                  <a:lnTo>
                    <a:pt x="591" y="578"/>
                  </a:lnTo>
                  <a:lnTo>
                    <a:pt x="591" y="577"/>
                  </a:lnTo>
                  <a:lnTo>
                    <a:pt x="592" y="577"/>
                  </a:lnTo>
                  <a:lnTo>
                    <a:pt x="592" y="575"/>
                  </a:lnTo>
                  <a:lnTo>
                    <a:pt x="591" y="575"/>
                  </a:lnTo>
                  <a:lnTo>
                    <a:pt x="592" y="575"/>
                  </a:lnTo>
                  <a:lnTo>
                    <a:pt x="592" y="574"/>
                  </a:lnTo>
                  <a:lnTo>
                    <a:pt x="591" y="574"/>
                  </a:lnTo>
                  <a:lnTo>
                    <a:pt x="590" y="575"/>
                  </a:lnTo>
                  <a:lnTo>
                    <a:pt x="590" y="577"/>
                  </a:lnTo>
                  <a:lnTo>
                    <a:pt x="591" y="577"/>
                  </a:lnTo>
                  <a:lnTo>
                    <a:pt x="590" y="577"/>
                  </a:lnTo>
                  <a:lnTo>
                    <a:pt x="588" y="577"/>
                  </a:lnTo>
                  <a:lnTo>
                    <a:pt x="588" y="575"/>
                  </a:lnTo>
                  <a:lnTo>
                    <a:pt x="590" y="575"/>
                  </a:lnTo>
                  <a:lnTo>
                    <a:pt x="588" y="575"/>
                  </a:lnTo>
                  <a:lnTo>
                    <a:pt x="588" y="577"/>
                  </a:lnTo>
                  <a:lnTo>
                    <a:pt x="587" y="577"/>
                  </a:lnTo>
                  <a:lnTo>
                    <a:pt x="587" y="574"/>
                  </a:lnTo>
                  <a:lnTo>
                    <a:pt x="585" y="572"/>
                  </a:lnTo>
                  <a:lnTo>
                    <a:pt x="585" y="571"/>
                  </a:lnTo>
                  <a:lnTo>
                    <a:pt x="585" y="570"/>
                  </a:lnTo>
                  <a:lnTo>
                    <a:pt x="586" y="570"/>
                  </a:lnTo>
                  <a:lnTo>
                    <a:pt x="586" y="571"/>
                  </a:lnTo>
                  <a:lnTo>
                    <a:pt x="586" y="570"/>
                  </a:lnTo>
                  <a:lnTo>
                    <a:pt x="587" y="570"/>
                  </a:lnTo>
                  <a:lnTo>
                    <a:pt x="587" y="571"/>
                  </a:lnTo>
                  <a:lnTo>
                    <a:pt x="588" y="571"/>
                  </a:lnTo>
                  <a:lnTo>
                    <a:pt x="588" y="572"/>
                  </a:lnTo>
                  <a:lnTo>
                    <a:pt x="590" y="572"/>
                  </a:lnTo>
                  <a:lnTo>
                    <a:pt x="590" y="573"/>
                  </a:lnTo>
                  <a:lnTo>
                    <a:pt x="591" y="573"/>
                  </a:lnTo>
                  <a:lnTo>
                    <a:pt x="591" y="572"/>
                  </a:lnTo>
                  <a:lnTo>
                    <a:pt x="592" y="573"/>
                  </a:lnTo>
                  <a:lnTo>
                    <a:pt x="593" y="573"/>
                  </a:lnTo>
                  <a:lnTo>
                    <a:pt x="592" y="573"/>
                  </a:lnTo>
                  <a:lnTo>
                    <a:pt x="592" y="572"/>
                  </a:lnTo>
                  <a:lnTo>
                    <a:pt x="593" y="572"/>
                  </a:lnTo>
                  <a:lnTo>
                    <a:pt x="591" y="572"/>
                  </a:lnTo>
                  <a:lnTo>
                    <a:pt x="591" y="571"/>
                  </a:lnTo>
                  <a:lnTo>
                    <a:pt x="592" y="571"/>
                  </a:lnTo>
                  <a:lnTo>
                    <a:pt x="593" y="571"/>
                  </a:lnTo>
                  <a:lnTo>
                    <a:pt x="593" y="572"/>
                  </a:lnTo>
                  <a:lnTo>
                    <a:pt x="593" y="571"/>
                  </a:lnTo>
                  <a:lnTo>
                    <a:pt x="594" y="571"/>
                  </a:lnTo>
                  <a:lnTo>
                    <a:pt x="594" y="570"/>
                  </a:lnTo>
                  <a:lnTo>
                    <a:pt x="593" y="570"/>
                  </a:lnTo>
                  <a:lnTo>
                    <a:pt x="593" y="569"/>
                  </a:lnTo>
                  <a:lnTo>
                    <a:pt x="594" y="569"/>
                  </a:lnTo>
                  <a:lnTo>
                    <a:pt x="594" y="570"/>
                  </a:lnTo>
                  <a:lnTo>
                    <a:pt x="594" y="569"/>
                  </a:lnTo>
                  <a:lnTo>
                    <a:pt x="593" y="569"/>
                  </a:lnTo>
                  <a:lnTo>
                    <a:pt x="592" y="569"/>
                  </a:lnTo>
                  <a:lnTo>
                    <a:pt x="591" y="570"/>
                  </a:lnTo>
                  <a:lnTo>
                    <a:pt x="590" y="570"/>
                  </a:lnTo>
                  <a:lnTo>
                    <a:pt x="591" y="570"/>
                  </a:lnTo>
                  <a:lnTo>
                    <a:pt x="591" y="569"/>
                  </a:lnTo>
                  <a:lnTo>
                    <a:pt x="591" y="570"/>
                  </a:lnTo>
                  <a:lnTo>
                    <a:pt x="590" y="570"/>
                  </a:lnTo>
                  <a:lnTo>
                    <a:pt x="590" y="569"/>
                  </a:lnTo>
                  <a:lnTo>
                    <a:pt x="590" y="570"/>
                  </a:lnTo>
                  <a:lnTo>
                    <a:pt x="588" y="571"/>
                  </a:lnTo>
                  <a:lnTo>
                    <a:pt x="588" y="570"/>
                  </a:lnTo>
                  <a:lnTo>
                    <a:pt x="588" y="569"/>
                  </a:lnTo>
                  <a:lnTo>
                    <a:pt x="587" y="569"/>
                  </a:lnTo>
                  <a:lnTo>
                    <a:pt x="587" y="570"/>
                  </a:lnTo>
                  <a:lnTo>
                    <a:pt x="586" y="570"/>
                  </a:lnTo>
                  <a:lnTo>
                    <a:pt x="586" y="569"/>
                  </a:lnTo>
                  <a:lnTo>
                    <a:pt x="587" y="569"/>
                  </a:lnTo>
                  <a:lnTo>
                    <a:pt x="587" y="567"/>
                  </a:lnTo>
                  <a:lnTo>
                    <a:pt x="588" y="567"/>
                  </a:lnTo>
                  <a:lnTo>
                    <a:pt x="587" y="567"/>
                  </a:lnTo>
                  <a:lnTo>
                    <a:pt x="587" y="566"/>
                  </a:lnTo>
                  <a:lnTo>
                    <a:pt x="588" y="567"/>
                  </a:lnTo>
                  <a:lnTo>
                    <a:pt x="588" y="569"/>
                  </a:lnTo>
                  <a:lnTo>
                    <a:pt x="590" y="569"/>
                  </a:lnTo>
                  <a:lnTo>
                    <a:pt x="591" y="569"/>
                  </a:lnTo>
                  <a:lnTo>
                    <a:pt x="591" y="567"/>
                  </a:lnTo>
                  <a:lnTo>
                    <a:pt x="592" y="567"/>
                  </a:lnTo>
                  <a:lnTo>
                    <a:pt x="591" y="567"/>
                  </a:lnTo>
                  <a:lnTo>
                    <a:pt x="590" y="567"/>
                  </a:lnTo>
                  <a:lnTo>
                    <a:pt x="590" y="569"/>
                  </a:lnTo>
                  <a:lnTo>
                    <a:pt x="590" y="567"/>
                  </a:lnTo>
                  <a:lnTo>
                    <a:pt x="588" y="567"/>
                  </a:lnTo>
                  <a:lnTo>
                    <a:pt x="588" y="566"/>
                  </a:lnTo>
                  <a:lnTo>
                    <a:pt x="590" y="566"/>
                  </a:lnTo>
                  <a:lnTo>
                    <a:pt x="588" y="566"/>
                  </a:lnTo>
                  <a:lnTo>
                    <a:pt x="588" y="567"/>
                  </a:lnTo>
                  <a:lnTo>
                    <a:pt x="588" y="566"/>
                  </a:lnTo>
                  <a:lnTo>
                    <a:pt x="587" y="566"/>
                  </a:lnTo>
                  <a:lnTo>
                    <a:pt x="586" y="566"/>
                  </a:lnTo>
                  <a:lnTo>
                    <a:pt x="587" y="566"/>
                  </a:lnTo>
                  <a:lnTo>
                    <a:pt x="587" y="567"/>
                  </a:lnTo>
                  <a:lnTo>
                    <a:pt x="586" y="567"/>
                  </a:lnTo>
                  <a:lnTo>
                    <a:pt x="586" y="566"/>
                  </a:lnTo>
                  <a:lnTo>
                    <a:pt x="586" y="565"/>
                  </a:lnTo>
                  <a:lnTo>
                    <a:pt x="585" y="565"/>
                  </a:lnTo>
                  <a:lnTo>
                    <a:pt x="586" y="565"/>
                  </a:lnTo>
                  <a:lnTo>
                    <a:pt x="586" y="564"/>
                  </a:lnTo>
                  <a:lnTo>
                    <a:pt x="587" y="564"/>
                  </a:lnTo>
                  <a:lnTo>
                    <a:pt x="587" y="563"/>
                  </a:lnTo>
                  <a:lnTo>
                    <a:pt x="588" y="563"/>
                  </a:lnTo>
                  <a:lnTo>
                    <a:pt x="587" y="563"/>
                  </a:lnTo>
                  <a:lnTo>
                    <a:pt x="586" y="563"/>
                  </a:lnTo>
                  <a:lnTo>
                    <a:pt x="586" y="564"/>
                  </a:lnTo>
                  <a:lnTo>
                    <a:pt x="585" y="563"/>
                  </a:lnTo>
                  <a:lnTo>
                    <a:pt x="584" y="563"/>
                  </a:lnTo>
                  <a:lnTo>
                    <a:pt x="584" y="562"/>
                  </a:lnTo>
                  <a:lnTo>
                    <a:pt x="583" y="562"/>
                  </a:lnTo>
                  <a:lnTo>
                    <a:pt x="579" y="557"/>
                  </a:lnTo>
                  <a:lnTo>
                    <a:pt x="579" y="556"/>
                  </a:lnTo>
                  <a:lnTo>
                    <a:pt x="581" y="556"/>
                  </a:lnTo>
                  <a:lnTo>
                    <a:pt x="581" y="557"/>
                  </a:lnTo>
                  <a:lnTo>
                    <a:pt x="581" y="556"/>
                  </a:lnTo>
                  <a:lnTo>
                    <a:pt x="581" y="555"/>
                  </a:lnTo>
                  <a:lnTo>
                    <a:pt x="579" y="555"/>
                  </a:lnTo>
                  <a:lnTo>
                    <a:pt x="581" y="556"/>
                  </a:lnTo>
                  <a:lnTo>
                    <a:pt x="579" y="556"/>
                  </a:lnTo>
                  <a:lnTo>
                    <a:pt x="579" y="550"/>
                  </a:lnTo>
                  <a:lnTo>
                    <a:pt x="578" y="548"/>
                  </a:lnTo>
                  <a:lnTo>
                    <a:pt x="578" y="540"/>
                  </a:lnTo>
                  <a:lnTo>
                    <a:pt x="577" y="535"/>
                  </a:lnTo>
                  <a:lnTo>
                    <a:pt x="576" y="530"/>
                  </a:lnTo>
                  <a:lnTo>
                    <a:pt x="575" y="528"/>
                  </a:lnTo>
                  <a:lnTo>
                    <a:pt x="575" y="529"/>
                  </a:lnTo>
                  <a:lnTo>
                    <a:pt x="575" y="528"/>
                  </a:lnTo>
                  <a:lnTo>
                    <a:pt x="576" y="528"/>
                  </a:lnTo>
                  <a:lnTo>
                    <a:pt x="576" y="529"/>
                  </a:lnTo>
                  <a:lnTo>
                    <a:pt x="576" y="528"/>
                  </a:lnTo>
                  <a:lnTo>
                    <a:pt x="576" y="527"/>
                  </a:lnTo>
                  <a:lnTo>
                    <a:pt x="576" y="525"/>
                  </a:lnTo>
                  <a:lnTo>
                    <a:pt x="576" y="524"/>
                  </a:lnTo>
                  <a:lnTo>
                    <a:pt x="575" y="524"/>
                  </a:lnTo>
                  <a:lnTo>
                    <a:pt x="576" y="523"/>
                  </a:lnTo>
                  <a:lnTo>
                    <a:pt x="576" y="522"/>
                  </a:lnTo>
                  <a:lnTo>
                    <a:pt x="575" y="522"/>
                  </a:lnTo>
                  <a:lnTo>
                    <a:pt x="575" y="521"/>
                  </a:lnTo>
                  <a:lnTo>
                    <a:pt x="575" y="520"/>
                  </a:lnTo>
                  <a:lnTo>
                    <a:pt x="575" y="521"/>
                  </a:lnTo>
                  <a:lnTo>
                    <a:pt x="575" y="520"/>
                  </a:lnTo>
                  <a:lnTo>
                    <a:pt x="574" y="519"/>
                  </a:lnTo>
                  <a:lnTo>
                    <a:pt x="575" y="518"/>
                  </a:lnTo>
                  <a:lnTo>
                    <a:pt x="574" y="518"/>
                  </a:lnTo>
                  <a:lnTo>
                    <a:pt x="575" y="518"/>
                  </a:lnTo>
                  <a:lnTo>
                    <a:pt x="574" y="516"/>
                  </a:lnTo>
                  <a:lnTo>
                    <a:pt x="575" y="518"/>
                  </a:lnTo>
                  <a:lnTo>
                    <a:pt x="574" y="518"/>
                  </a:lnTo>
                  <a:lnTo>
                    <a:pt x="574" y="516"/>
                  </a:lnTo>
                  <a:lnTo>
                    <a:pt x="574" y="515"/>
                  </a:lnTo>
                  <a:lnTo>
                    <a:pt x="573" y="515"/>
                  </a:lnTo>
                  <a:lnTo>
                    <a:pt x="571" y="514"/>
                  </a:lnTo>
                  <a:lnTo>
                    <a:pt x="571" y="513"/>
                  </a:lnTo>
                  <a:lnTo>
                    <a:pt x="571" y="512"/>
                  </a:lnTo>
                  <a:lnTo>
                    <a:pt x="571" y="513"/>
                  </a:lnTo>
                  <a:lnTo>
                    <a:pt x="571" y="514"/>
                  </a:lnTo>
                  <a:lnTo>
                    <a:pt x="571" y="515"/>
                  </a:lnTo>
                  <a:lnTo>
                    <a:pt x="573" y="515"/>
                  </a:lnTo>
                  <a:lnTo>
                    <a:pt x="573" y="516"/>
                  </a:lnTo>
                  <a:lnTo>
                    <a:pt x="573" y="518"/>
                  </a:lnTo>
                  <a:lnTo>
                    <a:pt x="571" y="518"/>
                  </a:lnTo>
                  <a:lnTo>
                    <a:pt x="571" y="519"/>
                  </a:lnTo>
                  <a:lnTo>
                    <a:pt x="571" y="518"/>
                  </a:lnTo>
                  <a:lnTo>
                    <a:pt x="570" y="518"/>
                  </a:lnTo>
                  <a:lnTo>
                    <a:pt x="570" y="519"/>
                  </a:lnTo>
                  <a:lnTo>
                    <a:pt x="569" y="519"/>
                  </a:lnTo>
                  <a:lnTo>
                    <a:pt x="569" y="518"/>
                  </a:lnTo>
                  <a:lnTo>
                    <a:pt x="568" y="518"/>
                  </a:lnTo>
                  <a:lnTo>
                    <a:pt x="569" y="518"/>
                  </a:lnTo>
                  <a:lnTo>
                    <a:pt x="569" y="516"/>
                  </a:lnTo>
                  <a:lnTo>
                    <a:pt x="568" y="516"/>
                  </a:lnTo>
                  <a:lnTo>
                    <a:pt x="569" y="516"/>
                  </a:lnTo>
                  <a:lnTo>
                    <a:pt x="568" y="516"/>
                  </a:lnTo>
                  <a:lnTo>
                    <a:pt x="569" y="515"/>
                  </a:lnTo>
                  <a:lnTo>
                    <a:pt x="568" y="515"/>
                  </a:lnTo>
                  <a:lnTo>
                    <a:pt x="568" y="516"/>
                  </a:lnTo>
                  <a:lnTo>
                    <a:pt x="567" y="516"/>
                  </a:lnTo>
                  <a:lnTo>
                    <a:pt x="568" y="516"/>
                  </a:lnTo>
                  <a:lnTo>
                    <a:pt x="568" y="518"/>
                  </a:lnTo>
                  <a:lnTo>
                    <a:pt x="568" y="516"/>
                  </a:lnTo>
                  <a:lnTo>
                    <a:pt x="568" y="518"/>
                  </a:lnTo>
                  <a:lnTo>
                    <a:pt x="567" y="518"/>
                  </a:lnTo>
                  <a:lnTo>
                    <a:pt x="567" y="516"/>
                  </a:lnTo>
                  <a:lnTo>
                    <a:pt x="566" y="516"/>
                  </a:lnTo>
                  <a:lnTo>
                    <a:pt x="565" y="516"/>
                  </a:lnTo>
                  <a:lnTo>
                    <a:pt x="565" y="515"/>
                  </a:lnTo>
                  <a:lnTo>
                    <a:pt x="566" y="516"/>
                  </a:lnTo>
                  <a:lnTo>
                    <a:pt x="566" y="515"/>
                  </a:lnTo>
                  <a:lnTo>
                    <a:pt x="566" y="516"/>
                  </a:lnTo>
                  <a:lnTo>
                    <a:pt x="566" y="515"/>
                  </a:lnTo>
                  <a:lnTo>
                    <a:pt x="567" y="515"/>
                  </a:lnTo>
                  <a:lnTo>
                    <a:pt x="566" y="515"/>
                  </a:lnTo>
                  <a:lnTo>
                    <a:pt x="567" y="515"/>
                  </a:lnTo>
                  <a:lnTo>
                    <a:pt x="566" y="515"/>
                  </a:lnTo>
                  <a:lnTo>
                    <a:pt x="566" y="514"/>
                  </a:lnTo>
                  <a:lnTo>
                    <a:pt x="565" y="514"/>
                  </a:lnTo>
                  <a:lnTo>
                    <a:pt x="565" y="515"/>
                  </a:lnTo>
                  <a:lnTo>
                    <a:pt x="565" y="514"/>
                  </a:lnTo>
                  <a:lnTo>
                    <a:pt x="565" y="515"/>
                  </a:lnTo>
                  <a:lnTo>
                    <a:pt x="564" y="515"/>
                  </a:lnTo>
                  <a:lnTo>
                    <a:pt x="564" y="514"/>
                  </a:lnTo>
                  <a:lnTo>
                    <a:pt x="561" y="514"/>
                  </a:lnTo>
                  <a:lnTo>
                    <a:pt x="561" y="513"/>
                  </a:lnTo>
                  <a:lnTo>
                    <a:pt x="560" y="513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60" y="512"/>
                  </a:lnTo>
                  <a:lnTo>
                    <a:pt x="560" y="511"/>
                  </a:lnTo>
                  <a:lnTo>
                    <a:pt x="559" y="511"/>
                  </a:lnTo>
                  <a:lnTo>
                    <a:pt x="559" y="510"/>
                  </a:lnTo>
                  <a:lnTo>
                    <a:pt x="560" y="508"/>
                  </a:lnTo>
                  <a:lnTo>
                    <a:pt x="560" y="510"/>
                  </a:lnTo>
                  <a:lnTo>
                    <a:pt x="561" y="510"/>
                  </a:lnTo>
                  <a:lnTo>
                    <a:pt x="562" y="511"/>
                  </a:lnTo>
                  <a:lnTo>
                    <a:pt x="562" y="510"/>
                  </a:lnTo>
                  <a:lnTo>
                    <a:pt x="564" y="510"/>
                  </a:lnTo>
                  <a:lnTo>
                    <a:pt x="564" y="508"/>
                  </a:lnTo>
                  <a:lnTo>
                    <a:pt x="565" y="508"/>
                  </a:lnTo>
                  <a:lnTo>
                    <a:pt x="566" y="508"/>
                  </a:lnTo>
                  <a:lnTo>
                    <a:pt x="566" y="507"/>
                  </a:lnTo>
                  <a:lnTo>
                    <a:pt x="567" y="506"/>
                  </a:lnTo>
                  <a:lnTo>
                    <a:pt x="567" y="507"/>
                  </a:lnTo>
                  <a:lnTo>
                    <a:pt x="567" y="506"/>
                  </a:lnTo>
                  <a:lnTo>
                    <a:pt x="567" y="505"/>
                  </a:lnTo>
                  <a:lnTo>
                    <a:pt x="568" y="505"/>
                  </a:lnTo>
                  <a:lnTo>
                    <a:pt x="568" y="504"/>
                  </a:lnTo>
                  <a:lnTo>
                    <a:pt x="569" y="504"/>
                  </a:lnTo>
                  <a:lnTo>
                    <a:pt x="570" y="503"/>
                  </a:lnTo>
                  <a:lnTo>
                    <a:pt x="570" y="502"/>
                  </a:lnTo>
                  <a:lnTo>
                    <a:pt x="570" y="499"/>
                  </a:lnTo>
                  <a:lnTo>
                    <a:pt x="570" y="498"/>
                  </a:lnTo>
                  <a:lnTo>
                    <a:pt x="571" y="498"/>
                  </a:lnTo>
                  <a:lnTo>
                    <a:pt x="571" y="497"/>
                  </a:lnTo>
                  <a:lnTo>
                    <a:pt x="571" y="496"/>
                  </a:lnTo>
                  <a:lnTo>
                    <a:pt x="573" y="496"/>
                  </a:lnTo>
                  <a:lnTo>
                    <a:pt x="573" y="495"/>
                  </a:lnTo>
                  <a:lnTo>
                    <a:pt x="574" y="495"/>
                  </a:lnTo>
                  <a:lnTo>
                    <a:pt x="574" y="494"/>
                  </a:lnTo>
                  <a:lnTo>
                    <a:pt x="575" y="494"/>
                  </a:lnTo>
                  <a:lnTo>
                    <a:pt x="576" y="493"/>
                  </a:lnTo>
                  <a:lnTo>
                    <a:pt x="577" y="491"/>
                  </a:lnTo>
                  <a:lnTo>
                    <a:pt x="578" y="491"/>
                  </a:lnTo>
                  <a:lnTo>
                    <a:pt x="579" y="490"/>
                  </a:lnTo>
                  <a:lnTo>
                    <a:pt x="579" y="489"/>
                  </a:lnTo>
                  <a:lnTo>
                    <a:pt x="578" y="489"/>
                  </a:lnTo>
                  <a:lnTo>
                    <a:pt x="577" y="490"/>
                  </a:lnTo>
                  <a:lnTo>
                    <a:pt x="576" y="490"/>
                  </a:lnTo>
                  <a:lnTo>
                    <a:pt x="575" y="491"/>
                  </a:lnTo>
                  <a:lnTo>
                    <a:pt x="574" y="491"/>
                  </a:lnTo>
                  <a:lnTo>
                    <a:pt x="574" y="493"/>
                  </a:lnTo>
                  <a:lnTo>
                    <a:pt x="573" y="493"/>
                  </a:lnTo>
                  <a:lnTo>
                    <a:pt x="573" y="494"/>
                  </a:lnTo>
                  <a:lnTo>
                    <a:pt x="571" y="494"/>
                  </a:lnTo>
                  <a:lnTo>
                    <a:pt x="570" y="494"/>
                  </a:lnTo>
                  <a:lnTo>
                    <a:pt x="571" y="494"/>
                  </a:lnTo>
                  <a:lnTo>
                    <a:pt x="570" y="494"/>
                  </a:lnTo>
                  <a:lnTo>
                    <a:pt x="570" y="495"/>
                  </a:lnTo>
                  <a:lnTo>
                    <a:pt x="569" y="496"/>
                  </a:lnTo>
                  <a:lnTo>
                    <a:pt x="569" y="497"/>
                  </a:lnTo>
                  <a:lnTo>
                    <a:pt x="568" y="497"/>
                  </a:lnTo>
                  <a:lnTo>
                    <a:pt x="568" y="498"/>
                  </a:lnTo>
                  <a:lnTo>
                    <a:pt x="568" y="499"/>
                  </a:lnTo>
                  <a:lnTo>
                    <a:pt x="569" y="499"/>
                  </a:lnTo>
                  <a:lnTo>
                    <a:pt x="568" y="499"/>
                  </a:lnTo>
                  <a:lnTo>
                    <a:pt x="568" y="501"/>
                  </a:lnTo>
                  <a:lnTo>
                    <a:pt x="567" y="501"/>
                  </a:lnTo>
                  <a:lnTo>
                    <a:pt x="567" y="502"/>
                  </a:lnTo>
                  <a:lnTo>
                    <a:pt x="567" y="503"/>
                  </a:lnTo>
                  <a:lnTo>
                    <a:pt x="567" y="504"/>
                  </a:lnTo>
                  <a:lnTo>
                    <a:pt x="566" y="505"/>
                  </a:lnTo>
                  <a:lnTo>
                    <a:pt x="566" y="506"/>
                  </a:lnTo>
                  <a:lnTo>
                    <a:pt x="566" y="507"/>
                  </a:lnTo>
                  <a:lnTo>
                    <a:pt x="565" y="507"/>
                  </a:lnTo>
                  <a:lnTo>
                    <a:pt x="565" y="506"/>
                  </a:lnTo>
                  <a:lnTo>
                    <a:pt x="564" y="506"/>
                  </a:lnTo>
                  <a:lnTo>
                    <a:pt x="562" y="506"/>
                  </a:lnTo>
                  <a:lnTo>
                    <a:pt x="562" y="507"/>
                  </a:lnTo>
                  <a:lnTo>
                    <a:pt x="561" y="507"/>
                  </a:lnTo>
                  <a:lnTo>
                    <a:pt x="560" y="507"/>
                  </a:lnTo>
                  <a:lnTo>
                    <a:pt x="560" y="508"/>
                  </a:lnTo>
                  <a:lnTo>
                    <a:pt x="560" y="507"/>
                  </a:lnTo>
                  <a:lnTo>
                    <a:pt x="561" y="507"/>
                  </a:lnTo>
                  <a:lnTo>
                    <a:pt x="561" y="506"/>
                  </a:lnTo>
                  <a:lnTo>
                    <a:pt x="561" y="507"/>
                  </a:lnTo>
                  <a:lnTo>
                    <a:pt x="560" y="507"/>
                  </a:lnTo>
                  <a:lnTo>
                    <a:pt x="559" y="507"/>
                  </a:lnTo>
                  <a:lnTo>
                    <a:pt x="560" y="507"/>
                  </a:lnTo>
                  <a:lnTo>
                    <a:pt x="559" y="507"/>
                  </a:lnTo>
                  <a:lnTo>
                    <a:pt x="559" y="508"/>
                  </a:lnTo>
                  <a:lnTo>
                    <a:pt x="558" y="508"/>
                  </a:lnTo>
                  <a:lnTo>
                    <a:pt x="557" y="508"/>
                  </a:lnTo>
                  <a:lnTo>
                    <a:pt x="556" y="507"/>
                  </a:lnTo>
                  <a:lnTo>
                    <a:pt x="554" y="506"/>
                  </a:lnTo>
                  <a:lnTo>
                    <a:pt x="554" y="505"/>
                  </a:lnTo>
                  <a:lnTo>
                    <a:pt x="553" y="504"/>
                  </a:lnTo>
                  <a:lnTo>
                    <a:pt x="554" y="504"/>
                  </a:lnTo>
                  <a:lnTo>
                    <a:pt x="556" y="503"/>
                  </a:lnTo>
                  <a:lnTo>
                    <a:pt x="556" y="502"/>
                  </a:lnTo>
                  <a:lnTo>
                    <a:pt x="556" y="501"/>
                  </a:lnTo>
                  <a:lnTo>
                    <a:pt x="556" y="499"/>
                  </a:lnTo>
                  <a:lnTo>
                    <a:pt x="556" y="498"/>
                  </a:lnTo>
                  <a:lnTo>
                    <a:pt x="554" y="498"/>
                  </a:lnTo>
                  <a:lnTo>
                    <a:pt x="554" y="497"/>
                  </a:lnTo>
                  <a:lnTo>
                    <a:pt x="554" y="496"/>
                  </a:lnTo>
                  <a:lnTo>
                    <a:pt x="553" y="496"/>
                  </a:lnTo>
                  <a:lnTo>
                    <a:pt x="553" y="495"/>
                  </a:lnTo>
                  <a:lnTo>
                    <a:pt x="553" y="494"/>
                  </a:lnTo>
                  <a:lnTo>
                    <a:pt x="553" y="495"/>
                  </a:lnTo>
                  <a:lnTo>
                    <a:pt x="553" y="494"/>
                  </a:lnTo>
                  <a:lnTo>
                    <a:pt x="552" y="494"/>
                  </a:lnTo>
                  <a:lnTo>
                    <a:pt x="552" y="493"/>
                  </a:lnTo>
                  <a:lnTo>
                    <a:pt x="552" y="491"/>
                  </a:lnTo>
                  <a:lnTo>
                    <a:pt x="552" y="493"/>
                  </a:lnTo>
                  <a:lnTo>
                    <a:pt x="552" y="491"/>
                  </a:lnTo>
                  <a:lnTo>
                    <a:pt x="551" y="491"/>
                  </a:lnTo>
                  <a:lnTo>
                    <a:pt x="552" y="491"/>
                  </a:lnTo>
                  <a:lnTo>
                    <a:pt x="551" y="491"/>
                  </a:lnTo>
                  <a:lnTo>
                    <a:pt x="552" y="491"/>
                  </a:lnTo>
                  <a:lnTo>
                    <a:pt x="552" y="490"/>
                  </a:lnTo>
                  <a:lnTo>
                    <a:pt x="552" y="489"/>
                  </a:lnTo>
                  <a:lnTo>
                    <a:pt x="552" y="490"/>
                  </a:lnTo>
                  <a:lnTo>
                    <a:pt x="552" y="489"/>
                  </a:lnTo>
                  <a:lnTo>
                    <a:pt x="552" y="488"/>
                  </a:lnTo>
                  <a:lnTo>
                    <a:pt x="552" y="487"/>
                  </a:lnTo>
                  <a:lnTo>
                    <a:pt x="552" y="488"/>
                  </a:lnTo>
                  <a:lnTo>
                    <a:pt x="553" y="486"/>
                  </a:lnTo>
                  <a:lnTo>
                    <a:pt x="553" y="485"/>
                  </a:lnTo>
                  <a:lnTo>
                    <a:pt x="553" y="482"/>
                  </a:lnTo>
                  <a:lnTo>
                    <a:pt x="554" y="481"/>
                  </a:lnTo>
                  <a:lnTo>
                    <a:pt x="554" y="480"/>
                  </a:lnTo>
                  <a:lnTo>
                    <a:pt x="554" y="479"/>
                  </a:lnTo>
                  <a:lnTo>
                    <a:pt x="554" y="478"/>
                  </a:lnTo>
                  <a:lnTo>
                    <a:pt x="556" y="478"/>
                  </a:lnTo>
                  <a:lnTo>
                    <a:pt x="554" y="478"/>
                  </a:lnTo>
                  <a:lnTo>
                    <a:pt x="554" y="477"/>
                  </a:lnTo>
                  <a:lnTo>
                    <a:pt x="556" y="477"/>
                  </a:lnTo>
                  <a:lnTo>
                    <a:pt x="554" y="477"/>
                  </a:lnTo>
                  <a:lnTo>
                    <a:pt x="556" y="476"/>
                  </a:lnTo>
                  <a:lnTo>
                    <a:pt x="554" y="476"/>
                  </a:lnTo>
                  <a:lnTo>
                    <a:pt x="554" y="477"/>
                  </a:lnTo>
                  <a:lnTo>
                    <a:pt x="554" y="476"/>
                  </a:lnTo>
                  <a:lnTo>
                    <a:pt x="556" y="476"/>
                  </a:lnTo>
                  <a:lnTo>
                    <a:pt x="554" y="476"/>
                  </a:lnTo>
                  <a:lnTo>
                    <a:pt x="554" y="474"/>
                  </a:lnTo>
                  <a:lnTo>
                    <a:pt x="554" y="473"/>
                  </a:lnTo>
                  <a:lnTo>
                    <a:pt x="554" y="472"/>
                  </a:lnTo>
                  <a:lnTo>
                    <a:pt x="554" y="473"/>
                  </a:lnTo>
                  <a:lnTo>
                    <a:pt x="554" y="471"/>
                  </a:lnTo>
                  <a:lnTo>
                    <a:pt x="554" y="470"/>
                  </a:lnTo>
                  <a:lnTo>
                    <a:pt x="554" y="469"/>
                  </a:lnTo>
                  <a:lnTo>
                    <a:pt x="554" y="470"/>
                  </a:lnTo>
                  <a:lnTo>
                    <a:pt x="554" y="469"/>
                  </a:lnTo>
                  <a:lnTo>
                    <a:pt x="553" y="469"/>
                  </a:lnTo>
                  <a:lnTo>
                    <a:pt x="552" y="469"/>
                  </a:lnTo>
                  <a:lnTo>
                    <a:pt x="551" y="468"/>
                  </a:lnTo>
                  <a:lnTo>
                    <a:pt x="551" y="466"/>
                  </a:lnTo>
                  <a:lnTo>
                    <a:pt x="551" y="465"/>
                  </a:lnTo>
                  <a:lnTo>
                    <a:pt x="551" y="464"/>
                  </a:lnTo>
                  <a:lnTo>
                    <a:pt x="552" y="464"/>
                  </a:lnTo>
                  <a:lnTo>
                    <a:pt x="553" y="464"/>
                  </a:lnTo>
                  <a:lnTo>
                    <a:pt x="553" y="463"/>
                  </a:lnTo>
                  <a:lnTo>
                    <a:pt x="553" y="464"/>
                  </a:lnTo>
                  <a:lnTo>
                    <a:pt x="554" y="463"/>
                  </a:lnTo>
                  <a:lnTo>
                    <a:pt x="554" y="462"/>
                  </a:lnTo>
                  <a:lnTo>
                    <a:pt x="556" y="462"/>
                  </a:lnTo>
                  <a:lnTo>
                    <a:pt x="557" y="462"/>
                  </a:lnTo>
                  <a:lnTo>
                    <a:pt x="557" y="461"/>
                  </a:lnTo>
                  <a:lnTo>
                    <a:pt x="558" y="461"/>
                  </a:lnTo>
                  <a:lnTo>
                    <a:pt x="559" y="461"/>
                  </a:lnTo>
                  <a:lnTo>
                    <a:pt x="560" y="461"/>
                  </a:lnTo>
                  <a:lnTo>
                    <a:pt x="560" y="460"/>
                  </a:lnTo>
                  <a:lnTo>
                    <a:pt x="559" y="460"/>
                  </a:lnTo>
                  <a:lnTo>
                    <a:pt x="560" y="460"/>
                  </a:lnTo>
                  <a:lnTo>
                    <a:pt x="560" y="459"/>
                  </a:lnTo>
                  <a:lnTo>
                    <a:pt x="559" y="460"/>
                  </a:lnTo>
                  <a:lnTo>
                    <a:pt x="559" y="459"/>
                  </a:lnTo>
                  <a:lnTo>
                    <a:pt x="560" y="459"/>
                  </a:lnTo>
                  <a:lnTo>
                    <a:pt x="559" y="459"/>
                  </a:lnTo>
                  <a:lnTo>
                    <a:pt x="558" y="460"/>
                  </a:lnTo>
                  <a:lnTo>
                    <a:pt x="558" y="459"/>
                  </a:lnTo>
                  <a:lnTo>
                    <a:pt x="557" y="460"/>
                  </a:lnTo>
                  <a:lnTo>
                    <a:pt x="554" y="460"/>
                  </a:lnTo>
                  <a:lnTo>
                    <a:pt x="554" y="461"/>
                  </a:lnTo>
                  <a:lnTo>
                    <a:pt x="554" y="462"/>
                  </a:lnTo>
                  <a:lnTo>
                    <a:pt x="553" y="461"/>
                  </a:lnTo>
                  <a:lnTo>
                    <a:pt x="552" y="461"/>
                  </a:lnTo>
                  <a:lnTo>
                    <a:pt x="551" y="461"/>
                  </a:lnTo>
                  <a:lnTo>
                    <a:pt x="550" y="461"/>
                  </a:lnTo>
                  <a:lnTo>
                    <a:pt x="550" y="460"/>
                  </a:lnTo>
                  <a:lnTo>
                    <a:pt x="549" y="460"/>
                  </a:lnTo>
                  <a:lnTo>
                    <a:pt x="549" y="459"/>
                  </a:lnTo>
                  <a:lnTo>
                    <a:pt x="549" y="460"/>
                  </a:lnTo>
                  <a:lnTo>
                    <a:pt x="548" y="460"/>
                  </a:lnTo>
                  <a:lnTo>
                    <a:pt x="549" y="460"/>
                  </a:lnTo>
                  <a:lnTo>
                    <a:pt x="548" y="460"/>
                  </a:lnTo>
                  <a:lnTo>
                    <a:pt x="549" y="460"/>
                  </a:lnTo>
                  <a:lnTo>
                    <a:pt x="547" y="463"/>
                  </a:lnTo>
                  <a:lnTo>
                    <a:pt x="547" y="462"/>
                  </a:lnTo>
                  <a:lnTo>
                    <a:pt x="547" y="463"/>
                  </a:lnTo>
                  <a:lnTo>
                    <a:pt x="545" y="463"/>
                  </a:lnTo>
                  <a:lnTo>
                    <a:pt x="545" y="462"/>
                  </a:lnTo>
                  <a:lnTo>
                    <a:pt x="544" y="462"/>
                  </a:lnTo>
                  <a:lnTo>
                    <a:pt x="543" y="462"/>
                  </a:lnTo>
                  <a:lnTo>
                    <a:pt x="543" y="461"/>
                  </a:lnTo>
                  <a:lnTo>
                    <a:pt x="543" y="462"/>
                  </a:lnTo>
                  <a:lnTo>
                    <a:pt x="543" y="461"/>
                  </a:lnTo>
                  <a:lnTo>
                    <a:pt x="543" y="462"/>
                  </a:lnTo>
                  <a:lnTo>
                    <a:pt x="542" y="461"/>
                  </a:lnTo>
                  <a:lnTo>
                    <a:pt x="543" y="461"/>
                  </a:lnTo>
                  <a:lnTo>
                    <a:pt x="542" y="461"/>
                  </a:lnTo>
                  <a:lnTo>
                    <a:pt x="542" y="460"/>
                  </a:lnTo>
                  <a:lnTo>
                    <a:pt x="543" y="459"/>
                  </a:lnTo>
                  <a:lnTo>
                    <a:pt x="542" y="459"/>
                  </a:lnTo>
                  <a:lnTo>
                    <a:pt x="542" y="460"/>
                  </a:lnTo>
                  <a:lnTo>
                    <a:pt x="542" y="459"/>
                  </a:lnTo>
                  <a:lnTo>
                    <a:pt x="542" y="457"/>
                  </a:lnTo>
                  <a:lnTo>
                    <a:pt x="541" y="457"/>
                  </a:lnTo>
                  <a:lnTo>
                    <a:pt x="541" y="459"/>
                  </a:lnTo>
                  <a:lnTo>
                    <a:pt x="541" y="460"/>
                  </a:lnTo>
                  <a:lnTo>
                    <a:pt x="540" y="460"/>
                  </a:lnTo>
                  <a:lnTo>
                    <a:pt x="539" y="460"/>
                  </a:lnTo>
                  <a:lnTo>
                    <a:pt x="537" y="460"/>
                  </a:lnTo>
                  <a:lnTo>
                    <a:pt x="537" y="459"/>
                  </a:lnTo>
                  <a:lnTo>
                    <a:pt x="537" y="457"/>
                  </a:lnTo>
                  <a:lnTo>
                    <a:pt x="536" y="457"/>
                  </a:lnTo>
                  <a:lnTo>
                    <a:pt x="536" y="456"/>
                  </a:lnTo>
                  <a:lnTo>
                    <a:pt x="536" y="455"/>
                  </a:lnTo>
                  <a:lnTo>
                    <a:pt x="535" y="455"/>
                  </a:lnTo>
                  <a:lnTo>
                    <a:pt x="534" y="455"/>
                  </a:lnTo>
                  <a:lnTo>
                    <a:pt x="534" y="454"/>
                  </a:lnTo>
                  <a:lnTo>
                    <a:pt x="533" y="454"/>
                  </a:lnTo>
                  <a:lnTo>
                    <a:pt x="533" y="455"/>
                  </a:lnTo>
                  <a:lnTo>
                    <a:pt x="534" y="455"/>
                  </a:lnTo>
                  <a:lnTo>
                    <a:pt x="534" y="456"/>
                  </a:lnTo>
                  <a:lnTo>
                    <a:pt x="535" y="456"/>
                  </a:lnTo>
                  <a:lnTo>
                    <a:pt x="536" y="457"/>
                  </a:lnTo>
                  <a:lnTo>
                    <a:pt x="536" y="459"/>
                  </a:lnTo>
                  <a:lnTo>
                    <a:pt x="536" y="460"/>
                  </a:lnTo>
                  <a:lnTo>
                    <a:pt x="537" y="460"/>
                  </a:lnTo>
                  <a:lnTo>
                    <a:pt x="537" y="461"/>
                  </a:lnTo>
                  <a:lnTo>
                    <a:pt x="539" y="461"/>
                  </a:lnTo>
                  <a:lnTo>
                    <a:pt x="540" y="461"/>
                  </a:lnTo>
                  <a:lnTo>
                    <a:pt x="540" y="462"/>
                  </a:lnTo>
                  <a:lnTo>
                    <a:pt x="541" y="462"/>
                  </a:lnTo>
                  <a:lnTo>
                    <a:pt x="542" y="463"/>
                  </a:lnTo>
                  <a:lnTo>
                    <a:pt x="542" y="464"/>
                  </a:lnTo>
                  <a:lnTo>
                    <a:pt x="543" y="466"/>
                  </a:lnTo>
                  <a:lnTo>
                    <a:pt x="543" y="468"/>
                  </a:lnTo>
                  <a:lnTo>
                    <a:pt x="543" y="469"/>
                  </a:lnTo>
                  <a:lnTo>
                    <a:pt x="544" y="469"/>
                  </a:lnTo>
                  <a:lnTo>
                    <a:pt x="544" y="470"/>
                  </a:lnTo>
                  <a:lnTo>
                    <a:pt x="544" y="471"/>
                  </a:lnTo>
                  <a:lnTo>
                    <a:pt x="544" y="472"/>
                  </a:lnTo>
                  <a:lnTo>
                    <a:pt x="544" y="473"/>
                  </a:lnTo>
                  <a:lnTo>
                    <a:pt x="544" y="474"/>
                  </a:lnTo>
                  <a:lnTo>
                    <a:pt x="545" y="474"/>
                  </a:lnTo>
                  <a:lnTo>
                    <a:pt x="545" y="476"/>
                  </a:lnTo>
                  <a:lnTo>
                    <a:pt x="545" y="477"/>
                  </a:lnTo>
                  <a:lnTo>
                    <a:pt x="545" y="478"/>
                  </a:lnTo>
                  <a:lnTo>
                    <a:pt x="545" y="479"/>
                  </a:lnTo>
                  <a:lnTo>
                    <a:pt x="545" y="478"/>
                  </a:lnTo>
                  <a:lnTo>
                    <a:pt x="544" y="478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544" y="480"/>
                  </a:lnTo>
                  <a:lnTo>
                    <a:pt x="543" y="480"/>
                  </a:lnTo>
                  <a:lnTo>
                    <a:pt x="543" y="479"/>
                  </a:lnTo>
                  <a:lnTo>
                    <a:pt x="543" y="478"/>
                  </a:lnTo>
                  <a:lnTo>
                    <a:pt x="543" y="477"/>
                  </a:lnTo>
                  <a:lnTo>
                    <a:pt x="544" y="477"/>
                  </a:lnTo>
                  <a:lnTo>
                    <a:pt x="544" y="476"/>
                  </a:lnTo>
                  <a:lnTo>
                    <a:pt x="544" y="474"/>
                  </a:lnTo>
                  <a:lnTo>
                    <a:pt x="544" y="476"/>
                  </a:lnTo>
                  <a:lnTo>
                    <a:pt x="543" y="476"/>
                  </a:lnTo>
                  <a:lnTo>
                    <a:pt x="543" y="477"/>
                  </a:lnTo>
                  <a:lnTo>
                    <a:pt x="542" y="477"/>
                  </a:lnTo>
                  <a:lnTo>
                    <a:pt x="542" y="478"/>
                  </a:lnTo>
                  <a:lnTo>
                    <a:pt x="542" y="479"/>
                  </a:lnTo>
                  <a:lnTo>
                    <a:pt x="541" y="479"/>
                  </a:lnTo>
                  <a:lnTo>
                    <a:pt x="541" y="478"/>
                  </a:lnTo>
                  <a:lnTo>
                    <a:pt x="540" y="478"/>
                  </a:lnTo>
                  <a:lnTo>
                    <a:pt x="539" y="477"/>
                  </a:lnTo>
                  <a:lnTo>
                    <a:pt x="540" y="477"/>
                  </a:lnTo>
                  <a:lnTo>
                    <a:pt x="540" y="476"/>
                  </a:lnTo>
                  <a:lnTo>
                    <a:pt x="540" y="474"/>
                  </a:lnTo>
                  <a:lnTo>
                    <a:pt x="540" y="476"/>
                  </a:lnTo>
                  <a:lnTo>
                    <a:pt x="539" y="477"/>
                  </a:lnTo>
                  <a:lnTo>
                    <a:pt x="537" y="477"/>
                  </a:lnTo>
                  <a:lnTo>
                    <a:pt x="537" y="478"/>
                  </a:lnTo>
                  <a:lnTo>
                    <a:pt x="537" y="477"/>
                  </a:lnTo>
                  <a:lnTo>
                    <a:pt x="536" y="477"/>
                  </a:lnTo>
                  <a:lnTo>
                    <a:pt x="536" y="476"/>
                  </a:lnTo>
                  <a:lnTo>
                    <a:pt x="535" y="476"/>
                  </a:lnTo>
                  <a:lnTo>
                    <a:pt x="536" y="476"/>
                  </a:lnTo>
                  <a:lnTo>
                    <a:pt x="536" y="474"/>
                  </a:lnTo>
                  <a:lnTo>
                    <a:pt x="535" y="474"/>
                  </a:lnTo>
                  <a:lnTo>
                    <a:pt x="536" y="474"/>
                  </a:lnTo>
                  <a:lnTo>
                    <a:pt x="535" y="476"/>
                  </a:lnTo>
                  <a:lnTo>
                    <a:pt x="534" y="476"/>
                  </a:lnTo>
                  <a:lnTo>
                    <a:pt x="534" y="474"/>
                  </a:lnTo>
                  <a:lnTo>
                    <a:pt x="534" y="473"/>
                  </a:lnTo>
                  <a:lnTo>
                    <a:pt x="533" y="473"/>
                  </a:lnTo>
                  <a:lnTo>
                    <a:pt x="533" y="474"/>
                  </a:lnTo>
                  <a:lnTo>
                    <a:pt x="534" y="474"/>
                  </a:lnTo>
                  <a:lnTo>
                    <a:pt x="533" y="476"/>
                  </a:lnTo>
                  <a:lnTo>
                    <a:pt x="533" y="474"/>
                  </a:lnTo>
                  <a:lnTo>
                    <a:pt x="533" y="473"/>
                  </a:lnTo>
                  <a:lnTo>
                    <a:pt x="532" y="473"/>
                  </a:lnTo>
                  <a:lnTo>
                    <a:pt x="531" y="473"/>
                  </a:lnTo>
                  <a:lnTo>
                    <a:pt x="531" y="472"/>
                  </a:lnTo>
                  <a:lnTo>
                    <a:pt x="531" y="473"/>
                  </a:lnTo>
                  <a:lnTo>
                    <a:pt x="528" y="470"/>
                  </a:lnTo>
                  <a:lnTo>
                    <a:pt x="529" y="471"/>
                  </a:lnTo>
                  <a:lnTo>
                    <a:pt x="529" y="472"/>
                  </a:lnTo>
                  <a:lnTo>
                    <a:pt x="531" y="472"/>
                  </a:lnTo>
                  <a:lnTo>
                    <a:pt x="529" y="472"/>
                  </a:lnTo>
                  <a:lnTo>
                    <a:pt x="529" y="471"/>
                  </a:lnTo>
                  <a:lnTo>
                    <a:pt x="529" y="470"/>
                  </a:lnTo>
                  <a:lnTo>
                    <a:pt x="528" y="470"/>
                  </a:lnTo>
                  <a:lnTo>
                    <a:pt x="528" y="469"/>
                  </a:lnTo>
                  <a:lnTo>
                    <a:pt x="528" y="468"/>
                  </a:lnTo>
                  <a:lnTo>
                    <a:pt x="529" y="468"/>
                  </a:lnTo>
                  <a:lnTo>
                    <a:pt x="528" y="468"/>
                  </a:lnTo>
                  <a:lnTo>
                    <a:pt x="527" y="468"/>
                  </a:lnTo>
                  <a:lnTo>
                    <a:pt x="527" y="466"/>
                  </a:lnTo>
                  <a:lnTo>
                    <a:pt x="527" y="465"/>
                  </a:lnTo>
                  <a:lnTo>
                    <a:pt x="527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7" y="463"/>
                  </a:lnTo>
                  <a:lnTo>
                    <a:pt x="526" y="463"/>
                  </a:lnTo>
                  <a:lnTo>
                    <a:pt x="526" y="462"/>
                  </a:lnTo>
                  <a:lnTo>
                    <a:pt x="526" y="463"/>
                  </a:lnTo>
                  <a:lnTo>
                    <a:pt x="525" y="463"/>
                  </a:lnTo>
                  <a:lnTo>
                    <a:pt x="525" y="462"/>
                  </a:lnTo>
                  <a:lnTo>
                    <a:pt x="524" y="461"/>
                  </a:lnTo>
                  <a:lnTo>
                    <a:pt x="524" y="460"/>
                  </a:lnTo>
                  <a:lnTo>
                    <a:pt x="523" y="460"/>
                  </a:lnTo>
                  <a:lnTo>
                    <a:pt x="523" y="459"/>
                  </a:lnTo>
                  <a:lnTo>
                    <a:pt x="522" y="459"/>
                  </a:lnTo>
                  <a:lnTo>
                    <a:pt x="522" y="457"/>
                  </a:lnTo>
                  <a:lnTo>
                    <a:pt x="522" y="456"/>
                  </a:lnTo>
                  <a:lnTo>
                    <a:pt x="522" y="455"/>
                  </a:lnTo>
                  <a:lnTo>
                    <a:pt x="522" y="456"/>
                  </a:lnTo>
                  <a:lnTo>
                    <a:pt x="520" y="456"/>
                  </a:lnTo>
                  <a:lnTo>
                    <a:pt x="519" y="455"/>
                  </a:lnTo>
                  <a:lnTo>
                    <a:pt x="519" y="454"/>
                  </a:lnTo>
                  <a:lnTo>
                    <a:pt x="518" y="453"/>
                  </a:lnTo>
                  <a:lnTo>
                    <a:pt x="518" y="452"/>
                  </a:lnTo>
                  <a:lnTo>
                    <a:pt x="517" y="452"/>
                  </a:lnTo>
                  <a:lnTo>
                    <a:pt x="517" y="451"/>
                  </a:lnTo>
                  <a:lnTo>
                    <a:pt x="518" y="451"/>
                  </a:lnTo>
                  <a:lnTo>
                    <a:pt x="517" y="451"/>
                  </a:lnTo>
                  <a:lnTo>
                    <a:pt x="516" y="449"/>
                  </a:lnTo>
                  <a:lnTo>
                    <a:pt x="516" y="448"/>
                  </a:lnTo>
                  <a:lnTo>
                    <a:pt x="516" y="449"/>
                  </a:lnTo>
                  <a:lnTo>
                    <a:pt x="517" y="449"/>
                  </a:lnTo>
                  <a:lnTo>
                    <a:pt x="516" y="449"/>
                  </a:lnTo>
                  <a:lnTo>
                    <a:pt x="514" y="443"/>
                  </a:lnTo>
                  <a:lnTo>
                    <a:pt x="514" y="444"/>
                  </a:lnTo>
                  <a:lnTo>
                    <a:pt x="514" y="443"/>
                  </a:lnTo>
                  <a:lnTo>
                    <a:pt x="515" y="444"/>
                  </a:lnTo>
                  <a:lnTo>
                    <a:pt x="516" y="444"/>
                  </a:lnTo>
                  <a:lnTo>
                    <a:pt x="516" y="445"/>
                  </a:lnTo>
                  <a:lnTo>
                    <a:pt x="516" y="444"/>
                  </a:lnTo>
                  <a:lnTo>
                    <a:pt x="516" y="443"/>
                  </a:lnTo>
                  <a:lnTo>
                    <a:pt x="515" y="443"/>
                  </a:lnTo>
                  <a:lnTo>
                    <a:pt x="515" y="444"/>
                  </a:lnTo>
                  <a:lnTo>
                    <a:pt x="515" y="443"/>
                  </a:lnTo>
                  <a:lnTo>
                    <a:pt x="516" y="443"/>
                  </a:lnTo>
                  <a:lnTo>
                    <a:pt x="516" y="442"/>
                  </a:lnTo>
                  <a:lnTo>
                    <a:pt x="515" y="442"/>
                  </a:lnTo>
                  <a:lnTo>
                    <a:pt x="516" y="442"/>
                  </a:lnTo>
                  <a:lnTo>
                    <a:pt x="515" y="442"/>
                  </a:lnTo>
                  <a:lnTo>
                    <a:pt x="515" y="443"/>
                  </a:lnTo>
                  <a:lnTo>
                    <a:pt x="514" y="443"/>
                  </a:lnTo>
                  <a:lnTo>
                    <a:pt x="514" y="442"/>
                  </a:lnTo>
                  <a:lnTo>
                    <a:pt x="514" y="443"/>
                  </a:lnTo>
                  <a:lnTo>
                    <a:pt x="514" y="442"/>
                  </a:lnTo>
                  <a:lnTo>
                    <a:pt x="514" y="440"/>
                  </a:lnTo>
                  <a:lnTo>
                    <a:pt x="514" y="439"/>
                  </a:lnTo>
                  <a:lnTo>
                    <a:pt x="512" y="439"/>
                  </a:lnTo>
                  <a:lnTo>
                    <a:pt x="512" y="438"/>
                  </a:lnTo>
                  <a:lnTo>
                    <a:pt x="511" y="437"/>
                  </a:lnTo>
                  <a:lnTo>
                    <a:pt x="512" y="437"/>
                  </a:lnTo>
                  <a:lnTo>
                    <a:pt x="511" y="437"/>
                  </a:lnTo>
                  <a:lnTo>
                    <a:pt x="511" y="436"/>
                  </a:lnTo>
                  <a:lnTo>
                    <a:pt x="511" y="435"/>
                  </a:lnTo>
                  <a:lnTo>
                    <a:pt x="511" y="434"/>
                  </a:lnTo>
                  <a:lnTo>
                    <a:pt x="510" y="434"/>
                  </a:lnTo>
                  <a:lnTo>
                    <a:pt x="510" y="432"/>
                  </a:lnTo>
                  <a:lnTo>
                    <a:pt x="510" y="431"/>
                  </a:lnTo>
                  <a:lnTo>
                    <a:pt x="510" y="430"/>
                  </a:lnTo>
                  <a:lnTo>
                    <a:pt x="509" y="430"/>
                  </a:lnTo>
                  <a:lnTo>
                    <a:pt x="510" y="430"/>
                  </a:lnTo>
                  <a:lnTo>
                    <a:pt x="509" y="429"/>
                  </a:lnTo>
                  <a:lnTo>
                    <a:pt x="508" y="429"/>
                  </a:lnTo>
                  <a:lnTo>
                    <a:pt x="508" y="428"/>
                  </a:lnTo>
                  <a:lnTo>
                    <a:pt x="507" y="428"/>
                  </a:lnTo>
                  <a:lnTo>
                    <a:pt x="507" y="427"/>
                  </a:lnTo>
                  <a:lnTo>
                    <a:pt x="507" y="428"/>
                  </a:lnTo>
                  <a:lnTo>
                    <a:pt x="508" y="428"/>
                  </a:lnTo>
                  <a:lnTo>
                    <a:pt x="508" y="429"/>
                  </a:lnTo>
                  <a:lnTo>
                    <a:pt x="508" y="430"/>
                  </a:lnTo>
                  <a:lnTo>
                    <a:pt x="509" y="430"/>
                  </a:lnTo>
                  <a:lnTo>
                    <a:pt x="509" y="431"/>
                  </a:lnTo>
                  <a:lnTo>
                    <a:pt x="510" y="431"/>
                  </a:lnTo>
                  <a:lnTo>
                    <a:pt x="510" y="432"/>
                  </a:lnTo>
                  <a:lnTo>
                    <a:pt x="509" y="432"/>
                  </a:lnTo>
                  <a:lnTo>
                    <a:pt x="510" y="432"/>
                  </a:lnTo>
                  <a:lnTo>
                    <a:pt x="509" y="432"/>
                  </a:lnTo>
                  <a:lnTo>
                    <a:pt x="508" y="430"/>
                  </a:lnTo>
                  <a:lnTo>
                    <a:pt x="506" y="427"/>
                  </a:lnTo>
                  <a:lnTo>
                    <a:pt x="505" y="426"/>
                  </a:lnTo>
                  <a:lnTo>
                    <a:pt x="503" y="423"/>
                  </a:lnTo>
                  <a:lnTo>
                    <a:pt x="505" y="423"/>
                  </a:lnTo>
                  <a:lnTo>
                    <a:pt x="505" y="422"/>
                  </a:lnTo>
                  <a:lnTo>
                    <a:pt x="505" y="421"/>
                  </a:lnTo>
                  <a:lnTo>
                    <a:pt x="506" y="422"/>
                  </a:lnTo>
                  <a:lnTo>
                    <a:pt x="505" y="422"/>
                  </a:lnTo>
                  <a:lnTo>
                    <a:pt x="505" y="423"/>
                  </a:lnTo>
                  <a:lnTo>
                    <a:pt x="505" y="422"/>
                  </a:lnTo>
                  <a:lnTo>
                    <a:pt x="505" y="423"/>
                  </a:lnTo>
                  <a:lnTo>
                    <a:pt x="506" y="423"/>
                  </a:lnTo>
                  <a:lnTo>
                    <a:pt x="506" y="425"/>
                  </a:lnTo>
                  <a:lnTo>
                    <a:pt x="506" y="426"/>
                  </a:lnTo>
                  <a:lnTo>
                    <a:pt x="507" y="427"/>
                  </a:lnTo>
                  <a:lnTo>
                    <a:pt x="507" y="426"/>
                  </a:lnTo>
                  <a:lnTo>
                    <a:pt x="508" y="426"/>
                  </a:lnTo>
                  <a:lnTo>
                    <a:pt x="508" y="425"/>
                  </a:lnTo>
                  <a:lnTo>
                    <a:pt x="508" y="426"/>
                  </a:lnTo>
                  <a:lnTo>
                    <a:pt x="507" y="426"/>
                  </a:lnTo>
                  <a:lnTo>
                    <a:pt x="507" y="425"/>
                  </a:lnTo>
                  <a:lnTo>
                    <a:pt x="507" y="426"/>
                  </a:lnTo>
                  <a:lnTo>
                    <a:pt x="506" y="426"/>
                  </a:lnTo>
                  <a:lnTo>
                    <a:pt x="506" y="425"/>
                  </a:lnTo>
                  <a:lnTo>
                    <a:pt x="507" y="425"/>
                  </a:lnTo>
                  <a:lnTo>
                    <a:pt x="506" y="423"/>
                  </a:lnTo>
                  <a:lnTo>
                    <a:pt x="507" y="423"/>
                  </a:lnTo>
                  <a:lnTo>
                    <a:pt x="506" y="423"/>
                  </a:lnTo>
                  <a:lnTo>
                    <a:pt x="507" y="423"/>
                  </a:lnTo>
                  <a:lnTo>
                    <a:pt x="507" y="422"/>
                  </a:lnTo>
                  <a:lnTo>
                    <a:pt x="506" y="422"/>
                  </a:lnTo>
                  <a:lnTo>
                    <a:pt x="507" y="422"/>
                  </a:lnTo>
                  <a:lnTo>
                    <a:pt x="506" y="422"/>
                  </a:lnTo>
                  <a:lnTo>
                    <a:pt x="506" y="421"/>
                  </a:lnTo>
                  <a:lnTo>
                    <a:pt x="507" y="421"/>
                  </a:lnTo>
                  <a:lnTo>
                    <a:pt x="506" y="420"/>
                  </a:lnTo>
                  <a:lnTo>
                    <a:pt x="507" y="420"/>
                  </a:lnTo>
                  <a:lnTo>
                    <a:pt x="506" y="420"/>
                  </a:lnTo>
                  <a:lnTo>
                    <a:pt x="507" y="420"/>
                  </a:lnTo>
                  <a:lnTo>
                    <a:pt x="507" y="419"/>
                  </a:lnTo>
                  <a:lnTo>
                    <a:pt x="506" y="420"/>
                  </a:lnTo>
                  <a:lnTo>
                    <a:pt x="506" y="419"/>
                  </a:lnTo>
                  <a:lnTo>
                    <a:pt x="505" y="419"/>
                  </a:lnTo>
                  <a:lnTo>
                    <a:pt x="506" y="418"/>
                  </a:lnTo>
                  <a:lnTo>
                    <a:pt x="506" y="417"/>
                  </a:lnTo>
                  <a:lnTo>
                    <a:pt x="505" y="417"/>
                  </a:lnTo>
                  <a:lnTo>
                    <a:pt x="505" y="415"/>
                  </a:lnTo>
                  <a:lnTo>
                    <a:pt x="505" y="414"/>
                  </a:lnTo>
                  <a:lnTo>
                    <a:pt x="503" y="414"/>
                  </a:lnTo>
                  <a:lnTo>
                    <a:pt x="503" y="413"/>
                  </a:lnTo>
                  <a:lnTo>
                    <a:pt x="503" y="412"/>
                  </a:lnTo>
                  <a:lnTo>
                    <a:pt x="503" y="411"/>
                  </a:lnTo>
                  <a:lnTo>
                    <a:pt x="502" y="410"/>
                  </a:lnTo>
                  <a:lnTo>
                    <a:pt x="503" y="410"/>
                  </a:lnTo>
                  <a:lnTo>
                    <a:pt x="502" y="410"/>
                  </a:lnTo>
                  <a:lnTo>
                    <a:pt x="502" y="409"/>
                  </a:lnTo>
                  <a:lnTo>
                    <a:pt x="501" y="409"/>
                  </a:lnTo>
                  <a:lnTo>
                    <a:pt x="501" y="410"/>
                  </a:lnTo>
                  <a:lnTo>
                    <a:pt x="501" y="409"/>
                  </a:lnTo>
                  <a:lnTo>
                    <a:pt x="500" y="409"/>
                  </a:lnTo>
                  <a:lnTo>
                    <a:pt x="499" y="409"/>
                  </a:lnTo>
                  <a:lnTo>
                    <a:pt x="499" y="407"/>
                  </a:lnTo>
                  <a:lnTo>
                    <a:pt x="499" y="409"/>
                  </a:lnTo>
                  <a:lnTo>
                    <a:pt x="498" y="407"/>
                  </a:lnTo>
                  <a:lnTo>
                    <a:pt x="497" y="407"/>
                  </a:lnTo>
                  <a:lnTo>
                    <a:pt x="497" y="406"/>
                  </a:lnTo>
                  <a:lnTo>
                    <a:pt x="495" y="406"/>
                  </a:lnTo>
                  <a:lnTo>
                    <a:pt x="494" y="406"/>
                  </a:lnTo>
                  <a:lnTo>
                    <a:pt x="493" y="405"/>
                  </a:lnTo>
                  <a:lnTo>
                    <a:pt x="494" y="405"/>
                  </a:lnTo>
                  <a:lnTo>
                    <a:pt x="493" y="404"/>
                  </a:lnTo>
                  <a:lnTo>
                    <a:pt x="492" y="404"/>
                  </a:lnTo>
                  <a:lnTo>
                    <a:pt x="491" y="403"/>
                  </a:lnTo>
                  <a:lnTo>
                    <a:pt x="491" y="402"/>
                  </a:lnTo>
                  <a:lnTo>
                    <a:pt x="492" y="403"/>
                  </a:lnTo>
                  <a:lnTo>
                    <a:pt x="492" y="402"/>
                  </a:lnTo>
                  <a:lnTo>
                    <a:pt x="493" y="403"/>
                  </a:lnTo>
                  <a:lnTo>
                    <a:pt x="494" y="403"/>
                  </a:lnTo>
                  <a:lnTo>
                    <a:pt x="494" y="404"/>
                  </a:lnTo>
                  <a:lnTo>
                    <a:pt x="495" y="403"/>
                  </a:lnTo>
                  <a:lnTo>
                    <a:pt x="497" y="403"/>
                  </a:lnTo>
                  <a:lnTo>
                    <a:pt x="495" y="402"/>
                  </a:lnTo>
                  <a:lnTo>
                    <a:pt x="495" y="401"/>
                  </a:lnTo>
                  <a:lnTo>
                    <a:pt x="495" y="400"/>
                  </a:lnTo>
                  <a:lnTo>
                    <a:pt x="494" y="400"/>
                  </a:lnTo>
                  <a:lnTo>
                    <a:pt x="494" y="401"/>
                  </a:lnTo>
                  <a:lnTo>
                    <a:pt x="494" y="402"/>
                  </a:lnTo>
                  <a:lnTo>
                    <a:pt x="494" y="401"/>
                  </a:lnTo>
                  <a:lnTo>
                    <a:pt x="493" y="401"/>
                  </a:lnTo>
                  <a:lnTo>
                    <a:pt x="493" y="400"/>
                  </a:lnTo>
                  <a:lnTo>
                    <a:pt x="493" y="398"/>
                  </a:lnTo>
                  <a:lnTo>
                    <a:pt x="493" y="397"/>
                  </a:lnTo>
                  <a:lnTo>
                    <a:pt x="494" y="397"/>
                  </a:lnTo>
                  <a:lnTo>
                    <a:pt x="495" y="397"/>
                  </a:lnTo>
                  <a:lnTo>
                    <a:pt x="497" y="397"/>
                  </a:lnTo>
                  <a:lnTo>
                    <a:pt x="497" y="398"/>
                  </a:lnTo>
                  <a:lnTo>
                    <a:pt x="498" y="398"/>
                  </a:lnTo>
                  <a:lnTo>
                    <a:pt x="499" y="398"/>
                  </a:lnTo>
                  <a:lnTo>
                    <a:pt x="499" y="400"/>
                  </a:lnTo>
                  <a:lnTo>
                    <a:pt x="500" y="400"/>
                  </a:lnTo>
                  <a:lnTo>
                    <a:pt x="501" y="400"/>
                  </a:lnTo>
                  <a:lnTo>
                    <a:pt x="502" y="400"/>
                  </a:lnTo>
                  <a:lnTo>
                    <a:pt x="502" y="401"/>
                  </a:lnTo>
                  <a:lnTo>
                    <a:pt x="502" y="400"/>
                  </a:lnTo>
                  <a:lnTo>
                    <a:pt x="503" y="400"/>
                  </a:lnTo>
                  <a:lnTo>
                    <a:pt x="505" y="400"/>
                  </a:lnTo>
                  <a:lnTo>
                    <a:pt x="506" y="400"/>
                  </a:lnTo>
                  <a:lnTo>
                    <a:pt x="507" y="400"/>
                  </a:lnTo>
                  <a:lnTo>
                    <a:pt x="508" y="400"/>
                  </a:lnTo>
                  <a:lnTo>
                    <a:pt x="508" y="401"/>
                  </a:lnTo>
                  <a:lnTo>
                    <a:pt x="508" y="400"/>
                  </a:lnTo>
                  <a:lnTo>
                    <a:pt x="509" y="400"/>
                  </a:lnTo>
                  <a:lnTo>
                    <a:pt x="509" y="398"/>
                  </a:lnTo>
                  <a:lnTo>
                    <a:pt x="510" y="397"/>
                  </a:lnTo>
                  <a:lnTo>
                    <a:pt x="511" y="397"/>
                  </a:lnTo>
                  <a:lnTo>
                    <a:pt x="511" y="398"/>
                  </a:lnTo>
                  <a:lnTo>
                    <a:pt x="512" y="398"/>
                  </a:lnTo>
                  <a:lnTo>
                    <a:pt x="512" y="397"/>
                  </a:lnTo>
                  <a:lnTo>
                    <a:pt x="511" y="396"/>
                  </a:lnTo>
                  <a:lnTo>
                    <a:pt x="510" y="396"/>
                  </a:lnTo>
                  <a:lnTo>
                    <a:pt x="509" y="397"/>
                  </a:lnTo>
                  <a:lnTo>
                    <a:pt x="509" y="398"/>
                  </a:lnTo>
                  <a:lnTo>
                    <a:pt x="508" y="398"/>
                  </a:lnTo>
                  <a:lnTo>
                    <a:pt x="507" y="398"/>
                  </a:lnTo>
                  <a:lnTo>
                    <a:pt x="506" y="398"/>
                  </a:lnTo>
                  <a:lnTo>
                    <a:pt x="505" y="398"/>
                  </a:lnTo>
                  <a:lnTo>
                    <a:pt x="505" y="400"/>
                  </a:lnTo>
                  <a:lnTo>
                    <a:pt x="503" y="400"/>
                  </a:lnTo>
                  <a:lnTo>
                    <a:pt x="503" y="398"/>
                  </a:lnTo>
                  <a:lnTo>
                    <a:pt x="502" y="398"/>
                  </a:lnTo>
                  <a:lnTo>
                    <a:pt x="501" y="398"/>
                  </a:lnTo>
                  <a:lnTo>
                    <a:pt x="500" y="397"/>
                  </a:lnTo>
                  <a:lnTo>
                    <a:pt x="500" y="398"/>
                  </a:lnTo>
                  <a:lnTo>
                    <a:pt x="500" y="397"/>
                  </a:lnTo>
                  <a:lnTo>
                    <a:pt x="499" y="397"/>
                  </a:lnTo>
                  <a:lnTo>
                    <a:pt x="498" y="397"/>
                  </a:lnTo>
                  <a:lnTo>
                    <a:pt x="498" y="396"/>
                  </a:lnTo>
                  <a:lnTo>
                    <a:pt x="497" y="396"/>
                  </a:lnTo>
                  <a:lnTo>
                    <a:pt x="497" y="395"/>
                  </a:lnTo>
                  <a:lnTo>
                    <a:pt x="498" y="396"/>
                  </a:lnTo>
                  <a:lnTo>
                    <a:pt x="499" y="396"/>
                  </a:lnTo>
                  <a:lnTo>
                    <a:pt x="500" y="395"/>
                  </a:lnTo>
                  <a:lnTo>
                    <a:pt x="500" y="396"/>
                  </a:lnTo>
                  <a:lnTo>
                    <a:pt x="499" y="396"/>
                  </a:lnTo>
                  <a:lnTo>
                    <a:pt x="500" y="397"/>
                  </a:lnTo>
                  <a:lnTo>
                    <a:pt x="500" y="396"/>
                  </a:lnTo>
                  <a:lnTo>
                    <a:pt x="501" y="396"/>
                  </a:lnTo>
                  <a:lnTo>
                    <a:pt x="501" y="395"/>
                  </a:lnTo>
                  <a:lnTo>
                    <a:pt x="502" y="395"/>
                  </a:lnTo>
                  <a:lnTo>
                    <a:pt x="502" y="394"/>
                  </a:lnTo>
                  <a:lnTo>
                    <a:pt x="503" y="394"/>
                  </a:lnTo>
                  <a:lnTo>
                    <a:pt x="502" y="394"/>
                  </a:lnTo>
                  <a:lnTo>
                    <a:pt x="502" y="393"/>
                  </a:lnTo>
                  <a:lnTo>
                    <a:pt x="503" y="393"/>
                  </a:lnTo>
                  <a:lnTo>
                    <a:pt x="503" y="392"/>
                  </a:lnTo>
                  <a:lnTo>
                    <a:pt x="503" y="393"/>
                  </a:lnTo>
                  <a:lnTo>
                    <a:pt x="503" y="392"/>
                  </a:lnTo>
                  <a:lnTo>
                    <a:pt x="505" y="392"/>
                  </a:lnTo>
                  <a:lnTo>
                    <a:pt x="503" y="392"/>
                  </a:lnTo>
                  <a:lnTo>
                    <a:pt x="503" y="393"/>
                  </a:lnTo>
                  <a:lnTo>
                    <a:pt x="502" y="392"/>
                  </a:lnTo>
                  <a:lnTo>
                    <a:pt x="502" y="393"/>
                  </a:lnTo>
                  <a:lnTo>
                    <a:pt x="501" y="393"/>
                  </a:lnTo>
                  <a:lnTo>
                    <a:pt x="500" y="394"/>
                  </a:lnTo>
                  <a:lnTo>
                    <a:pt x="500" y="393"/>
                  </a:lnTo>
                  <a:lnTo>
                    <a:pt x="501" y="392"/>
                  </a:lnTo>
                  <a:lnTo>
                    <a:pt x="500" y="392"/>
                  </a:lnTo>
                  <a:lnTo>
                    <a:pt x="500" y="390"/>
                  </a:lnTo>
                  <a:lnTo>
                    <a:pt x="500" y="392"/>
                  </a:lnTo>
                  <a:lnTo>
                    <a:pt x="499" y="392"/>
                  </a:lnTo>
                  <a:lnTo>
                    <a:pt x="499" y="390"/>
                  </a:lnTo>
                  <a:lnTo>
                    <a:pt x="500" y="390"/>
                  </a:lnTo>
                  <a:lnTo>
                    <a:pt x="501" y="390"/>
                  </a:lnTo>
                  <a:lnTo>
                    <a:pt x="501" y="389"/>
                  </a:lnTo>
                  <a:lnTo>
                    <a:pt x="501" y="390"/>
                  </a:lnTo>
                  <a:lnTo>
                    <a:pt x="501" y="389"/>
                  </a:lnTo>
                  <a:lnTo>
                    <a:pt x="502" y="389"/>
                  </a:lnTo>
                  <a:lnTo>
                    <a:pt x="502" y="390"/>
                  </a:lnTo>
                  <a:lnTo>
                    <a:pt x="502" y="389"/>
                  </a:lnTo>
                  <a:lnTo>
                    <a:pt x="501" y="389"/>
                  </a:lnTo>
                  <a:lnTo>
                    <a:pt x="502" y="389"/>
                  </a:lnTo>
                  <a:lnTo>
                    <a:pt x="502" y="388"/>
                  </a:lnTo>
                  <a:lnTo>
                    <a:pt x="502" y="389"/>
                  </a:lnTo>
                  <a:lnTo>
                    <a:pt x="503" y="389"/>
                  </a:lnTo>
                  <a:lnTo>
                    <a:pt x="502" y="389"/>
                  </a:lnTo>
                  <a:lnTo>
                    <a:pt x="502" y="388"/>
                  </a:lnTo>
                  <a:lnTo>
                    <a:pt x="503" y="388"/>
                  </a:lnTo>
                  <a:lnTo>
                    <a:pt x="505" y="388"/>
                  </a:lnTo>
                  <a:lnTo>
                    <a:pt x="506" y="388"/>
                  </a:lnTo>
                  <a:lnTo>
                    <a:pt x="505" y="387"/>
                  </a:lnTo>
                  <a:lnTo>
                    <a:pt x="505" y="388"/>
                  </a:lnTo>
                  <a:lnTo>
                    <a:pt x="505" y="387"/>
                  </a:lnTo>
                  <a:lnTo>
                    <a:pt x="503" y="387"/>
                  </a:lnTo>
                  <a:lnTo>
                    <a:pt x="505" y="384"/>
                  </a:lnTo>
                  <a:lnTo>
                    <a:pt x="506" y="381"/>
                  </a:lnTo>
                  <a:lnTo>
                    <a:pt x="506" y="383"/>
                  </a:lnTo>
                  <a:lnTo>
                    <a:pt x="507" y="383"/>
                  </a:lnTo>
                  <a:lnTo>
                    <a:pt x="506" y="383"/>
                  </a:lnTo>
                  <a:lnTo>
                    <a:pt x="506" y="381"/>
                  </a:lnTo>
                  <a:lnTo>
                    <a:pt x="507" y="380"/>
                  </a:lnTo>
                  <a:lnTo>
                    <a:pt x="508" y="380"/>
                  </a:lnTo>
                  <a:lnTo>
                    <a:pt x="509" y="380"/>
                  </a:lnTo>
                  <a:lnTo>
                    <a:pt x="510" y="380"/>
                  </a:lnTo>
                  <a:lnTo>
                    <a:pt x="510" y="379"/>
                  </a:lnTo>
                  <a:lnTo>
                    <a:pt x="509" y="379"/>
                  </a:lnTo>
                  <a:lnTo>
                    <a:pt x="509" y="380"/>
                  </a:lnTo>
                  <a:lnTo>
                    <a:pt x="508" y="379"/>
                  </a:lnTo>
                  <a:lnTo>
                    <a:pt x="508" y="378"/>
                  </a:lnTo>
                  <a:lnTo>
                    <a:pt x="509" y="378"/>
                  </a:lnTo>
                  <a:lnTo>
                    <a:pt x="509" y="377"/>
                  </a:lnTo>
                  <a:lnTo>
                    <a:pt x="510" y="377"/>
                  </a:lnTo>
                  <a:lnTo>
                    <a:pt x="511" y="377"/>
                  </a:lnTo>
                  <a:lnTo>
                    <a:pt x="511" y="376"/>
                  </a:lnTo>
                  <a:lnTo>
                    <a:pt x="512" y="376"/>
                  </a:lnTo>
                  <a:lnTo>
                    <a:pt x="514" y="376"/>
                  </a:lnTo>
                  <a:lnTo>
                    <a:pt x="514" y="377"/>
                  </a:lnTo>
                  <a:lnTo>
                    <a:pt x="515" y="377"/>
                  </a:lnTo>
                  <a:lnTo>
                    <a:pt x="515" y="376"/>
                  </a:lnTo>
                  <a:lnTo>
                    <a:pt x="514" y="376"/>
                  </a:lnTo>
                  <a:lnTo>
                    <a:pt x="514" y="377"/>
                  </a:lnTo>
                  <a:lnTo>
                    <a:pt x="514" y="376"/>
                  </a:lnTo>
                  <a:lnTo>
                    <a:pt x="512" y="376"/>
                  </a:lnTo>
                  <a:lnTo>
                    <a:pt x="514" y="376"/>
                  </a:lnTo>
                  <a:lnTo>
                    <a:pt x="515" y="376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5" y="376"/>
                  </a:lnTo>
                  <a:lnTo>
                    <a:pt x="514" y="376"/>
                  </a:lnTo>
                  <a:lnTo>
                    <a:pt x="512" y="376"/>
                  </a:lnTo>
                  <a:lnTo>
                    <a:pt x="512" y="375"/>
                  </a:lnTo>
                  <a:lnTo>
                    <a:pt x="512" y="373"/>
                  </a:lnTo>
                  <a:lnTo>
                    <a:pt x="512" y="375"/>
                  </a:lnTo>
                  <a:lnTo>
                    <a:pt x="514" y="373"/>
                  </a:lnTo>
                  <a:lnTo>
                    <a:pt x="512" y="373"/>
                  </a:lnTo>
                  <a:lnTo>
                    <a:pt x="512" y="372"/>
                  </a:lnTo>
                  <a:lnTo>
                    <a:pt x="514" y="372"/>
                  </a:lnTo>
                  <a:lnTo>
                    <a:pt x="514" y="371"/>
                  </a:lnTo>
                  <a:lnTo>
                    <a:pt x="515" y="371"/>
                  </a:lnTo>
                  <a:lnTo>
                    <a:pt x="516" y="371"/>
                  </a:lnTo>
                  <a:lnTo>
                    <a:pt x="517" y="370"/>
                  </a:lnTo>
                  <a:lnTo>
                    <a:pt x="518" y="370"/>
                  </a:lnTo>
                  <a:lnTo>
                    <a:pt x="517" y="369"/>
                  </a:lnTo>
                  <a:lnTo>
                    <a:pt x="518" y="369"/>
                  </a:lnTo>
                  <a:lnTo>
                    <a:pt x="517" y="369"/>
                  </a:lnTo>
                  <a:lnTo>
                    <a:pt x="518" y="367"/>
                  </a:lnTo>
                  <a:lnTo>
                    <a:pt x="519" y="367"/>
                  </a:lnTo>
                  <a:lnTo>
                    <a:pt x="518" y="368"/>
                  </a:lnTo>
                  <a:lnTo>
                    <a:pt x="519" y="368"/>
                  </a:lnTo>
                  <a:lnTo>
                    <a:pt x="519" y="367"/>
                  </a:lnTo>
                  <a:lnTo>
                    <a:pt x="519" y="366"/>
                  </a:lnTo>
                  <a:lnTo>
                    <a:pt x="520" y="364"/>
                  </a:lnTo>
                  <a:lnTo>
                    <a:pt x="522" y="364"/>
                  </a:lnTo>
                  <a:lnTo>
                    <a:pt x="522" y="363"/>
                  </a:lnTo>
                  <a:lnTo>
                    <a:pt x="520" y="363"/>
                  </a:lnTo>
                  <a:lnTo>
                    <a:pt x="522" y="362"/>
                  </a:lnTo>
                  <a:lnTo>
                    <a:pt x="520" y="361"/>
                  </a:lnTo>
                  <a:lnTo>
                    <a:pt x="522" y="361"/>
                  </a:lnTo>
                  <a:lnTo>
                    <a:pt x="520" y="361"/>
                  </a:lnTo>
                  <a:lnTo>
                    <a:pt x="520" y="359"/>
                  </a:lnTo>
                  <a:lnTo>
                    <a:pt x="520" y="358"/>
                  </a:lnTo>
                  <a:lnTo>
                    <a:pt x="520" y="356"/>
                  </a:lnTo>
                  <a:lnTo>
                    <a:pt x="519" y="355"/>
                  </a:lnTo>
                  <a:lnTo>
                    <a:pt x="518" y="355"/>
                  </a:lnTo>
                  <a:lnTo>
                    <a:pt x="517" y="355"/>
                  </a:lnTo>
                  <a:lnTo>
                    <a:pt x="517" y="354"/>
                  </a:lnTo>
                  <a:lnTo>
                    <a:pt x="519" y="354"/>
                  </a:lnTo>
                  <a:lnTo>
                    <a:pt x="517" y="354"/>
                  </a:lnTo>
                  <a:lnTo>
                    <a:pt x="518" y="354"/>
                  </a:lnTo>
                  <a:lnTo>
                    <a:pt x="517" y="354"/>
                  </a:lnTo>
                  <a:lnTo>
                    <a:pt x="518" y="353"/>
                  </a:lnTo>
                  <a:lnTo>
                    <a:pt x="518" y="352"/>
                  </a:lnTo>
                  <a:lnTo>
                    <a:pt x="517" y="352"/>
                  </a:lnTo>
                  <a:lnTo>
                    <a:pt x="517" y="351"/>
                  </a:lnTo>
                  <a:lnTo>
                    <a:pt x="518" y="352"/>
                  </a:lnTo>
                  <a:lnTo>
                    <a:pt x="519" y="352"/>
                  </a:lnTo>
                  <a:lnTo>
                    <a:pt x="519" y="351"/>
                  </a:lnTo>
                  <a:lnTo>
                    <a:pt x="519" y="350"/>
                  </a:lnTo>
                  <a:lnTo>
                    <a:pt x="518" y="349"/>
                  </a:lnTo>
                  <a:lnTo>
                    <a:pt x="518" y="350"/>
                  </a:lnTo>
                  <a:lnTo>
                    <a:pt x="518" y="351"/>
                  </a:lnTo>
                  <a:lnTo>
                    <a:pt x="518" y="350"/>
                  </a:lnTo>
                  <a:lnTo>
                    <a:pt x="517" y="350"/>
                  </a:lnTo>
                  <a:lnTo>
                    <a:pt x="517" y="351"/>
                  </a:lnTo>
                  <a:lnTo>
                    <a:pt x="517" y="352"/>
                  </a:lnTo>
                  <a:lnTo>
                    <a:pt x="517" y="353"/>
                  </a:lnTo>
                  <a:lnTo>
                    <a:pt x="517" y="354"/>
                  </a:lnTo>
                  <a:lnTo>
                    <a:pt x="516" y="354"/>
                  </a:lnTo>
                  <a:lnTo>
                    <a:pt x="516" y="353"/>
                  </a:lnTo>
                  <a:lnTo>
                    <a:pt x="516" y="352"/>
                  </a:lnTo>
                  <a:lnTo>
                    <a:pt x="516" y="351"/>
                  </a:lnTo>
                  <a:lnTo>
                    <a:pt x="516" y="350"/>
                  </a:lnTo>
                  <a:lnTo>
                    <a:pt x="516" y="349"/>
                  </a:lnTo>
                  <a:lnTo>
                    <a:pt x="516" y="350"/>
                  </a:lnTo>
                  <a:lnTo>
                    <a:pt x="516" y="351"/>
                  </a:lnTo>
                  <a:lnTo>
                    <a:pt x="515" y="351"/>
                  </a:lnTo>
                  <a:lnTo>
                    <a:pt x="514" y="351"/>
                  </a:lnTo>
                  <a:lnTo>
                    <a:pt x="514" y="352"/>
                  </a:lnTo>
                  <a:lnTo>
                    <a:pt x="512" y="352"/>
                  </a:lnTo>
                  <a:lnTo>
                    <a:pt x="511" y="352"/>
                  </a:lnTo>
                  <a:lnTo>
                    <a:pt x="511" y="353"/>
                  </a:lnTo>
                  <a:lnTo>
                    <a:pt x="511" y="354"/>
                  </a:lnTo>
                  <a:lnTo>
                    <a:pt x="511" y="355"/>
                  </a:lnTo>
                  <a:lnTo>
                    <a:pt x="511" y="356"/>
                  </a:lnTo>
                  <a:lnTo>
                    <a:pt x="512" y="356"/>
                  </a:lnTo>
                  <a:lnTo>
                    <a:pt x="512" y="358"/>
                  </a:lnTo>
                  <a:lnTo>
                    <a:pt x="511" y="358"/>
                  </a:lnTo>
                  <a:lnTo>
                    <a:pt x="511" y="359"/>
                  </a:lnTo>
                  <a:lnTo>
                    <a:pt x="511" y="360"/>
                  </a:lnTo>
                  <a:lnTo>
                    <a:pt x="512" y="360"/>
                  </a:lnTo>
                  <a:lnTo>
                    <a:pt x="512" y="361"/>
                  </a:lnTo>
                  <a:lnTo>
                    <a:pt x="514" y="361"/>
                  </a:lnTo>
                  <a:lnTo>
                    <a:pt x="514" y="362"/>
                  </a:lnTo>
                  <a:lnTo>
                    <a:pt x="514" y="363"/>
                  </a:lnTo>
                  <a:lnTo>
                    <a:pt x="509" y="363"/>
                  </a:lnTo>
                  <a:lnTo>
                    <a:pt x="506" y="361"/>
                  </a:lnTo>
                  <a:lnTo>
                    <a:pt x="506" y="360"/>
                  </a:lnTo>
                  <a:lnTo>
                    <a:pt x="506" y="359"/>
                  </a:lnTo>
                  <a:lnTo>
                    <a:pt x="507" y="359"/>
                  </a:lnTo>
                  <a:lnTo>
                    <a:pt x="507" y="358"/>
                  </a:lnTo>
                  <a:lnTo>
                    <a:pt x="507" y="356"/>
                  </a:lnTo>
                  <a:lnTo>
                    <a:pt x="507" y="355"/>
                  </a:lnTo>
                  <a:lnTo>
                    <a:pt x="507" y="356"/>
                  </a:lnTo>
                  <a:lnTo>
                    <a:pt x="507" y="354"/>
                  </a:lnTo>
                  <a:lnTo>
                    <a:pt x="507" y="352"/>
                  </a:lnTo>
                  <a:lnTo>
                    <a:pt x="507" y="351"/>
                  </a:lnTo>
                  <a:lnTo>
                    <a:pt x="506" y="347"/>
                  </a:lnTo>
                  <a:lnTo>
                    <a:pt x="502" y="346"/>
                  </a:lnTo>
                  <a:lnTo>
                    <a:pt x="500" y="346"/>
                  </a:lnTo>
                  <a:lnTo>
                    <a:pt x="499" y="345"/>
                  </a:lnTo>
                  <a:lnTo>
                    <a:pt x="499" y="344"/>
                  </a:lnTo>
                  <a:lnTo>
                    <a:pt x="498" y="344"/>
                  </a:lnTo>
                  <a:lnTo>
                    <a:pt x="498" y="343"/>
                  </a:lnTo>
                  <a:lnTo>
                    <a:pt x="497" y="343"/>
                  </a:lnTo>
                  <a:lnTo>
                    <a:pt x="497" y="342"/>
                  </a:lnTo>
                  <a:lnTo>
                    <a:pt x="495" y="342"/>
                  </a:lnTo>
                  <a:lnTo>
                    <a:pt x="494" y="342"/>
                  </a:lnTo>
                  <a:lnTo>
                    <a:pt x="494" y="341"/>
                  </a:lnTo>
                  <a:lnTo>
                    <a:pt x="493" y="341"/>
                  </a:lnTo>
                  <a:lnTo>
                    <a:pt x="493" y="339"/>
                  </a:lnTo>
                  <a:lnTo>
                    <a:pt x="492" y="339"/>
                  </a:lnTo>
                  <a:lnTo>
                    <a:pt x="493" y="339"/>
                  </a:lnTo>
                  <a:lnTo>
                    <a:pt x="492" y="341"/>
                  </a:lnTo>
                  <a:lnTo>
                    <a:pt x="492" y="339"/>
                  </a:lnTo>
                  <a:lnTo>
                    <a:pt x="491" y="339"/>
                  </a:lnTo>
                  <a:lnTo>
                    <a:pt x="491" y="341"/>
                  </a:lnTo>
                  <a:lnTo>
                    <a:pt x="492" y="341"/>
                  </a:lnTo>
                  <a:lnTo>
                    <a:pt x="492" y="342"/>
                  </a:lnTo>
                  <a:lnTo>
                    <a:pt x="493" y="343"/>
                  </a:lnTo>
                  <a:lnTo>
                    <a:pt x="492" y="344"/>
                  </a:lnTo>
                  <a:lnTo>
                    <a:pt x="492" y="345"/>
                  </a:lnTo>
                  <a:lnTo>
                    <a:pt x="491" y="345"/>
                  </a:lnTo>
                  <a:lnTo>
                    <a:pt x="491" y="346"/>
                  </a:lnTo>
                  <a:lnTo>
                    <a:pt x="491" y="347"/>
                  </a:lnTo>
                  <a:lnTo>
                    <a:pt x="490" y="347"/>
                  </a:lnTo>
                  <a:lnTo>
                    <a:pt x="491" y="347"/>
                  </a:lnTo>
                  <a:lnTo>
                    <a:pt x="491" y="346"/>
                  </a:lnTo>
                  <a:lnTo>
                    <a:pt x="491" y="349"/>
                  </a:lnTo>
                  <a:lnTo>
                    <a:pt x="489" y="349"/>
                  </a:lnTo>
                  <a:lnTo>
                    <a:pt x="489" y="350"/>
                  </a:lnTo>
                  <a:lnTo>
                    <a:pt x="488" y="350"/>
                  </a:lnTo>
                  <a:lnTo>
                    <a:pt x="489" y="350"/>
                  </a:lnTo>
                  <a:lnTo>
                    <a:pt x="489" y="351"/>
                  </a:lnTo>
                  <a:lnTo>
                    <a:pt x="488" y="351"/>
                  </a:lnTo>
                  <a:lnTo>
                    <a:pt x="489" y="351"/>
                  </a:lnTo>
                  <a:lnTo>
                    <a:pt x="488" y="351"/>
                  </a:lnTo>
                  <a:lnTo>
                    <a:pt x="489" y="351"/>
                  </a:lnTo>
                  <a:lnTo>
                    <a:pt x="489" y="352"/>
                  </a:lnTo>
                  <a:lnTo>
                    <a:pt x="490" y="352"/>
                  </a:lnTo>
                  <a:lnTo>
                    <a:pt x="491" y="352"/>
                  </a:lnTo>
                  <a:lnTo>
                    <a:pt x="491" y="353"/>
                  </a:lnTo>
                  <a:lnTo>
                    <a:pt x="491" y="352"/>
                  </a:lnTo>
                  <a:lnTo>
                    <a:pt x="492" y="353"/>
                  </a:lnTo>
                  <a:lnTo>
                    <a:pt x="493" y="354"/>
                  </a:lnTo>
                  <a:lnTo>
                    <a:pt x="493" y="353"/>
                  </a:lnTo>
                  <a:lnTo>
                    <a:pt x="494" y="354"/>
                  </a:lnTo>
                  <a:lnTo>
                    <a:pt x="494" y="353"/>
                  </a:lnTo>
                  <a:lnTo>
                    <a:pt x="494" y="354"/>
                  </a:lnTo>
                  <a:lnTo>
                    <a:pt x="495" y="354"/>
                  </a:lnTo>
                  <a:lnTo>
                    <a:pt x="495" y="355"/>
                  </a:lnTo>
                  <a:lnTo>
                    <a:pt x="497" y="355"/>
                  </a:lnTo>
                  <a:lnTo>
                    <a:pt x="495" y="356"/>
                  </a:lnTo>
                  <a:lnTo>
                    <a:pt x="497" y="356"/>
                  </a:lnTo>
                  <a:lnTo>
                    <a:pt x="497" y="355"/>
                  </a:lnTo>
                  <a:lnTo>
                    <a:pt x="497" y="356"/>
                  </a:lnTo>
                  <a:lnTo>
                    <a:pt x="498" y="356"/>
                  </a:lnTo>
                  <a:lnTo>
                    <a:pt x="497" y="356"/>
                  </a:lnTo>
                  <a:lnTo>
                    <a:pt x="498" y="356"/>
                  </a:lnTo>
                  <a:lnTo>
                    <a:pt x="499" y="356"/>
                  </a:lnTo>
                  <a:lnTo>
                    <a:pt x="499" y="358"/>
                  </a:lnTo>
                  <a:lnTo>
                    <a:pt x="500" y="358"/>
                  </a:lnTo>
                  <a:lnTo>
                    <a:pt x="500" y="359"/>
                  </a:lnTo>
                  <a:lnTo>
                    <a:pt x="499" y="359"/>
                  </a:lnTo>
                  <a:lnTo>
                    <a:pt x="498" y="360"/>
                  </a:lnTo>
                  <a:lnTo>
                    <a:pt x="499" y="360"/>
                  </a:lnTo>
                  <a:lnTo>
                    <a:pt x="499" y="359"/>
                  </a:lnTo>
                  <a:lnTo>
                    <a:pt x="500" y="359"/>
                  </a:lnTo>
                  <a:lnTo>
                    <a:pt x="499" y="359"/>
                  </a:lnTo>
                  <a:lnTo>
                    <a:pt x="500" y="359"/>
                  </a:lnTo>
                  <a:lnTo>
                    <a:pt x="500" y="360"/>
                  </a:lnTo>
                  <a:lnTo>
                    <a:pt x="501" y="360"/>
                  </a:lnTo>
                  <a:lnTo>
                    <a:pt x="500" y="360"/>
                  </a:lnTo>
                  <a:lnTo>
                    <a:pt x="501" y="360"/>
                  </a:lnTo>
                  <a:lnTo>
                    <a:pt x="500" y="360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1" y="362"/>
                  </a:lnTo>
                  <a:lnTo>
                    <a:pt x="501" y="363"/>
                  </a:lnTo>
                  <a:lnTo>
                    <a:pt x="500" y="363"/>
                  </a:lnTo>
                  <a:lnTo>
                    <a:pt x="500" y="362"/>
                  </a:lnTo>
                  <a:lnTo>
                    <a:pt x="500" y="361"/>
                  </a:lnTo>
                  <a:lnTo>
                    <a:pt x="499" y="361"/>
                  </a:lnTo>
                  <a:lnTo>
                    <a:pt x="499" y="360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7" y="361"/>
                  </a:lnTo>
                  <a:lnTo>
                    <a:pt x="497" y="360"/>
                  </a:lnTo>
                  <a:lnTo>
                    <a:pt x="498" y="360"/>
                  </a:lnTo>
                  <a:lnTo>
                    <a:pt x="498" y="361"/>
                  </a:lnTo>
                  <a:lnTo>
                    <a:pt x="499" y="361"/>
                  </a:lnTo>
                  <a:lnTo>
                    <a:pt x="498" y="361"/>
                  </a:lnTo>
                  <a:lnTo>
                    <a:pt x="498" y="362"/>
                  </a:lnTo>
                  <a:lnTo>
                    <a:pt x="499" y="362"/>
                  </a:lnTo>
                  <a:lnTo>
                    <a:pt x="498" y="362"/>
                  </a:lnTo>
                  <a:lnTo>
                    <a:pt x="499" y="361"/>
                  </a:lnTo>
                  <a:lnTo>
                    <a:pt x="499" y="362"/>
                  </a:lnTo>
                  <a:lnTo>
                    <a:pt x="500" y="362"/>
                  </a:lnTo>
                  <a:lnTo>
                    <a:pt x="500" y="363"/>
                  </a:lnTo>
                  <a:lnTo>
                    <a:pt x="501" y="363"/>
                  </a:lnTo>
                  <a:lnTo>
                    <a:pt x="501" y="364"/>
                  </a:lnTo>
                  <a:lnTo>
                    <a:pt x="500" y="366"/>
                  </a:lnTo>
                  <a:lnTo>
                    <a:pt x="500" y="367"/>
                  </a:lnTo>
                  <a:lnTo>
                    <a:pt x="500" y="366"/>
                  </a:lnTo>
                  <a:lnTo>
                    <a:pt x="499" y="366"/>
                  </a:lnTo>
                  <a:lnTo>
                    <a:pt x="500" y="366"/>
                  </a:lnTo>
                  <a:lnTo>
                    <a:pt x="499" y="366"/>
                  </a:lnTo>
                  <a:lnTo>
                    <a:pt x="499" y="364"/>
                  </a:lnTo>
                  <a:lnTo>
                    <a:pt x="499" y="363"/>
                  </a:lnTo>
                  <a:lnTo>
                    <a:pt x="498" y="363"/>
                  </a:lnTo>
                  <a:lnTo>
                    <a:pt x="498" y="364"/>
                  </a:lnTo>
                  <a:lnTo>
                    <a:pt x="499" y="364"/>
                  </a:lnTo>
                  <a:lnTo>
                    <a:pt x="499" y="366"/>
                  </a:lnTo>
                  <a:lnTo>
                    <a:pt x="498" y="366"/>
                  </a:lnTo>
                  <a:lnTo>
                    <a:pt x="499" y="366"/>
                  </a:lnTo>
                  <a:lnTo>
                    <a:pt x="499" y="367"/>
                  </a:lnTo>
                  <a:lnTo>
                    <a:pt x="499" y="366"/>
                  </a:lnTo>
                  <a:lnTo>
                    <a:pt x="499" y="367"/>
                  </a:lnTo>
                  <a:lnTo>
                    <a:pt x="500" y="367"/>
                  </a:lnTo>
                  <a:lnTo>
                    <a:pt x="499" y="367"/>
                  </a:lnTo>
                  <a:lnTo>
                    <a:pt x="500" y="367"/>
                  </a:lnTo>
                  <a:lnTo>
                    <a:pt x="499" y="368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498" y="368"/>
                  </a:lnTo>
                  <a:lnTo>
                    <a:pt x="498" y="367"/>
                  </a:lnTo>
                  <a:lnTo>
                    <a:pt x="497" y="367"/>
                  </a:lnTo>
                  <a:lnTo>
                    <a:pt x="498" y="367"/>
                  </a:lnTo>
                  <a:lnTo>
                    <a:pt x="497" y="367"/>
                  </a:lnTo>
                  <a:lnTo>
                    <a:pt x="498" y="367"/>
                  </a:lnTo>
                  <a:lnTo>
                    <a:pt x="498" y="368"/>
                  </a:lnTo>
                  <a:lnTo>
                    <a:pt x="498" y="369"/>
                  </a:lnTo>
                  <a:lnTo>
                    <a:pt x="498" y="370"/>
                  </a:lnTo>
                  <a:lnTo>
                    <a:pt x="498" y="371"/>
                  </a:lnTo>
                  <a:lnTo>
                    <a:pt x="498" y="370"/>
                  </a:lnTo>
                  <a:lnTo>
                    <a:pt x="497" y="371"/>
                  </a:lnTo>
                  <a:lnTo>
                    <a:pt x="497" y="370"/>
                  </a:lnTo>
                  <a:lnTo>
                    <a:pt x="497" y="371"/>
                  </a:lnTo>
                  <a:lnTo>
                    <a:pt x="498" y="371"/>
                  </a:lnTo>
                  <a:lnTo>
                    <a:pt x="498" y="372"/>
                  </a:lnTo>
                  <a:lnTo>
                    <a:pt x="497" y="372"/>
                  </a:lnTo>
                  <a:lnTo>
                    <a:pt x="497" y="373"/>
                  </a:lnTo>
                  <a:lnTo>
                    <a:pt x="497" y="375"/>
                  </a:lnTo>
                  <a:lnTo>
                    <a:pt x="497" y="376"/>
                  </a:lnTo>
                  <a:lnTo>
                    <a:pt x="498" y="376"/>
                  </a:lnTo>
                  <a:lnTo>
                    <a:pt x="497" y="376"/>
                  </a:lnTo>
                  <a:lnTo>
                    <a:pt x="497" y="377"/>
                  </a:lnTo>
                  <a:lnTo>
                    <a:pt x="493" y="377"/>
                  </a:lnTo>
                  <a:lnTo>
                    <a:pt x="492" y="377"/>
                  </a:lnTo>
                  <a:lnTo>
                    <a:pt x="492" y="376"/>
                  </a:lnTo>
                  <a:lnTo>
                    <a:pt x="492" y="377"/>
                  </a:lnTo>
                  <a:lnTo>
                    <a:pt x="491" y="377"/>
                  </a:lnTo>
                  <a:lnTo>
                    <a:pt x="491" y="376"/>
                  </a:lnTo>
                  <a:lnTo>
                    <a:pt x="491" y="375"/>
                  </a:lnTo>
                  <a:lnTo>
                    <a:pt x="492" y="375"/>
                  </a:lnTo>
                  <a:lnTo>
                    <a:pt x="491" y="375"/>
                  </a:lnTo>
                  <a:lnTo>
                    <a:pt x="491" y="373"/>
                  </a:lnTo>
                  <a:lnTo>
                    <a:pt x="492" y="372"/>
                  </a:lnTo>
                  <a:lnTo>
                    <a:pt x="491" y="372"/>
                  </a:lnTo>
                  <a:lnTo>
                    <a:pt x="491" y="373"/>
                  </a:lnTo>
                  <a:lnTo>
                    <a:pt x="490" y="373"/>
                  </a:lnTo>
                  <a:lnTo>
                    <a:pt x="489" y="373"/>
                  </a:lnTo>
                  <a:lnTo>
                    <a:pt x="489" y="372"/>
                  </a:lnTo>
                  <a:lnTo>
                    <a:pt x="489" y="373"/>
                  </a:lnTo>
                  <a:lnTo>
                    <a:pt x="488" y="372"/>
                  </a:lnTo>
                  <a:lnTo>
                    <a:pt x="488" y="371"/>
                  </a:lnTo>
                  <a:lnTo>
                    <a:pt x="488" y="372"/>
                  </a:lnTo>
                  <a:lnTo>
                    <a:pt x="488" y="371"/>
                  </a:lnTo>
                  <a:lnTo>
                    <a:pt x="486" y="371"/>
                  </a:lnTo>
                  <a:lnTo>
                    <a:pt x="486" y="372"/>
                  </a:lnTo>
                  <a:lnTo>
                    <a:pt x="488" y="372"/>
                  </a:lnTo>
                  <a:lnTo>
                    <a:pt x="486" y="372"/>
                  </a:lnTo>
                  <a:lnTo>
                    <a:pt x="485" y="372"/>
                  </a:lnTo>
                  <a:lnTo>
                    <a:pt x="485" y="371"/>
                  </a:lnTo>
                  <a:lnTo>
                    <a:pt x="485" y="372"/>
                  </a:lnTo>
                  <a:lnTo>
                    <a:pt x="485" y="371"/>
                  </a:lnTo>
                  <a:lnTo>
                    <a:pt x="486" y="371"/>
                  </a:lnTo>
                  <a:lnTo>
                    <a:pt x="486" y="370"/>
                  </a:lnTo>
                  <a:lnTo>
                    <a:pt x="486" y="369"/>
                  </a:lnTo>
                  <a:lnTo>
                    <a:pt x="485" y="369"/>
                  </a:lnTo>
                  <a:lnTo>
                    <a:pt x="485" y="368"/>
                  </a:lnTo>
                  <a:lnTo>
                    <a:pt x="485" y="367"/>
                  </a:lnTo>
                  <a:lnTo>
                    <a:pt x="484" y="367"/>
                  </a:lnTo>
                  <a:lnTo>
                    <a:pt x="484" y="366"/>
                  </a:lnTo>
                  <a:lnTo>
                    <a:pt x="484" y="364"/>
                  </a:lnTo>
                  <a:lnTo>
                    <a:pt x="485" y="364"/>
                  </a:lnTo>
                  <a:lnTo>
                    <a:pt x="485" y="363"/>
                  </a:lnTo>
                  <a:lnTo>
                    <a:pt x="485" y="362"/>
                  </a:lnTo>
                  <a:lnTo>
                    <a:pt x="484" y="362"/>
                  </a:lnTo>
                  <a:lnTo>
                    <a:pt x="484" y="363"/>
                  </a:lnTo>
                  <a:lnTo>
                    <a:pt x="483" y="362"/>
                  </a:lnTo>
                  <a:lnTo>
                    <a:pt x="482" y="362"/>
                  </a:lnTo>
                  <a:lnTo>
                    <a:pt x="483" y="362"/>
                  </a:lnTo>
                  <a:lnTo>
                    <a:pt x="483" y="361"/>
                  </a:lnTo>
                  <a:lnTo>
                    <a:pt x="483" y="360"/>
                  </a:lnTo>
                  <a:lnTo>
                    <a:pt x="482" y="360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3" y="356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2" y="359"/>
                  </a:lnTo>
                  <a:lnTo>
                    <a:pt x="482" y="360"/>
                  </a:lnTo>
                  <a:lnTo>
                    <a:pt x="482" y="361"/>
                  </a:lnTo>
                  <a:lnTo>
                    <a:pt x="482" y="362"/>
                  </a:lnTo>
                  <a:lnTo>
                    <a:pt x="483" y="362"/>
                  </a:lnTo>
                  <a:lnTo>
                    <a:pt x="483" y="363"/>
                  </a:lnTo>
                  <a:lnTo>
                    <a:pt x="483" y="364"/>
                  </a:lnTo>
                  <a:lnTo>
                    <a:pt x="484" y="364"/>
                  </a:lnTo>
                  <a:lnTo>
                    <a:pt x="483" y="364"/>
                  </a:lnTo>
                  <a:lnTo>
                    <a:pt x="483" y="366"/>
                  </a:lnTo>
                  <a:lnTo>
                    <a:pt x="483" y="367"/>
                  </a:lnTo>
                  <a:lnTo>
                    <a:pt x="483" y="366"/>
                  </a:lnTo>
                  <a:lnTo>
                    <a:pt x="482" y="366"/>
                  </a:lnTo>
                  <a:lnTo>
                    <a:pt x="481" y="366"/>
                  </a:lnTo>
                  <a:lnTo>
                    <a:pt x="481" y="364"/>
                  </a:lnTo>
                  <a:lnTo>
                    <a:pt x="480" y="364"/>
                  </a:lnTo>
                  <a:lnTo>
                    <a:pt x="480" y="363"/>
                  </a:lnTo>
                  <a:lnTo>
                    <a:pt x="478" y="362"/>
                  </a:lnTo>
                  <a:lnTo>
                    <a:pt x="477" y="362"/>
                  </a:lnTo>
                  <a:lnTo>
                    <a:pt x="476" y="361"/>
                  </a:lnTo>
                  <a:lnTo>
                    <a:pt x="476" y="360"/>
                  </a:lnTo>
                  <a:lnTo>
                    <a:pt x="476" y="359"/>
                  </a:lnTo>
                  <a:lnTo>
                    <a:pt x="475" y="358"/>
                  </a:lnTo>
                  <a:lnTo>
                    <a:pt x="476" y="358"/>
                  </a:lnTo>
                  <a:lnTo>
                    <a:pt x="476" y="356"/>
                  </a:lnTo>
                  <a:lnTo>
                    <a:pt x="477" y="355"/>
                  </a:lnTo>
                  <a:lnTo>
                    <a:pt x="477" y="354"/>
                  </a:lnTo>
                  <a:lnTo>
                    <a:pt x="477" y="353"/>
                  </a:lnTo>
                  <a:lnTo>
                    <a:pt x="478" y="353"/>
                  </a:lnTo>
                  <a:lnTo>
                    <a:pt x="477" y="353"/>
                  </a:lnTo>
                  <a:lnTo>
                    <a:pt x="478" y="353"/>
                  </a:lnTo>
                  <a:lnTo>
                    <a:pt x="478" y="352"/>
                  </a:lnTo>
                  <a:lnTo>
                    <a:pt x="477" y="352"/>
                  </a:lnTo>
                  <a:lnTo>
                    <a:pt x="478" y="352"/>
                  </a:lnTo>
                  <a:lnTo>
                    <a:pt x="478" y="351"/>
                  </a:lnTo>
                  <a:lnTo>
                    <a:pt x="480" y="350"/>
                  </a:lnTo>
                  <a:lnTo>
                    <a:pt x="478" y="351"/>
                  </a:lnTo>
                  <a:lnTo>
                    <a:pt x="478" y="350"/>
                  </a:lnTo>
                  <a:lnTo>
                    <a:pt x="480" y="350"/>
                  </a:lnTo>
                  <a:lnTo>
                    <a:pt x="480" y="349"/>
                  </a:lnTo>
                  <a:lnTo>
                    <a:pt x="480" y="347"/>
                  </a:lnTo>
                  <a:lnTo>
                    <a:pt x="481" y="347"/>
                  </a:lnTo>
                  <a:lnTo>
                    <a:pt x="481" y="345"/>
                  </a:lnTo>
                  <a:lnTo>
                    <a:pt x="482" y="343"/>
                  </a:lnTo>
                  <a:lnTo>
                    <a:pt x="482" y="337"/>
                  </a:lnTo>
                  <a:lnTo>
                    <a:pt x="483" y="337"/>
                  </a:lnTo>
                  <a:lnTo>
                    <a:pt x="483" y="336"/>
                  </a:lnTo>
                  <a:lnTo>
                    <a:pt x="482" y="337"/>
                  </a:lnTo>
                  <a:lnTo>
                    <a:pt x="482" y="336"/>
                  </a:lnTo>
                  <a:lnTo>
                    <a:pt x="483" y="335"/>
                  </a:lnTo>
                  <a:lnTo>
                    <a:pt x="482" y="335"/>
                  </a:lnTo>
                  <a:lnTo>
                    <a:pt x="483" y="333"/>
                  </a:lnTo>
                  <a:lnTo>
                    <a:pt x="483" y="331"/>
                  </a:lnTo>
                  <a:lnTo>
                    <a:pt x="483" y="330"/>
                  </a:lnTo>
                  <a:lnTo>
                    <a:pt x="483" y="331"/>
                  </a:lnTo>
                  <a:lnTo>
                    <a:pt x="483" y="330"/>
                  </a:lnTo>
                  <a:lnTo>
                    <a:pt x="483" y="329"/>
                  </a:lnTo>
                  <a:lnTo>
                    <a:pt x="482" y="328"/>
                  </a:lnTo>
                  <a:lnTo>
                    <a:pt x="482" y="327"/>
                  </a:lnTo>
                  <a:lnTo>
                    <a:pt x="481" y="326"/>
                  </a:lnTo>
                  <a:lnTo>
                    <a:pt x="481" y="325"/>
                  </a:lnTo>
                  <a:lnTo>
                    <a:pt x="481" y="324"/>
                  </a:lnTo>
                  <a:lnTo>
                    <a:pt x="481" y="325"/>
                  </a:lnTo>
                  <a:lnTo>
                    <a:pt x="482" y="325"/>
                  </a:lnTo>
                  <a:lnTo>
                    <a:pt x="483" y="325"/>
                  </a:lnTo>
                  <a:lnTo>
                    <a:pt x="483" y="326"/>
                  </a:lnTo>
                  <a:lnTo>
                    <a:pt x="484" y="326"/>
                  </a:lnTo>
                  <a:lnTo>
                    <a:pt x="484" y="327"/>
                  </a:lnTo>
                  <a:lnTo>
                    <a:pt x="484" y="326"/>
                  </a:lnTo>
                  <a:lnTo>
                    <a:pt x="483" y="326"/>
                  </a:lnTo>
                  <a:lnTo>
                    <a:pt x="483" y="325"/>
                  </a:lnTo>
                  <a:lnTo>
                    <a:pt x="482" y="325"/>
                  </a:lnTo>
                  <a:lnTo>
                    <a:pt x="482" y="324"/>
                  </a:lnTo>
                  <a:lnTo>
                    <a:pt x="481" y="324"/>
                  </a:lnTo>
                  <a:lnTo>
                    <a:pt x="484" y="320"/>
                  </a:lnTo>
                  <a:lnTo>
                    <a:pt x="485" y="318"/>
                  </a:lnTo>
                  <a:lnTo>
                    <a:pt x="485" y="319"/>
                  </a:lnTo>
                  <a:lnTo>
                    <a:pt x="485" y="318"/>
                  </a:lnTo>
                  <a:lnTo>
                    <a:pt x="485" y="316"/>
                  </a:lnTo>
                  <a:lnTo>
                    <a:pt x="486" y="316"/>
                  </a:lnTo>
                  <a:lnTo>
                    <a:pt x="485" y="316"/>
                  </a:lnTo>
                  <a:lnTo>
                    <a:pt x="485" y="314"/>
                  </a:lnTo>
                  <a:lnTo>
                    <a:pt x="486" y="314"/>
                  </a:lnTo>
                  <a:lnTo>
                    <a:pt x="486" y="313"/>
                  </a:lnTo>
                  <a:lnTo>
                    <a:pt x="486" y="312"/>
                  </a:lnTo>
                  <a:lnTo>
                    <a:pt x="486" y="313"/>
                  </a:lnTo>
                  <a:lnTo>
                    <a:pt x="488" y="313"/>
                  </a:lnTo>
                  <a:lnTo>
                    <a:pt x="488" y="312"/>
                  </a:lnTo>
                  <a:lnTo>
                    <a:pt x="486" y="312"/>
                  </a:lnTo>
                  <a:lnTo>
                    <a:pt x="488" y="311"/>
                  </a:lnTo>
                  <a:lnTo>
                    <a:pt x="489" y="311"/>
                  </a:lnTo>
                  <a:lnTo>
                    <a:pt x="488" y="311"/>
                  </a:lnTo>
                  <a:lnTo>
                    <a:pt x="488" y="307"/>
                  </a:lnTo>
                  <a:lnTo>
                    <a:pt x="489" y="304"/>
                  </a:lnTo>
                  <a:lnTo>
                    <a:pt x="490" y="304"/>
                  </a:lnTo>
                  <a:lnTo>
                    <a:pt x="490" y="303"/>
                  </a:lnTo>
                  <a:lnTo>
                    <a:pt x="490" y="302"/>
                  </a:lnTo>
                  <a:lnTo>
                    <a:pt x="491" y="302"/>
                  </a:lnTo>
                  <a:lnTo>
                    <a:pt x="490" y="302"/>
                  </a:lnTo>
                  <a:lnTo>
                    <a:pt x="490" y="301"/>
                  </a:lnTo>
                  <a:lnTo>
                    <a:pt x="490" y="299"/>
                  </a:lnTo>
                  <a:lnTo>
                    <a:pt x="491" y="299"/>
                  </a:lnTo>
                  <a:lnTo>
                    <a:pt x="491" y="297"/>
                  </a:lnTo>
                  <a:lnTo>
                    <a:pt x="492" y="297"/>
                  </a:lnTo>
                  <a:lnTo>
                    <a:pt x="491" y="297"/>
                  </a:lnTo>
                  <a:lnTo>
                    <a:pt x="491" y="296"/>
                  </a:lnTo>
                  <a:lnTo>
                    <a:pt x="492" y="296"/>
                  </a:lnTo>
                  <a:lnTo>
                    <a:pt x="492" y="295"/>
                  </a:lnTo>
                  <a:lnTo>
                    <a:pt x="493" y="295"/>
                  </a:lnTo>
                  <a:lnTo>
                    <a:pt x="493" y="294"/>
                  </a:lnTo>
                  <a:lnTo>
                    <a:pt x="494" y="294"/>
                  </a:lnTo>
                  <a:lnTo>
                    <a:pt x="493" y="294"/>
                  </a:lnTo>
                  <a:lnTo>
                    <a:pt x="493" y="293"/>
                  </a:lnTo>
                  <a:lnTo>
                    <a:pt x="494" y="292"/>
                  </a:lnTo>
                  <a:lnTo>
                    <a:pt x="493" y="292"/>
                  </a:lnTo>
                  <a:lnTo>
                    <a:pt x="493" y="291"/>
                  </a:lnTo>
                  <a:lnTo>
                    <a:pt x="493" y="290"/>
                  </a:lnTo>
                  <a:lnTo>
                    <a:pt x="494" y="290"/>
                  </a:lnTo>
                  <a:lnTo>
                    <a:pt x="494" y="288"/>
                  </a:lnTo>
                  <a:lnTo>
                    <a:pt x="493" y="288"/>
                  </a:lnTo>
                  <a:lnTo>
                    <a:pt x="494" y="287"/>
                  </a:lnTo>
                  <a:lnTo>
                    <a:pt x="493" y="287"/>
                  </a:lnTo>
                  <a:lnTo>
                    <a:pt x="493" y="286"/>
                  </a:lnTo>
                  <a:lnTo>
                    <a:pt x="494" y="286"/>
                  </a:lnTo>
                  <a:lnTo>
                    <a:pt x="494" y="285"/>
                  </a:lnTo>
                  <a:lnTo>
                    <a:pt x="493" y="285"/>
                  </a:lnTo>
                  <a:lnTo>
                    <a:pt x="494" y="285"/>
                  </a:lnTo>
                  <a:lnTo>
                    <a:pt x="493" y="285"/>
                  </a:lnTo>
                  <a:lnTo>
                    <a:pt x="494" y="284"/>
                  </a:lnTo>
                  <a:lnTo>
                    <a:pt x="495" y="284"/>
                  </a:lnTo>
                  <a:lnTo>
                    <a:pt x="497" y="284"/>
                  </a:lnTo>
                  <a:lnTo>
                    <a:pt x="495" y="284"/>
                  </a:lnTo>
                  <a:lnTo>
                    <a:pt x="495" y="283"/>
                  </a:lnTo>
                  <a:lnTo>
                    <a:pt x="495" y="282"/>
                  </a:lnTo>
                  <a:lnTo>
                    <a:pt x="495" y="280"/>
                  </a:lnTo>
                  <a:lnTo>
                    <a:pt x="495" y="279"/>
                  </a:lnTo>
                  <a:lnTo>
                    <a:pt x="494" y="279"/>
                  </a:lnTo>
                  <a:lnTo>
                    <a:pt x="494" y="278"/>
                  </a:lnTo>
                  <a:lnTo>
                    <a:pt x="495" y="278"/>
                  </a:lnTo>
                  <a:lnTo>
                    <a:pt x="495" y="277"/>
                  </a:lnTo>
                  <a:lnTo>
                    <a:pt x="494" y="277"/>
                  </a:lnTo>
                  <a:lnTo>
                    <a:pt x="495" y="276"/>
                  </a:lnTo>
                  <a:lnTo>
                    <a:pt x="494" y="276"/>
                  </a:lnTo>
                  <a:lnTo>
                    <a:pt x="495" y="276"/>
                  </a:lnTo>
                  <a:lnTo>
                    <a:pt x="494" y="276"/>
                  </a:lnTo>
                  <a:lnTo>
                    <a:pt x="494" y="275"/>
                  </a:lnTo>
                  <a:lnTo>
                    <a:pt x="494" y="276"/>
                  </a:lnTo>
                  <a:lnTo>
                    <a:pt x="494" y="275"/>
                  </a:lnTo>
                  <a:lnTo>
                    <a:pt x="494" y="274"/>
                  </a:lnTo>
                  <a:lnTo>
                    <a:pt x="495" y="274"/>
                  </a:lnTo>
                  <a:lnTo>
                    <a:pt x="495" y="272"/>
                  </a:lnTo>
                  <a:lnTo>
                    <a:pt x="495" y="271"/>
                  </a:lnTo>
                  <a:lnTo>
                    <a:pt x="494" y="271"/>
                  </a:lnTo>
                  <a:lnTo>
                    <a:pt x="494" y="270"/>
                  </a:lnTo>
                  <a:lnTo>
                    <a:pt x="494" y="271"/>
                  </a:lnTo>
                  <a:lnTo>
                    <a:pt x="494" y="270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3" y="269"/>
                  </a:lnTo>
                  <a:lnTo>
                    <a:pt x="494" y="269"/>
                  </a:lnTo>
                  <a:lnTo>
                    <a:pt x="494" y="268"/>
                  </a:lnTo>
                  <a:lnTo>
                    <a:pt x="494" y="269"/>
                  </a:lnTo>
                  <a:lnTo>
                    <a:pt x="495" y="268"/>
                  </a:lnTo>
                  <a:lnTo>
                    <a:pt x="495" y="269"/>
                  </a:lnTo>
                  <a:lnTo>
                    <a:pt x="495" y="270"/>
                  </a:lnTo>
                  <a:lnTo>
                    <a:pt x="495" y="269"/>
                  </a:lnTo>
                  <a:lnTo>
                    <a:pt x="497" y="269"/>
                  </a:lnTo>
                  <a:lnTo>
                    <a:pt x="495" y="269"/>
                  </a:lnTo>
                  <a:lnTo>
                    <a:pt x="495" y="268"/>
                  </a:lnTo>
                  <a:lnTo>
                    <a:pt x="495" y="269"/>
                  </a:lnTo>
                  <a:lnTo>
                    <a:pt x="495" y="268"/>
                  </a:lnTo>
                  <a:lnTo>
                    <a:pt x="494" y="268"/>
                  </a:lnTo>
                  <a:lnTo>
                    <a:pt x="495" y="268"/>
                  </a:lnTo>
                  <a:lnTo>
                    <a:pt x="497" y="268"/>
                  </a:lnTo>
                  <a:lnTo>
                    <a:pt x="495" y="268"/>
                  </a:lnTo>
                  <a:lnTo>
                    <a:pt x="495" y="267"/>
                  </a:lnTo>
                  <a:lnTo>
                    <a:pt x="497" y="267"/>
                  </a:lnTo>
                  <a:lnTo>
                    <a:pt x="495" y="267"/>
                  </a:lnTo>
                  <a:lnTo>
                    <a:pt x="497" y="267"/>
                  </a:lnTo>
                  <a:lnTo>
                    <a:pt x="497" y="266"/>
                  </a:lnTo>
                  <a:lnTo>
                    <a:pt x="498" y="265"/>
                  </a:lnTo>
                  <a:lnTo>
                    <a:pt x="497" y="265"/>
                  </a:lnTo>
                  <a:lnTo>
                    <a:pt x="495" y="265"/>
                  </a:lnTo>
                  <a:lnTo>
                    <a:pt x="495" y="263"/>
                  </a:lnTo>
                  <a:lnTo>
                    <a:pt x="495" y="262"/>
                  </a:lnTo>
                  <a:lnTo>
                    <a:pt x="495" y="261"/>
                  </a:lnTo>
                  <a:lnTo>
                    <a:pt x="494" y="261"/>
                  </a:lnTo>
                  <a:lnTo>
                    <a:pt x="494" y="260"/>
                  </a:lnTo>
                  <a:lnTo>
                    <a:pt x="495" y="260"/>
                  </a:lnTo>
                  <a:lnTo>
                    <a:pt x="495" y="259"/>
                  </a:lnTo>
                  <a:lnTo>
                    <a:pt x="497" y="259"/>
                  </a:lnTo>
                  <a:lnTo>
                    <a:pt x="495" y="259"/>
                  </a:lnTo>
                  <a:lnTo>
                    <a:pt x="495" y="258"/>
                  </a:lnTo>
                  <a:lnTo>
                    <a:pt x="497" y="258"/>
                  </a:lnTo>
                  <a:lnTo>
                    <a:pt x="497" y="257"/>
                  </a:lnTo>
                  <a:lnTo>
                    <a:pt x="495" y="258"/>
                  </a:lnTo>
                  <a:lnTo>
                    <a:pt x="495" y="257"/>
                  </a:lnTo>
                  <a:lnTo>
                    <a:pt x="497" y="257"/>
                  </a:lnTo>
                  <a:lnTo>
                    <a:pt x="495" y="257"/>
                  </a:lnTo>
                  <a:lnTo>
                    <a:pt x="495" y="255"/>
                  </a:lnTo>
                  <a:lnTo>
                    <a:pt x="497" y="255"/>
                  </a:lnTo>
                  <a:lnTo>
                    <a:pt x="497" y="254"/>
                  </a:lnTo>
                  <a:lnTo>
                    <a:pt x="497" y="253"/>
                  </a:lnTo>
                  <a:lnTo>
                    <a:pt x="495" y="253"/>
                  </a:lnTo>
                  <a:lnTo>
                    <a:pt x="497" y="253"/>
                  </a:lnTo>
                  <a:lnTo>
                    <a:pt x="495" y="253"/>
                  </a:lnTo>
                  <a:lnTo>
                    <a:pt x="495" y="252"/>
                  </a:lnTo>
                  <a:lnTo>
                    <a:pt x="495" y="251"/>
                  </a:lnTo>
                  <a:lnTo>
                    <a:pt x="497" y="250"/>
                  </a:lnTo>
                  <a:lnTo>
                    <a:pt x="495" y="250"/>
                  </a:lnTo>
                  <a:lnTo>
                    <a:pt x="497" y="250"/>
                  </a:lnTo>
                  <a:lnTo>
                    <a:pt x="495" y="250"/>
                  </a:lnTo>
                  <a:lnTo>
                    <a:pt x="495" y="249"/>
                  </a:lnTo>
                  <a:lnTo>
                    <a:pt x="497" y="249"/>
                  </a:lnTo>
                  <a:lnTo>
                    <a:pt x="495" y="249"/>
                  </a:lnTo>
                  <a:lnTo>
                    <a:pt x="494" y="249"/>
                  </a:lnTo>
                  <a:lnTo>
                    <a:pt x="495" y="249"/>
                  </a:lnTo>
                  <a:lnTo>
                    <a:pt x="495" y="250"/>
                  </a:lnTo>
                  <a:lnTo>
                    <a:pt x="494" y="250"/>
                  </a:lnTo>
                  <a:lnTo>
                    <a:pt x="495" y="250"/>
                  </a:lnTo>
                  <a:lnTo>
                    <a:pt x="494" y="251"/>
                  </a:lnTo>
                  <a:lnTo>
                    <a:pt x="494" y="250"/>
                  </a:lnTo>
                  <a:lnTo>
                    <a:pt x="494" y="249"/>
                  </a:lnTo>
                  <a:lnTo>
                    <a:pt x="493" y="249"/>
                  </a:lnTo>
                  <a:lnTo>
                    <a:pt x="494" y="249"/>
                  </a:lnTo>
                  <a:lnTo>
                    <a:pt x="495" y="248"/>
                  </a:lnTo>
                  <a:lnTo>
                    <a:pt x="494" y="248"/>
                  </a:lnTo>
                  <a:lnTo>
                    <a:pt x="494" y="249"/>
                  </a:lnTo>
                  <a:lnTo>
                    <a:pt x="494" y="248"/>
                  </a:lnTo>
                  <a:lnTo>
                    <a:pt x="493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2" y="246"/>
                  </a:lnTo>
                  <a:lnTo>
                    <a:pt x="492" y="248"/>
                  </a:lnTo>
                  <a:lnTo>
                    <a:pt x="491" y="246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2" y="248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4" y="249"/>
                  </a:lnTo>
                  <a:lnTo>
                    <a:pt x="494" y="250"/>
                  </a:lnTo>
                  <a:lnTo>
                    <a:pt x="494" y="251"/>
                  </a:lnTo>
                  <a:lnTo>
                    <a:pt x="494" y="250"/>
                  </a:lnTo>
                  <a:lnTo>
                    <a:pt x="493" y="250"/>
                  </a:lnTo>
                  <a:lnTo>
                    <a:pt x="494" y="250"/>
                  </a:lnTo>
                  <a:lnTo>
                    <a:pt x="493" y="250"/>
                  </a:lnTo>
                  <a:lnTo>
                    <a:pt x="493" y="251"/>
                  </a:lnTo>
                  <a:lnTo>
                    <a:pt x="493" y="250"/>
                  </a:lnTo>
                  <a:lnTo>
                    <a:pt x="493" y="251"/>
                  </a:lnTo>
                  <a:lnTo>
                    <a:pt x="492" y="251"/>
                  </a:lnTo>
                  <a:lnTo>
                    <a:pt x="492" y="250"/>
                  </a:lnTo>
                  <a:lnTo>
                    <a:pt x="492" y="251"/>
                  </a:lnTo>
                  <a:lnTo>
                    <a:pt x="491" y="251"/>
                  </a:lnTo>
                  <a:lnTo>
                    <a:pt x="491" y="250"/>
                  </a:lnTo>
                  <a:lnTo>
                    <a:pt x="490" y="250"/>
                  </a:lnTo>
                  <a:lnTo>
                    <a:pt x="490" y="249"/>
                  </a:lnTo>
                  <a:lnTo>
                    <a:pt x="490" y="250"/>
                  </a:lnTo>
                  <a:lnTo>
                    <a:pt x="490" y="249"/>
                  </a:lnTo>
                  <a:lnTo>
                    <a:pt x="490" y="250"/>
                  </a:lnTo>
                  <a:lnTo>
                    <a:pt x="491" y="251"/>
                  </a:lnTo>
                  <a:lnTo>
                    <a:pt x="490" y="251"/>
                  </a:lnTo>
                  <a:lnTo>
                    <a:pt x="490" y="250"/>
                  </a:lnTo>
                  <a:lnTo>
                    <a:pt x="489" y="250"/>
                  </a:lnTo>
                  <a:lnTo>
                    <a:pt x="490" y="250"/>
                  </a:lnTo>
                  <a:lnTo>
                    <a:pt x="490" y="251"/>
                  </a:lnTo>
                  <a:lnTo>
                    <a:pt x="490" y="250"/>
                  </a:lnTo>
                  <a:lnTo>
                    <a:pt x="489" y="250"/>
                  </a:lnTo>
                  <a:lnTo>
                    <a:pt x="488" y="250"/>
                  </a:lnTo>
                  <a:lnTo>
                    <a:pt x="489" y="249"/>
                  </a:lnTo>
                  <a:lnTo>
                    <a:pt x="489" y="250"/>
                  </a:lnTo>
                  <a:lnTo>
                    <a:pt x="489" y="249"/>
                  </a:lnTo>
                  <a:lnTo>
                    <a:pt x="488" y="250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88" y="249"/>
                  </a:lnTo>
                  <a:lnTo>
                    <a:pt x="488" y="248"/>
                  </a:lnTo>
                  <a:lnTo>
                    <a:pt x="489" y="248"/>
                  </a:lnTo>
                  <a:lnTo>
                    <a:pt x="488" y="248"/>
                  </a:lnTo>
                  <a:lnTo>
                    <a:pt x="489" y="248"/>
                  </a:lnTo>
                  <a:lnTo>
                    <a:pt x="488" y="248"/>
                  </a:lnTo>
                  <a:lnTo>
                    <a:pt x="488" y="246"/>
                  </a:lnTo>
                  <a:lnTo>
                    <a:pt x="489" y="246"/>
                  </a:lnTo>
                  <a:lnTo>
                    <a:pt x="489" y="245"/>
                  </a:lnTo>
                  <a:lnTo>
                    <a:pt x="489" y="246"/>
                  </a:lnTo>
                  <a:lnTo>
                    <a:pt x="490" y="246"/>
                  </a:lnTo>
                  <a:lnTo>
                    <a:pt x="490" y="245"/>
                  </a:lnTo>
                  <a:lnTo>
                    <a:pt x="491" y="245"/>
                  </a:lnTo>
                  <a:lnTo>
                    <a:pt x="490" y="245"/>
                  </a:lnTo>
                  <a:lnTo>
                    <a:pt x="490" y="246"/>
                  </a:lnTo>
                  <a:lnTo>
                    <a:pt x="490" y="248"/>
                  </a:lnTo>
                  <a:lnTo>
                    <a:pt x="490" y="246"/>
                  </a:lnTo>
                  <a:lnTo>
                    <a:pt x="491" y="246"/>
                  </a:lnTo>
                  <a:lnTo>
                    <a:pt x="490" y="248"/>
                  </a:lnTo>
                  <a:lnTo>
                    <a:pt x="489" y="248"/>
                  </a:lnTo>
                  <a:lnTo>
                    <a:pt x="489" y="249"/>
                  </a:lnTo>
                  <a:lnTo>
                    <a:pt x="490" y="249"/>
                  </a:lnTo>
                  <a:lnTo>
                    <a:pt x="490" y="248"/>
                  </a:lnTo>
                  <a:lnTo>
                    <a:pt x="491" y="248"/>
                  </a:lnTo>
                  <a:lnTo>
                    <a:pt x="491" y="246"/>
                  </a:lnTo>
                  <a:lnTo>
                    <a:pt x="492" y="246"/>
                  </a:lnTo>
                  <a:lnTo>
                    <a:pt x="492" y="245"/>
                  </a:lnTo>
                  <a:lnTo>
                    <a:pt x="492" y="246"/>
                  </a:lnTo>
                  <a:lnTo>
                    <a:pt x="492" y="245"/>
                  </a:lnTo>
                  <a:lnTo>
                    <a:pt x="493" y="246"/>
                  </a:lnTo>
                  <a:lnTo>
                    <a:pt x="492" y="246"/>
                  </a:lnTo>
                  <a:lnTo>
                    <a:pt x="493" y="246"/>
                  </a:lnTo>
                  <a:lnTo>
                    <a:pt x="493" y="245"/>
                  </a:lnTo>
                  <a:lnTo>
                    <a:pt x="493" y="246"/>
                  </a:lnTo>
                  <a:lnTo>
                    <a:pt x="493" y="248"/>
                  </a:lnTo>
                  <a:lnTo>
                    <a:pt x="494" y="246"/>
                  </a:lnTo>
                  <a:lnTo>
                    <a:pt x="495" y="246"/>
                  </a:lnTo>
                  <a:lnTo>
                    <a:pt x="495" y="248"/>
                  </a:lnTo>
                  <a:lnTo>
                    <a:pt x="497" y="248"/>
                  </a:lnTo>
                  <a:lnTo>
                    <a:pt x="497" y="249"/>
                  </a:lnTo>
                  <a:lnTo>
                    <a:pt x="497" y="248"/>
                  </a:lnTo>
                  <a:lnTo>
                    <a:pt x="498" y="249"/>
                  </a:lnTo>
                  <a:lnTo>
                    <a:pt x="497" y="248"/>
                  </a:lnTo>
                  <a:lnTo>
                    <a:pt x="497" y="246"/>
                  </a:lnTo>
                  <a:lnTo>
                    <a:pt x="497" y="245"/>
                  </a:lnTo>
                  <a:lnTo>
                    <a:pt x="498" y="245"/>
                  </a:lnTo>
                  <a:lnTo>
                    <a:pt x="497" y="245"/>
                  </a:lnTo>
                  <a:lnTo>
                    <a:pt x="497" y="244"/>
                  </a:lnTo>
                  <a:lnTo>
                    <a:pt x="497" y="243"/>
                  </a:lnTo>
                  <a:lnTo>
                    <a:pt x="495" y="243"/>
                  </a:lnTo>
                  <a:lnTo>
                    <a:pt x="495" y="242"/>
                  </a:lnTo>
                  <a:lnTo>
                    <a:pt x="497" y="242"/>
                  </a:lnTo>
                  <a:lnTo>
                    <a:pt x="495" y="242"/>
                  </a:lnTo>
                  <a:lnTo>
                    <a:pt x="494" y="242"/>
                  </a:lnTo>
                  <a:lnTo>
                    <a:pt x="494" y="241"/>
                  </a:lnTo>
                  <a:lnTo>
                    <a:pt x="494" y="242"/>
                  </a:lnTo>
                  <a:lnTo>
                    <a:pt x="493" y="242"/>
                  </a:lnTo>
                  <a:lnTo>
                    <a:pt x="493" y="241"/>
                  </a:lnTo>
                  <a:lnTo>
                    <a:pt x="493" y="242"/>
                  </a:lnTo>
                  <a:lnTo>
                    <a:pt x="492" y="241"/>
                  </a:lnTo>
                  <a:lnTo>
                    <a:pt x="491" y="241"/>
                  </a:lnTo>
                  <a:lnTo>
                    <a:pt x="492" y="241"/>
                  </a:lnTo>
                  <a:lnTo>
                    <a:pt x="492" y="240"/>
                  </a:lnTo>
                  <a:lnTo>
                    <a:pt x="493" y="240"/>
                  </a:lnTo>
                  <a:lnTo>
                    <a:pt x="492" y="240"/>
                  </a:lnTo>
                  <a:lnTo>
                    <a:pt x="492" y="238"/>
                  </a:lnTo>
                  <a:lnTo>
                    <a:pt x="492" y="240"/>
                  </a:lnTo>
                  <a:lnTo>
                    <a:pt x="492" y="238"/>
                  </a:lnTo>
                  <a:lnTo>
                    <a:pt x="491" y="238"/>
                  </a:lnTo>
                  <a:lnTo>
                    <a:pt x="491" y="240"/>
                  </a:lnTo>
                  <a:lnTo>
                    <a:pt x="491" y="238"/>
                  </a:lnTo>
                  <a:lnTo>
                    <a:pt x="490" y="238"/>
                  </a:lnTo>
                  <a:lnTo>
                    <a:pt x="490" y="237"/>
                  </a:lnTo>
                  <a:lnTo>
                    <a:pt x="489" y="237"/>
                  </a:lnTo>
                  <a:lnTo>
                    <a:pt x="488" y="235"/>
                  </a:lnTo>
                  <a:lnTo>
                    <a:pt x="488" y="234"/>
                  </a:lnTo>
                  <a:lnTo>
                    <a:pt x="486" y="234"/>
                  </a:lnTo>
                  <a:lnTo>
                    <a:pt x="486" y="233"/>
                  </a:lnTo>
                  <a:lnTo>
                    <a:pt x="486" y="232"/>
                  </a:lnTo>
                  <a:lnTo>
                    <a:pt x="488" y="232"/>
                  </a:lnTo>
                  <a:lnTo>
                    <a:pt x="486" y="232"/>
                  </a:lnTo>
                  <a:lnTo>
                    <a:pt x="488" y="232"/>
                  </a:lnTo>
                  <a:lnTo>
                    <a:pt x="488" y="231"/>
                  </a:lnTo>
                  <a:lnTo>
                    <a:pt x="486" y="231"/>
                  </a:lnTo>
                  <a:lnTo>
                    <a:pt x="485" y="232"/>
                  </a:lnTo>
                  <a:lnTo>
                    <a:pt x="485" y="231"/>
                  </a:lnTo>
                  <a:lnTo>
                    <a:pt x="484" y="231"/>
                  </a:lnTo>
                  <a:lnTo>
                    <a:pt x="485" y="231"/>
                  </a:lnTo>
                  <a:lnTo>
                    <a:pt x="485" y="232"/>
                  </a:lnTo>
                  <a:lnTo>
                    <a:pt x="484" y="232"/>
                  </a:lnTo>
                  <a:lnTo>
                    <a:pt x="484" y="231"/>
                  </a:lnTo>
                  <a:lnTo>
                    <a:pt x="484" y="229"/>
                  </a:lnTo>
                  <a:lnTo>
                    <a:pt x="485" y="229"/>
                  </a:lnTo>
                  <a:lnTo>
                    <a:pt x="485" y="228"/>
                  </a:lnTo>
                  <a:lnTo>
                    <a:pt x="486" y="228"/>
                  </a:lnTo>
                  <a:lnTo>
                    <a:pt x="486" y="227"/>
                  </a:lnTo>
                  <a:lnTo>
                    <a:pt x="486" y="228"/>
                  </a:lnTo>
                  <a:lnTo>
                    <a:pt x="486" y="227"/>
                  </a:lnTo>
                  <a:lnTo>
                    <a:pt x="485" y="227"/>
                  </a:lnTo>
                  <a:lnTo>
                    <a:pt x="485" y="226"/>
                  </a:lnTo>
                  <a:lnTo>
                    <a:pt x="486" y="226"/>
                  </a:lnTo>
                  <a:lnTo>
                    <a:pt x="485" y="226"/>
                  </a:lnTo>
                  <a:lnTo>
                    <a:pt x="485" y="227"/>
                  </a:lnTo>
                  <a:lnTo>
                    <a:pt x="485" y="226"/>
                  </a:lnTo>
                  <a:lnTo>
                    <a:pt x="485" y="225"/>
                  </a:lnTo>
                  <a:lnTo>
                    <a:pt x="485" y="224"/>
                  </a:lnTo>
                  <a:lnTo>
                    <a:pt x="484" y="224"/>
                  </a:lnTo>
                  <a:lnTo>
                    <a:pt x="483" y="224"/>
                  </a:lnTo>
                  <a:lnTo>
                    <a:pt x="484" y="223"/>
                  </a:lnTo>
                  <a:lnTo>
                    <a:pt x="483" y="223"/>
                  </a:lnTo>
                  <a:lnTo>
                    <a:pt x="482" y="223"/>
                  </a:lnTo>
                  <a:lnTo>
                    <a:pt x="483" y="223"/>
                  </a:lnTo>
                  <a:lnTo>
                    <a:pt x="483" y="221"/>
                  </a:lnTo>
                  <a:lnTo>
                    <a:pt x="482" y="221"/>
                  </a:lnTo>
                  <a:lnTo>
                    <a:pt x="482" y="223"/>
                  </a:lnTo>
                  <a:lnTo>
                    <a:pt x="482" y="221"/>
                  </a:lnTo>
                  <a:lnTo>
                    <a:pt x="481" y="221"/>
                  </a:lnTo>
                  <a:lnTo>
                    <a:pt x="481" y="220"/>
                  </a:lnTo>
                  <a:lnTo>
                    <a:pt x="481" y="221"/>
                  </a:lnTo>
                  <a:lnTo>
                    <a:pt x="480" y="221"/>
                  </a:lnTo>
                  <a:lnTo>
                    <a:pt x="480" y="220"/>
                  </a:lnTo>
                  <a:lnTo>
                    <a:pt x="481" y="220"/>
                  </a:lnTo>
                  <a:lnTo>
                    <a:pt x="480" y="220"/>
                  </a:lnTo>
                  <a:lnTo>
                    <a:pt x="481" y="220"/>
                  </a:lnTo>
                  <a:lnTo>
                    <a:pt x="481" y="219"/>
                  </a:lnTo>
                  <a:lnTo>
                    <a:pt x="482" y="219"/>
                  </a:lnTo>
                  <a:lnTo>
                    <a:pt x="481" y="219"/>
                  </a:lnTo>
                  <a:lnTo>
                    <a:pt x="481" y="218"/>
                  </a:lnTo>
                  <a:lnTo>
                    <a:pt x="482" y="218"/>
                  </a:lnTo>
                  <a:lnTo>
                    <a:pt x="483" y="218"/>
                  </a:lnTo>
                  <a:lnTo>
                    <a:pt x="482" y="218"/>
                  </a:lnTo>
                  <a:lnTo>
                    <a:pt x="483" y="218"/>
                  </a:lnTo>
                  <a:lnTo>
                    <a:pt x="483" y="217"/>
                  </a:lnTo>
                  <a:lnTo>
                    <a:pt x="482" y="217"/>
                  </a:lnTo>
                  <a:lnTo>
                    <a:pt x="482" y="218"/>
                  </a:lnTo>
                  <a:lnTo>
                    <a:pt x="482" y="217"/>
                  </a:lnTo>
                  <a:lnTo>
                    <a:pt x="481" y="217"/>
                  </a:lnTo>
                  <a:lnTo>
                    <a:pt x="481" y="216"/>
                  </a:lnTo>
                  <a:lnTo>
                    <a:pt x="480" y="216"/>
                  </a:lnTo>
                  <a:lnTo>
                    <a:pt x="480" y="215"/>
                  </a:lnTo>
                  <a:lnTo>
                    <a:pt x="481" y="215"/>
                  </a:lnTo>
                  <a:lnTo>
                    <a:pt x="480" y="215"/>
                  </a:lnTo>
                  <a:lnTo>
                    <a:pt x="481" y="213"/>
                  </a:lnTo>
                  <a:lnTo>
                    <a:pt x="480" y="213"/>
                  </a:lnTo>
                  <a:lnTo>
                    <a:pt x="481" y="213"/>
                  </a:lnTo>
                  <a:lnTo>
                    <a:pt x="480" y="213"/>
                  </a:lnTo>
                  <a:lnTo>
                    <a:pt x="480" y="212"/>
                  </a:lnTo>
                  <a:lnTo>
                    <a:pt x="480" y="211"/>
                  </a:lnTo>
                  <a:lnTo>
                    <a:pt x="481" y="212"/>
                  </a:lnTo>
                  <a:lnTo>
                    <a:pt x="481" y="211"/>
                  </a:lnTo>
                  <a:lnTo>
                    <a:pt x="480" y="211"/>
                  </a:lnTo>
                  <a:lnTo>
                    <a:pt x="481" y="211"/>
                  </a:lnTo>
                  <a:lnTo>
                    <a:pt x="480" y="211"/>
                  </a:lnTo>
                  <a:lnTo>
                    <a:pt x="480" y="212"/>
                  </a:lnTo>
                  <a:lnTo>
                    <a:pt x="478" y="212"/>
                  </a:lnTo>
                  <a:lnTo>
                    <a:pt x="477" y="212"/>
                  </a:lnTo>
                  <a:lnTo>
                    <a:pt x="476" y="212"/>
                  </a:lnTo>
                  <a:lnTo>
                    <a:pt x="477" y="212"/>
                  </a:lnTo>
                  <a:lnTo>
                    <a:pt x="476" y="212"/>
                  </a:lnTo>
                  <a:lnTo>
                    <a:pt x="475" y="211"/>
                  </a:lnTo>
                  <a:lnTo>
                    <a:pt x="475" y="212"/>
                  </a:lnTo>
                  <a:lnTo>
                    <a:pt x="475" y="211"/>
                  </a:lnTo>
                  <a:lnTo>
                    <a:pt x="475" y="212"/>
                  </a:lnTo>
                  <a:lnTo>
                    <a:pt x="474" y="212"/>
                  </a:lnTo>
                  <a:lnTo>
                    <a:pt x="473" y="212"/>
                  </a:lnTo>
                  <a:lnTo>
                    <a:pt x="474" y="212"/>
                  </a:lnTo>
                  <a:lnTo>
                    <a:pt x="474" y="211"/>
                  </a:lnTo>
                  <a:lnTo>
                    <a:pt x="473" y="212"/>
                  </a:lnTo>
                  <a:lnTo>
                    <a:pt x="472" y="211"/>
                  </a:lnTo>
                  <a:lnTo>
                    <a:pt x="472" y="212"/>
                  </a:lnTo>
                  <a:lnTo>
                    <a:pt x="472" y="211"/>
                  </a:lnTo>
                  <a:lnTo>
                    <a:pt x="471" y="211"/>
                  </a:lnTo>
                  <a:lnTo>
                    <a:pt x="469" y="211"/>
                  </a:lnTo>
                  <a:lnTo>
                    <a:pt x="468" y="211"/>
                  </a:lnTo>
                  <a:lnTo>
                    <a:pt x="467" y="211"/>
                  </a:lnTo>
                  <a:lnTo>
                    <a:pt x="467" y="210"/>
                  </a:lnTo>
                  <a:lnTo>
                    <a:pt x="466" y="210"/>
                  </a:lnTo>
                  <a:lnTo>
                    <a:pt x="466" y="211"/>
                  </a:lnTo>
                  <a:lnTo>
                    <a:pt x="466" y="210"/>
                  </a:lnTo>
                  <a:lnTo>
                    <a:pt x="466" y="211"/>
                  </a:lnTo>
                  <a:lnTo>
                    <a:pt x="466" y="210"/>
                  </a:lnTo>
                  <a:lnTo>
                    <a:pt x="465" y="210"/>
                  </a:lnTo>
                  <a:lnTo>
                    <a:pt x="465" y="211"/>
                  </a:lnTo>
                  <a:lnTo>
                    <a:pt x="465" y="210"/>
                  </a:lnTo>
                  <a:lnTo>
                    <a:pt x="465" y="211"/>
                  </a:lnTo>
                  <a:lnTo>
                    <a:pt x="465" y="210"/>
                  </a:lnTo>
                  <a:lnTo>
                    <a:pt x="464" y="210"/>
                  </a:lnTo>
                  <a:lnTo>
                    <a:pt x="465" y="210"/>
                  </a:lnTo>
                  <a:lnTo>
                    <a:pt x="466" y="210"/>
                  </a:lnTo>
                  <a:lnTo>
                    <a:pt x="465" y="210"/>
                  </a:lnTo>
                  <a:lnTo>
                    <a:pt x="465" y="209"/>
                  </a:lnTo>
                  <a:lnTo>
                    <a:pt x="465" y="210"/>
                  </a:lnTo>
                  <a:lnTo>
                    <a:pt x="464" y="210"/>
                  </a:lnTo>
                  <a:lnTo>
                    <a:pt x="463" y="210"/>
                  </a:lnTo>
                  <a:lnTo>
                    <a:pt x="463" y="211"/>
                  </a:lnTo>
                  <a:lnTo>
                    <a:pt x="463" y="210"/>
                  </a:lnTo>
                  <a:lnTo>
                    <a:pt x="461" y="210"/>
                  </a:lnTo>
                  <a:lnTo>
                    <a:pt x="460" y="210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60" y="211"/>
                  </a:lnTo>
                  <a:lnTo>
                    <a:pt x="459" y="211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59" y="212"/>
                  </a:lnTo>
                  <a:lnTo>
                    <a:pt x="460" y="212"/>
                  </a:lnTo>
                  <a:lnTo>
                    <a:pt x="459" y="212"/>
                  </a:lnTo>
                  <a:lnTo>
                    <a:pt x="459" y="211"/>
                  </a:lnTo>
                  <a:lnTo>
                    <a:pt x="458" y="211"/>
                  </a:lnTo>
                  <a:lnTo>
                    <a:pt x="457" y="211"/>
                  </a:lnTo>
                  <a:lnTo>
                    <a:pt x="456" y="210"/>
                  </a:lnTo>
                  <a:lnTo>
                    <a:pt x="457" y="210"/>
                  </a:lnTo>
                  <a:lnTo>
                    <a:pt x="456" y="210"/>
                  </a:lnTo>
                  <a:lnTo>
                    <a:pt x="456" y="211"/>
                  </a:lnTo>
                  <a:lnTo>
                    <a:pt x="456" y="212"/>
                  </a:lnTo>
                  <a:lnTo>
                    <a:pt x="455" y="212"/>
                  </a:lnTo>
                  <a:lnTo>
                    <a:pt x="455" y="211"/>
                  </a:lnTo>
                  <a:lnTo>
                    <a:pt x="455" y="210"/>
                  </a:lnTo>
                  <a:lnTo>
                    <a:pt x="455" y="211"/>
                  </a:lnTo>
                  <a:lnTo>
                    <a:pt x="456" y="211"/>
                  </a:lnTo>
                  <a:lnTo>
                    <a:pt x="456" y="210"/>
                  </a:lnTo>
                  <a:lnTo>
                    <a:pt x="456" y="209"/>
                  </a:lnTo>
                  <a:lnTo>
                    <a:pt x="456" y="210"/>
                  </a:lnTo>
                  <a:lnTo>
                    <a:pt x="455" y="210"/>
                  </a:lnTo>
                  <a:lnTo>
                    <a:pt x="456" y="210"/>
                  </a:lnTo>
                  <a:lnTo>
                    <a:pt x="455" y="210"/>
                  </a:lnTo>
                  <a:lnTo>
                    <a:pt x="455" y="209"/>
                  </a:lnTo>
                  <a:lnTo>
                    <a:pt x="453" y="209"/>
                  </a:lnTo>
                  <a:lnTo>
                    <a:pt x="453" y="208"/>
                  </a:lnTo>
                  <a:lnTo>
                    <a:pt x="453" y="207"/>
                  </a:lnTo>
                  <a:lnTo>
                    <a:pt x="455" y="207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7"/>
                  </a:lnTo>
                  <a:lnTo>
                    <a:pt x="453" y="208"/>
                  </a:lnTo>
                  <a:lnTo>
                    <a:pt x="452" y="207"/>
                  </a:lnTo>
                  <a:lnTo>
                    <a:pt x="453" y="207"/>
                  </a:lnTo>
                  <a:lnTo>
                    <a:pt x="453" y="206"/>
                  </a:lnTo>
                  <a:lnTo>
                    <a:pt x="452" y="206"/>
                  </a:lnTo>
                  <a:lnTo>
                    <a:pt x="452" y="207"/>
                  </a:lnTo>
                  <a:lnTo>
                    <a:pt x="452" y="206"/>
                  </a:lnTo>
                  <a:lnTo>
                    <a:pt x="452" y="204"/>
                  </a:lnTo>
                  <a:lnTo>
                    <a:pt x="452" y="206"/>
                  </a:lnTo>
                  <a:lnTo>
                    <a:pt x="452" y="204"/>
                  </a:lnTo>
                  <a:lnTo>
                    <a:pt x="453" y="204"/>
                  </a:lnTo>
                  <a:lnTo>
                    <a:pt x="455" y="204"/>
                  </a:lnTo>
                  <a:lnTo>
                    <a:pt x="453" y="203"/>
                  </a:lnTo>
                  <a:lnTo>
                    <a:pt x="453" y="202"/>
                  </a:lnTo>
                  <a:lnTo>
                    <a:pt x="452" y="201"/>
                  </a:lnTo>
                  <a:lnTo>
                    <a:pt x="452" y="200"/>
                  </a:lnTo>
                  <a:lnTo>
                    <a:pt x="451" y="200"/>
                  </a:lnTo>
                  <a:lnTo>
                    <a:pt x="450" y="200"/>
                  </a:lnTo>
                  <a:lnTo>
                    <a:pt x="450" y="199"/>
                  </a:lnTo>
                  <a:lnTo>
                    <a:pt x="449" y="198"/>
                  </a:lnTo>
                  <a:lnTo>
                    <a:pt x="449" y="199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7" y="198"/>
                  </a:lnTo>
                  <a:lnTo>
                    <a:pt x="448" y="198"/>
                  </a:lnTo>
                  <a:lnTo>
                    <a:pt x="447" y="198"/>
                  </a:lnTo>
                  <a:lnTo>
                    <a:pt x="446" y="198"/>
                  </a:lnTo>
                  <a:lnTo>
                    <a:pt x="446" y="196"/>
                  </a:lnTo>
                  <a:lnTo>
                    <a:pt x="446" y="198"/>
                  </a:lnTo>
                  <a:lnTo>
                    <a:pt x="444" y="198"/>
                  </a:lnTo>
                  <a:lnTo>
                    <a:pt x="443" y="198"/>
                  </a:lnTo>
                  <a:lnTo>
                    <a:pt x="444" y="198"/>
                  </a:lnTo>
                  <a:lnTo>
                    <a:pt x="444" y="196"/>
                  </a:lnTo>
                  <a:lnTo>
                    <a:pt x="443" y="196"/>
                  </a:lnTo>
                  <a:lnTo>
                    <a:pt x="443" y="195"/>
                  </a:lnTo>
                  <a:lnTo>
                    <a:pt x="443" y="194"/>
                  </a:lnTo>
                  <a:lnTo>
                    <a:pt x="444" y="194"/>
                  </a:lnTo>
                  <a:lnTo>
                    <a:pt x="446" y="193"/>
                  </a:lnTo>
                  <a:lnTo>
                    <a:pt x="444" y="193"/>
                  </a:lnTo>
                  <a:lnTo>
                    <a:pt x="446" y="193"/>
                  </a:lnTo>
                  <a:lnTo>
                    <a:pt x="444" y="193"/>
                  </a:lnTo>
                  <a:lnTo>
                    <a:pt x="444" y="192"/>
                  </a:lnTo>
                  <a:lnTo>
                    <a:pt x="444" y="193"/>
                  </a:lnTo>
                  <a:lnTo>
                    <a:pt x="443" y="193"/>
                  </a:lnTo>
                  <a:lnTo>
                    <a:pt x="443" y="192"/>
                  </a:lnTo>
                  <a:lnTo>
                    <a:pt x="444" y="192"/>
                  </a:lnTo>
                  <a:lnTo>
                    <a:pt x="443" y="192"/>
                  </a:lnTo>
                  <a:lnTo>
                    <a:pt x="443" y="191"/>
                  </a:lnTo>
                  <a:lnTo>
                    <a:pt x="442" y="191"/>
                  </a:lnTo>
                  <a:lnTo>
                    <a:pt x="442" y="190"/>
                  </a:lnTo>
                  <a:lnTo>
                    <a:pt x="442" y="189"/>
                  </a:lnTo>
                  <a:lnTo>
                    <a:pt x="441" y="189"/>
                  </a:lnTo>
                  <a:lnTo>
                    <a:pt x="442" y="189"/>
                  </a:lnTo>
                  <a:lnTo>
                    <a:pt x="442" y="187"/>
                  </a:lnTo>
                  <a:lnTo>
                    <a:pt x="441" y="187"/>
                  </a:lnTo>
                  <a:lnTo>
                    <a:pt x="441" y="186"/>
                  </a:lnTo>
                  <a:lnTo>
                    <a:pt x="441" y="185"/>
                  </a:lnTo>
                  <a:lnTo>
                    <a:pt x="439" y="183"/>
                  </a:lnTo>
                  <a:lnTo>
                    <a:pt x="439" y="182"/>
                  </a:lnTo>
                  <a:lnTo>
                    <a:pt x="438" y="182"/>
                  </a:lnTo>
                  <a:lnTo>
                    <a:pt x="439" y="182"/>
                  </a:lnTo>
                  <a:lnTo>
                    <a:pt x="438" y="182"/>
                  </a:lnTo>
                  <a:lnTo>
                    <a:pt x="436" y="181"/>
                  </a:lnTo>
                  <a:lnTo>
                    <a:pt x="435" y="181"/>
                  </a:lnTo>
                  <a:lnTo>
                    <a:pt x="434" y="181"/>
                  </a:lnTo>
                  <a:lnTo>
                    <a:pt x="434" y="182"/>
                  </a:lnTo>
                  <a:lnTo>
                    <a:pt x="433" y="181"/>
                  </a:lnTo>
                  <a:lnTo>
                    <a:pt x="432" y="181"/>
                  </a:lnTo>
                  <a:lnTo>
                    <a:pt x="432" y="179"/>
                  </a:lnTo>
                  <a:lnTo>
                    <a:pt x="430" y="177"/>
                  </a:lnTo>
                  <a:lnTo>
                    <a:pt x="430" y="176"/>
                  </a:lnTo>
                  <a:lnTo>
                    <a:pt x="429" y="176"/>
                  </a:lnTo>
                  <a:lnTo>
                    <a:pt x="427" y="176"/>
                  </a:lnTo>
                  <a:lnTo>
                    <a:pt x="427" y="175"/>
                  </a:lnTo>
                  <a:lnTo>
                    <a:pt x="426" y="175"/>
                  </a:lnTo>
                  <a:lnTo>
                    <a:pt x="425" y="174"/>
                  </a:lnTo>
                  <a:lnTo>
                    <a:pt x="424" y="174"/>
                  </a:lnTo>
                  <a:lnTo>
                    <a:pt x="423" y="173"/>
                  </a:lnTo>
                  <a:lnTo>
                    <a:pt x="423" y="172"/>
                  </a:lnTo>
                  <a:lnTo>
                    <a:pt x="422" y="170"/>
                  </a:lnTo>
                  <a:lnTo>
                    <a:pt x="421" y="168"/>
                  </a:lnTo>
                  <a:lnTo>
                    <a:pt x="421" y="167"/>
                  </a:lnTo>
                  <a:lnTo>
                    <a:pt x="421" y="166"/>
                  </a:lnTo>
                  <a:lnTo>
                    <a:pt x="421" y="162"/>
                  </a:lnTo>
                  <a:lnTo>
                    <a:pt x="422" y="162"/>
                  </a:lnTo>
                  <a:lnTo>
                    <a:pt x="421" y="162"/>
                  </a:lnTo>
                  <a:lnTo>
                    <a:pt x="422" y="161"/>
                  </a:lnTo>
                  <a:lnTo>
                    <a:pt x="421" y="162"/>
                  </a:lnTo>
                  <a:lnTo>
                    <a:pt x="421" y="161"/>
                  </a:lnTo>
                  <a:lnTo>
                    <a:pt x="421" y="160"/>
                  </a:lnTo>
                  <a:lnTo>
                    <a:pt x="421" y="157"/>
                  </a:lnTo>
                  <a:lnTo>
                    <a:pt x="421" y="156"/>
                  </a:lnTo>
                  <a:lnTo>
                    <a:pt x="419" y="154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21" y="154"/>
                  </a:lnTo>
                  <a:lnTo>
                    <a:pt x="419" y="154"/>
                  </a:lnTo>
                  <a:lnTo>
                    <a:pt x="418" y="154"/>
                  </a:lnTo>
                  <a:lnTo>
                    <a:pt x="418" y="153"/>
                  </a:lnTo>
                  <a:lnTo>
                    <a:pt x="417" y="153"/>
                  </a:lnTo>
                  <a:lnTo>
                    <a:pt x="416" y="153"/>
                  </a:lnTo>
                  <a:lnTo>
                    <a:pt x="415" y="153"/>
                  </a:lnTo>
                  <a:lnTo>
                    <a:pt x="415" y="152"/>
                  </a:lnTo>
                  <a:lnTo>
                    <a:pt x="414" y="152"/>
                  </a:lnTo>
                  <a:lnTo>
                    <a:pt x="413" y="152"/>
                  </a:lnTo>
                  <a:lnTo>
                    <a:pt x="413" y="151"/>
                  </a:lnTo>
                  <a:lnTo>
                    <a:pt x="412" y="149"/>
                  </a:lnTo>
                  <a:lnTo>
                    <a:pt x="407" y="148"/>
                  </a:lnTo>
                  <a:lnTo>
                    <a:pt x="406" y="147"/>
                  </a:lnTo>
                  <a:lnTo>
                    <a:pt x="406" y="145"/>
                  </a:lnTo>
                  <a:lnTo>
                    <a:pt x="405" y="145"/>
                  </a:lnTo>
                  <a:lnTo>
                    <a:pt x="405" y="143"/>
                  </a:lnTo>
                  <a:lnTo>
                    <a:pt x="402" y="142"/>
                  </a:lnTo>
                  <a:lnTo>
                    <a:pt x="404" y="142"/>
                  </a:lnTo>
                  <a:lnTo>
                    <a:pt x="402" y="142"/>
                  </a:lnTo>
                  <a:lnTo>
                    <a:pt x="402" y="141"/>
                  </a:lnTo>
                  <a:lnTo>
                    <a:pt x="404" y="141"/>
                  </a:lnTo>
                  <a:lnTo>
                    <a:pt x="404" y="140"/>
                  </a:lnTo>
                  <a:lnTo>
                    <a:pt x="402" y="140"/>
                  </a:lnTo>
                  <a:lnTo>
                    <a:pt x="402" y="137"/>
                  </a:lnTo>
                  <a:lnTo>
                    <a:pt x="401" y="136"/>
                  </a:lnTo>
                  <a:lnTo>
                    <a:pt x="401" y="135"/>
                  </a:lnTo>
                  <a:lnTo>
                    <a:pt x="400" y="135"/>
                  </a:lnTo>
                  <a:lnTo>
                    <a:pt x="399" y="134"/>
                  </a:lnTo>
                  <a:lnTo>
                    <a:pt x="397" y="130"/>
                  </a:lnTo>
                  <a:lnTo>
                    <a:pt x="396" y="128"/>
                  </a:lnTo>
                  <a:lnTo>
                    <a:pt x="393" y="125"/>
                  </a:lnTo>
                  <a:lnTo>
                    <a:pt x="392" y="125"/>
                  </a:lnTo>
                  <a:lnTo>
                    <a:pt x="393" y="125"/>
                  </a:lnTo>
                  <a:lnTo>
                    <a:pt x="392" y="125"/>
                  </a:lnTo>
                  <a:lnTo>
                    <a:pt x="391" y="124"/>
                  </a:lnTo>
                  <a:lnTo>
                    <a:pt x="390" y="124"/>
                  </a:lnTo>
                  <a:lnTo>
                    <a:pt x="389" y="124"/>
                  </a:lnTo>
                  <a:lnTo>
                    <a:pt x="389" y="123"/>
                  </a:lnTo>
                  <a:lnTo>
                    <a:pt x="388" y="122"/>
                  </a:lnTo>
                  <a:lnTo>
                    <a:pt x="387" y="120"/>
                  </a:lnTo>
                  <a:lnTo>
                    <a:pt x="384" y="119"/>
                  </a:lnTo>
                  <a:lnTo>
                    <a:pt x="383" y="119"/>
                  </a:lnTo>
                  <a:lnTo>
                    <a:pt x="383" y="118"/>
                  </a:lnTo>
                  <a:lnTo>
                    <a:pt x="383" y="119"/>
                  </a:lnTo>
                  <a:lnTo>
                    <a:pt x="382" y="119"/>
                  </a:lnTo>
                  <a:lnTo>
                    <a:pt x="382" y="118"/>
                  </a:lnTo>
                  <a:lnTo>
                    <a:pt x="382" y="119"/>
                  </a:lnTo>
                  <a:lnTo>
                    <a:pt x="382" y="118"/>
                  </a:lnTo>
                  <a:lnTo>
                    <a:pt x="381" y="118"/>
                  </a:lnTo>
                  <a:lnTo>
                    <a:pt x="380" y="118"/>
                  </a:lnTo>
                  <a:lnTo>
                    <a:pt x="379" y="118"/>
                  </a:lnTo>
                  <a:lnTo>
                    <a:pt x="379" y="117"/>
                  </a:lnTo>
                  <a:lnTo>
                    <a:pt x="379" y="118"/>
                  </a:lnTo>
                  <a:lnTo>
                    <a:pt x="377" y="117"/>
                  </a:lnTo>
                  <a:lnTo>
                    <a:pt x="376" y="116"/>
                  </a:lnTo>
                  <a:lnTo>
                    <a:pt x="375" y="116"/>
                  </a:lnTo>
                  <a:lnTo>
                    <a:pt x="375" y="115"/>
                  </a:lnTo>
                  <a:lnTo>
                    <a:pt x="374" y="115"/>
                  </a:lnTo>
                  <a:lnTo>
                    <a:pt x="373" y="115"/>
                  </a:lnTo>
                  <a:lnTo>
                    <a:pt x="373" y="114"/>
                  </a:lnTo>
                  <a:lnTo>
                    <a:pt x="372" y="114"/>
                  </a:lnTo>
                  <a:lnTo>
                    <a:pt x="371" y="114"/>
                  </a:lnTo>
                  <a:lnTo>
                    <a:pt x="371" y="113"/>
                  </a:lnTo>
                  <a:lnTo>
                    <a:pt x="370" y="113"/>
                  </a:lnTo>
                  <a:lnTo>
                    <a:pt x="368" y="113"/>
                  </a:lnTo>
                  <a:lnTo>
                    <a:pt x="368" y="111"/>
                  </a:lnTo>
                  <a:lnTo>
                    <a:pt x="370" y="111"/>
                  </a:lnTo>
                  <a:lnTo>
                    <a:pt x="368" y="111"/>
                  </a:lnTo>
                  <a:lnTo>
                    <a:pt x="367" y="111"/>
                  </a:lnTo>
                  <a:lnTo>
                    <a:pt x="368" y="110"/>
                  </a:lnTo>
                  <a:lnTo>
                    <a:pt x="367" y="111"/>
                  </a:lnTo>
                  <a:lnTo>
                    <a:pt x="367" y="110"/>
                  </a:lnTo>
                  <a:lnTo>
                    <a:pt x="366" y="110"/>
                  </a:lnTo>
                  <a:lnTo>
                    <a:pt x="365" y="109"/>
                  </a:lnTo>
                  <a:lnTo>
                    <a:pt x="364" y="108"/>
                  </a:lnTo>
                  <a:lnTo>
                    <a:pt x="363" y="108"/>
                  </a:lnTo>
                  <a:lnTo>
                    <a:pt x="363" y="107"/>
                  </a:lnTo>
                  <a:lnTo>
                    <a:pt x="363" y="106"/>
                  </a:lnTo>
                  <a:lnTo>
                    <a:pt x="362" y="106"/>
                  </a:lnTo>
                  <a:lnTo>
                    <a:pt x="362" y="105"/>
                  </a:lnTo>
                  <a:lnTo>
                    <a:pt x="363" y="105"/>
                  </a:lnTo>
                  <a:lnTo>
                    <a:pt x="362" y="105"/>
                  </a:lnTo>
                  <a:lnTo>
                    <a:pt x="362" y="106"/>
                  </a:lnTo>
                  <a:lnTo>
                    <a:pt x="362" y="105"/>
                  </a:lnTo>
                  <a:lnTo>
                    <a:pt x="362" y="103"/>
                  </a:lnTo>
                  <a:lnTo>
                    <a:pt x="360" y="103"/>
                  </a:lnTo>
                  <a:lnTo>
                    <a:pt x="360" y="105"/>
                  </a:lnTo>
                  <a:lnTo>
                    <a:pt x="360" y="103"/>
                  </a:lnTo>
                  <a:lnTo>
                    <a:pt x="360" y="105"/>
                  </a:lnTo>
                  <a:lnTo>
                    <a:pt x="359" y="105"/>
                  </a:lnTo>
                  <a:lnTo>
                    <a:pt x="360" y="105"/>
                  </a:lnTo>
                  <a:lnTo>
                    <a:pt x="359" y="103"/>
                  </a:lnTo>
                  <a:lnTo>
                    <a:pt x="359" y="105"/>
                  </a:lnTo>
                  <a:lnTo>
                    <a:pt x="359" y="103"/>
                  </a:lnTo>
                  <a:lnTo>
                    <a:pt x="359" y="105"/>
                  </a:lnTo>
                  <a:lnTo>
                    <a:pt x="358" y="105"/>
                  </a:lnTo>
                  <a:lnTo>
                    <a:pt x="358" y="103"/>
                  </a:lnTo>
                  <a:lnTo>
                    <a:pt x="357" y="105"/>
                  </a:lnTo>
                  <a:lnTo>
                    <a:pt x="356" y="105"/>
                  </a:lnTo>
                  <a:lnTo>
                    <a:pt x="355" y="105"/>
                  </a:lnTo>
                  <a:lnTo>
                    <a:pt x="354" y="106"/>
                  </a:lnTo>
                  <a:lnTo>
                    <a:pt x="353" y="106"/>
                  </a:lnTo>
                  <a:lnTo>
                    <a:pt x="351" y="106"/>
                  </a:lnTo>
                  <a:lnTo>
                    <a:pt x="351" y="105"/>
                  </a:lnTo>
                  <a:lnTo>
                    <a:pt x="350" y="105"/>
                  </a:lnTo>
                  <a:lnTo>
                    <a:pt x="351" y="105"/>
                  </a:lnTo>
                  <a:lnTo>
                    <a:pt x="351" y="106"/>
                  </a:lnTo>
                  <a:lnTo>
                    <a:pt x="350" y="106"/>
                  </a:lnTo>
                  <a:lnTo>
                    <a:pt x="349" y="106"/>
                  </a:lnTo>
                  <a:lnTo>
                    <a:pt x="348" y="106"/>
                  </a:lnTo>
                  <a:lnTo>
                    <a:pt x="348" y="105"/>
                  </a:lnTo>
                  <a:lnTo>
                    <a:pt x="348" y="106"/>
                  </a:lnTo>
                  <a:lnTo>
                    <a:pt x="347" y="106"/>
                  </a:lnTo>
                  <a:lnTo>
                    <a:pt x="347" y="107"/>
                  </a:lnTo>
                  <a:lnTo>
                    <a:pt x="348" y="107"/>
                  </a:lnTo>
                  <a:lnTo>
                    <a:pt x="347" y="107"/>
                  </a:lnTo>
                  <a:lnTo>
                    <a:pt x="346" y="108"/>
                  </a:lnTo>
                  <a:lnTo>
                    <a:pt x="346" y="107"/>
                  </a:lnTo>
                  <a:lnTo>
                    <a:pt x="345" y="107"/>
                  </a:lnTo>
                  <a:lnTo>
                    <a:pt x="345" y="108"/>
                  </a:lnTo>
                  <a:lnTo>
                    <a:pt x="346" y="108"/>
                  </a:lnTo>
                  <a:lnTo>
                    <a:pt x="345" y="108"/>
                  </a:lnTo>
                  <a:lnTo>
                    <a:pt x="343" y="108"/>
                  </a:lnTo>
                  <a:lnTo>
                    <a:pt x="345" y="106"/>
                  </a:lnTo>
                  <a:lnTo>
                    <a:pt x="343" y="106"/>
                  </a:lnTo>
                  <a:lnTo>
                    <a:pt x="345" y="105"/>
                  </a:lnTo>
                  <a:lnTo>
                    <a:pt x="343" y="105"/>
                  </a:lnTo>
                  <a:lnTo>
                    <a:pt x="343" y="106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41" y="103"/>
                  </a:lnTo>
                  <a:lnTo>
                    <a:pt x="341" y="102"/>
                  </a:lnTo>
                  <a:lnTo>
                    <a:pt x="341" y="101"/>
                  </a:lnTo>
                  <a:lnTo>
                    <a:pt x="340" y="100"/>
                  </a:lnTo>
                  <a:lnTo>
                    <a:pt x="340" y="101"/>
                  </a:lnTo>
                  <a:lnTo>
                    <a:pt x="341" y="102"/>
                  </a:lnTo>
                  <a:lnTo>
                    <a:pt x="341" y="103"/>
                  </a:lnTo>
                  <a:lnTo>
                    <a:pt x="340" y="102"/>
                  </a:lnTo>
                  <a:lnTo>
                    <a:pt x="340" y="103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0" y="105"/>
                  </a:lnTo>
                  <a:lnTo>
                    <a:pt x="339" y="105"/>
                  </a:lnTo>
                  <a:lnTo>
                    <a:pt x="340" y="105"/>
                  </a:lnTo>
                  <a:lnTo>
                    <a:pt x="340" y="106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1" y="106"/>
                  </a:lnTo>
                  <a:lnTo>
                    <a:pt x="341" y="107"/>
                  </a:lnTo>
                  <a:lnTo>
                    <a:pt x="340" y="107"/>
                  </a:lnTo>
                  <a:lnTo>
                    <a:pt x="340" y="106"/>
                  </a:lnTo>
                  <a:lnTo>
                    <a:pt x="339" y="106"/>
                  </a:lnTo>
                  <a:lnTo>
                    <a:pt x="339" y="107"/>
                  </a:lnTo>
                  <a:lnTo>
                    <a:pt x="339" y="106"/>
                  </a:lnTo>
                  <a:lnTo>
                    <a:pt x="338" y="106"/>
                  </a:lnTo>
                  <a:lnTo>
                    <a:pt x="337" y="105"/>
                  </a:lnTo>
                  <a:lnTo>
                    <a:pt x="338" y="105"/>
                  </a:lnTo>
                  <a:lnTo>
                    <a:pt x="337" y="105"/>
                  </a:lnTo>
                  <a:lnTo>
                    <a:pt x="337" y="103"/>
                  </a:lnTo>
                  <a:lnTo>
                    <a:pt x="337" y="105"/>
                  </a:lnTo>
                  <a:lnTo>
                    <a:pt x="336" y="105"/>
                  </a:lnTo>
                  <a:lnTo>
                    <a:pt x="334" y="105"/>
                  </a:lnTo>
                  <a:lnTo>
                    <a:pt x="334" y="103"/>
                  </a:lnTo>
                  <a:lnTo>
                    <a:pt x="334" y="105"/>
                  </a:lnTo>
                  <a:lnTo>
                    <a:pt x="334" y="106"/>
                  </a:lnTo>
                  <a:lnTo>
                    <a:pt x="334" y="107"/>
                  </a:lnTo>
                  <a:lnTo>
                    <a:pt x="333" y="107"/>
                  </a:lnTo>
                  <a:lnTo>
                    <a:pt x="334" y="108"/>
                  </a:lnTo>
                  <a:lnTo>
                    <a:pt x="333" y="109"/>
                  </a:lnTo>
                  <a:lnTo>
                    <a:pt x="333" y="108"/>
                  </a:lnTo>
                  <a:lnTo>
                    <a:pt x="333" y="109"/>
                  </a:lnTo>
                  <a:lnTo>
                    <a:pt x="332" y="109"/>
                  </a:lnTo>
                  <a:lnTo>
                    <a:pt x="331" y="110"/>
                  </a:lnTo>
                  <a:lnTo>
                    <a:pt x="331" y="109"/>
                  </a:lnTo>
                  <a:lnTo>
                    <a:pt x="331" y="108"/>
                  </a:lnTo>
                  <a:lnTo>
                    <a:pt x="331" y="109"/>
                  </a:lnTo>
                  <a:lnTo>
                    <a:pt x="331" y="108"/>
                  </a:lnTo>
                  <a:lnTo>
                    <a:pt x="330" y="108"/>
                  </a:lnTo>
                  <a:lnTo>
                    <a:pt x="329" y="108"/>
                  </a:lnTo>
                  <a:lnTo>
                    <a:pt x="330" y="108"/>
                  </a:lnTo>
                  <a:lnTo>
                    <a:pt x="329" y="108"/>
                  </a:lnTo>
                  <a:lnTo>
                    <a:pt x="329" y="107"/>
                  </a:lnTo>
                  <a:lnTo>
                    <a:pt x="329" y="108"/>
                  </a:lnTo>
                  <a:lnTo>
                    <a:pt x="329" y="107"/>
                  </a:lnTo>
                  <a:lnTo>
                    <a:pt x="328" y="107"/>
                  </a:lnTo>
                  <a:lnTo>
                    <a:pt x="329" y="108"/>
                  </a:lnTo>
                  <a:lnTo>
                    <a:pt x="328" y="108"/>
                  </a:lnTo>
                  <a:lnTo>
                    <a:pt x="326" y="108"/>
                  </a:lnTo>
                  <a:lnTo>
                    <a:pt x="326" y="107"/>
                  </a:lnTo>
                  <a:lnTo>
                    <a:pt x="326" y="108"/>
                  </a:lnTo>
                  <a:lnTo>
                    <a:pt x="328" y="108"/>
                  </a:lnTo>
                  <a:lnTo>
                    <a:pt x="328" y="109"/>
                  </a:lnTo>
                  <a:lnTo>
                    <a:pt x="326" y="109"/>
                  </a:lnTo>
                  <a:lnTo>
                    <a:pt x="325" y="109"/>
                  </a:lnTo>
                  <a:lnTo>
                    <a:pt x="325" y="110"/>
                  </a:lnTo>
                  <a:lnTo>
                    <a:pt x="325" y="111"/>
                  </a:lnTo>
                  <a:lnTo>
                    <a:pt x="324" y="110"/>
                  </a:lnTo>
                  <a:lnTo>
                    <a:pt x="324" y="111"/>
                  </a:lnTo>
                  <a:lnTo>
                    <a:pt x="325" y="111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4"/>
                  </a:lnTo>
                  <a:lnTo>
                    <a:pt x="325" y="115"/>
                  </a:lnTo>
                  <a:lnTo>
                    <a:pt x="324" y="115"/>
                  </a:lnTo>
                  <a:lnTo>
                    <a:pt x="324" y="114"/>
                  </a:lnTo>
                  <a:lnTo>
                    <a:pt x="323" y="114"/>
                  </a:lnTo>
                  <a:lnTo>
                    <a:pt x="323" y="113"/>
                  </a:lnTo>
                  <a:lnTo>
                    <a:pt x="324" y="114"/>
                  </a:lnTo>
                  <a:lnTo>
                    <a:pt x="324" y="113"/>
                  </a:lnTo>
                  <a:lnTo>
                    <a:pt x="323" y="113"/>
                  </a:lnTo>
                  <a:lnTo>
                    <a:pt x="323" y="111"/>
                  </a:lnTo>
                  <a:lnTo>
                    <a:pt x="323" y="113"/>
                  </a:lnTo>
                  <a:lnTo>
                    <a:pt x="323" y="114"/>
                  </a:lnTo>
                  <a:lnTo>
                    <a:pt x="323" y="115"/>
                  </a:lnTo>
                  <a:lnTo>
                    <a:pt x="323" y="116"/>
                  </a:lnTo>
                  <a:lnTo>
                    <a:pt x="323" y="115"/>
                  </a:lnTo>
                  <a:lnTo>
                    <a:pt x="322" y="115"/>
                  </a:lnTo>
                  <a:lnTo>
                    <a:pt x="323" y="116"/>
                  </a:lnTo>
                  <a:lnTo>
                    <a:pt x="322" y="116"/>
                  </a:lnTo>
                  <a:lnTo>
                    <a:pt x="323" y="116"/>
                  </a:lnTo>
                  <a:lnTo>
                    <a:pt x="322" y="117"/>
                  </a:lnTo>
                  <a:lnTo>
                    <a:pt x="323" y="117"/>
                  </a:lnTo>
                  <a:lnTo>
                    <a:pt x="323" y="116"/>
                  </a:lnTo>
                  <a:lnTo>
                    <a:pt x="324" y="116"/>
                  </a:lnTo>
                  <a:lnTo>
                    <a:pt x="324" y="115"/>
                  </a:lnTo>
                  <a:lnTo>
                    <a:pt x="325" y="116"/>
                  </a:lnTo>
                  <a:lnTo>
                    <a:pt x="325" y="117"/>
                  </a:lnTo>
                  <a:lnTo>
                    <a:pt x="325" y="118"/>
                  </a:lnTo>
                  <a:lnTo>
                    <a:pt x="326" y="119"/>
                  </a:lnTo>
                  <a:lnTo>
                    <a:pt x="322" y="118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18" y="118"/>
                  </a:lnTo>
                  <a:lnTo>
                    <a:pt x="318" y="117"/>
                  </a:lnTo>
                  <a:lnTo>
                    <a:pt x="317" y="117"/>
                  </a:lnTo>
                  <a:lnTo>
                    <a:pt x="317" y="118"/>
                  </a:lnTo>
                  <a:lnTo>
                    <a:pt x="317" y="119"/>
                  </a:lnTo>
                  <a:lnTo>
                    <a:pt x="318" y="119"/>
                  </a:lnTo>
                  <a:lnTo>
                    <a:pt x="317" y="119"/>
                  </a:lnTo>
                  <a:lnTo>
                    <a:pt x="317" y="120"/>
                  </a:lnTo>
                  <a:lnTo>
                    <a:pt x="318" y="120"/>
                  </a:lnTo>
                  <a:lnTo>
                    <a:pt x="320" y="120"/>
                  </a:lnTo>
                  <a:lnTo>
                    <a:pt x="321" y="120"/>
                  </a:lnTo>
                  <a:lnTo>
                    <a:pt x="323" y="120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5" y="122"/>
                  </a:lnTo>
                  <a:lnTo>
                    <a:pt x="328" y="123"/>
                  </a:lnTo>
                  <a:lnTo>
                    <a:pt x="328" y="124"/>
                  </a:lnTo>
                  <a:lnTo>
                    <a:pt x="328" y="125"/>
                  </a:lnTo>
                  <a:lnTo>
                    <a:pt x="329" y="125"/>
                  </a:lnTo>
                  <a:lnTo>
                    <a:pt x="328" y="127"/>
                  </a:lnTo>
                  <a:lnTo>
                    <a:pt x="323" y="128"/>
                  </a:lnTo>
                  <a:lnTo>
                    <a:pt x="322" y="128"/>
                  </a:lnTo>
                  <a:lnTo>
                    <a:pt x="321" y="127"/>
                  </a:lnTo>
                  <a:lnTo>
                    <a:pt x="320" y="127"/>
                  </a:lnTo>
                  <a:lnTo>
                    <a:pt x="318" y="127"/>
                  </a:lnTo>
                  <a:lnTo>
                    <a:pt x="320" y="127"/>
                  </a:lnTo>
                  <a:lnTo>
                    <a:pt x="321" y="127"/>
                  </a:lnTo>
                  <a:lnTo>
                    <a:pt x="322" y="127"/>
                  </a:lnTo>
                  <a:lnTo>
                    <a:pt x="323" y="127"/>
                  </a:lnTo>
                  <a:lnTo>
                    <a:pt x="323" y="128"/>
                  </a:lnTo>
                  <a:lnTo>
                    <a:pt x="324" y="128"/>
                  </a:lnTo>
                  <a:lnTo>
                    <a:pt x="324" y="127"/>
                  </a:lnTo>
                  <a:lnTo>
                    <a:pt x="325" y="126"/>
                  </a:lnTo>
                  <a:lnTo>
                    <a:pt x="324" y="126"/>
                  </a:lnTo>
                  <a:lnTo>
                    <a:pt x="323" y="126"/>
                  </a:lnTo>
                  <a:lnTo>
                    <a:pt x="322" y="126"/>
                  </a:lnTo>
                  <a:lnTo>
                    <a:pt x="322" y="125"/>
                  </a:lnTo>
                  <a:lnTo>
                    <a:pt x="321" y="125"/>
                  </a:lnTo>
                  <a:lnTo>
                    <a:pt x="320" y="125"/>
                  </a:lnTo>
                  <a:lnTo>
                    <a:pt x="318" y="125"/>
                  </a:lnTo>
                  <a:lnTo>
                    <a:pt x="317" y="125"/>
                  </a:lnTo>
                  <a:lnTo>
                    <a:pt x="317" y="124"/>
                  </a:lnTo>
                  <a:lnTo>
                    <a:pt x="316" y="125"/>
                  </a:lnTo>
                  <a:lnTo>
                    <a:pt x="316" y="124"/>
                  </a:lnTo>
                  <a:lnTo>
                    <a:pt x="315" y="125"/>
                  </a:lnTo>
                  <a:lnTo>
                    <a:pt x="314" y="125"/>
                  </a:lnTo>
                  <a:lnTo>
                    <a:pt x="313" y="126"/>
                  </a:lnTo>
                  <a:lnTo>
                    <a:pt x="312" y="126"/>
                  </a:lnTo>
                  <a:lnTo>
                    <a:pt x="311" y="126"/>
                  </a:lnTo>
                  <a:lnTo>
                    <a:pt x="308" y="126"/>
                  </a:lnTo>
                  <a:lnTo>
                    <a:pt x="305" y="128"/>
                  </a:lnTo>
                  <a:lnTo>
                    <a:pt x="303" y="130"/>
                  </a:lnTo>
                  <a:lnTo>
                    <a:pt x="301" y="131"/>
                  </a:lnTo>
                  <a:lnTo>
                    <a:pt x="297" y="134"/>
                  </a:lnTo>
                  <a:lnTo>
                    <a:pt x="296" y="134"/>
                  </a:lnTo>
                  <a:lnTo>
                    <a:pt x="296" y="135"/>
                  </a:lnTo>
                  <a:lnTo>
                    <a:pt x="295" y="134"/>
                  </a:lnTo>
                  <a:lnTo>
                    <a:pt x="295" y="135"/>
                  </a:lnTo>
                  <a:lnTo>
                    <a:pt x="295" y="134"/>
                  </a:lnTo>
                  <a:lnTo>
                    <a:pt x="295" y="135"/>
                  </a:lnTo>
                  <a:lnTo>
                    <a:pt x="294" y="135"/>
                  </a:lnTo>
                  <a:lnTo>
                    <a:pt x="292" y="136"/>
                  </a:lnTo>
                  <a:lnTo>
                    <a:pt x="291" y="136"/>
                  </a:lnTo>
                  <a:lnTo>
                    <a:pt x="286" y="141"/>
                  </a:lnTo>
                  <a:lnTo>
                    <a:pt x="280" y="144"/>
                  </a:lnTo>
                  <a:lnTo>
                    <a:pt x="278" y="144"/>
                  </a:lnTo>
                  <a:lnTo>
                    <a:pt x="273" y="147"/>
                  </a:lnTo>
                  <a:lnTo>
                    <a:pt x="272" y="147"/>
                  </a:lnTo>
                  <a:lnTo>
                    <a:pt x="272" y="145"/>
                  </a:lnTo>
                  <a:lnTo>
                    <a:pt x="272" y="144"/>
                  </a:lnTo>
                  <a:lnTo>
                    <a:pt x="273" y="144"/>
                  </a:lnTo>
                  <a:lnTo>
                    <a:pt x="273" y="143"/>
                  </a:lnTo>
                  <a:lnTo>
                    <a:pt x="274" y="142"/>
                  </a:lnTo>
                  <a:lnTo>
                    <a:pt x="274" y="141"/>
                  </a:lnTo>
                  <a:lnTo>
                    <a:pt x="274" y="140"/>
                  </a:lnTo>
                  <a:lnTo>
                    <a:pt x="275" y="140"/>
                  </a:lnTo>
                  <a:lnTo>
                    <a:pt x="275" y="139"/>
                  </a:lnTo>
                  <a:lnTo>
                    <a:pt x="277" y="137"/>
                  </a:lnTo>
                  <a:lnTo>
                    <a:pt x="275" y="139"/>
                  </a:lnTo>
                  <a:lnTo>
                    <a:pt x="275" y="140"/>
                  </a:lnTo>
                  <a:lnTo>
                    <a:pt x="274" y="140"/>
                  </a:lnTo>
                  <a:lnTo>
                    <a:pt x="274" y="139"/>
                  </a:lnTo>
                  <a:lnTo>
                    <a:pt x="273" y="139"/>
                  </a:lnTo>
                  <a:lnTo>
                    <a:pt x="272" y="139"/>
                  </a:lnTo>
                  <a:lnTo>
                    <a:pt x="273" y="139"/>
                  </a:lnTo>
                  <a:lnTo>
                    <a:pt x="273" y="140"/>
                  </a:lnTo>
                  <a:lnTo>
                    <a:pt x="273" y="141"/>
                  </a:lnTo>
                  <a:lnTo>
                    <a:pt x="272" y="141"/>
                  </a:lnTo>
                  <a:lnTo>
                    <a:pt x="271" y="141"/>
                  </a:lnTo>
                  <a:lnTo>
                    <a:pt x="270" y="141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7" y="140"/>
                  </a:lnTo>
                  <a:lnTo>
                    <a:pt x="267" y="141"/>
                  </a:lnTo>
                  <a:lnTo>
                    <a:pt x="269" y="141"/>
                  </a:lnTo>
                  <a:lnTo>
                    <a:pt x="270" y="141"/>
                  </a:lnTo>
                  <a:lnTo>
                    <a:pt x="270" y="142"/>
                  </a:lnTo>
                  <a:lnTo>
                    <a:pt x="269" y="142"/>
                  </a:lnTo>
                  <a:lnTo>
                    <a:pt x="270" y="142"/>
                  </a:lnTo>
                  <a:lnTo>
                    <a:pt x="270" y="143"/>
                  </a:lnTo>
                  <a:lnTo>
                    <a:pt x="269" y="143"/>
                  </a:lnTo>
                  <a:lnTo>
                    <a:pt x="269" y="144"/>
                  </a:lnTo>
                  <a:lnTo>
                    <a:pt x="267" y="144"/>
                  </a:lnTo>
                  <a:lnTo>
                    <a:pt x="267" y="145"/>
                  </a:lnTo>
                  <a:lnTo>
                    <a:pt x="266" y="145"/>
                  </a:lnTo>
                  <a:lnTo>
                    <a:pt x="265" y="145"/>
                  </a:lnTo>
                  <a:lnTo>
                    <a:pt x="265" y="144"/>
                  </a:lnTo>
                  <a:lnTo>
                    <a:pt x="264" y="144"/>
                  </a:lnTo>
                  <a:lnTo>
                    <a:pt x="264" y="145"/>
                  </a:lnTo>
                  <a:lnTo>
                    <a:pt x="265" y="145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5"/>
                  </a:lnTo>
                  <a:lnTo>
                    <a:pt x="263" y="145"/>
                  </a:lnTo>
                  <a:lnTo>
                    <a:pt x="263" y="147"/>
                  </a:lnTo>
                  <a:lnTo>
                    <a:pt x="264" y="147"/>
                  </a:lnTo>
                  <a:lnTo>
                    <a:pt x="263" y="147"/>
                  </a:lnTo>
                  <a:lnTo>
                    <a:pt x="262" y="145"/>
                  </a:lnTo>
                  <a:lnTo>
                    <a:pt x="263" y="147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4" y="149"/>
                  </a:lnTo>
                  <a:lnTo>
                    <a:pt x="263" y="149"/>
                  </a:lnTo>
                  <a:lnTo>
                    <a:pt x="261" y="149"/>
                  </a:lnTo>
                  <a:lnTo>
                    <a:pt x="260" y="149"/>
                  </a:lnTo>
                  <a:lnTo>
                    <a:pt x="255" y="149"/>
                  </a:lnTo>
                  <a:lnTo>
                    <a:pt x="249" y="149"/>
                  </a:lnTo>
                  <a:lnTo>
                    <a:pt x="244" y="151"/>
                  </a:lnTo>
                  <a:lnTo>
                    <a:pt x="241" y="151"/>
                  </a:lnTo>
                  <a:lnTo>
                    <a:pt x="240" y="151"/>
                  </a:lnTo>
                  <a:lnTo>
                    <a:pt x="239" y="152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2"/>
                  </a:lnTo>
                  <a:lnTo>
                    <a:pt x="237" y="152"/>
                  </a:lnTo>
                  <a:lnTo>
                    <a:pt x="238" y="152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5" y="152"/>
                  </a:lnTo>
                  <a:lnTo>
                    <a:pt x="230" y="152"/>
                  </a:lnTo>
                  <a:lnTo>
                    <a:pt x="229" y="153"/>
                  </a:lnTo>
                  <a:lnTo>
                    <a:pt x="228" y="154"/>
                  </a:lnTo>
                  <a:lnTo>
                    <a:pt x="227" y="154"/>
                  </a:lnTo>
                  <a:lnTo>
                    <a:pt x="225" y="153"/>
                  </a:lnTo>
                  <a:lnTo>
                    <a:pt x="223" y="149"/>
                  </a:lnTo>
                  <a:lnTo>
                    <a:pt x="222" y="145"/>
                  </a:lnTo>
                  <a:lnTo>
                    <a:pt x="221" y="139"/>
                  </a:lnTo>
                  <a:lnTo>
                    <a:pt x="220" y="136"/>
                  </a:lnTo>
                  <a:lnTo>
                    <a:pt x="221" y="132"/>
                  </a:lnTo>
                  <a:lnTo>
                    <a:pt x="222" y="133"/>
                  </a:lnTo>
                  <a:lnTo>
                    <a:pt x="222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1" y="140"/>
                  </a:lnTo>
                  <a:lnTo>
                    <a:pt x="221" y="141"/>
                  </a:lnTo>
                  <a:lnTo>
                    <a:pt x="222" y="141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3" y="145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4" y="149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5" y="151"/>
                  </a:lnTo>
                  <a:lnTo>
                    <a:pt x="224" y="151"/>
                  </a:lnTo>
                  <a:lnTo>
                    <a:pt x="225" y="151"/>
                  </a:lnTo>
                  <a:lnTo>
                    <a:pt x="225" y="152"/>
                  </a:lnTo>
                  <a:lnTo>
                    <a:pt x="225" y="153"/>
                  </a:lnTo>
                  <a:lnTo>
                    <a:pt x="227" y="153"/>
                  </a:lnTo>
                  <a:lnTo>
                    <a:pt x="227" y="152"/>
                  </a:lnTo>
                  <a:lnTo>
                    <a:pt x="227" y="153"/>
                  </a:lnTo>
                  <a:lnTo>
                    <a:pt x="228" y="152"/>
                  </a:lnTo>
                  <a:lnTo>
                    <a:pt x="229" y="152"/>
                  </a:lnTo>
                  <a:lnTo>
                    <a:pt x="230" y="152"/>
                  </a:lnTo>
                  <a:lnTo>
                    <a:pt x="231" y="152"/>
                  </a:lnTo>
                  <a:lnTo>
                    <a:pt x="230" y="152"/>
                  </a:lnTo>
                  <a:lnTo>
                    <a:pt x="231" y="151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1" y="147"/>
                  </a:lnTo>
                  <a:lnTo>
                    <a:pt x="231" y="144"/>
                  </a:lnTo>
                  <a:lnTo>
                    <a:pt x="232" y="140"/>
                  </a:lnTo>
                  <a:lnTo>
                    <a:pt x="231" y="135"/>
                  </a:lnTo>
                  <a:lnTo>
                    <a:pt x="228" y="133"/>
                  </a:lnTo>
                  <a:lnTo>
                    <a:pt x="227" y="130"/>
                  </a:lnTo>
                  <a:lnTo>
                    <a:pt x="225" y="127"/>
                  </a:lnTo>
                  <a:lnTo>
                    <a:pt x="222" y="123"/>
                  </a:lnTo>
                  <a:lnTo>
                    <a:pt x="220" y="123"/>
                  </a:lnTo>
                  <a:lnTo>
                    <a:pt x="216" y="122"/>
                  </a:lnTo>
                  <a:lnTo>
                    <a:pt x="215" y="120"/>
                  </a:lnTo>
                  <a:lnTo>
                    <a:pt x="215" y="122"/>
                  </a:lnTo>
                  <a:lnTo>
                    <a:pt x="214" y="120"/>
                  </a:lnTo>
                  <a:lnTo>
                    <a:pt x="213" y="120"/>
                  </a:lnTo>
                  <a:lnTo>
                    <a:pt x="212" y="119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19"/>
                  </a:lnTo>
                  <a:lnTo>
                    <a:pt x="213" y="119"/>
                  </a:lnTo>
                  <a:lnTo>
                    <a:pt x="214" y="120"/>
                  </a:lnTo>
                  <a:lnTo>
                    <a:pt x="215" y="120"/>
                  </a:lnTo>
                  <a:lnTo>
                    <a:pt x="214" y="120"/>
                  </a:lnTo>
                  <a:lnTo>
                    <a:pt x="213" y="119"/>
                  </a:lnTo>
                  <a:lnTo>
                    <a:pt x="212" y="119"/>
                  </a:lnTo>
                  <a:lnTo>
                    <a:pt x="212" y="118"/>
                  </a:lnTo>
                  <a:lnTo>
                    <a:pt x="212" y="117"/>
                  </a:lnTo>
                  <a:lnTo>
                    <a:pt x="211" y="117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0" y="115"/>
                  </a:lnTo>
                  <a:lnTo>
                    <a:pt x="208" y="115"/>
                  </a:lnTo>
                  <a:lnTo>
                    <a:pt x="208" y="114"/>
                  </a:lnTo>
                  <a:lnTo>
                    <a:pt x="208" y="115"/>
                  </a:lnTo>
                  <a:lnTo>
                    <a:pt x="210" y="115"/>
                  </a:lnTo>
                  <a:lnTo>
                    <a:pt x="208" y="114"/>
                  </a:lnTo>
                  <a:lnTo>
                    <a:pt x="207" y="114"/>
                  </a:lnTo>
                  <a:lnTo>
                    <a:pt x="207" y="113"/>
                  </a:lnTo>
                  <a:lnTo>
                    <a:pt x="206" y="113"/>
                  </a:lnTo>
                  <a:lnTo>
                    <a:pt x="205" y="111"/>
                  </a:lnTo>
                  <a:lnTo>
                    <a:pt x="204" y="110"/>
                  </a:lnTo>
                  <a:lnTo>
                    <a:pt x="203" y="109"/>
                  </a:lnTo>
                  <a:lnTo>
                    <a:pt x="202" y="110"/>
                  </a:lnTo>
                  <a:lnTo>
                    <a:pt x="201" y="109"/>
                  </a:lnTo>
                  <a:lnTo>
                    <a:pt x="201" y="108"/>
                  </a:lnTo>
                  <a:lnTo>
                    <a:pt x="201" y="109"/>
                  </a:lnTo>
                  <a:lnTo>
                    <a:pt x="202" y="109"/>
                  </a:lnTo>
                  <a:lnTo>
                    <a:pt x="203" y="109"/>
                  </a:lnTo>
                  <a:lnTo>
                    <a:pt x="202" y="109"/>
                  </a:lnTo>
                  <a:lnTo>
                    <a:pt x="202" y="108"/>
                  </a:lnTo>
                  <a:lnTo>
                    <a:pt x="202" y="109"/>
                  </a:lnTo>
                  <a:lnTo>
                    <a:pt x="202" y="108"/>
                  </a:lnTo>
                  <a:lnTo>
                    <a:pt x="201" y="108"/>
                  </a:lnTo>
                  <a:lnTo>
                    <a:pt x="199" y="107"/>
                  </a:lnTo>
                  <a:lnTo>
                    <a:pt x="198" y="107"/>
                  </a:lnTo>
                  <a:lnTo>
                    <a:pt x="198" y="106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3"/>
                  </a:lnTo>
                  <a:lnTo>
                    <a:pt x="194" y="102"/>
                  </a:lnTo>
                  <a:lnTo>
                    <a:pt x="194" y="101"/>
                  </a:lnTo>
                  <a:lnTo>
                    <a:pt x="195" y="101"/>
                  </a:lnTo>
                  <a:lnTo>
                    <a:pt x="195" y="100"/>
                  </a:lnTo>
                  <a:lnTo>
                    <a:pt x="196" y="100"/>
                  </a:lnTo>
                  <a:lnTo>
                    <a:pt x="196" y="101"/>
                  </a:lnTo>
                  <a:lnTo>
                    <a:pt x="195" y="101"/>
                  </a:lnTo>
                  <a:lnTo>
                    <a:pt x="196" y="101"/>
                  </a:lnTo>
                  <a:lnTo>
                    <a:pt x="195" y="101"/>
                  </a:lnTo>
                  <a:lnTo>
                    <a:pt x="195" y="102"/>
                  </a:lnTo>
                  <a:lnTo>
                    <a:pt x="196" y="101"/>
                  </a:lnTo>
                  <a:lnTo>
                    <a:pt x="196" y="102"/>
                  </a:lnTo>
                  <a:lnTo>
                    <a:pt x="197" y="102"/>
                  </a:lnTo>
                  <a:lnTo>
                    <a:pt x="198" y="102"/>
                  </a:lnTo>
                  <a:lnTo>
                    <a:pt x="199" y="102"/>
                  </a:lnTo>
                  <a:lnTo>
                    <a:pt x="199" y="101"/>
                  </a:lnTo>
                  <a:lnTo>
                    <a:pt x="201" y="101"/>
                  </a:lnTo>
                  <a:lnTo>
                    <a:pt x="201" y="102"/>
                  </a:lnTo>
                  <a:lnTo>
                    <a:pt x="199" y="103"/>
                  </a:lnTo>
                  <a:lnTo>
                    <a:pt x="201" y="103"/>
                  </a:lnTo>
                  <a:lnTo>
                    <a:pt x="201" y="105"/>
                  </a:lnTo>
                  <a:lnTo>
                    <a:pt x="199" y="105"/>
                  </a:lnTo>
                  <a:lnTo>
                    <a:pt x="201" y="105"/>
                  </a:lnTo>
                  <a:lnTo>
                    <a:pt x="201" y="106"/>
                  </a:lnTo>
                  <a:lnTo>
                    <a:pt x="201" y="105"/>
                  </a:lnTo>
                  <a:lnTo>
                    <a:pt x="201" y="106"/>
                  </a:lnTo>
                  <a:lnTo>
                    <a:pt x="202" y="106"/>
                  </a:lnTo>
                  <a:lnTo>
                    <a:pt x="203" y="106"/>
                  </a:lnTo>
                  <a:lnTo>
                    <a:pt x="204" y="106"/>
                  </a:lnTo>
                  <a:lnTo>
                    <a:pt x="203" y="106"/>
                  </a:lnTo>
                  <a:lnTo>
                    <a:pt x="204" y="106"/>
                  </a:lnTo>
                  <a:lnTo>
                    <a:pt x="205" y="106"/>
                  </a:lnTo>
                  <a:lnTo>
                    <a:pt x="206" y="106"/>
                  </a:lnTo>
                  <a:lnTo>
                    <a:pt x="206" y="107"/>
                  </a:lnTo>
                  <a:lnTo>
                    <a:pt x="207" y="107"/>
                  </a:lnTo>
                  <a:lnTo>
                    <a:pt x="208" y="107"/>
                  </a:lnTo>
                  <a:lnTo>
                    <a:pt x="208" y="108"/>
                  </a:lnTo>
                  <a:lnTo>
                    <a:pt x="208" y="109"/>
                  </a:lnTo>
                  <a:lnTo>
                    <a:pt x="208" y="110"/>
                  </a:lnTo>
                  <a:lnTo>
                    <a:pt x="210" y="110"/>
                  </a:lnTo>
                  <a:lnTo>
                    <a:pt x="211" y="110"/>
                  </a:lnTo>
                  <a:lnTo>
                    <a:pt x="211" y="111"/>
                  </a:lnTo>
                  <a:lnTo>
                    <a:pt x="211" y="113"/>
                  </a:lnTo>
                  <a:lnTo>
                    <a:pt x="212" y="113"/>
                  </a:lnTo>
                  <a:lnTo>
                    <a:pt x="211" y="113"/>
                  </a:lnTo>
                  <a:lnTo>
                    <a:pt x="212" y="113"/>
                  </a:lnTo>
                  <a:lnTo>
                    <a:pt x="213" y="113"/>
                  </a:lnTo>
                  <a:lnTo>
                    <a:pt x="214" y="114"/>
                  </a:lnTo>
                  <a:lnTo>
                    <a:pt x="215" y="114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5" y="114"/>
                  </a:lnTo>
                  <a:lnTo>
                    <a:pt x="216" y="114"/>
                  </a:lnTo>
                  <a:lnTo>
                    <a:pt x="218" y="114"/>
                  </a:lnTo>
                  <a:lnTo>
                    <a:pt x="218" y="115"/>
                  </a:lnTo>
                  <a:lnTo>
                    <a:pt x="219" y="115"/>
                  </a:lnTo>
                  <a:lnTo>
                    <a:pt x="219" y="114"/>
                  </a:lnTo>
                  <a:lnTo>
                    <a:pt x="220" y="114"/>
                  </a:lnTo>
                  <a:lnTo>
                    <a:pt x="219" y="114"/>
                  </a:lnTo>
                  <a:lnTo>
                    <a:pt x="218" y="114"/>
                  </a:lnTo>
                  <a:lnTo>
                    <a:pt x="218" y="113"/>
                  </a:lnTo>
                  <a:lnTo>
                    <a:pt x="219" y="113"/>
                  </a:lnTo>
                  <a:lnTo>
                    <a:pt x="220" y="113"/>
                  </a:lnTo>
                  <a:lnTo>
                    <a:pt x="219" y="113"/>
                  </a:lnTo>
                  <a:lnTo>
                    <a:pt x="219" y="111"/>
                  </a:lnTo>
                  <a:lnTo>
                    <a:pt x="220" y="111"/>
                  </a:lnTo>
                  <a:lnTo>
                    <a:pt x="220" y="113"/>
                  </a:lnTo>
                  <a:lnTo>
                    <a:pt x="221" y="113"/>
                  </a:lnTo>
                  <a:lnTo>
                    <a:pt x="221" y="111"/>
                  </a:lnTo>
                  <a:lnTo>
                    <a:pt x="222" y="113"/>
                  </a:lnTo>
                  <a:lnTo>
                    <a:pt x="222" y="111"/>
                  </a:lnTo>
                  <a:lnTo>
                    <a:pt x="222" y="113"/>
                  </a:lnTo>
                  <a:lnTo>
                    <a:pt x="222" y="114"/>
                  </a:lnTo>
                  <a:lnTo>
                    <a:pt x="223" y="114"/>
                  </a:lnTo>
                  <a:lnTo>
                    <a:pt x="223" y="113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1" y="110"/>
                  </a:lnTo>
                  <a:lnTo>
                    <a:pt x="220" y="110"/>
                  </a:lnTo>
                  <a:lnTo>
                    <a:pt x="219" y="110"/>
                  </a:lnTo>
                  <a:lnTo>
                    <a:pt x="219" y="109"/>
                  </a:lnTo>
                  <a:lnTo>
                    <a:pt x="219" y="108"/>
                  </a:lnTo>
                  <a:lnTo>
                    <a:pt x="219" y="107"/>
                  </a:lnTo>
                  <a:lnTo>
                    <a:pt x="219" y="108"/>
                  </a:lnTo>
                  <a:lnTo>
                    <a:pt x="219" y="107"/>
                  </a:lnTo>
                  <a:lnTo>
                    <a:pt x="219" y="108"/>
                  </a:lnTo>
                  <a:lnTo>
                    <a:pt x="218" y="108"/>
                  </a:lnTo>
                  <a:lnTo>
                    <a:pt x="218" y="109"/>
                  </a:lnTo>
                  <a:lnTo>
                    <a:pt x="218" y="110"/>
                  </a:lnTo>
                  <a:lnTo>
                    <a:pt x="218" y="111"/>
                  </a:lnTo>
                  <a:lnTo>
                    <a:pt x="216" y="113"/>
                  </a:lnTo>
                  <a:lnTo>
                    <a:pt x="215" y="113"/>
                  </a:lnTo>
                  <a:lnTo>
                    <a:pt x="214" y="113"/>
                  </a:lnTo>
                  <a:lnTo>
                    <a:pt x="214" y="111"/>
                  </a:lnTo>
                  <a:lnTo>
                    <a:pt x="213" y="111"/>
                  </a:lnTo>
                  <a:lnTo>
                    <a:pt x="213" y="110"/>
                  </a:lnTo>
                  <a:lnTo>
                    <a:pt x="213" y="109"/>
                  </a:lnTo>
                  <a:lnTo>
                    <a:pt x="213" y="108"/>
                  </a:lnTo>
                  <a:lnTo>
                    <a:pt x="213" y="107"/>
                  </a:lnTo>
                  <a:lnTo>
                    <a:pt x="213" y="106"/>
                  </a:lnTo>
                  <a:lnTo>
                    <a:pt x="213" y="105"/>
                  </a:lnTo>
                  <a:lnTo>
                    <a:pt x="213" y="106"/>
                  </a:lnTo>
                  <a:lnTo>
                    <a:pt x="212" y="106"/>
                  </a:lnTo>
                  <a:lnTo>
                    <a:pt x="211" y="106"/>
                  </a:lnTo>
                  <a:lnTo>
                    <a:pt x="210" y="106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10" y="102"/>
                  </a:lnTo>
                  <a:lnTo>
                    <a:pt x="211" y="101"/>
                  </a:lnTo>
                  <a:lnTo>
                    <a:pt x="210" y="101"/>
                  </a:lnTo>
                  <a:lnTo>
                    <a:pt x="210" y="102"/>
                  </a:lnTo>
                  <a:lnTo>
                    <a:pt x="208" y="101"/>
                  </a:lnTo>
                  <a:lnTo>
                    <a:pt x="210" y="102"/>
                  </a:lnTo>
                  <a:lnTo>
                    <a:pt x="208" y="102"/>
                  </a:lnTo>
                  <a:lnTo>
                    <a:pt x="208" y="101"/>
                  </a:lnTo>
                  <a:lnTo>
                    <a:pt x="207" y="102"/>
                  </a:lnTo>
                  <a:lnTo>
                    <a:pt x="207" y="101"/>
                  </a:lnTo>
                  <a:lnTo>
                    <a:pt x="206" y="101"/>
                  </a:lnTo>
                  <a:lnTo>
                    <a:pt x="206" y="102"/>
                  </a:lnTo>
                  <a:lnTo>
                    <a:pt x="206" y="101"/>
                  </a:lnTo>
                  <a:lnTo>
                    <a:pt x="205" y="101"/>
                  </a:lnTo>
                  <a:lnTo>
                    <a:pt x="205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5" y="101"/>
                  </a:lnTo>
                  <a:lnTo>
                    <a:pt x="206" y="101"/>
                  </a:lnTo>
                  <a:lnTo>
                    <a:pt x="205" y="101"/>
                  </a:lnTo>
                  <a:lnTo>
                    <a:pt x="206" y="102"/>
                  </a:lnTo>
                  <a:lnTo>
                    <a:pt x="205" y="102"/>
                  </a:lnTo>
                  <a:lnTo>
                    <a:pt x="205" y="103"/>
                  </a:lnTo>
                  <a:lnTo>
                    <a:pt x="204" y="103"/>
                  </a:lnTo>
                  <a:lnTo>
                    <a:pt x="204" y="102"/>
                  </a:lnTo>
                  <a:lnTo>
                    <a:pt x="204" y="103"/>
                  </a:lnTo>
                  <a:lnTo>
                    <a:pt x="203" y="102"/>
                  </a:lnTo>
                  <a:lnTo>
                    <a:pt x="203" y="103"/>
                  </a:lnTo>
                  <a:lnTo>
                    <a:pt x="202" y="103"/>
                  </a:lnTo>
                  <a:lnTo>
                    <a:pt x="202" y="105"/>
                  </a:lnTo>
                  <a:lnTo>
                    <a:pt x="202" y="103"/>
                  </a:lnTo>
                  <a:lnTo>
                    <a:pt x="202" y="102"/>
                  </a:lnTo>
                  <a:lnTo>
                    <a:pt x="203" y="102"/>
                  </a:lnTo>
                  <a:lnTo>
                    <a:pt x="202" y="102"/>
                  </a:lnTo>
                  <a:lnTo>
                    <a:pt x="202" y="101"/>
                  </a:lnTo>
                  <a:lnTo>
                    <a:pt x="202" y="102"/>
                  </a:lnTo>
                  <a:lnTo>
                    <a:pt x="202" y="101"/>
                  </a:lnTo>
                  <a:lnTo>
                    <a:pt x="202" y="102"/>
                  </a:lnTo>
                  <a:lnTo>
                    <a:pt x="201" y="101"/>
                  </a:lnTo>
                  <a:lnTo>
                    <a:pt x="201" y="100"/>
                  </a:lnTo>
                  <a:lnTo>
                    <a:pt x="199" y="100"/>
                  </a:lnTo>
                  <a:lnTo>
                    <a:pt x="199" y="101"/>
                  </a:lnTo>
                  <a:lnTo>
                    <a:pt x="198" y="101"/>
                  </a:lnTo>
                  <a:lnTo>
                    <a:pt x="198" y="100"/>
                  </a:lnTo>
                  <a:lnTo>
                    <a:pt x="199" y="100"/>
                  </a:lnTo>
                  <a:lnTo>
                    <a:pt x="199" y="99"/>
                  </a:lnTo>
                  <a:lnTo>
                    <a:pt x="199" y="100"/>
                  </a:lnTo>
                  <a:lnTo>
                    <a:pt x="199" y="99"/>
                  </a:lnTo>
                  <a:lnTo>
                    <a:pt x="198" y="99"/>
                  </a:lnTo>
                  <a:lnTo>
                    <a:pt x="198" y="98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8" y="99"/>
                  </a:lnTo>
                  <a:lnTo>
                    <a:pt x="198" y="100"/>
                  </a:lnTo>
                  <a:lnTo>
                    <a:pt x="198" y="101"/>
                  </a:lnTo>
                  <a:lnTo>
                    <a:pt x="197" y="101"/>
                  </a:lnTo>
                  <a:lnTo>
                    <a:pt x="197" y="100"/>
                  </a:lnTo>
                  <a:lnTo>
                    <a:pt x="196" y="100"/>
                  </a:lnTo>
                  <a:lnTo>
                    <a:pt x="196" y="99"/>
                  </a:lnTo>
                  <a:lnTo>
                    <a:pt x="195" y="99"/>
                  </a:lnTo>
                  <a:lnTo>
                    <a:pt x="195" y="98"/>
                  </a:lnTo>
                  <a:lnTo>
                    <a:pt x="194" y="98"/>
                  </a:lnTo>
                  <a:lnTo>
                    <a:pt x="193" y="98"/>
                  </a:lnTo>
                  <a:lnTo>
                    <a:pt x="191" y="98"/>
                  </a:lnTo>
                  <a:lnTo>
                    <a:pt x="191" y="97"/>
                  </a:lnTo>
                  <a:lnTo>
                    <a:pt x="191" y="96"/>
                  </a:lnTo>
                  <a:lnTo>
                    <a:pt x="190" y="96"/>
                  </a:lnTo>
                  <a:lnTo>
                    <a:pt x="189" y="96"/>
                  </a:lnTo>
                  <a:lnTo>
                    <a:pt x="188" y="94"/>
                  </a:lnTo>
                  <a:lnTo>
                    <a:pt x="189" y="94"/>
                  </a:lnTo>
                  <a:lnTo>
                    <a:pt x="190" y="94"/>
                  </a:lnTo>
                  <a:lnTo>
                    <a:pt x="190" y="93"/>
                  </a:lnTo>
                  <a:lnTo>
                    <a:pt x="191" y="93"/>
                  </a:lnTo>
                  <a:lnTo>
                    <a:pt x="191" y="92"/>
                  </a:lnTo>
                  <a:lnTo>
                    <a:pt x="193" y="92"/>
                  </a:lnTo>
                  <a:lnTo>
                    <a:pt x="193" y="91"/>
                  </a:lnTo>
                  <a:lnTo>
                    <a:pt x="194" y="91"/>
                  </a:lnTo>
                  <a:lnTo>
                    <a:pt x="194" y="90"/>
                  </a:lnTo>
                  <a:lnTo>
                    <a:pt x="194" y="89"/>
                  </a:lnTo>
                  <a:lnTo>
                    <a:pt x="195" y="89"/>
                  </a:lnTo>
                  <a:lnTo>
                    <a:pt x="195" y="90"/>
                  </a:lnTo>
                  <a:lnTo>
                    <a:pt x="195" y="89"/>
                  </a:lnTo>
                  <a:lnTo>
                    <a:pt x="194" y="89"/>
                  </a:lnTo>
                  <a:lnTo>
                    <a:pt x="194" y="88"/>
                  </a:lnTo>
                  <a:lnTo>
                    <a:pt x="195" y="88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7" y="86"/>
                  </a:lnTo>
                  <a:lnTo>
                    <a:pt x="198" y="86"/>
                  </a:lnTo>
                  <a:lnTo>
                    <a:pt x="198" y="88"/>
                  </a:lnTo>
                  <a:lnTo>
                    <a:pt x="199" y="86"/>
                  </a:lnTo>
                  <a:lnTo>
                    <a:pt x="199" y="88"/>
                  </a:lnTo>
                  <a:lnTo>
                    <a:pt x="201" y="88"/>
                  </a:lnTo>
                  <a:lnTo>
                    <a:pt x="201" y="86"/>
                  </a:lnTo>
                  <a:lnTo>
                    <a:pt x="201" y="88"/>
                  </a:lnTo>
                  <a:lnTo>
                    <a:pt x="202" y="88"/>
                  </a:lnTo>
                  <a:lnTo>
                    <a:pt x="202" y="89"/>
                  </a:lnTo>
                  <a:lnTo>
                    <a:pt x="202" y="88"/>
                  </a:lnTo>
                  <a:lnTo>
                    <a:pt x="201" y="88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2" y="85"/>
                  </a:lnTo>
                  <a:lnTo>
                    <a:pt x="203" y="85"/>
                  </a:lnTo>
                  <a:lnTo>
                    <a:pt x="203" y="86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203" y="85"/>
                  </a:lnTo>
                  <a:lnTo>
                    <a:pt x="203" y="84"/>
                  </a:lnTo>
                  <a:lnTo>
                    <a:pt x="203" y="83"/>
                  </a:lnTo>
                  <a:lnTo>
                    <a:pt x="204" y="83"/>
                  </a:lnTo>
                  <a:lnTo>
                    <a:pt x="204" y="82"/>
                  </a:lnTo>
                  <a:lnTo>
                    <a:pt x="205" y="82"/>
                  </a:lnTo>
                  <a:lnTo>
                    <a:pt x="205" y="83"/>
                  </a:lnTo>
                  <a:lnTo>
                    <a:pt x="205" y="84"/>
                  </a:lnTo>
                  <a:lnTo>
                    <a:pt x="206" y="84"/>
                  </a:lnTo>
                  <a:lnTo>
                    <a:pt x="205" y="83"/>
                  </a:lnTo>
                  <a:lnTo>
                    <a:pt x="205" y="82"/>
                  </a:lnTo>
                  <a:lnTo>
                    <a:pt x="205" y="81"/>
                  </a:lnTo>
                  <a:lnTo>
                    <a:pt x="204" y="81"/>
                  </a:lnTo>
                  <a:lnTo>
                    <a:pt x="203" y="81"/>
                  </a:lnTo>
                  <a:lnTo>
                    <a:pt x="203" y="80"/>
                  </a:lnTo>
                  <a:lnTo>
                    <a:pt x="203" y="81"/>
                  </a:lnTo>
                  <a:lnTo>
                    <a:pt x="203" y="82"/>
                  </a:lnTo>
                  <a:lnTo>
                    <a:pt x="203" y="83"/>
                  </a:lnTo>
                  <a:lnTo>
                    <a:pt x="203" y="84"/>
                  </a:lnTo>
                  <a:lnTo>
                    <a:pt x="202" y="84"/>
                  </a:lnTo>
                  <a:lnTo>
                    <a:pt x="202" y="85"/>
                  </a:lnTo>
                  <a:lnTo>
                    <a:pt x="201" y="85"/>
                  </a:lnTo>
                  <a:lnTo>
                    <a:pt x="201" y="84"/>
                  </a:lnTo>
                  <a:lnTo>
                    <a:pt x="202" y="84"/>
                  </a:lnTo>
                  <a:lnTo>
                    <a:pt x="201" y="84"/>
                  </a:lnTo>
                  <a:lnTo>
                    <a:pt x="201" y="85"/>
                  </a:lnTo>
                  <a:lnTo>
                    <a:pt x="199" y="85"/>
                  </a:lnTo>
                  <a:lnTo>
                    <a:pt x="199" y="84"/>
                  </a:lnTo>
                  <a:lnTo>
                    <a:pt x="199" y="85"/>
                  </a:lnTo>
                  <a:lnTo>
                    <a:pt x="198" y="85"/>
                  </a:lnTo>
                  <a:lnTo>
                    <a:pt x="198" y="86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7" y="84"/>
                  </a:lnTo>
                  <a:lnTo>
                    <a:pt x="198" y="84"/>
                  </a:lnTo>
                  <a:lnTo>
                    <a:pt x="198" y="83"/>
                  </a:lnTo>
                  <a:lnTo>
                    <a:pt x="198" y="84"/>
                  </a:lnTo>
                  <a:lnTo>
                    <a:pt x="197" y="84"/>
                  </a:lnTo>
                  <a:lnTo>
                    <a:pt x="197" y="83"/>
                  </a:lnTo>
                  <a:lnTo>
                    <a:pt x="197" y="84"/>
                  </a:lnTo>
                  <a:lnTo>
                    <a:pt x="196" y="84"/>
                  </a:lnTo>
                  <a:lnTo>
                    <a:pt x="197" y="84"/>
                  </a:lnTo>
                  <a:lnTo>
                    <a:pt x="197" y="85"/>
                  </a:lnTo>
                  <a:lnTo>
                    <a:pt x="196" y="85"/>
                  </a:lnTo>
                  <a:lnTo>
                    <a:pt x="195" y="85"/>
                  </a:lnTo>
                  <a:lnTo>
                    <a:pt x="195" y="84"/>
                  </a:lnTo>
                  <a:lnTo>
                    <a:pt x="195" y="85"/>
                  </a:lnTo>
                  <a:lnTo>
                    <a:pt x="195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1" y="88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90" y="90"/>
                  </a:lnTo>
                  <a:lnTo>
                    <a:pt x="189" y="89"/>
                  </a:lnTo>
                  <a:lnTo>
                    <a:pt x="189" y="88"/>
                  </a:lnTo>
                  <a:lnTo>
                    <a:pt x="190" y="88"/>
                  </a:lnTo>
                  <a:lnTo>
                    <a:pt x="190" y="86"/>
                  </a:lnTo>
                  <a:lnTo>
                    <a:pt x="189" y="86"/>
                  </a:lnTo>
                  <a:lnTo>
                    <a:pt x="190" y="86"/>
                  </a:lnTo>
                  <a:lnTo>
                    <a:pt x="189" y="86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88" y="84"/>
                  </a:lnTo>
                  <a:lnTo>
                    <a:pt x="189" y="84"/>
                  </a:lnTo>
                  <a:lnTo>
                    <a:pt x="188" y="84"/>
                  </a:lnTo>
                  <a:lnTo>
                    <a:pt x="187" y="84"/>
                  </a:lnTo>
                  <a:lnTo>
                    <a:pt x="187" y="83"/>
                  </a:lnTo>
                  <a:lnTo>
                    <a:pt x="187" y="82"/>
                  </a:lnTo>
                  <a:lnTo>
                    <a:pt x="186" y="81"/>
                  </a:lnTo>
                  <a:lnTo>
                    <a:pt x="186" y="80"/>
                  </a:lnTo>
                  <a:lnTo>
                    <a:pt x="186" y="81"/>
                  </a:lnTo>
                  <a:lnTo>
                    <a:pt x="186" y="82"/>
                  </a:lnTo>
                  <a:lnTo>
                    <a:pt x="186" y="83"/>
                  </a:lnTo>
                  <a:lnTo>
                    <a:pt x="185" y="83"/>
                  </a:lnTo>
                  <a:lnTo>
                    <a:pt x="183" y="83"/>
                  </a:lnTo>
                  <a:lnTo>
                    <a:pt x="182" y="83"/>
                  </a:lnTo>
                  <a:lnTo>
                    <a:pt x="182" y="82"/>
                  </a:lnTo>
                  <a:lnTo>
                    <a:pt x="181" y="82"/>
                  </a:lnTo>
                  <a:lnTo>
                    <a:pt x="181" y="83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78" y="83"/>
                  </a:lnTo>
                  <a:lnTo>
                    <a:pt x="178" y="84"/>
                  </a:lnTo>
                  <a:lnTo>
                    <a:pt x="178" y="83"/>
                  </a:lnTo>
                  <a:lnTo>
                    <a:pt x="177" y="83"/>
                  </a:lnTo>
                  <a:lnTo>
                    <a:pt x="177" y="82"/>
                  </a:lnTo>
                  <a:lnTo>
                    <a:pt x="176" y="82"/>
                  </a:lnTo>
                  <a:lnTo>
                    <a:pt x="176" y="81"/>
                  </a:lnTo>
                  <a:lnTo>
                    <a:pt x="174" y="81"/>
                  </a:lnTo>
                  <a:lnTo>
                    <a:pt x="176" y="81"/>
                  </a:lnTo>
                  <a:lnTo>
                    <a:pt x="176" y="82"/>
                  </a:lnTo>
                  <a:lnTo>
                    <a:pt x="177" y="82"/>
                  </a:lnTo>
                  <a:lnTo>
                    <a:pt x="177" y="83"/>
                  </a:lnTo>
                  <a:lnTo>
                    <a:pt x="177" y="84"/>
                  </a:lnTo>
                  <a:lnTo>
                    <a:pt x="178" y="84"/>
                  </a:lnTo>
                  <a:lnTo>
                    <a:pt x="178" y="85"/>
                  </a:lnTo>
                  <a:lnTo>
                    <a:pt x="177" y="85"/>
                  </a:lnTo>
                  <a:lnTo>
                    <a:pt x="177" y="86"/>
                  </a:lnTo>
                  <a:lnTo>
                    <a:pt x="177" y="88"/>
                  </a:lnTo>
                  <a:lnTo>
                    <a:pt x="177" y="89"/>
                  </a:lnTo>
                  <a:lnTo>
                    <a:pt x="178" y="90"/>
                  </a:lnTo>
                  <a:lnTo>
                    <a:pt x="179" y="90"/>
                  </a:lnTo>
                  <a:lnTo>
                    <a:pt x="180" y="90"/>
                  </a:lnTo>
                  <a:lnTo>
                    <a:pt x="180" y="89"/>
                  </a:lnTo>
                  <a:lnTo>
                    <a:pt x="181" y="89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3" y="88"/>
                  </a:lnTo>
                  <a:lnTo>
                    <a:pt x="185" y="88"/>
                  </a:lnTo>
                  <a:lnTo>
                    <a:pt x="185" y="89"/>
                  </a:lnTo>
                  <a:lnTo>
                    <a:pt x="186" y="89"/>
                  </a:lnTo>
                  <a:lnTo>
                    <a:pt x="187" y="89"/>
                  </a:lnTo>
                  <a:lnTo>
                    <a:pt x="186" y="90"/>
                  </a:lnTo>
                  <a:lnTo>
                    <a:pt x="185" y="90"/>
                  </a:lnTo>
                  <a:lnTo>
                    <a:pt x="186" y="90"/>
                  </a:lnTo>
                  <a:lnTo>
                    <a:pt x="185" y="91"/>
                  </a:lnTo>
                  <a:lnTo>
                    <a:pt x="186" y="90"/>
                  </a:lnTo>
                  <a:lnTo>
                    <a:pt x="186" y="91"/>
                  </a:lnTo>
                  <a:lnTo>
                    <a:pt x="187" y="91"/>
                  </a:lnTo>
                  <a:lnTo>
                    <a:pt x="187" y="92"/>
                  </a:lnTo>
                  <a:lnTo>
                    <a:pt x="188" y="91"/>
                  </a:lnTo>
                  <a:lnTo>
                    <a:pt x="188" y="92"/>
                  </a:lnTo>
                  <a:lnTo>
                    <a:pt x="188" y="93"/>
                  </a:lnTo>
                  <a:lnTo>
                    <a:pt x="187" y="94"/>
                  </a:lnTo>
                  <a:lnTo>
                    <a:pt x="187" y="96"/>
                  </a:lnTo>
                  <a:lnTo>
                    <a:pt x="187" y="97"/>
                  </a:lnTo>
                  <a:lnTo>
                    <a:pt x="188" y="97"/>
                  </a:lnTo>
                  <a:lnTo>
                    <a:pt x="188" y="98"/>
                  </a:lnTo>
                  <a:lnTo>
                    <a:pt x="189" y="98"/>
                  </a:lnTo>
                  <a:lnTo>
                    <a:pt x="190" y="98"/>
                  </a:lnTo>
                  <a:lnTo>
                    <a:pt x="190" y="99"/>
                  </a:lnTo>
                  <a:lnTo>
                    <a:pt x="191" y="99"/>
                  </a:lnTo>
                  <a:lnTo>
                    <a:pt x="190" y="100"/>
                  </a:lnTo>
                  <a:lnTo>
                    <a:pt x="190" y="101"/>
                  </a:lnTo>
                  <a:lnTo>
                    <a:pt x="190" y="100"/>
                  </a:lnTo>
                  <a:lnTo>
                    <a:pt x="189" y="100"/>
                  </a:lnTo>
                  <a:lnTo>
                    <a:pt x="189" y="99"/>
                  </a:lnTo>
                  <a:lnTo>
                    <a:pt x="188" y="99"/>
                  </a:lnTo>
                  <a:lnTo>
                    <a:pt x="188" y="100"/>
                  </a:lnTo>
                  <a:lnTo>
                    <a:pt x="188" y="99"/>
                  </a:lnTo>
                  <a:lnTo>
                    <a:pt x="187" y="99"/>
                  </a:lnTo>
                  <a:lnTo>
                    <a:pt x="186" y="99"/>
                  </a:lnTo>
                  <a:lnTo>
                    <a:pt x="186" y="98"/>
                  </a:lnTo>
                  <a:lnTo>
                    <a:pt x="185" y="98"/>
                  </a:lnTo>
                  <a:lnTo>
                    <a:pt x="186" y="98"/>
                  </a:lnTo>
                  <a:lnTo>
                    <a:pt x="186" y="99"/>
                  </a:lnTo>
                  <a:lnTo>
                    <a:pt x="187" y="99"/>
                  </a:lnTo>
                  <a:lnTo>
                    <a:pt x="188" y="100"/>
                  </a:lnTo>
                  <a:lnTo>
                    <a:pt x="189" y="100"/>
                  </a:lnTo>
                  <a:lnTo>
                    <a:pt x="189" y="101"/>
                  </a:lnTo>
                  <a:lnTo>
                    <a:pt x="189" y="102"/>
                  </a:lnTo>
                  <a:lnTo>
                    <a:pt x="185" y="98"/>
                  </a:lnTo>
                  <a:lnTo>
                    <a:pt x="174" y="91"/>
                  </a:lnTo>
                  <a:lnTo>
                    <a:pt x="168" y="88"/>
                  </a:lnTo>
                  <a:lnTo>
                    <a:pt x="162" y="85"/>
                  </a:lnTo>
                  <a:lnTo>
                    <a:pt x="154" y="81"/>
                  </a:lnTo>
                  <a:lnTo>
                    <a:pt x="144" y="77"/>
                  </a:lnTo>
                  <a:lnTo>
                    <a:pt x="136" y="75"/>
                  </a:lnTo>
                  <a:lnTo>
                    <a:pt x="131" y="74"/>
                  </a:lnTo>
                  <a:lnTo>
                    <a:pt x="127" y="73"/>
                  </a:lnTo>
                  <a:lnTo>
                    <a:pt x="119" y="72"/>
                  </a:lnTo>
                  <a:lnTo>
                    <a:pt x="113" y="72"/>
                  </a:lnTo>
                  <a:lnTo>
                    <a:pt x="112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2" y="69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3" y="69"/>
                  </a:lnTo>
                  <a:lnTo>
                    <a:pt x="114" y="69"/>
                  </a:lnTo>
                  <a:lnTo>
                    <a:pt x="113" y="68"/>
                  </a:lnTo>
                  <a:lnTo>
                    <a:pt x="114" y="68"/>
                  </a:lnTo>
                  <a:lnTo>
                    <a:pt x="115" y="69"/>
                  </a:lnTo>
                  <a:lnTo>
                    <a:pt x="117" y="69"/>
                  </a:lnTo>
                  <a:lnTo>
                    <a:pt x="118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1" y="69"/>
                  </a:lnTo>
                  <a:lnTo>
                    <a:pt x="122" y="69"/>
                  </a:lnTo>
                  <a:lnTo>
                    <a:pt x="122" y="71"/>
                  </a:lnTo>
                  <a:lnTo>
                    <a:pt x="123" y="71"/>
                  </a:lnTo>
                  <a:lnTo>
                    <a:pt x="125" y="71"/>
                  </a:lnTo>
                  <a:lnTo>
                    <a:pt x="125" y="72"/>
                  </a:lnTo>
                  <a:lnTo>
                    <a:pt x="126" y="72"/>
                  </a:lnTo>
                  <a:lnTo>
                    <a:pt x="127" y="72"/>
                  </a:lnTo>
                  <a:lnTo>
                    <a:pt x="128" y="72"/>
                  </a:lnTo>
                  <a:lnTo>
                    <a:pt x="129" y="72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2" y="69"/>
                  </a:lnTo>
                  <a:lnTo>
                    <a:pt x="131" y="69"/>
                  </a:lnTo>
                  <a:lnTo>
                    <a:pt x="132" y="69"/>
                  </a:lnTo>
                  <a:lnTo>
                    <a:pt x="132" y="71"/>
                  </a:lnTo>
                  <a:lnTo>
                    <a:pt x="134" y="71"/>
                  </a:lnTo>
                  <a:lnTo>
                    <a:pt x="135" y="71"/>
                  </a:lnTo>
                  <a:lnTo>
                    <a:pt x="136" y="71"/>
                  </a:lnTo>
                  <a:lnTo>
                    <a:pt x="137" y="71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38" y="71"/>
                  </a:lnTo>
                  <a:lnTo>
                    <a:pt x="138" y="69"/>
                  </a:lnTo>
                  <a:lnTo>
                    <a:pt x="137" y="69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8" y="67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42" y="69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2" y="72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51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51" y="68"/>
                  </a:lnTo>
                  <a:lnTo>
                    <a:pt x="149" y="68"/>
                  </a:lnTo>
                  <a:lnTo>
                    <a:pt x="148" y="68"/>
                  </a:lnTo>
                  <a:lnTo>
                    <a:pt x="148" y="67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51" y="67"/>
                  </a:lnTo>
                  <a:lnTo>
                    <a:pt x="147" y="67"/>
                  </a:lnTo>
                  <a:lnTo>
                    <a:pt x="146" y="66"/>
                  </a:lnTo>
                  <a:lnTo>
                    <a:pt x="146" y="65"/>
                  </a:lnTo>
                  <a:lnTo>
                    <a:pt x="146" y="64"/>
                  </a:lnTo>
                  <a:lnTo>
                    <a:pt x="147" y="64"/>
                  </a:lnTo>
                  <a:lnTo>
                    <a:pt x="147" y="63"/>
                  </a:lnTo>
                  <a:lnTo>
                    <a:pt x="148" y="63"/>
                  </a:lnTo>
                  <a:lnTo>
                    <a:pt x="148" y="61"/>
                  </a:lnTo>
                  <a:lnTo>
                    <a:pt x="148" y="63"/>
                  </a:lnTo>
                  <a:lnTo>
                    <a:pt x="147" y="63"/>
                  </a:lnTo>
                  <a:lnTo>
                    <a:pt x="147" y="64"/>
                  </a:lnTo>
                  <a:lnTo>
                    <a:pt x="146" y="64"/>
                  </a:lnTo>
                  <a:lnTo>
                    <a:pt x="145" y="64"/>
                  </a:lnTo>
                  <a:lnTo>
                    <a:pt x="144" y="64"/>
                  </a:lnTo>
                  <a:lnTo>
                    <a:pt x="143" y="64"/>
                  </a:lnTo>
                  <a:lnTo>
                    <a:pt x="143" y="63"/>
                  </a:lnTo>
                  <a:lnTo>
                    <a:pt x="142" y="61"/>
                  </a:lnTo>
                  <a:lnTo>
                    <a:pt x="142" y="60"/>
                  </a:lnTo>
                  <a:lnTo>
                    <a:pt x="143" y="60"/>
                  </a:lnTo>
                  <a:lnTo>
                    <a:pt x="143" y="59"/>
                  </a:lnTo>
                  <a:lnTo>
                    <a:pt x="143" y="60"/>
                  </a:lnTo>
                  <a:lnTo>
                    <a:pt x="142" y="60"/>
                  </a:lnTo>
                  <a:lnTo>
                    <a:pt x="142" y="61"/>
                  </a:lnTo>
                  <a:lnTo>
                    <a:pt x="140" y="61"/>
                  </a:lnTo>
                  <a:lnTo>
                    <a:pt x="139" y="61"/>
                  </a:lnTo>
                  <a:lnTo>
                    <a:pt x="138" y="61"/>
                  </a:lnTo>
                  <a:lnTo>
                    <a:pt x="138" y="60"/>
                  </a:lnTo>
                  <a:lnTo>
                    <a:pt x="137" y="60"/>
                  </a:lnTo>
                  <a:lnTo>
                    <a:pt x="138" y="60"/>
                  </a:lnTo>
                  <a:lnTo>
                    <a:pt x="138" y="59"/>
                  </a:lnTo>
                  <a:lnTo>
                    <a:pt x="137" y="60"/>
                  </a:lnTo>
                  <a:lnTo>
                    <a:pt x="138" y="60"/>
                  </a:lnTo>
                  <a:lnTo>
                    <a:pt x="137" y="60"/>
                  </a:lnTo>
                  <a:lnTo>
                    <a:pt x="136" y="60"/>
                  </a:lnTo>
                  <a:lnTo>
                    <a:pt x="136" y="61"/>
                  </a:lnTo>
                  <a:lnTo>
                    <a:pt x="135" y="61"/>
                  </a:lnTo>
                  <a:lnTo>
                    <a:pt x="134" y="61"/>
                  </a:lnTo>
                  <a:lnTo>
                    <a:pt x="132" y="63"/>
                  </a:lnTo>
                  <a:lnTo>
                    <a:pt x="131" y="61"/>
                  </a:lnTo>
                  <a:lnTo>
                    <a:pt x="130" y="61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7" y="63"/>
                  </a:lnTo>
                  <a:lnTo>
                    <a:pt x="126" y="63"/>
                  </a:lnTo>
                  <a:lnTo>
                    <a:pt x="125" y="64"/>
                  </a:lnTo>
                  <a:lnTo>
                    <a:pt x="123" y="64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1" y="65"/>
                  </a:lnTo>
                  <a:lnTo>
                    <a:pt x="120" y="65"/>
                  </a:lnTo>
                  <a:lnTo>
                    <a:pt x="120" y="64"/>
                  </a:lnTo>
                  <a:lnTo>
                    <a:pt x="119" y="63"/>
                  </a:lnTo>
                  <a:lnTo>
                    <a:pt x="119" y="61"/>
                  </a:lnTo>
                  <a:lnTo>
                    <a:pt x="118" y="60"/>
                  </a:lnTo>
                  <a:lnTo>
                    <a:pt x="118" y="59"/>
                  </a:lnTo>
                  <a:lnTo>
                    <a:pt x="118" y="58"/>
                  </a:lnTo>
                  <a:lnTo>
                    <a:pt x="119" y="58"/>
                  </a:lnTo>
                  <a:lnTo>
                    <a:pt x="120" y="58"/>
                  </a:lnTo>
                  <a:lnTo>
                    <a:pt x="120" y="59"/>
                  </a:lnTo>
                  <a:lnTo>
                    <a:pt x="120" y="58"/>
                  </a:lnTo>
                  <a:lnTo>
                    <a:pt x="121" y="58"/>
                  </a:lnTo>
                  <a:lnTo>
                    <a:pt x="120" y="58"/>
                  </a:lnTo>
                  <a:lnTo>
                    <a:pt x="119" y="58"/>
                  </a:lnTo>
                  <a:lnTo>
                    <a:pt x="118" y="58"/>
                  </a:lnTo>
                  <a:lnTo>
                    <a:pt x="117" y="58"/>
                  </a:lnTo>
                  <a:lnTo>
                    <a:pt x="118" y="59"/>
                  </a:lnTo>
                  <a:lnTo>
                    <a:pt x="117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4" y="58"/>
                  </a:lnTo>
                  <a:lnTo>
                    <a:pt x="114" y="57"/>
                  </a:lnTo>
                  <a:lnTo>
                    <a:pt x="113" y="57"/>
                  </a:lnTo>
                  <a:lnTo>
                    <a:pt x="113" y="58"/>
                  </a:lnTo>
                  <a:lnTo>
                    <a:pt x="114" y="58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4" y="59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3"/>
                  </a:lnTo>
                  <a:lnTo>
                    <a:pt x="113" y="63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4"/>
                  </a:lnTo>
                  <a:lnTo>
                    <a:pt x="110" y="64"/>
                  </a:lnTo>
                  <a:lnTo>
                    <a:pt x="109" y="65"/>
                  </a:lnTo>
                  <a:lnTo>
                    <a:pt x="107" y="65"/>
                  </a:lnTo>
                  <a:lnTo>
                    <a:pt x="107" y="66"/>
                  </a:lnTo>
                  <a:lnTo>
                    <a:pt x="107" y="67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5" y="66"/>
                  </a:lnTo>
                  <a:lnTo>
                    <a:pt x="104" y="66"/>
                  </a:lnTo>
                  <a:lnTo>
                    <a:pt x="104" y="65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3" y="65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3" y="64"/>
                  </a:lnTo>
                  <a:lnTo>
                    <a:pt x="103" y="65"/>
                  </a:lnTo>
                  <a:lnTo>
                    <a:pt x="102" y="65"/>
                  </a:lnTo>
                  <a:lnTo>
                    <a:pt x="103" y="65"/>
                  </a:lnTo>
                  <a:lnTo>
                    <a:pt x="104" y="66"/>
                  </a:lnTo>
                  <a:lnTo>
                    <a:pt x="103" y="66"/>
                  </a:lnTo>
                  <a:lnTo>
                    <a:pt x="103" y="67"/>
                  </a:lnTo>
                  <a:lnTo>
                    <a:pt x="102" y="67"/>
                  </a:lnTo>
                  <a:lnTo>
                    <a:pt x="101" y="67"/>
                  </a:lnTo>
                  <a:lnTo>
                    <a:pt x="102" y="67"/>
                  </a:lnTo>
                  <a:lnTo>
                    <a:pt x="103" y="67"/>
                  </a:lnTo>
                  <a:lnTo>
                    <a:pt x="104" y="67"/>
                  </a:lnTo>
                  <a:lnTo>
                    <a:pt x="104" y="68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3" y="71"/>
                  </a:lnTo>
                  <a:lnTo>
                    <a:pt x="103" y="69"/>
                  </a:lnTo>
                  <a:lnTo>
                    <a:pt x="103" y="71"/>
                  </a:lnTo>
                  <a:lnTo>
                    <a:pt x="104" y="71"/>
                  </a:lnTo>
                  <a:lnTo>
                    <a:pt x="105" y="71"/>
                  </a:lnTo>
                  <a:lnTo>
                    <a:pt x="106" y="71"/>
                  </a:lnTo>
                  <a:lnTo>
                    <a:pt x="107" y="71"/>
                  </a:lnTo>
                  <a:lnTo>
                    <a:pt x="109" y="71"/>
                  </a:lnTo>
                  <a:lnTo>
                    <a:pt x="110" y="71"/>
                  </a:lnTo>
                  <a:lnTo>
                    <a:pt x="111" y="71"/>
                  </a:lnTo>
                  <a:lnTo>
                    <a:pt x="111" y="72"/>
                  </a:lnTo>
                  <a:lnTo>
                    <a:pt x="106" y="72"/>
                  </a:lnTo>
                  <a:lnTo>
                    <a:pt x="105" y="72"/>
                  </a:lnTo>
                  <a:lnTo>
                    <a:pt x="105" y="71"/>
                  </a:lnTo>
                  <a:lnTo>
                    <a:pt x="101" y="71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89" y="71"/>
                  </a:lnTo>
                  <a:lnTo>
                    <a:pt x="79" y="72"/>
                  </a:lnTo>
                  <a:lnTo>
                    <a:pt x="68" y="74"/>
                  </a:lnTo>
                  <a:lnTo>
                    <a:pt x="62" y="75"/>
                  </a:lnTo>
                  <a:lnTo>
                    <a:pt x="61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5" y="77"/>
                  </a:lnTo>
                  <a:lnTo>
                    <a:pt x="55" y="76"/>
                  </a:lnTo>
                  <a:lnTo>
                    <a:pt x="54" y="77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1" y="77"/>
                  </a:lnTo>
                  <a:lnTo>
                    <a:pt x="50" y="78"/>
                  </a:lnTo>
                  <a:lnTo>
                    <a:pt x="49" y="78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5" y="78"/>
                  </a:lnTo>
                  <a:lnTo>
                    <a:pt x="43" y="80"/>
                  </a:lnTo>
                  <a:lnTo>
                    <a:pt x="36" y="80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7"/>
                  </a:lnTo>
                  <a:lnTo>
                    <a:pt x="34" y="78"/>
                  </a:lnTo>
                  <a:lnTo>
                    <a:pt x="35" y="78"/>
                  </a:lnTo>
                  <a:lnTo>
                    <a:pt x="36" y="78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41" y="78"/>
                  </a:lnTo>
                  <a:lnTo>
                    <a:pt x="42" y="78"/>
                  </a:lnTo>
                  <a:lnTo>
                    <a:pt x="43" y="78"/>
                  </a:lnTo>
                  <a:lnTo>
                    <a:pt x="44" y="78"/>
                  </a:lnTo>
                  <a:lnTo>
                    <a:pt x="45" y="78"/>
                  </a:lnTo>
                  <a:lnTo>
                    <a:pt x="46" y="78"/>
                  </a:lnTo>
                  <a:lnTo>
                    <a:pt x="47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9" y="77"/>
                  </a:lnTo>
                  <a:lnTo>
                    <a:pt x="47" y="76"/>
                  </a:lnTo>
                  <a:lnTo>
                    <a:pt x="49" y="76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1" y="76"/>
                  </a:lnTo>
                  <a:lnTo>
                    <a:pt x="52" y="77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6"/>
                  </a:lnTo>
                  <a:lnTo>
                    <a:pt x="56" y="76"/>
                  </a:lnTo>
                  <a:lnTo>
                    <a:pt x="58" y="75"/>
                  </a:lnTo>
                  <a:lnTo>
                    <a:pt x="59" y="75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2" y="74"/>
                  </a:lnTo>
                  <a:lnTo>
                    <a:pt x="62" y="75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6" y="74"/>
                  </a:lnTo>
                  <a:lnTo>
                    <a:pt x="67" y="74"/>
                  </a:lnTo>
                  <a:lnTo>
                    <a:pt x="68" y="74"/>
                  </a:lnTo>
                  <a:lnTo>
                    <a:pt x="69" y="74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71" y="73"/>
                  </a:lnTo>
                  <a:lnTo>
                    <a:pt x="72" y="73"/>
                  </a:lnTo>
                  <a:lnTo>
                    <a:pt x="73" y="73"/>
                  </a:lnTo>
                  <a:lnTo>
                    <a:pt x="75" y="73"/>
                  </a:lnTo>
                  <a:lnTo>
                    <a:pt x="75" y="72"/>
                  </a:lnTo>
                  <a:lnTo>
                    <a:pt x="76" y="72"/>
                  </a:lnTo>
                  <a:lnTo>
                    <a:pt x="77" y="72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80" y="72"/>
                  </a:lnTo>
                  <a:lnTo>
                    <a:pt x="80" y="71"/>
                  </a:lnTo>
                  <a:lnTo>
                    <a:pt x="81" y="71"/>
                  </a:lnTo>
                  <a:lnTo>
                    <a:pt x="83" y="71"/>
                  </a:lnTo>
                  <a:lnTo>
                    <a:pt x="84" y="71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5" y="69"/>
                  </a:lnTo>
                  <a:lnTo>
                    <a:pt x="84" y="69"/>
                  </a:lnTo>
                  <a:lnTo>
                    <a:pt x="84" y="71"/>
                  </a:lnTo>
                  <a:lnTo>
                    <a:pt x="84" y="69"/>
                  </a:lnTo>
                  <a:lnTo>
                    <a:pt x="83" y="69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0" y="71"/>
                  </a:lnTo>
                  <a:lnTo>
                    <a:pt x="79" y="71"/>
                  </a:lnTo>
                  <a:lnTo>
                    <a:pt x="78" y="71"/>
                  </a:lnTo>
                  <a:lnTo>
                    <a:pt x="77" y="71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1" y="71"/>
                  </a:lnTo>
                  <a:lnTo>
                    <a:pt x="70" y="71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7" y="71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72"/>
                  </a:lnTo>
                  <a:lnTo>
                    <a:pt x="63" y="72"/>
                  </a:lnTo>
                  <a:lnTo>
                    <a:pt x="62" y="72"/>
                  </a:lnTo>
                  <a:lnTo>
                    <a:pt x="61" y="72"/>
                  </a:lnTo>
                  <a:lnTo>
                    <a:pt x="61" y="73"/>
                  </a:lnTo>
                  <a:lnTo>
                    <a:pt x="60" y="73"/>
                  </a:lnTo>
                  <a:lnTo>
                    <a:pt x="59" y="73"/>
                  </a:lnTo>
                  <a:lnTo>
                    <a:pt x="58" y="73"/>
                  </a:lnTo>
                  <a:lnTo>
                    <a:pt x="55" y="73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53" y="74"/>
                  </a:lnTo>
                  <a:lnTo>
                    <a:pt x="52" y="74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50" y="75"/>
                  </a:lnTo>
                  <a:lnTo>
                    <a:pt x="49" y="75"/>
                  </a:lnTo>
                  <a:lnTo>
                    <a:pt x="47" y="75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3" y="75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5" y="74"/>
                  </a:lnTo>
                  <a:lnTo>
                    <a:pt x="45" y="73"/>
                  </a:lnTo>
                  <a:lnTo>
                    <a:pt x="46" y="74"/>
                  </a:lnTo>
                  <a:lnTo>
                    <a:pt x="47" y="74"/>
                  </a:lnTo>
                  <a:lnTo>
                    <a:pt x="49" y="74"/>
                  </a:lnTo>
                  <a:lnTo>
                    <a:pt x="49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2" y="71"/>
                  </a:lnTo>
                  <a:lnTo>
                    <a:pt x="53" y="71"/>
                  </a:lnTo>
                  <a:lnTo>
                    <a:pt x="54" y="71"/>
                  </a:lnTo>
                  <a:lnTo>
                    <a:pt x="55" y="71"/>
                  </a:lnTo>
                  <a:lnTo>
                    <a:pt x="56" y="71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2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4" y="68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69" y="64"/>
                  </a:lnTo>
                  <a:lnTo>
                    <a:pt x="70" y="64"/>
                  </a:lnTo>
                  <a:lnTo>
                    <a:pt x="70" y="65"/>
                  </a:lnTo>
                  <a:lnTo>
                    <a:pt x="71" y="65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3" y="66"/>
                  </a:lnTo>
                  <a:lnTo>
                    <a:pt x="75" y="66"/>
                  </a:lnTo>
                  <a:lnTo>
                    <a:pt x="73" y="66"/>
                  </a:lnTo>
                  <a:lnTo>
                    <a:pt x="73" y="65"/>
                  </a:lnTo>
                  <a:lnTo>
                    <a:pt x="72" y="65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3"/>
                  </a:lnTo>
                  <a:lnTo>
                    <a:pt x="68" y="63"/>
                  </a:lnTo>
                  <a:lnTo>
                    <a:pt x="67" y="63"/>
                  </a:lnTo>
                  <a:lnTo>
                    <a:pt x="66" y="63"/>
                  </a:lnTo>
                  <a:lnTo>
                    <a:pt x="66" y="61"/>
                  </a:lnTo>
                  <a:lnTo>
                    <a:pt x="64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2" y="60"/>
                  </a:lnTo>
                  <a:lnTo>
                    <a:pt x="62" y="59"/>
                  </a:lnTo>
                  <a:lnTo>
                    <a:pt x="61" y="59"/>
                  </a:lnTo>
                  <a:lnTo>
                    <a:pt x="61" y="58"/>
                  </a:lnTo>
                  <a:lnTo>
                    <a:pt x="62" y="57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2" y="55"/>
                  </a:lnTo>
                  <a:lnTo>
                    <a:pt x="63" y="54"/>
                  </a:lnTo>
                  <a:lnTo>
                    <a:pt x="62" y="54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3" y="50"/>
                  </a:lnTo>
                  <a:lnTo>
                    <a:pt x="62" y="50"/>
                  </a:lnTo>
                  <a:lnTo>
                    <a:pt x="62" y="49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7"/>
                  </a:lnTo>
                  <a:lnTo>
                    <a:pt x="60" y="47"/>
                  </a:lnTo>
                  <a:lnTo>
                    <a:pt x="60" y="48"/>
                  </a:lnTo>
                  <a:lnTo>
                    <a:pt x="61" y="49"/>
                  </a:lnTo>
                  <a:lnTo>
                    <a:pt x="61" y="50"/>
                  </a:lnTo>
                  <a:lnTo>
                    <a:pt x="62" y="50"/>
                  </a:lnTo>
                  <a:lnTo>
                    <a:pt x="62" y="51"/>
                  </a:lnTo>
                  <a:lnTo>
                    <a:pt x="62" y="52"/>
                  </a:lnTo>
                  <a:lnTo>
                    <a:pt x="61" y="52"/>
                  </a:lnTo>
                  <a:lnTo>
                    <a:pt x="61" y="54"/>
                  </a:lnTo>
                  <a:lnTo>
                    <a:pt x="60" y="54"/>
                  </a:lnTo>
                  <a:lnTo>
                    <a:pt x="59" y="55"/>
                  </a:lnTo>
                  <a:lnTo>
                    <a:pt x="59" y="56"/>
                  </a:lnTo>
                  <a:lnTo>
                    <a:pt x="59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8" y="59"/>
                  </a:lnTo>
                  <a:lnTo>
                    <a:pt x="58" y="60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5"/>
                  </a:lnTo>
                  <a:lnTo>
                    <a:pt x="55" y="65"/>
                  </a:lnTo>
                  <a:lnTo>
                    <a:pt x="54" y="65"/>
                  </a:lnTo>
                  <a:lnTo>
                    <a:pt x="54" y="66"/>
                  </a:lnTo>
                  <a:lnTo>
                    <a:pt x="53" y="66"/>
                  </a:lnTo>
                  <a:lnTo>
                    <a:pt x="52" y="65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3" y="60"/>
                  </a:lnTo>
                  <a:lnTo>
                    <a:pt x="53" y="59"/>
                  </a:lnTo>
                  <a:lnTo>
                    <a:pt x="53" y="58"/>
                  </a:lnTo>
                  <a:lnTo>
                    <a:pt x="53" y="57"/>
                  </a:lnTo>
                  <a:lnTo>
                    <a:pt x="52" y="57"/>
                  </a:lnTo>
                  <a:lnTo>
                    <a:pt x="52" y="56"/>
                  </a:lnTo>
                  <a:lnTo>
                    <a:pt x="51" y="56"/>
                  </a:lnTo>
                  <a:lnTo>
                    <a:pt x="50" y="56"/>
                  </a:lnTo>
                  <a:lnTo>
                    <a:pt x="50" y="55"/>
                  </a:lnTo>
                  <a:lnTo>
                    <a:pt x="50" y="54"/>
                  </a:lnTo>
                  <a:lnTo>
                    <a:pt x="51" y="54"/>
                  </a:lnTo>
                  <a:lnTo>
                    <a:pt x="50" y="54"/>
                  </a:lnTo>
                  <a:lnTo>
                    <a:pt x="50" y="55"/>
                  </a:lnTo>
                  <a:lnTo>
                    <a:pt x="51" y="55"/>
                  </a:lnTo>
                  <a:lnTo>
                    <a:pt x="51" y="5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47" y="51"/>
                  </a:lnTo>
                  <a:lnTo>
                    <a:pt x="47" y="50"/>
                  </a:lnTo>
                  <a:lnTo>
                    <a:pt x="47" y="49"/>
                  </a:lnTo>
                  <a:lnTo>
                    <a:pt x="46" y="49"/>
                  </a:lnTo>
                  <a:lnTo>
                    <a:pt x="45" y="49"/>
                  </a:lnTo>
                  <a:lnTo>
                    <a:pt x="45" y="50"/>
                  </a:lnTo>
                  <a:lnTo>
                    <a:pt x="45" y="49"/>
                  </a:lnTo>
                  <a:lnTo>
                    <a:pt x="45" y="50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5" y="51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5" y="56"/>
                  </a:lnTo>
                  <a:lnTo>
                    <a:pt x="46" y="57"/>
                  </a:lnTo>
                  <a:lnTo>
                    <a:pt x="47" y="57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6" y="61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4" y="68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3" y="68"/>
                  </a:lnTo>
                  <a:lnTo>
                    <a:pt x="43" y="69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69"/>
                  </a:lnTo>
                  <a:lnTo>
                    <a:pt x="41" y="71"/>
                  </a:lnTo>
                  <a:lnTo>
                    <a:pt x="41" y="69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1" y="74"/>
                  </a:lnTo>
                  <a:lnTo>
                    <a:pt x="33" y="74"/>
                  </a:lnTo>
                  <a:lnTo>
                    <a:pt x="33" y="73"/>
                  </a:lnTo>
                  <a:lnTo>
                    <a:pt x="33" y="74"/>
                  </a:lnTo>
                  <a:lnTo>
                    <a:pt x="34" y="74"/>
                  </a:lnTo>
                  <a:lnTo>
                    <a:pt x="35" y="74"/>
                  </a:lnTo>
                  <a:lnTo>
                    <a:pt x="36" y="74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4" y="77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1" y="77"/>
                  </a:lnTo>
                  <a:lnTo>
                    <a:pt x="31" y="78"/>
                  </a:lnTo>
                  <a:lnTo>
                    <a:pt x="30" y="78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6" y="78"/>
                  </a:lnTo>
                  <a:lnTo>
                    <a:pt x="26" y="80"/>
                  </a:lnTo>
                  <a:lnTo>
                    <a:pt x="25" y="80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4" y="81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8"/>
                  </a:lnTo>
                  <a:lnTo>
                    <a:pt x="30" y="80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80"/>
                  </a:lnTo>
                  <a:lnTo>
                    <a:pt x="20" y="82"/>
                  </a:lnTo>
                  <a:lnTo>
                    <a:pt x="18" y="83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4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7" y="82"/>
                  </a:lnTo>
                  <a:lnTo>
                    <a:pt x="18" y="82"/>
                  </a:lnTo>
                  <a:lnTo>
                    <a:pt x="18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4" y="81"/>
                  </a:lnTo>
                  <a:lnTo>
                    <a:pt x="13" y="81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7" y="80"/>
                  </a:lnTo>
                  <a:lnTo>
                    <a:pt x="18" y="80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7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1" y="76"/>
                  </a:lnTo>
                  <a:lnTo>
                    <a:pt x="21" y="75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9" y="74"/>
                  </a:lnTo>
                  <a:lnTo>
                    <a:pt x="20" y="74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4" y="71"/>
                  </a:lnTo>
                  <a:lnTo>
                    <a:pt x="24" y="69"/>
                  </a:lnTo>
                  <a:lnTo>
                    <a:pt x="24" y="68"/>
                  </a:lnTo>
                  <a:lnTo>
                    <a:pt x="25" y="68"/>
                  </a:lnTo>
                  <a:lnTo>
                    <a:pt x="25" y="69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8" y="67"/>
                  </a:lnTo>
                  <a:lnTo>
                    <a:pt x="29" y="67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19" y="58"/>
                  </a:lnTo>
                  <a:lnTo>
                    <a:pt x="19" y="56"/>
                  </a:lnTo>
                  <a:lnTo>
                    <a:pt x="20" y="52"/>
                  </a:lnTo>
                  <a:lnTo>
                    <a:pt x="21" y="51"/>
                  </a:lnTo>
                  <a:lnTo>
                    <a:pt x="24" y="47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3" y="33"/>
                  </a:lnTo>
                  <a:lnTo>
                    <a:pt x="12" y="32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8" y="25"/>
                  </a:lnTo>
                  <a:lnTo>
                    <a:pt x="5" y="23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4"/>
                  </a:lnTo>
                  <a:lnTo>
                    <a:pt x="3" y="9"/>
                  </a:lnTo>
                  <a:lnTo>
                    <a:pt x="4" y="5"/>
                  </a:lnTo>
                  <a:lnTo>
                    <a:pt x="3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9" y="1"/>
                  </a:lnTo>
                  <a:lnTo>
                    <a:pt x="70" y="1"/>
                  </a:lnTo>
                  <a:lnTo>
                    <a:pt x="90" y="1"/>
                  </a:lnTo>
                  <a:lnTo>
                    <a:pt x="93" y="1"/>
                  </a:lnTo>
                  <a:lnTo>
                    <a:pt x="106" y="1"/>
                  </a:lnTo>
                  <a:lnTo>
                    <a:pt x="111" y="1"/>
                  </a:lnTo>
                  <a:lnTo>
                    <a:pt x="126" y="1"/>
                  </a:lnTo>
                  <a:lnTo>
                    <a:pt x="139" y="1"/>
                  </a:lnTo>
                  <a:lnTo>
                    <a:pt x="151" y="1"/>
                  </a:lnTo>
                  <a:lnTo>
                    <a:pt x="173" y="1"/>
                  </a:lnTo>
                  <a:lnTo>
                    <a:pt x="187" y="1"/>
                  </a:lnTo>
                  <a:lnTo>
                    <a:pt x="212" y="1"/>
                  </a:lnTo>
                  <a:lnTo>
                    <a:pt x="238" y="0"/>
                  </a:lnTo>
                  <a:lnTo>
                    <a:pt x="262" y="0"/>
                  </a:lnTo>
                  <a:close/>
                  <a:moveTo>
                    <a:pt x="743" y="600"/>
                  </a:moveTo>
                  <a:lnTo>
                    <a:pt x="743" y="599"/>
                  </a:lnTo>
                  <a:lnTo>
                    <a:pt x="742" y="599"/>
                  </a:lnTo>
                  <a:lnTo>
                    <a:pt x="743" y="599"/>
                  </a:lnTo>
                  <a:lnTo>
                    <a:pt x="743" y="598"/>
                  </a:lnTo>
                  <a:lnTo>
                    <a:pt x="744" y="598"/>
                  </a:lnTo>
                  <a:lnTo>
                    <a:pt x="744" y="597"/>
                  </a:lnTo>
                  <a:lnTo>
                    <a:pt x="743" y="597"/>
                  </a:lnTo>
                  <a:lnTo>
                    <a:pt x="744" y="597"/>
                  </a:lnTo>
                  <a:lnTo>
                    <a:pt x="744" y="600"/>
                  </a:lnTo>
                  <a:lnTo>
                    <a:pt x="744" y="601"/>
                  </a:lnTo>
                  <a:lnTo>
                    <a:pt x="744" y="603"/>
                  </a:lnTo>
                  <a:lnTo>
                    <a:pt x="743" y="603"/>
                  </a:lnTo>
                  <a:lnTo>
                    <a:pt x="742" y="601"/>
                  </a:lnTo>
                  <a:lnTo>
                    <a:pt x="742" y="600"/>
                  </a:lnTo>
                  <a:lnTo>
                    <a:pt x="743" y="600"/>
                  </a:lnTo>
                  <a:close/>
                  <a:moveTo>
                    <a:pt x="594" y="579"/>
                  </a:moveTo>
                  <a:lnTo>
                    <a:pt x="593" y="580"/>
                  </a:lnTo>
                  <a:lnTo>
                    <a:pt x="592" y="580"/>
                  </a:lnTo>
                  <a:lnTo>
                    <a:pt x="592" y="579"/>
                  </a:lnTo>
                  <a:lnTo>
                    <a:pt x="591" y="579"/>
                  </a:lnTo>
                  <a:lnTo>
                    <a:pt x="591" y="578"/>
                  </a:lnTo>
                  <a:lnTo>
                    <a:pt x="592" y="578"/>
                  </a:lnTo>
                  <a:lnTo>
                    <a:pt x="592" y="579"/>
                  </a:lnTo>
                  <a:lnTo>
                    <a:pt x="593" y="579"/>
                  </a:lnTo>
                  <a:lnTo>
                    <a:pt x="593" y="578"/>
                  </a:lnTo>
                  <a:lnTo>
                    <a:pt x="594" y="578"/>
                  </a:lnTo>
                  <a:lnTo>
                    <a:pt x="594" y="579"/>
                  </a:lnTo>
                  <a:close/>
                  <a:moveTo>
                    <a:pt x="591" y="578"/>
                  </a:moveTo>
                  <a:lnTo>
                    <a:pt x="590" y="578"/>
                  </a:lnTo>
                  <a:lnTo>
                    <a:pt x="591" y="578"/>
                  </a:lnTo>
                  <a:lnTo>
                    <a:pt x="591" y="579"/>
                  </a:lnTo>
                  <a:lnTo>
                    <a:pt x="592" y="579"/>
                  </a:lnTo>
                  <a:lnTo>
                    <a:pt x="592" y="580"/>
                  </a:lnTo>
                  <a:lnTo>
                    <a:pt x="592" y="581"/>
                  </a:lnTo>
                  <a:lnTo>
                    <a:pt x="591" y="581"/>
                  </a:lnTo>
                  <a:lnTo>
                    <a:pt x="590" y="581"/>
                  </a:lnTo>
                  <a:lnTo>
                    <a:pt x="590" y="580"/>
                  </a:lnTo>
                  <a:lnTo>
                    <a:pt x="590" y="579"/>
                  </a:lnTo>
                  <a:lnTo>
                    <a:pt x="588" y="579"/>
                  </a:lnTo>
                  <a:lnTo>
                    <a:pt x="588" y="578"/>
                  </a:lnTo>
                  <a:lnTo>
                    <a:pt x="588" y="579"/>
                  </a:lnTo>
                  <a:lnTo>
                    <a:pt x="590" y="579"/>
                  </a:lnTo>
                  <a:lnTo>
                    <a:pt x="590" y="580"/>
                  </a:lnTo>
                  <a:lnTo>
                    <a:pt x="591" y="580"/>
                  </a:lnTo>
                  <a:lnTo>
                    <a:pt x="591" y="579"/>
                  </a:lnTo>
                  <a:lnTo>
                    <a:pt x="590" y="579"/>
                  </a:lnTo>
                  <a:lnTo>
                    <a:pt x="591" y="579"/>
                  </a:lnTo>
                  <a:lnTo>
                    <a:pt x="590" y="578"/>
                  </a:lnTo>
                  <a:lnTo>
                    <a:pt x="588" y="578"/>
                  </a:lnTo>
                  <a:lnTo>
                    <a:pt x="590" y="578"/>
                  </a:lnTo>
                  <a:lnTo>
                    <a:pt x="590" y="579"/>
                  </a:lnTo>
                  <a:lnTo>
                    <a:pt x="591" y="579"/>
                  </a:lnTo>
                  <a:lnTo>
                    <a:pt x="591" y="578"/>
                  </a:lnTo>
                  <a:close/>
                  <a:moveTo>
                    <a:pt x="584" y="567"/>
                  </a:moveTo>
                  <a:lnTo>
                    <a:pt x="584" y="566"/>
                  </a:lnTo>
                  <a:lnTo>
                    <a:pt x="583" y="563"/>
                  </a:lnTo>
                  <a:lnTo>
                    <a:pt x="583" y="564"/>
                  </a:lnTo>
                  <a:lnTo>
                    <a:pt x="584" y="565"/>
                  </a:lnTo>
                  <a:lnTo>
                    <a:pt x="584" y="566"/>
                  </a:lnTo>
                  <a:lnTo>
                    <a:pt x="584" y="567"/>
                  </a:lnTo>
                  <a:close/>
                  <a:moveTo>
                    <a:pt x="574" y="527"/>
                  </a:moveTo>
                  <a:lnTo>
                    <a:pt x="574" y="524"/>
                  </a:lnTo>
                  <a:lnTo>
                    <a:pt x="571" y="523"/>
                  </a:lnTo>
                  <a:lnTo>
                    <a:pt x="571" y="522"/>
                  </a:lnTo>
                  <a:lnTo>
                    <a:pt x="573" y="522"/>
                  </a:lnTo>
                  <a:lnTo>
                    <a:pt x="574" y="523"/>
                  </a:lnTo>
                  <a:lnTo>
                    <a:pt x="574" y="524"/>
                  </a:lnTo>
                  <a:lnTo>
                    <a:pt x="574" y="525"/>
                  </a:lnTo>
                  <a:lnTo>
                    <a:pt x="575" y="525"/>
                  </a:lnTo>
                  <a:lnTo>
                    <a:pt x="575" y="527"/>
                  </a:lnTo>
                  <a:lnTo>
                    <a:pt x="574" y="527"/>
                  </a:lnTo>
                  <a:close/>
                  <a:moveTo>
                    <a:pt x="550" y="494"/>
                  </a:moveTo>
                  <a:lnTo>
                    <a:pt x="549" y="495"/>
                  </a:lnTo>
                  <a:lnTo>
                    <a:pt x="549" y="496"/>
                  </a:lnTo>
                  <a:lnTo>
                    <a:pt x="549" y="497"/>
                  </a:lnTo>
                  <a:lnTo>
                    <a:pt x="550" y="497"/>
                  </a:lnTo>
                  <a:lnTo>
                    <a:pt x="550" y="498"/>
                  </a:lnTo>
                  <a:lnTo>
                    <a:pt x="550" y="497"/>
                  </a:lnTo>
                  <a:lnTo>
                    <a:pt x="549" y="497"/>
                  </a:lnTo>
                  <a:lnTo>
                    <a:pt x="550" y="497"/>
                  </a:lnTo>
                  <a:lnTo>
                    <a:pt x="549" y="497"/>
                  </a:lnTo>
                  <a:lnTo>
                    <a:pt x="549" y="496"/>
                  </a:lnTo>
                  <a:lnTo>
                    <a:pt x="549" y="495"/>
                  </a:lnTo>
                  <a:lnTo>
                    <a:pt x="550" y="496"/>
                  </a:lnTo>
                  <a:lnTo>
                    <a:pt x="551" y="496"/>
                  </a:lnTo>
                  <a:lnTo>
                    <a:pt x="552" y="496"/>
                  </a:lnTo>
                  <a:lnTo>
                    <a:pt x="551" y="496"/>
                  </a:lnTo>
                  <a:lnTo>
                    <a:pt x="552" y="496"/>
                  </a:lnTo>
                  <a:lnTo>
                    <a:pt x="552" y="497"/>
                  </a:lnTo>
                  <a:lnTo>
                    <a:pt x="552" y="496"/>
                  </a:lnTo>
                  <a:lnTo>
                    <a:pt x="552" y="497"/>
                  </a:lnTo>
                  <a:lnTo>
                    <a:pt x="553" y="497"/>
                  </a:lnTo>
                  <a:lnTo>
                    <a:pt x="552" y="497"/>
                  </a:lnTo>
                  <a:lnTo>
                    <a:pt x="553" y="497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1"/>
                  </a:lnTo>
                  <a:lnTo>
                    <a:pt x="553" y="499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2" y="503"/>
                  </a:lnTo>
                  <a:lnTo>
                    <a:pt x="552" y="502"/>
                  </a:lnTo>
                  <a:lnTo>
                    <a:pt x="552" y="503"/>
                  </a:lnTo>
                  <a:lnTo>
                    <a:pt x="551" y="503"/>
                  </a:lnTo>
                  <a:lnTo>
                    <a:pt x="551" y="502"/>
                  </a:lnTo>
                  <a:lnTo>
                    <a:pt x="551" y="503"/>
                  </a:lnTo>
                  <a:lnTo>
                    <a:pt x="552" y="504"/>
                  </a:lnTo>
                  <a:lnTo>
                    <a:pt x="551" y="504"/>
                  </a:lnTo>
                  <a:lnTo>
                    <a:pt x="552" y="504"/>
                  </a:lnTo>
                  <a:lnTo>
                    <a:pt x="552" y="505"/>
                  </a:lnTo>
                  <a:lnTo>
                    <a:pt x="552" y="506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2" y="507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4" y="511"/>
                  </a:lnTo>
                  <a:lnTo>
                    <a:pt x="553" y="512"/>
                  </a:lnTo>
                  <a:lnTo>
                    <a:pt x="554" y="512"/>
                  </a:lnTo>
                  <a:lnTo>
                    <a:pt x="554" y="511"/>
                  </a:lnTo>
                  <a:lnTo>
                    <a:pt x="554" y="512"/>
                  </a:lnTo>
                  <a:lnTo>
                    <a:pt x="553" y="512"/>
                  </a:lnTo>
                  <a:lnTo>
                    <a:pt x="552" y="512"/>
                  </a:lnTo>
                  <a:lnTo>
                    <a:pt x="552" y="513"/>
                  </a:lnTo>
                  <a:lnTo>
                    <a:pt x="551" y="512"/>
                  </a:lnTo>
                  <a:lnTo>
                    <a:pt x="552" y="513"/>
                  </a:lnTo>
                  <a:lnTo>
                    <a:pt x="551" y="513"/>
                  </a:lnTo>
                  <a:lnTo>
                    <a:pt x="551" y="512"/>
                  </a:lnTo>
                  <a:lnTo>
                    <a:pt x="550" y="512"/>
                  </a:lnTo>
                  <a:lnTo>
                    <a:pt x="550" y="511"/>
                  </a:lnTo>
                  <a:lnTo>
                    <a:pt x="551" y="511"/>
                  </a:lnTo>
                  <a:lnTo>
                    <a:pt x="550" y="511"/>
                  </a:lnTo>
                  <a:lnTo>
                    <a:pt x="551" y="511"/>
                  </a:lnTo>
                  <a:lnTo>
                    <a:pt x="550" y="511"/>
                  </a:lnTo>
                  <a:lnTo>
                    <a:pt x="550" y="510"/>
                  </a:lnTo>
                  <a:lnTo>
                    <a:pt x="550" y="508"/>
                  </a:lnTo>
                  <a:lnTo>
                    <a:pt x="549" y="508"/>
                  </a:lnTo>
                  <a:lnTo>
                    <a:pt x="549" y="507"/>
                  </a:lnTo>
                  <a:lnTo>
                    <a:pt x="549" y="506"/>
                  </a:lnTo>
                  <a:lnTo>
                    <a:pt x="549" y="507"/>
                  </a:lnTo>
                  <a:lnTo>
                    <a:pt x="549" y="506"/>
                  </a:lnTo>
                  <a:lnTo>
                    <a:pt x="549" y="505"/>
                  </a:lnTo>
                  <a:lnTo>
                    <a:pt x="549" y="504"/>
                  </a:lnTo>
                  <a:lnTo>
                    <a:pt x="548" y="505"/>
                  </a:lnTo>
                  <a:lnTo>
                    <a:pt x="548" y="504"/>
                  </a:lnTo>
                  <a:lnTo>
                    <a:pt x="548" y="503"/>
                  </a:lnTo>
                  <a:lnTo>
                    <a:pt x="549" y="503"/>
                  </a:lnTo>
                  <a:lnTo>
                    <a:pt x="548" y="503"/>
                  </a:lnTo>
                  <a:lnTo>
                    <a:pt x="548" y="502"/>
                  </a:lnTo>
                  <a:lnTo>
                    <a:pt x="548" y="501"/>
                  </a:lnTo>
                  <a:lnTo>
                    <a:pt x="548" y="499"/>
                  </a:lnTo>
                  <a:lnTo>
                    <a:pt x="547" y="499"/>
                  </a:lnTo>
                  <a:lnTo>
                    <a:pt x="547" y="498"/>
                  </a:lnTo>
                  <a:lnTo>
                    <a:pt x="547" y="497"/>
                  </a:lnTo>
                  <a:lnTo>
                    <a:pt x="547" y="496"/>
                  </a:lnTo>
                  <a:lnTo>
                    <a:pt x="547" y="497"/>
                  </a:lnTo>
                  <a:lnTo>
                    <a:pt x="547" y="496"/>
                  </a:lnTo>
                  <a:lnTo>
                    <a:pt x="545" y="496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7" y="496"/>
                  </a:lnTo>
                  <a:lnTo>
                    <a:pt x="547" y="495"/>
                  </a:lnTo>
                  <a:lnTo>
                    <a:pt x="545" y="495"/>
                  </a:lnTo>
                  <a:lnTo>
                    <a:pt x="545" y="494"/>
                  </a:lnTo>
                  <a:lnTo>
                    <a:pt x="544" y="494"/>
                  </a:lnTo>
                  <a:lnTo>
                    <a:pt x="544" y="493"/>
                  </a:lnTo>
                  <a:lnTo>
                    <a:pt x="543" y="493"/>
                  </a:lnTo>
                  <a:lnTo>
                    <a:pt x="543" y="491"/>
                  </a:lnTo>
                  <a:lnTo>
                    <a:pt x="542" y="491"/>
                  </a:lnTo>
                  <a:lnTo>
                    <a:pt x="543" y="490"/>
                  </a:lnTo>
                  <a:lnTo>
                    <a:pt x="543" y="489"/>
                  </a:lnTo>
                  <a:lnTo>
                    <a:pt x="543" y="488"/>
                  </a:lnTo>
                  <a:lnTo>
                    <a:pt x="544" y="488"/>
                  </a:lnTo>
                  <a:lnTo>
                    <a:pt x="545" y="488"/>
                  </a:lnTo>
                  <a:lnTo>
                    <a:pt x="545" y="489"/>
                  </a:lnTo>
                  <a:lnTo>
                    <a:pt x="544" y="489"/>
                  </a:lnTo>
                  <a:lnTo>
                    <a:pt x="543" y="489"/>
                  </a:lnTo>
                  <a:lnTo>
                    <a:pt x="544" y="489"/>
                  </a:lnTo>
                  <a:lnTo>
                    <a:pt x="543" y="489"/>
                  </a:lnTo>
                  <a:lnTo>
                    <a:pt x="543" y="490"/>
                  </a:lnTo>
                  <a:lnTo>
                    <a:pt x="544" y="490"/>
                  </a:lnTo>
                  <a:lnTo>
                    <a:pt x="544" y="489"/>
                  </a:lnTo>
                  <a:lnTo>
                    <a:pt x="545" y="489"/>
                  </a:lnTo>
                  <a:lnTo>
                    <a:pt x="547" y="489"/>
                  </a:lnTo>
                  <a:lnTo>
                    <a:pt x="548" y="489"/>
                  </a:lnTo>
                  <a:lnTo>
                    <a:pt x="548" y="490"/>
                  </a:lnTo>
                  <a:lnTo>
                    <a:pt x="549" y="490"/>
                  </a:lnTo>
                  <a:lnTo>
                    <a:pt x="549" y="491"/>
                  </a:lnTo>
                  <a:lnTo>
                    <a:pt x="549" y="493"/>
                  </a:lnTo>
                  <a:lnTo>
                    <a:pt x="550" y="493"/>
                  </a:lnTo>
                  <a:lnTo>
                    <a:pt x="550" y="494"/>
                  </a:lnTo>
                  <a:close/>
                  <a:moveTo>
                    <a:pt x="534" y="486"/>
                  </a:moveTo>
                  <a:lnTo>
                    <a:pt x="533" y="480"/>
                  </a:lnTo>
                  <a:lnTo>
                    <a:pt x="533" y="479"/>
                  </a:lnTo>
                  <a:lnTo>
                    <a:pt x="533" y="478"/>
                  </a:lnTo>
                  <a:lnTo>
                    <a:pt x="532" y="478"/>
                  </a:lnTo>
                  <a:lnTo>
                    <a:pt x="532" y="477"/>
                  </a:lnTo>
                  <a:lnTo>
                    <a:pt x="533" y="477"/>
                  </a:lnTo>
                  <a:lnTo>
                    <a:pt x="533" y="478"/>
                  </a:lnTo>
                  <a:lnTo>
                    <a:pt x="533" y="479"/>
                  </a:lnTo>
                  <a:lnTo>
                    <a:pt x="534" y="479"/>
                  </a:lnTo>
                  <a:lnTo>
                    <a:pt x="533" y="479"/>
                  </a:lnTo>
                  <a:lnTo>
                    <a:pt x="534" y="479"/>
                  </a:lnTo>
                  <a:lnTo>
                    <a:pt x="534" y="480"/>
                  </a:lnTo>
                  <a:lnTo>
                    <a:pt x="534" y="481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5" y="481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4" y="482"/>
                  </a:lnTo>
                  <a:lnTo>
                    <a:pt x="535" y="482"/>
                  </a:lnTo>
                  <a:lnTo>
                    <a:pt x="535" y="484"/>
                  </a:lnTo>
                  <a:lnTo>
                    <a:pt x="535" y="485"/>
                  </a:lnTo>
                  <a:lnTo>
                    <a:pt x="535" y="484"/>
                  </a:lnTo>
                  <a:lnTo>
                    <a:pt x="534" y="486"/>
                  </a:lnTo>
                  <a:close/>
                  <a:moveTo>
                    <a:pt x="532" y="476"/>
                  </a:moveTo>
                  <a:lnTo>
                    <a:pt x="531" y="473"/>
                  </a:lnTo>
                  <a:lnTo>
                    <a:pt x="531" y="474"/>
                  </a:lnTo>
                  <a:lnTo>
                    <a:pt x="532" y="474"/>
                  </a:lnTo>
                  <a:lnTo>
                    <a:pt x="532" y="476"/>
                  </a:lnTo>
                  <a:close/>
                  <a:moveTo>
                    <a:pt x="528" y="470"/>
                  </a:moveTo>
                  <a:lnTo>
                    <a:pt x="526" y="468"/>
                  </a:lnTo>
                  <a:lnTo>
                    <a:pt x="527" y="468"/>
                  </a:lnTo>
                  <a:lnTo>
                    <a:pt x="527" y="469"/>
                  </a:lnTo>
                  <a:lnTo>
                    <a:pt x="528" y="469"/>
                  </a:lnTo>
                  <a:lnTo>
                    <a:pt x="527" y="469"/>
                  </a:lnTo>
                  <a:lnTo>
                    <a:pt x="528" y="469"/>
                  </a:lnTo>
                  <a:lnTo>
                    <a:pt x="528" y="470"/>
                  </a:lnTo>
                  <a:close/>
                  <a:moveTo>
                    <a:pt x="526" y="468"/>
                  </a:moveTo>
                  <a:lnTo>
                    <a:pt x="526" y="466"/>
                  </a:lnTo>
                  <a:lnTo>
                    <a:pt x="526" y="468"/>
                  </a:lnTo>
                  <a:close/>
                  <a:moveTo>
                    <a:pt x="525" y="465"/>
                  </a:moveTo>
                  <a:lnTo>
                    <a:pt x="520" y="457"/>
                  </a:lnTo>
                  <a:lnTo>
                    <a:pt x="519" y="455"/>
                  </a:lnTo>
                  <a:lnTo>
                    <a:pt x="517" y="451"/>
                  </a:lnTo>
                  <a:lnTo>
                    <a:pt x="517" y="452"/>
                  </a:lnTo>
                  <a:lnTo>
                    <a:pt x="518" y="452"/>
                  </a:lnTo>
                  <a:lnTo>
                    <a:pt x="518" y="453"/>
                  </a:lnTo>
                  <a:lnTo>
                    <a:pt x="518" y="454"/>
                  </a:lnTo>
                  <a:lnTo>
                    <a:pt x="519" y="454"/>
                  </a:lnTo>
                  <a:lnTo>
                    <a:pt x="519" y="455"/>
                  </a:lnTo>
                  <a:lnTo>
                    <a:pt x="519" y="456"/>
                  </a:lnTo>
                  <a:lnTo>
                    <a:pt x="520" y="456"/>
                  </a:lnTo>
                  <a:lnTo>
                    <a:pt x="520" y="457"/>
                  </a:lnTo>
                  <a:lnTo>
                    <a:pt x="522" y="459"/>
                  </a:lnTo>
                  <a:lnTo>
                    <a:pt x="522" y="460"/>
                  </a:lnTo>
                  <a:lnTo>
                    <a:pt x="523" y="460"/>
                  </a:lnTo>
                  <a:lnTo>
                    <a:pt x="522" y="460"/>
                  </a:lnTo>
                  <a:lnTo>
                    <a:pt x="523" y="461"/>
                  </a:lnTo>
                  <a:lnTo>
                    <a:pt x="523" y="462"/>
                  </a:lnTo>
                  <a:lnTo>
                    <a:pt x="524" y="462"/>
                  </a:lnTo>
                  <a:lnTo>
                    <a:pt x="524" y="463"/>
                  </a:lnTo>
                  <a:lnTo>
                    <a:pt x="525" y="464"/>
                  </a:lnTo>
                  <a:lnTo>
                    <a:pt x="525" y="465"/>
                  </a:lnTo>
                  <a:close/>
                  <a:moveTo>
                    <a:pt x="500" y="418"/>
                  </a:moveTo>
                  <a:lnTo>
                    <a:pt x="500" y="417"/>
                  </a:lnTo>
                  <a:lnTo>
                    <a:pt x="498" y="415"/>
                  </a:lnTo>
                  <a:lnTo>
                    <a:pt x="495" y="411"/>
                  </a:lnTo>
                  <a:lnTo>
                    <a:pt x="494" y="410"/>
                  </a:lnTo>
                  <a:lnTo>
                    <a:pt x="494" y="409"/>
                  </a:lnTo>
                  <a:lnTo>
                    <a:pt x="493" y="409"/>
                  </a:lnTo>
                  <a:lnTo>
                    <a:pt x="492" y="407"/>
                  </a:lnTo>
                  <a:lnTo>
                    <a:pt x="492" y="406"/>
                  </a:lnTo>
                  <a:lnTo>
                    <a:pt x="493" y="407"/>
                  </a:lnTo>
                  <a:lnTo>
                    <a:pt x="494" y="407"/>
                  </a:lnTo>
                  <a:lnTo>
                    <a:pt x="494" y="409"/>
                  </a:lnTo>
                  <a:lnTo>
                    <a:pt x="495" y="409"/>
                  </a:lnTo>
                  <a:lnTo>
                    <a:pt x="495" y="410"/>
                  </a:lnTo>
                  <a:lnTo>
                    <a:pt x="495" y="411"/>
                  </a:lnTo>
                  <a:lnTo>
                    <a:pt x="497" y="411"/>
                  </a:lnTo>
                  <a:lnTo>
                    <a:pt x="497" y="412"/>
                  </a:lnTo>
                  <a:lnTo>
                    <a:pt x="498" y="413"/>
                  </a:lnTo>
                  <a:lnTo>
                    <a:pt x="497" y="413"/>
                  </a:lnTo>
                  <a:lnTo>
                    <a:pt x="498" y="413"/>
                  </a:lnTo>
                  <a:lnTo>
                    <a:pt x="498" y="414"/>
                  </a:lnTo>
                  <a:lnTo>
                    <a:pt x="498" y="413"/>
                  </a:lnTo>
                  <a:lnTo>
                    <a:pt x="498" y="412"/>
                  </a:lnTo>
                  <a:lnTo>
                    <a:pt x="498" y="413"/>
                  </a:lnTo>
                  <a:lnTo>
                    <a:pt x="499" y="413"/>
                  </a:lnTo>
                  <a:lnTo>
                    <a:pt x="499" y="414"/>
                  </a:lnTo>
                  <a:lnTo>
                    <a:pt x="499" y="415"/>
                  </a:lnTo>
                  <a:lnTo>
                    <a:pt x="500" y="415"/>
                  </a:lnTo>
                  <a:lnTo>
                    <a:pt x="500" y="417"/>
                  </a:lnTo>
                  <a:lnTo>
                    <a:pt x="501" y="417"/>
                  </a:lnTo>
                  <a:lnTo>
                    <a:pt x="501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18"/>
                  </a:lnTo>
                  <a:lnTo>
                    <a:pt x="500" y="418"/>
                  </a:lnTo>
                  <a:close/>
                  <a:moveTo>
                    <a:pt x="482" y="368"/>
                  </a:moveTo>
                  <a:lnTo>
                    <a:pt x="482" y="367"/>
                  </a:lnTo>
                  <a:lnTo>
                    <a:pt x="477" y="363"/>
                  </a:lnTo>
                  <a:lnTo>
                    <a:pt x="477" y="362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8" y="363"/>
                  </a:lnTo>
                  <a:lnTo>
                    <a:pt x="478" y="364"/>
                  </a:lnTo>
                  <a:lnTo>
                    <a:pt x="478" y="363"/>
                  </a:lnTo>
                  <a:lnTo>
                    <a:pt x="478" y="364"/>
                  </a:lnTo>
                  <a:lnTo>
                    <a:pt x="480" y="364"/>
                  </a:lnTo>
                  <a:lnTo>
                    <a:pt x="478" y="364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1" y="366"/>
                  </a:lnTo>
                  <a:lnTo>
                    <a:pt x="481" y="367"/>
                  </a:lnTo>
                  <a:lnTo>
                    <a:pt x="482" y="367"/>
                  </a:lnTo>
                  <a:lnTo>
                    <a:pt x="482" y="368"/>
                  </a:lnTo>
                  <a:close/>
                  <a:moveTo>
                    <a:pt x="475" y="358"/>
                  </a:moveTo>
                  <a:lnTo>
                    <a:pt x="475" y="356"/>
                  </a:lnTo>
                  <a:lnTo>
                    <a:pt x="476" y="351"/>
                  </a:lnTo>
                  <a:lnTo>
                    <a:pt x="477" y="349"/>
                  </a:lnTo>
                  <a:lnTo>
                    <a:pt x="478" y="349"/>
                  </a:lnTo>
                  <a:lnTo>
                    <a:pt x="477" y="349"/>
                  </a:lnTo>
                  <a:lnTo>
                    <a:pt x="477" y="350"/>
                  </a:lnTo>
                  <a:lnTo>
                    <a:pt x="477" y="351"/>
                  </a:lnTo>
                  <a:lnTo>
                    <a:pt x="476" y="351"/>
                  </a:lnTo>
                  <a:lnTo>
                    <a:pt x="477" y="351"/>
                  </a:lnTo>
                  <a:lnTo>
                    <a:pt x="477" y="352"/>
                  </a:lnTo>
                  <a:lnTo>
                    <a:pt x="476" y="352"/>
                  </a:lnTo>
                  <a:lnTo>
                    <a:pt x="476" y="353"/>
                  </a:lnTo>
                  <a:lnTo>
                    <a:pt x="476" y="354"/>
                  </a:lnTo>
                  <a:lnTo>
                    <a:pt x="477" y="354"/>
                  </a:lnTo>
                  <a:lnTo>
                    <a:pt x="476" y="354"/>
                  </a:lnTo>
                  <a:lnTo>
                    <a:pt x="476" y="355"/>
                  </a:lnTo>
                  <a:lnTo>
                    <a:pt x="476" y="356"/>
                  </a:lnTo>
                  <a:lnTo>
                    <a:pt x="475" y="358"/>
                  </a:lnTo>
                  <a:close/>
                  <a:moveTo>
                    <a:pt x="340" y="107"/>
                  </a:moveTo>
                  <a:lnTo>
                    <a:pt x="339" y="107"/>
                  </a:lnTo>
                  <a:lnTo>
                    <a:pt x="339" y="106"/>
                  </a:lnTo>
                  <a:lnTo>
                    <a:pt x="340" y="106"/>
                  </a:lnTo>
                  <a:lnTo>
                    <a:pt x="340" y="107"/>
                  </a:lnTo>
                  <a:close/>
                  <a:moveTo>
                    <a:pt x="207" y="115"/>
                  </a:moveTo>
                  <a:lnTo>
                    <a:pt x="206" y="115"/>
                  </a:lnTo>
                  <a:lnTo>
                    <a:pt x="207" y="115"/>
                  </a:lnTo>
                  <a:close/>
                  <a:moveTo>
                    <a:pt x="205" y="113"/>
                  </a:moveTo>
                  <a:lnTo>
                    <a:pt x="204" y="111"/>
                  </a:lnTo>
                  <a:lnTo>
                    <a:pt x="204" y="110"/>
                  </a:lnTo>
                  <a:lnTo>
                    <a:pt x="204" y="111"/>
                  </a:lnTo>
                  <a:lnTo>
                    <a:pt x="205" y="111"/>
                  </a:lnTo>
                  <a:lnTo>
                    <a:pt x="205" y="113"/>
                  </a:lnTo>
                  <a:close/>
                  <a:moveTo>
                    <a:pt x="592" y="582"/>
                  </a:moveTo>
                  <a:lnTo>
                    <a:pt x="592" y="581"/>
                  </a:lnTo>
                  <a:lnTo>
                    <a:pt x="592" y="582"/>
                  </a:lnTo>
                  <a:lnTo>
                    <a:pt x="591" y="582"/>
                  </a:lnTo>
                  <a:lnTo>
                    <a:pt x="591" y="581"/>
                  </a:lnTo>
                  <a:lnTo>
                    <a:pt x="592" y="581"/>
                  </a:lnTo>
                  <a:lnTo>
                    <a:pt x="592" y="58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26">
              <a:extLst>
                <a:ext uri="{FF2B5EF4-FFF2-40B4-BE49-F238E27FC236}">
                  <a16:creationId xmlns:a16="http://schemas.microsoft.com/office/drawing/2014/main" id="{DDB40181-29AF-BD5E-4FD8-556C9BBCF6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6663" y="2784475"/>
              <a:ext cx="752475" cy="871538"/>
            </a:xfrm>
            <a:custGeom>
              <a:avLst/>
              <a:gdLst>
                <a:gd name="T0" fmla="*/ 227 w 474"/>
                <a:gd name="T1" fmla="*/ 26 h 549"/>
                <a:gd name="T2" fmla="*/ 266 w 474"/>
                <a:gd name="T3" fmla="*/ 64 h 549"/>
                <a:gd name="T4" fmla="*/ 306 w 474"/>
                <a:gd name="T5" fmla="*/ 128 h 549"/>
                <a:gd name="T6" fmla="*/ 354 w 474"/>
                <a:gd name="T7" fmla="*/ 174 h 549"/>
                <a:gd name="T8" fmla="*/ 382 w 474"/>
                <a:gd name="T9" fmla="*/ 221 h 549"/>
                <a:gd name="T10" fmla="*/ 416 w 474"/>
                <a:gd name="T11" fmla="*/ 272 h 549"/>
                <a:gd name="T12" fmla="*/ 442 w 474"/>
                <a:gd name="T13" fmla="*/ 317 h 549"/>
                <a:gd name="T14" fmla="*/ 469 w 474"/>
                <a:gd name="T15" fmla="*/ 354 h 549"/>
                <a:gd name="T16" fmla="*/ 472 w 474"/>
                <a:gd name="T17" fmla="*/ 361 h 549"/>
                <a:gd name="T18" fmla="*/ 460 w 474"/>
                <a:gd name="T19" fmla="*/ 365 h 549"/>
                <a:gd name="T20" fmla="*/ 459 w 474"/>
                <a:gd name="T21" fmla="*/ 374 h 549"/>
                <a:gd name="T22" fmla="*/ 457 w 474"/>
                <a:gd name="T23" fmla="*/ 373 h 549"/>
                <a:gd name="T24" fmla="*/ 447 w 474"/>
                <a:gd name="T25" fmla="*/ 366 h 549"/>
                <a:gd name="T26" fmla="*/ 441 w 474"/>
                <a:gd name="T27" fmla="*/ 366 h 549"/>
                <a:gd name="T28" fmla="*/ 444 w 474"/>
                <a:gd name="T29" fmla="*/ 371 h 549"/>
                <a:gd name="T30" fmla="*/ 441 w 474"/>
                <a:gd name="T31" fmla="*/ 374 h 549"/>
                <a:gd name="T32" fmla="*/ 440 w 474"/>
                <a:gd name="T33" fmla="*/ 385 h 549"/>
                <a:gd name="T34" fmla="*/ 430 w 474"/>
                <a:gd name="T35" fmla="*/ 381 h 549"/>
                <a:gd name="T36" fmla="*/ 430 w 474"/>
                <a:gd name="T37" fmla="*/ 388 h 549"/>
                <a:gd name="T38" fmla="*/ 439 w 474"/>
                <a:gd name="T39" fmla="*/ 394 h 549"/>
                <a:gd name="T40" fmla="*/ 431 w 474"/>
                <a:gd name="T41" fmla="*/ 396 h 549"/>
                <a:gd name="T42" fmla="*/ 439 w 474"/>
                <a:gd name="T43" fmla="*/ 399 h 549"/>
                <a:gd name="T44" fmla="*/ 433 w 474"/>
                <a:gd name="T45" fmla="*/ 400 h 549"/>
                <a:gd name="T46" fmla="*/ 426 w 474"/>
                <a:gd name="T47" fmla="*/ 398 h 549"/>
                <a:gd name="T48" fmla="*/ 435 w 474"/>
                <a:gd name="T49" fmla="*/ 405 h 549"/>
                <a:gd name="T50" fmla="*/ 433 w 474"/>
                <a:gd name="T51" fmla="*/ 408 h 549"/>
                <a:gd name="T52" fmla="*/ 426 w 474"/>
                <a:gd name="T53" fmla="*/ 407 h 549"/>
                <a:gd name="T54" fmla="*/ 426 w 474"/>
                <a:gd name="T55" fmla="*/ 411 h 549"/>
                <a:gd name="T56" fmla="*/ 427 w 474"/>
                <a:gd name="T57" fmla="*/ 415 h 549"/>
                <a:gd name="T58" fmla="*/ 424 w 474"/>
                <a:gd name="T59" fmla="*/ 416 h 549"/>
                <a:gd name="T60" fmla="*/ 428 w 474"/>
                <a:gd name="T61" fmla="*/ 420 h 549"/>
                <a:gd name="T62" fmla="*/ 438 w 474"/>
                <a:gd name="T63" fmla="*/ 419 h 549"/>
                <a:gd name="T64" fmla="*/ 428 w 474"/>
                <a:gd name="T65" fmla="*/ 430 h 549"/>
                <a:gd name="T66" fmla="*/ 423 w 474"/>
                <a:gd name="T67" fmla="*/ 423 h 549"/>
                <a:gd name="T68" fmla="*/ 423 w 474"/>
                <a:gd name="T69" fmla="*/ 432 h 549"/>
                <a:gd name="T70" fmla="*/ 423 w 474"/>
                <a:gd name="T71" fmla="*/ 433 h 549"/>
                <a:gd name="T72" fmla="*/ 416 w 474"/>
                <a:gd name="T73" fmla="*/ 436 h 549"/>
                <a:gd name="T74" fmla="*/ 414 w 474"/>
                <a:gd name="T75" fmla="*/ 439 h 549"/>
                <a:gd name="T76" fmla="*/ 418 w 474"/>
                <a:gd name="T77" fmla="*/ 446 h 549"/>
                <a:gd name="T78" fmla="*/ 414 w 474"/>
                <a:gd name="T79" fmla="*/ 459 h 549"/>
                <a:gd name="T80" fmla="*/ 406 w 474"/>
                <a:gd name="T81" fmla="*/ 458 h 549"/>
                <a:gd name="T82" fmla="*/ 398 w 474"/>
                <a:gd name="T83" fmla="*/ 450 h 549"/>
                <a:gd name="T84" fmla="*/ 407 w 474"/>
                <a:gd name="T85" fmla="*/ 461 h 549"/>
                <a:gd name="T86" fmla="*/ 417 w 474"/>
                <a:gd name="T87" fmla="*/ 466 h 549"/>
                <a:gd name="T88" fmla="*/ 414 w 474"/>
                <a:gd name="T89" fmla="*/ 465 h 549"/>
                <a:gd name="T90" fmla="*/ 407 w 474"/>
                <a:gd name="T91" fmla="*/ 465 h 549"/>
                <a:gd name="T92" fmla="*/ 403 w 474"/>
                <a:gd name="T93" fmla="*/ 465 h 549"/>
                <a:gd name="T94" fmla="*/ 411 w 474"/>
                <a:gd name="T95" fmla="*/ 475 h 549"/>
                <a:gd name="T96" fmla="*/ 411 w 474"/>
                <a:gd name="T97" fmla="*/ 478 h 549"/>
                <a:gd name="T98" fmla="*/ 415 w 474"/>
                <a:gd name="T99" fmla="*/ 481 h 549"/>
                <a:gd name="T100" fmla="*/ 415 w 474"/>
                <a:gd name="T101" fmla="*/ 492 h 549"/>
                <a:gd name="T102" fmla="*/ 409 w 474"/>
                <a:gd name="T103" fmla="*/ 505 h 549"/>
                <a:gd name="T104" fmla="*/ 398 w 474"/>
                <a:gd name="T105" fmla="*/ 506 h 549"/>
                <a:gd name="T106" fmla="*/ 357 w 474"/>
                <a:gd name="T107" fmla="*/ 503 h 549"/>
                <a:gd name="T108" fmla="*/ 338 w 474"/>
                <a:gd name="T109" fmla="*/ 545 h 549"/>
                <a:gd name="T110" fmla="*/ 70 w 474"/>
                <a:gd name="T111" fmla="*/ 504 h 549"/>
                <a:gd name="T112" fmla="*/ 50 w 474"/>
                <a:gd name="T113" fmla="*/ 452 h 549"/>
                <a:gd name="T114" fmla="*/ 47 w 474"/>
                <a:gd name="T115" fmla="*/ 387 h 549"/>
                <a:gd name="T116" fmla="*/ 55 w 474"/>
                <a:gd name="T117" fmla="*/ 341 h 549"/>
                <a:gd name="T118" fmla="*/ 51 w 474"/>
                <a:gd name="T119" fmla="*/ 285 h 549"/>
                <a:gd name="T120" fmla="*/ 18 w 474"/>
                <a:gd name="T121" fmla="*/ 10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4" h="549">
                  <a:moveTo>
                    <a:pt x="128" y="2"/>
                  </a:moveTo>
                  <a:lnTo>
                    <a:pt x="146" y="2"/>
                  </a:lnTo>
                  <a:lnTo>
                    <a:pt x="177" y="2"/>
                  </a:lnTo>
                  <a:lnTo>
                    <a:pt x="197" y="2"/>
                  </a:lnTo>
                  <a:lnTo>
                    <a:pt x="197" y="1"/>
                  </a:lnTo>
                  <a:lnTo>
                    <a:pt x="204" y="1"/>
                  </a:lnTo>
                  <a:lnTo>
                    <a:pt x="227" y="1"/>
                  </a:lnTo>
                  <a:lnTo>
                    <a:pt x="248" y="0"/>
                  </a:lnTo>
                  <a:lnTo>
                    <a:pt x="248" y="1"/>
                  </a:lnTo>
                  <a:lnTo>
                    <a:pt x="247" y="5"/>
                  </a:lnTo>
                  <a:lnTo>
                    <a:pt x="246" y="7"/>
                  </a:lnTo>
                  <a:lnTo>
                    <a:pt x="248" y="8"/>
                  </a:lnTo>
                  <a:lnTo>
                    <a:pt x="245" y="9"/>
                  </a:lnTo>
                  <a:lnTo>
                    <a:pt x="242" y="9"/>
                  </a:lnTo>
                  <a:lnTo>
                    <a:pt x="238" y="15"/>
                  </a:lnTo>
                  <a:lnTo>
                    <a:pt x="234" y="15"/>
                  </a:lnTo>
                  <a:lnTo>
                    <a:pt x="234" y="18"/>
                  </a:lnTo>
                  <a:lnTo>
                    <a:pt x="230" y="22"/>
                  </a:lnTo>
                  <a:lnTo>
                    <a:pt x="229" y="24"/>
                  </a:lnTo>
                  <a:lnTo>
                    <a:pt x="227" y="26"/>
                  </a:lnTo>
                  <a:lnTo>
                    <a:pt x="227" y="29"/>
                  </a:lnTo>
                  <a:lnTo>
                    <a:pt x="223" y="33"/>
                  </a:lnTo>
                  <a:lnTo>
                    <a:pt x="224" y="35"/>
                  </a:lnTo>
                  <a:lnTo>
                    <a:pt x="225" y="39"/>
                  </a:lnTo>
                  <a:lnTo>
                    <a:pt x="229" y="41"/>
                  </a:lnTo>
                  <a:lnTo>
                    <a:pt x="230" y="42"/>
                  </a:lnTo>
                  <a:lnTo>
                    <a:pt x="233" y="44"/>
                  </a:lnTo>
                  <a:lnTo>
                    <a:pt x="236" y="48"/>
                  </a:lnTo>
                  <a:lnTo>
                    <a:pt x="239" y="49"/>
                  </a:lnTo>
                  <a:lnTo>
                    <a:pt x="241" y="48"/>
                  </a:lnTo>
                  <a:lnTo>
                    <a:pt x="242" y="51"/>
                  </a:lnTo>
                  <a:lnTo>
                    <a:pt x="245" y="53"/>
                  </a:lnTo>
                  <a:lnTo>
                    <a:pt x="247" y="54"/>
                  </a:lnTo>
                  <a:lnTo>
                    <a:pt x="248" y="57"/>
                  </a:lnTo>
                  <a:lnTo>
                    <a:pt x="250" y="57"/>
                  </a:lnTo>
                  <a:lnTo>
                    <a:pt x="251" y="60"/>
                  </a:lnTo>
                  <a:lnTo>
                    <a:pt x="258" y="65"/>
                  </a:lnTo>
                  <a:lnTo>
                    <a:pt x="259" y="64"/>
                  </a:lnTo>
                  <a:lnTo>
                    <a:pt x="264" y="62"/>
                  </a:lnTo>
                  <a:lnTo>
                    <a:pt x="266" y="64"/>
                  </a:lnTo>
                  <a:lnTo>
                    <a:pt x="269" y="62"/>
                  </a:lnTo>
                  <a:lnTo>
                    <a:pt x="272" y="66"/>
                  </a:lnTo>
                  <a:lnTo>
                    <a:pt x="273" y="68"/>
                  </a:lnTo>
                  <a:lnTo>
                    <a:pt x="275" y="75"/>
                  </a:lnTo>
                  <a:lnTo>
                    <a:pt x="275" y="77"/>
                  </a:lnTo>
                  <a:lnTo>
                    <a:pt x="279" y="81"/>
                  </a:lnTo>
                  <a:lnTo>
                    <a:pt x="280" y="84"/>
                  </a:lnTo>
                  <a:lnTo>
                    <a:pt x="281" y="86"/>
                  </a:lnTo>
                  <a:lnTo>
                    <a:pt x="284" y="88"/>
                  </a:lnTo>
                  <a:lnTo>
                    <a:pt x="286" y="100"/>
                  </a:lnTo>
                  <a:lnTo>
                    <a:pt x="287" y="103"/>
                  </a:lnTo>
                  <a:lnTo>
                    <a:pt x="291" y="105"/>
                  </a:lnTo>
                  <a:lnTo>
                    <a:pt x="292" y="109"/>
                  </a:lnTo>
                  <a:lnTo>
                    <a:pt x="295" y="111"/>
                  </a:lnTo>
                  <a:lnTo>
                    <a:pt x="295" y="112"/>
                  </a:lnTo>
                  <a:lnTo>
                    <a:pt x="297" y="113"/>
                  </a:lnTo>
                  <a:lnTo>
                    <a:pt x="299" y="117"/>
                  </a:lnTo>
                  <a:lnTo>
                    <a:pt x="299" y="121"/>
                  </a:lnTo>
                  <a:lnTo>
                    <a:pt x="303" y="127"/>
                  </a:lnTo>
                  <a:lnTo>
                    <a:pt x="306" y="128"/>
                  </a:lnTo>
                  <a:lnTo>
                    <a:pt x="307" y="128"/>
                  </a:lnTo>
                  <a:lnTo>
                    <a:pt x="309" y="132"/>
                  </a:lnTo>
                  <a:lnTo>
                    <a:pt x="313" y="135"/>
                  </a:lnTo>
                  <a:lnTo>
                    <a:pt x="316" y="137"/>
                  </a:lnTo>
                  <a:lnTo>
                    <a:pt x="317" y="137"/>
                  </a:lnTo>
                  <a:lnTo>
                    <a:pt x="322" y="140"/>
                  </a:lnTo>
                  <a:lnTo>
                    <a:pt x="324" y="141"/>
                  </a:lnTo>
                  <a:lnTo>
                    <a:pt x="329" y="145"/>
                  </a:lnTo>
                  <a:lnTo>
                    <a:pt x="329" y="146"/>
                  </a:lnTo>
                  <a:lnTo>
                    <a:pt x="333" y="150"/>
                  </a:lnTo>
                  <a:lnTo>
                    <a:pt x="334" y="153"/>
                  </a:lnTo>
                  <a:lnTo>
                    <a:pt x="335" y="157"/>
                  </a:lnTo>
                  <a:lnTo>
                    <a:pt x="339" y="161"/>
                  </a:lnTo>
                  <a:lnTo>
                    <a:pt x="339" y="166"/>
                  </a:lnTo>
                  <a:lnTo>
                    <a:pt x="341" y="167"/>
                  </a:lnTo>
                  <a:lnTo>
                    <a:pt x="342" y="168"/>
                  </a:lnTo>
                  <a:lnTo>
                    <a:pt x="345" y="170"/>
                  </a:lnTo>
                  <a:lnTo>
                    <a:pt x="348" y="169"/>
                  </a:lnTo>
                  <a:lnTo>
                    <a:pt x="349" y="171"/>
                  </a:lnTo>
                  <a:lnTo>
                    <a:pt x="354" y="174"/>
                  </a:lnTo>
                  <a:lnTo>
                    <a:pt x="356" y="177"/>
                  </a:lnTo>
                  <a:lnTo>
                    <a:pt x="357" y="177"/>
                  </a:lnTo>
                  <a:lnTo>
                    <a:pt x="359" y="183"/>
                  </a:lnTo>
                  <a:lnTo>
                    <a:pt x="366" y="185"/>
                  </a:lnTo>
                  <a:lnTo>
                    <a:pt x="367" y="188"/>
                  </a:lnTo>
                  <a:lnTo>
                    <a:pt x="365" y="189"/>
                  </a:lnTo>
                  <a:lnTo>
                    <a:pt x="366" y="192"/>
                  </a:lnTo>
                  <a:lnTo>
                    <a:pt x="365" y="193"/>
                  </a:lnTo>
                  <a:lnTo>
                    <a:pt x="365" y="195"/>
                  </a:lnTo>
                  <a:lnTo>
                    <a:pt x="364" y="197"/>
                  </a:lnTo>
                  <a:lnTo>
                    <a:pt x="367" y="202"/>
                  </a:lnTo>
                  <a:lnTo>
                    <a:pt x="373" y="203"/>
                  </a:lnTo>
                  <a:lnTo>
                    <a:pt x="374" y="209"/>
                  </a:lnTo>
                  <a:lnTo>
                    <a:pt x="373" y="210"/>
                  </a:lnTo>
                  <a:lnTo>
                    <a:pt x="375" y="213"/>
                  </a:lnTo>
                  <a:lnTo>
                    <a:pt x="379" y="216"/>
                  </a:lnTo>
                  <a:lnTo>
                    <a:pt x="381" y="214"/>
                  </a:lnTo>
                  <a:lnTo>
                    <a:pt x="382" y="217"/>
                  </a:lnTo>
                  <a:lnTo>
                    <a:pt x="382" y="218"/>
                  </a:lnTo>
                  <a:lnTo>
                    <a:pt x="382" y="221"/>
                  </a:lnTo>
                  <a:lnTo>
                    <a:pt x="384" y="223"/>
                  </a:lnTo>
                  <a:lnTo>
                    <a:pt x="388" y="227"/>
                  </a:lnTo>
                  <a:lnTo>
                    <a:pt x="392" y="228"/>
                  </a:lnTo>
                  <a:lnTo>
                    <a:pt x="393" y="229"/>
                  </a:lnTo>
                  <a:lnTo>
                    <a:pt x="397" y="229"/>
                  </a:lnTo>
                  <a:lnTo>
                    <a:pt x="397" y="230"/>
                  </a:lnTo>
                  <a:lnTo>
                    <a:pt x="399" y="231"/>
                  </a:lnTo>
                  <a:lnTo>
                    <a:pt x="401" y="235"/>
                  </a:lnTo>
                  <a:lnTo>
                    <a:pt x="403" y="236"/>
                  </a:lnTo>
                  <a:lnTo>
                    <a:pt x="407" y="237"/>
                  </a:lnTo>
                  <a:lnTo>
                    <a:pt x="409" y="239"/>
                  </a:lnTo>
                  <a:lnTo>
                    <a:pt x="408" y="247"/>
                  </a:lnTo>
                  <a:lnTo>
                    <a:pt x="409" y="250"/>
                  </a:lnTo>
                  <a:lnTo>
                    <a:pt x="410" y="255"/>
                  </a:lnTo>
                  <a:lnTo>
                    <a:pt x="413" y="255"/>
                  </a:lnTo>
                  <a:lnTo>
                    <a:pt x="413" y="259"/>
                  </a:lnTo>
                  <a:lnTo>
                    <a:pt x="416" y="260"/>
                  </a:lnTo>
                  <a:lnTo>
                    <a:pt x="415" y="265"/>
                  </a:lnTo>
                  <a:lnTo>
                    <a:pt x="416" y="267"/>
                  </a:lnTo>
                  <a:lnTo>
                    <a:pt x="416" y="272"/>
                  </a:lnTo>
                  <a:lnTo>
                    <a:pt x="415" y="276"/>
                  </a:lnTo>
                  <a:lnTo>
                    <a:pt x="418" y="278"/>
                  </a:lnTo>
                  <a:lnTo>
                    <a:pt x="417" y="279"/>
                  </a:lnTo>
                  <a:lnTo>
                    <a:pt x="418" y="281"/>
                  </a:lnTo>
                  <a:lnTo>
                    <a:pt x="417" y="282"/>
                  </a:lnTo>
                  <a:lnTo>
                    <a:pt x="417" y="286"/>
                  </a:lnTo>
                  <a:lnTo>
                    <a:pt x="419" y="289"/>
                  </a:lnTo>
                  <a:lnTo>
                    <a:pt x="423" y="290"/>
                  </a:lnTo>
                  <a:lnTo>
                    <a:pt x="428" y="293"/>
                  </a:lnTo>
                  <a:lnTo>
                    <a:pt x="431" y="294"/>
                  </a:lnTo>
                  <a:lnTo>
                    <a:pt x="430" y="295"/>
                  </a:lnTo>
                  <a:lnTo>
                    <a:pt x="433" y="297"/>
                  </a:lnTo>
                  <a:lnTo>
                    <a:pt x="434" y="297"/>
                  </a:lnTo>
                  <a:lnTo>
                    <a:pt x="434" y="299"/>
                  </a:lnTo>
                  <a:lnTo>
                    <a:pt x="438" y="303"/>
                  </a:lnTo>
                  <a:lnTo>
                    <a:pt x="438" y="305"/>
                  </a:lnTo>
                  <a:lnTo>
                    <a:pt x="438" y="309"/>
                  </a:lnTo>
                  <a:lnTo>
                    <a:pt x="440" y="312"/>
                  </a:lnTo>
                  <a:lnTo>
                    <a:pt x="440" y="313"/>
                  </a:lnTo>
                  <a:lnTo>
                    <a:pt x="442" y="317"/>
                  </a:lnTo>
                  <a:lnTo>
                    <a:pt x="443" y="318"/>
                  </a:lnTo>
                  <a:lnTo>
                    <a:pt x="444" y="319"/>
                  </a:lnTo>
                  <a:lnTo>
                    <a:pt x="444" y="321"/>
                  </a:lnTo>
                  <a:lnTo>
                    <a:pt x="445" y="324"/>
                  </a:lnTo>
                  <a:lnTo>
                    <a:pt x="442" y="329"/>
                  </a:lnTo>
                  <a:lnTo>
                    <a:pt x="444" y="334"/>
                  </a:lnTo>
                  <a:lnTo>
                    <a:pt x="445" y="335"/>
                  </a:lnTo>
                  <a:lnTo>
                    <a:pt x="445" y="337"/>
                  </a:lnTo>
                  <a:lnTo>
                    <a:pt x="445" y="343"/>
                  </a:lnTo>
                  <a:lnTo>
                    <a:pt x="447" y="345"/>
                  </a:lnTo>
                  <a:lnTo>
                    <a:pt x="449" y="345"/>
                  </a:lnTo>
                  <a:lnTo>
                    <a:pt x="451" y="347"/>
                  </a:lnTo>
                  <a:lnTo>
                    <a:pt x="455" y="348"/>
                  </a:lnTo>
                  <a:lnTo>
                    <a:pt x="457" y="346"/>
                  </a:lnTo>
                  <a:lnTo>
                    <a:pt x="460" y="349"/>
                  </a:lnTo>
                  <a:lnTo>
                    <a:pt x="462" y="351"/>
                  </a:lnTo>
                  <a:lnTo>
                    <a:pt x="466" y="354"/>
                  </a:lnTo>
                  <a:lnTo>
                    <a:pt x="467" y="354"/>
                  </a:lnTo>
                  <a:lnTo>
                    <a:pt x="468" y="354"/>
                  </a:lnTo>
                  <a:lnTo>
                    <a:pt x="469" y="354"/>
                  </a:lnTo>
                  <a:lnTo>
                    <a:pt x="469" y="355"/>
                  </a:lnTo>
                  <a:lnTo>
                    <a:pt x="469" y="356"/>
                  </a:lnTo>
                  <a:lnTo>
                    <a:pt x="468" y="356"/>
                  </a:lnTo>
                  <a:lnTo>
                    <a:pt x="468" y="355"/>
                  </a:lnTo>
                  <a:lnTo>
                    <a:pt x="467" y="355"/>
                  </a:lnTo>
                  <a:lnTo>
                    <a:pt x="467" y="356"/>
                  </a:lnTo>
                  <a:lnTo>
                    <a:pt x="468" y="356"/>
                  </a:lnTo>
                  <a:lnTo>
                    <a:pt x="469" y="356"/>
                  </a:lnTo>
                  <a:lnTo>
                    <a:pt x="470" y="356"/>
                  </a:lnTo>
                  <a:lnTo>
                    <a:pt x="472" y="356"/>
                  </a:lnTo>
                  <a:lnTo>
                    <a:pt x="472" y="355"/>
                  </a:lnTo>
                  <a:lnTo>
                    <a:pt x="474" y="356"/>
                  </a:lnTo>
                  <a:lnTo>
                    <a:pt x="474" y="357"/>
                  </a:lnTo>
                  <a:lnTo>
                    <a:pt x="473" y="357"/>
                  </a:lnTo>
                  <a:lnTo>
                    <a:pt x="473" y="358"/>
                  </a:lnTo>
                  <a:lnTo>
                    <a:pt x="473" y="360"/>
                  </a:lnTo>
                  <a:lnTo>
                    <a:pt x="472" y="360"/>
                  </a:lnTo>
                  <a:lnTo>
                    <a:pt x="472" y="358"/>
                  </a:lnTo>
                  <a:lnTo>
                    <a:pt x="472" y="360"/>
                  </a:lnTo>
                  <a:lnTo>
                    <a:pt x="472" y="361"/>
                  </a:lnTo>
                  <a:lnTo>
                    <a:pt x="472" y="362"/>
                  </a:lnTo>
                  <a:lnTo>
                    <a:pt x="469" y="363"/>
                  </a:lnTo>
                  <a:lnTo>
                    <a:pt x="468" y="363"/>
                  </a:lnTo>
                  <a:lnTo>
                    <a:pt x="467" y="363"/>
                  </a:lnTo>
                  <a:lnTo>
                    <a:pt x="468" y="363"/>
                  </a:lnTo>
                  <a:lnTo>
                    <a:pt x="467" y="363"/>
                  </a:lnTo>
                  <a:lnTo>
                    <a:pt x="467" y="364"/>
                  </a:lnTo>
                  <a:lnTo>
                    <a:pt x="466" y="364"/>
                  </a:lnTo>
                  <a:lnTo>
                    <a:pt x="465" y="365"/>
                  </a:lnTo>
                  <a:lnTo>
                    <a:pt x="465" y="364"/>
                  </a:lnTo>
                  <a:lnTo>
                    <a:pt x="465" y="363"/>
                  </a:lnTo>
                  <a:lnTo>
                    <a:pt x="465" y="362"/>
                  </a:lnTo>
                  <a:lnTo>
                    <a:pt x="465" y="361"/>
                  </a:lnTo>
                  <a:lnTo>
                    <a:pt x="465" y="360"/>
                  </a:lnTo>
                  <a:lnTo>
                    <a:pt x="465" y="361"/>
                  </a:lnTo>
                  <a:lnTo>
                    <a:pt x="465" y="362"/>
                  </a:lnTo>
                  <a:lnTo>
                    <a:pt x="464" y="362"/>
                  </a:lnTo>
                  <a:lnTo>
                    <a:pt x="462" y="363"/>
                  </a:lnTo>
                  <a:lnTo>
                    <a:pt x="461" y="364"/>
                  </a:lnTo>
                  <a:lnTo>
                    <a:pt x="460" y="365"/>
                  </a:lnTo>
                  <a:lnTo>
                    <a:pt x="460" y="364"/>
                  </a:lnTo>
                  <a:lnTo>
                    <a:pt x="459" y="364"/>
                  </a:lnTo>
                  <a:lnTo>
                    <a:pt x="458" y="364"/>
                  </a:lnTo>
                  <a:lnTo>
                    <a:pt x="459" y="365"/>
                  </a:lnTo>
                  <a:lnTo>
                    <a:pt x="459" y="366"/>
                  </a:lnTo>
                  <a:lnTo>
                    <a:pt x="458" y="366"/>
                  </a:lnTo>
                  <a:lnTo>
                    <a:pt x="459" y="366"/>
                  </a:lnTo>
                  <a:lnTo>
                    <a:pt x="460" y="366"/>
                  </a:lnTo>
                  <a:lnTo>
                    <a:pt x="460" y="368"/>
                  </a:lnTo>
                  <a:lnTo>
                    <a:pt x="460" y="369"/>
                  </a:lnTo>
                  <a:lnTo>
                    <a:pt x="461" y="369"/>
                  </a:lnTo>
                  <a:lnTo>
                    <a:pt x="462" y="369"/>
                  </a:lnTo>
                  <a:lnTo>
                    <a:pt x="464" y="369"/>
                  </a:lnTo>
                  <a:lnTo>
                    <a:pt x="464" y="370"/>
                  </a:lnTo>
                  <a:lnTo>
                    <a:pt x="462" y="371"/>
                  </a:lnTo>
                  <a:lnTo>
                    <a:pt x="461" y="371"/>
                  </a:lnTo>
                  <a:lnTo>
                    <a:pt x="460" y="372"/>
                  </a:lnTo>
                  <a:lnTo>
                    <a:pt x="460" y="373"/>
                  </a:lnTo>
                  <a:lnTo>
                    <a:pt x="459" y="373"/>
                  </a:lnTo>
                  <a:lnTo>
                    <a:pt x="459" y="374"/>
                  </a:lnTo>
                  <a:lnTo>
                    <a:pt x="458" y="374"/>
                  </a:lnTo>
                  <a:lnTo>
                    <a:pt x="457" y="374"/>
                  </a:lnTo>
                  <a:lnTo>
                    <a:pt x="458" y="374"/>
                  </a:lnTo>
                  <a:lnTo>
                    <a:pt x="458" y="373"/>
                  </a:lnTo>
                  <a:lnTo>
                    <a:pt x="458" y="372"/>
                  </a:lnTo>
                  <a:lnTo>
                    <a:pt x="457" y="372"/>
                  </a:lnTo>
                  <a:lnTo>
                    <a:pt x="457" y="371"/>
                  </a:lnTo>
                  <a:lnTo>
                    <a:pt x="457" y="370"/>
                  </a:lnTo>
                  <a:lnTo>
                    <a:pt x="457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7" y="369"/>
                  </a:lnTo>
                  <a:lnTo>
                    <a:pt x="457" y="370"/>
                  </a:lnTo>
                  <a:lnTo>
                    <a:pt x="457" y="371"/>
                  </a:lnTo>
                  <a:lnTo>
                    <a:pt x="457" y="372"/>
                  </a:lnTo>
                  <a:lnTo>
                    <a:pt x="457" y="373"/>
                  </a:lnTo>
                  <a:lnTo>
                    <a:pt x="458" y="373"/>
                  </a:lnTo>
                  <a:lnTo>
                    <a:pt x="457" y="373"/>
                  </a:lnTo>
                  <a:lnTo>
                    <a:pt x="456" y="373"/>
                  </a:lnTo>
                  <a:lnTo>
                    <a:pt x="453" y="372"/>
                  </a:lnTo>
                  <a:lnTo>
                    <a:pt x="452" y="372"/>
                  </a:lnTo>
                  <a:lnTo>
                    <a:pt x="451" y="372"/>
                  </a:lnTo>
                  <a:lnTo>
                    <a:pt x="450" y="373"/>
                  </a:lnTo>
                  <a:lnTo>
                    <a:pt x="450" y="372"/>
                  </a:lnTo>
                  <a:lnTo>
                    <a:pt x="450" y="371"/>
                  </a:lnTo>
                  <a:lnTo>
                    <a:pt x="449" y="371"/>
                  </a:lnTo>
                  <a:lnTo>
                    <a:pt x="449" y="370"/>
                  </a:lnTo>
                  <a:lnTo>
                    <a:pt x="448" y="370"/>
                  </a:lnTo>
                  <a:lnTo>
                    <a:pt x="448" y="369"/>
                  </a:lnTo>
                  <a:lnTo>
                    <a:pt x="448" y="368"/>
                  </a:lnTo>
                  <a:lnTo>
                    <a:pt x="449" y="368"/>
                  </a:lnTo>
                  <a:lnTo>
                    <a:pt x="450" y="368"/>
                  </a:lnTo>
                  <a:lnTo>
                    <a:pt x="449" y="368"/>
                  </a:lnTo>
                  <a:lnTo>
                    <a:pt x="449" y="366"/>
                  </a:lnTo>
                  <a:lnTo>
                    <a:pt x="448" y="366"/>
                  </a:lnTo>
                  <a:lnTo>
                    <a:pt x="448" y="368"/>
                  </a:lnTo>
                  <a:lnTo>
                    <a:pt x="447" y="368"/>
                  </a:lnTo>
                  <a:lnTo>
                    <a:pt x="447" y="366"/>
                  </a:lnTo>
                  <a:lnTo>
                    <a:pt x="445" y="366"/>
                  </a:lnTo>
                  <a:lnTo>
                    <a:pt x="447" y="368"/>
                  </a:lnTo>
                  <a:lnTo>
                    <a:pt x="447" y="369"/>
                  </a:lnTo>
                  <a:lnTo>
                    <a:pt x="448" y="369"/>
                  </a:lnTo>
                  <a:lnTo>
                    <a:pt x="448" y="370"/>
                  </a:lnTo>
                  <a:lnTo>
                    <a:pt x="448" y="371"/>
                  </a:lnTo>
                  <a:lnTo>
                    <a:pt x="447" y="371"/>
                  </a:lnTo>
                  <a:lnTo>
                    <a:pt x="445" y="370"/>
                  </a:lnTo>
                  <a:lnTo>
                    <a:pt x="444" y="370"/>
                  </a:lnTo>
                  <a:lnTo>
                    <a:pt x="444" y="369"/>
                  </a:lnTo>
                  <a:lnTo>
                    <a:pt x="443" y="368"/>
                  </a:lnTo>
                  <a:lnTo>
                    <a:pt x="443" y="366"/>
                  </a:lnTo>
                  <a:lnTo>
                    <a:pt x="442" y="366"/>
                  </a:lnTo>
                  <a:lnTo>
                    <a:pt x="442" y="365"/>
                  </a:lnTo>
                  <a:lnTo>
                    <a:pt x="441" y="366"/>
                  </a:lnTo>
                  <a:lnTo>
                    <a:pt x="441" y="365"/>
                  </a:lnTo>
                  <a:lnTo>
                    <a:pt x="441" y="364"/>
                  </a:lnTo>
                  <a:lnTo>
                    <a:pt x="440" y="364"/>
                  </a:lnTo>
                  <a:lnTo>
                    <a:pt x="441" y="365"/>
                  </a:lnTo>
                  <a:lnTo>
                    <a:pt x="441" y="366"/>
                  </a:lnTo>
                  <a:lnTo>
                    <a:pt x="442" y="366"/>
                  </a:lnTo>
                  <a:lnTo>
                    <a:pt x="442" y="368"/>
                  </a:lnTo>
                  <a:lnTo>
                    <a:pt x="442" y="366"/>
                  </a:lnTo>
                  <a:lnTo>
                    <a:pt x="441" y="366"/>
                  </a:lnTo>
                  <a:lnTo>
                    <a:pt x="440" y="366"/>
                  </a:lnTo>
                  <a:lnTo>
                    <a:pt x="439" y="366"/>
                  </a:lnTo>
                  <a:lnTo>
                    <a:pt x="440" y="368"/>
                  </a:lnTo>
                  <a:lnTo>
                    <a:pt x="441" y="366"/>
                  </a:lnTo>
                  <a:lnTo>
                    <a:pt x="441" y="368"/>
                  </a:lnTo>
                  <a:lnTo>
                    <a:pt x="442" y="368"/>
                  </a:lnTo>
                  <a:lnTo>
                    <a:pt x="443" y="368"/>
                  </a:lnTo>
                  <a:lnTo>
                    <a:pt x="443" y="369"/>
                  </a:lnTo>
                  <a:lnTo>
                    <a:pt x="443" y="371"/>
                  </a:lnTo>
                  <a:lnTo>
                    <a:pt x="443" y="370"/>
                  </a:lnTo>
                  <a:lnTo>
                    <a:pt x="443" y="369"/>
                  </a:lnTo>
                  <a:lnTo>
                    <a:pt x="443" y="370"/>
                  </a:lnTo>
                  <a:lnTo>
                    <a:pt x="443" y="371"/>
                  </a:lnTo>
                  <a:lnTo>
                    <a:pt x="443" y="372"/>
                  </a:lnTo>
                  <a:lnTo>
                    <a:pt x="443" y="371"/>
                  </a:lnTo>
                  <a:lnTo>
                    <a:pt x="444" y="371"/>
                  </a:lnTo>
                  <a:lnTo>
                    <a:pt x="445" y="371"/>
                  </a:lnTo>
                  <a:lnTo>
                    <a:pt x="445" y="372"/>
                  </a:lnTo>
                  <a:lnTo>
                    <a:pt x="447" y="372"/>
                  </a:lnTo>
                  <a:lnTo>
                    <a:pt x="448" y="372"/>
                  </a:lnTo>
                  <a:lnTo>
                    <a:pt x="448" y="371"/>
                  </a:lnTo>
                  <a:lnTo>
                    <a:pt x="449" y="371"/>
                  </a:lnTo>
                  <a:lnTo>
                    <a:pt x="449" y="372"/>
                  </a:lnTo>
                  <a:lnTo>
                    <a:pt x="449" y="373"/>
                  </a:lnTo>
                  <a:lnTo>
                    <a:pt x="449" y="374"/>
                  </a:lnTo>
                  <a:lnTo>
                    <a:pt x="448" y="374"/>
                  </a:lnTo>
                  <a:lnTo>
                    <a:pt x="447" y="374"/>
                  </a:lnTo>
                  <a:lnTo>
                    <a:pt x="447" y="373"/>
                  </a:lnTo>
                  <a:lnTo>
                    <a:pt x="447" y="374"/>
                  </a:lnTo>
                  <a:lnTo>
                    <a:pt x="445" y="374"/>
                  </a:lnTo>
                  <a:lnTo>
                    <a:pt x="444" y="374"/>
                  </a:lnTo>
                  <a:lnTo>
                    <a:pt x="443" y="374"/>
                  </a:lnTo>
                  <a:lnTo>
                    <a:pt x="442" y="374"/>
                  </a:lnTo>
                  <a:lnTo>
                    <a:pt x="442" y="373"/>
                  </a:lnTo>
                  <a:lnTo>
                    <a:pt x="441" y="373"/>
                  </a:lnTo>
                  <a:lnTo>
                    <a:pt x="441" y="374"/>
                  </a:lnTo>
                  <a:lnTo>
                    <a:pt x="442" y="374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3" y="377"/>
                  </a:lnTo>
                  <a:lnTo>
                    <a:pt x="442" y="377"/>
                  </a:lnTo>
                  <a:lnTo>
                    <a:pt x="441" y="378"/>
                  </a:lnTo>
                  <a:lnTo>
                    <a:pt x="442" y="378"/>
                  </a:lnTo>
                  <a:lnTo>
                    <a:pt x="442" y="379"/>
                  </a:lnTo>
                  <a:lnTo>
                    <a:pt x="441" y="379"/>
                  </a:lnTo>
                  <a:lnTo>
                    <a:pt x="440" y="379"/>
                  </a:lnTo>
                  <a:lnTo>
                    <a:pt x="440" y="380"/>
                  </a:lnTo>
                  <a:lnTo>
                    <a:pt x="440" y="381"/>
                  </a:lnTo>
                  <a:lnTo>
                    <a:pt x="440" y="382"/>
                  </a:lnTo>
                  <a:lnTo>
                    <a:pt x="440" y="383"/>
                  </a:lnTo>
                  <a:lnTo>
                    <a:pt x="441" y="383"/>
                  </a:lnTo>
                  <a:lnTo>
                    <a:pt x="441" y="385"/>
                  </a:lnTo>
                  <a:lnTo>
                    <a:pt x="440" y="385"/>
                  </a:lnTo>
                  <a:lnTo>
                    <a:pt x="439" y="383"/>
                  </a:lnTo>
                  <a:lnTo>
                    <a:pt x="439" y="385"/>
                  </a:lnTo>
                  <a:lnTo>
                    <a:pt x="440" y="385"/>
                  </a:lnTo>
                  <a:lnTo>
                    <a:pt x="440" y="386"/>
                  </a:lnTo>
                  <a:lnTo>
                    <a:pt x="440" y="387"/>
                  </a:lnTo>
                  <a:lnTo>
                    <a:pt x="441" y="388"/>
                  </a:lnTo>
                  <a:lnTo>
                    <a:pt x="441" y="389"/>
                  </a:lnTo>
                  <a:lnTo>
                    <a:pt x="441" y="390"/>
                  </a:lnTo>
                  <a:lnTo>
                    <a:pt x="439" y="389"/>
                  </a:lnTo>
                  <a:lnTo>
                    <a:pt x="438" y="389"/>
                  </a:lnTo>
                  <a:lnTo>
                    <a:pt x="436" y="389"/>
                  </a:lnTo>
                  <a:lnTo>
                    <a:pt x="436" y="388"/>
                  </a:lnTo>
                  <a:lnTo>
                    <a:pt x="435" y="388"/>
                  </a:lnTo>
                  <a:lnTo>
                    <a:pt x="434" y="387"/>
                  </a:lnTo>
                  <a:lnTo>
                    <a:pt x="433" y="387"/>
                  </a:lnTo>
                  <a:lnTo>
                    <a:pt x="432" y="387"/>
                  </a:lnTo>
                  <a:lnTo>
                    <a:pt x="432" y="386"/>
                  </a:lnTo>
                  <a:lnTo>
                    <a:pt x="431" y="386"/>
                  </a:lnTo>
                  <a:lnTo>
                    <a:pt x="431" y="385"/>
                  </a:lnTo>
                  <a:lnTo>
                    <a:pt x="431" y="383"/>
                  </a:lnTo>
                  <a:lnTo>
                    <a:pt x="431" y="382"/>
                  </a:lnTo>
                  <a:lnTo>
                    <a:pt x="430" y="382"/>
                  </a:lnTo>
                  <a:lnTo>
                    <a:pt x="430" y="381"/>
                  </a:lnTo>
                  <a:lnTo>
                    <a:pt x="431" y="381"/>
                  </a:lnTo>
                  <a:lnTo>
                    <a:pt x="430" y="381"/>
                  </a:lnTo>
                  <a:lnTo>
                    <a:pt x="428" y="381"/>
                  </a:lnTo>
                  <a:lnTo>
                    <a:pt x="428" y="380"/>
                  </a:lnTo>
                  <a:lnTo>
                    <a:pt x="428" y="381"/>
                  </a:lnTo>
                  <a:lnTo>
                    <a:pt x="430" y="381"/>
                  </a:lnTo>
                  <a:lnTo>
                    <a:pt x="430" y="382"/>
                  </a:lnTo>
                  <a:lnTo>
                    <a:pt x="428" y="382"/>
                  </a:lnTo>
                  <a:lnTo>
                    <a:pt x="427" y="382"/>
                  </a:lnTo>
                  <a:lnTo>
                    <a:pt x="427" y="383"/>
                  </a:lnTo>
                  <a:lnTo>
                    <a:pt x="428" y="383"/>
                  </a:lnTo>
                  <a:lnTo>
                    <a:pt x="428" y="382"/>
                  </a:lnTo>
                  <a:lnTo>
                    <a:pt x="430" y="382"/>
                  </a:lnTo>
                  <a:lnTo>
                    <a:pt x="431" y="382"/>
                  </a:lnTo>
                  <a:lnTo>
                    <a:pt x="431" y="383"/>
                  </a:lnTo>
                  <a:lnTo>
                    <a:pt x="430" y="385"/>
                  </a:lnTo>
                  <a:lnTo>
                    <a:pt x="430" y="386"/>
                  </a:lnTo>
                  <a:lnTo>
                    <a:pt x="431" y="387"/>
                  </a:lnTo>
                  <a:lnTo>
                    <a:pt x="430" y="387"/>
                  </a:lnTo>
                  <a:lnTo>
                    <a:pt x="430" y="388"/>
                  </a:lnTo>
                  <a:lnTo>
                    <a:pt x="431" y="388"/>
                  </a:lnTo>
                  <a:lnTo>
                    <a:pt x="430" y="387"/>
                  </a:lnTo>
                  <a:lnTo>
                    <a:pt x="431" y="387"/>
                  </a:lnTo>
                  <a:lnTo>
                    <a:pt x="432" y="388"/>
                  </a:lnTo>
                  <a:lnTo>
                    <a:pt x="433" y="388"/>
                  </a:lnTo>
                  <a:lnTo>
                    <a:pt x="434" y="388"/>
                  </a:lnTo>
                  <a:lnTo>
                    <a:pt x="434" y="389"/>
                  </a:lnTo>
                  <a:lnTo>
                    <a:pt x="435" y="389"/>
                  </a:lnTo>
                  <a:lnTo>
                    <a:pt x="435" y="390"/>
                  </a:lnTo>
                  <a:lnTo>
                    <a:pt x="435" y="389"/>
                  </a:lnTo>
                  <a:lnTo>
                    <a:pt x="434" y="389"/>
                  </a:lnTo>
                  <a:lnTo>
                    <a:pt x="433" y="389"/>
                  </a:lnTo>
                  <a:lnTo>
                    <a:pt x="434" y="389"/>
                  </a:lnTo>
                  <a:lnTo>
                    <a:pt x="435" y="390"/>
                  </a:lnTo>
                  <a:lnTo>
                    <a:pt x="436" y="390"/>
                  </a:lnTo>
                  <a:lnTo>
                    <a:pt x="438" y="391"/>
                  </a:lnTo>
                  <a:lnTo>
                    <a:pt x="439" y="393"/>
                  </a:lnTo>
                  <a:lnTo>
                    <a:pt x="438" y="393"/>
                  </a:lnTo>
                  <a:lnTo>
                    <a:pt x="439" y="393"/>
                  </a:lnTo>
                  <a:lnTo>
                    <a:pt x="439" y="394"/>
                  </a:lnTo>
                  <a:lnTo>
                    <a:pt x="439" y="395"/>
                  </a:lnTo>
                  <a:lnTo>
                    <a:pt x="438" y="395"/>
                  </a:lnTo>
                  <a:lnTo>
                    <a:pt x="438" y="394"/>
                  </a:lnTo>
                  <a:lnTo>
                    <a:pt x="438" y="395"/>
                  </a:lnTo>
                  <a:lnTo>
                    <a:pt x="436" y="395"/>
                  </a:lnTo>
                  <a:lnTo>
                    <a:pt x="438" y="396"/>
                  </a:lnTo>
                  <a:lnTo>
                    <a:pt x="438" y="395"/>
                  </a:lnTo>
                  <a:lnTo>
                    <a:pt x="438" y="396"/>
                  </a:lnTo>
                  <a:lnTo>
                    <a:pt x="436" y="396"/>
                  </a:lnTo>
                  <a:lnTo>
                    <a:pt x="435" y="396"/>
                  </a:lnTo>
                  <a:lnTo>
                    <a:pt x="435" y="395"/>
                  </a:lnTo>
                  <a:lnTo>
                    <a:pt x="436" y="395"/>
                  </a:lnTo>
                  <a:lnTo>
                    <a:pt x="435" y="395"/>
                  </a:lnTo>
                  <a:lnTo>
                    <a:pt x="435" y="396"/>
                  </a:lnTo>
                  <a:lnTo>
                    <a:pt x="435" y="395"/>
                  </a:lnTo>
                  <a:lnTo>
                    <a:pt x="435" y="396"/>
                  </a:lnTo>
                  <a:lnTo>
                    <a:pt x="434" y="396"/>
                  </a:lnTo>
                  <a:lnTo>
                    <a:pt x="433" y="396"/>
                  </a:lnTo>
                  <a:lnTo>
                    <a:pt x="432" y="396"/>
                  </a:lnTo>
                  <a:lnTo>
                    <a:pt x="431" y="396"/>
                  </a:lnTo>
                  <a:lnTo>
                    <a:pt x="430" y="396"/>
                  </a:lnTo>
                  <a:lnTo>
                    <a:pt x="430" y="395"/>
                  </a:lnTo>
                  <a:lnTo>
                    <a:pt x="431" y="395"/>
                  </a:lnTo>
                  <a:lnTo>
                    <a:pt x="431" y="394"/>
                  </a:lnTo>
                  <a:lnTo>
                    <a:pt x="430" y="395"/>
                  </a:lnTo>
                  <a:lnTo>
                    <a:pt x="430" y="396"/>
                  </a:lnTo>
                  <a:lnTo>
                    <a:pt x="431" y="396"/>
                  </a:lnTo>
                  <a:lnTo>
                    <a:pt x="431" y="397"/>
                  </a:lnTo>
                  <a:lnTo>
                    <a:pt x="432" y="398"/>
                  </a:lnTo>
                  <a:lnTo>
                    <a:pt x="433" y="398"/>
                  </a:lnTo>
                  <a:lnTo>
                    <a:pt x="434" y="398"/>
                  </a:lnTo>
                  <a:lnTo>
                    <a:pt x="434" y="397"/>
                  </a:lnTo>
                  <a:lnTo>
                    <a:pt x="435" y="397"/>
                  </a:lnTo>
                  <a:lnTo>
                    <a:pt x="435" y="398"/>
                  </a:lnTo>
                  <a:lnTo>
                    <a:pt x="436" y="398"/>
                  </a:lnTo>
                  <a:lnTo>
                    <a:pt x="436" y="399"/>
                  </a:lnTo>
                  <a:lnTo>
                    <a:pt x="436" y="398"/>
                  </a:lnTo>
                  <a:lnTo>
                    <a:pt x="438" y="398"/>
                  </a:lnTo>
                  <a:lnTo>
                    <a:pt x="439" y="398"/>
                  </a:lnTo>
                  <a:lnTo>
                    <a:pt x="439" y="399"/>
                  </a:lnTo>
                  <a:lnTo>
                    <a:pt x="439" y="400"/>
                  </a:lnTo>
                  <a:lnTo>
                    <a:pt x="439" y="402"/>
                  </a:lnTo>
                  <a:lnTo>
                    <a:pt x="439" y="403"/>
                  </a:lnTo>
                  <a:lnTo>
                    <a:pt x="440" y="404"/>
                  </a:lnTo>
                  <a:lnTo>
                    <a:pt x="439" y="404"/>
                  </a:lnTo>
                  <a:lnTo>
                    <a:pt x="440" y="405"/>
                  </a:lnTo>
                  <a:lnTo>
                    <a:pt x="440" y="406"/>
                  </a:lnTo>
                  <a:lnTo>
                    <a:pt x="439" y="406"/>
                  </a:lnTo>
                  <a:lnTo>
                    <a:pt x="439" y="405"/>
                  </a:lnTo>
                  <a:lnTo>
                    <a:pt x="439" y="404"/>
                  </a:lnTo>
                  <a:lnTo>
                    <a:pt x="438" y="403"/>
                  </a:lnTo>
                  <a:lnTo>
                    <a:pt x="438" y="402"/>
                  </a:lnTo>
                  <a:lnTo>
                    <a:pt x="436" y="400"/>
                  </a:lnTo>
                  <a:lnTo>
                    <a:pt x="438" y="402"/>
                  </a:lnTo>
                  <a:lnTo>
                    <a:pt x="438" y="403"/>
                  </a:lnTo>
                  <a:lnTo>
                    <a:pt x="436" y="403"/>
                  </a:lnTo>
                  <a:lnTo>
                    <a:pt x="436" y="402"/>
                  </a:lnTo>
                  <a:lnTo>
                    <a:pt x="435" y="402"/>
                  </a:lnTo>
                  <a:lnTo>
                    <a:pt x="434" y="400"/>
                  </a:lnTo>
                  <a:lnTo>
                    <a:pt x="433" y="400"/>
                  </a:lnTo>
                  <a:lnTo>
                    <a:pt x="433" y="399"/>
                  </a:lnTo>
                  <a:lnTo>
                    <a:pt x="432" y="399"/>
                  </a:lnTo>
                  <a:lnTo>
                    <a:pt x="431" y="399"/>
                  </a:lnTo>
                  <a:lnTo>
                    <a:pt x="431" y="398"/>
                  </a:lnTo>
                  <a:lnTo>
                    <a:pt x="430" y="398"/>
                  </a:lnTo>
                  <a:lnTo>
                    <a:pt x="428" y="398"/>
                  </a:lnTo>
                  <a:lnTo>
                    <a:pt x="428" y="399"/>
                  </a:lnTo>
                  <a:lnTo>
                    <a:pt x="427" y="399"/>
                  </a:lnTo>
                  <a:lnTo>
                    <a:pt x="427" y="398"/>
                  </a:lnTo>
                  <a:lnTo>
                    <a:pt x="427" y="397"/>
                  </a:lnTo>
                  <a:lnTo>
                    <a:pt x="426" y="397"/>
                  </a:lnTo>
                  <a:lnTo>
                    <a:pt x="425" y="397"/>
                  </a:lnTo>
                  <a:lnTo>
                    <a:pt x="426" y="397"/>
                  </a:lnTo>
                  <a:lnTo>
                    <a:pt x="426" y="398"/>
                  </a:lnTo>
                  <a:lnTo>
                    <a:pt x="425" y="398"/>
                  </a:lnTo>
                  <a:lnTo>
                    <a:pt x="425" y="399"/>
                  </a:lnTo>
                  <a:lnTo>
                    <a:pt x="424" y="399"/>
                  </a:lnTo>
                  <a:lnTo>
                    <a:pt x="425" y="399"/>
                  </a:lnTo>
                  <a:lnTo>
                    <a:pt x="425" y="398"/>
                  </a:lnTo>
                  <a:lnTo>
                    <a:pt x="426" y="398"/>
                  </a:lnTo>
                  <a:lnTo>
                    <a:pt x="427" y="399"/>
                  </a:lnTo>
                  <a:lnTo>
                    <a:pt x="428" y="399"/>
                  </a:lnTo>
                  <a:lnTo>
                    <a:pt x="431" y="399"/>
                  </a:lnTo>
                  <a:lnTo>
                    <a:pt x="432" y="399"/>
                  </a:lnTo>
                  <a:lnTo>
                    <a:pt x="432" y="400"/>
                  </a:lnTo>
                  <a:lnTo>
                    <a:pt x="433" y="400"/>
                  </a:lnTo>
                  <a:lnTo>
                    <a:pt x="433" y="402"/>
                  </a:lnTo>
                  <a:lnTo>
                    <a:pt x="434" y="403"/>
                  </a:lnTo>
                  <a:lnTo>
                    <a:pt x="434" y="402"/>
                  </a:lnTo>
                  <a:lnTo>
                    <a:pt x="433" y="402"/>
                  </a:lnTo>
                  <a:lnTo>
                    <a:pt x="434" y="402"/>
                  </a:lnTo>
                  <a:lnTo>
                    <a:pt x="435" y="402"/>
                  </a:lnTo>
                  <a:lnTo>
                    <a:pt x="435" y="403"/>
                  </a:lnTo>
                  <a:lnTo>
                    <a:pt x="436" y="404"/>
                  </a:lnTo>
                  <a:lnTo>
                    <a:pt x="438" y="404"/>
                  </a:lnTo>
                  <a:lnTo>
                    <a:pt x="438" y="405"/>
                  </a:lnTo>
                  <a:lnTo>
                    <a:pt x="438" y="406"/>
                  </a:lnTo>
                  <a:lnTo>
                    <a:pt x="438" y="405"/>
                  </a:lnTo>
                  <a:lnTo>
                    <a:pt x="436" y="405"/>
                  </a:lnTo>
                  <a:lnTo>
                    <a:pt x="435" y="405"/>
                  </a:lnTo>
                  <a:lnTo>
                    <a:pt x="436" y="405"/>
                  </a:lnTo>
                  <a:lnTo>
                    <a:pt x="438" y="406"/>
                  </a:lnTo>
                  <a:lnTo>
                    <a:pt x="438" y="407"/>
                  </a:lnTo>
                  <a:lnTo>
                    <a:pt x="438" y="408"/>
                  </a:lnTo>
                  <a:lnTo>
                    <a:pt x="436" y="410"/>
                  </a:lnTo>
                  <a:lnTo>
                    <a:pt x="435" y="408"/>
                  </a:lnTo>
                  <a:lnTo>
                    <a:pt x="435" y="410"/>
                  </a:lnTo>
                  <a:lnTo>
                    <a:pt x="435" y="408"/>
                  </a:lnTo>
                  <a:lnTo>
                    <a:pt x="435" y="410"/>
                  </a:lnTo>
                  <a:lnTo>
                    <a:pt x="436" y="410"/>
                  </a:lnTo>
                  <a:lnTo>
                    <a:pt x="435" y="410"/>
                  </a:lnTo>
                  <a:lnTo>
                    <a:pt x="434" y="410"/>
                  </a:lnTo>
                  <a:lnTo>
                    <a:pt x="434" y="408"/>
                  </a:lnTo>
                  <a:lnTo>
                    <a:pt x="433" y="408"/>
                  </a:lnTo>
                  <a:lnTo>
                    <a:pt x="433" y="407"/>
                  </a:lnTo>
                  <a:lnTo>
                    <a:pt x="434" y="407"/>
                  </a:lnTo>
                  <a:lnTo>
                    <a:pt x="434" y="406"/>
                  </a:lnTo>
                  <a:lnTo>
                    <a:pt x="434" y="407"/>
                  </a:lnTo>
                  <a:lnTo>
                    <a:pt x="433" y="407"/>
                  </a:lnTo>
                  <a:lnTo>
                    <a:pt x="433" y="408"/>
                  </a:lnTo>
                  <a:lnTo>
                    <a:pt x="434" y="410"/>
                  </a:lnTo>
                  <a:lnTo>
                    <a:pt x="434" y="411"/>
                  </a:lnTo>
                  <a:lnTo>
                    <a:pt x="432" y="410"/>
                  </a:lnTo>
                  <a:lnTo>
                    <a:pt x="432" y="411"/>
                  </a:lnTo>
                  <a:lnTo>
                    <a:pt x="432" y="410"/>
                  </a:lnTo>
                  <a:lnTo>
                    <a:pt x="432" y="408"/>
                  </a:lnTo>
                  <a:lnTo>
                    <a:pt x="432" y="410"/>
                  </a:lnTo>
                  <a:lnTo>
                    <a:pt x="432" y="411"/>
                  </a:lnTo>
                  <a:lnTo>
                    <a:pt x="431" y="411"/>
                  </a:lnTo>
                  <a:lnTo>
                    <a:pt x="430" y="410"/>
                  </a:lnTo>
                  <a:lnTo>
                    <a:pt x="428" y="410"/>
                  </a:lnTo>
                  <a:lnTo>
                    <a:pt x="427" y="411"/>
                  </a:lnTo>
                  <a:lnTo>
                    <a:pt x="426" y="411"/>
                  </a:lnTo>
                  <a:lnTo>
                    <a:pt x="426" y="410"/>
                  </a:lnTo>
                  <a:lnTo>
                    <a:pt x="427" y="410"/>
                  </a:lnTo>
                  <a:lnTo>
                    <a:pt x="427" y="408"/>
                  </a:lnTo>
                  <a:lnTo>
                    <a:pt x="426" y="408"/>
                  </a:lnTo>
                  <a:lnTo>
                    <a:pt x="426" y="407"/>
                  </a:lnTo>
                  <a:lnTo>
                    <a:pt x="427" y="407"/>
                  </a:lnTo>
                  <a:lnTo>
                    <a:pt x="426" y="407"/>
                  </a:lnTo>
                  <a:lnTo>
                    <a:pt x="426" y="408"/>
                  </a:lnTo>
                  <a:lnTo>
                    <a:pt x="426" y="410"/>
                  </a:lnTo>
                  <a:lnTo>
                    <a:pt x="426" y="411"/>
                  </a:lnTo>
                  <a:lnTo>
                    <a:pt x="427" y="411"/>
                  </a:lnTo>
                  <a:lnTo>
                    <a:pt x="428" y="411"/>
                  </a:lnTo>
                  <a:lnTo>
                    <a:pt x="428" y="410"/>
                  </a:lnTo>
                  <a:lnTo>
                    <a:pt x="430" y="411"/>
                  </a:lnTo>
                  <a:lnTo>
                    <a:pt x="430" y="410"/>
                  </a:lnTo>
                  <a:lnTo>
                    <a:pt x="431" y="410"/>
                  </a:lnTo>
                  <a:lnTo>
                    <a:pt x="431" y="411"/>
                  </a:lnTo>
                  <a:lnTo>
                    <a:pt x="430" y="411"/>
                  </a:lnTo>
                  <a:lnTo>
                    <a:pt x="430" y="412"/>
                  </a:lnTo>
                  <a:lnTo>
                    <a:pt x="428" y="412"/>
                  </a:lnTo>
                  <a:lnTo>
                    <a:pt x="428" y="413"/>
                  </a:lnTo>
                  <a:lnTo>
                    <a:pt x="427" y="413"/>
                  </a:lnTo>
                  <a:lnTo>
                    <a:pt x="427" y="412"/>
                  </a:lnTo>
                  <a:lnTo>
                    <a:pt x="426" y="412"/>
                  </a:lnTo>
                  <a:lnTo>
                    <a:pt x="426" y="411"/>
                  </a:lnTo>
                  <a:lnTo>
                    <a:pt x="426" y="410"/>
                  </a:lnTo>
                  <a:lnTo>
                    <a:pt x="426" y="411"/>
                  </a:lnTo>
                  <a:lnTo>
                    <a:pt x="425" y="412"/>
                  </a:lnTo>
                  <a:lnTo>
                    <a:pt x="425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4" y="411"/>
                  </a:lnTo>
                  <a:lnTo>
                    <a:pt x="424" y="412"/>
                  </a:lnTo>
                  <a:lnTo>
                    <a:pt x="423" y="412"/>
                  </a:lnTo>
                  <a:lnTo>
                    <a:pt x="423" y="413"/>
                  </a:lnTo>
                  <a:lnTo>
                    <a:pt x="424" y="412"/>
                  </a:lnTo>
                  <a:lnTo>
                    <a:pt x="425" y="412"/>
                  </a:lnTo>
                  <a:lnTo>
                    <a:pt x="425" y="413"/>
                  </a:lnTo>
                  <a:lnTo>
                    <a:pt x="425" y="412"/>
                  </a:lnTo>
                  <a:lnTo>
                    <a:pt x="426" y="412"/>
                  </a:lnTo>
                  <a:lnTo>
                    <a:pt x="427" y="413"/>
                  </a:lnTo>
                  <a:lnTo>
                    <a:pt x="427" y="414"/>
                  </a:lnTo>
                  <a:lnTo>
                    <a:pt x="428" y="414"/>
                  </a:lnTo>
                  <a:lnTo>
                    <a:pt x="428" y="415"/>
                  </a:lnTo>
                  <a:lnTo>
                    <a:pt x="427" y="415"/>
                  </a:lnTo>
                  <a:lnTo>
                    <a:pt x="427" y="416"/>
                  </a:lnTo>
                  <a:lnTo>
                    <a:pt x="427" y="415"/>
                  </a:lnTo>
                  <a:lnTo>
                    <a:pt x="428" y="415"/>
                  </a:lnTo>
                  <a:lnTo>
                    <a:pt x="428" y="414"/>
                  </a:lnTo>
                  <a:lnTo>
                    <a:pt x="430" y="414"/>
                  </a:lnTo>
                  <a:lnTo>
                    <a:pt x="431" y="414"/>
                  </a:lnTo>
                  <a:lnTo>
                    <a:pt x="431" y="413"/>
                  </a:lnTo>
                  <a:lnTo>
                    <a:pt x="432" y="413"/>
                  </a:lnTo>
                  <a:lnTo>
                    <a:pt x="432" y="414"/>
                  </a:lnTo>
                  <a:lnTo>
                    <a:pt x="432" y="415"/>
                  </a:lnTo>
                  <a:lnTo>
                    <a:pt x="431" y="415"/>
                  </a:lnTo>
                  <a:lnTo>
                    <a:pt x="430" y="415"/>
                  </a:lnTo>
                  <a:lnTo>
                    <a:pt x="430" y="416"/>
                  </a:lnTo>
                  <a:lnTo>
                    <a:pt x="428" y="416"/>
                  </a:lnTo>
                  <a:lnTo>
                    <a:pt x="428" y="417"/>
                  </a:lnTo>
                  <a:lnTo>
                    <a:pt x="427" y="417"/>
                  </a:lnTo>
                  <a:lnTo>
                    <a:pt x="427" y="419"/>
                  </a:lnTo>
                  <a:lnTo>
                    <a:pt x="426" y="419"/>
                  </a:lnTo>
                  <a:lnTo>
                    <a:pt x="425" y="419"/>
                  </a:lnTo>
                  <a:lnTo>
                    <a:pt x="425" y="417"/>
                  </a:lnTo>
                  <a:lnTo>
                    <a:pt x="424" y="417"/>
                  </a:lnTo>
                  <a:lnTo>
                    <a:pt x="424" y="416"/>
                  </a:lnTo>
                  <a:lnTo>
                    <a:pt x="424" y="417"/>
                  </a:lnTo>
                  <a:lnTo>
                    <a:pt x="424" y="419"/>
                  </a:lnTo>
                  <a:lnTo>
                    <a:pt x="425" y="419"/>
                  </a:lnTo>
                  <a:lnTo>
                    <a:pt x="425" y="420"/>
                  </a:lnTo>
                  <a:lnTo>
                    <a:pt x="424" y="420"/>
                  </a:lnTo>
                  <a:lnTo>
                    <a:pt x="425" y="420"/>
                  </a:lnTo>
                  <a:lnTo>
                    <a:pt x="425" y="421"/>
                  </a:lnTo>
                  <a:lnTo>
                    <a:pt x="425" y="422"/>
                  </a:lnTo>
                  <a:lnTo>
                    <a:pt x="425" y="421"/>
                  </a:lnTo>
                  <a:lnTo>
                    <a:pt x="425" y="422"/>
                  </a:lnTo>
                  <a:lnTo>
                    <a:pt x="426" y="422"/>
                  </a:lnTo>
                  <a:lnTo>
                    <a:pt x="425" y="422"/>
                  </a:lnTo>
                  <a:lnTo>
                    <a:pt x="425" y="421"/>
                  </a:lnTo>
                  <a:lnTo>
                    <a:pt x="425" y="420"/>
                  </a:lnTo>
                  <a:lnTo>
                    <a:pt x="425" y="419"/>
                  </a:lnTo>
                  <a:lnTo>
                    <a:pt x="426" y="419"/>
                  </a:lnTo>
                  <a:lnTo>
                    <a:pt x="427" y="419"/>
                  </a:lnTo>
                  <a:lnTo>
                    <a:pt x="428" y="419"/>
                  </a:lnTo>
                  <a:lnTo>
                    <a:pt x="427" y="420"/>
                  </a:lnTo>
                  <a:lnTo>
                    <a:pt x="428" y="420"/>
                  </a:lnTo>
                  <a:lnTo>
                    <a:pt x="428" y="419"/>
                  </a:lnTo>
                  <a:lnTo>
                    <a:pt x="428" y="417"/>
                  </a:lnTo>
                  <a:lnTo>
                    <a:pt x="430" y="417"/>
                  </a:lnTo>
                  <a:lnTo>
                    <a:pt x="431" y="417"/>
                  </a:lnTo>
                  <a:lnTo>
                    <a:pt x="432" y="417"/>
                  </a:lnTo>
                  <a:lnTo>
                    <a:pt x="432" y="416"/>
                  </a:lnTo>
                  <a:lnTo>
                    <a:pt x="433" y="416"/>
                  </a:lnTo>
                  <a:lnTo>
                    <a:pt x="433" y="415"/>
                  </a:lnTo>
                  <a:lnTo>
                    <a:pt x="433" y="414"/>
                  </a:lnTo>
                  <a:lnTo>
                    <a:pt x="434" y="413"/>
                  </a:lnTo>
                  <a:lnTo>
                    <a:pt x="435" y="414"/>
                  </a:lnTo>
                  <a:lnTo>
                    <a:pt x="436" y="414"/>
                  </a:lnTo>
                  <a:lnTo>
                    <a:pt x="436" y="413"/>
                  </a:lnTo>
                  <a:lnTo>
                    <a:pt x="438" y="413"/>
                  </a:lnTo>
                  <a:lnTo>
                    <a:pt x="439" y="413"/>
                  </a:lnTo>
                  <a:lnTo>
                    <a:pt x="440" y="414"/>
                  </a:lnTo>
                  <a:lnTo>
                    <a:pt x="439" y="415"/>
                  </a:lnTo>
                  <a:lnTo>
                    <a:pt x="439" y="416"/>
                  </a:lnTo>
                  <a:lnTo>
                    <a:pt x="438" y="417"/>
                  </a:lnTo>
                  <a:lnTo>
                    <a:pt x="438" y="419"/>
                  </a:lnTo>
                  <a:lnTo>
                    <a:pt x="438" y="420"/>
                  </a:lnTo>
                  <a:lnTo>
                    <a:pt x="436" y="420"/>
                  </a:lnTo>
                  <a:lnTo>
                    <a:pt x="436" y="421"/>
                  </a:lnTo>
                  <a:lnTo>
                    <a:pt x="435" y="421"/>
                  </a:lnTo>
                  <a:lnTo>
                    <a:pt x="435" y="422"/>
                  </a:lnTo>
                  <a:lnTo>
                    <a:pt x="434" y="423"/>
                  </a:lnTo>
                  <a:lnTo>
                    <a:pt x="434" y="422"/>
                  </a:lnTo>
                  <a:lnTo>
                    <a:pt x="435" y="422"/>
                  </a:lnTo>
                  <a:lnTo>
                    <a:pt x="434" y="422"/>
                  </a:lnTo>
                  <a:lnTo>
                    <a:pt x="434" y="423"/>
                  </a:lnTo>
                  <a:lnTo>
                    <a:pt x="434" y="424"/>
                  </a:lnTo>
                  <a:lnTo>
                    <a:pt x="433" y="425"/>
                  </a:lnTo>
                  <a:lnTo>
                    <a:pt x="433" y="427"/>
                  </a:lnTo>
                  <a:lnTo>
                    <a:pt x="432" y="427"/>
                  </a:lnTo>
                  <a:lnTo>
                    <a:pt x="432" y="428"/>
                  </a:lnTo>
                  <a:lnTo>
                    <a:pt x="432" y="429"/>
                  </a:lnTo>
                  <a:lnTo>
                    <a:pt x="431" y="429"/>
                  </a:lnTo>
                  <a:lnTo>
                    <a:pt x="431" y="430"/>
                  </a:lnTo>
                  <a:lnTo>
                    <a:pt x="430" y="430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8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8" y="427"/>
                  </a:lnTo>
                  <a:lnTo>
                    <a:pt x="428" y="425"/>
                  </a:lnTo>
                  <a:lnTo>
                    <a:pt x="427" y="427"/>
                  </a:lnTo>
                  <a:lnTo>
                    <a:pt x="427" y="425"/>
                  </a:lnTo>
                  <a:lnTo>
                    <a:pt x="427" y="424"/>
                  </a:lnTo>
                  <a:lnTo>
                    <a:pt x="427" y="423"/>
                  </a:lnTo>
                  <a:lnTo>
                    <a:pt x="426" y="424"/>
                  </a:lnTo>
                  <a:lnTo>
                    <a:pt x="425" y="424"/>
                  </a:lnTo>
                  <a:lnTo>
                    <a:pt x="424" y="423"/>
                  </a:lnTo>
                  <a:lnTo>
                    <a:pt x="424" y="422"/>
                  </a:lnTo>
                  <a:lnTo>
                    <a:pt x="424" y="423"/>
                  </a:lnTo>
                  <a:lnTo>
                    <a:pt x="424" y="422"/>
                  </a:lnTo>
                  <a:lnTo>
                    <a:pt x="424" y="421"/>
                  </a:lnTo>
                  <a:lnTo>
                    <a:pt x="424" y="422"/>
                  </a:lnTo>
                  <a:lnTo>
                    <a:pt x="424" y="423"/>
                  </a:lnTo>
                  <a:lnTo>
                    <a:pt x="423" y="423"/>
                  </a:lnTo>
                  <a:lnTo>
                    <a:pt x="424" y="423"/>
                  </a:lnTo>
                  <a:lnTo>
                    <a:pt x="423" y="423"/>
                  </a:lnTo>
                  <a:lnTo>
                    <a:pt x="422" y="424"/>
                  </a:lnTo>
                  <a:lnTo>
                    <a:pt x="423" y="424"/>
                  </a:lnTo>
                  <a:lnTo>
                    <a:pt x="423" y="423"/>
                  </a:lnTo>
                  <a:lnTo>
                    <a:pt x="424" y="424"/>
                  </a:lnTo>
                  <a:lnTo>
                    <a:pt x="424" y="425"/>
                  </a:lnTo>
                  <a:lnTo>
                    <a:pt x="425" y="425"/>
                  </a:lnTo>
                  <a:lnTo>
                    <a:pt x="426" y="427"/>
                  </a:lnTo>
                  <a:lnTo>
                    <a:pt x="426" y="428"/>
                  </a:lnTo>
                  <a:lnTo>
                    <a:pt x="425" y="428"/>
                  </a:lnTo>
                  <a:lnTo>
                    <a:pt x="424" y="428"/>
                  </a:lnTo>
                  <a:lnTo>
                    <a:pt x="424" y="429"/>
                  </a:lnTo>
                  <a:lnTo>
                    <a:pt x="423" y="429"/>
                  </a:lnTo>
                  <a:lnTo>
                    <a:pt x="424" y="430"/>
                  </a:lnTo>
                  <a:lnTo>
                    <a:pt x="423" y="430"/>
                  </a:lnTo>
                  <a:lnTo>
                    <a:pt x="424" y="430"/>
                  </a:lnTo>
                  <a:lnTo>
                    <a:pt x="424" y="431"/>
                  </a:lnTo>
                  <a:lnTo>
                    <a:pt x="423" y="431"/>
                  </a:lnTo>
                  <a:lnTo>
                    <a:pt x="423" y="432"/>
                  </a:lnTo>
                  <a:lnTo>
                    <a:pt x="422" y="433"/>
                  </a:lnTo>
                  <a:lnTo>
                    <a:pt x="422" y="432"/>
                  </a:lnTo>
                  <a:lnTo>
                    <a:pt x="421" y="432"/>
                  </a:lnTo>
                  <a:lnTo>
                    <a:pt x="421" y="433"/>
                  </a:lnTo>
                  <a:lnTo>
                    <a:pt x="419" y="433"/>
                  </a:lnTo>
                  <a:lnTo>
                    <a:pt x="418" y="433"/>
                  </a:lnTo>
                  <a:lnTo>
                    <a:pt x="417" y="433"/>
                  </a:lnTo>
                  <a:lnTo>
                    <a:pt x="416" y="433"/>
                  </a:lnTo>
                  <a:lnTo>
                    <a:pt x="416" y="434"/>
                  </a:lnTo>
                  <a:lnTo>
                    <a:pt x="416" y="433"/>
                  </a:lnTo>
                  <a:lnTo>
                    <a:pt x="415" y="433"/>
                  </a:lnTo>
                  <a:lnTo>
                    <a:pt x="416" y="433"/>
                  </a:lnTo>
                  <a:lnTo>
                    <a:pt x="416" y="434"/>
                  </a:lnTo>
                  <a:lnTo>
                    <a:pt x="417" y="433"/>
                  </a:lnTo>
                  <a:lnTo>
                    <a:pt x="418" y="433"/>
                  </a:lnTo>
                  <a:lnTo>
                    <a:pt x="419" y="433"/>
                  </a:lnTo>
                  <a:lnTo>
                    <a:pt x="421" y="433"/>
                  </a:lnTo>
                  <a:lnTo>
                    <a:pt x="422" y="432"/>
                  </a:lnTo>
                  <a:lnTo>
                    <a:pt x="422" y="433"/>
                  </a:lnTo>
                  <a:lnTo>
                    <a:pt x="423" y="433"/>
                  </a:lnTo>
                  <a:lnTo>
                    <a:pt x="423" y="432"/>
                  </a:lnTo>
                  <a:lnTo>
                    <a:pt x="424" y="432"/>
                  </a:lnTo>
                  <a:lnTo>
                    <a:pt x="424" y="431"/>
                  </a:lnTo>
                  <a:lnTo>
                    <a:pt x="424" y="432"/>
                  </a:lnTo>
                  <a:lnTo>
                    <a:pt x="424" y="433"/>
                  </a:lnTo>
                  <a:lnTo>
                    <a:pt x="424" y="434"/>
                  </a:lnTo>
                  <a:lnTo>
                    <a:pt x="425" y="434"/>
                  </a:lnTo>
                  <a:lnTo>
                    <a:pt x="425" y="436"/>
                  </a:lnTo>
                  <a:lnTo>
                    <a:pt x="424" y="437"/>
                  </a:lnTo>
                  <a:lnTo>
                    <a:pt x="424" y="436"/>
                  </a:lnTo>
                  <a:lnTo>
                    <a:pt x="422" y="436"/>
                  </a:lnTo>
                  <a:lnTo>
                    <a:pt x="421" y="436"/>
                  </a:lnTo>
                  <a:lnTo>
                    <a:pt x="419" y="436"/>
                  </a:lnTo>
                  <a:lnTo>
                    <a:pt x="418" y="436"/>
                  </a:lnTo>
                  <a:lnTo>
                    <a:pt x="417" y="436"/>
                  </a:lnTo>
                  <a:lnTo>
                    <a:pt x="416" y="436"/>
                  </a:lnTo>
                  <a:lnTo>
                    <a:pt x="414" y="436"/>
                  </a:lnTo>
                  <a:lnTo>
                    <a:pt x="415" y="436"/>
                  </a:lnTo>
                  <a:lnTo>
                    <a:pt x="415" y="437"/>
                  </a:lnTo>
                  <a:lnTo>
                    <a:pt x="416" y="436"/>
                  </a:lnTo>
                  <a:lnTo>
                    <a:pt x="416" y="437"/>
                  </a:lnTo>
                  <a:lnTo>
                    <a:pt x="417" y="437"/>
                  </a:lnTo>
                  <a:lnTo>
                    <a:pt x="418" y="437"/>
                  </a:lnTo>
                  <a:lnTo>
                    <a:pt x="419" y="437"/>
                  </a:lnTo>
                  <a:lnTo>
                    <a:pt x="421" y="437"/>
                  </a:lnTo>
                  <a:lnTo>
                    <a:pt x="421" y="438"/>
                  </a:lnTo>
                  <a:lnTo>
                    <a:pt x="419" y="438"/>
                  </a:lnTo>
                  <a:lnTo>
                    <a:pt x="418" y="438"/>
                  </a:lnTo>
                  <a:lnTo>
                    <a:pt x="418" y="439"/>
                  </a:lnTo>
                  <a:lnTo>
                    <a:pt x="417" y="439"/>
                  </a:lnTo>
                  <a:lnTo>
                    <a:pt x="417" y="438"/>
                  </a:lnTo>
                  <a:lnTo>
                    <a:pt x="416" y="438"/>
                  </a:lnTo>
                  <a:lnTo>
                    <a:pt x="416" y="439"/>
                  </a:lnTo>
                  <a:lnTo>
                    <a:pt x="415" y="439"/>
                  </a:lnTo>
                  <a:lnTo>
                    <a:pt x="415" y="438"/>
                  </a:lnTo>
                  <a:lnTo>
                    <a:pt x="414" y="438"/>
                  </a:lnTo>
                  <a:lnTo>
                    <a:pt x="414" y="437"/>
                  </a:lnTo>
                  <a:lnTo>
                    <a:pt x="414" y="438"/>
                  </a:lnTo>
                  <a:lnTo>
                    <a:pt x="413" y="438"/>
                  </a:lnTo>
                  <a:lnTo>
                    <a:pt x="414" y="439"/>
                  </a:lnTo>
                  <a:lnTo>
                    <a:pt x="414" y="438"/>
                  </a:lnTo>
                  <a:lnTo>
                    <a:pt x="415" y="439"/>
                  </a:lnTo>
                  <a:lnTo>
                    <a:pt x="416" y="439"/>
                  </a:lnTo>
                  <a:lnTo>
                    <a:pt x="416" y="440"/>
                  </a:lnTo>
                  <a:lnTo>
                    <a:pt x="416" y="439"/>
                  </a:lnTo>
                  <a:lnTo>
                    <a:pt x="417" y="439"/>
                  </a:lnTo>
                  <a:lnTo>
                    <a:pt x="416" y="440"/>
                  </a:lnTo>
                  <a:lnTo>
                    <a:pt x="416" y="441"/>
                  </a:lnTo>
                  <a:lnTo>
                    <a:pt x="417" y="441"/>
                  </a:lnTo>
                  <a:lnTo>
                    <a:pt x="418" y="441"/>
                  </a:lnTo>
                  <a:lnTo>
                    <a:pt x="419" y="442"/>
                  </a:lnTo>
                  <a:lnTo>
                    <a:pt x="418" y="444"/>
                  </a:lnTo>
                  <a:lnTo>
                    <a:pt x="418" y="442"/>
                  </a:lnTo>
                  <a:lnTo>
                    <a:pt x="418" y="444"/>
                  </a:lnTo>
                  <a:lnTo>
                    <a:pt x="417" y="444"/>
                  </a:lnTo>
                  <a:lnTo>
                    <a:pt x="417" y="442"/>
                  </a:lnTo>
                  <a:lnTo>
                    <a:pt x="417" y="444"/>
                  </a:lnTo>
                  <a:lnTo>
                    <a:pt x="417" y="445"/>
                  </a:lnTo>
                  <a:lnTo>
                    <a:pt x="418" y="445"/>
                  </a:lnTo>
                  <a:lnTo>
                    <a:pt x="418" y="446"/>
                  </a:lnTo>
                  <a:lnTo>
                    <a:pt x="417" y="446"/>
                  </a:lnTo>
                  <a:lnTo>
                    <a:pt x="416" y="446"/>
                  </a:lnTo>
                  <a:lnTo>
                    <a:pt x="415" y="446"/>
                  </a:lnTo>
                  <a:lnTo>
                    <a:pt x="415" y="447"/>
                  </a:lnTo>
                  <a:lnTo>
                    <a:pt x="415" y="448"/>
                  </a:lnTo>
                  <a:lnTo>
                    <a:pt x="414" y="448"/>
                  </a:lnTo>
                  <a:lnTo>
                    <a:pt x="414" y="449"/>
                  </a:lnTo>
                  <a:lnTo>
                    <a:pt x="415" y="449"/>
                  </a:lnTo>
                  <a:lnTo>
                    <a:pt x="414" y="449"/>
                  </a:lnTo>
                  <a:lnTo>
                    <a:pt x="415" y="450"/>
                  </a:lnTo>
                  <a:lnTo>
                    <a:pt x="414" y="450"/>
                  </a:lnTo>
                  <a:lnTo>
                    <a:pt x="413" y="452"/>
                  </a:lnTo>
                  <a:lnTo>
                    <a:pt x="413" y="453"/>
                  </a:lnTo>
                  <a:lnTo>
                    <a:pt x="411" y="454"/>
                  </a:lnTo>
                  <a:lnTo>
                    <a:pt x="411" y="455"/>
                  </a:lnTo>
                  <a:lnTo>
                    <a:pt x="413" y="456"/>
                  </a:lnTo>
                  <a:lnTo>
                    <a:pt x="413" y="457"/>
                  </a:lnTo>
                  <a:lnTo>
                    <a:pt x="414" y="457"/>
                  </a:lnTo>
                  <a:lnTo>
                    <a:pt x="414" y="458"/>
                  </a:lnTo>
                  <a:lnTo>
                    <a:pt x="414" y="459"/>
                  </a:lnTo>
                  <a:lnTo>
                    <a:pt x="414" y="458"/>
                  </a:lnTo>
                  <a:lnTo>
                    <a:pt x="414" y="459"/>
                  </a:lnTo>
                  <a:lnTo>
                    <a:pt x="414" y="461"/>
                  </a:lnTo>
                  <a:lnTo>
                    <a:pt x="414" y="462"/>
                  </a:lnTo>
                  <a:lnTo>
                    <a:pt x="413" y="462"/>
                  </a:lnTo>
                  <a:lnTo>
                    <a:pt x="411" y="462"/>
                  </a:lnTo>
                  <a:lnTo>
                    <a:pt x="410" y="462"/>
                  </a:lnTo>
                  <a:lnTo>
                    <a:pt x="409" y="462"/>
                  </a:lnTo>
                  <a:lnTo>
                    <a:pt x="409" y="461"/>
                  </a:lnTo>
                  <a:lnTo>
                    <a:pt x="408" y="459"/>
                  </a:lnTo>
                  <a:lnTo>
                    <a:pt x="408" y="458"/>
                  </a:lnTo>
                  <a:lnTo>
                    <a:pt x="408" y="457"/>
                  </a:lnTo>
                  <a:lnTo>
                    <a:pt x="407" y="457"/>
                  </a:lnTo>
                  <a:lnTo>
                    <a:pt x="408" y="457"/>
                  </a:lnTo>
                  <a:lnTo>
                    <a:pt x="408" y="458"/>
                  </a:lnTo>
                  <a:lnTo>
                    <a:pt x="408" y="459"/>
                  </a:lnTo>
                  <a:lnTo>
                    <a:pt x="408" y="461"/>
                  </a:lnTo>
                  <a:lnTo>
                    <a:pt x="407" y="459"/>
                  </a:lnTo>
                  <a:lnTo>
                    <a:pt x="406" y="459"/>
                  </a:lnTo>
                  <a:lnTo>
                    <a:pt x="406" y="458"/>
                  </a:lnTo>
                  <a:lnTo>
                    <a:pt x="406" y="457"/>
                  </a:lnTo>
                  <a:lnTo>
                    <a:pt x="407" y="457"/>
                  </a:lnTo>
                  <a:lnTo>
                    <a:pt x="406" y="457"/>
                  </a:lnTo>
                  <a:lnTo>
                    <a:pt x="406" y="456"/>
                  </a:lnTo>
                  <a:lnTo>
                    <a:pt x="406" y="455"/>
                  </a:lnTo>
                  <a:lnTo>
                    <a:pt x="406" y="454"/>
                  </a:lnTo>
                  <a:lnTo>
                    <a:pt x="405" y="453"/>
                  </a:lnTo>
                  <a:lnTo>
                    <a:pt x="403" y="453"/>
                  </a:lnTo>
                  <a:lnTo>
                    <a:pt x="402" y="452"/>
                  </a:lnTo>
                  <a:lnTo>
                    <a:pt x="402" y="450"/>
                  </a:lnTo>
                  <a:lnTo>
                    <a:pt x="402" y="449"/>
                  </a:lnTo>
                  <a:lnTo>
                    <a:pt x="401" y="449"/>
                  </a:lnTo>
                  <a:lnTo>
                    <a:pt x="400" y="449"/>
                  </a:lnTo>
                  <a:lnTo>
                    <a:pt x="399" y="449"/>
                  </a:lnTo>
                  <a:lnTo>
                    <a:pt x="399" y="448"/>
                  </a:lnTo>
                  <a:lnTo>
                    <a:pt x="399" y="449"/>
                  </a:lnTo>
                  <a:lnTo>
                    <a:pt x="399" y="450"/>
                  </a:lnTo>
                  <a:lnTo>
                    <a:pt x="400" y="450"/>
                  </a:lnTo>
                  <a:lnTo>
                    <a:pt x="399" y="450"/>
                  </a:lnTo>
                  <a:lnTo>
                    <a:pt x="398" y="450"/>
                  </a:lnTo>
                  <a:lnTo>
                    <a:pt x="399" y="450"/>
                  </a:lnTo>
                  <a:lnTo>
                    <a:pt x="400" y="450"/>
                  </a:lnTo>
                  <a:lnTo>
                    <a:pt x="401" y="450"/>
                  </a:lnTo>
                  <a:lnTo>
                    <a:pt x="401" y="449"/>
                  </a:lnTo>
                  <a:lnTo>
                    <a:pt x="401" y="450"/>
                  </a:lnTo>
                  <a:lnTo>
                    <a:pt x="402" y="452"/>
                  </a:lnTo>
                  <a:lnTo>
                    <a:pt x="402" y="453"/>
                  </a:lnTo>
                  <a:lnTo>
                    <a:pt x="403" y="453"/>
                  </a:lnTo>
                  <a:lnTo>
                    <a:pt x="403" y="454"/>
                  </a:lnTo>
                  <a:lnTo>
                    <a:pt x="405" y="454"/>
                  </a:lnTo>
                  <a:lnTo>
                    <a:pt x="405" y="455"/>
                  </a:lnTo>
                  <a:lnTo>
                    <a:pt x="405" y="456"/>
                  </a:lnTo>
                  <a:lnTo>
                    <a:pt x="405" y="457"/>
                  </a:lnTo>
                  <a:lnTo>
                    <a:pt x="405" y="458"/>
                  </a:lnTo>
                  <a:lnTo>
                    <a:pt x="405" y="459"/>
                  </a:lnTo>
                  <a:lnTo>
                    <a:pt x="403" y="459"/>
                  </a:lnTo>
                  <a:lnTo>
                    <a:pt x="405" y="459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1"/>
                  </a:lnTo>
                  <a:lnTo>
                    <a:pt x="407" y="462"/>
                  </a:lnTo>
                  <a:lnTo>
                    <a:pt x="408" y="462"/>
                  </a:lnTo>
                  <a:lnTo>
                    <a:pt x="409" y="462"/>
                  </a:lnTo>
                  <a:lnTo>
                    <a:pt x="409" y="463"/>
                  </a:lnTo>
                  <a:lnTo>
                    <a:pt x="410" y="463"/>
                  </a:lnTo>
                  <a:lnTo>
                    <a:pt x="410" y="464"/>
                  </a:lnTo>
                  <a:lnTo>
                    <a:pt x="411" y="465"/>
                  </a:lnTo>
                  <a:lnTo>
                    <a:pt x="413" y="465"/>
                  </a:lnTo>
                  <a:lnTo>
                    <a:pt x="414" y="465"/>
                  </a:lnTo>
                  <a:lnTo>
                    <a:pt x="414" y="464"/>
                  </a:lnTo>
                  <a:lnTo>
                    <a:pt x="415" y="464"/>
                  </a:lnTo>
                  <a:lnTo>
                    <a:pt x="415" y="463"/>
                  </a:lnTo>
                  <a:lnTo>
                    <a:pt x="415" y="462"/>
                  </a:lnTo>
                  <a:lnTo>
                    <a:pt x="416" y="462"/>
                  </a:lnTo>
                  <a:lnTo>
                    <a:pt x="416" y="461"/>
                  </a:lnTo>
                  <a:lnTo>
                    <a:pt x="417" y="461"/>
                  </a:lnTo>
                  <a:lnTo>
                    <a:pt x="417" y="462"/>
                  </a:lnTo>
                  <a:lnTo>
                    <a:pt x="417" y="463"/>
                  </a:lnTo>
                  <a:lnTo>
                    <a:pt x="417" y="464"/>
                  </a:lnTo>
                  <a:lnTo>
                    <a:pt x="417" y="466"/>
                  </a:lnTo>
                  <a:lnTo>
                    <a:pt x="417" y="467"/>
                  </a:lnTo>
                  <a:lnTo>
                    <a:pt x="417" y="469"/>
                  </a:lnTo>
                  <a:lnTo>
                    <a:pt x="417" y="470"/>
                  </a:lnTo>
                  <a:lnTo>
                    <a:pt x="416" y="470"/>
                  </a:lnTo>
                  <a:lnTo>
                    <a:pt x="416" y="471"/>
                  </a:lnTo>
                  <a:lnTo>
                    <a:pt x="416" y="472"/>
                  </a:lnTo>
                  <a:lnTo>
                    <a:pt x="416" y="473"/>
                  </a:lnTo>
                  <a:lnTo>
                    <a:pt x="415" y="473"/>
                  </a:lnTo>
                  <a:lnTo>
                    <a:pt x="414" y="473"/>
                  </a:lnTo>
                  <a:lnTo>
                    <a:pt x="414" y="472"/>
                  </a:lnTo>
                  <a:lnTo>
                    <a:pt x="414" y="471"/>
                  </a:lnTo>
                  <a:lnTo>
                    <a:pt x="415" y="471"/>
                  </a:lnTo>
                  <a:lnTo>
                    <a:pt x="415" y="470"/>
                  </a:lnTo>
                  <a:lnTo>
                    <a:pt x="416" y="470"/>
                  </a:lnTo>
                  <a:lnTo>
                    <a:pt x="415" y="470"/>
                  </a:lnTo>
                  <a:lnTo>
                    <a:pt x="415" y="469"/>
                  </a:lnTo>
                  <a:lnTo>
                    <a:pt x="415" y="467"/>
                  </a:lnTo>
                  <a:lnTo>
                    <a:pt x="415" y="466"/>
                  </a:lnTo>
                  <a:lnTo>
                    <a:pt x="415" y="465"/>
                  </a:lnTo>
                  <a:lnTo>
                    <a:pt x="414" y="465"/>
                  </a:lnTo>
                  <a:lnTo>
                    <a:pt x="414" y="466"/>
                  </a:lnTo>
                  <a:lnTo>
                    <a:pt x="415" y="466"/>
                  </a:lnTo>
                  <a:lnTo>
                    <a:pt x="415" y="467"/>
                  </a:lnTo>
                  <a:lnTo>
                    <a:pt x="414" y="467"/>
                  </a:lnTo>
                  <a:lnTo>
                    <a:pt x="415" y="467"/>
                  </a:lnTo>
                  <a:lnTo>
                    <a:pt x="415" y="469"/>
                  </a:lnTo>
                  <a:lnTo>
                    <a:pt x="415" y="470"/>
                  </a:lnTo>
                  <a:lnTo>
                    <a:pt x="415" y="471"/>
                  </a:lnTo>
                  <a:lnTo>
                    <a:pt x="414" y="471"/>
                  </a:lnTo>
                  <a:lnTo>
                    <a:pt x="413" y="470"/>
                  </a:lnTo>
                  <a:lnTo>
                    <a:pt x="411" y="470"/>
                  </a:lnTo>
                  <a:lnTo>
                    <a:pt x="410" y="469"/>
                  </a:lnTo>
                  <a:lnTo>
                    <a:pt x="410" y="467"/>
                  </a:lnTo>
                  <a:lnTo>
                    <a:pt x="409" y="467"/>
                  </a:lnTo>
                  <a:lnTo>
                    <a:pt x="409" y="466"/>
                  </a:lnTo>
                  <a:lnTo>
                    <a:pt x="408" y="466"/>
                  </a:lnTo>
                  <a:lnTo>
                    <a:pt x="407" y="466"/>
                  </a:lnTo>
                  <a:lnTo>
                    <a:pt x="407" y="465"/>
                  </a:lnTo>
                  <a:lnTo>
                    <a:pt x="408" y="465"/>
                  </a:lnTo>
                  <a:lnTo>
                    <a:pt x="407" y="465"/>
                  </a:lnTo>
                  <a:lnTo>
                    <a:pt x="407" y="466"/>
                  </a:lnTo>
                  <a:lnTo>
                    <a:pt x="408" y="466"/>
                  </a:lnTo>
                  <a:lnTo>
                    <a:pt x="408" y="467"/>
                  </a:lnTo>
                  <a:lnTo>
                    <a:pt x="409" y="467"/>
                  </a:lnTo>
                  <a:lnTo>
                    <a:pt x="410" y="469"/>
                  </a:lnTo>
                  <a:lnTo>
                    <a:pt x="411" y="470"/>
                  </a:lnTo>
                  <a:lnTo>
                    <a:pt x="410" y="471"/>
                  </a:lnTo>
                  <a:lnTo>
                    <a:pt x="409" y="471"/>
                  </a:lnTo>
                  <a:lnTo>
                    <a:pt x="409" y="470"/>
                  </a:lnTo>
                  <a:lnTo>
                    <a:pt x="409" y="469"/>
                  </a:lnTo>
                  <a:lnTo>
                    <a:pt x="408" y="469"/>
                  </a:lnTo>
                  <a:lnTo>
                    <a:pt x="407" y="469"/>
                  </a:lnTo>
                  <a:lnTo>
                    <a:pt x="407" y="467"/>
                  </a:lnTo>
                  <a:lnTo>
                    <a:pt x="406" y="467"/>
                  </a:lnTo>
                  <a:lnTo>
                    <a:pt x="405" y="467"/>
                  </a:lnTo>
                  <a:lnTo>
                    <a:pt x="405" y="466"/>
                  </a:lnTo>
                  <a:lnTo>
                    <a:pt x="405" y="465"/>
                  </a:lnTo>
                  <a:lnTo>
                    <a:pt x="403" y="465"/>
                  </a:lnTo>
                  <a:lnTo>
                    <a:pt x="402" y="465"/>
                  </a:lnTo>
                  <a:lnTo>
                    <a:pt x="403" y="465"/>
                  </a:lnTo>
                  <a:lnTo>
                    <a:pt x="405" y="466"/>
                  </a:lnTo>
                  <a:lnTo>
                    <a:pt x="405" y="467"/>
                  </a:lnTo>
                  <a:lnTo>
                    <a:pt x="406" y="469"/>
                  </a:lnTo>
                  <a:lnTo>
                    <a:pt x="407" y="469"/>
                  </a:lnTo>
                  <a:lnTo>
                    <a:pt x="407" y="470"/>
                  </a:lnTo>
                  <a:lnTo>
                    <a:pt x="408" y="470"/>
                  </a:lnTo>
                  <a:lnTo>
                    <a:pt x="408" y="471"/>
                  </a:lnTo>
                  <a:lnTo>
                    <a:pt x="408" y="472"/>
                  </a:lnTo>
                  <a:lnTo>
                    <a:pt x="409" y="472"/>
                  </a:lnTo>
                  <a:lnTo>
                    <a:pt x="409" y="473"/>
                  </a:lnTo>
                  <a:lnTo>
                    <a:pt x="409" y="472"/>
                  </a:lnTo>
                  <a:lnTo>
                    <a:pt x="410" y="472"/>
                  </a:lnTo>
                  <a:lnTo>
                    <a:pt x="410" y="473"/>
                  </a:lnTo>
                  <a:lnTo>
                    <a:pt x="409" y="473"/>
                  </a:lnTo>
                  <a:lnTo>
                    <a:pt x="410" y="474"/>
                  </a:lnTo>
                  <a:lnTo>
                    <a:pt x="411" y="474"/>
                  </a:lnTo>
                  <a:lnTo>
                    <a:pt x="411" y="473"/>
                  </a:lnTo>
                  <a:lnTo>
                    <a:pt x="413" y="473"/>
                  </a:lnTo>
                  <a:lnTo>
                    <a:pt x="411" y="474"/>
                  </a:lnTo>
                  <a:lnTo>
                    <a:pt x="411" y="475"/>
                  </a:lnTo>
                  <a:lnTo>
                    <a:pt x="410" y="475"/>
                  </a:lnTo>
                  <a:lnTo>
                    <a:pt x="409" y="476"/>
                  </a:lnTo>
                  <a:lnTo>
                    <a:pt x="409" y="475"/>
                  </a:lnTo>
                  <a:lnTo>
                    <a:pt x="408" y="475"/>
                  </a:lnTo>
                  <a:lnTo>
                    <a:pt x="408" y="476"/>
                  </a:lnTo>
                  <a:lnTo>
                    <a:pt x="409" y="478"/>
                  </a:lnTo>
                  <a:lnTo>
                    <a:pt x="408" y="478"/>
                  </a:lnTo>
                  <a:lnTo>
                    <a:pt x="407" y="478"/>
                  </a:lnTo>
                  <a:lnTo>
                    <a:pt x="406" y="476"/>
                  </a:lnTo>
                  <a:lnTo>
                    <a:pt x="406" y="475"/>
                  </a:lnTo>
                  <a:lnTo>
                    <a:pt x="405" y="475"/>
                  </a:lnTo>
                  <a:lnTo>
                    <a:pt x="403" y="476"/>
                  </a:lnTo>
                  <a:lnTo>
                    <a:pt x="405" y="476"/>
                  </a:lnTo>
                  <a:lnTo>
                    <a:pt x="406" y="478"/>
                  </a:lnTo>
                  <a:lnTo>
                    <a:pt x="406" y="479"/>
                  </a:lnTo>
                  <a:lnTo>
                    <a:pt x="407" y="479"/>
                  </a:lnTo>
                  <a:lnTo>
                    <a:pt x="408" y="480"/>
                  </a:lnTo>
                  <a:lnTo>
                    <a:pt x="409" y="480"/>
                  </a:lnTo>
                  <a:lnTo>
                    <a:pt x="410" y="479"/>
                  </a:lnTo>
                  <a:lnTo>
                    <a:pt x="411" y="478"/>
                  </a:lnTo>
                  <a:lnTo>
                    <a:pt x="411" y="479"/>
                  </a:lnTo>
                  <a:lnTo>
                    <a:pt x="413" y="479"/>
                  </a:lnTo>
                  <a:lnTo>
                    <a:pt x="413" y="480"/>
                  </a:lnTo>
                  <a:lnTo>
                    <a:pt x="414" y="480"/>
                  </a:lnTo>
                  <a:lnTo>
                    <a:pt x="414" y="481"/>
                  </a:lnTo>
                  <a:lnTo>
                    <a:pt x="413" y="481"/>
                  </a:lnTo>
                  <a:lnTo>
                    <a:pt x="413" y="482"/>
                  </a:lnTo>
                  <a:lnTo>
                    <a:pt x="411" y="482"/>
                  </a:lnTo>
                  <a:lnTo>
                    <a:pt x="411" y="483"/>
                  </a:lnTo>
                  <a:lnTo>
                    <a:pt x="410" y="483"/>
                  </a:lnTo>
                  <a:lnTo>
                    <a:pt x="410" y="484"/>
                  </a:lnTo>
                  <a:lnTo>
                    <a:pt x="409" y="486"/>
                  </a:lnTo>
                  <a:lnTo>
                    <a:pt x="410" y="486"/>
                  </a:lnTo>
                  <a:lnTo>
                    <a:pt x="411" y="486"/>
                  </a:lnTo>
                  <a:lnTo>
                    <a:pt x="411" y="484"/>
                  </a:lnTo>
                  <a:lnTo>
                    <a:pt x="413" y="483"/>
                  </a:lnTo>
                  <a:lnTo>
                    <a:pt x="414" y="483"/>
                  </a:lnTo>
                  <a:lnTo>
                    <a:pt x="414" y="482"/>
                  </a:lnTo>
                  <a:lnTo>
                    <a:pt x="415" y="482"/>
                  </a:lnTo>
                  <a:lnTo>
                    <a:pt x="415" y="481"/>
                  </a:lnTo>
                  <a:lnTo>
                    <a:pt x="415" y="480"/>
                  </a:lnTo>
                  <a:lnTo>
                    <a:pt x="416" y="478"/>
                  </a:lnTo>
                  <a:lnTo>
                    <a:pt x="417" y="479"/>
                  </a:lnTo>
                  <a:lnTo>
                    <a:pt x="417" y="480"/>
                  </a:lnTo>
                  <a:lnTo>
                    <a:pt x="417" y="481"/>
                  </a:lnTo>
                  <a:lnTo>
                    <a:pt x="417" y="482"/>
                  </a:lnTo>
                  <a:lnTo>
                    <a:pt x="417" y="483"/>
                  </a:lnTo>
                  <a:lnTo>
                    <a:pt x="416" y="483"/>
                  </a:lnTo>
                  <a:lnTo>
                    <a:pt x="417" y="483"/>
                  </a:lnTo>
                  <a:lnTo>
                    <a:pt x="417" y="482"/>
                  </a:lnTo>
                  <a:lnTo>
                    <a:pt x="417" y="481"/>
                  </a:lnTo>
                  <a:lnTo>
                    <a:pt x="417" y="482"/>
                  </a:lnTo>
                  <a:lnTo>
                    <a:pt x="417" y="483"/>
                  </a:lnTo>
                  <a:lnTo>
                    <a:pt x="417" y="484"/>
                  </a:lnTo>
                  <a:lnTo>
                    <a:pt x="417" y="486"/>
                  </a:lnTo>
                  <a:lnTo>
                    <a:pt x="417" y="487"/>
                  </a:lnTo>
                  <a:lnTo>
                    <a:pt x="417" y="488"/>
                  </a:lnTo>
                  <a:lnTo>
                    <a:pt x="416" y="490"/>
                  </a:lnTo>
                  <a:lnTo>
                    <a:pt x="416" y="491"/>
                  </a:lnTo>
                  <a:lnTo>
                    <a:pt x="415" y="492"/>
                  </a:lnTo>
                  <a:lnTo>
                    <a:pt x="415" y="493"/>
                  </a:lnTo>
                  <a:lnTo>
                    <a:pt x="415" y="495"/>
                  </a:lnTo>
                  <a:lnTo>
                    <a:pt x="414" y="496"/>
                  </a:lnTo>
                  <a:lnTo>
                    <a:pt x="414" y="497"/>
                  </a:lnTo>
                  <a:lnTo>
                    <a:pt x="413" y="498"/>
                  </a:lnTo>
                  <a:lnTo>
                    <a:pt x="413" y="499"/>
                  </a:lnTo>
                  <a:lnTo>
                    <a:pt x="413" y="500"/>
                  </a:lnTo>
                  <a:lnTo>
                    <a:pt x="411" y="500"/>
                  </a:lnTo>
                  <a:lnTo>
                    <a:pt x="411" y="503"/>
                  </a:lnTo>
                  <a:lnTo>
                    <a:pt x="411" y="504"/>
                  </a:lnTo>
                  <a:lnTo>
                    <a:pt x="411" y="505"/>
                  </a:lnTo>
                  <a:lnTo>
                    <a:pt x="413" y="506"/>
                  </a:lnTo>
                  <a:lnTo>
                    <a:pt x="413" y="507"/>
                  </a:lnTo>
                  <a:lnTo>
                    <a:pt x="413" y="508"/>
                  </a:lnTo>
                  <a:lnTo>
                    <a:pt x="413" y="507"/>
                  </a:lnTo>
                  <a:lnTo>
                    <a:pt x="411" y="507"/>
                  </a:lnTo>
                  <a:lnTo>
                    <a:pt x="410" y="507"/>
                  </a:lnTo>
                  <a:lnTo>
                    <a:pt x="410" y="506"/>
                  </a:lnTo>
                  <a:lnTo>
                    <a:pt x="409" y="506"/>
                  </a:lnTo>
                  <a:lnTo>
                    <a:pt x="409" y="505"/>
                  </a:lnTo>
                  <a:lnTo>
                    <a:pt x="410" y="505"/>
                  </a:lnTo>
                  <a:lnTo>
                    <a:pt x="410" y="503"/>
                  </a:lnTo>
                  <a:lnTo>
                    <a:pt x="410" y="501"/>
                  </a:lnTo>
                  <a:lnTo>
                    <a:pt x="410" y="500"/>
                  </a:lnTo>
                  <a:lnTo>
                    <a:pt x="410" y="499"/>
                  </a:lnTo>
                  <a:lnTo>
                    <a:pt x="409" y="498"/>
                  </a:lnTo>
                  <a:lnTo>
                    <a:pt x="408" y="498"/>
                  </a:lnTo>
                  <a:lnTo>
                    <a:pt x="408" y="499"/>
                  </a:lnTo>
                  <a:lnTo>
                    <a:pt x="408" y="500"/>
                  </a:lnTo>
                  <a:lnTo>
                    <a:pt x="408" y="501"/>
                  </a:lnTo>
                  <a:lnTo>
                    <a:pt x="409" y="501"/>
                  </a:lnTo>
                  <a:lnTo>
                    <a:pt x="409" y="503"/>
                  </a:lnTo>
                  <a:lnTo>
                    <a:pt x="408" y="504"/>
                  </a:lnTo>
                  <a:lnTo>
                    <a:pt x="408" y="505"/>
                  </a:lnTo>
                  <a:lnTo>
                    <a:pt x="408" y="506"/>
                  </a:lnTo>
                  <a:lnTo>
                    <a:pt x="407" y="507"/>
                  </a:lnTo>
                  <a:lnTo>
                    <a:pt x="405" y="507"/>
                  </a:lnTo>
                  <a:lnTo>
                    <a:pt x="402" y="508"/>
                  </a:lnTo>
                  <a:lnTo>
                    <a:pt x="400" y="507"/>
                  </a:lnTo>
                  <a:lnTo>
                    <a:pt x="398" y="506"/>
                  </a:lnTo>
                  <a:lnTo>
                    <a:pt x="396" y="507"/>
                  </a:lnTo>
                  <a:lnTo>
                    <a:pt x="393" y="505"/>
                  </a:lnTo>
                  <a:lnTo>
                    <a:pt x="391" y="505"/>
                  </a:lnTo>
                  <a:lnTo>
                    <a:pt x="389" y="504"/>
                  </a:lnTo>
                  <a:lnTo>
                    <a:pt x="386" y="505"/>
                  </a:lnTo>
                  <a:lnTo>
                    <a:pt x="382" y="500"/>
                  </a:lnTo>
                  <a:lnTo>
                    <a:pt x="380" y="501"/>
                  </a:lnTo>
                  <a:lnTo>
                    <a:pt x="377" y="499"/>
                  </a:lnTo>
                  <a:lnTo>
                    <a:pt x="374" y="499"/>
                  </a:lnTo>
                  <a:lnTo>
                    <a:pt x="372" y="499"/>
                  </a:lnTo>
                  <a:lnTo>
                    <a:pt x="369" y="498"/>
                  </a:lnTo>
                  <a:lnTo>
                    <a:pt x="368" y="495"/>
                  </a:lnTo>
                  <a:lnTo>
                    <a:pt x="367" y="496"/>
                  </a:lnTo>
                  <a:lnTo>
                    <a:pt x="363" y="495"/>
                  </a:lnTo>
                  <a:lnTo>
                    <a:pt x="363" y="496"/>
                  </a:lnTo>
                  <a:lnTo>
                    <a:pt x="362" y="498"/>
                  </a:lnTo>
                  <a:lnTo>
                    <a:pt x="360" y="500"/>
                  </a:lnTo>
                  <a:lnTo>
                    <a:pt x="357" y="499"/>
                  </a:lnTo>
                  <a:lnTo>
                    <a:pt x="356" y="500"/>
                  </a:lnTo>
                  <a:lnTo>
                    <a:pt x="357" y="503"/>
                  </a:lnTo>
                  <a:lnTo>
                    <a:pt x="355" y="504"/>
                  </a:lnTo>
                  <a:lnTo>
                    <a:pt x="354" y="506"/>
                  </a:lnTo>
                  <a:lnTo>
                    <a:pt x="355" y="508"/>
                  </a:lnTo>
                  <a:lnTo>
                    <a:pt x="354" y="513"/>
                  </a:lnTo>
                  <a:lnTo>
                    <a:pt x="354" y="515"/>
                  </a:lnTo>
                  <a:lnTo>
                    <a:pt x="356" y="518"/>
                  </a:lnTo>
                  <a:lnTo>
                    <a:pt x="356" y="521"/>
                  </a:lnTo>
                  <a:lnTo>
                    <a:pt x="357" y="522"/>
                  </a:lnTo>
                  <a:lnTo>
                    <a:pt x="358" y="525"/>
                  </a:lnTo>
                  <a:lnTo>
                    <a:pt x="356" y="530"/>
                  </a:lnTo>
                  <a:lnTo>
                    <a:pt x="357" y="531"/>
                  </a:lnTo>
                  <a:lnTo>
                    <a:pt x="357" y="535"/>
                  </a:lnTo>
                  <a:lnTo>
                    <a:pt x="355" y="540"/>
                  </a:lnTo>
                  <a:lnTo>
                    <a:pt x="354" y="545"/>
                  </a:lnTo>
                  <a:lnTo>
                    <a:pt x="355" y="546"/>
                  </a:lnTo>
                  <a:lnTo>
                    <a:pt x="354" y="548"/>
                  </a:lnTo>
                  <a:lnTo>
                    <a:pt x="349" y="549"/>
                  </a:lnTo>
                  <a:lnTo>
                    <a:pt x="348" y="548"/>
                  </a:lnTo>
                  <a:lnTo>
                    <a:pt x="341" y="549"/>
                  </a:lnTo>
                  <a:lnTo>
                    <a:pt x="338" y="545"/>
                  </a:lnTo>
                  <a:lnTo>
                    <a:pt x="338" y="541"/>
                  </a:lnTo>
                  <a:lnTo>
                    <a:pt x="338" y="539"/>
                  </a:lnTo>
                  <a:lnTo>
                    <a:pt x="338" y="538"/>
                  </a:lnTo>
                  <a:lnTo>
                    <a:pt x="338" y="534"/>
                  </a:lnTo>
                  <a:lnTo>
                    <a:pt x="335" y="531"/>
                  </a:lnTo>
                  <a:lnTo>
                    <a:pt x="334" y="529"/>
                  </a:lnTo>
                  <a:lnTo>
                    <a:pt x="335" y="526"/>
                  </a:lnTo>
                  <a:lnTo>
                    <a:pt x="337" y="525"/>
                  </a:lnTo>
                  <a:lnTo>
                    <a:pt x="301" y="522"/>
                  </a:lnTo>
                  <a:lnTo>
                    <a:pt x="271" y="520"/>
                  </a:lnTo>
                  <a:lnTo>
                    <a:pt x="246" y="518"/>
                  </a:lnTo>
                  <a:lnTo>
                    <a:pt x="210" y="516"/>
                  </a:lnTo>
                  <a:lnTo>
                    <a:pt x="198" y="515"/>
                  </a:lnTo>
                  <a:lnTo>
                    <a:pt x="171" y="514"/>
                  </a:lnTo>
                  <a:lnTo>
                    <a:pt x="154" y="513"/>
                  </a:lnTo>
                  <a:lnTo>
                    <a:pt x="122" y="511"/>
                  </a:lnTo>
                  <a:lnTo>
                    <a:pt x="112" y="511"/>
                  </a:lnTo>
                  <a:lnTo>
                    <a:pt x="105" y="509"/>
                  </a:lnTo>
                  <a:lnTo>
                    <a:pt x="73" y="508"/>
                  </a:lnTo>
                  <a:lnTo>
                    <a:pt x="70" y="504"/>
                  </a:lnTo>
                  <a:lnTo>
                    <a:pt x="69" y="504"/>
                  </a:lnTo>
                  <a:lnTo>
                    <a:pt x="68" y="500"/>
                  </a:lnTo>
                  <a:lnTo>
                    <a:pt x="68" y="499"/>
                  </a:lnTo>
                  <a:lnTo>
                    <a:pt x="67" y="496"/>
                  </a:lnTo>
                  <a:lnTo>
                    <a:pt x="67" y="493"/>
                  </a:lnTo>
                  <a:lnTo>
                    <a:pt x="67" y="491"/>
                  </a:lnTo>
                  <a:lnTo>
                    <a:pt x="67" y="488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0" y="478"/>
                  </a:lnTo>
                  <a:lnTo>
                    <a:pt x="60" y="474"/>
                  </a:lnTo>
                  <a:lnTo>
                    <a:pt x="60" y="473"/>
                  </a:lnTo>
                  <a:lnTo>
                    <a:pt x="59" y="471"/>
                  </a:lnTo>
                  <a:lnTo>
                    <a:pt x="59" y="469"/>
                  </a:lnTo>
                  <a:lnTo>
                    <a:pt x="58" y="466"/>
                  </a:lnTo>
                  <a:lnTo>
                    <a:pt x="56" y="462"/>
                  </a:lnTo>
                  <a:lnTo>
                    <a:pt x="54" y="461"/>
                  </a:lnTo>
                  <a:lnTo>
                    <a:pt x="52" y="456"/>
                  </a:lnTo>
                  <a:lnTo>
                    <a:pt x="50" y="456"/>
                  </a:lnTo>
                  <a:lnTo>
                    <a:pt x="50" y="452"/>
                  </a:lnTo>
                  <a:lnTo>
                    <a:pt x="51" y="448"/>
                  </a:lnTo>
                  <a:lnTo>
                    <a:pt x="48" y="444"/>
                  </a:lnTo>
                  <a:lnTo>
                    <a:pt x="48" y="442"/>
                  </a:lnTo>
                  <a:lnTo>
                    <a:pt x="51" y="440"/>
                  </a:lnTo>
                  <a:lnTo>
                    <a:pt x="52" y="437"/>
                  </a:lnTo>
                  <a:lnTo>
                    <a:pt x="51" y="432"/>
                  </a:lnTo>
                  <a:lnTo>
                    <a:pt x="52" y="430"/>
                  </a:lnTo>
                  <a:lnTo>
                    <a:pt x="52" y="425"/>
                  </a:lnTo>
                  <a:lnTo>
                    <a:pt x="53" y="424"/>
                  </a:lnTo>
                  <a:lnTo>
                    <a:pt x="53" y="420"/>
                  </a:lnTo>
                  <a:lnTo>
                    <a:pt x="55" y="414"/>
                  </a:lnTo>
                  <a:lnTo>
                    <a:pt x="55" y="412"/>
                  </a:lnTo>
                  <a:lnTo>
                    <a:pt x="54" y="408"/>
                  </a:lnTo>
                  <a:lnTo>
                    <a:pt x="54" y="403"/>
                  </a:lnTo>
                  <a:lnTo>
                    <a:pt x="53" y="402"/>
                  </a:lnTo>
                  <a:lnTo>
                    <a:pt x="51" y="398"/>
                  </a:lnTo>
                  <a:lnTo>
                    <a:pt x="47" y="394"/>
                  </a:lnTo>
                  <a:lnTo>
                    <a:pt x="47" y="391"/>
                  </a:lnTo>
                  <a:lnTo>
                    <a:pt x="48" y="389"/>
                  </a:lnTo>
                  <a:lnTo>
                    <a:pt x="47" y="387"/>
                  </a:lnTo>
                  <a:lnTo>
                    <a:pt x="47" y="386"/>
                  </a:lnTo>
                  <a:lnTo>
                    <a:pt x="46" y="383"/>
                  </a:lnTo>
                  <a:lnTo>
                    <a:pt x="46" y="382"/>
                  </a:lnTo>
                  <a:lnTo>
                    <a:pt x="46" y="378"/>
                  </a:lnTo>
                  <a:lnTo>
                    <a:pt x="46" y="377"/>
                  </a:lnTo>
                  <a:lnTo>
                    <a:pt x="46" y="374"/>
                  </a:lnTo>
                  <a:lnTo>
                    <a:pt x="47" y="372"/>
                  </a:lnTo>
                  <a:lnTo>
                    <a:pt x="46" y="371"/>
                  </a:lnTo>
                  <a:lnTo>
                    <a:pt x="48" y="371"/>
                  </a:lnTo>
                  <a:lnTo>
                    <a:pt x="50" y="366"/>
                  </a:lnTo>
                  <a:lnTo>
                    <a:pt x="52" y="365"/>
                  </a:lnTo>
                  <a:lnTo>
                    <a:pt x="51" y="363"/>
                  </a:lnTo>
                  <a:lnTo>
                    <a:pt x="53" y="362"/>
                  </a:lnTo>
                  <a:lnTo>
                    <a:pt x="53" y="361"/>
                  </a:lnTo>
                  <a:lnTo>
                    <a:pt x="54" y="357"/>
                  </a:lnTo>
                  <a:lnTo>
                    <a:pt x="54" y="353"/>
                  </a:lnTo>
                  <a:lnTo>
                    <a:pt x="54" y="348"/>
                  </a:lnTo>
                  <a:lnTo>
                    <a:pt x="55" y="348"/>
                  </a:lnTo>
                  <a:lnTo>
                    <a:pt x="54" y="343"/>
                  </a:lnTo>
                  <a:lnTo>
                    <a:pt x="55" y="341"/>
                  </a:lnTo>
                  <a:lnTo>
                    <a:pt x="59" y="337"/>
                  </a:lnTo>
                  <a:lnTo>
                    <a:pt x="63" y="335"/>
                  </a:lnTo>
                  <a:lnTo>
                    <a:pt x="63" y="332"/>
                  </a:lnTo>
                  <a:lnTo>
                    <a:pt x="67" y="332"/>
                  </a:lnTo>
                  <a:lnTo>
                    <a:pt x="70" y="328"/>
                  </a:lnTo>
                  <a:lnTo>
                    <a:pt x="71" y="328"/>
                  </a:lnTo>
                  <a:lnTo>
                    <a:pt x="68" y="324"/>
                  </a:lnTo>
                  <a:lnTo>
                    <a:pt x="67" y="323"/>
                  </a:lnTo>
                  <a:lnTo>
                    <a:pt x="60" y="320"/>
                  </a:lnTo>
                  <a:lnTo>
                    <a:pt x="60" y="318"/>
                  </a:lnTo>
                  <a:lnTo>
                    <a:pt x="61" y="317"/>
                  </a:lnTo>
                  <a:lnTo>
                    <a:pt x="62" y="310"/>
                  </a:lnTo>
                  <a:lnTo>
                    <a:pt x="63" y="309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1"/>
                  </a:lnTo>
                  <a:lnTo>
                    <a:pt x="60" y="297"/>
                  </a:lnTo>
                  <a:lnTo>
                    <a:pt x="58" y="294"/>
                  </a:lnTo>
                  <a:lnTo>
                    <a:pt x="53" y="290"/>
                  </a:lnTo>
                  <a:lnTo>
                    <a:pt x="51" y="285"/>
                  </a:lnTo>
                  <a:lnTo>
                    <a:pt x="50" y="282"/>
                  </a:lnTo>
                  <a:lnTo>
                    <a:pt x="51" y="280"/>
                  </a:lnTo>
                  <a:lnTo>
                    <a:pt x="51" y="279"/>
                  </a:lnTo>
                  <a:lnTo>
                    <a:pt x="48" y="277"/>
                  </a:lnTo>
                  <a:lnTo>
                    <a:pt x="48" y="273"/>
                  </a:lnTo>
                  <a:lnTo>
                    <a:pt x="48" y="272"/>
                  </a:lnTo>
                  <a:lnTo>
                    <a:pt x="47" y="270"/>
                  </a:lnTo>
                  <a:lnTo>
                    <a:pt x="46" y="269"/>
                  </a:lnTo>
                  <a:lnTo>
                    <a:pt x="47" y="267"/>
                  </a:lnTo>
                  <a:lnTo>
                    <a:pt x="45" y="264"/>
                  </a:lnTo>
                  <a:lnTo>
                    <a:pt x="43" y="262"/>
                  </a:lnTo>
                  <a:lnTo>
                    <a:pt x="43" y="261"/>
                  </a:lnTo>
                  <a:lnTo>
                    <a:pt x="45" y="259"/>
                  </a:lnTo>
                  <a:lnTo>
                    <a:pt x="42" y="256"/>
                  </a:lnTo>
                  <a:lnTo>
                    <a:pt x="42" y="255"/>
                  </a:lnTo>
                  <a:lnTo>
                    <a:pt x="37" y="227"/>
                  </a:lnTo>
                  <a:lnTo>
                    <a:pt x="29" y="183"/>
                  </a:lnTo>
                  <a:lnTo>
                    <a:pt x="25" y="151"/>
                  </a:lnTo>
                  <a:lnTo>
                    <a:pt x="22" y="138"/>
                  </a:lnTo>
                  <a:lnTo>
                    <a:pt x="18" y="108"/>
                  </a:lnTo>
                  <a:lnTo>
                    <a:pt x="17" y="105"/>
                  </a:lnTo>
                  <a:lnTo>
                    <a:pt x="13" y="82"/>
                  </a:lnTo>
                  <a:lnTo>
                    <a:pt x="9" y="59"/>
                  </a:lnTo>
                  <a:lnTo>
                    <a:pt x="4" y="31"/>
                  </a:lnTo>
                  <a:lnTo>
                    <a:pt x="1" y="9"/>
                  </a:lnTo>
                  <a:lnTo>
                    <a:pt x="0" y="2"/>
                  </a:lnTo>
                  <a:lnTo>
                    <a:pt x="13" y="2"/>
                  </a:lnTo>
                  <a:lnTo>
                    <a:pt x="21" y="2"/>
                  </a:lnTo>
                  <a:lnTo>
                    <a:pt x="33" y="2"/>
                  </a:lnTo>
                  <a:lnTo>
                    <a:pt x="65" y="2"/>
                  </a:lnTo>
                  <a:lnTo>
                    <a:pt x="79" y="2"/>
                  </a:lnTo>
                  <a:lnTo>
                    <a:pt x="109" y="2"/>
                  </a:lnTo>
                  <a:lnTo>
                    <a:pt x="128" y="2"/>
                  </a:lnTo>
                  <a:close/>
                  <a:moveTo>
                    <a:pt x="467" y="354"/>
                  </a:moveTo>
                  <a:lnTo>
                    <a:pt x="468" y="354"/>
                  </a:lnTo>
                  <a:lnTo>
                    <a:pt x="467" y="35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782C4F10-4FBF-5AF2-245D-2111412CF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938" y="1312863"/>
              <a:ext cx="919163" cy="533400"/>
            </a:xfrm>
            <a:custGeom>
              <a:avLst/>
              <a:gdLst>
                <a:gd name="T0" fmla="*/ 0 w 579"/>
                <a:gd name="T1" fmla="*/ 336 h 336"/>
                <a:gd name="T2" fmla="*/ 0 w 579"/>
                <a:gd name="T3" fmla="*/ 239 h 336"/>
                <a:gd name="T4" fmla="*/ 0 w 579"/>
                <a:gd name="T5" fmla="*/ 136 h 336"/>
                <a:gd name="T6" fmla="*/ 15 w 579"/>
                <a:gd name="T7" fmla="*/ 33 h 336"/>
                <a:gd name="T8" fmla="*/ 30 w 579"/>
                <a:gd name="T9" fmla="*/ 25 h 336"/>
                <a:gd name="T10" fmla="*/ 43 w 579"/>
                <a:gd name="T11" fmla="*/ 15 h 336"/>
                <a:gd name="T12" fmla="*/ 61 w 579"/>
                <a:gd name="T13" fmla="*/ 8 h 336"/>
                <a:gd name="T14" fmla="*/ 74 w 579"/>
                <a:gd name="T15" fmla="*/ 36 h 336"/>
                <a:gd name="T16" fmla="*/ 163 w 579"/>
                <a:gd name="T17" fmla="*/ 36 h 336"/>
                <a:gd name="T18" fmla="*/ 250 w 579"/>
                <a:gd name="T19" fmla="*/ 36 h 336"/>
                <a:gd name="T20" fmla="*/ 357 w 579"/>
                <a:gd name="T21" fmla="*/ 36 h 336"/>
                <a:gd name="T22" fmla="*/ 461 w 579"/>
                <a:gd name="T23" fmla="*/ 36 h 336"/>
                <a:gd name="T24" fmla="*/ 515 w 579"/>
                <a:gd name="T25" fmla="*/ 38 h 336"/>
                <a:gd name="T26" fmla="*/ 520 w 579"/>
                <a:gd name="T27" fmla="*/ 44 h 336"/>
                <a:gd name="T28" fmla="*/ 526 w 579"/>
                <a:gd name="T29" fmla="*/ 56 h 336"/>
                <a:gd name="T30" fmla="*/ 537 w 579"/>
                <a:gd name="T31" fmla="*/ 58 h 336"/>
                <a:gd name="T32" fmla="*/ 541 w 579"/>
                <a:gd name="T33" fmla="*/ 67 h 336"/>
                <a:gd name="T34" fmla="*/ 543 w 579"/>
                <a:gd name="T35" fmla="*/ 78 h 336"/>
                <a:gd name="T36" fmla="*/ 541 w 579"/>
                <a:gd name="T37" fmla="*/ 90 h 336"/>
                <a:gd name="T38" fmla="*/ 545 w 579"/>
                <a:gd name="T39" fmla="*/ 98 h 336"/>
                <a:gd name="T40" fmla="*/ 550 w 579"/>
                <a:gd name="T41" fmla="*/ 106 h 336"/>
                <a:gd name="T42" fmla="*/ 559 w 579"/>
                <a:gd name="T43" fmla="*/ 109 h 336"/>
                <a:gd name="T44" fmla="*/ 568 w 579"/>
                <a:gd name="T45" fmla="*/ 111 h 336"/>
                <a:gd name="T46" fmla="*/ 575 w 579"/>
                <a:gd name="T47" fmla="*/ 117 h 336"/>
                <a:gd name="T48" fmla="*/ 576 w 579"/>
                <a:gd name="T49" fmla="*/ 124 h 336"/>
                <a:gd name="T50" fmla="*/ 565 w 579"/>
                <a:gd name="T51" fmla="*/ 133 h 336"/>
                <a:gd name="T52" fmla="*/ 560 w 579"/>
                <a:gd name="T53" fmla="*/ 145 h 336"/>
                <a:gd name="T54" fmla="*/ 551 w 579"/>
                <a:gd name="T55" fmla="*/ 158 h 336"/>
                <a:gd name="T56" fmla="*/ 535 w 579"/>
                <a:gd name="T57" fmla="*/ 170 h 336"/>
                <a:gd name="T58" fmla="*/ 541 w 579"/>
                <a:gd name="T59" fmla="*/ 183 h 336"/>
                <a:gd name="T60" fmla="*/ 538 w 579"/>
                <a:gd name="T61" fmla="*/ 191 h 336"/>
                <a:gd name="T62" fmla="*/ 532 w 579"/>
                <a:gd name="T63" fmla="*/ 199 h 336"/>
                <a:gd name="T64" fmla="*/ 528 w 579"/>
                <a:gd name="T65" fmla="*/ 210 h 336"/>
                <a:gd name="T66" fmla="*/ 528 w 579"/>
                <a:gd name="T67" fmla="*/ 220 h 336"/>
                <a:gd name="T68" fmla="*/ 535 w 579"/>
                <a:gd name="T69" fmla="*/ 225 h 336"/>
                <a:gd name="T70" fmla="*/ 541 w 579"/>
                <a:gd name="T71" fmla="*/ 241 h 336"/>
                <a:gd name="T72" fmla="*/ 552 w 579"/>
                <a:gd name="T73" fmla="*/ 249 h 336"/>
                <a:gd name="T74" fmla="*/ 560 w 579"/>
                <a:gd name="T75" fmla="*/ 260 h 336"/>
                <a:gd name="T76" fmla="*/ 571 w 579"/>
                <a:gd name="T77" fmla="*/ 272 h 336"/>
                <a:gd name="T78" fmla="*/ 574 w 579"/>
                <a:gd name="T79" fmla="*/ 283 h 336"/>
                <a:gd name="T80" fmla="*/ 566 w 579"/>
                <a:gd name="T81" fmla="*/ 284 h 336"/>
                <a:gd name="T82" fmla="*/ 555 w 579"/>
                <a:gd name="T83" fmla="*/ 292 h 336"/>
                <a:gd name="T84" fmla="*/ 541 w 579"/>
                <a:gd name="T85" fmla="*/ 303 h 336"/>
                <a:gd name="T86" fmla="*/ 535 w 579"/>
                <a:gd name="T87" fmla="*/ 312 h 336"/>
                <a:gd name="T88" fmla="*/ 526 w 579"/>
                <a:gd name="T89" fmla="*/ 318 h 336"/>
                <a:gd name="T90" fmla="*/ 507 w 579"/>
                <a:gd name="T91" fmla="*/ 326 h 336"/>
                <a:gd name="T92" fmla="*/ 503 w 579"/>
                <a:gd name="T93" fmla="*/ 323 h 336"/>
                <a:gd name="T94" fmla="*/ 483 w 579"/>
                <a:gd name="T95" fmla="*/ 323 h 336"/>
                <a:gd name="T96" fmla="*/ 471 w 579"/>
                <a:gd name="T97" fmla="*/ 336 h 336"/>
                <a:gd name="T98" fmla="*/ 377 w 579"/>
                <a:gd name="T99" fmla="*/ 336 h 336"/>
                <a:gd name="T100" fmla="*/ 263 w 579"/>
                <a:gd name="T101" fmla="*/ 336 h 336"/>
                <a:gd name="T102" fmla="*/ 130 w 579"/>
                <a:gd name="T10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9" h="336">
                  <a:moveTo>
                    <a:pt x="103" y="336"/>
                  </a:moveTo>
                  <a:lnTo>
                    <a:pt x="65" y="336"/>
                  </a:lnTo>
                  <a:lnTo>
                    <a:pt x="20" y="336"/>
                  </a:lnTo>
                  <a:lnTo>
                    <a:pt x="0" y="336"/>
                  </a:lnTo>
                  <a:lnTo>
                    <a:pt x="0" y="309"/>
                  </a:lnTo>
                  <a:lnTo>
                    <a:pt x="0" y="279"/>
                  </a:lnTo>
                  <a:lnTo>
                    <a:pt x="0" y="255"/>
                  </a:lnTo>
                  <a:lnTo>
                    <a:pt x="0" y="239"/>
                  </a:lnTo>
                  <a:lnTo>
                    <a:pt x="0" y="238"/>
                  </a:lnTo>
                  <a:lnTo>
                    <a:pt x="0" y="217"/>
                  </a:lnTo>
                  <a:lnTo>
                    <a:pt x="0" y="179"/>
                  </a:lnTo>
                  <a:lnTo>
                    <a:pt x="0" y="136"/>
                  </a:lnTo>
                  <a:lnTo>
                    <a:pt x="0" y="111"/>
                  </a:lnTo>
                  <a:lnTo>
                    <a:pt x="0" y="81"/>
                  </a:lnTo>
                  <a:lnTo>
                    <a:pt x="0" y="40"/>
                  </a:lnTo>
                  <a:lnTo>
                    <a:pt x="15" y="33"/>
                  </a:lnTo>
                  <a:lnTo>
                    <a:pt x="18" y="32"/>
                  </a:lnTo>
                  <a:lnTo>
                    <a:pt x="25" y="28"/>
                  </a:lnTo>
                  <a:lnTo>
                    <a:pt x="27" y="26"/>
                  </a:lnTo>
                  <a:lnTo>
                    <a:pt x="30" y="25"/>
                  </a:lnTo>
                  <a:lnTo>
                    <a:pt x="36" y="22"/>
                  </a:lnTo>
                  <a:lnTo>
                    <a:pt x="37" y="17"/>
                  </a:lnTo>
                  <a:lnTo>
                    <a:pt x="42" y="14"/>
                  </a:lnTo>
                  <a:lnTo>
                    <a:pt x="43" y="15"/>
                  </a:lnTo>
                  <a:lnTo>
                    <a:pt x="45" y="17"/>
                  </a:lnTo>
                  <a:lnTo>
                    <a:pt x="53" y="13"/>
                  </a:lnTo>
                  <a:lnTo>
                    <a:pt x="57" y="9"/>
                  </a:lnTo>
                  <a:lnTo>
                    <a:pt x="61" y="8"/>
                  </a:lnTo>
                  <a:lnTo>
                    <a:pt x="63" y="6"/>
                  </a:lnTo>
                  <a:lnTo>
                    <a:pt x="67" y="5"/>
                  </a:lnTo>
                  <a:lnTo>
                    <a:pt x="74" y="0"/>
                  </a:lnTo>
                  <a:lnTo>
                    <a:pt x="74" y="36"/>
                  </a:lnTo>
                  <a:lnTo>
                    <a:pt x="104" y="36"/>
                  </a:lnTo>
                  <a:lnTo>
                    <a:pt x="132" y="36"/>
                  </a:lnTo>
                  <a:lnTo>
                    <a:pt x="153" y="36"/>
                  </a:lnTo>
                  <a:lnTo>
                    <a:pt x="163" y="36"/>
                  </a:lnTo>
                  <a:lnTo>
                    <a:pt x="190" y="36"/>
                  </a:lnTo>
                  <a:lnTo>
                    <a:pt x="223" y="36"/>
                  </a:lnTo>
                  <a:lnTo>
                    <a:pt x="238" y="36"/>
                  </a:lnTo>
                  <a:lnTo>
                    <a:pt x="250" y="36"/>
                  </a:lnTo>
                  <a:lnTo>
                    <a:pt x="266" y="36"/>
                  </a:lnTo>
                  <a:lnTo>
                    <a:pt x="299" y="36"/>
                  </a:lnTo>
                  <a:lnTo>
                    <a:pt x="337" y="36"/>
                  </a:lnTo>
                  <a:lnTo>
                    <a:pt x="357" y="36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15" y="36"/>
                  </a:lnTo>
                  <a:lnTo>
                    <a:pt x="461" y="36"/>
                  </a:lnTo>
                  <a:lnTo>
                    <a:pt x="475" y="36"/>
                  </a:lnTo>
                  <a:lnTo>
                    <a:pt x="487" y="36"/>
                  </a:lnTo>
                  <a:lnTo>
                    <a:pt x="512" y="36"/>
                  </a:lnTo>
                  <a:lnTo>
                    <a:pt x="515" y="38"/>
                  </a:lnTo>
                  <a:lnTo>
                    <a:pt x="515" y="40"/>
                  </a:lnTo>
                  <a:lnTo>
                    <a:pt x="517" y="43"/>
                  </a:lnTo>
                  <a:lnTo>
                    <a:pt x="519" y="43"/>
                  </a:lnTo>
                  <a:lnTo>
                    <a:pt x="520" y="44"/>
                  </a:lnTo>
                  <a:lnTo>
                    <a:pt x="521" y="49"/>
                  </a:lnTo>
                  <a:lnTo>
                    <a:pt x="521" y="51"/>
                  </a:lnTo>
                  <a:lnTo>
                    <a:pt x="523" y="53"/>
                  </a:lnTo>
                  <a:lnTo>
                    <a:pt x="526" y="56"/>
                  </a:lnTo>
                  <a:lnTo>
                    <a:pt x="528" y="55"/>
                  </a:lnTo>
                  <a:lnTo>
                    <a:pt x="532" y="57"/>
                  </a:lnTo>
                  <a:lnTo>
                    <a:pt x="534" y="57"/>
                  </a:lnTo>
                  <a:lnTo>
                    <a:pt x="537" y="58"/>
                  </a:lnTo>
                  <a:lnTo>
                    <a:pt x="537" y="60"/>
                  </a:lnTo>
                  <a:lnTo>
                    <a:pt x="540" y="61"/>
                  </a:lnTo>
                  <a:lnTo>
                    <a:pt x="537" y="67"/>
                  </a:lnTo>
                  <a:lnTo>
                    <a:pt x="541" y="67"/>
                  </a:lnTo>
                  <a:lnTo>
                    <a:pt x="543" y="69"/>
                  </a:lnTo>
                  <a:lnTo>
                    <a:pt x="543" y="75"/>
                  </a:lnTo>
                  <a:lnTo>
                    <a:pt x="542" y="76"/>
                  </a:lnTo>
                  <a:lnTo>
                    <a:pt x="543" y="78"/>
                  </a:lnTo>
                  <a:lnTo>
                    <a:pt x="542" y="80"/>
                  </a:lnTo>
                  <a:lnTo>
                    <a:pt x="543" y="82"/>
                  </a:lnTo>
                  <a:lnTo>
                    <a:pt x="544" y="87"/>
                  </a:lnTo>
                  <a:lnTo>
                    <a:pt x="541" y="90"/>
                  </a:lnTo>
                  <a:lnTo>
                    <a:pt x="544" y="92"/>
                  </a:lnTo>
                  <a:lnTo>
                    <a:pt x="544" y="94"/>
                  </a:lnTo>
                  <a:lnTo>
                    <a:pt x="546" y="97"/>
                  </a:lnTo>
                  <a:lnTo>
                    <a:pt x="545" y="98"/>
                  </a:lnTo>
                  <a:lnTo>
                    <a:pt x="547" y="100"/>
                  </a:lnTo>
                  <a:lnTo>
                    <a:pt x="549" y="102"/>
                  </a:lnTo>
                  <a:lnTo>
                    <a:pt x="550" y="102"/>
                  </a:lnTo>
                  <a:lnTo>
                    <a:pt x="550" y="106"/>
                  </a:lnTo>
                  <a:lnTo>
                    <a:pt x="552" y="107"/>
                  </a:lnTo>
                  <a:lnTo>
                    <a:pt x="555" y="106"/>
                  </a:lnTo>
                  <a:lnTo>
                    <a:pt x="558" y="107"/>
                  </a:lnTo>
                  <a:lnTo>
                    <a:pt x="559" y="109"/>
                  </a:lnTo>
                  <a:lnTo>
                    <a:pt x="559" y="111"/>
                  </a:lnTo>
                  <a:lnTo>
                    <a:pt x="562" y="110"/>
                  </a:lnTo>
                  <a:lnTo>
                    <a:pt x="565" y="112"/>
                  </a:lnTo>
                  <a:lnTo>
                    <a:pt x="568" y="111"/>
                  </a:lnTo>
                  <a:lnTo>
                    <a:pt x="569" y="114"/>
                  </a:lnTo>
                  <a:lnTo>
                    <a:pt x="572" y="114"/>
                  </a:lnTo>
                  <a:lnTo>
                    <a:pt x="574" y="112"/>
                  </a:lnTo>
                  <a:lnTo>
                    <a:pt x="575" y="117"/>
                  </a:lnTo>
                  <a:lnTo>
                    <a:pt x="577" y="118"/>
                  </a:lnTo>
                  <a:lnTo>
                    <a:pt x="579" y="120"/>
                  </a:lnTo>
                  <a:lnTo>
                    <a:pt x="578" y="123"/>
                  </a:lnTo>
                  <a:lnTo>
                    <a:pt x="576" y="124"/>
                  </a:lnTo>
                  <a:lnTo>
                    <a:pt x="572" y="124"/>
                  </a:lnTo>
                  <a:lnTo>
                    <a:pt x="571" y="126"/>
                  </a:lnTo>
                  <a:lnTo>
                    <a:pt x="566" y="131"/>
                  </a:lnTo>
                  <a:lnTo>
                    <a:pt x="565" y="133"/>
                  </a:lnTo>
                  <a:lnTo>
                    <a:pt x="563" y="136"/>
                  </a:lnTo>
                  <a:lnTo>
                    <a:pt x="561" y="140"/>
                  </a:lnTo>
                  <a:lnTo>
                    <a:pt x="562" y="141"/>
                  </a:lnTo>
                  <a:lnTo>
                    <a:pt x="560" y="145"/>
                  </a:lnTo>
                  <a:lnTo>
                    <a:pt x="555" y="151"/>
                  </a:lnTo>
                  <a:lnTo>
                    <a:pt x="550" y="156"/>
                  </a:lnTo>
                  <a:lnTo>
                    <a:pt x="549" y="157"/>
                  </a:lnTo>
                  <a:lnTo>
                    <a:pt x="551" y="158"/>
                  </a:lnTo>
                  <a:lnTo>
                    <a:pt x="546" y="160"/>
                  </a:lnTo>
                  <a:lnTo>
                    <a:pt x="545" y="165"/>
                  </a:lnTo>
                  <a:lnTo>
                    <a:pt x="537" y="169"/>
                  </a:lnTo>
                  <a:lnTo>
                    <a:pt x="535" y="170"/>
                  </a:lnTo>
                  <a:lnTo>
                    <a:pt x="536" y="176"/>
                  </a:lnTo>
                  <a:lnTo>
                    <a:pt x="538" y="179"/>
                  </a:lnTo>
                  <a:lnTo>
                    <a:pt x="541" y="180"/>
                  </a:lnTo>
                  <a:lnTo>
                    <a:pt x="541" y="183"/>
                  </a:lnTo>
                  <a:lnTo>
                    <a:pt x="543" y="186"/>
                  </a:lnTo>
                  <a:lnTo>
                    <a:pt x="542" y="190"/>
                  </a:lnTo>
                  <a:lnTo>
                    <a:pt x="540" y="190"/>
                  </a:lnTo>
                  <a:lnTo>
                    <a:pt x="538" y="191"/>
                  </a:lnTo>
                  <a:lnTo>
                    <a:pt x="540" y="193"/>
                  </a:lnTo>
                  <a:lnTo>
                    <a:pt x="537" y="196"/>
                  </a:lnTo>
                  <a:lnTo>
                    <a:pt x="535" y="199"/>
                  </a:lnTo>
                  <a:lnTo>
                    <a:pt x="532" y="199"/>
                  </a:lnTo>
                  <a:lnTo>
                    <a:pt x="530" y="201"/>
                  </a:lnTo>
                  <a:lnTo>
                    <a:pt x="528" y="202"/>
                  </a:lnTo>
                  <a:lnTo>
                    <a:pt x="530" y="205"/>
                  </a:lnTo>
                  <a:lnTo>
                    <a:pt x="528" y="210"/>
                  </a:lnTo>
                  <a:lnTo>
                    <a:pt x="530" y="212"/>
                  </a:lnTo>
                  <a:lnTo>
                    <a:pt x="528" y="216"/>
                  </a:lnTo>
                  <a:lnTo>
                    <a:pt x="529" y="219"/>
                  </a:lnTo>
                  <a:lnTo>
                    <a:pt x="528" y="220"/>
                  </a:lnTo>
                  <a:lnTo>
                    <a:pt x="529" y="221"/>
                  </a:lnTo>
                  <a:lnTo>
                    <a:pt x="529" y="225"/>
                  </a:lnTo>
                  <a:lnTo>
                    <a:pt x="530" y="227"/>
                  </a:lnTo>
                  <a:lnTo>
                    <a:pt x="535" y="225"/>
                  </a:lnTo>
                  <a:lnTo>
                    <a:pt x="538" y="226"/>
                  </a:lnTo>
                  <a:lnTo>
                    <a:pt x="542" y="229"/>
                  </a:lnTo>
                  <a:lnTo>
                    <a:pt x="542" y="237"/>
                  </a:lnTo>
                  <a:lnTo>
                    <a:pt x="541" y="241"/>
                  </a:lnTo>
                  <a:lnTo>
                    <a:pt x="542" y="245"/>
                  </a:lnTo>
                  <a:lnTo>
                    <a:pt x="545" y="247"/>
                  </a:lnTo>
                  <a:lnTo>
                    <a:pt x="549" y="246"/>
                  </a:lnTo>
                  <a:lnTo>
                    <a:pt x="552" y="249"/>
                  </a:lnTo>
                  <a:lnTo>
                    <a:pt x="553" y="253"/>
                  </a:lnTo>
                  <a:lnTo>
                    <a:pt x="554" y="255"/>
                  </a:lnTo>
                  <a:lnTo>
                    <a:pt x="558" y="259"/>
                  </a:lnTo>
                  <a:lnTo>
                    <a:pt x="560" y="260"/>
                  </a:lnTo>
                  <a:lnTo>
                    <a:pt x="561" y="262"/>
                  </a:lnTo>
                  <a:lnTo>
                    <a:pt x="563" y="268"/>
                  </a:lnTo>
                  <a:lnTo>
                    <a:pt x="569" y="270"/>
                  </a:lnTo>
                  <a:lnTo>
                    <a:pt x="571" y="272"/>
                  </a:lnTo>
                  <a:lnTo>
                    <a:pt x="572" y="276"/>
                  </a:lnTo>
                  <a:lnTo>
                    <a:pt x="576" y="279"/>
                  </a:lnTo>
                  <a:lnTo>
                    <a:pt x="576" y="281"/>
                  </a:lnTo>
                  <a:lnTo>
                    <a:pt x="574" y="283"/>
                  </a:lnTo>
                  <a:lnTo>
                    <a:pt x="572" y="283"/>
                  </a:lnTo>
                  <a:lnTo>
                    <a:pt x="570" y="285"/>
                  </a:lnTo>
                  <a:lnTo>
                    <a:pt x="567" y="284"/>
                  </a:lnTo>
                  <a:lnTo>
                    <a:pt x="566" y="284"/>
                  </a:lnTo>
                  <a:lnTo>
                    <a:pt x="565" y="287"/>
                  </a:lnTo>
                  <a:lnTo>
                    <a:pt x="562" y="289"/>
                  </a:lnTo>
                  <a:lnTo>
                    <a:pt x="558" y="291"/>
                  </a:lnTo>
                  <a:lnTo>
                    <a:pt x="555" y="292"/>
                  </a:lnTo>
                  <a:lnTo>
                    <a:pt x="552" y="293"/>
                  </a:lnTo>
                  <a:lnTo>
                    <a:pt x="547" y="297"/>
                  </a:lnTo>
                  <a:lnTo>
                    <a:pt x="543" y="300"/>
                  </a:lnTo>
                  <a:lnTo>
                    <a:pt x="541" y="303"/>
                  </a:lnTo>
                  <a:lnTo>
                    <a:pt x="538" y="304"/>
                  </a:lnTo>
                  <a:lnTo>
                    <a:pt x="535" y="305"/>
                  </a:lnTo>
                  <a:lnTo>
                    <a:pt x="535" y="310"/>
                  </a:lnTo>
                  <a:lnTo>
                    <a:pt x="535" y="312"/>
                  </a:lnTo>
                  <a:lnTo>
                    <a:pt x="535" y="314"/>
                  </a:lnTo>
                  <a:lnTo>
                    <a:pt x="534" y="315"/>
                  </a:lnTo>
                  <a:lnTo>
                    <a:pt x="530" y="315"/>
                  </a:lnTo>
                  <a:lnTo>
                    <a:pt x="526" y="318"/>
                  </a:lnTo>
                  <a:lnTo>
                    <a:pt x="521" y="320"/>
                  </a:lnTo>
                  <a:lnTo>
                    <a:pt x="516" y="320"/>
                  </a:lnTo>
                  <a:lnTo>
                    <a:pt x="513" y="321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7" y="326"/>
                  </a:lnTo>
                  <a:lnTo>
                    <a:pt x="503" y="323"/>
                  </a:lnTo>
                  <a:lnTo>
                    <a:pt x="499" y="322"/>
                  </a:lnTo>
                  <a:lnTo>
                    <a:pt x="492" y="321"/>
                  </a:lnTo>
                  <a:lnTo>
                    <a:pt x="487" y="321"/>
                  </a:lnTo>
                  <a:lnTo>
                    <a:pt x="483" y="323"/>
                  </a:lnTo>
                  <a:lnTo>
                    <a:pt x="478" y="326"/>
                  </a:lnTo>
                  <a:lnTo>
                    <a:pt x="476" y="328"/>
                  </a:lnTo>
                  <a:lnTo>
                    <a:pt x="474" y="331"/>
                  </a:lnTo>
                  <a:lnTo>
                    <a:pt x="471" y="336"/>
                  </a:lnTo>
                  <a:lnTo>
                    <a:pt x="470" y="336"/>
                  </a:lnTo>
                  <a:lnTo>
                    <a:pt x="449" y="336"/>
                  </a:lnTo>
                  <a:lnTo>
                    <a:pt x="407" y="336"/>
                  </a:lnTo>
                  <a:lnTo>
                    <a:pt x="377" y="336"/>
                  </a:lnTo>
                  <a:lnTo>
                    <a:pt x="350" y="336"/>
                  </a:lnTo>
                  <a:lnTo>
                    <a:pt x="302" y="336"/>
                  </a:lnTo>
                  <a:lnTo>
                    <a:pt x="278" y="336"/>
                  </a:lnTo>
                  <a:lnTo>
                    <a:pt x="263" y="336"/>
                  </a:lnTo>
                  <a:lnTo>
                    <a:pt x="240" y="336"/>
                  </a:lnTo>
                  <a:lnTo>
                    <a:pt x="197" y="336"/>
                  </a:lnTo>
                  <a:lnTo>
                    <a:pt x="157" y="336"/>
                  </a:lnTo>
                  <a:lnTo>
                    <a:pt x="130" y="336"/>
                  </a:lnTo>
                  <a:lnTo>
                    <a:pt x="103" y="33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33">
              <a:extLst>
                <a:ext uri="{FF2B5EF4-FFF2-40B4-BE49-F238E27FC236}">
                  <a16:creationId xmlns:a16="http://schemas.microsoft.com/office/drawing/2014/main" id="{EDC5EE2E-21D6-0A46-2E1C-C8E4B0CF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7413" y="714375"/>
              <a:ext cx="1249363" cy="971550"/>
            </a:xfrm>
            <a:custGeom>
              <a:avLst/>
              <a:gdLst>
                <a:gd name="T0" fmla="*/ 565 w 787"/>
                <a:gd name="T1" fmla="*/ 603 h 612"/>
                <a:gd name="T2" fmla="*/ 341 w 787"/>
                <a:gd name="T3" fmla="*/ 156 h 612"/>
                <a:gd name="T4" fmla="*/ 608 w 787"/>
                <a:gd name="T5" fmla="*/ 545 h 612"/>
                <a:gd name="T6" fmla="*/ 599 w 787"/>
                <a:gd name="T7" fmla="*/ 556 h 612"/>
                <a:gd name="T8" fmla="*/ 591 w 787"/>
                <a:gd name="T9" fmla="*/ 564 h 612"/>
                <a:gd name="T10" fmla="*/ 587 w 787"/>
                <a:gd name="T11" fmla="*/ 572 h 612"/>
                <a:gd name="T12" fmla="*/ 574 w 787"/>
                <a:gd name="T13" fmla="*/ 585 h 612"/>
                <a:gd name="T14" fmla="*/ 485 w 787"/>
                <a:gd name="T15" fmla="*/ 488 h 612"/>
                <a:gd name="T16" fmla="*/ 460 w 787"/>
                <a:gd name="T17" fmla="*/ 434 h 612"/>
                <a:gd name="T18" fmla="*/ 116 w 787"/>
                <a:gd name="T19" fmla="*/ 413 h 612"/>
                <a:gd name="T20" fmla="*/ 65 w 787"/>
                <a:gd name="T21" fmla="*/ 331 h 612"/>
                <a:gd name="T22" fmla="*/ 75 w 787"/>
                <a:gd name="T23" fmla="*/ 269 h 612"/>
                <a:gd name="T24" fmla="*/ 113 w 787"/>
                <a:gd name="T25" fmla="*/ 230 h 612"/>
                <a:gd name="T26" fmla="*/ 255 w 787"/>
                <a:gd name="T27" fmla="*/ 240 h 612"/>
                <a:gd name="T28" fmla="*/ 351 w 787"/>
                <a:gd name="T29" fmla="*/ 207 h 612"/>
                <a:gd name="T30" fmla="*/ 360 w 787"/>
                <a:gd name="T31" fmla="*/ 140 h 612"/>
                <a:gd name="T32" fmla="*/ 350 w 787"/>
                <a:gd name="T33" fmla="*/ 114 h 612"/>
                <a:gd name="T34" fmla="*/ 395 w 787"/>
                <a:gd name="T35" fmla="*/ 74 h 612"/>
                <a:gd name="T36" fmla="*/ 458 w 787"/>
                <a:gd name="T37" fmla="*/ 17 h 612"/>
                <a:gd name="T38" fmla="*/ 496 w 787"/>
                <a:gd name="T39" fmla="*/ 2 h 612"/>
                <a:gd name="T40" fmla="*/ 529 w 787"/>
                <a:gd name="T41" fmla="*/ 3 h 612"/>
                <a:gd name="T42" fmla="*/ 585 w 787"/>
                <a:gd name="T43" fmla="*/ 2 h 612"/>
                <a:gd name="T44" fmla="*/ 630 w 787"/>
                <a:gd name="T45" fmla="*/ 0 h 612"/>
                <a:gd name="T46" fmla="*/ 641 w 787"/>
                <a:gd name="T47" fmla="*/ 88 h 612"/>
                <a:gd name="T48" fmla="*/ 637 w 787"/>
                <a:gd name="T49" fmla="*/ 177 h 612"/>
                <a:gd name="T50" fmla="*/ 636 w 787"/>
                <a:gd name="T51" fmla="*/ 554 h 612"/>
                <a:gd name="T52" fmla="*/ 657 w 787"/>
                <a:gd name="T53" fmla="*/ 557 h 612"/>
                <a:gd name="T54" fmla="*/ 663 w 787"/>
                <a:gd name="T55" fmla="*/ 553 h 612"/>
                <a:gd name="T56" fmla="*/ 702 w 787"/>
                <a:gd name="T57" fmla="*/ 550 h 612"/>
                <a:gd name="T58" fmla="*/ 745 w 787"/>
                <a:gd name="T59" fmla="*/ 526 h 612"/>
                <a:gd name="T60" fmla="*/ 736 w 787"/>
                <a:gd name="T61" fmla="*/ 535 h 612"/>
                <a:gd name="T62" fmla="*/ 728 w 787"/>
                <a:gd name="T63" fmla="*/ 543 h 612"/>
                <a:gd name="T64" fmla="*/ 715 w 787"/>
                <a:gd name="T65" fmla="*/ 555 h 612"/>
                <a:gd name="T66" fmla="*/ 721 w 787"/>
                <a:gd name="T67" fmla="*/ 559 h 612"/>
                <a:gd name="T68" fmla="*/ 716 w 787"/>
                <a:gd name="T69" fmla="*/ 568 h 612"/>
                <a:gd name="T70" fmla="*/ 700 w 787"/>
                <a:gd name="T71" fmla="*/ 571 h 612"/>
                <a:gd name="T72" fmla="*/ 690 w 787"/>
                <a:gd name="T73" fmla="*/ 574 h 612"/>
                <a:gd name="T74" fmla="*/ 679 w 787"/>
                <a:gd name="T75" fmla="*/ 580 h 612"/>
                <a:gd name="T76" fmla="*/ 660 w 787"/>
                <a:gd name="T77" fmla="*/ 582 h 612"/>
                <a:gd name="T78" fmla="*/ 646 w 787"/>
                <a:gd name="T79" fmla="*/ 588 h 612"/>
                <a:gd name="T80" fmla="*/ 628 w 787"/>
                <a:gd name="T81" fmla="*/ 593 h 612"/>
                <a:gd name="T82" fmla="*/ 618 w 787"/>
                <a:gd name="T83" fmla="*/ 595 h 612"/>
                <a:gd name="T84" fmla="*/ 604 w 787"/>
                <a:gd name="T85" fmla="*/ 596 h 612"/>
                <a:gd name="T86" fmla="*/ 588 w 787"/>
                <a:gd name="T87" fmla="*/ 603 h 612"/>
                <a:gd name="T88" fmla="*/ 594 w 787"/>
                <a:gd name="T89" fmla="*/ 599 h 612"/>
                <a:gd name="T90" fmla="*/ 594 w 787"/>
                <a:gd name="T91" fmla="*/ 598 h 612"/>
                <a:gd name="T92" fmla="*/ 585 w 787"/>
                <a:gd name="T93" fmla="*/ 598 h 612"/>
                <a:gd name="T94" fmla="*/ 573 w 787"/>
                <a:gd name="T95" fmla="*/ 599 h 612"/>
                <a:gd name="T96" fmla="*/ 578 w 787"/>
                <a:gd name="T97" fmla="*/ 580 h 612"/>
                <a:gd name="T98" fmla="*/ 589 w 787"/>
                <a:gd name="T99" fmla="*/ 576 h 612"/>
                <a:gd name="T100" fmla="*/ 598 w 787"/>
                <a:gd name="T101" fmla="*/ 569 h 612"/>
                <a:gd name="T102" fmla="*/ 607 w 787"/>
                <a:gd name="T103" fmla="*/ 568 h 612"/>
                <a:gd name="T104" fmla="*/ 618 w 787"/>
                <a:gd name="T105" fmla="*/ 560 h 612"/>
                <a:gd name="T106" fmla="*/ 627 w 787"/>
                <a:gd name="T107" fmla="*/ 554 h 612"/>
                <a:gd name="T108" fmla="*/ 632 w 787"/>
                <a:gd name="T109" fmla="*/ 559 h 612"/>
                <a:gd name="T110" fmla="*/ 636 w 787"/>
                <a:gd name="T111" fmla="*/ 556 h 612"/>
                <a:gd name="T112" fmla="*/ 776 w 787"/>
                <a:gd name="T113" fmla="*/ 537 h 612"/>
                <a:gd name="T114" fmla="*/ 750 w 787"/>
                <a:gd name="T115" fmla="*/ 555 h 612"/>
                <a:gd name="T116" fmla="*/ 728 w 787"/>
                <a:gd name="T117" fmla="*/ 565 h 612"/>
                <a:gd name="T118" fmla="*/ 729 w 787"/>
                <a:gd name="T119" fmla="*/ 557 h 612"/>
                <a:gd name="T120" fmla="*/ 736 w 787"/>
                <a:gd name="T121" fmla="*/ 545 h 612"/>
                <a:gd name="T122" fmla="*/ 742 w 787"/>
                <a:gd name="T123" fmla="*/ 546 h 612"/>
                <a:gd name="T124" fmla="*/ 755 w 787"/>
                <a:gd name="T125" fmla="*/ 54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7" h="612">
                  <a:moveTo>
                    <a:pt x="548" y="611"/>
                  </a:moveTo>
                  <a:lnTo>
                    <a:pt x="550" y="610"/>
                  </a:lnTo>
                  <a:lnTo>
                    <a:pt x="550" y="609"/>
                  </a:lnTo>
                  <a:lnTo>
                    <a:pt x="550" y="607"/>
                  </a:lnTo>
                  <a:lnTo>
                    <a:pt x="550" y="606"/>
                  </a:lnTo>
                  <a:lnTo>
                    <a:pt x="552" y="604"/>
                  </a:lnTo>
                  <a:lnTo>
                    <a:pt x="553" y="604"/>
                  </a:lnTo>
                  <a:lnTo>
                    <a:pt x="554" y="598"/>
                  </a:lnTo>
                  <a:lnTo>
                    <a:pt x="554" y="597"/>
                  </a:lnTo>
                  <a:lnTo>
                    <a:pt x="554" y="595"/>
                  </a:lnTo>
                  <a:lnTo>
                    <a:pt x="555" y="593"/>
                  </a:lnTo>
                  <a:lnTo>
                    <a:pt x="559" y="594"/>
                  </a:lnTo>
                  <a:lnTo>
                    <a:pt x="565" y="593"/>
                  </a:lnTo>
                  <a:lnTo>
                    <a:pt x="567" y="594"/>
                  </a:lnTo>
                  <a:lnTo>
                    <a:pt x="567" y="595"/>
                  </a:lnTo>
                  <a:lnTo>
                    <a:pt x="567" y="596"/>
                  </a:lnTo>
                  <a:lnTo>
                    <a:pt x="568" y="596"/>
                  </a:lnTo>
                  <a:lnTo>
                    <a:pt x="568" y="597"/>
                  </a:lnTo>
                  <a:lnTo>
                    <a:pt x="568" y="598"/>
                  </a:lnTo>
                  <a:lnTo>
                    <a:pt x="569" y="598"/>
                  </a:lnTo>
                  <a:lnTo>
                    <a:pt x="568" y="599"/>
                  </a:lnTo>
                  <a:lnTo>
                    <a:pt x="568" y="601"/>
                  </a:lnTo>
                  <a:lnTo>
                    <a:pt x="567" y="601"/>
                  </a:lnTo>
                  <a:lnTo>
                    <a:pt x="567" y="602"/>
                  </a:lnTo>
                  <a:lnTo>
                    <a:pt x="565" y="602"/>
                  </a:lnTo>
                  <a:lnTo>
                    <a:pt x="565" y="603"/>
                  </a:lnTo>
                  <a:lnTo>
                    <a:pt x="564" y="604"/>
                  </a:lnTo>
                  <a:lnTo>
                    <a:pt x="563" y="604"/>
                  </a:lnTo>
                  <a:lnTo>
                    <a:pt x="563" y="605"/>
                  </a:lnTo>
                  <a:lnTo>
                    <a:pt x="562" y="605"/>
                  </a:lnTo>
                  <a:lnTo>
                    <a:pt x="562" y="606"/>
                  </a:lnTo>
                  <a:lnTo>
                    <a:pt x="561" y="606"/>
                  </a:lnTo>
                  <a:lnTo>
                    <a:pt x="561" y="607"/>
                  </a:lnTo>
                  <a:lnTo>
                    <a:pt x="560" y="607"/>
                  </a:lnTo>
                  <a:lnTo>
                    <a:pt x="561" y="607"/>
                  </a:lnTo>
                  <a:lnTo>
                    <a:pt x="561" y="606"/>
                  </a:lnTo>
                  <a:lnTo>
                    <a:pt x="560" y="606"/>
                  </a:lnTo>
                  <a:lnTo>
                    <a:pt x="560" y="607"/>
                  </a:lnTo>
                  <a:lnTo>
                    <a:pt x="559" y="607"/>
                  </a:lnTo>
                  <a:lnTo>
                    <a:pt x="556" y="609"/>
                  </a:lnTo>
                  <a:lnTo>
                    <a:pt x="556" y="610"/>
                  </a:lnTo>
                  <a:lnTo>
                    <a:pt x="555" y="610"/>
                  </a:lnTo>
                  <a:lnTo>
                    <a:pt x="554" y="611"/>
                  </a:lnTo>
                  <a:lnTo>
                    <a:pt x="554" y="610"/>
                  </a:lnTo>
                  <a:lnTo>
                    <a:pt x="553" y="611"/>
                  </a:lnTo>
                  <a:lnTo>
                    <a:pt x="552" y="611"/>
                  </a:lnTo>
                  <a:lnTo>
                    <a:pt x="552" y="612"/>
                  </a:lnTo>
                  <a:lnTo>
                    <a:pt x="551" y="612"/>
                  </a:lnTo>
                  <a:lnTo>
                    <a:pt x="550" y="612"/>
                  </a:lnTo>
                  <a:lnTo>
                    <a:pt x="548" y="611"/>
                  </a:lnTo>
                  <a:close/>
                  <a:moveTo>
                    <a:pt x="340" y="158"/>
                  </a:moveTo>
                  <a:lnTo>
                    <a:pt x="341" y="156"/>
                  </a:lnTo>
                  <a:lnTo>
                    <a:pt x="343" y="155"/>
                  </a:lnTo>
                  <a:lnTo>
                    <a:pt x="342" y="158"/>
                  </a:lnTo>
                  <a:lnTo>
                    <a:pt x="340" y="158"/>
                  </a:lnTo>
                  <a:close/>
                  <a:moveTo>
                    <a:pt x="336" y="137"/>
                  </a:moveTo>
                  <a:lnTo>
                    <a:pt x="339" y="134"/>
                  </a:lnTo>
                  <a:lnTo>
                    <a:pt x="341" y="134"/>
                  </a:lnTo>
                  <a:lnTo>
                    <a:pt x="339" y="137"/>
                  </a:lnTo>
                  <a:lnTo>
                    <a:pt x="336" y="137"/>
                  </a:lnTo>
                  <a:close/>
                  <a:moveTo>
                    <a:pt x="331" y="157"/>
                  </a:moveTo>
                  <a:lnTo>
                    <a:pt x="334" y="152"/>
                  </a:lnTo>
                  <a:lnTo>
                    <a:pt x="336" y="155"/>
                  </a:lnTo>
                  <a:lnTo>
                    <a:pt x="332" y="157"/>
                  </a:lnTo>
                  <a:lnTo>
                    <a:pt x="331" y="157"/>
                  </a:lnTo>
                  <a:close/>
                  <a:moveTo>
                    <a:pt x="647" y="314"/>
                  </a:moveTo>
                  <a:lnTo>
                    <a:pt x="635" y="356"/>
                  </a:lnTo>
                  <a:lnTo>
                    <a:pt x="622" y="402"/>
                  </a:lnTo>
                  <a:lnTo>
                    <a:pt x="623" y="407"/>
                  </a:lnTo>
                  <a:lnTo>
                    <a:pt x="624" y="407"/>
                  </a:lnTo>
                  <a:lnTo>
                    <a:pt x="624" y="413"/>
                  </a:lnTo>
                  <a:lnTo>
                    <a:pt x="622" y="446"/>
                  </a:lnTo>
                  <a:lnTo>
                    <a:pt x="621" y="464"/>
                  </a:lnTo>
                  <a:lnTo>
                    <a:pt x="620" y="489"/>
                  </a:lnTo>
                  <a:lnTo>
                    <a:pt x="619" y="508"/>
                  </a:lnTo>
                  <a:lnTo>
                    <a:pt x="626" y="518"/>
                  </a:lnTo>
                  <a:lnTo>
                    <a:pt x="601" y="533"/>
                  </a:lnTo>
                  <a:lnTo>
                    <a:pt x="608" y="545"/>
                  </a:lnTo>
                  <a:lnTo>
                    <a:pt x="607" y="548"/>
                  </a:lnTo>
                  <a:lnTo>
                    <a:pt x="606" y="548"/>
                  </a:lnTo>
                  <a:lnTo>
                    <a:pt x="606" y="550"/>
                  </a:lnTo>
                  <a:lnTo>
                    <a:pt x="606" y="551"/>
                  </a:lnTo>
                  <a:lnTo>
                    <a:pt x="606" y="550"/>
                  </a:lnTo>
                  <a:lnTo>
                    <a:pt x="606" y="551"/>
                  </a:lnTo>
                  <a:lnTo>
                    <a:pt x="606" y="552"/>
                  </a:lnTo>
                  <a:lnTo>
                    <a:pt x="605" y="552"/>
                  </a:lnTo>
                  <a:lnTo>
                    <a:pt x="605" y="553"/>
                  </a:lnTo>
                  <a:lnTo>
                    <a:pt x="604" y="553"/>
                  </a:lnTo>
                  <a:lnTo>
                    <a:pt x="603" y="553"/>
                  </a:lnTo>
                  <a:lnTo>
                    <a:pt x="604" y="553"/>
                  </a:lnTo>
                  <a:lnTo>
                    <a:pt x="603" y="553"/>
                  </a:lnTo>
                  <a:lnTo>
                    <a:pt x="603" y="554"/>
                  </a:lnTo>
                  <a:lnTo>
                    <a:pt x="602" y="554"/>
                  </a:lnTo>
                  <a:lnTo>
                    <a:pt x="601" y="554"/>
                  </a:lnTo>
                  <a:lnTo>
                    <a:pt x="601" y="553"/>
                  </a:lnTo>
                  <a:lnTo>
                    <a:pt x="601" y="554"/>
                  </a:lnTo>
                  <a:lnTo>
                    <a:pt x="599" y="554"/>
                  </a:lnTo>
                  <a:lnTo>
                    <a:pt x="601" y="554"/>
                  </a:lnTo>
                  <a:lnTo>
                    <a:pt x="602" y="554"/>
                  </a:lnTo>
                  <a:lnTo>
                    <a:pt x="602" y="555"/>
                  </a:lnTo>
                  <a:lnTo>
                    <a:pt x="601" y="556"/>
                  </a:lnTo>
                  <a:lnTo>
                    <a:pt x="599" y="556"/>
                  </a:lnTo>
                  <a:lnTo>
                    <a:pt x="599" y="555"/>
                  </a:lnTo>
                  <a:lnTo>
                    <a:pt x="599" y="556"/>
                  </a:lnTo>
                  <a:lnTo>
                    <a:pt x="599" y="557"/>
                  </a:lnTo>
                  <a:lnTo>
                    <a:pt x="598" y="557"/>
                  </a:lnTo>
                  <a:lnTo>
                    <a:pt x="597" y="559"/>
                  </a:lnTo>
                  <a:lnTo>
                    <a:pt x="597" y="557"/>
                  </a:lnTo>
                  <a:lnTo>
                    <a:pt x="596" y="557"/>
                  </a:lnTo>
                  <a:lnTo>
                    <a:pt x="596" y="559"/>
                  </a:lnTo>
                  <a:lnTo>
                    <a:pt x="597" y="559"/>
                  </a:lnTo>
                  <a:lnTo>
                    <a:pt x="596" y="561"/>
                  </a:lnTo>
                  <a:lnTo>
                    <a:pt x="596" y="560"/>
                  </a:lnTo>
                  <a:lnTo>
                    <a:pt x="595" y="561"/>
                  </a:lnTo>
                  <a:lnTo>
                    <a:pt x="595" y="562"/>
                  </a:lnTo>
                  <a:lnTo>
                    <a:pt x="594" y="562"/>
                  </a:lnTo>
                  <a:lnTo>
                    <a:pt x="594" y="563"/>
                  </a:lnTo>
                  <a:lnTo>
                    <a:pt x="593" y="563"/>
                  </a:lnTo>
                  <a:lnTo>
                    <a:pt x="593" y="564"/>
                  </a:lnTo>
                  <a:lnTo>
                    <a:pt x="594" y="564"/>
                  </a:lnTo>
                  <a:lnTo>
                    <a:pt x="594" y="563"/>
                  </a:lnTo>
                  <a:lnTo>
                    <a:pt x="594" y="562"/>
                  </a:lnTo>
                  <a:lnTo>
                    <a:pt x="595" y="562"/>
                  </a:lnTo>
                  <a:lnTo>
                    <a:pt x="595" y="563"/>
                  </a:lnTo>
                  <a:lnTo>
                    <a:pt x="594" y="564"/>
                  </a:lnTo>
                  <a:lnTo>
                    <a:pt x="594" y="565"/>
                  </a:lnTo>
                  <a:lnTo>
                    <a:pt x="594" y="567"/>
                  </a:lnTo>
                  <a:lnTo>
                    <a:pt x="593" y="565"/>
                  </a:lnTo>
                  <a:lnTo>
                    <a:pt x="593" y="564"/>
                  </a:lnTo>
                  <a:lnTo>
                    <a:pt x="591" y="564"/>
                  </a:lnTo>
                  <a:lnTo>
                    <a:pt x="591" y="565"/>
                  </a:lnTo>
                  <a:lnTo>
                    <a:pt x="591" y="567"/>
                  </a:lnTo>
                  <a:lnTo>
                    <a:pt x="591" y="568"/>
                  </a:lnTo>
                  <a:lnTo>
                    <a:pt x="593" y="569"/>
                  </a:lnTo>
                  <a:lnTo>
                    <a:pt x="593" y="570"/>
                  </a:lnTo>
                  <a:lnTo>
                    <a:pt x="594" y="570"/>
                  </a:lnTo>
                  <a:lnTo>
                    <a:pt x="594" y="571"/>
                  </a:lnTo>
                  <a:lnTo>
                    <a:pt x="593" y="571"/>
                  </a:lnTo>
                  <a:lnTo>
                    <a:pt x="594" y="571"/>
                  </a:lnTo>
                  <a:lnTo>
                    <a:pt x="594" y="572"/>
                  </a:lnTo>
                  <a:lnTo>
                    <a:pt x="595" y="572"/>
                  </a:lnTo>
                  <a:lnTo>
                    <a:pt x="594" y="572"/>
                  </a:lnTo>
                  <a:lnTo>
                    <a:pt x="593" y="572"/>
                  </a:lnTo>
                  <a:lnTo>
                    <a:pt x="593" y="571"/>
                  </a:lnTo>
                  <a:lnTo>
                    <a:pt x="591" y="571"/>
                  </a:lnTo>
                  <a:lnTo>
                    <a:pt x="590" y="571"/>
                  </a:lnTo>
                  <a:lnTo>
                    <a:pt x="590" y="572"/>
                  </a:lnTo>
                  <a:lnTo>
                    <a:pt x="589" y="572"/>
                  </a:lnTo>
                  <a:lnTo>
                    <a:pt x="589" y="571"/>
                  </a:lnTo>
                  <a:lnTo>
                    <a:pt x="589" y="570"/>
                  </a:lnTo>
                  <a:lnTo>
                    <a:pt x="589" y="571"/>
                  </a:lnTo>
                  <a:lnTo>
                    <a:pt x="588" y="571"/>
                  </a:lnTo>
                  <a:lnTo>
                    <a:pt x="589" y="572"/>
                  </a:lnTo>
                  <a:lnTo>
                    <a:pt x="588" y="572"/>
                  </a:lnTo>
                  <a:lnTo>
                    <a:pt x="587" y="571"/>
                  </a:lnTo>
                  <a:lnTo>
                    <a:pt x="587" y="572"/>
                  </a:lnTo>
                  <a:lnTo>
                    <a:pt x="586" y="572"/>
                  </a:lnTo>
                  <a:lnTo>
                    <a:pt x="585" y="572"/>
                  </a:lnTo>
                  <a:lnTo>
                    <a:pt x="584" y="572"/>
                  </a:lnTo>
                  <a:lnTo>
                    <a:pt x="582" y="572"/>
                  </a:lnTo>
                  <a:lnTo>
                    <a:pt x="582" y="573"/>
                  </a:lnTo>
                  <a:lnTo>
                    <a:pt x="581" y="574"/>
                  </a:lnTo>
                  <a:lnTo>
                    <a:pt x="581" y="576"/>
                  </a:lnTo>
                  <a:lnTo>
                    <a:pt x="580" y="576"/>
                  </a:lnTo>
                  <a:lnTo>
                    <a:pt x="580" y="574"/>
                  </a:lnTo>
                  <a:lnTo>
                    <a:pt x="581" y="573"/>
                  </a:lnTo>
                  <a:lnTo>
                    <a:pt x="581" y="574"/>
                  </a:lnTo>
                  <a:lnTo>
                    <a:pt x="581" y="573"/>
                  </a:lnTo>
                  <a:lnTo>
                    <a:pt x="580" y="573"/>
                  </a:lnTo>
                  <a:lnTo>
                    <a:pt x="580" y="574"/>
                  </a:lnTo>
                  <a:lnTo>
                    <a:pt x="579" y="574"/>
                  </a:lnTo>
                  <a:lnTo>
                    <a:pt x="579" y="576"/>
                  </a:lnTo>
                  <a:lnTo>
                    <a:pt x="579" y="577"/>
                  </a:lnTo>
                  <a:lnTo>
                    <a:pt x="578" y="577"/>
                  </a:lnTo>
                  <a:lnTo>
                    <a:pt x="578" y="578"/>
                  </a:lnTo>
                  <a:lnTo>
                    <a:pt x="577" y="579"/>
                  </a:lnTo>
                  <a:lnTo>
                    <a:pt x="577" y="580"/>
                  </a:lnTo>
                  <a:lnTo>
                    <a:pt x="577" y="581"/>
                  </a:lnTo>
                  <a:lnTo>
                    <a:pt x="576" y="581"/>
                  </a:lnTo>
                  <a:lnTo>
                    <a:pt x="577" y="582"/>
                  </a:lnTo>
                  <a:lnTo>
                    <a:pt x="576" y="585"/>
                  </a:lnTo>
                  <a:lnTo>
                    <a:pt x="574" y="585"/>
                  </a:lnTo>
                  <a:lnTo>
                    <a:pt x="573" y="585"/>
                  </a:lnTo>
                  <a:lnTo>
                    <a:pt x="573" y="586"/>
                  </a:lnTo>
                  <a:lnTo>
                    <a:pt x="572" y="585"/>
                  </a:lnTo>
                  <a:lnTo>
                    <a:pt x="572" y="582"/>
                  </a:lnTo>
                  <a:lnTo>
                    <a:pt x="572" y="581"/>
                  </a:lnTo>
                  <a:lnTo>
                    <a:pt x="572" y="580"/>
                  </a:lnTo>
                  <a:lnTo>
                    <a:pt x="572" y="579"/>
                  </a:lnTo>
                  <a:lnTo>
                    <a:pt x="572" y="578"/>
                  </a:lnTo>
                  <a:lnTo>
                    <a:pt x="578" y="569"/>
                  </a:lnTo>
                  <a:lnTo>
                    <a:pt x="581" y="561"/>
                  </a:lnTo>
                  <a:lnTo>
                    <a:pt x="584" y="548"/>
                  </a:lnTo>
                  <a:lnTo>
                    <a:pt x="584" y="547"/>
                  </a:lnTo>
                  <a:lnTo>
                    <a:pt x="555" y="530"/>
                  </a:lnTo>
                  <a:lnTo>
                    <a:pt x="544" y="523"/>
                  </a:lnTo>
                  <a:lnTo>
                    <a:pt x="528" y="513"/>
                  </a:lnTo>
                  <a:lnTo>
                    <a:pt x="504" y="500"/>
                  </a:lnTo>
                  <a:lnTo>
                    <a:pt x="505" y="497"/>
                  </a:lnTo>
                  <a:lnTo>
                    <a:pt x="503" y="495"/>
                  </a:lnTo>
                  <a:lnTo>
                    <a:pt x="501" y="494"/>
                  </a:lnTo>
                  <a:lnTo>
                    <a:pt x="500" y="489"/>
                  </a:lnTo>
                  <a:lnTo>
                    <a:pt x="498" y="491"/>
                  </a:lnTo>
                  <a:lnTo>
                    <a:pt x="495" y="491"/>
                  </a:lnTo>
                  <a:lnTo>
                    <a:pt x="494" y="488"/>
                  </a:lnTo>
                  <a:lnTo>
                    <a:pt x="491" y="489"/>
                  </a:lnTo>
                  <a:lnTo>
                    <a:pt x="488" y="487"/>
                  </a:lnTo>
                  <a:lnTo>
                    <a:pt x="485" y="488"/>
                  </a:lnTo>
                  <a:lnTo>
                    <a:pt x="485" y="486"/>
                  </a:lnTo>
                  <a:lnTo>
                    <a:pt x="484" y="484"/>
                  </a:lnTo>
                  <a:lnTo>
                    <a:pt x="481" y="483"/>
                  </a:lnTo>
                  <a:lnTo>
                    <a:pt x="478" y="484"/>
                  </a:lnTo>
                  <a:lnTo>
                    <a:pt x="476" y="483"/>
                  </a:lnTo>
                  <a:lnTo>
                    <a:pt x="476" y="479"/>
                  </a:lnTo>
                  <a:lnTo>
                    <a:pt x="475" y="479"/>
                  </a:lnTo>
                  <a:lnTo>
                    <a:pt x="473" y="477"/>
                  </a:lnTo>
                  <a:lnTo>
                    <a:pt x="471" y="475"/>
                  </a:lnTo>
                  <a:lnTo>
                    <a:pt x="472" y="474"/>
                  </a:lnTo>
                  <a:lnTo>
                    <a:pt x="470" y="471"/>
                  </a:lnTo>
                  <a:lnTo>
                    <a:pt x="470" y="469"/>
                  </a:lnTo>
                  <a:lnTo>
                    <a:pt x="467" y="467"/>
                  </a:lnTo>
                  <a:lnTo>
                    <a:pt x="470" y="464"/>
                  </a:lnTo>
                  <a:lnTo>
                    <a:pt x="469" y="459"/>
                  </a:lnTo>
                  <a:lnTo>
                    <a:pt x="468" y="457"/>
                  </a:lnTo>
                  <a:lnTo>
                    <a:pt x="469" y="455"/>
                  </a:lnTo>
                  <a:lnTo>
                    <a:pt x="468" y="453"/>
                  </a:lnTo>
                  <a:lnTo>
                    <a:pt x="469" y="452"/>
                  </a:lnTo>
                  <a:lnTo>
                    <a:pt x="469" y="446"/>
                  </a:lnTo>
                  <a:lnTo>
                    <a:pt x="467" y="444"/>
                  </a:lnTo>
                  <a:lnTo>
                    <a:pt x="463" y="444"/>
                  </a:lnTo>
                  <a:lnTo>
                    <a:pt x="466" y="438"/>
                  </a:lnTo>
                  <a:lnTo>
                    <a:pt x="463" y="437"/>
                  </a:lnTo>
                  <a:lnTo>
                    <a:pt x="463" y="435"/>
                  </a:lnTo>
                  <a:lnTo>
                    <a:pt x="460" y="434"/>
                  </a:lnTo>
                  <a:lnTo>
                    <a:pt x="458" y="434"/>
                  </a:lnTo>
                  <a:lnTo>
                    <a:pt x="454" y="432"/>
                  </a:lnTo>
                  <a:lnTo>
                    <a:pt x="452" y="433"/>
                  </a:lnTo>
                  <a:lnTo>
                    <a:pt x="449" y="430"/>
                  </a:lnTo>
                  <a:lnTo>
                    <a:pt x="447" y="428"/>
                  </a:lnTo>
                  <a:lnTo>
                    <a:pt x="447" y="426"/>
                  </a:lnTo>
                  <a:lnTo>
                    <a:pt x="446" y="421"/>
                  </a:lnTo>
                  <a:lnTo>
                    <a:pt x="445" y="420"/>
                  </a:lnTo>
                  <a:lnTo>
                    <a:pt x="443" y="420"/>
                  </a:lnTo>
                  <a:lnTo>
                    <a:pt x="441" y="417"/>
                  </a:lnTo>
                  <a:lnTo>
                    <a:pt x="441" y="415"/>
                  </a:lnTo>
                  <a:lnTo>
                    <a:pt x="438" y="413"/>
                  </a:lnTo>
                  <a:lnTo>
                    <a:pt x="413" y="413"/>
                  </a:lnTo>
                  <a:lnTo>
                    <a:pt x="401" y="413"/>
                  </a:lnTo>
                  <a:lnTo>
                    <a:pt x="387" y="413"/>
                  </a:lnTo>
                  <a:lnTo>
                    <a:pt x="341" y="413"/>
                  </a:lnTo>
                  <a:lnTo>
                    <a:pt x="328" y="413"/>
                  </a:lnTo>
                  <a:lnTo>
                    <a:pt x="300" y="413"/>
                  </a:lnTo>
                  <a:lnTo>
                    <a:pt x="283" y="413"/>
                  </a:lnTo>
                  <a:lnTo>
                    <a:pt x="263" y="413"/>
                  </a:lnTo>
                  <a:lnTo>
                    <a:pt x="225" y="413"/>
                  </a:lnTo>
                  <a:lnTo>
                    <a:pt x="192" y="413"/>
                  </a:lnTo>
                  <a:lnTo>
                    <a:pt x="176" y="413"/>
                  </a:lnTo>
                  <a:lnTo>
                    <a:pt x="164" y="413"/>
                  </a:lnTo>
                  <a:lnTo>
                    <a:pt x="149" y="413"/>
                  </a:lnTo>
                  <a:lnTo>
                    <a:pt x="116" y="413"/>
                  </a:lnTo>
                  <a:lnTo>
                    <a:pt x="89" y="413"/>
                  </a:lnTo>
                  <a:lnTo>
                    <a:pt x="79" y="413"/>
                  </a:lnTo>
                  <a:lnTo>
                    <a:pt x="58" y="413"/>
                  </a:lnTo>
                  <a:lnTo>
                    <a:pt x="30" y="413"/>
                  </a:lnTo>
                  <a:lnTo>
                    <a:pt x="0" y="413"/>
                  </a:lnTo>
                  <a:lnTo>
                    <a:pt x="0" y="377"/>
                  </a:lnTo>
                  <a:lnTo>
                    <a:pt x="8" y="374"/>
                  </a:lnTo>
                  <a:lnTo>
                    <a:pt x="15" y="369"/>
                  </a:lnTo>
                  <a:lnTo>
                    <a:pt x="17" y="368"/>
                  </a:lnTo>
                  <a:lnTo>
                    <a:pt x="20" y="367"/>
                  </a:lnTo>
                  <a:lnTo>
                    <a:pt x="29" y="359"/>
                  </a:lnTo>
                  <a:lnTo>
                    <a:pt x="31" y="359"/>
                  </a:lnTo>
                  <a:lnTo>
                    <a:pt x="34" y="356"/>
                  </a:lnTo>
                  <a:lnTo>
                    <a:pt x="34" y="353"/>
                  </a:lnTo>
                  <a:lnTo>
                    <a:pt x="36" y="353"/>
                  </a:lnTo>
                  <a:lnTo>
                    <a:pt x="40" y="349"/>
                  </a:lnTo>
                  <a:lnTo>
                    <a:pt x="41" y="348"/>
                  </a:lnTo>
                  <a:lnTo>
                    <a:pt x="44" y="348"/>
                  </a:lnTo>
                  <a:lnTo>
                    <a:pt x="45" y="346"/>
                  </a:lnTo>
                  <a:lnTo>
                    <a:pt x="49" y="345"/>
                  </a:lnTo>
                  <a:lnTo>
                    <a:pt x="49" y="344"/>
                  </a:lnTo>
                  <a:lnTo>
                    <a:pt x="57" y="341"/>
                  </a:lnTo>
                  <a:lnTo>
                    <a:pt x="62" y="340"/>
                  </a:lnTo>
                  <a:lnTo>
                    <a:pt x="63" y="337"/>
                  </a:lnTo>
                  <a:lnTo>
                    <a:pt x="64" y="334"/>
                  </a:lnTo>
                  <a:lnTo>
                    <a:pt x="65" y="331"/>
                  </a:lnTo>
                  <a:lnTo>
                    <a:pt x="70" y="327"/>
                  </a:lnTo>
                  <a:lnTo>
                    <a:pt x="71" y="324"/>
                  </a:lnTo>
                  <a:lnTo>
                    <a:pt x="72" y="320"/>
                  </a:lnTo>
                  <a:lnTo>
                    <a:pt x="78" y="319"/>
                  </a:lnTo>
                  <a:lnTo>
                    <a:pt x="82" y="315"/>
                  </a:lnTo>
                  <a:lnTo>
                    <a:pt x="84" y="315"/>
                  </a:lnTo>
                  <a:lnTo>
                    <a:pt x="90" y="310"/>
                  </a:lnTo>
                  <a:lnTo>
                    <a:pt x="91" y="307"/>
                  </a:lnTo>
                  <a:lnTo>
                    <a:pt x="89" y="302"/>
                  </a:lnTo>
                  <a:lnTo>
                    <a:pt x="90" y="300"/>
                  </a:lnTo>
                  <a:lnTo>
                    <a:pt x="89" y="299"/>
                  </a:lnTo>
                  <a:lnTo>
                    <a:pt x="86" y="292"/>
                  </a:lnTo>
                  <a:lnTo>
                    <a:pt x="86" y="291"/>
                  </a:lnTo>
                  <a:lnTo>
                    <a:pt x="86" y="290"/>
                  </a:lnTo>
                  <a:lnTo>
                    <a:pt x="86" y="289"/>
                  </a:lnTo>
                  <a:lnTo>
                    <a:pt x="83" y="285"/>
                  </a:lnTo>
                  <a:lnTo>
                    <a:pt x="80" y="284"/>
                  </a:lnTo>
                  <a:lnTo>
                    <a:pt x="79" y="283"/>
                  </a:lnTo>
                  <a:lnTo>
                    <a:pt x="78" y="282"/>
                  </a:lnTo>
                  <a:lnTo>
                    <a:pt x="75" y="281"/>
                  </a:lnTo>
                  <a:lnTo>
                    <a:pt x="74" y="276"/>
                  </a:lnTo>
                  <a:lnTo>
                    <a:pt x="75" y="275"/>
                  </a:lnTo>
                  <a:lnTo>
                    <a:pt x="75" y="274"/>
                  </a:lnTo>
                  <a:lnTo>
                    <a:pt x="75" y="273"/>
                  </a:lnTo>
                  <a:lnTo>
                    <a:pt x="76" y="272"/>
                  </a:lnTo>
                  <a:lnTo>
                    <a:pt x="75" y="269"/>
                  </a:lnTo>
                  <a:lnTo>
                    <a:pt x="70" y="268"/>
                  </a:lnTo>
                  <a:lnTo>
                    <a:pt x="71" y="266"/>
                  </a:lnTo>
                  <a:lnTo>
                    <a:pt x="71" y="265"/>
                  </a:lnTo>
                  <a:lnTo>
                    <a:pt x="71" y="264"/>
                  </a:lnTo>
                  <a:lnTo>
                    <a:pt x="71" y="263"/>
                  </a:lnTo>
                  <a:lnTo>
                    <a:pt x="72" y="260"/>
                  </a:lnTo>
                  <a:lnTo>
                    <a:pt x="72" y="259"/>
                  </a:lnTo>
                  <a:lnTo>
                    <a:pt x="72" y="258"/>
                  </a:lnTo>
                  <a:lnTo>
                    <a:pt x="72" y="257"/>
                  </a:lnTo>
                  <a:lnTo>
                    <a:pt x="72" y="256"/>
                  </a:lnTo>
                  <a:lnTo>
                    <a:pt x="71" y="255"/>
                  </a:lnTo>
                  <a:lnTo>
                    <a:pt x="72" y="252"/>
                  </a:lnTo>
                  <a:lnTo>
                    <a:pt x="72" y="251"/>
                  </a:lnTo>
                  <a:lnTo>
                    <a:pt x="71" y="249"/>
                  </a:lnTo>
                  <a:lnTo>
                    <a:pt x="72" y="249"/>
                  </a:lnTo>
                  <a:lnTo>
                    <a:pt x="71" y="249"/>
                  </a:lnTo>
                  <a:lnTo>
                    <a:pt x="71" y="247"/>
                  </a:lnTo>
                  <a:lnTo>
                    <a:pt x="71" y="244"/>
                  </a:lnTo>
                  <a:lnTo>
                    <a:pt x="70" y="243"/>
                  </a:lnTo>
                  <a:lnTo>
                    <a:pt x="78" y="241"/>
                  </a:lnTo>
                  <a:lnTo>
                    <a:pt x="91" y="236"/>
                  </a:lnTo>
                  <a:lnTo>
                    <a:pt x="92" y="235"/>
                  </a:lnTo>
                  <a:lnTo>
                    <a:pt x="99" y="234"/>
                  </a:lnTo>
                  <a:lnTo>
                    <a:pt x="104" y="233"/>
                  </a:lnTo>
                  <a:lnTo>
                    <a:pt x="107" y="232"/>
                  </a:lnTo>
                  <a:lnTo>
                    <a:pt x="113" y="230"/>
                  </a:lnTo>
                  <a:lnTo>
                    <a:pt x="122" y="228"/>
                  </a:lnTo>
                  <a:lnTo>
                    <a:pt x="128" y="227"/>
                  </a:lnTo>
                  <a:lnTo>
                    <a:pt x="129" y="228"/>
                  </a:lnTo>
                  <a:lnTo>
                    <a:pt x="139" y="227"/>
                  </a:lnTo>
                  <a:lnTo>
                    <a:pt x="142" y="227"/>
                  </a:lnTo>
                  <a:lnTo>
                    <a:pt x="150" y="228"/>
                  </a:lnTo>
                  <a:lnTo>
                    <a:pt x="152" y="228"/>
                  </a:lnTo>
                  <a:lnTo>
                    <a:pt x="158" y="228"/>
                  </a:lnTo>
                  <a:lnTo>
                    <a:pt x="160" y="227"/>
                  </a:lnTo>
                  <a:lnTo>
                    <a:pt x="166" y="227"/>
                  </a:lnTo>
                  <a:lnTo>
                    <a:pt x="176" y="228"/>
                  </a:lnTo>
                  <a:lnTo>
                    <a:pt x="180" y="228"/>
                  </a:lnTo>
                  <a:lnTo>
                    <a:pt x="183" y="230"/>
                  </a:lnTo>
                  <a:lnTo>
                    <a:pt x="196" y="232"/>
                  </a:lnTo>
                  <a:lnTo>
                    <a:pt x="200" y="232"/>
                  </a:lnTo>
                  <a:lnTo>
                    <a:pt x="205" y="234"/>
                  </a:lnTo>
                  <a:lnTo>
                    <a:pt x="205" y="236"/>
                  </a:lnTo>
                  <a:lnTo>
                    <a:pt x="210" y="241"/>
                  </a:lnTo>
                  <a:lnTo>
                    <a:pt x="213" y="242"/>
                  </a:lnTo>
                  <a:lnTo>
                    <a:pt x="218" y="245"/>
                  </a:lnTo>
                  <a:lnTo>
                    <a:pt x="223" y="247"/>
                  </a:lnTo>
                  <a:lnTo>
                    <a:pt x="225" y="244"/>
                  </a:lnTo>
                  <a:lnTo>
                    <a:pt x="238" y="241"/>
                  </a:lnTo>
                  <a:lnTo>
                    <a:pt x="241" y="241"/>
                  </a:lnTo>
                  <a:lnTo>
                    <a:pt x="249" y="241"/>
                  </a:lnTo>
                  <a:lnTo>
                    <a:pt x="255" y="240"/>
                  </a:lnTo>
                  <a:lnTo>
                    <a:pt x="258" y="240"/>
                  </a:lnTo>
                  <a:lnTo>
                    <a:pt x="260" y="240"/>
                  </a:lnTo>
                  <a:lnTo>
                    <a:pt x="265" y="239"/>
                  </a:lnTo>
                  <a:lnTo>
                    <a:pt x="268" y="240"/>
                  </a:lnTo>
                  <a:lnTo>
                    <a:pt x="272" y="242"/>
                  </a:lnTo>
                  <a:lnTo>
                    <a:pt x="278" y="241"/>
                  </a:lnTo>
                  <a:lnTo>
                    <a:pt x="281" y="242"/>
                  </a:lnTo>
                  <a:lnTo>
                    <a:pt x="285" y="239"/>
                  </a:lnTo>
                  <a:lnTo>
                    <a:pt x="287" y="239"/>
                  </a:lnTo>
                  <a:lnTo>
                    <a:pt x="291" y="238"/>
                  </a:lnTo>
                  <a:lnTo>
                    <a:pt x="297" y="236"/>
                  </a:lnTo>
                  <a:lnTo>
                    <a:pt x="300" y="234"/>
                  </a:lnTo>
                  <a:lnTo>
                    <a:pt x="302" y="232"/>
                  </a:lnTo>
                  <a:lnTo>
                    <a:pt x="306" y="232"/>
                  </a:lnTo>
                  <a:lnTo>
                    <a:pt x="308" y="228"/>
                  </a:lnTo>
                  <a:lnTo>
                    <a:pt x="312" y="223"/>
                  </a:lnTo>
                  <a:lnTo>
                    <a:pt x="315" y="221"/>
                  </a:lnTo>
                  <a:lnTo>
                    <a:pt x="319" y="217"/>
                  </a:lnTo>
                  <a:lnTo>
                    <a:pt x="326" y="214"/>
                  </a:lnTo>
                  <a:lnTo>
                    <a:pt x="328" y="211"/>
                  </a:lnTo>
                  <a:lnTo>
                    <a:pt x="334" y="207"/>
                  </a:lnTo>
                  <a:lnTo>
                    <a:pt x="339" y="207"/>
                  </a:lnTo>
                  <a:lnTo>
                    <a:pt x="341" y="208"/>
                  </a:lnTo>
                  <a:lnTo>
                    <a:pt x="345" y="208"/>
                  </a:lnTo>
                  <a:lnTo>
                    <a:pt x="348" y="208"/>
                  </a:lnTo>
                  <a:lnTo>
                    <a:pt x="351" y="207"/>
                  </a:lnTo>
                  <a:lnTo>
                    <a:pt x="353" y="205"/>
                  </a:lnTo>
                  <a:lnTo>
                    <a:pt x="354" y="200"/>
                  </a:lnTo>
                  <a:lnTo>
                    <a:pt x="356" y="197"/>
                  </a:lnTo>
                  <a:lnTo>
                    <a:pt x="356" y="188"/>
                  </a:lnTo>
                  <a:lnTo>
                    <a:pt x="353" y="175"/>
                  </a:lnTo>
                  <a:lnTo>
                    <a:pt x="352" y="168"/>
                  </a:lnTo>
                  <a:lnTo>
                    <a:pt x="351" y="167"/>
                  </a:lnTo>
                  <a:lnTo>
                    <a:pt x="348" y="164"/>
                  </a:lnTo>
                  <a:lnTo>
                    <a:pt x="345" y="164"/>
                  </a:lnTo>
                  <a:lnTo>
                    <a:pt x="345" y="162"/>
                  </a:lnTo>
                  <a:lnTo>
                    <a:pt x="349" y="158"/>
                  </a:lnTo>
                  <a:lnTo>
                    <a:pt x="352" y="157"/>
                  </a:lnTo>
                  <a:lnTo>
                    <a:pt x="352" y="160"/>
                  </a:lnTo>
                  <a:lnTo>
                    <a:pt x="354" y="160"/>
                  </a:lnTo>
                  <a:lnTo>
                    <a:pt x="360" y="157"/>
                  </a:lnTo>
                  <a:lnTo>
                    <a:pt x="362" y="156"/>
                  </a:lnTo>
                  <a:lnTo>
                    <a:pt x="362" y="151"/>
                  </a:lnTo>
                  <a:lnTo>
                    <a:pt x="363" y="149"/>
                  </a:lnTo>
                  <a:lnTo>
                    <a:pt x="367" y="145"/>
                  </a:lnTo>
                  <a:lnTo>
                    <a:pt x="367" y="142"/>
                  </a:lnTo>
                  <a:lnTo>
                    <a:pt x="362" y="146"/>
                  </a:lnTo>
                  <a:lnTo>
                    <a:pt x="359" y="147"/>
                  </a:lnTo>
                  <a:lnTo>
                    <a:pt x="354" y="146"/>
                  </a:lnTo>
                  <a:lnTo>
                    <a:pt x="354" y="143"/>
                  </a:lnTo>
                  <a:lnTo>
                    <a:pt x="357" y="141"/>
                  </a:lnTo>
                  <a:lnTo>
                    <a:pt x="360" y="140"/>
                  </a:lnTo>
                  <a:lnTo>
                    <a:pt x="362" y="139"/>
                  </a:lnTo>
                  <a:lnTo>
                    <a:pt x="358" y="137"/>
                  </a:lnTo>
                  <a:lnTo>
                    <a:pt x="360" y="134"/>
                  </a:lnTo>
                  <a:lnTo>
                    <a:pt x="358" y="133"/>
                  </a:lnTo>
                  <a:lnTo>
                    <a:pt x="354" y="134"/>
                  </a:lnTo>
                  <a:lnTo>
                    <a:pt x="353" y="132"/>
                  </a:lnTo>
                  <a:lnTo>
                    <a:pt x="349" y="134"/>
                  </a:lnTo>
                  <a:lnTo>
                    <a:pt x="348" y="137"/>
                  </a:lnTo>
                  <a:lnTo>
                    <a:pt x="348" y="139"/>
                  </a:lnTo>
                  <a:lnTo>
                    <a:pt x="352" y="138"/>
                  </a:lnTo>
                  <a:lnTo>
                    <a:pt x="354" y="138"/>
                  </a:lnTo>
                  <a:lnTo>
                    <a:pt x="353" y="142"/>
                  </a:lnTo>
                  <a:lnTo>
                    <a:pt x="350" y="147"/>
                  </a:lnTo>
                  <a:lnTo>
                    <a:pt x="346" y="146"/>
                  </a:lnTo>
                  <a:lnTo>
                    <a:pt x="349" y="142"/>
                  </a:lnTo>
                  <a:lnTo>
                    <a:pt x="346" y="140"/>
                  </a:lnTo>
                  <a:lnTo>
                    <a:pt x="344" y="140"/>
                  </a:lnTo>
                  <a:lnTo>
                    <a:pt x="345" y="134"/>
                  </a:lnTo>
                  <a:lnTo>
                    <a:pt x="339" y="131"/>
                  </a:lnTo>
                  <a:lnTo>
                    <a:pt x="341" y="130"/>
                  </a:lnTo>
                  <a:lnTo>
                    <a:pt x="339" y="127"/>
                  </a:lnTo>
                  <a:lnTo>
                    <a:pt x="341" y="124"/>
                  </a:lnTo>
                  <a:lnTo>
                    <a:pt x="340" y="123"/>
                  </a:lnTo>
                  <a:lnTo>
                    <a:pt x="344" y="114"/>
                  </a:lnTo>
                  <a:lnTo>
                    <a:pt x="346" y="114"/>
                  </a:lnTo>
                  <a:lnTo>
                    <a:pt x="350" y="114"/>
                  </a:lnTo>
                  <a:lnTo>
                    <a:pt x="351" y="113"/>
                  </a:lnTo>
                  <a:lnTo>
                    <a:pt x="354" y="112"/>
                  </a:lnTo>
                  <a:lnTo>
                    <a:pt x="356" y="112"/>
                  </a:lnTo>
                  <a:lnTo>
                    <a:pt x="356" y="110"/>
                  </a:lnTo>
                  <a:lnTo>
                    <a:pt x="359" y="108"/>
                  </a:lnTo>
                  <a:lnTo>
                    <a:pt x="359" y="103"/>
                  </a:lnTo>
                  <a:lnTo>
                    <a:pt x="361" y="100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5" y="100"/>
                  </a:lnTo>
                  <a:lnTo>
                    <a:pt x="368" y="98"/>
                  </a:lnTo>
                  <a:lnTo>
                    <a:pt x="370" y="96"/>
                  </a:lnTo>
                  <a:lnTo>
                    <a:pt x="374" y="93"/>
                  </a:lnTo>
                  <a:lnTo>
                    <a:pt x="375" y="93"/>
                  </a:lnTo>
                  <a:lnTo>
                    <a:pt x="377" y="93"/>
                  </a:lnTo>
                  <a:lnTo>
                    <a:pt x="377" y="95"/>
                  </a:lnTo>
                  <a:lnTo>
                    <a:pt x="378" y="95"/>
                  </a:lnTo>
                  <a:lnTo>
                    <a:pt x="379" y="93"/>
                  </a:lnTo>
                  <a:lnTo>
                    <a:pt x="380" y="92"/>
                  </a:lnTo>
                  <a:lnTo>
                    <a:pt x="382" y="92"/>
                  </a:lnTo>
                  <a:lnTo>
                    <a:pt x="382" y="91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93" y="82"/>
                  </a:lnTo>
                  <a:lnTo>
                    <a:pt x="394" y="76"/>
                  </a:lnTo>
                  <a:lnTo>
                    <a:pt x="395" y="74"/>
                  </a:lnTo>
                  <a:lnTo>
                    <a:pt x="396" y="72"/>
                  </a:lnTo>
                  <a:lnTo>
                    <a:pt x="397" y="71"/>
                  </a:lnTo>
                  <a:lnTo>
                    <a:pt x="397" y="70"/>
                  </a:lnTo>
                  <a:lnTo>
                    <a:pt x="401" y="67"/>
                  </a:lnTo>
                  <a:lnTo>
                    <a:pt x="402" y="66"/>
                  </a:lnTo>
                  <a:lnTo>
                    <a:pt x="402" y="65"/>
                  </a:lnTo>
                  <a:lnTo>
                    <a:pt x="403" y="65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12" y="56"/>
                  </a:lnTo>
                  <a:lnTo>
                    <a:pt x="416" y="53"/>
                  </a:lnTo>
                  <a:lnTo>
                    <a:pt x="424" y="44"/>
                  </a:lnTo>
                  <a:lnTo>
                    <a:pt x="427" y="41"/>
                  </a:lnTo>
                  <a:lnTo>
                    <a:pt x="433" y="37"/>
                  </a:lnTo>
                  <a:lnTo>
                    <a:pt x="433" y="34"/>
                  </a:lnTo>
                  <a:lnTo>
                    <a:pt x="437" y="32"/>
                  </a:lnTo>
                  <a:lnTo>
                    <a:pt x="439" y="29"/>
                  </a:lnTo>
                  <a:lnTo>
                    <a:pt x="441" y="29"/>
                  </a:lnTo>
                  <a:lnTo>
                    <a:pt x="444" y="27"/>
                  </a:lnTo>
                  <a:lnTo>
                    <a:pt x="444" y="25"/>
                  </a:lnTo>
                  <a:lnTo>
                    <a:pt x="446" y="23"/>
                  </a:lnTo>
                  <a:lnTo>
                    <a:pt x="447" y="23"/>
                  </a:lnTo>
                  <a:lnTo>
                    <a:pt x="447" y="22"/>
                  </a:lnTo>
                  <a:lnTo>
                    <a:pt x="452" y="20"/>
                  </a:lnTo>
                  <a:lnTo>
                    <a:pt x="456" y="17"/>
                  </a:lnTo>
                  <a:lnTo>
                    <a:pt x="458" y="17"/>
                  </a:lnTo>
                  <a:lnTo>
                    <a:pt x="460" y="16"/>
                  </a:lnTo>
                  <a:lnTo>
                    <a:pt x="461" y="14"/>
                  </a:lnTo>
                  <a:lnTo>
                    <a:pt x="462" y="13"/>
                  </a:lnTo>
                  <a:lnTo>
                    <a:pt x="463" y="13"/>
                  </a:lnTo>
                  <a:lnTo>
                    <a:pt x="464" y="13"/>
                  </a:lnTo>
                  <a:lnTo>
                    <a:pt x="467" y="12"/>
                  </a:lnTo>
                  <a:lnTo>
                    <a:pt x="468" y="12"/>
                  </a:lnTo>
                  <a:lnTo>
                    <a:pt x="470" y="11"/>
                  </a:lnTo>
                  <a:lnTo>
                    <a:pt x="471" y="10"/>
                  </a:lnTo>
                  <a:lnTo>
                    <a:pt x="473" y="8"/>
                  </a:lnTo>
                  <a:lnTo>
                    <a:pt x="473" y="7"/>
                  </a:lnTo>
                  <a:lnTo>
                    <a:pt x="475" y="7"/>
                  </a:lnTo>
                  <a:lnTo>
                    <a:pt x="475" y="5"/>
                  </a:lnTo>
                  <a:lnTo>
                    <a:pt x="477" y="5"/>
                  </a:lnTo>
                  <a:lnTo>
                    <a:pt x="484" y="5"/>
                  </a:lnTo>
                  <a:lnTo>
                    <a:pt x="485" y="3"/>
                  </a:lnTo>
                  <a:lnTo>
                    <a:pt x="486" y="3"/>
                  </a:lnTo>
                  <a:lnTo>
                    <a:pt x="487" y="2"/>
                  </a:lnTo>
                  <a:lnTo>
                    <a:pt x="488" y="2"/>
                  </a:lnTo>
                  <a:lnTo>
                    <a:pt x="489" y="0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4" y="0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497" y="2"/>
                  </a:lnTo>
                  <a:lnTo>
                    <a:pt x="498" y="3"/>
                  </a:lnTo>
                  <a:lnTo>
                    <a:pt x="501" y="4"/>
                  </a:lnTo>
                  <a:lnTo>
                    <a:pt x="502" y="3"/>
                  </a:lnTo>
                  <a:lnTo>
                    <a:pt x="504" y="2"/>
                  </a:lnTo>
                  <a:lnTo>
                    <a:pt x="506" y="2"/>
                  </a:lnTo>
                  <a:lnTo>
                    <a:pt x="508" y="2"/>
                  </a:lnTo>
                  <a:lnTo>
                    <a:pt x="508" y="3"/>
                  </a:lnTo>
                  <a:lnTo>
                    <a:pt x="509" y="3"/>
                  </a:lnTo>
                  <a:lnTo>
                    <a:pt x="510" y="3"/>
                  </a:lnTo>
                  <a:lnTo>
                    <a:pt x="511" y="3"/>
                  </a:lnTo>
                  <a:lnTo>
                    <a:pt x="512" y="3"/>
                  </a:lnTo>
                  <a:lnTo>
                    <a:pt x="513" y="3"/>
                  </a:lnTo>
                  <a:lnTo>
                    <a:pt x="514" y="3"/>
                  </a:lnTo>
                  <a:lnTo>
                    <a:pt x="515" y="3"/>
                  </a:lnTo>
                  <a:lnTo>
                    <a:pt x="517" y="3"/>
                  </a:lnTo>
                  <a:lnTo>
                    <a:pt x="518" y="3"/>
                  </a:lnTo>
                  <a:lnTo>
                    <a:pt x="519" y="3"/>
                  </a:lnTo>
                  <a:lnTo>
                    <a:pt x="520" y="3"/>
                  </a:lnTo>
                  <a:lnTo>
                    <a:pt x="521" y="3"/>
                  </a:lnTo>
                  <a:lnTo>
                    <a:pt x="522" y="3"/>
                  </a:lnTo>
                  <a:lnTo>
                    <a:pt x="523" y="3"/>
                  </a:lnTo>
                  <a:lnTo>
                    <a:pt x="525" y="3"/>
                  </a:lnTo>
                  <a:lnTo>
                    <a:pt x="526" y="3"/>
                  </a:lnTo>
                  <a:lnTo>
                    <a:pt x="528" y="3"/>
                  </a:lnTo>
                  <a:lnTo>
                    <a:pt x="529" y="3"/>
                  </a:lnTo>
                  <a:lnTo>
                    <a:pt x="540" y="4"/>
                  </a:lnTo>
                  <a:lnTo>
                    <a:pt x="542" y="4"/>
                  </a:lnTo>
                  <a:lnTo>
                    <a:pt x="557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62" y="3"/>
                  </a:lnTo>
                  <a:lnTo>
                    <a:pt x="563" y="3"/>
                  </a:lnTo>
                  <a:lnTo>
                    <a:pt x="564" y="3"/>
                  </a:lnTo>
                  <a:lnTo>
                    <a:pt x="565" y="3"/>
                  </a:lnTo>
                  <a:lnTo>
                    <a:pt x="567" y="3"/>
                  </a:lnTo>
                  <a:lnTo>
                    <a:pt x="568" y="3"/>
                  </a:lnTo>
                  <a:lnTo>
                    <a:pt x="569" y="3"/>
                  </a:lnTo>
                  <a:lnTo>
                    <a:pt x="570" y="3"/>
                  </a:lnTo>
                  <a:lnTo>
                    <a:pt x="571" y="3"/>
                  </a:lnTo>
                  <a:lnTo>
                    <a:pt x="573" y="3"/>
                  </a:lnTo>
                  <a:lnTo>
                    <a:pt x="574" y="3"/>
                  </a:lnTo>
                  <a:lnTo>
                    <a:pt x="576" y="3"/>
                  </a:lnTo>
                  <a:lnTo>
                    <a:pt x="577" y="3"/>
                  </a:lnTo>
                  <a:lnTo>
                    <a:pt x="578" y="3"/>
                  </a:lnTo>
                  <a:lnTo>
                    <a:pt x="579" y="3"/>
                  </a:lnTo>
                  <a:lnTo>
                    <a:pt x="580" y="3"/>
                  </a:lnTo>
                  <a:lnTo>
                    <a:pt x="581" y="3"/>
                  </a:lnTo>
                  <a:lnTo>
                    <a:pt x="582" y="3"/>
                  </a:lnTo>
                  <a:lnTo>
                    <a:pt x="584" y="3"/>
                  </a:lnTo>
                  <a:lnTo>
                    <a:pt x="584" y="2"/>
                  </a:lnTo>
                  <a:lnTo>
                    <a:pt x="585" y="2"/>
                  </a:lnTo>
                  <a:lnTo>
                    <a:pt x="586" y="2"/>
                  </a:lnTo>
                  <a:lnTo>
                    <a:pt x="587" y="2"/>
                  </a:lnTo>
                  <a:lnTo>
                    <a:pt x="595" y="2"/>
                  </a:lnTo>
                  <a:lnTo>
                    <a:pt x="596" y="2"/>
                  </a:lnTo>
                  <a:lnTo>
                    <a:pt x="597" y="2"/>
                  </a:lnTo>
                  <a:lnTo>
                    <a:pt x="598" y="2"/>
                  </a:lnTo>
                  <a:lnTo>
                    <a:pt x="599" y="2"/>
                  </a:lnTo>
                  <a:lnTo>
                    <a:pt x="601" y="2"/>
                  </a:lnTo>
                  <a:lnTo>
                    <a:pt x="602" y="2"/>
                  </a:lnTo>
                  <a:lnTo>
                    <a:pt x="603" y="2"/>
                  </a:lnTo>
                  <a:lnTo>
                    <a:pt x="604" y="2"/>
                  </a:lnTo>
                  <a:lnTo>
                    <a:pt x="605" y="2"/>
                  </a:lnTo>
                  <a:lnTo>
                    <a:pt x="606" y="2"/>
                  </a:lnTo>
                  <a:lnTo>
                    <a:pt x="607" y="2"/>
                  </a:lnTo>
                  <a:lnTo>
                    <a:pt x="608" y="2"/>
                  </a:lnTo>
                  <a:lnTo>
                    <a:pt x="610" y="2"/>
                  </a:lnTo>
                  <a:lnTo>
                    <a:pt x="611" y="2"/>
                  </a:lnTo>
                  <a:lnTo>
                    <a:pt x="612" y="2"/>
                  </a:lnTo>
                  <a:lnTo>
                    <a:pt x="613" y="2"/>
                  </a:lnTo>
                  <a:lnTo>
                    <a:pt x="614" y="2"/>
                  </a:lnTo>
                  <a:lnTo>
                    <a:pt x="615" y="2"/>
                  </a:lnTo>
                  <a:lnTo>
                    <a:pt x="616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9" y="0"/>
                  </a:lnTo>
                  <a:lnTo>
                    <a:pt x="630" y="0"/>
                  </a:lnTo>
                  <a:lnTo>
                    <a:pt x="631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38" y="4"/>
                  </a:lnTo>
                  <a:lnTo>
                    <a:pt x="639" y="7"/>
                  </a:lnTo>
                  <a:lnTo>
                    <a:pt x="639" y="13"/>
                  </a:lnTo>
                  <a:lnTo>
                    <a:pt x="638" y="15"/>
                  </a:lnTo>
                  <a:lnTo>
                    <a:pt x="637" y="21"/>
                  </a:lnTo>
                  <a:lnTo>
                    <a:pt x="636" y="24"/>
                  </a:lnTo>
                  <a:lnTo>
                    <a:pt x="637" y="27"/>
                  </a:lnTo>
                  <a:lnTo>
                    <a:pt x="640" y="30"/>
                  </a:lnTo>
                  <a:lnTo>
                    <a:pt x="640" y="32"/>
                  </a:lnTo>
                  <a:lnTo>
                    <a:pt x="637" y="38"/>
                  </a:lnTo>
                  <a:lnTo>
                    <a:pt x="637" y="45"/>
                  </a:lnTo>
                  <a:lnTo>
                    <a:pt x="635" y="56"/>
                  </a:lnTo>
                  <a:lnTo>
                    <a:pt x="636" y="58"/>
                  </a:lnTo>
                  <a:lnTo>
                    <a:pt x="635" y="59"/>
                  </a:lnTo>
                  <a:lnTo>
                    <a:pt x="638" y="64"/>
                  </a:lnTo>
                  <a:lnTo>
                    <a:pt x="639" y="65"/>
                  </a:lnTo>
                  <a:lnTo>
                    <a:pt x="641" y="71"/>
                  </a:lnTo>
                  <a:lnTo>
                    <a:pt x="643" y="72"/>
                  </a:lnTo>
                  <a:lnTo>
                    <a:pt x="644" y="75"/>
                  </a:lnTo>
                  <a:lnTo>
                    <a:pt x="644" y="82"/>
                  </a:lnTo>
                  <a:lnTo>
                    <a:pt x="641" y="88"/>
                  </a:lnTo>
                  <a:lnTo>
                    <a:pt x="640" y="90"/>
                  </a:lnTo>
                  <a:lnTo>
                    <a:pt x="640" y="92"/>
                  </a:lnTo>
                  <a:lnTo>
                    <a:pt x="641" y="96"/>
                  </a:lnTo>
                  <a:lnTo>
                    <a:pt x="641" y="99"/>
                  </a:lnTo>
                  <a:lnTo>
                    <a:pt x="643" y="104"/>
                  </a:lnTo>
                  <a:lnTo>
                    <a:pt x="641" y="108"/>
                  </a:lnTo>
                  <a:lnTo>
                    <a:pt x="638" y="109"/>
                  </a:lnTo>
                  <a:lnTo>
                    <a:pt x="637" y="113"/>
                  </a:lnTo>
                  <a:lnTo>
                    <a:pt x="635" y="115"/>
                  </a:lnTo>
                  <a:lnTo>
                    <a:pt x="633" y="122"/>
                  </a:lnTo>
                  <a:lnTo>
                    <a:pt x="631" y="123"/>
                  </a:lnTo>
                  <a:lnTo>
                    <a:pt x="632" y="126"/>
                  </a:lnTo>
                  <a:lnTo>
                    <a:pt x="630" y="131"/>
                  </a:lnTo>
                  <a:lnTo>
                    <a:pt x="630" y="135"/>
                  </a:lnTo>
                  <a:lnTo>
                    <a:pt x="632" y="138"/>
                  </a:lnTo>
                  <a:lnTo>
                    <a:pt x="632" y="140"/>
                  </a:lnTo>
                  <a:lnTo>
                    <a:pt x="632" y="145"/>
                  </a:lnTo>
                  <a:lnTo>
                    <a:pt x="632" y="146"/>
                  </a:lnTo>
                  <a:lnTo>
                    <a:pt x="632" y="151"/>
                  </a:lnTo>
                  <a:lnTo>
                    <a:pt x="633" y="155"/>
                  </a:lnTo>
                  <a:lnTo>
                    <a:pt x="636" y="159"/>
                  </a:lnTo>
                  <a:lnTo>
                    <a:pt x="635" y="162"/>
                  </a:lnTo>
                  <a:lnTo>
                    <a:pt x="636" y="163"/>
                  </a:lnTo>
                  <a:lnTo>
                    <a:pt x="635" y="166"/>
                  </a:lnTo>
                  <a:lnTo>
                    <a:pt x="638" y="173"/>
                  </a:lnTo>
                  <a:lnTo>
                    <a:pt x="637" y="177"/>
                  </a:lnTo>
                  <a:lnTo>
                    <a:pt x="636" y="180"/>
                  </a:lnTo>
                  <a:lnTo>
                    <a:pt x="633" y="184"/>
                  </a:lnTo>
                  <a:lnTo>
                    <a:pt x="632" y="188"/>
                  </a:lnTo>
                  <a:lnTo>
                    <a:pt x="630" y="192"/>
                  </a:lnTo>
                  <a:lnTo>
                    <a:pt x="631" y="193"/>
                  </a:lnTo>
                  <a:lnTo>
                    <a:pt x="630" y="199"/>
                  </a:lnTo>
                  <a:lnTo>
                    <a:pt x="633" y="201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6" y="194"/>
                  </a:lnTo>
                  <a:lnTo>
                    <a:pt x="638" y="193"/>
                  </a:lnTo>
                  <a:lnTo>
                    <a:pt x="643" y="193"/>
                  </a:lnTo>
                  <a:lnTo>
                    <a:pt x="645" y="200"/>
                  </a:lnTo>
                  <a:lnTo>
                    <a:pt x="647" y="201"/>
                  </a:lnTo>
                  <a:lnTo>
                    <a:pt x="649" y="206"/>
                  </a:lnTo>
                  <a:lnTo>
                    <a:pt x="648" y="207"/>
                  </a:lnTo>
                  <a:lnTo>
                    <a:pt x="647" y="243"/>
                  </a:lnTo>
                  <a:lnTo>
                    <a:pt x="646" y="274"/>
                  </a:lnTo>
                  <a:lnTo>
                    <a:pt x="646" y="301"/>
                  </a:lnTo>
                  <a:lnTo>
                    <a:pt x="644" y="306"/>
                  </a:lnTo>
                  <a:lnTo>
                    <a:pt x="646" y="314"/>
                  </a:lnTo>
                  <a:lnTo>
                    <a:pt x="647" y="314"/>
                  </a:lnTo>
                  <a:close/>
                  <a:moveTo>
                    <a:pt x="633" y="555"/>
                  </a:moveTo>
                  <a:lnTo>
                    <a:pt x="633" y="554"/>
                  </a:lnTo>
                  <a:lnTo>
                    <a:pt x="635" y="552"/>
                  </a:lnTo>
                  <a:lnTo>
                    <a:pt x="636" y="554"/>
                  </a:lnTo>
                  <a:lnTo>
                    <a:pt x="638" y="556"/>
                  </a:lnTo>
                  <a:lnTo>
                    <a:pt x="639" y="556"/>
                  </a:lnTo>
                  <a:lnTo>
                    <a:pt x="640" y="555"/>
                  </a:lnTo>
                  <a:lnTo>
                    <a:pt x="644" y="556"/>
                  </a:lnTo>
                  <a:lnTo>
                    <a:pt x="646" y="557"/>
                  </a:lnTo>
                  <a:lnTo>
                    <a:pt x="647" y="557"/>
                  </a:lnTo>
                  <a:lnTo>
                    <a:pt x="648" y="557"/>
                  </a:lnTo>
                  <a:lnTo>
                    <a:pt x="648" y="559"/>
                  </a:lnTo>
                  <a:lnTo>
                    <a:pt x="649" y="559"/>
                  </a:lnTo>
                  <a:lnTo>
                    <a:pt x="650" y="559"/>
                  </a:lnTo>
                  <a:lnTo>
                    <a:pt x="650" y="560"/>
                  </a:lnTo>
                  <a:lnTo>
                    <a:pt x="652" y="560"/>
                  </a:lnTo>
                  <a:lnTo>
                    <a:pt x="653" y="560"/>
                  </a:lnTo>
                  <a:lnTo>
                    <a:pt x="653" y="561"/>
                  </a:lnTo>
                  <a:lnTo>
                    <a:pt x="654" y="561"/>
                  </a:lnTo>
                  <a:lnTo>
                    <a:pt x="653" y="560"/>
                  </a:lnTo>
                  <a:lnTo>
                    <a:pt x="652" y="560"/>
                  </a:lnTo>
                  <a:lnTo>
                    <a:pt x="652" y="559"/>
                  </a:lnTo>
                  <a:lnTo>
                    <a:pt x="650" y="559"/>
                  </a:lnTo>
                  <a:lnTo>
                    <a:pt x="652" y="559"/>
                  </a:lnTo>
                  <a:lnTo>
                    <a:pt x="653" y="559"/>
                  </a:lnTo>
                  <a:lnTo>
                    <a:pt x="653" y="557"/>
                  </a:lnTo>
                  <a:lnTo>
                    <a:pt x="658" y="555"/>
                  </a:lnTo>
                  <a:lnTo>
                    <a:pt x="658" y="556"/>
                  </a:lnTo>
                  <a:lnTo>
                    <a:pt x="657" y="556"/>
                  </a:lnTo>
                  <a:lnTo>
                    <a:pt x="657" y="557"/>
                  </a:lnTo>
                  <a:lnTo>
                    <a:pt x="656" y="556"/>
                  </a:lnTo>
                  <a:lnTo>
                    <a:pt x="656" y="557"/>
                  </a:lnTo>
                  <a:lnTo>
                    <a:pt x="655" y="557"/>
                  </a:lnTo>
                  <a:lnTo>
                    <a:pt x="655" y="559"/>
                  </a:lnTo>
                  <a:lnTo>
                    <a:pt x="656" y="560"/>
                  </a:lnTo>
                  <a:lnTo>
                    <a:pt x="656" y="559"/>
                  </a:lnTo>
                  <a:lnTo>
                    <a:pt x="657" y="557"/>
                  </a:lnTo>
                  <a:lnTo>
                    <a:pt x="658" y="557"/>
                  </a:lnTo>
                  <a:lnTo>
                    <a:pt x="658" y="556"/>
                  </a:lnTo>
                  <a:lnTo>
                    <a:pt x="658" y="555"/>
                  </a:lnTo>
                  <a:lnTo>
                    <a:pt x="658" y="554"/>
                  </a:lnTo>
                  <a:lnTo>
                    <a:pt x="658" y="552"/>
                  </a:lnTo>
                  <a:lnTo>
                    <a:pt x="661" y="550"/>
                  </a:lnTo>
                  <a:lnTo>
                    <a:pt x="662" y="550"/>
                  </a:lnTo>
                  <a:lnTo>
                    <a:pt x="663" y="551"/>
                  </a:lnTo>
                  <a:lnTo>
                    <a:pt x="664" y="551"/>
                  </a:lnTo>
                  <a:lnTo>
                    <a:pt x="663" y="551"/>
                  </a:lnTo>
                  <a:lnTo>
                    <a:pt x="662" y="551"/>
                  </a:lnTo>
                  <a:lnTo>
                    <a:pt x="662" y="550"/>
                  </a:lnTo>
                  <a:lnTo>
                    <a:pt x="662" y="551"/>
                  </a:lnTo>
                  <a:lnTo>
                    <a:pt x="661" y="552"/>
                  </a:lnTo>
                  <a:lnTo>
                    <a:pt x="662" y="552"/>
                  </a:lnTo>
                  <a:lnTo>
                    <a:pt x="662" y="551"/>
                  </a:lnTo>
                  <a:lnTo>
                    <a:pt x="663" y="551"/>
                  </a:lnTo>
                  <a:lnTo>
                    <a:pt x="663" y="552"/>
                  </a:lnTo>
                  <a:lnTo>
                    <a:pt x="663" y="553"/>
                  </a:lnTo>
                  <a:lnTo>
                    <a:pt x="662" y="552"/>
                  </a:lnTo>
                  <a:lnTo>
                    <a:pt x="662" y="553"/>
                  </a:lnTo>
                  <a:lnTo>
                    <a:pt x="663" y="553"/>
                  </a:lnTo>
                  <a:lnTo>
                    <a:pt x="664" y="553"/>
                  </a:lnTo>
                  <a:lnTo>
                    <a:pt x="664" y="552"/>
                  </a:lnTo>
                  <a:lnTo>
                    <a:pt x="665" y="552"/>
                  </a:lnTo>
                  <a:lnTo>
                    <a:pt x="666" y="553"/>
                  </a:lnTo>
                  <a:lnTo>
                    <a:pt x="665" y="552"/>
                  </a:lnTo>
                  <a:lnTo>
                    <a:pt x="665" y="551"/>
                  </a:lnTo>
                  <a:lnTo>
                    <a:pt x="666" y="551"/>
                  </a:lnTo>
                  <a:lnTo>
                    <a:pt x="669" y="551"/>
                  </a:lnTo>
                  <a:lnTo>
                    <a:pt x="669" y="552"/>
                  </a:lnTo>
                  <a:lnTo>
                    <a:pt x="670" y="552"/>
                  </a:lnTo>
                  <a:lnTo>
                    <a:pt x="670" y="553"/>
                  </a:lnTo>
                  <a:lnTo>
                    <a:pt x="671" y="552"/>
                  </a:lnTo>
                  <a:lnTo>
                    <a:pt x="671" y="551"/>
                  </a:lnTo>
                  <a:lnTo>
                    <a:pt x="670" y="551"/>
                  </a:lnTo>
                  <a:lnTo>
                    <a:pt x="673" y="551"/>
                  </a:lnTo>
                  <a:lnTo>
                    <a:pt x="684" y="551"/>
                  </a:lnTo>
                  <a:lnTo>
                    <a:pt x="690" y="551"/>
                  </a:lnTo>
                  <a:lnTo>
                    <a:pt x="696" y="551"/>
                  </a:lnTo>
                  <a:lnTo>
                    <a:pt x="698" y="551"/>
                  </a:lnTo>
                  <a:lnTo>
                    <a:pt x="699" y="551"/>
                  </a:lnTo>
                  <a:lnTo>
                    <a:pt x="699" y="550"/>
                  </a:lnTo>
                  <a:lnTo>
                    <a:pt x="700" y="550"/>
                  </a:lnTo>
                  <a:lnTo>
                    <a:pt x="702" y="550"/>
                  </a:lnTo>
                  <a:lnTo>
                    <a:pt x="703" y="550"/>
                  </a:lnTo>
                  <a:lnTo>
                    <a:pt x="706" y="548"/>
                  </a:lnTo>
                  <a:lnTo>
                    <a:pt x="709" y="548"/>
                  </a:lnTo>
                  <a:lnTo>
                    <a:pt x="713" y="547"/>
                  </a:lnTo>
                  <a:lnTo>
                    <a:pt x="714" y="546"/>
                  </a:lnTo>
                  <a:lnTo>
                    <a:pt x="717" y="545"/>
                  </a:lnTo>
                  <a:lnTo>
                    <a:pt x="721" y="542"/>
                  </a:lnTo>
                  <a:lnTo>
                    <a:pt x="721" y="540"/>
                  </a:lnTo>
                  <a:lnTo>
                    <a:pt x="722" y="540"/>
                  </a:lnTo>
                  <a:lnTo>
                    <a:pt x="725" y="539"/>
                  </a:lnTo>
                  <a:lnTo>
                    <a:pt x="725" y="538"/>
                  </a:lnTo>
                  <a:lnTo>
                    <a:pt x="726" y="538"/>
                  </a:lnTo>
                  <a:lnTo>
                    <a:pt x="726" y="537"/>
                  </a:lnTo>
                  <a:lnTo>
                    <a:pt x="728" y="536"/>
                  </a:lnTo>
                  <a:lnTo>
                    <a:pt x="729" y="535"/>
                  </a:lnTo>
                  <a:lnTo>
                    <a:pt x="731" y="535"/>
                  </a:lnTo>
                  <a:lnTo>
                    <a:pt x="733" y="534"/>
                  </a:lnTo>
                  <a:lnTo>
                    <a:pt x="736" y="530"/>
                  </a:lnTo>
                  <a:lnTo>
                    <a:pt x="737" y="530"/>
                  </a:lnTo>
                  <a:lnTo>
                    <a:pt x="737" y="529"/>
                  </a:lnTo>
                  <a:lnTo>
                    <a:pt x="738" y="528"/>
                  </a:lnTo>
                  <a:lnTo>
                    <a:pt x="739" y="528"/>
                  </a:lnTo>
                  <a:lnTo>
                    <a:pt x="740" y="528"/>
                  </a:lnTo>
                  <a:lnTo>
                    <a:pt x="741" y="527"/>
                  </a:lnTo>
                  <a:lnTo>
                    <a:pt x="742" y="527"/>
                  </a:lnTo>
                  <a:lnTo>
                    <a:pt x="745" y="526"/>
                  </a:lnTo>
                  <a:lnTo>
                    <a:pt x="746" y="526"/>
                  </a:lnTo>
                  <a:lnTo>
                    <a:pt x="749" y="526"/>
                  </a:lnTo>
                  <a:lnTo>
                    <a:pt x="748" y="527"/>
                  </a:lnTo>
                  <a:lnTo>
                    <a:pt x="748" y="528"/>
                  </a:lnTo>
                  <a:lnTo>
                    <a:pt x="747" y="528"/>
                  </a:lnTo>
                  <a:lnTo>
                    <a:pt x="747" y="529"/>
                  </a:lnTo>
                  <a:lnTo>
                    <a:pt x="746" y="529"/>
                  </a:lnTo>
                  <a:lnTo>
                    <a:pt x="746" y="530"/>
                  </a:lnTo>
                  <a:lnTo>
                    <a:pt x="745" y="530"/>
                  </a:lnTo>
                  <a:lnTo>
                    <a:pt x="745" y="529"/>
                  </a:lnTo>
                  <a:lnTo>
                    <a:pt x="746" y="529"/>
                  </a:lnTo>
                  <a:lnTo>
                    <a:pt x="747" y="528"/>
                  </a:lnTo>
                  <a:lnTo>
                    <a:pt x="746" y="528"/>
                  </a:lnTo>
                  <a:lnTo>
                    <a:pt x="745" y="528"/>
                  </a:lnTo>
                  <a:lnTo>
                    <a:pt x="745" y="529"/>
                  </a:lnTo>
                  <a:lnTo>
                    <a:pt x="742" y="528"/>
                  </a:lnTo>
                  <a:lnTo>
                    <a:pt x="741" y="528"/>
                  </a:lnTo>
                  <a:lnTo>
                    <a:pt x="740" y="529"/>
                  </a:lnTo>
                  <a:lnTo>
                    <a:pt x="739" y="530"/>
                  </a:lnTo>
                  <a:lnTo>
                    <a:pt x="739" y="531"/>
                  </a:lnTo>
                  <a:lnTo>
                    <a:pt x="738" y="531"/>
                  </a:lnTo>
                  <a:lnTo>
                    <a:pt x="738" y="533"/>
                  </a:lnTo>
                  <a:lnTo>
                    <a:pt x="737" y="533"/>
                  </a:lnTo>
                  <a:lnTo>
                    <a:pt x="737" y="534"/>
                  </a:lnTo>
                  <a:lnTo>
                    <a:pt x="737" y="535"/>
                  </a:lnTo>
                  <a:lnTo>
                    <a:pt x="736" y="535"/>
                  </a:lnTo>
                  <a:lnTo>
                    <a:pt x="736" y="534"/>
                  </a:lnTo>
                  <a:lnTo>
                    <a:pt x="734" y="535"/>
                  </a:lnTo>
                  <a:lnTo>
                    <a:pt x="736" y="535"/>
                  </a:lnTo>
                  <a:lnTo>
                    <a:pt x="736" y="536"/>
                  </a:lnTo>
                  <a:lnTo>
                    <a:pt x="736" y="537"/>
                  </a:lnTo>
                  <a:lnTo>
                    <a:pt x="734" y="536"/>
                  </a:lnTo>
                  <a:lnTo>
                    <a:pt x="733" y="536"/>
                  </a:lnTo>
                  <a:lnTo>
                    <a:pt x="733" y="537"/>
                  </a:lnTo>
                  <a:lnTo>
                    <a:pt x="732" y="537"/>
                  </a:lnTo>
                  <a:lnTo>
                    <a:pt x="732" y="538"/>
                  </a:lnTo>
                  <a:lnTo>
                    <a:pt x="731" y="538"/>
                  </a:lnTo>
                  <a:lnTo>
                    <a:pt x="731" y="539"/>
                  </a:lnTo>
                  <a:lnTo>
                    <a:pt x="732" y="539"/>
                  </a:lnTo>
                  <a:lnTo>
                    <a:pt x="733" y="539"/>
                  </a:lnTo>
                  <a:lnTo>
                    <a:pt x="733" y="540"/>
                  </a:lnTo>
                  <a:lnTo>
                    <a:pt x="734" y="539"/>
                  </a:lnTo>
                  <a:lnTo>
                    <a:pt x="734" y="540"/>
                  </a:lnTo>
                  <a:lnTo>
                    <a:pt x="733" y="542"/>
                  </a:lnTo>
                  <a:lnTo>
                    <a:pt x="734" y="542"/>
                  </a:lnTo>
                  <a:lnTo>
                    <a:pt x="733" y="543"/>
                  </a:lnTo>
                  <a:lnTo>
                    <a:pt x="732" y="543"/>
                  </a:lnTo>
                  <a:lnTo>
                    <a:pt x="731" y="543"/>
                  </a:lnTo>
                  <a:lnTo>
                    <a:pt x="730" y="542"/>
                  </a:lnTo>
                  <a:lnTo>
                    <a:pt x="729" y="542"/>
                  </a:lnTo>
                  <a:lnTo>
                    <a:pt x="729" y="543"/>
                  </a:lnTo>
                  <a:lnTo>
                    <a:pt x="728" y="543"/>
                  </a:lnTo>
                  <a:lnTo>
                    <a:pt x="728" y="544"/>
                  </a:lnTo>
                  <a:lnTo>
                    <a:pt x="729" y="545"/>
                  </a:lnTo>
                  <a:lnTo>
                    <a:pt x="729" y="546"/>
                  </a:lnTo>
                  <a:lnTo>
                    <a:pt x="730" y="548"/>
                  </a:lnTo>
                  <a:lnTo>
                    <a:pt x="729" y="547"/>
                  </a:lnTo>
                  <a:lnTo>
                    <a:pt x="728" y="547"/>
                  </a:lnTo>
                  <a:lnTo>
                    <a:pt x="728" y="546"/>
                  </a:lnTo>
                  <a:lnTo>
                    <a:pt x="726" y="545"/>
                  </a:lnTo>
                  <a:lnTo>
                    <a:pt x="726" y="546"/>
                  </a:lnTo>
                  <a:lnTo>
                    <a:pt x="725" y="546"/>
                  </a:lnTo>
                  <a:lnTo>
                    <a:pt x="725" y="547"/>
                  </a:lnTo>
                  <a:lnTo>
                    <a:pt x="725" y="548"/>
                  </a:lnTo>
                  <a:lnTo>
                    <a:pt x="724" y="548"/>
                  </a:lnTo>
                  <a:lnTo>
                    <a:pt x="724" y="547"/>
                  </a:lnTo>
                  <a:lnTo>
                    <a:pt x="723" y="547"/>
                  </a:lnTo>
                  <a:lnTo>
                    <a:pt x="723" y="548"/>
                  </a:lnTo>
                  <a:lnTo>
                    <a:pt x="722" y="548"/>
                  </a:lnTo>
                  <a:lnTo>
                    <a:pt x="721" y="548"/>
                  </a:lnTo>
                  <a:lnTo>
                    <a:pt x="720" y="550"/>
                  </a:lnTo>
                  <a:lnTo>
                    <a:pt x="719" y="551"/>
                  </a:lnTo>
                  <a:lnTo>
                    <a:pt x="719" y="552"/>
                  </a:lnTo>
                  <a:lnTo>
                    <a:pt x="717" y="552"/>
                  </a:lnTo>
                  <a:lnTo>
                    <a:pt x="717" y="553"/>
                  </a:lnTo>
                  <a:lnTo>
                    <a:pt x="716" y="553"/>
                  </a:lnTo>
                  <a:lnTo>
                    <a:pt x="716" y="554"/>
                  </a:lnTo>
                  <a:lnTo>
                    <a:pt x="715" y="555"/>
                  </a:lnTo>
                  <a:lnTo>
                    <a:pt x="714" y="555"/>
                  </a:lnTo>
                  <a:lnTo>
                    <a:pt x="713" y="555"/>
                  </a:lnTo>
                  <a:lnTo>
                    <a:pt x="712" y="555"/>
                  </a:lnTo>
                  <a:lnTo>
                    <a:pt x="711" y="555"/>
                  </a:lnTo>
                  <a:lnTo>
                    <a:pt x="712" y="555"/>
                  </a:lnTo>
                  <a:lnTo>
                    <a:pt x="712" y="556"/>
                  </a:lnTo>
                  <a:lnTo>
                    <a:pt x="711" y="556"/>
                  </a:lnTo>
                  <a:lnTo>
                    <a:pt x="712" y="556"/>
                  </a:lnTo>
                  <a:lnTo>
                    <a:pt x="712" y="557"/>
                  </a:lnTo>
                  <a:lnTo>
                    <a:pt x="711" y="557"/>
                  </a:lnTo>
                  <a:lnTo>
                    <a:pt x="711" y="559"/>
                  </a:lnTo>
                  <a:lnTo>
                    <a:pt x="712" y="559"/>
                  </a:lnTo>
                  <a:lnTo>
                    <a:pt x="712" y="557"/>
                  </a:lnTo>
                  <a:lnTo>
                    <a:pt x="713" y="557"/>
                  </a:lnTo>
                  <a:lnTo>
                    <a:pt x="713" y="559"/>
                  </a:lnTo>
                  <a:lnTo>
                    <a:pt x="714" y="559"/>
                  </a:lnTo>
                  <a:lnTo>
                    <a:pt x="715" y="559"/>
                  </a:lnTo>
                  <a:lnTo>
                    <a:pt x="716" y="559"/>
                  </a:lnTo>
                  <a:lnTo>
                    <a:pt x="716" y="557"/>
                  </a:lnTo>
                  <a:lnTo>
                    <a:pt x="717" y="557"/>
                  </a:lnTo>
                  <a:lnTo>
                    <a:pt x="717" y="559"/>
                  </a:lnTo>
                  <a:lnTo>
                    <a:pt x="717" y="557"/>
                  </a:lnTo>
                  <a:lnTo>
                    <a:pt x="719" y="557"/>
                  </a:lnTo>
                  <a:lnTo>
                    <a:pt x="719" y="559"/>
                  </a:lnTo>
                  <a:lnTo>
                    <a:pt x="720" y="559"/>
                  </a:lnTo>
                  <a:lnTo>
                    <a:pt x="721" y="559"/>
                  </a:lnTo>
                  <a:lnTo>
                    <a:pt x="721" y="560"/>
                  </a:lnTo>
                  <a:lnTo>
                    <a:pt x="722" y="560"/>
                  </a:lnTo>
                  <a:lnTo>
                    <a:pt x="723" y="560"/>
                  </a:lnTo>
                  <a:lnTo>
                    <a:pt x="723" y="561"/>
                  </a:lnTo>
                  <a:lnTo>
                    <a:pt x="723" y="562"/>
                  </a:lnTo>
                  <a:lnTo>
                    <a:pt x="723" y="563"/>
                  </a:lnTo>
                  <a:lnTo>
                    <a:pt x="724" y="563"/>
                  </a:lnTo>
                  <a:lnTo>
                    <a:pt x="724" y="564"/>
                  </a:lnTo>
                  <a:lnTo>
                    <a:pt x="723" y="564"/>
                  </a:lnTo>
                  <a:lnTo>
                    <a:pt x="723" y="565"/>
                  </a:lnTo>
                  <a:lnTo>
                    <a:pt x="723" y="567"/>
                  </a:lnTo>
                  <a:lnTo>
                    <a:pt x="722" y="567"/>
                  </a:lnTo>
                  <a:lnTo>
                    <a:pt x="722" y="565"/>
                  </a:lnTo>
                  <a:lnTo>
                    <a:pt x="721" y="565"/>
                  </a:lnTo>
                  <a:lnTo>
                    <a:pt x="721" y="567"/>
                  </a:lnTo>
                  <a:lnTo>
                    <a:pt x="720" y="567"/>
                  </a:lnTo>
                  <a:lnTo>
                    <a:pt x="720" y="565"/>
                  </a:lnTo>
                  <a:lnTo>
                    <a:pt x="720" y="564"/>
                  </a:lnTo>
                  <a:lnTo>
                    <a:pt x="719" y="564"/>
                  </a:lnTo>
                  <a:lnTo>
                    <a:pt x="719" y="565"/>
                  </a:lnTo>
                  <a:lnTo>
                    <a:pt x="717" y="567"/>
                  </a:lnTo>
                  <a:lnTo>
                    <a:pt x="717" y="568"/>
                  </a:lnTo>
                  <a:lnTo>
                    <a:pt x="716" y="568"/>
                  </a:lnTo>
                  <a:lnTo>
                    <a:pt x="716" y="567"/>
                  </a:lnTo>
                  <a:lnTo>
                    <a:pt x="715" y="567"/>
                  </a:lnTo>
                  <a:lnTo>
                    <a:pt x="716" y="568"/>
                  </a:lnTo>
                  <a:lnTo>
                    <a:pt x="715" y="568"/>
                  </a:lnTo>
                  <a:lnTo>
                    <a:pt x="715" y="569"/>
                  </a:lnTo>
                  <a:lnTo>
                    <a:pt x="714" y="569"/>
                  </a:lnTo>
                  <a:lnTo>
                    <a:pt x="715" y="569"/>
                  </a:lnTo>
                  <a:lnTo>
                    <a:pt x="715" y="570"/>
                  </a:lnTo>
                  <a:lnTo>
                    <a:pt x="714" y="570"/>
                  </a:lnTo>
                  <a:lnTo>
                    <a:pt x="714" y="571"/>
                  </a:lnTo>
                  <a:lnTo>
                    <a:pt x="713" y="571"/>
                  </a:lnTo>
                  <a:lnTo>
                    <a:pt x="712" y="571"/>
                  </a:lnTo>
                  <a:lnTo>
                    <a:pt x="711" y="571"/>
                  </a:lnTo>
                  <a:lnTo>
                    <a:pt x="711" y="570"/>
                  </a:lnTo>
                  <a:lnTo>
                    <a:pt x="711" y="571"/>
                  </a:lnTo>
                  <a:lnTo>
                    <a:pt x="709" y="571"/>
                  </a:lnTo>
                  <a:lnTo>
                    <a:pt x="711" y="572"/>
                  </a:lnTo>
                  <a:lnTo>
                    <a:pt x="709" y="572"/>
                  </a:lnTo>
                  <a:lnTo>
                    <a:pt x="708" y="572"/>
                  </a:lnTo>
                  <a:lnTo>
                    <a:pt x="708" y="573"/>
                  </a:lnTo>
                  <a:lnTo>
                    <a:pt x="707" y="573"/>
                  </a:lnTo>
                  <a:lnTo>
                    <a:pt x="707" y="572"/>
                  </a:lnTo>
                  <a:lnTo>
                    <a:pt x="706" y="572"/>
                  </a:lnTo>
                  <a:lnTo>
                    <a:pt x="705" y="572"/>
                  </a:lnTo>
                  <a:lnTo>
                    <a:pt x="704" y="572"/>
                  </a:lnTo>
                  <a:lnTo>
                    <a:pt x="704" y="573"/>
                  </a:lnTo>
                  <a:lnTo>
                    <a:pt x="703" y="573"/>
                  </a:lnTo>
                  <a:lnTo>
                    <a:pt x="702" y="572"/>
                  </a:lnTo>
                  <a:lnTo>
                    <a:pt x="700" y="571"/>
                  </a:lnTo>
                  <a:lnTo>
                    <a:pt x="700" y="570"/>
                  </a:lnTo>
                  <a:lnTo>
                    <a:pt x="700" y="571"/>
                  </a:lnTo>
                  <a:lnTo>
                    <a:pt x="700" y="570"/>
                  </a:lnTo>
                  <a:lnTo>
                    <a:pt x="700" y="571"/>
                  </a:lnTo>
                  <a:lnTo>
                    <a:pt x="700" y="572"/>
                  </a:lnTo>
                  <a:lnTo>
                    <a:pt x="699" y="572"/>
                  </a:lnTo>
                  <a:lnTo>
                    <a:pt x="698" y="572"/>
                  </a:lnTo>
                  <a:lnTo>
                    <a:pt x="698" y="573"/>
                  </a:lnTo>
                  <a:lnTo>
                    <a:pt x="698" y="574"/>
                  </a:lnTo>
                  <a:lnTo>
                    <a:pt x="698" y="573"/>
                  </a:lnTo>
                  <a:lnTo>
                    <a:pt x="697" y="573"/>
                  </a:lnTo>
                  <a:lnTo>
                    <a:pt x="697" y="574"/>
                  </a:lnTo>
                  <a:lnTo>
                    <a:pt x="698" y="574"/>
                  </a:lnTo>
                  <a:lnTo>
                    <a:pt x="697" y="574"/>
                  </a:lnTo>
                  <a:lnTo>
                    <a:pt x="696" y="574"/>
                  </a:lnTo>
                  <a:lnTo>
                    <a:pt x="696" y="573"/>
                  </a:lnTo>
                  <a:lnTo>
                    <a:pt x="696" y="574"/>
                  </a:lnTo>
                  <a:lnTo>
                    <a:pt x="695" y="574"/>
                  </a:lnTo>
                  <a:lnTo>
                    <a:pt x="694" y="574"/>
                  </a:lnTo>
                  <a:lnTo>
                    <a:pt x="692" y="574"/>
                  </a:lnTo>
                  <a:lnTo>
                    <a:pt x="692" y="576"/>
                  </a:lnTo>
                  <a:lnTo>
                    <a:pt x="691" y="574"/>
                  </a:lnTo>
                  <a:lnTo>
                    <a:pt x="690" y="573"/>
                  </a:lnTo>
                  <a:lnTo>
                    <a:pt x="690" y="572"/>
                  </a:lnTo>
                  <a:lnTo>
                    <a:pt x="690" y="573"/>
                  </a:lnTo>
                  <a:lnTo>
                    <a:pt x="690" y="574"/>
                  </a:lnTo>
                  <a:lnTo>
                    <a:pt x="691" y="574"/>
                  </a:lnTo>
                  <a:lnTo>
                    <a:pt x="691" y="576"/>
                  </a:lnTo>
                  <a:lnTo>
                    <a:pt x="691" y="577"/>
                  </a:lnTo>
                  <a:lnTo>
                    <a:pt x="692" y="577"/>
                  </a:lnTo>
                  <a:lnTo>
                    <a:pt x="691" y="578"/>
                  </a:lnTo>
                  <a:lnTo>
                    <a:pt x="690" y="578"/>
                  </a:lnTo>
                  <a:lnTo>
                    <a:pt x="689" y="579"/>
                  </a:lnTo>
                  <a:lnTo>
                    <a:pt x="688" y="579"/>
                  </a:lnTo>
                  <a:lnTo>
                    <a:pt x="689" y="579"/>
                  </a:lnTo>
                  <a:lnTo>
                    <a:pt x="688" y="580"/>
                  </a:lnTo>
                  <a:lnTo>
                    <a:pt x="687" y="580"/>
                  </a:lnTo>
                  <a:lnTo>
                    <a:pt x="686" y="580"/>
                  </a:lnTo>
                  <a:lnTo>
                    <a:pt x="686" y="581"/>
                  </a:lnTo>
                  <a:lnTo>
                    <a:pt x="686" y="580"/>
                  </a:lnTo>
                  <a:lnTo>
                    <a:pt x="684" y="580"/>
                  </a:lnTo>
                  <a:lnTo>
                    <a:pt x="684" y="579"/>
                  </a:lnTo>
                  <a:lnTo>
                    <a:pt x="684" y="578"/>
                  </a:lnTo>
                  <a:lnTo>
                    <a:pt x="684" y="577"/>
                  </a:lnTo>
                  <a:lnTo>
                    <a:pt x="683" y="577"/>
                  </a:lnTo>
                  <a:lnTo>
                    <a:pt x="683" y="578"/>
                  </a:lnTo>
                  <a:lnTo>
                    <a:pt x="682" y="578"/>
                  </a:lnTo>
                  <a:lnTo>
                    <a:pt x="681" y="578"/>
                  </a:lnTo>
                  <a:lnTo>
                    <a:pt x="680" y="578"/>
                  </a:lnTo>
                  <a:lnTo>
                    <a:pt x="680" y="579"/>
                  </a:lnTo>
                  <a:lnTo>
                    <a:pt x="679" y="579"/>
                  </a:lnTo>
                  <a:lnTo>
                    <a:pt x="679" y="580"/>
                  </a:lnTo>
                  <a:lnTo>
                    <a:pt x="678" y="580"/>
                  </a:lnTo>
                  <a:lnTo>
                    <a:pt x="677" y="580"/>
                  </a:lnTo>
                  <a:lnTo>
                    <a:pt x="675" y="580"/>
                  </a:lnTo>
                  <a:lnTo>
                    <a:pt x="675" y="579"/>
                  </a:lnTo>
                  <a:lnTo>
                    <a:pt x="674" y="579"/>
                  </a:lnTo>
                  <a:lnTo>
                    <a:pt x="673" y="579"/>
                  </a:lnTo>
                  <a:lnTo>
                    <a:pt x="672" y="579"/>
                  </a:lnTo>
                  <a:lnTo>
                    <a:pt x="671" y="579"/>
                  </a:lnTo>
                  <a:lnTo>
                    <a:pt x="670" y="580"/>
                  </a:lnTo>
                  <a:lnTo>
                    <a:pt x="670" y="581"/>
                  </a:lnTo>
                  <a:lnTo>
                    <a:pt x="669" y="582"/>
                  </a:lnTo>
                  <a:lnTo>
                    <a:pt x="667" y="582"/>
                  </a:lnTo>
                  <a:lnTo>
                    <a:pt x="666" y="582"/>
                  </a:lnTo>
                  <a:lnTo>
                    <a:pt x="665" y="582"/>
                  </a:lnTo>
                  <a:lnTo>
                    <a:pt x="664" y="582"/>
                  </a:lnTo>
                  <a:lnTo>
                    <a:pt x="664" y="584"/>
                  </a:lnTo>
                  <a:lnTo>
                    <a:pt x="663" y="584"/>
                  </a:lnTo>
                  <a:lnTo>
                    <a:pt x="662" y="584"/>
                  </a:lnTo>
                  <a:lnTo>
                    <a:pt x="662" y="582"/>
                  </a:lnTo>
                  <a:lnTo>
                    <a:pt x="661" y="582"/>
                  </a:lnTo>
                  <a:lnTo>
                    <a:pt x="660" y="582"/>
                  </a:lnTo>
                  <a:lnTo>
                    <a:pt x="658" y="582"/>
                  </a:lnTo>
                  <a:lnTo>
                    <a:pt x="657" y="581"/>
                  </a:lnTo>
                  <a:lnTo>
                    <a:pt x="657" y="582"/>
                  </a:lnTo>
                  <a:lnTo>
                    <a:pt x="658" y="582"/>
                  </a:lnTo>
                  <a:lnTo>
                    <a:pt x="660" y="582"/>
                  </a:lnTo>
                  <a:lnTo>
                    <a:pt x="660" y="584"/>
                  </a:lnTo>
                  <a:lnTo>
                    <a:pt x="658" y="585"/>
                  </a:lnTo>
                  <a:lnTo>
                    <a:pt x="658" y="586"/>
                  </a:lnTo>
                  <a:lnTo>
                    <a:pt x="657" y="586"/>
                  </a:lnTo>
                  <a:lnTo>
                    <a:pt x="656" y="586"/>
                  </a:lnTo>
                  <a:lnTo>
                    <a:pt x="655" y="586"/>
                  </a:lnTo>
                  <a:lnTo>
                    <a:pt x="655" y="585"/>
                  </a:lnTo>
                  <a:lnTo>
                    <a:pt x="654" y="585"/>
                  </a:lnTo>
                  <a:lnTo>
                    <a:pt x="653" y="585"/>
                  </a:lnTo>
                  <a:lnTo>
                    <a:pt x="653" y="584"/>
                  </a:lnTo>
                  <a:lnTo>
                    <a:pt x="653" y="582"/>
                  </a:lnTo>
                  <a:lnTo>
                    <a:pt x="653" y="584"/>
                  </a:lnTo>
                  <a:lnTo>
                    <a:pt x="653" y="585"/>
                  </a:lnTo>
                  <a:lnTo>
                    <a:pt x="652" y="585"/>
                  </a:lnTo>
                  <a:lnTo>
                    <a:pt x="650" y="585"/>
                  </a:lnTo>
                  <a:lnTo>
                    <a:pt x="650" y="584"/>
                  </a:lnTo>
                  <a:lnTo>
                    <a:pt x="650" y="582"/>
                  </a:lnTo>
                  <a:lnTo>
                    <a:pt x="650" y="584"/>
                  </a:lnTo>
                  <a:lnTo>
                    <a:pt x="649" y="584"/>
                  </a:lnTo>
                  <a:lnTo>
                    <a:pt x="649" y="585"/>
                  </a:lnTo>
                  <a:lnTo>
                    <a:pt x="648" y="585"/>
                  </a:lnTo>
                  <a:lnTo>
                    <a:pt x="648" y="586"/>
                  </a:lnTo>
                  <a:lnTo>
                    <a:pt x="647" y="586"/>
                  </a:lnTo>
                  <a:lnTo>
                    <a:pt x="647" y="587"/>
                  </a:lnTo>
                  <a:lnTo>
                    <a:pt x="646" y="587"/>
                  </a:lnTo>
                  <a:lnTo>
                    <a:pt x="646" y="588"/>
                  </a:lnTo>
                  <a:lnTo>
                    <a:pt x="645" y="588"/>
                  </a:lnTo>
                  <a:lnTo>
                    <a:pt x="644" y="588"/>
                  </a:lnTo>
                  <a:lnTo>
                    <a:pt x="644" y="587"/>
                  </a:lnTo>
                  <a:lnTo>
                    <a:pt x="643" y="587"/>
                  </a:lnTo>
                  <a:lnTo>
                    <a:pt x="643" y="588"/>
                  </a:lnTo>
                  <a:lnTo>
                    <a:pt x="641" y="588"/>
                  </a:lnTo>
                  <a:lnTo>
                    <a:pt x="643" y="588"/>
                  </a:lnTo>
                  <a:lnTo>
                    <a:pt x="641" y="588"/>
                  </a:lnTo>
                  <a:lnTo>
                    <a:pt x="640" y="588"/>
                  </a:lnTo>
                  <a:lnTo>
                    <a:pt x="640" y="589"/>
                  </a:lnTo>
                  <a:lnTo>
                    <a:pt x="639" y="589"/>
                  </a:lnTo>
                  <a:lnTo>
                    <a:pt x="638" y="589"/>
                  </a:lnTo>
                  <a:lnTo>
                    <a:pt x="638" y="590"/>
                  </a:lnTo>
                  <a:lnTo>
                    <a:pt x="637" y="590"/>
                  </a:lnTo>
                  <a:lnTo>
                    <a:pt x="636" y="590"/>
                  </a:lnTo>
                  <a:lnTo>
                    <a:pt x="636" y="592"/>
                  </a:lnTo>
                  <a:lnTo>
                    <a:pt x="635" y="592"/>
                  </a:lnTo>
                  <a:lnTo>
                    <a:pt x="633" y="592"/>
                  </a:lnTo>
                  <a:lnTo>
                    <a:pt x="632" y="592"/>
                  </a:lnTo>
                  <a:lnTo>
                    <a:pt x="631" y="592"/>
                  </a:lnTo>
                  <a:lnTo>
                    <a:pt x="630" y="592"/>
                  </a:lnTo>
                  <a:lnTo>
                    <a:pt x="630" y="593"/>
                  </a:lnTo>
                  <a:lnTo>
                    <a:pt x="630" y="592"/>
                  </a:lnTo>
                  <a:lnTo>
                    <a:pt x="629" y="592"/>
                  </a:lnTo>
                  <a:lnTo>
                    <a:pt x="628" y="592"/>
                  </a:lnTo>
                  <a:lnTo>
                    <a:pt x="628" y="593"/>
                  </a:lnTo>
                  <a:lnTo>
                    <a:pt x="627" y="593"/>
                  </a:lnTo>
                  <a:lnTo>
                    <a:pt x="627" y="592"/>
                  </a:lnTo>
                  <a:lnTo>
                    <a:pt x="626" y="593"/>
                  </a:lnTo>
                  <a:lnTo>
                    <a:pt x="624" y="592"/>
                  </a:lnTo>
                  <a:lnTo>
                    <a:pt x="624" y="593"/>
                  </a:lnTo>
                  <a:lnTo>
                    <a:pt x="624" y="594"/>
                  </a:lnTo>
                  <a:lnTo>
                    <a:pt x="623" y="594"/>
                  </a:lnTo>
                  <a:lnTo>
                    <a:pt x="624" y="594"/>
                  </a:lnTo>
                  <a:lnTo>
                    <a:pt x="624" y="595"/>
                  </a:lnTo>
                  <a:lnTo>
                    <a:pt x="623" y="595"/>
                  </a:lnTo>
                  <a:lnTo>
                    <a:pt x="623" y="596"/>
                  </a:lnTo>
                  <a:lnTo>
                    <a:pt x="622" y="596"/>
                  </a:lnTo>
                  <a:lnTo>
                    <a:pt x="622" y="595"/>
                  </a:lnTo>
                  <a:lnTo>
                    <a:pt x="622" y="596"/>
                  </a:lnTo>
                  <a:lnTo>
                    <a:pt x="621" y="596"/>
                  </a:lnTo>
                  <a:lnTo>
                    <a:pt x="620" y="596"/>
                  </a:lnTo>
                  <a:lnTo>
                    <a:pt x="620" y="595"/>
                  </a:lnTo>
                  <a:lnTo>
                    <a:pt x="619" y="595"/>
                  </a:lnTo>
                  <a:lnTo>
                    <a:pt x="620" y="595"/>
                  </a:lnTo>
                  <a:lnTo>
                    <a:pt x="620" y="596"/>
                  </a:lnTo>
                  <a:lnTo>
                    <a:pt x="619" y="596"/>
                  </a:lnTo>
                  <a:lnTo>
                    <a:pt x="618" y="596"/>
                  </a:lnTo>
                  <a:lnTo>
                    <a:pt x="619" y="595"/>
                  </a:lnTo>
                  <a:lnTo>
                    <a:pt x="619" y="596"/>
                  </a:lnTo>
                  <a:lnTo>
                    <a:pt x="618" y="596"/>
                  </a:lnTo>
                  <a:lnTo>
                    <a:pt x="618" y="595"/>
                  </a:lnTo>
                  <a:lnTo>
                    <a:pt x="616" y="595"/>
                  </a:lnTo>
                  <a:lnTo>
                    <a:pt x="616" y="596"/>
                  </a:lnTo>
                  <a:lnTo>
                    <a:pt x="615" y="596"/>
                  </a:lnTo>
                  <a:lnTo>
                    <a:pt x="615" y="595"/>
                  </a:lnTo>
                  <a:lnTo>
                    <a:pt x="614" y="595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2" y="595"/>
                  </a:lnTo>
                  <a:lnTo>
                    <a:pt x="612" y="596"/>
                  </a:lnTo>
                  <a:lnTo>
                    <a:pt x="611" y="597"/>
                  </a:lnTo>
                  <a:lnTo>
                    <a:pt x="610" y="597"/>
                  </a:lnTo>
                  <a:lnTo>
                    <a:pt x="610" y="596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5"/>
                  </a:lnTo>
                  <a:lnTo>
                    <a:pt x="607" y="596"/>
                  </a:lnTo>
                  <a:lnTo>
                    <a:pt x="606" y="596"/>
                  </a:lnTo>
                  <a:lnTo>
                    <a:pt x="606" y="595"/>
                  </a:lnTo>
                  <a:lnTo>
                    <a:pt x="605" y="595"/>
                  </a:lnTo>
                  <a:lnTo>
                    <a:pt x="605" y="596"/>
                  </a:lnTo>
                  <a:lnTo>
                    <a:pt x="606" y="596"/>
                  </a:lnTo>
                  <a:lnTo>
                    <a:pt x="606" y="597"/>
                  </a:lnTo>
                  <a:lnTo>
                    <a:pt x="605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4" y="596"/>
                  </a:lnTo>
                  <a:lnTo>
                    <a:pt x="603" y="597"/>
                  </a:lnTo>
                  <a:lnTo>
                    <a:pt x="603" y="598"/>
                  </a:lnTo>
                  <a:lnTo>
                    <a:pt x="604" y="598"/>
                  </a:lnTo>
                  <a:lnTo>
                    <a:pt x="603" y="598"/>
                  </a:lnTo>
                  <a:lnTo>
                    <a:pt x="603" y="597"/>
                  </a:lnTo>
                  <a:lnTo>
                    <a:pt x="603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4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599"/>
                  </a:lnTo>
                  <a:lnTo>
                    <a:pt x="603" y="599"/>
                  </a:lnTo>
                  <a:lnTo>
                    <a:pt x="602" y="599"/>
                  </a:lnTo>
                  <a:lnTo>
                    <a:pt x="599" y="599"/>
                  </a:lnTo>
                  <a:lnTo>
                    <a:pt x="598" y="599"/>
                  </a:lnTo>
                  <a:lnTo>
                    <a:pt x="597" y="599"/>
                  </a:lnTo>
                  <a:lnTo>
                    <a:pt x="597" y="601"/>
                  </a:lnTo>
                  <a:lnTo>
                    <a:pt x="595" y="601"/>
                  </a:lnTo>
                  <a:lnTo>
                    <a:pt x="594" y="601"/>
                  </a:lnTo>
                  <a:lnTo>
                    <a:pt x="593" y="601"/>
                  </a:lnTo>
                  <a:lnTo>
                    <a:pt x="591" y="602"/>
                  </a:lnTo>
                  <a:lnTo>
                    <a:pt x="590" y="602"/>
                  </a:lnTo>
                  <a:lnTo>
                    <a:pt x="589" y="602"/>
                  </a:lnTo>
                  <a:lnTo>
                    <a:pt x="589" y="603"/>
                  </a:lnTo>
                  <a:lnTo>
                    <a:pt x="588" y="603"/>
                  </a:lnTo>
                  <a:lnTo>
                    <a:pt x="587" y="603"/>
                  </a:lnTo>
                  <a:lnTo>
                    <a:pt x="587" y="604"/>
                  </a:lnTo>
                  <a:lnTo>
                    <a:pt x="586" y="604"/>
                  </a:lnTo>
                  <a:lnTo>
                    <a:pt x="585" y="604"/>
                  </a:lnTo>
                  <a:lnTo>
                    <a:pt x="584" y="604"/>
                  </a:lnTo>
                  <a:lnTo>
                    <a:pt x="582" y="604"/>
                  </a:lnTo>
                  <a:lnTo>
                    <a:pt x="582" y="605"/>
                  </a:lnTo>
                  <a:lnTo>
                    <a:pt x="581" y="605"/>
                  </a:lnTo>
                  <a:lnTo>
                    <a:pt x="580" y="605"/>
                  </a:lnTo>
                  <a:lnTo>
                    <a:pt x="580" y="606"/>
                  </a:lnTo>
                  <a:lnTo>
                    <a:pt x="580" y="604"/>
                  </a:lnTo>
                  <a:lnTo>
                    <a:pt x="581" y="604"/>
                  </a:lnTo>
                  <a:lnTo>
                    <a:pt x="582" y="604"/>
                  </a:lnTo>
                  <a:lnTo>
                    <a:pt x="582" y="603"/>
                  </a:lnTo>
                  <a:lnTo>
                    <a:pt x="584" y="604"/>
                  </a:lnTo>
                  <a:lnTo>
                    <a:pt x="584" y="603"/>
                  </a:lnTo>
                  <a:lnTo>
                    <a:pt x="585" y="603"/>
                  </a:lnTo>
                  <a:lnTo>
                    <a:pt x="586" y="603"/>
                  </a:lnTo>
                  <a:lnTo>
                    <a:pt x="587" y="602"/>
                  </a:lnTo>
                  <a:lnTo>
                    <a:pt x="588" y="602"/>
                  </a:lnTo>
                  <a:lnTo>
                    <a:pt x="589" y="601"/>
                  </a:lnTo>
                  <a:lnTo>
                    <a:pt x="590" y="601"/>
                  </a:lnTo>
                  <a:lnTo>
                    <a:pt x="591" y="601"/>
                  </a:lnTo>
                  <a:lnTo>
                    <a:pt x="591" y="599"/>
                  </a:lnTo>
                  <a:lnTo>
                    <a:pt x="593" y="599"/>
                  </a:lnTo>
                  <a:lnTo>
                    <a:pt x="594" y="599"/>
                  </a:lnTo>
                  <a:lnTo>
                    <a:pt x="594" y="598"/>
                  </a:lnTo>
                  <a:lnTo>
                    <a:pt x="595" y="598"/>
                  </a:lnTo>
                  <a:lnTo>
                    <a:pt x="596" y="597"/>
                  </a:lnTo>
                  <a:lnTo>
                    <a:pt x="596" y="598"/>
                  </a:lnTo>
                  <a:lnTo>
                    <a:pt x="596" y="599"/>
                  </a:lnTo>
                  <a:lnTo>
                    <a:pt x="596" y="598"/>
                  </a:lnTo>
                  <a:lnTo>
                    <a:pt x="597" y="598"/>
                  </a:lnTo>
                  <a:lnTo>
                    <a:pt x="597" y="597"/>
                  </a:lnTo>
                  <a:lnTo>
                    <a:pt x="596" y="597"/>
                  </a:lnTo>
                  <a:lnTo>
                    <a:pt x="597" y="597"/>
                  </a:lnTo>
                  <a:lnTo>
                    <a:pt x="596" y="596"/>
                  </a:lnTo>
                  <a:lnTo>
                    <a:pt x="597" y="596"/>
                  </a:lnTo>
                  <a:lnTo>
                    <a:pt x="598" y="595"/>
                  </a:lnTo>
                  <a:lnTo>
                    <a:pt x="599" y="595"/>
                  </a:lnTo>
                  <a:lnTo>
                    <a:pt x="598" y="594"/>
                  </a:lnTo>
                  <a:lnTo>
                    <a:pt x="598" y="595"/>
                  </a:lnTo>
                  <a:lnTo>
                    <a:pt x="597" y="595"/>
                  </a:lnTo>
                  <a:lnTo>
                    <a:pt x="597" y="596"/>
                  </a:lnTo>
                  <a:lnTo>
                    <a:pt x="596" y="596"/>
                  </a:lnTo>
                  <a:lnTo>
                    <a:pt x="596" y="595"/>
                  </a:lnTo>
                  <a:lnTo>
                    <a:pt x="595" y="596"/>
                  </a:lnTo>
                  <a:lnTo>
                    <a:pt x="596" y="596"/>
                  </a:lnTo>
                  <a:lnTo>
                    <a:pt x="596" y="597"/>
                  </a:lnTo>
                  <a:lnTo>
                    <a:pt x="595" y="597"/>
                  </a:lnTo>
                  <a:lnTo>
                    <a:pt x="595" y="598"/>
                  </a:lnTo>
                  <a:lnTo>
                    <a:pt x="594" y="598"/>
                  </a:lnTo>
                  <a:lnTo>
                    <a:pt x="594" y="597"/>
                  </a:lnTo>
                  <a:lnTo>
                    <a:pt x="594" y="596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5" y="596"/>
                  </a:lnTo>
                  <a:lnTo>
                    <a:pt x="595" y="595"/>
                  </a:lnTo>
                  <a:lnTo>
                    <a:pt x="595" y="594"/>
                  </a:lnTo>
                  <a:lnTo>
                    <a:pt x="594" y="594"/>
                  </a:lnTo>
                  <a:lnTo>
                    <a:pt x="593" y="594"/>
                  </a:lnTo>
                  <a:lnTo>
                    <a:pt x="593" y="593"/>
                  </a:lnTo>
                  <a:lnTo>
                    <a:pt x="591" y="593"/>
                  </a:lnTo>
                  <a:lnTo>
                    <a:pt x="590" y="593"/>
                  </a:lnTo>
                  <a:lnTo>
                    <a:pt x="589" y="593"/>
                  </a:lnTo>
                  <a:lnTo>
                    <a:pt x="588" y="593"/>
                  </a:lnTo>
                  <a:lnTo>
                    <a:pt x="588" y="592"/>
                  </a:lnTo>
                  <a:lnTo>
                    <a:pt x="588" y="593"/>
                  </a:lnTo>
                  <a:lnTo>
                    <a:pt x="588" y="594"/>
                  </a:lnTo>
                  <a:lnTo>
                    <a:pt x="587" y="594"/>
                  </a:lnTo>
                  <a:lnTo>
                    <a:pt x="586" y="594"/>
                  </a:lnTo>
                  <a:lnTo>
                    <a:pt x="586" y="595"/>
                  </a:lnTo>
                  <a:lnTo>
                    <a:pt x="585" y="595"/>
                  </a:lnTo>
                  <a:lnTo>
                    <a:pt x="585" y="596"/>
                  </a:lnTo>
                  <a:lnTo>
                    <a:pt x="584" y="596"/>
                  </a:lnTo>
                  <a:lnTo>
                    <a:pt x="584" y="597"/>
                  </a:lnTo>
                  <a:lnTo>
                    <a:pt x="585" y="597"/>
                  </a:lnTo>
                  <a:lnTo>
                    <a:pt x="585" y="598"/>
                  </a:lnTo>
                  <a:lnTo>
                    <a:pt x="584" y="598"/>
                  </a:lnTo>
                  <a:lnTo>
                    <a:pt x="585" y="598"/>
                  </a:lnTo>
                  <a:lnTo>
                    <a:pt x="586" y="598"/>
                  </a:lnTo>
                  <a:lnTo>
                    <a:pt x="586" y="599"/>
                  </a:lnTo>
                  <a:lnTo>
                    <a:pt x="586" y="601"/>
                  </a:lnTo>
                  <a:lnTo>
                    <a:pt x="586" y="602"/>
                  </a:lnTo>
                  <a:lnTo>
                    <a:pt x="585" y="602"/>
                  </a:lnTo>
                  <a:lnTo>
                    <a:pt x="584" y="602"/>
                  </a:lnTo>
                  <a:lnTo>
                    <a:pt x="584" y="601"/>
                  </a:lnTo>
                  <a:lnTo>
                    <a:pt x="582" y="601"/>
                  </a:lnTo>
                  <a:lnTo>
                    <a:pt x="581" y="601"/>
                  </a:lnTo>
                  <a:lnTo>
                    <a:pt x="579" y="601"/>
                  </a:lnTo>
                  <a:lnTo>
                    <a:pt x="578" y="601"/>
                  </a:lnTo>
                  <a:lnTo>
                    <a:pt x="579" y="601"/>
                  </a:lnTo>
                  <a:lnTo>
                    <a:pt x="580" y="602"/>
                  </a:lnTo>
                  <a:lnTo>
                    <a:pt x="579" y="602"/>
                  </a:lnTo>
                  <a:lnTo>
                    <a:pt x="578" y="602"/>
                  </a:lnTo>
                  <a:lnTo>
                    <a:pt x="577" y="602"/>
                  </a:lnTo>
                  <a:lnTo>
                    <a:pt x="577" y="603"/>
                  </a:lnTo>
                  <a:lnTo>
                    <a:pt x="574" y="603"/>
                  </a:lnTo>
                  <a:lnTo>
                    <a:pt x="574" y="602"/>
                  </a:lnTo>
                  <a:lnTo>
                    <a:pt x="574" y="601"/>
                  </a:lnTo>
                  <a:lnTo>
                    <a:pt x="573" y="601"/>
                  </a:lnTo>
                  <a:lnTo>
                    <a:pt x="574" y="601"/>
                  </a:lnTo>
                  <a:lnTo>
                    <a:pt x="574" y="599"/>
                  </a:lnTo>
                  <a:lnTo>
                    <a:pt x="573" y="599"/>
                  </a:lnTo>
                  <a:lnTo>
                    <a:pt x="572" y="598"/>
                  </a:lnTo>
                  <a:lnTo>
                    <a:pt x="571" y="598"/>
                  </a:lnTo>
                  <a:lnTo>
                    <a:pt x="570" y="596"/>
                  </a:lnTo>
                  <a:lnTo>
                    <a:pt x="570" y="593"/>
                  </a:lnTo>
                  <a:lnTo>
                    <a:pt x="571" y="593"/>
                  </a:lnTo>
                  <a:lnTo>
                    <a:pt x="572" y="592"/>
                  </a:lnTo>
                  <a:lnTo>
                    <a:pt x="572" y="590"/>
                  </a:lnTo>
                  <a:lnTo>
                    <a:pt x="572" y="592"/>
                  </a:lnTo>
                  <a:lnTo>
                    <a:pt x="573" y="590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1" y="588"/>
                  </a:lnTo>
                  <a:lnTo>
                    <a:pt x="572" y="588"/>
                  </a:lnTo>
                  <a:lnTo>
                    <a:pt x="573" y="587"/>
                  </a:lnTo>
                  <a:lnTo>
                    <a:pt x="573" y="586"/>
                  </a:lnTo>
                  <a:lnTo>
                    <a:pt x="574" y="585"/>
                  </a:lnTo>
                  <a:lnTo>
                    <a:pt x="576" y="585"/>
                  </a:lnTo>
                  <a:lnTo>
                    <a:pt x="577" y="585"/>
                  </a:lnTo>
                  <a:lnTo>
                    <a:pt x="576" y="585"/>
                  </a:lnTo>
                  <a:lnTo>
                    <a:pt x="577" y="585"/>
                  </a:lnTo>
                  <a:lnTo>
                    <a:pt x="577" y="584"/>
                  </a:lnTo>
                  <a:lnTo>
                    <a:pt x="578" y="582"/>
                  </a:lnTo>
                  <a:lnTo>
                    <a:pt x="578" y="581"/>
                  </a:lnTo>
                  <a:lnTo>
                    <a:pt x="578" y="580"/>
                  </a:lnTo>
                  <a:lnTo>
                    <a:pt x="578" y="579"/>
                  </a:lnTo>
                  <a:lnTo>
                    <a:pt x="578" y="578"/>
                  </a:lnTo>
                  <a:lnTo>
                    <a:pt x="579" y="578"/>
                  </a:lnTo>
                  <a:lnTo>
                    <a:pt x="579" y="577"/>
                  </a:lnTo>
                  <a:lnTo>
                    <a:pt x="580" y="577"/>
                  </a:lnTo>
                  <a:lnTo>
                    <a:pt x="580" y="576"/>
                  </a:lnTo>
                  <a:lnTo>
                    <a:pt x="581" y="576"/>
                  </a:lnTo>
                  <a:lnTo>
                    <a:pt x="582" y="574"/>
                  </a:lnTo>
                  <a:lnTo>
                    <a:pt x="582" y="573"/>
                  </a:lnTo>
                  <a:lnTo>
                    <a:pt x="584" y="574"/>
                  </a:lnTo>
                  <a:lnTo>
                    <a:pt x="584" y="573"/>
                  </a:lnTo>
                  <a:lnTo>
                    <a:pt x="584" y="574"/>
                  </a:lnTo>
                  <a:lnTo>
                    <a:pt x="585" y="574"/>
                  </a:lnTo>
                  <a:lnTo>
                    <a:pt x="585" y="576"/>
                  </a:lnTo>
                  <a:lnTo>
                    <a:pt x="586" y="576"/>
                  </a:lnTo>
                  <a:lnTo>
                    <a:pt x="585" y="576"/>
                  </a:lnTo>
                  <a:lnTo>
                    <a:pt x="586" y="576"/>
                  </a:lnTo>
                  <a:lnTo>
                    <a:pt x="586" y="574"/>
                  </a:lnTo>
                  <a:lnTo>
                    <a:pt x="587" y="574"/>
                  </a:lnTo>
                  <a:lnTo>
                    <a:pt x="587" y="576"/>
                  </a:lnTo>
                  <a:lnTo>
                    <a:pt x="588" y="576"/>
                  </a:lnTo>
                  <a:lnTo>
                    <a:pt x="588" y="577"/>
                  </a:lnTo>
                  <a:lnTo>
                    <a:pt x="588" y="578"/>
                  </a:lnTo>
                  <a:lnTo>
                    <a:pt x="589" y="578"/>
                  </a:lnTo>
                  <a:lnTo>
                    <a:pt x="589" y="577"/>
                  </a:lnTo>
                  <a:lnTo>
                    <a:pt x="589" y="576"/>
                  </a:lnTo>
                  <a:lnTo>
                    <a:pt x="588" y="576"/>
                  </a:lnTo>
                  <a:lnTo>
                    <a:pt x="589" y="576"/>
                  </a:lnTo>
                  <a:lnTo>
                    <a:pt x="588" y="574"/>
                  </a:lnTo>
                  <a:lnTo>
                    <a:pt x="588" y="573"/>
                  </a:lnTo>
                  <a:lnTo>
                    <a:pt x="589" y="573"/>
                  </a:lnTo>
                  <a:lnTo>
                    <a:pt x="590" y="573"/>
                  </a:lnTo>
                  <a:lnTo>
                    <a:pt x="591" y="573"/>
                  </a:lnTo>
                  <a:lnTo>
                    <a:pt x="591" y="572"/>
                  </a:lnTo>
                  <a:lnTo>
                    <a:pt x="591" y="573"/>
                  </a:lnTo>
                  <a:lnTo>
                    <a:pt x="593" y="573"/>
                  </a:lnTo>
                  <a:lnTo>
                    <a:pt x="594" y="573"/>
                  </a:lnTo>
                  <a:lnTo>
                    <a:pt x="595" y="573"/>
                  </a:lnTo>
                  <a:lnTo>
                    <a:pt x="597" y="577"/>
                  </a:lnTo>
                  <a:lnTo>
                    <a:pt x="598" y="577"/>
                  </a:lnTo>
                  <a:lnTo>
                    <a:pt x="598" y="576"/>
                  </a:lnTo>
                  <a:lnTo>
                    <a:pt x="598" y="574"/>
                  </a:lnTo>
                  <a:lnTo>
                    <a:pt x="598" y="576"/>
                  </a:lnTo>
                  <a:lnTo>
                    <a:pt x="599" y="576"/>
                  </a:lnTo>
                  <a:lnTo>
                    <a:pt x="599" y="574"/>
                  </a:lnTo>
                  <a:lnTo>
                    <a:pt x="598" y="574"/>
                  </a:lnTo>
                  <a:lnTo>
                    <a:pt x="598" y="573"/>
                  </a:lnTo>
                  <a:lnTo>
                    <a:pt x="598" y="572"/>
                  </a:lnTo>
                  <a:lnTo>
                    <a:pt x="597" y="571"/>
                  </a:lnTo>
                  <a:lnTo>
                    <a:pt x="597" y="570"/>
                  </a:lnTo>
                  <a:lnTo>
                    <a:pt x="598" y="570"/>
                  </a:lnTo>
                  <a:lnTo>
                    <a:pt x="598" y="569"/>
                  </a:lnTo>
                  <a:lnTo>
                    <a:pt x="598" y="568"/>
                  </a:lnTo>
                  <a:lnTo>
                    <a:pt x="599" y="569"/>
                  </a:lnTo>
                  <a:lnTo>
                    <a:pt x="602" y="570"/>
                  </a:lnTo>
                  <a:lnTo>
                    <a:pt x="602" y="571"/>
                  </a:lnTo>
                  <a:lnTo>
                    <a:pt x="602" y="572"/>
                  </a:lnTo>
                  <a:lnTo>
                    <a:pt x="603" y="572"/>
                  </a:lnTo>
                  <a:lnTo>
                    <a:pt x="603" y="571"/>
                  </a:lnTo>
                  <a:lnTo>
                    <a:pt x="603" y="570"/>
                  </a:lnTo>
                  <a:lnTo>
                    <a:pt x="603" y="571"/>
                  </a:lnTo>
                  <a:lnTo>
                    <a:pt x="603" y="570"/>
                  </a:lnTo>
                  <a:lnTo>
                    <a:pt x="604" y="571"/>
                  </a:lnTo>
                  <a:lnTo>
                    <a:pt x="603" y="570"/>
                  </a:lnTo>
                  <a:lnTo>
                    <a:pt x="603" y="569"/>
                  </a:lnTo>
                  <a:lnTo>
                    <a:pt x="604" y="568"/>
                  </a:lnTo>
                  <a:lnTo>
                    <a:pt x="603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2" y="568"/>
                  </a:lnTo>
                  <a:lnTo>
                    <a:pt x="601" y="568"/>
                  </a:lnTo>
                  <a:lnTo>
                    <a:pt x="601" y="567"/>
                  </a:lnTo>
                  <a:lnTo>
                    <a:pt x="599" y="567"/>
                  </a:lnTo>
                  <a:lnTo>
                    <a:pt x="601" y="565"/>
                  </a:lnTo>
                  <a:lnTo>
                    <a:pt x="602" y="563"/>
                  </a:lnTo>
                  <a:lnTo>
                    <a:pt x="606" y="565"/>
                  </a:lnTo>
                  <a:lnTo>
                    <a:pt x="606" y="567"/>
                  </a:lnTo>
                  <a:lnTo>
                    <a:pt x="607" y="568"/>
                  </a:lnTo>
                  <a:lnTo>
                    <a:pt x="607" y="569"/>
                  </a:lnTo>
                  <a:lnTo>
                    <a:pt x="608" y="569"/>
                  </a:lnTo>
                  <a:lnTo>
                    <a:pt x="607" y="569"/>
                  </a:lnTo>
                  <a:lnTo>
                    <a:pt x="607" y="570"/>
                  </a:lnTo>
                  <a:lnTo>
                    <a:pt x="608" y="570"/>
                  </a:lnTo>
                  <a:lnTo>
                    <a:pt x="608" y="571"/>
                  </a:lnTo>
                  <a:lnTo>
                    <a:pt x="608" y="572"/>
                  </a:lnTo>
                  <a:lnTo>
                    <a:pt x="608" y="571"/>
                  </a:lnTo>
                  <a:lnTo>
                    <a:pt x="608" y="570"/>
                  </a:lnTo>
                  <a:lnTo>
                    <a:pt x="608" y="569"/>
                  </a:lnTo>
                  <a:lnTo>
                    <a:pt x="608" y="568"/>
                  </a:lnTo>
                  <a:lnTo>
                    <a:pt x="608" y="567"/>
                  </a:lnTo>
                  <a:lnTo>
                    <a:pt x="608" y="565"/>
                  </a:lnTo>
                  <a:lnTo>
                    <a:pt x="608" y="562"/>
                  </a:lnTo>
                  <a:lnTo>
                    <a:pt x="608" y="561"/>
                  </a:lnTo>
                  <a:lnTo>
                    <a:pt x="610" y="560"/>
                  </a:lnTo>
                  <a:lnTo>
                    <a:pt x="610" y="561"/>
                  </a:lnTo>
                  <a:lnTo>
                    <a:pt x="611" y="560"/>
                  </a:lnTo>
                  <a:lnTo>
                    <a:pt x="610" y="560"/>
                  </a:lnTo>
                  <a:lnTo>
                    <a:pt x="613" y="559"/>
                  </a:lnTo>
                  <a:lnTo>
                    <a:pt x="616" y="557"/>
                  </a:lnTo>
                  <a:lnTo>
                    <a:pt x="619" y="559"/>
                  </a:lnTo>
                  <a:lnTo>
                    <a:pt x="618" y="559"/>
                  </a:lnTo>
                  <a:lnTo>
                    <a:pt x="618" y="560"/>
                  </a:lnTo>
                  <a:lnTo>
                    <a:pt x="616" y="560"/>
                  </a:lnTo>
                  <a:lnTo>
                    <a:pt x="618" y="560"/>
                  </a:lnTo>
                  <a:lnTo>
                    <a:pt x="618" y="559"/>
                  </a:lnTo>
                  <a:lnTo>
                    <a:pt x="619" y="559"/>
                  </a:lnTo>
                  <a:lnTo>
                    <a:pt x="619" y="560"/>
                  </a:lnTo>
                  <a:lnTo>
                    <a:pt x="619" y="561"/>
                  </a:lnTo>
                  <a:lnTo>
                    <a:pt x="619" y="562"/>
                  </a:lnTo>
                  <a:lnTo>
                    <a:pt x="621" y="563"/>
                  </a:lnTo>
                  <a:lnTo>
                    <a:pt x="622" y="563"/>
                  </a:lnTo>
                  <a:lnTo>
                    <a:pt x="623" y="563"/>
                  </a:lnTo>
                  <a:lnTo>
                    <a:pt x="624" y="560"/>
                  </a:lnTo>
                  <a:lnTo>
                    <a:pt x="624" y="561"/>
                  </a:lnTo>
                  <a:lnTo>
                    <a:pt x="624" y="562"/>
                  </a:lnTo>
                  <a:lnTo>
                    <a:pt x="626" y="563"/>
                  </a:lnTo>
                  <a:lnTo>
                    <a:pt x="627" y="563"/>
                  </a:lnTo>
                  <a:lnTo>
                    <a:pt x="627" y="562"/>
                  </a:lnTo>
                  <a:lnTo>
                    <a:pt x="627" y="561"/>
                  </a:lnTo>
                  <a:lnTo>
                    <a:pt x="626" y="561"/>
                  </a:lnTo>
                  <a:lnTo>
                    <a:pt x="626" y="560"/>
                  </a:lnTo>
                  <a:lnTo>
                    <a:pt x="626" y="559"/>
                  </a:lnTo>
                  <a:lnTo>
                    <a:pt x="624" y="559"/>
                  </a:lnTo>
                  <a:lnTo>
                    <a:pt x="624" y="557"/>
                  </a:lnTo>
                  <a:lnTo>
                    <a:pt x="624" y="556"/>
                  </a:lnTo>
                  <a:lnTo>
                    <a:pt x="623" y="556"/>
                  </a:lnTo>
                  <a:lnTo>
                    <a:pt x="624" y="555"/>
                  </a:lnTo>
                  <a:lnTo>
                    <a:pt x="624" y="554"/>
                  </a:lnTo>
                  <a:lnTo>
                    <a:pt x="624" y="553"/>
                  </a:lnTo>
                  <a:lnTo>
                    <a:pt x="627" y="554"/>
                  </a:lnTo>
                  <a:lnTo>
                    <a:pt x="630" y="555"/>
                  </a:lnTo>
                  <a:lnTo>
                    <a:pt x="630" y="556"/>
                  </a:lnTo>
                  <a:lnTo>
                    <a:pt x="631" y="556"/>
                  </a:lnTo>
                  <a:lnTo>
                    <a:pt x="630" y="557"/>
                  </a:lnTo>
                  <a:lnTo>
                    <a:pt x="630" y="556"/>
                  </a:lnTo>
                  <a:lnTo>
                    <a:pt x="629" y="556"/>
                  </a:lnTo>
                  <a:lnTo>
                    <a:pt x="629" y="557"/>
                  </a:lnTo>
                  <a:lnTo>
                    <a:pt x="628" y="557"/>
                  </a:lnTo>
                  <a:lnTo>
                    <a:pt x="626" y="557"/>
                  </a:lnTo>
                  <a:lnTo>
                    <a:pt x="626" y="559"/>
                  </a:lnTo>
                  <a:lnTo>
                    <a:pt x="626" y="557"/>
                  </a:lnTo>
                  <a:lnTo>
                    <a:pt x="627" y="557"/>
                  </a:lnTo>
                  <a:lnTo>
                    <a:pt x="628" y="557"/>
                  </a:lnTo>
                  <a:lnTo>
                    <a:pt x="629" y="557"/>
                  </a:lnTo>
                  <a:lnTo>
                    <a:pt x="629" y="559"/>
                  </a:lnTo>
                  <a:lnTo>
                    <a:pt x="630" y="559"/>
                  </a:lnTo>
                  <a:lnTo>
                    <a:pt x="630" y="560"/>
                  </a:lnTo>
                  <a:lnTo>
                    <a:pt x="629" y="560"/>
                  </a:lnTo>
                  <a:lnTo>
                    <a:pt x="630" y="560"/>
                  </a:lnTo>
                  <a:lnTo>
                    <a:pt x="631" y="560"/>
                  </a:lnTo>
                  <a:lnTo>
                    <a:pt x="631" y="561"/>
                  </a:lnTo>
                  <a:lnTo>
                    <a:pt x="631" y="560"/>
                  </a:lnTo>
                  <a:lnTo>
                    <a:pt x="630" y="560"/>
                  </a:lnTo>
                  <a:lnTo>
                    <a:pt x="630" y="559"/>
                  </a:lnTo>
                  <a:lnTo>
                    <a:pt x="631" y="559"/>
                  </a:lnTo>
                  <a:lnTo>
                    <a:pt x="632" y="559"/>
                  </a:lnTo>
                  <a:lnTo>
                    <a:pt x="633" y="559"/>
                  </a:lnTo>
                  <a:lnTo>
                    <a:pt x="635" y="559"/>
                  </a:lnTo>
                  <a:lnTo>
                    <a:pt x="636" y="560"/>
                  </a:lnTo>
                  <a:lnTo>
                    <a:pt x="636" y="561"/>
                  </a:lnTo>
                  <a:lnTo>
                    <a:pt x="637" y="561"/>
                  </a:lnTo>
                  <a:lnTo>
                    <a:pt x="636" y="560"/>
                  </a:lnTo>
                  <a:lnTo>
                    <a:pt x="636" y="559"/>
                  </a:lnTo>
                  <a:lnTo>
                    <a:pt x="637" y="559"/>
                  </a:lnTo>
                  <a:lnTo>
                    <a:pt x="637" y="560"/>
                  </a:lnTo>
                  <a:lnTo>
                    <a:pt x="638" y="560"/>
                  </a:lnTo>
                  <a:lnTo>
                    <a:pt x="637" y="560"/>
                  </a:lnTo>
                  <a:lnTo>
                    <a:pt x="638" y="560"/>
                  </a:lnTo>
                  <a:lnTo>
                    <a:pt x="637" y="561"/>
                  </a:lnTo>
                  <a:lnTo>
                    <a:pt x="637" y="560"/>
                  </a:lnTo>
                  <a:lnTo>
                    <a:pt x="637" y="561"/>
                  </a:lnTo>
                  <a:lnTo>
                    <a:pt x="638" y="561"/>
                  </a:lnTo>
                  <a:lnTo>
                    <a:pt x="638" y="560"/>
                  </a:lnTo>
                  <a:lnTo>
                    <a:pt x="638" y="559"/>
                  </a:lnTo>
                  <a:lnTo>
                    <a:pt x="637" y="559"/>
                  </a:lnTo>
                  <a:lnTo>
                    <a:pt x="637" y="557"/>
                  </a:lnTo>
                  <a:lnTo>
                    <a:pt x="638" y="557"/>
                  </a:lnTo>
                  <a:lnTo>
                    <a:pt x="638" y="556"/>
                  </a:lnTo>
                  <a:lnTo>
                    <a:pt x="637" y="556"/>
                  </a:lnTo>
                  <a:lnTo>
                    <a:pt x="637" y="555"/>
                  </a:lnTo>
                  <a:lnTo>
                    <a:pt x="636" y="555"/>
                  </a:lnTo>
                  <a:lnTo>
                    <a:pt x="636" y="556"/>
                  </a:lnTo>
                  <a:lnTo>
                    <a:pt x="636" y="555"/>
                  </a:lnTo>
                  <a:lnTo>
                    <a:pt x="636" y="554"/>
                  </a:lnTo>
                  <a:lnTo>
                    <a:pt x="636" y="555"/>
                  </a:lnTo>
                  <a:lnTo>
                    <a:pt x="635" y="555"/>
                  </a:lnTo>
                  <a:lnTo>
                    <a:pt x="635" y="556"/>
                  </a:lnTo>
                  <a:lnTo>
                    <a:pt x="633" y="556"/>
                  </a:lnTo>
                  <a:lnTo>
                    <a:pt x="633" y="555"/>
                  </a:lnTo>
                  <a:close/>
                  <a:moveTo>
                    <a:pt x="664" y="550"/>
                  </a:moveTo>
                  <a:lnTo>
                    <a:pt x="665" y="550"/>
                  </a:lnTo>
                  <a:lnTo>
                    <a:pt x="665" y="551"/>
                  </a:lnTo>
                  <a:lnTo>
                    <a:pt x="664" y="551"/>
                  </a:lnTo>
                  <a:lnTo>
                    <a:pt x="664" y="550"/>
                  </a:lnTo>
                  <a:close/>
                  <a:moveTo>
                    <a:pt x="765" y="545"/>
                  </a:moveTo>
                  <a:lnTo>
                    <a:pt x="766" y="545"/>
                  </a:lnTo>
                  <a:lnTo>
                    <a:pt x="766" y="544"/>
                  </a:lnTo>
                  <a:lnTo>
                    <a:pt x="767" y="544"/>
                  </a:lnTo>
                  <a:lnTo>
                    <a:pt x="770" y="544"/>
                  </a:lnTo>
                  <a:lnTo>
                    <a:pt x="771" y="543"/>
                  </a:lnTo>
                  <a:lnTo>
                    <a:pt x="772" y="542"/>
                  </a:lnTo>
                  <a:lnTo>
                    <a:pt x="773" y="542"/>
                  </a:lnTo>
                  <a:lnTo>
                    <a:pt x="773" y="540"/>
                  </a:lnTo>
                  <a:lnTo>
                    <a:pt x="774" y="540"/>
                  </a:lnTo>
                  <a:lnTo>
                    <a:pt x="775" y="540"/>
                  </a:lnTo>
                  <a:lnTo>
                    <a:pt x="776" y="540"/>
                  </a:lnTo>
                  <a:lnTo>
                    <a:pt x="776" y="539"/>
                  </a:lnTo>
                  <a:lnTo>
                    <a:pt x="776" y="537"/>
                  </a:lnTo>
                  <a:lnTo>
                    <a:pt x="778" y="537"/>
                  </a:lnTo>
                  <a:lnTo>
                    <a:pt x="779" y="537"/>
                  </a:lnTo>
                  <a:lnTo>
                    <a:pt x="779" y="538"/>
                  </a:lnTo>
                  <a:lnTo>
                    <a:pt x="780" y="538"/>
                  </a:lnTo>
                  <a:lnTo>
                    <a:pt x="780" y="539"/>
                  </a:lnTo>
                  <a:lnTo>
                    <a:pt x="781" y="539"/>
                  </a:lnTo>
                  <a:lnTo>
                    <a:pt x="781" y="540"/>
                  </a:lnTo>
                  <a:lnTo>
                    <a:pt x="782" y="539"/>
                  </a:lnTo>
                  <a:lnTo>
                    <a:pt x="782" y="538"/>
                  </a:lnTo>
                  <a:lnTo>
                    <a:pt x="781" y="538"/>
                  </a:lnTo>
                  <a:lnTo>
                    <a:pt x="781" y="537"/>
                  </a:lnTo>
                  <a:lnTo>
                    <a:pt x="780" y="537"/>
                  </a:lnTo>
                  <a:lnTo>
                    <a:pt x="779" y="537"/>
                  </a:lnTo>
                  <a:lnTo>
                    <a:pt x="779" y="536"/>
                  </a:lnTo>
                  <a:lnTo>
                    <a:pt x="780" y="536"/>
                  </a:lnTo>
                  <a:lnTo>
                    <a:pt x="781" y="536"/>
                  </a:lnTo>
                  <a:lnTo>
                    <a:pt x="782" y="535"/>
                  </a:lnTo>
                  <a:lnTo>
                    <a:pt x="783" y="536"/>
                  </a:lnTo>
                  <a:lnTo>
                    <a:pt x="784" y="536"/>
                  </a:lnTo>
                  <a:lnTo>
                    <a:pt x="787" y="537"/>
                  </a:lnTo>
                  <a:lnTo>
                    <a:pt x="784" y="540"/>
                  </a:lnTo>
                  <a:lnTo>
                    <a:pt x="776" y="543"/>
                  </a:lnTo>
                  <a:lnTo>
                    <a:pt x="770" y="546"/>
                  </a:lnTo>
                  <a:lnTo>
                    <a:pt x="762" y="550"/>
                  </a:lnTo>
                  <a:lnTo>
                    <a:pt x="756" y="553"/>
                  </a:lnTo>
                  <a:lnTo>
                    <a:pt x="750" y="555"/>
                  </a:lnTo>
                  <a:lnTo>
                    <a:pt x="750" y="554"/>
                  </a:lnTo>
                  <a:lnTo>
                    <a:pt x="750" y="553"/>
                  </a:lnTo>
                  <a:lnTo>
                    <a:pt x="749" y="553"/>
                  </a:lnTo>
                  <a:lnTo>
                    <a:pt x="749" y="554"/>
                  </a:lnTo>
                  <a:lnTo>
                    <a:pt x="749" y="555"/>
                  </a:lnTo>
                  <a:lnTo>
                    <a:pt x="750" y="555"/>
                  </a:lnTo>
                  <a:lnTo>
                    <a:pt x="749" y="555"/>
                  </a:lnTo>
                  <a:lnTo>
                    <a:pt x="749" y="556"/>
                  </a:lnTo>
                  <a:lnTo>
                    <a:pt x="740" y="561"/>
                  </a:lnTo>
                  <a:lnTo>
                    <a:pt x="740" y="560"/>
                  </a:lnTo>
                  <a:lnTo>
                    <a:pt x="741" y="560"/>
                  </a:lnTo>
                  <a:lnTo>
                    <a:pt x="740" y="559"/>
                  </a:lnTo>
                  <a:lnTo>
                    <a:pt x="739" y="559"/>
                  </a:lnTo>
                  <a:lnTo>
                    <a:pt x="738" y="560"/>
                  </a:lnTo>
                  <a:lnTo>
                    <a:pt x="739" y="560"/>
                  </a:lnTo>
                  <a:lnTo>
                    <a:pt x="739" y="561"/>
                  </a:lnTo>
                  <a:lnTo>
                    <a:pt x="740" y="561"/>
                  </a:lnTo>
                  <a:lnTo>
                    <a:pt x="733" y="564"/>
                  </a:lnTo>
                  <a:lnTo>
                    <a:pt x="729" y="565"/>
                  </a:lnTo>
                  <a:lnTo>
                    <a:pt x="729" y="567"/>
                  </a:lnTo>
                  <a:lnTo>
                    <a:pt x="728" y="567"/>
                  </a:lnTo>
                  <a:lnTo>
                    <a:pt x="725" y="567"/>
                  </a:lnTo>
                  <a:lnTo>
                    <a:pt x="725" y="568"/>
                  </a:lnTo>
                  <a:lnTo>
                    <a:pt x="725" y="567"/>
                  </a:lnTo>
                  <a:lnTo>
                    <a:pt x="726" y="567"/>
                  </a:lnTo>
                  <a:lnTo>
                    <a:pt x="728" y="565"/>
                  </a:lnTo>
                  <a:lnTo>
                    <a:pt x="729" y="565"/>
                  </a:lnTo>
                  <a:lnTo>
                    <a:pt x="730" y="565"/>
                  </a:lnTo>
                  <a:lnTo>
                    <a:pt x="730" y="564"/>
                  </a:lnTo>
                  <a:lnTo>
                    <a:pt x="731" y="564"/>
                  </a:lnTo>
                  <a:lnTo>
                    <a:pt x="731" y="563"/>
                  </a:lnTo>
                  <a:lnTo>
                    <a:pt x="731" y="564"/>
                  </a:lnTo>
                  <a:lnTo>
                    <a:pt x="731" y="563"/>
                  </a:lnTo>
                  <a:lnTo>
                    <a:pt x="730" y="563"/>
                  </a:lnTo>
                  <a:lnTo>
                    <a:pt x="730" y="564"/>
                  </a:lnTo>
                  <a:lnTo>
                    <a:pt x="729" y="564"/>
                  </a:lnTo>
                  <a:lnTo>
                    <a:pt x="729" y="563"/>
                  </a:lnTo>
                  <a:lnTo>
                    <a:pt x="729" y="562"/>
                  </a:lnTo>
                  <a:lnTo>
                    <a:pt x="729" y="563"/>
                  </a:lnTo>
                  <a:lnTo>
                    <a:pt x="728" y="562"/>
                  </a:lnTo>
                  <a:lnTo>
                    <a:pt x="726" y="562"/>
                  </a:lnTo>
                  <a:lnTo>
                    <a:pt x="725" y="562"/>
                  </a:lnTo>
                  <a:lnTo>
                    <a:pt x="723" y="562"/>
                  </a:lnTo>
                  <a:lnTo>
                    <a:pt x="723" y="561"/>
                  </a:lnTo>
                  <a:lnTo>
                    <a:pt x="723" y="560"/>
                  </a:lnTo>
                  <a:lnTo>
                    <a:pt x="724" y="560"/>
                  </a:lnTo>
                  <a:lnTo>
                    <a:pt x="725" y="560"/>
                  </a:lnTo>
                  <a:lnTo>
                    <a:pt x="726" y="559"/>
                  </a:lnTo>
                  <a:lnTo>
                    <a:pt x="726" y="557"/>
                  </a:lnTo>
                  <a:lnTo>
                    <a:pt x="728" y="557"/>
                  </a:lnTo>
                  <a:lnTo>
                    <a:pt x="729" y="559"/>
                  </a:lnTo>
                  <a:lnTo>
                    <a:pt x="729" y="557"/>
                  </a:lnTo>
                  <a:lnTo>
                    <a:pt x="729" y="556"/>
                  </a:lnTo>
                  <a:lnTo>
                    <a:pt x="730" y="556"/>
                  </a:lnTo>
                  <a:lnTo>
                    <a:pt x="729" y="556"/>
                  </a:lnTo>
                  <a:lnTo>
                    <a:pt x="728" y="556"/>
                  </a:lnTo>
                  <a:lnTo>
                    <a:pt x="729" y="555"/>
                  </a:lnTo>
                  <a:lnTo>
                    <a:pt x="729" y="554"/>
                  </a:lnTo>
                  <a:lnTo>
                    <a:pt x="729" y="553"/>
                  </a:lnTo>
                  <a:lnTo>
                    <a:pt x="731" y="553"/>
                  </a:lnTo>
                  <a:lnTo>
                    <a:pt x="731" y="554"/>
                  </a:lnTo>
                  <a:lnTo>
                    <a:pt x="731" y="555"/>
                  </a:lnTo>
                  <a:lnTo>
                    <a:pt x="732" y="554"/>
                  </a:lnTo>
                  <a:lnTo>
                    <a:pt x="731" y="554"/>
                  </a:lnTo>
                  <a:lnTo>
                    <a:pt x="731" y="553"/>
                  </a:lnTo>
                  <a:lnTo>
                    <a:pt x="732" y="553"/>
                  </a:lnTo>
                  <a:lnTo>
                    <a:pt x="732" y="552"/>
                  </a:lnTo>
                  <a:lnTo>
                    <a:pt x="733" y="552"/>
                  </a:lnTo>
                  <a:lnTo>
                    <a:pt x="733" y="551"/>
                  </a:lnTo>
                  <a:lnTo>
                    <a:pt x="734" y="550"/>
                  </a:lnTo>
                  <a:lnTo>
                    <a:pt x="734" y="548"/>
                  </a:lnTo>
                  <a:lnTo>
                    <a:pt x="736" y="548"/>
                  </a:lnTo>
                  <a:lnTo>
                    <a:pt x="736" y="547"/>
                  </a:lnTo>
                  <a:lnTo>
                    <a:pt x="736" y="546"/>
                  </a:lnTo>
                  <a:lnTo>
                    <a:pt x="736" y="545"/>
                  </a:lnTo>
                  <a:lnTo>
                    <a:pt x="734" y="544"/>
                  </a:lnTo>
                  <a:lnTo>
                    <a:pt x="736" y="544"/>
                  </a:lnTo>
                  <a:lnTo>
                    <a:pt x="736" y="545"/>
                  </a:lnTo>
                  <a:lnTo>
                    <a:pt x="737" y="546"/>
                  </a:lnTo>
                  <a:lnTo>
                    <a:pt x="736" y="547"/>
                  </a:lnTo>
                  <a:lnTo>
                    <a:pt x="737" y="547"/>
                  </a:lnTo>
                  <a:lnTo>
                    <a:pt x="736" y="547"/>
                  </a:lnTo>
                  <a:lnTo>
                    <a:pt x="737" y="547"/>
                  </a:lnTo>
                  <a:lnTo>
                    <a:pt x="737" y="546"/>
                  </a:lnTo>
                  <a:lnTo>
                    <a:pt x="738" y="546"/>
                  </a:lnTo>
                  <a:lnTo>
                    <a:pt x="738" y="547"/>
                  </a:lnTo>
                  <a:lnTo>
                    <a:pt x="738" y="546"/>
                  </a:lnTo>
                  <a:lnTo>
                    <a:pt x="739" y="546"/>
                  </a:lnTo>
                  <a:lnTo>
                    <a:pt x="739" y="547"/>
                  </a:lnTo>
                  <a:lnTo>
                    <a:pt x="740" y="547"/>
                  </a:lnTo>
                  <a:lnTo>
                    <a:pt x="740" y="546"/>
                  </a:lnTo>
                  <a:lnTo>
                    <a:pt x="741" y="545"/>
                  </a:lnTo>
                  <a:lnTo>
                    <a:pt x="740" y="544"/>
                  </a:lnTo>
                  <a:lnTo>
                    <a:pt x="739" y="543"/>
                  </a:lnTo>
                  <a:lnTo>
                    <a:pt x="739" y="542"/>
                  </a:lnTo>
                  <a:lnTo>
                    <a:pt x="740" y="542"/>
                  </a:lnTo>
                  <a:lnTo>
                    <a:pt x="741" y="542"/>
                  </a:lnTo>
                  <a:lnTo>
                    <a:pt x="741" y="540"/>
                  </a:lnTo>
                  <a:lnTo>
                    <a:pt x="742" y="542"/>
                  </a:lnTo>
                  <a:lnTo>
                    <a:pt x="742" y="543"/>
                  </a:lnTo>
                  <a:lnTo>
                    <a:pt x="742" y="544"/>
                  </a:lnTo>
                  <a:lnTo>
                    <a:pt x="743" y="545"/>
                  </a:lnTo>
                  <a:lnTo>
                    <a:pt x="742" y="545"/>
                  </a:lnTo>
                  <a:lnTo>
                    <a:pt x="742" y="546"/>
                  </a:lnTo>
                  <a:lnTo>
                    <a:pt x="741" y="546"/>
                  </a:lnTo>
                  <a:lnTo>
                    <a:pt x="740" y="547"/>
                  </a:lnTo>
                  <a:lnTo>
                    <a:pt x="741" y="547"/>
                  </a:lnTo>
                  <a:lnTo>
                    <a:pt x="742" y="547"/>
                  </a:lnTo>
                  <a:lnTo>
                    <a:pt x="742" y="546"/>
                  </a:lnTo>
                  <a:lnTo>
                    <a:pt x="741" y="547"/>
                  </a:lnTo>
                  <a:lnTo>
                    <a:pt x="741" y="546"/>
                  </a:lnTo>
                  <a:lnTo>
                    <a:pt x="742" y="546"/>
                  </a:lnTo>
                  <a:lnTo>
                    <a:pt x="743" y="546"/>
                  </a:lnTo>
                  <a:lnTo>
                    <a:pt x="745" y="546"/>
                  </a:lnTo>
                  <a:lnTo>
                    <a:pt x="746" y="546"/>
                  </a:lnTo>
                  <a:lnTo>
                    <a:pt x="746" y="545"/>
                  </a:lnTo>
                  <a:lnTo>
                    <a:pt x="747" y="545"/>
                  </a:lnTo>
                  <a:lnTo>
                    <a:pt x="748" y="545"/>
                  </a:lnTo>
                  <a:lnTo>
                    <a:pt x="748" y="544"/>
                  </a:lnTo>
                  <a:lnTo>
                    <a:pt x="748" y="543"/>
                  </a:lnTo>
                  <a:lnTo>
                    <a:pt x="748" y="542"/>
                  </a:lnTo>
                  <a:lnTo>
                    <a:pt x="748" y="540"/>
                  </a:lnTo>
                  <a:lnTo>
                    <a:pt x="747" y="542"/>
                  </a:lnTo>
                  <a:lnTo>
                    <a:pt x="747" y="540"/>
                  </a:lnTo>
                  <a:lnTo>
                    <a:pt x="748" y="540"/>
                  </a:lnTo>
                  <a:lnTo>
                    <a:pt x="751" y="542"/>
                  </a:lnTo>
                  <a:lnTo>
                    <a:pt x="753" y="542"/>
                  </a:lnTo>
                  <a:lnTo>
                    <a:pt x="754" y="542"/>
                  </a:lnTo>
                  <a:lnTo>
                    <a:pt x="755" y="542"/>
                  </a:lnTo>
                  <a:lnTo>
                    <a:pt x="755" y="540"/>
                  </a:lnTo>
                  <a:lnTo>
                    <a:pt x="756" y="539"/>
                  </a:lnTo>
                  <a:lnTo>
                    <a:pt x="759" y="542"/>
                  </a:lnTo>
                  <a:lnTo>
                    <a:pt x="759" y="543"/>
                  </a:lnTo>
                  <a:lnTo>
                    <a:pt x="759" y="544"/>
                  </a:lnTo>
                  <a:lnTo>
                    <a:pt x="758" y="543"/>
                  </a:lnTo>
                  <a:lnTo>
                    <a:pt x="758" y="544"/>
                  </a:lnTo>
                  <a:lnTo>
                    <a:pt x="759" y="544"/>
                  </a:lnTo>
                  <a:lnTo>
                    <a:pt x="760" y="546"/>
                  </a:lnTo>
                  <a:lnTo>
                    <a:pt x="762" y="546"/>
                  </a:lnTo>
                  <a:lnTo>
                    <a:pt x="762" y="547"/>
                  </a:lnTo>
                  <a:lnTo>
                    <a:pt x="763" y="547"/>
                  </a:lnTo>
                  <a:lnTo>
                    <a:pt x="764" y="547"/>
                  </a:lnTo>
                  <a:lnTo>
                    <a:pt x="764" y="546"/>
                  </a:lnTo>
                  <a:lnTo>
                    <a:pt x="765" y="54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E5DE0D14-47B3-CB3E-CCDA-7FD03702E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538" y="712788"/>
              <a:ext cx="306388" cy="503238"/>
            </a:xfrm>
            <a:custGeom>
              <a:avLst/>
              <a:gdLst>
                <a:gd name="T0" fmla="*/ 16 w 193"/>
                <a:gd name="T1" fmla="*/ 275 h 317"/>
                <a:gd name="T2" fmla="*/ 8 w 193"/>
                <a:gd name="T3" fmla="*/ 194 h 317"/>
                <a:gd name="T4" fmla="*/ 0 w 193"/>
                <a:gd name="T5" fmla="*/ 193 h 317"/>
                <a:gd name="T6" fmla="*/ 6 w 193"/>
                <a:gd name="T7" fmla="*/ 164 h 317"/>
                <a:gd name="T8" fmla="*/ 2 w 193"/>
                <a:gd name="T9" fmla="*/ 141 h 317"/>
                <a:gd name="T10" fmla="*/ 5 w 193"/>
                <a:gd name="T11" fmla="*/ 116 h 317"/>
                <a:gd name="T12" fmla="*/ 10 w 193"/>
                <a:gd name="T13" fmla="*/ 93 h 317"/>
                <a:gd name="T14" fmla="*/ 9 w 193"/>
                <a:gd name="T15" fmla="*/ 66 h 317"/>
                <a:gd name="T16" fmla="*/ 10 w 193"/>
                <a:gd name="T17" fmla="*/ 33 h 317"/>
                <a:gd name="T18" fmla="*/ 9 w 193"/>
                <a:gd name="T19" fmla="*/ 8 h 317"/>
                <a:gd name="T20" fmla="*/ 11 w 193"/>
                <a:gd name="T21" fmla="*/ 1 h 317"/>
                <a:gd name="T22" fmla="*/ 14 w 193"/>
                <a:gd name="T23" fmla="*/ 1 h 317"/>
                <a:gd name="T24" fmla="*/ 16 w 193"/>
                <a:gd name="T25" fmla="*/ 1 h 317"/>
                <a:gd name="T26" fmla="*/ 20 w 193"/>
                <a:gd name="T27" fmla="*/ 1 h 317"/>
                <a:gd name="T28" fmla="*/ 34 w 193"/>
                <a:gd name="T29" fmla="*/ 1 h 317"/>
                <a:gd name="T30" fmla="*/ 35 w 193"/>
                <a:gd name="T31" fmla="*/ 1 h 317"/>
                <a:gd name="T32" fmla="*/ 56 w 193"/>
                <a:gd name="T33" fmla="*/ 1 h 317"/>
                <a:gd name="T34" fmla="*/ 59 w 193"/>
                <a:gd name="T35" fmla="*/ 0 h 317"/>
                <a:gd name="T36" fmla="*/ 64 w 193"/>
                <a:gd name="T37" fmla="*/ 1 h 317"/>
                <a:gd name="T38" fmla="*/ 69 w 193"/>
                <a:gd name="T39" fmla="*/ 1 h 317"/>
                <a:gd name="T40" fmla="*/ 73 w 193"/>
                <a:gd name="T41" fmla="*/ 1 h 317"/>
                <a:gd name="T42" fmla="*/ 76 w 193"/>
                <a:gd name="T43" fmla="*/ 1 h 317"/>
                <a:gd name="T44" fmla="*/ 81 w 193"/>
                <a:gd name="T45" fmla="*/ 1 h 317"/>
                <a:gd name="T46" fmla="*/ 83 w 193"/>
                <a:gd name="T47" fmla="*/ 1 h 317"/>
                <a:gd name="T48" fmla="*/ 85 w 193"/>
                <a:gd name="T49" fmla="*/ 1 h 317"/>
                <a:gd name="T50" fmla="*/ 87 w 193"/>
                <a:gd name="T51" fmla="*/ 3 h 317"/>
                <a:gd name="T52" fmla="*/ 94 w 193"/>
                <a:gd name="T53" fmla="*/ 1 h 317"/>
                <a:gd name="T54" fmla="*/ 95 w 193"/>
                <a:gd name="T55" fmla="*/ 1 h 317"/>
                <a:gd name="T56" fmla="*/ 115 w 193"/>
                <a:gd name="T57" fmla="*/ 3 h 317"/>
                <a:gd name="T58" fmla="*/ 117 w 193"/>
                <a:gd name="T59" fmla="*/ 3 h 317"/>
                <a:gd name="T60" fmla="*/ 120 w 193"/>
                <a:gd name="T61" fmla="*/ 3 h 317"/>
                <a:gd name="T62" fmla="*/ 123 w 193"/>
                <a:gd name="T63" fmla="*/ 3 h 317"/>
                <a:gd name="T64" fmla="*/ 125 w 193"/>
                <a:gd name="T65" fmla="*/ 3 h 317"/>
                <a:gd name="T66" fmla="*/ 128 w 193"/>
                <a:gd name="T67" fmla="*/ 3 h 317"/>
                <a:gd name="T68" fmla="*/ 129 w 193"/>
                <a:gd name="T69" fmla="*/ 3 h 317"/>
                <a:gd name="T70" fmla="*/ 132 w 193"/>
                <a:gd name="T71" fmla="*/ 3 h 317"/>
                <a:gd name="T72" fmla="*/ 136 w 193"/>
                <a:gd name="T73" fmla="*/ 3 h 317"/>
                <a:gd name="T74" fmla="*/ 152 w 193"/>
                <a:gd name="T75" fmla="*/ 3 h 317"/>
                <a:gd name="T76" fmla="*/ 160 w 193"/>
                <a:gd name="T77" fmla="*/ 1 h 317"/>
                <a:gd name="T78" fmla="*/ 162 w 193"/>
                <a:gd name="T79" fmla="*/ 1 h 317"/>
                <a:gd name="T80" fmla="*/ 163 w 193"/>
                <a:gd name="T81" fmla="*/ 1 h 317"/>
                <a:gd name="T82" fmla="*/ 179 w 193"/>
                <a:gd name="T83" fmla="*/ 1 h 317"/>
                <a:gd name="T84" fmla="*/ 184 w 193"/>
                <a:gd name="T85" fmla="*/ 1 h 317"/>
                <a:gd name="T86" fmla="*/ 189 w 193"/>
                <a:gd name="T87" fmla="*/ 1 h 317"/>
                <a:gd name="T88" fmla="*/ 191 w 193"/>
                <a:gd name="T89" fmla="*/ 9 h 317"/>
                <a:gd name="T90" fmla="*/ 180 w 193"/>
                <a:gd name="T91" fmla="*/ 38 h 317"/>
                <a:gd name="T92" fmla="*/ 187 w 193"/>
                <a:gd name="T93" fmla="*/ 59 h 317"/>
                <a:gd name="T94" fmla="*/ 184 w 193"/>
                <a:gd name="T95" fmla="*/ 73 h 317"/>
                <a:gd name="T96" fmla="*/ 161 w 193"/>
                <a:gd name="T97" fmla="*/ 90 h 317"/>
                <a:gd name="T98" fmla="*/ 140 w 193"/>
                <a:gd name="T99" fmla="*/ 98 h 317"/>
                <a:gd name="T100" fmla="*/ 137 w 193"/>
                <a:gd name="T101" fmla="*/ 126 h 317"/>
                <a:gd name="T102" fmla="*/ 130 w 193"/>
                <a:gd name="T103" fmla="*/ 153 h 317"/>
                <a:gd name="T104" fmla="*/ 123 w 193"/>
                <a:gd name="T105" fmla="*/ 174 h 317"/>
                <a:gd name="T106" fmla="*/ 109 w 193"/>
                <a:gd name="T107" fmla="*/ 198 h 317"/>
                <a:gd name="T108" fmla="*/ 102 w 193"/>
                <a:gd name="T109" fmla="*/ 226 h 317"/>
                <a:gd name="T110" fmla="*/ 101 w 193"/>
                <a:gd name="T111" fmla="*/ 244 h 317"/>
                <a:gd name="T112" fmla="*/ 99 w 193"/>
                <a:gd name="T113" fmla="*/ 268 h 317"/>
                <a:gd name="T114" fmla="*/ 91 w 193"/>
                <a:gd name="T115" fmla="*/ 285 h 317"/>
                <a:gd name="T116" fmla="*/ 89 w 193"/>
                <a:gd name="T117" fmla="*/ 30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" h="317">
                  <a:moveTo>
                    <a:pt x="96" y="317"/>
                  </a:moveTo>
                  <a:lnTo>
                    <a:pt x="62" y="316"/>
                  </a:lnTo>
                  <a:lnTo>
                    <a:pt x="17" y="315"/>
                  </a:lnTo>
                  <a:lnTo>
                    <a:pt x="16" y="315"/>
                  </a:lnTo>
                  <a:lnTo>
                    <a:pt x="14" y="307"/>
                  </a:lnTo>
                  <a:lnTo>
                    <a:pt x="16" y="302"/>
                  </a:lnTo>
                  <a:lnTo>
                    <a:pt x="16" y="275"/>
                  </a:lnTo>
                  <a:lnTo>
                    <a:pt x="17" y="244"/>
                  </a:lnTo>
                  <a:lnTo>
                    <a:pt x="18" y="208"/>
                  </a:lnTo>
                  <a:lnTo>
                    <a:pt x="19" y="207"/>
                  </a:lnTo>
                  <a:lnTo>
                    <a:pt x="17" y="202"/>
                  </a:lnTo>
                  <a:lnTo>
                    <a:pt x="15" y="201"/>
                  </a:lnTo>
                  <a:lnTo>
                    <a:pt x="13" y="194"/>
                  </a:lnTo>
                  <a:lnTo>
                    <a:pt x="8" y="194"/>
                  </a:lnTo>
                  <a:lnTo>
                    <a:pt x="6" y="195"/>
                  </a:lnTo>
                  <a:lnTo>
                    <a:pt x="5" y="199"/>
                  </a:lnTo>
                  <a:lnTo>
                    <a:pt x="5" y="201"/>
                  </a:lnTo>
                  <a:lnTo>
                    <a:pt x="3" y="202"/>
                  </a:lnTo>
                  <a:lnTo>
                    <a:pt x="0" y="200"/>
                  </a:lnTo>
                  <a:lnTo>
                    <a:pt x="1" y="194"/>
                  </a:lnTo>
                  <a:lnTo>
                    <a:pt x="0" y="193"/>
                  </a:lnTo>
                  <a:lnTo>
                    <a:pt x="2" y="189"/>
                  </a:lnTo>
                  <a:lnTo>
                    <a:pt x="3" y="185"/>
                  </a:lnTo>
                  <a:lnTo>
                    <a:pt x="6" y="181"/>
                  </a:lnTo>
                  <a:lnTo>
                    <a:pt x="7" y="178"/>
                  </a:lnTo>
                  <a:lnTo>
                    <a:pt x="8" y="174"/>
                  </a:lnTo>
                  <a:lnTo>
                    <a:pt x="5" y="167"/>
                  </a:lnTo>
                  <a:lnTo>
                    <a:pt x="6" y="164"/>
                  </a:lnTo>
                  <a:lnTo>
                    <a:pt x="5" y="163"/>
                  </a:lnTo>
                  <a:lnTo>
                    <a:pt x="6" y="160"/>
                  </a:lnTo>
                  <a:lnTo>
                    <a:pt x="3" y="156"/>
                  </a:lnTo>
                  <a:lnTo>
                    <a:pt x="2" y="152"/>
                  </a:lnTo>
                  <a:lnTo>
                    <a:pt x="2" y="147"/>
                  </a:lnTo>
                  <a:lnTo>
                    <a:pt x="2" y="146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0" y="136"/>
                  </a:lnTo>
                  <a:lnTo>
                    <a:pt x="0" y="132"/>
                  </a:lnTo>
                  <a:lnTo>
                    <a:pt x="2" y="127"/>
                  </a:lnTo>
                  <a:lnTo>
                    <a:pt x="1" y="124"/>
                  </a:lnTo>
                  <a:lnTo>
                    <a:pt x="3" y="123"/>
                  </a:lnTo>
                  <a:lnTo>
                    <a:pt x="5" y="116"/>
                  </a:lnTo>
                  <a:lnTo>
                    <a:pt x="7" y="114"/>
                  </a:lnTo>
                  <a:lnTo>
                    <a:pt x="8" y="110"/>
                  </a:lnTo>
                  <a:lnTo>
                    <a:pt x="11" y="109"/>
                  </a:lnTo>
                  <a:lnTo>
                    <a:pt x="13" y="105"/>
                  </a:lnTo>
                  <a:lnTo>
                    <a:pt x="11" y="100"/>
                  </a:lnTo>
                  <a:lnTo>
                    <a:pt x="11" y="97"/>
                  </a:lnTo>
                  <a:lnTo>
                    <a:pt x="10" y="93"/>
                  </a:lnTo>
                  <a:lnTo>
                    <a:pt x="10" y="91"/>
                  </a:lnTo>
                  <a:lnTo>
                    <a:pt x="11" y="89"/>
                  </a:lnTo>
                  <a:lnTo>
                    <a:pt x="14" y="83"/>
                  </a:lnTo>
                  <a:lnTo>
                    <a:pt x="14" y="76"/>
                  </a:lnTo>
                  <a:lnTo>
                    <a:pt x="13" y="73"/>
                  </a:lnTo>
                  <a:lnTo>
                    <a:pt x="11" y="72"/>
                  </a:lnTo>
                  <a:lnTo>
                    <a:pt x="9" y="66"/>
                  </a:lnTo>
                  <a:lnTo>
                    <a:pt x="8" y="65"/>
                  </a:lnTo>
                  <a:lnTo>
                    <a:pt x="5" y="60"/>
                  </a:lnTo>
                  <a:lnTo>
                    <a:pt x="6" y="59"/>
                  </a:lnTo>
                  <a:lnTo>
                    <a:pt x="5" y="57"/>
                  </a:lnTo>
                  <a:lnTo>
                    <a:pt x="7" y="46"/>
                  </a:lnTo>
                  <a:lnTo>
                    <a:pt x="7" y="39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7" y="28"/>
                  </a:lnTo>
                  <a:lnTo>
                    <a:pt x="6" y="25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9" y="14"/>
                  </a:lnTo>
                  <a:lnTo>
                    <a:pt x="9" y="8"/>
                  </a:lnTo>
                  <a:lnTo>
                    <a:pt x="8" y="5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87" y="3"/>
                  </a:lnTo>
                  <a:lnTo>
                    <a:pt x="87" y="3"/>
                  </a:lnTo>
                  <a:lnTo>
                    <a:pt x="87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9" y="3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23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7" y="3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5" y="3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5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7" y="1"/>
                  </a:lnTo>
                  <a:lnTo>
                    <a:pt x="167" y="1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79" y="1"/>
                  </a:lnTo>
                  <a:lnTo>
                    <a:pt x="179" y="1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84" y="1"/>
                  </a:lnTo>
                  <a:lnTo>
                    <a:pt x="184" y="1"/>
                  </a:lnTo>
                  <a:lnTo>
                    <a:pt x="185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88" y="1"/>
                  </a:lnTo>
                  <a:lnTo>
                    <a:pt x="189" y="1"/>
                  </a:lnTo>
                  <a:lnTo>
                    <a:pt x="191" y="1"/>
                  </a:lnTo>
                  <a:lnTo>
                    <a:pt x="191" y="1"/>
                  </a:lnTo>
                  <a:lnTo>
                    <a:pt x="192" y="1"/>
                  </a:lnTo>
                  <a:lnTo>
                    <a:pt x="192" y="1"/>
                  </a:lnTo>
                  <a:lnTo>
                    <a:pt x="189" y="4"/>
                  </a:lnTo>
                  <a:lnTo>
                    <a:pt x="188" y="5"/>
                  </a:lnTo>
                  <a:lnTo>
                    <a:pt x="191" y="9"/>
                  </a:lnTo>
                  <a:lnTo>
                    <a:pt x="191" y="14"/>
                  </a:lnTo>
                  <a:lnTo>
                    <a:pt x="193" y="16"/>
                  </a:lnTo>
                  <a:lnTo>
                    <a:pt x="186" y="24"/>
                  </a:lnTo>
                  <a:lnTo>
                    <a:pt x="187" y="26"/>
                  </a:lnTo>
                  <a:lnTo>
                    <a:pt x="185" y="30"/>
                  </a:lnTo>
                  <a:lnTo>
                    <a:pt x="185" y="32"/>
                  </a:lnTo>
                  <a:lnTo>
                    <a:pt x="180" y="38"/>
                  </a:lnTo>
                  <a:lnTo>
                    <a:pt x="179" y="39"/>
                  </a:lnTo>
                  <a:lnTo>
                    <a:pt x="184" y="49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7" y="59"/>
                  </a:lnTo>
                  <a:lnTo>
                    <a:pt x="188" y="60"/>
                  </a:lnTo>
                  <a:lnTo>
                    <a:pt x="186" y="64"/>
                  </a:lnTo>
                  <a:lnTo>
                    <a:pt x="184" y="64"/>
                  </a:lnTo>
                  <a:lnTo>
                    <a:pt x="183" y="65"/>
                  </a:lnTo>
                  <a:lnTo>
                    <a:pt x="185" y="68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3" y="75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1" y="85"/>
                  </a:lnTo>
                  <a:lnTo>
                    <a:pt x="166" y="87"/>
                  </a:lnTo>
                  <a:lnTo>
                    <a:pt x="163" y="87"/>
                  </a:lnTo>
                  <a:lnTo>
                    <a:pt x="161" y="90"/>
                  </a:lnTo>
                  <a:lnTo>
                    <a:pt x="161" y="93"/>
                  </a:lnTo>
                  <a:lnTo>
                    <a:pt x="155" y="96"/>
                  </a:lnTo>
                  <a:lnTo>
                    <a:pt x="152" y="94"/>
                  </a:lnTo>
                  <a:lnTo>
                    <a:pt x="150" y="96"/>
                  </a:lnTo>
                  <a:lnTo>
                    <a:pt x="144" y="96"/>
                  </a:lnTo>
                  <a:lnTo>
                    <a:pt x="142" y="98"/>
                  </a:lnTo>
                  <a:lnTo>
                    <a:pt x="140" y="98"/>
                  </a:lnTo>
                  <a:lnTo>
                    <a:pt x="138" y="101"/>
                  </a:lnTo>
                  <a:lnTo>
                    <a:pt x="136" y="102"/>
                  </a:lnTo>
                  <a:lnTo>
                    <a:pt x="136" y="105"/>
                  </a:lnTo>
                  <a:lnTo>
                    <a:pt x="137" y="109"/>
                  </a:lnTo>
                  <a:lnTo>
                    <a:pt x="136" y="116"/>
                  </a:lnTo>
                  <a:lnTo>
                    <a:pt x="138" y="122"/>
                  </a:lnTo>
                  <a:lnTo>
                    <a:pt x="137" y="126"/>
                  </a:lnTo>
                  <a:lnTo>
                    <a:pt x="137" y="130"/>
                  </a:lnTo>
                  <a:lnTo>
                    <a:pt x="138" y="131"/>
                  </a:lnTo>
                  <a:lnTo>
                    <a:pt x="135" y="138"/>
                  </a:lnTo>
                  <a:lnTo>
                    <a:pt x="132" y="141"/>
                  </a:lnTo>
                  <a:lnTo>
                    <a:pt x="130" y="143"/>
                  </a:lnTo>
                  <a:lnTo>
                    <a:pt x="132" y="147"/>
                  </a:lnTo>
                  <a:lnTo>
                    <a:pt x="130" y="153"/>
                  </a:lnTo>
                  <a:lnTo>
                    <a:pt x="127" y="156"/>
                  </a:lnTo>
                  <a:lnTo>
                    <a:pt x="125" y="159"/>
                  </a:lnTo>
                  <a:lnTo>
                    <a:pt x="124" y="163"/>
                  </a:lnTo>
                  <a:lnTo>
                    <a:pt x="125" y="166"/>
                  </a:lnTo>
                  <a:lnTo>
                    <a:pt x="124" y="169"/>
                  </a:lnTo>
                  <a:lnTo>
                    <a:pt x="123" y="172"/>
                  </a:lnTo>
                  <a:lnTo>
                    <a:pt x="123" y="174"/>
                  </a:lnTo>
                  <a:lnTo>
                    <a:pt x="119" y="177"/>
                  </a:lnTo>
                  <a:lnTo>
                    <a:pt x="116" y="180"/>
                  </a:lnTo>
                  <a:lnTo>
                    <a:pt x="112" y="184"/>
                  </a:lnTo>
                  <a:lnTo>
                    <a:pt x="112" y="189"/>
                  </a:lnTo>
                  <a:lnTo>
                    <a:pt x="111" y="192"/>
                  </a:lnTo>
                  <a:lnTo>
                    <a:pt x="110" y="193"/>
                  </a:lnTo>
                  <a:lnTo>
                    <a:pt x="109" y="198"/>
                  </a:lnTo>
                  <a:lnTo>
                    <a:pt x="106" y="200"/>
                  </a:lnTo>
                  <a:lnTo>
                    <a:pt x="104" y="203"/>
                  </a:lnTo>
                  <a:lnTo>
                    <a:pt x="104" y="206"/>
                  </a:lnTo>
                  <a:lnTo>
                    <a:pt x="103" y="209"/>
                  </a:lnTo>
                  <a:lnTo>
                    <a:pt x="104" y="212"/>
                  </a:lnTo>
                  <a:lnTo>
                    <a:pt x="103" y="216"/>
                  </a:lnTo>
                  <a:lnTo>
                    <a:pt x="102" y="226"/>
                  </a:lnTo>
                  <a:lnTo>
                    <a:pt x="101" y="228"/>
                  </a:lnTo>
                  <a:lnTo>
                    <a:pt x="101" y="231"/>
                  </a:lnTo>
                  <a:lnTo>
                    <a:pt x="103" y="232"/>
                  </a:lnTo>
                  <a:lnTo>
                    <a:pt x="102" y="234"/>
                  </a:lnTo>
                  <a:lnTo>
                    <a:pt x="103" y="237"/>
                  </a:lnTo>
                  <a:lnTo>
                    <a:pt x="102" y="241"/>
                  </a:lnTo>
                  <a:lnTo>
                    <a:pt x="101" y="244"/>
                  </a:lnTo>
                  <a:lnTo>
                    <a:pt x="99" y="244"/>
                  </a:lnTo>
                  <a:lnTo>
                    <a:pt x="99" y="252"/>
                  </a:lnTo>
                  <a:lnTo>
                    <a:pt x="98" y="253"/>
                  </a:lnTo>
                  <a:lnTo>
                    <a:pt x="98" y="260"/>
                  </a:lnTo>
                  <a:lnTo>
                    <a:pt x="100" y="264"/>
                  </a:lnTo>
                  <a:lnTo>
                    <a:pt x="99" y="266"/>
                  </a:lnTo>
                  <a:lnTo>
                    <a:pt x="99" y="268"/>
                  </a:lnTo>
                  <a:lnTo>
                    <a:pt x="96" y="273"/>
                  </a:lnTo>
                  <a:lnTo>
                    <a:pt x="96" y="276"/>
                  </a:lnTo>
                  <a:lnTo>
                    <a:pt x="99" y="278"/>
                  </a:lnTo>
                  <a:lnTo>
                    <a:pt x="96" y="279"/>
                  </a:lnTo>
                  <a:lnTo>
                    <a:pt x="96" y="282"/>
                  </a:lnTo>
                  <a:lnTo>
                    <a:pt x="95" y="284"/>
                  </a:lnTo>
                  <a:lnTo>
                    <a:pt x="91" y="285"/>
                  </a:lnTo>
                  <a:lnTo>
                    <a:pt x="90" y="286"/>
                  </a:lnTo>
                  <a:lnTo>
                    <a:pt x="91" y="291"/>
                  </a:lnTo>
                  <a:lnTo>
                    <a:pt x="90" y="293"/>
                  </a:lnTo>
                  <a:lnTo>
                    <a:pt x="87" y="295"/>
                  </a:lnTo>
                  <a:lnTo>
                    <a:pt x="87" y="300"/>
                  </a:lnTo>
                  <a:lnTo>
                    <a:pt x="89" y="301"/>
                  </a:lnTo>
                  <a:lnTo>
                    <a:pt x="89" y="307"/>
                  </a:lnTo>
                  <a:lnTo>
                    <a:pt x="95" y="312"/>
                  </a:lnTo>
                  <a:lnTo>
                    <a:pt x="96" y="31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45">
              <a:extLst>
                <a:ext uri="{FF2B5EF4-FFF2-40B4-BE49-F238E27FC236}">
                  <a16:creationId xmlns:a16="http://schemas.microsoft.com/office/drawing/2014/main" id="{C831A772-2656-604E-A798-3DB33F8C3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0675" y="2743200"/>
              <a:ext cx="760413" cy="603250"/>
            </a:xfrm>
            <a:custGeom>
              <a:avLst/>
              <a:gdLst>
                <a:gd name="T0" fmla="*/ 93 w 479"/>
                <a:gd name="T1" fmla="*/ 2 h 380"/>
                <a:gd name="T2" fmla="*/ 229 w 479"/>
                <a:gd name="T3" fmla="*/ 19 h 380"/>
                <a:gd name="T4" fmla="*/ 446 w 479"/>
                <a:gd name="T5" fmla="*/ 130 h 380"/>
                <a:gd name="T6" fmla="*/ 460 w 479"/>
                <a:gd name="T7" fmla="*/ 172 h 380"/>
                <a:gd name="T8" fmla="*/ 431 w 479"/>
                <a:gd name="T9" fmla="*/ 201 h 380"/>
                <a:gd name="T10" fmla="*/ 420 w 479"/>
                <a:gd name="T11" fmla="*/ 218 h 380"/>
                <a:gd name="T12" fmla="*/ 415 w 479"/>
                <a:gd name="T13" fmla="*/ 238 h 380"/>
                <a:gd name="T14" fmla="*/ 413 w 479"/>
                <a:gd name="T15" fmla="*/ 230 h 380"/>
                <a:gd name="T16" fmla="*/ 407 w 479"/>
                <a:gd name="T17" fmla="*/ 223 h 380"/>
                <a:gd name="T18" fmla="*/ 410 w 479"/>
                <a:gd name="T19" fmla="*/ 236 h 380"/>
                <a:gd name="T20" fmla="*/ 410 w 479"/>
                <a:gd name="T21" fmla="*/ 248 h 380"/>
                <a:gd name="T22" fmla="*/ 398 w 479"/>
                <a:gd name="T23" fmla="*/ 256 h 380"/>
                <a:gd name="T24" fmla="*/ 396 w 479"/>
                <a:gd name="T25" fmla="*/ 265 h 380"/>
                <a:gd name="T26" fmla="*/ 377 w 479"/>
                <a:gd name="T27" fmla="*/ 265 h 380"/>
                <a:gd name="T28" fmla="*/ 368 w 479"/>
                <a:gd name="T29" fmla="*/ 274 h 380"/>
                <a:gd name="T30" fmla="*/ 364 w 479"/>
                <a:gd name="T31" fmla="*/ 284 h 380"/>
                <a:gd name="T32" fmla="*/ 364 w 479"/>
                <a:gd name="T33" fmla="*/ 279 h 380"/>
                <a:gd name="T34" fmla="*/ 359 w 479"/>
                <a:gd name="T35" fmla="*/ 282 h 380"/>
                <a:gd name="T36" fmla="*/ 356 w 479"/>
                <a:gd name="T37" fmla="*/ 290 h 380"/>
                <a:gd name="T38" fmla="*/ 355 w 479"/>
                <a:gd name="T39" fmla="*/ 291 h 380"/>
                <a:gd name="T40" fmla="*/ 348 w 479"/>
                <a:gd name="T41" fmla="*/ 294 h 380"/>
                <a:gd name="T42" fmla="*/ 345 w 479"/>
                <a:gd name="T43" fmla="*/ 287 h 380"/>
                <a:gd name="T44" fmla="*/ 340 w 479"/>
                <a:gd name="T45" fmla="*/ 285 h 380"/>
                <a:gd name="T46" fmla="*/ 337 w 479"/>
                <a:gd name="T47" fmla="*/ 291 h 380"/>
                <a:gd name="T48" fmla="*/ 345 w 479"/>
                <a:gd name="T49" fmla="*/ 298 h 380"/>
                <a:gd name="T50" fmla="*/ 344 w 479"/>
                <a:gd name="T51" fmla="*/ 302 h 380"/>
                <a:gd name="T52" fmla="*/ 339 w 479"/>
                <a:gd name="T53" fmla="*/ 306 h 380"/>
                <a:gd name="T54" fmla="*/ 334 w 479"/>
                <a:gd name="T55" fmla="*/ 312 h 380"/>
                <a:gd name="T56" fmla="*/ 315 w 479"/>
                <a:gd name="T57" fmla="*/ 318 h 380"/>
                <a:gd name="T58" fmla="*/ 314 w 479"/>
                <a:gd name="T59" fmla="*/ 319 h 380"/>
                <a:gd name="T60" fmla="*/ 295 w 479"/>
                <a:gd name="T61" fmla="*/ 321 h 380"/>
                <a:gd name="T62" fmla="*/ 293 w 479"/>
                <a:gd name="T63" fmla="*/ 323 h 380"/>
                <a:gd name="T64" fmla="*/ 283 w 479"/>
                <a:gd name="T65" fmla="*/ 323 h 380"/>
                <a:gd name="T66" fmla="*/ 277 w 479"/>
                <a:gd name="T67" fmla="*/ 325 h 380"/>
                <a:gd name="T68" fmla="*/ 279 w 479"/>
                <a:gd name="T69" fmla="*/ 329 h 380"/>
                <a:gd name="T70" fmla="*/ 286 w 479"/>
                <a:gd name="T71" fmla="*/ 332 h 380"/>
                <a:gd name="T72" fmla="*/ 284 w 479"/>
                <a:gd name="T73" fmla="*/ 339 h 380"/>
                <a:gd name="T74" fmla="*/ 280 w 479"/>
                <a:gd name="T75" fmla="*/ 345 h 380"/>
                <a:gd name="T76" fmla="*/ 274 w 479"/>
                <a:gd name="T77" fmla="*/ 353 h 380"/>
                <a:gd name="T78" fmla="*/ 269 w 479"/>
                <a:gd name="T79" fmla="*/ 344 h 380"/>
                <a:gd name="T80" fmla="*/ 258 w 479"/>
                <a:gd name="T81" fmla="*/ 340 h 380"/>
                <a:gd name="T82" fmla="*/ 254 w 479"/>
                <a:gd name="T83" fmla="*/ 328 h 380"/>
                <a:gd name="T84" fmla="*/ 252 w 479"/>
                <a:gd name="T85" fmla="*/ 330 h 380"/>
                <a:gd name="T86" fmla="*/ 251 w 479"/>
                <a:gd name="T87" fmla="*/ 336 h 380"/>
                <a:gd name="T88" fmla="*/ 254 w 479"/>
                <a:gd name="T89" fmla="*/ 344 h 380"/>
                <a:gd name="T90" fmla="*/ 259 w 479"/>
                <a:gd name="T91" fmla="*/ 352 h 380"/>
                <a:gd name="T92" fmla="*/ 267 w 479"/>
                <a:gd name="T93" fmla="*/ 360 h 380"/>
                <a:gd name="T94" fmla="*/ 255 w 479"/>
                <a:gd name="T95" fmla="*/ 363 h 380"/>
                <a:gd name="T96" fmla="*/ 245 w 479"/>
                <a:gd name="T97" fmla="*/ 377 h 380"/>
                <a:gd name="T98" fmla="*/ 222 w 479"/>
                <a:gd name="T99" fmla="*/ 369 h 380"/>
                <a:gd name="T100" fmla="*/ 211 w 479"/>
                <a:gd name="T101" fmla="*/ 323 h 380"/>
                <a:gd name="T102" fmla="*/ 193 w 479"/>
                <a:gd name="T103" fmla="*/ 286 h 380"/>
                <a:gd name="T104" fmla="*/ 161 w 479"/>
                <a:gd name="T105" fmla="*/ 249 h 380"/>
                <a:gd name="T106" fmla="*/ 144 w 479"/>
                <a:gd name="T107" fmla="*/ 214 h 380"/>
                <a:gd name="T108" fmla="*/ 106 w 479"/>
                <a:gd name="T109" fmla="*/ 172 h 380"/>
                <a:gd name="T110" fmla="*/ 69 w 479"/>
                <a:gd name="T111" fmla="*/ 135 h 380"/>
                <a:gd name="T112" fmla="*/ 35 w 479"/>
                <a:gd name="T113" fmla="*/ 91 h 380"/>
                <a:gd name="T114" fmla="*/ 4 w 479"/>
                <a:gd name="T115" fmla="*/ 55 h 380"/>
                <a:gd name="T116" fmla="*/ 479 w 479"/>
                <a:gd name="T117" fmla="*/ 164 h 380"/>
                <a:gd name="T118" fmla="*/ 399 w 479"/>
                <a:gd name="T119" fmla="*/ 25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9" h="380">
                  <a:moveTo>
                    <a:pt x="25" y="26"/>
                  </a:moveTo>
                  <a:lnTo>
                    <a:pt x="35" y="23"/>
                  </a:lnTo>
                  <a:lnTo>
                    <a:pt x="57" y="16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7" y="14"/>
                  </a:lnTo>
                  <a:lnTo>
                    <a:pt x="67" y="11"/>
                  </a:lnTo>
                  <a:lnTo>
                    <a:pt x="69" y="12"/>
                  </a:lnTo>
                  <a:lnTo>
                    <a:pt x="75" y="9"/>
                  </a:lnTo>
                  <a:lnTo>
                    <a:pt x="78" y="9"/>
                  </a:lnTo>
                  <a:lnTo>
                    <a:pt x="82" y="7"/>
                  </a:lnTo>
                  <a:lnTo>
                    <a:pt x="86" y="7"/>
                  </a:lnTo>
                  <a:lnTo>
                    <a:pt x="86" y="6"/>
                  </a:lnTo>
                  <a:lnTo>
                    <a:pt x="90" y="4"/>
                  </a:lnTo>
                  <a:lnTo>
                    <a:pt x="92" y="7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3"/>
                  </a:lnTo>
                  <a:lnTo>
                    <a:pt x="103" y="3"/>
                  </a:lnTo>
                  <a:lnTo>
                    <a:pt x="108" y="2"/>
                  </a:lnTo>
                  <a:lnTo>
                    <a:pt x="118" y="3"/>
                  </a:lnTo>
                  <a:lnTo>
                    <a:pt x="143" y="3"/>
                  </a:lnTo>
                  <a:lnTo>
                    <a:pt x="163" y="4"/>
                  </a:lnTo>
                  <a:lnTo>
                    <a:pt x="177" y="6"/>
                  </a:lnTo>
                  <a:lnTo>
                    <a:pt x="211" y="7"/>
                  </a:lnTo>
                  <a:lnTo>
                    <a:pt x="224" y="8"/>
                  </a:lnTo>
                  <a:lnTo>
                    <a:pt x="230" y="8"/>
                  </a:lnTo>
                  <a:lnTo>
                    <a:pt x="229" y="10"/>
                  </a:lnTo>
                  <a:lnTo>
                    <a:pt x="232" y="12"/>
                  </a:lnTo>
                  <a:lnTo>
                    <a:pt x="229" y="16"/>
                  </a:lnTo>
                  <a:lnTo>
                    <a:pt x="229" y="19"/>
                  </a:lnTo>
                  <a:lnTo>
                    <a:pt x="230" y="20"/>
                  </a:lnTo>
                  <a:lnTo>
                    <a:pt x="241" y="14"/>
                  </a:lnTo>
                  <a:lnTo>
                    <a:pt x="246" y="20"/>
                  </a:lnTo>
                  <a:lnTo>
                    <a:pt x="256" y="34"/>
                  </a:lnTo>
                  <a:lnTo>
                    <a:pt x="254" y="49"/>
                  </a:lnTo>
                  <a:lnTo>
                    <a:pt x="285" y="49"/>
                  </a:lnTo>
                  <a:lnTo>
                    <a:pt x="294" y="49"/>
                  </a:lnTo>
                  <a:lnTo>
                    <a:pt x="311" y="49"/>
                  </a:lnTo>
                  <a:lnTo>
                    <a:pt x="347" y="50"/>
                  </a:lnTo>
                  <a:lnTo>
                    <a:pt x="356" y="50"/>
                  </a:lnTo>
                  <a:lnTo>
                    <a:pt x="367" y="50"/>
                  </a:lnTo>
                  <a:lnTo>
                    <a:pt x="388" y="71"/>
                  </a:lnTo>
                  <a:lnTo>
                    <a:pt x="398" y="82"/>
                  </a:lnTo>
                  <a:lnTo>
                    <a:pt x="409" y="93"/>
                  </a:lnTo>
                  <a:lnTo>
                    <a:pt x="427" y="111"/>
                  </a:lnTo>
                  <a:lnTo>
                    <a:pt x="446" y="130"/>
                  </a:lnTo>
                  <a:lnTo>
                    <a:pt x="467" y="152"/>
                  </a:lnTo>
                  <a:lnTo>
                    <a:pt x="478" y="163"/>
                  </a:lnTo>
                  <a:lnTo>
                    <a:pt x="478" y="164"/>
                  </a:lnTo>
                  <a:lnTo>
                    <a:pt x="474" y="166"/>
                  </a:lnTo>
                  <a:lnTo>
                    <a:pt x="473" y="167"/>
                  </a:lnTo>
                  <a:lnTo>
                    <a:pt x="473" y="166"/>
                  </a:lnTo>
                  <a:lnTo>
                    <a:pt x="473" y="167"/>
                  </a:lnTo>
                  <a:lnTo>
                    <a:pt x="472" y="167"/>
                  </a:lnTo>
                  <a:lnTo>
                    <a:pt x="471" y="167"/>
                  </a:lnTo>
                  <a:lnTo>
                    <a:pt x="470" y="168"/>
                  </a:lnTo>
                  <a:lnTo>
                    <a:pt x="467" y="168"/>
                  </a:lnTo>
                  <a:lnTo>
                    <a:pt x="466" y="169"/>
                  </a:lnTo>
                  <a:lnTo>
                    <a:pt x="464" y="170"/>
                  </a:lnTo>
                  <a:lnTo>
                    <a:pt x="462" y="171"/>
                  </a:lnTo>
                  <a:lnTo>
                    <a:pt x="461" y="171"/>
                  </a:lnTo>
                  <a:lnTo>
                    <a:pt x="460" y="172"/>
                  </a:lnTo>
                  <a:lnTo>
                    <a:pt x="458" y="173"/>
                  </a:lnTo>
                  <a:lnTo>
                    <a:pt x="457" y="173"/>
                  </a:lnTo>
                  <a:lnTo>
                    <a:pt x="456" y="175"/>
                  </a:lnTo>
                  <a:lnTo>
                    <a:pt x="455" y="175"/>
                  </a:lnTo>
                  <a:lnTo>
                    <a:pt x="455" y="176"/>
                  </a:lnTo>
                  <a:lnTo>
                    <a:pt x="454" y="176"/>
                  </a:lnTo>
                  <a:lnTo>
                    <a:pt x="452" y="178"/>
                  </a:lnTo>
                  <a:lnTo>
                    <a:pt x="450" y="179"/>
                  </a:lnTo>
                  <a:lnTo>
                    <a:pt x="448" y="181"/>
                  </a:lnTo>
                  <a:lnTo>
                    <a:pt x="447" y="183"/>
                  </a:lnTo>
                  <a:lnTo>
                    <a:pt x="443" y="187"/>
                  </a:lnTo>
                  <a:lnTo>
                    <a:pt x="439" y="190"/>
                  </a:lnTo>
                  <a:lnTo>
                    <a:pt x="437" y="194"/>
                  </a:lnTo>
                  <a:lnTo>
                    <a:pt x="432" y="198"/>
                  </a:lnTo>
                  <a:lnTo>
                    <a:pt x="432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29" y="203"/>
                  </a:lnTo>
                  <a:lnTo>
                    <a:pt x="429" y="204"/>
                  </a:lnTo>
                  <a:lnTo>
                    <a:pt x="428" y="206"/>
                  </a:lnTo>
                  <a:lnTo>
                    <a:pt x="427" y="206"/>
                  </a:lnTo>
                  <a:lnTo>
                    <a:pt x="427" y="208"/>
                  </a:lnTo>
                  <a:lnTo>
                    <a:pt x="426" y="209"/>
                  </a:lnTo>
                  <a:lnTo>
                    <a:pt x="424" y="210"/>
                  </a:lnTo>
                  <a:lnTo>
                    <a:pt x="423" y="211"/>
                  </a:lnTo>
                  <a:lnTo>
                    <a:pt x="423" y="212"/>
                  </a:lnTo>
                  <a:lnTo>
                    <a:pt x="422" y="214"/>
                  </a:lnTo>
                  <a:lnTo>
                    <a:pt x="421" y="215"/>
                  </a:lnTo>
                  <a:lnTo>
                    <a:pt x="421" y="218"/>
                  </a:lnTo>
                  <a:lnTo>
                    <a:pt x="420" y="218"/>
                  </a:lnTo>
                  <a:lnTo>
                    <a:pt x="420" y="219"/>
                  </a:lnTo>
                  <a:lnTo>
                    <a:pt x="419" y="220"/>
                  </a:lnTo>
                  <a:lnTo>
                    <a:pt x="419" y="221"/>
                  </a:lnTo>
                  <a:lnTo>
                    <a:pt x="419" y="222"/>
                  </a:lnTo>
                  <a:lnTo>
                    <a:pt x="419" y="223"/>
                  </a:lnTo>
                  <a:lnTo>
                    <a:pt x="418" y="227"/>
                  </a:lnTo>
                  <a:lnTo>
                    <a:pt x="416" y="227"/>
                  </a:lnTo>
                  <a:lnTo>
                    <a:pt x="416" y="228"/>
                  </a:lnTo>
                  <a:lnTo>
                    <a:pt x="416" y="229"/>
                  </a:lnTo>
                  <a:lnTo>
                    <a:pt x="416" y="230"/>
                  </a:lnTo>
                  <a:lnTo>
                    <a:pt x="416" y="231"/>
                  </a:lnTo>
                  <a:lnTo>
                    <a:pt x="416" y="234"/>
                  </a:lnTo>
                  <a:lnTo>
                    <a:pt x="415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9"/>
                  </a:lnTo>
                  <a:lnTo>
                    <a:pt x="415" y="240"/>
                  </a:lnTo>
                  <a:lnTo>
                    <a:pt x="416" y="240"/>
                  </a:lnTo>
                  <a:lnTo>
                    <a:pt x="416" y="242"/>
                  </a:lnTo>
                  <a:lnTo>
                    <a:pt x="415" y="242"/>
                  </a:lnTo>
                  <a:lnTo>
                    <a:pt x="415" y="240"/>
                  </a:lnTo>
                  <a:lnTo>
                    <a:pt x="414" y="239"/>
                  </a:lnTo>
                  <a:lnTo>
                    <a:pt x="414" y="238"/>
                  </a:lnTo>
                  <a:lnTo>
                    <a:pt x="414" y="237"/>
                  </a:lnTo>
                  <a:lnTo>
                    <a:pt x="414" y="236"/>
                  </a:lnTo>
                  <a:lnTo>
                    <a:pt x="413" y="235"/>
                  </a:lnTo>
                  <a:lnTo>
                    <a:pt x="413" y="234"/>
                  </a:lnTo>
                  <a:lnTo>
                    <a:pt x="413" y="232"/>
                  </a:lnTo>
                  <a:lnTo>
                    <a:pt x="414" y="232"/>
                  </a:lnTo>
                  <a:lnTo>
                    <a:pt x="414" y="231"/>
                  </a:lnTo>
                  <a:lnTo>
                    <a:pt x="413" y="230"/>
                  </a:lnTo>
                  <a:lnTo>
                    <a:pt x="412" y="230"/>
                  </a:lnTo>
                  <a:lnTo>
                    <a:pt x="411" y="230"/>
                  </a:lnTo>
                  <a:lnTo>
                    <a:pt x="410" y="230"/>
                  </a:lnTo>
                  <a:lnTo>
                    <a:pt x="409" y="231"/>
                  </a:lnTo>
                  <a:lnTo>
                    <a:pt x="407" y="231"/>
                  </a:lnTo>
                  <a:lnTo>
                    <a:pt x="407" y="230"/>
                  </a:lnTo>
                  <a:lnTo>
                    <a:pt x="406" y="230"/>
                  </a:lnTo>
                  <a:lnTo>
                    <a:pt x="406" y="229"/>
                  </a:lnTo>
                  <a:lnTo>
                    <a:pt x="406" y="228"/>
                  </a:lnTo>
                  <a:lnTo>
                    <a:pt x="407" y="228"/>
                  </a:lnTo>
                  <a:lnTo>
                    <a:pt x="407" y="227"/>
                  </a:lnTo>
                  <a:lnTo>
                    <a:pt x="407" y="226"/>
                  </a:lnTo>
                  <a:lnTo>
                    <a:pt x="407" y="225"/>
                  </a:lnTo>
                  <a:lnTo>
                    <a:pt x="409" y="225"/>
                  </a:lnTo>
                  <a:lnTo>
                    <a:pt x="409" y="223"/>
                  </a:lnTo>
                  <a:lnTo>
                    <a:pt x="407" y="223"/>
                  </a:lnTo>
                  <a:lnTo>
                    <a:pt x="406" y="223"/>
                  </a:lnTo>
                  <a:lnTo>
                    <a:pt x="405" y="225"/>
                  </a:lnTo>
                  <a:lnTo>
                    <a:pt x="405" y="226"/>
                  </a:lnTo>
                  <a:lnTo>
                    <a:pt x="405" y="227"/>
                  </a:lnTo>
                  <a:lnTo>
                    <a:pt x="404" y="227"/>
                  </a:lnTo>
                  <a:lnTo>
                    <a:pt x="404" y="228"/>
                  </a:lnTo>
                  <a:lnTo>
                    <a:pt x="404" y="229"/>
                  </a:lnTo>
                  <a:lnTo>
                    <a:pt x="404" y="230"/>
                  </a:lnTo>
                  <a:lnTo>
                    <a:pt x="404" y="231"/>
                  </a:lnTo>
                  <a:lnTo>
                    <a:pt x="405" y="231"/>
                  </a:lnTo>
                  <a:lnTo>
                    <a:pt x="405" y="232"/>
                  </a:lnTo>
                  <a:lnTo>
                    <a:pt x="405" y="234"/>
                  </a:lnTo>
                  <a:lnTo>
                    <a:pt x="406" y="235"/>
                  </a:lnTo>
                  <a:lnTo>
                    <a:pt x="407" y="235"/>
                  </a:lnTo>
                  <a:lnTo>
                    <a:pt x="409" y="236"/>
                  </a:lnTo>
                  <a:lnTo>
                    <a:pt x="410" y="236"/>
                  </a:lnTo>
                  <a:lnTo>
                    <a:pt x="411" y="236"/>
                  </a:lnTo>
                  <a:lnTo>
                    <a:pt x="411" y="237"/>
                  </a:lnTo>
                  <a:lnTo>
                    <a:pt x="412" y="237"/>
                  </a:lnTo>
                  <a:lnTo>
                    <a:pt x="413" y="238"/>
                  </a:lnTo>
                  <a:lnTo>
                    <a:pt x="413" y="239"/>
                  </a:lnTo>
                  <a:lnTo>
                    <a:pt x="413" y="240"/>
                  </a:lnTo>
                  <a:lnTo>
                    <a:pt x="413" y="242"/>
                  </a:lnTo>
                  <a:lnTo>
                    <a:pt x="413" y="243"/>
                  </a:lnTo>
                  <a:lnTo>
                    <a:pt x="413" y="244"/>
                  </a:lnTo>
                  <a:lnTo>
                    <a:pt x="414" y="244"/>
                  </a:lnTo>
                  <a:lnTo>
                    <a:pt x="415" y="244"/>
                  </a:lnTo>
                  <a:lnTo>
                    <a:pt x="414" y="246"/>
                  </a:lnTo>
                  <a:lnTo>
                    <a:pt x="411" y="248"/>
                  </a:lnTo>
                  <a:lnTo>
                    <a:pt x="410" y="251"/>
                  </a:lnTo>
                  <a:lnTo>
                    <a:pt x="410" y="249"/>
                  </a:lnTo>
                  <a:lnTo>
                    <a:pt x="410" y="248"/>
                  </a:lnTo>
                  <a:lnTo>
                    <a:pt x="409" y="249"/>
                  </a:lnTo>
                  <a:lnTo>
                    <a:pt x="410" y="249"/>
                  </a:lnTo>
                  <a:lnTo>
                    <a:pt x="410" y="251"/>
                  </a:lnTo>
                  <a:lnTo>
                    <a:pt x="409" y="251"/>
                  </a:lnTo>
                  <a:lnTo>
                    <a:pt x="409" y="252"/>
                  </a:lnTo>
                  <a:lnTo>
                    <a:pt x="406" y="252"/>
                  </a:lnTo>
                  <a:lnTo>
                    <a:pt x="406" y="253"/>
                  </a:lnTo>
                  <a:lnTo>
                    <a:pt x="406" y="252"/>
                  </a:lnTo>
                  <a:lnTo>
                    <a:pt x="405" y="253"/>
                  </a:lnTo>
                  <a:lnTo>
                    <a:pt x="404" y="253"/>
                  </a:lnTo>
                  <a:lnTo>
                    <a:pt x="402" y="254"/>
                  </a:lnTo>
                  <a:lnTo>
                    <a:pt x="402" y="255"/>
                  </a:lnTo>
                  <a:lnTo>
                    <a:pt x="401" y="255"/>
                  </a:lnTo>
                  <a:lnTo>
                    <a:pt x="399" y="255"/>
                  </a:lnTo>
                  <a:lnTo>
                    <a:pt x="399" y="256"/>
                  </a:lnTo>
                  <a:lnTo>
                    <a:pt x="398" y="256"/>
                  </a:lnTo>
                  <a:lnTo>
                    <a:pt x="398" y="257"/>
                  </a:lnTo>
                  <a:lnTo>
                    <a:pt x="397" y="257"/>
                  </a:lnTo>
                  <a:lnTo>
                    <a:pt x="397" y="259"/>
                  </a:lnTo>
                  <a:lnTo>
                    <a:pt x="396" y="259"/>
                  </a:lnTo>
                  <a:lnTo>
                    <a:pt x="395" y="259"/>
                  </a:lnTo>
                  <a:lnTo>
                    <a:pt x="396" y="259"/>
                  </a:lnTo>
                  <a:lnTo>
                    <a:pt x="396" y="260"/>
                  </a:lnTo>
                  <a:lnTo>
                    <a:pt x="396" y="261"/>
                  </a:lnTo>
                  <a:lnTo>
                    <a:pt x="396" y="262"/>
                  </a:lnTo>
                  <a:lnTo>
                    <a:pt x="397" y="262"/>
                  </a:lnTo>
                  <a:lnTo>
                    <a:pt x="397" y="263"/>
                  </a:lnTo>
                  <a:lnTo>
                    <a:pt x="396" y="263"/>
                  </a:lnTo>
                  <a:lnTo>
                    <a:pt x="396" y="264"/>
                  </a:lnTo>
                  <a:lnTo>
                    <a:pt x="397" y="264"/>
                  </a:lnTo>
                  <a:lnTo>
                    <a:pt x="397" y="265"/>
                  </a:lnTo>
                  <a:lnTo>
                    <a:pt x="396" y="265"/>
                  </a:lnTo>
                  <a:lnTo>
                    <a:pt x="395" y="265"/>
                  </a:lnTo>
                  <a:lnTo>
                    <a:pt x="395" y="264"/>
                  </a:lnTo>
                  <a:lnTo>
                    <a:pt x="394" y="264"/>
                  </a:lnTo>
                  <a:lnTo>
                    <a:pt x="393" y="264"/>
                  </a:lnTo>
                  <a:lnTo>
                    <a:pt x="394" y="264"/>
                  </a:lnTo>
                  <a:lnTo>
                    <a:pt x="393" y="265"/>
                  </a:lnTo>
                  <a:lnTo>
                    <a:pt x="393" y="264"/>
                  </a:lnTo>
                  <a:lnTo>
                    <a:pt x="386" y="265"/>
                  </a:lnTo>
                  <a:lnTo>
                    <a:pt x="384" y="262"/>
                  </a:lnTo>
                  <a:lnTo>
                    <a:pt x="382" y="262"/>
                  </a:lnTo>
                  <a:lnTo>
                    <a:pt x="384" y="262"/>
                  </a:lnTo>
                  <a:lnTo>
                    <a:pt x="382" y="262"/>
                  </a:lnTo>
                  <a:lnTo>
                    <a:pt x="381" y="262"/>
                  </a:lnTo>
                  <a:lnTo>
                    <a:pt x="380" y="262"/>
                  </a:lnTo>
                  <a:lnTo>
                    <a:pt x="377" y="264"/>
                  </a:lnTo>
                  <a:lnTo>
                    <a:pt x="377" y="265"/>
                  </a:lnTo>
                  <a:lnTo>
                    <a:pt x="376" y="265"/>
                  </a:lnTo>
                  <a:lnTo>
                    <a:pt x="376" y="266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3" y="269"/>
                  </a:lnTo>
                  <a:lnTo>
                    <a:pt x="373" y="270"/>
                  </a:lnTo>
                  <a:lnTo>
                    <a:pt x="372" y="271"/>
                  </a:lnTo>
                  <a:lnTo>
                    <a:pt x="371" y="271"/>
                  </a:lnTo>
                  <a:lnTo>
                    <a:pt x="372" y="271"/>
                  </a:lnTo>
                  <a:lnTo>
                    <a:pt x="371" y="271"/>
                  </a:lnTo>
                  <a:lnTo>
                    <a:pt x="370" y="271"/>
                  </a:lnTo>
                  <a:lnTo>
                    <a:pt x="369" y="271"/>
                  </a:lnTo>
                  <a:lnTo>
                    <a:pt x="369" y="272"/>
                  </a:lnTo>
                  <a:lnTo>
                    <a:pt x="369" y="273"/>
                  </a:lnTo>
                  <a:lnTo>
                    <a:pt x="368" y="273"/>
                  </a:lnTo>
                  <a:lnTo>
                    <a:pt x="368" y="274"/>
                  </a:lnTo>
                  <a:lnTo>
                    <a:pt x="368" y="276"/>
                  </a:lnTo>
                  <a:lnTo>
                    <a:pt x="367" y="277"/>
                  </a:lnTo>
                  <a:lnTo>
                    <a:pt x="367" y="278"/>
                  </a:lnTo>
                  <a:lnTo>
                    <a:pt x="368" y="279"/>
                  </a:lnTo>
                  <a:lnTo>
                    <a:pt x="367" y="279"/>
                  </a:lnTo>
                  <a:lnTo>
                    <a:pt x="368" y="279"/>
                  </a:lnTo>
                  <a:lnTo>
                    <a:pt x="368" y="280"/>
                  </a:lnTo>
                  <a:lnTo>
                    <a:pt x="367" y="280"/>
                  </a:lnTo>
                  <a:lnTo>
                    <a:pt x="368" y="280"/>
                  </a:lnTo>
                  <a:lnTo>
                    <a:pt x="368" y="281"/>
                  </a:lnTo>
                  <a:lnTo>
                    <a:pt x="368" y="280"/>
                  </a:lnTo>
                  <a:lnTo>
                    <a:pt x="368" y="281"/>
                  </a:lnTo>
                  <a:lnTo>
                    <a:pt x="369" y="281"/>
                  </a:lnTo>
                  <a:lnTo>
                    <a:pt x="364" y="284"/>
                  </a:lnTo>
                  <a:lnTo>
                    <a:pt x="363" y="284"/>
                  </a:lnTo>
                  <a:lnTo>
                    <a:pt x="364" y="284"/>
                  </a:lnTo>
                  <a:lnTo>
                    <a:pt x="363" y="284"/>
                  </a:lnTo>
                  <a:lnTo>
                    <a:pt x="363" y="282"/>
                  </a:lnTo>
                  <a:lnTo>
                    <a:pt x="363" y="281"/>
                  </a:lnTo>
                  <a:lnTo>
                    <a:pt x="364" y="281"/>
                  </a:lnTo>
                  <a:lnTo>
                    <a:pt x="365" y="281"/>
                  </a:lnTo>
                  <a:lnTo>
                    <a:pt x="365" y="280"/>
                  </a:lnTo>
                  <a:lnTo>
                    <a:pt x="367" y="280"/>
                  </a:lnTo>
                  <a:lnTo>
                    <a:pt x="365" y="280"/>
                  </a:lnTo>
                  <a:lnTo>
                    <a:pt x="365" y="279"/>
                  </a:lnTo>
                  <a:lnTo>
                    <a:pt x="364" y="279"/>
                  </a:lnTo>
                  <a:lnTo>
                    <a:pt x="363" y="279"/>
                  </a:lnTo>
                  <a:lnTo>
                    <a:pt x="364" y="279"/>
                  </a:lnTo>
                  <a:lnTo>
                    <a:pt x="363" y="279"/>
                  </a:lnTo>
                  <a:lnTo>
                    <a:pt x="363" y="280"/>
                  </a:lnTo>
                  <a:lnTo>
                    <a:pt x="363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0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3" y="281"/>
                  </a:lnTo>
                  <a:lnTo>
                    <a:pt x="362" y="281"/>
                  </a:lnTo>
                  <a:lnTo>
                    <a:pt x="362" y="282"/>
                  </a:lnTo>
                  <a:lnTo>
                    <a:pt x="362" y="284"/>
                  </a:lnTo>
                  <a:lnTo>
                    <a:pt x="363" y="284"/>
                  </a:lnTo>
                  <a:lnTo>
                    <a:pt x="362" y="284"/>
                  </a:lnTo>
                  <a:lnTo>
                    <a:pt x="362" y="282"/>
                  </a:lnTo>
                  <a:lnTo>
                    <a:pt x="361" y="284"/>
                  </a:lnTo>
                  <a:lnTo>
                    <a:pt x="361" y="282"/>
                  </a:lnTo>
                  <a:lnTo>
                    <a:pt x="360" y="281"/>
                  </a:lnTo>
                  <a:lnTo>
                    <a:pt x="359" y="282"/>
                  </a:lnTo>
                  <a:lnTo>
                    <a:pt x="359" y="284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6" y="285"/>
                  </a:lnTo>
                  <a:lnTo>
                    <a:pt x="356" y="286"/>
                  </a:lnTo>
                  <a:lnTo>
                    <a:pt x="355" y="286"/>
                  </a:lnTo>
                  <a:lnTo>
                    <a:pt x="355" y="287"/>
                  </a:lnTo>
                  <a:lnTo>
                    <a:pt x="354" y="287"/>
                  </a:lnTo>
                  <a:lnTo>
                    <a:pt x="355" y="287"/>
                  </a:lnTo>
                  <a:lnTo>
                    <a:pt x="354" y="288"/>
                  </a:lnTo>
                  <a:lnTo>
                    <a:pt x="355" y="288"/>
                  </a:lnTo>
                  <a:lnTo>
                    <a:pt x="355" y="289"/>
                  </a:lnTo>
                  <a:lnTo>
                    <a:pt x="356" y="289"/>
                  </a:lnTo>
                  <a:lnTo>
                    <a:pt x="356" y="290"/>
                  </a:lnTo>
                  <a:lnTo>
                    <a:pt x="355" y="290"/>
                  </a:lnTo>
                  <a:lnTo>
                    <a:pt x="356" y="290"/>
                  </a:lnTo>
                  <a:lnTo>
                    <a:pt x="356" y="289"/>
                  </a:lnTo>
                  <a:lnTo>
                    <a:pt x="357" y="289"/>
                  </a:lnTo>
                  <a:lnTo>
                    <a:pt x="359" y="289"/>
                  </a:lnTo>
                  <a:lnTo>
                    <a:pt x="359" y="288"/>
                  </a:lnTo>
                  <a:lnTo>
                    <a:pt x="360" y="287"/>
                  </a:lnTo>
                  <a:lnTo>
                    <a:pt x="361" y="287"/>
                  </a:lnTo>
                  <a:lnTo>
                    <a:pt x="362" y="288"/>
                  </a:lnTo>
                  <a:lnTo>
                    <a:pt x="361" y="289"/>
                  </a:lnTo>
                  <a:lnTo>
                    <a:pt x="360" y="290"/>
                  </a:lnTo>
                  <a:lnTo>
                    <a:pt x="359" y="290"/>
                  </a:lnTo>
                  <a:lnTo>
                    <a:pt x="357" y="290"/>
                  </a:lnTo>
                  <a:lnTo>
                    <a:pt x="356" y="290"/>
                  </a:lnTo>
                  <a:lnTo>
                    <a:pt x="356" y="291"/>
                  </a:lnTo>
                  <a:lnTo>
                    <a:pt x="355" y="291"/>
                  </a:lnTo>
                  <a:lnTo>
                    <a:pt x="354" y="291"/>
                  </a:lnTo>
                  <a:lnTo>
                    <a:pt x="354" y="293"/>
                  </a:lnTo>
                  <a:lnTo>
                    <a:pt x="353" y="293"/>
                  </a:lnTo>
                  <a:lnTo>
                    <a:pt x="352" y="293"/>
                  </a:lnTo>
                  <a:lnTo>
                    <a:pt x="353" y="293"/>
                  </a:lnTo>
                  <a:lnTo>
                    <a:pt x="352" y="294"/>
                  </a:lnTo>
                  <a:lnTo>
                    <a:pt x="351" y="294"/>
                  </a:lnTo>
                  <a:lnTo>
                    <a:pt x="351" y="295"/>
                  </a:lnTo>
                  <a:lnTo>
                    <a:pt x="350" y="295"/>
                  </a:lnTo>
                  <a:lnTo>
                    <a:pt x="348" y="294"/>
                  </a:lnTo>
                  <a:lnTo>
                    <a:pt x="348" y="295"/>
                  </a:lnTo>
                  <a:lnTo>
                    <a:pt x="348" y="294"/>
                  </a:lnTo>
                  <a:lnTo>
                    <a:pt x="348" y="293"/>
                  </a:lnTo>
                  <a:lnTo>
                    <a:pt x="350" y="293"/>
                  </a:lnTo>
                  <a:lnTo>
                    <a:pt x="348" y="293"/>
                  </a:lnTo>
                  <a:lnTo>
                    <a:pt x="348" y="294"/>
                  </a:lnTo>
                  <a:lnTo>
                    <a:pt x="347" y="294"/>
                  </a:lnTo>
                  <a:lnTo>
                    <a:pt x="347" y="293"/>
                  </a:lnTo>
                  <a:lnTo>
                    <a:pt x="346" y="293"/>
                  </a:lnTo>
                  <a:lnTo>
                    <a:pt x="346" y="291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3" y="291"/>
                  </a:lnTo>
                  <a:lnTo>
                    <a:pt x="343" y="290"/>
                  </a:lnTo>
                  <a:lnTo>
                    <a:pt x="344" y="290"/>
                  </a:lnTo>
                  <a:lnTo>
                    <a:pt x="343" y="289"/>
                  </a:lnTo>
                  <a:lnTo>
                    <a:pt x="344" y="289"/>
                  </a:lnTo>
                  <a:lnTo>
                    <a:pt x="343" y="289"/>
                  </a:lnTo>
                  <a:lnTo>
                    <a:pt x="343" y="288"/>
                  </a:lnTo>
                  <a:lnTo>
                    <a:pt x="344" y="288"/>
                  </a:lnTo>
                  <a:lnTo>
                    <a:pt x="344" y="287"/>
                  </a:lnTo>
                  <a:lnTo>
                    <a:pt x="345" y="287"/>
                  </a:lnTo>
                  <a:lnTo>
                    <a:pt x="344" y="287"/>
                  </a:lnTo>
                  <a:lnTo>
                    <a:pt x="344" y="286"/>
                  </a:lnTo>
                  <a:lnTo>
                    <a:pt x="345" y="286"/>
                  </a:lnTo>
                  <a:lnTo>
                    <a:pt x="344" y="286"/>
                  </a:lnTo>
                  <a:lnTo>
                    <a:pt x="344" y="287"/>
                  </a:lnTo>
                  <a:lnTo>
                    <a:pt x="343" y="287"/>
                  </a:lnTo>
                  <a:lnTo>
                    <a:pt x="343" y="288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2" y="286"/>
                  </a:lnTo>
                  <a:lnTo>
                    <a:pt x="340" y="286"/>
                  </a:lnTo>
                  <a:lnTo>
                    <a:pt x="342" y="286"/>
                  </a:lnTo>
                  <a:lnTo>
                    <a:pt x="342" y="285"/>
                  </a:lnTo>
                  <a:lnTo>
                    <a:pt x="340" y="285"/>
                  </a:lnTo>
                  <a:lnTo>
                    <a:pt x="340" y="284"/>
                  </a:lnTo>
                  <a:lnTo>
                    <a:pt x="340" y="285"/>
                  </a:lnTo>
                  <a:lnTo>
                    <a:pt x="340" y="286"/>
                  </a:lnTo>
                  <a:lnTo>
                    <a:pt x="339" y="286"/>
                  </a:lnTo>
                  <a:lnTo>
                    <a:pt x="339" y="287"/>
                  </a:lnTo>
                  <a:lnTo>
                    <a:pt x="340" y="287"/>
                  </a:lnTo>
                  <a:lnTo>
                    <a:pt x="340" y="288"/>
                  </a:lnTo>
                  <a:lnTo>
                    <a:pt x="340" y="289"/>
                  </a:lnTo>
                  <a:lnTo>
                    <a:pt x="342" y="290"/>
                  </a:lnTo>
                  <a:lnTo>
                    <a:pt x="342" y="291"/>
                  </a:lnTo>
                  <a:lnTo>
                    <a:pt x="342" y="293"/>
                  </a:lnTo>
                  <a:lnTo>
                    <a:pt x="342" y="294"/>
                  </a:lnTo>
                  <a:lnTo>
                    <a:pt x="340" y="294"/>
                  </a:lnTo>
                  <a:lnTo>
                    <a:pt x="339" y="294"/>
                  </a:lnTo>
                  <a:lnTo>
                    <a:pt x="339" y="293"/>
                  </a:lnTo>
                  <a:lnTo>
                    <a:pt x="338" y="293"/>
                  </a:lnTo>
                  <a:lnTo>
                    <a:pt x="338" y="291"/>
                  </a:lnTo>
                  <a:lnTo>
                    <a:pt x="337" y="291"/>
                  </a:lnTo>
                  <a:lnTo>
                    <a:pt x="338" y="293"/>
                  </a:lnTo>
                  <a:lnTo>
                    <a:pt x="338" y="294"/>
                  </a:lnTo>
                  <a:lnTo>
                    <a:pt x="339" y="294"/>
                  </a:lnTo>
                  <a:lnTo>
                    <a:pt x="339" y="295"/>
                  </a:lnTo>
                  <a:lnTo>
                    <a:pt x="340" y="295"/>
                  </a:lnTo>
                  <a:lnTo>
                    <a:pt x="342" y="296"/>
                  </a:lnTo>
                  <a:lnTo>
                    <a:pt x="342" y="295"/>
                  </a:lnTo>
                  <a:lnTo>
                    <a:pt x="343" y="295"/>
                  </a:lnTo>
                  <a:lnTo>
                    <a:pt x="343" y="296"/>
                  </a:lnTo>
                  <a:lnTo>
                    <a:pt x="344" y="296"/>
                  </a:lnTo>
                  <a:lnTo>
                    <a:pt x="345" y="296"/>
                  </a:lnTo>
                  <a:lnTo>
                    <a:pt x="344" y="296"/>
                  </a:lnTo>
                  <a:lnTo>
                    <a:pt x="345" y="296"/>
                  </a:lnTo>
                  <a:lnTo>
                    <a:pt x="346" y="296"/>
                  </a:lnTo>
                  <a:lnTo>
                    <a:pt x="345" y="297"/>
                  </a:lnTo>
                  <a:lnTo>
                    <a:pt x="345" y="298"/>
                  </a:lnTo>
                  <a:lnTo>
                    <a:pt x="344" y="298"/>
                  </a:lnTo>
                  <a:lnTo>
                    <a:pt x="344" y="299"/>
                  </a:lnTo>
                  <a:lnTo>
                    <a:pt x="345" y="299"/>
                  </a:lnTo>
                  <a:lnTo>
                    <a:pt x="345" y="298"/>
                  </a:lnTo>
                  <a:lnTo>
                    <a:pt x="346" y="298"/>
                  </a:lnTo>
                  <a:lnTo>
                    <a:pt x="346" y="297"/>
                  </a:lnTo>
                  <a:lnTo>
                    <a:pt x="347" y="298"/>
                  </a:lnTo>
                  <a:lnTo>
                    <a:pt x="346" y="298"/>
                  </a:lnTo>
                  <a:lnTo>
                    <a:pt x="346" y="299"/>
                  </a:lnTo>
                  <a:lnTo>
                    <a:pt x="346" y="301"/>
                  </a:lnTo>
                  <a:lnTo>
                    <a:pt x="345" y="301"/>
                  </a:lnTo>
                  <a:lnTo>
                    <a:pt x="345" y="302"/>
                  </a:lnTo>
                  <a:lnTo>
                    <a:pt x="345" y="303"/>
                  </a:lnTo>
                  <a:lnTo>
                    <a:pt x="344" y="302"/>
                  </a:lnTo>
                  <a:lnTo>
                    <a:pt x="344" y="303"/>
                  </a:lnTo>
                  <a:lnTo>
                    <a:pt x="344" y="302"/>
                  </a:lnTo>
                  <a:lnTo>
                    <a:pt x="345" y="303"/>
                  </a:lnTo>
                  <a:lnTo>
                    <a:pt x="344" y="305"/>
                  </a:lnTo>
                  <a:lnTo>
                    <a:pt x="343" y="306"/>
                  </a:lnTo>
                  <a:lnTo>
                    <a:pt x="342" y="306"/>
                  </a:lnTo>
                  <a:lnTo>
                    <a:pt x="340" y="307"/>
                  </a:lnTo>
                  <a:lnTo>
                    <a:pt x="339" y="307"/>
                  </a:lnTo>
                  <a:lnTo>
                    <a:pt x="337" y="308"/>
                  </a:lnTo>
                  <a:lnTo>
                    <a:pt x="337" y="310"/>
                  </a:lnTo>
                  <a:lnTo>
                    <a:pt x="336" y="308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38" y="307"/>
                  </a:lnTo>
                  <a:lnTo>
                    <a:pt x="338" y="306"/>
                  </a:lnTo>
                  <a:lnTo>
                    <a:pt x="339" y="306"/>
                  </a:lnTo>
                  <a:lnTo>
                    <a:pt x="340" y="306"/>
                  </a:lnTo>
                  <a:lnTo>
                    <a:pt x="339" y="306"/>
                  </a:lnTo>
                  <a:lnTo>
                    <a:pt x="338" y="306"/>
                  </a:lnTo>
                  <a:lnTo>
                    <a:pt x="338" y="307"/>
                  </a:lnTo>
                  <a:lnTo>
                    <a:pt x="337" y="307"/>
                  </a:lnTo>
                  <a:lnTo>
                    <a:pt x="337" y="308"/>
                  </a:lnTo>
                  <a:lnTo>
                    <a:pt x="336" y="308"/>
                  </a:lnTo>
                  <a:lnTo>
                    <a:pt x="335" y="308"/>
                  </a:lnTo>
                  <a:lnTo>
                    <a:pt x="334" y="308"/>
                  </a:lnTo>
                  <a:lnTo>
                    <a:pt x="334" y="310"/>
                  </a:lnTo>
                  <a:lnTo>
                    <a:pt x="333" y="308"/>
                  </a:lnTo>
                  <a:lnTo>
                    <a:pt x="331" y="310"/>
                  </a:lnTo>
                  <a:lnTo>
                    <a:pt x="333" y="310"/>
                  </a:lnTo>
                  <a:lnTo>
                    <a:pt x="334" y="310"/>
                  </a:lnTo>
                  <a:lnTo>
                    <a:pt x="334" y="311"/>
                  </a:lnTo>
                  <a:lnTo>
                    <a:pt x="335" y="311"/>
                  </a:lnTo>
                  <a:lnTo>
                    <a:pt x="335" y="312"/>
                  </a:lnTo>
                  <a:lnTo>
                    <a:pt x="334" y="312"/>
                  </a:lnTo>
                  <a:lnTo>
                    <a:pt x="334" y="313"/>
                  </a:lnTo>
                  <a:lnTo>
                    <a:pt x="333" y="313"/>
                  </a:lnTo>
                  <a:lnTo>
                    <a:pt x="333" y="312"/>
                  </a:lnTo>
                  <a:lnTo>
                    <a:pt x="331" y="312"/>
                  </a:lnTo>
                  <a:lnTo>
                    <a:pt x="330" y="312"/>
                  </a:lnTo>
                  <a:lnTo>
                    <a:pt x="327" y="313"/>
                  </a:lnTo>
                  <a:lnTo>
                    <a:pt x="322" y="314"/>
                  </a:lnTo>
                  <a:lnTo>
                    <a:pt x="320" y="315"/>
                  </a:lnTo>
                  <a:lnTo>
                    <a:pt x="319" y="315"/>
                  </a:lnTo>
                  <a:lnTo>
                    <a:pt x="320" y="316"/>
                  </a:lnTo>
                  <a:lnTo>
                    <a:pt x="319" y="316"/>
                  </a:lnTo>
                  <a:lnTo>
                    <a:pt x="319" y="318"/>
                  </a:lnTo>
                  <a:lnTo>
                    <a:pt x="318" y="318"/>
                  </a:lnTo>
                  <a:lnTo>
                    <a:pt x="318" y="319"/>
                  </a:lnTo>
                  <a:lnTo>
                    <a:pt x="315" y="319"/>
                  </a:lnTo>
                  <a:lnTo>
                    <a:pt x="315" y="318"/>
                  </a:lnTo>
                  <a:lnTo>
                    <a:pt x="314" y="316"/>
                  </a:lnTo>
                  <a:lnTo>
                    <a:pt x="313" y="315"/>
                  </a:lnTo>
                  <a:lnTo>
                    <a:pt x="314" y="315"/>
                  </a:lnTo>
                  <a:lnTo>
                    <a:pt x="314" y="314"/>
                  </a:lnTo>
                  <a:lnTo>
                    <a:pt x="313" y="314"/>
                  </a:lnTo>
                  <a:lnTo>
                    <a:pt x="313" y="315"/>
                  </a:lnTo>
                  <a:lnTo>
                    <a:pt x="312" y="315"/>
                  </a:lnTo>
                  <a:lnTo>
                    <a:pt x="312" y="314"/>
                  </a:lnTo>
                  <a:lnTo>
                    <a:pt x="311" y="313"/>
                  </a:lnTo>
                  <a:lnTo>
                    <a:pt x="310" y="313"/>
                  </a:lnTo>
                  <a:lnTo>
                    <a:pt x="311" y="314"/>
                  </a:lnTo>
                  <a:lnTo>
                    <a:pt x="312" y="316"/>
                  </a:lnTo>
                  <a:lnTo>
                    <a:pt x="313" y="316"/>
                  </a:lnTo>
                  <a:lnTo>
                    <a:pt x="313" y="318"/>
                  </a:lnTo>
                  <a:lnTo>
                    <a:pt x="314" y="318"/>
                  </a:lnTo>
                  <a:lnTo>
                    <a:pt x="314" y="319"/>
                  </a:lnTo>
                  <a:lnTo>
                    <a:pt x="313" y="319"/>
                  </a:lnTo>
                  <a:lnTo>
                    <a:pt x="312" y="319"/>
                  </a:lnTo>
                  <a:lnTo>
                    <a:pt x="313" y="319"/>
                  </a:lnTo>
                  <a:lnTo>
                    <a:pt x="310" y="321"/>
                  </a:lnTo>
                  <a:lnTo>
                    <a:pt x="301" y="328"/>
                  </a:lnTo>
                  <a:lnTo>
                    <a:pt x="300" y="327"/>
                  </a:lnTo>
                  <a:lnTo>
                    <a:pt x="300" y="324"/>
                  </a:lnTo>
                  <a:lnTo>
                    <a:pt x="298" y="324"/>
                  </a:lnTo>
                  <a:lnTo>
                    <a:pt x="298" y="323"/>
                  </a:lnTo>
                  <a:lnTo>
                    <a:pt x="298" y="322"/>
                  </a:lnTo>
                  <a:lnTo>
                    <a:pt x="298" y="323"/>
                  </a:lnTo>
                  <a:lnTo>
                    <a:pt x="297" y="323"/>
                  </a:lnTo>
                  <a:lnTo>
                    <a:pt x="297" y="322"/>
                  </a:lnTo>
                  <a:lnTo>
                    <a:pt x="296" y="322"/>
                  </a:lnTo>
                  <a:lnTo>
                    <a:pt x="296" y="321"/>
                  </a:lnTo>
                  <a:lnTo>
                    <a:pt x="295" y="321"/>
                  </a:lnTo>
                  <a:lnTo>
                    <a:pt x="294" y="321"/>
                  </a:lnTo>
                  <a:lnTo>
                    <a:pt x="294" y="320"/>
                  </a:lnTo>
                  <a:lnTo>
                    <a:pt x="293" y="320"/>
                  </a:lnTo>
                  <a:lnTo>
                    <a:pt x="293" y="319"/>
                  </a:lnTo>
                  <a:lnTo>
                    <a:pt x="292" y="319"/>
                  </a:lnTo>
                  <a:lnTo>
                    <a:pt x="292" y="320"/>
                  </a:lnTo>
                  <a:lnTo>
                    <a:pt x="293" y="320"/>
                  </a:lnTo>
                  <a:lnTo>
                    <a:pt x="293" y="321"/>
                  </a:lnTo>
                  <a:lnTo>
                    <a:pt x="292" y="321"/>
                  </a:lnTo>
                  <a:lnTo>
                    <a:pt x="291" y="321"/>
                  </a:lnTo>
                  <a:lnTo>
                    <a:pt x="291" y="322"/>
                  </a:lnTo>
                  <a:lnTo>
                    <a:pt x="292" y="322"/>
                  </a:lnTo>
                  <a:lnTo>
                    <a:pt x="292" y="321"/>
                  </a:lnTo>
                  <a:lnTo>
                    <a:pt x="292" y="322"/>
                  </a:lnTo>
                  <a:lnTo>
                    <a:pt x="293" y="322"/>
                  </a:lnTo>
                  <a:lnTo>
                    <a:pt x="293" y="323"/>
                  </a:lnTo>
                  <a:lnTo>
                    <a:pt x="293" y="324"/>
                  </a:lnTo>
                  <a:lnTo>
                    <a:pt x="293" y="325"/>
                  </a:lnTo>
                  <a:lnTo>
                    <a:pt x="292" y="325"/>
                  </a:lnTo>
                  <a:lnTo>
                    <a:pt x="291" y="325"/>
                  </a:lnTo>
                  <a:lnTo>
                    <a:pt x="289" y="324"/>
                  </a:lnTo>
                  <a:lnTo>
                    <a:pt x="289" y="325"/>
                  </a:lnTo>
                  <a:lnTo>
                    <a:pt x="288" y="324"/>
                  </a:lnTo>
                  <a:lnTo>
                    <a:pt x="288" y="325"/>
                  </a:lnTo>
                  <a:lnTo>
                    <a:pt x="287" y="325"/>
                  </a:lnTo>
                  <a:lnTo>
                    <a:pt x="286" y="325"/>
                  </a:lnTo>
                  <a:lnTo>
                    <a:pt x="285" y="325"/>
                  </a:lnTo>
                  <a:lnTo>
                    <a:pt x="284" y="324"/>
                  </a:lnTo>
                  <a:lnTo>
                    <a:pt x="284" y="323"/>
                  </a:lnTo>
                  <a:lnTo>
                    <a:pt x="283" y="323"/>
                  </a:lnTo>
                  <a:lnTo>
                    <a:pt x="283" y="322"/>
                  </a:lnTo>
                  <a:lnTo>
                    <a:pt x="283" y="323"/>
                  </a:lnTo>
                  <a:lnTo>
                    <a:pt x="281" y="323"/>
                  </a:lnTo>
                  <a:lnTo>
                    <a:pt x="281" y="322"/>
                  </a:lnTo>
                  <a:lnTo>
                    <a:pt x="281" y="323"/>
                  </a:lnTo>
                  <a:lnTo>
                    <a:pt x="283" y="323"/>
                  </a:lnTo>
                  <a:lnTo>
                    <a:pt x="283" y="324"/>
                  </a:lnTo>
                  <a:lnTo>
                    <a:pt x="281" y="324"/>
                  </a:lnTo>
                  <a:lnTo>
                    <a:pt x="279" y="324"/>
                  </a:lnTo>
                  <a:lnTo>
                    <a:pt x="278" y="324"/>
                  </a:lnTo>
                  <a:lnTo>
                    <a:pt x="278" y="323"/>
                  </a:lnTo>
                  <a:lnTo>
                    <a:pt x="278" y="322"/>
                  </a:lnTo>
                  <a:lnTo>
                    <a:pt x="277" y="322"/>
                  </a:lnTo>
                  <a:lnTo>
                    <a:pt x="277" y="323"/>
                  </a:lnTo>
                  <a:lnTo>
                    <a:pt x="277" y="324"/>
                  </a:lnTo>
                  <a:lnTo>
                    <a:pt x="278" y="324"/>
                  </a:lnTo>
                  <a:lnTo>
                    <a:pt x="278" y="325"/>
                  </a:lnTo>
                  <a:lnTo>
                    <a:pt x="277" y="325"/>
                  </a:lnTo>
                  <a:lnTo>
                    <a:pt x="276" y="325"/>
                  </a:lnTo>
                  <a:lnTo>
                    <a:pt x="275" y="324"/>
                  </a:lnTo>
                  <a:lnTo>
                    <a:pt x="275" y="325"/>
                  </a:lnTo>
                  <a:lnTo>
                    <a:pt x="275" y="324"/>
                  </a:lnTo>
                  <a:lnTo>
                    <a:pt x="274" y="324"/>
                  </a:lnTo>
                  <a:lnTo>
                    <a:pt x="274" y="325"/>
                  </a:lnTo>
                  <a:lnTo>
                    <a:pt x="274" y="327"/>
                  </a:lnTo>
                  <a:lnTo>
                    <a:pt x="275" y="327"/>
                  </a:lnTo>
                  <a:lnTo>
                    <a:pt x="275" y="328"/>
                  </a:lnTo>
                  <a:lnTo>
                    <a:pt x="275" y="327"/>
                  </a:lnTo>
                  <a:lnTo>
                    <a:pt x="276" y="327"/>
                  </a:lnTo>
                  <a:lnTo>
                    <a:pt x="276" y="328"/>
                  </a:lnTo>
                  <a:lnTo>
                    <a:pt x="277" y="327"/>
                  </a:lnTo>
                  <a:lnTo>
                    <a:pt x="278" y="327"/>
                  </a:lnTo>
                  <a:lnTo>
                    <a:pt x="279" y="328"/>
                  </a:lnTo>
                  <a:lnTo>
                    <a:pt x="279" y="329"/>
                  </a:lnTo>
                  <a:lnTo>
                    <a:pt x="279" y="330"/>
                  </a:lnTo>
                  <a:lnTo>
                    <a:pt x="278" y="330"/>
                  </a:lnTo>
                  <a:lnTo>
                    <a:pt x="277" y="330"/>
                  </a:lnTo>
                  <a:lnTo>
                    <a:pt x="277" y="331"/>
                  </a:lnTo>
                  <a:lnTo>
                    <a:pt x="278" y="331"/>
                  </a:lnTo>
                  <a:lnTo>
                    <a:pt x="279" y="331"/>
                  </a:lnTo>
                  <a:lnTo>
                    <a:pt x="280" y="331"/>
                  </a:lnTo>
                  <a:lnTo>
                    <a:pt x="281" y="331"/>
                  </a:lnTo>
                  <a:lnTo>
                    <a:pt x="280" y="332"/>
                  </a:lnTo>
                  <a:lnTo>
                    <a:pt x="281" y="331"/>
                  </a:lnTo>
                  <a:lnTo>
                    <a:pt x="283" y="331"/>
                  </a:lnTo>
                  <a:lnTo>
                    <a:pt x="284" y="331"/>
                  </a:lnTo>
                  <a:lnTo>
                    <a:pt x="284" y="332"/>
                  </a:lnTo>
                  <a:lnTo>
                    <a:pt x="285" y="332"/>
                  </a:lnTo>
                  <a:lnTo>
                    <a:pt x="285" y="331"/>
                  </a:lnTo>
                  <a:lnTo>
                    <a:pt x="286" y="332"/>
                  </a:lnTo>
                  <a:lnTo>
                    <a:pt x="287" y="333"/>
                  </a:lnTo>
                  <a:lnTo>
                    <a:pt x="287" y="335"/>
                  </a:lnTo>
                  <a:lnTo>
                    <a:pt x="288" y="336"/>
                  </a:lnTo>
                  <a:lnTo>
                    <a:pt x="288" y="337"/>
                  </a:lnTo>
                  <a:lnTo>
                    <a:pt x="288" y="338"/>
                  </a:lnTo>
                  <a:lnTo>
                    <a:pt x="287" y="338"/>
                  </a:lnTo>
                  <a:lnTo>
                    <a:pt x="287" y="339"/>
                  </a:lnTo>
                  <a:lnTo>
                    <a:pt x="287" y="338"/>
                  </a:lnTo>
                  <a:lnTo>
                    <a:pt x="286" y="338"/>
                  </a:lnTo>
                  <a:lnTo>
                    <a:pt x="287" y="338"/>
                  </a:lnTo>
                  <a:lnTo>
                    <a:pt x="287" y="337"/>
                  </a:lnTo>
                  <a:lnTo>
                    <a:pt x="286" y="337"/>
                  </a:lnTo>
                  <a:lnTo>
                    <a:pt x="286" y="338"/>
                  </a:lnTo>
                  <a:lnTo>
                    <a:pt x="285" y="338"/>
                  </a:lnTo>
                  <a:lnTo>
                    <a:pt x="284" y="338"/>
                  </a:lnTo>
                  <a:lnTo>
                    <a:pt x="284" y="339"/>
                  </a:lnTo>
                  <a:lnTo>
                    <a:pt x="283" y="339"/>
                  </a:lnTo>
                  <a:lnTo>
                    <a:pt x="284" y="339"/>
                  </a:lnTo>
                  <a:lnTo>
                    <a:pt x="283" y="340"/>
                  </a:lnTo>
                  <a:lnTo>
                    <a:pt x="281" y="340"/>
                  </a:lnTo>
                  <a:lnTo>
                    <a:pt x="280" y="341"/>
                  </a:lnTo>
                  <a:lnTo>
                    <a:pt x="280" y="340"/>
                  </a:lnTo>
                  <a:lnTo>
                    <a:pt x="280" y="341"/>
                  </a:lnTo>
                  <a:lnTo>
                    <a:pt x="279" y="341"/>
                  </a:lnTo>
                  <a:lnTo>
                    <a:pt x="279" y="343"/>
                  </a:lnTo>
                  <a:lnTo>
                    <a:pt x="278" y="343"/>
                  </a:lnTo>
                  <a:lnTo>
                    <a:pt x="279" y="343"/>
                  </a:lnTo>
                  <a:lnTo>
                    <a:pt x="279" y="344"/>
                  </a:lnTo>
                  <a:lnTo>
                    <a:pt x="278" y="344"/>
                  </a:lnTo>
                  <a:lnTo>
                    <a:pt x="279" y="344"/>
                  </a:lnTo>
                  <a:lnTo>
                    <a:pt x="279" y="345"/>
                  </a:lnTo>
                  <a:lnTo>
                    <a:pt x="280" y="345"/>
                  </a:lnTo>
                  <a:lnTo>
                    <a:pt x="279" y="346"/>
                  </a:lnTo>
                  <a:lnTo>
                    <a:pt x="278" y="346"/>
                  </a:lnTo>
                  <a:lnTo>
                    <a:pt x="278" y="347"/>
                  </a:lnTo>
                  <a:lnTo>
                    <a:pt x="277" y="346"/>
                  </a:lnTo>
                  <a:lnTo>
                    <a:pt x="276" y="347"/>
                  </a:lnTo>
                  <a:lnTo>
                    <a:pt x="277" y="347"/>
                  </a:lnTo>
                  <a:lnTo>
                    <a:pt x="278" y="347"/>
                  </a:lnTo>
                  <a:lnTo>
                    <a:pt x="278" y="348"/>
                  </a:lnTo>
                  <a:lnTo>
                    <a:pt x="277" y="348"/>
                  </a:lnTo>
                  <a:lnTo>
                    <a:pt x="277" y="349"/>
                  </a:lnTo>
                  <a:lnTo>
                    <a:pt x="276" y="349"/>
                  </a:lnTo>
                  <a:lnTo>
                    <a:pt x="276" y="350"/>
                  </a:lnTo>
                  <a:lnTo>
                    <a:pt x="276" y="352"/>
                  </a:lnTo>
                  <a:lnTo>
                    <a:pt x="275" y="352"/>
                  </a:lnTo>
                  <a:lnTo>
                    <a:pt x="274" y="352"/>
                  </a:lnTo>
                  <a:lnTo>
                    <a:pt x="274" y="353"/>
                  </a:lnTo>
                  <a:lnTo>
                    <a:pt x="272" y="354"/>
                  </a:lnTo>
                  <a:lnTo>
                    <a:pt x="270" y="354"/>
                  </a:lnTo>
                  <a:lnTo>
                    <a:pt x="270" y="353"/>
                  </a:lnTo>
                  <a:lnTo>
                    <a:pt x="270" y="352"/>
                  </a:lnTo>
                  <a:lnTo>
                    <a:pt x="271" y="352"/>
                  </a:lnTo>
                  <a:lnTo>
                    <a:pt x="272" y="352"/>
                  </a:lnTo>
                  <a:lnTo>
                    <a:pt x="271" y="352"/>
                  </a:lnTo>
                  <a:lnTo>
                    <a:pt x="270" y="352"/>
                  </a:lnTo>
                  <a:lnTo>
                    <a:pt x="270" y="350"/>
                  </a:lnTo>
                  <a:lnTo>
                    <a:pt x="270" y="349"/>
                  </a:lnTo>
                  <a:lnTo>
                    <a:pt x="270" y="348"/>
                  </a:lnTo>
                  <a:lnTo>
                    <a:pt x="270" y="347"/>
                  </a:lnTo>
                  <a:lnTo>
                    <a:pt x="270" y="346"/>
                  </a:lnTo>
                  <a:lnTo>
                    <a:pt x="269" y="346"/>
                  </a:lnTo>
                  <a:lnTo>
                    <a:pt x="269" y="345"/>
                  </a:lnTo>
                  <a:lnTo>
                    <a:pt x="269" y="344"/>
                  </a:lnTo>
                  <a:lnTo>
                    <a:pt x="269" y="343"/>
                  </a:lnTo>
                  <a:lnTo>
                    <a:pt x="268" y="344"/>
                  </a:lnTo>
                  <a:lnTo>
                    <a:pt x="268" y="345"/>
                  </a:lnTo>
                  <a:lnTo>
                    <a:pt x="268" y="346"/>
                  </a:lnTo>
                  <a:lnTo>
                    <a:pt x="268" y="347"/>
                  </a:lnTo>
                  <a:lnTo>
                    <a:pt x="268" y="349"/>
                  </a:lnTo>
                  <a:lnTo>
                    <a:pt x="266" y="348"/>
                  </a:lnTo>
                  <a:lnTo>
                    <a:pt x="263" y="346"/>
                  </a:lnTo>
                  <a:lnTo>
                    <a:pt x="262" y="345"/>
                  </a:lnTo>
                  <a:lnTo>
                    <a:pt x="262" y="344"/>
                  </a:lnTo>
                  <a:lnTo>
                    <a:pt x="262" y="345"/>
                  </a:lnTo>
                  <a:lnTo>
                    <a:pt x="261" y="344"/>
                  </a:lnTo>
                  <a:lnTo>
                    <a:pt x="261" y="343"/>
                  </a:lnTo>
                  <a:lnTo>
                    <a:pt x="260" y="343"/>
                  </a:lnTo>
                  <a:lnTo>
                    <a:pt x="259" y="341"/>
                  </a:lnTo>
                  <a:lnTo>
                    <a:pt x="258" y="340"/>
                  </a:lnTo>
                  <a:lnTo>
                    <a:pt x="256" y="339"/>
                  </a:lnTo>
                  <a:lnTo>
                    <a:pt x="256" y="338"/>
                  </a:lnTo>
                  <a:lnTo>
                    <a:pt x="256" y="337"/>
                  </a:lnTo>
                  <a:lnTo>
                    <a:pt x="256" y="336"/>
                  </a:lnTo>
                  <a:lnTo>
                    <a:pt x="256" y="337"/>
                  </a:lnTo>
                  <a:lnTo>
                    <a:pt x="255" y="337"/>
                  </a:lnTo>
                  <a:lnTo>
                    <a:pt x="255" y="336"/>
                  </a:lnTo>
                  <a:lnTo>
                    <a:pt x="255" y="335"/>
                  </a:lnTo>
                  <a:lnTo>
                    <a:pt x="254" y="333"/>
                  </a:lnTo>
                  <a:lnTo>
                    <a:pt x="254" y="332"/>
                  </a:lnTo>
                  <a:lnTo>
                    <a:pt x="254" y="331"/>
                  </a:lnTo>
                  <a:lnTo>
                    <a:pt x="254" y="330"/>
                  </a:lnTo>
                  <a:lnTo>
                    <a:pt x="253" y="330"/>
                  </a:lnTo>
                  <a:lnTo>
                    <a:pt x="253" y="329"/>
                  </a:lnTo>
                  <a:lnTo>
                    <a:pt x="253" y="328"/>
                  </a:lnTo>
                  <a:lnTo>
                    <a:pt x="254" y="328"/>
                  </a:lnTo>
                  <a:lnTo>
                    <a:pt x="255" y="328"/>
                  </a:lnTo>
                  <a:lnTo>
                    <a:pt x="255" y="327"/>
                  </a:lnTo>
                  <a:lnTo>
                    <a:pt x="255" y="325"/>
                  </a:lnTo>
                  <a:lnTo>
                    <a:pt x="255" y="327"/>
                  </a:lnTo>
                  <a:lnTo>
                    <a:pt x="255" y="325"/>
                  </a:lnTo>
                  <a:lnTo>
                    <a:pt x="255" y="327"/>
                  </a:lnTo>
                  <a:lnTo>
                    <a:pt x="254" y="325"/>
                  </a:lnTo>
                  <a:lnTo>
                    <a:pt x="254" y="327"/>
                  </a:lnTo>
                  <a:lnTo>
                    <a:pt x="253" y="327"/>
                  </a:lnTo>
                  <a:lnTo>
                    <a:pt x="253" y="325"/>
                  </a:lnTo>
                  <a:lnTo>
                    <a:pt x="252" y="325"/>
                  </a:lnTo>
                  <a:lnTo>
                    <a:pt x="251" y="327"/>
                  </a:lnTo>
                  <a:lnTo>
                    <a:pt x="252" y="327"/>
                  </a:lnTo>
                  <a:lnTo>
                    <a:pt x="252" y="328"/>
                  </a:lnTo>
                  <a:lnTo>
                    <a:pt x="252" y="329"/>
                  </a:lnTo>
                  <a:lnTo>
                    <a:pt x="252" y="330"/>
                  </a:lnTo>
                  <a:lnTo>
                    <a:pt x="251" y="330"/>
                  </a:lnTo>
                  <a:lnTo>
                    <a:pt x="251" y="329"/>
                  </a:lnTo>
                  <a:lnTo>
                    <a:pt x="250" y="329"/>
                  </a:lnTo>
                  <a:lnTo>
                    <a:pt x="251" y="329"/>
                  </a:lnTo>
                  <a:lnTo>
                    <a:pt x="251" y="330"/>
                  </a:lnTo>
                  <a:lnTo>
                    <a:pt x="252" y="330"/>
                  </a:lnTo>
                  <a:lnTo>
                    <a:pt x="252" y="331"/>
                  </a:lnTo>
                  <a:lnTo>
                    <a:pt x="252" y="332"/>
                  </a:lnTo>
                  <a:lnTo>
                    <a:pt x="253" y="333"/>
                  </a:lnTo>
                  <a:lnTo>
                    <a:pt x="253" y="335"/>
                  </a:lnTo>
                  <a:lnTo>
                    <a:pt x="253" y="336"/>
                  </a:lnTo>
                  <a:lnTo>
                    <a:pt x="253" y="337"/>
                  </a:lnTo>
                  <a:lnTo>
                    <a:pt x="252" y="336"/>
                  </a:lnTo>
                  <a:lnTo>
                    <a:pt x="252" y="335"/>
                  </a:lnTo>
                  <a:lnTo>
                    <a:pt x="252" y="336"/>
                  </a:lnTo>
                  <a:lnTo>
                    <a:pt x="251" y="336"/>
                  </a:lnTo>
                  <a:lnTo>
                    <a:pt x="252" y="336"/>
                  </a:lnTo>
                  <a:lnTo>
                    <a:pt x="252" y="337"/>
                  </a:lnTo>
                  <a:lnTo>
                    <a:pt x="253" y="337"/>
                  </a:lnTo>
                  <a:lnTo>
                    <a:pt x="253" y="338"/>
                  </a:lnTo>
                  <a:lnTo>
                    <a:pt x="253" y="339"/>
                  </a:lnTo>
                  <a:lnTo>
                    <a:pt x="254" y="339"/>
                  </a:lnTo>
                  <a:lnTo>
                    <a:pt x="255" y="340"/>
                  </a:lnTo>
                  <a:lnTo>
                    <a:pt x="255" y="341"/>
                  </a:lnTo>
                  <a:lnTo>
                    <a:pt x="255" y="343"/>
                  </a:lnTo>
                  <a:lnTo>
                    <a:pt x="255" y="344"/>
                  </a:lnTo>
                  <a:lnTo>
                    <a:pt x="254" y="344"/>
                  </a:lnTo>
                  <a:lnTo>
                    <a:pt x="253" y="343"/>
                  </a:lnTo>
                  <a:lnTo>
                    <a:pt x="253" y="344"/>
                  </a:lnTo>
                  <a:lnTo>
                    <a:pt x="253" y="343"/>
                  </a:lnTo>
                  <a:lnTo>
                    <a:pt x="253" y="344"/>
                  </a:lnTo>
                  <a:lnTo>
                    <a:pt x="254" y="344"/>
                  </a:lnTo>
                  <a:lnTo>
                    <a:pt x="254" y="345"/>
                  </a:lnTo>
                  <a:lnTo>
                    <a:pt x="254" y="346"/>
                  </a:lnTo>
                  <a:lnTo>
                    <a:pt x="254" y="347"/>
                  </a:lnTo>
                  <a:lnTo>
                    <a:pt x="253" y="347"/>
                  </a:lnTo>
                  <a:lnTo>
                    <a:pt x="254" y="348"/>
                  </a:lnTo>
                  <a:lnTo>
                    <a:pt x="254" y="347"/>
                  </a:lnTo>
                  <a:lnTo>
                    <a:pt x="255" y="347"/>
                  </a:lnTo>
                  <a:lnTo>
                    <a:pt x="256" y="347"/>
                  </a:lnTo>
                  <a:lnTo>
                    <a:pt x="256" y="348"/>
                  </a:lnTo>
                  <a:lnTo>
                    <a:pt x="256" y="349"/>
                  </a:lnTo>
                  <a:lnTo>
                    <a:pt x="258" y="349"/>
                  </a:lnTo>
                  <a:lnTo>
                    <a:pt x="258" y="350"/>
                  </a:lnTo>
                  <a:lnTo>
                    <a:pt x="256" y="350"/>
                  </a:lnTo>
                  <a:lnTo>
                    <a:pt x="256" y="352"/>
                  </a:lnTo>
                  <a:lnTo>
                    <a:pt x="258" y="352"/>
                  </a:lnTo>
                  <a:lnTo>
                    <a:pt x="259" y="352"/>
                  </a:lnTo>
                  <a:lnTo>
                    <a:pt x="258" y="352"/>
                  </a:lnTo>
                  <a:lnTo>
                    <a:pt x="258" y="353"/>
                  </a:lnTo>
                  <a:lnTo>
                    <a:pt x="256" y="353"/>
                  </a:lnTo>
                  <a:lnTo>
                    <a:pt x="258" y="353"/>
                  </a:lnTo>
                  <a:lnTo>
                    <a:pt x="259" y="353"/>
                  </a:lnTo>
                  <a:lnTo>
                    <a:pt x="259" y="352"/>
                  </a:lnTo>
                  <a:lnTo>
                    <a:pt x="260" y="353"/>
                  </a:lnTo>
                  <a:lnTo>
                    <a:pt x="260" y="354"/>
                  </a:lnTo>
                  <a:lnTo>
                    <a:pt x="260" y="353"/>
                  </a:lnTo>
                  <a:lnTo>
                    <a:pt x="262" y="353"/>
                  </a:lnTo>
                  <a:lnTo>
                    <a:pt x="263" y="354"/>
                  </a:lnTo>
                  <a:lnTo>
                    <a:pt x="264" y="355"/>
                  </a:lnTo>
                  <a:lnTo>
                    <a:pt x="266" y="356"/>
                  </a:lnTo>
                  <a:lnTo>
                    <a:pt x="267" y="356"/>
                  </a:lnTo>
                  <a:lnTo>
                    <a:pt x="267" y="357"/>
                  </a:lnTo>
                  <a:lnTo>
                    <a:pt x="267" y="360"/>
                  </a:lnTo>
                  <a:lnTo>
                    <a:pt x="266" y="361"/>
                  </a:lnTo>
                  <a:lnTo>
                    <a:pt x="263" y="364"/>
                  </a:lnTo>
                  <a:lnTo>
                    <a:pt x="260" y="367"/>
                  </a:lnTo>
                  <a:lnTo>
                    <a:pt x="252" y="371"/>
                  </a:lnTo>
                  <a:lnTo>
                    <a:pt x="252" y="370"/>
                  </a:lnTo>
                  <a:lnTo>
                    <a:pt x="252" y="369"/>
                  </a:lnTo>
                  <a:lnTo>
                    <a:pt x="253" y="367"/>
                  </a:lnTo>
                  <a:lnTo>
                    <a:pt x="254" y="367"/>
                  </a:lnTo>
                  <a:lnTo>
                    <a:pt x="254" y="366"/>
                  </a:lnTo>
                  <a:lnTo>
                    <a:pt x="255" y="366"/>
                  </a:lnTo>
                  <a:lnTo>
                    <a:pt x="255" y="365"/>
                  </a:lnTo>
                  <a:lnTo>
                    <a:pt x="254" y="366"/>
                  </a:lnTo>
                  <a:lnTo>
                    <a:pt x="253" y="366"/>
                  </a:lnTo>
                  <a:lnTo>
                    <a:pt x="254" y="365"/>
                  </a:lnTo>
                  <a:lnTo>
                    <a:pt x="255" y="364"/>
                  </a:lnTo>
                  <a:lnTo>
                    <a:pt x="255" y="363"/>
                  </a:lnTo>
                  <a:lnTo>
                    <a:pt x="254" y="363"/>
                  </a:lnTo>
                  <a:lnTo>
                    <a:pt x="254" y="364"/>
                  </a:lnTo>
                  <a:lnTo>
                    <a:pt x="253" y="364"/>
                  </a:lnTo>
                  <a:lnTo>
                    <a:pt x="252" y="364"/>
                  </a:lnTo>
                  <a:lnTo>
                    <a:pt x="252" y="365"/>
                  </a:lnTo>
                  <a:lnTo>
                    <a:pt x="252" y="366"/>
                  </a:lnTo>
                  <a:lnTo>
                    <a:pt x="251" y="366"/>
                  </a:lnTo>
                  <a:lnTo>
                    <a:pt x="251" y="367"/>
                  </a:lnTo>
                  <a:lnTo>
                    <a:pt x="251" y="369"/>
                  </a:lnTo>
                  <a:lnTo>
                    <a:pt x="251" y="370"/>
                  </a:lnTo>
                  <a:lnTo>
                    <a:pt x="251" y="371"/>
                  </a:lnTo>
                  <a:lnTo>
                    <a:pt x="249" y="373"/>
                  </a:lnTo>
                  <a:lnTo>
                    <a:pt x="247" y="374"/>
                  </a:lnTo>
                  <a:lnTo>
                    <a:pt x="246" y="374"/>
                  </a:lnTo>
                  <a:lnTo>
                    <a:pt x="246" y="375"/>
                  </a:lnTo>
                  <a:lnTo>
                    <a:pt x="245" y="377"/>
                  </a:lnTo>
                  <a:lnTo>
                    <a:pt x="245" y="378"/>
                  </a:lnTo>
                  <a:lnTo>
                    <a:pt x="244" y="378"/>
                  </a:lnTo>
                  <a:lnTo>
                    <a:pt x="243" y="379"/>
                  </a:lnTo>
                  <a:lnTo>
                    <a:pt x="244" y="379"/>
                  </a:lnTo>
                  <a:lnTo>
                    <a:pt x="245" y="379"/>
                  </a:lnTo>
                  <a:lnTo>
                    <a:pt x="245" y="380"/>
                  </a:lnTo>
                  <a:lnTo>
                    <a:pt x="244" y="380"/>
                  </a:lnTo>
                  <a:lnTo>
                    <a:pt x="243" y="380"/>
                  </a:lnTo>
                  <a:lnTo>
                    <a:pt x="239" y="377"/>
                  </a:lnTo>
                  <a:lnTo>
                    <a:pt x="237" y="375"/>
                  </a:lnTo>
                  <a:lnTo>
                    <a:pt x="234" y="372"/>
                  </a:lnTo>
                  <a:lnTo>
                    <a:pt x="232" y="374"/>
                  </a:lnTo>
                  <a:lnTo>
                    <a:pt x="228" y="373"/>
                  </a:lnTo>
                  <a:lnTo>
                    <a:pt x="226" y="371"/>
                  </a:lnTo>
                  <a:lnTo>
                    <a:pt x="224" y="371"/>
                  </a:lnTo>
                  <a:lnTo>
                    <a:pt x="222" y="369"/>
                  </a:lnTo>
                  <a:lnTo>
                    <a:pt x="222" y="363"/>
                  </a:lnTo>
                  <a:lnTo>
                    <a:pt x="222" y="361"/>
                  </a:lnTo>
                  <a:lnTo>
                    <a:pt x="221" y="360"/>
                  </a:lnTo>
                  <a:lnTo>
                    <a:pt x="219" y="355"/>
                  </a:lnTo>
                  <a:lnTo>
                    <a:pt x="222" y="350"/>
                  </a:lnTo>
                  <a:lnTo>
                    <a:pt x="221" y="347"/>
                  </a:lnTo>
                  <a:lnTo>
                    <a:pt x="221" y="345"/>
                  </a:lnTo>
                  <a:lnTo>
                    <a:pt x="220" y="344"/>
                  </a:lnTo>
                  <a:lnTo>
                    <a:pt x="219" y="343"/>
                  </a:lnTo>
                  <a:lnTo>
                    <a:pt x="217" y="339"/>
                  </a:lnTo>
                  <a:lnTo>
                    <a:pt x="217" y="338"/>
                  </a:lnTo>
                  <a:lnTo>
                    <a:pt x="215" y="335"/>
                  </a:lnTo>
                  <a:lnTo>
                    <a:pt x="215" y="331"/>
                  </a:lnTo>
                  <a:lnTo>
                    <a:pt x="215" y="329"/>
                  </a:lnTo>
                  <a:lnTo>
                    <a:pt x="211" y="325"/>
                  </a:lnTo>
                  <a:lnTo>
                    <a:pt x="211" y="323"/>
                  </a:lnTo>
                  <a:lnTo>
                    <a:pt x="210" y="323"/>
                  </a:lnTo>
                  <a:lnTo>
                    <a:pt x="207" y="321"/>
                  </a:lnTo>
                  <a:lnTo>
                    <a:pt x="208" y="320"/>
                  </a:lnTo>
                  <a:lnTo>
                    <a:pt x="205" y="319"/>
                  </a:lnTo>
                  <a:lnTo>
                    <a:pt x="200" y="316"/>
                  </a:lnTo>
                  <a:lnTo>
                    <a:pt x="196" y="315"/>
                  </a:lnTo>
                  <a:lnTo>
                    <a:pt x="194" y="312"/>
                  </a:lnTo>
                  <a:lnTo>
                    <a:pt x="194" y="308"/>
                  </a:lnTo>
                  <a:lnTo>
                    <a:pt x="195" y="307"/>
                  </a:lnTo>
                  <a:lnTo>
                    <a:pt x="194" y="305"/>
                  </a:lnTo>
                  <a:lnTo>
                    <a:pt x="195" y="304"/>
                  </a:lnTo>
                  <a:lnTo>
                    <a:pt x="192" y="302"/>
                  </a:lnTo>
                  <a:lnTo>
                    <a:pt x="193" y="298"/>
                  </a:lnTo>
                  <a:lnTo>
                    <a:pt x="193" y="293"/>
                  </a:lnTo>
                  <a:lnTo>
                    <a:pt x="192" y="291"/>
                  </a:lnTo>
                  <a:lnTo>
                    <a:pt x="193" y="286"/>
                  </a:lnTo>
                  <a:lnTo>
                    <a:pt x="190" y="285"/>
                  </a:lnTo>
                  <a:lnTo>
                    <a:pt x="190" y="281"/>
                  </a:lnTo>
                  <a:lnTo>
                    <a:pt x="187" y="281"/>
                  </a:lnTo>
                  <a:lnTo>
                    <a:pt x="186" y="276"/>
                  </a:lnTo>
                  <a:lnTo>
                    <a:pt x="185" y="273"/>
                  </a:lnTo>
                  <a:lnTo>
                    <a:pt x="186" y="265"/>
                  </a:lnTo>
                  <a:lnTo>
                    <a:pt x="184" y="263"/>
                  </a:lnTo>
                  <a:lnTo>
                    <a:pt x="180" y="262"/>
                  </a:lnTo>
                  <a:lnTo>
                    <a:pt x="178" y="261"/>
                  </a:lnTo>
                  <a:lnTo>
                    <a:pt x="176" y="257"/>
                  </a:lnTo>
                  <a:lnTo>
                    <a:pt x="174" y="256"/>
                  </a:lnTo>
                  <a:lnTo>
                    <a:pt x="174" y="255"/>
                  </a:lnTo>
                  <a:lnTo>
                    <a:pt x="170" y="255"/>
                  </a:lnTo>
                  <a:lnTo>
                    <a:pt x="169" y="254"/>
                  </a:lnTo>
                  <a:lnTo>
                    <a:pt x="165" y="253"/>
                  </a:lnTo>
                  <a:lnTo>
                    <a:pt x="161" y="249"/>
                  </a:lnTo>
                  <a:lnTo>
                    <a:pt x="159" y="247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8" y="240"/>
                  </a:lnTo>
                  <a:lnTo>
                    <a:pt x="156" y="242"/>
                  </a:lnTo>
                  <a:lnTo>
                    <a:pt x="152" y="239"/>
                  </a:lnTo>
                  <a:lnTo>
                    <a:pt x="150" y="236"/>
                  </a:lnTo>
                  <a:lnTo>
                    <a:pt x="151" y="235"/>
                  </a:lnTo>
                  <a:lnTo>
                    <a:pt x="150" y="229"/>
                  </a:lnTo>
                  <a:lnTo>
                    <a:pt x="144" y="228"/>
                  </a:lnTo>
                  <a:lnTo>
                    <a:pt x="141" y="223"/>
                  </a:lnTo>
                  <a:lnTo>
                    <a:pt x="142" y="221"/>
                  </a:lnTo>
                  <a:lnTo>
                    <a:pt x="142" y="219"/>
                  </a:lnTo>
                  <a:lnTo>
                    <a:pt x="143" y="218"/>
                  </a:lnTo>
                  <a:lnTo>
                    <a:pt x="142" y="215"/>
                  </a:lnTo>
                  <a:lnTo>
                    <a:pt x="144" y="214"/>
                  </a:lnTo>
                  <a:lnTo>
                    <a:pt x="143" y="211"/>
                  </a:lnTo>
                  <a:lnTo>
                    <a:pt x="136" y="209"/>
                  </a:lnTo>
                  <a:lnTo>
                    <a:pt x="134" y="203"/>
                  </a:lnTo>
                  <a:lnTo>
                    <a:pt x="133" y="203"/>
                  </a:lnTo>
                  <a:lnTo>
                    <a:pt x="131" y="200"/>
                  </a:lnTo>
                  <a:lnTo>
                    <a:pt x="126" y="197"/>
                  </a:lnTo>
                  <a:lnTo>
                    <a:pt x="125" y="195"/>
                  </a:lnTo>
                  <a:lnTo>
                    <a:pt x="122" y="196"/>
                  </a:lnTo>
                  <a:lnTo>
                    <a:pt x="119" y="194"/>
                  </a:lnTo>
                  <a:lnTo>
                    <a:pt x="118" y="193"/>
                  </a:lnTo>
                  <a:lnTo>
                    <a:pt x="116" y="192"/>
                  </a:lnTo>
                  <a:lnTo>
                    <a:pt x="116" y="187"/>
                  </a:lnTo>
                  <a:lnTo>
                    <a:pt x="112" y="183"/>
                  </a:lnTo>
                  <a:lnTo>
                    <a:pt x="111" y="179"/>
                  </a:lnTo>
                  <a:lnTo>
                    <a:pt x="110" y="176"/>
                  </a:lnTo>
                  <a:lnTo>
                    <a:pt x="106" y="172"/>
                  </a:lnTo>
                  <a:lnTo>
                    <a:pt x="106" y="171"/>
                  </a:lnTo>
                  <a:lnTo>
                    <a:pt x="101" y="167"/>
                  </a:lnTo>
                  <a:lnTo>
                    <a:pt x="99" y="166"/>
                  </a:lnTo>
                  <a:lnTo>
                    <a:pt x="94" y="163"/>
                  </a:lnTo>
                  <a:lnTo>
                    <a:pt x="93" y="163"/>
                  </a:lnTo>
                  <a:lnTo>
                    <a:pt x="90" y="161"/>
                  </a:lnTo>
                  <a:lnTo>
                    <a:pt x="86" y="158"/>
                  </a:lnTo>
                  <a:lnTo>
                    <a:pt x="84" y="154"/>
                  </a:lnTo>
                  <a:lnTo>
                    <a:pt x="83" y="154"/>
                  </a:lnTo>
                  <a:lnTo>
                    <a:pt x="80" y="153"/>
                  </a:lnTo>
                  <a:lnTo>
                    <a:pt x="76" y="147"/>
                  </a:lnTo>
                  <a:lnTo>
                    <a:pt x="76" y="143"/>
                  </a:lnTo>
                  <a:lnTo>
                    <a:pt x="74" y="139"/>
                  </a:lnTo>
                  <a:lnTo>
                    <a:pt x="72" y="138"/>
                  </a:lnTo>
                  <a:lnTo>
                    <a:pt x="72" y="137"/>
                  </a:lnTo>
                  <a:lnTo>
                    <a:pt x="69" y="135"/>
                  </a:lnTo>
                  <a:lnTo>
                    <a:pt x="68" y="131"/>
                  </a:lnTo>
                  <a:lnTo>
                    <a:pt x="64" y="129"/>
                  </a:lnTo>
                  <a:lnTo>
                    <a:pt x="63" y="126"/>
                  </a:lnTo>
                  <a:lnTo>
                    <a:pt x="61" y="114"/>
                  </a:lnTo>
                  <a:lnTo>
                    <a:pt x="58" y="112"/>
                  </a:lnTo>
                  <a:lnTo>
                    <a:pt x="57" y="110"/>
                  </a:lnTo>
                  <a:lnTo>
                    <a:pt x="56" y="107"/>
                  </a:lnTo>
                  <a:lnTo>
                    <a:pt x="52" y="103"/>
                  </a:lnTo>
                  <a:lnTo>
                    <a:pt x="52" y="101"/>
                  </a:lnTo>
                  <a:lnTo>
                    <a:pt x="50" y="94"/>
                  </a:lnTo>
                  <a:lnTo>
                    <a:pt x="49" y="92"/>
                  </a:lnTo>
                  <a:lnTo>
                    <a:pt x="46" y="88"/>
                  </a:lnTo>
                  <a:lnTo>
                    <a:pt x="43" y="90"/>
                  </a:lnTo>
                  <a:lnTo>
                    <a:pt x="41" y="88"/>
                  </a:lnTo>
                  <a:lnTo>
                    <a:pt x="36" y="90"/>
                  </a:lnTo>
                  <a:lnTo>
                    <a:pt x="35" y="91"/>
                  </a:lnTo>
                  <a:lnTo>
                    <a:pt x="28" y="86"/>
                  </a:lnTo>
                  <a:lnTo>
                    <a:pt x="27" y="83"/>
                  </a:lnTo>
                  <a:lnTo>
                    <a:pt x="25" y="83"/>
                  </a:lnTo>
                  <a:lnTo>
                    <a:pt x="24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8" y="74"/>
                  </a:lnTo>
                  <a:lnTo>
                    <a:pt x="16" y="75"/>
                  </a:lnTo>
                  <a:lnTo>
                    <a:pt x="13" y="74"/>
                  </a:lnTo>
                  <a:lnTo>
                    <a:pt x="10" y="70"/>
                  </a:lnTo>
                  <a:lnTo>
                    <a:pt x="7" y="68"/>
                  </a:lnTo>
                  <a:lnTo>
                    <a:pt x="6" y="67"/>
                  </a:lnTo>
                  <a:lnTo>
                    <a:pt x="2" y="65"/>
                  </a:lnTo>
                  <a:lnTo>
                    <a:pt x="1" y="61"/>
                  </a:lnTo>
                  <a:lnTo>
                    <a:pt x="0" y="59"/>
                  </a:lnTo>
                  <a:lnTo>
                    <a:pt x="4" y="55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27"/>
                  </a:lnTo>
                  <a:lnTo>
                    <a:pt x="25" y="26"/>
                  </a:lnTo>
                  <a:close/>
                  <a:moveTo>
                    <a:pt x="479" y="164"/>
                  </a:moveTo>
                  <a:lnTo>
                    <a:pt x="478" y="164"/>
                  </a:lnTo>
                  <a:lnTo>
                    <a:pt x="479" y="164"/>
                  </a:lnTo>
                  <a:close/>
                  <a:moveTo>
                    <a:pt x="415" y="243"/>
                  </a:moveTo>
                  <a:lnTo>
                    <a:pt x="415" y="244"/>
                  </a:lnTo>
                  <a:lnTo>
                    <a:pt x="415" y="243"/>
                  </a:lnTo>
                  <a:close/>
                  <a:moveTo>
                    <a:pt x="401" y="257"/>
                  </a:moveTo>
                  <a:lnTo>
                    <a:pt x="399" y="260"/>
                  </a:lnTo>
                  <a:lnTo>
                    <a:pt x="397" y="264"/>
                  </a:lnTo>
                  <a:lnTo>
                    <a:pt x="398" y="264"/>
                  </a:lnTo>
                  <a:lnTo>
                    <a:pt x="397" y="264"/>
                  </a:lnTo>
                  <a:lnTo>
                    <a:pt x="397" y="263"/>
                  </a:lnTo>
                  <a:lnTo>
                    <a:pt x="398" y="263"/>
                  </a:lnTo>
                  <a:lnTo>
                    <a:pt x="398" y="262"/>
                  </a:lnTo>
                  <a:lnTo>
                    <a:pt x="398" y="261"/>
                  </a:lnTo>
                  <a:lnTo>
                    <a:pt x="397" y="260"/>
                  </a:lnTo>
                  <a:lnTo>
                    <a:pt x="398" y="260"/>
                  </a:lnTo>
                  <a:lnTo>
                    <a:pt x="399" y="260"/>
                  </a:lnTo>
                  <a:lnTo>
                    <a:pt x="399" y="259"/>
                  </a:lnTo>
                  <a:lnTo>
                    <a:pt x="399" y="257"/>
                  </a:lnTo>
                  <a:lnTo>
                    <a:pt x="401" y="256"/>
                  </a:lnTo>
                  <a:lnTo>
                    <a:pt x="401" y="25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48">
              <a:extLst>
                <a:ext uri="{FF2B5EF4-FFF2-40B4-BE49-F238E27FC236}">
                  <a16:creationId xmlns:a16="http://schemas.microsoft.com/office/drawing/2014/main" id="{F722D2FF-D94F-E18E-6AAC-5E8DB77C5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2575" y="1508125"/>
              <a:ext cx="261938" cy="500063"/>
            </a:xfrm>
            <a:custGeom>
              <a:avLst/>
              <a:gdLst>
                <a:gd name="T0" fmla="*/ 77 w 165"/>
                <a:gd name="T1" fmla="*/ 162 h 315"/>
                <a:gd name="T2" fmla="*/ 37 w 165"/>
                <a:gd name="T3" fmla="*/ 104 h 315"/>
                <a:gd name="T4" fmla="*/ 42 w 165"/>
                <a:gd name="T5" fmla="*/ 47 h 315"/>
                <a:gd name="T6" fmla="*/ 162 w 165"/>
                <a:gd name="T7" fmla="*/ 61 h 315"/>
                <a:gd name="T8" fmla="*/ 148 w 165"/>
                <a:gd name="T9" fmla="*/ 88 h 315"/>
                <a:gd name="T10" fmla="*/ 135 w 165"/>
                <a:gd name="T11" fmla="*/ 94 h 315"/>
                <a:gd name="T12" fmla="*/ 125 w 165"/>
                <a:gd name="T13" fmla="*/ 112 h 315"/>
                <a:gd name="T14" fmla="*/ 143 w 165"/>
                <a:gd name="T15" fmla="*/ 119 h 315"/>
                <a:gd name="T16" fmla="*/ 149 w 165"/>
                <a:gd name="T17" fmla="*/ 129 h 315"/>
                <a:gd name="T18" fmla="*/ 153 w 165"/>
                <a:gd name="T19" fmla="*/ 132 h 315"/>
                <a:gd name="T20" fmla="*/ 157 w 165"/>
                <a:gd name="T21" fmla="*/ 128 h 315"/>
                <a:gd name="T22" fmla="*/ 157 w 165"/>
                <a:gd name="T23" fmla="*/ 135 h 315"/>
                <a:gd name="T24" fmla="*/ 152 w 165"/>
                <a:gd name="T25" fmla="*/ 160 h 315"/>
                <a:gd name="T26" fmla="*/ 146 w 165"/>
                <a:gd name="T27" fmla="*/ 188 h 315"/>
                <a:gd name="T28" fmla="*/ 144 w 165"/>
                <a:gd name="T29" fmla="*/ 204 h 315"/>
                <a:gd name="T30" fmla="*/ 145 w 165"/>
                <a:gd name="T31" fmla="*/ 186 h 315"/>
                <a:gd name="T32" fmla="*/ 149 w 165"/>
                <a:gd name="T33" fmla="*/ 174 h 315"/>
                <a:gd name="T34" fmla="*/ 145 w 165"/>
                <a:gd name="T35" fmla="*/ 171 h 315"/>
                <a:gd name="T36" fmla="*/ 143 w 165"/>
                <a:gd name="T37" fmla="*/ 175 h 315"/>
                <a:gd name="T38" fmla="*/ 143 w 165"/>
                <a:gd name="T39" fmla="*/ 185 h 315"/>
                <a:gd name="T40" fmla="*/ 144 w 165"/>
                <a:gd name="T41" fmla="*/ 187 h 315"/>
                <a:gd name="T42" fmla="*/ 137 w 165"/>
                <a:gd name="T43" fmla="*/ 199 h 315"/>
                <a:gd name="T44" fmla="*/ 138 w 165"/>
                <a:gd name="T45" fmla="*/ 213 h 315"/>
                <a:gd name="T46" fmla="*/ 136 w 165"/>
                <a:gd name="T47" fmla="*/ 215 h 315"/>
                <a:gd name="T48" fmla="*/ 129 w 165"/>
                <a:gd name="T49" fmla="*/ 225 h 315"/>
                <a:gd name="T50" fmla="*/ 123 w 165"/>
                <a:gd name="T51" fmla="*/ 236 h 315"/>
                <a:gd name="T52" fmla="*/ 115 w 165"/>
                <a:gd name="T53" fmla="*/ 236 h 315"/>
                <a:gd name="T54" fmla="*/ 115 w 165"/>
                <a:gd name="T55" fmla="*/ 244 h 315"/>
                <a:gd name="T56" fmla="*/ 112 w 165"/>
                <a:gd name="T57" fmla="*/ 248 h 315"/>
                <a:gd name="T58" fmla="*/ 110 w 165"/>
                <a:gd name="T59" fmla="*/ 255 h 315"/>
                <a:gd name="T60" fmla="*/ 103 w 165"/>
                <a:gd name="T61" fmla="*/ 265 h 315"/>
                <a:gd name="T62" fmla="*/ 110 w 165"/>
                <a:gd name="T63" fmla="*/ 259 h 315"/>
                <a:gd name="T64" fmla="*/ 102 w 165"/>
                <a:gd name="T65" fmla="*/ 261 h 315"/>
                <a:gd name="T66" fmla="*/ 102 w 165"/>
                <a:gd name="T67" fmla="*/ 265 h 315"/>
                <a:gd name="T68" fmla="*/ 91 w 165"/>
                <a:gd name="T69" fmla="*/ 266 h 315"/>
                <a:gd name="T70" fmla="*/ 89 w 165"/>
                <a:gd name="T71" fmla="*/ 270 h 315"/>
                <a:gd name="T72" fmla="*/ 93 w 165"/>
                <a:gd name="T73" fmla="*/ 272 h 315"/>
                <a:gd name="T74" fmla="*/ 92 w 165"/>
                <a:gd name="T75" fmla="*/ 278 h 315"/>
                <a:gd name="T76" fmla="*/ 85 w 165"/>
                <a:gd name="T77" fmla="*/ 282 h 315"/>
                <a:gd name="T78" fmla="*/ 89 w 165"/>
                <a:gd name="T79" fmla="*/ 281 h 315"/>
                <a:gd name="T80" fmla="*/ 82 w 165"/>
                <a:gd name="T81" fmla="*/ 289 h 315"/>
                <a:gd name="T82" fmla="*/ 76 w 165"/>
                <a:gd name="T83" fmla="*/ 293 h 315"/>
                <a:gd name="T84" fmla="*/ 74 w 165"/>
                <a:gd name="T85" fmla="*/ 299 h 315"/>
                <a:gd name="T86" fmla="*/ 75 w 165"/>
                <a:gd name="T87" fmla="*/ 300 h 315"/>
                <a:gd name="T88" fmla="*/ 72 w 165"/>
                <a:gd name="T89" fmla="*/ 308 h 315"/>
                <a:gd name="T90" fmla="*/ 76 w 165"/>
                <a:gd name="T91" fmla="*/ 305 h 315"/>
                <a:gd name="T92" fmla="*/ 69 w 165"/>
                <a:gd name="T93" fmla="*/ 309 h 315"/>
                <a:gd name="T94" fmla="*/ 60 w 165"/>
                <a:gd name="T95" fmla="*/ 306 h 315"/>
                <a:gd name="T96" fmla="*/ 37 w 165"/>
                <a:gd name="T97" fmla="*/ 275 h 315"/>
                <a:gd name="T98" fmla="*/ 13 w 165"/>
                <a:gd name="T99" fmla="*/ 256 h 315"/>
                <a:gd name="T100" fmla="*/ 0 w 165"/>
                <a:gd name="T101" fmla="*/ 228 h 315"/>
                <a:gd name="T102" fmla="*/ 141 w 165"/>
                <a:gd name="T103" fmla="*/ 217 h 315"/>
                <a:gd name="T104" fmla="*/ 128 w 165"/>
                <a:gd name="T105" fmla="*/ 238 h 315"/>
                <a:gd name="T106" fmla="*/ 136 w 165"/>
                <a:gd name="T107" fmla="*/ 221 h 315"/>
                <a:gd name="T108" fmla="*/ 141 w 165"/>
                <a:gd name="T109" fmla="*/ 208 h 315"/>
                <a:gd name="T110" fmla="*/ 123 w 165"/>
                <a:gd name="T111" fmla="*/ 248 h 315"/>
                <a:gd name="T112" fmla="*/ 120 w 165"/>
                <a:gd name="T113" fmla="*/ 246 h 315"/>
                <a:gd name="T114" fmla="*/ 119 w 165"/>
                <a:gd name="T115" fmla="*/ 253 h 315"/>
                <a:gd name="T116" fmla="*/ 117 w 165"/>
                <a:gd name="T117" fmla="*/ 255 h 315"/>
                <a:gd name="T118" fmla="*/ 112 w 165"/>
                <a:gd name="T119" fmla="*/ 256 h 315"/>
                <a:gd name="T120" fmla="*/ 110 w 165"/>
                <a:gd name="T121" fmla="*/ 25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5" h="315">
                  <a:moveTo>
                    <a:pt x="14" y="203"/>
                  </a:moveTo>
                  <a:lnTo>
                    <a:pt x="20" y="198"/>
                  </a:lnTo>
                  <a:lnTo>
                    <a:pt x="23" y="197"/>
                  </a:lnTo>
                  <a:lnTo>
                    <a:pt x="28" y="197"/>
                  </a:lnTo>
                  <a:lnTo>
                    <a:pt x="33" y="195"/>
                  </a:lnTo>
                  <a:lnTo>
                    <a:pt x="37" y="192"/>
                  </a:lnTo>
                  <a:lnTo>
                    <a:pt x="41" y="192"/>
                  </a:lnTo>
                  <a:lnTo>
                    <a:pt x="42" y="191"/>
                  </a:lnTo>
                  <a:lnTo>
                    <a:pt x="42" y="189"/>
                  </a:lnTo>
                  <a:lnTo>
                    <a:pt x="42" y="187"/>
                  </a:lnTo>
                  <a:lnTo>
                    <a:pt x="42" y="182"/>
                  </a:lnTo>
                  <a:lnTo>
                    <a:pt x="45" y="181"/>
                  </a:lnTo>
                  <a:lnTo>
                    <a:pt x="48" y="180"/>
                  </a:lnTo>
                  <a:lnTo>
                    <a:pt x="50" y="177"/>
                  </a:lnTo>
                  <a:lnTo>
                    <a:pt x="54" y="174"/>
                  </a:lnTo>
                  <a:lnTo>
                    <a:pt x="59" y="170"/>
                  </a:lnTo>
                  <a:lnTo>
                    <a:pt x="62" y="169"/>
                  </a:lnTo>
                  <a:lnTo>
                    <a:pt x="65" y="168"/>
                  </a:lnTo>
                  <a:lnTo>
                    <a:pt x="69" y="166"/>
                  </a:lnTo>
                  <a:lnTo>
                    <a:pt x="72" y="164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7" y="162"/>
                  </a:lnTo>
                  <a:lnTo>
                    <a:pt x="79" y="160"/>
                  </a:lnTo>
                  <a:lnTo>
                    <a:pt x="81" y="160"/>
                  </a:lnTo>
                  <a:lnTo>
                    <a:pt x="83" y="158"/>
                  </a:lnTo>
                  <a:lnTo>
                    <a:pt x="83" y="156"/>
                  </a:lnTo>
                  <a:lnTo>
                    <a:pt x="79" y="153"/>
                  </a:lnTo>
                  <a:lnTo>
                    <a:pt x="78" y="149"/>
                  </a:lnTo>
                  <a:lnTo>
                    <a:pt x="76" y="147"/>
                  </a:lnTo>
                  <a:lnTo>
                    <a:pt x="70" y="145"/>
                  </a:lnTo>
                  <a:lnTo>
                    <a:pt x="68" y="139"/>
                  </a:lnTo>
                  <a:lnTo>
                    <a:pt x="67" y="137"/>
                  </a:lnTo>
                  <a:lnTo>
                    <a:pt x="65" y="136"/>
                  </a:lnTo>
                  <a:lnTo>
                    <a:pt x="61" y="132"/>
                  </a:lnTo>
                  <a:lnTo>
                    <a:pt x="60" y="130"/>
                  </a:lnTo>
                  <a:lnTo>
                    <a:pt x="59" y="126"/>
                  </a:lnTo>
                  <a:lnTo>
                    <a:pt x="56" y="123"/>
                  </a:lnTo>
                  <a:lnTo>
                    <a:pt x="52" y="124"/>
                  </a:lnTo>
                  <a:lnTo>
                    <a:pt x="49" y="122"/>
                  </a:lnTo>
                  <a:lnTo>
                    <a:pt x="48" y="118"/>
                  </a:lnTo>
                  <a:lnTo>
                    <a:pt x="49" y="114"/>
                  </a:lnTo>
                  <a:lnTo>
                    <a:pt x="49" y="106"/>
                  </a:lnTo>
                  <a:lnTo>
                    <a:pt x="45" y="103"/>
                  </a:lnTo>
                  <a:lnTo>
                    <a:pt x="42" y="102"/>
                  </a:lnTo>
                  <a:lnTo>
                    <a:pt x="37" y="104"/>
                  </a:lnTo>
                  <a:lnTo>
                    <a:pt x="36" y="102"/>
                  </a:lnTo>
                  <a:lnTo>
                    <a:pt x="36" y="98"/>
                  </a:lnTo>
                  <a:lnTo>
                    <a:pt x="35" y="97"/>
                  </a:lnTo>
                  <a:lnTo>
                    <a:pt x="36" y="96"/>
                  </a:lnTo>
                  <a:lnTo>
                    <a:pt x="35" y="93"/>
                  </a:lnTo>
                  <a:lnTo>
                    <a:pt x="37" y="89"/>
                  </a:lnTo>
                  <a:lnTo>
                    <a:pt x="35" y="87"/>
                  </a:lnTo>
                  <a:lnTo>
                    <a:pt x="37" y="82"/>
                  </a:lnTo>
                  <a:lnTo>
                    <a:pt x="35" y="79"/>
                  </a:lnTo>
                  <a:lnTo>
                    <a:pt x="37" y="78"/>
                  </a:lnTo>
                  <a:lnTo>
                    <a:pt x="39" y="76"/>
                  </a:lnTo>
                  <a:lnTo>
                    <a:pt x="42" y="76"/>
                  </a:lnTo>
                  <a:lnTo>
                    <a:pt x="44" y="73"/>
                  </a:lnTo>
                  <a:lnTo>
                    <a:pt x="47" y="70"/>
                  </a:lnTo>
                  <a:lnTo>
                    <a:pt x="45" y="68"/>
                  </a:lnTo>
                  <a:lnTo>
                    <a:pt x="47" y="67"/>
                  </a:lnTo>
                  <a:lnTo>
                    <a:pt x="49" y="67"/>
                  </a:lnTo>
                  <a:lnTo>
                    <a:pt x="50" y="63"/>
                  </a:lnTo>
                  <a:lnTo>
                    <a:pt x="48" y="60"/>
                  </a:lnTo>
                  <a:lnTo>
                    <a:pt x="48" y="57"/>
                  </a:lnTo>
                  <a:lnTo>
                    <a:pt x="45" y="56"/>
                  </a:lnTo>
                  <a:lnTo>
                    <a:pt x="43" y="53"/>
                  </a:lnTo>
                  <a:lnTo>
                    <a:pt x="42" y="47"/>
                  </a:lnTo>
                  <a:lnTo>
                    <a:pt x="44" y="46"/>
                  </a:lnTo>
                  <a:lnTo>
                    <a:pt x="52" y="42"/>
                  </a:lnTo>
                  <a:lnTo>
                    <a:pt x="53" y="37"/>
                  </a:lnTo>
                  <a:lnTo>
                    <a:pt x="58" y="35"/>
                  </a:lnTo>
                  <a:lnTo>
                    <a:pt x="56" y="34"/>
                  </a:lnTo>
                  <a:lnTo>
                    <a:pt x="57" y="33"/>
                  </a:lnTo>
                  <a:lnTo>
                    <a:pt x="62" y="28"/>
                  </a:lnTo>
                  <a:lnTo>
                    <a:pt x="67" y="22"/>
                  </a:lnTo>
                  <a:lnTo>
                    <a:pt x="69" y="18"/>
                  </a:lnTo>
                  <a:lnTo>
                    <a:pt x="68" y="17"/>
                  </a:lnTo>
                  <a:lnTo>
                    <a:pt x="70" y="13"/>
                  </a:lnTo>
                  <a:lnTo>
                    <a:pt x="72" y="10"/>
                  </a:lnTo>
                  <a:lnTo>
                    <a:pt x="73" y="8"/>
                  </a:lnTo>
                  <a:lnTo>
                    <a:pt x="78" y="3"/>
                  </a:lnTo>
                  <a:lnTo>
                    <a:pt x="79" y="1"/>
                  </a:lnTo>
                  <a:lnTo>
                    <a:pt x="83" y="1"/>
                  </a:lnTo>
                  <a:lnTo>
                    <a:pt x="85" y="0"/>
                  </a:lnTo>
                  <a:lnTo>
                    <a:pt x="109" y="13"/>
                  </a:lnTo>
                  <a:lnTo>
                    <a:pt x="125" y="23"/>
                  </a:lnTo>
                  <a:lnTo>
                    <a:pt x="136" y="30"/>
                  </a:lnTo>
                  <a:lnTo>
                    <a:pt x="165" y="47"/>
                  </a:lnTo>
                  <a:lnTo>
                    <a:pt x="165" y="48"/>
                  </a:lnTo>
                  <a:lnTo>
                    <a:pt x="162" y="61"/>
                  </a:lnTo>
                  <a:lnTo>
                    <a:pt x="159" y="69"/>
                  </a:lnTo>
                  <a:lnTo>
                    <a:pt x="153" y="78"/>
                  </a:lnTo>
                  <a:lnTo>
                    <a:pt x="153" y="77"/>
                  </a:lnTo>
                  <a:lnTo>
                    <a:pt x="153" y="78"/>
                  </a:lnTo>
                  <a:lnTo>
                    <a:pt x="152" y="78"/>
                  </a:lnTo>
                  <a:lnTo>
                    <a:pt x="152" y="79"/>
                  </a:lnTo>
                  <a:lnTo>
                    <a:pt x="152" y="80"/>
                  </a:lnTo>
                  <a:lnTo>
                    <a:pt x="152" y="81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2" y="84"/>
                  </a:lnTo>
                  <a:lnTo>
                    <a:pt x="151" y="84"/>
                  </a:lnTo>
                  <a:lnTo>
                    <a:pt x="152" y="84"/>
                  </a:lnTo>
                  <a:lnTo>
                    <a:pt x="151" y="85"/>
                  </a:lnTo>
                  <a:lnTo>
                    <a:pt x="151" y="86"/>
                  </a:lnTo>
                  <a:lnTo>
                    <a:pt x="150" y="86"/>
                  </a:lnTo>
                  <a:lnTo>
                    <a:pt x="151" y="86"/>
                  </a:lnTo>
                  <a:lnTo>
                    <a:pt x="150" y="86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48" y="86"/>
                  </a:lnTo>
                  <a:lnTo>
                    <a:pt x="148" y="87"/>
                  </a:lnTo>
                  <a:lnTo>
                    <a:pt x="148" y="88"/>
                  </a:lnTo>
                  <a:lnTo>
                    <a:pt x="146" y="88"/>
                  </a:lnTo>
                  <a:lnTo>
                    <a:pt x="148" y="88"/>
                  </a:lnTo>
                  <a:lnTo>
                    <a:pt x="148" y="89"/>
                  </a:lnTo>
                  <a:lnTo>
                    <a:pt x="146" y="89"/>
                  </a:lnTo>
                  <a:lnTo>
                    <a:pt x="145" y="89"/>
                  </a:lnTo>
                  <a:lnTo>
                    <a:pt x="144" y="89"/>
                  </a:lnTo>
                  <a:lnTo>
                    <a:pt x="145" y="89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8" y="92"/>
                  </a:lnTo>
                  <a:lnTo>
                    <a:pt x="146" y="90"/>
                  </a:lnTo>
                  <a:lnTo>
                    <a:pt x="145" y="90"/>
                  </a:lnTo>
                  <a:lnTo>
                    <a:pt x="144" y="90"/>
                  </a:lnTo>
                  <a:lnTo>
                    <a:pt x="145" y="90"/>
                  </a:lnTo>
                  <a:lnTo>
                    <a:pt x="145" y="92"/>
                  </a:lnTo>
                  <a:lnTo>
                    <a:pt x="146" y="92"/>
                  </a:lnTo>
                  <a:lnTo>
                    <a:pt x="146" y="93"/>
                  </a:lnTo>
                  <a:lnTo>
                    <a:pt x="145" y="93"/>
                  </a:lnTo>
                  <a:lnTo>
                    <a:pt x="142" y="93"/>
                  </a:lnTo>
                  <a:lnTo>
                    <a:pt x="138" y="93"/>
                  </a:lnTo>
                  <a:lnTo>
                    <a:pt x="136" y="93"/>
                  </a:lnTo>
                  <a:lnTo>
                    <a:pt x="135" y="95"/>
                  </a:lnTo>
                  <a:lnTo>
                    <a:pt x="135" y="94"/>
                  </a:lnTo>
                  <a:lnTo>
                    <a:pt x="136" y="94"/>
                  </a:lnTo>
                  <a:lnTo>
                    <a:pt x="136" y="93"/>
                  </a:lnTo>
                  <a:lnTo>
                    <a:pt x="135" y="94"/>
                  </a:lnTo>
                  <a:lnTo>
                    <a:pt x="134" y="95"/>
                  </a:lnTo>
                  <a:lnTo>
                    <a:pt x="134" y="96"/>
                  </a:lnTo>
                  <a:lnTo>
                    <a:pt x="134" y="97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3" y="104"/>
                  </a:lnTo>
                  <a:lnTo>
                    <a:pt x="132" y="104"/>
                  </a:lnTo>
                  <a:lnTo>
                    <a:pt x="131" y="105"/>
                  </a:lnTo>
                  <a:lnTo>
                    <a:pt x="129" y="105"/>
                  </a:lnTo>
                  <a:lnTo>
                    <a:pt x="129" y="106"/>
                  </a:lnTo>
                  <a:lnTo>
                    <a:pt x="129" y="107"/>
                  </a:lnTo>
                  <a:lnTo>
                    <a:pt x="129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8" y="111"/>
                  </a:lnTo>
                  <a:lnTo>
                    <a:pt x="128" y="112"/>
                  </a:lnTo>
                  <a:lnTo>
                    <a:pt x="127" y="112"/>
                  </a:lnTo>
                  <a:lnTo>
                    <a:pt x="126" y="112"/>
                  </a:lnTo>
                  <a:lnTo>
                    <a:pt x="126" y="111"/>
                  </a:lnTo>
                  <a:lnTo>
                    <a:pt x="125" y="112"/>
                  </a:lnTo>
                  <a:lnTo>
                    <a:pt x="126" y="112"/>
                  </a:lnTo>
                  <a:lnTo>
                    <a:pt x="126" y="113"/>
                  </a:lnTo>
                  <a:lnTo>
                    <a:pt x="127" y="113"/>
                  </a:lnTo>
                  <a:lnTo>
                    <a:pt x="127" y="114"/>
                  </a:lnTo>
                  <a:lnTo>
                    <a:pt x="128" y="114"/>
                  </a:lnTo>
                  <a:lnTo>
                    <a:pt x="128" y="115"/>
                  </a:lnTo>
                  <a:lnTo>
                    <a:pt x="128" y="116"/>
                  </a:lnTo>
                  <a:lnTo>
                    <a:pt x="129" y="118"/>
                  </a:lnTo>
                  <a:lnTo>
                    <a:pt x="131" y="118"/>
                  </a:lnTo>
                  <a:lnTo>
                    <a:pt x="132" y="118"/>
                  </a:lnTo>
                  <a:lnTo>
                    <a:pt x="134" y="119"/>
                  </a:lnTo>
                  <a:lnTo>
                    <a:pt x="134" y="120"/>
                  </a:lnTo>
                  <a:lnTo>
                    <a:pt x="135" y="120"/>
                  </a:lnTo>
                  <a:lnTo>
                    <a:pt x="136" y="118"/>
                  </a:lnTo>
                  <a:lnTo>
                    <a:pt x="137" y="118"/>
                  </a:lnTo>
                  <a:lnTo>
                    <a:pt x="137" y="119"/>
                  </a:lnTo>
                  <a:lnTo>
                    <a:pt x="138" y="119"/>
                  </a:lnTo>
                  <a:lnTo>
                    <a:pt x="140" y="119"/>
                  </a:lnTo>
                  <a:lnTo>
                    <a:pt x="141" y="119"/>
                  </a:lnTo>
                  <a:lnTo>
                    <a:pt x="141" y="118"/>
                  </a:lnTo>
                  <a:lnTo>
                    <a:pt x="142" y="118"/>
                  </a:lnTo>
                  <a:lnTo>
                    <a:pt x="142" y="119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5" y="120"/>
                  </a:lnTo>
                  <a:lnTo>
                    <a:pt x="146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9" y="122"/>
                  </a:lnTo>
                  <a:lnTo>
                    <a:pt x="150" y="122"/>
                  </a:lnTo>
                  <a:lnTo>
                    <a:pt x="150" y="123"/>
                  </a:lnTo>
                  <a:lnTo>
                    <a:pt x="151" y="123"/>
                  </a:lnTo>
                  <a:lnTo>
                    <a:pt x="152" y="123"/>
                  </a:lnTo>
                  <a:lnTo>
                    <a:pt x="154" y="123"/>
                  </a:lnTo>
                  <a:lnTo>
                    <a:pt x="155" y="124"/>
                  </a:lnTo>
                  <a:lnTo>
                    <a:pt x="157" y="124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5" y="127"/>
                  </a:lnTo>
                  <a:lnTo>
                    <a:pt x="154" y="127"/>
                  </a:lnTo>
                  <a:lnTo>
                    <a:pt x="153" y="127"/>
                  </a:lnTo>
                  <a:lnTo>
                    <a:pt x="152" y="128"/>
                  </a:lnTo>
                  <a:lnTo>
                    <a:pt x="151" y="128"/>
                  </a:lnTo>
                  <a:lnTo>
                    <a:pt x="150" y="129"/>
                  </a:lnTo>
                  <a:lnTo>
                    <a:pt x="149" y="129"/>
                  </a:lnTo>
                  <a:lnTo>
                    <a:pt x="148" y="130"/>
                  </a:lnTo>
                  <a:lnTo>
                    <a:pt x="146" y="131"/>
                  </a:lnTo>
                  <a:lnTo>
                    <a:pt x="148" y="131"/>
                  </a:lnTo>
                  <a:lnTo>
                    <a:pt x="149" y="131"/>
                  </a:lnTo>
                  <a:lnTo>
                    <a:pt x="149" y="130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1" y="129"/>
                  </a:lnTo>
                  <a:lnTo>
                    <a:pt x="152" y="129"/>
                  </a:lnTo>
                  <a:lnTo>
                    <a:pt x="152" y="128"/>
                  </a:lnTo>
                  <a:lnTo>
                    <a:pt x="153" y="128"/>
                  </a:lnTo>
                  <a:lnTo>
                    <a:pt x="154" y="128"/>
                  </a:lnTo>
                  <a:lnTo>
                    <a:pt x="155" y="128"/>
                  </a:lnTo>
                  <a:lnTo>
                    <a:pt x="157" y="128"/>
                  </a:lnTo>
                  <a:lnTo>
                    <a:pt x="157" y="129"/>
                  </a:lnTo>
                  <a:lnTo>
                    <a:pt x="157" y="130"/>
                  </a:lnTo>
                  <a:lnTo>
                    <a:pt x="155" y="131"/>
                  </a:lnTo>
                  <a:lnTo>
                    <a:pt x="155" y="130"/>
                  </a:lnTo>
                  <a:lnTo>
                    <a:pt x="155" y="131"/>
                  </a:lnTo>
                  <a:lnTo>
                    <a:pt x="154" y="131"/>
                  </a:lnTo>
                  <a:lnTo>
                    <a:pt x="153" y="132"/>
                  </a:lnTo>
                  <a:lnTo>
                    <a:pt x="154" y="132"/>
                  </a:lnTo>
                  <a:lnTo>
                    <a:pt x="153" y="132"/>
                  </a:lnTo>
                  <a:lnTo>
                    <a:pt x="152" y="133"/>
                  </a:lnTo>
                  <a:lnTo>
                    <a:pt x="152" y="132"/>
                  </a:lnTo>
                  <a:lnTo>
                    <a:pt x="152" y="133"/>
                  </a:lnTo>
                  <a:lnTo>
                    <a:pt x="153" y="133"/>
                  </a:lnTo>
                  <a:lnTo>
                    <a:pt x="152" y="135"/>
                  </a:lnTo>
                  <a:lnTo>
                    <a:pt x="152" y="136"/>
                  </a:lnTo>
                  <a:lnTo>
                    <a:pt x="152" y="135"/>
                  </a:lnTo>
                  <a:lnTo>
                    <a:pt x="153" y="135"/>
                  </a:lnTo>
                  <a:lnTo>
                    <a:pt x="154" y="135"/>
                  </a:lnTo>
                  <a:lnTo>
                    <a:pt x="154" y="133"/>
                  </a:lnTo>
                  <a:lnTo>
                    <a:pt x="154" y="135"/>
                  </a:lnTo>
                  <a:lnTo>
                    <a:pt x="154" y="136"/>
                  </a:lnTo>
                  <a:lnTo>
                    <a:pt x="154" y="135"/>
                  </a:lnTo>
                  <a:lnTo>
                    <a:pt x="154" y="136"/>
                  </a:lnTo>
                  <a:lnTo>
                    <a:pt x="155" y="136"/>
                  </a:lnTo>
                  <a:lnTo>
                    <a:pt x="155" y="135"/>
                  </a:lnTo>
                  <a:lnTo>
                    <a:pt x="155" y="133"/>
                  </a:lnTo>
                  <a:lnTo>
                    <a:pt x="155" y="132"/>
                  </a:lnTo>
                  <a:lnTo>
                    <a:pt x="157" y="133"/>
                  </a:lnTo>
                  <a:lnTo>
                    <a:pt x="157" y="132"/>
                  </a:lnTo>
                  <a:lnTo>
                    <a:pt x="157" y="131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7" y="127"/>
                  </a:lnTo>
                  <a:lnTo>
                    <a:pt x="157" y="126"/>
                  </a:lnTo>
                  <a:lnTo>
                    <a:pt x="157" y="124"/>
                  </a:lnTo>
                  <a:lnTo>
                    <a:pt x="157" y="123"/>
                  </a:lnTo>
                  <a:lnTo>
                    <a:pt x="155" y="122"/>
                  </a:lnTo>
                  <a:lnTo>
                    <a:pt x="155" y="121"/>
                  </a:lnTo>
                  <a:lnTo>
                    <a:pt x="155" y="120"/>
                  </a:lnTo>
                  <a:lnTo>
                    <a:pt x="154" y="116"/>
                  </a:lnTo>
                  <a:lnTo>
                    <a:pt x="155" y="116"/>
                  </a:lnTo>
                  <a:lnTo>
                    <a:pt x="155" y="118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7" y="127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1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7" y="136"/>
                  </a:lnTo>
                  <a:lnTo>
                    <a:pt x="157" y="137"/>
                  </a:lnTo>
                  <a:lnTo>
                    <a:pt x="157" y="138"/>
                  </a:lnTo>
                  <a:lnTo>
                    <a:pt x="157" y="139"/>
                  </a:lnTo>
                  <a:lnTo>
                    <a:pt x="157" y="140"/>
                  </a:lnTo>
                  <a:lnTo>
                    <a:pt x="155" y="141"/>
                  </a:lnTo>
                  <a:lnTo>
                    <a:pt x="155" y="143"/>
                  </a:lnTo>
                  <a:lnTo>
                    <a:pt x="155" y="144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5" y="147"/>
                  </a:lnTo>
                  <a:lnTo>
                    <a:pt x="154" y="148"/>
                  </a:lnTo>
                  <a:lnTo>
                    <a:pt x="154" y="149"/>
                  </a:lnTo>
                  <a:lnTo>
                    <a:pt x="154" y="151"/>
                  </a:lnTo>
                  <a:lnTo>
                    <a:pt x="153" y="152"/>
                  </a:lnTo>
                  <a:lnTo>
                    <a:pt x="153" y="153"/>
                  </a:lnTo>
                  <a:lnTo>
                    <a:pt x="153" y="154"/>
                  </a:lnTo>
                  <a:lnTo>
                    <a:pt x="153" y="155"/>
                  </a:lnTo>
                  <a:lnTo>
                    <a:pt x="153" y="156"/>
                  </a:lnTo>
                  <a:lnTo>
                    <a:pt x="152" y="156"/>
                  </a:lnTo>
                  <a:lnTo>
                    <a:pt x="152" y="157"/>
                  </a:lnTo>
                  <a:lnTo>
                    <a:pt x="152" y="158"/>
                  </a:lnTo>
                  <a:lnTo>
                    <a:pt x="152" y="160"/>
                  </a:lnTo>
                  <a:lnTo>
                    <a:pt x="151" y="162"/>
                  </a:lnTo>
                  <a:lnTo>
                    <a:pt x="151" y="163"/>
                  </a:lnTo>
                  <a:lnTo>
                    <a:pt x="151" y="164"/>
                  </a:lnTo>
                  <a:lnTo>
                    <a:pt x="151" y="165"/>
                  </a:lnTo>
                  <a:lnTo>
                    <a:pt x="151" y="166"/>
                  </a:lnTo>
                  <a:lnTo>
                    <a:pt x="151" y="168"/>
                  </a:lnTo>
                  <a:lnTo>
                    <a:pt x="150" y="169"/>
                  </a:lnTo>
                  <a:lnTo>
                    <a:pt x="150" y="170"/>
                  </a:lnTo>
                  <a:lnTo>
                    <a:pt x="150" y="171"/>
                  </a:lnTo>
                  <a:lnTo>
                    <a:pt x="150" y="172"/>
                  </a:lnTo>
                  <a:lnTo>
                    <a:pt x="150" y="173"/>
                  </a:lnTo>
                  <a:lnTo>
                    <a:pt x="149" y="174"/>
                  </a:lnTo>
                  <a:lnTo>
                    <a:pt x="149" y="175"/>
                  </a:lnTo>
                  <a:lnTo>
                    <a:pt x="149" y="178"/>
                  </a:lnTo>
                  <a:lnTo>
                    <a:pt x="149" y="179"/>
                  </a:lnTo>
                  <a:lnTo>
                    <a:pt x="149" y="180"/>
                  </a:lnTo>
                  <a:lnTo>
                    <a:pt x="148" y="181"/>
                  </a:lnTo>
                  <a:lnTo>
                    <a:pt x="148" y="182"/>
                  </a:lnTo>
                  <a:lnTo>
                    <a:pt x="148" y="183"/>
                  </a:lnTo>
                  <a:lnTo>
                    <a:pt x="148" y="185"/>
                  </a:lnTo>
                  <a:lnTo>
                    <a:pt x="148" y="186"/>
                  </a:lnTo>
                  <a:lnTo>
                    <a:pt x="148" y="188"/>
                  </a:lnTo>
                  <a:lnTo>
                    <a:pt x="146" y="188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6" y="192"/>
                  </a:lnTo>
                  <a:lnTo>
                    <a:pt x="146" y="194"/>
                  </a:lnTo>
                  <a:lnTo>
                    <a:pt x="146" y="195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6" y="200"/>
                  </a:lnTo>
                  <a:lnTo>
                    <a:pt x="145" y="200"/>
                  </a:lnTo>
                  <a:lnTo>
                    <a:pt x="145" y="202"/>
                  </a:lnTo>
                  <a:lnTo>
                    <a:pt x="145" y="203"/>
                  </a:lnTo>
                  <a:lnTo>
                    <a:pt x="145" y="204"/>
                  </a:lnTo>
                  <a:lnTo>
                    <a:pt x="145" y="205"/>
                  </a:lnTo>
                  <a:lnTo>
                    <a:pt x="145" y="206"/>
                  </a:lnTo>
                  <a:lnTo>
                    <a:pt x="145" y="207"/>
                  </a:lnTo>
                  <a:lnTo>
                    <a:pt x="144" y="207"/>
                  </a:lnTo>
                  <a:lnTo>
                    <a:pt x="144" y="206"/>
                  </a:lnTo>
                  <a:lnTo>
                    <a:pt x="143" y="206"/>
                  </a:lnTo>
                  <a:lnTo>
                    <a:pt x="143" y="205"/>
                  </a:lnTo>
                  <a:lnTo>
                    <a:pt x="144" y="205"/>
                  </a:lnTo>
                  <a:lnTo>
                    <a:pt x="145" y="205"/>
                  </a:lnTo>
                  <a:lnTo>
                    <a:pt x="144" y="204"/>
                  </a:lnTo>
                  <a:lnTo>
                    <a:pt x="144" y="203"/>
                  </a:lnTo>
                  <a:lnTo>
                    <a:pt x="145" y="203"/>
                  </a:lnTo>
                  <a:lnTo>
                    <a:pt x="145" y="202"/>
                  </a:lnTo>
                  <a:lnTo>
                    <a:pt x="145" y="200"/>
                  </a:lnTo>
                  <a:lnTo>
                    <a:pt x="145" y="199"/>
                  </a:lnTo>
                  <a:lnTo>
                    <a:pt x="145" y="198"/>
                  </a:lnTo>
                  <a:lnTo>
                    <a:pt x="145" y="196"/>
                  </a:lnTo>
                  <a:lnTo>
                    <a:pt x="145" y="195"/>
                  </a:lnTo>
                  <a:lnTo>
                    <a:pt x="145" y="194"/>
                  </a:lnTo>
                  <a:lnTo>
                    <a:pt x="146" y="192"/>
                  </a:lnTo>
                  <a:lnTo>
                    <a:pt x="146" y="191"/>
                  </a:lnTo>
                  <a:lnTo>
                    <a:pt x="145" y="191"/>
                  </a:lnTo>
                  <a:lnTo>
                    <a:pt x="145" y="190"/>
                  </a:lnTo>
                  <a:lnTo>
                    <a:pt x="146" y="190"/>
                  </a:lnTo>
                  <a:lnTo>
                    <a:pt x="145" y="189"/>
                  </a:lnTo>
                  <a:lnTo>
                    <a:pt x="146" y="189"/>
                  </a:lnTo>
                  <a:lnTo>
                    <a:pt x="145" y="189"/>
                  </a:lnTo>
                  <a:lnTo>
                    <a:pt x="146" y="189"/>
                  </a:lnTo>
                  <a:lnTo>
                    <a:pt x="146" y="188"/>
                  </a:lnTo>
                  <a:lnTo>
                    <a:pt x="146" y="187"/>
                  </a:lnTo>
                  <a:lnTo>
                    <a:pt x="146" y="186"/>
                  </a:lnTo>
                  <a:lnTo>
                    <a:pt x="146" y="185"/>
                  </a:lnTo>
                  <a:lnTo>
                    <a:pt x="145" y="186"/>
                  </a:lnTo>
                  <a:lnTo>
                    <a:pt x="145" y="185"/>
                  </a:lnTo>
                  <a:lnTo>
                    <a:pt x="146" y="185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5" y="185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6" y="181"/>
                  </a:lnTo>
                  <a:lnTo>
                    <a:pt x="146" y="182"/>
                  </a:lnTo>
                  <a:lnTo>
                    <a:pt x="146" y="181"/>
                  </a:lnTo>
                  <a:lnTo>
                    <a:pt x="148" y="181"/>
                  </a:lnTo>
                  <a:lnTo>
                    <a:pt x="148" y="180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6" y="178"/>
                  </a:lnTo>
                  <a:lnTo>
                    <a:pt x="146" y="177"/>
                  </a:lnTo>
                  <a:lnTo>
                    <a:pt x="148" y="177"/>
                  </a:lnTo>
                  <a:lnTo>
                    <a:pt x="148" y="178"/>
                  </a:lnTo>
                  <a:lnTo>
                    <a:pt x="148" y="177"/>
                  </a:lnTo>
                  <a:lnTo>
                    <a:pt x="149" y="177"/>
                  </a:lnTo>
                  <a:lnTo>
                    <a:pt x="149" y="175"/>
                  </a:lnTo>
                  <a:lnTo>
                    <a:pt x="149" y="174"/>
                  </a:lnTo>
                  <a:lnTo>
                    <a:pt x="149" y="173"/>
                  </a:lnTo>
                  <a:lnTo>
                    <a:pt x="149" y="172"/>
                  </a:lnTo>
                  <a:lnTo>
                    <a:pt x="150" y="171"/>
                  </a:lnTo>
                  <a:lnTo>
                    <a:pt x="150" y="170"/>
                  </a:lnTo>
                  <a:lnTo>
                    <a:pt x="149" y="170"/>
                  </a:lnTo>
                  <a:lnTo>
                    <a:pt x="150" y="170"/>
                  </a:lnTo>
                  <a:lnTo>
                    <a:pt x="150" y="169"/>
                  </a:lnTo>
                  <a:lnTo>
                    <a:pt x="149" y="169"/>
                  </a:lnTo>
                  <a:lnTo>
                    <a:pt x="148" y="170"/>
                  </a:lnTo>
                  <a:lnTo>
                    <a:pt x="148" y="169"/>
                  </a:lnTo>
                  <a:lnTo>
                    <a:pt x="148" y="170"/>
                  </a:lnTo>
                  <a:lnTo>
                    <a:pt x="149" y="170"/>
                  </a:lnTo>
                  <a:lnTo>
                    <a:pt x="148" y="170"/>
                  </a:lnTo>
                  <a:lnTo>
                    <a:pt x="146" y="170"/>
                  </a:lnTo>
                  <a:lnTo>
                    <a:pt x="145" y="170"/>
                  </a:lnTo>
                  <a:lnTo>
                    <a:pt x="144" y="170"/>
                  </a:lnTo>
                  <a:lnTo>
                    <a:pt x="143" y="170"/>
                  </a:lnTo>
                  <a:lnTo>
                    <a:pt x="143" y="169"/>
                  </a:lnTo>
                  <a:lnTo>
                    <a:pt x="142" y="170"/>
                  </a:lnTo>
                  <a:lnTo>
                    <a:pt x="143" y="170"/>
                  </a:lnTo>
                  <a:lnTo>
                    <a:pt x="143" y="171"/>
                  </a:lnTo>
                  <a:lnTo>
                    <a:pt x="144" y="171"/>
                  </a:lnTo>
                  <a:lnTo>
                    <a:pt x="145" y="171"/>
                  </a:lnTo>
                  <a:lnTo>
                    <a:pt x="146" y="171"/>
                  </a:lnTo>
                  <a:lnTo>
                    <a:pt x="148" y="170"/>
                  </a:lnTo>
                  <a:lnTo>
                    <a:pt x="148" y="171"/>
                  </a:lnTo>
                  <a:lnTo>
                    <a:pt x="148" y="170"/>
                  </a:lnTo>
                  <a:lnTo>
                    <a:pt x="149" y="171"/>
                  </a:lnTo>
                  <a:lnTo>
                    <a:pt x="149" y="170"/>
                  </a:lnTo>
                  <a:lnTo>
                    <a:pt x="150" y="171"/>
                  </a:lnTo>
                  <a:lnTo>
                    <a:pt x="149" y="171"/>
                  </a:lnTo>
                  <a:lnTo>
                    <a:pt x="149" y="172"/>
                  </a:lnTo>
                  <a:lnTo>
                    <a:pt x="149" y="173"/>
                  </a:lnTo>
                  <a:lnTo>
                    <a:pt x="148" y="173"/>
                  </a:lnTo>
                  <a:lnTo>
                    <a:pt x="146" y="173"/>
                  </a:lnTo>
                  <a:lnTo>
                    <a:pt x="146" y="174"/>
                  </a:lnTo>
                  <a:lnTo>
                    <a:pt x="146" y="175"/>
                  </a:lnTo>
                  <a:lnTo>
                    <a:pt x="145" y="175"/>
                  </a:lnTo>
                  <a:lnTo>
                    <a:pt x="144" y="175"/>
                  </a:lnTo>
                  <a:lnTo>
                    <a:pt x="144" y="174"/>
                  </a:lnTo>
                  <a:lnTo>
                    <a:pt x="143" y="174"/>
                  </a:lnTo>
                  <a:lnTo>
                    <a:pt x="144" y="174"/>
                  </a:lnTo>
                  <a:lnTo>
                    <a:pt x="143" y="174"/>
                  </a:lnTo>
                  <a:lnTo>
                    <a:pt x="142" y="174"/>
                  </a:lnTo>
                  <a:lnTo>
                    <a:pt x="143" y="174"/>
                  </a:lnTo>
                  <a:lnTo>
                    <a:pt x="143" y="175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3" y="177"/>
                  </a:lnTo>
                  <a:lnTo>
                    <a:pt x="142" y="177"/>
                  </a:lnTo>
                  <a:lnTo>
                    <a:pt x="141" y="177"/>
                  </a:lnTo>
                  <a:lnTo>
                    <a:pt x="141" y="178"/>
                  </a:lnTo>
                  <a:lnTo>
                    <a:pt x="140" y="178"/>
                  </a:lnTo>
                  <a:lnTo>
                    <a:pt x="141" y="178"/>
                  </a:lnTo>
                  <a:lnTo>
                    <a:pt x="141" y="179"/>
                  </a:lnTo>
                  <a:lnTo>
                    <a:pt x="142" y="179"/>
                  </a:lnTo>
                  <a:lnTo>
                    <a:pt x="143" y="179"/>
                  </a:lnTo>
                  <a:lnTo>
                    <a:pt x="143" y="178"/>
                  </a:lnTo>
                  <a:lnTo>
                    <a:pt x="143" y="179"/>
                  </a:lnTo>
                  <a:lnTo>
                    <a:pt x="143" y="180"/>
                  </a:lnTo>
                  <a:lnTo>
                    <a:pt x="144" y="180"/>
                  </a:lnTo>
                  <a:lnTo>
                    <a:pt x="144" y="181"/>
                  </a:lnTo>
                  <a:lnTo>
                    <a:pt x="143" y="181"/>
                  </a:lnTo>
                  <a:lnTo>
                    <a:pt x="143" y="182"/>
                  </a:lnTo>
                  <a:lnTo>
                    <a:pt x="142" y="182"/>
                  </a:lnTo>
                  <a:lnTo>
                    <a:pt x="143" y="182"/>
                  </a:lnTo>
                  <a:lnTo>
                    <a:pt x="144" y="182"/>
                  </a:lnTo>
                  <a:lnTo>
                    <a:pt x="143" y="183"/>
                  </a:lnTo>
                  <a:lnTo>
                    <a:pt x="143" y="185"/>
                  </a:lnTo>
                  <a:lnTo>
                    <a:pt x="142" y="185"/>
                  </a:lnTo>
                  <a:lnTo>
                    <a:pt x="141" y="185"/>
                  </a:lnTo>
                  <a:lnTo>
                    <a:pt x="141" y="186"/>
                  </a:lnTo>
                  <a:lnTo>
                    <a:pt x="140" y="186"/>
                  </a:lnTo>
                  <a:lnTo>
                    <a:pt x="140" y="185"/>
                  </a:lnTo>
                  <a:lnTo>
                    <a:pt x="138" y="185"/>
                  </a:lnTo>
                  <a:lnTo>
                    <a:pt x="138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8" y="186"/>
                  </a:lnTo>
                  <a:lnTo>
                    <a:pt x="140" y="186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2" y="187"/>
                  </a:lnTo>
                  <a:lnTo>
                    <a:pt x="142" y="186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6"/>
                  </a:lnTo>
                  <a:lnTo>
                    <a:pt x="144" y="187"/>
                  </a:lnTo>
                  <a:lnTo>
                    <a:pt x="143" y="187"/>
                  </a:lnTo>
                  <a:lnTo>
                    <a:pt x="144" y="187"/>
                  </a:lnTo>
                  <a:lnTo>
                    <a:pt x="144" y="188"/>
                  </a:lnTo>
                  <a:lnTo>
                    <a:pt x="143" y="188"/>
                  </a:lnTo>
                  <a:lnTo>
                    <a:pt x="143" y="189"/>
                  </a:lnTo>
                  <a:lnTo>
                    <a:pt x="142" y="189"/>
                  </a:lnTo>
                  <a:lnTo>
                    <a:pt x="142" y="190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2"/>
                  </a:lnTo>
                  <a:lnTo>
                    <a:pt x="141" y="194"/>
                  </a:lnTo>
                  <a:lnTo>
                    <a:pt x="141" y="195"/>
                  </a:lnTo>
                  <a:lnTo>
                    <a:pt x="142" y="195"/>
                  </a:lnTo>
                  <a:lnTo>
                    <a:pt x="141" y="195"/>
                  </a:lnTo>
                  <a:lnTo>
                    <a:pt x="142" y="195"/>
                  </a:lnTo>
                  <a:lnTo>
                    <a:pt x="142" y="196"/>
                  </a:lnTo>
                  <a:lnTo>
                    <a:pt x="141" y="196"/>
                  </a:lnTo>
                  <a:lnTo>
                    <a:pt x="141" y="197"/>
                  </a:lnTo>
                  <a:lnTo>
                    <a:pt x="140" y="197"/>
                  </a:lnTo>
                  <a:lnTo>
                    <a:pt x="141" y="197"/>
                  </a:lnTo>
                  <a:lnTo>
                    <a:pt x="140" y="198"/>
                  </a:lnTo>
                  <a:lnTo>
                    <a:pt x="141" y="198"/>
                  </a:lnTo>
                  <a:lnTo>
                    <a:pt x="140" y="199"/>
                  </a:lnTo>
                  <a:lnTo>
                    <a:pt x="138" y="199"/>
                  </a:lnTo>
                  <a:lnTo>
                    <a:pt x="137" y="199"/>
                  </a:lnTo>
                  <a:lnTo>
                    <a:pt x="138" y="199"/>
                  </a:lnTo>
                  <a:lnTo>
                    <a:pt x="138" y="200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6" y="205"/>
                  </a:lnTo>
                  <a:lnTo>
                    <a:pt x="136" y="206"/>
                  </a:lnTo>
                  <a:lnTo>
                    <a:pt x="136" y="207"/>
                  </a:lnTo>
                  <a:lnTo>
                    <a:pt x="135" y="207"/>
                  </a:lnTo>
                  <a:lnTo>
                    <a:pt x="135" y="208"/>
                  </a:lnTo>
                  <a:lnTo>
                    <a:pt x="135" y="209"/>
                  </a:lnTo>
                  <a:lnTo>
                    <a:pt x="135" y="211"/>
                  </a:lnTo>
                  <a:lnTo>
                    <a:pt x="136" y="211"/>
                  </a:lnTo>
                  <a:lnTo>
                    <a:pt x="136" y="212"/>
                  </a:lnTo>
                  <a:lnTo>
                    <a:pt x="136" y="211"/>
                  </a:lnTo>
                  <a:lnTo>
                    <a:pt x="135" y="211"/>
                  </a:lnTo>
                  <a:lnTo>
                    <a:pt x="136" y="209"/>
                  </a:lnTo>
                  <a:lnTo>
                    <a:pt x="136" y="211"/>
                  </a:lnTo>
                  <a:lnTo>
                    <a:pt x="137" y="211"/>
                  </a:lnTo>
                  <a:lnTo>
                    <a:pt x="138" y="211"/>
                  </a:lnTo>
                  <a:lnTo>
                    <a:pt x="138" y="212"/>
                  </a:lnTo>
                  <a:lnTo>
                    <a:pt x="137" y="212"/>
                  </a:lnTo>
                  <a:lnTo>
                    <a:pt x="138" y="213"/>
                  </a:lnTo>
                  <a:lnTo>
                    <a:pt x="137" y="213"/>
                  </a:lnTo>
                  <a:lnTo>
                    <a:pt x="138" y="213"/>
                  </a:lnTo>
                  <a:lnTo>
                    <a:pt x="137" y="214"/>
                  </a:lnTo>
                  <a:lnTo>
                    <a:pt x="137" y="213"/>
                  </a:lnTo>
                  <a:lnTo>
                    <a:pt x="136" y="213"/>
                  </a:lnTo>
                  <a:lnTo>
                    <a:pt x="136" y="214"/>
                  </a:lnTo>
                  <a:lnTo>
                    <a:pt x="137" y="214"/>
                  </a:lnTo>
                  <a:lnTo>
                    <a:pt x="137" y="215"/>
                  </a:lnTo>
                  <a:lnTo>
                    <a:pt x="137" y="214"/>
                  </a:lnTo>
                  <a:lnTo>
                    <a:pt x="138" y="214"/>
                  </a:lnTo>
                  <a:lnTo>
                    <a:pt x="138" y="215"/>
                  </a:lnTo>
                  <a:lnTo>
                    <a:pt x="137" y="215"/>
                  </a:lnTo>
                  <a:lnTo>
                    <a:pt x="138" y="215"/>
                  </a:lnTo>
                  <a:lnTo>
                    <a:pt x="138" y="216"/>
                  </a:lnTo>
                  <a:lnTo>
                    <a:pt x="138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7" y="215"/>
                  </a:lnTo>
                  <a:lnTo>
                    <a:pt x="136" y="215"/>
                  </a:lnTo>
                  <a:lnTo>
                    <a:pt x="135" y="215"/>
                  </a:lnTo>
                  <a:lnTo>
                    <a:pt x="135" y="216"/>
                  </a:lnTo>
                  <a:lnTo>
                    <a:pt x="136" y="216"/>
                  </a:lnTo>
                  <a:lnTo>
                    <a:pt x="136" y="215"/>
                  </a:lnTo>
                  <a:lnTo>
                    <a:pt x="136" y="216"/>
                  </a:lnTo>
                  <a:lnTo>
                    <a:pt x="137" y="216"/>
                  </a:lnTo>
                  <a:lnTo>
                    <a:pt x="136" y="216"/>
                  </a:lnTo>
                  <a:lnTo>
                    <a:pt x="135" y="217"/>
                  </a:lnTo>
                  <a:lnTo>
                    <a:pt x="134" y="217"/>
                  </a:lnTo>
                  <a:lnTo>
                    <a:pt x="135" y="217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5" y="220"/>
                  </a:lnTo>
                  <a:lnTo>
                    <a:pt x="135" y="219"/>
                  </a:lnTo>
                  <a:lnTo>
                    <a:pt x="135" y="220"/>
                  </a:lnTo>
                  <a:lnTo>
                    <a:pt x="134" y="220"/>
                  </a:lnTo>
                  <a:lnTo>
                    <a:pt x="134" y="219"/>
                  </a:lnTo>
                  <a:lnTo>
                    <a:pt x="134" y="220"/>
                  </a:lnTo>
                  <a:lnTo>
                    <a:pt x="133" y="220"/>
                  </a:lnTo>
                  <a:lnTo>
                    <a:pt x="133" y="221"/>
                  </a:lnTo>
                  <a:lnTo>
                    <a:pt x="133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1" y="223"/>
                  </a:lnTo>
                  <a:lnTo>
                    <a:pt x="129" y="223"/>
                  </a:lnTo>
                  <a:lnTo>
                    <a:pt x="129" y="224"/>
                  </a:lnTo>
                  <a:lnTo>
                    <a:pt x="129" y="225"/>
                  </a:lnTo>
                  <a:lnTo>
                    <a:pt x="129" y="227"/>
                  </a:lnTo>
                  <a:lnTo>
                    <a:pt x="128" y="227"/>
                  </a:lnTo>
                  <a:lnTo>
                    <a:pt x="128" y="228"/>
                  </a:lnTo>
                  <a:lnTo>
                    <a:pt x="128" y="229"/>
                  </a:lnTo>
                  <a:lnTo>
                    <a:pt x="127" y="229"/>
                  </a:lnTo>
                  <a:lnTo>
                    <a:pt x="127" y="228"/>
                  </a:lnTo>
                  <a:lnTo>
                    <a:pt x="126" y="228"/>
                  </a:lnTo>
                  <a:lnTo>
                    <a:pt x="126" y="229"/>
                  </a:lnTo>
                  <a:lnTo>
                    <a:pt x="125" y="229"/>
                  </a:lnTo>
                  <a:lnTo>
                    <a:pt x="124" y="229"/>
                  </a:lnTo>
                  <a:lnTo>
                    <a:pt x="124" y="230"/>
                  </a:lnTo>
                  <a:lnTo>
                    <a:pt x="123" y="230"/>
                  </a:lnTo>
                  <a:lnTo>
                    <a:pt x="124" y="230"/>
                  </a:lnTo>
                  <a:lnTo>
                    <a:pt x="124" y="231"/>
                  </a:lnTo>
                  <a:lnTo>
                    <a:pt x="123" y="231"/>
                  </a:lnTo>
                  <a:lnTo>
                    <a:pt x="123" y="232"/>
                  </a:lnTo>
                  <a:lnTo>
                    <a:pt x="121" y="232"/>
                  </a:lnTo>
                  <a:lnTo>
                    <a:pt x="120" y="232"/>
                  </a:lnTo>
                  <a:lnTo>
                    <a:pt x="121" y="233"/>
                  </a:lnTo>
                  <a:lnTo>
                    <a:pt x="120" y="233"/>
                  </a:lnTo>
                  <a:lnTo>
                    <a:pt x="121" y="233"/>
                  </a:lnTo>
                  <a:lnTo>
                    <a:pt x="123" y="234"/>
                  </a:lnTo>
                  <a:lnTo>
                    <a:pt x="123" y="236"/>
                  </a:lnTo>
                  <a:lnTo>
                    <a:pt x="124" y="236"/>
                  </a:lnTo>
                  <a:lnTo>
                    <a:pt x="124" y="237"/>
                  </a:lnTo>
                  <a:lnTo>
                    <a:pt x="125" y="237"/>
                  </a:lnTo>
                  <a:lnTo>
                    <a:pt x="125" y="239"/>
                  </a:lnTo>
                  <a:lnTo>
                    <a:pt x="125" y="240"/>
                  </a:lnTo>
                  <a:lnTo>
                    <a:pt x="124" y="240"/>
                  </a:lnTo>
                  <a:lnTo>
                    <a:pt x="124" y="241"/>
                  </a:lnTo>
                  <a:lnTo>
                    <a:pt x="123" y="241"/>
                  </a:lnTo>
                  <a:lnTo>
                    <a:pt x="121" y="241"/>
                  </a:lnTo>
                  <a:lnTo>
                    <a:pt x="121" y="240"/>
                  </a:lnTo>
                  <a:lnTo>
                    <a:pt x="121" y="239"/>
                  </a:lnTo>
                  <a:lnTo>
                    <a:pt x="121" y="238"/>
                  </a:lnTo>
                  <a:lnTo>
                    <a:pt x="121" y="237"/>
                  </a:lnTo>
                  <a:lnTo>
                    <a:pt x="120" y="237"/>
                  </a:lnTo>
                  <a:lnTo>
                    <a:pt x="119" y="237"/>
                  </a:lnTo>
                  <a:lnTo>
                    <a:pt x="119" y="236"/>
                  </a:lnTo>
                  <a:lnTo>
                    <a:pt x="119" y="237"/>
                  </a:lnTo>
                  <a:lnTo>
                    <a:pt x="118" y="237"/>
                  </a:lnTo>
                  <a:lnTo>
                    <a:pt x="117" y="237"/>
                  </a:lnTo>
                  <a:lnTo>
                    <a:pt x="116" y="237"/>
                  </a:lnTo>
                  <a:lnTo>
                    <a:pt x="115" y="236"/>
                  </a:lnTo>
                  <a:lnTo>
                    <a:pt x="116" y="236"/>
                  </a:lnTo>
                  <a:lnTo>
                    <a:pt x="115" y="236"/>
                  </a:lnTo>
                  <a:lnTo>
                    <a:pt x="115" y="234"/>
                  </a:lnTo>
                  <a:lnTo>
                    <a:pt x="113" y="234"/>
                  </a:lnTo>
                  <a:lnTo>
                    <a:pt x="113" y="236"/>
                  </a:lnTo>
                  <a:lnTo>
                    <a:pt x="113" y="234"/>
                  </a:lnTo>
                  <a:lnTo>
                    <a:pt x="113" y="236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4"/>
                  </a:lnTo>
                  <a:lnTo>
                    <a:pt x="112" y="236"/>
                  </a:lnTo>
                  <a:lnTo>
                    <a:pt x="113" y="236"/>
                  </a:lnTo>
                  <a:lnTo>
                    <a:pt x="113" y="237"/>
                  </a:lnTo>
                  <a:lnTo>
                    <a:pt x="113" y="238"/>
                  </a:lnTo>
                  <a:lnTo>
                    <a:pt x="113" y="239"/>
                  </a:lnTo>
                  <a:lnTo>
                    <a:pt x="113" y="240"/>
                  </a:lnTo>
                  <a:lnTo>
                    <a:pt x="113" y="241"/>
                  </a:lnTo>
                  <a:lnTo>
                    <a:pt x="115" y="241"/>
                  </a:lnTo>
                  <a:lnTo>
                    <a:pt x="115" y="242"/>
                  </a:lnTo>
                  <a:lnTo>
                    <a:pt x="116" y="244"/>
                  </a:lnTo>
                  <a:lnTo>
                    <a:pt x="117" y="244"/>
                  </a:lnTo>
                  <a:lnTo>
                    <a:pt x="117" y="245"/>
                  </a:lnTo>
                  <a:lnTo>
                    <a:pt x="116" y="245"/>
                  </a:lnTo>
                  <a:lnTo>
                    <a:pt x="115" y="245"/>
                  </a:lnTo>
                  <a:lnTo>
                    <a:pt x="115" y="244"/>
                  </a:lnTo>
                  <a:lnTo>
                    <a:pt x="113" y="244"/>
                  </a:lnTo>
                  <a:lnTo>
                    <a:pt x="113" y="245"/>
                  </a:lnTo>
                  <a:lnTo>
                    <a:pt x="115" y="245"/>
                  </a:lnTo>
                  <a:lnTo>
                    <a:pt x="115" y="246"/>
                  </a:lnTo>
                  <a:lnTo>
                    <a:pt x="115" y="247"/>
                  </a:lnTo>
                  <a:lnTo>
                    <a:pt x="116" y="247"/>
                  </a:lnTo>
                  <a:lnTo>
                    <a:pt x="115" y="247"/>
                  </a:lnTo>
                  <a:lnTo>
                    <a:pt x="113" y="247"/>
                  </a:lnTo>
                  <a:lnTo>
                    <a:pt x="115" y="247"/>
                  </a:lnTo>
                  <a:lnTo>
                    <a:pt x="115" y="248"/>
                  </a:lnTo>
                  <a:lnTo>
                    <a:pt x="116" y="249"/>
                  </a:lnTo>
                  <a:lnTo>
                    <a:pt x="115" y="249"/>
                  </a:lnTo>
                  <a:lnTo>
                    <a:pt x="115" y="250"/>
                  </a:lnTo>
                  <a:lnTo>
                    <a:pt x="113" y="250"/>
                  </a:lnTo>
                  <a:lnTo>
                    <a:pt x="115" y="250"/>
                  </a:lnTo>
                  <a:lnTo>
                    <a:pt x="113" y="251"/>
                  </a:lnTo>
                  <a:lnTo>
                    <a:pt x="115" y="251"/>
                  </a:lnTo>
                  <a:lnTo>
                    <a:pt x="115" y="253"/>
                  </a:lnTo>
                  <a:lnTo>
                    <a:pt x="113" y="253"/>
                  </a:lnTo>
                  <a:lnTo>
                    <a:pt x="113" y="251"/>
                  </a:lnTo>
                  <a:lnTo>
                    <a:pt x="113" y="250"/>
                  </a:lnTo>
                  <a:lnTo>
                    <a:pt x="112" y="249"/>
                  </a:lnTo>
                  <a:lnTo>
                    <a:pt x="112" y="248"/>
                  </a:lnTo>
                  <a:lnTo>
                    <a:pt x="111" y="247"/>
                  </a:lnTo>
                  <a:lnTo>
                    <a:pt x="111" y="248"/>
                  </a:lnTo>
                  <a:lnTo>
                    <a:pt x="110" y="247"/>
                  </a:lnTo>
                  <a:lnTo>
                    <a:pt x="110" y="248"/>
                  </a:lnTo>
                  <a:lnTo>
                    <a:pt x="110" y="249"/>
                  </a:lnTo>
                  <a:lnTo>
                    <a:pt x="109" y="249"/>
                  </a:lnTo>
                  <a:lnTo>
                    <a:pt x="109" y="250"/>
                  </a:lnTo>
                  <a:lnTo>
                    <a:pt x="109" y="251"/>
                  </a:lnTo>
                  <a:lnTo>
                    <a:pt x="108" y="251"/>
                  </a:lnTo>
                  <a:lnTo>
                    <a:pt x="108" y="253"/>
                  </a:lnTo>
                  <a:lnTo>
                    <a:pt x="107" y="253"/>
                  </a:lnTo>
                  <a:lnTo>
                    <a:pt x="107" y="251"/>
                  </a:lnTo>
                  <a:lnTo>
                    <a:pt x="107" y="253"/>
                  </a:lnTo>
                  <a:lnTo>
                    <a:pt x="107" y="254"/>
                  </a:lnTo>
                  <a:lnTo>
                    <a:pt x="106" y="254"/>
                  </a:lnTo>
                  <a:lnTo>
                    <a:pt x="106" y="255"/>
                  </a:lnTo>
                  <a:lnTo>
                    <a:pt x="107" y="255"/>
                  </a:lnTo>
                  <a:lnTo>
                    <a:pt x="107" y="256"/>
                  </a:lnTo>
                  <a:lnTo>
                    <a:pt x="108" y="255"/>
                  </a:lnTo>
                  <a:lnTo>
                    <a:pt x="109" y="255"/>
                  </a:lnTo>
                  <a:lnTo>
                    <a:pt x="110" y="255"/>
                  </a:lnTo>
                  <a:lnTo>
                    <a:pt x="110" y="256"/>
                  </a:lnTo>
                  <a:lnTo>
                    <a:pt x="110" y="255"/>
                  </a:lnTo>
                  <a:lnTo>
                    <a:pt x="111" y="255"/>
                  </a:lnTo>
                  <a:lnTo>
                    <a:pt x="111" y="256"/>
                  </a:lnTo>
                  <a:lnTo>
                    <a:pt x="111" y="255"/>
                  </a:lnTo>
                  <a:lnTo>
                    <a:pt x="111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1" y="257"/>
                  </a:lnTo>
                  <a:lnTo>
                    <a:pt x="111" y="256"/>
                  </a:lnTo>
                  <a:lnTo>
                    <a:pt x="112" y="257"/>
                  </a:lnTo>
                  <a:lnTo>
                    <a:pt x="112" y="258"/>
                  </a:lnTo>
                  <a:lnTo>
                    <a:pt x="112" y="257"/>
                  </a:lnTo>
                  <a:lnTo>
                    <a:pt x="113" y="257"/>
                  </a:lnTo>
                  <a:lnTo>
                    <a:pt x="113" y="258"/>
                  </a:lnTo>
                  <a:lnTo>
                    <a:pt x="113" y="259"/>
                  </a:lnTo>
                  <a:lnTo>
                    <a:pt x="112" y="261"/>
                  </a:lnTo>
                  <a:lnTo>
                    <a:pt x="111" y="261"/>
                  </a:lnTo>
                  <a:lnTo>
                    <a:pt x="110" y="261"/>
                  </a:lnTo>
                  <a:lnTo>
                    <a:pt x="110" y="262"/>
                  </a:lnTo>
                  <a:lnTo>
                    <a:pt x="109" y="262"/>
                  </a:lnTo>
                  <a:lnTo>
                    <a:pt x="106" y="264"/>
                  </a:lnTo>
                  <a:lnTo>
                    <a:pt x="104" y="264"/>
                  </a:lnTo>
                  <a:lnTo>
                    <a:pt x="104" y="265"/>
                  </a:lnTo>
                  <a:lnTo>
                    <a:pt x="103" y="265"/>
                  </a:lnTo>
                  <a:lnTo>
                    <a:pt x="103" y="266"/>
                  </a:lnTo>
                  <a:lnTo>
                    <a:pt x="102" y="266"/>
                  </a:lnTo>
                  <a:lnTo>
                    <a:pt x="101" y="267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3" y="265"/>
                  </a:lnTo>
                  <a:lnTo>
                    <a:pt x="103" y="264"/>
                  </a:lnTo>
                  <a:lnTo>
                    <a:pt x="103" y="263"/>
                  </a:lnTo>
                  <a:lnTo>
                    <a:pt x="104" y="263"/>
                  </a:lnTo>
                  <a:lnTo>
                    <a:pt x="104" y="262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61"/>
                  </a:lnTo>
                  <a:lnTo>
                    <a:pt x="109" y="259"/>
                  </a:lnTo>
                  <a:lnTo>
                    <a:pt x="109" y="261"/>
                  </a:lnTo>
                  <a:lnTo>
                    <a:pt x="108" y="262"/>
                  </a:lnTo>
                  <a:lnTo>
                    <a:pt x="109" y="262"/>
                  </a:lnTo>
                  <a:lnTo>
                    <a:pt x="109" y="261"/>
                  </a:lnTo>
                  <a:lnTo>
                    <a:pt x="110" y="261"/>
                  </a:lnTo>
                  <a:lnTo>
                    <a:pt x="110" y="259"/>
                  </a:lnTo>
                  <a:lnTo>
                    <a:pt x="109" y="259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7" y="258"/>
                  </a:lnTo>
                  <a:lnTo>
                    <a:pt x="108" y="259"/>
                  </a:lnTo>
                  <a:lnTo>
                    <a:pt x="108" y="261"/>
                  </a:lnTo>
                  <a:lnTo>
                    <a:pt x="107" y="261"/>
                  </a:lnTo>
                  <a:lnTo>
                    <a:pt x="106" y="261"/>
                  </a:lnTo>
                  <a:lnTo>
                    <a:pt x="104" y="261"/>
                  </a:lnTo>
                  <a:lnTo>
                    <a:pt x="106" y="259"/>
                  </a:lnTo>
                  <a:lnTo>
                    <a:pt x="106" y="258"/>
                  </a:lnTo>
                  <a:lnTo>
                    <a:pt x="107" y="258"/>
                  </a:lnTo>
                  <a:lnTo>
                    <a:pt x="107" y="259"/>
                  </a:lnTo>
                  <a:lnTo>
                    <a:pt x="107" y="258"/>
                  </a:lnTo>
                  <a:lnTo>
                    <a:pt x="106" y="258"/>
                  </a:lnTo>
                  <a:lnTo>
                    <a:pt x="106" y="257"/>
                  </a:lnTo>
                  <a:lnTo>
                    <a:pt x="104" y="257"/>
                  </a:lnTo>
                  <a:lnTo>
                    <a:pt x="103" y="257"/>
                  </a:lnTo>
                  <a:lnTo>
                    <a:pt x="102" y="257"/>
                  </a:lnTo>
                  <a:lnTo>
                    <a:pt x="102" y="258"/>
                  </a:lnTo>
                  <a:lnTo>
                    <a:pt x="103" y="259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2" y="262"/>
                  </a:lnTo>
                  <a:lnTo>
                    <a:pt x="103" y="262"/>
                  </a:lnTo>
                  <a:lnTo>
                    <a:pt x="103" y="261"/>
                  </a:lnTo>
                  <a:lnTo>
                    <a:pt x="103" y="262"/>
                  </a:lnTo>
                  <a:lnTo>
                    <a:pt x="102" y="263"/>
                  </a:lnTo>
                  <a:lnTo>
                    <a:pt x="101" y="263"/>
                  </a:lnTo>
                  <a:lnTo>
                    <a:pt x="101" y="262"/>
                  </a:lnTo>
                  <a:lnTo>
                    <a:pt x="101" y="261"/>
                  </a:lnTo>
                  <a:lnTo>
                    <a:pt x="101" y="262"/>
                  </a:lnTo>
                  <a:lnTo>
                    <a:pt x="101" y="263"/>
                  </a:lnTo>
                  <a:lnTo>
                    <a:pt x="100" y="263"/>
                  </a:lnTo>
                  <a:lnTo>
                    <a:pt x="100" y="262"/>
                  </a:lnTo>
                  <a:lnTo>
                    <a:pt x="99" y="263"/>
                  </a:lnTo>
                  <a:lnTo>
                    <a:pt x="99" y="264"/>
                  </a:lnTo>
                  <a:lnTo>
                    <a:pt x="99" y="265"/>
                  </a:lnTo>
                  <a:lnTo>
                    <a:pt x="100" y="265"/>
                  </a:lnTo>
                  <a:lnTo>
                    <a:pt x="100" y="264"/>
                  </a:lnTo>
                  <a:lnTo>
                    <a:pt x="99" y="264"/>
                  </a:lnTo>
                  <a:lnTo>
                    <a:pt x="100" y="264"/>
                  </a:lnTo>
                  <a:lnTo>
                    <a:pt x="100" y="263"/>
                  </a:lnTo>
                  <a:lnTo>
                    <a:pt x="101" y="263"/>
                  </a:lnTo>
                  <a:lnTo>
                    <a:pt x="101" y="264"/>
                  </a:lnTo>
                  <a:lnTo>
                    <a:pt x="102" y="265"/>
                  </a:lnTo>
                  <a:lnTo>
                    <a:pt x="101" y="266"/>
                  </a:lnTo>
                  <a:lnTo>
                    <a:pt x="100" y="266"/>
                  </a:lnTo>
                  <a:lnTo>
                    <a:pt x="99" y="267"/>
                  </a:lnTo>
                  <a:lnTo>
                    <a:pt x="99" y="266"/>
                  </a:lnTo>
                  <a:lnTo>
                    <a:pt x="100" y="265"/>
                  </a:lnTo>
                  <a:lnTo>
                    <a:pt x="101" y="264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9" y="267"/>
                  </a:lnTo>
                  <a:lnTo>
                    <a:pt x="98" y="267"/>
                  </a:lnTo>
                  <a:lnTo>
                    <a:pt x="96" y="266"/>
                  </a:lnTo>
                  <a:lnTo>
                    <a:pt x="95" y="266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3" y="267"/>
                  </a:lnTo>
                  <a:lnTo>
                    <a:pt x="92" y="267"/>
                  </a:lnTo>
                  <a:lnTo>
                    <a:pt x="92" y="266"/>
                  </a:lnTo>
                  <a:lnTo>
                    <a:pt x="92" y="267"/>
                  </a:lnTo>
                  <a:lnTo>
                    <a:pt x="91" y="266"/>
                  </a:lnTo>
                  <a:lnTo>
                    <a:pt x="90" y="266"/>
                  </a:lnTo>
                  <a:lnTo>
                    <a:pt x="90" y="265"/>
                  </a:lnTo>
                  <a:lnTo>
                    <a:pt x="89" y="265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6" y="264"/>
                  </a:lnTo>
                  <a:lnTo>
                    <a:pt x="87" y="264"/>
                  </a:lnTo>
                  <a:lnTo>
                    <a:pt x="87" y="265"/>
                  </a:lnTo>
                  <a:lnTo>
                    <a:pt x="89" y="265"/>
                  </a:lnTo>
                  <a:lnTo>
                    <a:pt x="89" y="266"/>
                  </a:lnTo>
                  <a:lnTo>
                    <a:pt x="89" y="265"/>
                  </a:lnTo>
                  <a:lnTo>
                    <a:pt x="90" y="265"/>
                  </a:lnTo>
                  <a:lnTo>
                    <a:pt x="90" y="266"/>
                  </a:lnTo>
                  <a:lnTo>
                    <a:pt x="89" y="266"/>
                  </a:lnTo>
                  <a:lnTo>
                    <a:pt x="89" y="267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89" y="268"/>
                  </a:lnTo>
                  <a:lnTo>
                    <a:pt x="89" y="270"/>
                  </a:lnTo>
                  <a:lnTo>
                    <a:pt x="90" y="270"/>
                  </a:lnTo>
                  <a:lnTo>
                    <a:pt x="90" y="268"/>
                  </a:lnTo>
                  <a:lnTo>
                    <a:pt x="91" y="268"/>
                  </a:lnTo>
                  <a:lnTo>
                    <a:pt x="92" y="268"/>
                  </a:lnTo>
                  <a:lnTo>
                    <a:pt x="92" y="270"/>
                  </a:lnTo>
                  <a:lnTo>
                    <a:pt x="93" y="270"/>
                  </a:lnTo>
                  <a:lnTo>
                    <a:pt x="93" y="271"/>
                  </a:lnTo>
                  <a:lnTo>
                    <a:pt x="92" y="271"/>
                  </a:lnTo>
                  <a:lnTo>
                    <a:pt x="92" y="272"/>
                  </a:lnTo>
                  <a:lnTo>
                    <a:pt x="92" y="273"/>
                  </a:lnTo>
                  <a:lnTo>
                    <a:pt x="92" y="274"/>
                  </a:lnTo>
                  <a:lnTo>
                    <a:pt x="92" y="275"/>
                  </a:lnTo>
                  <a:lnTo>
                    <a:pt x="91" y="275"/>
                  </a:lnTo>
                  <a:lnTo>
                    <a:pt x="92" y="275"/>
                  </a:lnTo>
                  <a:lnTo>
                    <a:pt x="92" y="274"/>
                  </a:lnTo>
                  <a:lnTo>
                    <a:pt x="93" y="274"/>
                  </a:lnTo>
                  <a:lnTo>
                    <a:pt x="92" y="274"/>
                  </a:lnTo>
                  <a:lnTo>
                    <a:pt x="92" y="273"/>
                  </a:lnTo>
                  <a:lnTo>
                    <a:pt x="93" y="273"/>
                  </a:lnTo>
                  <a:lnTo>
                    <a:pt x="94" y="272"/>
                  </a:lnTo>
                  <a:lnTo>
                    <a:pt x="93" y="272"/>
                  </a:lnTo>
                  <a:lnTo>
                    <a:pt x="94" y="272"/>
                  </a:lnTo>
                  <a:lnTo>
                    <a:pt x="93" y="272"/>
                  </a:lnTo>
                  <a:lnTo>
                    <a:pt x="94" y="272"/>
                  </a:lnTo>
                  <a:lnTo>
                    <a:pt x="94" y="271"/>
                  </a:lnTo>
                  <a:lnTo>
                    <a:pt x="95" y="271"/>
                  </a:lnTo>
                  <a:lnTo>
                    <a:pt x="96" y="271"/>
                  </a:lnTo>
                  <a:lnTo>
                    <a:pt x="95" y="270"/>
                  </a:lnTo>
                  <a:lnTo>
                    <a:pt x="96" y="270"/>
                  </a:lnTo>
                  <a:lnTo>
                    <a:pt x="96" y="268"/>
                  </a:lnTo>
                  <a:lnTo>
                    <a:pt x="98" y="268"/>
                  </a:lnTo>
                  <a:lnTo>
                    <a:pt x="96" y="270"/>
                  </a:lnTo>
                  <a:lnTo>
                    <a:pt x="98" y="270"/>
                  </a:lnTo>
                  <a:lnTo>
                    <a:pt x="99" y="268"/>
                  </a:lnTo>
                  <a:lnTo>
                    <a:pt x="99" y="267"/>
                  </a:lnTo>
                  <a:lnTo>
                    <a:pt x="100" y="267"/>
                  </a:lnTo>
                  <a:lnTo>
                    <a:pt x="99" y="270"/>
                  </a:lnTo>
                  <a:lnTo>
                    <a:pt x="99" y="271"/>
                  </a:lnTo>
                  <a:lnTo>
                    <a:pt x="98" y="271"/>
                  </a:lnTo>
                  <a:lnTo>
                    <a:pt x="96" y="271"/>
                  </a:lnTo>
                  <a:lnTo>
                    <a:pt x="96" y="272"/>
                  </a:lnTo>
                  <a:lnTo>
                    <a:pt x="95" y="273"/>
                  </a:lnTo>
                  <a:lnTo>
                    <a:pt x="94" y="274"/>
                  </a:lnTo>
                  <a:lnTo>
                    <a:pt x="93" y="274"/>
                  </a:lnTo>
                  <a:lnTo>
                    <a:pt x="93" y="275"/>
                  </a:lnTo>
                  <a:lnTo>
                    <a:pt x="92" y="278"/>
                  </a:lnTo>
                  <a:lnTo>
                    <a:pt x="91" y="278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90" y="276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89" y="279"/>
                  </a:lnTo>
                  <a:lnTo>
                    <a:pt x="89" y="280"/>
                  </a:lnTo>
                  <a:lnTo>
                    <a:pt x="89" y="279"/>
                  </a:lnTo>
                  <a:lnTo>
                    <a:pt x="90" y="279"/>
                  </a:lnTo>
                  <a:lnTo>
                    <a:pt x="90" y="280"/>
                  </a:lnTo>
                  <a:lnTo>
                    <a:pt x="89" y="280"/>
                  </a:lnTo>
                  <a:lnTo>
                    <a:pt x="89" y="281"/>
                  </a:lnTo>
                  <a:lnTo>
                    <a:pt x="89" y="280"/>
                  </a:lnTo>
                  <a:lnTo>
                    <a:pt x="89" y="281"/>
                  </a:lnTo>
                  <a:lnTo>
                    <a:pt x="87" y="281"/>
                  </a:lnTo>
                  <a:lnTo>
                    <a:pt x="87" y="280"/>
                  </a:lnTo>
                  <a:lnTo>
                    <a:pt x="86" y="281"/>
                  </a:lnTo>
                  <a:lnTo>
                    <a:pt x="85" y="281"/>
                  </a:lnTo>
                  <a:lnTo>
                    <a:pt x="85" y="282"/>
                  </a:lnTo>
                  <a:lnTo>
                    <a:pt x="84" y="282"/>
                  </a:lnTo>
                  <a:lnTo>
                    <a:pt x="84" y="283"/>
                  </a:lnTo>
                  <a:lnTo>
                    <a:pt x="84" y="284"/>
                  </a:lnTo>
                  <a:lnTo>
                    <a:pt x="85" y="284"/>
                  </a:lnTo>
                  <a:lnTo>
                    <a:pt x="86" y="284"/>
                  </a:lnTo>
                  <a:lnTo>
                    <a:pt x="87" y="283"/>
                  </a:lnTo>
                  <a:lnTo>
                    <a:pt x="86" y="282"/>
                  </a:lnTo>
                  <a:lnTo>
                    <a:pt x="86" y="283"/>
                  </a:lnTo>
                  <a:lnTo>
                    <a:pt x="85" y="283"/>
                  </a:lnTo>
                  <a:lnTo>
                    <a:pt x="85" y="282"/>
                  </a:lnTo>
                  <a:lnTo>
                    <a:pt x="86" y="282"/>
                  </a:lnTo>
                  <a:lnTo>
                    <a:pt x="85" y="282"/>
                  </a:lnTo>
                  <a:lnTo>
                    <a:pt x="86" y="282"/>
                  </a:lnTo>
                  <a:lnTo>
                    <a:pt x="85" y="282"/>
                  </a:lnTo>
                  <a:lnTo>
                    <a:pt x="86" y="281"/>
                  </a:lnTo>
                  <a:lnTo>
                    <a:pt x="87" y="281"/>
                  </a:lnTo>
                  <a:lnTo>
                    <a:pt x="86" y="281"/>
                  </a:lnTo>
                  <a:lnTo>
                    <a:pt x="86" y="282"/>
                  </a:lnTo>
                  <a:lnTo>
                    <a:pt x="87" y="282"/>
                  </a:lnTo>
                  <a:lnTo>
                    <a:pt x="87" y="281"/>
                  </a:lnTo>
                  <a:lnTo>
                    <a:pt x="87" y="282"/>
                  </a:lnTo>
                  <a:lnTo>
                    <a:pt x="87" y="281"/>
                  </a:lnTo>
                  <a:lnTo>
                    <a:pt x="89" y="281"/>
                  </a:lnTo>
                  <a:lnTo>
                    <a:pt x="90" y="280"/>
                  </a:lnTo>
                  <a:lnTo>
                    <a:pt x="87" y="283"/>
                  </a:lnTo>
                  <a:lnTo>
                    <a:pt x="87" y="284"/>
                  </a:lnTo>
                  <a:lnTo>
                    <a:pt x="86" y="284"/>
                  </a:lnTo>
                  <a:lnTo>
                    <a:pt x="86" y="286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5" y="289"/>
                  </a:lnTo>
                  <a:lnTo>
                    <a:pt x="84" y="289"/>
                  </a:lnTo>
                  <a:lnTo>
                    <a:pt x="84" y="290"/>
                  </a:lnTo>
                  <a:lnTo>
                    <a:pt x="84" y="291"/>
                  </a:lnTo>
                  <a:lnTo>
                    <a:pt x="83" y="291"/>
                  </a:lnTo>
                  <a:lnTo>
                    <a:pt x="83" y="290"/>
                  </a:lnTo>
                  <a:lnTo>
                    <a:pt x="84" y="290"/>
                  </a:lnTo>
                  <a:lnTo>
                    <a:pt x="84" y="289"/>
                  </a:lnTo>
                  <a:lnTo>
                    <a:pt x="84" y="288"/>
                  </a:lnTo>
                  <a:lnTo>
                    <a:pt x="84" y="287"/>
                  </a:lnTo>
                  <a:lnTo>
                    <a:pt x="84" y="288"/>
                  </a:lnTo>
                  <a:lnTo>
                    <a:pt x="83" y="289"/>
                  </a:lnTo>
                  <a:lnTo>
                    <a:pt x="83" y="288"/>
                  </a:lnTo>
                  <a:lnTo>
                    <a:pt x="82" y="288"/>
                  </a:lnTo>
                  <a:lnTo>
                    <a:pt x="83" y="288"/>
                  </a:lnTo>
                  <a:lnTo>
                    <a:pt x="82" y="289"/>
                  </a:lnTo>
                  <a:lnTo>
                    <a:pt x="83" y="289"/>
                  </a:lnTo>
                  <a:lnTo>
                    <a:pt x="83" y="290"/>
                  </a:lnTo>
                  <a:lnTo>
                    <a:pt x="82" y="290"/>
                  </a:lnTo>
                  <a:lnTo>
                    <a:pt x="83" y="290"/>
                  </a:lnTo>
                  <a:lnTo>
                    <a:pt x="83" y="291"/>
                  </a:lnTo>
                  <a:lnTo>
                    <a:pt x="82" y="291"/>
                  </a:lnTo>
                  <a:lnTo>
                    <a:pt x="81" y="291"/>
                  </a:lnTo>
                  <a:lnTo>
                    <a:pt x="81" y="290"/>
                  </a:lnTo>
                  <a:lnTo>
                    <a:pt x="79" y="290"/>
                  </a:lnTo>
                  <a:lnTo>
                    <a:pt x="79" y="289"/>
                  </a:lnTo>
                  <a:lnTo>
                    <a:pt x="79" y="290"/>
                  </a:lnTo>
                  <a:lnTo>
                    <a:pt x="81" y="291"/>
                  </a:lnTo>
                  <a:lnTo>
                    <a:pt x="82" y="291"/>
                  </a:lnTo>
                  <a:lnTo>
                    <a:pt x="82" y="292"/>
                  </a:lnTo>
                  <a:lnTo>
                    <a:pt x="81" y="292"/>
                  </a:lnTo>
                  <a:lnTo>
                    <a:pt x="81" y="293"/>
                  </a:lnTo>
                  <a:lnTo>
                    <a:pt x="79" y="293"/>
                  </a:lnTo>
                  <a:lnTo>
                    <a:pt x="79" y="292"/>
                  </a:lnTo>
                  <a:lnTo>
                    <a:pt x="79" y="293"/>
                  </a:lnTo>
                  <a:lnTo>
                    <a:pt x="78" y="292"/>
                  </a:lnTo>
                  <a:lnTo>
                    <a:pt x="77" y="292"/>
                  </a:lnTo>
                  <a:lnTo>
                    <a:pt x="76" y="292"/>
                  </a:lnTo>
                  <a:lnTo>
                    <a:pt x="76" y="293"/>
                  </a:lnTo>
                  <a:lnTo>
                    <a:pt x="76" y="295"/>
                  </a:lnTo>
                  <a:lnTo>
                    <a:pt x="75" y="295"/>
                  </a:lnTo>
                  <a:lnTo>
                    <a:pt x="76" y="295"/>
                  </a:lnTo>
                  <a:lnTo>
                    <a:pt x="76" y="296"/>
                  </a:lnTo>
                  <a:lnTo>
                    <a:pt x="76" y="297"/>
                  </a:lnTo>
                  <a:lnTo>
                    <a:pt x="77" y="297"/>
                  </a:lnTo>
                  <a:lnTo>
                    <a:pt x="78" y="297"/>
                  </a:lnTo>
                  <a:lnTo>
                    <a:pt x="78" y="298"/>
                  </a:lnTo>
                  <a:lnTo>
                    <a:pt x="78" y="299"/>
                  </a:lnTo>
                  <a:lnTo>
                    <a:pt x="77" y="300"/>
                  </a:lnTo>
                  <a:lnTo>
                    <a:pt x="76" y="300"/>
                  </a:lnTo>
                  <a:lnTo>
                    <a:pt x="76" y="299"/>
                  </a:lnTo>
                  <a:lnTo>
                    <a:pt x="76" y="298"/>
                  </a:lnTo>
                  <a:lnTo>
                    <a:pt x="75" y="298"/>
                  </a:lnTo>
                  <a:lnTo>
                    <a:pt x="75" y="297"/>
                  </a:lnTo>
                  <a:lnTo>
                    <a:pt x="74" y="297"/>
                  </a:lnTo>
                  <a:lnTo>
                    <a:pt x="74" y="298"/>
                  </a:lnTo>
                  <a:lnTo>
                    <a:pt x="73" y="298"/>
                  </a:lnTo>
                  <a:lnTo>
                    <a:pt x="73" y="299"/>
                  </a:lnTo>
                  <a:lnTo>
                    <a:pt x="74" y="299"/>
                  </a:lnTo>
                  <a:lnTo>
                    <a:pt x="73" y="299"/>
                  </a:lnTo>
                  <a:lnTo>
                    <a:pt x="74" y="300"/>
                  </a:lnTo>
                  <a:lnTo>
                    <a:pt x="74" y="299"/>
                  </a:lnTo>
                  <a:lnTo>
                    <a:pt x="74" y="300"/>
                  </a:lnTo>
                  <a:lnTo>
                    <a:pt x="74" y="301"/>
                  </a:lnTo>
                  <a:lnTo>
                    <a:pt x="74" y="300"/>
                  </a:lnTo>
                  <a:lnTo>
                    <a:pt x="74" y="299"/>
                  </a:lnTo>
                  <a:lnTo>
                    <a:pt x="75" y="300"/>
                  </a:lnTo>
                  <a:lnTo>
                    <a:pt x="75" y="299"/>
                  </a:lnTo>
                  <a:lnTo>
                    <a:pt x="75" y="298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6" y="298"/>
                  </a:lnTo>
                  <a:lnTo>
                    <a:pt x="76" y="299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6" y="300"/>
                  </a:lnTo>
                  <a:lnTo>
                    <a:pt x="77" y="300"/>
                  </a:lnTo>
                  <a:lnTo>
                    <a:pt x="77" y="301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5" y="303"/>
                  </a:lnTo>
                  <a:lnTo>
                    <a:pt x="75" y="301"/>
                  </a:lnTo>
                  <a:lnTo>
                    <a:pt x="76" y="301"/>
                  </a:lnTo>
                  <a:lnTo>
                    <a:pt x="75" y="301"/>
                  </a:lnTo>
                  <a:lnTo>
                    <a:pt x="75" y="300"/>
                  </a:lnTo>
                  <a:lnTo>
                    <a:pt x="75" y="301"/>
                  </a:lnTo>
                  <a:lnTo>
                    <a:pt x="74" y="301"/>
                  </a:lnTo>
                  <a:lnTo>
                    <a:pt x="75" y="301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4" y="304"/>
                  </a:lnTo>
                  <a:lnTo>
                    <a:pt x="73" y="304"/>
                  </a:lnTo>
                  <a:lnTo>
                    <a:pt x="73" y="305"/>
                  </a:lnTo>
                  <a:lnTo>
                    <a:pt x="72" y="305"/>
                  </a:lnTo>
                  <a:lnTo>
                    <a:pt x="72" y="304"/>
                  </a:lnTo>
                  <a:lnTo>
                    <a:pt x="72" y="305"/>
                  </a:lnTo>
                  <a:lnTo>
                    <a:pt x="70" y="305"/>
                  </a:lnTo>
                  <a:lnTo>
                    <a:pt x="70" y="304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70" y="306"/>
                  </a:lnTo>
                  <a:lnTo>
                    <a:pt x="72" y="306"/>
                  </a:lnTo>
                  <a:lnTo>
                    <a:pt x="72" y="307"/>
                  </a:lnTo>
                  <a:lnTo>
                    <a:pt x="72" y="308"/>
                  </a:lnTo>
                  <a:lnTo>
                    <a:pt x="70" y="308"/>
                  </a:lnTo>
                  <a:lnTo>
                    <a:pt x="72" y="308"/>
                  </a:lnTo>
                  <a:lnTo>
                    <a:pt x="72" y="309"/>
                  </a:lnTo>
                  <a:lnTo>
                    <a:pt x="70" y="309"/>
                  </a:lnTo>
                  <a:lnTo>
                    <a:pt x="70" y="308"/>
                  </a:lnTo>
                  <a:lnTo>
                    <a:pt x="69" y="308"/>
                  </a:lnTo>
                  <a:lnTo>
                    <a:pt x="70" y="308"/>
                  </a:lnTo>
                  <a:lnTo>
                    <a:pt x="70" y="309"/>
                  </a:lnTo>
                  <a:lnTo>
                    <a:pt x="72" y="309"/>
                  </a:lnTo>
                  <a:lnTo>
                    <a:pt x="72" y="308"/>
                  </a:lnTo>
                  <a:lnTo>
                    <a:pt x="72" y="307"/>
                  </a:lnTo>
                  <a:lnTo>
                    <a:pt x="72" y="306"/>
                  </a:lnTo>
                  <a:lnTo>
                    <a:pt x="73" y="306"/>
                  </a:lnTo>
                  <a:lnTo>
                    <a:pt x="74" y="306"/>
                  </a:lnTo>
                  <a:lnTo>
                    <a:pt x="74" y="305"/>
                  </a:lnTo>
                  <a:lnTo>
                    <a:pt x="74" y="304"/>
                  </a:lnTo>
                  <a:lnTo>
                    <a:pt x="75" y="304"/>
                  </a:lnTo>
                  <a:lnTo>
                    <a:pt x="74" y="304"/>
                  </a:lnTo>
                  <a:lnTo>
                    <a:pt x="75" y="304"/>
                  </a:lnTo>
                  <a:lnTo>
                    <a:pt x="74" y="304"/>
                  </a:lnTo>
                  <a:lnTo>
                    <a:pt x="74" y="303"/>
                  </a:lnTo>
                  <a:lnTo>
                    <a:pt x="75" y="303"/>
                  </a:lnTo>
                  <a:lnTo>
                    <a:pt x="76" y="303"/>
                  </a:lnTo>
                  <a:lnTo>
                    <a:pt x="76" y="304"/>
                  </a:lnTo>
                  <a:lnTo>
                    <a:pt x="76" y="305"/>
                  </a:lnTo>
                  <a:lnTo>
                    <a:pt x="76" y="307"/>
                  </a:lnTo>
                  <a:lnTo>
                    <a:pt x="75" y="307"/>
                  </a:lnTo>
                  <a:lnTo>
                    <a:pt x="74" y="308"/>
                  </a:lnTo>
                  <a:lnTo>
                    <a:pt x="73" y="309"/>
                  </a:lnTo>
                  <a:lnTo>
                    <a:pt x="72" y="309"/>
                  </a:lnTo>
                  <a:lnTo>
                    <a:pt x="72" y="310"/>
                  </a:lnTo>
                  <a:lnTo>
                    <a:pt x="70" y="312"/>
                  </a:lnTo>
                  <a:lnTo>
                    <a:pt x="69" y="313"/>
                  </a:lnTo>
                  <a:lnTo>
                    <a:pt x="69" y="314"/>
                  </a:lnTo>
                  <a:lnTo>
                    <a:pt x="68" y="314"/>
                  </a:lnTo>
                  <a:lnTo>
                    <a:pt x="68" y="313"/>
                  </a:lnTo>
                  <a:lnTo>
                    <a:pt x="68" y="312"/>
                  </a:lnTo>
                  <a:lnTo>
                    <a:pt x="67" y="312"/>
                  </a:lnTo>
                  <a:lnTo>
                    <a:pt x="67" y="310"/>
                  </a:lnTo>
                  <a:lnTo>
                    <a:pt x="68" y="310"/>
                  </a:lnTo>
                  <a:lnTo>
                    <a:pt x="68" y="312"/>
                  </a:lnTo>
                  <a:lnTo>
                    <a:pt x="68" y="310"/>
                  </a:lnTo>
                  <a:lnTo>
                    <a:pt x="68" y="312"/>
                  </a:lnTo>
                  <a:lnTo>
                    <a:pt x="68" y="310"/>
                  </a:lnTo>
                  <a:lnTo>
                    <a:pt x="69" y="310"/>
                  </a:lnTo>
                  <a:lnTo>
                    <a:pt x="69" y="309"/>
                  </a:lnTo>
                  <a:lnTo>
                    <a:pt x="70" y="309"/>
                  </a:lnTo>
                  <a:lnTo>
                    <a:pt x="69" y="309"/>
                  </a:lnTo>
                  <a:lnTo>
                    <a:pt x="68" y="309"/>
                  </a:lnTo>
                  <a:lnTo>
                    <a:pt x="67" y="310"/>
                  </a:lnTo>
                  <a:lnTo>
                    <a:pt x="66" y="310"/>
                  </a:lnTo>
                  <a:lnTo>
                    <a:pt x="67" y="312"/>
                  </a:lnTo>
                  <a:lnTo>
                    <a:pt x="67" y="313"/>
                  </a:lnTo>
                  <a:lnTo>
                    <a:pt x="67" y="312"/>
                  </a:lnTo>
                  <a:lnTo>
                    <a:pt x="66" y="312"/>
                  </a:lnTo>
                  <a:lnTo>
                    <a:pt x="66" y="313"/>
                  </a:lnTo>
                  <a:lnTo>
                    <a:pt x="65" y="313"/>
                  </a:lnTo>
                  <a:lnTo>
                    <a:pt x="66" y="313"/>
                  </a:lnTo>
                  <a:lnTo>
                    <a:pt x="67" y="313"/>
                  </a:lnTo>
                  <a:lnTo>
                    <a:pt x="68" y="313"/>
                  </a:lnTo>
                  <a:lnTo>
                    <a:pt x="68" y="314"/>
                  </a:lnTo>
                  <a:lnTo>
                    <a:pt x="67" y="314"/>
                  </a:lnTo>
                  <a:lnTo>
                    <a:pt x="65" y="315"/>
                  </a:lnTo>
                  <a:lnTo>
                    <a:pt x="61" y="315"/>
                  </a:lnTo>
                  <a:lnTo>
                    <a:pt x="58" y="315"/>
                  </a:lnTo>
                  <a:lnTo>
                    <a:pt x="58" y="314"/>
                  </a:lnTo>
                  <a:lnTo>
                    <a:pt x="58" y="313"/>
                  </a:lnTo>
                  <a:lnTo>
                    <a:pt x="58" y="312"/>
                  </a:lnTo>
                  <a:lnTo>
                    <a:pt x="59" y="312"/>
                  </a:lnTo>
                  <a:lnTo>
                    <a:pt x="59" y="310"/>
                  </a:lnTo>
                  <a:lnTo>
                    <a:pt x="60" y="306"/>
                  </a:lnTo>
                  <a:lnTo>
                    <a:pt x="61" y="301"/>
                  </a:lnTo>
                  <a:lnTo>
                    <a:pt x="65" y="295"/>
                  </a:lnTo>
                  <a:lnTo>
                    <a:pt x="66" y="291"/>
                  </a:lnTo>
                  <a:lnTo>
                    <a:pt x="66" y="288"/>
                  </a:lnTo>
                  <a:lnTo>
                    <a:pt x="66" y="287"/>
                  </a:lnTo>
                  <a:lnTo>
                    <a:pt x="67" y="286"/>
                  </a:lnTo>
                  <a:lnTo>
                    <a:pt x="65" y="284"/>
                  </a:lnTo>
                  <a:lnTo>
                    <a:pt x="59" y="281"/>
                  </a:lnTo>
                  <a:lnTo>
                    <a:pt x="52" y="281"/>
                  </a:lnTo>
                  <a:lnTo>
                    <a:pt x="52" y="280"/>
                  </a:lnTo>
                  <a:lnTo>
                    <a:pt x="53" y="280"/>
                  </a:lnTo>
                  <a:lnTo>
                    <a:pt x="52" y="280"/>
                  </a:lnTo>
                  <a:lnTo>
                    <a:pt x="52" y="279"/>
                  </a:lnTo>
                  <a:lnTo>
                    <a:pt x="51" y="278"/>
                  </a:lnTo>
                  <a:lnTo>
                    <a:pt x="50" y="279"/>
                  </a:lnTo>
                  <a:lnTo>
                    <a:pt x="43" y="279"/>
                  </a:lnTo>
                  <a:lnTo>
                    <a:pt x="42" y="282"/>
                  </a:lnTo>
                  <a:lnTo>
                    <a:pt x="41" y="282"/>
                  </a:lnTo>
                  <a:lnTo>
                    <a:pt x="39" y="280"/>
                  </a:lnTo>
                  <a:lnTo>
                    <a:pt x="39" y="279"/>
                  </a:lnTo>
                  <a:lnTo>
                    <a:pt x="39" y="278"/>
                  </a:lnTo>
                  <a:lnTo>
                    <a:pt x="39" y="276"/>
                  </a:lnTo>
                  <a:lnTo>
                    <a:pt x="37" y="275"/>
                  </a:lnTo>
                  <a:lnTo>
                    <a:pt x="36" y="274"/>
                  </a:lnTo>
                  <a:lnTo>
                    <a:pt x="36" y="275"/>
                  </a:lnTo>
                  <a:lnTo>
                    <a:pt x="36" y="274"/>
                  </a:lnTo>
                  <a:lnTo>
                    <a:pt x="35" y="272"/>
                  </a:lnTo>
                  <a:lnTo>
                    <a:pt x="31" y="271"/>
                  </a:lnTo>
                  <a:lnTo>
                    <a:pt x="31" y="270"/>
                  </a:lnTo>
                  <a:lnTo>
                    <a:pt x="32" y="270"/>
                  </a:lnTo>
                  <a:lnTo>
                    <a:pt x="31" y="270"/>
                  </a:lnTo>
                  <a:lnTo>
                    <a:pt x="31" y="267"/>
                  </a:lnTo>
                  <a:lnTo>
                    <a:pt x="27" y="267"/>
                  </a:lnTo>
                  <a:lnTo>
                    <a:pt x="26" y="267"/>
                  </a:lnTo>
                  <a:lnTo>
                    <a:pt x="27" y="267"/>
                  </a:lnTo>
                  <a:lnTo>
                    <a:pt x="26" y="268"/>
                  </a:lnTo>
                  <a:lnTo>
                    <a:pt x="24" y="266"/>
                  </a:lnTo>
                  <a:lnTo>
                    <a:pt x="23" y="263"/>
                  </a:lnTo>
                  <a:lnTo>
                    <a:pt x="22" y="262"/>
                  </a:lnTo>
                  <a:lnTo>
                    <a:pt x="17" y="261"/>
                  </a:lnTo>
                  <a:lnTo>
                    <a:pt x="15" y="257"/>
                  </a:lnTo>
                  <a:lnTo>
                    <a:pt x="15" y="256"/>
                  </a:lnTo>
                  <a:lnTo>
                    <a:pt x="14" y="256"/>
                  </a:lnTo>
                  <a:lnTo>
                    <a:pt x="14" y="257"/>
                  </a:lnTo>
                  <a:lnTo>
                    <a:pt x="14" y="256"/>
                  </a:lnTo>
                  <a:lnTo>
                    <a:pt x="13" y="256"/>
                  </a:lnTo>
                  <a:lnTo>
                    <a:pt x="11" y="255"/>
                  </a:lnTo>
                  <a:lnTo>
                    <a:pt x="10" y="253"/>
                  </a:lnTo>
                  <a:lnTo>
                    <a:pt x="9" y="249"/>
                  </a:lnTo>
                  <a:lnTo>
                    <a:pt x="6" y="248"/>
                  </a:lnTo>
                  <a:lnTo>
                    <a:pt x="5" y="247"/>
                  </a:lnTo>
                  <a:lnTo>
                    <a:pt x="2" y="247"/>
                  </a:lnTo>
                  <a:lnTo>
                    <a:pt x="1" y="246"/>
                  </a:lnTo>
                  <a:lnTo>
                    <a:pt x="1" y="242"/>
                  </a:lnTo>
                  <a:lnTo>
                    <a:pt x="1" y="244"/>
                  </a:lnTo>
                  <a:lnTo>
                    <a:pt x="2" y="244"/>
                  </a:lnTo>
                  <a:lnTo>
                    <a:pt x="2" y="242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3" y="234"/>
                  </a:lnTo>
                  <a:lnTo>
                    <a:pt x="5" y="233"/>
                  </a:lnTo>
                  <a:lnTo>
                    <a:pt x="6" y="233"/>
                  </a:lnTo>
                  <a:lnTo>
                    <a:pt x="5" y="233"/>
                  </a:lnTo>
                  <a:lnTo>
                    <a:pt x="5" y="232"/>
                  </a:lnTo>
                  <a:lnTo>
                    <a:pt x="2" y="230"/>
                  </a:lnTo>
                  <a:lnTo>
                    <a:pt x="3" y="230"/>
                  </a:lnTo>
                  <a:lnTo>
                    <a:pt x="3" y="229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5"/>
                  </a:lnTo>
                  <a:lnTo>
                    <a:pt x="2" y="223"/>
                  </a:lnTo>
                  <a:lnTo>
                    <a:pt x="2" y="222"/>
                  </a:lnTo>
                  <a:lnTo>
                    <a:pt x="5" y="220"/>
                  </a:lnTo>
                  <a:lnTo>
                    <a:pt x="5" y="216"/>
                  </a:lnTo>
                  <a:lnTo>
                    <a:pt x="6" y="216"/>
                  </a:lnTo>
                  <a:lnTo>
                    <a:pt x="6" y="215"/>
                  </a:lnTo>
                  <a:lnTo>
                    <a:pt x="8" y="214"/>
                  </a:lnTo>
                  <a:lnTo>
                    <a:pt x="8" y="212"/>
                  </a:lnTo>
                  <a:lnTo>
                    <a:pt x="9" y="209"/>
                  </a:lnTo>
                  <a:lnTo>
                    <a:pt x="9" y="207"/>
                  </a:lnTo>
                  <a:lnTo>
                    <a:pt x="10" y="207"/>
                  </a:lnTo>
                  <a:lnTo>
                    <a:pt x="11" y="206"/>
                  </a:lnTo>
                  <a:lnTo>
                    <a:pt x="13" y="205"/>
                  </a:lnTo>
                  <a:lnTo>
                    <a:pt x="14" y="205"/>
                  </a:lnTo>
                  <a:lnTo>
                    <a:pt x="14" y="204"/>
                  </a:lnTo>
                  <a:lnTo>
                    <a:pt x="14" y="203"/>
                  </a:lnTo>
                  <a:close/>
                  <a:moveTo>
                    <a:pt x="135" y="95"/>
                  </a:moveTo>
                  <a:lnTo>
                    <a:pt x="134" y="96"/>
                  </a:lnTo>
                  <a:lnTo>
                    <a:pt x="134" y="95"/>
                  </a:lnTo>
                  <a:lnTo>
                    <a:pt x="135" y="95"/>
                  </a:lnTo>
                  <a:close/>
                  <a:moveTo>
                    <a:pt x="142" y="215"/>
                  </a:moveTo>
                  <a:lnTo>
                    <a:pt x="141" y="217"/>
                  </a:lnTo>
                  <a:lnTo>
                    <a:pt x="140" y="219"/>
                  </a:lnTo>
                  <a:lnTo>
                    <a:pt x="140" y="220"/>
                  </a:lnTo>
                  <a:lnTo>
                    <a:pt x="138" y="221"/>
                  </a:lnTo>
                  <a:lnTo>
                    <a:pt x="137" y="222"/>
                  </a:lnTo>
                  <a:lnTo>
                    <a:pt x="137" y="223"/>
                  </a:lnTo>
                  <a:lnTo>
                    <a:pt x="136" y="224"/>
                  </a:lnTo>
                  <a:lnTo>
                    <a:pt x="136" y="225"/>
                  </a:lnTo>
                  <a:lnTo>
                    <a:pt x="135" y="227"/>
                  </a:lnTo>
                  <a:lnTo>
                    <a:pt x="133" y="230"/>
                  </a:lnTo>
                  <a:lnTo>
                    <a:pt x="133" y="231"/>
                  </a:lnTo>
                  <a:lnTo>
                    <a:pt x="133" y="232"/>
                  </a:lnTo>
                  <a:lnTo>
                    <a:pt x="132" y="232"/>
                  </a:lnTo>
                  <a:lnTo>
                    <a:pt x="132" y="233"/>
                  </a:lnTo>
                  <a:lnTo>
                    <a:pt x="132" y="234"/>
                  </a:lnTo>
                  <a:lnTo>
                    <a:pt x="131" y="236"/>
                  </a:lnTo>
                  <a:lnTo>
                    <a:pt x="129" y="236"/>
                  </a:lnTo>
                  <a:lnTo>
                    <a:pt x="129" y="237"/>
                  </a:lnTo>
                  <a:lnTo>
                    <a:pt x="126" y="241"/>
                  </a:lnTo>
                  <a:lnTo>
                    <a:pt x="126" y="240"/>
                  </a:lnTo>
                  <a:lnTo>
                    <a:pt x="126" y="239"/>
                  </a:lnTo>
                  <a:lnTo>
                    <a:pt x="127" y="239"/>
                  </a:lnTo>
                  <a:lnTo>
                    <a:pt x="127" y="238"/>
                  </a:lnTo>
                  <a:lnTo>
                    <a:pt x="128" y="238"/>
                  </a:lnTo>
                  <a:lnTo>
                    <a:pt x="128" y="237"/>
                  </a:lnTo>
                  <a:lnTo>
                    <a:pt x="128" y="236"/>
                  </a:lnTo>
                  <a:lnTo>
                    <a:pt x="129" y="236"/>
                  </a:lnTo>
                  <a:lnTo>
                    <a:pt x="129" y="234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1" y="234"/>
                  </a:lnTo>
                  <a:lnTo>
                    <a:pt x="131" y="233"/>
                  </a:lnTo>
                  <a:lnTo>
                    <a:pt x="131" y="232"/>
                  </a:lnTo>
                  <a:lnTo>
                    <a:pt x="132" y="232"/>
                  </a:lnTo>
                  <a:lnTo>
                    <a:pt x="132" y="231"/>
                  </a:lnTo>
                  <a:lnTo>
                    <a:pt x="132" y="230"/>
                  </a:lnTo>
                  <a:lnTo>
                    <a:pt x="133" y="230"/>
                  </a:lnTo>
                  <a:lnTo>
                    <a:pt x="133" y="229"/>
                  </a:lnTo>
                  <a:lnTo>
                    <a:pt x="134" y="228"/>
                  </a:lnTo>
                  <a:lnTo>
                    <a:pt x="134" y="227"/>
                  </a:lnTo>
                  <a:lnTo>
                    <a:pt x="135" y="227"/>
                  </a:lnTo>
                  <a:lnTo>
                    <a:pt x="135" y="225"/>
                  </a:lnTo>
                  <a:lnTo>
                    <a:pt x="136" y="224"/>
                  </a:lnTo>
                  <a:lnTo>
                    <a:pt x="136" y="223"/>
                  </a:lnTo>
                  <a:lnTo>
                    <a:pt x="136" y="222"/>
                  </a:lnTo>
                  <a:lnTo>
                    <a:pt x="137" y="222"/>
                  </a:lnTo>
                  <a:lnTo>
                    <a:pt x="136" y="221"/>
                  </a:lnTo>
                  <a:lnTo>
                    <a:pt x="137" y="221"/>
                  </a:lnTo>
                  <a:lnTo>
                    <a:pt x="137" y="220"/>
                  </a:lnTo>
                  <a:lnTo>
                    <a:pt x="138" y="220"/>
                  </a:lnTo>
                  <a:lnTo>
                    <a:pt x="140" y="219"/>
                  </a:lnTo>
                  <a:lnTo>
                    <a:pt x="140" y="217"/>
                  </a:lnTo>
                  <a:lnTo>
                    <a:pt x="141" y="216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5"/>
                  </a:lnTo>
                  <a:lnTo>
                    <a:pt x="142" y="214"/>
                  </a:lnTo>
                  <a:lnTo>
                    <a:pt x="142" y="213"/>
                  </a:lnTo>
                  <a:lnTo>
                    <a:pt x="141" y="213"/>
                  </a:lnTo>
                  <a:lnTo>
                    <a:pt x="141" y="212"/>
                  </a:lnTo>
                  <a:lnTo>
                    <a:pt x="142" y="212"/>
                  </a:lnTo>
                  <a:lnTo>
                    <a:pt x="143" y="212"/>
                  </a:lnTo>
                  <a:lnTo>
                    <a:pt x="142" y="212"/>
                  </a:lnTo>
                  <a:lnTo>
                    <a:pt x="143" y="211"/>
                  </a:lnTo>
                  <a:lnTo>
                    <a:pt x="142" y="211"/>
                  </a:lnTo>
                  <a:lnTo>
                    <a:pt x="143" y="211"/>
                  </a:lnTo>
                  <a:lnTo>
                    <a:pt x="143" y="209"/>
                  </a:lnTo>
                  <a:lnTo>
                    <a:pt x="142" y="209"/>
                  </a:lnTo>
                  <a:lnTo>
                    <a:pt x="141" y="209"/>
                  </a:lnTo>
                  <a:lnTo>
                    <a:pt x="141" y="208"/>
                  </a:lnTo>
                  <a:lnTo>
                    <a:pt x="142" y="208"/>
                  </a:lnTo>
                  <a:lnTo>
                    <a:pt x="143" y="208"/>
                  </a:lnTo>
                  <a:lnTo>
                    <a:pt x="143" y="207"/>
                  </a:lnTo>
                  <a:lnTo>
                    <a:pt x="142" y="207"/>
                  </a:lnTo>
                  <a:lnTo>
                    <a:pt x="142" y="206"/>
                  </a:lnTo>
                  <a:lnTo>
                    <a:pt x="143" y="206"/>
                  </a:lnTo>
                  <a:lnTo>
                    <a:pt x="143" y="207"/>
                  </a:lnTo>
                  <a:lnTo>
                    <a:pt x="143" y="208"/>
                  </a:lnTo>
                  <a:lnTo>
                    <a:pt x="143" y="209"/>
                  </a:lnTo>
                  <a:lnTo>
                    <a:pt x="143" y="208"/>
                  </a:lnTo>
                  <a:lnTo>
                    <a:pt x="144" y="207"/>
                  </a:lnTo>
                  <a:lnTo>
                    <a:pt x="144" y="208"/>
                  </a:lnTo>
                  <a:lnTo>
                    <a:pt x="144" y="209"/>
                  </a:lnTo>
                  <a:lnTo>
                    <a:pt x="143" y="211"/>
                  </a:lnTo>
                  <a:lnTo>
                    <a:pt x="143" y="212"/>
                  </a:lnTo>
                  <a:lnTo>
                    <a:pt x="143" y="213"/>
                  </a:lnTo>
                  <a:lnTo>
                    <a:pt x="142" y="213"/>
                  </a:lnTo>
                  <a:lnTo>
                    <a:pt x="142" y="214"/>
                  </a:lnTo>
                  <a:lnTo>
                    <a:pt x="142" y="215"/>
                  </a:lnTo>
                  <a:close/>
                  <a:moveTo>
                    <a:pt x="123" y="242"/>
                  </a:moveTo>
                  <a:lnTo>
                    <a:pt x="124" y="245"/>
                  </a:lnTo>
                  <a:lnTo>
                    <a:pt x="124" y="246"/>
                  </a:lnTo>
                  <a:lnTo>
                    <a:pt x="123" y="248"/>
                  </a:lnTo>
                  <a:lnTo>
                    <a:pt x="121" y="248"/>
                  </a:lnTo>
                  <a:lnTo>
                    <a:pt x="121" y="247"/>
                  </a:lnTo>
                  <a:lnTo>
                    <a:pt x="121" y="246"/>
                  </a:lnTo>
                  <a:lnTo>
                    <a:pt x="123" y="247"/>
                  </a:lnTo>
                  <a:lnTo>
                    <a:pt x="123" y="246"/>
                  </a:lnTo>
                  <a:lnTo>
                    <a:pt x="121" y="246"/>
                  </a:lnTo>
                  <a:lnTo>
                    <a:pt x="121" y="245"/>
                  </a:lnTo>
                  <a:lnTo>
                    <a:pt x="121" y="246"/>
                  </a:lnTo>
                  <a:lnTo>
                    <a:pt x="121" y="247"/>
                  </a:lnTo>
                  <a:lnTo>
                    <a:pt x="120" y="248"/>
                  </a:lnTo>
                  <a:lnTo>
                    <a:pt x="121" y="247"/>
                  </a:lnTo>
                  <a:lnTo>
                    <a:pt x="121" y="248"/>
                  </a:lnTo>
                  <a:lnTo>
                    <a:pt x="121" y="249"/>
                  </a:lnTo>
                  <a:lnTo>
                    <a:pt x="120" y="249"/>
                  </a:lnTo>
                  <a:lnTo>
                    <a:pt x="120" y="248"/>
                  </a:lnTo>
                  <a:lnTo>
                    <a:pt x="119" y="248"/>
                  </a:lnTo>
                  <a:lnTo>
                    <a:pt x="118" y="249"/>
                  </a:lnTo>
                  <a:lnTo>
                    <a:pt x="118" y="248"/>
                  </a:lnTo>
                  <a:lnTo>
                    <a:pt x="118" y="247"/>
                  </a:lnTo>
                  <a:lnTo>
                    <a:pt x="118" y="246"/>
                  </a:lnTo>
                  <a:lnTo>
                    <a:pt x="119" y="246"/>
                  </a:lnTo>
                  <a:lnTo>
                    <a:pt x="119" y="247"/>
                  </a:lnTo>
                  <a:lnTo>
                    <a:pt x="120" y="246"/>
                  </a:lnTo>
                  <a:lnTo>
                    <a:pt x="119" y="246"/>
                  </a:lnTo>
                  <a:lnTo>
                    <a:pt x="120" y="246"/>
                  </a:lnTo>
                  <a:lnTo>
                    <a:pt x="120" y="245"/>
                  </a:lnTo>
                  <a:lnTo>
                    <a:pt x="121" y="245"/>
                  </a:lnTo>
                  <a:lnTo>
                    <a:pt x="120" y="245"/>
                  </a:lnTo>
                  <a:lnTo>
                    <a:pt x="119" y="246"/>
                  </a:lnTo>
                  <a:lnTo>
                    <a:pt x="118" y="245"/>
                  </a:lnTo>
                  <a:lnTo>
                    <a:pt x="118" y="244"/>
                  </a:lnTo>
                  <a:lnTo>
                    <a:pt x="119" y="244"/>
                  </a:lnTo>
                  <a:lnTo>
                    <a:pt x="119" y="245"/>
                  </a:lnTo>
                  <a:lnTo>
                    <a:pt x="119" y="244"/>
                  </a:lnTo>
                  <a:lnTo>
                    <a:pt x="120" y="244"/>
                  </a:lnTo>
                  <a:lnTo>
                    <a:pt x="121" y="244"/>
                  </a:lnTo>
                  <a:lnTo>
                    <a:pt x="121" y="242"/>
                  </a:lnTo>
                  <a:lnTo>
                    <a:pt x="121" y="244"/>
                  </a:lnTo>
                  <a:lnTo>
                    <a:pt x="123" y="242"/>
                  </a:lnTo>
                  <a:lnTo>
                    <a:pt x="123" y="244"/>
                  </a:lnTo>
                  <a:lnTo>
                    <a:pt x="123" y="242"/>
                  </a:lnTo>
                  <a:close/>
                  <a:moveTo>
                    <a:pt x="123" y="248"/>
                  </a:moveTo>
                  <a:lnTo>
                    <a:pt x="121" y="249"/>
                  </a:lnTo>
                  <a:lnTo>
                    <a:pt x="121" y="250"/>
                  </a:lnTo>
                  <a:lnTo>
                    <a:pt x="120" y="251"/>
                  </a:lnTo>
                  <a:lnTo>
                    <a:pt x="119" y="253"/>
                  </a:lnTo>
                  <a:lnTo>
                    <a:pt x="118" y="255"/>
                  </a:lnTo>
                  <a:lnTo>
                    <a:pt x="116" y="257"/>
                  </a:lnTo>
                  <a:lnTo>
                    <a:pt x="115" y="258"/>
                  </a:lnTo>
                  <a:lnTo>
                    <a:pt x="115" y="257"/>
                  </a:lnTo>
                  <a:lnTo>
                    <a:pt x="113" y="257"/>
                  </a:lnTo>
                  <a:lnTo>
                    <a:pt x="115" y="257"/>
                  </a:lnTo>
                  <a:lnTo>
                    <a:pt x="115" y="256"/>
                  </a:lnTo>
                  <a:lnTo>
                    <a:pt x="115" y="255"/>
                  </a:lnTo>
                  <a:lnTo>
                    <a:pt x="113" y="255"/>
                  </a:lnTo>
                  <a:lnTo>
                    <a:pt x="115" y="255"/>
                  </a:lnTo>
                  <a:lnTo>
                    <a:pt x="116" y="255"/>
                  </a:lnTo>
                  <a:lnTo>
                    <a:pt x="115" y="255"/>
                  </a:lnTo>
                  <a:lnTo>
                    <a:pt x="115" y="254"/>
                  </a:lnTo>
                  <a:lnTo>
                    <a:pt x="115" y="253"/>
                  </a:lnTo>
                  <a:lnTo>
                    <a:pt x="116" y="253"/>
                  </a:lnTo>
                  <a:lnTo>
                    <a:pt x="115" y="253"/>
                  </a:lnTo>
                  <a:lnTo>
                    <a:pt x="116" y="253"/>
                  </a:lnTo>
                  <a:lnTo>
                    <a:pt x="116" y="254"/>
                  </a:lnTo>
                  <a:lnTo>
                    <a:pt x="116" y="253"/>
                  </a:lnTo>
                  <a:lnTo>
                    <a:pt x="117" y="254"/>
                  </a:lnTo>
                  <a:lnTo>
                    <a:pt x="116" y="254"/>
                  </a:lnTo>
                  <a:lnTo>
                    <a:pt x="117" y="254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7" y="255"/>
                  </a:lnTo>
                  <a:lnTo>
                    <a:pt x="117" y="254"/>
                  </a:lnTo>
                  <a:lnTo>
                    <a:pt x="118" y="254"/>
                  </a:lnTo>
                  <a:lnTo>
                    <a:pt x="117" y="254"/>
                  </a:lnTo>
                  <a:lnTo>
                    <a:pt x="117" y="253"/>
                  </a:lnTo>
                  <a:lnTo>
                    <a:pt x="117" y="251"/>
                  </a:lnTo>
                  <a:lnTo>
                    <a:pt x="117" y="253"/>
                  </a:lnTo>
                  <a:lnTo>
                    <a:pt x="116" y="253"/>
                  </a:lnTo>
                  <a:lnTo>
                    <a:pt x="116" y="251"/>
                  </a:lnTo>
                  <a:lnTo>
                    <a:pt x="117" y="250"/>
                  </a:lnTo>
                  <a:lnTo>
                    <a:pt x="118" y="250"/>
                  </a:lnTo>
                  <a:lnTo>
                    <a:pt x="118" y="251"/>
                  </a:lnTo>
                  <a:lnTo>
                    <a:pt x="118" y="250"/>
                  </a:lnTo>
                  <a:lnTo>
                    <a:pt x="119" y="250"/>
                  </a:lnTo>
                  <a:lnTo>
                    <a:pt x="119" y="249"/>
                  </a:lnTo>
                  <a:lnTo>
                    <a:pt x="120" y="249"/>
                  </a:lnTo>
                  <a:lnTo>
                    <a:pt x="121" y="249"/>
                  </a:lnTo>
                  <a:lnTo>
                    <a:pt x="121" y="248"/>
                  </a:lnTo>
                  <a:lnTo>
                    <a:pt x="123" y="248"/>
                  </a:lnTo>
                  <a:close/>
                  <a:moveTo>
                    <a:pt x="113" y="257"/>
                  </a:moveTo>
                  <a:lnTo>
                    <a:pt x="113" y="256"/>
                  </a:lnTo>
                  <a:lnTo>
                    <a:pt x="112" y="256"/>
                  </a:lnTo>
                  <a:lnTo>
                    <a:pt x="113" y="256"/>
                  </a:lnTo>
                  <a:lnTo>
                    <a:pt x="112" y="256"/>
                  </a:lnTo>
                  <a:lnTo>
                    <a:pt x="113" y="256"/>
                  </a:lnTo>
                  <a:lnTo>
                    <a:pt x="112" y="256"/>
                  </a:lnTo>
                  <a:lnTo>
                    <a:pt x="112" y="255"/>
                  </a:lnTo>
                  <a:lnTo>
                    <a:pt x="111" y="255"/>
                  </a:lnTo>
                  <a:lnTo>
                    <a:pt x="110" y="255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10" y="254"/>
                  </a:lnTo>
                  <a:lnTo>
                    <a:pt x="109" y="254"/>
                  </a:lnTo>
                  <a:lnTo>
                    <a:pt x="109" y="253"/>
                  </a:lnTo>
                  <a:lnTo>
                    <a:pt x="109" y="254"/>
                  </a:lnTo>
                  <a:lnTo>
                    <a:pt x="109" y="253"/>
                  </a:lnTo>
                  <a:lnTo>
                    <a:pt x="109" y="254"/>
                  </a:lnTo>
                  <a:lnTo>
                    <a:pt x="110" y="253"/>
                  </a:lnTo>
                  <a:lnTo>
                    <a:pt x="109" y="253"/>
                  </a:lnTo>
                  <a:lnTo>
                    <a:pt x="110" y="253"/>
                  </a:lnTo>
                  <a:lnTo>
                    <a:pt x="109" y="253"/>
                  </a:lnTo>
                  <a:lnTo>
                    <a:pt x="109" y="251"/>
                  </a:lnTo>
                  <a:lnTo>
                    <a:pt x="110" y="251"/>
                  </a:lnTo>
                  <a:lnTo>
                    <a:pt x="109" y="251"/>
                  </a:lnTo>
                  <a:lnTo>
                    <a:pt x="110" y="251"/>
                  </a:lnTo>
                  <a:lnTo>
                    <a:pt x="110" y="250"/>
                  </a:lnTo>
                  <a:lnTo>
                    <a:pt x="109" y="250"/>
                  </a:lnTo>
                  <a:lnTo>
                    <a:pt x="110" y="250"/>
                  </a:lnTo>
                  <a:lnTo>
                    <a:pt x="110" y="251"/>
                  </a:lnTo>
                  <a:lnTo>
                    <a:pt x="111" y="251"/>
                  </a:lnTo>
                  <a:lnTo>
                    <a:pt x="111" y="253"/>
                  </a:lnTo>
                  <a:lnTo>
                    <a:pt x="110" y="253"/>
                  </a:lnTo>
                  <a:lnTo>
                    <a:pt x="111" y="253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1" y="254"/>
                  </a:lnTo>
                  <a:lnTo>
                    <a:pt x="111" y="255"/>
                  </a:lnTo>
                  <a:lnTo>
                    <a:pt x="112" y="255"/>
                  </a:lnTo>
                  <a:lnTo>
                    <a:pt x="113" y="255"/>
                  </a:lnTo>
                  <a:lnTo>
                    <a:pt x="113" y="256"/>
                  </a:lnTo>
                  <a:lnTo>
                    <a:pt x="113" y="25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64">
              <a:extLst>
                <a:ext uri="{FF2B5EF4-FFF2-40B4-BE49-F238E27FC236}">
                  <a16:creationId xmlns:a16="http://schemas.microsoft.com/office/drawing/2014/main" id="{6B916AD6-3409-3A5B-FCEC-8F659E187D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9013" y="157163"/>
              <a:ext cx="647700" cy="985838"/>
            </a:xfrm>
            <a:custGeom>
              <a:avLst/>
              <a:gdLst>
                <a:gd name="T0" fmla="*/ 240 w 408"/>
                <a:gd name="T1" fmla="*/ 472 h 621"/>
                <a:gd name="T2" fmla="*/ 216 w 408"/>
                <a:gd name="T3" fmla="*/ 477 h 621"/>
                <a:gd name="T4" fmla="*/ 12 w 408"/>
                <a:gd name="T5" fmla="*/ 570 h 621"/>
                <a:gd name="T6" fmla="*/ 18 w 408"/>
                <a:gd name="T7" fmla="*/ 319 h 621"/>
                <a:gd name="T8" fmla="*/ 44 w 408"/>
                <a:gd name="T9" fmla="*/ 298 h 621"/>
                <a:gd name="T10" fmla="*/ 66 w 408"/>
                <a:gd name="T11" fmla="*/ 253 h 621"/>
                <a:gd name="T12" fmla="*/ 77 w 408"/>
                <a:gd name="T13" fmla="*/ 212 h 621"/>
                <a:gd name="T14" fmla="*/ 96 w 408"/>
                <a:gd name="T15" fmla="*/ 156 h 621"/>
                <a:gd name="T16" fmla="*/ 123 w 408"/>
                <a:gd name="T17" fmla="*/ 87 h 621"/>
                <a:gd name="T18" fmla="*/ 188 w 408"/>
                <a:gd name="T19" fmla="*/ 0 h 621"/>
                <a:gd name="T20" fmla="*/ 216 w 408"/>
                <a:gd name="T21" fmla="*/ 41 h 621"/>
                <a:gd name="T22" fmla="*/ 271 w 408"/>
                <a:gd name="T23" fmla="*/ 14 h 621"/>
                <a:gd name="T24" fmla="*/ 323 w 408"/>
                <a:gd name="T25" fmla="*/ 54 h 621"/>
                <a:gd name="T26" fmla="*/ 328 w 408"/>
                <a:gd name="T27" fmla="*/ 112 h 621"/>
                <a:gd name="T28" fmla="*/ 328 w 408"/>
                <a:gd name="T29" fmla="*/ 173 h 621"/>
                <a:gd name="T30" fmla="*/ 326 w 408"/>
                <a:gd name="T31" fmla="*/ 228 h 621"/>
                <a:gd name="T32" fmla="*/ 363 w 408"/>
                <a:gd name="T33" fmla="*/ 277 h 621"/>
                <a:gd name="T34" fmla="*/ 363 w 408"/>
                <a:gd name="T35" fmla="*/ 322 h 621"/>
                <a:gd name="T36" fmla="*/ 394 w 408"/>
                <a:gd name="T37" fmla="*/ 339 h 621"/>
                <a:gd name="T38" fmla="*/ 401 w 408"/>
                <a:gd name="T39" fmla="*/ 359 h 621"/>
                <a:gd name="T40" fmla="*/ 394 w 408"/>
                <a:gd name="T41" fmla="*/ 367 h 621"/>
                <a:gd name="T42" fmla="*/ 391 w 408"/>
                <a:gd name="T43" fmla="*/ 376 h 621"/>
                <a:gd name="T44" fmla="*/ 394 w 408"/>
                <a:gd name="T45" fmla="*/ 368 h 621"/>
                <a:gd name="T46" fmla="*/ 400 w 408"/>
                <a:gd name="T47" fmla="*/ 384 h 621"/>
                <a:gd name="T48" fmla="*/ 376 w 408"/>
                <a:gd name="T49" fmla="*/ 395 h 621"/>
                <a:gd name="T50" fmla="*/ 364 w 408"/>
                <a:gd name="T51" fmla="*/ 405 h 621"/>
                <a:gd name="T52" fmla="*/ 351 w 408"/>
                <a:gd name="T53" fmla="*/ 406 h 621"/>
                <a:gd name="T54" fmla="*/ 336 w 408"/>
                <a:gd name="T55" fmla="*/ 418 h 621"/>
                <a:gd name="T56" fmla="*/ 330 w 408"/>
                <a:gd name="T57" fmla="*/ 415 h 621"/>
                <a:gd name="T58" fmla="*/ 322 w 408"/>
                <a:gd name="T59" fmla="*/ 415 h 621"/>
                <a:gd name="T60" fmla="*/ 315 w 408"/>
                <a:gd name="T61" fmla="*/ 426 h 621"/>
                <a:gd name="T62" fmla="*/ 305 w 408"/>
                <a:gd name="T63" fmla="*/ 430 h 621"/>
                <a:gd name="T64" fmla="*/ 296 w 408"/>
                <a:gd name="T65" fmla="*/ 434 h 621"/>
                <a:gd name="T66" fmla="*/ 280 w 408"/>
                <a:gd name="T67" fmla="*/ 415 h 621"/>
                <a:gd name="T68" fmla="*/ 274 w 408"/>
                <a:gd name="T69" fmla="*/ 422 h 621"/>
                <a:gd name="T70" fmla="*/ 264 w 408"/>
                <a:gd name="T71" fmla="*/ 423 h 621"/>
                <a:gd name="T72" fmla="*/ 250 w 408"/>
                <a:gd name="T73" fmla="*/ 449 h 621"/>
                <a:gd name="T74" fmla="*/ 224 w 408"/>
                <a:gd name="T75" fmla="*/ 449 h 621"/>
                <a:gd name="T76" fmla="*/ 231 w 408"/>
                <a:gd name="T77" fmla="*/ 421 h 621"/>
                <a:gd name="T78" fmla="*/ 227 w 408"/>
                <a:gd name="T79" fmla="*/ 414 h 621"/>
                <a:gd name="T80" fmla="*/ 212 w 408"/>
                <a:gd name="T81" fmla="*/ 448 h 621"/>
                <a:gd name="T82" fmla="*/ 194 w 408"/>
                <a:gd name="T83" fmla="*/ 492 h 621"/>
                <a:gd name="T84" fmla="*/ 186 w 408"/>
                <a:gd name="T85" fmla="*/ 493 h 621"/>
                <a:gd name="T86" fmla="*/ 177 w 408"/>
                <a:gd name="T87" fmla="*/ 494 h 621"/>
                <a:gd name="T88" fmla="*/ 169 w 408"/>
                <a:gd name="T89" fmla="*/ 490 h 621"/>
                <a:gd name="T90" fmla="*/ 157 w 408"/>
                <a:gd name="T91" fmla="*/ 515 h 621"/>
                <a:gd name="T92" fmla="*/ 151 w 408"/>
                <a:gd name="T93" fmla="*/ 509 h 621"/>
                <a:gd name="T94" fmla="*/ 148 w 408"/>
                <a:gd name="T95" fmla="*/ 503 h 621"/>
                <a:gd name="T96" fmla="*/ 142 w 408"/>
                <a:gd name="T97" fmla="*/ 502 h 621"/>
                <a:gd name="T98" fmla="*/ 136 w 408"/>
                <a:gd name="T99" fmla="*/ 505 h 621"/>
                <a:gd name="T100" fmla="*/ 127 w 408"/>
                <a:gd name="T101" fmla="*/ 501 h 621"/>
                <a:gd name="T102" fmla="*/ 119 w 408"/>
                <a:gd name="T103" fmla="*/ 498 h 621"/>
                <a:gd name="T104" fmla="*/ 127 w 408"/>
                <a:gd name="T105" fmla="*/ 518 h 621"/>
                <a:gd name="T106" fmla="*/ 120 w 408"/>
                <a:gd name="T107" fmla="*/ 517 h 621"/>
                <a:gd name="T108" fmla="*/ 113 w 408"/>
                <a:gd name="T109" fmla="*/ 515 h 621"/>
                <a:gd name="T110" fmla="*/ 107 w 408"/>
                <a:gd name="T111" fmla="*/ 511 h 621"/>
                <a:gd name="T112" fmla="*/ 89 w 408"/>
                <a:gd name="T113" fmla="*/ 524 h 621"/>
                <a:gd name="T114" fmla="*/ 86 w 408"/>
                <a:gd name="T115" fmla="*/ 547 h 621"/>
                <a:gd name="T116" fmla="*/ 73 w 408"/>
                <a:gd name="T117" fmla="*/ 568 h 621"/>
                <a:gd name="T118" fmla="*/ 50 w 408"/>
                <a:gd name="T119" fmla="*/ 598 h 621"/>
                <a:gd name="T120" fmla="*/ 279 w 408"/>
                <a:gd name="T121" fmla="*/ 432 h 621"/>
                <a:gd name="T122" fmla="*/ 275 w 408"/>
                <a:gd name="T123" fmla="*/ 448 h 621"/>
                <a:gd name="T124" fmla="*/ 266 w 408"/>
                <a:gd name="T125" fmla="*/ 443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8" h="621">
                  <a:moveTo>
                    <a:pt x="233" y="461"/>
                  </a:moveTo>
                  <a:lnTo>
                    <a:pt x="236" y="461"/>
                  </a:lnTo>
                  <a:lnTo>
                    <a:pt x="236" y="460"/>
                  </a:lnTo>
                  <a:lnTo>
                    <a:pt x="237" y="460"/>
                  </a:lnTo>
                  <a:lnTo>
                    <a:pt x="237" y="461"/>
                  </a:lnTo>
                  <a:lnTo>
                    <a:pt x="238" y="461"/>
                  </a:lnTo>
                  <a:lnTo>
                    <a:pt x="239" y="461"/>
                  </a:lnTo>
                  <a:lnTo>
                    <a:pt x="238" y="461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8" y="457"/>
                  </a:lnTo>
                  <a:lnTo>
                    <a:pt x="239" y="456"/>
                  </a:lnTo>
                  <a:lnTo>
                    <a:pt x="240" y="455"/>
                  </a:lnTo>
                  <a:lnTo>
                    <a:pt x="241" y="456"/>
                  </a:lnTo>
                  <a:lnTo>
                    <a:pt x="242" y="456"/>
                  </a:lnTo>
                  <a:lnTo>
                    <a:pt x="242" y="457"/>
                  </a:lnTo>
                  <a:lnTo>
                    <a:pt x="244" y="457"/>
                  </a:lnTo>
                  <a:lnTo>
                    <a:pt x="245" y="458"/>
                  </a:lnTo>
                  <a:lnTo>
                    <a:pt x="246" y="458"/>
                  </a:lnTo>
                  <a:lnTo>
                    <a:pt x="246" y="459"/>
                  </a:lnTo>
                  <a:lnTo>
                    <a:pt x="246" y="460"/>
                  </a:lnTo>
                  <a:lnTo>
                    <a:pt x="246" y="461"/>
                  </a:lnTo>
                  <a:lnTo>
                    <a:pt x="246" y="460"/>
                  </a:lnTo>
                  <a:lnTo>
                    <a:pt x="245" y="460"/>
                  </a:lnTo>
                  <a:lnTo>
                    <a:pt x="244" y="460"/>
                  </a:lnTo>
                  <a:lnTo>
                    <a:pt x="245" y="460"/>
                  </a:lnTo>
                  <a:lnTo>
                    <a:pt x="245" y="461"/>
                  </a:lnTo>
                  <a:lnTo>
                    <a:pt x="244" y="461"/>
                  </a:lnTo>
                  <a:lnTo>
                    <a:pt x="244" y="463"/>
                  </a:lnTo>
                  <a:lnTo>
                    <a:pt x="242" y="463"/>
                  </a:lnTo>
                  <a:lnTo>
                    <a:pt x="241" y="463"/>
                  </a:lnTo>
                  <a:lnTo>
                    <a:pt x="240" y="463"/>
                  </a:lnTo>
                  <a:lnTo>
                    <a:pt x="240" y="464"/>
                  </a:lnTo>
                  <a:lnTo>
                    <a:pt x="239" y="464"/>
                  </a:lnTo>
                  <a:lnTo>
                    <a:pt x="240" y="464"/>
                  </a:lnTo>
                  <a:lnTo>
                    <a:pt x="241" y="464"/>
                  </a:lnTo>
                  <a:lnTo>
                    <a:pt x="241" y="465"/>
                  </a:lnTo>
                  <a:lnTo>
                    <a:pt x="240" y="465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7"/>
                  </a:lnTo>
                  <a:lnTo>
                    <a:pt x="242" y="467"/>
                  </a:lnTo>
                  <a:lnTo>
                    <a:pt x="244" y="468"/>
                  </a:lnTo>
                  <a:lnTo>
                    <a:pt x="245" y="468"/>
                  </a:lnTo>
                  <a:lnTo>
                    <a:pt x="244" y="469"/>
                  </a:lnTo>
                  <a:lnTo>
                    <a:pt x="242" y="469"/>
                  </a:lnTo>
                  <a:lnTo>
                    <a:pt x="242" y="468"/>
                  </a:lnTo>
                  <a:lnTo>
                    <a:pt x="241" y="468"/>
                  </a:lnTo>
                  <a:lnTo>
                    <a:pt x="242" y="468"/>
                  </a:lnTo>
                  <a:lnTo>
                    <a:pt x="242" y="469"/>
                  </a:lnTo>
                  <a:lnTo>
                    <a:pt x="242" y="471"/>
                  </a:lnTo>
                  <a:lnTo>
                    <a:pt x="240" y="472"/>
                  </a:lnTo>
                  <a:lnTo>
                    <a:pt x="237" y="471"/>
                  </a:lnTo>
                  <a:lnTo>
                    <a:pt x="236" y="471"/>
                  </a:lnTo>
                  <a:lnTo>
                    <a:pt x="237" y="471"/>
                  </a:lnTo>
                  <a:lnTo>
                    <a:pt x="237" y="469"/>
                  </a:lnTo>
                  <a:lnTo>
                    <a:pt x="237" y="471"/>
                  </a:lnTo>
                  <a:lnTo>
                    <a:pt x="236" y="469"/>
                  </a:lnTo>
                  <a:lnTo>
                    <a:pt x="237" y="468"/>
                  </a:lnTo>
                  <a:lnTo>
                    <a:pt x="237" y="467"/>
                  </a:lnTo>
                  <a:lnTo>
                    <a:pt x="236" y="468"/>
                  </a:lnTo>
                  <a:lnTo>
                    <a:pt x="236" y="469"/>
                  </a:lnTo>
                  <a:lnTo>
                    <a:pt x="235" y="469"/>
                  </a:lnTo>
                  <a:lnTo>
                    <a:pt x="235" y="468"/>
                  </a:lnTo>
                  <a:lnTo>
                    <a:pt x="235" y="467"/>
                  </a:lnTo>
                  <a:lnTo>
                    <a:pt x="236" y="466"/>
                  </a:lnTo>
                  <a:lnTo>
                    <a:pt x="236" y="465"/>
                  </a:lnTo>
                  <a:lnTo>
                    <a:pt x="236" y="464"/>
                  </a:lnTo>
                  <a:lnTo>
                    <a:pt x="235" y="464"/>
                  </a:lnTo>
                  <a:lnTo>
                    <a:pt x="236" y="464"/>
                  </a:lnTo>
                  <a:lnTo>
                    <a:pt x="235" y="464"/>
                  </a:lnTo>
                  <a:lnTo>
                    <a:pt x="235" y="463"/>
                  </a:lnTo>
                  <a:lnTo>
                    <a:pt x="233" y="463"/>
                  </a:lnTo>
                  <a:lnTo>
                    <a:pt x="233" y="461"/>
                  </a:lnTo>
                  <a:close/>
                  <a:moveTo>
                    <a:pt x="225" y="488"/>
                  </a:moveTo>
                  <a:lnTo>
                    <a:pt x="224" y="488"/>
                  </a:lnTo>
                  <a:lnTo>
                    <a:pt x="223" y="488"/>
                  </a:lnTo>
                  <a:lnTo>
                    <a:pt x="223" y="486"/>
                  </a:lnTo>
                  <a:lnTo>
                    <a:pt x="222" y="486"/>
                  </a:lnTo>
                  <a:lnTo>
                    <a:pt x="222" y="488"/>
                  </a:lnTo>
                  <a:lnTo>
                    <a:pt x="221" y="488"/>
                  </a:lnTo>
                  <a:lnTo>
                    <a:pt x="221" y="486"/>
                  </a:lnTo>
                  <a:lnTo>
                    <a:pt x="221" y="485"/>
                  </a:lnTo>
                  <a:lnTo>
                    <a:pt x="220" y="485"/>
                  </a:lnTo>
                  <a:lnTo>
                    <a:pt x="220" y="484"/>
                  </a:lnTo>
                  <a:lnTo>
                    <a:pt x="221" y="483"/>
                  </a:lnTo>
                  <a:lnTo>
                    <a:pt x="220" y="482"/>
                  </a:lnTo>
                  <a:lnTo>
                    <a:pt x="220" y="483"/>
                  </a:lnTo>
                  <a:lnTo>
                    <a:pt x="220" y="482"/>
                  </a:lnTo>
                  <a:lnTo>
                    <a:pt x="220" y="481"/>
                  </a:lnTo>
                  <a:lnTo>
                    <a:pt x="219" y="482"/>
                  </a:lnTo>
                  <a:lnTo>
                    <a:pt x="219" y="483"/>
                  </a:lnTo>
                  <a:lnTo>
                    <a:pt x="219" y="482"/>
                  </a:lnTo>
                  <a:lnTo>
                    <a:pt x="219" y="481"/>
                  </a:lnTo>
                  <a:lnTo>
                    <a:pt x="219" y="480"/>
                  </a:lnTo>
                  <a:lnTo>
                    <a:pt x="219" y="478"/>
                  </a:lnTo>
                  <a:lnTo>
                    <a:pt x="219" y="480"/>
                  </a:lnTo>
                  <a:lnTo>
                    <a:pt x="219" y="481"/>
                  </a:lnTo>
                  <a:lnTo>
                    <a:pt x="218" y="481"/>
                  </a:lnTo>
                  <a:lnTo>
                    <a:pt x="216" y="480"/>
                  </a:lnTo>
                  <a:lnTo>
                    <a:pt x="216" y="478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6" y="478"/>
                  </a:lnTo>
                  <a:lnTo>
                    <a:pt x="216" y="477"/>
                  </a:lnTo>
                  <a:lnTo>
                    <a:pt x="218" y="475"/>
                  </a:lnTo>
                  <a:lnTo>
                    <a:pt x="219" y="475"/>
                  </a:lnTo>
                  <a:lnTo>
                    <a:pt x="220" y="476"/>
                  </a:lnTo>
                  <a:lnTo>
                    <a:pt x="220" y="477"/>
                  </a:lnTo>
                  <a:lnTo>
                    <a:pt x="221" y="477"/>
                  </a:lnTo>
                  <a:lnTo>
                    <a:pt x="220" y="478"/>
                  </a:lnTo>
                  <a:lnTo>
                    <a:pt x="221" y="478"/>
                  </a:lnTo>
                  <a:lnTo>
                    <a:pt x="222" y="478"/>
                  </a:lnTo>
                  <a:lnTo>
                    <a:pt x="221" y="478"/>
                  </a:lnTo>
                  <a:lnTo>
                    <a:pt x="222" y="478"/>
                  </a:lnTo>
                  <a:lnTo>
                    <a:pt x="222" y="480"/>
                  </a:lnTo>
                  <a:lnTo>
                    <a:pt x="223" y="480"/>
                  </a:lnTo>
                  <a:lnTo>
                    <a:pt x="223" y="481"/>
                  </a:lnTo>
                  <a:lnTo>
                    <a:pt x="224" y="481"/>
                  </a:lnTo>
                  <a:lnTo>
                    <a:pt x="225" y="481"/>
                  </a:lnTo>
                  <a:lnTo>
                    <a:pt x="227" y="481"/>
                  </a:lnTo>
                  <a:lnTo>
                    <a:pt x="227" y="482"/>
                  </a:lnTo>
                  <a:lnTo>
                    <a:pt x="227" y="481"/>
                  </a:lnTo>
                  <a:lnTo>
                    <a:pt x="228" y="481"/>
                  </a:lnTo>
                  <a:lnTo>
                    <a:pt x="228" y="480"/>
                  </a:lnTo>
                  <a:lnTo>
                    <a:pt x="229" y="481"/>
                  </a:lnTo>
                  <a:lnTo>
                    <a:pt x="229" y="482"/>
                  </a:lnTo>
                  <a:lnTo>
                    <a:pt x="229" y="483"/>
                  </a:lnTo>
                  <a:lnTo>
                    <a:pt x="229" y="484"/>
                  </a:lnTo>
                  <a:lnTo>
                    <a:pt x="228" y="484"/>
                  </a:lnTo>
                  <a:lnTo>
                    <a:pt x="228" y="485"/>
                  </a:lnTo>
                  <a:lnTo>
                    <a:pt x="228" y="484"/>
                  </a:lnTo>
                  <a:lnTo>
                    <a:pt x="227" y="484"/>
                  </a:lnTo>
                  <a:lnTo>
                    <a:pt x="227" y="485"/>
                  </a:lnTo>
                  <a:lnTo>
                    <a:pt x="227" y="486"/>
                  </a:lnTo>
                  <a:lnTo>
                    <a:pt x="225" y="486"/>
                  </a:lnTo>
                  <a:lnTo>
                    <a:pt x="227" y="488"/>
                  </a:lnTo>
                  <a:lnTo>
                    <a:pt x="225" y="488"/>
                  </a:lnTo>
                  <a:close/>
                  <a:moveTo>
                    <a:pt x="36" y="619"/>
                  </a:moveTo>
                  <a:lnTo>
                    <a:pt x="35" y="619"/>
                  </a:lnTo>
                  <a:lnTo>
                    <a:pt x="36" y="619"/>
                  </a:lnTo>
                  <a:close/>
                  <a:moveTo>
                    <a:pt x="35" y="619"/>
                  </a:moveTo>
                  <a:lnTo>
                    <a:pt x="34" y="619"/>
                  </a:lnTo>
                  <a:lnTo>
                    <a:pt x="25" y="612"/>
                  </a:lnTo>
                  <a:lnTo>
                    <a:pt x="25" y="610"/>
                  </a:lnTo>
                  <a:lnTo>
                    <a:pt x="26" y="606"/>
                  </a:lnTo>
                  <a:lnTo>
                    <a:pt x="26" y="601"/>
                  </a:lnTo>
                  <a:lnTo>
                    <a:pt x="26" y="598"/>
                  </a:lnTo>
                  <a:lnTo>
                    <a:pt x="24" y="596"/>
                  </a:lnTo>
                  <a:lnTo>
                    <a:pt x="24" y="595"/>
                  </a:lnTo>
                  <a:lnTo>
                    <a:pt x="20" y="593"/>
                  </a:lnTo>
                  <a:lnTo>
                    <a:pt x="18" y="591"/>
                  </a:lnTo>
                  <a:lnTo>
                    <a:pt x="17" y="586"/>
                  </a:lnTo>
                  <a:lnTo>
                    <a:pt x="14" y="584"/>
                  </a:lnTo>
                  <a:lnTo>
                    <a:pt x="11" y="583"/>
                  </a:lnTo>
                  <a:lnTo>
                    <a:pt x="10" y="578"/>
                  </a:lnTo>
                  <a:lnTo>
                    <a:pt x="9" y="573"/>
                  </a:lnTo>
                  <a:lnTo>
                    <a:pt x="12" y="570"/>
                  </a:lnTo>
                  <a:lnTo>
                    <a:pt x="12" y="566"/>
                  </a:lnTo>
                  <a:lnTo>
                    <a:pt x="11" y="564"/>
                  </a:lnTo>
                  <a:lnTo>
                    <a:pt x="12" y="559"/>
                  </a:lnTo>
                  <a:lnTo>
                    <a:pt x="11" y="557"/>
                  </a:lnTo>
                  <a:lnTo>
                    <a:pt x="13" y="555"/>
                  </a:lnTo>
                  <a:lnTo>
                    <a:pt x="11" y="552"/>
                  </a:lnTo>
                  <a:lnTo>
                    <a:pt x="10" y="544"/>
                  </a:lnTo>
                  <a:lnTo>
                    <a:pt x="9" y="522"/>
                  </a:lnTo>
                  <a:lnTo>
                    <a:pt x="9" y="505"/>
                  </a:lnTo>
                  <a:lnTo>
                    <a:pt x="8" y="480"/>
                  </a:lnTo>
                  <a:lnTo>
                    <a:pt x="7" y="446"/>
                  </a:lnTo>
                  <a:lnTo>
                    <a:pt x="5" y="415"/>
                  </a:lnTo>
                  <a:lnTo>
                    <a:pt x="5" y="401"/>
                  </a:lnTo>
                  <a:lnTo>
                    <a:pt x="3" y="375"/>
                  </a:lnTo>
                  <a:lnTo>
                    <a:pt x="2" y="353"/>
                  </a:lnTo>
                  <a:lnTo>
                    <a:pt x="1" y="319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1" y="309"/>
                  </a:lnTo>
                  <a:lnTo>
                    <a:pt x="2" y="309"/>
                  </a:lnTo>
                  <a:lnTo>
                    <a:pt x="3" y="309"/>
                  </a:lnTo>
                  <a:lnTo>
                    <a:pt x="4" y="309"/>
                  </a:lnTo>
                  <a:lnTo>
                    <a:pt x="5" y="309"/>
                  </a:lnTo>
                  <a:lnTo>
                    <a:pt x="5" y="308"/>
                  </a:lnTo>
                  <a:lnTo>
                    <a:pt x="8" y="307"/>
                  </a:lnTo>
                  <a:lnTo>
                    <a:pt x="8" y="306"/>
                  </a:lnTo>
                  <a:lnTo>
                    <a:pt x="8" y="305"/>
                  </a:lnTo>
                  <a:lnTo>
                    <a:pt x="9" y="305"/>
                  </a:lnTo>
                  <a:lnTo>
                    <a:pt x="9" y="306"/>
                  </a:lnTo>
                  <a:lnTo>
                    <a:pt x="10" y="306"/>
                  </a:lnTo>
                  <a:lnTo>
                    <a:pt x="11" y="306"/>
                  </a:lnTo>
                  <a:lnTo>
                    <a:pt x="12" y="306"/>
                  </a:lnTo>
                  <a:lnTo>
                    <a:pt x="12" y="305"/>
                  </a:lnTo>
                  <a:lnTo>
                    <a:pt x="12" y="306"/>
                  </a:lnTo>
                  <a:lnTo>
                    <a:pt x="12" y="305"/>
                  </a:lnTo>
                  <a:lnTo>
                    <a:pt x="13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6" y="309"/>
                  </a:lnTo>
                  <a:lnTo>
                    <a:pt x="16" y="311"/>
                  </a:lnTo>
                  <a:lnTo>
                    <a:pt x="17" y="311"/>
                  </a:lnTo>
                  <a:lnTo>
                    <a:pt x="17" y="312"/>
                  </a:lnTo>
                  <a:lnTo>
                    <a:pt x="17" y="313"/>
                  </a:lnTo>
                  <a:lnTo>
                    <a:pt x="16" y="313"/>
                  </a:lnTo>
                  <a:lnTo>
                    <a:pt x="16" y="314"/>
                  </a:lnTo>
                  <a:lnTo>
                    <a:pt x="17" y="315"/>
                  </a:lnTo>
                  <a:lnTo>
                    <a:pt x="18" y="316"/>
                  </a:lnTo>
                  <a:lnTo>
                    <a:pt x="17" y="316"/>
                  </a:lnTo>
                  <a:lnTo>
                    <a:pt x="18" y="316"/>
                  </a:lnTo>
                  <a:lnTo>
                    <a:pt x="17" y="316"/>
                  </a:lnTo>
                  <a:lnTo>
                    <a:pt x="18" y="316"/>
                  </a:lnTo>
                  <a:lnTo>
                    <a:pt x="18" y="317"/>
                  </a:lnTo>
                  <a:lnTo>
                    <a:pt x="18" y="319"/>
                  </a:lnTo>
                  <a:lnTo>
                    <a:pt x="18" y="320"/>
                  </a:lnTo>
                  <a:lnTo>
                    <a:pt x="19" y="320"/>
                  </a:lnTo>
                  <a:lnTo>
                    <a:pt x="20" y="320"/>
                  </a:lnTo>
                  <a:lnTo>
                    <a:pt x="20" y="321"/>
                  </a:lnTo>
                  <a:lnTo>
                    <a:pt x="21" y="321"/>
                  </a:lnTo>
                  <a:lnTo>
                    <a:pt x="22" y="321"/>
                  </a:lnTo>
                  <a:lnTo>
                    <a:pt x="24" y="321"/>
                  </a:lnTo>
                  <a:lnTo>
                    <a:pt x="24" y="320"/>
                  </a:lnTo>
                  <a:lnTo>
                    <a:pt x="25" y="320"/>
                  </a:lnTo>
                  <a:lnTo>
                    <a:pt x="24" y="320"/>
                  </a:lnTo>
                  <a:lnTo>
                    <a:pt x="24" y="319"/>
                  </a:lnTo>
                  <a:lnTo>
                    <a:pt x="24" y="317"/>
                  </a:lnTo>
                  <a:lnTo>
                    <a:pt x="22" y="317"/>
                  </a:lnTo>
                  <a:lnTo>
                    <a:pt x="24" y="316"/>
                  </a:lnTo>
                  <a:lnTo>
                    <a:pt x="24" y="315"/>
                  </a:lnTo>
                  <a:lnTo>
                    <a:pt x="25" y="314"/>
                  </a:lnTo>
                  <a:lnTo>
                    <a:pt x="25" y="313"/>
                  </a:lnTo>
                  <a:lnTo>
                    <a:pt x="25" y="312"/>
                  </a:lnTo>
                  <a:lnTo>
                    <a:pt x="26" y="311"/>
                  </a:lnTo>
                  <a:lnTo>
                    <a:pt x="26" y="312"/>
                  </a:lnTo>
                  <a:lnTo>
                    <a:pt x="26" y="311"/>
                  </a:lnTo>
                  <a:lnTo>
                    <a:pt x="27" y="311"/>
                  </a:lnTo>
                  <a:lnTo>
                    <a:pt x="27" y="309"/>
                  </a:lnTo>
                  <a:lnTo>
                    <a:pt x="27" y="308"/>
                  </a:lnTo>
                  <a:lnTo>
                    <a:pt x="27" y="307"/>
                  </a:lnTo>
                  <a:lnTo>
                    <a:pt x="26" y="306"/>
                  </a:lnTo>
                  <a:lnTo>
                    <a:pt x="27" y="304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7" y="300"/>
                  </a:lnTo>
                  <a:lnTo>
                    <a:pt x="27" y="299"/>
                  </a:lnTo>
                  <a:lnTo>
                    <a:pt x="27" y="298"/>
                  </a:lnTo>
                  <a:lnTo>
                    <a:pt x="26" y="298"/>
                  </a:lnTo>
                  <a:lnTo>
                    <a:pt x="26" y="297"/>
                  </a:lnTo>
                  <a:lnTo>
                    <a:pt x="26" y="296"/>
                  </a:lnTo>
                  <a:lnTo>
                    <a:pt x="29" y="292"/>
                  </a:lnTo>
                  <a:lnTo>
                    <a:pt x="30" y="292"/>
                  </a:lnTo>
                  <a:lnTo>
                    <a:pt x="31" y="292"/>
                  </a:lnTo>
                  <a:lnTo>
                    <a:pt x="33" y="292"/>
                  </a:lnTo>
                  <a:lnTo>
                    <a:pt x="33" y="294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7" y="298"/>
                  </a:lnTo>
                  <a:lnTo>
                    <a:pt x="38" y="298"/>
                  </a:lnTo>
                  <a:lnTo>
                    <a:pt x="39" y="298"/>
                  </a:lnTo>
                  <a:lnTo>
                    <a:pt x="39" y="297"/>
                  </a:lnTo>
                  <a:lnTo>
                    <a:pt x="39" y="298"/>
                  </a:lnTo>
                  <a:lnTo>
                    <a:pt x="41" y="298"/>
                  </a:lnTo>
                  <a:lnTo>
                    <a:pt x="42" y="298"/>
                  </a:lnTo>
                  <a:lnTo>
                    <a:pt x="42" y="299"/>
                  </a:lnTo>
                  <a:lnTo>
                    <a:pt x="43" y="300"/>
                  </a:lnTo>
                  <a:lnTo>
                    <a:pt x="44" y="298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45" y="296"/>
                  </a:lnTo>
                  <a:lnTo>
                    <a:pt x="44" y="296"/>
                  </a:lnTo>
                  <a:lnTo>
                    <a:pt x="44" y="295"/>
                  </a:lnTo>
                  <a:lnTo>
                    <a:pt x="45" y="295"/>
                  </a:lnTo>
                  <a:lnTo>
                    <a:pt x="44" y="292"/>
                  </a:lnTo>
                  <a:lnTo>
                    <a:pt x="43" y="291"/>
                  </a:lnTo>
                  <a:lnTo>
                    <a:pt x="43" y="290"/>
                  </a:lnTo>
                  <a:lnTo>
                    <a:pt x="42" y="290"/>
                  </a:lnTo>
                  <a:lnTo>
                    <a:pt x="41" y="290"/>
                  </a:lnTo>
                  <a:lnTo>
                    <a:pt x="39" y="289"/>
                  </a:lnTo>
                  <a:lnTo>
                    <a:pt x="39" y="288"/>
                  </a:lnTo>
                  <a:lnTo>
                    <a:pt x="38" y="288"/>
                  </a:lnTo>
                  <a:lnTo>
                    <a:pt x="38" y="287"/>
                  </a:lnTo>
                  <a:lnTo>
                    <a:pt x="38" y="286"/>
                  </a:lnTo>
                  <a:lnTo>
                    <a:pt x="37" y="286"/>
                  </a:lnTo>
                  <a:lnTo>
                    <a:pt x="37" y="284"/>
                  </a:lnTo>
                  <a:lnTo>
                    <a:pt x="36" y="284"/>
                  </a:lnTo>
                  <a:lnTo>
                    <a:pt x="36" y="283"/>
                  </a:lnTo>
                  <a:lnTo>
                    <a:pt x="36" y="282"/>
                  </a:lnTo>
                  <a:lnTo>
                    <a:pt x="36" y="281"/>
                  </a:lnTo>
                  <a:lnTo>
                    <a:pt x="35" y="281"/>
                  </a:lnTo>
                  <a:lnTo>
                    <a:pt x="36" y="281"/>
                  </a:lnTo>
                  <a:lnTo>
                    <a:pt x="36" y="280"/>
                  </a:lnTo>
                  <a:lnTo>
                    <a:pt x="38" y="277"/>
                  </a:lnTo>
                  <a:lnTo>
                    <a:pt x="38" y="275"/>
                  </a:lnTo>
                  <a:lnTo>
                    <a:pt x="39" y="275"/>
                  </a:lnTo>
                  <a:lnTo>
                    <a:pt x="38" y="273"/>
                  </a:lnTo>
                  <a:lnTo>
                    <a:pt x="39" y="273"/>
                  </a:lnTo>
                  <a:lnTo>
                    <a:pt x="43" y="267"/>
                  </a:lnTo>
                  <a:lnTo>
                    <a:pt x="44" y="267"/>
                  </a:lnTo>
                  <a:lnTo>
                    <a:pt x="45" y="267"/>
                  </a:lnTo>
                  <a:lnTo>
                    <a:pt x="45" y="266"/>
                  </a:lnTo>
                  <a:lnTo>
                    <a:pt x="46" y="266"/>
                  </a:lnTo>
                  <a:lnTo>
                    <a:pt x="46" y="265"/>
                  </a:lnTo>
                  <a:lnTo>
                    <a:pt x="47" y="265"/>
                  </a:lnTo>
                  <a:lnTo>
                    <a:pt x="47" y="264"/>
                  </a:lnTo>
                  <a:lnTo>
                    <a:pt x="50" y="262"/>
                  </a:lnTo>
                  <a:lnTo>
                    <a:pt x="52" y="260"/>
                  </a:lnTo>
                  <a:lnTo>
                    <a:pt x="52" y="258"/>
                  </a:lnTo>
                  <a:lnTo>
                    <a:pt x="53" y="258"/>
                  </a:lnTo>
                  <a:lnTo>
                    <a:pt x="55" y="258"/>
                  </a:lnTo>
                  <a:lnTo>
                    <a:pt x="58" y="257"/>
                  </a:lnTo>
                  <a:lnTo>
                    <a:pt x="58" y="256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2" y="253"/>
                  </a:lnTo>
                  <a:lnTo>
                    <a:pt x="62" y="254"/>
                  </a:lnTo>
                  <a:lnTo>
                    <a:pt x="63" y="254"/>
                  </a:lnTo>
                  <a:lnTo>
                    <a:pt x="64" y="254"/>
                  </a:lnTo>
                  <a:lnTo>
                    <a:pt x="64" y="253"/>
                  </a:lnTo>
                  <a:lnTo>
                    <a:pt x="66" y="253"/>
                  </a:lnTo>
                  <a:lnTo>
                    <a:pt x="64" y="253"/>
                  </a:lnTo>
                  <a:lnTo>
                    <a:pt x="67" y="252"/>
                  </a:lnTo>
                  <a:lnTo>
                    <a:pt x="68" y="252"/>
                  </a:lnTo>
                  <a:lnTo>
                    <a:pt x="68" y="250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9" y="247"/>
                  </a:lnTo>
                  <a:lnTo>
                    <a:pt x="68" y="246"/>
                  </a:lnTo>
                  <a:lnTo>
                    <a:pt x="67" y="246"/>
                  </a:lnTo>
                  <a:lnTo>
                    <a:pt x="67" y="245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1"/>
                  </a:lnTo>
                  <a:lnTo>
                    <a:pt x="66" y="241"/>
                  </a:lnTo>
                  <a:lnTo>
                    <a:pt x="66" y="240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38"/>
                  </a:lnTo>
                  <a:lnTo>
                    <a:pt x="69" y="237"/>
                  </a:lnTo>
                  <a:lnTo>
                    <a:pt x="70" y="236"/>
                  </a:lnTo>
                  <a:lnTo>
                    <a:pt x="71" y="235"/>
                  </a:lnTo>
                  <a:lnTo>
                    <a:pt x="72" y="235"/>
                  </a:lnTo>
                  <a:lnTo>
                    <a:pt x="72" y="233"/>
                  </a:lnTo>
                  <a:lnTo>
                    <a:pt x="73" y="232"/>
                  </a:lnTo>
                  <a:lnTo>
                    <a:pt x="75" y="232"/>
                  </a:lnTo>
                  <a:lnTo>
                    <a:pt x="76" y="231"/>
                  </a:lnTo>
                  <a:lnTo>
                    <a:pt x="77" y="231"/>
                  </a:lnTo>
                  <a:lnTo>
                    <a:pt x="78" y="231"/>
                  </a:lnTo>
                  <a:lnTo>
                    <a:pt x="79" y="229"/>
                  </a:lnTo>
                  <a:lnTo>
                    <a:pt x="80" y="229"/>
                  </a:lnTo>
                  <a:lnTo>
                    <a:pt x="80" y="228"/>
                  </a:lnTo>
                  <a:lnTo>
                    <a:pt x="81" y="227"/>
                  </a:lnTo>
                  <a:lnTo>
                    <a:pt x="81" y="226"/>
                  </a:lnTo>
                  <a:lnTo>
                    <a:pt x="83" y="226"/>
                  </a:lnTo>
                  <a:lnTo>
                    <a:pt x="81" y="224"/>
                  </a:lnTo>
                  <a:lnTo>
                    <a:pt x="81" y="223"/>
                  </a:lnTo>
                  <a:lnTo>
                    <a:pt x="81" y="222"/>
                  </a:lnTo>
                  <a:lnTo>
                    <a:pt x="81" y="221"/>
                  </a:lnTo>
                  <a:lnTo>
                    <a:pt x="83" y="221"/>
                  </a:lnTo>
                  <a:lnTo>
                    <a:pt x="83" y="220"/>
                  </a:lnTo>
                  <a:lnTo>
                    <a:pt x="84" y="220"/>
                  </a:lnTo>
                  <a:lnTo>
                    <a:pt x="83" y="218"/>
                  </a:lnTo>
                  <a:lnTo>
                    <a:pt x="81" y="218"/>
                  </a:lnTo>
                  <a:lnTo>
                    <a:pt x="81" y="216"/>
                  </a:lnTo>
                  <a:lnTo>
                    <a:pt x="80" y="216"/>
                  </a:lnTo>
                  <a:lnTo>
                    <a:pt x="77" y="216"/>
                  </a:lnTo>
                  <a:lnTo>
                    <a:pt x="76" y="216"/>
                  </a:lnTo>
                  <a:lnTo>
                    <a:pt x="77" y="216"/>
                  </a:lnTo>
                  <a:lnTo>
                    <a:pt x="76" y="216"/>
                  </a:lnTo>
                  <a:lnTo>
                    <a:pt x="77" y="216"/>
                  </a:lnTo>
                  <a:lnTo>
                    <a:pt x="77" y="215"/>
                  </a:lnTo>
                  <a:lnTo>
                    <a:pt x="77" y="214"/>
                  </a:lnTo>
                  <a:lnTo>
                    <a:pt x="77" y="212"/>
                  </a:lnTo>
                  <a:lnTo>
                    <a:pt x="77" y="211"/>
                  </a:lnTo>
                  <a:lnTo>
                    <a:pt x="77" y="210"/>
                  </a:lnTo>
                  <a:lnTo>
                    <a:pt x="77" y="208"/>
                  </a:lnTo>
                  <a:lnTo>
                    <a:pt x="76" y="208"/>
                  </a:lnTo>
                  <a:lnTo>
                    <a:pt x="77" y="206"/>
                  </a:lnTo>
                  <a:lnTo>
                    <a:pt x="78" y="206"/>
                  </a:lnTo>
                  <a:lnTo>
                    <a:pt x="79" y="204"/>
                  </a:lnTo>
                  <a:lnTo>
                    <a:pt x="77" y="203"/>
                  </a:lnTo>
                  <a:lnTo>
                    <a:pt x="77" y="202"/>
                  </a:lnTo>
                  <a:lnTo>
                    <a:pt x="77" y="201"/>
                  </a:lnTo>
                  <a:lnTo>
                    <a:pt x="77" y="202"/>
                  </a:lnTo>
                  <a:lnTo>
                    <a:pt x="77" y="201"/>
                  </a:lnTo>
                  <a:lnTo>
                    <a:pt x="78" y="201"/>
                  </a:lnTo>
                  <a:lnTo>
                    <a:pt x="78" y="199"/>
                  </a:lnTo>
                  <a:lnTo>
                    <a:pt x="77" y="199"/>
                  </a:lnTo>
                  <a:lnTo>
                    <a:pt x="78" y="199"/>
                  </a:lnTo>
                  <a:lnTo>
                    <a:pt x="78" y="198"/>
                  </a:lnTo>
                  <a:lnTo>
                    <a:pt x="79" y="197"/>
                  </a:lnTo>
                  <a:lnTo>
                    <a:pt x="80" y="197"/>
                  </a:lnTo>
                  <a:lnTo>
                    <a:pt x="83" y="196"/>
                  </a:lnTo>
                  <a:lnTo>
                    <a:pt x="83" y="195"/>
                  </a:lnTo>
                  <a:lnTo>
                    <a:pt x="83" y="194"/>
                  </a:lnTo>
                  <a:lnTo>
                    <a:pt x="84" y="190"/>
                  </a:lnTo>
                  <a:lnTo>
                    <a:pt x="84" y="189"/>
                  </a:lnTo>
                  <a:lnTo>
                    <a:pt x="84" y="190"/>
                  </a:lnTo>
                  <a:lnTo>
                    <a:pt x="84" y="189"/>
                  </a:lnTo>
                  <a:lnTo>
                    <a:pt x="83" y="189"/>
                  </a:lnTo>
                  <a:lnTo>
                    <a:pt x="83" y="188"/>
                  </a:lnTo>
                  <a:lnTo>
                    <a:pt x="81" y="188"/>
                  </a:lnTo>
                  <a:lnTo>
                    <a:pt x="83" y="188"/>
                  </a:lnTo>
                  <a:lnTo>
                    <a:pt x="81" y="188"/>
                  </a:lnTo>
                  <a:lnTo>
                    <a:pt x="81" y="187"/>
                  </a:lnTo>
                  <a:lnTo>
                    <a:pt x="80" y="187"/>
                  </a:lnTo>
                  <a:lnTo>
                    <a:pt x="78" y="184"/>
                  </a:lnTo>
                  <a:lnTo>
                    <a:pt x="80" y="181"/>
                  </a:lnTo>
                  <a:lnTo>
                    <a:pt x="80" y="180"/>
                  </a:lnTo>
                  <a:lnTo>
                    <a:pt x="80" y="179"/>
                  </a:lnTo>
                  <a:lnTo>
                    <a:pt x="81" y="179"/>
                  </a:lnTo>
                  <a:lnTo>
                    <a:pt x="83" y="174"/>
                  </a:lnTo>
                  <a:lnTo>
                    <a:pt x="83" y="173"/>
                  </a:lnTo>
                  <a:lnTo>
                    <a:pt x="85" y="170"/>
                  </a:lnTo>
                  <a:lnTo>
                    <a:pt x="85" y="169"/>
                  </a:lnTo>
                  <a:lnTo>
                    <a:pt x="86" y="169"/>
                  </a:lnTo>
                  <a:lnTo>
                    <a:pt x="87" y="168"/>
                  </a:lnTo>
                  <a:lnTo>
                    <a:pt x="87" y="164"/>
                  </a:lnTo>
                  <a:lnTo>
                    <a:pt x="87" y="163"/>
                  </a:lnTo>
                  <a:lnTo>
                    <a:pt x="90" y="160"/>
                  </a:lnTo>
                  <a:lnTo>
                    <a:pt x="92" y="160"/>
                  </a:lnTo>
                  <a:lnTo>
                    <a:pt x="93" y="160"/>
                  </a:lnTo>
                  <a:lnTo>
                    <a:pt x="94" y="159"/>
                  </a:lnTo>
                  <a:lnTo>
                    <a:pt x="95" y="157"/>
                  </a:lnTo>
                  <a:lnTo>
                    <a:pt x="95" y="156"/>
                  </a:lnTo>
                  <a:lnTo>
                    <a:pt x="96" y="156"/>
                  </a:lnTo>
                  <a:lnTo>
                    <a:pt x="96" y="155"/>
                  </a:lnTo>
                  <a:lnTo>
                    <a:pt x="96" y="156"/>
                  </a:lnTo>
                  <a:lnTo>
                    <a:pt x="96" y="155"/>
                  </a:lnTo>
                  <a:lnTo>
                    <a:pt x="97" y="155"/>
                  </a:lnTo>
                  <a:lnTo>
                    <a:pt x="97" y="154"/>
                  </a:lnTo>
                  <a:lnTo>
                    <a:pt x="98" y="152"/>
                  </a:lnTo>
                  <a:lnTo>
                    <a:pt x="98" y="153"/>
                  </a:lnTo>
                  <a:lnTo>
                    <a:pt x="100" y="153"/>
                  </a:lnTo>
                  <a:lnTo>
                    <a:pt x="100" y="152"/>
                  </a:lnTo>
                  <a:lnTo>
                    <a:pt x="100" y="153"/>
                  </a:lnTo>
                  <a:lnTo>
                    <a:pt x="101" y="152"/>
                  </a:lnTo>
                  <a:lnTo>
                    <a:pt x="102" y="152"/>
                  </a:lnTo>
                  <a:lnTo>
                    <a:pt x="102" y="151"/>
                  </a:lnTo>
                  <a:lnTo>
                    <a:pt x="102" y="149"/>
                  </a:lnTo>
                  <a:lnTo>
                    <a:pt x="102" y="147"/>
                  </a:lnTo>
                  <a:lnTo>
                    <a:pt x="103" y="146"/>
                  </a:lnTo>
                  <a:lnTo>
                    <a:pt x="103" y="145"/>
                  </a:lnTo>
                  <a:lnTo>
                    <a:pt x="103" y="144"/>
                  </a:lnTo>
                  <a:lnTo>
                    <a:pt x="103" y="142"/>
                  </a:lnTo>
                  <a:lnTo>
                    <a:pt x="104" y="139"/>
                  </a:lnTo>
                  <a:lnTo>
                    <a:pt x="104" y="138"/>
                  </a:lnTo>
                  <a:lnTo>
                    <a:pt x="104" y="137"/>
                  </a:lnTo>
                  <a:lnTo>
                    <a:pt x="104" y="135"/>
                  </a:lnTo>
                  <a:lnTo>
                    <a:pt x="104" y="132"/>
                  </a:lnTo>
                  <a:lnTo>
                    <a:pt x="105" y="131"/>
                  </a:lnTo>
                  <a:lnTo>
                    <a:pt x="105" y="130"/>
                  </a:lnTo>
                  <a:lnTo>
                    <a:pt x="105" y="129"/>
                  </a:lnTo>
                  <a:lnTo>
                    <a:pt x="105" y="127"/>
                  </a:lnTo>
                  <a:lnTo>
                    <a:pt x="105" y="126"/>
                  </a:lnTo>
                  <a:lnTo>
                    <a:pt x="105" y="125"/>
                  </a:lnTo>
                  <a:lnTo>
                    <a:pt x="106" y="123"/>
                  </a:lnTo>
                  <a:lnTo>
                    <a:pt x="106" y="122"/>
                  </a:lnTo>
                  <a:lnTo>
                    <a:pt x="106" y="121"/>
                  </a:lnTo>
                  <a:lnTo>
                    <a:pt x="106" y="120"/>
                  </a:lnTo>
                  <a:lnTo>
                    <a:pt x="106" y="119"/>
                  </a:lnTo>
                  <a:lnTo>
                    <a:pt x="106" y="117"/>
                  </a:lnTo>
                  <a:lnTo>
                    <a:pt x="107" y="114"/>
                  </a:lnTo>
                  <a:lnTo>
                    <a:pt x="107" y="112"/>
                  </a:lnTo>
                  <a:lnTo>
                    <a:pt x="107" y="111"/>
                  </a:lnTo>
                  <a:lnTo>
                    <a:pt x="115" y="100"/>
                  </a:lnTo>
                  <a:lnTo>
                    <a:pt x="117" y="98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8" y="96"/>
                  </a:lnTo>
                  <a:lnTo>
                    <a:pt x="119" y="95"/>
                  </a:lnTo>
                  <a:lnTo>
                    <a:pt x="119" y="94"/>
                  </a:lnTo>
                  <a:lnTo>
                    <a:pt x="120" y="93"/>
                  </a:lnTo>
                  <a:lnTo>
                    <a:pt x="121" y="92"/>
                  </a:lnTo>
                  <a:lnTo>
                    <a:pt x="121" y="90"/>
                  </a:lnTo>
                  <a:lnTo>
                    <a:pt x="122" y="90"/>
                  </a:lnTo>
                  <a:lnTo>
                    <a:pt x="122" y="89"/>
                  </a:lnTo>
                  <a:lnTo>
                    <a:pt x="123" y="88"/>
                  </a:lnTo>
                  <a:lnTo>
                    <a:pt x="123" y="87"/>
                  </a:lnTo>
                  <a:lnTo>
                    <a:pt x="12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6" y="84"/>
                  </a:lnTo>
                  <a:lnTo>
                    <a:pt x="130" y="79"/>
                  </a:lnTo>
                  <a:lnTo>
                    <a:pt x="135" y="71"/>
                  </a:lnTo>
                  <a:lnTo>
                    <a:pt x="136" y="70"/>
                  </a:lnTo>
                  <a:lnTo>
                    <a:pt x="136" y="69"/>
                  </a:lnTo>
                  <a:lnTo>
                    <a:pt x="137" y="69"/>
                  </a:lnTo>
                  <a:lnTo>
                    <a:pt x="137" y="68"/>
                  </a:lnTo>
                  <a:lnTo>
                    <a:pt x="138" y="67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39" y="64"/>
                  </a:lnTo>
                  <a:lnTo>
                    <a:pt x="140" y="64"/>
                  </a:lnTo>
                  <a:lnTo>
                    <a:pt x="140" y="63"/>
                  </a:lnTo>
                  <a:lnTo>
                    <a:pt x="142" y="62"/>
                  </a:lnTo>
                  <a:lnTo>
                    <a:pt x="142" y="61"/>
                  </a:lnTo>
                  <a:lnTo>
                    <a:pt x="143" y="60"/>
                  </a:lnTo>
                  <a:lnTo>
                    <a:pt x="144" y="58"/>
                  </a:lnTo>
                  <a:lnTo>
                    <a:pt x="145" y="56"/>
                  </a:lnTo>
                  <a:lnTo>
                    <a:pt x="146" y="54"/>
                  </a:lnTo>
                  <a:lnTo>
                    <a:pt x="147" y="53"/>
                  </a:lnTo>
                  <a:lnTo>
                    <a:pt x="148" y="51"/>
                  </a:lnTo>
                  <a:lnTo>
                    <a:pt x="149" y="50"/>
                  </a:lnTo>
                  <a:lnTo>
                    <a:pt x="151" y="50"/>
                  </a:lnTo>
                  <a:lnTo>
                    <a:pt x="151" y="47"/>
                  </a:lnTo>
                  <a:lnTo>
                    <a:pt x="152" y="47"/>
                  </a:lnTo>
                  <a:lnTo>
                    <a:pt x="153" y="46"/>
                  </a:lnTo>
                  <a:lnTo>
                    <a:pt x="153" y="44"/>
                  </a:lnTo>
                  <a:lnTo>
                    <a:pt x="154" y="44"/>
                  </a:lnTo>
                  <a:lnTo>
                    <a:pt x="154" y="43"/>
                  </a:lnTo>
                  <a:lnTo>
                    <a:pt x="155" y="43"/>
                  </a:lnTo>
                  <a:lnTo>
                    <a:pt x="155" y="42"/>
                  </a:lnTo>
                  <a:lnTo>
                    <a:pt x="156" y="41"/>
                  </a:lnTo>
                  <a:lnTo>
                    <a:pt x="157" y="38"/>
                  </a:lnTo>
                  <a:lnTo>
                    <a:pt x="159" y="37"/>
                  </a:lnTo>
                  <a:lnTo>
                    <a:pt x="159" y="36"/>
                  </a:lnTo>
                  <a:lnTo>
                    <a:pt x="160" y="35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2" y="31"/>
                  </a:lnTo>
                  <a:lnTo>
                    <a:pt x="163" y="31"/>
                  </a:lnTo>
                  <a:lnTo>
                    <a:pt x="163" y="30"/>
                  </a:lnTo>
                  <a:lnTo>
                    <a:pt x="164" y="28"/>
                  </a:lnTo>
                  <a:lnTo>
                    <a:pt x="181" y="4"/>
                  </a:lnTo>
                  <a:lnTo>
                    <a:pt x="182" y="3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6" y="1"/>
                  </a:lnTo>
                  <a:lnTo>
                    <a:pt x="187" y="1"/>
                  </a:lnTo>
                  <a:lnTo>
                    <a:pt x="187" y="0"/>
                  </a:lnTo>
                  <a:lnTo>
                    <a:pt x="188" y="0"/>
                  </a:lnTo>
                  <a:lnTo>
                    <a:pt x="188" y="1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1" y="1"/>
                  </a:lnTo>
                  <a:lnTo>
                    <a:pt x="193" y="1"/>
                  </a:lnTo>
                  <a:lnTo>
                    <a:pt x="193" y="2"/>
                  </a:lnTo>
                  <a:lnTo>
                    <a:pt x="193" y="1"/>
                  </a:lnTo>
                  <a:lnTo>
                    <a:pt x="193" y="2"/>
                  </a:lnTo>
                  <a:lnTo>
                    <a:pt x="194" y="2"/>
                  </a:lnTo>
                  <a:lnTo>
                    <a:pt x="195" y="2"/>
                  </a:lnTo>
                  <a:lnTo>
                    <a:pt x="196" y="3"/>
                  </a:lnTo>
                  <a:lnTo>
                    <a:pt x="196" y="4"/>
                  </a:lnTo>
                  <a:lnTo>
                    <a:pt x="197" y="4"/>
                  </a:lnTo>
                  <a:lnTo>
                    <a:pt x="198" y="4"/>
                  </a:lnTo>
                  <a:lnTo>
                    <a:pt x="199" y="4"/>
                  </a:lnTo>
                  <a:lnTo>
                    <a:pt x="201" y="4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2" y="4"/>
                  </a:lnTo>
                  <a:lnTo>
                    <a:pt x="203" y="4"/>
                  </a:lnTo>
                  <a:lnTo>
                    <a:pt x="202" y="4"/>
                  </a:lnTo>
                  <a:lnTo>
                    <a:pt x="203" y="4"/>
                  </a:lnTo>
                  <a:lnTo>
                    <a:pt x="203" y="5"/>
                  </a:lnTo>
                  <a:lnTo>
                    <a:pt x="203" y="7"/>
                  </a:lnTo>
                  <a:lnTo>
                    <a:pt x="203" y="8"/>
                  </a:lnTo>
                  <a:lnTo>
                    <a:pt x="202" y="11"/>
                  </a:lnTo>
                  <a:lnTo>
                    <a:pt x="202" y="20"/>
                  </a:lnTo>
                  <a:lnTo>
                    <a:pt x="202" y="24"/>
                  </a:lnTo>
                  <a:lnTo>
                    <a:pt x="202" y="25"/>
                  </a:lnTo>
                  <a:lnTo>
                    <a:pt x="202" y="26"/>
                  </a:lnTo>
                  <a:lnTo>
                    <a:pt x="202" y="27"/>
                  </a:lnTo>
                  <a:lnTo>
                    <a:pt x="202" y="28"/>
                  </a:lnTo>
                  <a:lnTo>
                    <a:pt x="202" y="29"/>
                  </a:lnTo>
                  <a:lnTo>
                    <a:pt x="203" y="30"/>
                  </a:lnTo>
                  <a:lnTo>
                    <a:pt x="203" y="31"/>
                  </a:lnTo>
                  <a:lnTo>
                    <a:pt x="208" y="34"/>
                  </a:lnTo>
                  <a:lnTo>
                    <a:pt x="208" y="35"/>
                  </a:lnTo>
                  <a:lnTo>
                    <a:pt x="210" y="35"/>
                  </a:lnTo>
                  <a:lnTo>
                    <a:pt x="210" y="36"/>
                  </a:lnTo>
                  <a:lnTo>
                    <a:pt x="211" y="36"/>
                  </a:lnTo>
                  <a:lnTo>
                    <a:pt x="211" y="37"/>
                  </a:lnTo>
                  <a:lnTo>
                    <a:pt x="212" y="37"/>
                  </a:lnTo>
                  <a:lnTo>
                    <a:pt x="212" y="36"/>
                  </a:lnTo>
                  <a:lnTo>
                    <a:pt x="212" y="37"/>
                  </a:lnTo>
                  <a:lnTo>
                    <a:pt x="213" y="37"/>
                  </a:lnTo>
                  <a:lnTo>
                    <a:pt x="214" y="37"/>
                  </a:lnTo>
                  <a:lnTo>
                    <a:pt x="214" y="38"/>
                  </a:lnTo>
                  <a:lnTo>
                    <a:pt x="215" y="38"/>
                  </a:lnTo>
                  <a:lnTo>
                    <a:pt x="215" y="39"/>
                  </a:lnTo>
                  <a:lnTo>
                    <a:pt x="216" y="39"/>
                  </a:lnTo>
                  <a:lnTo>
                    <a:pt x="216" y="41"/>
                  </a:lnTo>
                  <a:lnTo>
                    <a:pt x="219" y="39"/>
                  </a:lnTo>
                  <a:lnTo>
                    <a:pt x="220" y="39"/>
                  </a:lnTo>
                  <a:lnTo>
                    <a:pt x="221" y="39"/>
                  </a:lnTo>
                  <a:lnTo>
                    <a:pt x="221" y="38"/>
                  </a:lnTo>
                  <a:lnTo>
                    <a:pt x="222" y="38"/>
                  </a:lnTo>
                  <a:lnTo>
                    <a:pt x="222" y="37"/>
                  </a:lnTo>
                  <a:lnTo>
                    <a:pt x="223" y="37"/>
                  </a:lnTo>
                  <a:lnTo>
                    <a:pt x="225" y="36"/>
                  </a:lnTo>
                  <a:lnTo>
                    <a:pt x="225" y="35"/>
                  </a:lnTo>
                  <a:lnTo>
                    <a:pt x="228" y="35"/>
                  </a:lnTo>
                  <a:lnTo>
                    <a:pt x="229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3"/>
                  </a:lnTo>
                  <a:lnTo>
                    <a:pt x="235" y="31"/>
                  </a:lnTo>
                  <a:lnTo>
                    <a:pt x="236" y="31"/>
                  </a:lnTo>
                  <a:lnTo>
                    <a:pt x="236" y="33"/>
                  </a:lnTo>
                  <a:lnTo>
                    <a:pt x="237" y="31"/>
                  </a:lnTo>
                  <a:lnTo>
                    <a:pt x="239" y="31"/>
                  </a:lnTo>
                  <a:lnTo>
                    <a:pt x="240" y="31"/>
                  </a:lnTo>
                  <a:lnTo>
                    <a:pt x="240" y="33"/>
                  </a:lnTo>
                  <a:lnTo>
                    <a:pt x="241" y="33"/>
                  </a:lnTo>
                  <a:lnTo>
                    <a:pt x="241" y="31"/>
                  </a:lnTo>
                  <a:lnTo>
                    <a:pt x="242" y="31"/>
                  </a:lnTo>
                  <a:lnTo>
                    <a:pt x="244" y="31"/>
                  </a:lnTo>
                  <a:lnTo>
                    <a:pt x="245" y="31"/>
                  </a:lnTo>
                  <a:lnTo>
                    <a:pt x="246" y="31"/>
                  </a:lnTo>
                  <a:lnTo>
                    <a:pt x="246" y="30"/>
                  </a:lnTo>
                  <a:lnTo>
                    <a:pt x="247" y="29"/>
                  </a:lnTo>
                  <a:lnTo>
                    <a:pt x="247" y="28"/>
                  </a:lnTo>
                  <a:lnTo>
                    <a:pt x="247" y="27"/>
                  </a:lnTo>
                  <a:lnTo>
                    <a:pt x="248" y="25"/>
                  </a:lnTo>
                  <a:lnTo>
                    <a:pt x="249" y="25"/>
                  </a:lnTo>
                  <a:lnTo>
                    <a:pt x="252" y="26"/>
                  </a:lnTo>
                  <a:lnTo>
                    <a:pt x="253" y="25"/>
                  </a:lnTo>
                  <a:lnTo>
                    <a:pt x="254" y="25"/>
                  </a:lnTo>
                  <a:lnTo>
                    <a:pt x="255" y="24"/>
                  </a:lnTo>
                  <a:lnTo>
                    <a:pt x="256" y="24"/>
                  </a:lnTo>
                  <a:lnTo>
                    <a:pt x="260" y="24"/>
                  </a:lnTo>
                  <a:lnTo>
                    <a:pt x="261" y="25"/>
                  </a:lnTo>
                  <a:lnTo>
                    <a:pt x="265" y="25"/>
                  </a:lnTo>
                  <a:lnTo>
                    <a:pt x="266" y="25"/>
                  </a:lnTo>
                  <a:lnTo>
                    <a:pt x="267" y="25"/>
                  </a:lnTo>
                  <a:lnTo>
                    <a:pt x="269" y="25"/>
                  </a:lnTo>
                  <a:lnTo>
                    <a:pt x="269" y="24"/>
                  </a:lnTo>
                  <a:lnTo>
                    <a:pt x="269" y="22"/>
                  </a:lnTo>
                  <a:lnTo>
                    <a:pt x="267" y="22"/>
                  </a:lnTo>
                  <a:lnTo>
                    <a:pt x="269" y="22"/>
                  </a:lnTo>
                  <a:lnTo>
                    <a:pt x="269" y="20"/>
                  </a:lnTo>
                  <a:lnTo>
                    <a:pt x="269" y="19"/>
                  </a:lnTo>
                  <a:lnTo>
                    <a:pt x="269" y="18"/>
                  </a:lnTo>
                  <a:lnTo>
                    <a:pt x="269" y="17"/>
                  </a:lnTo>
                  <a:lnTo>
                    <a:pt x="271" y="14"/>
                  </a:lnTo>
                  <a:lnTo>
                    <a:pt x="272" y="14"/>
                  </a:lnTo>
                  <a:lnTo>
                    <a:pt x="273" y="14"/>
                  </a:lnTo>
                  <a:lnTo>
                    <a:pt x="274" y="14"/>
                  </a:lnTo>
                  <a:lnTo>
                    <a:pt x="275" y="14"/>
                  </a:lnTo>
                  <a:lnTo>
                    <a:pt x="277" y="14"/>
                  </a:lnTo>
                  <a:lnTo>
                    <a:pt x="280" y="16"/>
                  </a:lnTo>
                  <a:lnTo>
                    <a:pt x="281" y="16"/>
                  </a:lnTo>
                  <a:lnTo>
                    <a:pt x="282" y="14"/>
                  </a:lnTo>
                  <a:lnTo>
                    <a:pt x="283" y="14"/>
                  </a:lnTo>
                  <a:lnTo>
                    <a:pt x="284" y="17"/>
                  </a:lnTo>
                  <a:lnTo>
                    <a:pt x="286" y="17"/>
                  </a:lnTo>
                  <a:lnTo>
                    <a:pt x="288" y="18"/>
                  </a:lnTo>
                  <a:lnTo>
                    <a:pt x="288" y="19"/>
                  </a:lnTo>
                  <a:lnTo>
                    <a:pt x="289" y="19"/>
                  </a:lnTo>
                  <a:lnTo>
                    <a:pt x="291" y="20"/>
                  </a:lnTo>
                  <a:lnTo>
                    <a:pt x="291" y="21"/>
                  </a:lnTo>
                  <a:lnTo>
                    <a:pt x="294" y="24"/>
                  </a:lnTo>
                  <a:lnTo>
                    <a:pt x="294" y="25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8" y="27"/>
                  </a:lnTo>
                  <a:lnTo>
                    <a:pt x="298" y="28"/>
                  </a:lnTo>
                  <a:lnTo>
                    <a:pt x="300" y="29"/>
                  </a:lnTo>
                  <a:lnTo>
                    <a:pt x="300" y="30"/>
                  </a:lnTo>
                  <a:lnTo>
                    <a:pt x="304" y="31"/>
                  </a:lnTo>
                  <a:lnTo>
                    <a:pt x="305" y="31"/>
                  </a:lnTo>
                  <a:lnTo>
                    <a:pt x="305" y="33"/>
                  </a:lnTo>
                  <a:lnTo>
                    <a:pt x="306" y="34"/>
                  </a:lnTo>
                  <a:lnTo>
                    <a:pt x="306" y="35"/>
                  </a:lnTo>
                  <a:lnTo>
                    <a:pt x="307" y="36"/>
                  </a:lnTo>
                  <a:lnTo>
                    <a:pt x="308" y="36"/>
                  </a:lnTo>
                  <a:lnTo>
                    <a:pt x="309" y="37"/>
                  </a:lnTo>
                  <a:lnTo>
                    <a:pt x="311" y="37"/>
                  </a:lnTo>
                  <a:lnTo>
                    <a:pt x="311" y="38"/>
                  </a:lnTo>
                  <a:lnTo>
                    <a:pt x="313" y="43"/>
                  </a:lnTo>
                  <a:lnTo>
                    <a:pt x="313" y="44"/>
                  </a:lnTo>
                  <a:lnTo>
                    <a:pt x="314" y="44"/>
                  </a:lnTo>
                  <a:lnTo>
                    <a:pt x="314" y="45"/>
                  </a:lnTo>
                  <a:lnTo>
                    <a:pt x="315" y="45"/>
                  </a:lnTo>
                  <a:lnTo>
                    <a:pt x="315" y="46"/>
                  </a:lnTo>
                  <a:lnTo>
                    <a:pt x="316" y="46"/>
                  </a:lnTo>
                  <a:lnTo>
                    <a:pt x="316" y="47"/>
                  </a:lnTo>
                  <a:lnTo>
                    <a:pt x="317" y="49"/>
                  </a:lnTo>
                  <a:lnTo>
                    <a:pt x="317" y="52"/>
                  </a:lnTo>
                  <a:lnTo>
                    <a:pt x="318" y="52"/>
                  </a:lnTo>
                  <a:lnTo>
                    <a:pt x="320" y="52"/>
                  </a:lnTo>
                  <a:lnTo>
                    <a:pt x="320" y="53"/>
                  </a:lnTo>
                  <a:lnTo>
                    <a:pt x="321" y="53"/>
                  </a:lnTo>
                  <a:lnTo>
                    <a:pt x="322" y="53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5" y="55"/>
                  </a:lnTo>
                  <a:lnTo>
                    <a:pt x="325" y="56"/>
                  </a:lnTo>
                  <a:lnTo>
                    <a:pt x="326" y="56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28" y="59"/>
                  </a:lnTo>
                  <a:lnTo>
                    <a:pt x="328" y="60"/>
                  </a:lnTo>
                  <a:lnTo>
                    <a:pt x="328" y="61"/>
                  </a:lnTo>
                  <a:lnTo>
                    <a:pt x="328" y="62"/>
                  </a:lnTo>
                  <a:lnTo>
                    <a:pt x="328" y="63"/>
                  </a:lnTo>
                  <a:lnTo>
                    <a:pt x="328" y="64"/>
                  </a:lnTo>
                  <a:lnTo>
                    <a:pt x="328" y="66"/>
                  </a:lnTo>
                  <a:lnTo>
                    <a:pt x="328" y="67"/>
                  </a:lnTo>
                  <a:lnTo>
                    <a:pt x="328" y="68"/>
                  </a:lnTo>
                  <a:lnTo>
                    <a:pt x="328" y="69"/>
                  </a:lnTo>
                  <a:lnTo>
                    <a:pt x="328" y="70"/>
                  </a:lnTo>
                  <a:lnTo>
                    <a:pt x="328" y="71"/>
                  </a:lnTo>
                  <a:lnTo>
                    <a:pt x="328" y="72"/>
                  </a:lnTo>
                  <a:lnTo>
                    <a:pt x="328" y="73"/>
                  </a:lnTo>
                  <a:lnTo>
                    <a:pt x="328" y="75"/>
                  </a:lnTo>
                  <a:lnTo>
                    <a:pt x="328" y="76"/>
                  </a:lnTo>
                  <a:lnTo>
                    <a:pt x="328" y="77"/>
                  </a:lnTo>
                  <a:lnTo>
                    <a:pt x="328" y="78"/>
                  </a:lnTo>
                  <a:lnTo>
                    <a:pt x="328" y="79"/>
                  </a:lnTo>
                  <a:lnTo>
                    <a:pt x="328" y="80"/>
                  </a:lnTo>
                  <a:lnTo>
                    <a:pt x="328" y="81"/>
                  </a:lnTo>
                  <a:lnTo>
                    <a:pt x="328" y="83"/>
                  </a:lnTo>
                  <a:lnTo>
                    <a:pt x="328" y="84"/>
                  </a:lnTo>
                  <a:lnTo>
                    <a:pt x="328" y="85"/>
                  </a:lnTo>
                  <a:lnTo>
                    <a:pt x="328" y="86"/>
                  </a:lnTo>
                  <a:lnTo>
                    <a:pt x="328" y="87"/>
                  </a:lnTo>
                  <a:lnTo>
                    <a:pt x="328" y="88"/>
                  </a:lnTo>
                  <a:lnTo>
                    <a:pt x="328" y="89"/>
                  </a:lnTo>
                  <a:lnTo>
                    <a:pt x="328" y="90"/>
                  </a:lnTo>
                  <a:lnTo>
                    <a:pt x="328" y="92"/>
                  </a:lnTo>
                  <a:lnTo>
                    <a:pt x="328" y="93"/>
                  </a:lnTo>
                  <a:lnTo>
                    <a:pt x="328" y="94"/>
                  </a:lnTo>
                  <a:lnTo>
                    <a:pt x="328" y="95"/>
                  </a:lnTo>
                  <a:lnTo>
                    <a:pt x="328" y="96"/>
                  </a:lnTo>
                  <a:lnTo>
                    <a:pt x="328" y="97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8" y="101"/>
                  </a:lnTo>
                  <a:lnTo>
                    <a:pt x="328" y="102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8" y="108"/>
                  </a:lnTo>
                  <a:lnTo>
                    <a:pt x="328" y="109"/>
                  </a:lnTo>
                  <a:lnTo>
                    <a:pt x="328" y="110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8" y="113"/>
                  </a:lnTo>
                  <a:lnTo>
                    <a:pt x="328" y="114"/>
                  </a:lnTo>
                  <a:lnTo>
                    <a:pt x="328" y="115"/>
                  </a:lnTo>
                  <a:lnTo>
                    <a:pt x="328" y="117"/>
                  </a:lnTo>
                  <a:lnTo>
                    <a:pt x="328" y="118"/>
                  </a:lnTo>
                  <a:lnTo>
                    <a:pt x="328" y="119"/>
                  </a:lnTo>
                  <a:lnTo>
                    <a:pt x="328" y="120"/>
                  </a:lnTo>
                  <a:lnTo>
                    <a:pt x="328" y="121"/>
                  </a:lnTo>
                  <a:lnTo>
                    <a:pt x="328" y="122"/>
                  </a:lnTo>
                  <a:lnTo>
                    <a:pt x="328" y="123"/>
                  </a:lnTo>
                  <a:lnTo>
                    <a:pt x="328" y="125"/>
                  </a:lnTo>
                  <a:lnTo>
                    <a:pt x="328" y="126"/>
                  </a:lnTo>
                  <a:lnTo>
                    <a:pt x="328" y="127"/>
                  </a:lnTo>
                  <a:lnTo>
                    <a:pt x="328" y="128"/>
                  </a:lnTo>
                  <a:lnTo>
                    <a:pt x="328" y="129"/>
                  </a:lnTo>
                  <a:lnTo>
                    <a:pt x="328" y="130"/>
                  </a:lnTo>
                  <a:lnTo>
                    <a:pt x="328" y="131"/>
                  </a:lnTo>
                  <a:lnTo>
                    <a:pt x="328" y="134"/>
                  </a:lnTo>
                  <a:lnTo>
                    <a:pt x="328" y="135"/>
                  </a:lnTo>
                  <a:lnTo>
                    <a:pt x="328" y="136"/>
                  </a:lnTo>
                  <a:lnTo>
                    <a:pt x="328" y="137"/>
                  </a:lnTo>
                  <a:lnTo>
                    <a:pt x="328" y="138"/>
                  </a:lnTo>
                  <a:lnTo>
                    <a:pt x="328" y="139"/>
                  </a:lnTo>
                  <a:lnTo>
                    <a:pt x="328" y="140"/>
                  </a:lnTo>
                  <a:lnTo>
                    <a:pt x="328" y="142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8" y="146"/>
                  </a:lnTo>
                  <a:lnTo>
                    <a:pt x="328" y="147"/>
                  </a:lnTo>
                  <a:lnTo>
                    <a:pt x="328" y="148"/>
                  </a:lnTo>
                  <a:lnTo>
                    <a:pt x="328" y="149"/>
                  </a:lnTo>
                  <a:lnTo>
                    <a:pt x="328" y="151"/>
                  </a:lnTo>
                  <a:lnTo>
                    <a:pt x="328" y="152"/>
                  </a:lnTo>
                  <a:lnTo>
                    <a:pt x="328" y="153"/>
                  </a:lnTo>
                  <a:lnTo>
                    <a:pt x="328" y="154"/>
                  </a:lnTo>
                  <a:lnTo>
                    <a:pt x="328" y="155"/>
                  </a:lnTo>
                  <a:lnTo>
                    <a:pt x="328" y="156"/>
                  </a:lnTo>
                  <a:lnTo>
                    <a:pt x="328" y="157"/>
                  </a:lnTo>
                  <a:lnTo>
                    <a:pt x="328" y="159"/>
                  </a:lnTo>
                  <a:lnTo>
                    <a:pt x="328" y="160"/>
                  </a:lnTo>
                  <a:lnTo>
                    <a:pt x="328" y="161"/>
                  </a:lnTo>
                  <a:lnTo>
                    <a:pt x="328" y="162"/>
                  </a:lnTo>
                  <a:lnTo>
                    <a:pt x="328" y="163"/>
                  </a:lnTo>
                  <a:lnTo>
                    <a:pt x="328" y="164"/>
                  </a:lnTo>
                  <a:lnTo>
                    <a:pt x="328" y="165"/>
                  </a:lnTo>
                  <a:lnTo>
                    <a:pt x="328" y="167"/>
                  </a:lnTo>
                  <a:lnTo>
                    <a:pt x="328" y="168"/>
                  </a:lnTo>
                  <a:lnTo>
                    <a:pt x="328" y="169"/>
                  </a:lnTo>
                  <a:lnTo>
                    <a:pt x="328" y="170"/>
                  </a:lnTo>
                  <a:lnTo>
                    <a:pt x="328" y="171"/>
                  </a:lnTo>
                  <a:lnTo>
                    <a:pt x="328" y="172"/>
                  </a:lnTo>
                  <a:lnTo>
                    <a:pt x="328" y="173"/>
                  </a:lnTo>
                  <a:lnTo>
                    <a:pt x="328" y="174"/>
                  </a:lnTo>
                  <a:lnTo>
                    <a:pt x="328" y="176"/>
                  </a:lnTo>
                  <a:lnTo>
                    <a:pt x="328" y="177"/>
                  </a:lnTo>
                  <a:lnTo>
                    <a:pt x="328" y="178"/>
                  </a:lnTo>
                  <a:lnTo>
                    <a:pt x="328" y="179"/>
                  </a:lnTo>
                  <a:lnTo>
                    <a:pt x="328" y="180"/>
                  </a:lnTo>
                  <a:lnTo>
                    <a:pt x="328" y="181"/>
                  </a:lnTo>
                  <a:lnTo>
                    <a:pt x="328" y="182"/>
                  </a:lnTo>
                  <a:lnTo>
                    <a:pt x="328" y="184"/>
                  </a:lnTo>
                  <a:lnTo>
                    <a:pt x="328" y="185"/>
                  </a:lnTo>
                  <a:lnTo>
                    <a:pt x="328" y="186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8" y="189"/>
                  </a:lnTo>
                  <a:lnTo>
                    <a:pt x="328" y="190"/>
                  </a:lnTo>
                  <a:lnTo>
                    <a:pt x="328" y="191"/>
                  </a:lnTo>
                  <a:lnTo>
                    <a:pt x="328" y="193"/>
                  </a:lnTo>
                  <a:lnTo>
                    <a:pt x="328" y="194"/>
                  </a:lnTo>
                  <a:lnTo>
                    <a:pt x="328" y="195"/>
                  </a:lnTo>
                  <a:lnTo>
                    <a:pt x="328" y="196"/>
                  </a:lnTo>
                  <a:lnTo>
                    <a:pt x="328" y="197"/>
                  </a:lnTo>
                  <a:lnTo>
                    <a:pt x="328" y="198"/>
                  </a:lnTo>
                  <a:lnTo>
                    <a:pt x="328" y="199"/>
                  </a:lnTo>
                  <a:lnTo>
                    <a:pt x="328" y="201"/>
                  </a:lnTo>
                  <a:lnTo>
                    <a:pt x="328" y="202"/>
                  </a:lnTo>
                  <a:lnTo>
                    <a:pt x="328" y="203"/>
                  </a:lnTo>
                  <a:lnTo>
                    <a:pt x="328" y="204"/>
                  </a:lnTo>
                  <a:lnTo>
                    <a:pt x="328" y="205"/>
                  </a:lnTo>
                  <a:lnTo>
                    <a:pt x="328" y="206"/>
                  </a:lnTo>
                  <a:lnTo>
                    <a:pt x="328" y="207"/>
                  </a:lnTo>
                  <a:lnTo>
                    <a:pt x="328" y="208"/>
                  </a:lnTo>
                  <a:lnTo>
                    <a:pt x="328" y="210"/>
                  </a:lnTo>
                  <a:lnTo>
                    <a:pt x="328" y="211"/>
                  </a:lnTo>
                  <a:lnTo>
                    <a:pt x="328" y="212"/>
                  </a:lnTo>
                  <a:lnTo>
                    <a:pt x="328" y="213"/>
                  </a:lnTo>
                  <a:lnTo>
                    <a:pt x="328" y="214"/>
                  </a:lnTo>
                  <a:lnTo>
                    <a:pt x="328" y="215"/>
                  </a:lnTo>
                  <a:lnTo>
                    <a:pt x="328" y="216"/>
                  </a:lnTo>
                  <a:lnTo>
                    <a:pt x="328" y="218"/>
                  </a:lnTo>
                  <a:lnTo>
                    <a:pt x="328" y="219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21"/>
                  </a:lnTo>
                  <a:lnTo>
                    <a:pt x="330" y="221"/>
                  </a:lnTo>
                  <a:lnTo>
                    <a:pt x="330" y="222"/>
                  </a:lnTo>
                  <a:lnTo>
                    <a:pt x="331" y="222"/>
                  </a:lnTo>
                  <a:lnTo>
                    <a:pt x="331" y="223"/>
                  </a:lnTo>
                  <a:lnTo>
                    <a:pt x="331" y="224"/>
                  </a:lnTo>
                  <a:lnTo>
                    <a:pt x="329" y="226"/>
                  </a:lnTo>
                  <a:lnTo>
                    <a:pt x="330" y="226"/>
                  </a:lnTo>
                  <a:lnTo>
                    <a:pt x="329" y="226"/>
                  </a:lnTo>
                  <a:lnTo>
                    <a:pt x="329" y="227"/>
                  </a:lnTo>
                  <a:lnTo>
                    <a:pt x="326" y="228"/>
                  </a:lnTo>
                  <a:lnTo>
                    <a:pt x="325" y="228"/>
                  </a:lnTo>
                  <a:lnTo>
                    <a:pt x="325" y="229"/>
                  </a:lnTo>
                  <a:lnTo>
                    <a:pt x="325" y="230"/>
                  </a:lnTo>
                  <a:lnTo>
                    <a:pt x="326" y="230"/>
                  </a:lnTo>
                  <a:lnTo>
                    <a:pt x="326" y="231"/>
                  </a:lnTo>
                  <a:lnTo>
                    <a:pt x="329" y="233"/>
                  </a:lnTo>
                  <a:lnTo>
                    <a:pt x="329" y="235"/>
                  </a:lnTo>
                  <a:lnTo>
                    <a:pt x="330" y="235"/>
                  </a:lnTo>
                  <a:lnTo>
                    <a:pt x="330" y="236"/>
                  </a:lnTo>
                  <a:lnTo>
                    <a:pt x="331" y="237"/>
                  </a:lnTo>
                  <a:lnTo>
                    <a:pt x="330" y="237"/>
                  </a:lnTo>
                  <a:lnTo>
                    <a:pt x="326" y="239"/>
                  </a:lnTo>
                  <a:lnTo>
                    <a:pt x="325" y="241"/>
                  </a:lnTo>
                  <a:lnTo>
                    <a:pt x="325" y="243"/>
                  </a:lnTo>
                  <a:lnTo>
                    <a:pt x="325" y="244"/>
                  </a:lnTo>
                  <a:lnTo>
                    <a:pt x="325" y="245"/>
                  </a:lnTo>
                  <a:lnTo>
                    <a:pt x="326" y="247"/>
                  </a:lnTo>
                  <a:lnTo>
                    <a:pt x="328" y="249"/>
                  </a:lnTo>
                  <a:lnTo>
                    <a:pt x="325" y="250"/>
                  </a:lnTo>
                  <a:lnTo>
                    <a:pt x="325" y="255"/>
                  </a:lnTo>
                  <a:lnTo>
                    <a:pt x="325" y="257"/>
                  </a:lnTo>
                  <a:lnTo>
                    <a:pt x="329" y="257"/>
                  </a:lnTo>
                  <a:lnTo>
                    <a:pt x="331" y="258"/>
                  </a:lnTo>
                  <a:lnTo>
                    <a:pt x="333" y="260"/>
                  </a:lnTo>
                  <a:lnTo>
                    <a:pt x="334" y="260"/>
                  </a:lnTo>
                  <a:lnTo>
                    <a:pt x="334" y="258"/>
                  </a:lnTo>
                  <a:lnTo>
                    <a:pt x="333" y="258"/>
                  </a:lnTo>
                  <a:lnTo>
                    <a:pt x="334" y="257"/>
                  </a:lnTo>
                  <a:lnTo>
                    <a:pt x="337" y="260"/>
                  </a:lnTo>
                  <a:lnTo>
                    <a:pt x="337" y="261"/>
                  </a:lnTo>
                  <a:lnTo>
                    <a:pt x="338" y="263"/>
                  </a:lnTo>
                  <a:lnTo>
                    <a:pt x="339" y="264"/>
                  </a:lnTo>
                  <a:lnTo>
                    <a:pt x="342" y="265"/>
                  </a:lnTo>
                  <a:lnTo>
                    <a:pt x="345" y="267"/>
                  </a:lnTo>
                  <a:lnTo>
                    <a:pt x="346" y="267"/>
                  </a:lnTo>
                  <a:lnTo>
                    <a:pt x="347" y="267"/>
                  </a:lnTo>
                  <a:lnTo>
                    <a:pt x="351" y="269"/>
                  </a:lnTo>
                  <a:lnTo>
                    <a:pt x="353" y="269"/>
                  </a:lnTo>
                  <a:lnTo>
                    <a:pt x="354" y="270"/>
                  </a:lnTo>
                  <a:lnTo>
                    <a:pt x="356" y="270"/>
                  </a:lnTo>
                  <a:lnTo>
                    <a:pt x="357" y="270"/>
                  </a:lnTo>
                  <a:lnTo>
                    <a:pt x="357" y="269"/>
                  </a:lnTo>
                  <a:lnTo>
                    <a:pt x="358" y="267"/>
                  </a:lnTo>
                  <a:lnTo>
                    <a:pt x="360" y="267"/>
                  </a:lnTo>
                  <a:lnTo>
                    <a:pt x="362" y="269"/>
                  </a:lnTo>
                  <a:lnTo>
                    <a:pt x="362" y="270"/>
                  </a:lnTo>
                  <a:lnTo>
                    <a:pt x="363" y="271"/>
                  </a:lnTo>
                  <a:lnTo>
                    <a:pt x="364" y="273"/>
                  </a:lnTo>
                  <a:lnTo>
                    <a:pt x="363" y="273"/>
                  </a:lnTo>
                  <a:lnTo>
                    <a:pt x="363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3" y="277"/>
                  </a:lnTo>
                  <a:lnTo>
                    <a:pt x="363" y="278"/>
                  </a:lnTo>
                  <a:lnTo>
                    <a:pt x="363" y="279"/>
                  </a:lnTo>
                  <a:lnTo>
                    <a:pt x="363" y="280"/>
                  </a:lnTo>
                  <a:lnTo>
                    <a:pt x="364" y="282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2" y="281"/>
                  </a:lnTo>
                  <a:lnTo>
                    <a:pt x="360" y="281"/>
                  </a:lnTo>
                  <a:lnTo>
                    <a:pt x="360" y="282"/>
                  </a:lnTo>
                  <a:lnTo>
                    <a:pt x="362" y="282"/>
                  </a:lnTo>
                  <a:lnTo>
                    <a:pt x="360" y="282"/>
                  </a:lnTo>
                  <a:lnTo>
                    <a:pt x="359" y="281"/>
                  </a:lnTo>
                  <a:lnTo>
                    <a:pt x="359" y="282"/>
                  </a:lnTo>
                  <a:lnTo>
                    <a:pt x="358" y="283"/>
                  </a:lnTo>
                  <a:lnTo>
                    <a:pt x="357" y="283"/>
                  </a:lnTo>
                  <a:lnTo>
                    <a:pt x="357" y="284"/>
                  </a:lnTo>
                  <a:lnTo>
                    <a:pt x="356" y="284"/>
                  </a:lnTo>
                  <a:lnTo>
                    <a:pt x="356" y="283"/>
                  </a:lnTo>
                  <a:lnTo>
                    <a:pt x="357" y="288"/>
                  </a:lnTo>
                  <a:lnTo>
                    <a:pt x="358" y="288"/>
                  </a:lnTo>
                  <a:lnTo>
                    <a:pt x="358" y="290"/>
                  </a:lnTo>
                  <a:lnTo>
                    <a:pt x="358" y="291"/>
                  </a:lnTo>
                  <a:lnTo>
                    <a:pt x="358" y="294"/>
                  </a:lnTo>
                  <a:lnTo>
                    <a:pt x="359" y="294"/>
                  </a:lnTo>
                  <a:lnTo>
                    <a:pt x="360" y="294"/>
                  </a:lnTo>
                  <a:lnTo>
                    <a:pt x="359" y="294"/>
                  </a:lnTo>
                  <a:lnTo>
                    <a:pt x="360" y="295"/>
                  </a:lnTo>
                  <a:lnTo>
                    <a:pt x="360" y="296"/>
                  </a:lnTo>
                  <a:lnTo>
                    <a:pt x="362" y="296"/>
                  </a:lnTo>
                  <a:lnTo>
                    <a:pt x="362" y="297"/>
                  </a:lnTo>
                  <a:lnTo>
                    <a:pt x="363" y="297"/>
                  </a:lnTo>
                  <a:lnTo>
                    <a:pt x="363" y="298"/>
                  </a:lnTo>
                  <a:lnTo>
                    <a:pt x="364" y="299"/>
                  </a:lnTo>
                  <a:lnTo>
                    <a:pt x="364" y="300"/>
                  </a:lnTo>
                  <a:lnTo>
                    <a:pt x="363" y="300"/>
                  </a:lnTo>
                  <a:lnTo>
                    <a:pt x="363" y="303"/>
                  </a:lnTo>
                  <a:lnTo>
                    <a:pt x="364" y="303"/>
                  </a:lnTo>
                  <a:lnTo>
                    <a:pt x="363" y="303"/>
                  </a:lnTo>
                  <a:lnTo>
                    <a:pt x="363" y="304"/>
                  </a:lnTo>
                  <a:lnTo>
                    <a:pt x="363" y="305"/>
                  </a:lnTo>
                  <a:lnTo>
                    <a:pt x="362" y="306"/>
                  </a:lnTo>
                  <a:lnTo>
                    <a:pt x="360" y="308"/>
                  </a:lnTo>
                  <a:lnTo>
                    <a:pt x="360" y="309"/>
                  </a:lnTo>
                  <a:lnTo>
                    <a:pt x="360" y="311"/>
                  </a:lnTo>
                  <a:lnTo>
                    <a:pt x="359" y="311"/>
                  </a:lnTo>
                  <a:lnTo>
                    <a:pt x="358" y="314"/>
                  </a:lnTo>
                  <a:lnTo>
                    <a:pt x="359" y="319"/>
                  </a:lnTo>
                  <a:lnTo>
                    <a:pt x="360" y="319"/>
                  </a:lnTo>
                  <a:lnTo>
                    <a:pt x="360" y="320"/>
                  </a:lnTo>
                  <a:lnTo>
                    <a:pt x="362" y="320"/>
                  </a:lnTo>
                  <a:lnTo>
                    <a:pt x="362" y="321"/>
                  </a:lnTo>
                  <a:lnTo>
                    <a:pt x="362" y="322"/>
                  </a:lnTo>
                  <a:lnTo>
                    <a:pt x="363" y="322"/>
                  </a:lnTo>
                  <a:lnTo>
                    <a:pt x="363" y="323"/>
                  </a:lnTo>
                  <a:lnTo>
                    <a:pt x="363" y="324"/>
                  </a:lnTo>
                  <a:lnTo>
                    <a:pt x="365" y="328"/>
                  </a:lnTo>
                  <a:lnTo>
                    <a:pt x="366" y="328"/>
                  </a:lnTo>
                  <a:lnTo>
                    <a:pt x="366" y="329"/>
                  </a:lnTo>
                  <a:lnTo>
                    <a:pt x="366" y="330"/>
                  </a:lnTo>
                  <a:lnTo>
                    <a:pt x="365" y="330"/>
                  </a:lnTo>
                  <a:lnTo>
                    <a:pt x="365" y="331"/>
                  </a:lnTo>
                  <a:lnTo>
                    <a:pt x="366" y="331"/>
                  </a:lnTo>
                  <a:lnTo>
                    <a:pt x="367" y="332"/>
                  </a:lnTo>
                  <a:lnTo>
                    <a:pt x="368" y="332"/>
                  </a:lnTo>
                  <a:lnTo>
                    <a:pt x="368" y="333"/>
                  </a:lnTo>
                  <a:lnTo>
                    <a:pt x="370" y="333"/>
                  </a:lnTo>
                  <a:lnTo>
                    <a:pt x="370" y="334"/>
                  </a:lnTo>
                  <a:lnTo>
                    <a:pt x="371" y="334"/>
                  </a:lnTo>
                  <a:lnTo>
                    <a:pt x="371" y="336"/>
                  </a:lnTo>
                  <a:lnTo>
                    <a:pt x="371" y="334"/>
                  </a:lnTo>
                  <a:lnTo>
                    <a:pt x="372" y="336"/>
                  </a:lnTo>
                  <a:lnTo>
                    <a:pt x="373" y="334"/>
                  </a:lnTo>
                  <a:lnTo>
                    <a:pt x="374" y="334"/>
                  </a:lnTo>
                  <a:lnTo>
                    <a:pt x="374" y="333"/>
                  </a:lnTo>
                  <a:lnTo>
                    <a:pt x="375" y="333"/>
                  </a:lnTo>
                  <a:lnTo>
                    <a:pt x="375" y="331"/>
                  </a:lnTo>
                  <a:lnTo>
                    <a:pt x="376" y="329"/>
                  </a:lnTo>
                  <a:lnTo>
                    <a:pt x="376" y="328"/>
                  </a:lnTo>
                  <a:lnTo>
                    <a:pt x="376" y="326"/>
                  </a:lnTo>
                  <a:lnTo>
                    <a:pt x="377" y="326"/>
                  </a:lnTo>
                  <a:lnTo>
                    <a:pt x="379" y="326"/>
                  </a:lnTo>
                  <a:lnTo>
                    <a:pt x="380" y="326"/>
                  </a:lnTo>
                  <a:lnTo>
                    <a:pt x="380" y="328"/>
                  </a:lnTo>
                  <a:lnTo>
                    <a:pt x="381" y="328"/>
                  </a:lnTo>
                  <a:lnTo>
                    <a:pt x="382" y="329"/>
                  </a:lnTo>
                  <a:lnTo>
                    <a:pt x="382" y="330"/>
                  </a:lnTo>
                  <a:lnTo>
                    <a:pt x="383" y="330"/>
                  </a:lnTo>
                  <a:lnTo>
                    <a:pt x="384" y="330"/>
                  </a:lnTo>
                  <a:lnTo>
                    <a:pt x="385" y="330"/>
                  </a:lnTo>
                  <a:lnTo>
                    <a:pt x="387" y="330"/>
                  </a:lnTo>
                  <a:lnTo>
                    <a:pt x="388" y="331"/>
                  </a:lnTo>
                  <a:lnTo>
                    <a:pt x="389" y="331"/>
                  </a:lnTo>
                  <a:lnTo>
                    <a:pt x="390" y="331"/>
                  </a:lnTo>
                  <a:lnTo>
                    <a:pt x="390" y="332"/>
                  </a:lnTo>
                  <a:lnTo>
                    <a:pt x="390" y="333"/>
                  </a:lnTo>
                  <a:lnTo>
                    <a:pt x="390" y="334"/>
                  </a:lnTo>
                  <a:lnTo>
                    <a:pt x="391" y="334"/>
                  </a:lnTo>
                  <a:lnTo>
                    <a:pt x="391" y="336"/>
                  </a:lnTo>
                  <a:lnTo>
                    <a:pt x="391" y="337"/>
                  </a:lnTo>
                  <a:lnTo>
                    <a:pt x="392" y="337"/>
                  </a:lnTo>
                  <a:lnTo>
                    <a:pt x="392" y="338"/>
                  </a:lnTo>
                  <a:lnTo>
                    <a:pt x="392" y="339"/>
                  </a:lnTo>
                  <a:lnTo>
                    <a:pt x="392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4" y="339"/>
                  </a:lnTo>
                  <a:lnTo>
                    <a:pt x="393" y="340"/>
                  </a:lnTo>
                  <a:lnTo>
                    <a:pt x="394" y="340"/>
                  </a:lnTo>
                  <a:lnTo>
                    <a:pt x="394" y="341"/>
                  </a:lnTo>
                  <a:lnTo>
                    <a:pt x="394" y="342"/>
                  </a:lnTo>
                  <a:lnTo>
                    <a:pt x="396" y="342"/>
                  </a:lnTo>
                  <a:lnTo>
                    <a:pt x="396" y="343"/>
                  </a:lnTo>
                  <a:lnTo>
                    <a:pt x="394" y="345"/>
                  </a:lnTo>
                  <a:lnTo>
                    <a:pt x="396" y="347"/>
                  </a:lnTo>
                  <a:lnTo>
                    <a:pt x="396" y="348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7" y="348"/>
                  </a:lnTo>
                  <a:lnTo>
                    <a:pt x="398" y="349"/>
                  </a:lnTo>
                  <a:lnTo>
                    <a:pt x="398" y="350"/>
                  </a:lnTo>
                  <a:lnTo>
                    <a:pt x="398" y="351"/>
                  </a:lnTo>
                  <a:lnTo>
                    <a:pt x="399" y="353"/>
                  </a:lnTo>
                  <a:lnTo>
                    <a:pt x="399" y="354"/>
                  </a:lnTo>
                  <a:lnTo>
                    <a:pt x="400" y="355"/>
                  </a:lnTo>
                  <a:lnTo>
                    <a:pt x="400" y="356"/>
                  </a:lnTo>
                  <a:lnTo>
                    <a:pt x="400" y="357"/>
                  </a:lnTo>
                  <a:lnTo>
                    <a:pt x="400" y="358"/>
                  </a:lnTo>
                  <a:lnTo>
                    <a:pt x="401" y="358"/>
                  </a:lnTo>
                  <a:lnTo>
                    <a:pt x="402" y="362"/>
                  </a:lnTo>
                  <a:lnTo>
                    <a:pt x="404" y="363"/>
                  </a:lnTo>
                  <a:lnTo>
                    <a:pt x="405" y="363"/>
                  </a:lnTo>
                  <a:lnTo>
                    <a:pt x="405" y="364"/>
                  </a:lnTo>
                  <a:lnTo>
                    <a:pt x="406" y="364"/>
                  </a:lnTo>
                  <a:lnTo>
                    <a:pt x="406" y="365"/>
                  </a:lnTo>
                  <a:lnTo>
                    <a:pt x="406" y="364"/>
                  </a:lnTo>
                  <a:lnTo>
                    <a:pt x="406" y="365"/>
                  </a:lnTo>
                  <a:lnTo>
                    <a:pt x="407" y="365"/>
                  </a:lnTo>
                  <a:lnTo>
                    <a:pt x="406" y="367"/>
                  </a:lnTo>
                  <a:lnTo>
                    <a:pt x="406" y="368"/>
                  </a:lnTo>
                  <a:lnTo>
                    <a:pt x="406" y="367"/>
                  </a:lnTo>
                  <a:lnTo>
                    <a:pt x="405" y="367"/>
                  </a:lnTo>
                  <a:lnTo>
                    <a:pt x="405" y="366"/>
                  </a:lnTo>
                  <a:lnTo>
                    <a:pt x="406" y="366"/>
                  </a:lnTo>
                  <a:lnTo>
                    <a:pt x="405" y="366"/>
                  </a:lnTo>
                  <a:lnTo>
                    <a:pt x="405" y="367"/>
                  </a:lnTo>
                  <a:lnTo>
                    <a:pt x="404" y="367"/>
                  </a:lnTo>
                  <a:lnTo>
                    <a:pt x="404" y="366"/>
                  </a:lnTo>
                  <a:lnTo>
                    <a:pt x="404" y="365"/>
                  </a:lnTo>
                  <a:lnTo>
                    <a:pt x="404" y="364"/>
                  </a:lnTo>
                  <a:lnTo>
                    <a:pt x="402" y="364"/>
                  </a:lnTo>
                  <a:lnTo>
                    <a:pt x="401" y="364"/>
                  </a:lnTo>
                  <a:lnTo>
                    <a:pt x="401" y="363"/>
                  </a:lnTo>
                  <a:lnTo>
                    <a:pt x="401" y="362"/>
                  </a:lnTo>
                  <a:lnTo>
                    <a:pt x="401" y="363"/>
                  </a:lnTo>
                  <a:lnTo>
                    <a:pt x="402" y="363"/>
                  </a:lnTo>
                  <a:lnTo>
                    <a:pt x="402" y="362"/>
                  </a:lnTo>
                  <a:lnTo>
                    <a:pt x="401" y="362"/>
                  </a:lnTo>
                  <a:lnTo>
                    <a:pt x="401" y="361"/>
                  </a:lnTo>
                  <a:lnTo>
                    <a:pt x="401" y="359"/>
                  </a:lnTo>
                  <a:lnTo>
                    <a:pt x="400" y="359"/>
                  </a:lnTo>
                  <a:lnTo>
                    <a:pt x="400" y="358"/>
                  </a:lnTo>
                  <a:lnTo>
                    <a:pt x="399" y="358"/>
                  </a:lnTo>
                  <a:lnTo>
                    <a:pt x="399" y="359"/>
                  </a:lnTo>
                  <a:lnTo>
                    <a:pt x="400" y="359"/>
                  </a:lnTo>
                  <a:lnTo>
                    <a:pt x="400" y="361"/>
                  </a:lnTo>
                  <a:lnTo>
                    <a:pt x="401" y="361"/>
                  </a:lnTo>
                  <a:lnTo>
                    <a:pt x="400" y="361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399" y="363"/>
                  </a:lnTo>
                  <a:lnTo>
                    <a:pt x="398" y="363"/>
                  </a:lnTo>
                  <a:lnTo>
                    <a:pt x="399" y="363"/>
                  </a:lnTo>
                  <a:lnTo>
                    <a:pt x="398" y="363"/>
                  </a:lnTo>
                  <a:lnTo>
                    <a:pt x="398" y="364"/>
                  </a:lnTo>
                  <a:lnTo>
                    <a:pt x="399" y="365"/>
                  </a:lnTo>
                  <a:lnTo>
                    <a:pt x="398" y="365"/>
                  </a:lnTo>
                  <a:lnTo>
                    <a:pt x="397" y="364"/>
                  </a:lnTo>
                  <a:lnTo>
                    <a:pt x="396" y="364"/>
                  </a:lnTo>
                  <a:lnTo>
                    <a:pt x="396" y="363"/>
                  </a:lnTo>
                  <a:lnTo>
                    <a:pt x="397" y="363"/>
                  </a:lnTo>
                  <a:lnTo>
                    <a:pt x="396" y="363"/>
                  </a:lnTo>
                  <a:lnTo>
                    <a:pt x="396" y="362"/>
                  </a:lnTo>
                  <a:lnTo>
                    <a:pt x="396" y="361"/>
                  </a:lnTo>
                  <a:lnTo>
                    <a:pt x="396" y="359"/>
                  </a:lnTo>
                  <a:lnTo>
                    <a:pt x="396" y="361"/>
                  </a:lnTo>
                  <a:lnTo>
                    <a:pt x="394" y="362"/>
                  </a:lnTo>
                  <a:lnTo>
                    <a:pt x="394" y="361"/>
                  </a:lnTo>
                  <a:lnTo>
                    <a:pt x="393" y="362"/>
                  </a:lnTo>
                  <a:lnTo>
                    <a:pt x="394" y="362"/>
                  </a:lnTo>
                  <a:lnTo>
                    <a:pt x="394" y="363"/>
                  </a:lnTo>
                  <a:lnTo>
                    <a:pt x="394" y="364"/>
                  </a:lnTo>
                  <a:lnTo>
                    <a:pt x="393" y="364"/>
                  </a:lnTo>
                  <a:lnTo>
                    <a:pt x="392" y="364"/>
                  </a:lnTo>
                  <a:lnTo>
                    <a:pt x="391" y="363"/>
                  </a:lnTo>
                  <a:lnTo>
                    <a:pt x="392" y="363"/>
                  </a:lnTo>
                  <a:lnTo>
                    <a:pt x="391" y="362"/>
                  </a:lnTo>
                  <a:lnTo>
                    <a:pt x="390" y="362"/>
                  </a:lnTo>
                  <a:lnTo>
                    <a:pt x="391" y="363"/>
                  </a:lnTo>
                  <a:lnTo>
                    <a:pt x="390" y="363"/>
                  </a:lnTo>
                  <a:lnTo>
                    <a:pt x="390" y="362"/>
                  </a:lnTo>
                  <a:lnTo>
                    <a:pt x="390" y="361"/>
                  </a:lnTo>
                  <a:lnTo>
                    <a:pt x="389" y="361"/>
                  </a:lnTo>
                  <a:lnTo>
                    <a:pt x="389" y="362"/>
                  </a:lnTo>
                  <a:lnTo>
                    <a:pt x="390" y="363"/>
                  </a:lnTo>
                  <a:lnTo>
                    <a:pt x="391" y="363"/>
                  </a:lnTo>
                  <a:lnTo>
                    <a:pt x="390" y="364"/>
                  </a:lnTo>
                  <a:lnTo>
                    <a:pt x="391" y="364"/>
                  </a:lnTo>
                  <a:lnTo>
                    <a:pt x="392" y="364"/>
                  </a:lnTo>
                  <a:lnTo>
                    <a:pt x="393" y="364"/>
                  </a:lnTo>
                  <a:lnTo>
                    <a:pt x="393" y="365"/>
                  </a:lnTo>
                  <a:lnTo>
                    <a:pt x="394" y="366"/>
                  </a:lnTo>
                  <a:lnTo>
                    <a:pt x="394" y="367"/>
                  </a:lnTo>
                  <a:lnTo>
                    <a:pt x="394" y="368"/>
                  </a:lnTo>
                  <a:lnTo>
                    <a:pt x="394" y="367"/>
                  </a:lnTo>
                  <a:lnTo>
                    <a:pt x="393" y="367"/>
                  </a:lnTo>
                  <a:lnTo>
                    <a:pt x="392" y="367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2" y="370"/>
                  </a:lnTo>
                  <a:lnTo>
                    <a:pt x="392" y="368"/>
                  </a:lnTo>
                  <a:lnTo>
                    <a:pt x="391" y="368"/>
                  </a:lnTo>
                  <a:lnTo>
                    <a:pt x="391" y="367"/>
                  </a:lnTo>
                  <a:lnTo>
                    <a:pt x="390" y="366"/>
                  </a:lnTo>
                  <a:lnTo>
                    <a:pt x="389" y="366"/>
                  </a:lnTo>
                  <a:lnTo>
                    <a:pt x="390" y="366"/>
                  </a:lnTo>
                  <a:lnTo>
                    <a:pt x="389" y="366"/>
                  </a:lnTo>
                  <a:lnTo>
                    <a:pt x="389" y="365"/>
                  </a:lnTo>
                  <a:lnTo>
                    <a:pt x="389" y="366"/>
                  </a:lnTo>
                  <a:lnTo>
                    <a:pt x="388" y="366"/>
                  </a:lnTo>
                  <a:lnTo>
                    <a:pt x="388" y="365"/>
                  </a:lnTo>
                  <a:lnTo>
                    <a:pt x="387" y="365"/>
                  </a:lnTo>
                  <a:lnTo>
                    <a:pt x="388" y="365"/>
                  </a:lnTo>
                  <a:lnTo>
                    <a:pt x="388" y="366"/>
                  </a:lnTo>
                  <a:lnTo>
                    <a:pt x="387" y="366"/>
                  </a:lnTo>
                  <a:lnTo>
                    <a:pt x="387" y="365"/>
                  </a:lnTo>
                  <a:lnTo>
                    <a:pt x="385" y="365"/>
                  </a:lnTo>
                  <a:lnTo>
                    <a:pt x="384" y="365"/>
                  </a:lnTo>
                  <a:lnTo>
                    <a:pt x="385" y="365"/>
                  </a:lnTo>
                  <a:lnTo>
                    <a:pt x="385" y="366"/>
                  </a:lnTo>
                  <a:lnTo>
                    <a:pt x="385" y="365"/>
                  </a:lnTo>
                  <a:lnTo>
                    <a:pt x="384" y="365"/>
                  </a:lnTo>
                  <a:lnTo>
                    <a:pt x="384" y="366"/>
                  </a:lnTo>
                  <a:lnTo>
                    <a:pt x="385" y="366"/>
                  </a:lnTo>
                  <a:lnTo>
                    <a:pt x="387" y="366"/>
                  </a:lnTo>
                  <a:lnTo>
                    <a:pt x="388" y="366"/>
                  </a:lnTo>
                  <a:lnTo>
                    <a:pt x="388" y="367"/>
                  </a:lnTo>
                  <a:lnTo>
                    <a:pt x="388" y="368"/>
                  </a:lnTo>
                  <a:lnTo>
                    <a:pt x="387" y="368"/>
                  </a:lnTo>
                  <a:lnTo>
                    <a:pt x="387" y="367"/>
                  </a:lnTo>
                  <a:lnTo>
                    <a:pt x="388" y="367"/>
                  </a:lnTo>
                  <a:lnTo>
                    <a:pt x="387" y="367"/>
                  </a:lnTo>
                  <a:lnTo>
                    <a:pt x="387" y="368"/>
                  </a:lnTo>
                  <a:lnTo>
                    <a:pt x="388" y="368"/>
                  </a:lnTo>
                  <a:lnTo>
                    <a:pt x="388" y="370"/>
                  </a:lnTo>
                  <a:lnTo>
                    <a:pt x="389" y="370"/>
                  </a:lnTo>
                  <a:lnTo>
                    <a:pt x="390" y="370"/>
                  </a:lnTo>
                  <a:lnTo>
                    <a:pt x="389" y="370"/>
                  </a:lnTo>
                  <a:lnTo>
                    <a:pt x="390" y="370"/>
                  </a:lnTo>
                  <a:lnTo>
                    <a:pt x="390" y="371"/>
                  </a:lnTo>
                  <a:lnTo>
                    <a:pt x="390" y="372"/>
                  </a:lnTo>
                  <a:lnTo>
                    <a:pt x="391" y="372"/>
                  </a:lnTo>
                  <a:lnTo>
                    <a:pt x="391" y="373"/>
                  </a:lnTo>
                  <a:lnTo>
                    <a:pt x="391" y="374"/>
                  </a:lnTo>
                  <a:lnTo>
                    <a:pt x="391" y="375"/>
                  </a:lnTo>
                  <a:lnTo>
                    <a:pt x="391" y="376"/>
                  </a:lnTo>
                  <a:lnTo>
                    <a:pt x="391" y="378"/>
                  </a:lnTo>
                  <a:lnTo>
                    <a:pt x="390" y="378"/>
                  </a:lnTo>
                  <a:lnTo>
                    <a:pt x="390" y="379"/>
                  </a:lnTo>
                  <a:lnTo>
                    <a:pt x="390" y="380"/>
                  </a:lnTo>
                  <a:lnTo>
                    <a:pt x="390" y="379"/>
                  </a:lnTo>
                  <a:lnTo>
                    <a:pt x="391" y="379"/>
                  </a:lnTo>
                  <a:lnTo>
                    <a:pt x="391" y="380"/>
                  </a:lnTo>
                  <a:lnTo>
                    <a:pt x="392" y="380"/>
                  </a:lnTo>
                  <a:lnTo>
                    <a:pt x="392" y="379"/>
                  </a:lnTo>
                  <a:lnTo>
                    <a:pt x="392" y="380"/>
                  </a:lnTo>
                  <a:lnTo>
                    <a:pt x="392" y="379"/>
                  </a:lnTo>
                  <a:lnTo>
                    <a:pt x="392" y="378"/>
                  </a:lnTo>
                  <a:lnTo>
                    <a:pt x="392" y="376"/>
                  </a:lnTo>
                  <a:lnTo>
                    <a:pt x="392" y="375"/>
                  </a:lnTo>
                  <a:lnTo>
                    <a:pt x="392" y="374"/>
                  </a:lnTo>
                  <a:lnTo>
                    <a:pt x="392" y="373"/>
                  </a:lnTo>
                  <a:lnTo>
                    <a:pt x="392" y="372"/>
                  </a:lnTo>
                  <a:lnTo>
                    <a:pt x="391" y="372"/>
                  </a:lnTo>
                  <a:lnTo>
                    <a:pt x="391" y="371"/>
                  </a:lnTo>
                  <a:lnTo>
                    <a:pt x="392" y="371"/>
                  </a:lnTo>
                  <a:lnTo>
                    <a:pt x="392" y="372"/>
                  </a:lnTo>
                  <a:lnTo>
                    <a:pt x="392" y="371"/>
                  </a:lnTo>
                  <a:lnTo>
                    <a:pt x="393" y="371"/>
                  </a:lnTo>
                  <a:lnTo>
                    <a:pt x="394" y="371"/>
                  </a:lnTo>
                  <a:lnTo>
                    <a:pt x="394" y="372"/>
                  </a:lnTo>
                  <a:lnTo>
                    <a:pt x="393" y="372"/>
                  </a:lnTo>
                  <a:lnTo>
                    <a:pt x="393" y="373"/>
                  </a:lnTo>
                  <a:lnTo>
                    <a:pt x="394" y="374"/>
                  </a:lnTo>
                  <a:lnTo>
                    <a:pt x="393" y="375"/>
                  </a:lnTo>
                  <a:lnTo>
                    <a:pt x="394" y="375"/>
                  </a:lnTo>
                  <a:lnTo>
                    <a:pt x="394" y="374"/>
                  </a:lnTo>
                  <a:lnTo>
                    <a:pt x="396" y="374"/>
                  </a:lnTo>
                  <a:lnTo>
                    <a:pt x="397" y="374"/>
                  </a:lnTo>
                  <a:lnTo>
                    <a:pt x="397" y="373"/>
                  </a:lnTo>
                  <a:lnTo>
                    <a:pt x="397" y="374"/>
                  </a:lnTo>
                  <a:lnTo>
                    <a:pt x="397" y="373"/>
                  </a:lnTo>
                  <a:lnTo>
                    <a:pt x="396" y="373"/>
                  </a:lnTo>
                  <a:lnTo>
                    <a:pt x="396" y="374"/>
                  </a:lnTo>
                  <a:lnTo>
                    <a:pt x="396" y="373"/>
                  </a:lnTo>
                  <a:lnTo>
                    <a:pt x="394" y="372"/>
                  </a:lnTo>
                  <a:lnTo>
                    <a:pt x="394" y="371"/>
                  </a:lnTo>
                  <a:lnTo>
                    <a:pt x="396" y="372"/>
                  </a:lnTo>
                  <a:lnTo>
                    <a:pt x="396" y="371"/>
                  </a:lnTo>
                  <a:lnTo>
                    <a:pt x="397" y="372"/>
                  </a:lnTo>
                  <a:lnTo>
                    <a:pt x="396" y="372"/>
                  </a:lnTo>
                  <a:lnTo>
                    <a:pt x="397" y="373"/>
                  </a:lnTo>
                  <a:lnTo>
                    <a:pt x="397" y="372"/>
                  </a:lnTo>
                  <a:lnTo>
                    <a:pt x="397" y="371"/>
                  </a:lnTo>
                  <a:lnTo>
                    <a:pt x="396" y="371"/>
                  </a:lnTo>
                  <a:lnTo>
                    <a:pt x="396" y="370"/>
                  </a:lnTo>
                  <a:lnTo>
                    <a:pt x="394" y="370"/>
                  </a:lnTo>
                  <a:lnTo>
                    <a:pt x="396" y="370"/>
                  </a:lnTo>
                  <a:lnTo>
                    <a:pt x="394" y="368"/>
                  </a:lnTo>
                  <a:lnTo>
                    <a:pt x="396" y="368"/>
                  </a:lnTo>
                  <a:lnTo>
                    <a:pt x="396" y="367"/>
                  </a:lnTo>
                  <a:lnTo>
                    <a:pt x="396" y="368"/>
                  </a:lnTo>
                  <a:lnTo>
                    <a:pt x="397" y="368"/>
                  </a:lnTo>
                  <a:lnTo>
                    <a:pt x="397" y="370"/>
                  </a:lnTo>
                  <a:lnTo>
                    <a:pt x="397" y="371"/>
                  </a:lnTo>
                  <a:lnTo>
                    <a:pt x="398" y="371"/>
                  </a:lnTo>
                  <a:lnTo>
                    <a:pt x="399" y="372"/>
                  </a:lnTo>
                  <a:lnTo>
                    <a:pt x="400" y="373"/>
                  </a:lnTo>
                  <a:lnTo>
                    <a:pt x="400" y="374"/>
                  </a:lnTo>
                  <a:lnTo>
                    <a:pt x="400" y="375"/>
                  </a:lnTo>
                  <a:lnTo>
                    <a:pt x="400" y="376"/>
                  </a:lnTo>
                  <a:lnTo>
                    <a:pt x="400" y="375"/>
                  </a:lnTo>
                  <a:lnTo>
                    <a:pt x="401" y="375"/>
                  </a:lnTo>
                  <a:lnTo>
                    <a:pt x="401" y="376"/>
                  </a:lnTo>
                  <a:lnTo>
                    <a:pt x="401" y="375"/>
                  </a:lnTo>
                  <a:lnTo>
                    <a:pt x="401" y="374"/>
                  </a:lnTo>
                  <a:lnTo>
                    <a:pt x="402" y="374"/>
                  </a:lnTo>
                  <a:lnTo>
                    <a:pt x="404" y="374"/>
                  </a:lnTo>
                  <a:lnTo>
                    <a:pt x="404" y="373"/>
                  </a:lnTo>
                  <a:lnTo>
                    <a:pt x="405" y="374"/>
                  </a:lnTo>
                  <a:lnTo>
                    <a:pt x="404" y="374"/>
                  </a:lnTo>
                  <a:lnTo>
                    <a:pt x="405" y="374"/>
                  </a:lnTo>
                  <a:lnTo>
                    <a:pt x="405" y="375"/>
                  </a:lnTo>
                  <a:lnTo>
                    <a:pt x="405" y="374"/>
                  </a:lnTo>
                  <a:lnTo>
                    <a:pt x="406" y="374"/>
                  </a:lnTo>
                  <a:lnTo>
                    <a:pt x="406" y="373"/>
                  </a:lnTo>
                  <a:lnTo>
                    <a:pt x="407" y="372"/>
                  </a:lnTo>
                  <a:lnTo>
                    <a:pt x="407" y="373"/>
                  </a:lnTo>
                  <a:lnTo>
                    <a:pt x="408" y="373"/>
                  </a:lnTo>
                  <a:lnTo>
                    <a:pt x="407" y="374"/>
                  </a:lnTo>
                  <a:lnTo>
                    <a:pt x="406" y="375"/>
                  </a:lnTo>
                  <a:lnTo>
                    <a:pt x="407" y="376"/>
                  </a:lnTo>
                  <a:lnTo>
                    <a:pt x="407" y="378"/>
                  </a:lnTo>
                  <a:lnTo>
                    <a:pt x="407" y="379"/>
                  </a:lnTo>
                  <a:lnTo>
                    <a:pt x="407" y="378"/>
                  </a:lnTo>
                  <a:lnTo>
                    <a:pt x="407" y="379"/>
                  </a:lnTo>
                  <a:lnTo>
                    <a:pt x="407" y="380"/>
                  </a:lnTo>
                  <a:lnTo>
                    <a:pt x="408" y="379"/>
                  </a:lnTo>
                  <a:lnTo>
                    <a:pt x="408" y="380"/>
                  </a:lnTo>
                  <a:lnTo>
                    <a:pt x="407" y="380"/>
                  </a:lnTo>
                  <a:lnTo>
                    <a:pt x="408" y="380"/>
                  </a:lnTo>
                  <a:lnTo>
                    <a:pt x="407" y="381"/>
                  </a:lnTo>
                  <a:lnTo>
                    <a:pt x="407" y="382"/>
                  </a:lnTo>
                  <a:lnTo>
                    <a:pt x="406" y="382"/>
                  </a:lnTo>
                  <a:lnTo>
                    <a:pt x="406" y="383"/>
                  </a:lnTo>
                  <a:lnTo>
                    <a:pt x="405" y="383"/>
                  </a:lnTo>
                  <a:lnTo>
                    <a:pt x="405" y="384"/>
                  </a:lnTo>
                  <a:lnTo>
                    <a:pt x="404" y="384"/>
                  </a:lnTo>
                  <a:lnTo>
                    <a:pt x="404" y="385"/>
                  </a:lnTo>
                  <a:lnTo>
                    <a:pt x="402" y="385"/>
                  </a:lnTo>
                  <a:lnTo>
                    <a:pt x="400" y="385"/>
                  </a:lnTo>
                  <a:lnTo>
                    <a:pt x="400" y="384"/>
                  </a:lnTo>
                  <a:lnTo>
                    <a:pt x="400" y="385"/>
                  </a:lnTo>
                  <a:lnTo>
                    <a:pt x="399" y="385"/>
                  </a:lnTo>
                  <a:lnTo>
                    <a:pt x="399" y="387"/>
                  </a:lnTo>
                  <a:lnTo>
                    <a:pt x="399" y="388"/>
                  </a:lnTo>
                  <a:lnTo>
                    <a:pt x="398" y="388"/>
                  </a:lnTo>
                  <a:lnTo>
                    <a:pt x="399" y="388"/>
                  </a:lnTo>
                  <a:lnTo>
                    <a:pt x="398" y="388"/>
                  </a:lnTo>
                  <a:lnTo>
                    <a:pt x="398" y="389"/>
                  </a:lnTo>
                  <a:lnTo>
                    <a:pt x="397" y="389"/>
                  </a:lnTo>
                  <a:lnTo>
                    <a:pt x="396" y="389"/>
                  </a:lnTo>
                  <a:lnTo>
                    <a:pt x="396" y="390"/>
                  </a:lnTo>
                  <a:lnTo>
                    <a:pt x="394" y="390"/>
                  </a:lnTo>
                  <a:lnTo>
                    <a:pt x="396" y="390"/>
                  </a:lnTo>
                  <a:lnTo>
                    <a:pt x="396" y="391"/>
                  </a:lnTo>
                  <a:lnTo>
                    <a:pt x="396" y="392"/>
                  </a:lnTo>
                  <a:lnTo>
                    <a:pt x="396" y="393"/>
                  </a:lnTo>
                  <a:lnTo>
                    <a:pt x="394" y="393"/>
                  </a:lnTo>
                  <a:lnTo>
                    <a:pt x="393" y="395"/>
                  </a:lnTo>
                  <a:lnTo>
                    <a:pt x="392" y="396"/>
                  </a:lnTo>
                  <a:lnTo>
                    <a:pt x="391" y="397"/>
                  </a:lnTo>
                  <a:lnTo>
                    <a:pt x="391" y="398"/>
                  </a:lnTo>
                  <a:lnTo>
                    <a:pt x="391" y="399"/>
                  </a:lnTo>
                  <a:lnTo>
                    <a:pt x="390" y="399"/>
                  </a:lnTo>
                  <a:lnTo>
                    <a:pt x="388" y="400"/>
                  </a:lnTo>
                  <a:lnTo>
                    <a:pt x="387" y="400"/>
                  </a:lnTo>
                  <a:lnTo>
                    <a:pt x="387" y="401"/>
                  </a:lnTo>
                  <a:lnTo>
                    <a:pt x="385" y="401"/>
                  </a:lnTo>
                  <a:lnTo>
                    <a:pt x="384" y="401"/>
                  </a:lnTo>
                  <a:lnTo>
                    <a:pt x="385" y="401"/>
                  </a:lnTo>
                  <a:lnTo>
                    <a:pt x="385" y="402"/>
                  </a:lnTo>
                  <a:lnTo>
                    <a:pt x="387" y="402"/>
                  </a:lnTo>
                  <a:lnTo>
                    <a:pt x="385" y="404"/>
                  </a:lnTo>
                  <a:lnTo>
                    <a:pt x="382" y="404"/>
                  </a:lnTo>
                  <a:lnTo>
                    <a:pt x="381" y="404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399"/>
                  </a:lnTo>
                  <a:lnTo>
                    <a:pt x="381" y="400"/>
                  </a:lnTo>
                  <a:lnTo>
                    <a:pt x="380" y="400"/>
                  </a:lnTo>
                  <a:lnTo>
                    <a:pt x="379" y="400"/>
                  </a:lnTo>
                  <a:lnTo>
                    <a:pt x="379" y="401"/>
                  </a:lnTo>
                  <a:lnTo>
                    <a:pt x="379" y="402"/>
                  </a:lnTo>
                  <a:lnTo>
                    <a:pt x="379" y="404"/>
                  </a:lnTo>
                  <a:lnTo>
                    <a:pt x="380" y="405"/>
                  </a:lnTo>
                  <a:lnTo>
                    <a:pt x="379" y="405"/>
                  </a:lnTo>
                  <a:lnTo>
                    <a:pt x="379" y="406"/>
                  </a:lnTo>
                  <a:lnTo>
                    <a:pt x="377" y="406"/>
                  </a:lnTo>
                  <a:lnTo>
                    <a:pt x="376" y="402"/>
                  </a:lnTo>
                  <a:lnTo>
                    <a:pt x="375" y="400"/>
                  </a:lnTo>
                  <a:lnTo>
                    <a:pt x="375" y="398"/>
                  </a:lnTo>
                  <a:lnTo>
                    <a:pt x="375" y="397"/>
                  </a:lnTo>
                  <a:lnTo>
                    <a:pt x="375" y="396"/>
                  </a:lnTo>
                  <a:lnTo>
                    <a:pt x="376" y="395"/>
                  </a:lnTo>
                  <a:lnTo>
                    <a:pt x="375" y="395"/>
                  </a:lnTo>
                  <a:lnTo>
                    <a:pt x="374" y="395"/>
                  </a:lnTo>
                  <a:lnTo>
                    <a:pt x="371" y="396"/>
                  </a:lnTo>
                  <a:lnTo>
                    <a:pt x="371" y="395"/>
                  </a:lnTo>
                  <a:lnTo>
                    <a:pt x="370" y="395"/>
                  </a:lnTo>
                  <a:lnTo>
                    <a:pt x="370" y="396"/>
                  </a:lnTo>
                  <a:lnTo>
                    <a:pt x="367" y="397"/>
                  </a:lnTo>
                  <a:lnTo>
                    <a:pt x="367" y="396"/>
                  </a:lnTo>
                  <a:lnTo>
                    <a:pt x="367" y="395"/>
                  </a:lnTo>
                  <a:lnTo>
                    <a:pt x="367" y="393"/>
                  </a:lnTo>
                  <a:lnTo>
                    <a:pt x="367" y="392"/>
                  </a:lnTo>
                  <a:lnTo>
                    <a:pt x="367" y="393"/>
                  </a:lnTo>
                  <a:lnTo>
                    <a:pt x="366" y="393"/>
                  </a:lnTo>
                  <a:lnTo>
                    <a:pt x="366" y="392"/>
                  </a:lnTo>
                  <a:lnTo>
                    <a:pt x="366" y="393"/>
                  </a:lnTo>
                  <a:lnTo>
                    <a:pt x="365" y="393"/>
                  </a:lnTo>
                  <a:lnTo>
                    <a:pt x="365" y="392"/>
                  </a:lnTo>
                  <a:lnTo>
                    <a:pt x="365" y="393"/>
                  </a:lnTo>
                  <a:lnTo>
                    <a:pt x="364" y="393"/>
                  </a:lnTo>
                  <a:lnTo>
                    <a:pt x="365" y="393"/>
                  </a:lnTo>
                  <a:lnTo>
                    <a:pt x="366" y="393"/>
                  </a:lnTo>
                  <a:lnTo>
                    <a:pt x="366" y="395"/>
                  </a:lnTo>
                  <a:lnTo>
                    <a:pt x="366" y="396"/>
                  </a:lnTo>
                  <a:lnTo>
                    <a:pt x="366" y="397"/>
                  </a:lnTo>
                  <a:lnTo>
                    <a:pt x="366" y="398"/>
                  </a:lnTo>
                  <a:lnTo>
                    <a:pt x="365" y="398"/>
                  </a:lnTo>
                  <a:lnTo>
                    <a:pt x="366" y="398"/>
                  </a:lnTo>
                  <a:lnTo>
                    <a:pt x="367" y="398"/>
                  </a:lnTo>
                  <a:lnTo>
                    <a:pt x="367" y="399"/>
                  </a:lnTo>
                  <a:lnTo>
                    <a:pt x="367" y="400"/>
                  </a:lnTo>
                  <a:lnTo>
                    <a:pt x="368" y="400"/>
                  </a:lnTo>
                  <a:lnTo>
                    <a:pt x="368" y="401"/>
                  </a:lnTo>
                  <a:lnTo>
                    <a:pt x="370" y="402"/>
                  </a:lnTo>
                  <a:lnTo>
                    <a:pt x="368" y="402"/>
                  </a:lnTo>
                  <a:lnTo>
                    <a:pt x="368" y="404"/>
                  </a:lnTo>
                  <a:lnTo>
                    <a:pt x="370" y="404"/>
                  </a:lnTo>
                  <a:lnTo>
                    <a:pt x="370" y="405"/>
                  </a:lnTo>
                  <a:lnTo>
                    <a:pt x="370" y="406"/>
                  </a:lnTo>
                  <a:lnTo>
                    <a:pt x="368" y="406"/>
                  </a:lnTo>
                  <a:lnTo>
                    <a:pt x="368" y="407"/>
                  </a:lnTo>
                  <a:lnTo>
                    <a:pt x="367" y="406"/>
                  </a:lnTo>
                  <a:lnTo>
                    <a:pt x="367" y="407"/>
                  </a:lnTo>
                  <a:lnTo>
                    <a:pt x="366" y="407"/>
                  </a:lnTo>
                  <a:lnTo>
                    <a:pt x="366" y="408"/>
                  </a:lnTo>
                  <a:lnTo>
                    <a:pt x="366" y="409"/>
                  </a:lnTo>
                  <a:lnTo>
                    <a:pt x="365" y="409"/>
                  </a:lnTo>
                  <a:lnTo>
                    <a:pt x="365" y="410"/>
                  </a:lnTo>
                  <a:lnTo>
                    <a:pt x="364" y="408"/>
                  </a:lnTo>
                  <a:lnTo>
                    <a:pt x="364" y="407"/>
                  </a:lnTo>
                  <a:lnTo>
                    <a:pt x="364" y="406"/>
                  </a:lnTo>
                  <a:lnTo>
                    <a:pt x="363" y="406"/>
                  </a:lnTo>
                  <a:lnTo>
                    <a:pt x="363" y="405"/>
                  </a:lnTo>
                  <a:lnTo>
                    <a:pt x="364" y="405"/>
                  </a:lnTo>
                  <a:lnTo>
                    <a:pt x="364" y="404"/>
                  </a:lnTo>
                  <a:lnTo>
                    <a:pt x="363" y="404"/>
                  </a:lnTo>
                  <a:lnTo>
                    <a:pt x="363" y="402"/>
                  </a:lnTo>
                  <a:lnTo>
                    <a:pt x="364" y="402"/>
                  </a:lnTo>
                  <a:lnTo>
                    <a:pt x="365" y="402"/>
                  </a:lnTo>
                  <a:lnTo>
                    <a:pt x="364" y="402"/>
                  </a:lnTo>
                  <a:lnTo>
                    <a:pt x="363" y="402"/>
                  </a:lnTo>
                  <a:lnTo>
                    <a:pt x="363" y="404"/>
                  </a:lnTo>
                  <a:lnTo>
                    <a:pt x="362" y="404"/>
                  </a:lnTo>
                  <a:lnTo>
                    <a:pt x="362" y="402"/>
                  </a:lnTo>
                  <a:lnTo>
                    <a:pt x="362" y="404"/>
                  </a:lnTo>
                  <a:lnTo>
                    <a:pt x="360" y="405"/>
                  </a:lnTo>
                  <a:lnTo>
                    <a:pt x="362" y="405"/>
                  </a:lnTo>
                  <a:lnTo>
                    <a:pt x="362" y="406"/>
                  </a:lnTo>
                  <a:lnTo>
                    <a:pt x="362" y="407"/>
                  </a:lnTo>
                  <a:lnTo>
                    <a:pt x="363" y="407"/>
                  </a:lnTo>
                  <a:lnTo>
                    <a:pt x="362" y="408"/>
                  </a:lnTo>
                  <a:lnTo>
                    <a:pt x="362" y="409"/>
                  </a:lnTo>
                  <a:lnTo>
                    <a:pt x="359" y="408"/>
                  </a:lnTo>
                  <a:lnTo>
                    <a:pt x="358" y="408"/>
                  </a:lnTo>
                  <a:lnTo>
                    <a:pt x="358" y="407"/>
                  </a:lnTo>
                  <a:lnTo>
                    <a:pt x="358" y="408"/>
                  </a:lnTo>
                  <a:lnTo>
                    <a:pt x="357" y="406"/>
                  </a:lnTo>
                  <a:lnTo>
                    <a:pt x="357" y="405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4"/>
                  </a:lnTo>
                  <a:lnTo>
                    <a:pt x="355" y="402"/>
                  </a:lnTo>
                  <a:lnTo>
                    <a:pt x="355" y="404"/>
                  </a:lnTo>
                  <a:lnTo>
                    <a:pt x="354" y="405"/>
                  </a:lnTo>
                  <a:lnTo>
                    <a:pt x="351" y="406"/>
                  </a:lnTo>
                  <a:lnTo>
                    <a:pt x="351" y="405"/>
                  </a:lnTo>
                  <a:lnTo>
                    <a:pt x="353" y="405"/>
                  </a:lnTo>
                  <a:lnTo>
                    <a:pt x="353" y="404"/>
                  </a:lnTo>
                  <a:lnTo>
                    <a:pt x="351" y="404"/>
                  </a:lnTo>
                  <a:lnTo>
                    <a:pt x="353" y="404"/>
                  </a:lnTo>
                  <a:lnTo>
                    <a:pt x="351" y="402"/>
                  </a:lnTo>
                  <a:lnTo>
                    <a:pt x="353" y="404"/>
                  </a:lnTo>
                  <a:lnTo>
                    <a:pt x="351" y="404"/>
                  </a:lnTo>
                  <a:lnTo>
                    <a:pt x="351" y="402"/>
                  </a:lnTo>
                  <a:lnTo>
                    <a:pt x="351" y="401"/>
                  </a:lnTo>
                  <a:lnTo>
                    <a:pt x="350" y="401"/>
                  </a:lnTo>
                  <a:lnTo>
                    <a:pt x="350" y="400"/>
                  </a:lnTo>
                  <a:lnTo>
                    <a:pt x="350" y="401"/>
                  </a:lnTo>
                  <a:lnTo>
                    <a:pt x="349" y="400"/>
                  </a:lnTo>
                  <a:lnTo>
                    <a:pt x="350" y="401"/>
                  </a:lnTo>
                  <a:lnTo>
                    <a:pt x="350" y="402"/>
                  </a:lnTo>
                  <a:lnTo>
                    <a:pt x="351" y="402"/>
                  </a:lnTo>
                  <a:lnTo>
                    <a:pt x="350" y="402"/>
                  </a:lnTo>
                  <a:lnTo>
                    <a:pt x="350" y="404"/>
                  </a:lnTo>
                  <a:lnTo>
                    <a:pt x="350" y="405"/>
                  </a:lnTo>
                  <a:lnTo>
                    <a:pt x="351" y="405"/>
                  </a:lnTo>
                  <a:lnTo>
                    <a:pt x="351" y="406"/>
                  </a:lnTo>
                  <a:lnTo>
                    <a:pt x="350" y="406"/>
                  </a:lnTo>
                  <a:lnTo>
                    <a:pt x="350" y="405"/>
                  </a:lnTo>
                  <a:lnTo>
                    <a:pt x="350" y="406"/>
                  </a:lnTo>
                  <a:lnTo>
                    <a:pt x="349" y="406"/>
                  </a:lnTo>
                  <a:lnTo>
                    <a:pt x="348" y="406"/>
                  </a:lnTo>
                  <a:lnTo>
                    <a:pt x="347" y="406"/>
                  </a:lnTo>
                  <a:lnTo>
                    <a:pt x="347" y="407"/>
                  </a:lnTo>
                  <a:lnTo>
                    <a:pt x="348" y="407"/>
                  </a:lnTo>
                  <a:lnTo>
                    <a:pt x="349" y="407"/>
                  </a:lnTo>
                  <a:lnTo>
                    <a:pt x="350" y="407"/>
                  </a:lnTo>
                  <a:lnTo>
                    <a:pt x="350" y="408"/>
                  </a:lnTo>
                  <a:lnTo>
                    <a:pt x="350" y="409"/>
                  </a:lnTo>
                  <a:lnTo>
                    <a:pt x="350" y="410"/>
                  </a:lnTo>
                  <a:lnTo>
                    <a:pt x="349" y="410"/>
                  </a:lnTo>
                  <a:lnTo>
                    <a:pt x="349" y="412"/>
                  </a:lnTo>
                  <a:lnTo>
                    <a:pt x="349" y="413"/>
                  </a:lnTo>
                  <a:lnTo>
                    <a:pt x="349" y="414"/>
                  </a:lnTo>
                  <a:lnTo>
                    <a:pt x="348" y="415"/>
                  </a:lnTo>
                  <a:lnTo>
                    <a:pt x="349" y="415"/>
                  </a:lnTo>
                  <a:lnTo>
                    <a:pt x="349" y="416"/>
                  </a:lnTo>
                  <a:lnTo>
                    <a:pt x="349" y="417"/>
                  </a:lnTo>
                  <a:lnTo>
                    <a:pt x="350" y="417"/>
                  </a:lnTo>
                  <a:lnTo>
                    <a:pt x="349" y="418"/>
                  </a:lnTo>
                  <a:lnTo>
                    <a:pt x="348" y="418"/>
                  </a:lnTo>
                  <a:lnTo>
                    <a:pt x="347" y="418"/>
                  </a:lnTo>
                  <a:lnTo>
                    <a:pt x="346" y="420"/>
                  </a:lnTo>
                  <a:lnTo>
                    <a:pt x="346" y="418"/>
                  </a:lnTo>
                  <a:lnTo>
                    <a:pt x="346" y="420"/>
                  </a:lnTo>
                  <a:lnTo>
                    <a:pt x="345" y="420"/>
                  </a:lnTo>
                  <a:lnTo>
                    <a:pt x="343" y="420"/>
                  </a:lnTo>
                  <a:lnTo>
                    <a:pt x="342" y="420"/>
                  </a:lnTo>
                  <a:lnTo>
                    <a:pt x="342" y="418"/>
                  </a:lnTo>
                  <a:lnTo>
                    <a:pt x="341" y="417"/>
                  </a:lnTo>
                  <a:lnTo>
                    <a:pt x="342" y="417"/>
                  </a:lnTo>
                  <a:lnTo>
                    <a:pt x="342" y="416"/>
                  </a:lnTo>
                  <a:lnTo>
                    <a:pt x="342" y="415"/>
                  </a:lnTo>
                  <a:lnTo>
                    <a:pt x="342" y="414"/>
                  </a:lnTo>
                  <a:lnTo>
                    <a:pt x="341" y="414"/>
                  </a:lnTo>
                  <a:lnTo>
                    <a:pt x="341" y="413"/>
                  </a:lnTo>
                  <a:lnTo>
                    <a:pt x="341" y="414"/>
                  </a:lnTo>
                  <a:lnTo>
                    <a:pt x="340" y="414"/>
                  </a:lnTo>
                  <a:lnTo>
                    <a:pt x="339" y="414"/>
                  </a:lnTo>
                  <a:lnTo>
                    <a:pt x="339" y="415"/>
                  </a:lnTo>
                  <a:lnTo>
                    <a:pt x="340" y="415"/>
                  </a:lnTo>
                  <a:lnTo>
                    <a:pt x="339" y="416"/>
                  </a:lnTo>
                  <a:lnTo>
                    <a:pt x="339" y="417"/>
                  </a:lnTo>
                  <a:lnTo>
                    <a:pt x="338" y="418"/>
                  </a:lnTo>
                  <a:lnTo>
                    <a:pt x="338" y="417"/>
                  </a:lnTo>
                  <a:lnTo>
                    <a:pt x="337" y="417"/>
                  </a:lnTo>
                  <a:lnTo>
                    <a:pt x="338" y="417"/>
                  </a:lnTo>
                  <a:lnTo>
                    <a:pt x="337" y="417"/>
                  </a:lnTo>
                  <a:lnTo>
                    <a:pt x="337" y="418"/>
                  </a:lnTo>
                  <a:lnTo>
                    <a:pt x="336" y="418"/>
                  </a:lnTo>
                  <a:lnTo>
                    <a:pt x="336" y="420"/>
                  </a:lnTo>
                  <a:lnTo>
                    <a:pt x="337" y="420"/>
                  </a:lnTo>
                  <a:lnTo>
                    <a:pt x="336" y="421"/>
                  </a:lnTo>
                  <a:lnTo>
                    <a:pt x="337" y="422"/>
                  </a:lnTo>
                  <a:lnTo>
                    <a:pt x="336" y="422"/>
                  </a:lnTo>
                  <a:lnTo>
                    <a:pt x="336" y="423"/>
                  </a:lnTo>
                  <a:lnTo>
                    <a:pt x="334" y="424"/>
                  </a:lnTo>
                  <a:lnTo>
                    <a:pt x="333" y="424"/>
                  </a:lnTo>
                  <a:lnTo>
                    <a:pt x="333" y="423"/>
                  </a:lnTo>
                  <a:lnTo>
                    <a:pt x="333" y="422"/>
                  </a:lnTo>
                  <a:lnTo>
                    <a:pt x="334" y="422"/>
                  </a:lnTo>
                  <a:lnTo>
                    <a:pt x="334" y="421"/>
                  </a:lnTo>
                  <a:lnTo>
                    <a:pt x="333" y="421"/>
                  </a:lnTo>
                  <a:lnTo>
                    <a:pt x="332" y="421"/>
                  </a:lnTo>
                  <a:lnTo>
                    <a:pt x="332" y="422"/>
                  </a:lnTo>
                  <a:lnTo>
                    <a:pt x="333" y="422"/>
                  </a:lnTo>
                  <a:lnTo>
                    <a:pt x="333" y="423"/>
                  </a:lnTo>
                  <a:lnTo>
                    <a:pt x="332" y="423"/>
                  </a:lnTo>
                  <a:lnTo>
                    <a:pt x="332" y="424"/>
                  </a:lnTo>
                  <a:lnTo>
                    <a:pt x="332" y="422"/>
                  </a:lnTo>
                  <a:lnTo>
                    <a:pt x="332" y="420"/>
                  </a:lnTo>
                  <a:lnTo>
                    <a:pt x="332" y="421"/>
                  </a:lnTo>
                  <a:lnTo>
                    <a:pt x="332" y="420"/>
                  </a:lnTo>
                  <a:lnTo>
                    <a:pt x="333" y="420"/>
                  </a:lnTo>
                  <a:lnTo>
                    <a:pt x="332" y="420"/>
                  </a:lnTo>
                  <a:lnTo>
                    <a:pt x="332" y="418"/>
                  </a:lnTo>
                  <a:lnTo>
                    <a:pt x="331" y="418"/>
                  </a:lnTo>
                  <a:lnTo>
                    <a:pt x="332" y="418"/>
                  </a:lnTo>
                  <a:lnTo>
                    <a:pt x="331" y="418"/>
                  </a:lnTo>
                  <a:lnTo>
                    <a:pt x="331" y="417"/>
                  </a:lnTo>
                  <a:lnTo>
                    <a:pt x="331" y="416"/>
                  </a:lnTo>
                  <a:lnTo>
                    <a:pt x="330" y="416"/>
                  </a:lnTo>
                  <a:lnTo>
                    <a:pt x="330" y="415"/>
                  </a:lnTo>
                  <a:lnTo>
                    <a:pt x="331" y="415"/>
                  </a:lnTo>
                  <a:lnTo>
                    <a:pt x="332" y="415"/>
                  </a:lnTo>
                  <a:lnTo>
                    <a:pt x="331" y="414"/>
                  </a:lnTo>
                  <a:lnTo>
                    <a:pt x="331" y="413"/>
                  </a:lnTo>
                  <a:lnTo>
                    <a:pt x="332" y="412"/>
                  </a:lnTo>
                  <a:lnTo>
                    <a:pt x="332" y="410"/>
                  </a:lnTo>
                  <a:lnTo>
                    <a:pt x="332" y="409"/>
                  </a:lnTo>
                  <a:lnTo>
                    <a:pt x="332" y="408"/>
                  </a:lnTo>
                  <a:lnTo>
                    <a:pt x="331" y="408"/>
                  </a:lnTo>
                  <a:lnTo>
                    <a:pt x="331" y="407"/>
                  </a:lnTo>
                  <a:lnTo>
                    <a:pt x="332" y="407"/>
                  </a:lnTo>
                  <a:lnTo>
                    <a:pt x="331" y="407"/>
                  </a:lnTo>
                  <a:lnTo>
                    <a:pt x="331" y="408"/>
                  </a:lnTo>
                  <a:lnTo>
                    <a:pt x="331" y="409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0" y="412"/>
                  </a:lnTo>
                  <a:lnTo>
                    <a:pt x="330" y="413"/>
                  </a:lnTo>
                  <a:lnTo>
                    <a:pt x="330" y="414"/>
                  </a:lnTo>
                  <a:lnTo>
                    <a:pt x="330" y="415"/>
                  </a:lnTo>
                  <a:lnTo>
                    <a:pt x="329" y="415"/>
                  </a:lnTo>
                  <a:lnTo>
                    <a:pt x="329" y="416"/>
                  </a:lnTo>
                  <a:lnTo>
                    <a:pt x="328" y="416"/>
                  </a:lnTo>
                  <a:lnTo>
                    <a:pt x="328" y="417"/>
                  </a:lnTo>
                  <a:lnTo>
                    <a:pt x="329" y="417"/>
                  </a:lnTo>
                  <a:lnTo>
                    <a:pt x="328" y="417"/>
                  </a:lnTo>
                  <a:lnTo>
                    <a:pt x="328" y="418"/>
                  </a:lnTo>
                  <a:lnTo>
                    <a:pt x="328" y="420"/>
                  </a:lnTo>
                  <a:lnTo>
                    <a:pt x="326" y="420"/>
                  </a:lnTo>
                  <a:lnTo>
                    <a:pt x="325" y="420"/>
                  </a:lnTo>
                  <a:lnTo>
                    <a:pt x="325" y="417"/>
                  </a:lnTo>
                  <a:lnTo>
                    <a:pt x="326" y="416"/>
                  </a:lnTo>
                  <a:lnTo>
                    <a:pt x="325" y="416"/>
                  </a:lnTo>
                  <a:lnTo>
                    <a:pt x="326" y="416"/>
                  </a:lnTo>
                  <a:lnTo>
                    <a:pt x="328" y="416"/>
                  </a:lnTo>
                  <a:lnTo>
                    <a:pt x="328" y="415"/>
                  </a:lnTo>
                  <a:lnTo>
                    <a:pt x="328" y="414"/>
                  </a:lnTo>
                  <a:lnTo>
                    <a:pt x="328" y="413"/>
                  </a:lnTo>
                  <a:lnTo>
                    <a:pt x="328" y="412"/>
                  </a:lnTo>
                  <a:lnTo>
                    <a:pt x="328" y="410"/>
                  </a:lnTo>
                  <a:lnTo>
                    <a:pt x="328" y="409"/>
                  </a:lnTo>
                  <a:lnTo>
                    <a:pt x="328" y="408"/>
                  </a:lnTo>
                  <a:lnTo>
                    <a:pt x="328" y="409"/>
                  </a:lnTo>
                  <a:lnTo>
                    <a:pt x="326" y="410"/>
                  </a:lnTo>
                  <a:lnTo>
                    <a:pt x="326" y="409"/>
                  </a:lnTo>
                  <a:lnTo>
                    <a:pt x="326" y="410"/>
                  </a:lnTo>
                  <a:lnTo>
                    <a:pt x="326" y="412"/>
                  </a:lnTo>
                  <a:lnTo>
                    <a:pt x="326" y="413"/>
                  </a:lnTo>
                  <a:lnTo>
                    <a:pt x="325" y="413"/>
                  </a:lnTo>
                  <a:lnTo>
                    <a:pt x="326" y="413"/>
                  </a:lnTo>
                  <a:lnTo>
                    <a:pt x="326" y="414"/>
                  </a:lnTo>
                  <a:lnTo>
                    <a:pt x="325" y="414"/>
                  </a:lnTo>
                  <a:lnTo>
                    <a:pt x="324" y="414"/>
                  </a:lnTo>
                  <a:lnTo>
                    <a:pt x="324" y="413"/>
                  </a:lnTo>
                  <a:lnTo>
                    <a:pt x="324" y="412"/>
                  </a:lnTo>
                  <a:lnTo>
                    <a:pt x="324" y="410"/>
                  </a:lnTo>
                  <a:lnTo>
                    <a:pt x="323" y="410"/>
                  </a:lnTo>
                  <a:lnTo>
                    <a:pt x="323" y="412"/>
                  </a:lnTo>
                  <a:lnTo>
                    <a:pt x="323" y="413"/>
                  </a:lnTo>
                  <a:lnTo>
                    <a:pt x="323" y="414"/>
                  </a:lnTo>
                  <a:lnTo>
                    <a:pt x="322" y="413"/>
                  </a:lnTo>
                  <a:lnTo>
                    <a:pt x="321" y="413"/>
                  </a:lnTo>
                  <a:lnTo>
                    <a:pt x="322" y="413"/>
                  </a:lnTo>
                  <a:lnTo>
                    <a:pt x="322" y="414"/>
                  </a:lnTo>
                  <a:lnTo>
                    <a:pt x="323" y="414"/>
                  </a:lnTo>
                  <a:lnTo>
                    <a:pt x="323" y="415"/>
                  </a:lnTo>
                  <a:lnTo>
                    <a:pt x="324" y="415"/>
                  </a:lnTo>
                  <a:lnTo>
                    <a:pt x="325" y="415"/>
                  </a:lnTo>
                  <a:lnTo>
                    <a:pt x="325" y="416"/>
                  </a:lnTo>
                  <a:lnTo>
                    <a:pt x="324" y="417"/>
                  </a:lnTo>
                  <a:lnTo>
                    <a:pt x="324" y="416"/>
                  </a:lnTo>
                  <a:lnTo>
                    <a:pt x="323" y="415"/>
                  </a:lnTo>
                  <a:lnTo>
                    <a:pt x="322" y="415"/>
                  </a:lnTo>
                  <a:lnTo>
                    <a:pt x="321" y="414"/>
                  </a:lnTo>
                  <a:lnTo>
                    <a:pt x="321" y="415"/>
                  </a:lnTo>
                  <a:lnTo>
                    <a:pt x="321" y="416"/>
                  </a:lnTo>
                  <a:lnTo>
                    <a:pt x="322" y="416"/>
                  </a:lnTo>
                  <a:lnTo>
                    <a:pt x="321" y="416"/>
                  </a:lnTo>
                  <a:lnTo>
                    <a:pt x="322" y="416"/>
                  </a:lnTo>
                  <a:lnTo>
                    <a:pt x="322" y="417"/>
                  </a:lnTo>
                  <a:lnTo>
                    <a:pt x="321" y="418"/>
                  </a:lnTo>
                  <a:lnTo>
                    <a:pt x="321" y="420"/>
                  </a:lnTo>
                  <a:lnTo>
                    <a:pt x="320" y="420"/>
                  </a:lnTo>
                  <a:lnTo>
                    <a:pt x="320" y="418"/>
                  </a:lnTo>
                  <a:lnTo>
                    <a:pt x="320" y="417"/>
                  </a:lnTo>
                  <a:lnTo>
                    <a:pt x="318" y="417"/>
                  </a:lnTo>
                  <a:lnTo>
                    <a:pt x="317" y="417"/>
                  </a:lnTo>
                  <a:lnTo>
                    <a:pt x="317" y="416"/>
                  </a:lnTo>
                  <a:lnTo>
                    <a:pt x="317" y="417"/>
                  </a:lnTo>
                  <a:lnTo>
                    <a:pt x="318" y="417"/>
                  </a:lnTo>
                  <a:lnTo>
                    <a:pt x="318" y="418"/>
                  </a:lnTo>
                  <a:lnTo>
                    <a:pt x="318" y="420"/>
                  </a:lnTo>
                  <a:lnTo>
                    <a:pt x="320" y="420"/>
                  </a:lnTo>
                  <a:lnTo>
                    <a:pt x="321" y="421"/>
                  </a:lnTo>
                  <a:lnTo>
                    <a:pt x="321" y="422"/>
                  </a:lnTo>
                  <a:lnTo>
                    <a:pt x="321" y="423"/>
                  </a:lnTo>
                  <a:lnTo>
                    <a:pt x="321" y="424"/>
                  </a:lnTo>
                  <a:lnTo>
                    <a:pt x="321" y="425"/>
                  </a:lnTo>
                  <a:lnTo>
                    <a:pt x="321" y="426"/>
                  </a:lnTo>
                  <a:lnTo>
                    <a:pt x="320" y="426"/>
                  </a:lnTo>
                  <a:lnTo>
                    <a:pt x="320" y="427"/>
                  </a:lnTo>
                  <a:lnTo>
                    <a:pt x="318" y="427"/>
                  </a:lnTo>
                  <a:lnTo>
                    <a:pt x="318" y="426"/>
                  </a:lnTo>
                  <a:lnTo>
                    <a:pt x="318" y="425"/>
                  </a:lnTo>
                  <a:lnTo>
                    <a:pt x="320" y="425"/>
                  </a:lnTo>
                  <a:lnTo>
                    <a:pt x="318" y="425"/>
                  </a:lnTo>
                  <a:lnTo>
                    <a:pt x="317" y="425"/>
                  </a:lnTo>
                  <a:lnTo>
                    <a:pt x="316" y="425"/>
                  </a:lnTo>
                  <a:lnTo>
                    <a:pt x="316" y="426"/>
                  </a:lnTo>
                  <a:lnTo>
                    <a:pt x="316" y="427"/>
                  </a:lnTo>
                  <a:lnTo>
                    <a:pt x="317" y="426"/>
                  </a:lnTo>
                  <a:lnTo>
                    <a:pt x="317" y="427"/>
                  </a:lnTo>
                  <a:lnTo>
                    <a:pt x="317" y="429"/>
                  </a:lnTo>
                  <a:lnTo>
                    <a:pt x="317" y="431"/>
                  </a:lnTo>
                  <a:lnTo>
                    <a:pt x="317" y="432"/>
                  </a:lnTo>
                  <a:lnTo>
                    <a:pt x="317" y="433"/>
                  </a:lnTo>
                  <a:lnTo>
                    <a:pt x="317" y="434"/>
                  </a:lnTo>
                  <a:lnTo>
                    <a:pt x="317" y="435"/>
                  </a:lnTo>
                  <a:lnTo>
                    <a:pt x="316" y="435"/>
                  </a:lnTo>
                  <a:lnTo>
                    <a:pt x="317" y="435"/>
                  </a:lnTo>
                  <a:lnTo>
                    <a:pt x="315" y="434"/>
                  </a:lnTo>
                  <a:lnTo>
                    <a:pt x="315" y="432"/>
                  </a:lnTo>
                  <a:lnTo>
                    <a:pt x="315" y="430"/>
                  </a:lnTo>
                  <a:lnTo>
                    <a:pt x="315" y="429"/>
                  </a:lnTo>
                  <a:lnTo>
                    <a:pt x="315" y="427"/>
                  </a:lnTo>
                  <a:lnTo>
                    <a:pt x="315" y="426"/>
                  </a:lnTo>
                  <a:lnTo>
                    <a:pt x="315" y="425"/>
                  </a:lnTo>
                  <a:lnTo>
                    <a:pt x="315" y="424"/>
                  </a:lnTo>
                  <a:lnTo>
                    <a:pt x="314" y="425"/>
                  </a:lnTo>
                  <a:lnTo>
                    <a:pt x="314" y="426"/>
                  </a:lnTo>
                  <a:lnTo>
                    <a:pt x="314" y="427"/>
                  </a:lnTo>
                  <a:lnTo>
                    <a:pt x="313" y="427"/>
                  </a:lnTo>
                  <a:lnTo>
                    <a:pt x="313" y="426"/>
                  </a:lnTo>
                  <a:lnTo>
                    <a:pt x="313" y="427"/>
                  </a:lnTo>
                  <a:lnTo>
                    <a:pt x="314" y="427"/>
                  </a:lnTo>
                  <a:lnTo>
                    <a:pt x="314" y="429"/>
                  </a:lnTo>
                  <a:lnTo>
                    <a:pt x="314" y="430"/>
                  </a:lnTo>
                  <a:lnTo>
                    <a:pt x="314" y="431"/>
                  </a:lnTo>
                  <a:lnTo>
                    <a:pt x="313" y="430"/>
                  </a:lnTo>
                  <a:lnTo>
                    <a:pt x="313" y="431"/>
                  </a:lnTo>
                  <a:lnTo>
                    <a:pt x="313" y="432"/>
                  </a:lnTo>
                  <a:lnTo>
                    <a:pt x="313" y="433"/>
                  </a:lnTo>
                  <a:lnTo>
                    <a:pt x="313" y="434"/>
                  </a:lnTo>
                  <a:lnTo>
                    <a:pt x="313" y="435"/>
                  </a:lnTo>
                  <a:lnTo>
                    <a:pt x="312" y="435"/>
                  </a:lnTo>
                  <a:lnTo>
                    <a:pt x="311" y="430"/>
                  </a:lnTo>
                  <a:lnTo>
                    <a:pt x="309" y="427"/>
                  </a:lnTo>
                  <a:lnTo>
                    <a:pt x="308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5"/>
                  </a:lnTo>
                  <a:lnTo>
                    <a:pt x="309" y="424"/>
                  </a:lnTo>
                  <a:lnTo>
                    <a:pt x="309" y="423"/>
                  </a:lnTo>
                  <a:lnTo>
                    <a:pt x="308" y="423"/>
                  </a:lnTo>
                  <a:lnTo>
                    <a:pt x="307" y="423"/>
                  </a:lnTo>
                  <a:lnTo>
                    <a:pt x="308" y="423"/>
                  </a:lnTo>
                  <a:lnTo>
                    <a:pt x="307" y="423"/>
                  </a:lnTo>
                  <a:lnTo>
                    <a:pt x="307" y="424"/>
                  </a:lnTo>
                  <a:lnTo>
                    <a:pt x="307" y="423"/>
                  </a:lnTo>
                  <a:lnTo>
                    <a:pt x="308" y="423"/>
                  </a:lnTo>
                  <a:lnTo>
                    <a:pt x="308" y="424"/>
                  </a:lnTo>
                  <a:lnTo>
                    <a:pt x="308" y="425"/>
                  </a:lnTo>
                  <a:lnTo>
                    <a:pt x="308" y="426"/>
                  </a:lnTo>
                  <a:lnTo>
                    <a:pt x="307" y="426"/>
                  </a:lnTo>
                  <a:lnTo>
                    <a:pt x="307" y="427"/>
                  </a:lnTo>
                  <a:lnTo>
                    <a:pt x="307" y="429"/>
                  </a:lnTo>
                  <a:lnTo>
                    <a:pt x="306" y="429"/>
                  </a:lnTo>
                  <a:lnTo>
                    <a:pt x="306" y="427"/>
                  </a:lnTo>
                  <a:lnTo>
                    <a:pt x="306" y="429"/>
                  </a:lnTo>
                  <a:lnTo>
                    <a:pt x="305" y="429"/>
                  </a:lnTo>
                  <a:lnTo>
                    <a:pt x="305" y="427"/>
                  </a:lnTo>
                  <a:lnTo>
                    <a:pt x="305" y="426"/>
                  </a:lnTo>
                  <a:lnTo>
                    <a:pt x="304" y="426"/>
                  </a:lnTo>
                  <a:lnTo>
                    <a:pt x="304" y="425"/>
                  </a:lnTo>
                  <a:lnTo>
                    <a:pt x="304" y="426"/>
                  </a:lnTo>
                  <a:lnTo>
                    <a:pt x="304" y="427"/>
                  </a:lnTo>
                  <a:lnTo>
                    <a:pt x="304" y="429"/>
                  </a:lnTo>
                  <a:lnTo>
                    <a:pt x="305" y="429"/>
                  </a:lnTo>
                  <a:lnTo>
                    <a:pt x="305" y="430"/>
                  </a:lnTo>
                  <a:lnTo>
                    <a:pt x="305" y="431"/>
                  </a:lnTo>
                  <a:lnTo>
                    <a:pt x="305" y="432"/>
                  </a:lnTo>
                  <a:lnTo>
                    <a:pt x="305" y="431"/>
                  </a:lnTo>
                  <a:lnTo>
                    <a:pt x="306" y="430"/>
                  </a:lnTo>
                  <a:lnTo>
                    <a:pt x="307" y="431"/>
                  </a:lnTo>
                  <a:lnTo>
                    <a:pt x="309" y="435"/>
                  </a:lnTo>
                  <a:lnTo>
                    <a:pt x="308" y="435"/>
                  </a:lnTo>
                  <a:lnTo>
                    <a:pt x="309" y="435"/>
                  </a:lnTo>
                  <a:lnTo>
                    <a:pt x="308" y="437"/>
                  </a:lnTo>
                  <a:lnTo>
                    <a:pt x="309" y="437"/>
                  </a:lnTo>
                  <a:lnTo>
                    <a:pt x="309" y="435"/>
                  </a:lnTo>
                  <a:lnTo>
                    <a:pt x="309" y="437"/>
                  </a:lnTo>
                  <a:lnTo>
                    <a:pt x="311" y="438"/>
                  </a:lnTo>
                  <a:lnTo>
                    <a:pt x="309" y="438"/>
                  </a:lnTo>
                  <a:lnTo>
                    <a:pt x="308" y="438"/>
                  </a:lnTo>
                  <a:lnTo>
                    <a:pt x="308" y="439"/>
                  </a:lnTo>
                  <a:lnTo>
                    <a:pt x="307" y="439"/>
                  </a:lnTo>
                  <a:lnTo>
                    <a:pt x="306" y="435"/>
                  </a:lnTo>
                  <a:lnTo>
                    <a:pt x="305" y="435"/>
                  </a:lnTo>
                  <a:lnTo>
                    <a:pt x="305" y="437"/>
                  </a:lnTo>
                  <a:lnTo>
                    <a:pt x="304" y="437"/>
                  </a:lnTo>
                  <a:lnTo>
                    <a:pt x="304" y="438"/>
                  </a:lnTo>
                  <a:lnTo>
                    <a:pt x="305" y="439"/>
                  </a:lnTo>
                  <a:lnTo>
                    <a:pt x="305" y="440"/>
                  </a:lnTo>
                  <a:lnTo>
                    <a:pt x="304" y="440"/>
                  </a:lnTo>
                  <a:lnTo>
                    <a:pt x="303" y="439"/>
                  </a:lnTo>
                  <a:lnTo>
                    <a:pt x="303" y="440"/>
                  </a:lnTo>
                  <a:lnTo>
                    <a:pt x="304" y="440"/>
                  </a:lnTo>
                  <a:lnTo>
                    <a:pt x="304" y="441"/>
                  </a:lnTo>
                  <a:lnTo>
                    <a:pt x="303" y="441"/>
                  </a:lnTo>
                  <a:lnTo>
                    <a:pt x="304" y="441"/>
                  </a:lnTo>
                  <a:lnTo>
                    <a:pt x="303" y="442"/>
                  </a:lnTo>
                  <a:lnTo>
                    <a:pt x="301" y="443"/>
                  </a:lnTo>
                  <a:lnTo>
                    <a:pt x="301" y="444"/>
                  </a:lnTo>
                  <a:lnTo>
                    <a:pt x="299" y="446"/>
                  </a:lnTo>
                  <a:lnTo>
                    <a:pt x="300" y="446"/>
                  </a:lnTo>
                  <a:lnTo>
                    <a:pt x="299" y="444"/>
                  </a:lnTo>
                  <a:lnTo>
                    <a:pt x="299" y="443"/>
                  </a:lnTo>
                  <a:lnTo>
                    <a:pt x="298" y="441"/>
                  </a:lnTo>
                  <a:lnTo>
                    <a:pt x="299" y="440"/>
                  </a:lnTo>
                  <a:lnTo>
                    <a:pt x="299" y="441"/>
                  </a:lnTo>
                  <a:lnTo>
                    <a:pt x="299" y="440"/>
                  </a:lnTo>
                  <a:lnTo>
                    <a:pt x="299" y="439"/>
                  </a:lnTo>
                  <a:lnTo>
                    <a:pt x="299" y="440"/>
                  </a:lnTo>
                  <a:lnTo>
                    <a:pt x="298" y="440"/>
                  </a:lnTo>
                  <a:lnTo>
                    <a:pt x="298" y="439"/>
                  </a:lnTo>
                  <a:lnTo>
                    <a:pt x="298" y="438"/>
                  </a:lnTo>
                  <a:lnTo>
                    <a:pt x="298" y="439"/>
                  </a:lnTo>
                  <a:lnTo>
                    <a:pt x="297" y="439"/>
                  </a:lnTo>
                  <a:lnTo>
                    <a:pt x="296" y="438"/>
                  </a:lnTo>
                  <a:lnTo>
                    <a:pt x="295" y="437"/>
                  </a:lnTo>
                  <a:lnTo>
                    <a:pt x="296" y="435"/>
                  </a:lnTo>
                  <a:lnTo>
                    <a:pt x="296" y="434"/>
                  </a:lnTo>
                  <a:lnTo>
                    <a:pt x="295" y="432"/>
                  </a:lnTo>
                  <a:lnTo>
                    <a:pt x="295" y="431"/>
                  </a:lnTo>
                  <a:lnTo>
                    <a:pt x="295" y="429"/>
                  </a:lnTo>
                  <a:lnTo>
                    <a:pt x="295" y="427"/>
                  </a:lnTo>
                  <a:lnTo>
                    <a:pt x="296" y="427"/>
                  </a:lnTo>
                  <a:lnTo>
                    <a:pt x="297" y="427"/>
                  </a:lnTo>
                  <a:lnTo>
                    <a:pt x="296" y="427"/>
                  </a:lnTo>
                  <a:lnTo>
                    <a:pt x="296" y="426"/>
                  </a:lnTo>
                  <a:lnTo>
                    <a:pt x="295" y="426"/>
                  </a:lnTo>
                  <a:lnTo>
                    <a:pt x="294" y="426"/>
                  </a:lnTo>
                  <a:lnTo>
                    <a:pt x="292" y="426"/>
                  </a:lnTo>
                  <a:lnTo>
                    <a:pt x="292" y="425"/>
                  </a:lnTo>
                  <a:lnTo>
                    <a:pt x="294" y="425"/>
                  </a:lnTo>
                  <a:lnTo>
                    <a:pt x="292" y="425"/>
                  </a:lnTo>
                  <a:lnTo>
                    <a:pt x="292" y="424"/>
                  </a:lnTo>
                  <a:lnTo>
                    <a:pt x="291" y="424"/>
                  </a:lnTo>
                  <a:lnTo>
                    <a:pt x="291" y="423"/>
                  </a:lnTo>
                  <a:lnTo>
                    <a:pt x="290" y="423"/>
                  </a:lnTo>
                  <a:lnTo>
                    <a:pt x="290" y="424"/>
                  </a:lnTo>
                  <a:lnTo>
                    <a:pt x="290" y="425"/>
                  </a:lnTo>
                  <a:lnTo>
                    <a:pt x="289" y="427"/>
                  </a:lnTo>
                  <a:lnTo>
                    <a:pt x="288" y="426"/>
                  </a:lnTo>
                  <a:lnTo>
                    <a:pt x="288" y="425"/>
                  </a:lnTo>
                  <a:lnTo>
                    <a:pt x="287" y="425"/>
                  </a:lnTo>
                  <a:lnTo>
                    <a:pt x="287" y="422"/>
                  </a:lnTo>
                  <a:lnTo>
                    <a:pt x="288" y="422"/>
                  </a:lnTo>
                  <a:lnTo>
                    <a:pt x="287" y="422"/>
                  </a:lnTo>
                  <a:lnTo>
                    <a:pt x="287" y="421"/>
                  </a:lnTo>
                  <a:lnTo>
                    <a:pt x="286" y="421"/>
                  </a:lnTo>
                  <a:lnTo>
                    <a:pt x="284" y="421"/>
                  </a:lnTo>
                  <a:lnTo>
                    <a:pt x="284" y="420"/>
                  </a:lnTo>
                  <a:lnTo>
                    <a:pt x="283" y="420"/>
                  </a:lnTo>
                  <a:lnTo>
                    <a:pt x="282" y="418"/>
                  </a:lnTo>
                  <a:lnTo>
                    <a:pt x="281" y="418"/>
                  </a:lnTo>
                  <a:lnTo>
                    <a:pt x="281" y="417"/>
                  </a:lnTo>
                  <a:lnTo>
                    <a:pt x="281" y="416"/>
                  </a:lnTo>
                  <a:lnTo>
                    <a:pt x="281" y="415"/>
                  </a:lnTo>
                  <a:lnTo>
                    <a:pt x="281" y="414"/>
                  </a:lnTo>
                  <a:lnTo>
                    <a:pt x="282" y="414"/>
                  </a:lnTo>
                  <a:lnTo>
                    <a:pt x="282" y="413"/>
                  </a:lnTo>
                  <a:lnTo>
                    <a:pt x="283" y="413"/>
                  </a:lnTo>
                  <a:lnTo>
                    <a:pt x="286" y="413"/>
                  </a:lnTo>
                  <a:lnTo>
                    <a:pt x="284" y="413"/>
                  </a:lnTo>
                  <a:lnTo>
                    <a:pt x="284" y="412"/>
                  </a:lnTo>
                  <a:lnTo>
                    <a:pt x="283" y="412"/>
                  </a:lnTo>
                  <a:lnTo>
                    <a:pt x="282" y="412"/>
                  </a:lnTo>
                  <a:lnTo>
                    <a:pt x="282" y="413"/>
                  </a:lnTo>
                  <a:lnTo>
                    <a:pt x="282" y="412"/>
                  </a:lnTo>
                  <a:lnTo>
                    <a:pt x="282" y="413"/>
                  </a:lnTo>
                  <a:lnTo>
                    <a:pt x="281" y="413"/>
                  </a:lnTo>
                  <a:lnTo>
                    <a:pt x="280" y="413"/>
                  </a:lnTo>
                  <a:lnTo>
                    <a:pt x="280" y="414"/>
                  </a:lnTo>
                  <a:lnTo>
                    <a:pt x="280" y="415"/>
                  </a:lnTo>
                  <a:lnTo>
                    <a:pt x="279" y="415"/>
                  </a:lnTo>
                  <a:lnTo>
                    <a:pt x="278" y="414"/>
                  </a:lnTo>
                  <a:lnTo>
                    <a:pt x="278" y="415"/>
                  </a:lnTo>
                  <a:lnTo>
                    <a:pt x="278" y="414"/>
                  </a:lnTo>
                  <a:lnTo>
                    <a:pt x="277" y="415"/>
                  </a:lnTo>
                  <a:lnTo>
                    <a:pt x="278" y="415"/>
                  </a:lnTo>
                  <a:lnTo>
                    <a:pt x="277" y="415"/>
                  </a:lnTo>
                  <a:lnTo>
                    <a:pt x="278" y="415"/>
                  </a:lnTo>
                  <a:lnTo>
                    <a:pt x="279" y="416"/>
                  </a:lnTo>
                  <a:lnTo>
                    <a:pt x="279" y="417"/>
                  </a:lnTo>
                  <a:lnTo>
                    <a:pt x="280" y="418"/>
                  </a:lnTo>
                  <a:lnTo>
                    <a:pt x="280" y="417"/>
                  </a:lnTo>
                  <a:lnTo>
                    <a:pt x="280" y="418"/>
                  </a:lnTo>
                  <a:lnTo>
                    <a:pt x="281" y="418"/>
                  </a:lnTo>
                  <a:lnTo>
                    <a:pt x="282" y="420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4" y="421"/>
                  </a:lnTo>
                  <a:lnTo>
                    <a:pt x="286" y="421"/>
                  </a:lnTo>
                  <a:lnTo>
                    <a:pt x="286" y="422"/>
                  </a:lnTo>
                  <a:lnTo>
                    <a:pt x="284" y="423"/>
                  </a:lnTo>
                  <a:lnTo>
                    <a:pt x="284" y="424"/>
                  </a:lnTo>
                  <a:lnTo>
                    <a:pt x="284" y="425"/>
                  </a:lnTo>
                  <a:lnTo>
                    <a:pt x="282" y="427"/>
                  </a:lnTo>
                  <a:lnTo>
                    <a:pt x="282" y="426"/>
                  </a:lnTo>
                  <a:lnTo>
                    <a:pt x="281" y="426"/>
                  </a:lnTo>
                  <a:lnTo>
                    <a:pt x="281" y="425"/>
                  </a:lnTo>
                  <a:lnTo>
                    <a:pt x="280" y="425"/>
                  </a:lnTo>
                  <a:lnTo>
                    <a:pt x="280" y="424"/>
                  </a:lnTo>
                  <a:lnTo>
                    <a:pt x="280" y="423"/>
                  </a:lnTo>
                  <a:lnTo>
                    <a:pt x="280" y="422"/>
                  </a:lnTo>
                  <a:lnTo>
                    <a:pt x="281" y="422"/>
                  </a:lnTo>
                  <a:lnTo>
                    <a:pt x="280" y="422"/>
                  </a:lnTo>
                  <a:lnTo>
                    <a:pt x="280" y="421"/>
                  </a:lnTo>
                  <a:lnTo>
                    <a:pt x="280" y="420"/>
                  </a:lnTo>
                  <a:lnTo>
                    <a:pt x="279" y="421"/>
                  </a:lnTo>
                  <a:lnTo>
                    <a:pt x="279" y="422"/>
                  </a:lnTo>
                  <a:lnTo>
                    <a:pt x="278" y="422"/>
                  </a:lnTo>
                  <a:lnTo>
                    <a:pt x="278" y="421"/>
                  </a:lnTo>
                  <a:lnTo>
                    <a:pt x="277" y="421"/>
                  </a:lnTo>
                  <a:lnTo>
                    <a:pt x="277" y="420"/>
                  </a:lnTo>
                  <a:lnTo>
                    <a:pt x="277" y="418"/>
                  </a:lnTo>
                  <a:lnTo>
                    <a:pt x="275" y="420"/>
                  </a:lnTo>
                  <a:lnTo>
                    <a:pt x="275" y="418"/>
                  </a:lnTo>
                  <a:lnTo>
                    <a:pt x="274" y="418"/>
                  </a:lnTo>
                  <a:lnTo>
                    <a:pt x="274" y="420"/>
                  </a:lnTo>
                  <a:lnTo>
                    <a:pt x="274" y="418"/>
                  </a:lnTo>
                  <a:lnTo>
                    <a:pt x="275" y="420"/>
                  </a:lnTo>
                  <a:lnTo>
                    <a:pt x="275" y="421"/>
                  </a:lnTo>
                  <a:lnTo>
                    <a:pt x="274" y="421"/>
                  </a:lnTo>
                  <a:lnTo>
                    <a:pt x="275" y="421"/>
                  </a:lnTo>
                  <a:lnTo>
                    <a:pt x="275" y="422"/>
                  </a:lnTo>
                  <a:lnTo>
                    <a:pt x="274" y="422"/>
                  </a:lnTo>
                  <a:lnTo>
                    <a:pt x="274" y="423"/>
                  </a:lnTo>
                  <a:lnTo>
                    <a:pt x="275" y="423"/>
                  </a:lnTo>
                  <a:lnTo>
                    <a:pt x="277" y="423"/>
                  </a:lnTo>
                  <a:lnTo>
                    <a:pt x="277" y="424"/>
                  </a:lnTo>
                  <a:lnTo>
                    <a:pt x="277" y="423"/>
                  </a:lnTo>
                  <a:lnTo>
                    <a:pt x="277" y="422"/>
                  </a:lnTo>
                  <a:lnTo>
                    <a:pt x="278" y="423"/>
                  </a:lnTo>
                  <a:lnTo>
                    <a:pt x="279" y="423"/>
                  </a:lnTo>
                  <a:lnTo>
                    <a:pt x="279" y="424"/>
                  </a:lnTo>
                  <a:lnTo>
                    <a:pt x="280" y="424"/>
                  </a:lnTo>
                  <a:lnTo>
                    <a:pt x="280" y="425"/>
                  </a:lnTo>
                  <a:lnTo>
                    <a:pt x="280" y="426"/>
                  </a:lnTo>
                  <a:lnTo>
                    <a:pt x="280" y="427"/>
                  </a:lnTo>
                  <a:lnTo>
                    <a:pt x="278" y="427"/>
                  </a:lnTo>
                  <a:lnTo>
                    <a:pt x="278" y="426"/>
                  </a:lnTo>
                  <a:lnTo>
                    <a:pt x="278" y="427"/>
                  </a:lnTo>
                  <a:lnTo>
                    <a:pt x="277" y="427"/>
                  </a:lnTo>
                  <a:lnTo>
                    <a:pt x="278" y="429"/>
                  </a:lnTo>
                  <a:lnTo>
                    <a:pt x="279" y="430"/>
                  </a:lnTo>
                  <a:lnTo>
                    <a:pt x="277" y="430"/>
                  </a:lnTo>
                  <a:lnTo>
                    <a:pt x="275" y="430"/>
                  </a:lnTo>
                  <a:lnTo>
                    <a:pt x="274" y="429"/>
                  </a:lnTo>
                  <a:lnTo>
                    <a:pt x="273" y="430"/>
                  </a:lnTo>
                  <a:lnTo>
                    <a:pt x="272" y="430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6"/>
                  </a:lnTo>
                  <a:lnTo>
                    <a:pt x="272" y="425"/>
                  </a:lnTo>
                  <a:lnTo>
                    <a:pt x="272" y="424"/>
                  </a:lnTo>
                  <a:lnTo>
                    <a:pt x="271" y="424"/>
                  </a:lnTo>
                  <a:lnTo>
                    <a:pt x="271" y="426"/>
                  </a:lnTo>
                  <a:lnTo>
                    <a:pt x="271" y="427"/>
                  </a:lnTo>
                  <a:lnTo>
                    <a:pt x="271" y="429"/>
                  </a:lnTo>
                  <a:lnTo>
                    <a:pt x="271" y="430"/>
                  </a:lnTo>
                  <a:lnTo>
                    <a:pt x="270" y="433"/>
                  </a:lnTo>
                  <a:lnTo>
                    <a:pt x="270" y="434"/>
                  </a:lnTo>
                  <a:lnTo>
                    <a:pt x="269" y="433"/>
                  </a:lnTo>
                  <a:lnTo>
                    <a:pt x="269" y="432"/>
                  </a:lnTo>
                  <a:lnTo>
                    <a:pt x="269" y="433"/>
                  </a:lnTo>
                  <a:lnTo>
                    <a:pt x="267" y="432"/>
                  </a:lnTo>
                  <a:lnTo>
                    <a:pt x="267" y="433"/>
                  </a:lnTo>
                  <a:lnTo>
                    <a:pt x="267" y="434"/>
                  </a:lnTo>
                  <a:lnTo>
                    <a:pt x="265" y="437"/>
                  </a:lnTo>
                  <a:lnTo>
                    <a:pt x="265" y="438"/>
                  </a:lnTo>
                  <a:lnTo>
                    <a:pt x="263" y="435"/>
                  </a:lnTo>
                  <a:lnTo>
                    <a:pt x="264" y="433"/>
                  </a:lnTo>
                  <a:lnTo>
                    <a:pt x="264" y="432"/>
                  </a:lnTo>
                  <a:lnTo>
                    <a:pt x="264" y="431"/>
                  </a:lnTo>
                  <a:lnTo>
                    <a:pt x="264" y="427"/>
                  </a:lnTo>
                  <a:lnTo>
                    <a:pt x="264" y="426"/>
                  </a:lnTo>
                  <a:lnTo>
                    <a:pt x="264" y="425"/>
                  </a:lnTo>
                  <a:lnTo>
                    <a:pt x="264" y="424"/>
                  </a:lnTo>
                  <a:lnTo>
                    <a:pt x="264" y="423"/>
                  </a:lnTo>
                  <a:lnTo>
                    <a:pt x="263" y="423"/>
                  </a:lnTo>
                  <a:lnTo>
                    <a:pt x="263" y="424"/>
                  </a:lnTo>
                  <a:lnTo>
                    <a:pt x="263" y="425"/>
                  </a:lnTo>
                  <a:lnTo>
                    <a:pt x="260" y="424"/>
                  </a:lnTo>
                  <a:lnTo>
                    <a:pt x="258" y="424"/>
                  </a:lnTo>
                  <a:lnTo>
                    <a:pt x="257" y="424"/>
                  </a:lnTo>
                  <a:lnTo>
                    <a:pt x="256" y="424"/>
                  </a:lnTo>
                  <a:lnTo>
                    <a:pt x="257" y="424"/>
                  </a:lnTo>
                  <a:lnTo>
                    <a:pt x="257" y="425"/>
                  </a:lnTo>
                  <a:lnTo>
                    <a:pt x="258" y="425"/>
                  </a:lnTo>
                  <a:lnTo>
                    <a:pt x="260" y="425"/>
                  </a:lnTo>
                  <a:lnTo>
                    <a:pt x="260" y="426"/>
                  </a:lnTo>
                  <a:lnTo>
                    <a:pt x="260" y="427"/>
                  </a:lnTo>
                  <a:lnTo>
                    <a:pt x="261" y="431"/>
                  </a:lnTo>
                  <a:lnTo>
                    <a:pt x="260" y="432"/>
                  </a:lnTo>
                  <a:lnTo>
                    <a:pt x="261" y="434"/>
                  </a:lnTo>
                  <a:lnTo>
                    <a:pt x="260" y="437"/>
                  </a:lnTo>
                  <a:lnTo>
                    <a:pt x="258" y="434"/>
                  </a:lnTo>
                  <a:lnTo>
                    <a:pt x="258" y="433"/>
                  </a:lnTo>
                  <a:lnTo>
                    <a:pt x="260" y="433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60" y="431"/>
                  </a:lnTo>
                  <a:lnTo>
                    <a:pt x="260" y="430"/>
                  </a:lnTo>
                  <a:lnTo>
                    <a:pt x="258" y="430"/>
                  </a:lnTo>
                  <a:lnTo>
                    <a:pt x="258" y="431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7" y="433"/>
                  </a:lnTo>
                  <a:lnTo>
                    <a:pt x="256" y="435"/>
                  </a:lnTo>
                  <a:lnTo>
                    <a:pt x="255" y="435"/>
                  </a:lnTo>
                  <a:lnTo>
                    <a:pt x="255" y="437"/>
                  </a:lnTo>
                  <a:lnTo>
                    <a:pt x="254" y="437"/>
                  </a:lnTo>
                  <a:lnTo>
                    <a:pt x="254" y="438"/>
                  </a:lnTo>
                  <a:lnTo>
                    <a:pt x="252" y="437"/>
                  </a:lnTo>
                  <a:lnTo>
                    <a:pt x="250" y="437"/>
                  </a:lnTo>
                  <a:lnTo>
                    <a:pt x="250" y="435"/>
                  </a:lnTo>
                  <a:lnTo>
                    <a:pt x="249" y="435"/>
                  </a:lnTo>
                  <a:lnTo>
                    <a:pt x="249" y="437"/>
                  </a:lnTo>
                  <a:lnTo>
                    <a:pt x="249" y="435"/>
                  </a:lnTo>
                  <a:lnTo>
                    <a:pt x="248" y="435"/>
                  </a:lnTo>
                  <a:lnTo>
                    <a:pt x="248" y="437"/>
                  </a:lnTo>
                  <a:lnTo>
                    <a:pt x="249" y="437"/>
                  </a:lnTo>
                  <a:lnTo>
                    <a:pt x="250" y="437"/>
                  </a:lnTo>
                  <a:lnTo>
                    <a:pt x="250" y="438"/>
                  </a:lnTo>
                  <a:lnTo>
                    <a:pt x="250" y="439"/>
                  </a:lnTo>
                  <a:lnTo>
                    <a:pt x="250" y="440"/>
                  </a:lnTo>
                  <a:lnTo>
                    <a:pt x="250" y="441"/>
                  </a:lnTo>
                  <a:lnTo>
                    <a:pt x="252" y="441"/>
                  </a:lnTo>
                  <a:lnTo>
                    <a:pt x="252" y="443"/>
                  </a:lnTo>
                  <a:lnTo>
                    <a:pt x="250" y="447"/>
                  </a:lnTo>
                  <a:lnTo>
                    <a:pt x="250" y="448"/>
                  </a:lnTo>
                  <a:lnTo>
                    <a:pt x="250" y="449"/>
                  </a:lnTo>
                  <a:lnTo>
                    <a:pt x="250" y="450"/>
                  </a:lnTo>
                  <a:lnTo>
                    <a:pt x="252" y="451"/>
                  </a:lnTo>
                  <a:lnTo>
                    <a:pt x="252" y="452"/>
                  </a:lnTo>
                  <a:lnTo>
                    <a:pt x="253" y="452"/>
                  </a:lnTo>
                  <a:lnTo>
                    <a:pt x="255" y="457"/>
                  </a:lnTo>
                  <a:lnTo>
                    <a:pt x="254" y="457"/>
                  </a:lnTo>
                  <a:lnTo>
                    <a:pt x="254" y="456"/>
                  </a:lnTo>
                  <a:lnTo>
                    <a:pt x="253" y="456"/>
                  </a:lnTo>
                  <a:lnTo>
                    <a:pt x="253" y="455"/>
                  </a:lnTo>
                  <a:lnTo>
                    <a:pt x="252" y="455"/>
                  </a:lnTo>
                  <a:lnTo>
                    <a:pt x="252" y="456"/>
                  </a:lnTo>
                  <a:lnTo>
                    <a:pt x="252" y="457"/>
                  </a:lnTo>
                  <a:lnTo>
                    <a:pt x="253" y="457"/>
                  </a:lnTo>
                  <a:lnTo>
                    <a:pt x="254" y="458"/>
                  </a:lnTo>
                  <a:lnTo>
                    <a:pt x="252" y="459"/>
                  </a:lnTo>
                  <a:lnTo>
                    <a:pt x="250" y="458"/>
                  </a:lnTo>
                  <a:lnTo>
                    <a:pt x="249" y="458"/>
                  </a:lnTo>
                  <a:lnTo>
                    <a:pt x="249" y="457"/>
                  </a:lnTo>
                  <a:lnTo>
                    <a:pt x="248" y="457"/>
                  </a:lnTo>
                  <a:lnTo>
                    <a:pt x="249" y="457"/>
                  </a:lnTo>
                  <a:lnTo>
                    <a:pt x="249" y="456"/>
                  </a:lnTo>
                  <a:lnTo>
                    <a:pt x="248" y="457"/>
                  </a:lnTo>
                  <a:lnTo>
                    <a:pt x="248" y="456"/>
                  </a:lnTo>
                  <a:lnTo>
                    <a:pt x="247" y="456"/>
                  </a:lnTo>
                  <a:lnTo>
                    <a:pt x="247" y="455"/>
                  </a:lnTo>
                  <a:lnTo>
                    <a:pt x="246" y="455"/>
                  </a:lnTo>
                  <a:lnTo>
                    <a:pt x="244" y="454"/>
                  </a:lnTo>
                  <a:lnTo>
                    <a:pt x="244" y="452"/>
                  </a:lnTo>
                  <a:lnTo>
                    <a:pt x="245" y="452"/>
                  </a:lnTo>
                  <a:lnTo>
                    <a:pt x="245" y="451"/>
                  </a:lnTo>
                  <a:lnTo>
                    <a:pt x="244" y="451"/>
                  </a:lnTo>
                  <a:lnTo>
                    <a:pt x="244" y="452"/>
                  </a:lnTo>
                  <a:lnTo>
                    <a:pt x="241" y="452"/>
                  </a:lnTo>
                  <a:lnTo>
                    <a:pt x="240" y="452"/>
                  </a:lnTo>
                  <a:lnTo>
                    <a:pt x="239" y="451"/>
                  </a:lnTo>
                  <a:lnTo>
                    <a:pt x="235" y="448"/>
                  </a:lnTo>
                  <a:lnTo>
                    <a:pt x="233" y="447"/>
                  </a:lnTo>
                  <a:lnTo>
                    <a:pt x="233" y="446"/>
                  </a:lnTo>
                  <a:lnTo>
                    <a:pt x="232" y="446"/>
                  </a:lnTo>
                  <a:lnTo>
                    <a:pt x="232" y="447"/>
                  </a:lnTo>
                  <a:lnTo>
                    <a:pt x="231" y="447"/>
                  </a:lnTo>
                  <a:lnTo>
                    <a:pt x="231" y="446"/>
                  </a:lnTo>
                  <a:lnTo>
                    <a:pt x="231" y="444"/>
                  </a:lnTo>
                  <a:lnTo>
                    <a:pt x="231" y="446"/>
                  </a:lnTo>
                  <a:lnTo>
                    <a:pt x="231" y="447"/>
                  </a:lnTo>
                  <a:lnTo>
                    <a:pt x="230" y="447"/>
                  </a:lnTo>
                  <a:lnTo>
                    <a:pt x="230" y="448"/>
                  </a:lnTo>
                  <a:lnTo>
                    <a:pt x="229" y="448"/>
                  </a:lnTo>
                  <a:lnTo>
                    <a:pt x="229" y="449"/>
                  </a:lnTo>
                  <a:lnTo>
                    <a:pt x="228" y="448"/>
                  </a:lnTo>
                  <a:lnTo>
                    <a:pt x="228" y="449"/>
                  </a:lnTo>
                  <a:lnTo>
                    <a:pt x="228" y="450"/>
                  </a:lnTo>
                  <a:lnTo>
                    <a:pt x="224" y="449"/>
                  </a:lnTo>
                  <a:lnTo>
                    <a:pt x="224" y="448"/>
                  </a:lnTo>
                  <a:lnTo>
                    <a:pt x="224" y="447"/>
                  </a:lnTo>
                  <a:lnTo>
                    <a:pt x="224" y="443"/>
                  </a:lnTo>
                  <a:lnTo>
                    <a:pt x="225" y="443"/>
                  </a:lnTo>
                  <a:lnTo>
                    <a:pt x="225" y="444"/>
                  </a:lnTo>
                  <a:lnTo>
                    <a:pt x="227" y="444"/>
                  </a:lnTo>
                  <a:lnTo>
                    <a:pt x="227" y="443"/>
                  </a:lnTo>
                  <a:lnTo>
                    <a:pt x="225" y="443"/>
                  </a:lnTo>
                  <a:lnTo>
                    <a:pt x="225" y="442"/>
                  </a:lnTo>
                  <a:lnTo>
                    <a:pt x="227" y="442"/>
                  </a:lnTo>
                  <a:lnTo>
                    <a:pt x="228" y="442"/>
                  </a:lnTo>
                  <a:lnTo>
                    <a:pt x="228" y="441"/>
                  </a:lnTo>
                  <a:lnTo>
                    <a:pt x="227" y="441"/>
                  </a:lnTo>
                  <a:lnTo>
                    <a:pt x="227" y="440"/>
                  </a:lnTo>
                  <a:lnTo>
                    <a:pt x="228" y="440"/>
                  </a:lnTo>
                  <a:lnTo>
                    <a:pt x="228" y="441"/>
                  </a:lnTo>
                  <a:lnTo>
                    <a:pt x="229" y="441"/>
                  </a:lnTo>
                  <a:lnTo>
                    <a:pt x="229" y="442"/>
                  </a:lnTo>
                  <a:lnTo>
                    <a:pt x="230" y="443"/>
                  </a:lnTo>
                  <a:lnTo>
                    <a:pt x="230" y="442"/>
                  </a:lnTo>
                  <a:lnTo>
                    <a:pt x="231" y="442"/>
                  </a:lnTo>
                  <a:lnTo>
                    <a:pt x="230" y="441"/>
                  </a:lnTo>
                  <a:lnTo>
                    <a:pt x="230" y="440"/>
                  </a:lnTo>
                  <a:lnTo>
                    <a:pt x="231" y="440"/>
                  </a:lnTo>
                  <a:lnTo>
                    <a:pt x="230" y="440"/>
                  </a:lnTo>
                  <a:lnTo>
                    <a:pt x="229" y="440"/>
                  </a:lnTo>
                  <a:lnTo>
                    <a:pt x="229" y="439"/>
                  </a:lnTo>
                  <a:lnTo>
                    <a:pt x="228" y="439"/>
                  </a:lnTo>
                  <a:lnTo>
                    <a:pt x="227" y="440"/>
                  </a:lnTo>
                  <a:lnTo>
                    <a:pt x="225" y="440"/>
                  </a:lnTo>
                  <a:lnTo>
                    <a:pt x="224" y="440"/>
                  </a:lnTo>
                  <a:lnTo>
                    <a:pt x="224" y="438"/>
                  </a:lnTo>
                  <a:lnTo>
                    <a:pt x="225" y="438"/>
                  </a:lnTo>
                  <a:lnTo>
                    <a:pt x="225" y="437"/>
                  </a:lnTo>
                  <a:lnTo>
                    <a:pt x="224" y="437"/>
                  </a:lnTo>
                  <a:lnTo>
                    <a:pt x="225" y="434"/>
                  </a:lnTo>
                  <a:lnTo>
                    <a:pt x="225" y="433"/>
                  </a:lnTo>
                  <a:lnTo>
                    <a:pt x="227" y="433"/>
                  </a:lnTo>
                  <a:lnTo>
                    <a:pt x="227" y="432"/>
                  </a:lnTo>
                  <a:lnTo>
                    <a:pt x="227" y="431"/>
                  </a:lnTo>
                  <a:lnTo>
                    <a:pt x="227" y="430"/>
                  </a:lnTo>
                  <a:lnTo>
                    <a:pt x="228" y="430"/>
                  </a:lnTo>
                  <a:lnTo>
                    <a:pt x="229" y="431"/>
                  </a:lnTo>
                  <a:lnTo>
                    <a:pt x="229" y="430"/>
                  </a:lnTo>
                  <a:lnTo>
                    <a:pt x="228" y="429"/>
                  </a:lnTo>
                  <a:lnTo>
                    <a:pt x="228" y="427"/>
                  </a:lnTo>
                  <a:lnTo>
                    <a:pt x="229" y="426"/>
                  </a:lnTo>
                  <a:lnTo>
                    <a:pt x="229" y="425"/>
                  </a:lnTo>
                  <a:lnTo>
                    <a:pt x="229" y="424"/>
                  </a:lnTo>
                  <a:lnTo>
                    <a:pt x="230" y="424"/>
                  </a:lnTo>
                  <a:lnTo>
                    <a:pt x="230" y="423"/>
                  </a:lnTo>
                  <a:lnTo>
                    <a:pt x="231" y="422"/>
                  </a:lnTo>
                  <a:lnTo>
                    <a:pt x="231" y="421"/>
                  </a:lnTo>
                  <a:lnTo>
                    <a:pt x="231" y="420"/>
                  </a:lnTo>
                  <a:lnTo>
                    <a:pt x="232" y="420"/>
                  </a:lnTo>
                  <a:lnTo>
                    <a:pt x="232" y="418"/>
                  </a:lnTo>
                  <a:lnTo>
                    <a:pt x="232" y="417"/>
                  </a:lnTo>
                  <a:lnTo>
                    <a:pt x="232" y="416"/>
                  </a:lnTo>
                  <a:lnTo>
                    <a:pt x="232" y="415"/>
                  </a:lnTo>
                  <a:lnTo>
                    <a:pt x="232" y="414"/>
                  </a:lnTo>
                  <a:lnTo>
                    <a:pt x="232" y="416"/>
                  </a:lnTo>
                  <a:lnTo>
                    <a:pt x="231" y="417"/>
                  </a:lnTo>
                  <a:lnTo>
                    <a:pt x="231" y="418"/>
                  </a:lnTo>
                  <a:lnTo>
                    <a:pt x="230" y="417"/>
                  </a:lnTo>
                  <a:lnTo>
                    <a:pt x="230" y="416"/>
                  </a:lnTo>
                  <a:lnTo>
                    <a:pt x="230" y="415"/>
                  </a:lnTo>
                  <a:lnTo>
                    <a:pt x="230" y="414"/>
                  </a:lnTo>
                  <a:lnTo>
                    <a:pt x="229" y="414"/>
                  </a:lnTo>
                  <a:lnTo>
                    <a:pt x="228" y="414"/>
                  </a:lnTo>
                  <a:lnTo>
                    <a:pt x="227" y="414"/>
                  </a:lnTo>
                  <a:lnTo>
                    <a:pt x="227" y="413"/>
                  </a:lnTo>
                  <a:lnTo>
                    <a:pt x="225" y="413"/>
                  </a:lnTo>
                  <a:lnTo>
                    <a:pt x="225" y="412"/>
                  </a:lnTo>
                  <a:lnTo>
                    <a:pt x="225" y="410"/>
                  </a:lnTo>
                  <a:lnTo>
                    <a:pt x="224" y="409"/>
                  </a:lnTo>
                  <a:lnTo>
                    <a:pt x="224" y="408"/>
                  </a:lnTo>
                  <a:lnTo>
                    <a:pt x="224" y="407"/>
                  </a:lnTo>
                  <a:lnTo>
                    <a:pt x="223" y="407"/>
                  </a:lnTo>
                  <a:lnTo>
                    <a:pt x="222" y="406"/>
                  </a:lnTo>
                  <a:lnTo>
                    <a:pt x="223" y="405"/>
                  </a:lnTo>
                  <a:lnTo>
                    <a:pt x="223" y="404"/>
                  </a:lnTo>
                  <a:lnTo>
                    <a:pt x="223" y="402"/>
                  </a:lnTo>
                  <a:lnTo>
                    <a:pt x="224" y="402"/>
                  </a:lnTo>
                  <a:lnTo>
                    <a:pt x="224" y="401"/>
                  </a:lnTo>
                  <a:lnTo>
                    <a:pt x="225" y="400"/>
                  </a:lnTo>
                  <a:lnTo>
                    <a:pt x="224" y="400"/>
                  </a:lnTo>
                  <a:lnTo>
                    <a:pt x="224" y="401"/>
                  </a:lnTo>
                  <a:lnTo>
                    <a:pt x="223" y="401"/>
                  </a:lnTo>
                  <a:lnTo>
                    <a:pt x="223" y="402"/>
                  </a:lnTo>
                  <a:lnTo>
                    <a:pt x="223" y="404"/>
                  </a:lnTo>
                  <a:lnTo>
                    <a:pt x="223" y="405"/>
                  </a:lnTo>
                  <a:lnTo>
                    <a:pt x="222" y="405"/>
                  </a:lnTo>
                  <a:lnTo>
                    <a:pt x="222" y="406"/>
                  </a:lnTo>
                  <a:lnTo>
                    <a:pt x="221" y="407"/>
                  </a:lnTo>
                  <a:lnTo>
                    <a:pt x="221" y="408"/>
                  </a:lnTo>
                  <a:lnTo>
                    <a:pt x="221" y="409"/>
                  </a:lnTo>
                  <a:lnTo>
                    <a:pt x="221" y="410"/>
                  </a:lnTo>
                  <a:lnTo>
                    <a:pt x="221" y="409"/>
                  </a:lnTo>
                  <a:lnTo>
                    <a:pt x="222" y="409"/>
                  </a:lnTo>
                  <a:lnTo>
                    <a:pt x="223" y="409"/>
                  </a:lnTo>
                  <a:lnTo>
                    <a:pt x="224" y="410"/>
                  </a:lnTo>
                  <a:lnTo>
                    <a:pt x="224" y="412"/>
                  </a:lnTo>
                  <a:lnTo>
                    <a:pt x="224" y="413"/>
                  </a:lnTo>
                  <a:lnTo>
                    <a:pt x="225" y="413"/>
                  </a:lnTo>
                  <a:lnTo>
                    <a:pt x="225" y="414"/>
                  </a:lnTo>
                  <a:lnTo>
                    <a:pt x="227" y="414"/>
                  </a:lnTo>
                  <a:lnTo>
                    <a:pt x="227" y="415"/>
                  </a:lnTo>
                  <a:lnTo>
                    <a:pt x="225" y="417"/>
                  </a:lnTo>
                  <a:lnTo>
                    <a:pt x="227" y="417"/>
                  </a:lnTo>
                  <a:lnTo>
                    <a:pt x="227" y="418"/>
                  </a:lnTo>
                  <a:lnTo>
                    <a:pt x="225" y="420"/>
                  </a:lnTo>
                  <a:lnTo>
                    <a:pt x="227" y="421"/>
                  </a:lnTo>
                  <a:lnTo>
                    <a:pt x="225" y="424"/>
                  </a:lnTo>
                  <a:lnTo>
                    <a:pt x="224" y="424"/>
                  </a:lnTo>
                  <a:lnTo>
                    <a:pt x="224" y="425"/>
                  </a:lnTo>
                  <a:lnTo>
                    <a:pt x="223" y="425"/>
                  </a:lnTo>
                  <a:lnTo>
                    <a:pt x="223" y="426"/>
                  </a:lnTo>
                  <a:lnTo>
                    <a:pt x="223" y="429"/>
                  </a:lnTo>
                  <a:lnTo>
                    <a:pt x="222" y="431"/>
                  </a:lnTo>
                  <a:lnTo>
                    <a:pt x="221" y="431"/>
                  </a:lnTo>
                  <a:lnTo>
                    <a:pt x="221" y="430"/>
                  </a:lnTo>
                  <a:lnTo>
                    <a:pt x="221" y="429"/>
                  </a:lnTo>
                  <a:lnTo>
                    <a:pt x="221" y="427"/>
                  </a:lnTo>
                  <a:lnTo>
                    <a:pt x="222" y="427"/>
                  </a:lnTo>
                  <a:lnTo>
                    <a:pt x="222" y="426"/>
                  </a:lnTo>
                  <a:lnTo>
                    <a:pt x="221" y="426"/>
                  </a:lnTo>
                  <a:lnTo>
                    <a:pt x="220" y="427"/>
                  </a:lnTo>
                  <a:lnTo>
                    <a:pt x="219" y="429"/>
                  </a:lnTo>
                  <a:lnTo>
                    <a:pt x="219" y="430"/>
                  </a:lnTo>
                  <a:lnTo>
                    <a:pt x="220" y="430"/>
                  </a:lnTo>
                  <a:lnTo>
                    <a:pt x="220" y="431"/>
                  </a:lnTo>
                  <a:lnTo>
                    <a:pt x="220" y="432"/>
                  </a:lnTo>
                  <a:lnTo>
                    <a:pt x="219" y="433"/>
                  </a:lnTo>
                  <a:lnTo>
                    <a:pt x="218" y="432"/>
                  </a:lnTo>
                  <a:lnTo>
                    <a:pt x="218" y="431"/>
                  </a:lnTo>
                  <a:lnTo>
                    <a:pt x="218" y="430"/>
                  </a:lnTo>
                  <a:lnTo>
                    <a:pt x="219" y="430"/>
                  </a:lnTo>
                  <a:lnTo>
                    <a:pt x="218" y="429"/>
                  </a:lnTo>
                  <a:lnTo>
                    <a:pt x="218" y="427"/>
                  </a:lnTo>
                  <a:lnTo>
                    <a:pt x="218" y="429"/>
                  </a:lnTo>
                  <a:lnTo>
                    <a:pt x="218" y="430"/>
                  </a:lnTo>
                  <a:lnTo>
                    <a:pt x="216" y="430"/>
                  </a:lnTo>
                  <a:lnTo>
                    <a:pt x="214" y="430"/>
                  </a:lnTo>
                  <a:lnTo>
                    <a:pt x="214" y="432"/>
                  </a:lnTo>
                  <a:lnTo>
                    <a:pt x="212" y="433"/>
                  </a:lnTo>
                  <a:lnTo>
                    <a:pt x="208" y="434"/>
                  </a:lnTo>
                  <a:lnTo>
                    <a:pt x="208" y="433"/>
                  </a:lnTo>
                  <a:lnTo>
                    <a:pt x="207" y="433"/>
                  </a:lnTo>
                  <a:lnTo>
                    <a:pt x="206" y="433"/>
                  </a:lnTo>
                  <a:lnTo>
                    <a:pt x="207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8" y="437"/>
                  </a:lnTo>
                  <a:lnTo>
                    <a:pt x="208" y="438"/>
                  </a:lnTo>
                  <a:lnTo>
                    <a:pt x="208" y="439"/>
                  </a:lnTo>
                  <a:lnTo>
                    <a:pt x="210" y="439"/>
                  </a:lnTo>
                  <a:lnTo>
                    <a:pt x="210" y="440"/>
                  </a:lnTo>
                  <a:lnTo>
                    <a:pt x="212" y="443"/>
                  </a:lnTo>
                  <a:lnTo>
                    <a:pt x="212" y="448"/>
                  </a:lnTo>
                  <a:lnTo>
                    <a:pt x="208" y="451"/>
                  </a:lnTo>
                  <a:lnTo>
                    <a:pt x="207" y="451"/>
                  </a:lnTo>
                  <a:lnTo>
                    <a:pt x="206" y="451"/>
                  </a:lnTo>
                  <a:lnTo>
                    <a:pt x="206" y="452"/>
                  </a:lnTo>
                  <a:lnTo>
                    <a:pt x="206" y="454"/>
                  </a:lnTo>
                  <a:lnTo>
                    <a:pt x="206" y="455"/>
                  </a:lnTo>
                  <a:lnTo>
                    <a:pt x="203" y="460"/>
                  </a:lnTo>
                  <a:lnTo>
                    <a:pt x="203" y="463"/>
                  </a:lnTo>
                  <a:lnTo>
                    <a:pt x="202" y="463"/>
                  </a:lnTo>
                  <a:lnTo>
                    <a:pt x="202" y="464"/>
                  </a:lnTo>
                  <a:lnTo>
                    <a:pt x="201" y="464"/>
                  </a:lnTo>
                  <a:lnTo>
                    <a:pt x="202" y="467"/>
                  </a:lnTo>
                  <a:lnTo>
                    <a:pt x="201" y="468"/>
                  </a:lnTo>
                  <a:lnTo>
                    <a:pt x="199" y="467"/>
                  </a:lnTo>
                  <a:lnTo>
                    <a:pt x="199" y="468"/>
                  </a:lnTo>
                  <a:lnTo>
                    <a:pt x="198" y="471"/>
                  </a:lnTo>
                  <a:lnTo>
                    <a:pt x="199" y="473"/>
                  </a:lnTo>
                  <a:lnTo>
                    <a:pt x="198" y="474"/>
                  </a:lnTo>
                  <a:lnTo>
                    <a:pt x="199" y="474"/>
                  </a:lnTo>
                  <a:lnTo>
                    <a:pt x="198" y="476"/>
                  </a:lnTo>
                  <a:lnTo>
                    <a:pt x="197" y="476"/>
                  </a:lnTo>
                  <a:lnTo>
                    <a:pt x="197" y="477"/>
                  </a:lnTo>
                  <a:lnTo>
                    <a:pt x="196" y="477"/>
                  </a:lnTo>
                  <a:lnTo>
                    <a:pt x="196" y="478"/>
                  </a:lnTo>
                  <a:lnTo>
                    <a:pt x="197" y="480"/>
                  </a:lnTo>
                  <a:lnTo>
                    <a:pt x="196" y="480"/>
                  </a:lnTo>
                  <a:lnTo>
                    <a:pt x="197" y="481"/>
                  </a:lnTo>
                  <a:lnTo>
                    <a:pt x="197" y="482"/>
                  </a:lnTo>
                  <a:lnTo>
                    <a:pt x="197" y="481"/>
                  </a:lnTo>
                  <a:lnTo>
                    <a:pt x="198" y="481"/>
                  </a:lnTo>
                  <a:lnTo>
                    <a:pt x="199" y="480"/>
                  </a:lnTo>
                  <a:lnTo>
                    <a:pt x="201" y="480"/>
                  </a:lnTo>
                  <a:lnTo>
                    <a:pt x="202" y="480"/>
                  </a:lnTo>
                  <a:lnTo>
                    <a:pt x="202" y="482"/>
                  </a:lnTo>
                  <a:lnTo>
                    <a:pt x="201" y="483"/>
                  </a:lnTo>
                  <a:lnTo>
                    <a:pt x="201" y="484"/>
                  </a:lnTo>
                  <a:lnTo>
                    <a:pt x="199" y="484"/>
                  </a:lnTo>
                  <a:lnTo>
                    <a:pt x="199" y="485"/>
                  </a:lnTo>
                  <a:lnTo>
                    <a:pt x="197" y="488"/>
                  </a:lnTo>
                  <a:lnTo>
                    <a:pt x="196" y="488"/>
                  </a:lnTo>
                  <a:lnTo>
                    <a:pt x="196" y="486"/>
                  </a:lnTo>
                  <a:lnTo>
                    <a:pt x="195" y="486"/>
                  </a:lnTo>
                  <a:lnTo>
                    <a:pt x="195" y="488"/>
                  </a:lnTo>
                  <a:lnTo>
                    <a:pt x="194" y="486"/>
                  </a:lnTo>
                  <a:lnTo>
                    <a:pt x="195" y="486"/>
                  </a:lnTo>
                  <a:lnTo>
                    <a:pt x="195" y="485"/>
                  </a:lnTo>
                  <a:lnTo>
                    <a:pt x="194" y="486"/>
                  </a:lnTo>
                  <a:lnTo>
                    <a:pt x="194" y="488"/>
                  </a:lnTo>
                  <a:lnTo>
                    <a:pt x="195" y="488"/>
                  </a:lnTo>
                  <a:lnTo>
                    <a:pt x="196" y="488"/>
                  </a:lnTo>
                  <a:lnTo>
                    <a:pt x="196" y="489"/>
                  </a:lnTo>
                  <a:lnTo>
                    <a:pt x="194" y="490"/>
                  </a:lnTo>
                  <a:lnTo>
                    <a:pt x="194" y="492"/>
                  </a:lnTo>
                  <a:lnTo>
                    <a:pt x="193" y="492"/>
                  </a:lnTo>
                  <a:lnTo>
                    <a:pt x="191" y="492"/>
                  </a:lnTo>
                  <a:lnTo>
                    <a:pt x="190" y="492"/>
                  </a:lnTo>
                  <a:lnTo>
                    <a:pt x="191" y="492"/>
                  </a:lnTo>
                  <a:lnTo>
                    <a:pt x="190" y="492"/>
                  </a:lnTo>
                  <a:lnTo>
                    <a:pt x="190" y="493"/>
                  </a:lnTo>
                  <a:lnTo>
                    <a:pt x="189" y="493"/>
                  </a:lnTo>
                  <a:lnTo>
                    <a:pt x="190" y="493"/>
                  </a:lnTo>
                  <a:lnTo>
                    <a:pt x="189" y="494"/>
                  </a:lnTo>
                  <a:lnTo>
                    <a:pt x="189" y="496"/>
                  </a:lnTo>
                  <a:lnTo>
                    <a:pt x="188" y="496"/>
                  </a:lnTo>
                  <a:lnTo>
                    <a:pt x="188" y="494"/>
                  </a:lnTo>
                  <a:lnTo>
                    <a:pt x="189" y="494"/>
                  </a:lnTo>
                  <a:lnTo>
                    <a:pt x="188" y="494"/>
                  </a:lnTo>
                  <a:lnTo>
                    <a:pt x="188" y="493"/>
                  </a:lnTo>
                  <a:lnTo>
                    <a:pt x="187" y="493"/>
                  </a:lnTo>
                  <a:lnTo>
                    <a:pt x="187" y="494"/>
                  </a:lnTo>
                  <a:lnTo>
                    <a:pt x="188" y="496"/>
                  </a:lnTo>
                  <a:lnTo>
                    <a:pt x="187" y="496"/>
                  </a:lnTo>
                  <a:lnTo>
                    <a:pt x="187" y="497"/>
                  </a:lnTo>
                  <a:lnTo>
                    <a:pt x="187" y="498"/>
                  </a:lnTo>
                  <a:lnTo>
                    <a:pt x="186" y="498"/>
                  </a:lnTo>
                  <a:lnTo>
                    <a:pt x="187" y="498"/>
                  </a:lnTo>
                  <a:lnTo>
                    <a:pt x="188" y="498"/>
                  </a:lnTo>
                  <a:lnTo>
                    <a:pt x="188" y="499"/>
                  </a:lnTo>
                  <a:lnTo>
                    <a:pt x="187" y="500"/>
                  </a:lnTo>
                  <a:lnTo>
                    <a:pt x="187" y="501"/>
                  </a:lnTo>
                  <a:lnTo>
                    <a:pt x="185" y="502"/>
                  </a:lnTo>
                  <a:lnTo>
                    <a:pt x="185" y="501"/>
                  </a:lnTo>
                  <a:lnTo>
                    <a:pt x="184" y="501"/>
                  </a:lnTo>
                  <a:lnTo>
                    <a:pt x="184" y="502"/>
                  </a:lnTo>
                  <a:lnTo>
                    <a:pt x="182" y="502"/>
                  </a:lnTo>
                  <a:lnTo>
                    <a:pt x="180" y="503"/>
                  </a:lnTo>
                  <a:lnTo>
                    <a:pt x="181" y="503"/>
                  </a:lnTo>
                  <a:lnTo>
                    <a:pt x="180" y="502"/>
                  </a:lnTo>
                  <a:lnTo>
                    <a:pt x="180" y="500"/>
                  </a:lnTo>
                  <a:lnTo>
                    <a:pt x="179" y="499"/>
                  </a:lnTo>
                  <a:lnTo>
                    <a:pt x="180" y="499"/>
                  </a:lnTo>
                  <a:lnTo>
                    <a:pt x="181" y="499"/>
                  </a:lnTo>
                  <a:lnTo>
                    <a:pt x="180" y="498"/>
                  </a:lnTo>
                  <a:lnTo>
                    <a:pt x="180" y="497"/>
                  </a:lnTo>
                  <a:lnTo>
                    <a:pt x="181" y="497"/>
                  </a:lnTo>
                  <a:lnTo>
                    <a:pt x="181" y="496"/>
                  </a:lnTo>
                  <a:lnTo>
                    <a:pt x="181" y="494"/>
                  </a:lnTo>
                  <a:lnTo>
                    <a:pt x="182" y="494"/>
                  </a:lnTo>
                  <a:lnTo>
                    <a:pt x="182" y="496"/>
                  </a:lnTo>
                  <a:lnTo>
                    <a:pt x="184" y="496"/>
                  </a:lnTo>
                  <a:lnTo>
                    <a:pt x="184" y="494"/>
                  </a:lnTo>
                  <a:lnTo>
                    <a:pt x="184" y="493"/>
                  </a:lnTo>
                  <a:lnTo>
                    <a:pt x="185" y="493"/>
                  </a:lnTo>
                  <a:lnTo>
                    <a:pt x="185" y="494"/>
                  </a:lnTo>
                  <a:lnTo>
                    <a:pt x="185" y="493"/>
                  </a:lnTo>
                  <a:lnTo>
                    <a:pt x="186" y="493"/>
                  </a:lnTo>
                  <a:lnTo>
                    <a:pt x="186" y="492"/>
                  </a:lnTo>
                  <a:lnTo>
                    <a:pt x="186" y="491"/>
                  </a:lnTo>
                  <a:lnTo>
                    <a:pt x="186" y="492"/>
                  </a:lnTo>
                  <a:lnTo>
                    <a:pt x="185" y="492"/>
                  </a:lnTo>
                  <a:lnTo>
                    <a:pt x="185" y="491"/>
                  </a:lnTo>
                  <a:lnTo>
                    <a:pt x="186" y="491"/>
                  </a:lnTo>
                  <a:lnTo>
                    <a:pt x="186" y="490"/>
                  </a:lnTo>
                  <a:lnTo>
                    <a:pt x="186" y="489"/>
                  </a:lnTo>
                  <a:lnTo>
                    <a:pt x="187" y="489"/>
                  </a:lnTo>
                  <a:lnTo>
                    <a:pt x="187" y="488"/>
                  </a:lnTo>
                  <a:lnTo>
                    <a:pt x="188" y="488"/>
                  </a:lnTo>
                  <a:lnTo>
                    <a:pt x="188" y="486"/>
                  </a:lnTo>
                  <a:lnTo>
                    <a:pt x="188" y="485"/>
                  </a:lnTo>
                  <a:lnTo>
                    <a:pt x="189" y="484"/>
                  </a:lnTo>
                  <a:lnTo>
                    <a:pt x="189" y="485"/>
                  </a:lnTo>
                  <a:lnTo>
                    <a:pt x="189" y="484"/>
                  </a:lnTo>
                  <a:lnTo>
                    <a:pt x="190" y="483"/>
                  </a:lnTo>
                  <a:lnTo>
                    <a:pt x="189" y="483"/>
                  </a:lnTo>
                  <a:lnTo>
                    <a:pt x="188" y="484"/>
                  </a:lnTo>
                  <a:lnTo>
                    <a:pt x="188" y="485"/>
                  </a:lnTo>
                  <a:lnTo>
                    <a:pt x="187" y="486"/>
                  </a:lnTo>
                  <a:lnTo>
                    <a:pt x="187" y="485"/>
                  </a:lnTo>
                  <a:lnTo>
                    <a:pt x="187" y="486"/>
                  </a:lnTo>
                  <a:lnTo>
                    <a:pt x="187" y="488"/>
                  </a:lnTo>
                  <a:lnTo>
                    <a:pt x="186" y="489"/>
                  </a:lnTo>
                  <a:lnTo>
                    <a:pt x="186" y="490"/>
                  </a:lnTo>
                  <a:lnTo>
                    <a:pt x="185" y="491"/>
                  </a:lnTo>
                  <a:lnTo>
                    <a:pt x="184" y="491"/>
                  </a:lnTo>
                  <a:lnTo>
                    <a:pt x="182" y="491"/>
                  </a:lnTo>
                  <a:lnTo>
                    <a:pt x="182" y="492"/>
                  </a:lnTo>
                  <a:lnTo>
                    <a:pt x="182" y="493"/>
                  </a:lnTo>
                  <a:lnTo>
                    <a:pt x="181" y="493"/>
                  </a:lnTo>
                  <a:lnTo>
                    <a:pt x="181" y="494"/>
                  </a:lnTo>
                  <a:lnTo>
                    <a:pt x="180" y="496"/>
                  </a:lnTo>
                  <a:lnTo>
                    <a:pt x="179" y="496"/>
                  </a:lnTo>
                  <a:lnTo>
                    <a:pt x="179" y="494"/>
                  </a:lnTo>
                  <a:lnTo>
                    <a:pt x="179" y="493"/>
                  </a:lnTo>
                  <a:lnTo>
                    <a:pt x="179" y="494"/>
                  </a:lnTo>
                  <a:lnTo>
                    <a:pt x="178" y="494"/>
                  </a:lnTo>
                  <a:lnTo>
                    <a:pt x="179" y="494"/>
                  </a:lnTo>
                  <a:lnTo>
                    <a:pt x="179" y="496"/>
                  </a:lnTo>
                  <a:lnTo>
                    <a:pt x="178" y="496"/>
                  </a:lnTo>
                  <a:lnTo>
                    <a:pt x="179" y="497"/>
                  </a:lnTo>
                  <a:lnTo>
                    <a:pt x="179" y="498"/>
                  </a:lnTo>
                  <a:lnTo>
                    <a:pt x="178" y="498"/>
                  </a:lnTo>
                  <a:lnTo>
                    <a:pt x="179" y="498"/>
                  </a:lnTo>
                  <a:lnTo>
                    <a:pt x="178" y="498"/>
                  </a:lnTo>
                  <a:lnTo>
                    <a:pt x="177" y="498"/>
                  </a:lnTo>
                  <a:lnTo>
                    <a:pt x="177" y="497"/>
                  </a:lnTo>
                  <a:lnTo>
                    <a:pt x="177" y="498"/>
                  </a:lnTo>
                  <a:lnTo>
                    <a:pt x="176" y="497"/>
                  </a:lnTo>
                  <a:lnTo>
                    <a:pt x="177" y="496"/>
                  </a:lnTo>
                  <a:lnTo>
                    <a:pt x="177" y="494"/>
                  </a:lnTo>
                  <a:lnTo>
                    <a:pt x="177" y="496"/>
                  </a:lnTo>
                  <a:lnTo>
                    <a:pt x="176" y="496"/>
                  </a:lnTo>
                  <a:lnTo>
                    <a:pt x="176" y="494"/>
                  </a:lnTo>
                  <a:lnTo>
                    <a:pt x="177" y="494"/>
                  </a:lnTo>
                  <a:lnTo>
                    <a:pt x="177" y="493"/>
                  </a:lnTo>
                  <a:lnTo>
                    <a:pt x="177" y="494"/>
                  </a:lnTo>
                  <a:lnTo>
                    <a:pt x="176" y="494"/>
                  </a:lnTo>
                  <a:lnTo>
                    <a:pt x="176" y="493"/>
                  </a:lnTo>
                  <a:lnTo>
                    <a:pt x="176" y="494"/>
                  </a:lnTo>
                  <a:lnTo>
                    <a:pt x="174" y="494"/>
                  </a:lnTo>
                  <a:lnTo>
                    <a:pt x="176" y="494"/>
                  </a:lnTo>
                  <a:lnTo>
                    <a:pt x="174" y="494"/>
                  </a:lnTo>
                  <a:lnTo>
                    <a:pt x="176" y="496"/>
                  </a:lnTo>
                  <a:lnTo>
                    <a:pt x="174" y="496"/>
                  </a:lnTo>
                  <a:lnTo>
                    <a:pt x="174" y="497"/>
                  </a:lnTo>
                  <a:lnTo>
                    <a:pt x="173" y="497"/>
                  </a:lnTo>
                  <a:lnTo>
                    <a:pt x="174" y="496"/>
                  </a:lnTo>
                  <a:lnTo>
                    <a:pt x="173" y="497"/>
                  </a:lnTo>
                  <a:lnTo>
                    <a:pt x="171" y="493"/>
                  </a:lnTo>
                  <a:lnTo>
                    <a:pt x="171" y="492"/>
                  </a:lnTo>
                  <a:lnTo>
                    <a:pt x="172" y="491"/>
                  </a:lnTo>
                  <a:lnTo>
                    <a:pt x="172" y="490"/>
                  </a:lnTo>
                  <a:lnTo>
                    <a:pt x="172" y="489"/>
                  </a:lnTo>
                  <a:lnTo>
                    <a:pt x="172" y="490"/>
                  </a:lnTo>
                  <a:lnTo>
                    <a:pt x="171" y="490"/>
                  </a:lnTo>
                  <a:lnTo>
                    <a:pt x="171" y="491"/>
                  </a:lnTo>
                  <a:lnTo>
                    <a:pt x="170" y="490"/>
                  </a:lnTo>
                  <a:lnTo>
                    <a:pt x="169" y="491"/>
                  </a:lnTo>
                  <a:lnTo>
                    <a:pt x="170" y="490"/>
                  </a:lnTo>
                  <a:lnTo>
                    <a:pt x="171" y="489"/>
                  </a:lnTo>
                  <a:lnTo>
                    <a:pt x="171" y="488"/>
                  </a:lnTo>
                  <a:lnTo>
                    <a:pt x="172" y="489"/>
                  </a:lnTo>
                  <a:lnTo>
                    <a:pt x="172" y="488"/>
                  </a:lnTo>
                  <a:lnTo>
                    <a:pt x="172" y="486"/>
                  </a:lnTo>
                  <a:lnTo>
                    <a:pt x="173" y="486"/>
                  </a:lnTo>
                  <a:lnTo>
                    <a:pt x="172" y="486"/>
                  </a:lnTo>
                  <a:lnTo>
                    <a:pt x="172" y="485"/>
                  </a:lnTo>
                  <a:lnTo>
                    <a:pt x="172" y="484"/>
                  </a:lnTo>
                  <a:lnTo>
                    <a:pt x="171" y="484"/>
                  </a:lnTo>
                  <a:lnTo>
                    <a:pt x="170" y="484"/>
                  </a:lnTo>
                  <a:lnTo>
                    <a:pt x="170" y="483"/>
                  </a:lnTo>
                  <a:lnTo>
                    <a:pt x="169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9" y="483"/>
                  </a:lnTo>
                  <a:lnTo>
                    <a:pt x="169" y="484"/>
                  </a:lnTo>
                  <a:lnTo>
                    <a:pt x="170" y="484"/>
                  </a:lnTo>
                  <a:lnTo>
                    <a:pt x="170" y="485"/>
                  </a:lnTo>
                  <a:lnTo>
                    <a:pt x="170" y="486"/>
                  </a:lnTo>
                  <a:lnTo>
                    <a:pt x="170" y="488"/>
                  </a:lnTo>
                  <a:lnTo>
                    <a:pt x="170" y="489"/>
                  </a:lnTo>
                  <a:lnTo>
                    <a:pt x="169" y="489"/>
                  </a:lnTo>
                  <a:lnTo>
                    <a:pt x="169" y="490"/>
                  </a:lnTo>
                  <a:lnTo>
                    <a:pt x="169" y="489"/>
                  </a:lnTo>
                  <a:lnTo>
                    <a:pt x="168" y="489"/>
                  </a:lnTo>
                  <a:lnTo>
                    <a:pt x="169" y="489"/>
                  </a:lnTo>
                  <a:lnTo>
                    <a:pt x="168" y="488"/>
                  </a:lnTo>
                  <a:lnTo>
                    <a:pt x="169" y="486"/>
                  </a:lnTo>
                  <a:lnTo>
                    <a:pt x="169" y="485"/>
                  </a:lnTo>
                  <a:lnTo>
                    <a:pt x="169" y="486"/>
                  </a:lnTo>
                  <a:lnTo>
                    <a:pt x="168" y="485"/>
                  </a:lnTo>
                  <a:lnTo>
                    <a:pt x="168" y="486"/>
                  </a:lnTo>
                  <a:lnTo>
                    <a:pt x="168" y="488"/>
                  </a:lnTo>
                  <a:lnTo>
                    <a:pt x="168" y="489"/>
                  </a:lnTo>
                  <a:lnTo>
                    <a:pt x="166" y="489"/>
                  </a:lnTo>
                  <a:lnTo>
                    <a:pt x="166" y="488"/>
                  </a:lnTo>
                  <a:lnTo>
                    <a:pt x="166" y="489"/>
                  </a:lnTo>
                  <a:lnTo>
                    <a:pt x="166" y="490"/>
                  </a:lnTo>
                  <a:lnTo>
                    <a:pt x="168" y="490"/>
                  </a:lnTo>
                  <a:lnTo>
                    <a:pt x="168" y="491"/>
                  </a:lnTo>
                  <a:lnTo>
                    <a:pt x="168" y="492"/>
                  </a:lnTo>
                  <a:lnTo>
                    <a:pt x="168" y="493"/>
                  </a:lnTo>
                  <a:lnTo>
                    <a:pt x="166" y="493"/>
                  </a:lnTo>
                  <a:lnTo>
                    <a:pt x="165" y="494"/>
                  </a:lnTo>
                  <a:lnTo>
                    <a:pt x="165" y="496"/>
                  </a:lnTo>
                  <a:lnTo>
                    <a:pt x="164" y="496"/>
                  </a:lnTo>
                  <a:lnTo>
                    <a:pt x="164" y="494"/>
                  </a:lnTo>
                  <a:lnTo>
                    <a:pt x="164" y="493"/>
                  </a:lnTo>
                  <a:lnTo>
                    <a:pt x="163" y="493"/>
                  </a:lnTo>
                  <a:lnTo>
                    <a:pt x="163" y="494"/>
                  </a:lnTo>
                  <a:lnTo>
                    <a:pt x="164" y="493"/>
                  </a:lnTo>
                  <a:lnTo>
                    <a:pt x="164" y="494"/>
                  </a:lnTo>
                  <a:lnTo>
                    <a:pt x="163" y="496"/>
                  </a:lnTo>
                  <a:lnTo>
                    <a:pt x="163" y="497"/>
                  </a:lnTo>
                  <a:lnTo>
                    <a:pt x="162" y="497"/>
                  </a:lnTo>
                  <a:lnTo>
                    <a:pt x="163" y="497"/>
                  </a:lnTo>
                  <a:lnTo>
                    <a:pt x="163" y="498"/>
                  </a:lnTo>
                  <a:lnTo>
                    <a:pt x="162" y="498"/>
                  </a:lnTo>
                  <a:lnTo>
                    <a:pt x="162" y="500"/>
                  </a:lnTo>
                  <a:lnTo>
                    <a:pt x="161" y="500"/>
                  </a:lnTo>
                  <a:lnTo>
                    <a:pt x="161" y="501"/>
                  </a:lnTo>
                  <a:lnTo>
                    <a:pt x="161" y="500"/>
                  </a:lnTo>
                  <a:lnTo>
                    <a:pt x="162" y="500"/>
                  </a:lnTo>
                  <a:lnTo>
                    <a:pt x="162" y="501"/>
                  </a:lnTo>
                  <a:lnTo>
                    <a:pt x="162" y="502"/>
                  </a:lnTo>
                  <a:lnTo>
                    <a:pt x="161" y="503"/>
                  </a:lnTo>
                  <a:lnTo>
                    <a:pt x="161" y="505"/>
                  </a:lnTo>
                  <a:lnTo>
                    <a:pt x="161" y="506"/>
                  </a:lnTo>
                  <a:lnTo>
                    <a:pt x="161" y="507"/>
                  </a:lnTo>
                  <a:lnTo>
                    <a:pt x="160" y="508"/>
                  </a:lnTo>
                  <a:lnTo>
                    <a:pt x="159" y="509"/>
                  </a:lnTo>
                  <a:lnTo>
                    <a:pt x="159" y="510"/>
                  </a:lnTo>
                  <a:lnTo>
                    <a:pt x="159" y="511"/>
                  </a:lnTo>
                  <a:lnTo>
                    <a:pt x="157" y="513"/>
                  </a:lnTo>
                  <a:lnTo>
                    <a:pt x="157" y="514"/>
                  </a:lnTo>
                  <a:lnTo>
                    <a:pt x="157" y="515"/>
                  </a:lnTo>
                  <a:lnTo>
                    <a:pt x="156" y="515"/>
                  </a:lnTo>
                  <a:lnTo>
                    <a:pt x="156" y="514"/>
                  </a:lnTo>
                  <a:lnTo>
                    <a:pt x="155" y="510"/>
                  </a:lnTo>
                  <a:lnTo>
                    <a:pt x="155" y="509"/>
                  </a:lnTo>
                  <a:lnTo>
                    <a:pt x="156" y="509"/>
                  </a:lnTo>
                  <a:lnTo>
                    <a:pt x="156" y="508"/>
                  </a:lnTo>
                  <a:lnTo>
                    <a:pt x="155" y="507"/>
                  </a:lnTo>
                  <a:lnTo>
                    <a:pt x="156" y="507"/>
                  </a:lnTo>
                  <a:lnTo>
                    <a:pt x="156" y="506"/>
                  </a:lnTo>
                  <a:lnTo>
                    <a:pt x="155" y="506"/>
                  </a:lnTo>
                  <a:lnTo>
                    <a:pt x="155" y="507"/>
                  </a:lnTo>
                  <a:lnTo>
                    <a:pt x="155" y="508"/>
                  </a:lnTo>
                  <a:lnTo>
                    <a:pt x="156" y="508"/>
                  </a:lnTo>
                  <a:lnTo>
                    <a:pt x="155" y="508"/>
                  </a:lnTo>
                  <a:lnTo>
                    <a:pt x="155" y="509"/>
                  </a:lnTo>
                  <a:lnTo>
                    <a:pt x="154" y="509"/>
                  </a:lnTo>
                  <a:lnTo>
                    <a:pt x="153" y="509"/>
                  </a:lnTo>
                  <a:lnTo>
                    <a:pt x="153" y="508"/>
                  </a:lnTo>
                  <a:lnTo>
                    <a:pt x="153" y="507"/>
                  </a:lnTo>
                  <a:lnTo>
                    <a:pt x="153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3" y="505"/>
                  </a:lnTo>
                  <a:lnTo>
                    <a:pt x="153" y="503"/>
                  </a:lnTo>
                  <a:lnTo>
                    <a:pt x="153" y="505"/>
                  </a:lnTo>
                  <a:lnTo>
                    <a:pt x="152" y="506"/>
                  </a:lnTo>
                  <a:lnTo>
                    <a:pt x="153" y="506"/>
                  </a:lnTo>
                  <a:lnTo>
                    <a:pt x="152" y="507"/>
                  </a:lnTo>
                  <a:lnTo>
                    <a:pt x="152" y="506"/>
                  </a:lnTo>
                  <a:lnTo>
                    <a:pt x="152" y="507"/>
                  </a:lnTo>
                  <a:lnTo>
                    <a:pt x="151" y="507"/>
                  </a:lnTo>
                  <a:lnTo>
                    <a:pt x="152" y="507"/>
                  </a:lnTo>
                  <a:lnTo>
                    <a:pt x="152" y="508"/>
                  </a:lnTo>
                  <a:lnTo>
                    <a:pt x="152" y="509"/>
                  </a:lnTo>
                  <a:lnTo>
                    <a:pt x="152" y="508"/>
                  </a:lnTo>
                  <a:lnTo>
                    <a:pt x="152" y="507"/>
                  </a:lnTo>
                  <a:lnTo>
                    <a:pt x="153" y="507"/>
                  </a:lnTo>
                  <a:lnTo>
                    <a:pt x="153" y="508"/>
                  </a:lnTo>
                  <a:lnTo>
                    <a:pt x="153" y="509"/>
                  </a:lnTo>
                  <a:lnTo>
                    <a:pt x="152" y="509"/>
                  </a:lnTo>
                  <a:lnTo>
                    <a:pt x="152" y="510"/>
                  </a:lnTo>
                  <a:lnTo>
                    <a:pt x="152" y="511"/>
                  </a:lnTo>
                  <a:lnTo>
                    <a:pt x="151" y="511"/>
                  </a:lnTo>
                  <a:lnTo>
                    <a:pt x="151" y="510"/>
                  </a:lnTo>
                  <a:lnTo>
                    <a:pt x="149" y="510"/>
                  </a:lnTo>
                  <a:lnTo>
                    <a:pt x="149" y="511"/>
                  </a:lnTo>
                  <a:lnTo>
                    <a:pt x="149" y="510"/>
                  </a:lnTo>
                  <a:lnTo>
                    <a:pt x="149" y="509"/>
                  </a:lnTo>
                  <a:lnTo>
                    <a:pt x="148" y="509"/>
                  </a:lnTo>
                  <a:lnTo>
                    <a:pt x="149" y="508"/>
                  </a:lnTo>
                  <a:lnTo>
                    <a:pt x="151" y="509"/>
                  </a:lnTo>
                  <a:lnTo>
                    <a:pt x="151" y="508"/>
                  </a:lnTo>
                  <a:lnTo>
                    <a:pt x="149" y="508"/>
                  </a:lnTo>
                  <a:lnTo>
                    <a:pt x="151" y="507"/>
                  </a:lnTo>
                  <a:lnTo>
                    <a:pt x="149" y="507"/>
                  </a:lnTo>
                  <a:lnTo>
                    <a:pt x="149" y="508"/>
                  </a:lnTo>
                  <a:lnTo>
                    <a:pt x="149" y="507"/>
                  </a:lnTo>
                  <a:lnTo>
                    <a:pt x="151" y="506"/>
                  </a:lnTo>
                  <a:lnTo>
                    <a:pt x="151" y="507"/>
                  </a:lnTo>
                  <a:lnTo>
                    <a:pt x="151" y="506"/>
                  </a:lnTo>
                  <a:lnTo>
                    <a:pt x="151" y="505"/>
                  </a:lnTo>
                  <a:lnTo>
                    <a:pt x="151" y="503"/>
                  </a:lnTo>
                  <a:lnTo>
                    <a:pt x="151" y="502"/>
                  </a:lnTo>
                  <a:lnTo>
                    <a:pt x="149" y="502"/>
                  </a:lnTo>
                  <a:lnTo>
                    <a:pt x="149" y="501"/>
                  </a:lnTo>
                  <a:lnTo>
                    <a:pt x="148" y="501"/>
                  </a:lnTo>
                  <a:lnTo>
                    <a:pt x="149" y="500"/>
                  </a:lnTo>
                  <a:lnTo>
                    <a:pt x="149" y="499"/>
                  </a:lnTo>
                  <a:lnTo>
                    <a:pt x="151" y="498"/>
                  </a:lnTo>
                  <a:lnTo>
                    <a:pt x="149" y="498"/>
                  </a:lnTo>
                  <a:lnTo>
                    <a:pt x="149" y="497"/>
                  </a:lnTo>
                  <a:lnTo>
                    <a:pt x="151" y="497"/>
                  </a:lnTo>
                  <a:lnTo>
                    <a:pt x="152" y="496"/>
                  </a:lnTo>
                  <a:lnTo>
                    <a:pt x="152" y="494"/>
                  </a:lnTo>
                  <a:lnTo>
                    <a:pt x="152" y="493"/>
                  </a:lnTo>
                  <a:lnTo>
                    <a:pt x="153" y="493"/>
                  </a:lnTo>
                  <a:lnTo>
                    <a:pt x="154" y="493"/>
                  </a:lnTo>
                  <a:lnTo>
                    <a:pt x="154" y="492"/>
                  </a:lnTo>
                  <a:lnTo>
                    <a:pt x="154" y="491"/>
                  </a:lnTo>
                  <a:lnTo>
                    <a:pt x="153" y="491"/>
                  </a:lnTo>
                  <a:lnTo>
                    <a:pt x="153" y="490"/>
                  </a:lnTo>
                  <a:lnTo>
                    <a:pt x="154" y="490"/>
                  </a:lnTo>
                  <a:lnTo>
                    <a:pt x="154" y="489"/>
                  </a:lnTo>
                  <a:lnTo>
                    <a:pt x="153" y="489"/>
                  </a:lnTo>
                  <a:lnTo>
                    <a:pt x="153" y="490"/>
                  </a:lnTo>
                  <a:lnTo>
                    <a:pt x="153" y="491"/>
                  </a:lnTo>
                  <a:lnTo>
                    <a:pt x="152" y="491"/>
                  </a:lnTo>
                  <a:lnTo>
                    <a:pt x="152" y="492"/>
                  </a:lnTo>
                  <a:lnTo>
                    <a:pt x="153" y="492"/>
                  </a:lnTo>
                  <a:lnTo>
                    <a:pt x="153" y="493"/>
                  </a:lnTo>
                  <a:lnTo>
                    <a:pt x="152" y="493"/>
                  </a:lnTo>
                  <a:lnTo>
                    <a:pt x="152" y="494"/>
                  </a:lnTo>
                  <a:lnTo>
                    <a:pt x="151" y="494"/>
                  </a:lnTo>
                  <a:lnTo>
                    <a:pt x="149" y="496"/>
                  </a:lnTo>
                  <a:lnTo>
                    <a:pt x="149" y="497"/>
                  </a:lnTo>
                  <a:lnTo>
                    <a:pt x="149" y="498"/>
                  </a:lnTo>
                  <a:lnTo>
                    <a:pt x="149" y="499"/>
                  </a:lnTo>
                  <a:lnTo>
                    <a:pt x="148" y="499"/>
                  </a:lnTo>
                  <a:lnTo>
                    <a:pt x="148" y="500"/>
                  </a:lnTo>
                  <a:lnTo>
                    <a:pt x="148" y="501"/>
                  </a:lnTo>
                  <a:lnTo>
                    <a:pt x="147" y="502"/>
                  </a:lnTo>
                  <a:lnTo>
                    <a:pt x="148" y="502"/>
                  </a:lnTo>
                  <a:lnTo>
                    <a:pt x="147" y="502"/>
                  </a:lnTo>
                  <a:lnTo>
                    <a:pt x="148" y="503"/>
                  </a:lnTo>
                  <a:lnTo>
                    <a:pt x="147" y="503"/>
                  </a:lnTo>
                  <a:lnTo>
                    <a:pt x="147" y="505"/>
                  </a:lnTo>
                  <a:lnTo>
                    <a:pt x="147" y="506"/>
                  </a:lnTo>
                  <a:lnTo>
                    <a:pt x="147" y="505"/>
                  </a:lnTo>
                  <a:lnTo>
                    <a:pt x="147" y="503"/>
                  </a:lnTo>
                  <a:lnTo>
                    <a:pt x="148" y="503"/>
                  </a:lnTo>
                  <a:lnTo>
                    <a:pt x="149" y="503"/>
                  </a:lnTo>
                  <a:lnTo>
                    <a:pt x="149" y="505"/>
                  </a:lnTo>
                  <a:lnTo>
                    <a:pt x="149" y="506"/>
                  </a:lnTo>
                  <a:lnTo>
                    <a:pt x="148" y="507"/>
                  </a:lnTo>
                  <a:lnTo>
                    <a:pt x="148" y="508"/>
                  </a:lnTo>
                  <a:lnTo>
                    <a:pt x="148" y="509"/>
                  </a:lnTo>
                  <a:lnTo>
                    <a:pt x="148" y="510"/>
                  </a:lnTo>
                  <a:lnTo>
                    <a:pt x="148" y="511"/>
                  </a:lnTo>
                  <a:lnTo>
                    <a:pt x="149" y="511"/>
                  </a:lnTo>
                  <a:lnTo>
                    <a:pt x="149" y="513"/>
                  </a:lnTo>
                  <a:lnTo>
                    <a:pt x="149" y="514"/>
                  </a:lnTo>
                  <a:lnTo>
                    <a:pt x="147" y="513"/>
                  </a:lnTo>
                  <a:lnTo>
                    <a:pt x="148" y="513"/>
                  </a:lnTo>
                  <a:lnTo>
                    <a:pt x="148" y="511"/>
                  </a:lnTo>
                  <a:lnTo>
                    <a:pt x="147" y="513"/>
                  </a:lnTo>
                  <a:lnTo>
                    <a:pt x="146" y="513"/>
                  </a:lnTo>
                  <a:lnTo>
                    <a:pt x="146" y="514"/>
                  </a:lnTo>
                  <a:lnTo>
                    <a:pt x="145" y="514"/>
                  </a:lnTo>
                  <a:lnTo>
                    <a:pt x="146" y="514"/>
                  </a:lnTo>
                  <a:lnTo>
                    <a:pt x="146" y="515"/>
                  </a:lnTo>
                  <a:lnTo>
                    <a:pt x="144" y="515"/>
                  </a:lnTo>
                  <a:lnTo>
                    <a:pt x="144" y="514"/>
                  </a:lnTo>
                  <a:lnTo>
                    <a:pt x="145" y="514"/>
                  </a:lnTo>
                  <a:lnTo>
                    <a:pt x="144" y="514"/>
                  </a:lnTo>
                  <a:lnTo>
                    <a:pt x="144" y="513"/>
                  </a:lnTo>
                  <a:lnTo>
                    <a:pt x="144" y="514"/>
                  </a:lnTo>
                  <a:lnTo>
                    <a:pt x="143" y="514"/>
                  </a:lnTo>
                  <a:lnTo>
                    <a:pt x="143" y="515"/>
                  </a:lnTo>
                  <a:lnTo>
                    <a:pt x="143" y="514"/>
                  </a:lnTo>
                  <a:lnTo>
                    <a:pt x="143" y="515"/>
                  </a:lnTo>
                  <a:lnTo>
                    <a:pt x="142" y="515"/>
                  </a:lnTo>
                  <a:lnTo>
                    <a:pt x="142" y="514"/>
                  </a:lnTo>
                  <a:lnTo>
                    <a:pt x="142" y="513"/>
                  </a:lnTo>
                  <a:lnTo>
                    <a:pt x="142" y="514"/>
                  </a:lnTo>
                  <a:lnTo>
                    <a:pt x="140" y="514"/>
                  </a:lnTo>
                  <a:lnTo>
                    <a:pt x="140" y="513"/>
                  </a:lnTo>
                  <a:lnTo>
                    <a:pt x="140" y="511"/>
                  </a:lnTo>
                  <a:lnTo>
                    <a:pt x="140" y="510"/>
                  </a:lnTo>
                  <a:lnTo>
                    <a:pt x="140" y="509"/>
                  </a:lnTo>
                  <a:lnTo>
                    <a:pt x="140" y="508"/>
                  </a:lnTo>
                  <a:lnTo>
                    <a:pt x="140" y="509"/>
                  </a:lnTo>
                  <a:lnTo>
                    <a:pt x="140" y="508"/>
                  </a:lnTo>
                  <a:lnTo>
                    <a:pt x="140" y="507"/>
                  </a:lnTo>
                  <a:lnTo>
                    <a:pt x="140" y="506"/>
                  </a:lnTo>
                  <a:lnTo>
                    <a:pt x="142" y="505"/>
                  </a:lnTo>
                  <a:lnTo>
                    <a:pt x="142" y="503"/>
                  </a:lnTo>
                  <a:lnTo>
                    <a:pt x="142" y="502"/>
                  </a:lnTo>
                  <a:lnTo>
                    <a:pt x="142" y="501"/>
                  </a:lnTo>
                  <a:lnTo>
                    <a:pt x="143" y="502"/>
                  </a:lnTo>
                  <a:lnTo>
                    <a:pt x="143" y="501"/>
                  </a:lnTo>
                  <a:lnTo>
                    <a:pt x="142" y="501"/>
                  </a:lnTo>
                  <a:lnTo>
                    <a:pt x="142" y="502"/>
                  </a:lnTo>
                  <a:lnTo>
                    <a:pt x="142" y="501"/>
                  </a:lnTo>
                  <a:lnTo>
                    <a:pt x="140" y="502"/>
                  </a:lnTo>
                  <a:lnTo>
                    <a:pt x="139" y="502"/>
                  </a:lnTo>
                  <a:lnTo>
                    <a:pt x="140" y="502"/>
                  </a:lnTo>
                  <a:lnTo>
                    <a:pt x="139" y="502"/>
                  </a:lnTo>
                  <a:lnTo>
                    <a:pt x="139" y="501"/>
                  </a:lnTo>
                  <a:lnTo>
                    <a:pt x="139" y="500"/>
                  </a:lnTo>
                  <a:lnTo>
                    <a:pt x="140" y="499"/>
                  </a:lnTo>
                  <a:lnTo>
                    <a:pt x="140" y="498"/>
                  </a:lnTo>
                  <a:lnTo>
                    <a:pt x="140" y="497"/>
                  </a:lnTo>
                  <a:lnTo>
                    <a:pt x="139" y="498"/>
                  </a:lnTo>
                  <a:lnTo>
                    <a:pt x="140" y="498"/>
                  </a:lnTo>
                  <a:lnTo>
                    <a:pt x="140" y="499"/>
                  </a:lnTo>
                  <a:lnTo>
                    <a:pt x="140" y="500"/>
                  </a:lnTo>
                  <a:lnTo>
                    <a:pt x="139" y="500"/>
                  </a:lnTo>
                  <a:lnTo>
                    <a:pt x="139" y="501"/>
                  </a:lnTo>
                  <a:lnTo>
                    <a:pt x="139" y="502"/>
                  </a:lnTo>
                  <a:lnTo>
                    <a:pt x="139" y="503"/>
                  </a:lnTo>
                  <a:lnTo>
                    <a:pt x="139" y="502"/>
                  </a:lnTo>
                  <a:lnTo>
                    <a:pt x="138" y="503"/>
                  </a:lnTo>
                  <a:lnTo>
                    <a:pt x="138" y="505"/>
                  </a:lnTo>
                  <a:lnTo>
                    <a:pt x="137" y="505"/>
                  </a:lnTo>
                  <a:lnTo>
                    <a:pt x="138" y="505"/>
                  </a:lnTo>
                  <a:lnTo>
                    <a:pt x="138" y="506"/>
                  </a:lnTo>
                  <a:lnTo>
                    <a:pt x="137" y="507"/>
                  </a:lnTo>
                  <a:lnTo>
                    <a:pt x="137" y="508"/>
                  </a:lnTo>
                  <a:lnTo>
                    <a:pt x="137" y="509"/>
                  </a:lnTo>
                  <a:lnTo>
                    <a:pt x="137" y="510"/>
                  </a:lnTo>
                  <a:lnTo>
                    <a:pt x="137" y="509"/>
                  </a:lnTo>
                  <a:lnTo>
                    <a:pt x="137" y="510"/>
                  </a:lnTo>
                  <a:lnTo>
                    <a:pt x="136" y="511"/>
                  </a:lnTo>
                  <a:lnTo>
                    <a:pt x="137" y="511"/>
                  </a:lnTo>
                  <a:lnTo>
                    <a:pt x="137" y="513"/>
                  </a:lnTo>
                  <a:lnTo>
                    <a:pt x="136" y="513"/>
                  </a:lnTo>
                  <a:lnTo>
                    <a:pt x="135" y="513"/>
                  </a:lnTo>
                  <a:lnTo>
                    <a:pt x="135" y="511"/>
                  </a:lnTo>
                  <a:lnTo>
                    <a:pt x="135" y="510"/>
                  </a:lnTo>
                  <a:lnTo>
                    <a:pt x="135" y="511"/>
                  </a:lnTo>
                  <a:lnTo>
                    <a:pt x="135" y="510"/>
                  </a:lnTo>
                  <a:lnTo>
                    <a:pt x="135" y="509"/>
                  </a:lnTo>
                  <a:lnTo>
                    <a:pt x="134" y="509"/>
                  </a:lnTo>
                  <a:lnTo>
                    <a:pt x="134" y="508"/>
                  </a:lnTo>
                  <a:lnTo>
                    <a:pt x="135" y="507"/>
                  </a:lnTo>
                  <a:lnTo>
                    <a:pt x="134" y="508"/>
                  </a:lnTo>
                  <a:lnTo>
                    <a:pt x="134" y="507"/>
                  </a:lnTo>
                  <a:lnTo>
                    <a:pt x="134" y="506"/>
                  </a:lnTo>
                  <a:lnTo>
                    <a:pt x="135" y="506"/>
                  </a:lnTo>
                  <a:lnTo>
                    <a:pt x="136" y="505"/>
                  </a:lnTo>
                  <a:lnTo>
                    <a:pt x="136" y="506"/>
                  </a:lnTo>
                  <a:lnTo>
                    <a:pt x="136" y="505"/>
                  </a:lnTo>
                  <a:lnTo>
                    <a:pt x="137" y="503"/>
                  </a:lnTo>
                  <a:lnTo>
                    <a:pt x="137" y="502"/>
                  </a:lnTo>
                  <a:lnTo>
                    <a:pt x="137" y="501"/>
                  </a:lnTo>
                  <a:lnTo>
                    <a:pt x="138" y="501"/>
                  </a:lnTo>
                  <a:lnTo>
                    <a:pt x="138" y="500"/>
                  </a:lnTo>
                  <a:lnTo>
                    <a:pt x="138" y="499"/>
                  </a:lnTo>
                  <a:lnTo>
                    <a:pt x="139" y="498"/>
                  </a:lnTo>
                  <a:lnTo>
                    <a:pt x="139" y="497"/>
                  </a:lnTo>
                  <a:lnTo>
                    <a:pt x="139" y="498"/>
                  </a:lnTo>
                  <a:lnTo>
                    <a:pt x="138" y="498"/>
                  </a:lnTo>
                  <a:lnTo>
                    <a:pt x="138" y="499"/>
                  </a:lnTo>
                  <a:lnTo>
                    <a:pt x="138" y="500"/>
                  </a:lnTo>
                  <a:lnTo>
                    <a:pt x="137" y="499"/>
                  </a:lnTo>
                  <a:lnTo>
                    <a:pt x="137" y="500"/>
                  </a:lnTo>
                  <a:lnTo>
                    <a:pt x="137" y="501"/>
                  </a:lnTo>
                  <a:lnTo>
                    <a:pt x="136" y="500"/>
                  </a:lnTo>
                  <a:lnTo>
                    <a:pt x="136" y="501"/>
                  </a:lnTo>
                  <a:lnTo>
                    <a:pt x="136" y="502"/>
                  </a:lnTo>
                  <a:lnTo>
                    <a:pt x="135" y="502"/>
                  </a:lnTo>
                  <a:lnTo>
                    <a:pt x="135" y="501"/>
                  </a:lnTo>
                  <a:lnTo>
                    <a:pt x="135" y="500"/>
                  </a:lnTo>
                  <a:lnTo>
                    <a:pt x="135" y="499"/>
                  </a:lnTo>
                  <a:lnTo>
                    <a:pt x="135" y="500"/>
                  </a:lnTo>
                  <a:lnTo>
                    <a:pt x="135" y="501"/>
                  </a:lnTo>
                  <a:lnTo>
                    <a:pt x="134" y="502"/>
                  </a:lnTo>
                  <a:lnTo>
                    <a:pt x="134" y="503"/>
                  </a:lnTo>
                  <a:lnTo>
                    <a:pt x="135" y="505"/>
                  </a:lnTo>
                  <a:lnTo>
                    <a:pt x="134" y="505"/>
                  </a:lnTo>
                  <a:lnTo>
                    <a:pt x="134" y="506"/>
                  </a:lnTo>
                  <a:lnTo>
                    <a:pt x="132" y="507"/>
                  </a:lnTo>
                  <a:lnTo>
                    <a:pt x="132" y="506"/>
                  </a:lnTo>
                  <a:lnTo>
                    <a:pt x="132" y="505"/>
                  </a:lnTo>
                  <a:lnTo>
                    <a:pt x="132" y="503"/>
                  </a:lnTo>
                  <a:lnTo>
                    <a:pt x="131" y="503"/>
                  </a:lnTo>
                  <a:lnTo>
                    <a:pt x="131" y="505"/>
                  </a:lnTo>
                  <a:lnTo>
                    <a:pt x="132" y="505"/>
                  </a:lnTo>
                  <a:lnTo>
                    <a:pt x="131" y="506"/>
                  </a:lnTo>
                  <a:lnTo>
                    <a:pt x="131" y="507"/>
                  </a:lnTo>
                  <a:lnTo>
                    <a:pt x="131" y="508"/>
                  </a:lnTo>
                  <a:lnTo>
                    <a:pt x="131" y="507"/>
                  </a:lnTo>
                  <a:lnTo>
                    <a:pt x="130" y="507"/>
                  </a:lnTo>
                  <a:lnTo>
                    <a:pt x="129" y="506"/>
                  </a:lnTo>
                  <a:lnTo>
                    <a:pt x="128" y="505"/>
                  </a:lnTo>
                  <a:lnTo>
                    <a:pt x="128" y="503"/>
                  </a:lnTo>
                  <a:lnTo>
                    <a:pt x="129" y="503"/>
                  </a:lnTo>
                  <a:lnTo>
                    <a:pt x="128" y="503"/>
                  </a:lnTo>
                  <a:lnTo>
                    <a:pt x="128" y="505"/>
                  </a:lnTo>
                  <a:lnTo>
                    <a:pt x="127" y="505"/>
                  </a:lnTo>
                  <a:lnTo>
                    <a:pt x="127" y="503"/>
                  </a:lnTo>
                  <a:lnTo>
                    <a:pt x="127" y="502"/>
                  </a:lnTo>
                  <a:lnTo>
                    <a:pt x="127" y="501"/>
                  </a:lnTo>
                  <a:lnTo>
                    <a:pt x="127" y="500"/>
                  </a:lnTo>
                  <a:lnTo>
                    <a:pt x="126" y="500"/>
                  </a:lnTo>
                  <a:lnTo>
                    <a:pt x="126" y="499"/>
                  </a:lnTo>
                  <a:lnTo>
                    <a:pt x="125" y="498"/>
                  </a:lnTo>
                  <a:lnTo>
                    <a:pt x="126" y="497"/>
                  </a:lnTo>
                  <a:lnTo>
                    <a:pt x="125" y="497"/>
                  </a:lnTo>
                  <a:lnTo>
                    <a:pt x="125" y="496"/>
                  </a:lnTo>
                  <a:lnTo>
                    <a:pt x="125" y="494"/>
                  </a:lnTo>
                  <a:lnTo>
                    <a:pt x="125" y="496"/>
                  </a:lnTo>
                  <a:lnTo>
                    <a:pt x="123" y="496"/>
                  </a:lnTo>
                  <a:lnTo>
                    <a:pt x="125" y="494"/>
                  </a:lnTo>
                  <a:lnTo>
                    <a:pt x="125" y="493"/>
                  </a:lnTo>
                  <a:lnTo>
                    <a:pt x="126" y="493"/>
                  </a:lnTo>
                  <a:lnTo>
                    <a:pt x="126" y="491"/>
                  </a:lnTo>
                  <a:lnTo>
                    <a:pt x="126" y="490"/>
                  </a:lnTo>
                  <a:lnTo>
                    <a:pt x="127" y="490"/>
                  </a:lnTo>
                  <a:lnTo>
                    <a:pt x="127" y="489"/>
                  </a:lnTo>
                  <a:lnTo>
                    <a:pt x="128" y="488"/>
                  </a:lnTo>
                  <a:lnTo>
                    <a:pt x="129" y="486"/>
                  </a:lnTo>
                  <a:lnTo>
                    <a:pt x="129" y="485"/>
                  </a:lnTo>
                  <a:lnTo>
                    <a:pt x="129" y="484"/>
                  </a:lnTo>
                  <a:lnTo>
                    <a:pt x="129" y="483"/>
                  </a:lnTo>
                  <a:lnTo>
                    <a:pt x="129" y="482"/>
                  </a:lnTo>
                  <a:lnTo>
                    <a:pt x="129" y="481"/>
                  </a:lnTo>
                  <a:lnTo>
                    <a:pt x="128" y="481"/>
                  </a:lnTo>
                  <a:lnTo>
                    <a:pt x="127" y="482"/>
                  </a:lnTo>
                  <a:lnTo>
                    <a:pt x="127" y="483"/>
                  </a:lnTo>
                  <a:lnTo>
                    <a:pt x="127" y="484"/>
                  </a:lnTo>
                  <a:lnTo>
                    <a:pt x="127" y="485"/>
                  </a:lnTo>
                  <a:lnTo>
                    <a:pt x="126" y="486"/>
                  </a:lnTo>
                  <a:lnTo>
                    <a:pt x="125" y="488"/>
                  </a:lnTo>
                  <a:lnTo>
                    <a:pt x="126" y="489"/>
                  </a:lnTo>
                  <a:lnTo>
                    <a:pt x="126" y="490"/>
                  </a:lnTo>
                  <a:lnTo>
                    <a:pt x="125" y="490"/>
                  </a:lnTo>
                  <a:lnTo>
                    <a:pt x="125" y="491"/>
                  </a:lnTo>
                  <a:lnTo>
                    <a:pt x="125" y="492"/>
                  </a:lnTo>
                  <a:lnTo>
                    <a:pt x="123" y="492"/>
                  </a:lnTo>
                  <a:lnTo>
                    <a:pt x="122" y="492"/>
                  </a:lnTo>
                  <a:lnTo>
                    <a:pt x="122" y="493"/>
                  </a:lnTo>
                  <a:lnTo>
                    <a:pt x="121" y="493"/>
                  </a:lnTo>
                  <a:lnTo>
                    <a:pt x="121" y="494"/>
                  </a:lnTo>
                  <a:lnTo>
                    <a:pt x="121" y="496"/>
                  </a:lnTo>
                  <a:lnTo>
                    <a:pt x="120" y="496"/>
                  </a:lnTo>
                  <a:lnTo>
                    <a:pt x="120" y="494"/>
                  </a:lnTo>
                  <a:lnTo>
                    <a:pt x="119" y="494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9" y="496"/>
                  </a:lnTo>
                  <a:lnTo>
                    <a:pt x="119" y="497"/>
                  </a:lnTo>
                  <a:lnTo>
                    <a:pt x="118" y="497"/>
                  </a:lnTo>
                  <a:lnTo>
                    <a:pt x="119" y="498"/>
                  </a:lnTo>
                  <a:lnTo>
                    <a:pt x="119" y="497"/>
                  </a:lnTo>
                  <a:lnTo>
                    <a:pt x="119" y="498"/>
                  </a:lnTo>
                  <a:lnTo>
                    <a:pt x="119" y="499"/>
                  </a:lnTo>
                  <a:lnTo>
                    <a:pt x="117" y="502"/>
                  </a:lnTo>
                  <a:lnTo>
                    <a:pt x="117" y="503"/>
                  </a:lnTo>
                  <a:lnTo>
                    <a:pt x="115" y="503"/>
                  </a:lnTo>
                  <a:lnTo>
                    <a:pt x="117" y="503"/>
                  </a:lnTo>
                  <a:lnTo>
                    <a:pt x="118" y="503"/>
                  </a:lnTo>
                  <a:lnTo>
                    <a:pt x="118" y="502"/>
                  </a:lnTo>
                  <a:lnTo>
                    <a:pt x="118" y="501"/>
                  </a:lnTo>
                  <a:lnTo>
                    <a:pt x="119" y="501"/>
                  </a:lnTo>
                  <a:lnTo>
                    <a:pt x="120" y="500"/>
                  </a:lnTo>
                  <a:lnTo>
                    <a:pt x="120" y="499"/>
                  </a:lnTo>
                  <a:lnTo>
                    <a:pt x="121" y="499"/>
                  </a:lnTo>
                  <a:lnTo>
                    <a:pt x="121" y="498"/>
                  </a:lnTo>
                  <a:lnTo>
                    <a:pt x="122" y="497"/>
                  </a:lnTo>
                  <a:lnTo>
                    <a:pt x="123" y="497"/>
                  </a:lnTo>
                  <a:lnTo>
                    <a:pt x="123" y="496"/>
                  </a:lnTo>
                  <a:lnTo>
                    <a:pt x="125" y="496"/>
                  </a:lnTo>
                  <a:lnTo>
                    <a:pt x="123" y="497"/>
                  </a:lnTo>
                  <a:lnTo>
                    <a:pt x="125" y="497"/>
                  </a:lnTo>
                  <a:lnTo>
                    <a:pt x="123" y="497"/>
                  </a:lnTo>
                  <a:lnTo>
                    <a:pt x="123" y="498"/>
                  </a:lnTo>
                  <a:lnTo>
                    <a:pt x="123" y="499"/>
                  </a:lnTo>
                  <a:lnTo>
                    <a:pt x="123" y="500"/>
                  </a:lnTo>
                  <a:lnTo>
                    <a:pt x="125" y="500"/>
                  </a:lnTo>
                  <a:lnTo>
                    <a:pt x="123" y="501"/>
                  </a:lnTo>
                  <a:lnTo>
                    <a:pt x="123" y="502"/>
                  </a:lnTo>
                  <a:lnTo>
                    <a:pt x="123" y="501"/>
                  </a:lnTo>
                  <a:lnTo>
                    <a:pt x="125" y="500"/>
                  </a:lnTo>
                  <a:lnTo>
                    <a:pt x="126" y="499"/>
                  </a:lnTo>
                  <a:lnTo>
                    <a:pt x="126" y="500"/>
                  </a:lnTo>
                  <a:lnTo>
                    <a:pt x="126" y="502"/>
                  </a:lnTo>
                  <a:lnTo>
                    <a:pt x="126" y="503"/>
                  </a:lnTo>
                  <a:lnTo>
                    <a:pt x="126" y="505"/>
                  </a:lnTo>
                  <a:lnTo>
                    <a:pt x="126" y="506"/>
                  </a:lnTo>
                  <a:lnTo>
                    <a:pt x="126" y="507"/>
                  </a:lnTo>
                  <a:lnTo>
                    <a:pt x="126" y="508"/>
                  </a:lnTo>
                  <a:lnTo>
                    <a:pt x="126" y="509"/>
                  </a:lnTo>
                  <a:lnTo>
                    <a:pt x="125" y="509"/>
                  </a:lnTo>
                  <a:lnTo>
                    <a:pt x="125" y="510"/>
                  </a:lnTo>
                  <a:lnTo>
                    <a:pt x="126" y="510"/>
                  </a:lnTo>
                  <a:lnTo>
                    <a:pt x="126" y="509"/>
                  </a:lnTo>
                  <a:lnTo>
                    <a:pt x="127" y="509"/>
                  </a:lnTo>
                  <a:lnTo>
                    <a:pt x="127" y="510"/>
                  </a:lnTo>
                  <a:lnTo>
                    <a:pt x="128" y="511"/>
                  </a:lnTo>
                  <a:lnTo>
                    <a:pt x="128" y="513"/>
                  </a:lnTo>
                  <a:lnTo>
                    <a:pt x="127" y="514"/>
                  </a:lnTo>
                  <a:lnTo>
                    <a:pt x="128" y="514"/>
                  </a:lnTo>
                  <a:lnTo>
                    <a:pt x="127" y="515"/>
                  </a:lnTo>
                  <a:lnTo>
                    <a:pt x="126" y="515"/>
                  </a:lnTo>
                  <a:lnTo>
                    <a:pt x="126" y="516"/>
                  </a:lnTo>
                  <a:lnTo>
                    <a:pt x="126" y="517"/>
                  </a:lnTo>
                  <a:lnTo>
                    <a:pt x="127" y="517"/>
                  </a:lnTo>
                  <a:lnTo>
                    <a:pt x="127" y="518"/>
                  </a:lnTo>
                  <a:lnTo>
                    <a:pt x="127" y="519"/>
                  </a:lnTo>
                  <a:lnTo>
                    <a:pt x="127" y="520"/>
                  </a:lnTo>
                  <a:lnTo>
                    <a:pt x="128" y="520"/>
                  </a:lnTo>
                  <a:lnTo>
                    <a:pt x="128" y="522"/>
                  </a:lnTo>
                  <a:lnTo>
                    <a:pt x="128" y="523"/>
                  </a:lnTo>
                  <a:lnTo>
                    <a:pt x="127" y="523"/>
                  </a:lnTo>
                  <a:lnTo>
                    <a:pt x="128" y="523"/>
                  </a:lnTo>
                  <a:lnTo>
                    <a:pt x="128" y="524"/>
                  </a:lnTo>
                  <a:lnTo>
                    <a:pt x="128" y="525"/>
                  </a:lnTo>
                  <a:lnTo>
                    <a:pt x="128" y="524"/>
                  </a:lnTo>
                  <a:lnTo>
                    <a:pt x="128" y="525"/>
                  </a:lnTo>
                  <a:lnTo>
                    <a:pt x="128" y="526"/>
                  </a:lnTo>
                  <a:lnTo>
                    <a:pt x="127" y="526"/>
                  </a:lnTo>
                  <a:lnTo>
                    <a:pt x="127" y="528"/>
                  </a:lnTo>
                  <a:lnTo>
                    <a:pt x="127" y="527"/>
                  </a:lnTo>
                  <a:lnTo>
                    <a:pt x="128" y="527"/>
                  </a:lnTo>
                  <a:lnTo>
                    <a:pt x="128" y="526"/>
                  </a:lnTo>
                  <a:lnTo>
                    <a:pt x="129" y="527"/>
                  </a:lnTo>
                  <a:lnTo>
                    <a:pt x="129" y="526"/>
                  </a:lnTo>
                  <a:lnTo>
                    <a:pt x="129" y="527"/>
                  </a:lnTo>
                  <a:lnTo>
                    <a:pt x="129" y="528"/>
                  </a:lnTo>
                  <a:lnTo>
                    <a:pt x="128" y="528"/>
                  </a:lnTo>
                  <a:lnTo>
                    <a:pt x="128" y="530"/>
                  </a:lnTo>
                  <a:lnTo>
                    <a:pt x="127" y="530"/>
                  </a:lnTo>
                  <a:lnTo>
                    <a:pt x="126" y="530"/>
                  </a:lnTo>
                  <a:lnTo>
                    <a:pt x="127" y="530"/>
                  </a:lnTo>
                  <a:lnTo>
                    <a:pt x="126" y="530"/>
                  </a:lnTo>
                  <a:lnTo>
                    <a:pt x="126" y="531"/>
                  </a:lnTo>
                  <a:lnTo>
                    <a:pt x="125" y="531"/>
                  </a:lnTo>
                  <a:lnTo>
                    <a:pt x="123" y="531"/>
                  </a:lnTo>
                  <a:lnTo>
                    <a:pt x="125" y="531"/>
                  </a:lnTo>
                  <a:lnTo>
                    <a:pt x="123" y="531"/>
                  </a:lnTo>
                  <a:lnTo>
                    <a:pt x="123" y="532"/>
                  </a:lnTo>
                  <a:lnTo>
                    <a:pt x="122" y="531"/>
                  </a:lnTo>
                  <a:lnTo>
                    <a:pt x="122" y="530"/>
                  </a:lnTo>
                  <a:lnTo>
                    <a:pt x="123" y="530"/>
                  </a:lnTo>
                  <a:lnTo>
                    <a:pt x="122" y="530"/>
                  </a:lnTo>
                  <a:lnTo>
                    <a:pt x="123" y="528"/>
                  </a:lnTo>
                  <a:lnTo>
                    <a:pt x="122" y="528"/>
                  </a:lnTo>
                  <a:lnTo>
                    <a:pt x="122" y="527"/>
                  </a:lnTo>
                  <a:lnTo>
                    <a:pt x="123" y="526"/>
                  </a:lnTo>
                  <a:lnTo>
                    <a:pt x="122" y="526"/>
                  </a:lnTo>
                  <a:lnTo>
                    <a:pt x="122" y="527"/>
                  </a:lnTo>
                  <a:lnTo>
                    <a:pt x="120" y="524"/>
                  </a:lnTo>
                  <a:lnTo>
                    <a:pt x="120" y="523"/>
                  </a:lnTo>
                  <a:lnTo>
                    <a:pt x="120" y="522"/>
                  </a:lnTo>
                  <a:lnTo>
                    <a:pt x="120" y="520"/>
                  </a:lnTo>
                  <a:lnTo>
                    <a:pt x="121" y="519"/>
                  </a:lnTo>
                  <a:lnTo>
                    <a:pt x="121" y="518"/>
                  </a:lnTo>
                  <a:lnTo>
                    <a:pt x="122" y="517"/>
                  </a:lnTo>
                  <a:lnTo>
                    <a:pt x="122" y="516"/>
                  </a:lnTo>
                  <a:lnTo>
                    <a:pt x="121" y="516"/>
                  </a:lnTo>
                  <a:lnTo>
                    <a:pt x="120" y="517"/>
                  </a:lnTo>
                  <a:lnTo>
                    <a:pt x="120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1" y="513"/>
                  </a:lnTo>
                  <a:lnTo>
                    <a:pt x="120" y="513"/>
                  </a:lnTo>
                  <a:lnTo>
                    <a:pt x="121" y="513"/>
                  </a:lnTo>
                  <a:lnTo>
                    <a:pt x="120" y="513"/>
                  </a:lnTo>
                  <a:lnTo>
                    <a:pt x="120" y="511"/>
                  </a:lnTo>
                  <a:lnTo>
                    <a:pt x="121" y="511"/>
                  </a:lnTo>
                  <a:lnTo>
                    <a:pt x="121" y="510"/>
                  </a:lnTo>
                  <a:lnTo>
                    <a:pt x="122" y="510"/>
                  </a:lnTo>
                  <a:lnTo>
                    <a:pt x="122" y="509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1" y="509"/>
                  </a:lnTo>
                  <a:lnTo>
                    <a:pt x="121" y="510"/>
                  </a:lnTo>
                  <a:lnTo>
                    <a:pt x="120" y="510"/>
                  </a:lnTo>
                  <a:lnTo>
                    <a:pt x="120" y="511"/>
                  </a:lnTo>
                  <a:lnTo>
                    <a:pt x="120" y="513"/>
                  </a:lnTo>
                  <a:lnTo>
                    <a:pt x="119" y="513"/>
                  </a:lnTo>
                  <a:lnTo>
                    <a:pt x="118" y="511"/>
                  </a:lnTo>
                  <a:lnTo>
                    <a:pt x="118" y="510"/>
                  </a:lnTo>
                  <a:lnTo>
                    <a:pt x="118" y="509"/>
                  </a:lnTo>
                  <a:lnTo>
                    <a:pt x="119" y="508"/>
                  </a:lnTo>
                  <a:lnTo>
                    <a:pt x="118" y="508"/>
                  </a:lnTo>
                  <a:lnTo>
                    <a:pt x="118" y="507"/>
                  </a:lnTo>
                  <a:lnTo>
                    <a:pt x="119" y="507"/>
                  </a:lnTo>
                  <a:lnTo>
                    <a:pt x="118" y="507"/>
                  </a:lnTo>
                  <a:lnTo>
                    <a:pt x="118" y="508"/>
                  </a:lnTo>
                  <a:lnTo>
                    <a:pt x="118" y="509"/>
                  </a:lnTo>
                  <a:lnTo>
                    <a:pt x="118" y="510"/>
                  </a:lnTo>
                  <a:lnTo>
                    <a:pt x="117" y="511"/>
                  </a:lnTo>
                  <a:lnTo>
                    <a:pt x="117" y="510"/>
                  </a:lnTo>
                  <a:lnTo>
                    <a:pt x="117" y="511"/>
                  </a:lnTo>
                  <a:lnTo>
                    <a:pt x="117" y="513"/>
                  </a:lnTo>
                  <a:lnTo>
                    <a:pt x="115" y="513"/>
                  </a:lnTo>
                  <a:lnTo>
                    <a:pt x="115" y="511"/>
                  </a:lnTo>
                  <a:lnTo>
                    <a:pt x="115" y="513"/>
                  </a:lnTo>
                  <a:lnTo>
                    <a:pt x="114" y="514"/>
                  </a:lnTo>
                  <a:lnTo>
                    <a:pt x="114" y="515"/>
                  </a:lnTo>
                  <a:lnTo>
                    <a:pt x="113" y="515"/>
                  </a:lnTo>
                  <a:lnTo>
                    <a:pt x="113" y="514"/>
                  </a:lnTo>
                  <a:lnTo>
                    <a:pt x="114" y="514"/>
                  </a:lnTo>
                  <a:lnTo>
                    <a:pt x="114" y="513"/>
                  </a:lnTo>
                  <a:lnTo>
                    <a:pt x="114" y="511"/>
                  </a:lnTo>
                  <a:lnTo>
                    <a:pt x="113" y="511"/>
                  </a:lnTo>
                  <a:lnTo>
                    <a:pt x="113" y="513"/>
                  </a:lnTo>
                  <a:lnTo>
                    <a:pt x="113" y="514"/>
                  </a:lnTo>
                  <a:lnTo>
                    <a:pt x="113" y="515"/>
                  </a:lnTo>
                  <a:lnTo>
                    <a:pt x="112" y="515"/>
                  </a:lnTo>
                  <a:lnTo>
                    <a:pt x="113" y="515"/>
                  </a:lnTo>
                  <a:lnTo>
                    <a:pt x="112" y="515"/>
                  </a:lnTo>
                  <a:lnTo>
                    <a:pt x="112" y="516"/>
                  </a:lnTo>
                  <a:lnTo>
                    <a:pt x="112" y="517"/>
                  </a:lnTo>
                  <a:lnTo>
                    <a:pt x="112" y="518"/>
                  </a:lnTo>
                  <a:lnTo>
                    <a:pt x="112" y="519"/>
                  </a:lnTo>
                  <a:lnTo>
                    <a:pt x="111" y="520"/>
                  </a:lnTo>
                  <a:lnTo>
                    <a:pt x="110" y="522"/>
                  </a:lnTo>
                  <a:lnTo>
                    <a:pt x="110" y="520"/>
                  </a:lnTo>
                  <a:lnTo>
                    <a:pt x="111" y="520"/>
                  </a:lnTo>
                  <a:lnTo>
                    <a:pt x="111" y="519"/>
                  </a:lnTo>
                  <a:lnTo>
                    <a:pt x="111" y="518"/>
                  </a:lnTo>
                  <a:lnTo>
                    <a:pt x="111" y="519"/>
                  </a:lnTo>
                  <a:lnTo>
                    <a:pt x="110" y="520"/>
                  </a:lnTo>
                  <a:lnTo>
                    <a:pt x="110" y="519"/>
                  </a:lnTo>
                  <a:lnTo>
                    <a:pt x="110" y="520"/>
                  </a:lnTo>
                  <a:lnTo>
                    <a:pt x="110" y="522"/>
                  </a:lnTo>
                  <a:lnTo>
                    <a:pt x="110" y="523"/>
                  </a:lnTo>
                  <a:lnTo>
                    <a:pt x="109" y="523"/>
                  </a:lnTo>
                  <a:lnTo>
                    <a:pt x="109" y="524"/>
                  </a:lnTo>
                  <a:lnTo>
                    <a:pt x="107" y="524"/>
                  </a:lnTo>
                  <a:lnTo>
                    <a:pt x="107" y="525"/>
                  </a:lnTo>
                  <a:lnTo>
                    <a:pt x="106" y="525"/>
                  </a:lnTo>
                  <a:lnTo>
                    <a:pt x="106" y="526"/>
                  </a:lnTo>
                  <a:lnTo>
                    <a:pt x="107" y="526"/>
                  </a:lnTo>
                  <a:lnTo>
                    <a:pt x="107" y="527"/>
                  </a:lnTo>
                  <a:lnTo>
                    <a:pt x="106" y="527"/>
                  </a:lnTo>
                  <a:lnTo>
                    <a:pt x="105" y="527"/>
                  </a:lnTo>
                  <a:lnTo>
                    <a:pt x="105" y="526"/>
                  </a:lnTo>
                  <a:lnTo>
                    <a:pt x="105" y="527"/>
                  </a:lnTo>
                  <a:lnTo>
                    <a:pt x="104" y="527"/>
                  </a:lnTo>
                  <a:lnTo>
                    <a:pt x="103" y="527"/>
                  </a:lnTo>
                  <a:lnTo>
                    <a:pt x="103" y="526"/>
                  </a:lnTo>
                  <a:lnTo>
                    <a:pt x="104" y="526"/>
                  </a:lnTo>
                  <a:lnTo>
                    <a:pt x="104" y="525"/>
                  </a:lnTo>
                  <a:lnTo>
                    <a:pt x="105" y="525"/>
                  </a:lnTo>
                  <a:lnTo>
                    <a:pt x="105" y="524"/>
                  </a:lnTo>
                  <a:lnTo>
                    <a:pt x="105" y="523"/>
                  </a:lnTo>
                  <a:lnTo>
                    <a:pt x="106" y="523"/>
                  </a:lnTo>
                  <a:lnTo>
                    <a:pt x="106" y="522"/>
                  </a:lnTo>
                  <a:lnTo>
                    <a:pt x="110" y="518"/>
                  </a:lnTo>
                  <a:lnTo>
                    <a:pt x="110" y="517"/>
                  </a:lnTo>
                  <a:lnTo>
                    <a:pt x="110" y="516"/>
                  </a:lnTo>
                  <a:lnTo>
                    <a:pt x="112" y="514"/>
                  </a:lnTo>
                  <a:lnTo>
                    <a:pt x="112" y="513"/>
                  </a:lnTo>
                  <a:lnTo>
                    <a:pt x="112" y="511"/>
                  </a:lnTo>
                  <a:lnTo>
                    <a:pt x="111" y="513"/>
                  </a:lnTo>
                  <a:lnTo>
                    <a:pt x="111" y="514"/>
                  </a:lnTo>
                  <a:lnTo>
                    <a:pt x="110" y="514"/>
                  </a:lnTo>
                  <a:lnTo>
                    <a:pt x="109" y="514"/>
                  </a:lnTo>
                  <a:lnTo>
                    <a:pt x="109" y="513"/>
                  </a:lnTo>
                  <a:lnTo>
                    <a:pt x="109" y="514"/>
                  </a:lnTo>
                  <a:lnTo>
                    <a:pt x="107" y="513"/>
                  </a:lnTo>
                  <a:lnTo>
                    <a:pt x="107" y="511"/>
                  </a:lnTo>
                  <a:lnTo>
                    <a:pt x="109" y="511"/>
                  </a:lnTo>
                  <a:lnTo>
                    <a:pt x="107" y="511"/>
                  </a:lnTo>
                  <a:lnTo>
                    <a:pt x="106" y="513"/>
                  </a:lnTo>
                  <a:lnTo>
                    <a:pt x="105" y="511"/>
                  </a:lnTo>
                  <a:lnTo>
                    <a:pt x="105" y="513"/>
                  </a:lnTo>
                  <a:lnTo>
                    <a:pt x="104" y="514"/>
                  </a:lnTo>
                  <a:lnTo>
                    <a:pt x="103" y="514"/>
                  </a:lnTo>
                  <a:lnTo>
                    <a:pt x="103" y="515"/>
                  </a:lnTo>
                  <a:lnTo>
                    <a:pt x="103" y="516"/>
                  </a:lnTo>
                  <a:lnTo>
                    <a:pt x="101" y="517"/>
                  </a:lnTo>
                  <a:lnTo>
                    <a:pt x="100" y="517"/>
                  </a:lnTo>
                  <a:lnTo>
                    <a:pt x="100" y="516"/>
                  </a:lnTo>
                  <a:lnTo>
                    <a:pt x="100" y="517"/>
                  </a:lnTo>
                  <a:lnTo>
                    <a:pt x="98" y="518"/>
                  </a:lnTo>
                  <a:lnTo>
                    <a:pt x="97" y="518"/>
                  </a:lnTo>
                  <a:lnTo>
                    <a:pt x="97" y="519"/>
                  </a:lnTo>
                  <a:lnTo>
                    <a:pt x="97" y="518"/>
                  </a:lnTo>
                  <a:lnTo>
                    <a:pt x="97" y="517"/>
                  </a:lnTo>
                  <a:lnTo>
                    <a:pt x="98" y="517"/>
                  </a:lnTo>
                  <a:lnTo>
                    <a:pt x="98" y="516"/>
                  </a:lnTo>
                  <a:lnTo>
                    <a:pt x="98" y="515"/>
                  </a:lnTo>
                  <a:lnTo>
                    <a:pt x="98" y="516"/>
                  </a:lnTo>
                  <a:lnTo>
                    <a:pt x="98" y="515"/>
                  </a:lnTo>
                  <a:lnTo>
                    <a:pt x="97" y="515"/>
                  </a:lnTo>
                  <a:lnTo>
                    <a:pt x="97" y="516"/>
                  </a:lnTo>
                  <a:lnTo>
                    <a:pt x="97" y="517"/>
                  </a:lnTo>
                  <a:lnTo>
                    <a:pt x="96" y="517"/>
                  </a:lnTo>
                  <a:lnTo>
                    <a:pt x="97" y="517"/>
                  </a:lnTo>
                  <a:lnTo>
                    <a:pt x="96" y="518"/>
                  </a:lnTo>
                  <a:lnTo>
                    <a:pt x="95" y="518"/>
                  </a:lnTo>
                  <a:lnTo>
                    <a:pt x="96" y="518"/>
                  </a:lnTo>
                  <a:lnTo>
                    <a:pt x="95" y="519"/>
                  </a:lnTo>
                  <a:lnTo>
                    <a:pt x="96" y="519"/>
                  </a:lnTo>
                  <a:lnTo>
                    <a:pt x="97" y="519"/>
                  </a:lnTo>
                  <a:lnTo>
                    <a:pt x="96" y="519"/>
                  </a:lnTo>
                  <a:lnTo>
                    <a:pt x="96" y="520"/>
                  </a:lnTo>
                  <a:lnTo>
                    <a:pt x="95" y="520"/>
                  </a:lnTo>
                  <a:lnTo>
                    <a:pt x="94" y="520"/>
                  </a:lnTo>
                  <a:lnTo>
                    <a:pt x="94" y="522"/>
                  </a:lnTo>
                  <a:lnTo>
                    <a:pt x="94" y="520"/>
                  </a:lnTo>
                  <a:lnTo>
                    <a:pt x="93" y="520"/>
                  </a:lnTo>
                  <a:lnTo>
                    <a:pt x="93" y="522"/>
                  </a:lnTo>
                  <a:lnTo>
                    <a:pt x="92" y="522"/>
                  </a:lnTo>
                  <a:lnTo>
                    <a:pt x="93" y="522"/>
                  </a:lnTo>
                  <a:lnTo>
                    <a:pt x="94" y="522"/>
                  </a:lnTo>
                  <a:lnTo>
                    <a:pt x="93" y="523"/>
                  </a:lnTo>
                  <a:lnTo>
                    <a:pt x="92" y="523"/>
                  </a:lnTo>
                  <a:lnTo>
                    <a:pt x="93" y="523"/>
                  </a:lnTo>
                  <a:lnTo>
                    <a:pt x="93" y="524"/>
                  </a:lnTo>
                  <a:lnTo>
                    <a:pt x="92" y="524"/>
                  </a:lnTo>
                  <a:lnTo>
                    <a:pt x="89" y="524"/>
                  </a:lnTo>
                  <a:lnTo>
                    <a:pt x="89" y="523"/>
                  </a:lnTo>
                  <a:lnTo>
                    <a:pt x="89" y="524"/>
                  </a:lnTo>
                  <a:lnTo>
                    <a:pt x="88" y="524"/>
                  </a:lnTo>
                  <a:lnTo>
                    <a:pt x="88" y="525"/>
                  </a:lnTo>
                  <a:lnTo>
                    <a:pt x="88" y="526"/>
                  </a:lnTo>
                  <a:lnTo>
                    <a:pt x="88" y="527"/>
                  </a:lnTo>
                  <a:lnTo>
                    <a:pt x="88" y="528"/>
                  </a:lnTo>
                  <a:lnTo>
                    <a:pt x="87" y="528"/>
                  </a:lnTo>
                  <a:lnTo>
                    <a:pt x="87" y="530"/>
                  </a:lnTo>
                  <a:lnTo>
                    <a:pt x="86" y="531"/>
                  </a:lnTo>
                  <a:lnTo>
                    <a:pt x="86" y="532"/>
                  </a:lnTo>
                  <a:lnTo>
                    <a:pt x="85" y="531"/>
                  </a:lnTo>
                  <a:lnTo>
                    <a:pt x="85" y="532"/>
                  </a:lnTo>
                  <a:lnTo>
                    <a:pt x="86" y="532"/>
                  </a:lnTo>
                  <a:lnTo>
                    <a:pt x="85" y="533"/>
                  </a:lnTo>
                  <a:lnTo>
                    <a:pt x="84" y="533"/>
                  </a:lnTo>
                  <a:lnTo>
                    <a:pt x="84" y="534"/>
                  </a:lnTo>
                  <a:lnTo>
                    <a:pt x="84" y="535"/>
                  </a:lnTo>
                  <a:lnTo>
                    <a:pt x="83" y="535"/>
                  </a:lnTo>
                  <a:lnTo>
                    <a:pt x="83" y="534"/>
                  </a:lnTo>
                  <a:lnTo>
                    <a:pt x="83" y="533"/>
                  </a:lnTo>
                  <a:lnTo>
                    <a:pt x="83" y="532"/>
                  </a:lnTo>
                  <a:lnTo>
                    <a:pt x="81" y="532"/>
                  </a:lnTo>
                  <a:lnTo>
                    <a:pt x="83" y="532"/>
                  </a:lnTo>
                  <a:lnTo>
                    <a:pt x="83" y="533"/>
                  </a:lnTo>
                  <a:lnTo>
                    <a:pt x="83" y="534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5"/>
                  </a:lnTo>
                  <a:lnTo>
                    <a:pt x="83" y="536"/>
                  </a:lnTo>
                  <a:lnTo>
                    <a:pt x="83" y="537"/>
                  </a:lnTo>
                  <a:lnTo>
                    <a:pt x="81" y="537"/>
                  </a:lnTo>
                  <a:lnTo>
                    <a:pt x="81" y="536"/>
                  </a:lnTo>
                  <a:lnTo>
                    <a:pt x="80" y="537"/>
                  </a:lnTo>
                  <a:lnTo>
                    <a:pt x="80" y="539"/>
                  </a:lnTo>
                  <a:lnTo>
                    <a:pt x="81" y="539"/>
                  </a:lnTo>
                  <a:lnTo>
                    <a:pt x="81" y="537"/>
                  </a:lnTo>
                  <a:lnTo>
                    <a:pt x="83" y="537"/>
                  </a:lnTo>
                  <a:lnTo>
                    <a:pt x="84" y="540"/>
                  </a:lnTo>
                  <a:lnTo>
                    <a:pt x="83" y="540"/>
                  </a:lnTo>
                  <a:lnTo>
                    <a:pt x="83" y="541"/>
                  </a:lnTo>
                  <a:lnTo>
                    <a:pt x="81" y="541"/>
                  </a:lnTo>
                  <a:lnTo>
                    <a:pt x="81" y="542"/>
                  </a:lnTo>
                  <a:lnTo>
                    <a:pt x="83" y="542"/>
                  </a:lnTo>
                  <a:lnTo>
                    <a:pt x="83" y="541"/>
                  </a:lnTo>
                  <a:lnTo>
                    <a:pt x="84" y="541"/>
                  </a:lnTo>
                  <a:lnTo>
                    <a:pt x="84" y="540"/>
                  </a:lnTo>
                  <a:lnTo>
                    <a:pt x="84" y="541"/>
                  </a:lnTo>
                  <a:lnTo>
                    <a:pt x="85" y="541"/>
                  </a:lnTo>
                  <a:lnTo>
                    <a:pt x="85" y="542"/>
                  </a:lnTo>
                  <a:lnTo>
                    <a:pt x="85" y="543"/>
                  </a:lnTo>
                  <a:lnTo>
                    <a:pt x="86" y="544"/>
                  </a:lnTo>
                  <a:lnTo>
                    <a:pt x="87" y="544"/>
                  </a:lnTo>
                  <a:lnTo>
                    <a:pt x="86" y="545"/>
                  </a:lnTo>
                  <a:lnTo>
                    <a:pt x="86" y="547"/>
                  </a:lnTo>
                  <a:lnTo>
                    <a:pt x="86" y="548"/>
                  </a:lnTo>
                  <a:lnTo>
                    <a:pt x="86" y="549"/>
                  </a:lnTo>
                  <a:lnTo>
                    <a:pt x="87" y="550"/>
                  </a:lnTo>
                  <a:lnTo>
                    <a:pt x="87" y="551"/>
                  </a:lnTo>
                  <a:lnTo>
                    <a:pt x="87" y="552"/>
                  </a:lnTo>
                  <a:lnTo>
                    <a:pt x="88" y="552"/>
                  </a:lnTo>
                  <a:lnTo>
                    <a:pt x="85" y="552"/>
                  </a:lnTo>
                  <a:lnTo>
                    <a:pt x="85" y="553"/>
                  </a:lnTo>
                  <a:lnTo>
                    <a:pt x="84" y="553"/>
                  </a:lnTo>
                  <a:lnTo>
                    <a:pt x="84" y="555"/>
                  </a:lnTo>
                  <a:lnTo>
                    <a:pt x="83" y="555"/>
                  </a:lnTo>
                  <a:lnTo>
                    <a:pt x="80" y="553"/>
                  </a:lnTo>
                  <a:lnTo>
                    <a:pt x="80" y="552"/>
                  </a:lnTo>
                  <a:lnTo>
                    <a:pt x="80" y="553"/>
                  </a:lnTo>
                  <a:lnTo>
                    <a:pt x="79" y="553"/>
                  </a:lnTo>
                  <a:lnTo>
                    <a:pt x="78" y="555"/>
                  </a:lnTo>
                  <a:lnTo>
                    <a:pt x="77" y="555"/>
                  </a:lnTo>
                  <a:lnTo>
                    <a:pt x="77" y="556"/>
                  </a:lnTo>
                  <a:lnTo>
                    <a:pt x="76" y="557"/>
                  </a:lnTo>
                  <a:lnTo>
                    <a:pt x="75" y="557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3" y="555"/>
                  </a:lnTo>
                  <a:lnTo>
                    <a:pt x="72" y="555"/>
                  </a:lnTo>
                  <a:lnTo>
                    <a:pt x="73" y="555"/>
                  </a:lnTo>
                  <a:lnTo>
                    <a:pt x="73" y="556"/>
                  </a:lnTo>
                  <a:lnTo>
                    <a:pt x="75" y="556"/>
                  </a:lnTo>
                  <a:lnTo>
                    <a:pt x="73" y="556"/>
                  </a:lnTo>
                  <a:lnTo>
                    <a:pt x="72" y="557"/>
                  </a:lnTo>
                  <a:lnTo>
                    <a:pt x="71" y="557"/>
                  </a:lnTo>
                  <a:lnTo>
                    <a:pt x="71" y="558"/>
                  </a:lnTo>
                  <a:lnTo>
                    <a:pt x="70" y="559"/>
                  </a:lnTo>
                  <a:lnTo>
                    <a:pt x="70" y="560"/>
                  </a:lnTo>
                  <a:lnTo>
                    <a:pt x="69" y="561"/>
                  </a:lnTo>
                  <a:lnTo>
                    <a:pt x="69" y="562"/>
                  </a:lnTo>
                  <a:lnTo>
                    <a:pt x="69" y="564"/>
                  </a:lnTo>
                  <a:lnTo>
                    <a:pt x="69" y="565"/>
                  </a:lnTo>
                  <a:lnTo>
                    <a:pt x="69" y="566"/>
                  </a:lnTo>
                  <a:lnTo>
                    <a:pt x="70" y="566"/>
                  </a:lnTo>
                  <a:lnTo>
                    <a:pt x="70" y="567"/>
                  </a:lnTo>
                  <a:lnTo>
                    <a:pt x="70" y="568"/>
                  </a:lnTo>
                  <a:lnTo>
                    <a:pt x="71" y="568"/>
                  </a:lnTo>
                  <a:lnTo>
                    <a:pt x="72" y="568"/>
                  </a:lnTo>
                  <a:lnTo>
                    <a:pt x="71" y="568"/>
                  </a:lnTo>
                  <a:lnTo>
                    <a:pt x="71" y="569"/>
                  </a:lnTo>
                  <a:lnTo>
                    <a:pt x="71" y="568"/>
                  </a:lnTo>
                  <a:lnTo>
                    <a:pt x="70" y="568"/>
                  </a:lnTo>
                  <a:lnTo>
                    <a:pt x="71" y="568"/>
                  </a:lnTo>
                  <a:lnTo>
                    <a:pt x="70" y="569"/>
                  </a:lnTo>
                  <a:lnTo>
                    <a:pt x="71" y="569"/>
                  </a:lnTo>
                  <a:lnTo>
                    <a:pt x="72" y="569"/>
                  </a:lnTo>
                  <a:lnTo>
                    <a:pt x="72" y="568"/>
                  </a:lnTo>
                  <a:lnTo>
                    <a:pt x="73" y="568"/>
                  </a:lnTo>
                  <a:lnTo>
                    <a:pt x="73" y="569"/>
                  </a:lnTo>
                  <a:lnTo>
                    <a:pt x="72" y="569"/>
                  </a:lnTo>
                  <a:lnTo>
                    <a:pt x="71" y="569"/>
                  </a:lnTo>
                  <a:lnTo>
                    <a:pt x="71" y="570"/>
                  </a:lnTo>
                  <a:lnTo>
                    <a:pt x="70" y="570"/>
                  </a:lnTo>
                  <a:lnTo>
                    <a:pt x="70" y="572"/>
                  </a:lnTo>
                  <a:lnTo>
                    <a:pt x="69" y="573"/>
                  </a:lnTo>
                  <a:lnTo>
                    <a:pt x="69" y="574"/>
                  </a:lnTo>
                  <a:lnTo>
                    <a:pt x="68" y="575"/>
                  </a:lnTo>
                  <a:lnTo>
                    <a:pt x="68" y="574"/>
                  </a:lnTo>
                  <a:lnTo>
                    <a:pt x="68" y="575"/>
                  </a:lnTo>
                  <a:lnTo>
                    <a:pt x="69" y="575"/>
                  </a:lnTo>
                  <a:lnTo>
                    <a:pt x="68" y="575"/>
                  </a:lnTo>
                  <a:lnTo>
                    <a:pt x="67" y="575"/>
                  </a:lnTo>
                  <a:lnTo>
                    <a:pt x="67" y="576"/>
                  </a:lnTo>
                  <a:lnTo>
                    <a:pt x="66" y="576"/>
                  </a:lnTo>
                  <a:lnTo>
                    <a:pt x="64" y="576"/>
                  </a:lnTo>
                  <a:lnTo>
                    <a:pt x="64" y="577"/>
                  </a:lnTo>
                  <a:lnTo>
                    <a:pt x="66" y="577"/>
                  </a:lnTo>
                  <a:lnTo>
                    <a:pt x="66" y="578"/>
                  </a:lnTo>
                  <a:lnTo>
                    <a:pt x="64" y="578"/>
                  </a:lnTo>
                  <a:lnTo>
                    <a:pt x="64" y="579"/>
                  </a:lnTo>
                  <a:lnTo>
                    <a:pt x="64" y="581"/>
                  </a:lnTo>
                  <a:lnTo>
                    <a:pt x="64" y="579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79"/>
                  </a:lnTo>
                  <a:lnTo>
                    <a:pt x="63" y="581"/>
                  </a:lnTo>
                  <a:lnTo>
                    <a:pt x="63" y="582"/>
                  </a:lnTo>
                  <a:lnTo>
                    <a:pt x="60" y="583"/>
                  </a:lnTo>
                  <a:lnTo>
                    <a:pt x="60" y="582"/>
                  </a:lnTo>
                  <a:lnTo>
                    <a:pt x="60" y="583"/>
                  </a:lnTo>
                  <a:lnTo>
                    <a:pt x="59" y="583"/>
                  </a:lnTo>
                  <a:lnTo>
                    <a:pt x="56" y="583"/>
                  </a:lnTo>
                  <a:lnTo>
                    <a:pt x="55" y="583"/>
                  </a:lnTo>
                  <a:lnTo>
                    <a:pt x="54" y="584"/>
                  </a:lnTo>
                  <a:lnTo>
                    <a:pt x="53" y="584"/>
                  </a:lnTo>
                  <a:lnTo>
                    <a:pt x="53" y="585"/>
                  </a:lnTo>
                  <a:lnTo>
                    <a:pt x="52" y="585"/>
                  </a:lnTo>
                  <a:lnTo>
                    <a:pt x="52" y="586"/>
                  </a:lnTo>
                  <a:lnTo>
                    <a:pt x="51" y="586"/>
                  </a:lnTo>
                  <a:lnTo>
                    <a:pt x="52" y="586"/>
                  </a:lnTo>
                  <a:lnTo>
                    <a:pt x="51" y="587"/>
                  </a:lnTo>
                  <a:lnTo>
                    <a:pt x="51" y="589"/>
                  </a:lnTo>
                  <a:lnTo>
                    <a:pt x="50" y="591"/>
                  </a:lnTo>
                  <a:lnTo>
                    <a:pt x="50" y="592"/>
                  </a:lnTo>
                  <a:lnTo>
                    <a:pt x="49" y="594"/>
                  </a:lnTo>
                  <a:lnTo>
                    <a:pt x="49" y="595"/>
                  </a:lnTo>
                  <a:lnTo>
                    <a:pt x="47" y="595"/>
                  </a:lnTo>
                  <a:lnTo>
                    <a:pt x="47" y="596"/>
                  </a:lnTo>
                  <a:lnTo>
                    <a:pt x="49" y="596"/>
                  </a:lnTo>
                  <a:lnTo>
                    <a:pt x="49" y="598"/>
                  </a:lnTo>
                  <a:lnTo>
                    <a:pt x="50" y="598"/>
                  </a:lnTo>
                  <a:lnTo>
                    <a:pt x="50" y="599"/>
                  </a:lnTo>
                  <a:lnTo>
                    <a:pt x="50" y="600"/>
                  </a:lnTo>
                  <a:lnTo>
                    <a:pt x="49" y="601"/>
                  </a:lnTo>
                  <a:lnTo>
                    <a:pt x="49" y="602"/>
                  </a:lnTo>
                  <a:lnTo>
                    <a:pt x="49" y="603"/>
                  </a:lnTo>
                  <a:lnTo>
                    <a:pt x="49" y="604"/>
                  </a:lnTo>
                  <a:lnTo>
                    <a:pt x="47" y="604"/>
                  </a:lnTo>
                  <a:lnTo>
                    <a:pt x="46" y="604"/>
                  </a:lnTo>
                  <a:lnTo>
                    <a:pt x="47" y="604"/>
                  </a:lnTo>
                  <a:lnTo>
                    <a:pt x="47" y="606"/>
                  </a:lnTo>
                  <a:lnTo>
                    <a:pt x="46" y="607"/>
                  </a:lnTo>
                  <a:lnTo>
                    <a:pt x="46" y="608"/>
                  </a:lnTo>
                  <a:lnTo>
                    <a:pt x="45" y="608"/>
                  </a:lnTo>
                  <a:lnTo>
                    <a:pt x="45" y="609"/>
                  </a:lnTo>
                  <a:lnTo>
                    <a:pt x="45" y="610"/>
                  </a:lnTo>
                  <a:lnTo>
                    <a:pt x="45" y="611"/>
                  </a:lnTo>
                  <a:lnTo>
                    <a:pt x="44" y="611"/>
                  </a:lnTo>
                  <a:lnTo>
                    <a:pt x="44" y="612"/>
                  </a:lnTo>
                  <a:lnTo>
                    <a:pt x="43" y="612"/>
                  </a:lnTo>
                  <a:lnTo>
                    <a:pt x="44" y="612"/>
                  </a:lnTo>
                  <a:lnTo>
                    <a:pt x="44" y="614"/>
                  </a:lnTo>
                  <a:lnTo>
                    <a:pt x="44" y="615"/>
                  </a:lnTo>
                  <a:lnTo>
                    <a:pt x="43" y="615"/>
                  </a:lnTo>
                  <a:lnTo>
                    <a:pt x="43" y="616"/>
                  </a:lnTo>
                  <a:lnTo>
                    <a:pt x="42" y="616"/>
                  </a:lnTo>
                  <a:lnTo>
                    <a:pt x="42" y="617"/>
                  </a:lnTo>
                  <a:lnTo>
                    <a:pt x="42" y="618"/>
                  </a:lnTo>
                  <a:lnTo>
                    <a:pt x="41" y="618"/>
                  </a:lnTo>
                  <a:lnTo>
                    <a:pt x="41" y="619"/>
                  </a:lnTo>
                  <a:lnTo>
                    <a:pt x="41" y="620"/>
                  </a:lnTo>
                  <a:lnTo>
                    <a:pt x="39" y="620"/>
                  </a:lnTo>
                  <a:lnTo>
                    <a:pt x="38" y="621"/>
                  </a:lnTo>
                  <a:lnTo>
                    <a:pt x="38" y="620"/>
                  </a:lnTo>
                  <a:lnTo>
                    <a:pt x="38" y="619"/>
                  </a:lnTo>
                  <a:lnTo>
                    <a:pt x="38" y="618"/>
                  </a:lnTo>
                  <a:lnTo>
                    <a:pt x="37" y="618"/>
                  </a:lnTo>
                  <a:lnTo>
                    <a:pt x="37" y="619"/>
                  </a:lnTo>
                  <a:lnTo>
                    <a:pt x="37" y="618"/>
                  </a:lnTo>
                  <a:lnTo>
                    <a:pt x="37" y="619"/>
                  </a:lnTo>
                  <a:lnTo>
                    <a:pt x="37" y="618"/>
                  </a:lnTo>
                  <a:lnTo>
                    <a:pt x="36" y="619"/>
                  </a:lnTo>
                  <a:lnTo>
                    <a:pt x="36" y="618"/>
                  </a:lnTo>
                  <a:lnTo>
                    <a:pt x="36" y="619"/>
                  </a:lnTo>
                  <a:lnTo>
                    <a:pt x="35" y="619"/>
                  </a:lnTo>
                  <a:close/>
                  <a:moveTo>
                    <a:pt x="271" y="433"/>
                  </a:moveTo>
                  <a:lnTo>
                    <a:pt x="272" y="434"/>
                  </a:lnTo>
                  <a:lnTo>
                    <a:pt x="273" y="434"/>
                  </a:lnTo>
                  <a:lnTo>
                    <a:pt x="273" y="433"/>
                  </a:lnTo>
                  <a:lnTo>
                    <a:pt x="273" y="432"/>
                  </a:lnTo>
                  <a:lnTo>
                    <a:pt x="275" y="431"/>
                  </a:lnTo>
                  <a:lnTo>
                    <a:pt x="277" y="432"/>
                  </a:lnTo>
                  <a:lnTo>
                    <a:pt x="278" y="432"/>
                  </a:lnTo>
                  <a:lnTo>
                    <a:pt x="279" y="432"/>
                  </a:lnTo>
                  <a:lnTo>
                    <a:pt x="280" y="432"/>
                  </a:lnTo>
                  <a:lnTo>
                    <a:pt x="282" y="432"/>
                  </a:lnTo>
                  <a:lnTo>
                    <a:pt x="282" y="434"/>
                  </a:lnTo>
                  <a:lnTo>
                    <a:pt x="281" y="435"/>
                  </a:lnTo>
                  <a:lnTo>
                    <a:pt x="282" y="435"/>
                  </a:lnTo>
                  <a:lnTo>
                    <a:pt x="284" y="439"/>
                  </a:lnTo>
                  <a:lnTo>
                    <a:pt x="287" y="439"/>
                  </a:lnTo>
                  <a:lnTo>
                    <a:pt x="287" y="440"/>
                  </a:lnTo>
                  <a:lnTo>
                    <a:pt x="289" y="443"/>
                  </a:lnTo>
                  <a:lnTo>
                    <a:pt x="289" y="444"/>
                  </a:lnTo>
                  <a:lnTo>
                    <a:pt x="288" y="447"/>
                  </a:lnTo>
                  <a:lnTo>
                    <a:pt x="288" y="448"/>
                  </a:lnTo>
                  <a:lnTo>
                    <a:pt x="288" y="449"/>
                  </a:lnTo>
                  <a:lnTo>
                    <a:pt x="288" y="450"/>
                  </a:lnTo>
                  <a:lnTo>
                    <a:pt x="287" y="450"/>
                  </a:lnTo>
                  <a:lnTo>
                    <a:pt x="287" y="449"/>
                  </a:lnTo>
                  <a:lnTo>
                    <a:pt x="287" y="450"/>
                  </a:lnTo>
                  <a:lnTo>
                    <a:pt x="287" y="451"/>
                  </a:lnTo>
                  <a:lnTo>
                    <a:pt x="286" y="451"/>
                  </a:lnTo>
                  <a:lnTo>
                    <a:pt x="284" y="451"/>
                  </a:lnTo>
                  <a:lnTo>
                    <a:pt x="284" y="452"/>
                  </a:lnTo>
                  <a:lnTo>
                    <a:pt x="283" y="452"/>
                  </a:lnTo>
                  <a:lnTo>
                    <a:pt x="282" y="452"/>
                  </a:lnTo>
                  <a:lnTo>
                    <a:pt x="281" y="452"/>
                  </a:lnTo>
                  <a:lnTo>
                    <a:pt x="280" y="452"/>
                  </a:lnTo>
                  <a:lnTo>
                    <a:pt x="279" y="452"/>
                  </a:lnTo>
                  <a:lnTo>
                    <a:pt x="279" y="451"/>
                  </a:lnTo>
                  <a:lnTo>
                    <a:pt x="278" y="451"/>
                  </a:lnTo>
                  <a:lnTo>
                    <a:pt x="279" y="451"/>
                  </a:lnTo>
                  <a:lnTo>
                    <a:pt x="279" y="452"/>
                  </a:lnTo>
                  <a:lnTo>
                    <a:pt x="278" y="452"/>
                  </a:lnTo>
                  <a:lnTo>
                    <a:pt x="277" y="452"/>
                  </a:lnTo>
                  <a:lnTo>
                    <a:pt x="277" y="451"/>
                  </a:lnTo>
                  <a:lnTo>
                    <a:pt x="277" y="450"/>
                  </a:lnTo>
                  <a:lnTo>
                    <a:pt x="277" y="449"/>
                  </a:lnTo>
                  <a:lnTo>
                    <a:pt x="275" y="448"/>
                  </a:lnTo>
                  <a:lnTo>
                    <a:pt x="277" y="447"/>
                  </a:lnTo>
                  <a:lnTo>
                    <a:pt x="277" y="446"/>
                  </a:lnTo>
                  <a:lnTo>
                    <a:pt x="275" y="444"/>
                  </a:lnTo>
                  <a:lnTo>
                    <a:pt x="277" y="444"/>
                  </a:lnTo>
                  <a:lnTo>
                    <a:pt x="275" y="443"/>
                  </a:lnTo>
                  <a:lnTo>
                    <a:pt x="275" y="442"/>
                  </a:lnTo>
                  <a:lnTo>
                    <a:pt x="274" y="443"/>
                  </a:lnTo>
                  <a:lnTo>
                    <a:pt x="274" y="441"/>
                  </a:lnTo>
                  <a:lnTo>
                    <a:pt x="273" y="442"/>
                  </a:lnTo>
                  <a:lnTo>
                    <a:pt x="274" y="442"/>
                  </a:lnTo>
                  <a:lnTo>
                    <a:pt x="273" y="442"/>
                  </a:lnTo>
                  <a:lnTo>
                    <a:pt x="273" y="443"/>
                  </a:lnTo>
                  <a:lnTo>
                    <a:pt x="274" y="443"/>
                  </a:lnTo>
                  <a:lnTo>
                    <a:pt x="274" y="444"/>
                  </a:lnTo>
                  <a:lnTo>
                    <a:pt x="274" y="446"/>
                  </a:lnTo>
                  <a:lnTo>
                    <a:pt x="275" y="447"/>
                  </a:lnTo>
                  <a:lnTo>
                    <a:pt x="275" y="448"/>
                  </a:lnTo>
                  <a:lnTo>
                    <a:pt x="275" y="449"/>
                  </a:lnTo>
                  <a:lnTo>
                    <a:pt x="275" y="450"/>
                  </a:lnTo>
                  <a:lnTo>
                    <a:pt x="275" y="451"/>
                  </a:lnTo>
                  <a:lnTo>
                    <a:pt x="275" y="452"/>
                  </a:lnTo>
                  <a:lnTo>
                    <a:pt x="274" y="452"/>
                  </a:lnTo>
                  <a:lnTo>
                    <a:pt x="275" y="455"/>
                  </a:lnTo>
                  <a:lnTo>
                    <a:pt x="274" y="454"/>
                  </a:lnTo>
                  <a:lnTo>
                    <a:pt x="274" y="455"/>
                  </a:lnTo>
                  <a:lnTo>
                    <a:pt x="275" y="455"/>
                  </a:lnTo>
                  <a:lnTo>
                    <a:pt x="277" y="455"/>
                  </a:lnTo>
                  <a:lnTo>
                    <a:pt x="277" y="456"/>
                  </a:lnTo>
                  <a:lnTo>
                    <a:pt x="278" y="458"/>
                  </a:lnTo>
                  <a:lnTo>
                    <a:pt x="277" y="459"/>
                  </a:lnTo>
                  <a:lnTo>
                    <a:pt x="275" y="460"/>
                  </a:lnTo>
                  <a:lnTo>
                    <a:pt x="275" y="461"/>
                  </a:lnTo>
                  <a:lnTo>
                    <a:pt x="273" y="461"/>
                  </a:lnTo>
                  <a:lnTo>
                    <a:pt x="272" y="461"/>
                  </a:lnTo>
                  <a:lnTo>
                    <a:pt x="272" y="460"/>
                  </a:lnTo>
                  <a:lnTo>
                    <a:pt x="272" y="459"/>
                  </a:lnTo>
                  <a:lnTo>
                    <a:pt x="272" y="458"/>
                  </a:lnTo>
                  <a:lnTo>
                    <a:pt x="271" y="458"/>
                  </a:lnTo>
                  <a:lnTo>
                    <a:pt x="271" y="459"/>
                  </a:lnTo>
                  <a:lnTo>
                    <a:pt x="270" y="459"/>
                  </a:lnTo>
                  <a:lnTo>
                    <a:pt x="269" y="458"/>
                  </a:lnTo>
                  <a:lnTo>
                    <a:pt x="269" y="457"/>
                  </a:lnTo>
                  <a:lnTo>
                    <a:pt x="269" y="458"/>
                  </a:lnTo>
                  <a:lnTo>
                    <a:pt x="267" y="458"/>
                  </a:lnTo>
                  <a:lnTo>
                    <a:pt x="267" y="457"/>
                  </a:lnTo>
                  <a:lnTo>
                    <a:pt x="267" y="456"/>
                  </a:lnTo>
                  <a:lnTo>
                    <a:pt x="266" y="457"/>
                  </a:lnTo>
                  <a:lnTo>
                    <a:pt x="266" y="458"/>
                  </a:lnTo>
                  <a:lnTo>
                    <a:pt x="266" y="457"/>
                  </a:lnTo>
                  <a:lnTo>
                    <a:pt x="266" y="456"/>
                  </a:lnTo>
                  <a:lnTo>
                    <a:pt x="265" y="456"/>
                  </a:lnTo>
                  <a:lnTo>
                    <a:pt x="265" y="455"/>
                  </a:lnTo>
                  <a:lnTo>
                    <a:pt x="265" y="454"/>
                  </a:lnTo>
                  <a:lnTo>
                    <a:pt x="266" y="454"/>
                  </a:lnTo>
                  <a:lnTo>
                    <a:pt x="265" y="454"/>
                  </a:lnTo>
                  <a:lnTo>
                    <a:pt x="264" y="454"/>
                  </a:lnTo>
                  <a:lnTo>
                    <a:pt x="264" y="452"/>
                  </a:lnTo>
                  <a:lnTo>
                    <a:pt x="264" y="451"/>
                  </a:lnTo>
                  <a:lnTo>
                    <a:pt x="264" y="450"/>
                  </a:lnTo>
                  <a:lnTo>
                    <a:pt x="264" y="449"/>
                  </a:lnTo>
                  <a:lnTo>
                    <a:pt x="265" y="448"/>
                  </a:lnTo>
                  <a:lnTo>
                    <a:pt x="266" y="448"/>
                  </a:lnTo>
                  <a:lnTo>
                    <a:pt x="265" y="447"/>
                  </a:lnTo>
                  <a:lnTo>
                    <a:pt x="266" y="447"/>
                  </a:lnTo>
                  <a:lnTo>
                    <a:pt x="266" y="446"/>
                  </a:lnTo>
                  <a:lnTo>
                    <a:pt x="265" y="446"/>
                  </a:lnTo>
                  <a:lnTo>
                    <a:pt x="265" y="444"/>
                  </a:lnTo>
                  <a:lnTo>
                    <a:pt x="266" y="443"/>
                  </a:lnTo>
                  <a:lnTo>
                    <a:pt x="266" y="444"/>
                  </a:lnTo>
                  <a:lnTo>
                    <a:pt x="266" y="443"/>
                  </a:lnTo>
                  <a:lnTo>
                    <a:pt x="266" y="442"/>
                  </a:lnTo>
                  <a:lnTo>
                    <a:pt x="267" y="442"/>
                  </a:lnTo>
                  <a:lnTo>
                    <a:pt x="267" y="443"/>
                  </a:lnTo>
                  <a:lnTo>
                    <a:pt x="267" y="442"/>
                  </a:lnTo>
                  <a:lnTo>
                    <a:pt x="267" y="441"/>
                  </a:lnTo>
                  <a:lnTo>
                    <a:pt x="266" y="440"/>
                  </a:lnTo>
                  <a:lnTo>
                    <a:pt x="267" y="440"/>
                  </a:lnTo>
                  <a:lnTo>
                    <a:pt x="269" y="440"/>
                  </a:lnTo>
                  <a:lnTo>
                    <a:pt x="269" y="439"/>
                  </a:lnTo>
                  <a:lnTo>
                    <a:pt x="270" y="439"/>
                  </a:lnTo>
                  <a:lnTo>
                    <a:pt x="271" y="439"/>
                  </a:lnTo>
                  <a:lnTo>
                    <a:pt x="271" y="438"/>
                  </a:lnTo>
                  <a:lnTo>
                    <a:pt x="271" y="437"/>
                  </a:lnTo>
                  <a:lnTo>
                    <a:pt x="272" y="437"/>
                  </a:lnTo>
                  <a:lnTo>
                    <a:pt x="271" y="437"/>
                  </a:lnTo>
                  <a:lnTo>
                    <a:pt x="271" y="435"/>
                  </a:lnTo>
                  <a:lnTo>
                    <a:pt x="270" y="435"/>
                  </a:lnTo>
                  <a:lnTo>
                    <a:pt x="270" y="434"/>
                  </a:lnTo>
                  <a:lnTo>
                    <a:pt x="271" y="434"/>
                  </a:lnTo>
                  <a:lnTo>
                    <a:pt x="271" y="433"/>
                  </a:lnTo>
                  <a:close/>
                  <a:moveTo>
                    <a:pt x="122" y="531"/>
                  </a:moveTo>
                  <a:lnTo>
                    <a:pt x="121" y="531"/>
                  </a:lnTo>
                  <a:lnTo>
                    <a:pt x="122" y="528"/>
                  </a:lnTo>
                  <a:lnTo>
                    <a:pt x="122" y="530"/>
                  </a:lnTo>
                  <a:lnTo>
                    <a:pt x="122" y="53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82">
              <a:extLst>
                <a:ext uri="{FF2B5EF4-FFF2-40B4-BE49-F238E27FC236}">
                  <a16:creationId xmlns:a16="http://schemas.microsoft.com/office/drawing/2014/main" id="{866F5625-BF50-CB2E-4E55-8466FFA8C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0" y="1360488"/>
              <a:ext cx="304800" cy="223838"/>
            </a:xfrm>
            <a:custGeom>
              <a:avLst/>
              <a:gdLst>
                <a:gd name="T0" fmla="*/ 95 w 192"/>
                <a:gd name="T1" fmla="*/ 6 h 141"/>
                <a:gd name="T2" fmla="*/ 191 w 192"/>
                <a:gd name="T3" fmla="*/ 3 h 141"/>
                <a:gd name="T4" fmla="*/ 188 w 192"/>
                <a:gd name="T5" fmla="*/ 88 h 141"/>
                <a:gd name="T6" fmla="*/ 184 w 192"/>
                <a:gd name="T7" fmla="*/ 96 h 141"/>
                <a:gd name="T8" fmla="*/ 181 w 192"/>
                <a:gd name="T9" fmla="*/ 96 h 141"/>
                <a:gd name="T10" fmla="*/ 180 w 192"/>
                <a:gd name="T11" fmla="*/ 95 h 141"/>
                <a:gd name="T12" fmla="*/ 177 w 192"/>
                <a:gd name="T13" fmla="*/ 95 h 141"/>
                <a:gd name="T14" fmla="*/ 173 w 192"/>
                <a:gd name="T15" fmla="*/ 95 h 141"/>
                <a:gd name="T16" fmla="*/ 170 w 192"/>
                <a:gd name="T17" fmla="*/ 98 h 141"/>
                <a:gd name="T18" fmla="*/ 169 w 192"/>
                <a:gd name="T19" fmla="*/ 98 h 141"/>
                <a:gd name="T20" fmla="*/ 163 w 192"/>
                <a:gd name="T21" fmla="*/ 94 h 141"/>
                <a:gd name="T22" fmla="*/ 162 w 192"/>
                <a:gd name="T23" fmla="*/ 96 h 141"/>
                <a:gd name="T24" fmla="*/ 158 w 192"/>
                <a:gd name="T25" fmla="*/ 99 h 141"/>
                <a:gd name="T26" fmla="*/ 152 w 192"/>
                <a:gd name="T27" fmla="*/ 101 h 141"/>
                <a:gd name="T28" fmla="*/ 146 w 192"/>
                <a:gd name="T29" fmla="*/ 102 h 141"/>
                <a:gd name="T30" fmla="*/ 139 w 192"/>
                <a:gd name="T31" fmla="*/ 102 h 141"/>
                <a:gd name="T32" fmla="*/ 136 w 192"/>
                <a:gd name="T33" fmla="*/ 102 h 141"/>
                <a:gd name="T34" fmla="*/ 135 w 192"/>
                <a:gd name="T35" fmla="*/ 103 h 141"/>
                <a:gd name="T36" fmla="*/ 133 w 192"/>
                <a:gd name="T37" fmla="*/ 105 h 141"/>
                <a:gd name="T38" fmla="*/ 123 w 192"/>
                <a:gd name="T39" fmla="*/ 104 h 141"/>
                <a:gd name="T40" fmla="*/ 119 w 192"/>
                <a:gd name="T41" fmla="*/ 105 h 141"/>
                <a:gd name="T42" fmla="*/ 106 w 192"/>
                <a:gd name="T43" fmla="*/ 104 h 141"/>
                <a:gd name="T44" fmla="*/ 101 w 192"/>
                <a:gd name="T45" fmla="*/ 105 h 141"/>
                <a:gd name="T46" fmla="*/ 98 w 192"/>
                <a:gd name="T47" fmla="*/ 106 h 141"/>
                <a:gd name="T48" fmla="*/ 89 w 192"/>
                <a:gd name="T49" fmla="*/ 105 h 141"/>
                <a:gd name="T50" fmla="*/ 81 w 192"/>
                <a:gd name="T51" fmla="*/ 104 h 141"/>
                <a:gd name="T52" fmla="*/ 79 w 192"/>
                <a:gd name="T53" fmla="*/ 103 h 141"/>
                <a:gd name="T54" fmla="*/ 74 w 192"/>
                <a:gd name="T55" fmla="*/ 108 h 141"/>
                <a:gd name="T56" fmla="*/ 66 w 192"/>
                <a:gd name="T57" fmla="*/ 112 h 141"/>
                <a:gd name="T58" fmla="*/ 62 w 192"/>
                <a:gd name="T59" fmla="*/ 116 h 141"/>
                <a:gd name="T60" fmla="*/ 60 w 192"/>
                <a:gd name="T61" fmla="*/ 115 h 141"/>
                <a:gd name="T62" fmla="*/ 61 w 192"/>
                <a:gd name="T63" fmla="*/ 120 h 141"/>
                <a:gd name="T64" fmla="*/ 57 w 192"/>
                <a:gd name="T65" fmla="*/ 119 h 141"/>
                <a:gd name="T66" fmla="*/ 55 w 192"/>
                <a:gd name="T67" fmla="*/ 116 h 141"/>
                <a:gd name="T68" fmla="*/ 54 w 192"/>
                <a:gd name="T69" fmla="*/ 119 h 141"/>
                <a:gd name="T70" fmla="*/ 52 w 192"/>
                <a:gd name="T71" fmla="*/ 119 h 141"/>
                <a:gd name="T72" fmla="*/ 48 w 192"/>
                <a:gd name="T73" fmla="*/ 119 h 141"/>
                <a:gd name="T74" fmla="*/ 45 w 192"/>
                <a:gd name="T75" fmla="*/ 121 h 141"/>
                <a:gd name="T76" fmla="*/ 38 w 192"/>
                <a:gd name="T77" fmla="*/ 123 h 141"/>
                <a:gd name="T78" fmla="*/ 36 w 192"/>
                <a:gd name="T79" fmla="*/ 126 h 141"/>
                <a:gd name="T80" fmla="*/ 35 w 192"/>
                <a:gd name="T81" fmla="*/ 127 h 141"/>
                <a:gd name="T82" fmla="*/ 31 w 192"/>
                <a:gd name="T83" fmla="*/ 127 h 141"/>
                <a:gd name="T84" fmla="*/ 31 w 192"/>
                <a:gd name="T85" fmla="*/ 130 h 141"/>
                <a:gd name="T86" fmla="*/ 29 w 192"/>
                <a:gd name="T87" fmla="*/ 131 h 141"/>
                <a:gd name="T88" fmla="*/ 27 w 192"/>
                <a:gd name="T89" fmla="*/ 131 h 141"/>
                <a:gd name="T90" fmla="*/ 27 w 192"/>
                <a:gd name="T91" fmla="*/ 132 h 141"/>
                <a:gd name="T92" fmla="*/ 25 w 192"/>
                <a:gd name="T93" fmla="*/ 132 h 141"/>
                <a:gd name="T94" fmla="*/ 23 w 192"/>
                <a:gd name="T95" fmla="*/ 132 h 141"/>
                <a:gd name="T96" fmla="*/ 22 w 192"/>
                <a:gd name="T97" fmla="*/ 133 h 141"/>
                <a:gd name="T98" fmla="*/ 18 w 192"/>
                <a:gd name="T99" fmla="*/ 133 h 141"/>
                <a:gd name="T100" fmla="*/ 15 w 192"/>
                <a:gd name="T101" fmla="*/ 136 h 141"/>
                <a:gd name="T102" fmla="*/ 13 w 192"/>
                <a:gd name="T103" fmla="*/ 135 h 141"/>
                <a:gd name="T104" fmla="*/ 12 w 192"/>
                <a:gd name="T105" fmla="*/ 138 h 141"/>
                <a:gd name="T106" fmla="*/ 10 w 192"/>
                <a:gd name="T107" fmla="*/ 137 h 141"/>
                <a:gd name="T108" fmla="*/ 6 w 192"/>
                <a:gd name="T109" fmla="*/ 141 h 141"/>
                <a:gd name="T110" fmla="*/ 21 w 192"/>
                <a:gd name="T111" fmla="*/ 3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2" h="141">
                  <a:moveTo>
                    <a:pt x="23" y="0"/>
                  </a:moveTo>
                  <a:lnTo>
                    <a:pt x="29" y="0"/>
                  </a:lnTo>
                  <a:lnTo>
                    <a:pt x="49" y="1"/>
                  </a:lnTo>
                  <a:lnTo>
                    <a:pt x="72" y="2"/>
                  </a:lnTo>
                  <a:lnTo>
                    <a:pt x="90" y="2"/>
                  </a:lnTo>
                  <a:lnTo>
                    <a:pt x="90" y="6"/>
                  </a:lnTo>
                  <a:lnTo>
                    <a:pt x="95" y="6"/>
                  </a:lnTo>
                  <a:lnTo>
                    <a:pt x="97" y="3"/>
                  </a:lnTo>
                  <a:lnTo>
                    <a:pt x="103" y="2"/>
                  </a:lnTo>
                  <a:lnTo>
                    <a:pt x="114" y="3"/>
                  </a:lnTo>
                  <a:lnTo>
                    <a:pt x="119" y="2"/>
                  </a:lnTo>
                  <a:lnTo>
                    <a:pt x="158" y="3"/>
                  </a:lnTo>
                  <a:lnTo>
                    <a:pt x="165" y="3"/>
                  </a:lnTo>
                  <a:lnTo>
                    <a:pt x="191" y="3"/>
                  </a:lnTo>
                  <a:lnTo>
                    <a:pt x="191" y="5"/>
                  </a:lnTo>
                  <a:lnTo>
                    <a:pt x="191" y="15"/>
                  </a:lnTo>
                  <a:lnTo>
                    <a:pt x="192" y="53"/>
                  </a:lnTo>
                  <a:lnTo>
                    <a:pt x="191" y="85"/>
                  </a:lnTo>
                  <a:lnTo>
                    <a:pt x="189" y="84"/>
                  </a:lnTo>
                  <a:lnTo>
                    <a:pt x="187" y="86"/>
                  </a:lnTo>
                  <a:lnTo>
                    <a:pt x="188" y="88"/>
                  </a:lnTo>
                  <a:lnTo>
                    <a:pt x="188" y="91"/>
                  </a:lnTo>
                  <a:lnTo>
                    <a:pt x="188" y="93"/>
                  </a:lnTo>
                  <a:lnTo>
                    <a:pt x="188" y="94"/>
                  </a:lnTo>
                  <a:lnTo>
                    <a:pt x="188" y="95"/>
                  </a:lnTo>
                  <a:lnTo>
                    <a:pt x="187" y="96"/>
                  </a:lnTo>
                  <a:lnTo>
                    <a:pt x="186" y="97"/>
                  </a:lnTo>
                  <a:lnTo>
                    <a:pt x="184" y="96"/>
                  </a:lnTo>
                  <a:lnTo>
                    <a:pt x="184" y="95"/>
                  </a:lnTo>
                  <a:lnTo>
                    <a:pt x="184" y="96"/>
                  </a:lnTo>
                  <a:lnTo>
                    <a:pt x="184" y="95"/>
                  </a:lnTo>
                  <a:lnTo>
                    <a:pt x="183" y="95"/>
                  </a:lnTo>
                  <a:lnTo>
                    <a:pt x="183" y="94"/>
                  </a:lnTo>
                  <a:lnTo>
                    <a:pt x="182" y="95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80" y="95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80" y="94"/>
                  </a:lnTo>
                  <a:lnTo>
                    <a:pt x="180" y="95"/>
                  </a:lnTo>
                  <a:lnTo>
                    <a:pt x="180" y="96"/>
                  </a:lnTo>
                  <a:lnTo>
                    <a:pt x="179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7" y="95"/>
                  </a:lnTo>
                  <a:lnTo>
                    <a:pt x="177" y="96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5" y="94"/>
                  </a:lnTo>
                  <a:lnTo>
                    <a:pt x="174" y="94"/>
                  </a:lnTo>
                  <a:lnTo>
                    <a:pt x="174" y="93"/>
                  </a:lnTo>
                  <a:lnTo>
                    <a:pt x="174" y="94"/>
                  </a:lnTo>
                  <a:lnTo>
                    <a:pt x="174" y="95"/>
                  </a:lnTo>
                  <a:lnTo>
                    <a:pt x="173" y="95"/>
                  </a:lnTo>
                  <a:lnTo>
                    <a:pt x="172" y="95"/>
                  </a:lnTo>
                  <a:lnTo>
                    <a:pt x="172" y="96"/>
                  </a:lnTo>
                  <a:lnTo>
                    <a:pt x="173" y="96"/>
                  </a:lnTo>
                  <a:lnTo>
                    <a:pt x="172" y="97"/>
                  </a:lnTo>
                  <a:lnTo>
                    <a:pt x="171" y="97"/>
                  </a:lnTo>
                  <a:lnTo>
                    <a:pt x="171" y="98"/>
                  </a:lnTo>
                  <a:lnTo>
                    <a:pt x="170" y="98"/>
                  </a:lnTo>
                  <a:lnTo>
                    <a:pt x="170" y="97"/>
                  </a:lnTo>
                  <a:lnTo>
                    <a:pt x="170" y="96"/>
                  </a:lnTo>
                  <a:lnTo>
                    <a:pt x="169" y="96"/>
                  </a:lnTo>
                  <a:lnTo>
                    <a:pt x="170" y="96"/>
                  </a:lnTo>
                  <a:lnTo>
                    <a:pt x="170" y="97"/>
                  </a:lnTo>
                  <a:lnTo>
                    <a:pt x="169" y="97"/>
                  </a:lnTo>
                  <a:lnTo>
                    <a:pt x="169" y="98"/>
                  </a:lnTo>
                  <a:lnTo>
                    <a:pt x="166" y="97"/>
                  </a:lnTo>
                  <a:lnTo>
                    <a:pt x="165" y="97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3" y="95"/>
                  </a:lnTo>
                  <a:lnTo>
                    <a:pt x="163" y="94"/>
                  </a:lnTo>
                  <a:lnTo>
                    <a:pt x="163" y="93"/>
                  </a:lnTo>
                  <a:lnTo>
                    <a:pt x="163" y="91"/>
                  </a:lnTo>
                  <a:lnTo>
                    <a:pt x="163" y="93"/>
                  </a:lnTo>
                  <a:lnTo>
                    <a:pt x="162" y="93"/>
                  </a:lnTo>
                  <a:lnTo>
                    <a:pt x="162" y="94"/>
                  </a:lnTo>
                  <a:lnTo>
                    <a:pt x="162" y="95"/>
                  </a:lnTo>
                  <a:lnTo>
                    <a:pt x="162" y="96"/>
                  </a:lnTo>
                  <a:lnTo>
                    <a:pt x="163" y="96"/>
                  </a:lnTo>
                  <a:lnTo>
                    <a:pt x="163" y="97"/>
                  </a:lnTo>
                  <a:lnTo>
                    <a:pt x="163" y="98"/>
                  </a:lnTo>
                  <a:lnTo>
                    <a:pt x="162" y="98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8" y="99"/>
                  </a:lnTo>
                  <a:lnTo>
                    <a:pt x="156" y="98"/>
                  </a:lnTo>
                  <a:lnTo>
                    <a:pt x="154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2" y="98"/>
                  </a:lnTo>
                  <a:lnTo>
                    <a:pt x="152" y="99"/>
                  </a:lnTo>
                  <a:lnTo>
                    <a:pt x="152" y="101"/>
                  </a:lnTo>
                  <a:lnTo>
                    <a:pt x="152" y="102"/>
                  </a:lnTo>
                  <a:lnTo>
                    <a:pt x="149" y="101"/>
                  </a:lnTo>
                  <a:lnTo>
                    <a:pt x="149" y="99"/>
                  </a:lnTo>
                  <a:lnTo>
                    <a:pt x="149" y="101"/>
                  </a:lnTo>
                  <a:lnTo>
                    <a:pt x="148" y="101"/>
                  </a:lnTo>
                  <a:lnTo>
                    <a:pt x="147" y="101"/>
                  </a:lnTo>
                  <a:lnTo>
                    <a:pt x="146" y="102"/>
                  </a:lnTo>
                  <a:lnTo>
                    <a:pt x="145" y="102"/>
                  </a:lnTo>
                  <a:lnTo>
                    <a:pt x="144" y="102"/>
                  </a:lnTo>
                  <a:lnTo>
                    <a:pt x="140" y="103"/>
                  </a:lnTo>
                  <a:lnTo>
                    <a:pt x="139" y="103"/>
                  </a:lnTo>
                  <a:lnTo>
                    <a:pt x="140" y="103"/>
                  </a:lnTo>
                  <a:lnTo>
                    <a:pt x="139" y="103"/>
                  </a:lnTo>
                  <a:lnTo>
                    <a:pt x="139" y="102"/>
                  </a:lnTo>
                  <a:lnTo>
                    <a:pt x="139" y="101"/>
                  </a:lnTo>
                  <a:lnTo>
                    <a:pt x="138" y="101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6" y="99"/>
                  </a:lnTo>
                  <a:lnTo>
                    <a:pt x="136" y="101"/>
                  </a:lnTo>
                  <a:lnTo>
                    <a:pt x="136" y="102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7" y="102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135" y="104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7" y="103"/>
                  </a:lnTo>
                  <a:lnTo>
                    <a:pt x="137" y="104"/>
                  </a:lnTo>
                  <a:lnTo>
                    <a:pt x="136" y="104"/>
                  </a:lnTo>
                  <a:lnTo>
                    <a:pt x="133" y="105"/>
                  </a:lnTo>
                  <a:lnTo>
                    <a:pt x="132" y="103"/>
                  </a:lnTo>
                  <a:lnTo>
                    <a:pt x="130" y="103"/>
                  </a:lnTo>
                  <a:lnTo>
                    <a:pt x="129" y="103"/>
                  </a:lnTo>
                  <a:lnTo>
                    <a:pt x="127" y="103"/>
                  </a:lnTo>
                  <a:lnTo>
                    <a:pt x="125" y="103"/>
                  </a:lnTo>
                  <a:lnTo>
                    <a:pt x="125" y="104"/>
                  </a:lnTo>
                  <a:lnTo>
                    <a:pt x="123" y="104"/>
                  </a:lnTo>
                  <a:lnTo>
                    <a:pt x="122" y="104"/>
                  </a:lnTo>
                  <a:lnTo>
                    <a:pt x="121" y="105"/>
                  </a:lnTo>
                  <a:lnTo>
                    <a:pt x="120" y="105"/>
                  </a:lnTo>
                  <a:lnTo>
                    <a:pt x="120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19" y="105"/>
                  </a:lnTo>
                  <a:lnTo>
                    <a:pt x="118" y="106"/>
                  </a:lnTo>
                  <a:lnTo>
                    <a:pt x="115" y="104"/>
                  </a:lnTo>
                  <a:lnTo>
                    <a:pt x="114" y="104"/>
                  </a:lnTo>
                  <a:lnTo>
                    <a:pt x="113" y="104"/>
                  </a:lnTo>
                  <a:lnTo>
                    <a:pt x="110" y="104"/>
                  </a:lnTo>
                  <a:lnTo>
                    <a:pt x="106" y="105"/>
                  </a:lnTo>
                  <a:lnTo>
                    <a:pt x="106" y="104"/>
                  </a:lnTo>
                  <a:lnTo>
                    <a:pt x="105" y="104"/>
                  </a:lnTo>
                  <a:lnTo>
                    <a:pt x="105" y="105"/>
                  </a:lnTo>
                  <a:lnTo>
                    <a:pt x="105" y="104"/>
                  </a:lnTo>
                  <a:lnTo>
                    <a:pt x="104" y="104"/>
                  </a:lnTo>
                  <a:lnTo>
                    <a:pt x="104" y="105"/>
                  </a:lnTo>
                  <a:lnTo>
                    <a:pt x="102" y="105"/>
                  </a:lnTo>
                  <a:lnTo>
                    <a:pt x="101" y="105"/>
                  </a:lnTo>
                  <a:lnTo>
                    <a:pt x="99" y="105"/>
                  </a:lnTo>
                  <a:lnTo>
                    <a:pt x="101" y="105"/>
                  </a:lnTo>
                  <a:lnTo>
                    <a:pt x="99" y="105"/>
                  </a:lnTo>
                  <a:lnTo>
                    <a:pt x="99" y="106"/>
                  </a:lnTo>
                  <a:lnTo>
                    <a:pt x="99" y="105"/>
                  </a:lnTo>
                  <a:lnTo>
                    <a:pt x="98" y="105"/>
                  </a:lnTo>
                  <a:lnTo>
                    <a:pt x="98" y="106"/>
                  </a:lnTo>
                  <a:lnTo>
                    <a:pt x="98" y="105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1" y="105"/>
                  </a:lnTo>
                  <a:lnTo>
                    <a:pt x="91" y="106"/>
                  </a:lnTo>
                  <a:lnTo>
                    <a:pt x="90" y="106"/>
                  </a:lnTo>
                  <a:lnTo>
                    <a:pt x="89" y="105"/>
                  </a:lnTo>
                  <a:lnTo>
                    <a:pt x="88" y="105"/>
                  </a:lnTo>
                  <a:lnTo>
                    <a:pt x="87" y="105"/>
                  </a:lnTo>
                  <a:lnTo>
                    <a:pt x="87" y="106"/>
                  </a:lnTo>
                  <a:lnTo>
                    <a:pt x="86" y="106"/>
                  </a:lnTo>
                  <a:lnTo>
                    <a:pt x="86" y="107"/>
                  </a:lnTo>
                  <a:lnTo>
                    <a:pt x="83" y="107"/>
                  </a:lnTo>
                  <a:lnTo>
                    <a:pt x="81" y="104"/>
                  </a:lnTo>
                  <a:lnTo>
                    <a:pt x="81" y="103"/>
                  </a:lnTo>
                  <a:lnTo>
                    <a:pt x="81" y="102"/>
                  </a:lnTo>
                  <a:lnTo>
                    <a:pt x="81" y="101"/>
                  </a:lnTo>
                  <a:lnTo>
                    <a:pt x="81" y="99"/>
                  </a:lnTo>
                  <a:lnTo>
                    <a:pt x="81" y="101"/>
                  </a:lnTo>
                  <a:lnTo>
                    <a:pt x="80" y="101"/>
                  </a:lnTo>
                  <a:lnTo>
                    <a:pt x="79" y="103"/>
                  </a:lnTo>
                  <a:lnTo>
                    <a:pt x="78" y="103"/>
                  </a:lnTo>
                  <a:lnTo>
                    <a:pt x="78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6" y="106"/>
                  </a:lnTo>
                  <a:lnTo>
                    <a:pt x="76" y="107"/>
                  </a:lnTo>
                  <a:lnTo>
                    <a:pt x="74" y="108"/>
                  </a:lnTo>
                  <a:lnTo>
                    <a:pt x="73" y="108"/>
                  </a:lnTo>
                  <a:lnTo>
                    <a:pt x="72" y="110"/>
                  </a:lnTo>
                  <a:lnTo>
                    <a:pt x="72" y="111"/>
                  </a:lnTo>
                  <a:lnTo>
                    <a:pt x="71" y="111"/>
                  </a:lnTo>
                  <a:lnTo>
                    <a:pt x="71" y="112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6" y="111"/>
                  </a:lnTo>
                  <a:lnTo>
                    <a:pt x="66" y="112"/>
                  </a:lnTo>
                  <a:lnTo>
                    <a:pt x="65" y="113"/>
                  </a:lnTo>
                  <a:lnTo>
                    <a:pt x="64" y="114"/>
                  </a:lnTo>
                  <a:lnTo>
                    <a:pt x="63" y="114"/>
                  </a:lnTo>
                  <a:lnTo>
                    <a:pt x="63" y="115"/>
                  </a:lnTo>
                  <a:lnTo>
                    <a:pt x="62" y="116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61" y="114"/>
                  </a:lnTo>
                  <a:lnTo>
                    <a:pt x="61" y="113"/>
                  </a:lnTo>
                  <a:lnTo>
                    <a:pt x="60" y="114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1" y="116"/>
                  </a:lnTo>
                  <a:lnTo>
                    <a:pt x="61" y="118"/>
                  </a:lnTo>
                  <a:lnTo>
                    <a:pt x="61" y="119"/>
                  </a:lnTo>
                  <a:lnTo>
                    <a:pt x="62" y="119"/>
                  </a:lnTo>
                  <a:lnTo>
                    <a:pt x="62" y="120"/>
                  </a:lnTo>
                  <a:lnTo>
                    <a:pt x="61" y="120"/>
                  </a:lnTo>
                  <a:lnTo>
                    <a:pt x="60" y="120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9" y="119"/>
                  </a:lnTo>
                  <a:lnTo>
                    <a:pt x="59" y="118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5" y="118"/>
                  </a:lnTo>
                  <a:lnTo>
                    <a:pt x="56" y="118"/>
                  </a:lnTo>
                  <a:lnTo>
                    <a:pt x="55" y="118"/>
                  </a:lnTo>
                  <a:lnTo>
                    <a:pt x="56" y="116"/>
                  </a:lnTo>
                  <a:lnTo>
                    <a:pt x="55" y="116"/>
                  </a:lnTo>
                  <a:lnTo>
                    <a:pt x="55" y="118"/>
                  </a:lnTo>
                  <a:lnTo>
                    <a:pt x="54" y="116"/>
                  </a:lnTo>
                  <a:lnTo>
                    <a:pt x="54" y="115"/>
                  </a:lnTo>
                  <a:lnTo>
                    <a:pt x="53" y="115"/>
                  </a:lnTo>
                  <a:lnTo>
                    <a:pt x="54" y="116"/>
                  </a:lnTo>
                  <a:lnTo>
                    <a:pt x="54" y="118"/>
                  </a:lnTo>
                  <a:lnTo>
                    <a:pt x="54" y="119"/>
                  </a:lnTo>
                  <a:lnTo>
                    <a:pt x="53" y="119"/>
                  </a:lnTo>
                  <a:lnTo>
                    <a:pt x="52" y="119"/>
                  </a:lnTo>
                  <a:lnTo>
                    <a:pt x="51" y="120"/>
                  </a:lnTo>
                  <a:lnTo>
                    <a:pt x="51" y="119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19"/>
                  </a:lnTo>
                  <a:lnTo>
                    <a:pt x="51" y="120"/>
                  </a:lnTo>
                  <a:lnTo>
                    <a:pt x="49" y="120"/>
                  </a:lnTo>
                  <a:lnTo>
                    <a:pt x="49" y="121"/>
                  </a:lnTo>
                  <a:lnTo>
                    <a:pt x="48" y="121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48" y="120"/>
                  </a:lnTo>
                  <a:lnTo>
                    <a:pt x="48" y="121"/>
                  </a:lnTo>
                  <a:lnTo>
                    <a:pt x="48" y="122"/>
                  </a:lnTo>
                  <a:lnTo>
                    <a:pt x="47" y="123"/>
                  </a:lnTo>
                  <a:lnTo>
                    <a:pt x="46" y="123"/>
                  </a:lnTo>
                  <a:lnTo>
                    <a:pt x="44" y="122"/>
                  </a:lnTo>
                  <a:lnTo>
                    <a:pt x="45" y="121"/>
                  </a:lnTo>
                  <a:lnTo>
                    <a:pt x="44" y="122"/>
                  </a:lnTo>
                  <a:lnTo>
                    <a:pt x="43" y="123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39" y="124"/>
                  </a:lnTo>
                  <a:lnTo>
                    <a:pt x="38" y="124"/>
                  </a:lnTo>
                  <a:lnTo>
                    <a:pt x="38" y="123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8" y="126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4"/>
                  </a:lnTo>
                  <a:lnTo>
                    <a:pt x="36" y="126"/>
                  </a:lnTo>
                  <a:lnTo>
                    <a:pt x="35" y="126"/>
                  </a:lnTo>
                  <a:lnTo>
                    <a:pt x="36" y="124"/>
                  </a:lnTo>
                  <a:lnTo>
                    <a:pt x="35" y="124"/>
                  </a:lnTo>
                  <a:lnTo>
                    <a:pt x="35" y="126"/>
                  </a:lnTo>
                  <a:lnTo>
                    <a:pt x="34" y="126"/>
                  </a:lnTo>
                  <a:lnTo>
                    <a:pt x="35" y="126"/>
                  </a:lnTo>
                  <a:lnTo>
                    <a:pt x="35" y="127"/>
                  </a:lnTo>
                  <a:lnTo>
                    <a:pt x="36" y="127"/>
                  </a:lnTo>
                  <a:lnTo>
                    <a:pt x="35" y="127"/>
                  </a:lnTo>
                  <a:lnTo>
                    <a:pt x="34" y="127"/>
                  </a:lnTo>
                  <a:lnTo>
                    <a:pt x="34" y="128"/>
                  </a:lnTo>
                  <a:lnTo>
                    <a:pt x="34" y="127"/>
                  </a:lnTo>
                  <a:lnTo>
                    <a:pt x="32" y="128"/>
                  </a:lnTo>
                  <a:lnTo>
                    <a:pt x="31" y="127"/>
                  </a:lnTo>
                  <a:lnTo>
                    <a:pt x="30" y="127"/>
                  </a:lnTo>
                  <a:lnTo>
                    <a:pt x="31" y="126"/>
                  </a:lnTo>
                  <a:lnTo>
                    <a:pt x="30" y="126"/>
                  </a:lnTo>
                  <a:lnTo>
                    <a:pt x="30" y="127"/>
                  </a:lnTo>
                  <a:lnTo>
                    <a:pt x="31" y="128"/>
                  </a:lnTo>
                  <a:lnTo>
                    <a:pt x="31" y="129"/>
                  </a:lnTo>
                  <a:lnTo>
                    <a:pt x="31" y="130"/>
                  </a:lnTo>
                  <a:lnTo>
                    <a:pt x="30" y="130"/>
                  </a:lnTo>
                  <a:lnTo>
                    <a:pt x="30" y="129"/>
                  </a:lnTo>
                  <a:lnTo>
                    <a:pt x="30" y="130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29" y="131"/>
                  </a:lnTo>
                  <a:lnTo>
                    <a:pt x="28" y="131"/>
                  </a:lnTo>
                  <a:lnTo>
                    <a:pt x="29" y="131"/>
                  </a:lnTo>
                  <a:lnTo>
                    <a:pt x="29" y="132"/>
                  </a:lnTo>
                  <a:lnTo>
                    <a:pt x="28" y="132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8" y="132"/>
                  </a:lnTo>
                  <a:lnTo>
                    <a:pt x="27" y="132"/>
                  </a:lnTo>
                  <a:lnTo>
                    <a:pt x="26" y="132"/>
                  </a:lnTo>
                  <a:lnTo>
                    <a:pt x="27" y="132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6" y="131"/>
                  </a:lnTo>
                  <a:lnTo>
                    <a:pt x="26" y="132"/>
                  </a:lnTo>
                  <a:lnTo>
                    <a:pt x="26" y="131"/>
                  </a:lnTo>
                  <a:lnTo>
                    <a:pt x="26" y="132"/>
                  </a:lnTo>
                  <a:lnTo>
                    <a:pt x="25" y="132"/>
                  </a:lnTo>
                  <a:lnTo>
                    <a:pt x="25" y="133"/>
                  </a:lnTo>
                  <a:lnTo>
                    <a:pt x="26" y="133"/>
                  </a:lnTo>
                  <a:lnTo>
                    <a:pt x="25" y="133"/>
                  </a:lnTo>
                  <a:lnTo>
                    <a:pt x="23" y="133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3" y="132"/>
                  </a:lnTo>
                  <a:lnTo>
                    <a:pt x="23" y="133"/>
                  </a:lnTo>
                  <a:lnTo>
                    <a:pt x="23" y="135"/>
                  </a:lnTo>
                  <a:lnTo>
                    <a:pt x="23" y="133"/>
                  </a:lnTo>
                  <a:lnTo>
                    <a:pt x="22" y="133"/>
                  </a:lnTo>
                  <a:lnTo>
                    <a:pt x="23" y="132"/>
                  </a:lnTo>
                  <a:lnTo>
                    <a:pt x="22" y="132"/>
                  </a:lnTo>
                  <a:lnTo>
                    <a:pt x="22" y="133"/>
                  </a:lnTo>
                  <a:lnTo>
                    <a:pt x="20" y="135"/>
                  </a:lnTo>
                  <a:lnTo>
                    <a:pt x="19" y="136"/>
                  </a:lnTo>
                  <a:lnTo>
                    <a:pt x="19" y="135"/>
                  </a:lnTo>
                  <a:lnTo>
                    <a:pt x="19" y="133"/>
                  </a:lnTo>
                  <a:lnTo>
                    <a:pt x="19" y="135"/>
                  </a:lnTo>
                  <a:lnTo>
                    <a:pt x="18" y="135"/>
                  </a:lnTo>
                  <a:lnTo>
                    <a:pt x="18" y="133"/>
                  </a:lnTo>
                  <a:lnTo>
                    <a:pt x="18" y="135"/>
                  </a:lnTo>
                  <a:lnTo>
                    <a:pt x="18" y="136"/>
                  </a:lnTo>
                  <a:lnTo>
                    <a:pt x="17" y="136"/>
                  </a:lnTo>
                  <a:lnTo>
                    <a:pt x="17" y="137"/>
                  </a:lnTo>
                  <a:lnTo>
                    <a:pt x="15" y="138"/>
                  </a:lnTo>
                  <a:lnTo>
                    <a:pt x="15" y="137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14" y="137"/>
                  </a:lnTo>
                  <a:lnTo>
                    <a:pt x="14" y="138"/>
                  </a:lnTo>
                  <a:lnTo>
                    <a:pt x="13" y="138"/>
                  </a:lnTo>
                  <a:lnTo>
                    <a:pt x="13" y="137"/>
                  </a:lnTo>
                  <a:lnTo>
                    <a:pt x="13" y="136"/>
                  </a:lnTo>
                  <a:lnTo>
                    <a:pt x="13" y="135"/>
                  </a:lnTo>
                  <a:lnTo>
                    <a:pt x="13" y="133"/>
                  </a:lnTo>
                  <a:lnTo>
                    <a:pt x="13" y="135"/>
                  </a:lnTo>
                  <a:lnTo>
                    <a:pt x="12" y="135"/>
                  </a:lnTo>
                  <a:lnTo>
                    <a:pt x="13" y="136"/>
                  </a:lnTo>
                  <a:lnTo>
                    <a:pt x="12" y="136"/>
                  </a:lnTo>
                  <a:lnTo>
                    <a:pt x="12" y="137"/>
                  </a:lnTo>
                  <a:lnTo>
                    <a:pt x="12" y="138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0" y="137"/>
                  </a:lnTo>
                  <a:lnTo>
                    <a:pt x="10" y="138"/>
                  </a:lnTo>
                  <a:lnTo>
                    <a:pt x="10" y="137"/>
                  </a:lnTo>
                  <a:lnTo>
                    <a:pt x="10" y="138"/>
                  </a:lnTo>
                  <a:lnTo>
                    <a:pt x="10" y="139"/>
                  </a:lnTo>
                  <a:lnTo>
                    <a:pt x="9" y="139"/>
                  </a:lnTo>
                  <a:lnTo>
                    <a:pt x="9" y="138"/>
                  </a:lnTo>
                  <a:lnTo>
                    <a:pt x="7" y="139"/>
                  </a:lnTo>
                  <a:lnTo>
                    <a:pt x="7" y="140"/>
                  </a:lnTo>
                  <a:lnTo>
                    <a:pt x="6" y="141"/>
                  </a:lnTo>
                  <a:lnTo>
                    <a:pt x="7" y="138"/>
                  </a:lnTo>
                  <a:lnTo>
                    <a:pt x="0" y="126"/>
                  </a:lnTo>
                  <a:lnTo>
                    <a:pt x="25" y="111"/>
                  </a:lnTo>
                  <a:lnTo>
                    <a:pt x="18" y="101"/>
                  </a:lnTo>
                  <a:lnTo>
                    <a:pt x="19" y="82"/>
                  </a:lnTo>
                  <a:lnTo>
                    <a:pt x="20" y="57"/>
                  </a:lnTo>
                  <a:lnTo>
                    <a:pt x="21" y="39"/>
                  </a:lnTo>
                  <a:lnTo>
                    <a:pt x="23" y="6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46">
              <a:extLst>
                <a:ext uri="{FF2B5EF4-FFF2-40B4-BE49-F238E27FC236}">
                  <a16:creationId xmlns:a16="http://schemas.microsoft.com/office/drawing/2014/main" id="{8E18160B-3BC9-1A71-821C-A73A03EFB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0" y="650875"/>
              <a:ext cx="290513" cy="571500"/>
            </a:xfrm>
            <a:custGeom>
              <a:avLst/>
              <a:gdLst>
                <a:gd name="T0" fmla="*/ 158 w 183"/>
                <a:gd name="T1" fmla="*/ 337 h 360"/>
                <a:gd name="T2" fmla="*/ 139 w 183"/>
                <a:gd name="T3" fmla="*/ 344 h 360"/>
                <a:gd name="T4" fmla="*/ 129 w 183"/>
                <a:gd name="T5" fmla="*/ 356 h 360"/>
                <a:gd name="T6" fmla="*/ 9 w 183"/>
                <a:gd name="T7" fmla="*/ 356 h 360"/>
                <a:gd name="T8" fmla="*/ 0 w 183"/>
                <a:gd name="T9" fmla="*/ 334 h 360"/>
                <a:gd name="T10" fmla="*/ 8 w 183"/>
                <a:gd name="T11" fmla="*/ 323 h 360"/>
                <a:gd name="T12" fmla="*/ 9 w 183"/>
                <a:gd name="T13" fmla="*/ 312 h 360"/>
                <a:gd name="T14" fmla="*/ 11 w 183"/>
                <a:gd name="T15" fmla="*/ 292 h 360"/>
                <a:gd name="T16" fmla="*/ 16 w 183"/>
                <a:gd name="T17" fmla="*/ 276 h 360"/>
                <a:gd name="T18" fmla="*/ 15 w 183"/>
                <a:gd name="T19" fmla="*/ 265 h 360"/>
                <a:gd name="T20" fmla="*/ 17 w 183"/>
                <a:gd name="T21" fmla="*/ 242 h 360"/>
                <a:gd name="T22" fmla="*/ 25 w 183"/>
                <a:gd name="T23" fmla="*/ 228 h 360"/>
                <a:gd name="T24" fmla="*/ 36 w 183"/>
                <a:gd name="T25" fmla="*/ 211 h 360"/>
                <a:gd name="T26" fmla="*/ 40 w 183"/>
                <a:gd name="T27" fmla="*/ 195 h 360"/>
                <a:gd name="T28" fmla="*/ 48 w 183"/>
                <a:gd name="T29" fmla="*/ 177 h 360"/>
                <a:gd name="T30" fmla="*/ 49 w 183"/>
                <a:gd name="T31" fmla="*/ 155 h 360"/>
                <a:gd name="T32" fmla="*/ 53 w 183"/>
                <a:gd name="T33" fmla="*/ 137 h 360"/>
                <a:gd name="T34" fmla="*/ 68 w 183"/>
                <a:gd name="T35" fmla="*/ 135 h 360"/>
                <a:gd name="T36" fmla="*/ 84 w 183"/>
                <a:gd name="T37" fmla="*/ 124 h 360"/>
                <a:gd name="T38" fmla="*/ 97 w 183"/>
                <a:gd name="T39" fmla="*/ 110 h 360"/>
                <a:gd name="T40" fmla="*/ 101 w 183"/>
                <a:gd name="T41" fmla="*/ 99 h 360"/>
                <a:gd name="T42" fmla="*/ 97 w 183"/>
                <a:gd name="T43" fmla="*/ 90 h 360"/>
                <a:gd name="T44" fmla="*/ 98 w 183"/>
                <a:gd name="T45" fmla="*/ 69 h 360"/>
                <a:gd name="T46" fmla="*/ 104 w 183"/>
                <a:gd name="T47" fmla="*/ 48 h 360"/>
                <a:gd name="T48" fmla="*/ 106 w 183"/>
                <a:gd name="T49" fmla="*/ 39 h 360"/>
                <a:gd name="T50" fmla="*/ 106 w 183"/>
                <a:gd name="T51" fmla="*/ 32 h 360"/>
                <a:gd name="T52" fmla="*/ 109 w 183"/>
                <a:gd name="T53" fmla="*/ 28 h 360"/>
                <a:gd name="T54" fmla="*/ 110 w 183"/>
                <a:gd name="T55" fmla="*/ 26 h 360"/>
                <a:gd name="T56" fmla="*/ 113 w 183"/>
                <a:gd name="T57" fmla="*/ 25 h 360"/>
                <a:gd name="T58" fmla="*/ 113 w 183"/>
                <a:gd name="T59" fmla="*/ 20 h 360"/>
                <a:gd name="T60" fmla="*/ 114 w 183"/>
                <a:gd name="T61" fmla="*/ 9 h 360"/>
                <a:gd name="T62" fmla="*/ 122 w 183"/>
                <a:gd name="T63" fmla="*/ 4 h 360"/>
                <a:gd name="T64" fmla="*/ 124 w 183"/>
                <a:gd name="T65" fmla="*/ 1 h 360"/>
                <a:gd name="T66" fmla="*/ 127 w 183"/>
                <a:gd name="T67" fmla="*/ 1 h 360"/>
                <a:gd name="T68" fmla="*/ 131 w 183"/>
                <a:gd name="T69" fmla="*/ 4 h 360"/>
                <a:gd name="T70" fmla="*/ 132 w 183"/>
                <a:gd name="T71" fmla="*/ 6 h 360"/>
                <a:gd name="T72" fmla="*/ 139 w 183"/>
                <a:gd name="T73" fmla="*/ 8 h 360"/>
                <a:gd name="T74" fmla="*/ 140 w 183"/>
                <a:gd name="T75" fmla="*/ 8 h 360"/>
                <a:gd name="T76" fmla="*/ 144 w 183"/>
                <a:gd name="T77" fmla="*/ 2 h 360"/>
                <a:gd name="T78" fmla="*/ 149 w 183"/>
                <a:gd name="T79" fmla="*/ 42 h 360"/>
                <a:gd name="T80" fmla="*/ 155 w 183"/>
                <a:gd name="T81" fmla="*/ 169 h 360"/>
                <a:gd name="T82" fmla="*/ 160 w 183"/>
                <a:gd name="T83" fmla="*/ 244 h 360"/>
                <a:gd name="T84" fmla="*/ 159 w 183"/>
                <a:gd name="T85" fmla="*/ 259 h 360"/>
                <a:gd name="T86" fmla="*/ 164 w 183"/>
                <a:gd name="T87" fmla="*/ 275 h 360"/>
                <a:gd name="T88" fmla="*/ 173 w 183"/>
                <a:gd name="T89" fmla="*/ 287 h 360"/>
                <a:gd name="T90" fmla="*/ 181 w 183"/>
                <a:gd name="T91" fmla="*/ 308 h 360"/>
                <a:gd name="T92" fmla="*/ 183 w 183"/>
                <a:gd name="T93" fmla="*/ 312 h 360"/>
                <a:gd name="T94" fmla="*/ 183 w 183"/>
                <a:gd name="T95" fmla="*/ 313 h 360"/>
                <a:gd name="T96" fmla="*/ 181 w 183"/>
                <a:gd name="T97" fmla="*/ 318 h 360"/>
                <a:gd name="T98" fmla="*/ 178 w 183"/>
                <a:gd name="T99" fmla="*/ 323 h 360"/>
                <a:gd name="T100" fmla="*/ 176 w 183"/>
                <a:gd name="T101" fmla="*/ 326 h 360"/>
                <a:gd name="T102" fmla="*/ 174 w 183"/>
                <a:gd name="T103" fmla="*/ 330 h 360"/>
                <a:gd name="T104" fmla="*/ 173 w 183"/>
                <a:gd name="T105" fmla="*/ 331 h 360"/>
                <a:gd name="T106" fmla="*/ 173 w 183"/>
                <a:gd name="T107" fmla="*/ 333 h 360"/>
                <a:gd name="T108" fmla="*/ 174 w 183"/>
                <a:gd name="T109" fmla="*/ 33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360">
                  <a:moveTo>
                    <a:pt x="173" y="337"/>
                  </a:moveTo>
                  <a:lnTo>
                    <a:pt x="171" y="338"/>
                  </a:lnTo>
                  <a:lnTo>
                    <a:pt x="166" y="334"/>
                  </a:lnTo>
                  <a:lnTo>
                    <a:pt x="161" y="334"/>
                  </a:lnTo>
                  <a:lnTo>
                    <a:pt x="158" y="337"/>
                  </a:lnTo>
                  <a:lnTo>
                    <a:pt x="152" y="338"/>
                  </a:lnTo>
                  <a:lnTo>
                    <a:pt x="150" y="339"/>
                  </a:lnTo>
                  <a:lnTo>
                    <a:pt x="149" y="344"/>
                  </a:lnTo>
                  <a:lnTo>
                    <a:pt x="142" y="343"/>
                  </a:lnTo>
                  <a:lnTo>
                    <a:pt x="139" y="344"/>
                  </a:lnTo>
                  <a:lnTo>
                    <a:pt x="137" y="347"/>
                  </a:lnTo>
                  <a:lnTo>
                    <a:pt x="137" y="355"/>
                  </a:lnTo>
                  <a:lnTo>
                    <a:pt x="133" y="354"/>
                  </a:lnTo>
                  <a:lnTo>
                    <a:pt x="131" y="354"/>
                  </a:lnTo>
                  <a:lnTo>
                    <a:pt x="129" y="356"/>
                  </a:lnTo>
                  <a:lnTo>
                    <a:pt x="125" y="360"/>
                  </a:lnTo>
                  <a:lnTo>
                    <a:pt x="81" y="358"/>
                  </a:lnTo>
                  <a:lnTo>
                    <a:pt x="57" y="358"/>
                  </a:lnTo>
                  <a:lnTo>
                    <a:pt x="28" y="357"/>
                  </a:lnTo>
                  <a:lnTo>
                    <a:pt x="9" y="356"/>
                  </a:lnTo>
                  <a:lnTo>
                    <a:pt x="8" y="351"/>
                  </a:lnTo>
                  <a:lnTo>
                    <a:pt x="2" y="346"/>
                  </a:lnTo>
                  <a:lnTo>
                    <a:pt x="2" y="340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3" y="332"/>
                  </a:lnTo>
                  <a:lnTo>
                    <a:pt x="4" y="330"/>
                  </a:lnTo>
                  <a:lnTo>
                    <a:pt x="3" y="325"/>
                  </a:lnTo>
                  <a:lnTo>
                    <a:pt x="4" y="324"/>
                  </a:lnTo>
                  <a:lnTo>
                    <a:pt x="8" y="323"/>
                  </a:lnTo>
                  <a:lnTo>
                    <a:pt x="9" y="321"/>
                  </a:lnTo>
                  <a:lnTo>
                    <a:pt x="9" y="318"/>
                  </a:lnTo>
                  <a:lnTo>
                    <a:pt x="12" y="317"/>
                  </a:lnTo>
                  <a:lnTo>
                    <a:pt x="9" y="315"/>
                  </a:lnTo>
                  <a:lnTo>
                    <a:pt x="9" y="312"/>
                  </a:lnTo>
                  <a:lnTo>
                    <a:pt x="12" y="307"/>
                  </a:lnTo>
                  <a:lnTo>
                    <a:pt x="12" y="305"/>
                  </a:lnTo>
                  <a:lnTo>
                    <a:pt x="13" y="303"/>
                  </a:lnTo>
                  <a:lnTo>
                    <a:pt x="11" y="299"/>
                  </a:lnTo>
                  <a:lnTo>
                    <a:pt x="11" y="292"/>
                  </a:lnTo>
                  <a:lnTo>
                    <a:pt x="12" y="291"/>
                  </a:lnTo>
                  <a:lnTo>
                    <a:pt x="12" y="283"/>
                  </a:lnTo>
                  <a:lnTo>
                    <a:pt x="14" y="283"/>
                  </a:lnTo>
                  <a:lnTo>
                    <a:pt x="15" y="280"/>
                  </a:lnTo>
                  <a:lnTo>
                    <a:pt x="16" y="276"/>
                  </a:lnTo>
                  <a:lnTo>
                    <a:pt x="15" y="273"/>
                  </a:lnTo>
                  <a:lnTo>
                    <a:pt x="16" y="271"/>
                  </a:lnTo>
                  <a:lnTo>
                    <a:pt x="14" y="270"/>
                  </a:lnTo>
                  <a:lnTo>
                    <a:pt x="14" y="267"/>
                  </a:lnTo>
                  <a:lnTo>
                    <a:pt x="15" y="265"/>
                  </a:lnTo>
                  <a:lnTo>
                    <a:pt x="16" y="255"/>
                  </a:lnTo>
                  <a:lnTo>
                    <a:pt x="17" y="251"/>
                  </a:lnTo>
                  <a:lnTo>
                    <a:pt x="16" y="248"/>
                  </a:lnTo>
                  <a:lnTo>
                    <a:pt x="17" y="245"/>
                  </a:lnTo>
                  <a:lnTo>
                    <a:pt x="17" y="242"/>
                  </a:lnTo>
                  <a:lnTo>
                    <a:pt x="19" y="239"/>
                  </a:lnTo>
                  <a:lnTo>
                    <a:pt x="22" y="237"/>
                  </a:lnTo>
                  <a:lnTo>
                    <a:pt x="23" y="232"/>
                  </a:lnTo>
                  <a:lnTo>
                    <a:pt x="24" y="231"/>
                  </a:lnTo>
                  <a:lnTo>
                    <a:pt x="25" y="228"/>
                  </a:lnTo>
                  <a:lnTo>
                    <a:pt x="25" y="223"/>
                  </a:lnTo>
                  <a:lnTo>
                    <a:pt x="29" y="219"/>
                  </a:lnTo>
                  <a:lnTo>
                    <a:pt x="32" y="216"/>
                  </a:lnTo>
                  <a:lnTo>
                    <a:pt x="36" y="213"/>
                  </a:lnTo>
                  <a:lnTo>
                    <a:pt x="36" y="211"/>
                  </a:lnTo>
                  <a:lnTo>
                    <a:pt x="37" y="208"/>
                  </a:lnTo>
                  <a:lnTo>
                    <a:pt x="38" y="205"/>
                  </a:lnTo>
                  <a:lnTo>
                    <a:pt x="37" y="202"/>
                  </a:lnTo>
                  <a:lnTo>
                    <a:pt x="38" y="198"/>
                  </a:lnTo>
                  <a:lnTo>
                    <a:pt x="40" y="195"/>
                  </a:lnTo>
                  <a:lnTo>
                    <a:pt x="43" y="192"/>
                  </a:lnTo>
                  <a:lnTo>
                    <a:pt x="45" y="186"/>
                  </a:lnTo>
                  <a:lnTo>
                    <a:pt x="43" y="182"/>
                  </a:lnTo>
                  <a:lnTo>
                    <a:pt x="45" y="180"/>
                  </a:lnTo>
                  <a:lnTo>
                    <a:pt x="48" y="177"/>
                  </a:lnTo>
                  <a:lnTo>
                    <a:pt x="51" y="170"/>
                  </a:lnTo>
                  <a:lnTo>
                    <a:pt x="50" y="169"/>
                  </a:lnTo>
                  <a:lnTo>
                    <a:pt x="50" y="165"/>
                  </a:lnTo>
                  <a:lnTo>
                    <a:pt x="51" y="161"/>
                  </a:lnTo>
                  <a:lnTo>
                    <a:pt x="49" y="155"/>
                  </a:lnTo>
                  <a:lnTo>
                    <a:pt x="50" y="148"/>
                  </a:lnTo>
                  <a:lnTo>
                    <a:pt x="49" y="144"/>
                  </a:lnTo>
                  <a:lnTo>
                    <a:pt x="49" y="141"/>
                  </a:lnTo>
                  <a:lnTo>
                    <a:pt x="51" y="140"/>
                  </a:lnTo>
                  <a:lnTo>
                    <a:pt x="53" y="137"/>
                  </a:lnTo>
                  <a:lnTo>
                    <a:pt x="55" y="137"/>
                  </a:lnTo>
                  <a:lnTo>
                    <a:pt x="57" y="135"/>
                  </a:lnTo>
                  <a:lnTo>
                    <a:pt x="63" y="135"/>
                  </a:lnTo>
                  <a:lnTo>
                    <a:pt x="65" y="133"/>
                  </a:lnTo>
                  <a:lnTo>
                    <a:pt x="68" y="135"/>
                  </a:lnTo>
                  <a:lnTo>
                    <a:pt x="74" y="132"/>
                  </a:lnTo>
                  <a:lnTo>
                    <a:pt x="74" y="129"/>
                  </a:lnTo>
                  <a:lnTo>
                    <a:pt x="76" y="126"/>
                  </a:lnTo>
                  <a:lnTo>
                    <a:pt x="79" y="126"/>
                  </a:lnTo>
                  <a:lnTo>
                    <a:pt x="84" y="124"/>
                  </a:lnTo>
                  <a:lnTo>
                    <a:pt x="89" y="121"/>
                  </a:lnTo>
                  <a:lnTo>
                    <a:pt x="91" y="115"/>
                  </a:lnTo>
                  <a:lnTo>
                    <a:pt x="96" y="114"/>
                  </a:lnTo>
                  <a:lnTo>
                    <a:pt x="97" y="112"/>
                  </a:lnTo>
                  <a:lnTo>
                    <a:pt x="97" y="110"/>
                  </a:lnTo>
                  <a:lnTo>
                    <a:pt x="98" y="107"/>
                  </a:lnTo>
                  <a:lnTo>
                    <a:pt x="96" y="104"/>
                  </a:lnTo>
                  <a:lnTo>
                    <a:pt x="97" y="103"/>
                  </a:lnTo>
                  <a:lnTo>
                    <a:pt x="99" y="103"/>
                  </a:lnTo>
                  <a:lnTo>
                    <a:pt x="101" y="99"/>
                  </a:lnTo>
                  <a:lnTo>
                    <a:pt x="100" y="98"/>
                  </a:lnTo>
                  <a:lnTo>
                    <a:pt x="99" y="96"/>
                  </a:lnTo>
                  <a:lnTo>
                    <a:pt x="100" y="94"/>
                  </a:lnTo>
                  <a:lnTo>
                    <a:pt x="98" y="90"/>
                  </a:lnTo>
                  <a:lnTo>
                    <a:pt x="97" y="90"/>
                  </a:lnTo>
                  <a:lnTo>
                    <a:pt x="97" y="88"/>
                  </a:lnTo>
                  <a:lnTo>
                    <a:pt x="92" y="78"/>
                  </a:lnTo>
                  <a:lnTo>
                    <a:pt x="93" y="77"/>
                  </a:lnTo>
                  <a:lnTo>
                    <a:pt x="98" y="71"/>
                  </a:lnTo>
                  <a:lnTo>
                    <a:pt x="98" y="69"/>
                  </a:lnTo>
                  <a:lnTo>
                    <a:pt x="100" y="65"/>
                  </a:lnTo>
                  <a:lnTo>
                    <a:pt x="99" y="63"/>
                  </a:lnTo>
                  <a:lnTo>
                    <a:pt x="106" y="55"/>
                  </a:lnTo>
                  <a:lnTo>
                    <a:pt x="104" y="53"/>
                  </a:lnTo>
                  <a:lnTo>
                    <a:pt x="104" y="48"/>
                  </a:lnTo>
                  <a:lnTo>
                    <a:pt x="101" y="44"/>
                  </a:lnTo>
                  <a:lnTo>
                    <a:pt x="102" y="43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6" y="39"/>
                  </a:lnTo>
                  <a:lnTo>
                    <a:pt x="106" y="38"/>
                  </a:lnTo>
                  <a:lnTo>
                    <a:pt x="106" y="37"/>
                  </a:lnTo>
                  <a:lnTo>
                    <a:pt x="106" y="36"/>
                  </a:lnTo>
                  <a:lnTo>
                    <a:pt x="106" y="34"/>
                  </a:lnTo>
                  <a:lnTo>
                    <a:pt x="106" y="32"/>
                  </a:lnTo>
                  <a:lnTo>
                    <a:pt x="106" y="31"/>
                  </a:lnTo>
                  <a:lnTo>
                    <a:pt x="107" y="31"/>
                  </a:lnTo>
                  <a:lnTo>
                    <a:pt x="108" y="30"/>
                  </a:lnTo>
                  <a:lnTo>
                    <a:pt x="109" y="29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0" y="27"/>
                  </a:lnTo>
                  <a:lnTo>
                    <a:pt x="110" y="28"/>
                  </a:lnTo>
                  <a:lnTo>
                    <a:pt x="110" y="27"/>
                  </a:lnTo>
                  <a:lnTo>
                    <a:pt x="110" y="26"/>
                  </a:lnTo>
                  <a:lnTo>
                    <a:pt x="110" y="27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3" y="25"/>
                  </a:lnTo>
                  <a:lnTo>
                    <a:pt x="113" y="23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3" y="21"/>
                  </a:lnTo>
                  <a:lnTo>
                    <a:pt x="113" y="20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4" y="12"/>
                  </a:lnTo>
                  <a:lnTo>
                    <a:pt x="113" y="10"/>
                  </a:lnTo>
                  <a:lnTo>
                    <a:pt x="114" y="9"/>
                  </a:lnTo>
                  <a:lnTo>
                    <a:pt x="115" y="8"/>
                  </a:lnTo>
                  <a:lnTo>
                    <a:pt x="116" y="8"/>
                  </a:lnTo>
                  <a:lnTo>
                    <a:pt x="116" y="9"/>
                  </a:lnTo>
                  <a:lnTo>
                    <a:pt x="120" y="6"/>
                  </a:lnTo>
                  <a:lnTo>
                    <a:pt x="122" y="4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27" y="1"/>
                  </a:lnTo>
                  <a:lnTo>
                    <a:pt x="129" y="1"/>
                  </a:lnTo>
                  <a:lnTo>
                    <a:pt x="129" y="2"/>
                  </a:lnTo>
                  <a:lnTo>
                    <a:pt x="129" y="3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5"/>
                  </a:lnTo>
                  <a:lnTo>
                    <a:pt x="132" y="5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32" y="6"/>
                  </a:lnTo>
                  <a:lnTo>
                    <a:pt x="133" y="6"/>
                  </a:lnTo>
                  <a:lnTo>
                    <a:pt x="134" y="6"/>
                  </a:lnTo>
                  <a:lnTo>
                    <a:pt x="135" y="6"/>
                  </a:lnTo>
                  <a:lnTo>
                    <a:pt x="138" y="8"/>
                  </a:lnTo>
                  <a:lnTo>
                    <a:pt x="139" y="8"/>
                  </a:lnTo>
                  <a:lnTo>
                    <a:pt x="139" y="6"/>
                  </a:lnTo>
                  <a:lnTo>
                    <a:pt x="139" y="8"/>
                  </a:lnTo>
                  <a:lnTo>
                    <a:pt x="140" y="8"/>
                  </a:lnTo>
                  <a:lnTo>
                    <a:pt x="139" y="8"/>
                  </a:lnTo>
                  <a:lnTo>
                    <a:pt x="140" y="8"/>
                  </a:lnTo>
                  <a:lnTo>
                    <a:pt x="142" y="8"/>
                  </a:lnTo>
                  <a:lnTo>
                    <a:pt x="142" y="6"/>
                  </a:lnTo>
                  <a:lnTo>
                    <a:pt x="143" y="4"/>
                  </a:lnTo>
                  <a:lnTo>
                    <a:pt x="143" y="3"/>
                  </a:lnTo>
                  <a:lnTo>
                    <a:pt x="144" y="2"/>
                  </a:lnTo>
                  <a:lnTo>
                    <a:pt x="144" y="1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8"/>
                  </a:lnTo>
                  <a:lnTo>
                    <a:pt x="149" y="42"/>
                  </a:lnTo>
                  <a:lnTo>
                    <a:pt x="150" y="64"/>
                  </a:lnTo>
                  <a:lnTo>
                    <a:pt x="152" y="90"/>
                  </a:lnTo>
                  <a:lnTo>
                    <a:pt x="152" y="104"/>
                  </a:lnTo>
                  <a:lnTo>
                    <a:pt x="154" y="135"/>
                  </a:lnTo>
                  <a:lnTo>
                    <a:pt x="155" y="169"/>
                  </a:lnTo>
                  <a:lnTo>
                    <a:pt x="156" y="194"/>
                  </a:lnTo>
                  <a:lnTo>
                    <a:pt x="156" y="211"/>
                  </a:lnTo>
                  <a:lnTo>
                    <a:pt x="157" y="233"/>
                  </a:lnTo>
                  <a:lnTo>
                    <a:pt x="158" y="241"/>
                  </a:lnTo>
                  <a:lnTo>
                    <a:pt x="160" y="244"/>
                  </a:lnTo>
                  <a:lnTo>
                    <a:pt x="158" y="246"/>
                  </a:lnTo>
                  <a:lnTo>
                    <a:pt x="159" y="248"/>
                  </a:lnTo>
                  <a:lnTo>
                    <a:pt x="158" y="253"/>
                  </a:lnTo>
                  <a:lnTo>
                    <a:pt x="159" y="255"/>
                  </a:lnTo>
                  <a:lnTo>
                    <a:pt x="159" y="259"/>
                  </a:lnTo>
                  <a:lnTo>
                    <a:pt x="156" y="262"/>
                  </a:lnTo>
                  <a:lnTo>
                    <a:pt x="157" y="267"/>
                  </a:lnTo>
                  <a:lnTo>
                    <a:pt x="158" y="272"/>
                  </a:lnTo>
                  <a:lnTo>
                    <a:pt x="161" y="273"/>
                  </a:lnTo>
                  <a:lnTo>
                    <a:pt x="164" y="275"/>
                  </a:lnTo>
                  <a:lnTo>
                    <a:pt x="165" y="280"/>
                  </a:lnTo>
                  <a:lnTo>
                    <a:pt x="167" y="282"/>
                  </a:lnTo>
                  <a:lnTo>
                    <a:pt x="171" y="284"/>
                  </a:lnTo>
                  <a:lnTo>
                    <a:pt x="171" y="285"/>
                  </a:lnTo>
                  <a:lnTo>
                    <a:pt x="173" y="287"/>
                  </a:lnTo>
                  <a:lnTo>
                    <a:pt x="173" y="290"/>
                  </a:lnTo>
                  <a:lnTo>
                    <a:pt x="173" y="295"/>
                  </a:lnTo>
                  <a:lnTo>
                    <a:pt x="172" y="299"/>
                  </a:lnTo>
                  <a:lnTo>
                    <a:pt x="172" y="301"/>
                  </a:lnTo>
                  <a:lnTo>
                    <a:pt x="181" y="308"/>
                  </a:lnTo>
                  <a:lnTo>
                    <a:pt x="182" y="308"/>
                  </a:lnTo>
                  <a:lnTo>
                    <a:pt x="183" y="308"/>
                  </a:lnTo>
                  <a:lnTo>
                    <a:pt x="183" y="309"/>
                  </a:lnTo>
                  <a:lnTo>
                    <a:pt x="183" y="310"/>
                  </a:lnTo>
                  <a:lnTo>
                    <a:pt x="183" y="312"/>
                  </a:lnTo>
                  <a:lnTo>
                    <a:pt x="183" y="310"/>
                  </a:lnTo>
                  <a:lnTo>
                    <a:pt x="182" y="310"/>
                  </a:lnTo>
                  <a:lnTo>
                    <a:pt x="182" y="312"/>
                  </a:lnTo>
                  <a:lnTo>
                    <a:pt x="183" y="312"/>
                  </a:lnTo>
                  <a:lnTo>
                    <a:pt x="183" y="313"/>
                  </a:lnTo>
                  <a:lnTo>
                    <a:pt x="182" y="315"/>
                  </a:lnTo>
                  <a:lnTo>
                    <a:pt x="182" y="316"/>
                  </a:lnTo>
                  <a:lnTo>
                    <a:pt x="181" y="317"/>
                  </a:lnTo>
                  <a:lnTo>
                    <a:pt x="180" y="318"/>
                  </a:lnTo>
                  <a:lnTo>
                    <a:pt x="181" y="318"/>
                  </a:lnTo>
                  <a:lnTo>
                    <a:pt x="180" y="318"/>
                  </a:lnTo>
                  <a:lnTo>
                    <a:pt x="180" y="320"/>
                  </a:lnTo>
                  <a:lnTo>
                    <a:pt x="178" y="321"/>
                  </a:lnTo>
                  <a:lnTo>
                    <a:pt x="178" y="322"/>
                  </a:lnTo>
                  <a:lnTo>
                    <a:pt x="178" y="323"/>
                  </a:lnTo>
                  <a:lnTo>
                    <a:pt x="177" y="323"/>
                  </a:lnTo>
                  <a:lnTo>
                    <a:pt x="177" y="324"/>
                  </a:lnTo>
                  <a:lnTo>
                    <a:pt x="177" y="325"/>
                  </a:lnTo>
                  <a:lnTo>
                    <a:pt x="176" y="325"/>
                  </a:lnTo>
                  <a:lnTo>
                    <a:pt x="176" y="326"/>
                  </a:lnTo>
                  <a:lnTo>
                    <a:pt x="175" y="326"/>
                  </a:lnTo>
                  <a:lnTo>
                    <a:pt x="175" y="327"/>
                  </a:lnTo>
                  <a:lnTo>
                    <a:pt x="175" y="329"/>
                  </a:lnTo>
                  <a:lnTo>
                    <a:pt x="175" y="330"/>
                  </a:lnTo>
                  <a:lnTo>
                    <a:pt x="174" y="330"/>
                  </a:lnTo>
                  <a:lnTo>
                    <a:pt x="174" y="331"/>
                  </a:lnTo>
                  <a:lnTo>
                    <a:pt x="174" y="333"/>
                  </a:lnTo>
                  <a:lnTo>
                    <a:pt x="173" y="333"/>
                  </a:lnTo>
                  <a:lnTo>
                    <a:pt x="173" y="332"/>
                  </a:lnTo>
                  <a:lnTo>
                    <a:pt x="173" y="331"/>
                  </a:lnTo>
                  <a:lnTo>
                    <a:pt x="172" y="331"/>
                  </a:lnTo>
                  <a:lnTo>
                    <a:pt x="172" y="332"/>
                  </a:lnTo>
                  <a:lnTo>
                    <a:pt x="173" y="332"/>
                  </a:lnTo>
                  <a:lnTo>
                    <a:pt x="172" y="332"/>
                  </a:lnTo>
                  <a:lnTo>
                    <a:pt x="173" y="333"/>
                  </a:lnTo>
                  <a:lnTo>
                    <a:pt x="172" y="333"/>
                  </a:lnTo>
                  <a:lnTo>
                    <a:pt x="172" y="334"/>
                  </a:lnTo>
                  <a:lnTo>
                    <a:pt x="173" y="334"/>
                  </a:lnTo>
                  <a:lnTo>
                    <a:pt x="173" y="333"/>
                  </a:lnTo>
                  <a:lnTo>
                    <a:pt x="174" y="333"/>
                  </a:lnTo>
                  <a:lnTo>
                    <a:pt x="174" y="334"/>
                  </a:lnTo>
                  <a:lnTo>
                    <a:pt x="173" y="334"/>
                  </a:lnTo>
                  <a:lnTo>
                    <a:pt x="173" y="335"/>
                  </a:lnTo>
                  <a:lnTo>
                    <a:pt x="173" y="33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56">
              <a:extLst>
                <a:ext uri="{FF2B5EF4-FFF2-40B4-BE49-F238E27FC236}">
                  <a16:creationId xmlns:a16="http://schemas.microsoft.com/office/drawing/2014/main" id="{AD7E2632-7988-AFF5-A21A-F090CD3BBA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1863" y="1846263"/>
              <a:ext cx="700088" cy="365125"/>
            </a:xfrm>
            <a:custGeom>
              <a:avLst/>
              <a:gdLst>
                <a:gd name="T0" fmla="*/ 427 w 441"/>
                <a:gd name="T1" fmla="*/ 200 h 230"/>
                <a:gd name="T2" fmla="*/ 424 w 441"/>
                <a:gd name="T3" fmla="*/ 214 h 230"/>
                <a:gd name="T4" fmla="*/ 363 w 441"/>
                <a:gd name="T5" fmla="*/ 229 h 230"/>
                <a:gd name="T6" fmla="*/ 363 w 441"/>
                <a:gd name="T7" fmla="*/ 215 h 230"/>
                <a:gd name="T8" fmla="*/ 363 w 441"/>
                <a:gd name="T9" fmla="*/ 211 h 230"/>
                <a:gd name="T10" fmla="*/ 367 w 441"/>
                <a:gd name="T11" fmla="*/ 202 h 230"/>
                <a:gd name="T12" fmla="*/ 354 w 441"/>
                <a:gd name="T13" fmla="*/ 196 h 230"/>
                <a:gd name="T14" fmla="*/ 358 w 441"/>
                <a:gd name="T15" fmla="*/ 178 h 230"/>
                <a:gd name="T16" fmla="*/ 348 w 441"/>
                <a:gd name="T17" fmla="*/ 184 h 230"/>
                <a:gd name="T18" fmla="*/ 343 w 441"/>
                <a:gd name="T19" fmla="*/ 188 h 230"/>
                <a:gd name="T20" fmla="*/ 325 w 441"/>
                <a:gd name="T21" fmla="*/ 178 h 230"/>
                <a:gd name="T22" fmla="*/ 323 w 441"/>
                <a:gd name="T23" fmla="*/ 154 h 230"/>
                <a:gd name="T24" fmla="*/ 326 w 441"/>
                <a:gd name="T25" fmla="*/ 147 h 230"/>
                <a:gd name="T26" fmla="*/ 320 w 441"/>
                <a:gd name="T27" fmla="*/ 151 h 230"/>
                <a:gd name="T28" fmla="*/ 329 w 441"/>
                <a:gd name="T29" fmla="*/ 144 h 230"/>
                <a:gd name="T30" fmla="*/ 351 w 441"/>
                <a:gd name="T31" fmla="*/ 139 h 230"/>
                <a:gd name="T32" fmla="*/ 335 w 441"/>
                <a:gd name="T33" fmla="*/ 138 h 230"/>
                <a:gd name="T34" fmla="*/ 325 w 441"/>
                <a:gd name="T35" fmla="*/ 130 h 230"/>
                <a:gd name="T36" fmla="*/ 324 w 441"/>
                <a:gd name="T37" fmla="*/ 121 h 230"/>
                <a:gd name="T38" fmla="*/ 318 w 441"/>
                <a:gd name="T39" fmla="*/ 126 h 230"/>
                <a:gd name="T40" fmla="*/ 317 w 441"/>
                <a:gd name="T41" fmla="*/ 120 h 230"/>
                <a:gd name="T42" fmla="*/ 320 w 441"/>
                <a:gd name="T43" fmla="*/ 113 h 230"/>
                <a:gd name="T44" fmla="*/ 329 w 441"/>
                <a:gd name="T45" fmla="*/ 117 h 230"/>
                <a:gd name="T46" fmla="*/ 337 w 441"/>
                <a:gd name="T47" fmla="*/ 109 h 230"/>
                <a:gd name="T48" fmla="*/ 326 w 441"/>
                <a:gd name="T49" fmla="*/ 105 h 230"/>
                <a:gd name="T50" fmla="*/ 317 w 441"/>
                <a:gd name="T51" fmla="*/ 97 h 230"/>
                <a:gd name="T52" fmla="*/ 314 w 441"/>
                <a:gd name="T53" fmla="*/ 109 h 230"/>
                <a:gd name="T54" fmla="*/ 331 w 441"/>
                <a:gd name="T55" fmla="*/ 93 h 230"/>
                <a:gd name="T56" fmla="*/ 332 w 441"/>
                <a:gd name="T57" fmla="*/ 79 h 230"/>
                <a:gd name="T58" fmla="*/ 322 w 441"/>
                <a:gd name="T59" fmla="*/ 77 h 230"/>
                <a:gd name="T60" fmla="*/ 335 w 441"/>
                <a:gd name="T61" fmla="*/ 45 h 230"/>
                <a:gd name="T62" fmla="*/ 359 w 441"/>
                <a:gd name="T63" fmla="*/ 33 h 230"/>
                <a:gd name="T64" fmla="*/ 348 w 441"/>
                <a:gd name="T65" fmla="*/ 28 h 230"/>
                <a:gd name="T66" fmla="*/ 335 w 441"/>
                <a:gd name="T67" fmla="*/ 29 h 230"/>
                <a:gd name="T68" fmla="*/ 328 w 441"/>
                <a:gd name="T69" fmla="*/ 46 h 230"/>
                <a:gd name="T70" fmla="*/ 318 w 441"/>
                <a:gd name="T71" fmla="*/ 42 h 230"/>
                <a:gd name="T72" fmla="*/ 309 w 441"/>
                <a:gd name="T73" fmla="*/ 50 h 230"/>
                <a:gd name="T74" fmla="*/ 301 w 441"/>
                <a:gd name="T75" fmla="*/ 55 h 230"/>
                <a:gd name="T76" fmla="*/ 299 w 441"/>
                <a:gd name="T77" fmla="*/ 61 h 230"/>
                <a:gd name="T78" fmla="*/ 284 w 441"/>
                <a:gd name="T79" fmla="*/ 60 h 230"/>
                <a:gd name="T80" fmla="*/ 295 w 441"/>
                <a:gd name="T81" fmla="*/ 73 h 230"/>
                <a:gd name="T82" fmla="*/ 300 w 441"/>
                <a:gd name="T83" fmla="*/ 83 h 230"/>
                <a:gd name="T84" fmla="*/ 303 w 441"/>
                <a:gd name="T85" fmla="*/ 94 h 230"/>
                <a:gd name="T86" fmla="*/ 295 w 441"/>
                <a:gd name="T87" fmla="*/ 92 h 230"/>
                <a:gd name="T88" fmla="*/ 293 w 441"/>
                <a:gd name="T89" fmla="*/ 99 h 230"/>
                <a:gd name="T90" fmla="*/ 293 w 441"/>
                <a:gd name="T91" fmla="*/ 110 h 230"/>
                <a:gd name="T92" fmla="*/ 293 w 441"/>
                <a:gd name="T93" fmla="*/ 134 h 230"/>
                <a:gd name="T94" fmla="*/ 307 w 441"/>
                <a:gd name="T95" fmla="*/ 176 h 230"/>
                <a:gd name="T96" fmla="*/ 311 w 441"/>
                <a:gd name="T97" fmla="*/ 196 h 230"/>
                <a:gd name="T98" fmla="*/ 306 w 441"/>
                <a:gd name="T99" fmla="*/ 206 h 230"/>
                <a:gd name="T100" fmla="*/ 278 w 441"/>
                <a:gd name="T101" fmla="*/ 188 h 230"/>
                <a:gd name="T102" fmla="*/ 264 w 441"/>
                <a:gd name="T103" fmla="*/ 186 h 230"/>
                <a:gd name="T104" fmla="*/ 245 w 441"/>
                <a:gd name="T105" fmla="*/ 158 h 230"/>
                <a:gd name="T106" fmla="*/ 235 w 441"/>
                <a:gd name="T107" fmla="*/ 169 h 230"/>
                <a:gd name="T108" fmla="*/ 230 w 441"/>
                <a:gd name="T109" fmla="*/ 143 h 230"/>
                <a:gd name="T110" fmla="*/ 173 w 441"/>
                <a:gd name="T111" fmla="*/ 48 h 230"/>
                <a:gd name="T112" fmla="*/ 104 w 441"/>
                <a:gd name="T113" fmla="*/ 17 h 230"/>
                <a:gd name="T114" fmla="*/ 14 w 441"/>
                <a:gd name="T115" fmla="*/ 55 h 230"/>
                <a:gd name="T116" fmla="*/ 434 w 441"/>
                <a:gd name="T117" fmla="*/ 163 h 230"/>
                <a:gd name="T118" fmla="*/ 433 w 441"/>
                <a:gd name="T119" fmla="*/ 172 h 230"/>
                <a:gd name="T120" fmla="*/ 427 w 441"/>
                <a:gd name="T121" fmla="*/ 192 h 230"/>
                <a:gd name="T122" fmla="*/ 419 w 441"/>
                <a:gd name="T123" fmla="*/ 198 h 230"/>
                <a:gd name="T124" fmla="*/ 409 w 441"/>
                <a:gd name="T125" fmla="*/ 21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1" h="230">
                  <a:moveTo>
                    <a:pt x="422" y="217"/>
                  </a:moveTo>
                  <a:lnTo>
                    <a:pt x="421" y="217"/>
                  </a:lnTo>
                  <a:lnTo>
                    <a:pt x="422" y="217"/>
                  </a:lnTo>
                  <a:lnTo>
                    <a:pt x="422" y="215"/>
                  </a:lnTo>
                  <a:lnTo>
                    <a:pt x="423" y="214"/>
                  </a:lnTo>
                  <a:lnTo>
                    <a:pt x="422" y="214"/>
                  </a:lnTo>
                  <a:lnTo>
                    <a:pt x="423" y="214"/>
                  </a:lnTo>
                  <a:lnTo>
                    <a:pt x="422" y="213"/>
                  </a:lnTo>
                  <a:lnTo>
                    <a:pt x="423" y="213"/>
                  </a:lnTo>
                  <a:lnTo>
                    <a:pt x="422" y="213"/>
                  </a:lnTo>
                  <a:lnTo>
                    <a:pt x="422" y="212"/>
                  </a:lnTo>
                  <a:lnTo>
                    <a:pt x="423" y="212"/>
                  </a:lnTo>
                  <a:lnTo>
                    <a:pt x="423" y="211"/>
                  </a:lnTo>
                  <a:lnTo>
                    <a:pt x="422" y="211"/>
                  </a:lnTo>
                  <a:lnTo>
                    <a:pt x="423" y="211"/>
                  </a:lnTo>
                  <a:lnTo>
                    <a:pt x="424" y="211"/>
                  </a:lnTo>
                  <a:lnTo>
                    <a:pt x="424" y="212"/>
                  </a:lnTo>
                  <a:lnTo>
                    <a:pt x="423" y="212"/>
                  </a:lnTo>
                  <a:lnTo>
                    <a:pt x="423" y="211"/>
                  </a:lnTo>
                  <a:lnTo>
                    <a:pt x="423" y="212"/>
                  </a:lnTo>
                  <a:lnTo>
                    <a:pt x="424" y="212"/>
                  </a:lnTo>
                  <a:lnTo>
                    <a:pt x="424" y="211"/>
                  </a:lnTo>
                  <a:lnTo>
                    <a:pt x="425" y="210"/>
                  </a:lnTo>
                  <a:lnTo>
                    <a:pt x="424" y="209"/>
                  </a:lnTo>
                  <a:lnTo>
                    <a:pt x="425" y="209"/>
                  </a:lnTo>
                  <a:lnTo>
                    <a:pt x="425" y="208"/>
                  </a:lnTo>
                  <a:lnTo>
                    <a:pt x="426" y="208"/>
                  </a:lnTo>
                  <a:lnTo>
                    <a:pt x="425" y="208"/>
                  </a:lnTo>
                  <a:lnTo>
                    <a:pt x="425" y="206"/>
                  </a:lnTo>
                  <a:lnTo>
                    <a:pt x="426" y="206"/>
                  </a:lnTo>
                  <a:lnTo>
                    <a:pt x="426" y="205"/>
                  </a:lnTo>
                  <a:lnTo>
                    <a:pt x="427" y="205"/>
                  </a:lnTo>
                  <a:lnTo>
                    <a:pt x="427" y="204"/>
                  </a:lnTo>
                  <a:lnTo>
                    <a:pt x="426" y="204"/>
                  </a:lnTo>
                  <a:lnTo>
                    <a:pt x="427" y="204"/>
                  </a:lnTo>
                  <a:lnTo>
                    <a:pt x="427" y="203"/>
                  </a:lnTo>
                  <a:lnTo>
                    <a:pt x="427" y="202"/>
                  </a:lnTo>
                  <a:lnTo>
                    <a:pt x="427" y="203"/>
                  </a:lnTo>
                  <a:lnTo>
                    <a:pt x="427" y="202"/>
                  </a:lnTo>
                  <a:lnTo>
                    <a:pt x="427" y="201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8" y="198"/>
                  </a:lnTo>
                  <a:lnTo>
                    <a:pt x="428" y="197"/>
                  </a:lnTo>
                  <a:lnTo>
                    <a:pt x="430" y="197"/>
                  </a:lnTo>
                  <a:lnTo>
                    <a:pt x="428" y="196"/>
                  </a:lnTo>
                  <a:lnTo>
                    <a:pt x="430" y="196"/>
                  </a:lnTo>
                  <a:lnTo>
                    <a:pt x="430" y="195"/>
                  </a:lnTo>
                  <a:lnTo>
                    <a:pt x="431" y="195"/>
                  </a:lnTo>
                  <a:lnTo>
                    <a:pt x="430" y="195"/>
                  </a:lnTo>
                  <a:lnTo>
                    <a:pt x="431" y="195"/>
                  </a:lnTo>
                  <a:lnTo>
                    <a:pt x="431" y="194"/>
                  </a:lnTo>
                  <a:lnTo>
                    <a:pt x="430" y="194"/>
                  </a:lnTo>
                  <a:lnTo>
                    <a:pt x="430" y="193"/>
                  </a:lnTo>
                  <a:lnTo>
                    <a:pt x="431" y="193"/>
                  </a:lnTo>
                  <a:lnTo>
                    <a:pt x="431" y="192"/>
                  </a:lnTo>
                  <a:lnTo>
                    <a:pt x="432" y="192"/>
                  </a:lnTo>
                  <a:lnTo>
                    <a:pt x="432" y="190"/>
                  </a:lnTo>
                  <a:lnTo>
                    <a:pt x="431" y="190"/>
                  </a:lnTo>
                  <a:lnTo>
                    <a:pt x="432" y="190"/>
                  </a:lnTo>
                  <a:lnTo>
                    <a:pt x="432" y="189"/>
                  </a:lnTo>
                  <a:lnTo>
                    <a:pt x="433" y="189"/>
                  </a:lnTo>
                  <a:lnTo>
                    <a:pt x="433" y="188"/>
                  </a:lnTo>
                  <a:lnTo>
                    <a:pt x="433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4" y="184"/>
                  </a:lnTo>
                  <a:lnTo>
                    <a:pt x="435" y="184"/>
                  </a:lnTo>
                  <a:lnTo>
                    <a:pt x="434" y="184"/>
                  </a:lnTo>
                  <a:lnTo>
                    <a:pt x="434" y="183"/>
                  </a:lnTo>
                  <a:lnTo>
                    <a:pt x="435" y="183"/>
                  </a:lnTo>
                  <a:lnTo>
                    <a:pt x="435" y="184"/>
                  </a:lnTo>
                  <a:lnTo>
                    <a:pt x="435" y="183"/>
                  </a:lnTo>
                  <a:lnTo>
                    <a:pt x="435" y="181"/>
                  </a:lnTo>
                  <a:lnTo>
                    <a:pt x="435" y="180"/>
                  </a:lnTo>
                  <a:lnTo>
                    <a:pt x="436" y="180"/>
                  </a:lnTo>
                  <a:lnTo>
                    <a:pt x="436" y="179"/>
                  </a:lnTo>
                  <a:lnTo>
                    <a:pt x="436" y="180"/>
                  </a:lnTo>
                  <a:lnTo>
                    <a:pt x="431" y="197"/>
                  </a:lnTo>
                  <a:lnTo>
                    <a:pt x="428" y="204"/>
                  </a:lnTo>
                  <a:lnTo>
                    <a:pt x="427" y="208"/>
                  </a:lnTo>
                  <a:lnTo>
                    <a:pt x="424" y="214"/>
                  </a:lnTo>
                  <a:lnTo>
                    <a:pt x="422" y="217"/>
                  </a:lnTo>
                  <a:close/>
                  <a:moveTo>
                    <a:pt x="408" y="218"/>
                  </a:moveTo>
                  <a:lnTo>
                    <a:pt x="407" y="219"/>
                  </a:lnTo>
                  <a:lnTo>
                    <a:pt x="384" y="221"/>
                  </a:lnTo>
                  <a:lnTo>
                    <a:pt x="382" y="223"/>
                  </a:lnTo>
                  <a:lnTo>
                    <a:pt x="382" y="225"/>
                  </a:lnTo>
                  <a:lnTo>
                    <a:pt x="381" y="225"/>
                  </a:lnTo>
                  <a:lnTo>
                    <a:pt x="380" y="225"/>
                  </a:lnTo>
                  <a:lnTo>
                    <a:pt x="379" y="225"/>
                  </a:lnTo>
                  <a:lnTo>
                    <a:pt x="377" y="225"/>
                  </a:lnTo>
                  <a:lnTo>
                    <a:pt x="375" y="222"/>
                  </a:lnTo>
                  <a:lnTo>
                    <a:pt x="375" y="223"/>
                  </a:lnTo>
                  <a:lnTo>
                    <a:pt x="375" y="222"/>
                  </a:lnTo>
                  <a:lnTo>
                    <a:pt x="376" y="222"/>
                  </a:lnTo>
                  <a:lnTo>
                    <a:pt x="375" y="222"/>
                  </a:lnTo>
                  <a:lnTo>
                    <a:pt x="375" y="221"/>
                  </a:lnTo>
                  <a:lnTo>
                    <a:pt x="375" y="222"/>
                  </a:lnTo>
                  <a:lnTo>
                    <a:pt x="374" y="222"/>
                  </a:lnTo>
                  <a:lnTo>
                    <a:pt x="374" y="223"/>
                  </a:lnTo>
                  <a:lnTo>
                    <a:pt x="373" y="225"/>
                  </a:lnTo>
                  <a:lnTo>
                    <a:pt x="373" y="223"/>
                  </a:lnTo>
                  <a:lnTo>
                    <a:pt x="373" y="222"/>
                  </a:lnTo>
                  <a:lnTo>
                    <a:pt x="372" y="222"/>
                  </a:lnTo>
                  <a:lnTo>
                    <a:pt x="372" y="223"/>
                  </a:lnTo>
                  <a:lnTo>
                    <a:pt x="369" y="223"/>
                  </a:lnTo>
                  <a:lnTo>
                    <a:pt x="368" y="223"/>
                  </a:lnTo>
                  <a:lnTo>
                    <a:pt x="366" y="226"/>
                  </a:lnTo>
                  <a:lnTo>
                    <a:pt x="365" y="226"/>
                  </a:lnTo>
                  <a:lnTo>
                    <a:pt x="365" y="225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5" y="227"/>
                  </a:lnTo>
                  <a:lnTo>
                    <a:pt x="364" y="228"/>
                  </a:lnTo>
                  <a:lnTo>
                    <a:pt x="364" y="229"/>
                  </a:lnTo>
                  <a:lnTo>
                    <a:pt x="363" y="229"/>
                  </a:lnTo>
                  <a:lnTo>
                    <a:pt x="362" y="229"/>
                  </a:lnTo>
                  <a:lnTo>
                    <a:pt x="362" y="230"/>
                  </a:lnTo>
                  <a:lnTo>
                    <a:pt x="362" y="229"/>
                  </a:lnTo>
                  <a:lnTo>
                    <a:pt x="362" y="228"/>
                  </a:lnTo>
                  <a:lnTo>
                    <a:pt x="363" y="228"/>
                  </a:lnTo>
                  <a:lnTo>
                    <a:pt x="363" y="229"/>
                  </a:lnTo>
                  <a:lnTo>
                    <a:pt x="363" y="228"/>
                  </a:lnTo>
                  <a:lnTo>
                    <a:pt x="362" y="228"/>
                  </a:lnTo>
                  <a:lnTo>
                    <a:pt x="360" y="228"/>
                  </a:lnTo>
                  <a:lnTo>
                    <a:pt x="360" y="227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2" y="225"/>
                  </a:lnTo>
                  <a:lnTo>
                    <a:pt x="362" y="226"/>
                  </a:lnTo>
                  <a:lnTo>
                    <a:pt x="360" y="226"/>
                  </a:lnTo>
                  <a:lnTo>
                    <a:pt x="360" y="225"/>
                  </a:lnTo>
                  <a:lnTo>
                    <a:pt x="360" y="223"/>
                  </a:lnTo>
                  <a:lnTo>
                    <a:pt x="360" y="222"/>
                  </a:lnTo>
                  <a:lnTo>
                    <a:pt x="360" y="221"/>
                  </a:lnTo>
                  <a:lnTo>
                    <a:pt x="362" y="221"/>
                  </a:lnTo>
                  <a:lnTo>
                    <a:pt x="362" y="220"/>
                  </a:lnTo>
                  <a:lnTo>
                    <a:pt x="362" y="221"/>
                  </a:lnTo>
                  <a:lnTo>
                    <a:pt x="360" y="221"/>
                  </a:lnTo>
                  <a:lnTo>
                    <a:pt x="360" y="220"/>
                  </a:lnTo>
                  <a:lnTo>
                    <a:pt x="360" y="221"/>
                  </a:lnTo>
                  <a:lnTo>
                    <a:pt x="360" y="220"/>
                  </a:lnTo>
                  <a:lnTo>
                    <a:pt x="359" y="220"/>
                  </a:lnTo>
                  <a:lnTo>
                    <a:pt x="359" y="221"/>
                  </a:lnTo>
                  <a:lnTo>
                    <a:pt x="360" y="221"/>
                  </a:lnTo>
                  <a:lnTo>
                    <a:pt x="359" y="222"/>
                  </a:lnTo>
                  <a:lnTo>
                    <a:pt x="360" y="223"/>
                  </a:lnTo>
                  <a:lnTo>
                    <a:pt x="358" y="223"/>
                  </a:lnTo>
                  <a:lnTo>
                    <a:pt x="358" y="221"/>
                  </a:lnTo>
                  <a:lnTo>
                    <a:pt x="359" y="218"/>
                  </a:lnTo>
                  <a:lnTo>
                    <a:pt x="359" y="219"/>
                  </a:lnTo>
                  <a:lnTo>
                    <a:pt x="360" y="219"/>
                  </a:lnTo>
                  <a:lnTo>
                    <a:pt x="359" y="219"/>
                  </a:lnTo>
                  <a:lnTo>
                    <a:pt x="359" y="218"/>
                  </a:lnTo>
                  <a:lnTo>
                    <a:pt x="360" y="218"/>
                  </a:lnTo>
                  <a:lnTo>
                    <a:pt x="359" y="218"/>
                  </a:lnTo>
                  <a:lnTo>
                    <a:pt x="360" y="215"/>
                  </a:lnTo>
                  <a:lnTo>
                    <a:pt x="362" y="215"/>
                  </a:lnTo>
                  <a:lnTo>
                    <a:pt x="362" y="217"/>
                  </a:lnTo>
                  <a:lnTo>
                    <a:pt x="362" y="218"/>
                  </a:lnTo>
                  <a:lnTo>
                    <a:pt x="362" y="217"/>
                  </a:lnTo>
                  <a:lnTo>
                    <a:pt x="363" y="217"/>
                  </a:lnTo>
                  <a:lnTo>
                    <a:pt x="363" y="215"/>
                  </a:lnTo>
                  <a:lnTo>
                    <a:pt x="364" y="217"/>
                  </a:lnTo>
                  <a:lnTo>
                    <a:pt x="365" y="217"/>
                  </a:lnTo>
                  <a:lnTo>
                    <a:pt x="364" y="217"/>
                  </a:lnTo>
                  <a:lnTo>
                    <a:pt x="364" y="215"/>
                  </a:lnTo>
                  <a:lnTo>
                    <a:pt x="365" y="215"/>
                  </a:lnTo>
                  <a:lnTo>
                    <a:pt x="364" y="215"/>
                  </a:lnTo>
                  <a:lnTo>
                    <a:pt x="365" y="214"/>
                  </a:lnTo>
                  <a:lnTo>
                    <a:pt x="366" y="213"/>
                  </a:lnTo>
                  <a:lnTo>
                    <a:pt x="366" y="214"/>
                  </a:lnTo>
                  <a:lnTo>
                    <a:pt x="366" y="213"/>
                  </a:lnTo>
                  <a:lnTo>
                    <a:pt x="367" y="213"/>
                  </a:lnTo>
                  <a:lnTo>
                    <a:pt x="367" y="212"/>
                  </a:lnTo>
                  <a:lnTo>
                    <a:pt x="368" y="212"/>
                  </a:lnTo>
                  <a:lnTo>
                    <a:pt x="368" y="211"/>
                  </a:lnTo>
                  <a:lnTo>
                    <a:pt x="369" y="211"/>
                  </a:lnTo>
                  <a:lnTo>
                    <a:pt x="368" y="210"/>
                  </a:lnTo>
                  <a:lnTo>
                    <a:pt x="368" y="211"/>
                  </a:lnTo>
                  <a:lnTo>
                    <a:pt x="368" y="210"/>
                  </a:lnTo>
                  <a:lnTo>
                    <a:pt x="369" y="209"/>
                  </a:lnTo>
                  <a:lnTo>
                    <a:pt x="371" y="209"/>
                  </a:lnTo>
                  <a:lnTo>
                    <a:pt x="371" y="210"/>
                  </a:lnTo>
                  <a:lnTo>
                    <a:pt x="371" y="209"/>
                  </a:lnTo>
                  <a:lnTo>
                    <a:pt x="372" y="210"/>
                  </a:lnTo>
                  <a:lnTo>
                    <a:pt x="372" y="209"/>
                  </a:lnTo>
                  <a:lnTo>
                    <a:pt x="371" y="209"/>
                  </a:lnTo>
                  <a:lnTo>
                    <a:pt x="369" y="209"/>
                  </a:lnTo>
                  <a:lnTo>
                    <a:pt x="369" y="208"/>
                  </a:lnTo>
                  <a:lnTo>
                    <a:pt x="368" y="208"/>
                  </a:lnTo>
                  <a:lnTo>
                    <a:pt x="368" y="209"/>
                  </a:lnTo>
                  <a:lnTo>
                    <a:pt x="368" y="210"/>
                  </a:lnTo>
                  <a:lnTo>
                    <a:pt x="367" y="210"/>
                  </a:lnTo>
                  <a:lnTo>
                    <a:pt x="367" y="209"/>
                  </a:lnTo>
                  <a:lnTo>
                    <a:pt x="367" y="210"/>
                  </a:lnTo>
                  <a:lnTo>
                    <a:pt x="367" y="211"/>
                  </a:lnTo>
                  <a:lnTo>
                    <a:pt x="366" y="211"/>
                  </a:lnTo>
                  <a:lnTo>
                    <a:pt x="366" y="212"/>
                  </a:lnTo>
                  <a:lnTo>
                    <a:pt x="367" y="212"/>
                  </a:lnTo>
                  <a:lnTo>
                    <a:pt x="366" y="212"/>
                  </a:lnTo>
                  <a:lnTo>
                    <a:pt x="365" y="212"/>
                  </a:lnTo>
                  <a:lnTo>
                    <a:pt x="364" y="211"/>
                  </a:lnTo>
                  <a:lnTo>
                    <a:pt x="363" y="211"/>
                  </a:lnTo>
                  <a:lnTo>
                    <a:pt x="362" y="212"/>
                  </a:lnTo>
                  <a:lnTo>
                    <a:pt x="360" y="211"/>
                  </a:lnTo>
                  <a:lnTo>
                    <a:pt x="360" y="210"/>
                  </a:lnTo>
                  <a:lnTo>
                    <a:pt x="360" y="209"/>
                  </a:lnTo>
                  <a:lnTo>
                    <a:pt x="359" y="209"/>
                  </a:lnTo>
                  <a:lnTo>
                    <a:pt x="360" y="209"/>
                  </a:lnTo>
                  <a:lnTo>
                    <a:pt x="360" y="208"/>
                  </a:lnTo>
                  <a:lnTo>
                    <a:pt x="362" y="206"/>
                  </a:lnTo>
                  <a:lnTo>
                    <a:pt x="363" y="206"/>
                  </a:lnTo>
                  <a:lnTo>
                    <a:pt x="363" y="208"/>
                  </a:lnTo>
                  <a:lnTo>
                    <a:pt x="362" y="208"/>
                  </a:lnTo>
                  <a:lnTo>
                    <a:pt x="362" y="209"/>
                  </a:lnTo>
                  <a:lnTo>
                    <a:pt x="363" y="209"/>
                  </a:lnTo>
                  <a:lnTo>
                    <a:pt x="362" y="208"/>
                  </a:lnTo>
                  <a:lnTo>
                    <a:pt x="363" y="208"/>
                  </a:lnTo>
                  <a:lnTo>
                    <a:pt x="363" y="206"/>
                  </a:lnTo>
                  <a:lnTo>
                    <a:pt x="363" y="205"/>
                  </a:lnTo>
                  <a:lnTo>
                    <a:pt x="363" y="204"/>
                  </a:lnTo>
                  <a:lnTo>
                    <a:pt x="364" y="204"/>
                  </a:lnTo>
                  <a:lnTo>
                    <a:pt x="365" y="204"/>
                  </a:lnTo>
                  <a:lnTo>
                    <a:pt x="365" y="203"/>
                  </a:lnTo>
                  <a:lnTo>
                    <a:pt x="366" y="204"/>
                  </a:lnTo>
                  <a:lnTo>
                    <a:pt x="367" y="203"/>
                  </a:lnTo>
                  <a:lnTo>
                    <a:pt x="368" y="204"/>
                  </a:lnTo>
                  <a:lnTo>
                    <a:pt x="367" y="204"/>
                  </a:lnTo>
                  <a:lnTo>
                    <a:pt x="368" y="204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68" y="203"/>
                  </a:lnTo>
                  <a:lnTo>
                    <a:pt x="367" y="203"/>
                  </a:lnTo>
                  <a:lnTo>
                    <a:pt x="367" y="202"/>
                  </a:lnTo>
                  <a:lnTo>
                    <a:pt x="368" y="202"/>
                  </a:lnTo>
                  <a:lnTo>
                    <a:pt x="368" y="201"/>
                  </a:lnTo>
                  <a:lnTo>
                    <a:pt x="369" y="201"/>
                  </a:lnTo>
                  <a:lnTo>
                    <a:pt x="371" y="201"/>
                  </a:lnTo>
                  <a:lnTo>
                    <a:pt x="369" y="201"/>
                  </a:lnTo>
                  <a:lnTo>
                    <a:pt x="369" y="200"/>
                  </a:lnTo>
                  <a:lnTo>
                    <a:pt x="368" y="200"/>
                  </a:lnTo>
                  <a:lnTo>
                    <a:pt x="368" y="201"/>
                  </a:lnTo>
                  <a:lnTo>
                    <a:pt x="367" y="201"/>
                  </a:lnTo>
                  <a:lnTo>
                    <a:pt x="367" y="202"/>
                  </a:lnTo>
                  <a:lnTo>
                    <a:pt x="366" y="202"/>
                  </a:lnTo>
                  <a:lnTo>
                    <a:pt x="366" y="203"/>
                  </a:lnTo>
                  <a:lnTo>
                    <a:pt x="366" y="202"/>
                  </a:lnTo>
                  <a:lnTo>
                    <a:pt x="365" y="202"/>
                  </a:lnTo>
                  <a:lnTo>
                    <a:pt x="365" y="201"/>
                  </a:lnTo>
                  <a:lnTo>
                    <a:pt x="365" y="200"/>
                  </a:lnTo>
                  <a:lnTo>
                    <a:pt x="365" y="201"/>
                  </a:lnTo>
                  <a:lnTo>
                    <a:pt x="365" y="202"/>
                  </a:lnTo>
                  <a:lnTo>
                    <a:pt x="364" y="202"/>
                  </a:lnTo>
                  <a:lnTo>
                    <a:pt x="364" y="201"/>
                  </a:lnTo>
                  <a:lnTo>
                    <a:pt x="364" y="202"/>
                  </a:lnTo>
                  <a:lnTo>
                    <a:pt x="363" y="201"/>
                  </a:lnTo>
                  <a:lnTo>
                    <a:pt x="363" y="200"/>
                  </a:lnTo>
                  <a:lnTo>
                    <a:pt x="363" y="201"/>
                  </a:lnTo>
                  <a:lnTo>
                    <a:pt x="362" y="202"/>
                  </a:lnTo>
                  <a:lnTo>
                    <a:pt x="362" y="201"/>
                  </a:lnTo>
                  <a:lnTo>
                    <a:pt x="362" y="200"/>
                  </a:lnTo>
                  <a:lnTo>
                    <a:pt x="362" y="198"/>
                  </a:lnTo>
                  <a:lnTo>
                    <a:pt x="362" y="200"/>
                  </a:lnTo>
                  <a:lnTo>
                    <a:pt x="362" y="201"/>
                  </a:lnTo>
                  <a:lnTo>
                    <a:pt x="362" y="202"/>
                  </a:lnTo>
                  <a:lnTo>
                    <a:pt x="360" y="202"/>
                  </a:lnTo>
                  <a:lnTo>
                    <a:pt x="358" y="202"/>
                  </a:lnTo>
                  <a:lnTo>
                    <a:pt x="358" y="201"/>
                  </a:lnTo>
                  <a:lnTo>
                    <a:pt x="358" y="202"/>
                  </a:lnTo>
                  <a:lnTo>
                    <a:pt x="357" y="202"/>
                  </a:lnTo>
                  <a:lnTo>
                    <a:pt x="356" y="202"/>
                  </a:lnTo>
                  <a:lnTo>
                    <a:pt x="356" y="203"/>
                  </a:lnTo>
                  <a:lnTo>
                    <a:pt x="356" y="202"/>
                  </a:lnTo>
                  <a:lnTo>
                    <a:pt x="356" y="201"/>
                  </a:lnTo>
                  <a:lnTo>
                    <a:pt x="356" y="202"/>
                  </a:lnTo>
                  <a:lnTo>
                    <a:pt x="355" y="202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4" y="201"/>
                  </a:lnTo>
                  <a:lnTo>
                    <a:pt x="354" y="200"/>
                  </a:lnTo>
                  <a:lnTo>
                    <a:pt x="352" y="200"/>
                  </a:lnTo>
                  <a:lnTo>
                    <a:pt x="352" y="198"/>
                  </a:lnTo>
                  <a:lnTo>
                    <a:pt x="352" y="196"/>
                  </a:lnTo>
                  <a:lnTo>
                    <a:pt x="354" y="196"/>
                  </a:lnTo>
                  <a:lnTo>
                    <a:pt x="355" y="196"/>
                  </a:lnTo>
                  <a:lnTo>
                    <a:pt x="355" y="195"/>
                  </a:lnTo>
                  <a:lnTo>
                    <a:pt x="356" y="195"/>
                  </a:lnTo>
                  <a:lnTo>
                    <a:pt x="357" y="195"/>
                  </a:lnTo>
                  <a:lnTo>
                    <a:pt x="358" y="195"/>
                  </a:lnTo>
                  <a:lnTo>
                    <a:pt x="358" y="196"/>
                  </a:lnTo>
                  <a:lnTo>
                    <a:pt x="358" y="195"/>
                  </a:lnTo>
                  <a:lnTo>
                    <a:pt x="359" y="195"/>
                  </a:lnTo>
                  <a:lnTo>
                    <a:pt x="360" y="195"/>
                  </a:lnTo>
                  <a:lnTo>
                    <a:pt x="364" y="193"/>
                  </a:lnTo>
                  <a:lnTo>
                    <a:pt x="365" y="192"/>
                  </a:lnTo>
                  <a:lnTo>
                    <a:pt x="364" y="190"/>
                  </a:lnTo>
                  <a:lnTo>
                    <a:pt x="364" y="192"/>
                  </a:lnTo>
                  <a:lnTo>
                    <a:pt x="362" y="190"/>
                  </a:lnTo>
                  <a:lnTo>
                    <a:pt x="362" y="189"/>
                  </a:lnTo>
                  <a:lnTo>
                    <a:pt x="363" y="189"/>
                  </a:lnTo>
                  <a:lnTo>
                    <a:pt x="364" y="188"/>
                  </a:lnTo>
                  <a:lnTo>
                    <a:pt x="365" y="188"/>
                  </a:lnTo>
                  <a:lnTo>
                    <a:pt x="366" y="188"/>
                  </a:lnTo>
                  <a:lnTo>
                    <a:pt x="365" y="188"/>
                  </a:lnTo>
                  <a:lnTo>
                    <a:pt x="365" y="187"/>
                  </a:lnTo>
                  <a:lnTo>
                    <a:pt x="364" y="187"/>
                  </a:lnTo>
                  <a:lnTo>
                    <a:pt x="363" y="187"/>
                  </a:lnTo>
                  <a:lnTo>
                    <a:pt x="362" y="188"/>
                  </a:lnTo>
                  <a:lnTo>
                    <a:pt x="359" y="189"/>
                  </a:lnTo>
                  <a:lnTo>
                    <a:pt x="359" y="188"/>
                  </a:lnTo>
                  <a:lnTo>
                    <a:pt x="358" y="188"/>
                  </a:lnTo>
                  <a:lnTo>
                    <a:pt x="358" y="189"/>
                  </a:lnTo>
                  <a:lnTo>
                    <a:pt x="358" y="190"/>
                  </a:lnTo>
                  <a:lnTo>
                    <a:pt x="357" y="192"/>
                  </a:lnTo>
                  <a:lnTo>
                    <a:pt x="356" y="188"/>
                  </a:lnTo>
                  <a:lnTo>
                    <a:pt x="356" y="187"/>
                  </a:lnTo>
                  <a:lnTo>
                    <a:pt x="355" y="187"/>
                  </a:lnTo>
                  <a:lnTo>
                    <a:pt x="356" y="186"/>
                  </a:lnTo>
                  <a:lnTo>
                    <a:pt x="356" y="185"/>
                  </a:lnTo>
                  <a:lnTo>
                    <a:pt x="357" y="184"/>
                  </a:lnTo>
                  <a:lnTo>
                    <a:pt x="357" y="183"/>
                  </a:lnTo>
                  <a:lnTo>
                    <a:pt x="357" y="181"/>
                  </a:lnTo>
                  <a:lnTo>
                    <a:pt x="357" y="180"/>
                  </a:lnTo>
                  <a:lnTo>
                    <a:pt x="358" y="179"/>
                  </a:lnTo>
                  <a:lnTo>
                    <a:pt x="358" y="178"/>
                  </a:lnTo>
                  <a:lnTo>
                    <a:pt x="359" y="178"/>
                  </a:lnTo>
                  <a:lnTo>
                    <a:pt x="362" y="176"/>
                  </a:lnTo>
                  <a:lnTo>
                    <a:pt x="362" y="173"/>
                  </a:lnTo>
                  <a:lnTo>
                    <a:pt x="360" y="173"/>
                  </a:lnTo>
                  <a:lnTo>
                    <a:pt x="360" y="172"/>
                  </a:lnTo>
                  <a:lnTo>
                    <a:pt x="362" y="172"/>
                  </a:lnTo>
                  <a:lnTo>
                    <a:pt x="363" y="171"/>
                  </a:lnTo>
                  <a:lnTo>
                    <a:pt x="363" y="172"/>
                  </a:lnTo>
                  <a:lnTo>
                    <a:pt x="363" y="171"/>
                  </a:lnTo>
                  <a:lnTo>
                    <a:pt x="364" y="171"/>
                  </a:lnTo>
                  <a:lnTo>
                    <a:pt x="363" y="170"/>
                  </a:lnTo>
                  <a:lnTo>
                    <a:pt x="363" y="169"/>
                  </a:lnTo>
                  <a:lnTo>
                    <a:pt x="362" y="169"/>
                  </a:lnTo>
                  <a:lnTo>
                    <a:pt x="362" y="170"/>
                  </a:lnTo>
                  <a:lnTo>
                    <a:pt x="362" y="171"/>
                  </a:lnTo>
                  <a:lnTo>
                    <a:pt x="360" y="171"/>
                  </a:lnTo>
                  <a:lnTo>
                    <a:pt x="360" y="172"/>
                  </a:lnTo>
                  <a:lnTo>
                    <a:pt x="359" y="172"/>
                  </a:lnTo>
                  <a:lnTo>
                    <a:pt x="359" y="173"/>
                  </a:lnTo>
                  <a:lnTo>
                    <a:pt x="360" y="175"/>
                  </a:lnTo>
                  <a:lnTo>
                    <a:pt x="357" y="176"/>
                  </a:lnTo>
                  <a:lnTo>
                    <a:pt x="356" y="177"/>
                  </a:lnTo>
                  <a:lnTo>
                    <a:pt x="355" y="178"/>
                  </a:lnTo>
                  <a:lnTo>
                    <a:pt x="356" y="178"/>
                  </a:lnTo>
                  <a:lnTo>
                    <a:pt x="356" y="179"/>
                  </a:lnTo>
                  <a:lnTo>
                    <a:pt x="354" y="179"/>
                  </a:lnTo>
                  <a:lnTo>
                    <a:pt x="354" y="180"/>
                  </a:lnTo>
                  <a:lnTo>
                    <a:pt x="354" y="181"/>
                  </a:lnTo>
                  <a:lnTo>
                    <a:pt x="352" y="181"/>
                  </a:lnTo>
                  <a:lnTo>
                    <a:pt x="354" y="181"/>
                  </a:lnTo>
                  <a:lnTo>
                    <a:pt x="352" y="181"/>
                  </a:lnTo>
                  <a:lnTo>
                    <a:pt x="352" y="183"/>
                  </a:lnTo>
                  <a:lnTo>
                    <a:pt x="352" y="186"/>
                  </a:lnTo>
                  <a:lnTo>
                    <a:pt x="351" y="186"/>
                  </a:lnTo>
                  <a:lnTo>
                    <a:pt x="351" y="187"/>
                  </a:lnTo>
                  <a:lnTo>
                    <a:pt x="349" y="186"/>
                  </a:lnTo>
                  <a:lnTo>
                    <a:pt x="348" y="186"/>
                  </a:lnTo>
                  <a:lnTo>
                    <a:pt x="348" y="185"/>
                  </a:lnTo>
                  <a:lnTo>
                    <a:pt x="349" y="185"/>
                  </a:lnTo>
                  <a:lnTo>
                    <a:pt x="348" y="185"/>
                  </a:lnTo>
                  <a:lnTo>
                    <a:pt x="348" y="184"/>
                  </a:lnTo>
                  <a:lnTo>
                    <a:pt x="347" y="183"/>
                  </a:lnTo>
                  <a:lnTo>
                    <a:pt x="346" y="180"/>
                  </a:lnTo>
                  <a:lnTo>
                    <a:pt x="347" y="180"/>
                  </a:lnTo>
                  <a:lnTo>
                    <a:pt x="348" y="180"/>
                  </a:lnTo>
                  <a:lnTo>
                    <a:pt x="349" y="180"/>
                  </a:lnTo>
                  <a:lnTo>
                    <a:pt x="350" y="179"/>
                  </a:lnTo>
                  <a:lnTo>
                    <a:pt x="350" y="178"/>
                  </a:lnTo>
                  <a:lnTo>
                    <a:pt x="350" y="177"/>
                  </a:lnTo>
                  <a:lnTo>
                    <a:pt x="351" y="177"/>
                  </a:lnTo>
                  <a:lnTo>
                    <a:pt x="350" y="176"/>
                  </a:lnTo>
                  <a:lnTo>
                    <a:pt x="349" y="173"/>
                  </a:lnTo>
                  <a:lnTo>
                    <a:pt x="348" y="173"/>
                  </a:lnTo>
                  <a:lnTo>
                    <a:pt x="347" y="173"/>
                  </a:lnTo>
                  <a:lnTo>
                    <a:pt x="346" y="172"/>
                  </a:lnTo>
                  <a:lnTo>
                    <a:pt x="346" y="173"/>
                  </a:lnTo>
                  <a:lnTo>
                    <a:pt x="346" y="175"/>
                  </a:lnTo>
                  <a:lnTo>
                    <a:pt x="346" y="176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6" y="175"/>
                  </a:lnTo>
                  <a:lnTo>
                    <a:pt x="346" y="176"/>
                  </a:lnTo>
                  <a:lnTo>
                    <a:pt x="346" y="177"/>
                  </a:lnTo>
                  <a:lnTo>
                    <a:pt x="345" y="178"/>
                  </a:lnTo>
                  <a:lnTo>
                    <a:pt x="343" y="179"/>
                  </a:lnTo>
                  <a:lnTo>
                    <a:pt x="342" y="179"/>
                  </a:lnTo>
                  <a:lnTo>
                    <a:pt x="342" y="180"/>
                  </a:lnTo>
                  <a:lnTo>
                    <a:pt x="341" y="181"/>
                  </a:lnTo>
                  <a:lnTo>
                    <a:pt x="340" y="181"/>
                  </a:lnTo>
                  <a:lnTo>
                    <a:pt x="341" y="181"/>
                  </a:lnTo>
                  <a:lnTo>
                    <a:pt x="342" y="183"/>
                  </a:lnTo>
                  <a:lnTo>
                    <a:pt x="343" y="183"/>
                  </a:lnTo>
                  <a:lnTo>
                    <a:pt x="343" y="184"/>
                  </a:lnTo>
                  <a:lnTo>
                    <a:pt x="343" y="185"/>
                  </a:lnTo>
                  <a:lnTo>
                    <a:pt x="343" y="186"/>
                  </a:lnTo>
                  <a:lnTo>
                    <a:pt x="342" y="186"/>
                  </a:lnTo>
                  <a:lnTo>
                    <a:pt x="341" y="186"/>
                  </a:lnTo>
                  <a:lnTo>
                    <a:pt x="342" y="186"/>
                  </a:lnTo>
                  <a:lnTo>
                    <a:pt x="343" y="186"/>
                  </a:lnTo>
                  <a:lnTo>
                    <a:pt x="343" y="187"/>
                  </a:lnTo>
                  <a:lnTo>
                    <a:pt x="342" y="187"/>
                  </a:lnTo>
                  <a:lnTo>
                    <a:pt x="343" y="188"/>
                  </a:lnTo>
                  <a:lnTo>
                    <a:pt x="342" y="188"/>
                  </a:lnTo>
                  <a:lnTo>
                    <a:pt x="341" y="188"/>
                  </a:lnTo>
                  <a:lnTo>
                    <a:pt x="340" y="188"/>
                  </a:lnTo>
                  <a:lnTo>
                    <a:pt x="341" y="188"/>
                  </a:lnTo>
                  <a:lnTo>
                    <a:pt x="341" y="189"/>
                  </a:lnTo>
                  <a:lnTo>
                    <a:pt x="342" y="189"/>
                  </a:lnTo>
                  <a:lnTo>
                    <a:pt x="341" y="192"/>
                  </a:lnTo>
                  <a:lnTo>
                    <a:pt x="339" y="188"/>
                  </a:lnTo>
                  <a:lnTo>
                    <a:pt x="339" y="186"/>
                  </a:lnTo>
                  <a:lnTo>
                    <a:pt x="338" y="185"/>
                  </a:lnTo>
                  <a:lnTo>
                    <a:pt x="337" y="184"/>
                  </a:lnTo>
                  <a:lnTo>
                    <a:pt x="335" y="183"/>
                  </a:lnTo>
                  <a:lnTo>
                    <a:pt x="335" y="181"/>
                  </a:lnTo>
                  <a:lnTo>
                    <a:pt x="334" y="181"/>
                  </a:lnTo>
                  <a:lnTo>
                    <a:pt x="334" y="183"/>
                  </a:lnTo>
                  <a:lnTo>
                    <a:pt x="333" y="183"/>
                  </a:lnTo>
                  <a:lnTo>
                    <a:pt x="333" y="184"/>
                  </a:lnTo>
                  <a:lnTo>
                    <a:pt x="334" y="184"/>
                  </a:lnTo>
                  <a:lnTo>
                    <a:pt x="332" y="184"/>
                  </a:lnTo>
                  <a:lnTo>
                    <a:pt x="332" y="183"/>
                  </a:lnTo>
                  <a:lnTo>
                    <a:pt x="333" y="183"/>
                  </a:lnTo>
                  <a:lnTo>
                    <a:pt x="333" y="181"/>
                  </a:lnTo>
                  <a:lnTo>
                    <a:pt x="331" y="180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0" y="177"/>
                  </a:lnTo>
                  <a:lnTo>
                    <a:pt x="331" y="177"/>
                  </a:lnTo>
                  <a:lnTo>
                    <a:pt x="330" y="177"/>
                  </a:lnTo>
                  <a:lnTo>
                    <a:pt x="329" y="175"/>
                  </a:lnTo>
                  <a:lnTo>
                    <a:pt x="325" y="172"/>
                  </a:lnTo>
                  <a:lnTo>
                    <a:pt x="325" y="171"/>
                  </a:lnTo>
                  <a:lnTo>
                    <a:pt x="324" y="170"/>
                  </a:lnTo>
                  <a:lnTo>
                    <a:pt x="323" y="171"/>
                  </a:lnTo>
                  <a:lnTo>
                    <a:pt x="324" y="171"/>
                  </a:lnTo>
                  <a:lnTo>
                    <a:pt x="324" y="172"/>
                  </a:lnTo>
                  <a:lnTo>
                    <a:pt x="323" y="172"/>
                  </a:lnTo>
                  <a:lnTo>
                    <a:pt x="323" y="173"/>
                  </a:lnTo>
                  <a:lnTo>
                    <a:pt x="324" y="175"/>
                  </a:lnTo>
                  <a:lnTo>
                    <a:pt x="324" y="176"/>
                  </a:lnTo>
                  <a:lnTo>
                    <a:pt x="325" y="177"/>
                  </a:lnTo>
                  <a:lnTo>
                    <a:pt x="325" y="178"/>
                  </a:lnTo>
                  <a:lnTo>
                    <a:pt x="325" y="177"/>
                  </a:lnTo>
                  <a:lnTo>
                    <a:pt x="325" y="178"/>
                  </a:lnTo>
                  <a:lnTo>
                    <a:pt x="325" y="179"/>
                  </a:lnTo>
                  <a:lnTo>
                    <a:pt x="325" y="178"/>
                  </a:lnTo>
                  <a:lnTo>
                    <a:pt x="324" y="178"/>
                  </a:lnTo>
                  <a:lnTo>
                    <a:pt x="325" y="179"/>
                  </a:lnTo>
                  <a:lnTo>
                    <a:pt x="324" y="179"/>
                  </a:lnTo>
                  <a:lnTo>
                    <a:pt x="324" y="180"/>
                  </a:lnTo>
                  <a:lnTo>
                    <a:pt x="324" y="179"/>
                  </a:lnTo>
                  <a:lnTo>
                    <a:pt x="324" y="177"/>
                  </a:lnTo>
                  <a:lnTo>
                    <a:pt x="323" y="176"/>
                  </a:lnTo>
                  <a:lnTo>
                    <a:pt x="322" y="173"/>
                  </a:lnTo>
                  <a:lnTo>
                    <a:pt x="320" y="171"/>
                  </a:lnTo>
                  <a:lnTo>
                    <a:pt x="318" y="168"/>
                  </a:lnTo>
                  <a:lnTo>
                    <a:pt x="314" y="159"/>
                  </a:lnTo>
                  <a:lnTo>
                    <a:pt x="315" y="158"/>
                  </a:lnTo>
                  <a:lnTo>
                    <a:pt x="317" y="156"/>
                  </a:lnTo>
                  <a:lnTo>
                    <a:pt x="318" y="156"/>
                  </a:lnTo>
                  <a:lnTo>
                    <a:pt x="318" y="158"/>
                  </a:lnTo>
                  <a:lnTo>
                    <a:pt x="318" y="159"/>
                  </a:lnTo>
                  <a:lnTo>
                    <a:pt x="317" y="160"/>
                  </a:lnTo>
                  <a:lnTo>
                    <a:pt x="317" y="161"/>
                  </a:lnTo>
                  <a:lnTo>
                    <a:pt x="317" y="162"/>
                  </a:lnTo>
                  <a:lnTo>
                    <a:pt x="318" y="162"/>
                  </a:lnTo>
                  <a:lnTo>
                    <a:pt x="318" y="163"/>
                  </a:lnTo>
                  <a:lnTo>
                    <a:pt x="320" y="163"/>
                  </a:lnTo>
                  <a:lnTo>
                    <a:pt x="320" y="162"/>
                  </a:lnTo>
                  <a:lnTo>
                    <a:pt x="318" y="162"/>
                  </a:lnTo>
                  <a:lnTo>
                    <a:pt x="318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8" y="159"/>
                  </a:lnTo>
                  <a:lnTo>
                    <a:pt x="320" y="158"/>
                  </a:lnTo>
                  <a:lnTo>
                    <a:pt x="320" y="156"/>
                  </a:lnTo>
                  <a:lnTo>
                    <a:pt x="320" y="158"/>
                  </a:lnTo>
                  <a:lnTo>
                    <a:pt x="321" y="158"/>
                  </a:lnTo>
                  <a:lnTo>
                    <a:pt x="321" y="156"/>
                  </a:lnTo>
                  <a:lnTo>
                    <a:pt x="322" y="154"/>
                  </a:lnTo>
                  <a:lnTo>
                    <a:pt x="323" y="154"/>
                  </a:lnTo>
                  <a:lnTo>
                    <a:pt x="322" y="154"/>
                  </a:lnTo>
                  <a:lnTo>
                    <a:pt x="323" y="154"/>
                  </a:lnTo>
                  <a:lnTo>
                    <a:pt x="322" y="154"/>
                  </a:lnTo>
                  <a:lnTo>
                    <a:pt x="323" y="155"/>
                  </a:lnTo>
                  <a:lnTo>
                    <a:pt x="323" y="156"/>
                  </a:lnTo>
                  <a:lnTo>
                    <a:pt x="323" y="155"/>
                  </a:lnTo>
                  <a:lnTo>
                    <a:pt x="323" y="154"/>
                  </a:lnTo>
                  <a:lnTo>
                    <a:pt x="323" y="153"/>
                  </a:lnTo>
                  <a:lnTo>
                    <a:pt x="324" y="153"/>
                  </a:lnTo>
                  <a:lnTo>
                    <a:pt x="324" y="154"/>
                  </a:lnTo>
                  <a:lnTo>
                    <a:pt x="324" y="155"/>
                  </a:lnTo>
                  <a:lnTo>
                    <a:pt x="325" y="155"/>
                  </a:lnTo>
                  <a:lnTo>
                    <a:pt x="325" y="154"/>
                  </a:lnTo>
                  <a:lnTo>
                    <a:pt x="325" y="153"/>
                  </a:lnTo>
                  <a:lnTo>
                    <a:pt x="324" y="153"/>
                  </a:lnTo>
                  <a:lnTo>
                    <a:pt x="325" y="153"/>
                  </a:lnTo>
                  <a:lnTo>
                    <a:pt x="324" y="153"/>
                  </a:lnTo>
                  <a:lnTo>
                    <a:pt x="324" y="152"/>
                  </a:lnTo>
                  <a:lnTo>
                    <a:pt x="325" y="152"/>
                  </a:lnTo>
                  <a:lnTo>
                    <a:pt x="325" y="153"/>
                  </a:lnTo>
                  <a:lnTo>
                    <a:pt x="326" y="153"/>
                  </a:lnTo>
                  <a:lnTo>
                    <a:pt x="326" y="154"/>
                  </a:lnTo>
                  <a:lnTo>
                    <a:pt x="326" y="153"/>
                  </a:lnTo>
                  <a:lnTo>
                    <a:pt x="328" y="153"/>
                  </a:lnTo>
                  <a:lnTo>
                    <a:pt x="329" y="153"/>
                  </a:lnTo>
                  <a:lnTo>
                    <a:pt x="328" y="153"/>
                  </a:lnTo>
                  <a:lnTo>
                    <a:pt x="326" y="153"/>
                  </a:lnTo>
                  <a:lnTo>
                    <a:pt x="326" y="152"/>
                  </a:lnTo>
                  <a:lnTo>
                    <a:pt x="325" y="152"/>
                  </a:lnTo>
                  <a:lnTo>
                    <a:pt x="326" y="152"/>
                  </a:lnTo>
                  <a:lnTo>
                    <a:pt x="325" y="151"/>
                  </a:lnTo>
                  <a:lnTo>
                    <a:pt x="326" y="151"/>
                  </a:lnTo>
                  <a:lnTo>
                    <a:pt x="326" y="150"/>
                  </a:lnTo>
                  <a:lnTo>
                    <a:pt x="328" y="150"/>
                  </a:lnTo>
                  <a:lnTo>
                    <a:pt x="328" y="149"/>
                  </a:lnTo>
                  <a:lnTo>
                    <a:pt x="326" y="149"/>
                  </a:lnTo>
                  <a:lnTo>
                    <a:pt x="326" y="150"/>
                  </a:lnTo>
                  <a:lnTo>
                    <a:pt x="325" y="150"/>
                  </a:lnTo>
                  <a:lnTo>
                    <a:pt x="325" y="149"/>
                  </a:lnTo>
                  <a:lnTo>
                    <a:pt x="326" y="149"/>
                  </a:lnTo>
                  <a:lnTo>
                    <a:pt x="326" y="147"/>
                  </a:lnTo>
                  <a:lnTo>
                    <a:pt x="326" y="146"/>
                  </a:lnTo>
                  <a:lnTo>
                    <a:pt x="326" y="147"/>
                  </a:lnTo>
                  <a:lnTo>
                    <a:pt x="325" y="149"/>
                  </a:lnTo>
                  <a:lnTo>
                    <a:pt x="324" y="147"/>
                  </a:lnTo>
                  <a:lnTo>
                    <a:pt x="324" y="146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4" y="147"/>
                  </a:lnTo>
                  <a:lnTo>
                    <a:pt x="324" y="149"/>
                  </a:lnTo>
                  <a:lnTo>
                    <a:pt x="325" y="149"/>
                  </a:lnTo>
                  <a:lnTo>
                    <a:pt x="324" y="149"/>
                  </a:lnTo>
                  <a:lnTo>
                    <a:pt x="324" y="150"/>
                  </a:lnTo>
                  <a:lnTo>
                    <a:pt x="324" y="151"/>
                  </a:lnTo>
                  <a:lnTo>
                    <a:pt x="323" y="151"/>
                  </a:lnTo>
                  <a:lnTo>
                    <a:pt x="323" y="152"/>
                  </a:lnTo>
                  <a:lnTo>
                    <a:pt x="323" y="151"/>
                  </a:lnTo>
                  <a:lnTo>
                    <a:pt x="322" y="151"/>
                  </a:lnTo>
                  <a:lnTo>
                    <a:pt x="323" y="151"/>
                  </a:lnTo>
                  <a:lnTo>
                    <a:pt x="323" y="150"/>
                  </a:lnTo>
                  <a:lnTo>
                    <a:pt x="323" y="149"/>
                  </a:lnTo>
                  <a:lnTo>
                    <a:pt x="323" y="150"/>
                  </a:lnTo>
                  <a:lnTo>
                    <a:pt x="322" y="151"/>
                  </a:lnTo>
                  <a:lnTo>
                    <a:pt x="322" y="150"/>
                  </a:lnTo>
                  <a:lnTo>
                    <a:pt x="322" y="149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2" y="150"/>
                  </a:lnTo>
                  <a:lnTo>
                    <a:pt x="321" y="150"/>
                  </a:lnTo>
                  <a:lnTo>
                    <a:pt x="321" y="151"/>
                  </a:lnTo>
                  <a:lnTo>
                    <a:pt x="322" y="150"/>
                  </a:lnTo>
                  <a:lnTo>
                    <a:pt x="322" y="151"/>
                  </a:lnTo>
                  <a:lnTo>
                    <a:pt x="322" y="152"/>
                  </a:lnTo>
                  <a:lnTo>
                    <a:pt x="321" y="152"/>
                  </a:lnTo>
                  <a:lnTo>
                    <a:pt x="321" y="151"/>
                  </a:lnTo>
                  <a:lnTo>
                    <a:pt x="321" y="150"/>
                  </a:lnTo>
                  <a:lnTo>
                    <a:pt x="320" y="150"/>
                  </a:lnTo>
                  <a:lnTo>
                    <a:pt x="320" y="149"/>
                  </a:lnTo>
                  <a:lnTo>
                    <a:pt x="320" y="147"/>
                  </a:lnTo>
                  <a:lnTo>
                    <a:pt x="320" y="149"/>
                  </a:lnTo>
                  <a:lnTo>
                    <a:pt x="320" y="150"/>
                  </a:lnTo>
                  <a:lnTo>
                    <a:pt x="320" y="151"/>
                  </a:lnTo>
                  <a:lnTo>
                    <a:pt x="318" y="149"/>
                  </a:lnTo>
                  <a:lnTo>
                    <a:pt x="318" y="147"/>
                  </a:lnTo>
                  <a:lnTo>
                    <a:pt x="321" y="146"/>
                  </a:lnTo>
                  <a:lnTo>
                    <a:pt x="320" y="145"/>
                  </a:lnTo>
                  <a:lnTo>
                    <a:pt x="321" y="145"/>
                  </a:lnTo>
                  <a:lnTo>
                    <a:pt x="320" y="145"/>
                  </a:lnTo>
                  <a:lnTo>
                    <a:pt x="320" y="144"/>
                  </a:lnTo>
                  <a:lnTo>
                    <a:pt x="321" y="144"/>
                  </a:lnTo>
                  <a:lnTo>
                    <a:pt x="320" y="144"/>
                  </a:lnTo>
                  <a:lnTo>
                    <a:pt x="320" y="143"/>
                  </a:lnTo>
                  <a:lnTo>
                    <a:pt x="320" y="142"/>
                  </a:lnTo>
                  <a:lnTo>
                    <a:pt x="321" y="142"/>
                  </a:lnTo>
                  <a:lnTo>
                    <a:pt x="321" y="143"/>
                  </a:lnTo>
                  <a:lnTo>
                    <a:pt x="321" y="142"/>
                  </a:lnTo>
                  <a:lnTo>
                    <a:pt x="322" y="143"/>
                  </a:lnTo>
                  <a:lnTo>
                    <a:pt x="322" y="142"/>
                  </a:lnTo>
                  <a:lnTo>
                    <a:pt x="321" y="142"/>
                  </a:lnTo>
                  <a:lnTo>
                    <a:pt x="323" y="141"/>
                  </a:lnTo>
                  <a:lnTo>
                    <a:pt x="323" y="142"/>
                  </a:lnTo>
                  <a:lnTo>
                    <a:pt x="323" y="141"/>
                  </a:lnTo>
                  <a:lnTo>
                    <a:pt x="323" y="142"/>
                  </a:lnTo>
                  <a:lnTo>
                    <a:pt x="323" y="143"/>
                  </a:lnTo>
                  <a:lnTo>
                    <a:pt x="324" y="143"/>
                  </a:lnTo>
                  <a:lnTo>
                    <a:pt x="325" y="143"/>
                  </a:lnTo>
                  <a:lnTo>
                    <a:pt x="325" y="144"/>
                  </a:lnTo>
                  <a:lnTo>
                    <a:pt x="325" y="143"/>
                  </a:lnTo>
                  <a:lnTo>
                    <a:pt x="326" y="143"/>
                  </a:lnTo>
                  <a:lnTo>
                    <a:pt x="329" y="141"/>
                  </a:lnTo>
                  <a:lnTo>
                    <a:pt x="330" y="141"/>
                  </a:lnTo>
                  <a:lnTo>
                    <a:pt x="329" y="141"/>
                  </a:lnTo>
                  <a:lnTo>
                    <a:pt x="330" y="141"/>
                  </a:lnTo>
                  <a:lnTo>
                    <a:pt x="330" y="142"/>
                  </a:lnTo>
                  <a:lnTo>
                    <a:pt x="330" y="143"/>
                  </a:lnTo>
                  <a:lnTo>
                    <a:pt x="330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28" y="143"/>
                  </a:lnTo>
                  <a:lnTo>
                    <a:pt x="329" y="143"/>
                  </a:lnTo>
                  <a:lnTo>
                    <a:pt x="329" y="144"/>
                  </a:lnTo>
                  <a:lnTo>
                    <a:pt x="330" y="144"/>
                  </a:lnTo>
                  <a:lnTo>
                    <a:pt x="330" y="145"/>
                  </a:lnTo>
                  <a:lnTo>
                    <a:pt x="331" y="145"/>
                  </a:lnTo>
                  <a:lnTo>
                    <a:pt x="331" y="144"/>
                  </a:lnTo>
                  <a:lnTo>
                    <a:pt x="332" y="145"/>
                  </a:lnTo>
                  <a:lnTo>
                    <a:pt x="332" y="144"/>
                  </a:lnTo>
                  <a:lnTo>
                    <a:pt x="333" y="144"/>
                  </a:lnTo>
                  <a:lnTo>
                    <a:pt x="333" y="145"/>
                  </a:lnTo>
                  <a:lnTo>
                    <a:pt x="334" y="145"/>
                  </a:lnTo>
                  <a:lnTo>
                    <a:pt x="334" y="146"/>
                  </a:lnTo>
                  <a:lnTo>
                    <a:pt x="335" y="146"/>
                  </a:lnTo>
                  <a:lnTo>
                    <a:pt x="338" y="146"/>
                  </a:lnTo>
                  <a:lnTo>
                    <a:pt x="339" y="146"/>
                  </a:lnTo>
                  <a:lnTo>
                    <a:pt x="339" y="147"/>
                  </a:lnTo>
                  <a:lnTo>
                    <a:pt x="340" y="147"/>
                  </a:lnTo>
                  <a:lnTo>
                    <a:pt x="341" y="149"/>
                  </a:lnTo>
                  <a:lnTo>
                    <a:pt x="342" y="149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6" y="147"/>
                  </a:lnTo>
                  <a:lnTo>
                    <a:pt x="345" y="147"/>
                  </a:lnTo>
                  <a:lnTo>
                    <a:pt x="346" y="147"/>
                  </a:lnTo>
                  <a:lnTo>
                    <a:pt x="347" y="146"/>
                  </a:lnTo>
                  <a:lnTo>
                    <a:pt x="348" y="146"/>
                  </a:lnTo>
                  <a:lnTo>
                    <a:pt x="349" y="146"/>
                  </a:lnTo>
                  <a:lnTo>
                    <a:pt x="350" y="146"/>
                  </a:lnTo>
                  <a:lnTo>
                    <a:pt x="349" y="146"/>
                  </a:lnTo>
                  <a:lnTo>
                    <a:pt x="349" y="145"/>
                  </a:lnTo>
                  <a:lnTo>
                    <a:pt x="349" y="144"/>
                  </a:lnTo>
                  <a:lnTo>
                    <a:pt x="350" y="144"/>
                  </a:lnTo>
                  <a:lnTo>
                    <a:pt x="349" y="144"/>
                  </a:lnTo>
                  <a:lnTo>
                    <a:pt x="349" y="143"/>
                  </a:lnTo>
                  <a:lnTo>
                    <a:pt x="350" y="143"/>
                  </a:lnTo>
                  <a:lnTo>
                    <a:pt x="351" y="143"/>
                  </a:lnTo>
                  <a:lnTo>
                    <a:pt x="350" y="143"/>
                  </a:lnTo>
                  <a:lnTo>
                    <a:pt x="349" y="143"/>
                  </a:lnTo>
                  <a:lnTo>
                    <a:pt x="349" y="142"/>
                  </a:lnTo>
                  <a:lnTo>
                    <a:pt x="349" y="141"/>
                  </a:lnTo>
                  <a:lnTo>
                    <a:pt x="350" y="141"/>
                  </a:lnTo>
                  <a:lnTo>
                    <a:pt x="351" y="141"/>
                  </a:lnTo>
                  <a:lnTo>
                    <a:pt x="351" y="139"/>
                  </a:lnTo>
                  <a:lnTo>
                    <a:pt x="350" y="139"/>
                  </a:lnTo>
                  <a:lnTo>
                    <a:pt x="350" y="138"/>
                  </a:lnTo>
                  <a:lnTo>
                    <a:pt x="351" y="137"/>
                  </a:lnTo>
                  <a:lnTo>
                    <a:pt x="351" y="136"/>
                  </a:lnTo>
                  <a:lnTo>
                    <a:pt x="351" y="135"/>
                  </a:lnTo>
                  <a:lnTo>
                    <a:pt x="352" y="135"/>
                  </a:lnTo>
                  <a:lnTo>
                    <a:pt x="352" y="134"/>
                  </a:lnTo>
                  <a:lnTo>
                    <a:pt x="351" y="134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0" y="136"/>
                  </a:lnTo>
                  <a:lnTo>
                    <a:pt x="350" y="137"/>
                  </a:lnTo>
                  <a:lnTo>
                    <a:pt x="351" y="137"/>
                  </a:lnTo>
                  <a:lnTo>
                    <a:pt x="350" y="138"/>
                  </a:lnTo>
                  <a:lnTo>
                    <a:pt x="349" y="138"/>
                  </a:lnTo>
                  <a:lnTo>
                    <a:pt x="349" y="139"/>
                  </a:lnTo>
                  <a:lnTo>
                    <a:pt x="348" y="139"/>
                  </a:lnTo>
                  <a:lnTo>
                    <a:pt x="348" y="141"/>
                  </a:lnTo>
                  <a:lnTo>
                    <a:pt x="348" y="142"/>
                  </a:lnTo>
                  <a:lnTo>
                    <a:pt x="348" y="143"/>
                  </a:lnTo>
                  <a:lnTo>
                    <a:pt x="348" y="144"/>
                  </a:lnTo>
                  <a:lnTo>
                    <a:pt x="347" y="144"/>
                  </a:lnTo>
                  <a:lnTo>
                    <a:pt x="347" y="145"/>
                  </a:lnTo>
                  <a:lnTo>
                    <a:pt x="346" y="145"/>
                  </a:lnTo>
                  <a:lnTo>
                    <a:pt x="345" y="146"/>
                  </a:lnTo>
                  <a:lnTo>
                    <a:pt x="343" y="147"/>
                  </a:lnTo>
                  <a:lnTo>
                    <a:pt x="343" y="146"/>
                  </a:lnTo>
                  <a:lnTo>
                    <a:pt x="341" y="145"/>
                  </a:lnTo>
                  <a:lnTo>
                    <a:pt x="341" y="144"/>
                  </a:lnTo>
                  <a:lnTo>
                    <a:pt x="341" y="143"/>
                  </a:lnTo>
                  <a:lnTo>
                    <a:pt x="339" y="142"/>
                  </a:lnTo>
                  <a:lnTo>
                    <a:pt x="338" y="141"/>
                  </a:lnTo>
                  <a:lnTo>
                    <a:pt x="337" y="141"/>
                  </a:lnTo>
                  <a:lnTo>
                    <a:pt x="335" y="142"/>
                  </a:lnTo>
                  <a:lnTo>
                    <a:pt x="335" y="141"/>
                  </a:lnTo>
                  <a:lnTo>
                    <a:pt x="335" y="139"/>
                  </a:lnTo>
                  <a:lnTo>
                    <a:pt x="337" y="139"/>
                  </a:lnTo>
                  <a:lnTo>
                    <a:pt x="335" y="139"/>
                  </a:lnTo>
                  <a:lnTo>
                    <a:pt x="335" y="138"/>
                  </a:lnTo>
                  <a:lnTo>
                    <a:pt x="337" y="138"/>
                  </a:lnTo>
                  <a:lnTo>
                    <a:pt x="335" y="138"/>
                  </a:lnTo>
                  <a:lnTo>
                    <a:pt x="335" y="139"/>
                  </a:lnTo>
                  <a:lnTo>
                    <a:pt x="334" y="139"/>
                  </a:lnTo>
                  <a:lnTo>
                    <a:pt x="334" y="141"/>
                  </a:lnTo>
                  <a:lnTo>
                    <a:pt x="333" y="139"/>
                  </a:lnTo>
                  <a:lnTo>
                    <a:pt x="332" y="139"/>
                  </a:lnTo>
                  <a:lnTo>
                    <a:pt x="331" y="137"/>
                  </a:lnTo>
                  <a:lnTo>
                    <a:pt x="331" y="136"/>
                  </a:lnTo>
                  <a:lnTo>
                    <a:pt x="332" y="136"/>
                  </a:lnTo>
                  <a:lnTo>
                    <a:pt x="332" y="137"/>
                  </a:lnTo>
                  <a:lnTo>
                    <a:pt x="332" y="136"/>
                  </a:lnTo>
                  <a:lnTo>
                    <a:pt x="333" y="136"/>
                  </a:lnTo>
                  <a:lnTo>
                    <a:pt x="333" y="135"/>
                  </a:lnTo>
                  <a:lnTo>
                    <a:pt x="334" y="135"/>
                  </a:lnTo>
                  <a:lnTo>
                    <a:pt x="333" y="135"/>
                  </a:lnTo>
                  <a:lnTo>
                    <a:pt x="333" y="136"/>
                  </a:lnTo>
                  <a:lnTo>
                    <a:pt x="333" y="135"/>
                  </a:lnTo>
                  <a:lnTo>
                    <a:pt x="332" y="136"/>
                  </a:lnTo>
                  <a:lnTo>
                    <a:pt x="331" y="136"/>
                  </a:lnTo>
                  <a:lnTo>
                    <a:pt x="329" y="135"/>
                  </a:lnTo>
                  <a:lnTo>
                    <a:pt x="329" y="134"/>
                  </a:lnTo>
                  <a:lnTo>
                    <a:pt x="330" y="134"/>
                  </a:lnTo>
                  <a:lnTo>
                    <a:pt x="330" y="133"/>
                  </a:lnTo>
                  <a:lnTo>
                    <a:pt x="329" y="133"/>
                  </a:lnTo>
                  <a:lnTo>
                    <a:pt x="330" y="133"/>
                  </a:lnTo>
                  <a:lnTo>
                    <a:pt x="330" y="132"/>
                  </a:lnTo>
                  <a:lnTo>
                    <a:pt x="330" y="130"/>
                  </a:lnTo>
                  <a:lnTo>
                    <a:pt x="329" y="130"/>
                  </a:lnTo>
                  <a:lnTo>
                    <a:pt x="329" y="132"/>
                  </a:lnTo>
                  <a:lnTo>
                    <a:pt x="328" y="133"/>
                  </a:lnTo>
                  <a:lnTo>
                    <a:pt x="328" y="134"/>
                  </a:lnTo>
                  <a:lnTo>
                    <a:pt x="325" y="134"/>
                  </a:lnTo>
                  <a:lnTo>
                    <a:pt x="325" y="133"/>
                  </a:lnTo>
                  <a:lnTo>
                    <a:pt x="325" y="132"/>
                  </a:lnTo>
                  <a:lnTo>
                    <a:pt x="325" y="130"/>
                  </a:lnTo>
                  <a:lnTo>
                    <a:pt x="325" y="132"/>
                  </a:lnTo>
                  <a:lnTo>
                    <a:pt x="326" y="130"/>
                  </a:lnTo>
                  <a:lnTo>
                    <a:pt x="326" y="132"/>
                  </a:lnTo>
                  <a:lnTo>
                    <a:pt x="326" y="130"/>
                  </a:lnTo>
                  <a:lnTo>
                    <a:pt x="328" y="130"/>
                  </a:lnTo>
                  <a:lnTo>
                    <a:pt x="326" y="130"/>
                  </a:lnTo>
                  <a:lnTo>
                    <a:pt x="325" y="130"/>
                  </a:lnTo>
                  <a:lnTo>
                    <a:pt x="324" y="130"/>
                  </a:lnTo>
                  <a:lnTo>
                    <a:pt x="324" y="129"/>
                  </a:lnTo>
                  <a:lnTo>
                    <a:pt x="324" y="130"/>
                  </a:lnTo>
                  <a:lnTo>
                    <a:pt x="324" y="132"/>
                  </a:lnTo>
                  <a:lnTo>
                    <a:pt x="323" y="129"/>
                  </a:lnTo>
                  <a:lnTo>
                    <a:pt x="323" y="128"/>
                  </a:lnTo>
                  <a:lnTo>
                    <a:pt x="324" y="129"/>
                  </a:lnTo>
                  <a:lnTo>
                    <a:pt x="323" y="128"/>
                  </a:lnTo>
                  <a:lnTo>
                    <a:pt x="324" y="128"/>
                  </a:lnTo>
                  <a:lnTo>
                    <a:pt x="323" y="127"/>
                  </a:lnTo>
                  <a:lnTo>
                    <a:pt x="325" y="127"/>
                  </a:lnTo>
                  <a:lnTo>
                    <a:pt x="325" y="128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6" y="128"/>
                  </a:lnTo>
                  <a:lnTo>
                    <a:pt x="328" y="128"/>
                  </a:lnTo>
                  <a:lnTo>
                    <a:pt x="329" y="128"/>
                  </a:lnTo>
                  <a:lnTo>
                    <a:pt x="329" y="127"/>
                  </a:lnTo>
                  <a:lnTo>
                    <a:pt x="328" y="128"/>
                  </a:lnTo>
                  <a:lnTo>
                    <a:pt x="328" y="127"/>
                  </a:lnTo>
                  <a:lnTo>
                    <a:pt x="328" y="128"/>
                  </a:lnTo>
                  <a:lnTo>
                    <a:pt x="328" y="127"/>
                  </a:lnTo>
                  <a:lnTo>
                    <a:pt x="326" y="126"/>
                  </a:lnTo>
                  <a:lnTo>
                    <a:pt x="328" y="126"/>
                  </a:lnTo>
                  <a:lnTo>
                    <a:pt x="326" y="126"/>
                  </a:lnTo>
                  <a:lnTo>
                    <a:pt x="326" y="125"/>
                  </a:lnTo>
                  <a:lnTo>
                    <a:pt x="326" y="126"/>
                  </a:lnTo>
                  <a:lnTo>
                    <a:pt x="326" y="127"/>
                  </a:lnTo>
                  <a:lnTo>
                    <a:pt x="326" y="126"/>
                  </a:lnTo>
                  <a:lnTo>
                    <a:pt x="325" y="126"/>
                  </a:lnTo>
                  <a:lnTo>
                    <a:pt x="325" y="125"/>
                  </a:lnTo>
                  <a:lnTo>
                    <a:pt x="325" y="126"/>
                  </a:lnTo>
                  <a:lnTo>
                    <a:pt x="324" y="125"/>
                  </a:lnTo>
                  <a:lnTo>
                    <a:pt x="324" y="124"/>
                  </a:lnTo>
                  <a:lnTo>
                    <a:pt x="324" y="122"/>
                  </a:lnTo>
                  <a:lnTo>
                    <a:pt x="324" y="124"/>
                  </a:lnTo>
                  <a:lnTo>
                    <a:pt x="325" y="124"/>
                  </a:lnTo>
                  <a:lnTo>
                    <a:pt x="325" y="122"/>
                  </a:lnTo>
                  <a:lnTo>
                    <a:pt x="324" y="122"/>
                  </a:lnTo>
                  <a:lnTo>
                    <a:pt x="324" y="121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4" y="124"/>
                  </a:lnTo>
                  <a:lnTo>
                    <a:pt x="323" y="124"/>
                  </a:lnTo>
                  <a:lnTo>
                    <a:pt x="323" y="122"/>
                  </a:lnTo>
                  <a:lnTo>
                    <a:pt x="322" y="122"/>
                  </a:lnTo>
                  <a:lnTo>
                    <a:pt x="321" y="121"/>
                  </a:lnTo>
                  <a:lnTo>
                    <a:pt x="322" y="121"/>
                  </a:lnTo>
                  <a:lnTo>
                    <a:pt x="321" y="121"/>
                  </a:lnTo>
                  <a:lnTo>
                    <a:pt x="321" y="120"/>
                  </a:lnTo>
                  <a:lnTo>
                    <a:pt x="322" y="120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1" y="119"/>
                  </a:lnTo>
                  <a:lnTo>
                    <a:pt x="321" y="120"/>
                  </a:lnTo>
                  <a:lnTo>
                    <a:pt x="321" y="121"/>
                  </a:lnTo>
                  <a:lnTo>
                    <a:pt x="321" y="122"/>
                  </a:lnTo>
                  <a:lnTo>
                    <a:pt x="322" y="124"/>
                  </a:lnTo>
                  <a:lnTo>
                    <a:pt x="323" y="124"/>
                  </a:lnTo>
                  <a:lnTo>
                    <a:pt x="322" y="124"/>
                  </a:lnTo>
                  <a:lnTo>
                    <a:pt x="323" y="125"/>
                  </a:lnTo>
                  <a:lnTo>
                    <a:pt x="322" y="125"/>
                  </a:lnTo>
                  <a:lnTo>
                    <a:pt x="321" y="125"/>
                  </a:lnTo>
                  <a:lnTo>
                    <a:pt x="321" y="124"/>
                  </a:lnTo>
                  <a:lnTo>
                    <a:pt x="320" y="124"/>
                  </a:lnTo>
                  <a:lnTo>
                    <a:pt x="321" y="124"/>
                  </a:lnTo>
                  <a:lnTo>
                    <a:pt x="321" y="125"/>
                  </a:lnTo>
                  <a:lnTo>
                    <a:pt x="321" y="126"/>
                  </a:lnTo>
                  <a:lnTo>
                    <a:pt x="320" y="126"/>
                  </a:lnTo>
                  <a:lnTo>
                    <a:pt x="320" y="125"/>
                  </a:lnTo>
                  <a:lnTo>
                    <a:pt x="320" y="126"/>
                  </a:lnTo>
                  <a:lnTo>
                    <a:pt x="320" y="125"/>
                  </a:lnTo>
                  <a:lnTo>
                    <a:pt x="318" y="126"/>
                  </a:lnTo>
                  <a:lnTo>
                    <a:pt x="318" y="125"/>
                  </a:lnTo>
                  <a:lnTo>
                    <a:pt x="317" y="124"/>
                  </a:lnTo>
                  <a:lnTo>
                    <a:pt x="317" y="125"/>
                  </a:lnTo>
                  <a:lnTo>
                    <a:pt x="318" y="125"/>
                  </a:lnTo>
                  <a:lnTo>
                    <a:pt x="318" y="126"/>
                  </a:lnTo>
                  <a:lnTo>
                    <a:pt x="320" y="126"/>
                  </a:lnTo>
                  <a:lnTo>
                    <a:pt x="321" y="126"/>
                  </a:lnTo>
                  <a:lnTo>
                    <a:pt x="321" y="127"/>
                  </a:lnTo>
                  <a:lnTo>
                    <a:pt x="320" y="127"/>
                  </a:lnTo>
                  <a:lnTo>
                    <a:pt x="320" y="128"/>
                  </a:lnTo>
                  <a:lnTo>
                    <a:pt x="318" y="128"/>
                  </a:lnTo>
                  <a:lnTo>
                    <a:pt x="318" y="127"/>
                  </a:lnTo>
                  <a:lnTo>
                    <a:pt x="318" y="128"/>
                  </a:lnTo>
                  <a:lnTo>
                    <a:pt x="318" y="127"/>
                  </a:lnTo>
                  <a:lnTo>
                    <a:pt x="318" y="128"/>
                  </a:lnTo>
                  <a:lnTo>
                    <a:pt x="317" y="128"/>
                  </a:lnTo>
                  <a:lnTo>
                    <a:pt x="317" y="125"/>
                  </a:lnTo>
                  <a:lnTo>
                    <a:pt x="316" y="125"/>
                  </a:lnTo>
                  <a:lnTo>
                    <a:pt x="317" y="124"/>
                  </a:lnTo>
                  <a:lnTo>
                    <a:pt x="317" y="122"/>
                  </a:lnTo>
                  <a:lnTo>
                    <a:pt x="318" y="122"/>
                  </a:lnTo>
                  <a:lnTo>
                    <a:pt x="320" y="122"/>
                  </a:lnTo>
                  <a:lnTo>
                    <a:pt x="320" y="121"/>
                  </a:lnTo>
                  <a:lnTo>
                    <a:pt x="320" y="120"/>
                  </a:lnTo>
                  <a:lnTo>
                    <a:pt x="320" y="119"/>
                  </a:lnTo>
                  <a:lnTo>
                    <a:pt x="321" y="119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21" y="118"/>
                  </a:lnTo>
                  <a:lnTo>
                    <a:pt x="320" y="118"/>
                  </a:lnTo>
                  <a:lnTo>
                    <a:pt x="320" y="119"/>
                  </a:lnTo>
                  <a:lnTo>
                    <a:pt x="318" y="119"/>
                  </a:lnTo>
                  <a:lnTo>
                    <a:pt x="318" y="118"/>
                  </a:lnTo>
                  <a:lnTo>
                    <a:pt x="317" y="117"/>
                  </a:lnTo>
                  <a:lnTo>
                    <a:pt x="317" y="118"/>
                  </a:lnTo>
                  <a:lnTo>
                    <a:pt x="318" y="118"/>
                  </a:lnTo>
                  <a:lnTo>
                    <a:pt x="318" y="119"/>
                  </a:lnTo>
                  <a:lnTo>
                    <a:pt x="320" y="119"/>
                  </a:lnTo>
                  <a:lnTo>
                    <a:pt x="320" y="120"/>
                  </a:lnTo>
                  <a:lnTo>
                    <a:pt x="320" y="121"/>
                  </a:lnTo>
                  <a:lnTo>
                    <a:pt x="318" y="121"/>
                  </a:lnTo>
                  <a:lnTo>
                    <a:pt x="318" y="122"/>
                  </a:lnTo>
                  <a:lnTo>
                    <a:pt x="318" y="121"/>
                  </a:lnTo>
                  <a:lnTo>
                    <a:pt x="318" y="120"/>
                  </a:lnTo>
                  <a:lnTo>
                    <a:pt x="317" y="121"/>
                  </a:lnTo>
                  <a:lnTo>
                    <a:pt x="317" y="120"/>
                  </a:lnTo>
                  <a:lnTo>
                    <a:pt x="316" y="120"/>
                  </a:lnTo>
                  <a:lnTo>
                    <a:pt x="317" y="121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22"/>
                  </a:lnTo>
                  <a:lnTo>
                    <a:pt x="316" y="122"/>
                  </a:lnTo>
                  <a:lnTo>
                    <a:pt x="316" y="121"/>
                  </a:lnTo>
                  <a:lnTo>
                    <a:pt x="315" y="121"/>
                  </a:lnTo>
                  <a:lnTo>
                    <a:pt x="316" y="122"/>
                  </a:lnTo>
                  <a:lnTo>
                    <a:pt x="316" y="124"/>
                  </a:lnTo>
                  <a:lnTo>
                    <a:pt x="315" y="124"/>
                  </a:lnTo>
                  <a:lnTo>
                    <a:pt x="315" y="122"/>
                  </a:lnTo>
                  <a:lnTo>
                    <a:pt x="315" y="124"/>
                  </a:lnTo>
                  <a:lnTo>
                    <a:pt x="315" y="125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5" y="126"/>
                  </a:lnTo>
                  <a:lnTo>
                    <a:pt x="314" y="126"/>
                  </a:lnTo>
                  <a:lnTo>
                    <a:pt x="314" y="127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7"/>
                  </a:lnTo>
                  <a:lnTo>
                    <a:pt x="315" y="128"/>
                  </a:lnTo>
                  <a:lnTo>
                    <a:pt x="314" y="129"/>
                  </a:lnTo>
                  <a:lnTo>
                    <a:pt x="314" y="130"/>
                  </a:lnTo>
                  <a:lnTo>
                    <a:pt x="313" y="125"/>
                  </a:lnTo>
                  <a:lnTo>
                    <a:pt x="313" y="124"/>
                  </a:lnTo>
                  <a:lnTo>
                    <a:pt x="314" y="124"/>
                  </a:lnTo>
                  <a:lnTo>
                    <a:pt x="314" y="122"/>
                  </a:lnTo>
                  <a:lnTo>
                    <a:pt x="314" y="121"/>
                  </a:lnTo>
                  <a:lnTo>
                    <a:pt x="316" y="119"/>
                  </a:lnTo>
                  <a:lnTo>
                    <a:pt x="317" y="114"/>
                  </a:lnTo>
                  <a:lnTo>
                    <a:pt x="318" y="114"/>
                  </a:lnTo>
                  <a:lnTo>
                    <a:pt x="318" y="113"/>
                  </a:lnTo>
                  <a:lnTo>
                    <a:pt x="321" y="112"/>
                  </a:lnTo>
                  <a:lnTo>
                    <a:pt x="321" y="113"/>
                  </a:lnTo>
                  <a:lnTo>
                    <a:pt x="320" y="113"/>
                  </a:lnTo>
                  <a:lnTo>
                    <a:pt x="320" y="114"/>
                  </a:lnTo>
                  <a:lnTo>
                    <a:pt x="320" y="113"/>
                  </a:lnTo>
                  <a:lnTo>
                    <a:pt x="321" y="113"/>
                  </a:lnTo>
                  <a:lnTo>
                    <a:pt x="320" y="113"/>
                  </a:lnTo>
                  <a:lnTo>
                    <a:pt x="321" y="113"/>
                  </a:lnTo>
                  <a:lnTo>
                    <a:pt x="321" y="114"/>
                  </a:lnTo>
                  <a:lnTo>
                    <a:pt x="321" y="116"/>
                  </a:lnTo>
                  <a:lnTo>
                    <a:pt x="321" y="114"/>
                  </a:lnTo>
                  <a:lnTo>
                    <a:pt x="322" y="114"/>
                  </a:lnTo>
                  <a:lnTo>
                    <a:pt x="322" y="116"/>
                  </a:lnTo>
                  <a:lnTo>
                    <a:pt x="322" y="117"/>
                  </a:lnTo>
                  <a:lnTo>
                    <a:pt x="323" y="117"/>
                  </a:lnTo>
                  <a:lnTo>
                    <a:pt x="324" y="116"/>
                  </a:lnTo>
                  <a:lnTo>
                    <a:pt x="324" y="117"/>
                  </a:lnTo>
                  <a:lnTo>
                    <a:pt x="324" y="116"/>
                  </a:lnTo>
                  <a:lnTo>
                    <a:pt x="324" y="117"/>
                  </a:lnTo>
                  <a:lnTo>
                    <a:pt x="325" y="117"/>
                  </a:lnTo>
                  <a:lnTo>
                    <a:pt x="325" y="118"/>
                  </a:lnTo>
                  <a:lnTo>
                    <a:pt x="325" y="119"/>
                  </a:lnTo>
                  <a:lnTo>
                    <a:pt x="325" y="118"/>
                  </a:lnTo>
                  <a:lnTo>
                    <a:pt x="324" y="118"/>
                  </a:lnTo>
                  <a:lnTo>
                    <a:pt x="324" y="119"/>
                  </a:lnTo>
                  <a:lnTo>
                    <a:pt x="325" y="119"/>
                  </a:lnTo>
                  <a:lnTo>
                    <a:pt x="325" y="120"/>
                  </a:lnTo>
                  <a:lnTo>
                    <a:pt x="324" y="120"/>
                  </a:lnTo>
                  <a:lnTo>
                    <a:pt x="325" y="120"/>
                  </a:lnTo>
                  <a:lnTo>
                    <a:pt x="325" y="121"/>
                  </a:lnTo>
                  <a:lnTo>
                    <a:pt x="326" y="121"/>
                  </a:lnTo>
                  <a:lnTo>
                    <a:pt x="326" y="122"/>
                  </a:lnTo>
                  <a:lnTo>
                    <a:pt x="326" y="121"/>
                  </a:lnTo>
                  <a:lnTo>
                    <a:pt x="328" y="122"/>
                  </a:lnTo>
                  <a:lnTo>
                    <a:pt x="329" y="124"/>
                  </a:lnTo>
                  <a:lnTo>
                    <a:pt x="329" y="125"/>
                  </a:lnTo>
                  <a:lnTo>
                    <a:pt x="329" y="126"/>
                  </a:lnTo>
                  <a:lnTo>
                    <a:pt x="330" y="126"/>
                  </a:lnTo>
                  <a:lnTo>
                    <a:pt x="330" y="125"/>
                  </a:lnTo>
                  <a:lnTo>
                    <a:pt x="331" y="122"/>
                  </a:lnTo>
                  <a:lnTo>
                    <a:pt x="329" y="121"/>
                  </a:lnTo>
                  <a:lnTo>
                    <a:pt x="329" y="120"/>
                  </a:lnTo>
                  <a:lnTo>
                    <a:pt x="328" y="120"/>
                  </a:lnTo>
                  <a:lnTo>
                    <a:pt x="329" y="119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9" y="118"/>
                  </a:lnTo>
                  <a:lnTo>
                    <a:pt x="329" y="117"/>
                  </a:lnTo>
                  <a:lnTo>
                    <a:pt x="330" y="117"/>
                  </a:lnTo>
                  <a:lnTo>
                    <a:pt x="330" y="116"/>
                  </a:lnTo>
                  <a:lnTo>
                    <a:pt x="329" y="117"/>
                  </a:lnTo>
                  <a:lnTo>
                    <a:pt x="329" y="118"/>
                  </a:lnTo>
                  <a:lnTo>
                    <a:pt x="328" y="118"/>
                  </a:lnTo>
                  <a:lnTo>
                    <a:pt x="328" y="119"/>
                  </a:lnTo>
                  <a:lnTo>
                    <a:pt x="326" y="118"/>
                  </a:lnTo>
                  <a:lnTo>
                    <a:pt x="328" y="114"/>
                  </a:lnTo>
                  <a:lnTo>
                    <a:pt x="328" y="113"/>
                  </a:lnTo>
                  <a:lnTo>
                    <a:pt x="328" y="114"/>
                  </a:lnTo>
                  <a:lnTo>
                    <a:pt x="326" y="113"/>
                  </a:lnTo>
                  <a:lnTo>
                    <a:pt x="326" y="112"/>
                  </a:lnTo>
                  <a:lnTo>
                    <a:pt x="328" y="112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9" y="112"/>
                  </a:lnTo>
                  <a:lnTo>
                    <a:pt x="329" y="111"/>
                  </a:lnTo>
                  <a:lnTo>
                    <a:pt x="330" y="111"/>
                  </a:lnTo>
                  <a:lnTo>
                    <a:pt x="331" y="111"/>
                  </a:lnTo>
                  <a:lnTo>
                    <a:pt x="330" y="112"/>
                  </a:lnTo>
                  <a:lnTo>
                    <a:pt x="331" y="112"/>
                  </a:lnTo>
                  <a:lnTo>
                    <a:pt x="332" y="112"/>
                  </a:lnTo>
                  <a:lnTo>
                    <a:pt x="331" y="112"/>
                  </a:lnTo>
                  <a:lnTo>
                    <a:pt x="331" y="111"/>
                  </a:lnTo>
                  <a:lnTo>
                    <a:pt x="330" y="110"/>
                  </a:lnTo>
                  <a:lnTo>
                    <a:pt x="331" y="110"/>
                  </a:lnTo>
                  <a:lnTo>
                    <a:pt x="330" y="110"/>
                  </a:lnTo>
                  <a:lnTo>
                    <a:pt x="331" y="109"/>
                  </a:lnTo>
                  <a:lnTo>
                    <a:pt x="331" y="110"/>
                  </a:lnTo>
                  <a:lnTo>
                    <a:pt x="332" y="110"/>
                  </a:lnTo>
                  <a:lnTo>
                    <a:pt x="331" y="109"/>
                  </a:lnTo>
                  <a:lnTo>
                    <a:pt x="332" y="109"/>
                  </a:lnTo>
                  <a:lnTo>
                    <a:pt x="333" y="109"/>
                  </a:lnTo>
                  <a:lnTo>
                    <a:pt x="333" y="110"/>
                  </a:lnTo>
                  <a:lnTo>
                    <a:pt x="334" y="110"/>
                  </a:lnTo>
                  <a:lnTo>
                    <a:pt x="334" y="111"/>
                  </a:lnTo>
                  <a:lnTo>
                    <a:pt x="335" y="110"/>
                  </a:lnTo>
                  <a:lnTo>
                    <a:pt x="334" y="110"/>
                  </a:lnTo>
                  <a:lnTo>
                    <a:pt x="334" y="109"/>
                  </a:lnTo>
                  <a:lnTo>
                    <a:pt x="335" y="109"/>
                  </a:lnTo>
                  <a:lnTo>
                    <a:pt x="337" y="109"/>
                  </a:lnTo>
                  <a:lnTo>
                    <a:pt x="337" y="108"/>
                  </a:lnTo>
                  <a:lnTo>
                    <a:pt x="335" y="108"/>
                  </a:lnTo>
                  <a:lnTo>
                    <a:pt x="335" y="107"/>
                  </a:lnTo>
                  <a:lnTo>
                    <a:pt x="335" y="105"/>
                  </a:lnTo>
                  <a:lnTo>
                    <a:pt x="334" y="107"/>
                  </a:lnTo>
                  <a:lnTo>
                    <a:pt x="335" y="107"/>
                  </a:lnTo>
                  <a:lnTo>
                    <a:pt x="335" y="108"/>
                  </a:lnTo>
                  <a:lnTo>
                    <a:pt x="334" y="108"/>
                  </a:lnTo>
                  <a:lnTo>
                    <a:pt x="334" y="107"/>
                  </a:lnTo>
                  <a:lnTo>
                    <a:pt x="333" y="107"/>
                  </a:lnTo>
                  <a:lnTo>
                    <a:pt x="333" y="105"/>
                  </a:lnTo>
                  <a:lnTo>
                    <a:pt x="332" y="105"/>
                  </a:lnTo>
                  <a:lnTo>
                    <a:pt x="332" y="107"/>
                  </a:lnTo>
                  <a:lnTo>
                    <a:pt x="331" y="107"/>
                  </a:lnTo>
                  <a:lnTo>
                    <a:pt x="331" y="105"/>
                  </a:lnTo>
                  <a:lnTo>
                    <a:pt x="330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31" y="103"/>
                  </a:lnTo>
                  <a:lnTo>
                    <a:pt x="330" y="103"/>
                  </a:lnTo>
                  <a:lnTo>
                    <a:pt x="330" y="104"/>
                  </a:lnTo>
                  <a:lnTo>
                    <a:pt x="330" y="105"/>
                  </a:lnTo>
                  <a:lnTo>
                    <a:pt x="329" y="105"/>
                  </a:lnTo>
                  <a:lnTo>
                    <a:pt x="330" y="105"/>
                  </a:lnTo>
                  <a:lnTo>
                    <a:pt x="329" y="107"/>
                  </a:lnTo>
                  <a:lnTo>
                    <a:pt x="329" y="108"/>
                  </a:lnTo>
                  <a:lnTo>
                    <a:pt x="328" y="108"/>
                  </a:lnTo>
                  <a:lnTo>
                    <a:pt x="326" y="109"/>
                  </a:lnTo>
                  <a:lnTo>
                    <a:pt x="328" y="109"/>
                  </a:lnTo>
                  <a:lnTo>
                    <a:pt x="328" y="110"/>
                  </a:lnTo>
                  <a:lnTo>
                    <a:pt x="326" y="110"/>
                  </a:lnTo>
                  <a:lnTo>
                    <a:pt x="328" y="110"/>
                  </a:lnTo>
                  <a:lnTo>
                    <a:pt x="326" y="110"/>
                  </a:lnTo>
                  <a:lnTo>
                    <a:pt x="326" y="111"/>
                  </a:lnTo>
                  <a:lnTo>
                    <a:pt x="328" y="107"/>
                  </a:lnTo>
                  <a:lnTo>
                    <a:pt x="326" y="107"/>
                  </a:lnTo>
                  <a:lnTo>
                    <a:pt x="328" y="107"/>
                  </a:lnTo>
                  <a:lnTo>
                    <a:pt x="326" y="105"/>
                  </a:lnTo>
                  <a:lnTo>
                    <a:pt x="326" y="107"/>
                  </a:lnTo>
                  <a:lnTo>
                    <a:pt x="326" y="102"/>
                  </a:lnTo>
                  <a:lnTo>
                    <a:pt x="326" y="100"/>
                  </a:lnTo>
                  <a:lnTo>
                    <a:pt x="325" y="100"/>
                  </a:lnTo>
                  <a:lnTo>
                    <a:pt x="324" y="100"/>
                  </a:lnTo>
                  <a:lnTo>
                    <a:pt x="323" y="100"/>
                  </a:lnTo>
                  <a:lnTo>
                    <a:pt x="323" y="99"/>
                  </a:lnTo>
                  <a:lnTo>
                    <a:pt x="324" y="99"/>
                  </a:lnTo>
                  <a:lnTo>
                    <a:pt x="324" y="100"/>
                  </a:lnTo>
                  <a:lnTo>
                    <a:pt x="324" y="99"/>
                  </a:lnTo>
                  <a:lnTo>
                    <a:pt x="324" y="97"/>
                  </a:lnTo>
                  <a:lnTo>
                    <a:pt x="323" y="97"/>
                  </a:lnTo>
                  <a:lnTo>
                    <a:pt x="322" y="97"/>
                  </a:lnTo>
                  <a:lnTo>
                    <a:pt x="321" y="97"/>
                  </a:lnTo>
                  <a:lnTo>
                    <a:pt x="321" y="99"/>
                  </a:lnTo>
                  <a:lnTo>
                    <a:pt x="320" y="99"/>
                  </a:lnTo>
                  <a:lnTo>
                    <a:pt x="320" y="100"/>
                  </a:lnTo>
                  <a:lnTo>
                    <a:pt x="321" y="100"/>
                  </a:lnTo>
                  <a:lnTo>
                    <a:pt x="321" y="99"/>
                  </a:lnTo>
                  <a:lnTo>
                    <a:pt x="322" y="99"/>
                  </a:lnTo>
                  <a:lnTo>
                    <a:pt x="322" y="100"/>
                  </a:lnTo>
                  <a:lnTo>
                    <a:pt x="321" y="100"/>
                  </a:lnTo>
                  <a:lnTo>
                    <a:pt x="322" y="100"/>
                  </a:lnTo>
                  <a:lnTo>
                    <a:pt x="322" y="101"/>
                  </a:lnTo>
                  <a:lnTo>
                    <a:pt x="320" y="101"/>
                  </a:lnTo>
                  <a:lnTo>
                    <a:pt x="320" y="100"/>
                  </a:lnTo>
                  <a:lnTo>
                    <a:pt x="320" y="101"/>
                  </a:lnTo>
                  <a:lnTo>
                    <a:pt x="318" y="101"/>
                  </a:lnTo>
                  <a:lnTo>
                    <a:pt x="318" y="102"/>
                  </a:lnTo>
                  <a:lnTo>
                    <a:pt x="318" y="101"/>
                  </a:lnTo>
                  <a:lnTo>
                    <a:pt x="318" y="100"/>
                  </a:lnTo>
                  <a:lnTo>
                    <a:pt x="317" y="101"/>
                  </a:lnTo>
                  <a:lnTo>
                    <a:pt x="317" y="102"/>
                  </a:lnTo>
                  <a:lnTo>
                    <a:pt x="316" y="103"/>
                  </a:lnTo>
                  <a:lnTo>
                    <a:pt x="315" y="102"/>
                  </a:lnTo>
                  <a:lnTo>
                    <a:pt x="316" y="102"/>
                  </a:lnTo>
                  <a:lnTo>
                    <a:pt x="316" y="101"/>
                  </a:lnTo>
                  <a:lnTo>
                    <a:pt x="316" y="100"/>
                  </a:lnTo>
                  <a:lnTo>
                    <a:pt x="316" y="99"/>
                  </a:lnTo>
                  <a:lnTo>
                    <a:pt x="317" y="99"/>
                  </a:lnTo>
                  <a:lnTo>
                    <a:pt x="317" y="97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7" y="96"/>
                  </a:lnTo>
                  <a:lnTo>
                    <a:pt x="317" y="95"/>
                  </a:lnTo>
                  <a:lnTo>
                    <a:pt x="316" y="95"/>
                  </a:lnTo>
                  <a:lnTo>
                    <a:pt x="316" y="96"/>
                  </a:lnTo>
                  <a:lnTo>
                    <a:pt x="316" y="97"/>
                  </a:lnTo>
                  <a:lnTo>
                    <a:pt x="316" y="99"/>
                  </a:lnTo>
                  <a:lnTo>
                    <a:pt x="315" y="99"/>
                  </a:lnTo>
                  <a:lnTo>
                    <a:pt x="315" y="97"/>
                  </a:lnTo>
                  <a:lnTo>
                    <a:pt x="315" y="99"/>
                  </a:lnTo>
                  <a:lnTo>
                    <a:pt x="315" y="100"/>
                  </a:lnTo>
                  <a:lnTo>
                    <a:pt x="315" y="101"/>
                  </a:lnTo>
                  <a:lnTo>
                    <a:pt x="315" y="100"/>
                  </a:lnTo>
                  <a:lnTo>
                    <a:pt x="314" y="100"/>
                  </a:lnTo>
                  <a:lnTo>
                    <a:pt x="314" y="99"/>
                  </a:lnTo>
                  <a:lnTo>
                    <a:pt x="313" y="99"/>
                  </a:lnTo>
                  <a:lnTo>
                    <a:pt x="314" y="99"/>
                  </a:lnTo>
                  <a:lnTo>
                    <a:pt x="314" y="100"/>
                  </a:lnTo>
                  <a:lnTo>
                    <a:pt x="313" y="100"/>
                  </a:lnTo>
                  <a:lnTo>
                    <a:pt x="314" y="100"/>
                  </a:lnTo>
                  <a:lnTo>
                    <a:pt x="314" y="101"/>
                  </a:lnTo>
                  <a:lnTo>
                    <a:pt x="314" y="100"/>
                  </a:lnTo>
                  <a:lnTo>
                    <a:pt x="314" y="101"/>
                  </a:lnTo>
                  <a:lnTo>
                    <a:pt x="315" y="101"/>
                  </a:lnTo>
                  <a:lnTo>
                    <a:pt x="315" y="102"/>
                  </a:lnTo>
                  <a:lnTo>
                    <a:pt x="315" y="103"/>
                  </a:lnTo>
                  <a:lnTo>
                    <a:pt x="314" y="103"/>
                  </a:lnTo>
                  <a:lnTo>
                    <a:pt x="313" y="103"/>
                  </a:lnTo>
                  <a:lnTo>
                    <a:pt x="313" y="104"/>
                  </a:lnTo>
                  <a:lnTo>
                    <a:pt x="312" y="104"/>
                  </a:lnTo>
                  <a:lnTo>
                    <a:pt x="313" y="104"/>
                  </a:lnTo>
                  <a:lnTo>
                    <a:pt x="313" y="105"/>
                  </a:lnTo>
                  <a:lnTo>
                    <a:pt x="313" y="104"/>
                  </a:lnTo>
                  <a:lnTo>
                    <a:pt x="313" y="105"/>
                  </a:lnTo>
                  <a:lnTo>
                    <a:pt x="313" y="107"/>
                  </a:lnTo>
                  <a:lnTo>
                    <a:pt x="313" y="108"/>
                  </a:lnTo>
                  <a:lnTo>
                    <a:pt x="313" y="107"/>
                  </a:lnTo>
                  <a:lnTo>
                    <a:pt x="313" y="108"/>
                  </a:lnTo>
                  <a:lnTo>
                    <a:pt x="314" y="108"/>
                  </a:lnTo>
                  <a:lnTo>
                    <a:pt x="314" y="109"/>
                  </a:lnTo>
                  <a:lnTo>
                    <a:pt x="314" y="110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13" y="111"/>
                  </a:lnTo>
                  <a:lnTo>
                    <a:pt x="312" y="111"/>
                  </a:lnTo>
                  <a:lnTo>
                    <a:pt x="311" y="112"/>
                  </a:lnTo>
                  <a:lnTo>
                    <a:pt x="309" y="111"/>
                  </a:lnTo>
                  <a:lnTo>
                    <a:pt x="311" y="109"/>
                  </a:lnTo>
                  <a:lnTo>
                    <a:pt x="311" y="105"/>
                  </a:lnTo>
                  <a:lnTo>
                    <a:pt x="311" y="101"/>
                  </a:lnTo>
                  <a:lnTo>
                    <a:pt x="312" y="99"/>
                  </a:lnTo>
                  <a:lnTo>
                    <a:pt x="315" y="94"/>
                  </a:lnTo>
                  <a:lnTo>
                    <a:pt x="315" y="90"/>
                  </a:lnTo>
                  <a:lnTo>
                    <a:pt x="317" y="91"/>
                  </a:lnTo>
                  <a:lnTo>
                    <a:pt x="317" y="92"/>
                  </a:lnTo>
                  <a:lnTo>
                    <a:pt x="317" y="93"/>
                  </a:lnTo>
                  <a:lnTo>
                    <a:pt x="318" y="94"/>
                  </a:lnTo>
                  <a:lnTo>
                    <a:pt x="318" y="95"/>
                  </a:lnTo>
                  <a:lnTo>
                    <a:pt x="318" y="96"/>
                  </a:lnTo>
                  <a:lnTo>
                    <a:pt x="320" y="96"/>
                  </a:lnTo>
                  <a:lnTo>
                    <a:pt x="318" y="95"/>
                  </a:lnTo>
                  <a:lnTo>
                    <a:pt x="320" y="95"/>
                  </a:lnTo>
                  <a:lnTo>
                    <a:pt x="318" y="95"/>
                  </a:lnTo>
                  <a:lnTo>
                    <a:pt x="320" y="95"/>
                  </a:lnTo>
                  <a:lnTo>
                    <a:pt x="321" y="95"/>
                  </a:lnTo>
                  <a:lnTo>
                    <a:pt x="321" y="96"/>
                  </a:lnTo>
                  <a:lnTo>
                    <a:pt x="322" y="96"/>
                  </a:lnTo>
                  <a:lnTo>
                    <a:pt x="322" y="95"/>
                  </a:lnTo>
                  <a:lnTo>
                    <a:pt x="323" y="95"/>
                  </a:lnTo>
                  <a:lnTo>
                    <a:pt x="322" y="96"/>
                  </a:lnTo>
                  <a:lnTo>
                    <a:pt x="323" y="96"/>
                  </a:lnTo>
                  <a:lnTo>
                    <a:pt x="324" y="96"/>
                  </a:lnTo>
                  <a:lnTo>
                    <a:pt x="324" y="97"/>
                  </a:lnTo>
                  <a:lnTo>
                    <a:pt x="325" y="96"/>
                  </a:lnTo>
                  <a:lnTo>
                    <a:pt x="326" y="96"/>
                  </a:lnTo>
                  <a:lnTo>
                    <a:pt x="330" y="93"/>
                  </a:lnTo>
                  <a:lnTo>
                    <a:pt x="330" y="94"/>
                  </a:lnTo>
                  <a:lnTo>
                    <a:pt x="331" y="94"/>
                  </a:lnTo>
                  <a:lnTo>
                    <a:pt x="331" y="93"/>
                  </a:lnTo>
                  <a:lnTo>
                    <a:pt x="332" y="93"/>
                  </a:lnTo>
                  <a:lnTo>
                    <a:pt x="331" y="93"/>
                  </a:lnTo>
                  <a:lnTo>
                    <a:pt x="330" y="92"/>
                  </a:lnTo>
                  <a:lnTo>
                    <a:pt x="330" y="91"/>
                  </a:lnTo>
                  <a:lnTo>
                    <a:pt x="330" y="90"/>
                  </a:lnTo>
                  <a:lnTo>
                    <a:pt x="329" y="88"/>
                  </a:lnTo>
                  <a:lnTo>
                    <a:pt x="330" y="85"/>
                  </a:lnTo>
                  <a:lnTo>
                    <a:pt x="330" y="86"/>
                  </a:lnTo>
                  <a:lnTo>
                    <a:pt x="331" y="87"/>
                  </a:lnTo>
                  <a:lnTo>
                    <a:pt x="331" y="86"/>
                  </a:lnTo>
                  <a:lnTo>
                    <a:pt x="331" y="87"/>
                  </a:lnTo>
                  <a:lnTo>
                    <a:pt x="330" y="86"/>
                  </a:lnTo>
                  <a:lnTo>
                    <a:pt x="330" y="85"/>
                  </a:lnTo>
                  <a:lnTo>
                    <a:pt x="331" y="85"/>
                  </a:lnTo>
                  <a:lnTo>
                    <a:pt x="331" y="86"/>
                  </a:lnTo>
                  <a:lnTo>
                    <a:pt x="331" y="85"/>
                  </a:lnTo>
                  <a:lnTo>
                    <a:pt x="332" y="83"/>
                  </a:lnTo>
                  <a:lnTo>
                    <a:pt x="333" y="83"/>
                  </a:lnTo>
                  <a:lnTo>
                    <a:pt x="333" y="84"/>
                  </a:lnTo>
                  <a:lnTo>
                    <a:pt x="333" y="83"/>
                  </a:lnTo>
                  <a:lnTo>
                    <a:pt x="334" y="83"/>
                  </a:lnTo>
                  <a:lnTo>
                    <a:pt x="334" y="84"/>
                  </a:lnTo>
                  <a:lnTo>
                    <a:pt x="335" y="84"/>
                  </a:lnTo>
                  <a:lnTo>
                    <a:pt x="335" y="83"/>
                  </a:lnTo>
                  <a:lnTo>
                    <a:pt x="335" y="82"/>
                  </a:lnTo>
                  <a:lnTo>
                    <a:pt x="335" y="83"/>
                  </a:lnTo>
                  <a:lnTo>
                    <a:pt x="334" y="83"/>
                  </a:lnTo>
                  <a:lnTo>
                    <a:pt x="333" y="83"/>
                  </a:lnTo>
                  <a:lnTo>
                    <a:pt x="332" y="83"/>
                  </a:lnTo>
                  <a:lnTo>
                    <a:pt x="332" y="82"/>
                  </a:lnTo>
                  <a:lnTo>
                    <a:pt x="332" y="80"/>
                  </a:lnTo>
                  <a:lnTo>
                    <a:pt x="333" y="80"/>
                  </a:lnTo>
                  <a:lnTo>
                    <a:pt x="334" y="80"/>
                  </a:lnTo>
                  <a:lnTo>
                    <a:pt x="335" y="79"/>
                  </a:lnTo>
                  <a:lnTo>
                    <a:pt x="335" y="78"/>
                  </a:lnTo>
                  <a:lnTo>
                    <a:pt x="337" y="78"/>
                  </a:lnTo>
                  <a:lnTo>
                    <a:pt x="335" y="77"/>
                  </a:lnTo>
                  <a:lnTo>
                    <a:pt x="335" y="78"/>
                  </a:lnTo>
                  <a:lnTo>
                    <a:pt x="334" y="79"/>
                  </a:lnTo>
                  <a:lnTo>
                    <a:pt x="334" y="78"/>
                  </a:lnTo>
                  <a:lnTo>
                    <a:pt x="333" y="78"/>
                  </a:lnTo>
                  <a:lnTo>
                    <a:pt x="333" y="79"/>
                  </a:lnTo>
                  <a:lnTo>
                    <a:pt x="332" y="79"/>
                  </a:lnTo>
                  <a:lnTo>
                    <a:pt x="331" y="79"/>
                  </a:lnTo>
                  <a:lnTo>
                    <a:pt x="331" y="80"/>
                  </a:lnTo>
                  <a:lnTo>
                    <a:pt x="330" y="80"/>
                  </a:lnTo>
                  <a:lnTo>
                    <a:pt x="330" y="79"/>
                  </a:lnTo>
                  <a:lnTo>
                    <a:pt x="330" y="78"/>
                  </a:lnTo>
                  <a:lnTo>
                    <a:pt x="330" y="77"/>
                  </a:lnTo>
                  <a:lnTo>
                    <a:pt x="329" y="78"/>
                  </a:lnTo>
                  <a:lnTo>
                    <a:pt x="330" y="78"/>
                  </a:lnTo>
                  <a:lnTo>
                    <a:pt x="329" y="79"/>
                  </a:lnTo>
                  <a:lnTo>
                    <a:pt x="329" y="78"/>
                  </a:lnTo>
                  <a:lnTo>
                    <a:pt x="329" y="79"/>
                  </a:lnTo>
                  <a:lnTo>
                    <a:pt x="329" y="80"/>
                  </a:lnTo>
                  <a:lnTo>
                    <a:pt x="328" y="82"/>
                  </a:lnTo>
                  <a:lnTo>
                    <a:pt x="326" y="82"/>
                  </a:lnTo>
                  <a:lnTo>
                    <a:pt x="326" y="80"/>
                  </a:lnTo>
                  <a:lnTo>
                    <a:pt x="325" y="80"/>
                  </a:lnTo>
                  <a:lnTo>
                    <a:pt x="325" y="79"/>
                  </a:lnTo>
                  <a:lnTo>
                    <a:pt x="325" y="78"/>
                  </a:lnTo>
                  <a:lnTo>
                    <a:pt x="324" y="79"/>
                  </a:lnTo>
                  <a:lnTo>
                    <a:pt x="325" y="79"/>
                  </a:lnTo>
                  <a:lnTo>
                    <a:pt x="325" y="80"/>
                  </a:lnTo>
                  <a:lnTo>
                    <a:pt x="326" y="82"/>
                  </a:lnTo>
                  <a:lnTo>
                    <a:pt x="326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5" y="86"/>
                  </a:lnTo>
                  <a:lnTo>
                    <a:pt x="325" y="85"/>
                  </a:lnTo>
                  <a:lnTo>
                    <a:pt x="325" y="84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5" y="86"/>
                  </a:lnTo>
                  <a:lnTo>
                    <a:pt x="324" y="86"/>
                  </a:lnTo>
                  <a:lnTo>
                    <a:pt x="324" y="83"/>
                  </a:lnTo>
                  <a:lnTo>
                    <a:pt x="322" y="78"/>
                  </a:lnTo>
                  <a:lnTo>
                    <a:pt x="323" y="78"/>
                  </a:lnTo>
                  <a:lnTo>
                    <a:pt x="322" y="78"/>
                  </a:lnTo>
                  <a:lnTo>
                    <a:pt x="322" y="77"/>
                  </a:lnTo>
                  <a:lnTo>
                    <a:pt x="323" y="76"/>
                  </a:lnTo>
                  <a:lnTo>
                    <a:pt x="322" y="76"/>
                  </a:lnTo>
                  <a:lnTo>
                    <a:pt x="321" y="75"/>
                  </a:lnTo>
                  <a:lnTo>
                    <a:pt x="322" y="75"/>
                  </a:lnTo>
                  <a:lnTo>
                    <a:pt x="322" y="74"/>
                  </a:lnTo>
                  <a:lnTo>
                    <a:pt x="322" y="75"/>
                  </a:lnTo>
                  <a:lnTo>
                    <a:pt x="322" y="74"/>
                  </a:lnTo>
                  <a:lnTo>
                    <a:pt x="321" y="73"/>
                  </a:lnTo>
                  <a:lnTo>
                    <a:pt x="322" y="73"/>
                  </a:lnTo>
                  <a:lnTo>
                    <a:pt x="321" y="71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21" y="74"/>
                  </a:lnTo>
                  <a:lnTo>
                    <a:pt x="321" y="75"/>
                  </a:lnTo>
                  <a:lnTo>
                    <a:pt x="320" y="75"/>
                  </a:lnTo>
                  <a:lnTo>
                    <a:pt x="320" y="71"/>
                  </a:lnTo>
                  <a:lnTo>
                    <a:pt x="322" y="68"/>
                  </a:lnTo>
                  <a:lnTo>
                    <a:pt x="324" y="60"/>
                  </a:lnTo>
                  <a:lnTo>
                    <a:pt x="325" y="59"/>
                  </a:lnTo>
                  <a:lnTo>
                    <a:pt x="325" y="60"/>
                  </a:lnTo>
                  <a:lnTo>
                    <a:pt x="326" y="61"/>
                  </a:lnTo>
                  <a:lnTo>
                    <a:pt x="326" y="60"/>
                  </a:lnTo>
                  <a:lnTo>
                    <a:pt x="326" y="59"/>
                  </a:lnTo>
                  <a:lnTo>
                    <a:pt x="326" y="58"/>
                  </a:lnTo>
                  <a:lnTo>
                    <a:pt x="328" y="57"/>
                  </a:lnTo>
                  <a:lnTo>
                    <a:pt x="329" y="55"/>
                  </a:lnTo>
                  <a:lnTo>
                    <a:pt x="330" y="55"/>
                  </a:lnTo>
                  <a:lnTo>
                    <a:pt x="330" y="57"/>
                  </a:lnTo>
                  <a:lnTo>
                    <a:pt x="330" y="55"/>
                  </a:lnTo>
                  <a:lnTo>
                    <a:pt x="329" y="54"/>
                  </a:lnTo>
                  <a:lnTo>
                    <a:pt x="329" y="53"/>
                  </a:lnTo>
                  <a:lnTo>
                    <a:pt x="329" y="52"/>
                  </a:lnTo>
                  <a:lnTo>
                    <a:pt x="331" y="50"/>
                  </a:lnTo>
                  <a:lnTo>
                    <a:pt x="332" y="50"/>
                  </a:lnTo>
                  <a:lnTo>
                    <a:pt x="332" y="51"/>
                  </a:lnTo>
                  <a:lnTo>
                    <a:pt x="333" y="50"/>
                  </a:lnTo>
                  <a:lnTo>
                    <a:pt x="333" y="48"/>
                  </a:lnTo>
                  <a:lnTo>
                    <a:pt x="334" y="48"/>
                  </a:lnTo>
                  <a:lnTo>
                    <a:pt x="334" y="46"/>
                  </a:lnTo>
                  <a:lnTo>
                    <a:pt x="335" y="46"/>
                  </a:lnTo>
                  <a:lnTo>
                    <a:pt x="335" y="45"/>
                  </a:lnTo>
                  <a:lnTo>
                    <a:pt x="337" y="45"/>
                  </a:lnTo>
                  <a:lnTo>
                    <a:pt x="338" y="45"/>
                  </a:lnTo>
                  <a:lnTo>
                    <a:pt x="339" y="45"/>
                  </a:lnTo>
                  <a:lnTo>
                    <a:pt x="341" y="45"/>
                  </a:lnTo>
                  <a:lnTo>
                    <a:pt x="345" y="46"/>
                  </a:lnTo>
                  <a:lnTo>
                    <a:pt x="348" y="45"/>
                  </a:lnTo>
                  <a:lnTo>
                    <a:pt x="347" y="44"/>
                  </a:lnTo>
                  <a:lnTo>
                    <a:pt x="345" y="44"/>
                  </a:lnTo>
                  <a:lnTo>
                    <a:pt x="345" y="43"/>
                  </a:lnTo>
                  <a:lnTo>
                    <a:pt x="343" y="43"/>
                  </a:lnTo>
                  <a:lnTo>
                    <a:pt x="343" y="41"/>
                  </a:lnTo>
                  <a:lnTo>
                    <a:pt x="346" y="40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8" y="41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6" y="40"/>
                  </a:lnTo>
                  <a:lnTo>
                    <a:pt x="347" y="37"/>
                  </a:lnTo>
                  <a:lnTo>
                    <a:pt x="348" y="37"/>
                  </a:lnTo>
                  <a:lnTo>
                    <a:pt x="349" y="37"/>
                  </a:lnTo>
                  <a:lnTo>
                    <a:pt x="35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52" y="35"/>
                  </a:lnTo>
                  <a:lnTo>
                    <a:pt x="352" y="34"/>
                  </a:lnTo>
                  <a:lnTo>
                    <a:pt x="351" y="34"/>
                  </a:lnTo>
                  <a:lnTo>
                    <a:pt x="351" y="33"/>
                  </a:lnTo>
                  <a:lnTo>
                    <a:pt x="351" y="32"/>
                  </a:lnTo>
                  <a:lnTo>
                    <a:pt x="352" y="32"/>
                  </a:lnTo>
                  <a:lnTo>
                    <a:pt x="352" y="33"/>
                  </a:lnTo>
                  <a:lnTo>
                    <a:pt x="354" y="33"/>
                  </a:lnTo>
                  <a:lnTo>
                    <a:pt x="355" y="33"/>
                  </a:lnTo>
                  <a:lnTo>
                    <a:pt x="356" y="32"/>
                  </a:lnTo>
                  <a:lnTo>
                    <a:pt x="357" y="33"/>
                  </a:lnTo>
                  <a:lnTo>
                    <a:pt x="358" y="33"/>
                  </a:lnTo>
                  <a:lnTo>
                    <a:pt x="359" y="33"/>
                  </a:lnTo>
                  <a:lnTo>
                    <a:pt x="359" y="34"/>
                  </a:lnTo>
                  <a:lnTo>
                    <a:pt x="359" y="33"/>
                  </a:lnTo>
                  <a:lnTo>
                    <a:pt x="358" y="32"/>
                  </a:lnTo>
                  <a:lnTo>
                    <a:pt x="357" y="31"/>
                  </a:lnTo>
                  <a:lnTo>
                    <a:pt x="356" y="31"/>
                  </a:lnTo>
                  <a:lnTo>
                    <a:pt x="355" y="31"/>
                  </a:lnTo>
                  <a:lnTo>
                    <a:pt x="354" y="31"/>
                  </a:lnTo>
                  <a:lnTo>
                    <a:pt x="355" y="29"/>
                  </a:lnTo>
                  <a:lnTo>
                    <a:pt x="355" y="28"/>
                  </a:lnTo>
                  <a:lnTo>
                    <a:pt x="356" y="28"/>
                  </a:lnTo>
                  <a:lnTo>
                    <a:pt x="357" y="28"/>
                  </a:lnTo>
                  <a:lnTo>
                    <a:pt x="358" y="28"/>
                  </a:lnTo>
                  <a:lnTo>
                    <a:pt x="358" y="27"/>
                  </a:lnTo>
                  <a:lnTo>
                    <a:pt x="359" y="27"/>
                  </a:lnTo>
                  <a:lnTo>
                    <a:pt x="359" y="26"/>
                  </a:lnTo>
                  <a:lnTo>
                    <a:pt x="358" y="26"/>
                  </a:lnTo>
                  <a:lnTo>
                    <a:pt x="358" y="25"/>
                  </a:lnTo>
                  <a:lnTo>
                    <a:pt x="359" y="25"/>
                  </a:lnTo>
                  <a:lnTo>
                    <a:pt x="359" y="24"/>
                  </a:lnTo>
                  <a:lnTo>
                    <a:pt x="358" y="24"/>
                  </a:lnTo>
                  <a:lnTo>
                    <a:pt x="358" y="25"/>
                  </a:lnTo>
                  <a:lnTo>
                    <a:pt x="357" y="26"/>
                  </a:lnTo>
                  <a:lnTo>
                    <a:pt x="357" y="27"/>
                  </a:lnTo>
                  <a:lnTo>
                    <a:pt x="356" y="27"/>
                  </a:lnTo>
                  <a:lnTo>
                    <a:pt x="355" y="27"/>
                  </a:lnTo>
                  <a:lnTo>
                    <a:pt x="354" y="27"/>
                  </a:lnTo>
                  <a:lnTo>
                    <a:pt x="352" y="27"/>
                  </a:lnTo>
                  <a:lnTo>
                    <a:pt x="354" y="27"/>
                  </a:lnTo>
                  <a:lnTo>
                    <a:pt x="354" y="28"/>
                  </a:lnTo>
                  <a:lnTo>
                    <a:pt x="354" y="29"/>
                  </a:lnTo>
                  <a:lnTo>
                    <a:pt x="352" y="29"/>
                  </a:lnTo>
                  <a:lnTo>
                    <a:pt x="351" y="29"/>
                  </a:lnTo>
                  <a:lnTo>
                    <a:pt x="351" y="31"/>
                  </a:lnTo>
                  <a:lnTo>
                    <a:pt x="350" y="31"/>
                  </a:lnTo>
                  <a:lnTo>
                    <a:pt x="351" y="31"/>
                  </a:lnTo>
                  <a:lnTo>
                    <a:pt x="350" y="31"/>
                  </a:lnTo>
                  <a:lnTo>
                    <a:pt x="350" y="32"/>
                  </a:lnTo>
                  <a:lnTo>
                    <a:pt x="349" y="32"/>
                  </a:lnTo>
                  <a:lnTo>
                    <a:pt x="349" y="33"/>
                  </a:lnTo>
                  <a:lnTo>
                    <a:pt x="348" y="33"/>
                  </a:lnTo>
                  <a:lnTo>
                    <a:pt x="347" y="33"/>
                  </a:lnTo>
                  <a:lnTo>
                    <a:pt x="348" y="29"/>
                  </a:lnTo>
                  <a:lnTo>
                    <a:pt x="348" y="28"/>
                  </a:lnTo>
                  <a:lnTo>
                    <a:pt x="348" y="27"/>
                  </a:lnTo>
                  <a:lnTo>
                    <a:pt x="348" y="26"/>
                  </a:lnTo>
                  <a:lnTo>
                    <a:pt x="349" y="25"/>
                  </a:lnTo>
                  <a:lnTo>
                    <a:pt x="350" y="25"/>
                  </a:lnTo>
                  <a:lnTo>
                    <a:pt x="350" y="24"/>
                  </a:lnTo>
                  <a:lnTo>
                    <a:pt x="350" y="21"/>
                  </a:lnTo>
                  <a:lnTo>
                    <a:pt x="350" y="20"/>
                  </a:lnTo>
                  <a:lnTo>
                    <a:pt x="351" y="20"/>
                  </a:lnTo>
                  <a:lnTo>
                    <a:pt x="351" y="18"/>
                  </a:lnTo>
                  <a:lnTo>
                    <a:pt x="351" y="17"/>
                  </a:lnTo>
                  <a:lnTo>
                    <a:pt x="350" y="17"/>
                  </a:lnTo>
                  <a:lnTo>
                    <a:pt x="350" y="18"/>
                  </a:lnTo>
                  <a:lnTo>
                    <a:pt x="349" y="19"/>
                  </a:lnTo>
                  <a:lnTo>
                    <a:pt x="349" y="20"/>
                  </a:lnTo>
                  <a:lnTo>
                    <a:pt x="348" y="20"/>
                  </a:lnTo>
                  <a:lnTo>
                    <a:pt x="347" y="21"/>
                  </a:lnTo>
                  <a:lnTo>
                    <a:pt x="346" y="23"/>
                  </a:lnTo>
                  <a:lnTo>
                    <a:pt x="343" y="21"/>
                  </a:lnTo>
                  <a:lnTo>
                    <a:pt x="342" y="23"/>
                  </a:lnTo>
                  <a:lnTo>
                    <a:pt x="342" y="21"/>
                  </a:lnTo>
                  <a:lnTo>
                    <a:pt x="343" y="21"/>
                  </a:lnTo>
                  <a:lnTo>
                    <a:pt x="343" y="20"/>
                  </a:lnTo>
                  <a:lnTo>
                    <a:pt x="342" y="20"/>
                  </a:lnTo>
                  <a:lnTo>
                    <a:pt x="342" y="21"/>
                  </a:lnTo>
                  <a:lnTo>
                    <a:pt x="342" y="23"/>
                  </a:lnTo>
                  <a:lnTo>
                    <a:pt x="341" y="23"/>
                  </a:lnTo>
                  <a:lnTo>
                    <a:pt x="341" y="21"/>
                  </a:lnTo>
                  <a:lnTo>
                    <a:pt x="341" y="23"/>
                  </a:lnTo>
                  <a:lnTo>
                    <a:pt x="340" y="23"/>
                  </a:lnTo>
                  <a:lnTo>
                    <a:pt x="339" y="23"/>
                  </a:lnTo>
                  <a:lnTo>
                    <a:pt x="339" y="21"/>
                  </a:lnTo>
                  <a:lnTo>
                    <a:pt x="338" y="21"/>
                  </a:lnTo>
                  <a:lnTo>
                    <a:pt x="338" y="23"/>
                  </a:lnTo>
                  <a:lnTo>
                    <a:pt x="338" y="24"/>
                  </a:lnTo>
                  <a:lnTo>
                    <a:pt x="337" y="24"/>
                  </a:lnTo>
                  <a:lnTo>
                    <a:pt x="337" y="25"/>
                  </a:lnTo>
                  <a:lnTo>
                    <a:pt x="337" y="26"/>
                  </a:lnTo>
                  <a:lnTo>
                    <a:pt x="335" y="26"/>
                  </a:lnTo>
                  <a:lnTo>
                    <a:pt x="335" y="27"/>
                  </a:lnTo>
                  <a:lnTo>
                    <a:pt x="335" y="28"/>
                  </a:lnTo>
                  <a:lnTo>
                    <a:pt x="335" y="29"/>
                  </a:lnTo>
                  <a:lnTo>
                    <a:pt x="334" y="31"/>
                  </a:lnTo>
                  <a:lnTo>
                    <a:pt x="334" y="29"/>
                  </a:lnTo>
                  <a:lnTo>
                    <a:pt x="334" y="28"/>
                  </a:lnTo>
                  <a:lnTo>
                    <a:pt x="333" y="28"/>
                  </a:lnTo>
                  <a:lnTo>
                    <a:pt x="333" y="29"/>
                  </a:lnTo>
                  <a:lnTo>
                    <a:pt x="333" y="31"/>
                  </a:lnTo>
                  <a:lnTo>
                    <a:pt x="334" y="31"/>
                  </a:lnTo>
                  <a:lnTo>
                    <a:pt x="334" y="32"/>
                  </a:lnTo>
                  <a:lnTo>
                    <a:pt x="335" y="31"/>
                  </a:lnTo>
                  <a:lnTo>
                    <a:pt x="337" y="32"/>
                  </a:lnTo>
                  <a:lnTo>
                    <a:pt x="337" y="33"/>
                  </a:lnTo>
                  <a:lnTo>
                    <a:pt x="337" y="34"/>
                  </a:lnTo>
                  <a:lnTo>
                    <a:pt x="337" y="35"/>
                  </a:lnTo>
                  <a:lnTo>
                    <a:pt x="337" y="36"/>
                  </a:lnTo>
                  <a:lnTo>
                    <a:pt x="337" y="37"/>
                  </a:lnTo>
                  <a:lnTo>
                    <a:pt x="335" y="37"/>
                  </a:lnTo>
                  <a:lnTo>
                    <a:pt x="335" y="38"/>
                  </a:lnTo>
                  <a:lnTo>
                    <a:pt x="334" y="38"/>
                  </a:lnTo>
                  <a:lnTo>
                    <a:pt x="334" y="40"/>
                  </a:lnTo>
                  <a:lnTo>
                    <a:pt x="333" y="40"/>
                  </a:lnTo>
                  <a:lnTo>
                    <a:pt x="332" y="41"/>
                  </a:lnTo>
                  <a:lnTo>
                    <a:pt x="331" y="41"/>
                  </a:lnTo>
                  <a:lnTo>
                    <a:pt x="331" y="42"/>
                  </a:lnTo>
                  <a:lnTo>
                    <a:pt x="330" y="42"/>
                  </a:lnTo>
                  <a:lnTo>
                    <a:pt x="329" y="44"/>
                  </a:lnTo>
                  <a:lnTo>
                    <a:pt x="329" y="43"/>
                  </a:lnTo>
                  <a:lnTo>
                    <a:pt x="328" y="43"/>
                  </a:lnTo>
                  <a:lnTo>
                    <a:pt x="326" y="43"/>
                  </a:lnTo>
                  <a:lnTo>
                    <a:pt x="326" y="44"/>
                  </a:lnTo>
                  <a:lnTo>
                    <a:pt x="326" y="43"/>
                  </a:lnTo>
                  <a:lnTo>
                    <a:pt x="325" y="43"/>
                  </a:lnTo>
                  <a:lnTo>
                    <a:pt x="324" y="43"/>
                  </a:lnTo>
                  <a:lnTo>
                    <a:pt x="323" y="44"/>
                  </a:lnTo>
                  <a:lnTo>
                    <a:pt x="324" y="44"/>
                  </a:lnTo>
                  <a:lnTo>
                    <a:pt x="324" y="43"/>
                  </a:lnTo>
                  <a:lnTo>
                    <a:pt x="325" y="43"/>
                  </a:lnTo>
                  <a:lnTo>
                    <a:pt x="326" y="44"/>
                  </a:lnTo>
                  <a:lnTo>
                    <a:pt x="328" y="44"/>
                  </a:lnTo>
                  <a:lnTo>
                    <a:pt x="329" y="44"/>
                  </a:lnTo>
                  <a:lnTo>
                    <a:pt x="328" y="45"/>
                  </a:lnTo>
                  <a:lnTo>
                    <a:pt x="328" y="46"/>
                  </a:lnTo>
                  <a:lnTo>
                    <a:pt x="323" y="48"/>
                  </a:lnTo>
                  <a:lnTo>
                    <a:pt x="322" y="45"/>
                  </a:lnTo>
                  <a:lnTo>
                    <a:pt x="322" y="44"/>
                  </a:lnTo>
                  <a:lnTo>
                    <a:pt x="323" y="41"/>
                  </a:lnTo>
                  <a:lnTo>
                    <a:pt x="324" y="38"/>
                  </a:lnTo>
                  <a:lnTo>
                    <a:pt x="323" y="37"/>
                  </a:lnTo>
                  <a:lnTo>
                    <a:pt x="323" y="36"/>
                  </a:lnTo>
                  <a:lnTo>
                    <a:pt x="323" y="35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4" y="33"/>
                  </a:lnTo>
                  <a:lnTo>
                    <a:pt x="323" y="33"/>
                  </a:lnTo>
                  <a:lnTo>
                    <a:pt x="322" y="34"/>
                  </a:lnTo>
                  <a:lnTo>
                    <a:pt x="323" y="34"/>
                  </a:lnTo>
                  <a:lnTo>
                    <a:pt x="322" y="35"/>
                  </a:lnTo>
                  <a:lnTo>
                    <a:pt x="321" y="35"/>
                  </a:lnTo>
                  <a:lnTo>
                    <a:pt x="321" y="36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8" y="35"/>
                  </a:lnTo>
                  <a:lnTo>
                    <a:pt x="318" y="36"/>
                  </a:lnTo>
                  <a:lnTo>
                    <a:pt x="317" y="37"/>
                  </a:lnTo>
                  <a:lnTo>
                    <a:pt x="318" y="37"/>
                  </a:lnTo>
                  <a:lnTo>
                    <a:pt x="320" y="36"/>
                  </a:lnTo>
                  <a:lnTo>
                    <a:pt x="321" y="36"/>
                  </a:lnTo>
                  <a:lnTo>
                    <a:pt x="322" y="36"/>
                  </a:lnTo>
                  <a:lnTo>
                    <a:pt x="322" y="37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1" y="40"/>
                  </a:lnTo>
                  <a:lnTo>
                    <a:pt x="321" y="41"/>
                  </a:lnTo>
                  <a:lnTo>
                    <a:pt x="320" y="41"/>
                  </a:lnTo>
                  <a:lnTo>
                    <a:pt x="318" y="41"/>
                  </a:lnTo>
                  <a:lnTo>
                    <a:pt x="318" y="40"/>
                  </a:lnTo>
                  <a:lnTo>
                    <a:pt x="318" y="41"/>
                  </a:lnTo>
                  <a:lnTo>
                    <a:pt x="320" y="41"/>
                  </a:lnTo>
                  <a:lnTo>
                    <a:pt x="320" y="42"/>
                  </a:lnTo>
                  <a:lnTo>
                    <a:pt x="321" y="43"/>
                  </a:lnTo>
                  <a:lnTo>
                    <a:pt x="320" y="43"/>
                  </a:lnTo>
                  <a:lnTo>
                    <a:pt x="320" y="42"/>
                  </a:lnTo>
                  <a:lnTo>
                    <a:pt x="318" y="42"/>
                  </a:lnTo>
                  <a:lnTo>
                    <a:pt x="320" y="43"/>
                  </a:lnTo>
                  <a:lnTo>
                    <a:pt x="320" y="44"/>
                  </a:lnTo>
                  <a:lnTo>
                    <a:pt x="320" y="45"/>
                  </a:lnTo>
                  <a:lnTo>
                    <a:pt x="318" y="45"/>
                  </a:lnTo>
                  <a:lnTo>
                    <a:pt x="318" y="46"/>
                  </a:lnTo>
                  <a:lnTo>
                    <a:pt x="320" y="46"/>
                  </a:lnTo>
                  <a:lnTo>
                    <a:pt x="320" y="48"/>
                  </a:lnTo>
                  <a:lnTo>
                    <a:pt x="321" y="49"/>
                  </a:lnTo>
                  <a:lnTo>
                    <a:pt x="321" y="50"/>
                  </a:lnTo>
                  <a:lnTo>
                    <a:pt x="320" y="51"/>
                  </a:lnTo>
                  <a:lnTo>
                    <a:pt x="318" y="52"/>
                  </a:lnTo>
                  <a:lnTo>
                    <a:pt x="317" y="51"/>
                  </a:lnTo>
                  <a:lnTo>
                    <a:pt x="317" y="48"/>
                  </a:lnTo>
                  <a:lnTo>
                    <a:pt x="316" y="48"/>
                  </a:lnTo>
                  <a:lnTo>
                    <a:pt x="316" y="44"/>
                  </a:lnTo>
                  <a:lnTo>
                    <a:pt x="316" y="43"/>
                  </a:lnTo>
                  <a:lnTo>
                    <a:pt x="312" y="43"/>
                  </a:lnTo>
                  <a:lnTo>
                    <a:pt x="312" y="42"/>
                  </a:lnTo>
                  <a:lnTo>
                    <a:pt x="311" y="42"/>
                  </a:lnTo>
                  <a:lnTo>
                    <a:pt x="309" y="42"/>
                  </a:lnTo>
                  <a:lnTo>
                    <a:pt x="309" y="43"/>
                  </a:lnTo>
                  <a:lnTo>
                    <a:pt x="311" y="43"/>
                  </a:lnTo>
                  <a:lnTo>
                    <a:pt x="311" y="44"/>
                  </a:lnTo>
                  <a:lnTo>
                    <a:pt x="309" y="44"/>
                  </a:lnTo>
                  <a:lnTo>
                    <a:pt x="311" y="44"/>
                  </a:lnTo>
                  <a:lnTo>
                    <a:pt x="312" y="44"/>
                  </a:lnTo>
                  <a:lnTo>
                    <a:pt x="312" y="45"/>
                  </a:lnTo>
                  <a:lnTo>
                    <a:pt x="313" y="48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1" y="49"/>
                  </a:lnTo>
                  <a:lnTo>
                    <a:pt x="311" y="48"/>
                  </a:lnTo>
                  <a:lnTo>
                    <a:pt x="311" y="49"/>
                  </a:lnTo>
                  <a:lnTo>
                    <a:pt x="312" y="49"/>
                  </a:lnTo>
                  <a:lnTo>
                    <a:pt x="311" y="50"/>
                  </a:lnTo>
                  <a:lnTo>
                    <a:pt x="312" y="50"/>
                  </a:lnTo>
                  <a:lnTo>
                    <a:pt x="311" y="50"/>
                  </a:lnTo>
                  <a:lnTo>
                    <a:pt x="309" y="49"/>
                  </a:lnTo>
                  <a:lnTo>
                    <a:pt x="309" y="50"/>
                  </a:lnTo>
                  <a:lnTo>
                    <a:pt x="311" y="51"/>
                  </a:lnTo>
                  <a:lnTo>
                    <a:pt x="311" y="52"/>
                  </a:lnTo>
                  <a:lnTo>
                    <a:pt x="309" y="52"/>
                  </a:lnTo>
                  <a:lnTo>
                    <a:pt x="311" y="52"/>
                  </a:lnTo>
                  <a:lnTo>
                    <a:pt x="311" y="53"/>
                  </a:lnTo>
                  <a:lnTo>
                    <a:pt x="309" y="53"/>
                  </a:lnTo>
                  <a:lnTo>
                    <a:pt x="311" y="53"/>
                  </a:lnTo>
                  <a:lnTo>
                    <a:pt x="309" y="54"/>
                  </a:lnTo>
                  <a:lnTo>
                    <a:pt x="308" y="54"/>
                  </a:lnTo>
                  <a:lnTo>
                    <a:pt x="308" y="53"/>
                  </a:lnTo>
                  <a:lnTo>
                    <a:pt x="307" y="53"/>
                  </a:lnTo>
                  <a:lnTo>
                    <a:pt x="307" y="54"/>
                  </a:lnTo>
                  <a:lnTo>
                    <a:pt x="307" y="53"/>
                  </a:lnTo>
                  <a:lnTo>
                    <a:pt x="306" y="53"/>
                  </a:lnTo>
                  <a:lnTo>
                    <a:pt x="307" y="53"/>
                  </a:lnTo>
                  <a:lnTo>
                    <a:pt x="307" y="52"/>
                  </a:lnTo>
                  <a:lnTo>
                    <a:pt x="306" y="52"/>
                  </a:lnTo>
                  <a:lnTo>
                    <a:pt x="306" y="53"/>
                  </a:lnTo>
                  <a:lnTo>
                    <a:pt x="305" y="53"/>
                  </a:lnTo>
                  <a:lnTo>
                    <a:pt x="305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4"/>
                  </a:lnTo>
                  <a:lnTo>
                    <a:pt x="307" y="54"/>
                  </a:lnTo>
                  <a:lnTo>
                    <a:pt x="307" y="55"/>
                  </a:lnTo>
                  <a:lnTo>
                    <a:pt x="306" y="57"/>
                  </a:lnTo>
                  <a:lnTo>
                    <a:pt x="307" y="57"/>
                  </a:lnTo>
                  <a:lnTo>
                    <a:pt x="307" y="55"/>
                  </a:lnTo>
                  <a:lnTo>
                    <a:pt x="307" y="57"/>
                  </a:lnTo>
                  <a:lnTo>
                    <a:pt x="308" y="57"/>
                  </a:lnTo>
                  <a:lnTo>
                    <a:pt x="307" y="58"/>
                  </a:lnTo>
                  <a:lnTo>
                    <a:pt x="307" y="59"/>
                  </a:lnTo>
                  <a:lnTo>
                    <a:pt x="306" y="61"/>
                  </a:lnTo>
                  <a:lnTo>
                    <a:pt x="305" y="61"/>
                  </a:lnTo>
                  <a:lnTo>
                    <a:pt x="305" y="60"/>
                  </a:lnTo>
                  <a:lnTo>
                    <a:pt x="304" y="60"/>
                  </a:lnTo>
                  <a:lnTo>
                    <a:pt x="303" y="60"/>
                  </a:lnTo>
                  <a:lnTo>
                    <a:pt x="303" y="59"/>
                  </a:lnTo>
                  <a:lnTo>
                    <a:pt x="303" y="57"/>
                  </a:lnTo>
                  <a:lnTo>
                    <a:pt x="301" y="57"/>
                  </a:lnTo>
                  <a:lnTo>
                    <a:pt x="301" y="55"/>
                  </a:lnTo>
                  <a:lnTo>
                    <a:pt x="300" y="55"/>
                  </a:lnTo>
                  <a:lnTo>
                    <a:pt x="299" y="54"/>
                  </a:lnTo>
                  <a:lnTo>
                    <a:pt x="298" y="54"/>
                  </a:lnTo>
                  <a:lnTo>
                    <a:pt x="298" y="55"/>
                  </a:lnTo>
                  <a:lnTo>
                    <a:pt x="299" y="55"/>
                  </a:lnTo>
                  <a:lnTo>
                    <a:pt x="299" y="57"/>
                  </a:lnTo>
                  <a:lnTo>
                    <a:pt x="300" y="57"/>
                  </a:lnTo>
                  <a:lnTo>
                    <a:pt x="300" y="58"/>
                  </a:lnTo>
                  <a:lnTo>
                    <a:pt x="301" y="58"/>
                  </a:lnTo>
                  <a:lnTo>
                    <a:pt x="301" y="59"/>
                  </a:lnTo>
                  <a:lnTo>
                    <a:pt x="301" y="60"/>
                  </a:lnTo>
                  <a:lnTo>
                    <a:pt x="303" y="61"/>
                  </a:lnTo>
                  <a:lnTo>
                    <a:pt x="301" y="61"/>
                  </a:lnTo>
                  <a:lnTo>
                    <a:pt x="303" y="61"/>
                  </a:lnTo>
                  <a:lnTo>
                    <a:pt x="303" y="62"/>
                  </a:lnTo>
                  <a:lnTo>
                    <a:pt x="304" y="62"/>
                  </a:lnTo>
                  <a:lnTo>
                    <a:pt x="305" y="63"/>
                  </a:lnTo>
                  <a:lnTo>
                    <a:pt x="305" y="65"/>
                  </a:lnTo>
                  <a:lnTo>
                    <a:pt x="304" y="67"/>
                  </a:lnTo>
                  <a:lnTo>
                    <a:pt x="304" y="66"/>
                  </a:lnTo>
                  <a:lnTo>
                    <a:pt x="303" y="66"/>
                  </a:lnTo>
                  <a:lnTo>
                    <a:pt x="303" y="67"/>
                  </a:lnTo>
                  <a:lnTo>
                    <a:pt x="303" y="65"/>
                  </a:lnTo>
                  <a:lnTo>
                    <a:pt x="303" y="66"/>
                  </a:lnTo>
                  <a:lnTo>
                    <a:pt x="301" y="66"/>
                  </a:lnTo>
                  <a:lnTo>
                    <a:pt x="300" y="65"/>
                  </a:lnTo>
                  <a:lnTo>
                    <a:pt x="300" y="66"/>
                  </a:lnTo>
                  <a:lnTo>
                    <a:pt x="300" y="67"/>
                  </a:lnTo>
                  <a:lnTo>
                    <a:pt x="299" y="67"/>
                  </a:lnTo>
                  <a:lnTo>
                    <a:pt x="298" y="67"/>
                  </a:lnTo>
                  <a:lnTo>
                    <a:pt x="298" y="66"/>
                  </a:lnTo>
                  <a:lnTo>
                    <a:pt x="299" y="66"/>
                  </a:lnTo>
                  <a:lnTo>
                    <a:pt x="298" y="66"/>
                  </a:lnTo>
                  <a:lnTo>
                    <a:pt x="298" y="67"/>
                  </a:lnTo>
                  <a:lnTo>
                    <a:pt x="297" y="63"/>
                  </a:lnTo>
                  <a:lnTo>
                    <a:pt x="298" y="63"/>
                  </a:lnTo>
                  <a:lnTo>
                    <a:pt x="297" y="63"/>
                  </a:lnTo>
                  <a:lnTo>
                    <a:pt x="297" y="62"/>
                  </a:lnTo>
                  <a:lnTo>
                    <a:pt x="298" y="62"/>
                  </a:lnTo>
                  <a:lnTo>
                    <a:pt x="298" y="61"/>
                  </a:lnTo>
                  <a:lnTo>
                    <a:pt x="299" y="61"/>
                  </a:lnTo>
                  <a:lnTo>
                    <a:pt x="299" y="60"/>
                  </a:lnTo>
                  <a:lnTo>
                    <a:pt x="299" y="59"/>
                  </a:lnTo>
                  <a:lnTo>
                    <a:pt x="299" y="60"/>
                  </a:lnTo>
                  <a:lnTo>
                    <a:pt x="298" y="61"/>
                  </a:lnTo>
                  <a:lnTo>
                    <a:pt x="298" y="60"/>
                  </a:lnTo>
                  <a:lnTo>
                    <a:pt x="298" y="61"/>
                  </a:lnTo>
                  <a:lnTo>
                    <a:pt x="298" y="60"/>
                  </a:lnTo>
                  <a:lnTo>
                    <a:pt x="298" y="61"/>
                  </a:lnTo>
                  <a:lnTo>
                    <a:pt x="297" y="61"/>
                  </a:lnTo>
                  <a:lnTo>
                    <a:pt x="298" y="62"/>
                  </a:lnTo>
                  <a:lnTo>
                    <a:pt x="297" y="62"/>
                  </a:lnTo>
                  <a:lnTo>
                    <a:pt x="297" y="63"/>
                  </a:lnTo>
                  <a:lnTo>
                    <a:pt x="296" y="63"/>
                  </a:lnTo>
                  <a:lnTo>
                    <a:pt x="295" y="63"/>
                  </a:lnTo>
                  <a:lnTo>
                    <a:pt x="295" y="62"/>
                  </a:lnTo>
                  <a:lnTo>
                    <a:pt x="293" y="62"/>
                  </a:lnTo>
                  <a:lnTo>
                    <a:pt x="293" y="61"/>
                  </a:lnTo>
                  <a:lnTo>
                    <a:pt x="292" y="60"/>
                  </a:lnTo>
                  <a:lnTo>
                    <a:pt x="291" y="60"/>
                  </a:lnTo>
                  <a:lnTo>
                    <a:pt x="290" y="60"/>
                  </a:lnTo>
                  <a:lnTo>
                    <a:pt x="290" y="59"/>
                  </a:lnTo>
                  <a:lnTo>
                    <a:pt x="290" y="58"/>
                  </a:lnTo>
                  <a:lnTo>
                    <a:pt x="289" y="58"/>
                  </a:lnTo>
                  <a:lnTo>
                    <a:pt x="289" y="57"/>
                  </a:lnTo>
                  <a:lnTo>
                    <a:pt x="288" y="57"/>
                  </a:lnTo>
                  <a:lnTo>
                    <a:pt x="288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7" y="58"/>
                  </a:lnTo>
                  <a:lnTo>
                    <a:pt x="288" y="58"/>
                  </a:lnTo>
                  <a:lnTo>
                    <a:pt x="289" y="58"/>
                  </a:lnTo>
                  <a:lnTo>
                    <a:pt x="289" y="59"/>
                  </a:lnTo>
                  <a:lnTo>
                    <a:pt x="289" y="60"/>
                  </a:lnTo>
                  <a:lnTo>
                    <a:pt x="288" y="60"/>
                  </a:lnTo>
                  <a:lnTo>
                    <a:pt x="287" y="59"/>
                  </a:lnTo>
                  <a:lnTo>
                    <a:pt x="287" y="60"/>
                  </a:lnTo>
                  <a:lnTo>
                    <a:pt x="286" y="60"/>
                  </a:lnTo>
                  <a:lnTo>
                    <a:pt x="284" y="59"/>
                  </a:lnTo>
                  <a:lnTo>
                    <a:pt x="284" y="58"/>
                  </a:lnTo>
                  <a:lnTo>
                    <a:pt x="284" y="59"/>
                  </a:lnTo>
                  <a:lnTo>
                    <a:pt x="284" y="60"/>
                  </a:lnTo>
                  <a:lnTo>
                    <a:pt x="286" y="60"/>
                  </a:lnTo>
                  <a:lnTo>
                    <a:pt x="286" y="61"/>
                  </a:lnTo>
                  <a:lnTo>
                    <a:pt x="287" y="62"/>
                  </a:lnTo>
                  <a:lnTo>
                    <a:pt x="287" y="61"/>
                  </a:lnTo>
                  <a:lnTo>
                    <a:pt x="288" y="61"/>
                  </a:lnTo>
                  <a:lnTo>
                    <a:pt x="289" y="61"/>
                  </a:lnTo>
                  <a:lnTo>
                    <a:pt x="290" y="62"/>
                  </a:lnTo>
                  <a:lnTo>
                    <a:pt x="290" y="63"/>
                  </a:lnTo>
                  <a:lnTo>
                    <a:pt x="290" y="65"/>
                  </a:lnTo>
                  <a:lnTo>
                    <a:pt x="290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9" y="65"/>
                  </a:lnTo>
                  <a:lnTo>
                    <a:pt x="289" y="66"/>
                  </a:lnTo>
                  <a:lnTo>
                    <a:pt x="289" y="67"/>
                  </a:lnTo>
                  <a:lnTo>
                    <a:pt x="289" y="68"/>
                  </a:lnTo>
                  <a:lnTo>
                    <a:pt x="289" y="69"/>
                  </a:lnTo>
                  <a:lnTo>
                    <a:pt x="290" y="68"/>
                  </a:lnTo>
                  <a:lnTo>
                    <a:pt x="289" y="68"/>
                  </a:lnTo>
                  <a:lnTo>
                    <a:pt x="289" y="67"/>
                  </a:lnTo>
                  <a:lnTo>
                    <a:pt x="289" y="66"/>
                  </a:lnTo>
                  <a:lnTo>
                    <a:pt x="290" y="66"/>
                  </a:lnTo>
                  <a:lnTo>
                    <a:pt x="289" y="66"/>
                  </a:lnTo>
                  <a:lnTo>
                    <a:pt x="289" y="65"/>
                  </a:lnTo>
                  <a:lnTo>
                    <a:pt x="290" y="65"/>
                  </a:lnTo>
                  <a:lnTo>
                    <a:pt x="290" y="66"/>
                  </a:lnTo>
                  <a:lnTo>
                    <a:pt x="291" y="66"/>
                  </a:lnTo>
                  <a:lnTo>
                    <a:pt x="292" y="65"/>
                  </a:lnTo>
                  <a:lnTo>
                    <a:pt x="292" y="66"/>
                  </a:lnTo>
                  <a:lnTo>
                    <a:pt x="293" y="66"/>
                  </a:lnTo>
                  <a:lnTo>
                    <a:pt x="293" y="67"/>
                  </a:lnTo>
                  <a:lnTo>
                    <a:pt x="295" y="68"/>
                  </a:lnTo>
                  <a:lnTo>
                    <a:pt x="293" y="68"/>
                  </a:lnTo>
                  <a:lnTo>
                    <a:pt x="293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6" y="71"/>
                  </a:lnTo>
                  <a:lnTo>
                    <a:pt x="295" y="71"/>
                  </a:lnTo>
                  <a:lnTo>
                    <a:pt x="295" y="73"/>
                  </a:lnTo>
                  <a:lnTo>
                    <a:pt x="293" y="73"/>
                  </a:lnTo>
                  <a:lnTo>
                    <a:pt x="295" y="73"/>
                  </a:lnTo>
                  <a:lnTo>
                    <a:pt x="295" y="71"/>
                  </a:lnTo>
                  <a:lnTo>
                    <a:pt x="296" y="71"/>
                  </a:lnTo>
                  <a:lnTo>
                    <a:pt x="297" y="71"/>
                  </a:lnTo>
                  <a:lnTo>
                    <a:pt x="297" y="73"/>
                  </a:lnTo>
                  <a:lnTo>
                    <a:pt x="296" y="74"/>
                  </a:lnTo>
                  <a:lnTo>
                    <a:pt x="297" y="74"/>
                  </a:lnTo>
                  <a:lnTo>
                    <a:pt x="298" y="73"/>
                  </a:lnTo>
                  <a:lnTo>
                    <a:pt x="300" y="74"/>
                  </a:lnTo>
                  <a:lnTo>
                    <a:pt x="301" y="75"/>
                  </a:lnTo>
                  <a:lnTo>
                    <a:pt x="303" y="75"/>
                  </a:lnTo>
                  <a:lnTo>
                    <a:pt x="303" y="76"/>
                  </a:lnTo>
                  <a:lnTo>
                    <a:pt x="301" y="76"/>
                  </a:lnTo>
                  <a:lnTo>
                    <a:pt x="301" y="77"/>
                  </a:lnTo>
                  <a:lnTo>
                    <a:pt x="300" y="77"/>
                  </a:lnTo>
                  <a:lnTo>
                    <a:pt x="301" y="77"/>
                  </a:lnTo>
                  <a:lnTo>
                    <a:pt x="303" y="77"/>
                  </a:lnTo>
                  <a:lnTo>
                    <a:pt x="303" y="76"/>
                  </a:lnTo>
                  <a:lnTo>
                    <a:pt x="304" y="76"/>
                  </a:lnTo>
                  <a:lnTo>
                    <a:pt x="304" y="77"/>
                  </a:lnTo>
                  <a:lnTo>
                    <a:pt x="304" y="78"/>
                  </a:lnTo>
                  <a:lnTo>
                    <a:pt x="304" y="79"/>
                  </a:lnTo>
                  <a:lnTo>
                    <a:pt x="304" y="80"/>
                  </a:lnTo>
                  <a:lnTo>
                    <a:pt x="305" y="82"/>
                  </a:lnTo>
                  <a:lnTo>
                    <a:pt x="305" y="83"/>
                  </a:lnTo>
                  <a:lnTo>
                    <a:pt x="305" y="84"/>
                  </a:lnTo>
                  <a:lnTo>
                    <a:pt x="304" y="85"/>
                  </a:lnTo>
                  <a:lnTo>
                    <a:pt x="303" y="84"/>
                  </a:lnTo>
                  <a:lnTo>
                    <a:pt x="303" y="83"/>
                  </a:lnTo>
                  <a:lnTo>
                    <a:pt x="303" y="82"/>
                  </a:lnTo>
                  <a:lnTo>
                    <a:pt x="304" y="82"/>
                  </a:lnTo>
                  <a:lnTo>
                    <a:pt x="304" y="83"/>
                  </a:lnTo>
                  <a:lnTo>
                    <a:pt x="305" y="83"/>
                  </a:lnTo>
                  <a:lnTo>
                    <a:pt x="304" y="82"/>
                  </a:lnTo>
                  <a:lnTo>
                    <a:pt x="303" y="82"/>
                  </a:lnTo>
                  <a:lnTo>
                    <a:pt x="303" y="80"/>
                  </a:lnTo>
                  <a:lnTo>
                    <a:pt x="303" y="82"/>
                  </a:lnTo>
                  <a:lnTo>
                    <a:pt x="303" y="80"/>
                  </a:lnTo>
                  <a:lnTo>
                    <a:pt x="301" y="80"/>
                  </a:lnTo>
                  <a:lnTo>
                    <a:pt x="301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299" y="83"/>
                  </a:lnTo>
                  <a:lnTo>
                    <a:pt x="299" y="82"/>
                  </a:lnTo>
                  <a:lnTo>
                    <a:pt x="298" y="82"/>
                  </a:lnTo>
                  <a:lnTo>
                    <a:pt x="298" y="83"/>
                  </a:lnTo>
                  <a:lnTo>
                    <a:pt x="297" y="83"/>
                  </a:lnTo>
                  <a:lnTo>
                    <a:pt x="296" y="83"/>
                  </a:lnTo>
                  <a:lnTo>
                    <a:pt x="297" y="83"/>
                  </a:lnTo>
                  <a:lnTo>
                    <a:pt x="296" y="83"/>
                  </a:lnTo>
                  <a:lnTo>
                    <a:pt x="296" y="82"/>
                  </a:lnTo>
                  <a:lnTo>
                    <a:pt x="295" y="82"/>
                  </a:lnTo>
                  <a:lnTo>
                    <a:pt x="293" y="82"/>
                  </a:lnTo>
                  <a:lnTo>
                    <a:pt x="295" y="82"/>
                  </a:lnTo>
                  <a:lnTo>
                    <a:pt x="295" y="83"/>
                  </a:lnTo>
                  <a:lnTo>
                    <a:pt x="296" y="83"/>
                  </a:lnTo>
                  <a:lnTo>
                    <a:pt x="295" y="83"/>
                  </a:lnTo>
                  <a:lnTo>
                    <a:pt x="295" y="84"/>
                  </a:lnTo>
                  <a:lnTo>
                    <a:pt x="295" y="83"/>
                  </a:lnTo>
                  <a:lnTo>
                    <a:pt x="295" y="84"/>
                  </a:lnTo>
                  <a:lnTo>
                    <a:pt x="296" y="84"/>
                  </a:lnTo>
                  <a:lnTo>
                    <a:pt x="297" y="84"/>
                  </a:lnTo>
                  <a:lnTo>
                    <a:pt x="297" y="85"/>
                  </a:lnTo>
                  <a:lnTo>
                    <a:pt x="298" y="85"/>
                  </a:lnTo>
                  <a:lnTo>
                    <a:pt x="298" y="84"/>
                  </a:lnTo>
                  <a:lnTo>
                    <a:pt x="299" y="84"/>
                  </a:lnTo>
                  <a:lnTo>
                    <a:pt x="299" y="85"/>
                  </a:lnTo>
                  <a:lnTo>
                    <a:pt x="300" y="85"/>
                  </a:lnTo>
                  <a:lnTo>
                    <a:pt x="301" y="85"/>
                  </a:lnTo>
                  <a:lnTo>
                    <a:pt x="301" y="86"/>
                  </a:lnTo>
                  <a:lnTo>
                    <a:pt x="303" y="86"/>
                  </a:lnTo>
                  <a:lnTo>
                    <a:pt x="304" y="86"/>
                  </a:lnTo>
                  <a:lnTo>
                    <a:pt x="304" y="87"/>
                  </a:lnTo>
                  <a:lnTo>
                    <a:pt x="305" y="87"/>
                  </a:lnTo>
                  <a:lnTo>
                    <a:pt x="306" y="88"/>
                  </a:lnTo>
                  <a:lnTo>
                    <a:pt x="307" y="90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6" y="92"/>
                  </a:lnTo>
                  <a:lnTo>
                    <a:pt x="306" y="93"/>
                  </a:lnTo>
                  <a:lnTo>
                    <a:pt x="305" y="93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301" y="95"/>
                  </a:lnTo>
                  <a:lnTo>
                    <a:pt x="301" y="96"/>
                  </a:lnTo>
                  <a:lnTo>
                    <a:pt x="301" y="95"/>
                  </a:lnTo>
                  <a:lnTo>
                    <a:pt x="301" y="94"/>
                  </a:lnTo>
                  <a:lnTo>
                    <a:pt x="301" y="95"/>
                  </a:lnTo>
                  <a:lnTo>
                    <a:pt x="300" y="95"/>
                  </a:lnTo>
                  <a:lnTo>
                    <a:pt x="299" y="95"/>
                  </a:lnTo>
                  <a:lnTo>
                    <a:pt x="299" y="94"/>
                  </a:lnTo>
                  <a:lnTo>
                    <a:pt x="298" y="94"/>
                  </a:lnTo>
                  <a:lnTo>
                    <a:pt x="298" y="93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5" y="91"/>
                  </a:lnTo>
                  <a:lnTo>
                    <a:pt x="295" y="90"/>
                  </a:lnTo>
                  <a:lnTo>
                    <a:pt x="293" y="88"/>
                  </a:lnTo>
                  <a:lnTo>
                    <a:pt x="293" y="87"/>
                  </a:lnTo>
                  <a:lnTo>
                    <a:pt x="292" y="86"/>
                  </a:lnTo>
                  <a:lnTo>
                    <a:pt x="292" y="85"/>
                  </a:lnTo>
                  <a:lnTo>
                    <a:pt x="291" y="85"/>
                  </a:lnTo>
                  <a:lnTo>
                    <a:pt x="290" y="85"/>
                  </a:lnTo>
                  <a:lnTo>
                    <a:pt x="290" y="84"/>
                  </a:lnTo>
                  <a:lnTo>
                    <a:pt x="289" y="84"/>
                  </a:lnTo>
                  <a:lnTo>
                    <a:pt x="290" y="85"/>
                  </a:lnTo>
                  <a:lnTo>
                    <a:pt x="290" y="86"/>
                  </a:lnTo>
                  <a:lnTo>
                    <a:pt x="291" y="86"/>
                  </a:lnTo>
                  <a:lnTo>
                    <a:pt x="291" y="87"/>
                  </a:lnTo>
                  <a:lnTo>
                    <a:pt x="290" y="87"/>
                  </a:lnTo>
                  <a:lnTo>
                    <a:pt x="289" y="87"/>
                  </a:lnTo>
                  <a:lnTo>
                    <a:pt x="290" y="88"/>
                  </a:lnTo>
                  <a:lnTo>
                    <a:pt x="291" y="88"/>
                  </a:lnTo>
                  <a:lnTo>
                    <a:pt x="292" y="88"/>
                  </a:lnTo>
                  <a:lnTo>
                    <a:pt x="292" y="90"/>
                  </a:lnTo>
                  <a:lnTo>
                    <a:pt x="293" y="90"/>
                  </a:lnTo>
                  <a:lnTo>
                    <a:pt x="295" y="91"/>
                  </a:lnTo>
                  <a:lnTo>
                    <a:pt x="293" y="91"/>
                  </a:lnTo>
                  <a:lnTo>
                    <a:pt x="295" y="91"/>
                  </a:lnTo>
                  <a:lnTo>
                    <a:pt x="295" y="92"/>
                  </a:lnTo>
                  <a:lnTo>
                    <a:pt x="295" y="91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6" y="93"/>
                  </a:lnTo>
                  <a:lnTo>
                    <a:pt x="297" y="93"/>
                  </a:lnTo>
                  <a:lnTo>
                    <a:pt x="296" y="94"/>
                  </a:lnTo>
                  <a:lnTo>
                    <a:pt x="297" y="94"/>
                  </a:lnTo>
                  <a:lnTo>
                    <a:pt x="297" y="93"/>
                  </a:lnTo>
                  <a:lnTo>
                    <a:pt x="298" y="93"/>
                  </a:lnTo>
                  <a:lnTo>
                    <a:pt x="298" y="94"/>
                  </a:lnTo>
                  <a:lnTo>
                    <a:pt x="298" y="95"/>
                  </a:lnTo>
                  <a:lnTo>
                    <a:pt x="299" y="95"/>
                  </a:lnTo>
                  <a:lnTo>
                    <a:pt x="299" y="96"/>
                  </a:lnTo>
                  <a:lnTo>
                    <a:pt x="298" y="96"/>
                  </a:lnTo>
                  <a:lnTo>
                    <a:pt x="299" y="96"/>
                  </a:lnTo>
                  <a:lnTo>
                    <a:pt x="299" y="97"/>
                  </a:lnTo>
                  <a:lnTo>
                    <a:pt x="299" y="99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299" y="100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0" y="102"/>
                  </a:lnTo>
                  <a:lnTo>
                    <a:pt x="300" y="103"/>
                  </a:lnTo>
                  <a:lnTo>
                    <a:pt x="300" y="104"/>
                  </a:lnTo>
                  <a:lnTo>
                    <a:pt x="300" y="103"/>
                  </a:lnTo>
                  <a:lnTo>
                    <a:pt x="299" y="103"/>
                  </a:lnTo>
                  <a:lnTo>
                    <a:pt x="300" y="103"/>
                  </a:lnTo>
                  <a:lnTo>
                    <a:pt x="300" y="104"/>
                  </a:lnTo>
                  <a:lnTo>
                    <a:pt x="298" y="102"/>
                  </a:lnTo>
                  <a:lnTo>
                    <a:pt x="297" y="103"/>
                  </a:lnTo>
                  <a:lnTo>
                    <a:pt x="297" y="102"/>
                  </a:lnTo>
                  <a:lnTo>
                    <a:pt x="296" y="102"/>
                  </a:lnTo>
                  <a:lnTo>
                    <a:pt x="295" y="102"/>
                  </a:lnTo>
                  <a:lnTo>
                    <a:pt x="295" y="101"/>
                  </a:lnTo>
                  <a:lnTo>
                    <a:pt x="295" y="100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3" y="100"/>
                  </a:lnTo>
                  <a:lnTo>
                    <a:pt x="293" y="99"/>
                  </a:lnTo>
                  <a:lnTo>
                    <a:pt x="293" y="100"/>
                  </a:lnTo>
                  <a:lnTo>
                    <a:pt x="292" y="99"/>
                  </a:lnTo>
                  <a:lnTo>
                    <a:pt x="292" y="100"/>
                  </a:lnTo>
                  <a:lnTo>
                    <a:pt x="291" y="100"/>
                  </a:lnTo>
                  <a:lnTo>
                    <a:pt x="292" y="100"/>
                  </a:lnTo>
                  <a:lnTo>
                    <a:pt x="292" y="101"/>
                  </a:lnTo>
                  <a:lnTo>
                    <a:pt x="293" y="101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5" y="102"/>
                  </a:lnTo>
                  <a:lnTo>
                    <a:pt x="293" y="102"/>
                  </a:lnTo>
                  <a:lnTo>
                    <a:pt x="295" y="103"/>
                  </a:lnTo>
                  <a:lnTo>
                    <a:pt x="295" y="102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4"/>
                  </a:lnTo>
                  <a:lnTo>
                    <a:pt x="296" y="105"/>
                  </a:lnTo>
                  <a:lnTo>
                    <a:pt x="297" y="105"/>
                  </a:lnTo>
                  <a:lnTo>
                    <a:pt x="297" y="104"/>
                  </a:lnTo>
                  <a:lnTo>
                    <a:pt x="298" y="105"/>
                  </a:lnTo>
                  <a:lnTo>
                    <a:pt x="297" y="105"/>
                  </a:lnTo>
                  <a:lnTo>
                    <a:pt x="298" y="105"/>
                  </a:lnTo>
                  <a:lnTo>
                    <a:pt x="297" y="107"/>
                  </a:lnTo>
                  <a:lnTo>
                    <a:pt x="298" y="107"/>
                  </a:lnTo>
                  <a:lnTo>
                    <a:pt x="298" y="108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6" y="110"/>
                  </a:lnTo>
                  <a:lnTo>
                    <a:pt x="296" y="109"/>
                  </a:lnTo>
                  <a:lnTo>
                    <a:pt x="295" y="109"/>
                  </a:lnTo>
                  <a:lnTo>
                    <a:pt x="296" y="108"/>
                  </a:lnTo>
                  <a:lnTo>
                    <a:pt x="295" y="108"/>
                  </a:lnTo>
                  <a:lnTo>
                    <a:pt x="295" y="109"/>
                  </a:lnTo>
                  <a:lnTo>
                    <a:pt x="295" y="108"/>
                  </a:lnTo>
                  <a:lnTo>
                    <a:pt x="295" y="109"/>
                  </a:lnTo>
                  <a:lnTo>
                    <a:pt x="295" y="110"/>
                  </a:lnTo>
                  <a:lnTo>
                    <a:pt x="295" y="111"/>
                  </a:lnTo>
                  <a:lnTo>
                    <a:pt x="295" y="110"/>
                  </a:lnTo>
                  <a:lnTo>
                    <a:pt x="293" y="110"/>
                  </a:lnTo>
                  <a:lnTo>
                    <a:pt x="293" y="111"/>
                  </a:lnTo>
                  <a:lnTo>
                    <a:pt x="293" y="110"/>
                  </a:lnTo>
                  <a:lnTo>
                    <a:pt x="293" y="111"/>
                  </a:lnTo>
                  <a:lnTo>
                    <a:pt x="292" y="111"/>
                  </a:lnTo>
                  <a:lnTo>
                    <a:pt x="293" y="111"/>
                  </a:lnTo>
                  <a:lnTo>
                    <a:pt x="293" y="112"/>
                  </a:lnTo>
                  <a:lnTo>
                    <a:pt x="295" y="112"/>
                  </a:lnTo>
                  <a:lnTo>
                    <a:pt x="296" y="112"/>
                  </a:lnTo>
                  <a:lnTo>
                    <a:pt x="297" y="112"/>
                  </a:lnTo>
                  <a:lnTo>
                    <a:pt x="296" y="112"/>
                  </a:lnTo>
                  <a:lnTo>
                    <a:pt x="297" y="112"/>
                  </a:lnTo>
                  <a:lnTo>
                    <a:pt x="298" y="113"/>
                  </a:lnTo>
                  <a:lnTo>
                    <a:pt x="298" y="114"/>
                  </a:lnTo>
                  <a:lnTo>
                    <a:pt x="297" y="114"/>
                  </a:lnTo>
                  <a:lnTo>
                    <a:pt x="298" y="114"/>
                  </a:lnTo>
                  <a:lnTo>
                    <a:pt x="297" y="114"/>
                  </a:lnTo>
                  <a:lnTo>
                    <a:pt x="297" y="116"/>
                  </a:lnTo>
                  <a:lnTo>
                    <a:pt x="297" y="117"/>
                  </a:lnTo>
                  <a:lnTo>
                    <a:pt x="296" y="118"/>
                  </a:lnTo>
                  <a:lnTo>
                    <a:pt x="295" y="119"/>
                  </a:lnTo>
                  <a:lnTo>
                    <a:pt x="293" y="119"/>
                  </a:lnTo>
                  <a:lnTo>
                    <a:pt x="295" y="120"/>
                  </a:lnTo>
                  <a:lnTo>
                    <a:pt x="293" y="120"/>
                  </a:lnTo>
                  <a:lnTo>
                    <a:pt x="293" y="121"/>
                  </a:lnTo>
                  <a:lnTo>
                    <a:pt x="293" y="122"/>
                  </a:lnTo>
                  <a:lnTo>
                    <a:pt x="292" y="122"/>
                  </a:lnTo>
                  <a:lnTo>
                    <a:pt x="291" y="122"/>
                  </a:lnTo>
                  <a:lnTo>
                    <a:pt x="290" y="122"/>
                  </a:lnTo>
                  <a:lnTo>
                    <a:pt x="290" y="121"/>
                  </a:lnTo>
                  <a:lnTo>
                    <a:pt x="290" y="122"/>
                  </a:lnTo>
                  <a:lnTo>
                    <a:pt x="291" y="122"/>
                  </a:lnTo>
                  <a:lnTo>
                    <a:pt x="291" y="124"/>
                  </a:lnTo>
                  <a:lnTo>
                    <a:pt x="291" y="125"/>
                  </a:lnTo>
                  <a:lnTo>
                    <a:pt x="291" y="126"/>
                  </a:lnTo>
                  <a:lnTo>
                    <a:pt x="291" y="127"/>
                  </a:lnTo>
                  <a:lnTo>
                    <a:pt x="292" y="128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3" y="129"/>
                  </a:lnTo>
                  <a:lnTo>
                    <a:pt x="293" y="130"/>
                  </a:lnTo>
                  <a:lnTo>
                    <a:pt x="293" y="132"/>
                  </a:lnTo>
                  <a:lnTo>
                    <a:pt x="293" y="133"/>
                  </a:lnTo>
                  <a:lnTo>
                    <a:pt x="293" y="134"/>
                  </a:lnTo>
                  <a:lnTo>
                    <a:pt x="293" y="135"/>
                  </a:lnTo>
                  <a:lnTo>
                    <a:pt x="295" y="136"/>
                  </a:lnTo>
                  <a:lnTo>
                    <a:pt x="295" y="137"/>
                  </a:lnTo>
                  <a:lnTo>
                    <a:pt x="295" y="138"/>
                  </a:lnTo>
                  <a:lnTo>
                    <a:pt x="295" y="139"/>
                  </a:lnTo>
                  <a:lnTo>
                    <a:pt x="296" y="141"/>
                  </a:lnTo>
                  <a:lnTo>
                    <a:pt x="296" y="142"/>
                  </a:lnTo>
                  <a:lnTo>
                    <a:pt x="296" y="143"/>
                  </a:lnTo>
                  <a:lnTo>
                    <a:pt x="296" y="145"/>
                  </a:lnTo>
                  <a:lnTo>
                    <a:pt x="295" y="146"/>
                  </a:lnTo>
                  <a:lnTo>
                    <a:pt x="296" y="147"/>
                  </a:lnTo>
                  <a:lnTo>
                    <a:pt x="296" y="149"/>
                  </a:lnTo>
                  <a:lnTo>
                    <a:pt x="296" y="150"/>
                  </a:lnTo>
                  <a:lnTo>
                    <a:pt x="295" y="150"/>
                  </a:lnTo>
                  <a:lnTo>
                    <a:pt x="295" y="151"/>
                  </a:lnTo>
                  <a:lnTo>
                    <a:pt x="295" y="152"/>
                  </a:lnTo>
                  <a:lnTo>
                    <a:pt x="296" y="153"/>
                  </a:lnTo>
                  <a:lnTo>
                    <a:pt x="296" y="155"/>
                  </a:lnTo>
                  <a:lnTo>
                    <a:pt x="297" y="156"/>
                  </a:lnTo>
                  <a:lnTo>
                    <a:pt x="297" y="158"/>
                  </a:lnTo>
                  <a:lnTo>
                    <a:pt x="298" y="159"/>
                  </a:lnTo>
                  <a:lnTo>
                    <a:pt x="298" y="160"/>
                  </a:lnTo>
                  <a:lnTo>
                    <a:pt x="299" y="161"/>
                  </a:lnTo>
                  <a:lnTo>
                    <a:pt x="300" y="162"/>
                  </a:lnTo>
                  <a:lnTo>
                    <a:pt x="301" y="162"/>
                  </a:lnTo>
                  <a:lnTo>
                    <a:pt x="301" y="163"/>
                  </a:lnTo>
                  <a:lnTo>
                    <a:pt x="301" y="164"/>
                  </a:lnTo>
                  <a:lnTo>
                    <a:pt x="303" y="164"/>
                  </a:lnTo>
                  <a:lnTo>
                    <a:pt x="303" y="166"/>
                  </a:lnTo>
                  <a:lnTo>
                    <a:pt x="304" y="166"/>
                  </a:lnTo>
                  <a:lnTo>
                    <a:pt x="304" y="167"/>
                  </a:lnTo>
                  <a:lnTo>
                    <a:pt x="305" y="167"/>
                  </a:lnTo>
                  <a:lnTo>
                    <a:pt x="306" y="168"/>
                  </a:lnTo>
                  <a:lnTo>
                    <a:pt x="306" y="169"/>
                  </a:lnTo>
                  <a:lnTo>
                    <a:pt x="307" y="170"/>
                  </a:lnTo>
                  <a:lnTo>
                    <a:pt x="307" y="171"/>
                  </a:lnTo>
                  <a:lnTo>
                    <a:pt x="308" y="171"/>
                  </a:lnTo>
                  <a:lnTo>
                    <a:pt x="308" y="172"/>
                  </a:lnTo>
                  <a:lnTo>
                    <a:pt x="307" y="172"/>
                  </a:lnTo>
                  <a:lnTo>
                    <a:pt x="308" y="175"/>
                  </a:lnTo>
                  <a:lnTo>
                    <a:pt x="307" y="176"/>
                  </a:lnTo>
                  <a:lnTo>
                    <a:pt x="306" y="177"/>
                  </a:lnTo>
                  <a:lnTo>
                    <a:pt x="306" y="178"/>
                  </a:lnTo>
                  <a:lnTo>
                    <a:pt x="305" y="178"/>
                  </a:lnTo>
                  <a:lnTo>
                    <a:pt x="305" y="179"/>
                  </a:lnTo>
                  <a:lnTo>
                    <a:pt x="304" y="179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0" y="178"/>
                  </a:lnTo>
                  <a:lnTo>
                    <a:pt x="300" y="179"/>
                  </a:lnTo>
                  <a:lnTo>
                    <a:pt x="300" y="178"/>
                  </a:lnTo>
                  <a:lnTo>
                    <a:pt x="299" y="178"/>
                  </a:lnTo>
                  <a:lnTo>
                    <a:pt x="298" y="178"/>
                  </a:lnTo>
                  <a:lnTo>
                    <a:pt x="298" y="179"/>
                  </a:lnTo>
                  <a:lnTo>
                    <a:pt x="299" y="179"/>
                  </a:lnTo>
                  <a:lnTo>
                    <a:pt x="299" y="180"/>
                  </a:lnTo>
                  <a:lnTo>
                    <a:pt x="300" y="181"/>
                  </a:lnTo>
                  <a:lnTo>
                    <a:pt x="300" y="183"/>
                  </a:lnTo>
                  <a:lnTo>
                    <a:pt x="301" y="183"/>
                  </a:lnTo>
                  <a:lnTo>
                    <a:pt x="301" y="184"/>
                  </a:lnTo>
                  <a:lnTo>
                    <a:pt x="303" y="183"/>
                  </a:lnTo>
                  <a:lnTo>
                    <a:pt x="303" y="184"/>
                  </a:lnTo>
                  <a:lnTo>
                    <a:pt x="304" y="184"/>
                  </a:lnTo>
                  <a:lnTo>
                    <a:pt x="304" y="183"/>
                  </a:lnTo>
                  <a:lnTo>
                    <a:pt x="305" y="181"/>
                  </a:lnTo>
                  <a:lnTo>
                    <a:pt x="306" y="181"/>
                  </a:lnTo>
                  <a:lnTo>
                    <a:pt x="307" y="181"/>
                  </a:lnTo>
                  <a:lnTo>
                    <a:pt x="308" y="181"/>
                  </a:lnTo>
                  <a:lnTo>
                    <a:pt x="309" y="181"/>
                  </a:lnTo>
                  <a:lnTo>
                    <a:pt x="309" y="183"/>
                  </a:lnTo>
                  <a:lnTo>
                    <a:pt x="308" y="185"/>
                  </a:lnTo>
                  <a:lnTo>
                    <a:pt x="307" y="185"/>
                  </a:lnTo>
                  <a:lnTo>
                    <a:pt x="307" y="186"/>
                  </a:lnTo>
                  <a:lnTo>
                    <a:pt x="307" y="187"/>
                  </a:lnTo>
                  <a:lnTo>
                    <a:pt x="307" y="188"/>
                  </a:lnTo>
                  <a:lnTo>
                    <a:pt x="307" y="189"/>
                  </a:lnTo>
                  <a:lnTo>
                    <a:pt x="308" y="190"/>
                  </a:lnTo>
                  <a:lnTo>
                    <a:pt x="308" y="192"/>
                  </a:lnTo>
                  <a:lnTo>
                    <a:pt x="308" y="193"/>
                  </a:lnTo>
                  <a:lnTo>
                    <a:pt x="309" y="194"/>
                  </a:lnTo>
                  <a:lnTo>
                    <a:pt x="311" y="195"/>
                  </a:lnTo>
                  <a:lnTo>
                    <a:pt x="311" y="196"/>
                  </a:lnTo>
                  <a:lnTo>
                    <a:pt x="311" y="197"/>
                  </a:lnTo>
                  <a:lnTo>
                    <a:pt x="312" y="197"/>
                  </a:lnTo>
                  <a:lnTo>
                    <a:pt x="312" y="198"/>
                  </a:lnTo>
                  <a:lnTo>
                    <a:pt x="313" y="198"/>
                  </a:lnTo>
                  <a:lnTo>
                    <a:pt x="313" y="200"/>
                  </a:lnTo>
                  <a:lnTo>
                    <a:pt x="314" y="201"/>
                  </a:lnTo>
                  <a:lnTo>
                    <a:pt x="314" y="202"/>
                  </a:lnTo>
                  <a:lnTo>
                    <a:pt x="315" y="202"/>
                  </a:lnTo>
                  <a:lnTo>
                    <a:pt x="315" y="203"/>
                  </a:lnTo>
                  <a:lnTo>
                    <a:pt x="314" y="204"/>
                  </a:lnTo>
                  <a:lnTo>
                    <a:pt x="313" y="204"/>
                  </a:lnTo>
                  <a:lnTo>
                    <a:pt x="313" y="205"/>
                  </a:lnTo>
                  <a:lnTo>
                    <a:pt x="313" y="204"/>
                  </a:lnTo>
                  <a:lnTo>
                    <a:pt x="312" y="204"/>
                  </a:lnTo>
                  <a:lnTo>
                    <a:pt x="313" y="203"/>
                  </a:lnTo>
                  <a:lnTo>
                    <a:pt x="312" y="203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3" y="205"/>
                  </a:lnTo>
                  <a:lnTo>
                    <a:pt x="313" y="206"/>
                  </a:lnTo>
                  <a:lnTo>
                    <a:pt x="314" y="206"/>
                  </a:lnTo>
                  <a:lnTo>
                    <a:pt x="314" y="208"/>
                  </a:lnTo>
                  <a:lnTo>
                    <a:pt x="314" y="209"/>
                  </a:lnTo>
                  <a:lnTo>
                    <a:pt x="314" y="210"/>
                  </a:lnTo>
                  <a:lnTo>
                    <a:pt x="314" y="211"/>
                  </a:lnTo>
                  <a:lnTo>
                    <a:pt x="314" y="212"/>
                  </a:lnTo>
                  <a:lnTo>
                    <a:pt x="315" y="214"/>
                  </a:lnTo>
                  <a:lnTo>
                    <a:pt x="313" y="213"/>
                  </a:lnTo>
                  <a:lnTo>
                    <a:pt x="312" y="213"/>
                  </a:lnTo>
                  <a:lnTo>
                    <a:pt x="309" y="209"/>
                  </a:lnTo>
                  <a:lnTo>
                    <a:pt x="308" y="209"/>
                  </a:lnTo>
                  <a:lnTo>
                    <a:pt x="308" y="208"/>
                  </a:lnTo>
                  <a:lnTo>
                    <a:pt x="308" y="209"/>
                  </a:lnTo>
                  <a:lnTo>
                    <a:pt x="308" y="208"/>
                  </a:lnTo>
                  <a:lnTo>
                    <a:pt x="307" y="208"/>
                  </a:lnTo>
                  <a:lnTo>
                    <a:pt x="306" y="206"/>
                  </a:lnTo>
                  <a:lnTo>
                    <a:pt x="307" y="205"/>
                  </a:lnTo>
                  <a:lnTo>
                    <a:pt x="306" y="205"/>
                  </a:lnTo>
                  <a:lnTo>
                    <a:pt x="306" y="206"/>
                  </a:lnTo>
                  <a:lnTo>
                    <a:pt x="305" y="206"/>
                  </a:lnTo>
                  <a:lnTo>
                    <a:pt x="306" y="206"/>
                  </a:lnTo>
                  <a:lnTo>
                    <a:pt x="305" y="206"/>
                  </a:lnTo>
                  <a:lnTo>
                    <a:pt x="304" y="203"/>
                  </a:lnTo>
                  <a:lnTo>
                    <a:pt x="304" y="200"/>
                  </a:lnTo>
                  <a:lnTo>
                    <a:pt x="300" y="201"/>
                  </a:lnTo>
                  <a:lnTo>
                    <a:pt x="300" y="202"/>
                  </a:lnTo>
                  <a:lnTo>
                    <a:pt x="301" y="203"/>
                  </a:lnTo>
                  <a:lnTo>
                    <a:pt x="300" y="204"/>
                  </a:lnTo>
                  <a:lnTo>
                    <a:pt x="300" y="203"/>
                  </a:lnTo>
                  <a:lnTo>
                    <a:pt x="299" y="203"/>
                  </a:lnTo>
                  <a:lnTo>
                    <a:pt x="299" y="202"/>
                  </a:lnTo>
                  <a:lnTo>
                    <a:pt x="299" y="203"/>
                  </a:lnTo>
                  <a:lnTo>
                    <a:pt x="298" y="203"/>
                  </a:lnTo>
                  <a:lnTo>
                    <a:pt x="298" y="202"/>
                  </a:lnTo>
                  <a:lnTo>
                    <a:pt x="298" y="203"/>
                  </a:lnTo>
                  <a:lnTo>
                    <a:pt x="297" y="203"/>
                  </a:lnTo>
                  <a:lnTo>
                    <a:pt x="298" y="203"/>
                  </a:lnTo>
                  <a:lnTo>
                    <a:pt x="298" y="204"/>
                  </a:lnTo>
                  <a:lnTo>
                    <a:pt x="299" y="205"/>
                  </a:lnTo>
                  <a:lnTo>
                    <a:pt x="300" y="205"/>
                  </a:lnTo>
                  <a:lnTo>
                    <a:pt x="299" y="205"/>
                  </a:lnTo>
                  <a:lnTo>
                    <a:pt x="297" y="203"/>
                  </a:lnTo>
                  <a:lnTo>
                    <a:pt x="293" y="201"/>
                  </a:lnTo>
                  <a:lnTo>
                    <a:pt x="292" y="196"/>
                  </a:lnTo>
                  <a:lnTo>
                    <a:pt x="290" y="195"/>
                  </a:lnTo>
                  <a:lnTo>
                    <a:pt x="290" y="194"/>
                  </a:lnTo>
                  <a:lnTo>
                    <a:pt x="289" y="194"/>
                  </a:lnTo>
                  <a:lnTo>
                    <a:pt x="288" y="193"/>
                  </a:lnTo>
                  <a:lnTo>
                    <a:pt x="287" y="193"/>
                  </a:lnTo>
                  <a:lnTo>
                    <a:pt x="284" y="192"/>
                  </a:lnTo>
                  <a:lnTo>
                    <a:pt x="282" y="192"/>
                  </a:lnTo>
                  <a:lnTo>
                    <a:pt x="278" y="190"/>
                  </a:lnTo>
                  <a:lnTo>
                    <a:pt x="279" y="189"/>
                  </a:lnTo>
                  <a:lnTo>
                    <a:pt x="280" y="188"/>
                  </a:lnTo>
                  <a:lnTo>
                    <a:pt x="280" y="189"/>
                  </a:lnTo>
                  <a:lnTo>
                    <a:pt x="281" y="188"/>
                  </a:lnTo>
                  <a:lnTo>
                    <a:pt x="280" y="187"/>
                  </a:lnTo>
                  <a:lnTo>
                    <a:pt x="279" y="187"/>
                  </a:lnTo>
                  <a:lnTo>
                    <a:pt x="278" y="187"/>
                  </a:lnTo>
                  <a:lnTo>
                    <a:pt x="276" y="187"/>
                  </a:lnTo>
                  <a:lnTo>
                    <a:pt x="278" y="187"/>
                  </a:lnTo>
                  <a:lnTo>
                    <a:pt x="278" y="188"/>
                  </a:lnTo>
                  <a:lnTo>
                    <a:pt x="276" y="189"/>
                  </a:lnTo>
                  <a:lnTo>
                    <a:pt x="276" y="188"/>
                  </a:lnTo>
                  <a:lnTo>
                    <a:pt x="278" y="189"/>
                  </a:lnTo>
                  <a:lnTo>
                    <a:pt x="276" y="189"/>
                  </a:lnTo>
                  <a:lnTo>
                    <a:pt x="278" y="189"/>
                  </a:lnTo>
                  <a:lnTo>
                    <a:pt x="275" y="190"/>
                  </a:lnTo>
                  <a:lnTo>
                    <a:pt x="274" y="189"/>
                  </a:lnTo>
                  <a:lnTo>
                    <a:pt x="275" y="189"/>
                  </a:lnTo>
                  <a:lnTo>
                    <a:pt x="276" y="188"/>
                  </a:lnTo>
                  <a:lnTo>
                    <a:pt x="276" y="187"/>
                  </a:lnTo>
                  <a:lnTo>
                    <a:pt x="275" y="187"/>
                  </a:lnTo>
                  <a:lnTo>
                    <a:pt x="275" y="188"/>
                  </a:lnTo>
                  <a:lnTo>
                    <a:pt x="274" y="188"/>
                  </a:lnTo>
                  <a:lnTo>
                    <a:pt x="274" y="187"/>
                  </a:lnTo>
                  <a:lnTo>
                    <a:pt x="273" y="187"/>
                  </a:lnTo>
                  <a:lnTo>
                    <a:pt x="274" y="188"/>
                  </a:lnTo>
                  <a:lnTo>
                    <a:pt x="274" y="189"/>
                  </a:lnTo>
                  <a:lnTo>
                    <a:pt x="273" y="189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2" y="189"/>
                  </a:lnTo>
                  <a:lnTo>
                    <a:pt x="273" y="190"/>
                  </a:lnTo>
                  <a:lnTo>
                    <a:pt x="272" y="190"/>
                  </a:lnTo>
                  <a:lnTo>
                    <a:pt x="273" y="190"/>
                  </a:lnTo>
                  <a:lnTo>
                    <a:pt x="272" y="192"/>
                  </a:lnTo>
                  <a:lnTo>
                    <a:pt x="270" y="192"/>
                  </a:lnTo>
                  <a:lnTo>
                    <a:pt x="270" y="189"/>
                  </a:lnTo>
                  <a:lnTo>
                    <a:pt x="269" y="188"/>
                  </a:lnTo>
                  <a:lnTo>
                    <a:pt x="267" y="188"/>
                  </a:lnTo>
                  <a:lnTo>
                    <a:pt x="266" y="188"/>
                  </a:lnTo>
                  <a:lnTo>
                    <a:pt x="267" y="185"/>
                  </a:lnTo>
                  <a:lnTo>
                    <a:pt x="265" y="181"/>
                  </a:lnTo>
                  <a:lnTo>
                    <a:pt x="264" y="178"/>
                  </a:lnTo>
                  <a:lnTo>
                    <a:pt x="264" y="176"/>
                  </a:lnTo>
                  <a:lnTo>
                    <a:pt x="262" y="175"/>
                  </a:lnTo>
                  <a:lnTo>
                    <a:pt x="261" y="178"/>
                  </a:lnTo>
                  <a:lnTo>
                    <a:pt x="262" y="180"/>
                  </a:lnTo>
                  <a:lnTo>
                    <a:pt x="263" y="184"/>
                  </a:lnTo>
                  <a:lnTo>
                    <a:pt x="263" y="185"/>
                  </a:lnTo>
                  <a:lnTo>
                    <a:pt x="264" y="185"/>
                  </a:lnTo>
                  <a:lnTo>
                    <a:pt x="264" y="186"/>
                  </a:lnTo>
                  <a:lnTo>
                    <a:pt x="263" y="186"/>
                  </a:lnTo>
                  <a:lnTo>
                    <a:pt x="262" y="186"/>
                  </a:lnTo>
                  <a:lnTo>
                    <a:pt x="263" y="187"/>
                  </a:lnTo>
                  <a:lnTo>
                    <a:pt x="263" y="188"/>
                  </a:lnTo>
                  <a:lnTo>
                    <a:pt x="261" y="186"/>
                  </a:lnTo>
                  <a:lnTo>
                    <a:pt x="259" y="186"/>
                  </a:lnTo>
                  <a:lnTo>
                    <a:pt x="259" y="185"/>
                  </a:lnTo>
                  <a:lnTo>
                    <a:pt x="256" y="184"/>
                  </a:lnTo>
                  <a:lnTo>
                    <a:pt x="255" y="184"/>
                  </a:lnTo>
                  <a:lnTo>
                    <a:pt x="255" y="183"/>
                  </a:lnTo>
                  <a:lnTo>
                    <a:pt x="255" y="184"/>
                  </a:lnTo>
                  <a:lnTo>
                    <a:pt x="255" y="180"/>
                  </a:lnTo>
                  <a:lnTo>
                    <a:pt x="255" y="181"/>
                  </a:lnTo>
                  <a:lnTo>
                    <a:pt x="256" y="181"/>
                  </a:lnTo>
                  <a:lnTo>
                    <a:pt x="256" y="183"/>
                  </a:lnTo>
                  <a:lnTo>
                    <a:pt x="257" y="183"/>
                  </a:lnTo>
                  <a:lnTo>
                    <a:pt x="257" y="181"/>
                  </a:lnTo>
                  <a:lnTo>
                    <a:pt x="256" y="181"/>
                  </a:lnTo>
                  <a:lnTo>
                    <a:pt x="256" y="180"/>
                  </a:lnTo>
                  <a:lnTo>
                    <a:pt x="256" y="179"/>
                  </a:lnTo>
                  <a:lnTo>
                    <a:pt x="256" y="180"/>
                  </a:lnTo>
                  <a:lnTo>
                    <a:pt x="255" y="180"/>
                  </a:lnTo>
                  <a:lnTo>
                    <a:pt x="254" y="179"/>
                  </a:lnTo>
                  <a:lnTo>
                    <a:pt x="253" y="178"/>
                  </a:lnTo>
                  <a:lnTo>
                    <a:pt x="254" y="178"/>
                  </a:lnTo>
                  <a:lnTo>
                    <a:pt x="254" y="177"/>
                  </a:lnTo>
                  <a:lnTo>
                    <a:pt x="254" y="178"/>
                  </a:lnTo>
                  <a:lnTo>
                    <a:pt x="253" y="178"/>
                  </a:lnTo>
                  <a:lnTo>
                    <a:pt x="250" y="177"/>
                  </a:lnTo>
                  <a:lnTo>
                    <a:pt x="249" y="175"/>
                  </a:lnTo>
                  <a:lnTo>
                    <a:pt x="248" y="170"/>
                  </a:lnTo>
                  <a:lnTo>
                    <a:pt x="246" y="163"/>
                  </a:lnTo>
                  <a:lnTo>
                    <a:pt x="245" y="163"/>
                  </a:lnTo>
                  <a:lnTo>
                    <a:pt x="244" y="162"/>
                  </a:lnTo>
                  <a:lnTo>
                    <a:pt x="245" y="162"/>
                  </a:lnTo>
                  <a:lnTo>
                    <a:pt x="244" y="162"/>
                  </a:lnTo>
                  <a:lnTo>
                    <a:pt x="244" y="161"/>
                  </a:lnTo>
                  <a:lnTo>
                    <a:pt x="244" y="160"/>
                  </a:lnTo>
                  <a:lnTo>
                    <a:pt x="245" y="160"/>
                  </a:lnTo>
                  <a:lnTo>
                    <a:pt x="245" y="159"/>
                  </a:lnTo>
                  <a:lnTo>
                    <a:pt x="245" y="158"/>
                  </a:lnTo>
                  <a:lnTo>
                    <a:pt x="245" y="156"/>
                  </a:lnTo>
                  <a:lnTo>
                    <a:pt x="245" y="158"/>
                  </a:lnTo>
                  <a:lnTo>
                    <a:pt x="244" y="159"/>
                  </a:lnTo>
                  <a:lnTo>
                    <a:pt x="245" y="159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2" y="160"/>
                  </a:lnTo>
                  <a:lnTo>
                    <a:pt x="242" y="161"/>
                  </a:lnTo>
                  <a:lnTo>
                    <a:pt x="242" y="162"/>
                  </a:lnTo>
                  <a:lnTo>
                    <a:pt x="241" y="163"/>
                  </a:lnTo>
                  <a:lnTo>
                    <a:pt x="242" y="163"/>
                  </a:lnTo>
                  <a:lnTo>
                    <a:pt x="242" y="164"/>
                  </a:lnTo>
                  <a:lnTo>
                    <a:pt x="241" y="164"/>
                  </a:lnTo>
                  <a:lnTo>
                    <a:pt x="241" y="166"/>
                  </a:lnTo>
                  <a:lnTo>
                    <a:pt x="240" y="167"/>
                  </a:lnTo>
                  <a:lnTo>
                    <a:pt x="239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6" y="168"/>
                  </a:lnTo>
                  <a:lnTo>
                    <a:pt x="237" y="168"/>
                  </a:lnTo>
                  <a:lnTo>
                    <a:pt x="236" y="168"/>
                  </a:lnTo>
                  <a:lnTo>
                    <a:pt x="237" y="168"/>
                  </a:lnTo>
                  <a:lnTo>
                    <a:pt x="237" y="167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7" y="164"/>
                  </a:lnTo>
                  <a:lnTo>
                    <a:pt x="237" y="163"/>
                  </a:lnTo>
                  <a:lnTo>
                    <a:pt x="236" y="163"/>
                  </a:lnTo>
                  <a:lnTo>
                    <a:pt x="235" y="163"/>
                  </a:lnTo>
                  <a:lnTo>
                    <a:pt x="233" y="163"/>
                  </a:lnTo>
                  <a:lnTo>
                    <a:pt x="233" y="164"/>
                  </a:lnTo>
                  <a:lnTo>
                    <a:pt x="233" y="163"/>
                  </a:lnTo>
                  <a:lnTo>
                    <a:pt x="233" y="164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3"/>
                  </a:lnTo>
                  <a:lnTo>
                    <a:pt x="236" y="164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3" y="170"/>
                  </a:lnTo>
                  <a:lnTo>
                    <a:pt x="232" y="171"/>
                  </a:lnTo>
                  <a:lnTo>
                    <a:pt x="231" y="171"/>
                  </a:lnTo>
                  <a:lnTo>
                    <a:pt x="231" y="172"/>
                  </a:lnTo>
                  <a:lnTo>
                    <a:pt x="230" y="172"/>
                  </a:lnTo>
                  <a:lnTo>
                    <a:pt x="230" y="173"/>
                  </a:lnTo>
                  <a:lnTo>
                    <a:pt x="229" y="173"/>
                  </a:lnTo>
                  <a:lnTo>
                    <a:pt x="227" y="175"/>
                  </a:lnTo>
                  <a:lnTo>
                    <a:pt x="222" y="171"/>
                  </a:lnTo>
                  <a:lnTo>
                    <a:pt x="221" y="168"/>
                  </a:lnTo>
                  <a:lnTo>
                    <a:pt x="222" y="166"/>
                  </a:lnTo>
                  <a:lnTo>
                    <a:pt x="221" y="161"/>
                  </a:lnTo>
                  <a:lnTo>
                    <a:pt x="221" y="160"/>
                  </a:lnTo>
                  <a:lnTo>
                    <a:pt x="220" y="159"/>
                  </a:lnTo>
                  <a:lnTo>
                    <a:pt x="221" y="155"/>
                  </a:lnTo>
                  <a:lnTo>
                    <a:pt x="222" y="153"/>
                  </a:lnTo>
                  <a:lnTo>
                    <a:pt x="223" y="153"/>
                  </a:lnTo>
                  <a:lnTo>
                    <a:pt x="223" y="152"/>
                  </a:lnTo>
                  <a:lnTo>
                    <a:pt x="224" y="152"/>
                  </a:lnTo>
                  <a:lnTo>
                    <a:pt x="223" y="151"/>
                  </a:lnTo>
                  <a:lnTo>
                    <a:pt x="223" y="152"/>
                  </a:lnTo>
                  <a:lnTo>
                    <a:pt x="223" y="150"/>
                  </a:lnTo>
                  <a:lnTo>
                    <a:pt x="225" y="150"/>
                  </a:lnTo>
                  <a:lnTo>
                    <a:pt x="227" y="150"/>
                  </a:lnTo>
                  <a:lnTo>
                    <a:pt x="228" y="150"/>
                  </a:lnTo>
                  <a:lnTo>
                    <a:pt x="228" y="149"/>
                  </a:lnTo>
                  <a:lnTo>
                    <a:pt x="228" y="150"/>
                  </a:lnTo>
                  <a:lnTo>
                    <a:pt x="229" y="150"/>
                  </a:lnTo>
                  <a:lnTo>
                    <a:pt x="229" y="149"/>
                  </a:lnTo>
                  <a:lnTo>
                    <a:pt x="229" y="147"/>
                  </a:lnTo>
                  <a:lnTo>
                    <a:pt x="230" y="149"/>
                  </a:lnTo>
                  <a:lnTo>
                    <a:pt x="230" y="147"/>
                  </a:lnTo>
                  <a:lnTo>
                    <a:pt x="229" y="147"/>
                  </a:lnTo>
                  <a:lnTo>
                    <a:pt x="228" y="147"/>
                  </a:lnTo>
                  <a:lnTo>
                    <a:pt x="229" y="149"/>
                  </a:lnTo>
                  <a:lnTo>
                    <a:pt x="228" y="149"/>
                  </a:lnTo>
                  <a:lnTo>
                    <a:pt x="227" y="149"/>
                  </a:lnTo>
                  <a:lnTo>
                    <a:pt x="227" y="150"/>
                  </a:lnTo>
                  <a:lnTo>
                    <a:pt x="227" y="149"/>
                  </a:lnTo>
                  <a:lnTo>
                    <a:pt x="230" y="143"/>
                  </a:lnTo>
                  <a:lnTo>
                    <a:pt x="232" y="143"/>
                  </a:lnTo>
                  <a:lnTo>
                    <a:pt x="236" y="141"/>
                  </a:lnTo>
                  <a:lnTo>
                    <a:pt x="235" y="139"/>
                  </a:lnTo>
                  <a:lnTo>
                    <a:pt x="233" y="137"/>
                  </a:lnTo>
                  <a:lnTo>
                    <a:pt x="235" y="135"/>
                  </a:lnTo>
                  <a:lnTo>
                    <a:pt x="237" y="132"/>
                  </a:lnTo>
                  <a:lnTo>
                    <a:pt x="239" y="130"/>
                  </a:lnTo>
                  <a:lnTo>
                    <a:pt x="242" y="130"/>
                  </a:lnTo>
                  <a:lnTo>
                    <a:pt x="244" y="128"/>
                  </a:lnTo>
                  <a:lnTo>
                    <a:pt x="244" y="120"/>
                  </a:lnTo>
                  <a:lnTo>
                    <a:pt x="256" y="107"/>
                  </a:lnTo>
                  <a:lnTo>
                    <a:pt x="244" y="94"/>
                  </a:lnTo>
                  <a:lnTo>
                    <a:pt x="236" y="101"/>
                  </a:lnTo>
                  <a:lnTo>
                    <a:pt x="232" y="97"/>
                  </a:lnTo>
                  <a:lnTo>
                    <a:pt x="228" y="97"/>
                  </a:lnTo>
                  <a:lnTo>
                    <a:pt x="225" y="96"/>
                  </a:lnTo>
                  <a:lnTo>
                    <a:pt x="223" y="95"/>
                  </a:lnTo>
                  <a:lnTo>
                    <a:pt x="222" y="93"/>
                  </a:lnTo>
                  <a:lnTo>
                    <a:pt x="223" y="91"/>
                  </a:lnTo>
                  <a:lnTo>
                    <a:pt x="219" y="87"/>
                  </a:lnTo>
                  <a:lnTo>
                    <a:pt x="213" y="85"/>
                  </a:lnTo>
                  <a:lnTo>
                    <a:pt x="210" y="85"/>
                  </a:lnTo>
                  <a:lnTo>
                    <a:pt x="205" y="85"/>
                  </a:lnTo>
                  <a:lnTo>
                    <a:pt x="202" y="83"/>
                  </a:lnTo>
                  <a:lnTo>
                    <a:pt x="199" y="79"/>
                  </a:lnTo>
                  <a:lnTo>
                    <a:pt x="196" y="78"/>
                  </a:lnTo>
                  <a:lnTo>
                    <a:pt x="195" y="75"/>
                  </a:lnTo>
                  <a:lnTo>
                    <a:pt x="197" y="70"/>
                  </a:lnTo>
                  <a:lnTo>
                    <a:pt x="199" y="69"/>
                  </a:lnTo>
                  <a:lnTo>
                    <a:pt x="202" y="65"/>
                  </a:lnTo>
                  <a:lnTo>
                    <a:pt x="199" y="61"/>
                  </a:lnTo>
                  <a:lnTo>
                    <a:pt x="194" y="59"/>
                  </a:lnTo>
                  <a:lnTo>
                    <a:pt x="191" y="57"/>
                  </a:lnTo>
                  <a:lnTo>
                    <a:pt x="191" y="53"/>
                  </a:lnTo>
                  <a:lnTo>
                    <a:pt x="186" y="54"/>
                  </a:lnTo>
                  <a:lnTo>
                    <a:pt x="182" y="53"/>
                  </a:lnTo>
                  <a:lnTo>
                    <a:pt x="180" y="51"/>
                  </a:lnTo>
                  <a:lnTo>
                    <a:pt x="178" y="52"/>
                  </a:lnTo>
                  <a:lnTo>
                    <a:pt x="176" y="52"/>
                  </a:lnTo>
                  <a:lnTo>
                    <a:pt x="172" y="50"/>
                  </a:lnTo>
                  <a:lnTo>
                    <a:pt x="173" y="48"/>
                  </a:lnTo>
                  <a:lnTo>
                    <a:pt x="172" y="44"/>
                  </a:lnTo>
                  <a:lnTo>
                    <a:pt x="174" y="43"/>
                  </a:lnTo>
                  <a:lnTo>
                    <a:pt x="172" y="38"/>
                  </a:lnTo>
                  <a:lnTo>
                    <a:pt x="169" y="37"/>
                  </a:lnTo>
                  <a:lnTo>
                    <a:pt x="169" y="35"/>
                  </a:lnTo>
                  <a:lnTo>
                    <a:pt x="169" y="31"/>
                  </a:lnTo>
                  <a:lnTo>
                    <a:pt x="163" y="29"/>
                  </a:lnTo>
                  <a:lnTo>
                    <a:pt x="165" y="27"/>
                  </a:lnTo>
                  <a:lnTo>
                    <a:pt x="161" y="26"/>
                  </a:lnTo>
                  <a:lnTo>
                    <a:pt x="162" y="25"/>
                  </a:lnTo>
                  <a:lnTo>
                    <a:pt x="160" y="23"/>
                  </a:lnTo>
                  <a:lnTo>
                    <a:pt x="160" y="20"/>
                  </a:lnTo>
                  <a:lnTo>
                    <a:pt x="164" y="20"/>
                  </a:lnTo>
                  <a:lnTo>
                    <a:pt x="165" y="17"/>
                  </a:lnTo>
                  <a:lnTo>
                    <a:pt x="164" y="15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5" y="16"/>
                  </a:lnTo>
                  <a:lnTo>
                    <a:pt x="154" y="18"/>
                  </a:lnTo>
                  <a:lnTo>
                    <a:pt x="152" y="15"/>
                  </a:lnTo>
                  <a:lnTo>
                    <a:pt x="151" y="16"/>
                  </a:lnTo>
                  <a:lnTo>
                    <a:pt x="147" y="16"/>
                  </a:lnTo>
                  <a:lnTo>
                    <a:pt x="145" y="11"/>
                  </a:lnTo>
                  <a:lnTo>
                    <a:pt x="140" y="7"/>
                  </a:lnTo>
                  <a:lnTo>
                    <a:pt x="137" y="6"/>
                  </a:lnTo>
                  <a:lnTo>
                    <a:pt x="131" y="3"/>
                  </a:lnTo>
                  <a:lnTo>
                    <a:pt x="130" y="3"/>
                  </a:lnTo>
                  <a:lnTo>
                    <a:pt x="128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2" y="11"/>
                  </a:lnTo>
                  <a:lnTo>
                    <a:pt x="121" y="14"/>
                  </a:lnTo>
                  <a:lnTo>
                    <a:pt x="113" y="11"/>
                  </a:lnTo>
                  <a:lnTo>
                    <a:pt x="112" y="12"/>
                  </a:lnTo>
                  <a:lnTo>
                    <a:pt x="110" y="14"/>
                  </a:lnTo>
                  <a:lnTo>
                    <a:pt x="111" y="15"/>
                  </a:lnTo>
                  <a:lnTo>
                    <a:pt x="106" y="12"/>
                  </a:lnTo>
                  <a:lnTo>
                    <a:pt x="106" y="16"/>
                  </a:lnTo>
                  <a:lnTo>
                    <a:pt x="109" y="17"/>
                  </a:lnTo>
                  <a:lnTo>
                    <a:pt x="107" y="19"/>
                  </a:lnTo>
                  <a:lnTo>
                    <a:pt x="104" y="17"/>
                  </a:lnTo>
                  <a:lnTo>
                    <a:pt x="103" y="19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2" y="27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2" y="26"/>
                  </a:lnTo>
                  <a:lnTo>
                    <a:pt x="89" y="25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79" y="23"/>
                  </a:lnTo>
                  <a:lnTo>
                    <a:pt x="71" y="18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3" y="12"/>
                  </a:lnTo>
                  <a:lnTo>
                    <a:pt x="71" y="14"/>
                  </a:lnTo>
                  <a:lnTo>
                    <a:pt x="68" y="12"/>
                  </a:lnTo>
                  <a:lnTo>
                    <a:pt x="69" y="15"/>
                  </a:lnTo>
                  <a:lnTo>
                    <a:pt x="65" y="17"/>
                  </a:lnTo>
                  <a:lnTo>
                    <a:pt x="67" y="21"/>
                  </a:lnTo>
                  <a:lnTo>
                    <a:pt x="64" y="20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6" y="37"/>
                  </a:lnTo>
                  <a:lnTo>
                    <a:pt x="36" y="40"/>
                  </a:lnTo>
                  <a:lnTo>
                    <a:pt x="34" y="40"/>
                  </a:lnTo>
                  <a:lnTo>
                    <a:pt x="30" y="44"/>
                  </a:lnTo>
                  <a:lnTo>
                    <a:pt x="29" y="43"/>
                  </a:lnTo>
                  <a:lnTo>
                    <a:pt x="27" y="46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0" y="52"/>
                  </a:lnTo>
                  <a:lnTo>
                    <a:pt x="20" y="54"/>
                  </a:lnTo>
                  <a:lnTo>
                    <a:pt x="17" y="54"/>
                  </a:lnTo>
                  <a:lnTo>
                    <a:pt x="14" y="55"/>
                  </a:lnTo>
                  <a:lnTo>
                    <a:pt x="13" y="58"/>
                  </a:lnTo>
                  <a:lnTo>
                    <a:pt x="11" y="58"/>
                  </a:lnTo>
                  <a:lnTo>
                    <a:pt x="6" y="63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0" y="57"/>
                  </a:lnTo>
                  <a:lnTo>
                    <a:pt x="1" y="49"/>
                  </a:lnTo>
                  <a:lnTo>
                    <a:pt x="1" y="25"/>
                  </a:lnTo>
                  <a:lnTo>
                    <a:pt x="1" y="0"/>
                  </a:lnTo>
                  <a:lnTo>
                    <a:pt x="28" y="0"/>
                  </a:lnTo>
                  <a:lnTo>
                    <a:pt x="55" y="0"/>
                  </a:lnTo>
                  <a:lnTo>
                    <a:pt x="95" y="0"/>
                  </a:lnTo>
                  <a:lnTo>
                    <a:pt x="138" y="0"/>
                  </a:lnTo>
                  <a:lnTo>
                    <a:pt x="161" y="0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48" y="0"/>
                  </a:lnTo>
                  <a:lnTo>
                    <a:pt x="275" y="0"/>
                  </a:lnTo>
                  <a:lnTo>
                    <a:pt x="305" y="0"/>
                  </a:lnTo>
                  <a:lnTo>
                    <a:pt x="347" y="0"/>
                  </a:lnTo>
                  <a:lnTo>
                    <a:pt x="368" y="0"/>
                  </a:lnTo>
                  <a:lnTo>
                    <a:pt x="368" y="8"/>
                  </a:lnTo>
                  <a:lnTo>
                    <a:pt x="369" y="40"/>
                  </a:lnTo>
                  <a:lnTo>
                    <a:pt x="372" y="71"/>
                  </a:lnTo>
                  <a:lnTo>
                    <a:pt x="373" y="99"/>
                  </a:lnTo>
                  <a:lnTo>
                    <a:pt x="375" y="122"/>
                  </a:lnTo>
                  <a:lnTo>
                    <a:pt x="377" y="162"/>
                  </a:lnTo>
                  <a:lnTo>
                    <a:pt x="391" y="162"/>
                  </a:lnTo>
                  <a:lnTo>
                    <a:pt x="404" y="163"/>
                  </a:lnTo>
                  <a:lnTo>
                    <a:pt x="427" y="163"/>
                  </a:lnTo>
                  <a:lnTo>
                    <a:pt x="438" y="163"/>
                  </a:lnTo>
                  <a:lnTo>
                    <a:pt x="438" y="164"/>
                  </a:lnTo>
                  <a:lnTo>
                    <a:pt x="436" y="164"/>
                  </a:lnTo>
                  <a:lnTo>
                    <a:pt x="438" y="164"/>
                  </a:lnTo>
                  <a:lnTo>
                    <a:pt x="436" y="164"/>
                  </a:lnTo>
                  <a:lnTo>
                    <a:pt x="436" y="166"/>
                  </a:lnTo>
                  <a:lnTo>
                    <a:pt x="435" y="164"/>
                  </a:lnTo>
                  <a:lnTo>
                    <a:pt x="435" y="166"/>
                  </a:lnTo>
                  <a:lnTo>
                    <a:pt x="435" y="164"/>
                  </a:lnTo>
                  <a:lnTo>
                    <a:pt x="434" y="164"/>
                  </a:lnTo>
                  <a:lnTo>
                    <a:pt x="434" y="163"/>
                  </a:lnTo>
                  <a:lnTo>
                    <a:pt x="433" y="163"/>
                  </a:lnTo>
                  <a:lnTo>
                    <a:pt x="433" y="164"/>
                  </a:lnTo>
                  <a:lnTo>
                    <a:pt x="434" y="164"/>
                  </a:lnTo>
                  <a:lnTo>
                    <a:pt x="434" y="166"/>
                  </a:lnTo>
                  <a:lnTo>
                    <a:pt x="435" y="166"/>
                  </a:lnTo>
                  <a:lnTo>
                    <a:pt x="435" y="167"/>
                  </a:lnTo>
                  <a:lnTo>
                    <a:pt x="435" y="166"/>
                  </a:lnTo>
                  <a:lnTo>
                    <a:pt x="435" y="167"/>
                  </a:lnTo>
                  <a:lnTo>
                    <a:pt x="435" y="168"/>
                  </a:lnTo>
                  <a:lnTo>
                    <a:pt x="436" y="168"/>
                  </a:lnTo>
                  <a:lnTo>
                    <a:pt x="436" y="169"/>
                  </a:lnTo>
                  <a:lnTo>
                    <a:pt x="436" y="170"/>
                  </a:lnTo>
                  <a:lnTo>
                    <a:pt x="435" y="169"/>
                  </a:lnTo>
                  <a:lnTo>
                    <a:pt x="435" y="170"/>
                  </a:lnTo>
                  <a:lnTo>
                    <a:pt x="436" y="170"/>
                  </a:lnTo>
                  <a:lnTo>
                    <a:pt x="436" y="171"/>
                  </a:lnTo>
                  <a:lnTo>
                    <a:pt x="435" y="171"/>
                  </a:lnTo>
                  <a:lnTo>
                    <a:pt x="435" y="170"/>
                  </a:lnTo>
                  <a:lnTo>
                    <a:pt x="434" y="170"/>
                  </a:lnTo>
                  <a:lnTo>
                    <a:pt x="435" y="170"/>
                  </a:lnTo>
                  <a:lnTo>
                    <a:pt x="434" y="169"/>
                  </a:lnTo>
                  <a:lnTo>
                    <a:pt x="434" y="170"/>
                  </a:lnTo>
                  <a:lnTo>
                    <a:pt x="433" y="170"/>
                  </a:lnTo>
                  <a:lnTo>
                    <a:pt x="433" y="169"/>
                  </a:lnTo>
                  <a:lnTo>
                    <a:pt x="432" y="169"/>
                  </a:lnTo>
                  <a:lnTo>
                    <a:pt x="431" y="169"/>
                  </a:lnTo>
                  <a:lnTo>
                    <a:pt x="431" y="168"/>
                  </a:lnTo>
                  <a:lnTo>
                    <a:pt x="430" y="168"/>
                  </a:lnTo>
                  <a:lnTo>
                    <a:pt x="428" y="168"/>
                  </a:lnTo>
                  <a:lnTo>
                    <a:pt x="430" y="169"/>
                  </a:lnTo>
                  <a:lnTo>
                    <a:pt x="431" y="169"/>
                  </a:lnTo>
                  <a:lnTo>
                    <a:pt x="432" y="170"/>
                  </a:lnTo>
                  <a:lnTo>
                    <a:pt x="432" y="169"/>
                  </a:lnTo>
                  <a:lnTo>
                    <a:pt x="432" y="170"/>
                  </a:lnTo>
                  <a:lnTo>
                    <a:pt x="433" y="170"/>
                  </a:lnTo>
                  <a:lnTo>
                    <a:pt x="433" y="171"/>
                  </a:lnTo>
                  <a:lnTo>
                    <a:pt x="434" y="171"/>
                  </a:lnTo>
                  <a:lnTo>
                    <a:pt x="433" y="171"/>
                  </a:lnTo>
                  <a:lnTo>
                    <a:pt x="433" y="172"/>
                  </a:lnTo>
                  <a:lnTo>
                    <a:pt x="434" y="172"/>
                  </a:lnTo>
                  <a:lnTo>
                    <a:pt x="433" y="172"/>
                  </a:lnTo>
                  <a:lnTo>
                    <a:pt x="433" y="173"/>
                  </a:lnTo>
                  <a:lnTo>
                    <a:pt x="433" y="172"/>
                  </a:lnTo>
                  <a:lnTo>
                    <a:pt x="434" y="172"/>
                  </a:lnTo>
                  <a:lnTo>
                    <a:pt x="434" y="173"/>
                  </a:lnTo>
                  <a:lnTo>
                    <a:pt x="433" y="173"/>
                  </a:lnTo>
                  <a:lnTo>
                    <a:pt x="433" y="175"/>
                  </a:lnTo>
                  <a:lnTo>
                    <a:pt x="434" y="175"/>
                  </a:lnTo>
                  <a:lnTo>
                    <a:pt x="434" y="173"/>
                  </a:lnTo>
                  <a:lnTo>
                    <a:pt x="434" y="175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8" y="176"/>
                  </a:lnTo>
                  <a:lnTo>
                    <a:pt x="436" y="176"/>
                  </a:lnTo>
                  <a:lnTo>
                    <a:pt x="436" y="177"/>
                  </a:lnTo>
                  <a:lnTo>
                    <a:pt x="436" y="178"/>
                  </a:lnTo>
                  <a:lnTo>
                    <a:pt x="438" y="179"/>
                  </a:lnTo>
                  <a:lnTo>
                    <a:pt x="436" y="179"/>
                  </a:lnTo>
                  <a:lnTo>
                    <a:pt x="435" y="179"/>
                  </a:lnTo>
                  <a:lnTo>
                    <a:pt x="435" y="180"/>
                  </a:lnTo>
                  <a:lnTo>
                    <a:pt x="435" y="181"/>
                  </a:lnTo>
                  <a:lnTo>
                    <a:pt x="434" y="181"/>
                  </a:lnTo>
                  <a:lnTo>
                    <a:pt x="434" y="183"/>
                  </a:lnTo>
                  <a:lnTo>
                    <a:pt x="433" y="184"/>
                  </a:lnTo>
                  <a:lnTo>
                    <a:pt x="432" y="185"/>
                  </a:lnTo>
                  <a:lnTo>
                    <a:pt x="433" y="185"/>
                  </a:lnTo>
                  <a:lnTo>
                    <a:pt x="433" y="186"/>
                  </a:lnTo>
                  <a:lnTo>
                    <a:pt x="432" y="186"/>
                  </a:lnTo>
                  <a:lnTo>
                    <a:pt x="432" y="187"/>
                  </a:lnTo>
                  <a:lnTo>
                    <a:pt x="431" y="187"/>
                  </a:lnTo>
                  <a:lnTo>
                    <a:pt x="431" y="188"/>
                  </a:lnTo>
                  <a:lnTo>
                    <a:pt x="431" y="189"/>
                  </a:lnTo>
                  <a:lnTo>
                    <a:pt x="430" y="190"/>
                  </a:lnTo>
                  <a:lnTo>
                    <a:pt x="430" y="192"/>
                  </a:lnTo>
                  <a:lnTo>
                    <a:pt x="428" y="192"/>
                  </a:lnTo>
                  <a:lnTo>
                    <a:pt x="428" y="190"/>
                  </a:lnTo>
                  <a:lnTo>
                    <a:pt x="427" y="192"/>
                  </a:lnTo>
                  <a:lnTo>
                    <a:pt x="427" y="193"/>
                  </a:lnTo>
                  <a:lnTo>
                    <a:pt x="427" y="194"/>
                  </a:lnTo>
                  <a:lnTo>
                    <a:pt x="426" y="194"/>
                  </a:lnTo>
                  <a:lnTo>
                    <a:pt x="426" y="193"/>
                  </a:lnTo>
                  <a:lnTo>
                    <a:pt x="426" y="192"/>
                  </a:lnTo>
                  <a:lnTo>
                    <a:pt x="426" y="190"/>
                  </a:lnTo>
                  <a:lnTo>
                    <a:pt x="425" y="190"/>
                  </a:lnTo>
                  <a:lnTo>
                    <a:pt x="426" y="190"/>
                  </a:lnTo>
                  <a:lnTo>
                    <a:pt x="427" y="189"/>
                  </a:lnTo>
                  <a:lnTo>
                    <a:pt x="426" y="189"/>
                  </a:lnTo>
                  <a:lnTo>
                    <a:pt x="426" y="188"/>
                  </a:lnTo>
                  <a:lnTo>
                    <a:pt x="427" y="188"/>
                  </a:lnTo>
                  <a:lnTo>
                    <a:pt x="426" y="188"/>
                  </a:lnTo>
                  <a:lnTo>
                    <a:pt x="427" y="188"/>
                  </a:lnTo>
                  <a:lnTo>
                    <a:pt x="427" y="187"/>
                  </a:lnTo>
                  <a:lnTo>
                    <a:pt x="427" y="188"/>
                  </a:lnTo>
                  <a:lnTo>
                    <a:pt x="427" y="187"/>
                  </a:lnTo>
                  <a:lnTo>
                    <a:pt x="427" y="188"/>
                  </a:lnTo>
                  <a:lnTo>
                    <a:pt x="426" y="188"/>
                  </a:lnTo>
                  <a:lnTo>
                    <a:pt x="425" y="189"/>
                  </a:lnTo>
                  <a:lnTo>
                    <a:pt x="424" y="189"/>
                  </a:lnTo>
                  <a:lnTo>
                    <a:pt x="423" y="189"/>
                  </a:lnTo>
                  <a:lnTo>
                    <a:pt x="424" y="189"/>
                  </a:lnTo>
                  <a:lnTo>
                    <a:pt x="424" y="190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90"/>
                  </a:lnTo>
                  <a:lnTo>
                    <a:pt x="422" y="190"/>
                  </a:lnTo>
                  <a:lnTo>
                    <a:pt x="422" y="192"/>
                  </a:lnTo>
                  <a:lnTo>
                    <a:pt x="423" y="192"/>
                  </a:lnTo>
                  <a:lnTo>
                    <a:pt x="422" y="193"/>
                  </a:lnTo>
                  <a:lnTo>
                    <a:pt x="422" y="194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7"/>
                  </a:lnTo>
                  <a:lnTo>
                    <a:pt x="419" y="197"/>
                  </a:lnTo>
                  <a:lnTo>
                    <a:pt x="421" y="197"/>
                  </a:lnTo>
                  <a:lnTo>
                    <a:pt x="419" y="198"/>
                  </a:lnTo>
                  <a:lnTo>
                    <a:pt x="421" y="198"/>
                  </a:lnTo>
                  <a:lnTo>
                    <a:pt x="421" y="200"/>
                  </a:lnTo>
                  <a:lnTo>
                    <a:pt x="419" y="200"/>
                  </a:lnTo>
                  <a:lnTo>
                    <a:pt x="419" y="201"/>
                  </a:lnTo>
                  <a:lnTo>
                    <a:pt x="418" y="201"/>
                  </a:lnTo>
                  <a:lnTo>
                    <a:pt x="417" y="202"/>
                  </a:lnTo>
                  <a:lnTo>
                    <a:pt x="417" y="203"/>
                  </a:lnTo>
                  <a:lnTo>
                    <a:pt x="417" y="204"/>
                  </a:lnTo>
                  <a:lnTo>
                    <a:pt x="417" y="205"/>
                  </a:lnTo>
                  <a:lnTo>
                    <a:pt x="417" y="206"/>
                  </a:lnTo>
                  <a:lnTo>
                    <a:pt x="417" y="208"/>
                  </a:lnTo>
                  <a:lnTo>
                    <a:pt x="416" y="208"/>
                  </a:lnTo>
                  <a:lnTo>
                    <a:pt x="415" y="208"/>
                  </a:lnTo>
                  <a:lnTo>
                    <a:pt x="415" y="206"/>
                  </a:lnTo>
                  <a:lnTo>
                    <a:pt x="416" y="206"/>
                  </a:lnTo>
                  <a:lnTo>
                    <a:pt x="415" y="206"/>
                  </a:lnTo>
                  <a:lnTo>
                    <a:pt x="415" y="208"/>
                  </a:lnTo>
                  <a:lnTo>
                    <a:pt x="415" y="209"/>
                  </a:lnTo>
                  <a:lnTo>
                    <a:pt x="415" y="208"/>
                  </a:lnTo>
                  <a:lnTo>
                    <a:pt x="414" y="208"/>
                  </a:lnTo>
                  <a:lnTo>
                    <a:pt x="414" y="206"/>
                  </a:lnTo>
                  <a:lnTo>
                    <a:pt x="413" y="206"/>
                  </a:lnTo>
                  <a:lnTo>
                    <a:pt x="413" y="208"/>
                  </a:lnTo>
                  <a:lnTo>
                    <a:pt x="413" y="209"/>
                  </a:lnTo>
                  <a:lnTo>
                    <a:pt x="413" y="210"/>
                  </a:lnTo>
                  <a:lnTo>
                    <a:pt x="414" y="210"/>
                  </a:lnTo>
                  <a:lnTo>
                    <a:pt x="414" y="211"/>
                  </a:lnTo>
                  <a:lnTo>
                    <a:pt x="413" y="211"/>
                  </a:lnTo>
                  <a:lnTo>
                    <a:pt x="411" y="211"/>
                  </a:lnTo>
                  <a:lnTo>
                    <a:pt x="413" y="210"/>
                  </a:lnTo>
                  <a:lnTo>
                    <a:pt x="411" y="210"/>
                  </a:lnTo>
                  <a:lnTo>
                    <a:pt x="410" y="210"/>
                  </a:lnTo>
                  <a:lnTo>
                    <a:pt x="410" y="211"/>
                  </a:lnTo>
                  <a:lnTo>
                    <a:pt x="411" y="212"/>
                  </a:lnTo>
                  <a:lnTo>
                    <a:pt x="411" y="213"/>
                  </a:lnTo>
                  <a:lnTo>
                    <a:pt x="410" y="213"/>
                  </a:lnTo>
                  <a:lnTo>
                    <a:pt x="410" y="214"/>
                  </a:lnTo>
                  <a:lnTo>
                    <a:pt x="410" y="215"/>
                  </a:lnTo>
                  <a:lnTo>
                    <a:pt x="410" y="217"/>
                  </a:lnTo>
                  <a:lnTo>
                    <a:pt x="409" y="215"/>
                  </a:lnTo>
                  <a:lnTo>
                    <a:pt x="409" y="217"/>
                  </a:lnTo>
                  <a:lnTo>
                    <a:pt x="408" y="217"/>
                  </a:lnTo>
                  <a:lnTo>
                    <a:pt x="408" y="218"/>
                  </a:lnTo>
                  <a:close/>
                  <a:moveTo>
                    <a:pt x="325" y="181"/>
                  </a:moveTo>
                  <a:lnTo>
                    <a:pt x="324" y="180"/>
                  </a:lnTo>
                  <a:lnTo>
                    <a:pt x="325" y="181"/>
                  </a:lnTo>
                  <a:close/>
                  <a:moveTo>
                    <a:pt x="439" y="163"/>
                  </a:moveTo>
                  <a:lnTo>
                    <a:pt x="440" y="163"/>
                  </a:lnTo>
                  <a:lnTo>
                    <a:pt x="440" y="164"/>
                  </a:lnTo>
                  <a:lnTo>
                    <a:pt x="439" y="163"/>
                  </a:lnTo>
                  <a:close/>
                  <a:moveTo>
                    <a:pt x="440" y="163"/>
                  </a:moveTo>
                  <a:lnTo>
                    <a:pt x="441" y="163"/>
                  </a:lnTo>
                  <a:lnTo>
                    <a:pt x="441" y="167"/>
                  </a:lnTo>
                  <a:lnTo>
                    <a:pt x="441" y="168"/>
                  </a:lnTo>
                  <a:lnTo>
                    <a:pt x="439" y="175"/>
                  </a:lnTo>
                  <a:lnTo>
                    <a:pt x="438" y="179"/>
                  </a:lnTo>
                  <a:lnTo>
                    <a:pt x="438" y="178"/>
                  </a:lnTo>
                  <a:lnTo>
                    <a:pt x="438" y="177"/>
                  </a:lnTo>
                  <a:lnTo>
                    <a:pt x="438" y="176"/>
                  </a:lnTo>
                  <a:lnTo>
                    <a:pt x="439" y="176"/>
                  </a:lnTo>
                  <a:lnTo>
                    <a:pt x="438" y="175"/>
                  </a:lnTo>
                  <a:lnTo>
                    <a:pt x="439" y="175"/>
                  </a:lnTo>
                  <a:lnTo>
                    <a:pt x="439" y="173"/>
                  </a:lnTo>
                  <a:lnTo>
                    <a:pt x="439" y="172"/>
                  </a:lnTo>
                  <a:lnTo>
                    <a:pt x="439" y="171"/>
                  </a:lnTo>
                  <a:lnTo>
                    <a:pt x="439" y="170"/>
                  </a:lnTo>
                  <a:lnTo>
                    <a:pt x="440" y="170"/>
                  </a:lnTo>
                  <a:lnTo>
                    <a:pt x="439" y="170"/>
                  </a:lnTo>
                  <a:lnTo>
                    <a:pt x="440" y="170"/>
                  </a:lnTo>
                  <a:lnTo>
                    <a:pt x="440" y="169"/>
                  </a:lnTo>
                  <a:lnTo>
                    <a:pt x="440" y="168"/>
                  </a:lnTo>
                  <a:lnTo>
                    <a:pt x="439" y="169"/>
                  </a:lnTo>
                  <a:lnTo>
                    <a:pt x="439" y="168"/>
                  </a:lnTo>
                  <a:lnTo>
                    <a:pt x="440" y="168"/>
                  </a:lnTo>
                  <a:lnTo>
                    <a:pt x="440" y="167"/>
                  </a:lnTo>
                  <a:lnTo>
                    <a:pt x="440" y="166"/>
                  </a:lnTo>
                  <a:lnTo>
                    <a:pt x="440" y="164"/>
                  </a:lnTo>
                  <a:lnTo>
                    <a:pt x="440" y="16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74">
              <a:extLst>
                <a:ext uri="{FF2B5EF4-FFF2-40B4-BE49-F238E27FC236}">
                  <a16:creationId xmlns:a16="http://schemas.microsoft.com/office/drawing/2014/main" id="{3F59DD63-FB1C-2FCD-ECA1-52ED690732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6063" y="1822450"/>
              <a:ext cx="115888" cy="282575"/>
            </a:xfrm>
            <a:custGeom>
              <a:avLst/>
              <a:gdLst>
                <a:gd name="T0" fmla="*/ 1 w 73"/>
                <a:gd name="T1" fmla="*/ 15 h 178"/>
                <a:gd name="T2" fmla="*/ 22 w 73"/>
                <a:gd name="T3" fmla="*/ 0 h 178"/>
                <a:gd name="T4" fmla="*/ 34 w 73"/>
                <a:gd name="T5" fmla="*/ 6 h 178"/>
                <a:gd name="T6" fmla="*/ 30 w 73"/>
                <a:gd name="T7" fmla="*/ 9 h 178"/>
                <a:gd name="T8" fmla="*/ 28 w 73"/>
                <a:gd name="T9" fmla="*/ 15 h 178"/>
                <a:gd name="T10" fmla="*/ 24 w 73"/>
                <a:gd name="T11" fmla="*/ 14 h 178"/>
                <a:gd name="T12" fmla="*/ 25 w 73"/>
                <a:gd name="T13" fmla="*/ 18 h 178"/>
                <a:gd name="T14" fmla="*/ 20 w 73"/>
                <a:gd name="T15" fmla="*/ 24 h 178"/>
                <a:gd name="T16" fmla="*/ 17 w 73"/>
                <a:gd name="T17" fmla="*/ 30 h 178"/>
                <a:gd name="T18" fmla="*/ 17 w 73"/>
                <a:gd name="T19" fmla="*/ 33 h 178"/>
                <a:gd name="T20" fmla="*/ 22 w 73"/>
                <a:gd name="T21" fmla="*/ 35 h 178"/>
                <a:gd name="T22" fmla="*/ 21 w 73"/>
                <a:gd name="T23" fmla="*/ 42 h 178"/>
                <a:gd name="T24" fmla="*/ 20 w 73"/>
                <a:gd name="T25" fmla="*/ 48 h 178"/>
                <a:gd name="T26" fmla="*/ 21 w 73"/>
                <a:gd name="T27" fmla="*/ 52 h 178"/>
                <a:gd name="T28" fmla="*/ 25 w 73"/>
                <a:gd name="T29" fmla="*/ 56 h 178"/>
                <a:gd name="T30" fmla="*/ 26 w 73"/>
                <a:gd name="T31" fmla="*/ 61 h 178"/>
                <a:gd name="T32" fmla="*/ 29 w 73"/>
                <a:gd name="T33" fmla="*/ 64 h 178"/>
                <a:gd name="T34" fmla="*/ 29 w 73"/>
                <a:gd name="T35" fmla="*/ 67 h 178"/>
                <a:gd name="T36" fmla="*/ 30 w 73"/>
                <a:gd name="T37" fmla="*/ 64 h 178"/>
                <a:gd name="T38" fmla="*/ 34 w 73"/>
                <a:gd name="T39" fmla="*/ 68 h 178"/>
                <a:gd name="T40" fmla="*/ 38 w 73"/>
                <a:gd name="T41" fmla="*/ 74 h 178"/>
                <a:gd name="T42" fmla="*/ 39 w 73"/>
                <a:gd name="T43" fmla="*/ 81 h 178"/>
                <a:gd name="T44" fmla="*/ 38 w 73"/>
                <a:gd name="T45" fmla="*/ 91 h 178"/>
                <a:gd name="T46" fmla="*/ 38 w 73"/>
                <a:gd name="T47" fmla="*/ 98 h 178"/>
                <a:gd name="T48" fmla="*/ 41 w 73"/>
                <a:gd name="T49" fmla="*/ 102 h 178"/>
                <a:gd name="T50" fmla="*/ 45 w 73"/>
                <a:gd name="T51" fmla="*/ 107 h 178"/>
                <a:gd name="T52" fmla="*/ 47 w 73"/>
                <a:gd name="T53" fmla="*/ 116 h 178"/>
                <a:gd name="T54" fmla="*/ 50 w 73"/>
                <a:gd name="T55" fmla="*/ 123 h 178"/>
                <a:gd name="T56" fmla="*/ 55 w 73"/>
                <a:gd name="T57" fmla="*/ 127 h 178"/>
                <a:gd name="T58" fmla="*/ 62 w 73"/>
                <a:gd name="T59" fmla="*/ 134 h 178"/>
                <a:gd name="T60" fmla="*/ 66 w 73"/>
                <a:gd name="T61" fmla="*/ 136 h 178"/>
                <a:gd name="T62" fmla="*/ 70 w 73"/>
                <a:gd name="T63" fmla="*/ 139 h 178"/>
                <a:gd name="T64" fmla="*/ 71 w 73"/>
                <a:gd name="T65" fmla="*/ 144 h 178"/>
                <a:gd name="T66" fmla="*/ 72 w 73"/>
                <a:gd name="T67" fmla="*/ 151 h 178"/>
                <a:gd name="T68" fmla="*/ 70 w 73"/>
                <a:gd name="T69" fmla="*/ 158 h 178"/>
                <a:gd name="T70" fmla="*/ 71 w 73"/>
                <a:gd name="T71" fmla="*/ 157 h 178"/>
                <a:gd name="T72" fmla="*/ 72 w 73"/>
                <a:gd name="T73" fmla="*/ 157 h 178"/>
                <a:gd name="T74" fmla="*/ 70 w 73"/>
                <a:gd name="T75" fmla="*/ 154 h 178"/>
                <a:gd name="T76" fmla="*/ 71 w 73"/>
                <a:gd name="T77" fmla="*/ 150 h 178"/>
                <a:gd name="T78" fmla="*/ 66 w 73"/>
                <a:gd name="T79" fmla="*/ 148 h 178"/>
                <a:gd name="T80" fmla="*/ 64 w 73"/>
                <a:gd name="T81" fmla="*/ 148 h 178"/>
                <a:gd name="T82" fmla="*/ 66 w 73"/>
                <a:gd name="T83" fmla="*/ 153 h 178"/>
                <a:gd name="T84" fmla="*/ 64 w 73"/>
                <a:gd name="T85" fmla="*/ 153 h 178"/>
                <a:gd name="T86" fmla="*/ 66 w 73"/>
                <a:gd name="T87" fmla="*/ 156 h 178"/>
                <a:gd name="T88" fmla="*/ 68 w 73"/>
                <a:gd name="T89" fmla="*/ 156 h 178"/>
                <a:gd name="T90" fmla="*/ 67 w 73"/>
                <a:gd name="T91" fmla="*/ 157 h 178"/>
                <a:gd name="T92" fmla="*/ 63 w 73"/>
                <a:gd name="T93" fmla="*/ 159 h 178"/>
                <a:gd name="T94" fmla="*/ 60 w 73"/>
                <a:gd name="T95" fmla="*/ 161 h 178"/>
                <a:gd name="T96" fmla="*/ 60 w 73"/>
                <a:gd name="T97" fmla="*/ 162 h 178"/>
                <a:gd name="T98" fmla="*/ 64 w 73"/>
                <a:gd name="T99" fmla="*/ 160 h 178"/>
                <a:gd name="T100" fmla="*/ 67 w 73"/>
                <a:gd name="T101" fmla="*/ 161 h 178"/>
                <a:gd name="T102" fmla="*/ 70 w 73"/>
                <a:gd name="T103" fmla="*/ 164 h 178"/>
                <a:gd name="T104" fmla="*/ 71 w 73"/>
                <a:gd name="T105" fmla="*/ 160 h 178"/>
                <a:gd name="T106" fmla="*/ 72 w 73"/>
                <a:gd name="T107" fmla="*/ 159 h 178"/>
                <a:gd name="T108" fmla="*/ 71 w 73"/>
                <a:gd name="T109" fmla="*/ 158 h 178"/>
                <a:gd name="T110" fmla="*/ 73 w 73"/>
                <a:gd name="T111" fmla="*/ 178 h 178"/>
                <a:gd name="T112" fmla="*/ 73 w 73"/>
                <a:gd name="T113" fmla="*/ 174 h 178"/>
                <a:gd name="T114" fmla="*/ 72 w 73"/>
                <a:gd name="T115" fmla="*/ 173 h 178"/>
                <a:gd name="T116" fmla="*/ 70 w 73"/>
                <a:gd name="T117" fmla="*/ 174 h 178"/>
                <a:gd name="T118" fmla="*/ 72 w 73"/>
                <a:gd name="T119" fmla="*/ 177 h 178"/>
                <a:gd name="T120" fmla="*/ 70 w 73"/>
                <a:gd name="T121" fmla="*/ 177 h 178"/>
                <a:gd name="T122" fmla="*/ 7 w 73"/>
                <a:gd name="T123" fmla="*/ 13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8">
                  <a:moveTo>
                    <a:pt x="23" y="27"/>
                  </a:moveTo>
                  <a:lnTo>
                    <a:pt x="23" y="30"/>
                  </a:lnTo>
                  <a:lnTo>
                    <a:pt x="22" y="30"/>
                  </a:lnTo>
                  <a:lnTo>
                    <a:pt x="23" y="27"/>
                  </a:lnTo>
                  <a:close/>
                  <a:moveTo>
                    <a:pt x="0" y="15"/>
                  </a:move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8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9" y="1"/>
                  </a:lnTo>
                  <a:lnTo>
                    <a:pt x="33" y="2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0" y="24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6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1" y="42"/>
                  </a:lnTo>
                  <a:lnTo>
                    <a:pt x="21" y="43"/>
                  </a:lnTo>
                  <a:lnTo>
                    <a:pt x="20" y="43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0" y="48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1" y="51"/>
                  </a:lnTo>
                  <a:lnTo>
                    <a:pt x="21" y="52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3" y="53"/>
                  </a:lnTo>
                  <a:lnTo>
                    <a:pt x="24" y="53"/>
                  </a:lnTo>
                  <a:lnTo>
                    <a:pt x="24" y="55"/>
                  </a:lnTo>
                  <a:lnTo>
                    <a:pt x="25" y="56"/>
                  </a:lnTo>
                  <a:lnTo>
                    <a:pt x="25" y="57"/>
                  </a:lnTo>
                  <a:lnTo>
                    <a:pt x="25" y="58"/>
                  </a:lnTo>
                  <a:lnTo>
                    <a:pt x="26" y="58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1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28" y="65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30" y="67"/>
                  </a:lnTo>
                  <a:lnTo>
                    <a:pt x="30" y="66"/>
                  </a:lnTo>
                  <a:lnTo>
                    <a:pt x="30" y="65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6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6" y="72"/>
                  </a:lnTo>
                  <a:lnTo>
                    <a:pt x="37" y="73"/>
                  </a:lnTo>
                  <a:lnTo>
                    <a:pt x="37" y="74"/>
                  </a:lnTo>
                  <a:lnTo>
                    <a:pt x="38" y="74"/>
                  </a:lnTo>
                  <a:lnTo>
                    <a:pt x="38" y="75"/>
                  </a:lnTo>
                  <a:lnTo>
                    <a:pt x="38" y="76"/>
                  </a:lnTo>
                  <a:lnTo>
                    <a:pt x="38" y="77"/>
                  </a:lnTo>
                  <a:lnTo>
                    <a:pt x="38" y="78"/>
                  </a:lnTo>
                  <a:lnTo>
                    <a:pt x="38" y="80"/>
                  </a:lnTo>
                  <a:lnTo>
                    <a:pt x="39" y="81"/>
                  </a:lnTo>
                  <a:lnTo>
                    <a:pt x="39" y="82"/>
                  </a:lnTo>
                  <a:lnTo>
                    <a:pt x="39" y="83"/>
                  </a:lnTo>
                  <a:lnTo>
                    <a:pt x="38" y="85"/>
                  </a:lnTo>
                  <a:lnTo>
                    <a:pt x="37" y="89"/>
                  </a:lnTo>
                  <a:lnTo>
                    <a:pt x="38" y="90"/>
                  </a:lnTo>
                  <a:lnTo>
                    <a:pt x="38" y="91"/>
                  </a:lnTo>
                  <a:lnTo>
                    <a:pt x="38" y="92"/>
                  </a:lnTo>
                  <a:lnTo>
                    <a:pt x="38" y="93"/>
                  </a:lnTo>
                  <a:lnTo>
                    <a:pt x="38" y="94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8" y="99"/>
                  </a:lnTo>
                  <a:lnTo>
                    <a:pt x="38" y="100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40" y="102"/>
                  </a:lnTo>
                  <a:lnTo>
                    <a:pt x="41" y="102"/>
                  </a:lnTo>
                  <a:lnTo>
                    <a:pt x="41" y="103"/>
                  </a:lnTo>
                  <a:lnTo>
                    <a:pt x="42" y="103"/>
                  </a:lnTo>
                  <a:lnTo>
                    <a:pt x="42" y="105"/>
                  </a:lnTo>
                  <a:lnTo>
                    <a:pt x="43" y="105"/>
                  </a:lnTo>
                  <a:lnTo>
                    <a:pt x="43" y="106"/>
                  </a:lnTo>
                  <a:lnTo>
                    <a:pt x="45" y="107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7" y="110"/>
                  </a:lnTo>
                  <a:lnTo>
                    <a:pt x="47" y="111"/>
                  </a:lnTo>
                  <a:lnTo>
                    <a:pt x="47" y="112"/>
                  </a:lnTo>
                  <a:lnTo>
                    <a:pt x="47" y="116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8" y="119"/>
                  </a:lnTo>
                  <a:lnTo>
                    <a:pt x="49" y="120"/>
                  </a:lnTo>
                  <a:lnTo>
                    <a:pt x="50" y="122"/>
                  </a:lnTo>
                  <a:lnTo>
                    <a:pt x="50" y="123"/>
                  </a:lnTo>
                  <a:lnTo>
                    <a:pt x="51" y="123"/>
                  </a:lnTo>
                  <a:lnTo>
                    <a:pt x="51" y="124"/>
                  </a:lnTo>
                  <a:lnTo>
                    <a:pt x="53" y="124"/>
                  </a:lnTo>
                  <a:lnTo>
                    <a:pt x="53" y="125"/>
                  </a:lnTo>
                  <a:lnTo>
                    <a:pt x="54" y="126"/>
                  </a:lnTo>
                  <a:lnTo>
                    <a:pt x="55" y="127"/>
                  </a:lnTo>
                  <a:lnTo>
                    <a:pt x="56" y="128"/>
                  </a:lnTo>
                  <a:lnTo>
                    <a:pt x="56" y="129"/>
                  </a:lnTo>
                  <a:lnTo>
                    <a:pt x="59" y="132"/>
                  </a:lnTo>
                  <a:lnTo>
                    <a:pt x="59" y="133"/>
                  </a:lnTo>
                  <a:lnTo>
                    <a:pt x="60" y="134"/>
                  </a:lnTo>
                  <a:lnTo>
                    <a:pt x="62" y="134"/>
                  </a:lnTo>
                  <a:lnTo>
                    <a:pt x="62" y="135"/>
                  </a:lnTo>
                  <a:lnTo>
                    <a:pt x="63" y="135"/>
                  </a:lnTo>
                  <a:lnTo>
                    <a:pt x="64" y="135"/>
                  </a:lnTo>
                  <a:lnTo>
                    <a:pt x="64" y="136"/>
                  </a:lnTo>
                  <a:lnTo>
                    <a:pt x="65" y="136"/>
                  </a:lnTo>
                  <a:lnTo>
                    <a:pt x="66" y="136"/>
                  </a:lnTo>
                  <a:lnTo>
                    <a:pt x="66" y="135"/>
                  </a:lnTo>
                  <a:lnTo>
                    <a:pt x="67" y="135"/>
                  </a:lnTo>
                  <a:lnTo>
                    <a:pt x="68" y="135"/>
                  </a:lnTo>
                  <a:lnTo>
                    <a:pt x="70" y="136"/>
                  </a:lnTo>
                  <a:lnTo>
                    <a:pt x="70" y="137"/>
                  </a:lnTo>
                  <a:lnTo>
                    <a:pt x="70" y="139"/>
                  </a:lnTo>
                  <a:lnTo>
                    <a:pt x="70" y="140"/>
                  </a:lnTo>
                  <a:lnTo>
                    <a:pt x="71" y="140"/>
                  </a:lnTo>
                  <a:lnTo>
                    <a:pt x="71" y="141"/>
                  </a:lnTo>
                  <a:lnTo>
                    <a:pt x="71" y="142"/>
                  </a:lnTo>
                  <a:lnTo>
                    <a:pt x="71" y="143"/>
                  </a:lnTo>
                  <a:lnTo>
                    <a:pt x="71" y="144"/>
                  </a:lnTo>
                  <a:lnTo>
                    <a:pt x="71" y="145"/>
                  </a:lnTo>
                  <a:lnTo>
                    <a:pt x="71" y="147"/>
                  </a:lnTo>
                  <a:lnTo>
                    <a:pt x="71" y="148"/>
                  </a:lnTo>
                  <a:lnTo>
                    <a:pt x="71" y="149"/>
                  </a:lnTo>
                  <a:lnTo>
                    <a:pt x="72" y="150"/>
                  </a:lnTo>
                  <a:lnTo>
                    <a:pt x="72" y="151"/>
                  </a:lnTo>
                  <a:lnTo>
                    <a:pt x="72" y="153"/>
                  </a:lnTo>
                  <a:lnTo>
                    <a:pt x="72" y="154"/>
                  </a:lnTo>
                  <a:lnTo>
                    <a:pt x="72" y="156"/>
                  </a:lnTo>
                  <a:lnTo>
                    <a:pt x="72" y="157"/>
                  </a:lnTo>
                  <a:lnTo>
                    <a:pt x="72" y="158"/>
                  </a:lnTo>
                  <a:lnTo>
                    <a:pt x="70" y="158"/>
                  </a:lnTo>
                  <a:lnTo>
                    <a:pt x="70" y="157"/>
                  </a:lnTo>
                  <a:lnTo>
                    <a:pt x="71" y="157"/>
                  </a:lnTo>
                  <a:lnTo>
                    <a:pt x="70" y="157"/>
                  </a:lnTo>
                  <a:lnTo>
                    <a:pt x="71" y="157"/>
                  </a:lnTo>
                  <a:lnTo>
                    <a:pt x="71" y="158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7"/>
                  </a:lnTo>
                  <a:lnTo>
                    <a:pt x="72" y="157"/>
                  </a:lnTo>
                  <a:lnTo>
                    <a:pt x="71" y="158"/>
                  </a:lnTo>
                  <a:lnTo>
                    <a:pt x="72" y="158"/>
                  </a:lnTo>
                  <a:lnTo>
                    <a:pt x="72" y="157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0" y="154"/>
                  </a:lnTo>
                  <a:lnTo>
                    <a:pt x="71" y="153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1" y="149"/>
                  </a:lnTo>
                  <a:lnTo>
                    <a:pt x="71" y="148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7" y="148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5" y="149"/>
                  </a:lnTo>
                  <a:lnTo>
                    <a:pt x="65" y="148"/>
                  </a:lnTo>
                  <a:lnTo>
                    <a:pt x="64" y="148"/>
                  </a:lnTo>
                  <a:lnTo>
                    <a:pt x="63" y="148"/>
                  </a:lnTo>
                  <a:lnTo>
                    <a:pt x="64" y="148"/>
                  </a:lnTo>
                  <a:lnTo>
                    <a:pt x="65" y="149"/>
                  </a:lnTo>
                  <a:lnTo>
                    <a:pt x="65" y="150"/>
                  </a:lnTo>
                  <a:lnTo>
                    <a:pt x="65" y="151"/>
                  </a:lnTo>
                  <a:lnTo>
                    <a:pt x="65" y="152"/>
                  </a:lnTo>
                  <a:lnTo>
                    <a:pt x="66" y="152"/>
                  </a:lnTo>
                  <a:lnTo>
                    <a:pt x="66" y="153"/>
                  </a:lnTo>
                  <a:lnTo>
                    <a:pt x="66" y="152"/>
                  </a:lnTo>
                  <a:lnTo>
                    <a:pt x="65" y="152"/>
                  </a:lnTo>
                  <a:lnTo>
                    <a:pt x="65" y="153"/>
                  </a:lnTo>
                  <a:lnTo>
                    <a:pt x="66" y="153"/>
                  </a:lnTo>
                  <a:lnTo>
                    <a:pt x="65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6" y="156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8" y="156"/>
                  </a:lnTo>
                  <a:lnTo>
                    <a:pt x="67" y="156"/>
                  </a:lnTo>
                  <a:lnTo>
                    <a:pt x="68" y="156"/>
                  </a:lnTo>
                  <a:lnTo>
                    <a:pt x="70" y="156"/>
                  </a:lnTo>
                  <a:lnTo>
                    <a:pt x="70" y="157"/>
                  </a:lnTo>
                  <a:lnTo>
                    <a:pt x="68" y="157"/>
                  </a:lnTo>
                  <a:lnTo>
                    <a:pt x="68" y="156"/>
                  </a:lnTo>
                  <a:lnTo>
                    <a:pt x="68" y="157"/>
                  </a:lnTo>
                  <a:lnTo>
                    <a:pt x="67" y="157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5" y="158"/>
                  </a:lnTo>
                  <a:lnTo>
                    <a:pt x="64" y="158"/>
                  </a:lnTo>
                  <a:lnTo>
                    <a:pt x="63" y="158"/>
                  </a:lnTo>
                  <a:lnTo>
                    <a:pt x="63" y="159"/>
                  </a:lnTo>
                  <a:lnTo>
                    <a:pt x="62" y="159"/>
                  </a:lnTo>
                  <a:lnTo>
                    <a:pt x="60" y="160"/>
                  </a:lnTo>
                  <a:lnTo>
                    <a:pt x="59" y="160"/>
                  </a:lnTo>
                  <a:lnTo>
                    <a:pt x="58" y="160"/>
                  </a:lnTo>
                  <a:lnTo>
                    <a:pt x="59" y="161"/>
                  </a:lnTo>
                  <a:lnTo>
                    <a:pt x="60" y="161"/>
                  </a:lnTo>
                  <a:lnTo>
                    <a:pt x="59" y="161"/>
                  </a:lnTo>
                  <a:lnTo>
                    <a:pt x="60" y="162"/>
                  </a:lnTo>
                  <a:lnTo>
                    <a:pt x="59" y="162"/>
                  </a:lnTo>
                  <a:lnTo>
                    <a:pt x="59" y="164"/>
                  </a:lnTo>
                  <a:lnTo>
                    <a:pt x="60" y="164"/>
                  </a:lnTo>
                  <a:lnTo>
                    <a:pt x="60" y="162"/>
                  </a:lnTo>
                  <a:lnTo>
                    <a:pt x="62" y="162"/>
                  </a:lnTo>
                  <a:lnTo>
                    <a:pt x="62" y="161"/>
                  </a:lnTo>
                  <a:lnTo>
                    <a:pt x="63" y="162"/>
                  </a:lnTo>
                  <a:lnTo>
                    <a:pt x="63" y="161"/>
                  </a:lnTo>
                  <a:lnTo>
                    <a:pt x="64" y="161"/>
                  </a:lnTo>
                  <a:lnTo>
                    <a:pt x="64" y="160"/>
                  </a:lnTo>
                  <a:lnTo>
                    <a:pt x="65" y="160"/>
                  </a:lnTo>
                  <a:lnTo>
                    <a:pt x="66" y="160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7" y="162"/>
                  </a:lnTo>
                  <a:lnTo>
                    <a:pt x="67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8" y="164"/>
                  </a:lnTo>
                  <a:lnTo>
                    <a:pt x="70" y="164"/>
                  </a:lnTo>
                  <a:lnTo>
                    <a:pt x="70" y="165"/>
                  </a:lnTo>
                  <a:lnTo>
                    <a:pt x="70" y="164"/>
                  </a:lnTo>
                  <a:lnTo>
                    <a:pt x="68" y="164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70" y="161"/>
                  </a:lnTo>
                  <a:lnTo>
                    <a:pt x="71" y="161"/>
                  </a:lnTo>
                  <a:lnTo>
                    <a:pt x="71" y="160"/>
                  </a:lnTo>
                  <a:lnTo>
                    <a:pt x="71" y="161"/>
                  </a:lnTo>
                  <a:lnTo>
                    <a:pt x="71" y="162"/>
                  </a:lnTo>
                  <a:lnTo>
                    <a:pt x="72" y="162"/>
                  </a:lnTo>
                  <a:lnTo>
                    <a:pt x="72" y="161"/>
                  </a:lnTo>
                  <a:lnTo>
                    <a:pt x="72" y="160"/>
                  </a:lnTo>
                  <a:lnTo>
                    <a:pt x="72" y="159"/>
                  </a:lnTo>
                  <a:lnTo>
                    <a:pt x="72" y="160"/>
                  </a:lnTo>
                  <a:lnTo>
                    <a:pt x="71" y="160"/>
                  </a:lnTo>
                  <a:lnTo>
                    <a:pt x="71" y="159"/>
                  </a:lnTo>
                  <a:lnTo>
                    <a:pt x="72" y="159"/>
                  </a:lnTo>
                  <a:lnTo>
                    <a:pt x="71" y="159"/>
                  </a:lnTo>
                  <a:lnTo>
                    <a:pt x="71" y="158"/>
                  </a:lnTo>
                  <a:lnTo>
                    <a:pt x="72" y="158"/>
                  </a:lnTo>
                  <a:lnTo>
                    <a:pt x="72" y="159"/>
                  </a:lnTo>
                  <a:lnTo>
                    <a:pt x="73" y="171"/>
                  </a:lnTo>
                  <a:lnTo>
                    <a:pt x="73" y="173"/>
                  </a:lnTo>
                  <a:lnTo>
                    <a:pt x="73" y="174"/>
                  </a:lnTo>
                  <a:lnTo>
                    <a:pt x="73" y="178"/>
                  </a:lnTo>
                  <a:lnTo>
                    <a:pt x="72" y="178"/>
                  </a:lnTo>
                  <a:lnTo>
                    <a:pt x="73" y="178"/>
                  </a:lnTo>
                  <a:lnTo>
                    <a:pt x="73" y="177"/>
                  </a:lnTo>
                  <a:lnTo>
                    <a:pt x="73" y="176"/>
                  </a:lnTo>
                  <a:lnTo>
                    <a:pt x="73" y="175"/>
                  </a:lnTo>
                  <a:lnTo>
                    <a:pt x="73" y="174"/>
                  </a:lnTo>
                  <a:lnTo>
                    <a:pt x="73" y="173"/>
                  </a:lnTo>
                  <a:lnTo>
                    <a:pt x="73" y="171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2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1" y="174"/>
                  </a:lnTo>
                  <a:lnTo>
                    <a:pt x="70" y="174"/>
                  </a:lnTo>
                  <a:lnTo>
                    <a:pt x="68" y="174"/>
                  </a:lnTo>
                  <a:lnTo>
                    <a:pt x="70" y="174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71" y="176"/>
                  </a:lnTo>
                  <a:lnTo>
                    <a:pt x="71" y="177"/>
                  </a:lnTo>
                  <a:lnTo>
                    <a:pt x="72" y="176"/>
                  </a:lnTo>
                  <a:lnTo>
                    <a:pt x="72" y="177"/>
                  </a:lnTo>
                  <a:lnTo>
                    <a:pt x="72" y="178"/>
                  </a:lnTo>
                  <a:lnTo>
                    <a:pt x="71" y="178"/>
                  </a:lnTo>
                  <a:lnTo>
                    <a:pt x="71" y="177"/>
                  </a:lnTo>
                  <a:lnTo>
                    <a:pt x="70" y="177"/>
                  </a:lnTo>
                  <a:lnTo>
                    <a:pt x="71" y="177"/>
                  </a:lnTo>
                  <a:lnTo>
                    <a:pt x="70" y="177"/>
                  </a:lnTo>
                  <a:lnTo>
                    <a:pt x="70" y="178"/>
                  </a:lnTo>
                  <a:lnTo>
                    <a:pt x="59" y="178"/>
                  </a:lnTo>
                  <a:lnTo>
                    <a:pt x="36" y="178"/>
                  </a:lnTo>
                  <a:lnTo>
                    <a:pt x="23" y="177"/>
                  </a:lnTo>
                  <a:lnTo>
                    <a:pt x="9" y="177"/>
                  </a:lnTo>
                  <a:lnTo>
                    <a:pt x="7" y="137"/>
                  </a:lnTo>
                  <a:lnTo>
                    <a:pt x="5" y="114"/>
                  </a:lnTo>
                  <a:lnTo>
                    <a:pt x="4" y="86"/>
                  </a:lnTo>
                  <a:lnTo>
                    <a:pt x="1" y="55"/>
                  </a:lnTo>
                  <a:lnTo>
                    <a:pt x="0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175">
              <a:extLst>
                <a:ext uri="{FF2B5EF4-FFF2-40B4-BE49-F238E27FC236}">
                  <a16:creationId xmlns:a16="http://schemas.microsoft.com/office/drawing/2014/main" id="{6CB8A1E4-DEBC-F828-3AB6-E9A5E517FB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6775" y="1366838"/>
              <a:ext cx="115888" cy="150813"/>
            </a:xfrm>
            <a:custGeom>
              <a:avLst/>
              <a:gdLst>
                <a:gd name="T0" fmla="*/ 73 w 73"/>
                <a:gd name="T1" fmla="*/ 69 h 95"/>
                <a:gd name="T2" fmla="*/ 65 w 73"/>
                <a:gd name="T3" fmla="*/ 75 h 95"/>
                <a:gd name="T4" fmla="*/ 64 w 73"/>
                <a:gd name="T5" fmla="*/ 64 h 95"/>
                <a:gd name="T6" fmla="*/ 65 w 73"/>
                <a:gd name="T7" fmla="*/ 56 h 95"/>
                <a:gd name="T8" fmla="*/ 63 w 73"/>
                <a:gd name="T9" fmla="*/ 52 h 95"/>
                <a:gd name="T10" fmla="*/ 65 w 73"/>
                <a:gd name="T11" fmla="*/ 46 h 95"/>
                <a:gd name="T12" fmla="*/ 61 w 73"/>
                <a:gd name="T13" fmla="*/ 57 h 95"/>
                <a:gd name="T14" fmla="*/ 62 w 73"/>
                <a:gd name="T15" fmla="*/ 60 h 95"/>
                <a:gd name="T16" fmla="*/ 61 w 73"/>
                <a:gd name="T17" fmla="*/ 70 h 95"/>
                <a:gd name="T18" fmla="*/ 55 w 73"/>
                <a:gd name="T19" fmla="*/ 74 h 95"/>
                <a:gd name="T20" fmla="*/ 52 w 73"/>
                <a:gd name="T21" fmla="*/ 76 h 95"/>
                <a:gd name="T22" fmla="*/ 50 w 73"/>
                <a:gd name="T23" fmla="*/ 74 h 95"/>
                <a:gd name="T24" fmla="*/ 53 w 73"/>
                <a:gd name="T25" fmla="*/ 69 h 95"/>
                <a:gd name="T26" fmla="*/ 54 w 73"/>
                <a:gd name="T27" fmla="*/ 65 h 95"/>
                <a:gd name="T28" fmla="*/ 56 w 73"/>
                <a:gd name="T29" fmla="*/ 58 h 95"/>
                <a:gd name="T30" fmla="*/ 59 w 73"/>
                <a:gd name="T31" fmla="*/ 51 h 95"/>
                <a:gd name="T32" fmla="*/ 63 w 73"/>
                <a:gd name="T33" fmla="*/ 52 h 95"/>
                <a:gd name="T34" fmla="*/ 63 w 73"/>
                <a:gd name="T35" fmla="*/ 53 h 95"/>
                <a:gd name="T36" fmla="*/ 47 w 73"/>
                <a:gd name="T37" fmla="*/ 0 h 95"/>
                <a:gd name="T38" fmla="*/ 53 w 73"/>
                <a:gd name="T39" fmla="*/ 32 h 95"/>
                <a:gd name="T40" fmla="*/ 61 w 73"/>
                <a:gd name="T41" fmla="*/ 42 h 95"/>
                <a:gd name="T42" fmla="*/ 59 w 73"/>
                <a:gd name="T43" fmla="*/ 40 h 95"/>
                <a:gd name="T44" fmla="*/ 60 w 73"/>
                <a:gd name="T45" fmla="*/ 43 h 95"/>
                <a:gd name="T46" fmla="*/ 60 w 73"/>
                <a:gd name="T47" fmla="*/ 48 h 95"/>
                <a:gd name="T48" fmla="*/ 56 w 73"/>
                <a:gd name="T49" fmla="*/ 48 h 95"/>
                <a:gd name="T50" fmla="*/ 56 w 73"/>
                <a:gd name="T51" fmla="*/ 42 h 95"/>
                <a:gd name="T52" fmla="*/ 56 w 73"/>
                <a:gd name="T53" fmla="*/ 40 h 95"/>
                <a:gd name="T54" fmla="*/ 54 w 73"/>
                <a:gd name="T55" fmla="*/ 40 h 95"/>
                <a:gd name="T56" fmla="*/ 50 w 73"/>
                <a:gd name="T57" fmla="*/ 36 h 95"/>
                <a:gd name="T58" fmla="*/ 47 w 73"/>
                <a:gd name="T59" fmla="*/ 32 h 95"/>
                <a:gd name="T60" fmla="*/ 47 w 73"/>
                <a:gd name="T61" fmla="*/ 30 h 95"/>
                <a:gd name="T62" fmla="*/ 45 w 73"/>
                <a:gd name="T63" fmla="*/ 30 h 95"/>
                <a:gd name="T64" fmla="*/ 46 w 73"/>
                <a:gd name="T65" fmla="*/ 33 h 95"/>
                <a:gd name="T66" fmla="*/ 47 w 73"/>
                <a:gd name="T67" fmla="*/ 36 h 95"/>
                <a:gd name="T68" fmla="*/ 46 w 73"/>
                <a:gd name="T69" fmla="*/ 39 h 95"/>
                <a:gd name="T70" fmla="*/ 47 w 73"/>
                <a:gd name="T71" fmla="*/ 47 h 95"/>
                <a:gd name="T72" fmla="*/ 45 w 73"/>
                <a:gd name="T73" fmla="*/ 43 h 95"/>
                <a:gd name="T74" fmla="*/ 40 w 73"/>
                <a:gd name="T75" fmla="*/ 43 h 95"/>
                <a:gd name="T76" fmla="*/ 40 w 73"/>
                <a:gd name="T77" fmla="*/ 48 h 95"/>
                <a:gd name="T78" fmla="*/ 40 w 73"/>
                <a:gd name="T79" fmla="*/ 49 h 95"/>
                <a:gd name="T80" fmla="*/ 43 w 73"/>
                <a:gd name="T81" fmla="*/ 47 h 95"/>
                <a:gd name="T82" fmla="*/ 43 w 73"/>
                <a:gd name="T83" fmla="*/ 49 h 95"/>
                <a:gd name="T84" fmla="*/ 44 w 73"/>
                <a:gd name="T85" fmla="*/ 55 h 95"/>
                <a:gd name="T86" fmla="*/ 42 w 73"/>
                <a:gd name="T87" fmla="*/ 59 h 95"/>
                <a:gd name="T88" fmla="*/ 40 w 73"/>
                <a:gd name="T89" fmla="*/ 60 h 95"/>
                <a:gd name="T90" fmla="*/ 43 w 73"/>
                <a:gd name="T91" fmla="*/ 64 h 95"/>
                <a:gd name="T92" fmla="*/ 43 w 73"/>
                <a:gd name="T93" fmla="*/ 69 h 95"/>
                <a:gd name="T94" fmla="*/ 43 w 73"/>
                <a:gd name="T95" fmla="*/ 74 h 95"/>
                <a:gd name="T96" fmla="*/ 43 w 73"/>
                <a:gd name="T97" fmla="*/ 76 h 95"/>
                <a:gd name="T98" fmla="*/ 39 w 73"/>
                <a:gd name="T99" fmla="*/ 81 h 95"/>
                <a:gd name="T100" fmla="*/ 38 w 73"/>
                <a:gd name="T101" fmla="*/ 84 h 95"/>
                <a:gd name="T102" fmla="*/ 35 w 73"/>
                <a:gd name="T103" fmla="*/ 84 h 95"/>
                <a:gd name="T104" fmla="*/ 35 w 73"/>
                <a:gd name="T105" fmla="*/ 85 h 95"/>
                <a:gd name="T106" fmla="*/ 35 w 73"/>
                <a:gd name="T107" fmla="*/ 81 h 95"/>
                <a:gd name="T108" fmla="*/ 35 w 73"/>
                <a:gd name="T109" fmla="*/ 82 h 95"/>
                <a:gd name="T110" fmla="*/ 34 w 73"/>
                <a:gd name="T111" fmla="*/ 86 h 95"/>
                <a:gd name="T112" fmla="*/ 17 w 73"/>
                <a:gd name="T113" fmla="*/ 90 h 95"/>
                <a:gd name="T114" fmla="*/ 10 w 73"/>
                <a:gd name="T115" fmla="*/ 92 h 95"/>
                <a:gd name="T116" fmla="*/ 0 w 73"/>
                <a:gd name="T117" fmla="*/ 94 h 95"/>
                <a:gd name="T118" fmla="*/ 2 w 73"/>
                <a:gd name="T119" fmla="*/ 91 h 95"/>
                <a:gd name="T120" fmla="*/ 2 w 73"/>
                <a:gd name="T121" fmla="*/ 84 h 95"/>
                <a:gd name="T122" fmla="*/ 5 w 73"/>
                <a:gd name="T123" fmla="*/ 1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95">
                  <a:moveTo>
                    <a:pt x="65" y="46"/>
                  </a:moveTo>
                  <a:lnTo>
                    <a:pt x="72" y="48"/>
                  </a:lnTo>
                  <a:lnTo>
                    <a:pt x="71" y="56"/>
                  </a:lnTo>
                  <a:lnTo>
                    <a:pt x="72" y="57"/>
                  </a:lnTo>
                  <a:lnTo>
                    <a:pt x="73" y="69"/>
                  </a:lnTo>
                  <a:lnTo>
                    <a:pt x="72" y="70"/>
                  </a:lnTo>
                  <a:lnTo>
                    <a:pt x="71" y="70"/>
                  </a:lnTo>
                  <a:lnTo>
                    <a:pt x="71" y="72"/>
                  </a:lnTo>
                  <a:lnTo>
                    <a:pt x="69" y="73"/>
                  </a:lnTo>
                  <a:lnTo>
                    <a:pt x="65" y="75"/>
                  </a:lnTo>
                  <a:lnTo>
                    <a:pt x="67" y="72"/>
                  </a:lnTo>
                  <a:lnTo>
                    <a:pt x="64" y="69"/>
                  </a:lnTo>
                  <a:lnTo>
                    <a:pt x="65" y="67"/>
                  </a:lnTo>
                  <a:lnTo>
                    <a:pt x="64" y="65"/>
                  </a:lnTo>
                  <a:lnTo>
                    <a:pt x="64" y="64"/>
                  </a:lnTo>
                  <a:lnTo>
                    <a:pt x="63" y="63"/>
                  </a:lnTo>
                  <a:lnTo>
                    <a:pt x="64" y="57"/>
                  </a:lnTo>
                  <a:lnTo>
                    <a:pt x="64" y="53"/>
                  </a:lnTo>
                  <a:lnTo>
                    <a:pt x="64" y="55"/>
                  </a:lnTo>
                  <a:lnTo>
                    <a:pt x="65" y="56"/>
                  </a:lnTo>
                  <a:lnTo>
                    <a:pt x="65" y="55"/>
                  </a:lnTo>
                  <a:lnTo>
                    <a:pt x="64" y="55"/>
                  </a:lnTo>
                  <a:lnTo>
                    <a:pt x="64" y="53"/>
                  </a:lnTo>
                  <a:lnTo>
                    <a:pt x="63" y="53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3" y="50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5" y="46"/>
                  </a:lnTo>
                  <a:close/>
                  <a:moveTo>
                    <a:pt x="63" y="53"/>
                  </a:moveTo>
                  <a:lnTo>
                    <a:pt x="62" y="53"/>
                  </a:lnTo>
                  <a:lnTo>
                    <a:pt x="61" y="53"/>
                  </a:lnTo>
                  <a:lnTo>
                    <a:pt x="61" y="56"/>
                  </a:lnTo>
                  <a:lnTo>
                    <a:pt x="61" y="57"/>
                  </a:lnTo>
                  <a:lnTo>
                    <a:pt x="61" y="58"/>
                  </a:lnTo>
                  <a:lnTo>
                    <a:pt x="62" y="59"/>
                  </a:lnTo>
                  <a:lnTo>
                    <a:pt x="62" y="60"/>
                  </a:lnTo>
                  <a:lnTo>
                    <a:pt x="61" y="60"/>
                  </a:lnTo>
                  <a:lnTo>
                    <a:pt x="62" y="60"/>
                  </a:lnTo>
                  <a:lnTo>
                    <a:pt x="61" y="61"/>
                  </a:lnTo>
                  <a:lnTo>
                    <a:pt x="62" y="61"/>
                  </a:lnTo>
                  <a:lnTo>
                    <a:pt x="62" y="65"/>
                  </a:lnTo>
                  <a:lnTo>
                    <a:pt x="62" y="66"/>
                  </a:lnTo>
                  <a:lnTo>
                    <a:pt x="61" y="70"/>
                  </a:lnTo>
                  <a:lnTo>
                    <a:pt x="56" y="70"/>
                  </a:lnTo>
                  <a:lnTo>
                    <a:pt x="56" y="72"/>
                  </a:lnTo>
                  <a:lnTo>
                    <a:pt x="55" y="72"/>
                  </a:lnTo>
                  <a:lnTo>
                    <a:pt x="55" y="73"/>
                  </a:lnTo>
                  <a:lnTo>
                    <a:pt x="55" y="74"/>
                  </a:lnTo>
                  <a:lnTo>
                    <a:pt x="54" y="76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4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3" y="72"/>
                  </a:lnTo>
                  <a:lnTo>
                    <a:pt x="53" y="70"/>
                  </a:lnTo>
                  <a:lnTo>
                    <a:pt x="53" y="69"/>
                  </a:lnTo>
                  <a:lnTo>
                    <a:pt x="53" y="68"/>
                  </a:lnTo>
                  <a:lnTo>
                    <a:pt x="53" y="67"/>
                  </a:lnTo>
                  <a:lnTo>
                    <a:pt x="53" y="66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4"/>
                  </a:lnTo>
                  <a:lnTo>
                    <a:pt x="54" y="63"/>
                  </a:lnTo>
                  <a:lnTo>
                    <a:pt x="55" y="60"/>
                  </a:lnTo>
                  <a:lnTo>
                    <a:pt x="56" y="59"/>
                  </a:lnTo>
                  <a:lnTo>
                    <a:pt x="56" y="58"/>
                  </a:lnTo>
                  <a:lnTo>
                    <a:pt x="57" y="56"/>
                  </a:lnTo>
                  <a:lnTo>
                    <a:pt x="57" y="55"/>
                  </a:lnTo>
                  <a:lnTo>
                    <a:pt x="57" y="52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2" y="51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3" y="53"/>
                  </a:lnTo>
                  <a:close/>
                  <a:moveTo>
                    <a:pt x="5" y="1"/>
                  </a:moveTo>
                  <a:lnTo>
                    <a:pt x="9" y="1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47" y="17"/>
                  </a:lnTo>
                  <a:lnTo>
                    <a:pt x="52" y="16"/>
                  </a:lnTo>
                  <a:lnTo>
                    <a:pt x="52" y="21"/>
                  </a:lnTo>
                  <a:lnTo>
                    <a:pt x="51" y="26"/>
                  </a:lnTo>
                  <a:lnTo>
                    <a:pt x="53" y="32"/>
                  </a:lnTo>
                  <a:lnTo>
                    <a:pt x="59" y="35"/>
                  </a:lnTo>
                  <a:lnTo>
                    <a:pt x="62" y="41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2"/>
                  </a:lnTo>
                  <a:lnTo>
                    <a:pt x="61" y="41"/>
                  </a:lnTo>
                  <a:lnTo>
                    <a:pt x="60" y="41"/>
                  </a:lnTo>
                  <a:lnTo>
                    <a:pt x="60" y="40"/>
                  </a:lnTo>
                  <a:lnTo>
                    <a:pt x="60" y="41"/>
                  </a:lnTo>
                  <a:lnTo>
                    <a:pt x="59" y="40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0" y="42"/>
                  </a:lnTo>
                  <a:lnTo>
                    <a:pt x="61" y="43"/>
                  </a:lnTo>
                  <a:lnTo>
                    <a:pt x="60" y="43"/>
                  </a:lnTo>
                  <a:lnTo>
                    <a:pt x="61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0" y="47"/>
                  </a:lnTo>
                  <a:lnTo>
                    <a:pt x="60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5" y="48"/>
                  </a:lnTo>
                  <a:lnTo>
                    <a:pt x="55" y="46"/>
                  </a:lnTo>
                  <a:lnTo>
                    <a:pt x="55" y="44"/>
                  </a:lnTo>
                  <a:lnTo>
                    <a:pt x="55" y="43"/>
                  </a:lnTo>
                  <a:lnTo>
                    <a:pt x="56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6" y="41"/>
                  </a:lnTo>
                  <a:lnTo>
                    <a:pt x="56" y="39"/>
                  </a:lnTo>
                  <a:lnTo>
                    <a:pt x="56" y="40"/>
                  </a:lnTo>
                  <a:lnTo>
                    <a:pt x="56" y="41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5" y="41"/>
                  </a:lnTo>
                  <a:lnTo>
                    <a:pt x="54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1" y="38"/>
                  </a:lnTo>
                  <a:lnTo>
                    <a:pt x="51" y="36"/>
                  </a:lnTo>
                  <a:lnTo>
                    <a:pt x="50" y="36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1"/>
                  </a:lnTo>
                  <a:lnTo>
                    <a:pt x="47" y="32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7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9"/>
                  </a:lnTo>
                  <a:lnTo>
                    <a:pt x="46" y="38"/>
                  </a:lnTo>
                  <a:lnTo>
                    <a:pt x="46" y="39"/>
                  </a:lnTo>
                  <a:lnTo>
                    <a:pt x="47" y="40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4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4"/>
                  </a:lnTo>
                  <a:lnTo>
                    <a:pt x="42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39" y="49"/>
                  </a:lnTo>
                  <a:lnTo>
                    <a:pt x="39" y="50"/>
                  </a:lnTo>
                  <a:lnTo>
                    <a:pt x="40" y="50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2" y="47"/>
                  </a:lnTo>
                  <a:lnTo>
                    <a:pt x="43" y="47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3" y="49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4" y="53"/>
                  </a:lnTo>
                  <a:lnTo>
                    <a:pt x="45" y="55"/>
                  </a:lnTo>
                  <a:lnTo>
                    <a:pt x="44" y="55"/>
                  </a:lnTo>
                  <a:lnTo>
                    <a:pt x="44" y="56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0" y="60"/>
                  </a:lnTo>
                  <a:lnTo>
                    <a:pt x="43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3" y="69"/>
                  </a:lnTo>
                  <a:lnTo>
                    <a:pt x="43" y="70"/>
                  </a:lnTo>
                  <a:lnTo>
                    <a:pt x="43" y="72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2" y="76"/>
                  </a:lnTo>
                  <a:lnTo>
                    <a:pt x="40" y="77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9" y="81"/>
                  </a:lnTo>
                  <a:lnTo>
                    <a:pt x="40" y="81"/>
                  </a:lnTo>
                  <a:lnTo>
                    <a:pt x="39" y="82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8" y="84"/>
                  </a:lnTo>
                  <a:lnTo>
                    <a:pt x="37" y="86"/>
                  </a:lnTo>
                  <a:lnTo>
                    <a:pt x="34" y="86"/>
                  </a:lnTo>
                  <a:lnTo>
                    <a:pt x="34" y="85"/>
                  </a:lnTo>
                  <a:lnTo>
                    <a:pt x="34" y="84"/>
                  </a:lnTo>
                  <a:lnTo>
                    <a:pt x="35" y="84"/>
                  </a:lnTo>
                  <a:lnTo>
                    <a:pt x="35" y="83"/>
                  </a:lnTo>
                  <a:lnTo>
                    <a:pt x="36" y="83"/>
                  </a:lnTo>
                  <a:lnTo>
                    <a:pt x="36" y="84"/>
                  </a:lnTo>
                  <a:lnTo>
                    <a:pt x="35" y="84"/>
                  </a:lnTo>
                  <a:lnTo>
                    <a:pt x="35" y="85"/>
                  </a:lnTo>
                  <a:lnTo>
                    <a:pt x="36" y="84"/>
                  </a:lnTo>
                  <a:lnTo>
                    <a:pt x="36" y="83"/>
                  </a:lnTo>
                  <a:lnTo>
                    <a:pt x="36" y="82"/>
                  </a:lnTo>
                  <a:lnTo>
                    <a:pt x="35" y="82"/>
                  </a:lnTo>
                  <a:lnTo>
                    <a:pt x="35" y="81"/>
                  </a:lnTo>
                  <a:lnTo>
                    <a:pt x="35" y="80"/>
                  </a:lnTo>
                  <a:lnTo>
                    <a:pt x="35" y="81"/>
                  </a:lnTo>
                  <a:lnTo>
                    <a:pt x="34" y="81"/>
                  </a:lnTo>
                  <a:lnTo>
                    <a:pt x="35" y="81"/>
                  </a:lnTo>
                  <a:lnTo>
                    <a:pt x="35" y="82"/>
                  </a:lnTo>
                  <a:lnTo>
                    <a:pt x="34" y="82"/>
                  </a:lnTo>
                  <a:lnTo>
                    <a:pt x="34" y="83"/>
                  </a:lnTo>
                  <a:lnTo>
                    <a:pt x="34" y="84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2" y="85"/>
                  </a:lnTo>
                  <a:lnTo>
                    <a:pt x="29" y="86"/>
                  </a:lnTo>
                  <a:lnTo>
                    <a:pt x="28" y="86"/>
                  </a:lnTo>
                  <a:lnTo>
                    <a:pt x="23" y="87"/>
                  </a:lnTo>
                  <a:lnTo>
                    <a:pt x="17" y="90"/>
                  </a:lnTo>
                  <a:lnTo>
                    <a:pt x="13" y="92"/>
                  </a:lnTo>
                  <a:lnTo>
                    <a:pt x="13" y="91"/>
                  </a:lnTo>
                  <a:lnTo>
                    <a:pt x="13" y="92"/>
                  </a:lnTo>
                  <a:lnTo>
                    <a:pt x="12" y="92"/>
                  </a:lnTo>
                  <a:lnTo>
                    <a:pt x="10" y="92"/>
                  </a:lnTo>
                  <a:lnTo>
                    <a:pt x="9" y="92"/>
                  </a:lnTo>
                  <a:lnTo>
                    <a:pt x="8" y="92"/>
                  </a:lnTo>
                  <a:lnTo>
                    <a:pt x="4" y="93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0" y="93"/>
                  </a:lnTo>
                  <a:lnTo>
                    <a:pt x="1" y="93"/>
                  </a:lnTo>
                  <a:lnTo>
                    <a:pt x="1" y="92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2" y="87"/>
                  </a:lnTo>
                  <a:lnTo>
                    <a:pt x="2" y="84"/>
                  </a:lnTo>
                  <a:lnTo>
                    <a:pt x="1" y="82"/>
                  </a:lnTo>
                  <a:lnTo>
                    <a:pt x="3" y="80"/>
                  </a:lnTo>
                  <a:lnTo>
                    <a:pt x="5" y="81"/>
                  </a:lnTo>
                  <a:lnTo>
                    <a:pt x="6" y="49"/>
                  </a:lnTo>
                  <a:lnTo>
                    <a:pt x="5" y="11"/>
                  </a:lnTo>
                  <a:lnTo>
                    <a:pt x="5" y="1"/>
                  </a:lnTo>
                  <a:close/>
                  <a:moveTo>
                    <a:pt x="1" y="92"/>
                  </a:moveTo>
                  <a:lnTo>
                    <a:pt x="2" y="91"/>
                  </a:lnTo>
                  <a:lnTo>
                    <a:pt x="1" y="9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147">
              <a:extLst>
                <a:ext uri="{FF2B5EF4-FFF2-40B4-BE49-F238E27FC236}">
                  <a16:creationId xmlns:a16="http://schemas.microsoft.com/office/drawing/2014/main" id="{6D6C4B86-8CDD-B9F8-5EE4-EF0CD9B68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1995488"/>
              <a:ext cx="31750" cy="41275"/>
            </a:xfrm>
            <a:custGeom>
              <a:avLst/>
              <a:gdLst>
                <a:gd name="T0" fmla="*/ 8 w 20"/>
                <a:gd name="T1" fmla="*/ 26 h 26"/>
                <a:gd name="T2" fmla="*/ 8 w 20"/>
                <a:gd name="T3" fmla="*/ 20 h 26"/>
                <a:gd name="T4" fmla="*/ 9 w 20"/>
                <a:gd name="T5" fmla="*/ 18 h 26"/>
                <a:gd name="T6" fmla="*/ 4 w 20"/>
                <a:gd name="T7" fmla="*/ 11 h 26"/>
                <a:gd name="T8" fmla="*/ 2 w 20"/>
                <a:gd name="T9" fmla="*/ 11 h 26"/>
                <a:gd name="T10" fmla="*/ 0 w 20"/>
                <a:gd name="T11" fmla="*/ 7 h 26"/>
                <a:gd name="T12" fmla="*/ 8 w 20"/>
                <a:gd name="T13" fmla="*/ 0 h 26"/>
                <a:gd name="T14" fmla="*/ 20 w 20"/>
                <a:gd name="T15" fmla="*/ 13 h 26"/>
                <a:gd name="T16" fmla="*/ 8 w 20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6">
                  <a:moveTo>
                    <a:pt x="8" y="26"/>
                  </a:moveTo>
                  <a:lnTo>
                    <a:pt x="8" y="20"/>
                  </a:lnTo>
                  <a:lnTo>
                    <a:pt x="9" y="18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0" y="13"/>
                  </a:lnTo>
                  <a:lnTo>
                    <a:pt x="8" y="2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US Coast in Miller Projection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0F38C4-D66B-8D62-A77E-B616FF373D4D}"/>
              </a:ext>
            </a:extLst>
          </p:cNvPr>
          <p:cNvGrpSpPr/>
          <p:nvPr/>
        </p:nvGrpSpPr>
        <p:grpSpPr>
          <a:xfrm>
            <a:off x="1786217" y="1409081"/>
            <a:ext cx="2584939" cy="3143901"/>
            <a:chOff x="1557282" y="1632097"/>
            <a:chExt cx="2584939" cy="3143901"/>
          </a:xfrm>
        </p:grpSpPr>
        <p:sp>
          <p:nvSpPr>
            <p:cNvPr id="23" name="Rectangle 613">
              <a:extLst>
                <a:ext uri="{FF2B5EF4-FFF2-40B4-BE49-F238E27FC236}">
                  <a16:creationId xmlns:a16="http://schemas.microsoft.com/office/drawing/2014/main" id="{FE6E19C9-114A-0679-0636-0AEF20815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856" y="1650835"/>
              <a:ext cx="26770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Maine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616">
              <a:extLst>
                <a:ext uri="{FF2B5EF4-FFF2-40B4-BE49-F238E27FC236}">
                  <a16:creationId xmlns:a16="http://schemas.microsoft.com/office/drawing/2014/main" id="{6D9219CB-7751-F5E6-E6DA-A53FD8567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282" y="3976443"/>
              <a:ext cx="32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Georgia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618">
              <a:extLst>
                <a:ext uri="{FF2B5EF4-FFF2-40B4-BE49-F238E27FC236}">
                  <a16:creationId xmlns:a16="http://schemas.microsoft.com/office/drawing/2014/main" id="{E39A396F-F05E-49E7-EFEF-3B6AABD3F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030" y="1936326"/>
              <a:ext cx="3991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York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619">
              <a:extLst>
                <a:ext uri="{FF2B5EF4-FFF2-40B4-BE49-F238E27FC236}">
                  <a16:creationId xmlns:a16="http://schemas.microsoft.com/office/drawing/2014/main" id="{823C431C-1DA7-9D15-DDD1-30317F6A3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298" y="4652887"/>
              <a:ext cx="2885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Florida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625">
              <a:extLst>
                <a:ext uri="{FF2B5EF4-FFF2-40B4-BE49-F238E27FC236}">
                  <a16:creationId xmlns:a16="http://schemas.microsoft.com/office/drawing/2014/main" id="{481BEEB3-CF0A-2A21-C181-FD06DE1B6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958" y="3157803"/>
              <a:ext cx="31739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628">
              <a:extLst>
                <a:ext uri="{FF2B5EF4-FFF2-40B4-BE49-F238E27FC236}">
                  <a16:creationId xmlns:a16="http://schemas.microsoft.com/office/drawing/2014/main" id="{45A69EE0-9432-5BA1-C1CC-386203E52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215" y="2453713"/>
              <a:ext cx="54822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Pennsylvania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Rectangle 632">
              <a:extLst>
                <a:ext uri="{FF2B5EF4-FFF2-40B4-BE49-F238E27FC236}">
                  <a16:creationId xmlns:a16="http://schemas.microsoft.com/office/drawing/2014/main" id="{E4225990-32B7-BBBC-548B-70E724F31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799" y="3411858"/>
              <a:ext cx="6123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 Carolina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0" name="Rectangle 636">
              <a:extLst>
                <a:ext uri="{FF2B5EF4-FFF2-40B4-BE49-F238E27FC236}">
                  <a16:creationId xmlns:a16="http://schemas.microsoft.com/office/drawing/2014/main" id="{6B7A8383-ADAB-B5CE-413A-BBACDA538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337" y="3806122"/>
              <a:ext cx="6123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 Carolina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1" name="Rectangle 638">
              <a:extLst>
                <a:ext uri="{FF2B5EF4-FFF2-40B4-BE49-F238E27FC236}">
                  <a16:creationId xmlns:a16="http://schemas.microsoft.com/office/drawing/2014/main" id="{FA3D269A-8956-B5F1-8267-FF77F2330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9781" y="1844054"/>
              <a:ext cx="36869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Vermont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2" name="Rectangle 641">
              <a:extLst>
                <a:ext uri="{FF2B5EF4-FFF2-40B4-BE49-F238E27FC236}">
                  <a16:creationId xmlns:a16="http://schemas.microsoft.com/office/drawing/2014/main" id="{50D67424-EEF2-8E0E-907D-AC2F5CE29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579" y="2655630"/>
              <a:ext cx="4023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Maryland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3" name="Rectangle 642">
              <a:extLst>
                <a:ext uri="{FF2B5EF4-FFF2-40B4-BE49-F238E27FC236}">
                  <a16:creationId xmlns:a16="http://schemas.microsoft.com/office/drawing/2014/main" id="{855F00EA-AEC4-99F9-7C63-3A2C0DB59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145" y="1632097"/>
              <a:ext cx="6684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Hampshire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4" name="Rectangle 643">
              <a:extLst>
                <a:ext uri="{FF2B5EF4-FFF2-40B4-BE49-F238E27FC236}">
                  <a16:creationId xmlns:a16="http://schemas.microsoft.com/office/drawing/2014/main" id="{CC265DEF-3600-FDA6-0410-C4F27A3D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479" y="2754293"/>
              <a:ext cx="46968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Jersey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5" name="Rectangle 644">
              <a:extLst>
                <a:ext uri="{FF2B5EF4-FFF2-40B4-BE49-F238E27FC236}">
                  <a16:creationId xmlns:a16="http://schemas.microsoft.com/office/drawing/2014/main" id="{31252DE8-F6B0-0722-C3BB-B6D1AA18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462" y="2260603"/>
              <a:ext cx="6187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Massachusetts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6" name="Rectangle 645">
              <a:extLst>
                <a:ext uri="{FF2B5EF4-FFF2-40B4-BE49-F238E27FC236}">
                  <a16:creationId xmlns:a16="http://schemas.microsoft.com/office/drawing/2014/main" id="{EA54FB05-7FDB-BE84-99A7-5A55AEBE7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982" y="2517027"/>
              <a:ext cx="5017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Connecticut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7" name="Rectangle 647">
              <a:extLst>
                <a:ext uri="{FF2B5EF4-FFF2-40B4-BE49-F238E27FC236}">
                  <a16:creationId xmlns:a16="http://schemas.microsoft.com/office/drawing/2014/main" id="{1DDCDF74-72BF-1DDD-F62B-2EED5ABAD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737" y="2992115"/>
              <a:ext cx="3975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Delaware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8" name="Rectangle 644">
              <a:extLst>
                <a:ext uri="{FF2B5EF4-FFF2-40B4-BE49-F238E27FC236}">
                  <a16:creationId xmlns:a16="http://schemas.microsoft.com/office/drawing/2014/main" id="{7660C0C3-2080-D23E-2534-27B807E07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692" y="2452222"/>
              <a:ext cx="5418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39" name="Rectangle 641">
              <a:extLst>
                <a:ext uri="{FF2B5EF4-FFF2-40B4-BE49-F238E27FC236}">
                  <a16:creationId xmlns:a16="http://schemas.microsoft.com/office/drawing/2014/main" id="{617D2EA4-1324-8831-501E-7AF1CF63D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447" y="2831895"/>
              <a:ext cx="6957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Washington D.C.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5" name="Rectangle 641">
              <a:extLst>
                <a:ext uri="{FF2B5EF4-FFF2-40B4-BE49-F238E27FC236}">
                  <a16:creationId xmlns:a16="http://schemas.microsoft.com/office/drawing/2014/main" id="{84E6A09D-ECD4-AED3-16B9-8D81DFBE5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966" y="3030129"/>
              <a:ext cx="48891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West </a:t>
              </a:r>
              <a:r>
                <a: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3040FB-E3F0-FD05-37A9-6D302F35D52C}"/>
              </a:ext>
            </a:extLst>
          </p:cNvPr>
          <p:cNvCxnSpPr/>
          <p:nvPr/>
        </p:nvCxnSpPr>
        <p:spPr>
          <a:xfrm flipH="1" flipV="1">
            <a:off x="2796096" y="254819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89649DC-3EDC-0E90-5FE8-43FC456E2137}"/>
              </a:ext>
            </a:extLst>
          </p:cNvPr>
          <p:cNvCxnSpPr/>
          <p:nvPr/>
        </p:nvCxnSpPr>
        <p:spPr>
          <a:xfrm flipH="1" flipV="1">
            <a:off x="3095625" y="276909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332C681-2577-1AE1-3CE6-7D9751B8CFD4}"/>
              </a:ext>
            </a:extLst>
          </p:cNvPr>
          <p:cNvCxnSpPr/>
          <p:nvPr/>
        </p:nvCxnSpPr>
        <p:spPr>
          <a:xfrm flipH="1" flipV="1">
            <a:off x="3228975" y="2545260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E6126EC-6A89-092E-BDDF-343FF3CAA294}"/>
              </a:ext>
            </a:extLst>
          </p:cNvPr>
          <p:cNvCxnSpPr/>
          <p:nvPr/>
        </p:nvCxnSpPr>
        <p:spPr>
          <a:xfrm flipH="1" flipV="1">
            <a:off x="3481388" y="225951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6574855-3E2C-2002-73A9-840C7814188D}"/>
              </a:ext>
            </a:extLst>
          </p:cNvPr>
          <p:cNvCxnSpPr/>
          <p:nvPr/>
        </p:nvCxnSpPr>
        <p:spPr>
          <a:xfrm flipH="1" flipV="1">
            <a:off x="3676651" y="204043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E8E6846-6A60-A9A5-0D32-193DEFF8D008}"/>
              </a:ext>
            </a:extLst>
          </p:cNvPr>
          <p:cNvCxnSpPr/>
          <p:nvPr/>
        </p:nvCxnSpPr>
        <p:spPr>
          <a:xfrm flipH="1" flipV="1">
            <a:off x="3609976" y="223093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65B1B1-9B81-92A0-5832-54F5A18C5B0F}"/>
              </a:ext>
            </a:extLst>
          </p:cNvPr>
          <p:cNvCxnSpPr/>
          <p:nvPr/>
        </p:nvCxnSpPr>
        <p:spPr>
          <a:xfrm flipH="1" flipV="1">
            <a:off x="3609976" y="153084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D94254D-ED9F-D0F0-EA61-5A445184F936}"/>
              </a:ext>
            </a:extLst>
          </p:cNvPr>
          <p:cNvCxnSpPr/>
          <p:nvPr/>
        </p:nvCxnSpPr>
        <p:spPr>
          <a:xfrm flipH="1" flipV="1">
            <a:off x="2834196" y="268154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196" name="Freeform 1219">
            <a:extLst>
              <a:ext uri="{FF2B5EF4-FFF2-40B4-BE49-F238E27FC236}">
                <a16:creationId xmlns:a16="http://schemas.microsoft.com/office/drawing/2014/main" id="{7C942456-3754-F622-0C2D-F9E336A9C52B}"/>
              </a:ext>
            </a:extLst>
          </p:cNvPr>
          <p:cNvSpPr>
            <a:spLocks noEditPoints="1"/>
          </p:cNvSpPr>
          <p:nvPr/>
        </p:nvSpPr>
        <p:spPr bwMode="auto">
          <a:xfrm>
            <a:off x="4906419" y="1060752"/>
            <a:ext cx="2849205" cy="3876563"/>
          </a:xfrm>
          <a:custGeom>
            <a:avLst/>
            <a:gdLst>
              <a:gd name="T0" fmla="*/ 1797 w 1872"/>
              <a:gd name="T1" fmla="*/ 229 h 2547"/>
              <a:gd name="T2" fmla="*/ 1725 w 1872"/>
              <a:gd name="T3" fmla="*/ 27 h 2547"/>
              <a:gd name="T4" fmla="*/ 1562 w 1872"/>
              <a:gd name="T5" fmla="*/ 219 h 2547"/>
              <a:gd name="T6" fmla="*/ 1372 w 1872"/>
              <a:gd name="T7" fmla="*/ 321 h 2547"/>
              <a:gd name="T8" fmla="*/ 1037 w 1872"/>
              <a:gd name="T9" fmla="*/ 492 h 2547"/>
              <a:gd name="T10" fmla="*/ 501 w 1872"/>
              <a:gd name="T11" fmla="*/ 1062 h 2547"/>
              <a:gd name="T12" fmla="*/ 309 w 1872"/>
              <a:gd name="T13" fmla="*/ 1480 h 2547"/>
              <a:gd name="T14" fmla="*/ 40 w 1872"/>
              <a:gd name="T15" fmla="*/ 1990 h 2547"/>
              <a:gd name="T16" fmla="*/ 135 w 1872"/>
              <a:gd name="T17" fmla="*/ 2004 h 2547"/>
              <a:gd name="T18" fmla="*/ 200 w 1872"/>
              <a:gd name="T19" fmla="*/ 2044 h 2547"/>
              <a:gd name="T20" fmla="*/ 314 w 1872"/>
              <a:gd name="T21" fmla="*/ 2041 h 2547"/>
              <a:gd name="T22" fmla="*/ 451 w 1872"/>
              <a:gd name="T23" fmla="*/ 2167 h 2547"/>
              <a:gd name="T24" fmla="*/ 447 w 1872"/>
              <a:gd name="T25" fmla="*/ 2259 h 2547"/>
              <a:gd name="T26" fmla="*/ 471 w 1872"/>
              <a:gd name="T27" fmla="*/ 2355 h 2547"/>
              <a:gd name="T28" fmla="*/ 509 w 1872"/>
              <a:gd name="T29" fmla="*/ 2408 h 2547"/>
              <a:gd name="T30" fmla="*/ 577 w 1872"/>
              <a:gd name="T31" fmla="*/ 2494 h 2547"/>
              <a:gd name="T32" fmla="*/ 660 w 1872"/>
              <a:gd name="T33" fmla="*/ 2512 h 2547"/>
              <a:gd name="T34" fmla="*/ 671 w 1872"/>
              <a:gd name="T35" fmla="*/ 2332 h 2547"/>
              <a:gd name="T36" fmla="*/ 634 w 1872"/>
              <a:gd name="T37" fmla="*/ 2203 h 2547"/>
              <a:gd name="T38" fmla="*/ 565 w 1872"/>
              <a:gd name="T39" fmla="*/ 2007 h 2547"/>
              <a:gd name="T40" fmla="*/ 565 w 1872"/>
              <a:gd name="T41" fmla="*/ 1917 h 2547"/>
              <a:gd name="T42" fmla="*/ 587 w 1872"/>
              <a:gd name="T43" fmla="*/ 1854 h 2547"/>
              <a:gd name="T44" fmla="*/ 643 w 1872"/>
              <a:gd name="T45" fmla="*/ 1800 h 2547"/>
              <a:gd name="T46" fmla="*/ 719 w 1872"/>
              <a:gd name="T47" fmla="*/ 1740 h 2547"/>
              <a:gd name="T48" fmla="*/ 879 w 1872"/>
              <a:gd name="T49" fmla="*/ 1604 h 2547"/>
              <a:gd name="T50" fmla="*/ 990 w 1872"/>
              <a:gd name="T51" fmla="*/ 1537 h 2547"/>
              <a:gd name="T52" fmla="*/ 993 w 1872"/>
              <a:gd name="T53" fmla="*/ 1512 h 2547"/>
              <a:gd name="T54" fmla="*/ 973 w 1872"/>
              <a:gd name="T55" fmla="*/ 1463 h 2547"/>
              <a:gd name="T56" fmla="*/ 1065 w 1872"/>
              <a:gd name="T57" fmla="*/ 1441 h 2547"/>
              <a:gd name="T58" fmla="*/ 989 w 1872"/>
              <a:gd name="T59" fmla="*/ 1403 h 2547"/>
              <a:gd name="T60" fmla="*/ 1068 w 1872"/>
              <a:gd name="T61" fmla="*/ 1379 h 2547"/>
              <a:gd name="T62" fmla="*/ 1055 w 1872"/>
              <a:gd name="T63" fmla="*/ 1297 h 2547"/>
              <a:gd name="T64" fmla="*/ 1004 w 1872"/>
              <a:gd name="T65" fmla="*/ 1273 h 2547"/>
              <a:gd name="T66" fmla="*/ 1013 w 1872"/>
              <a:gd name="T67" fmla="*/ 1237 h 2547"/>
              <a:gd name="T68" fmla="*/ 1026 w 1872"/>
              <a:gd name="T69" fmla="*/ 1192 h 2547"/>
              <a:gd name="T70" fmla="*/ 946 w 1872"/>
              <a:gd name="T71" fmla="*/ 1095 h 2547"/>
              <a:gd name="T72" fmla="*/ 1019 w 1872"/>
              <a:gd name="T73" fmla="*/ 1127 h 2547"/>
              <a:gd name="T74" fmla="*/ 1010 w 1872"/>
              <a:gd name="T75" fmla="*/ 1021 h 2547"/>
              <a:gd name="T76" fmla="*/ 1036 w 1872"/>
              <a:gd name="T77" fmla="*/ 1025 h 2547"/>
              <a:gd name="T78" fmla="*/ 1045 w 1872"/>
              <a:gd name="T79" fmla="*/ 1099 h 2547"/>
              <a:gd name="T80" fmla="*/ 1065 w 1872"/>
              <a:gd name="T81" fmla="*/ 1148 h 2547"/>
              <a:gd name="T82" fmla="*/ 1062 w 1872"/>
              <a:gd name="T83" fmla="*/ 1219 h 2547"/>
              <a:gd name="T84" fmla="*/ 1101 w 1872"/>
              <a:gd name="T85" fmla="*/ 1183 h 2547"/>
              <a:gd name="T86" fmla="*/ 1134 w 1872"/>
              <a:gd name="T87" fmla="*/ 1098 h 2547"/>
              <a:gd name="T88" fmla="*/ 1141 w 1872"/>
              <a:gd name="T89" fmla="*/ 1031 h 2547"/>
              <a:gd name="T90" fmla="*/ 1205 w 1872"/>
              <a:gd name="T91" fmla="*/ 994 h 2547"/>
              <a:gd name="T92" fmla="*/ 1214 w 1872"/>
              <a:gd name="T93" fmla="*/ 872 h 2547"/>
              <a:gd name="T94" fmla="*/ 1343 w 1872"/>
              <a:gd name="T95" fmla="*/ 846 h 2547"/>
              <a:gd name="T96" fmla="*/ 1380 w 1872"/>
              <a:gd name="T97" fmla="*/ 810 h 2547"/>
              <a:gd name="T98" fmla="*/ 1256 w 1872"/>
              <a:gd name="T99" fmla="*/ 831 h 2547"/>
              <a:gd name="T100" fmla="*/ 1419 w 1872"/>
              <a:gd name="T101" fmla="*/ 778 h 2547"/>
              <a:gd name="T102" fmla="*/ 1489 w 1872"/>
              <a:gd name="T103" fmla="*/ 758 h 2547"/>
              <a:gd name="T104" fmla="*/ 1602 w 1872"/>
              <a:gd name="T105" fmla="*/ 727 h 2547"/>
              <a:gd name="T106" fmla="*/ 1507 w 1872"/>
              <a:gd name="T107" fmla="*/ 664 h 2547"/>
              <a:gd name="T108" fmla="*/ 1532 w 1872"/>
              <a:gd name="T109" fmla="*/ 572 h 2547"/>
              <a:gd name="T110" fmla="*/ 1609 w 1872"/>
              <a:gd name="T111" fmla="*/ 477 h 2547"/>
              <a:gd name="T112" fmla="*/ 1657 w 1872"/>
              <a:gd name="T113" fmla="*/ 448 h 2547"/>
              <a:gd name="T114" fmla="*/ 1708 w 1872"/>
              <a:gd name="T115" fmla="*/ 409 h 2547"/>
              <a:gd name="T116" fmla="*/ 1791 w 1872"/>
              <a:gd name="T117" fmla="*/ 389 h 2547"/>
              <a:gd name="T118" fmla="*/ 1856 w 1872"/>
              <a:gd name="T119" fmla="*/ 330 h 2547"/>
              <a:gd name="T120" fmla="*/ 1005 w 1872"/>
              <a:gd name="T121" fmla="*/ 1048 h 2547"/>
              <a:gd name="T122" fmla="*/ 574 w 1872"/>
              <a:gd name="T123" fmla="*/ 1872 h 2547"/>
              <a:gd name="T124" fmla="*/ 1609 w 1872"/>
              <a:gd name="T125" fmla="*/ 46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72" h="2547">
                <a:moveTo>
                  <a:pt x="1871" y="345"/>
                </a:moveTo>
                <a:lnTo>
                  <a:pt x="1871" y="344"/>
                </a:lnTo>
                <a:lnTo>
                  <a:pt x="1871" y="343"/>
                </a:lnTo>
                <a:lnTo>
                  <a:pt x="1870" y="342"/>
                </a:lnTo>
                <a:lnTo>
                  <a:pt x="1871" y="341"/>
                </a:lnTo>
                <a:lnTo>
                  <a:pt x="1872" y="340"/>
                </a:lnTo>
                <a:lnTo>
                  <a:pt x="1871" y="340"/>
                </a:lnTo>
                <a:lnTo>
                  <a:pt x="1871" y="339"/>
                </a:lnTo>
                <a:lnTo>
                  <a:pt x="1870" y="340"/>
                </a:lnTo>
                <a:lnTo>
                  <a:pt x="1870" y="341"/>
                </a:lnTo>
                <a:lnTo>
                  <a:pt x="1869" y="341"/>
                </a:lnTo>
                <a:lnTo>
                  <a:pt x="1868" y="340"/>
                </a:lnTo>
                <a:lnTo>
                  <a:pt x="1868" y="341"/>
                </a:lnTo>
                <a:lnTo>
                  <a:pt x="1868" y="341"/>
                </a:lnTo>
                <a:lnTo>
                  <a:pt x="1867" y="341"/>
                </a:lnTo>
                <a:lnTo>
                  <a:pt x="1867" y="342"/>
                </a:lnTo>
                <a:lnTo>
                  <a:pt x="1866" y="342"/>
                </a:lnTo>
                <a:lnTo>
                  <a:pt x="1866" y="341"/>
                </a:lnTo>
                <a:lnTo>
                  <a:pt x="1866" y="340"/>
                </a:lnTo>
                <a:lnTo>
                  <a:pt x="1865" y="339"/>
                </a:lnTo>
                <a:lnTo>
                  <a:pt x="1864" y="338"/>
                </a:lnTo>
                <a:lnTo>
                  <a:pt x="1863" y="338"/>
                </a:lnTo>
                <a:lnTo>
                  <a:pt x="1863" y="339"/>
                </a:lnTo>
                <a:lnTo>
                  <a:pt x="1863" y="340"/>
                </a:lnTo>
                <a:lnTo>
                  <a:pt x="1863" y="341"/>
                </a:lnTo>
                <a:lnTo>
                  <a:pt x="1861" y="341"/>
                </a:lnTo>
                <a:lnTo>
                  <a:pt x="1860" y="341"/>
                </a:lnTo>
                <a:lnTo>
                  <a:pt x="1860" y="342"/>
                </a:lnTo>
                <a:lnTo>
                  <a:pt x="1859" y="342"/>
                </a:lnTo>
                <a:lnTo>
                  <a:pt x="1860" y="341"/>
                </a:lnTo>
                <a:lnTo>
                  <a:pt x="1859" y="340"/>
                </a:lnTo>
                <a:lnTo>
                  <a:pt x="1859" y="339"/>
                </a:lnTo>
                <a:lnTo>
                  <a:pt x="1860" y="339"/>
                </a:lnTo>
                <a:lnTo>
                  <a:pt x="1861" y="340"/>
                </a:lnTo>
                <a:lnTo>
                  <a:pt x="1863" y="340"/>
                </a:lnTo>
                <a:lnTo>
                  <a:pt x="1861" y="339"/>
                </a:lnTo>
                <a:lnTo>
                  <a:pt x="1860" y="338"/>
                </a:lnTo>
                <a:lnTo>
                  <a:pt x="1859" y="338"/>
                </a:lnTo>
                <a:lnTo>
                  <a:pt x="1858" y="338"/>
                </a:lnTo>
                <a:lnTo>
                  <a:pt x="1857" y="338"/>
                </a:lnTo>
                <a:lnTo>
                  <a:pt x="1857" y="339"/>
                </a:lnTo>
                <a:lnTo>
                  <a:pt x="1858" y="339"/>
                </a:lnTo>
                <a:lnTo>
                  <a:pt x="1858" y="340"/>
                </a:lnTo>
                <a:lnTo>
                  <a:pt x="1858" y="341"/>
                </a:lnTo>
                <a:lnTo>
                  <a:pt x="1858" y="342"/>
                </a:lnTo>
                <a:lnTo>
                  <a:pt x="1858" y="343"/>
                </a:lnTo>
                <a:lnTo>
                  <a:pt x="1858" y="344"/>
                </a:lnTo>
                <a:lnTo>
                  <a:pt x="1858" y="345"/>
                </a:lnTo>
                <a:lnTo>
                  <a:pt x="1858" y="346"/>
                </a:lnTo>
                <a:lnTo>
                  <a:pt x="1857" y="346"/>
                </a:lnTo>
                <a:lnTo>
                  <a:pt x="1857" y="345"/>
                </a:lnTo>
                <a:lnTo>
                  <a:pt x="1856" y="345"/>
                </a:lnTo>
                <a:lnTo>
                  <a:pt x="1856" y="344"/>
                </a:lnTo>
                <a:lnTo>
                  <a:pt x="1857" y="344"/>
                </a:lnTo>
                <a:lnTo>
                  <a:pt x="1857" y="343"/>
                </a:lnTo>
                <a:lnTo>
                  <a:pt x="1857" y="342"/>
                </a:lnTo>
                <a:lnTo>
                  <a:pt x="1857" y="341"/>
                </a:lnTo>
                <a:lnTo>
                  <a:pt x="1857" y="340"/>
                </a:lnTo>
                <a:lnTo>
                  <a:pt x="1857" y="339"/>
                </a:lnTo>
                <a:lnTo>
                  <a:pt x="1856" y="339"/>
                </a:lnTo>
                <a:lnTo>
                  <a:pt x="1856" y="338"/>
                </a:lnTo>
                <a:lnTo>
                  <a:pt x="1856" y="338"/>
                </a:lnTo>
                <a:lnTo>
                  <a:pt x="1855" y="338"/>
                </a:lnTo>
                <a:lnTo>
                  <a:pt x="1854" y="338"/>
                </a:lnTo>
                <a:lnTo>
                  <a:pt x="1854" y="337"/>
                </a:lnTo>
                <a:lnTo>
                  <a:pt x="1854" y="335"/>
                </a:lnTo>
                <a:lnTo>
                  <a:pt x="1854" y="334"/>
                </a:lnTo>
                <a:lnTo>
                  <a:pt x="1855" y="334"/>
                </a:lnTo>
                <a:lnTo>
                  <a:pt x="1856" y="334"/>
                </a:lnTo>
                <a:lnTo>
                  <a:pt x="1857" y="335"/>
                </a:lnTo>
                <a:lnTo>
                  <a:pt x="1857" y="337"/>
                </a:lnTo>
                <a:lnTo>
                  <a:pt x="1858" y="337"/>
                </a:lnTo>
                <a:lnTo>
                  <a:pt x="1858" y="338"/>
                </a:lnTo>
                <a:lnTo>
                  <a:pt x="1859" y="338"/>
                </a:lnTo>
                <a:lnTo>
                  <a:pt x="1859" y="337"/>
                </a:lnTo>
                <a:lnTo>
                  <a:pt x="1858" y="335"/>
                </a:lnTo>
                <a:lnTo>
                  <a:pt x="1859" y="335"/>
                </a:lnTo>
                <a:lnTo>
                  <a:pt x="1860" y="335"/>
                </a:lnTo>
                <a:lnTo>
                  <a:pt x="1860" y="334"/>
                </a:lnTo>
                <a:lnTo>
                  <a:pt x="1859" y="333"/>
                </a:lnTo>
                <a:lnTo>
                  <a:pt x="1859" y="332"/>
                </a:lnTo>
                <a:lnTo>
                  <a:pt x="1860" y="332"/>
                </a:lnTo>
                <a:lnTo>
                  <a:pt x="1860" y="331"/>
                </a:lnTo>
                <a:lnTo>
                  <a:pt x="1860" y="330"/>
                </a:lnTo>
                <a:lnTo>
                  <a:pt x="1859" y="330"/>
                </a:lnTo>
                <a:lnTo>
                  <a:pt x="1860" y="329"/>
                </a:lnTo>
                <a:lnTo>
                  <a:pt x="1860" y="330"/>
                </a:lnTo>
                <a:lnTo>
                  <a:pt x="1861" y="329"/>
                </a:lnTo>
                <a:lnTo>
                  <a:pt x="1861" y="330"/>
                </a:lnTo>
                <a:lnTo>
                  <a:pt x="1861" y="331"/>
                </a:lnTo>
                <a:lnTo>
                  <a:pt x="1861" y="332"/>
                </a:lnTo>
                <a:lnTo>
                  <a:pt x="1863" y="332"/>
                </a:lnTo>
                <a:lnTo>
                  <a:pt x="1864" y="333"/>
                </a:lnTo>
                <a:lnTo>
                  <a:pt x="1865" y="333"/>
                </a:lnTo>
                <a:lnTo>
                  <a:pt x="1864" y="332"/>
                </a:lnTo>
                <a:lnTo>
                  <a:pt x="1864" y="331"/>
                </a:lnTo>
                <a:lnTo>
                  <a:pt x="1865" y="331"/>
                </a:lnTo>
                <a:lnTo>
                  <a:pt x="1866" y="331"/>
                </a:lnTo>
                <a:lnTo>
                  <a:pt x="1866" y="330"/>
                </a:lnTo>
                <a:lnTo>
                  <a:pt x="1866" y="329"/>
                </a:lnTo>
                <a:lnTo>
                  <a:pt x="1866" y="328"/>
                </a:lnTo>
                <a:lnTo>
                  <a:pt x="1865" y="328"/>
                </a:lnTo>
                <a:lnTo>
                  <a:pt x="1865" y="327"/>
                </a:lnTo>
                <a:lnTo>
                  <a:pt x="1866" y="327"/>
                </a:lnTo>
                <a:lnTo>
                  <a:pt x="1866" y="326"/>
                </a:lnTo>
                <a:lnTo>
                  <a:pt x="1866" y="325"/>
                </a:lnTo>
                <a:lnTo>
                  <a:pt x="1866" y="324"/>
                </a:lnTo>
                <a:lnTo>
                  <a:pt x="1865" y="323"/>
                </a:lnTo>
                <a:lnTo>
                  <a:pt x="1865" y="321"/>
                </a:lnTo>
                <a:lnTo>
                  <a:pt x="1864" y="320"/>
                </a:lnTo>
                <a:lnTo>
                  <a:pt x="1864" y="319"/>
                </a:lnTo>
                <a:lnTo>
                  <a:pt x="1864" y="318"/>
                </a:lnTo>
                <a:lnTo>
                  <a:pt x="1863" y="317"/>
                </a:lnTo>
                <a:lnTo>
                  <a:pt x="1861" y="317"/>
                </a:lnTo>
                <a:lnTo>
                  <a:pt x="1861" y="316"/>
                </a:lnTo>
                <a:lnTo>
                  <a:pt x="1860" y="314"/>
                </a:lnTo>
                <a:lnTo>
                  <a:pt x="1861" y="313"/>
                </a:lnTo>
                <a:lnTo>
                  <a:pt x="1861" y="312"/>
                </a:lnTo>
                <a:lnTo>
                  <a:pt x="1860" y="312"/>
                </a:lnTo>
                <a:lnTo>
                  <a:pt x="1860" y="312"/>
                </a:lnTo>
                <a:lnTo>
                  <a:pt x="1860" y="311"/>
                </a:lnTo>
                <a:lnTo>
                  <a:pt x="1859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09"/>
                </a:lnTo>
                <a:lnTo>
                  <a:pt x="1858" y="309"/>
                </a:lnTo>
                <a:lnTo>
                  <a:pt x="1858" y="307"/>
                </a:lnTo>
                <a:lnTo>
                  <a:pt x="1857" y="307"/>
                </a:lnTo>
                <a:lnTo>
                  <a:pt x="1857" y="306"/>
                </a:lnTo>
                <a:lnTo>
                  <a:pt x="1857" y="305"/>
                </a:lnTo>
                <a:lnTo>
                  <a:pt x="1856" y="305"/>
                </a:lnTo>
                <a:lnTo>
                  <a:pt x="1856" y="304"/>
                </a:lnTo>
                <a:lnTo>
                  <a:pt x="1856" y="303"/>
                </a:lnTo>
                <a:lnTo>
                  <a:pt x="1856" y="302"/>
                </a:lnTo>
                <a:lnTo>
                  <a:pt x="1855" y="302"/>
                </a:lnTo>
                <a:lnTo>
                  <a:pt x="1854" y="302"/>
                </a:lnTo>
                <a:lnTo>
                  <a:pt x="1853" y="301"/>
                </a:lnTo>
                <a:lnTo>
                  <a:pt x="1852" y="301"/>
                </a:lnTo>
                <a:lnTo>
                  <a:pt x="1851" y="301"/>
                </a:lnTo>
                <a:lnTo>
                  <a:pt x="1850" y="301"/>
                </a:lnTo>
                <a:lnTo>
                  <a:pt x="1849" y="301"/>
                </a:lnTo>
                <a:lnTo>
                  <a:pt x="1849" y="300"/>
                </a:lnTo>
                <a:lnTo>
                  <a:pt x="1847" y="299"/>
                </a:lnTo>
                <a:lnTo>
                  <a:pt x="1846" y="299"/>
                </a:lnTo>
                <a:lnTo>
                  <a:pt x="1846" y="298"/>
                </a:lnTo>
                <a:lnTo>
                  <a:pt x="1845" y="298"/>
                </a:lnTo>
                <a:lnTo>
                  <a:pt x="1844" y="298"/>
                </a:lnTo>
                <a:lnTo>
                  <a:pt x="1843" y="298"/>
                </a:lnTo>
                <a:lnTo>
                  <a:pt x="1843" y="299"/>
                </a:lnTo>
                <a:lnTo>
                  <a:pt x="1843" y="300"/>
                </a:lnTo>
                <a:lnTo>
                  <a:pt x="1842" y="302"/>
                </a:lnTo>
                <a:lnTo>
                  <a:pt x="1842" y="304"/>
                </a:lnTo>
                <a:lnTo>
                  <a:pt x="1842" y="304"/>
                </a:lnTo>
                <a:lnTo>
                  <a:pt x="1842" y="305"/>
                </a:lnTo>
                <a:lnTo>
                  <a:pt x="1841" y="305"/>
                </a:lnTo>
                <a:lnTo>
                  <a:pt x="1840" y="306"/>
                </a:lnTo>
                <a:lnTo>
                  <a:pt x="1839" y="305"/>
                </a:lnTo>
                <a:lnTo>
                  <a:pt x="1838" y="305"/>
                </a:lnTo>
                <a:lnTo>
                  <a:pt x="1838" y="304"/>
                </a:lnTo>
                <a:lnTo>
                  <a:pt x="1837" y="304"/>
                </a:lnTo>
                <a:lnTo>
                  <a:pt x="1837" y="303"/>
                </a:lnTo>
                <a:lnTo>
                  <a:pt x="1836" y="303"/>
                </a:lnTo>
                <a:lnTo>
                  <a:pt x="1835" y="302"/>
                </a:lnTo>
                <a:lnTo>
                  <a:pt x="1833" y="302"/>
                </a:lnTo>
                <a:lnTo>
                  <a:pt x="1833" y="301"/>
                </a:lnTo>
                <a:lnTo>
                  <a:pt x="1835" y="301"/>
                </a:lnTo>
                <a:lnTo>
                  <a:pt x="1835" y="300"/>
                </a:lnTo>
                <a:lnTo>
                  <a:pt x="1835" y="299"/>
                </a:lnTo>
                <a:lnTo>
                  <a:pt x="1833" y="299"/>
                </a:lnTo>
                <a:lnTo>
                  <a:pt x="1831" y="296"/>
                </a:lnTo>
                <a:lnTo>
                  <a:pt x="1831" y="295"/>
                </a:lnTo>
                <a:lnTo>
                  <a:pt x="1831" y="293"/>
                </a:lnTo>
                <a:lnTo>
                  <a:pt x="1830" y="293"/>
                </a:lnTo>
                <a:lnTo>
                  <a:pt x="1830" y="292"/>
                </a:lnTo>
                <a:lnTo>
                  <a:pt x="1830" y="291"/>
                </a:lnTo>
                <a:lnTo>
                  <a:pt x="1829" y="291"/>
                </a:lnTo>
                <a:lnTo>
                  <a:pt x="1829" y="290"/>
                </a:lnTo>
                <a:lnTo>
                  <a:pt x="1828" y="290"/>
                </a:lnTo>
                <a:lnTo>
                  <a:pt x="1827" y="286"/>
                </a:lnTo>
                <a:lnTo>
                  <a:pt x="1828" y="284"/>
                </a:lnTo>
                <a:lnTo>
                  <a:pt x="1829" y="284"/>
                </a:lnTo>
                <a:lnTo>
                  <a:pt x="1829" y="283"/>
                </a:lnTo>
                <a:lnTo>
                  <a:pt x="1829" y="282"/>
                </a:lnTo>
                <a:lnTo>
                  <a:pt x="1830" y="279"/>
                </a:lnTo>
                <a:lnTo>
                  <a:pt x="1831" y="278"/>
                </a:lnTo>
                <a:lnTo>
                  <a:pt x="1831" y="277"/>
                </a:lnTo>
                <a:lnTo>
                  <a:pt x="1831" y="276"/>
                </a:lnTo>
                <a:lnTo>
                  <a:pt x="1831" y="274"/>
                </a:lnTo>
                <a:lnTo>
                  <a:pt x="1832" y="274"/>
                </a:lnTo>
                <a:lnTo>
                  <a:pt x="1832" y="273"/>
                </a:lnTo>
                <a:lnTo>
                  <a:pt x="1831" y="272"/>
                </a:lnTo>
                <a:lnTo>
                  <a:pt x="1831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69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2"/>
                </a:lnTo>
                <a:lnTo>
                  <a:pt x="1826" y="262"/>
                </a:lnTo>
                <a:lnTo>
                  <a:pt x="1825" y="260"/>
                </a:lnTo>
                <a:lnTo>
                  <a:pt x="1826" y="260"/>
                </a:lnTo>
                <a:lnTo>
                  <a:pt x="1826" y="259"/>
                </a:lnTo>
                <a:lnTo>
                  <a:pt x="1827" y="259"/>
                </a:lnTo>
                <a:lnTo>
                  <a:pt x="1828" y="258"/>
                </a:lnTo>
                <a:lnTo>
                  <a:pt x="1828" y="257"/>
                </a:lnTo>
                <a:lnTo>
                  <a:pt x="1829" y="258"/>
                </a:lnTo>
                <a:lnTo>
                  <a:pt x="1829" y="257"/>
                </a:lnTo>
                <a:lnTo>
                  <a:pt x="1830" y="257"/>
                </a:lnTo>
                <a:lnTo>
                  <a:pt x="1830" y="258"/>
                </a:lnTo>
                <a:lnTo>
                  <a:pt x="1831" y="258"/>
                </a:lnTo>
                <a:lnTo>
                  <a:pt x="1832" y="258"/>
                </a:lnTo>
                <a:lnTo>
                  <a:pt x="1831" y="256"/>
                </a:lnTo>
                <a:lnTo>
                  <a:pt x="1831" y="255"/>
                </a:lnTo>
                <a:lnTo>
                  <a:pt x="1831" y="254"/>
                </a:lnTo>
                <a:lnTo>
                  <a:pt x="1831" y="253"/>
                </a:lnTo>
                <a:lnTo>
                  <a:pt x="1832" y="251"/>
                </a:lnTo>
                <a:lnTo>
                  <a:pt x="1832" y="250"/>
                </a:lnTo>
                <a:lnTo>
                  <a:pt x="1831" y="250"/>
                </a:lnTo>
                <a:lnTo>
                  <a:pt x="1831" y="249"/>
                </a:lnTo>
                <a:lnTo>
                  <a:pt x="1832" y="249"/>
                </a:lnTo>
                <a:lnTo>
                  <a:pt x="1831" y="247"/>
                </a:lnTo>
                <a:lnTo>
                  <a:pt x="1830" y="246"/>
                </a:lnTo>
                <a:lnTo>
                  <a:pt x="1830" y="245"/>
                </a:lnTo>
                <a:lnTo>
                  <a:pt x="1829" y="244"/>
                </a:lnTo>
                <a:lnTo>
                  <a:pt x="1827" y="244"/>
                </a:lnTo>
                <a:lnTo>
                  <a:pt x="1826" y="245"/>
                </a:lnTo>
                <a:lnTo>
                  <a:pt x="1826" y="246"/>
                </a:lnTo>
                <a:lnTo>
                  <a:pt x="1825" y="246"/>
                </a:lnTo>
                <a:lnTo>
                  <a:pt x="1823" y="246"/>
                </a:lnTo>
                <a:lnTo>
                  <a:pt x="1822" y="245"/>
                </a:lnTo>
                <a:lnTo>
                  <a:pt x="1821" y="245"/>
                </a:lnTo>
                <a:lnTo>
                  <a:pt x="1816" y="244"/>
                </a:lnTo>
                <a:lnTo>
                  <a:pt x="1816" y="244"/>
                </a:lnTo>
                <a:lnTo>
                  <a:pt x="1815" y="244"/>
                </a:lnTo>
                <a:lnTo>
                  <a:pt x="1813" y="242"/>
                </a:lnTo>
                <a:lnTo>
                  <a:pt x="1810" y="241"/>
                </a:lnTo>
                <a:lnTo>
                  <a:pt x="1809" y="240"/>
                </a:lnTo>
                <a:lnTo>
                  <a:pt x="1808" y="237"/>
                </a:lnTo>
                <a:lnTo>
                  <a:pt x="1808" y="236"/>
                </a:lnTo>
                <a:lnTo>
                  <a:pt x="1805" y="234"/>
                </a:lnTo>
                <a:lnTo>
                  <a:pt x="1804" y="235"/>
                </a:lnTo>
                <a:lnTo>
                  <a:pt x="1805" y="235"/>
                </a:lnTo>
                <a:lnTo>
                  <a:pt x="1805" y="236"/>
                </a:lnTo>
                <a:lnTo>
                  <a:pt x="1804" y="236"/>
                </a:lnTo>
                <a:lnTo>
                  <a:pt x="1802" y="235"/>
                </a:lnTo>
                <a:lnTo>
                  <a:pt x="1800" y="234"/>
                </a:lnTo>
                <a:lnTo>
                  <a:pt x="1797" y="234"/>
                </a:lnTo>
                <a:lnTo>
                  <a:pt x="1797" y="233"/>
                </a:lnTo>
                <a:lnTo>
                  <a:pt x="1797" y="229"/>
                </a:lnTo>
                <a:lnTo>
                  <a:pt x="1799" y="228"/>
                </a:lnTo>
                <a:lnTo>
                  <a:pt x="1798" y="226"/>
                </a:lnTo>
                <a:lnTo>
                  <a:pt x="1797" y="223"/>
                </a:lnTo>
                <a:lnTo>
                  <a:pt x="1797" y="222"/>
                </a:lnTo>
                <a:lnTo>
                  <a:pt x="1797" y="221"/>
                </a:lnTo>
                <a:lnTo>
                  <a:pt x="1797" y="220"/>
                </a:lnTo>
                <a:lnTo>
                  <a:pt x="1798" y="218"/>
                </a:lnTo>
                <a:lnTo>
                  <a:pt x="1801" y="216"/>
                </a:lnTo>
                <a:lnTo>
                  <a:pt x="1802" y="216"/>
                </a:lnTo>
                <a:lnTo>
                  <a:pt x="1801" y="215"/>
                </a:lnTo>
                <a:lnTo>
                  <a:pt x="1801" y="214"/>
                </a:lnTo>
                <a:lnTo>
                  <a:pt x="1800" y="214"/>
                </a:lnTo>
                <a:lnTo>
                  <a:pt x="1800" y="213"/>
                </a:lnTo>
                <a:lnTo>
                  <a:pt x="1798" y="210"/>
                </a:lnTo>
                <a:lnTo>
                  <a:pt x="1798" y="209"/>
                </a:lnTo>
                <a:lnTo>
                  <a:pt x="1797" y="209"/>
                </a:lnTo>
                <a:lnTo>
                  <a:pt x="1797" y="208"/>
                </a:lnTo>
                <a:lnTo>
                  <a:pt x="1797" y="208"/>
                </a:lnTo>
                <a:lnTo>
                  <a:pt x="1798" y="208"/>
                </a:lnTo>
                <a:lnTo>
                  <a:pt x="1800" y="207"/>
                </a:lnTo>
                <a:lnTo>
                  <a:pt x="1800" y="206"/>
                </a:lnTo>
                <a:lnTo>
                  <a:pt x="1802" y="205"/>
                </a:lnTo>
                <a:lnTo>
                  <a:pt x="1802" y="204"/>
                </a:lnTo>
                <a:lnTo>
                  <a:pt x="1802" y="203"/>
                </a:lnTo>
                <a:lnTo>
                  <a:pt x="1801" y="203"/>
                </a:lnTo>
                <a:lnTo>
                  <a:pt x="1801" y="202"/>
                </a:lnTo>
                <a:lnTo>
                  <a:pt x="1800" y="202"/>
                </a:lnTo>
                <a:lnTo>
                  <a:pt x="1800" y="201"/>
                </a:lnTo>
                <a:lnTo>
                  <a:pt x="1799" y="201"/>
                </a:lnTo>
                <a:lnTo>
                  <a:pt x="1799" y="200"/>
                </a:lnTo>
                <a:lnTo>
                  <a:pt x="1799" y="199"/>
                </a:lnTo>
                <a:lnTo>
                  <a:pt x="1799" y="198"/>
                </a:lnTo>
                <a:lnTo>
                  <a:pt x="1799" y="196"/>
                </a:lnTo>
                <a:lnTo>
                  <a:pt x="1799" y="195"/>
                </a:lnTo>
                <a:lnTo>
                  <a:pt x="1799" y="194"/>
                </a:lnTo>
                <a:lnTo>
                  <a:pt x="1799" y="193"/>
                </a:lnTo>
                <a:lnTo>
                  <a:pt x="1799" y="192"/>
                </a:lnTo>
                <a:lnTo>
                  <a:pt x="1799" y="191"/>
                </a:lnTo>
                <a:lnTo>
                  <a:pt x="1799" y="190"/>
                </a:lnTo>
                <a:lnTo>
                  <a:pt x="1799" y="189"/>
                </a:lnTo>
                <a:lnTo>
                  <a:pt x="1799" y="188"/>
                </a:lnTo>
                <a:lnTo>
                  <a:pt x="1799" y="187"/>
                </a:lnTo>
                <a:lnTo>
                  <a:pt x="1799" y="186"/>
                </a:lnTo>
                <a:lnTo>
                  <a:pt x="1799" y="185"/>
                </a:lnTo>
                <a:lnTo>
                  <a:pt x="1799" y="184"/>
                </a:lnTo>
                <a:lnTo>
                  <a:pt x="1799" y="182"/>
                </a:lnTo>
                <a:lnTo>
                  <a:pt x="1799" y="182"/>
                </a:lnTo>
                <a:lnTo>
                  <a:pt x="1799" y="181"/>
                </a:lnTo>
                <a:lnTo>
                  <a:pt x="1799" y="180"/>
                </a:lnTo>
                <a:lnTo>
                  <a:pt x="1799" y="179"/>
                </a:lnTo>
                <a:lnTo>
                  <a:pt x="1799" y="178"/>
                </a:lnTo>
                <a:lnTo>
                  <a:pt x="1799" y="177"/>
                </a:lnTo>
                <a:lnTo>
                  <a:pt x="1799" y="176"/>
                </a:lnTo>
                <a:lnTo>
                  <a:pt x="1799" y="175"/>
                </a:lnTo>
                <a:lnTo>
                  <a:pt x="1799" y="174"/>
                </a:lnTo>
                <a:lnTo>
                  <a:pt x="1799" y="173"/>
                </a:lnTo>
                <a:lnTo>
                  <a:pt x="1799" y="172"/>
                </a:lnTo>
                <a:lnTo>
                  <a:pt x="1799" y="171"/>
                </a:lnTo>
                <a:lnTo>
                  <a:pt x="1799" y="170"/>
                </a:lnTo>
                <a:lnTo>
                  <a:pt x="1799" y="168"/>
                </a:lnTo>
                <a:lnTo>
                  <a:pt x="1799" y="167"/>
                </a:lnTo>
                <a:lnTo>
                  <a:pt x="1799" y="166"/>
                </a:lnTo>
                <a:lnTo>
                  <a:pt x="1799" y="165"/>
                </a:lnTo>
                <a:lnTo>
                  <a:pt x="1799" y="164"/>
                </a:lnTo>
                <a:lnTo>
                  <a:pt x="1799" y="163"/>
                </a:lnTo>
                <a:lnTo>
                  <a:pt x="1799" y="162"/>
                </a:lnTo>
                <a:lnTo>
                  <a:pt x="1799" y="161"/>
                </a:lnTo>
                <a:lnTo>
                  <a:pt x="1799" y="160"/>
                </a:lnTo>
                <a:lnTo>
                  <a:pt x="1799" y="159"/>
                </a:lnTo>
                <a:lnTo>
                  <a:pt x="1799" y="158"/>
                </a:lnTo>
                <a:lnTo>
                  <a:pt x="1799" y="157"/>
                </a:lnTo>
                <a:lnTo>
                  <a:pt x="1799" y="157"/>
                </a:lnTo>
                <a:lnTo>
                  <a:pt x="1799" y="155"/>
                </a:lnTo>
                <a:lnTo>
                  <a:pt x="1799" y="154"/>
                </a:lnTo>
                <a:lnTo>
                  <a:pt x="1799" y="153"/>
                </a:lnTo>
                <a:lnTo>
                  <a:pt x="1799" y="152"/>
                </a:lnTo>
                <a:lnTo>
                  <a:pt x="1799" y="151"/>
                </a:lnTo>
                <a:lnTo>
                  <a:pt x="1799" y="150"/>
                </a:lnTo>
                <a:lnTo>
                  <a:pt x="1799" y="149"/>
                </a:lnTo>
                <a:lnTo>
                  <a:pt x="1799" y="148"/>
                </a:lnTo>
                <a:lnTo>
                  <a:pt x="1799" y="147"/>
                </a:lnTo>
                <a:lnTo>
                  <a:pt x="1799" y="146"/>
                </a:lnTo>
                <a:lnTo>
                  <a:pt x="1799" y="145"/>
                </a:lnTo>
                <a:lnTo>
                  <a:pt x="1799" y="144"/>
                </a:lnTo>
                <a:lnTo>
                  <a:pt x="1799" y="143"/>
                </a:lnTo>
                <a:lnTo>
                  <a:pt x="1799" y="141"/>
                </a:lnTo>
                <a:lnTo>
                  <a:pt x="1799" y="140"/>
                </a:lnTo>
                <a:lnTo>
                  <a:pt x="1799" y="139"/>
                </a:lnTo>
                <a:lnTo>
                  <a:pt x="1799" y="138"/>
                </a:lnTo>
                <a:lnTo>
                  <a:pt x="1799" y="137"/>
                </a:lnTo>
                <a:lnTo>
                  <a:pt x="1799" y="136"/>
                </a:lnTo>
                <a:lnTo>
                  <a:pt x="1799" y="135"/>
                </a:lnTo>
                <a:lnTo>
                  <a:pt x="1799" y="134"/>
                </a:lnTo>
                <a:lnTo>
                  <a:pt x="1799" y="133"/>
                </a:lnTo>
                <a:lnTo>
                  <a:pt x="1799" y="132"/>
                </a:lnTo>
                <a:lnTo>
                  <a:pt x="1799" y="131"/>
                </a:lnTo>
                <a:lnTo>
                  <a:pt x="1799" y="130"/>
                </a:lnTo>
                <a:lnTo>
                  <a:pt x="1799" y="130"/>
                </a:lnTo>
                <a:lnTo>
                  <a:pt x="1799" y="129"/>
                </a:lnTo>
                <a:lnTo>
                  <a:pt x="1799" y="127"/>
                </a:lnTo>
                <a:lnTo>
                  <a:pt x="1799" y="126"/>
                </a:lnTo>
                <a:lnTo>
                  <a:pt x="1799" y="125"/>
                </a:lnTo>
                <a:lnTo>
                  <a:pt x="1799" y="124"/>
                </a:lnTo>
                <a:lnTo>
                  <a:pt x="1799" y="123"/>
                </a:lnTo>
                <a:lnTo>
                  <a:pt x="1799" y="122"/>
                </a:lnTo>
                <a:lnTo>
                  <a:pt x="1799" y="120"/>
                </a:lnTo>
                <a:lnTo>
                  <a:pt x="1799" y="119"/>
                </a:lnTo>
                <a:lnTo>
                  <a:pt x="1799" y="118"/>
                </a:lnTo>
                <a:lnTo>
                  <a:pt x="1799" y="117"/>
                </a:lnTo>
                <a:lnTo>
                  <a:pt x="1799" y="116"/>
                </a:lnTo>
                <a:lnTo>
                  <a:pt x="1799" y="115"/>
                </a:lnTo>
                <a:lnTo>
                  <a:pt x="1799" y="113"/>
                </a:lnTo>
                <a:lnTo>
                  <a:pt x="1799" y="112"/>
                </a:lnTo>
                <a:lnTo>
                  <a:pt x="1799" y="111"/>
                </a:lnTo>
                <a:lnTo>
                  <a:pt x="1799" y="110"/>
                </a:lnTo>
                <a:lnTo>
                  <a:pt x="1799" y="109"/>
                </a:lnTo>
                <a:lnTo>
                  <a:pt x="1799" y="108"/>
                </a:lnTo>
                <a:lnTo>
                  <a:pt x="1799" y="107"/>
                </a:lnTo>
                <a:lnTo>
                  <a:pt x="1799" y="106"/>
                </a:lnTo>
                <a:lnTo>
                  <a:pt x="1799" y="105"/>
                </a:lnTo>
                <a:lnTo>
                  <a:pt x="1799" y="104"/>
                </a:lnTo>
                <a:lnTo>
                  <a:pt x="1799" y="104"/>
                </a:lnTo>
                <a:lnTo>
                  <a:pt x="1799" y="103"/>
                </a:lnTo>
                <a:lnTo>
                  <a:pt x="1799" y="102"/>
                </a:lnTo>
                <a:lnTo>
                  <a:pt x="1799" y="101"/>
                </a:lnTo>
                <a:lnTo>
                  <a:pt x="1799" y="99"/>
                </a:lnTo>
                <a:lnTo>
                  <a:pt x="1799" y="98"/>
                </a:lnTo>
                <a:lnTo>
                  <a:pt x="1799" y="97"/>
                </a:lnTo>
                <a:lnTo>
                  <a:pt x="1799" y="96"/>
                </a:lnTo>
                <a:lnTo>
                  <a:pt x="1799" y="95"/>
                </a:lnTo>
                <a:lnTo>
                  <a:pt x="1799" y="94"/>
                </a:lnTo>
                <a:lnTo>
                  <a:pt x="1799" y="93"/>
                </a:lnTo>
                <a:lnTo>
                  <a:pt x="1799" y="92"/>
                </a:lnTo>
                <a:lnTo>
                  <a:pt x="1799" y="91"/>
                </a:lnTo>
                <a:lnTo>
                  <a:pt x="1799" y="90"/>
                </a:lnTo>
                <a:lnTo>
                  <a:pt x="1799" y="89"/>
                </a:lnTo>
                <a:lnTo>
                  <a:pt x="1799" y="88"/>
                </a:lnTo>
                <a:lnTo>
                  <a:pt x="1799" y="87"/>
                </a:lnTo>
                <a:lnTo>
                  <a:pt x="1799" y="85"/>
                </a:lnTo>
                <a:lnTo>
                  <a:pt x="1799" y="84"/>
                </a:lnTo>
                <a:lnTo>
                  <a:pt x="1799" y="83"/>
                </a:lnTo>
                <a:lnTo>
                  <a:pt x="1799" y="82"/>
                </a:lnTo>
                <a:lnTo>
                  <a:pt x="1799" y="81"/>
                </a:lnTo>
                <a:lnTo>
                  <a:pt x="1799" y="80"/>
                </a:lnTo>
                <a:lnTo>
                  <a:pt x="1799" y="79"/>
                </a:lnTo>
                <a:lnTo>
                  <a:pt x="1799" y="78"/>
                </a:lnTo>
                <a:lnTo>
                  <a:pt x="1799" y="78"/>
                </a:lnTo>
                <a:lnTo>
                  <a:pt x="1799" y="77"/>
                </a:lnTo>
                <a:lnTo>
                  <a:pt x="1799" y="76"/>
                </a:lnTo>
                <a:lnTo>
                  <a:pt x="1799" y="75"/>
                </a:lnTo>
                <a:lnTo>
                  <a:pt x="1799" y="74"/>
                </a:lnTo>
                <a:lnTo>
                  <a:pt x="1799" y="73"/>
                </a:lnTo>
                <a:lnTo>
                  <a:pt x="1799" y="71"/>
                </a:lnTo>
                <a:lnTo>
                  <a:pt x="1799" y="70"/>
                </a:lnTo>
                <a:lnTo>
                  <a:pt x="1799" y="69"/>
                </a:lnTo>
                <a:lnTo>
                  <a:pt x="1799" y="68"/>
                </a:lnTo>
                <a:lnTo>
                  <a:pt x="1799" y="67"/>
                </a:lnTo>
                <a:lnTo>
                  <a:pt x="1799" y="66"/>
                </a:lnTo>
                <a:lnTo>
                  <a:pt x="1799" y="65"/>
                </a:lnTo>
                <a:lnTo>
                  <a:pt x="1799" y="64"/>
                </a:lnTo>
                <a:lnTo>
                  <a:pt x="1799" y="63"/>
                </a:lnTo>
                <a:lnTo>
                  <a:pt x="1799" y="62"/>
                </a:lnTo>
                <a:lnTo>
                  <a:pt x="1799" y="61"/>
                </a:lnTo>
                <a:lnTo>
                  <a:pt x="1799" y="60"/>
                </a:lnTo>
                <a:lnTo>
                  <a:pt x="1799" y="58"/>
                </a:lnTo>
                <a:lnTo>
                  <a:pt x="1799" y="57"/>
                </a:lnTo>
                <a:lnTo>
                  <a:pt x="1799" y="56"/>
                </a:lnTo>
                <a:lnTo>
                  <a:pt x="1799" y="55"/>
                </a:lnTo>
                <a:lnTo>
                  <a:pt x="1799" y="54"/>
                </a:lnTo>
                <a:lnTo>
                  <a:pt x="1799" y="53"/>
                </a:lnTo>
                <a:lnTo>
                  <a:pt x="1799" y="52"/>
                </a:lnTo>
                <a:lnTo>
                  <a:pt x="1799" y="52"/>
                </a:lnTo>
                <a:lnTo>
                  <a:pt x="1798" y="52"/>
                </a:lnTo>
                <a:lnTo>
                  <a:pt x="1797" y="52"/>
                </a:lnTo>
                <a:lnTo>
                  <a:pt x="1797" y="51"/>
                </a:lnTo>
                <a:lnTo>
                  <a:pt x="1795" y="50"/>
                </a:lnTo>
                <a:lnTo>
                  <a:pt x="1794" y="50"/>
                </a:lnTo>
                <a:lnTo>
                  <a:pt x="1794" y="49"/>
                </a:lnTo>
                <a:lnTo>
                  <a:pt x="1793" y="49"/>
                </a:lnTo>
                <a:lnTo>
                  <a:pt x="1791" y="49"/>
                </a:lnTo>
                <a:lnTo>
                  <a:pt x="1791" y="48"/>
                </a:lnTo>
                <a:lnTo>
                  <a:pt x="1790" y="48"/>
                </a:lnTo>
                <a:lnTo>
                  <a:pt x="1790" y="48"/>
                </a:lnTo>
                <a:lnTo>
                  <a:pt x="1790" y="44"/>
                </a:lnTo>
                <a:lnTo>
                  <a:pt x="1789" y="43"/>
                </a:lnTo>
                <a:lnTo>
                  <a:pt x="1789" y="42"/>
                </a:lnTo>
                <a:lnTo>
                  <a:pt x="1788" y="42"/>
                </a:lnTo>
                <a:lnTo>
                  <a:pt x="1788" y="41"/>
                </a:lnTo>
                <a:lnTo>
                  <a:pt x="1787" y="41"/>
                </a:lnTo>
                <a:lnTo>
                  <a:pt x="1787" y="40"/>
                </a:lnTo>
                <a:lnTo>
                  <a:pt x="1786" y="40"/>
                </a:lnTo>
                <a:lnTo>
                  <a:pt x="1786" y="39"/>
                </a:lnTo>
                <a:lnTo>
                  <a:pt x="1784" y="35"/>
                </a:lnTo>
                <a:lnTo>
                  <a:pt x="1784" y="34"/>
                </a:lnTo>
                <a:lnTo>
                  <a:pt x="1783" y="34"/>
                </a:lnTo>
                <a:lnTo>
                  <a:pt x="1782" y="33"/>
                </a:lnTo>
                <a:lnTo>
                  <a:pt x="1781" y="33"/>
                </a:lnTo>
                <a:lnTo>
                  <a:pt x="1780" y="32"/>
                </a:lnTo>
                <a:lnTo>
                  <a:pt x="1780" y="30"/>
                </a:lnTo>
                <a:lnTo>
                  <a:pt x="1779" y="29"/>
                </a:lnTo>
                <a:lnTo>
                  <a:pt x="1779" y="28"/>
                </a:lnTo>
                <a:lnTo>
                  <a:pt x="1777" y="28"/>
                </a:lnTo>
                <a:lnTo>
                  <a:pt x="1774" y="27"/>
                </a:lnTo>
                <a:lnTo>
                  <a:pt x="1774" y="26"/>
                </a:lnTo>
                <a:lnTo>
                  <a:pt x="1772" y="26"/>
                </a:lnTo>
                <a:lnTo>
                  <a:pt x="1772" y="25"/>
                </a:lnTo>
                <a:lnTo>
                  <a:pt x="1771" y="24"/>
                </a:lnTo>
                <a:lnTo>
                  <a:pt x="1770" y="24"/>
                </a:lnTo>
                <a:lnTo>
                  <a:pt x="1769" y="24"/>
                </a:lnTo>
                <a:lnTo>
                  <a:pt x="1769" y="23"/>
                </a:lnTo>
                <a:lnTo>
                  <a:pt x="1768" y="23"/>
                </a:lnTo>
                <a:lnTo>
                  <a:pt x="1768" y="22"/>
                </a:lnTo>
                <a:lnTo>
                  <a:pt x="1766" y="20"/>
                </a:lnTo>
                <a:lnTo>
                  <a:pt x="1766" y="19"/>
                </a:lnTo>
                <a:lnTo>
                  <a:pt x="1765" y="18"/>
                </a:lnTo>
                <a:lnTo>
                  <a:pt x="1763" y="18"/>
                </a:lnTo>
                <a:lnTo>
                  <a:pt x="1763" y="16"/>
                </a:lnTo>
                <a:lnTo>
                  <a:pt x="1761" y="15"/>
                </a:lnTo>
                <a:lnTo>
                  <a:pt x="1760" y="15"/>
                </a:lnTo>
                <a:lnTo>
                  <a:pt x="1759" y="13"/>
                </a:lnTo>
                <a:lnTo>
                  <a:pt x="1758" y="13"/>
                </a:lnTo>
                <a:lnTo>
                  <a:pt x="1757" y="14"/>
                </a:lnTo>
                <a:lnTo>
                  <a:pt x="1756" y="14"/>
                </a:lnTo>
                <a:lnTo>
                  <a:pt x="1753" y="13"/>
                </a:lnTo>
                <a:lnTo>
                  <a:pt x="1752" y="13"/>
                </a:lnTo>
                <a:lnTo>
                  <a:pt x="1750" y="13"/>
                </a:lnTo>
                <a:lnTo>
                  <a:pt x="1749" y="13"/>
                </a:lnTo>
                <a:lnTo>
                  <a:pt x="1748" y="13"/>
                </a:lnTo>
                <a:lnTo>
                  <a:pt x="1747" y="13"/>
                </a:lnTo>
                <a:lnTo>
                  <a:pt x="1745" y="15"/>
                </a:lnTo>
                <a:lnTo>
                  <a:pt x="1745" y="16"/>
                </a:lnTo>
                <a:lnTo>
                  <a:pt x="1745" y="18"/>
                </a:lnTo>
                <a:lnTo>
                  <a:pt x="1745" y="19"/>
                </a:lnTo>
                <a:lnTo>
                  <a:pt x="1745" y="21"/>
                </a:lnTo>
                <a:lnTo>
                  <a:pt x="1745" y="22"/>
                </a:lnTo>
                <a:lnTo>
                  <a:pt x="1745" y="23"/>
                </a:lnTo>
                <a:lnTo>
                  <a:pt x="1744" y="23"/>
                </a:lnTo>
                <a:lnTo>
                  <a:pt x="1743" y="23"/>
                </a:lnTo>
                <a:lnTo>
                  <a:pt x="1742" y="23"/>
                </a:lnTo>
                <a:lnTo>
                  <a:pt x="1739" y="23"/>
                </a:lnTo>
                <a:lnTo>
                  <a:pt x="1738" y="22"/>
                </a:lnTo>
                <a:lnTo>
                  <a:pt x="1734" y="22"/>
                </a:lnTo>
                <a:lnTo>
                  <a:pt x="1733" y="22"/>
                </a:lnTo>
                <a:lnTo>
                  <a:pt x="1732" y="23"/>
                </a:lnTo>
                <a:lnTo>
                  <a:pt x="1731" y="23"/>
                </a:lnTo>
                <a:lnTo>
                  <a:pt x="1730" y="24"/>
                </a:lnTo>
                <a:lnTo>
                  <a:pt x="1728" y="23"/>
                </a:lnTo>
                <a:lnTo>
                  <a:pt x="1727" y="23"/>
                </a:lnTo>
                <a:lnTo>
                  <a:pt x="1726" y="25"/>
                </a:lnTo>
                <a:lnTo>
                  <a:pt x="1726" y="26"/>
                </a:lnTo>
                <a:lnTo>
                  <a:pt x="1726" y="26"/>
                </a:lnTo>
                <a:lnTo>
                  <a:pt x="1725" y="27"/>
                </a:lnTo>
                <a:lnTo>
                  <a:pt x="1725" y="28"/>
                </a:lnTo>
                <a:lnTo>
                  <a:pt x="1724" y="28"/>
                </a:lnTo>
                <a:lnTo>
                  <a:pt x="1722" y="28"/>
                </a:lnTo>
                <a:lnTo>
                  <a:pt x="1721" y="28"/>
                </a:lnTo>
                <a:lnTo>
                  <a:pt x="1720" y="28"/>
                </a:lnTo>
                <a:lnTo>
                  <a:pt x="1720" y="29"/>
                </a:lnTo>
                <a:lnTo>
                  <a:pt x="1719" y="29"/>
                </a:lnTo>
                <a:lnTo>
                  <a:pt x="1719" y="28"/>
                </a:lnTo>
                <a:lnTo>
                  <a:pt x="1718" y="28"/>
                </a:lnTo>
                <a:lnTo>
                  <a:pt x="1716" y="28"/>
                </a:lnTo>
                <a:lnTo>
                  <a:pt x="1715" y="29"/>
                </a:lnTo>
                <a:lnTo>
                  <a:pt x="1715" y="28"/>
                </a:lnTo>
                <a:lnTo>
                  <a:pt x="1714" y="28"/>
                </a:lnTo>
                <a:lnTo>
                  <a:pt x="1713" y="29"/>
                </a:lnTo>
                <a:lnTo>
                  <a:pt x="1713" y="30"/>
                </a:lnTo>
                <a:lnTo>
                  <a:pt x="1712" y="30"/>
                </a:lnTo>
                <a:lnTo>
                  <a:pt x="1710" y="32"/>
                </a:lnTo>
                <a:lnTo>
                  <a:pt x="1708" y="32"/>
                </a:lnTo>
                <a:lnTo>
                  <a:pt x="1706" y="32"/>
                </a:lnTo>
                <a:lnTo>
                  <a:pt x="1706" y="33"/>
                </a:lnTo>
                <a:lnTo>
                  <a:pt x="1704" y="34"/>
                </a:lnTo>
                <a:lnTo>
                  <a:pt x="1703" y="34"/>
                </a:lnTo>
                <a:lnTo>
                  <a:pt x="1703" y="35"/>
                </a:lnTo>
                <a:lnTo>
                  <a:pt x="1702" y="35"/>
                </a:lnTo>
                <a:lnTo>
                  <a:pt x="1702" y="36"/>
                </a:lnTo>
                <a:lnTo>
                  <a:pt x="1701" y="36"/>
                </a:lnTo>
                <a:lnTo>
                  <a:pt x="1700" y="36"/>
                </a:lnTo>
                <a:lnTo>
                  <a:pt x="1698" y="37"/>
                </a:lnTo>
                <a:lnTo>
                  <a:pt x="1698" y="36"/>
                </a:lnTo>
                <a:lnTo>
                  <a:pt x="1697" y="36"/>
                </a:lnTo>
                <a:lnTo>
                  <a:pt x="1697" y="35"/>
                </a:lnTo>
                <a:lnTo>
                  <a:pt x="1696" y="35"/>
                </a:lnTo>
                <a:lnTo>
                  <a:pt x="1696" y="34"/>
                </a:lnTo>
                <a:lnTo>
                  <a:pt x="1694" y="34"/>
                </a:lnTo>
                <a:lnTo>
                  <a:pt x="1693" y="34"/>
                </a:lnTo>
                <a:lnTo>
                  <a:pt x="1692" y="34"/>
                </a:lnTo>
                <a:lnTo>
                  <a:pt x="1692" y="33"/>
                </a:lnTo>
                <a:lnTo>
                  <a:pt x="1691" y="33"/>
                </a:lnTo>
                <a:lnTo>
                  <a:pt x="1691" y="32"/>
                </a:lnTo>
                <a:lnTo>
                  <a:pt x="1690" y="32"/>
                </a:lnTo>
                <a:lnTo>
                  <a:pt x="1690" y="30"/>
                </a:lnTo>
                <a:lnTo>
                  <a:pt x="1686" y="28"/>
                </a:lnTo>
                <a:lnTo>
                  <a:pt x="1686" y="27"/>
                </a:lnTo>
                <a:lnTo>
                  <a:pt x="1685" y="26"/>
                </a:lnTo>
                <a:lnTo>
                  <a:pt x="1685" y="26"/>
                </a:lnTo>
                <a:lnTo>
                  <a:pt x="1685" y="25"/>
                </a:lnTo>
                <a:lnTo>
                  <a:pt x="1685" y="24"/>
                </a:lnTo>
                <a:lnTo>
                  <a:pt x="1685" y="23"/>
                </a:lnTo>
                <a:lnTo>
                  <a:pt x="1685" y="22"/>
                </a:lnTo>
                <a:lnTo>
                  <a:pt x="1685" y="19"/>
                </a:lnTo>
                <a:lnTo>
                  <a:pt x="1685" y="10"/>
                </a:lnTo>
                <a:lnTo>
                  <a:pt x="1686" y="7"/>
                </a:lnTo>
                <a:lnTo>
                  <a:pt x="1686" y="6"/>
                </a:lnTo>
                <a:lnTo>
                  <a:pt x="1686" y="5"/>
                </a:lnTo>
                <a:lnTo>
                  <a:pt x="1686" y="4"/>
                </a:lnTo>
                <a:lnTo>
                  <a:pt x="1685" y="4"/>
                </a:lnTo>
                <a:lnTo>
                  <a:pt x="1685" y="2"/>
                </a:lnTo>
                <a:lnTo>
                  <a:pt x="1684" y="2"/>
                </a:lnTo>
                <a:lnTo>
                  <a:pt x="1684" y="4"/>
                </a:lnTo>
                <a:lnTo>
                  <a:pt x="1683" y="4"/>
                </a:lnTo>
                <a:lnTo>
                  <a:pt x="1682" y="4"/>
                </a:lnTo>
                <a:lnTo>
                  <a:pt x="1680" y="4"/>
                </a:lnTo>
                <a:lnTo>
                  <a:pt x="1679" y="4"/>
                </a:lnTo>
                <a:lnTo>
                  <a:pt x="1679" y="2"/>
                </a:lnTo>
                <a:lnTo>
                  <a:pt x="1678" y="1"/>
                </a:lnTo>
                <a:lnTo>
                  <a:pt x="1677" y="1"/>
                </a:lnTo>
                <a:lnTo>
                  <a:pt x="1676" y="1"/>
                </a:lnTo>
                <a:lnTo>
                  <a:pt x="1676" y="0"/>
                </a:lnTo>
                <a:lnTo>
                  <a:pt x="1675" y="0"/>
                </a:lnTo>
                <a:lnTo>
                  <a:pt x="1674" y="0"/>
                </a:lnTo>
                <a:lnTo>
                  <a:pt x="1673" y="0"/>
                </a:lnTo>
                <a:lnTo>
                  <a:pt x="1673" y="0"/>
                </a:lnTo>
                <a:lnTo>
                  <a:pt x="1672" y="0"/>
                </a:lnTo>
                <a:lnTo>
                  <a:pt x="1671" y="0"/>
                </a:lnTo>
                <a:lnTo>
                  <a:pt x="1671" y="0"/>
                </a:lnTo>
                <a:lnTo>
                  <a:pt x="1670" y="0"/>
                </a:lnTo>
                <a:lnTo>
                  <a:pt x="1670" y="0"/>
                </a:lnTo>
                <a:lnTo>
                  <a:pt x="1669" y="0"/>
                </a:lnTo>
                <a:lnTo>
                  <a:pt x="1666" y="2"/>
                </a:lnTo>
                <a:lnTo>
                  <a:pt x="1665" y="4"/>
                </a:lnTo>
                <a:lnTo>
                  <a:pt x="1650" y="26"/>
                </a:lnTo>
                <a:lnTo>
                  <a:pt x="1649" y="27"/>
                </a:lnTo>
                <a:lnTo>
                  <a:pt x="1649" y="28"/>
                </a:lnTo>
                <a:lnTo>
                  <a:pt x="1648" y="28"/>
                </a:lnTo>
                <a:lnTo>
                  <a:pt x="1647" y="29"/>
                </a:lnTo>
                <a:lnTo>
                  <a:pt x="1647" y="30"/>
                </a:lnTo>
                <a:lnTo>
                  <a:pt x="1646" y="32"/>
                </a:lnTo>
                <a:lnTo>
                  <a:pt x="1645" y="33"/>
                </a:lnTo>
                <a:lnTo>
                  <a:pt x="1645" y="34"/>
                </a:lnTo>
                <a:lnTo>
                  <a:pt x="1644" y="35"/>
                </a:lnTo>
                <a:lnTo>
                  <a:pt x="1643" y="37"/>
                </a:lnTo>
                <a:lnTo>
                  <a:pt x="1642" y="38"/>
                </a:lnTo>
                <a:lnTo>
                  <a:pt x="1642" y="39"/>
                </a:lnTo>
                <a:lnTo>
                  <a:pt x="1641" y="39"/>
                </a:lnTo>
                <a:lnTo>
                  <a:pt x="1641" y="40"/>
                </a:lnTo>
                <a:lnTo>
                  <a:pt x="1640" y="40"/>
                </a:lnTo>
                <a:lnTo>
                  <a:pt x="1640" y="42"/>
                </a:lnTo>
                <a:lnTo>
                  <a:pt x="1638" y="43"/>
                </a:lnTo>
                <a:lnTo>
                  <a:pt x="1637" y="43"/>
                </a:lnTo>
                <a:lnTo>
                  <a:pt x="1637" y="46"/>
                </a:lnTo>
                <a:lnTo>
                  <a:pt x="1636" y="46"/>
                </a:lnTo>
                <a:lnTo>
                  <a:pt x="1635" y="47"/>
                </a:lnTo>
                <a:lnTo>
                  <a:pt x="1635" y="49"/>
                </a:lnTo>
                <a:lnTo>
                  <a:pt x="1634" y="50"/>
                </a:lnTo>
                <a:lnTo>
                  <a:pt x="1633" y="52"/>
                </a:lnTo>
                <a:lnTo>
                  <a:pt x="1632" y="52"/>
                </a:lnTo>
                <a:lnTo>
                  <a:pt x="1631" y="54"/>
                </a:lnTo>
                <a:lnTo>
                  <a:pt x="1630" y="55"/>
                </a:lnTo>
                <a:lnTo>
                  <a:pt x="1630" y="56"/>
                </a:lnTo>
                <a:lnTo>
                  <a:pt x="1629" y="57"/>
                </a:lnTo>
                <a:lnTo>
                  <a:pt x="1629" y="58"/>
                </a:lnTo>
                <a:lnTo>
                  <a:pt x="1628" y="58"/>
                </a:lnTo>
                <a:lnTo>
                  <a:pt x="1628" y="60"/>
                </a:lnTo>
                <a:lnTo>
                  <a:pt x="1627" y="60"/>
                </a:lnTo>
                <a:lnTo>
                  <a:pt x="1627" y="61"/>
                </a:lnTo>
                <a:lnTo>
                  <a:pt x="1626" y="62"/>
                </a:lnTo>
                <a:lnTo>
                  <a:pt x="1626" y="63"/>
                </a:lnTo>
                <a:lnTo>
                  <a:pt x="1624" y="63"/>
                </a:lnTo>
                <a:lnTo>
                  <a:pt x="1624" y="64"/>
                </a:lnTo>
                <a:lnTo>
                  <a:pt x="1623" y="65"/>
                </a:lnTo>
                <a:lnTo>
                  <a:pt x="1619" y="73"/>
                </a:lnTo>
                <a:lnTo>
                  <a:pt x="1615" y="77"/>
                </a:lnTo>
                <a:lnTo>
                  <a:pt x="1615" y="78"/>
                </a:lnTo>
                <a:lnTo>
                  <a:pt x="1615" y="78"/>
                </a:lnTo>
                <a:lnTo>
                  <a:pt x="1614" y="78"/>
                </a:lnTo>
                <a:lnTo>
                  <a:pt x="1613" y="79"/>
                </a:lnTo>
                <a:lnTo>
                  <a:pt x="1613" y="80"/>
                </a:lnTo>
                <a:lnTo>
                  <a:pt x="1611" y="81"/>
                </a:lnTo>
                <a:lnTo>
                  <a:pt x="1611" y="82"/>
                </a:lnTo>
                <a:lnTo>
                  <a:pt x="1610" y="82"/>
                </a:lnTo>
                <a:lnTo>
                  <a:pt x="1610" y="83"/>
                </a:lnTo>
                <a:lnTo>
                  <a:pt x="1609" y="84"/>
                </a:lnTo>
                <a:lnTo>
                  <a:pt x="1609" y="85"/>
                </a:lnTo>
                <a:lnTo>
                  <a:pt x="1609" y="87"/>
                </a:lnTo>
                <a:lnTo>
                  <a:pt x="1608" y="88"/>
                </a:lnTo>
                <a:lnTo>
                  <a:pt x="1608" y="89"/>
                </a:lnTo>
                <a:lnTo>
                  <a:pt x="1607" y="89"/>
                </a:lnTo>
                <a:lnTo>
                  <a:pt x="1607" y="90"/>
                </a:lnTo>
                <a:lnTo>
                  <a:pt x="1606" y="91"/>
                </a:lnTo>
                <a:lnTo>
                  <a:pt x="1599" y="102"/>
                </a:lnTo>
                <a:lnTo>
                  <a:pt x="1599" y="103"/>
                </a:lnTo>
                <a:lnTo>
                  <a:pt x="1599" y="104"/>
                </a:lnTo>
                <a:lnTo>
                  <a:pt x="1597" y="106"/>
                </a:lnTo>
                <a:lnTo>
                  <a:pt x="1597" y="108"/>
                </a:lnTo>
                <a:lnTo>
                  <a:pt x="1597" y="109"/>
                </a:lnTo>
                <a:lnTo>
                  <a:pt x="1597" y="110"/>
                </a:lnTo>
                <a:lnTo>
                  <a:pt x="1597" y="111"/>
                </a:lnTo>
                <a:lnTo>
                  <a:pt x="1597" y="112"/>
                </a:lnTo>
                <a:lnTo>
                  <a:pt x="1596" y="113"/>
                </a:lnTo>
                <a:lnTo>
                  <a:pt x="1596" y="115"/>
                </a:lnTo>
                <a:lnTo>
                  <a:pt x="1596" y="116"/>
                </a:lnTo>
                <a:lnTo>
                  <a:pt x="1596" y="118"/>
                </a:lnTo>
                <a:lnTo>
                  <a:pt x="1596" y="119"/>
                </a:lnTo>
                <a:lnTo>
                  <a:pt x="1596" y="120"/>
                </a:lnTo>
                <a:lnTo>
                  <a:pt x="1595" y="121"/>
                </a:lnTo>
                <a:lnTo>
                  <a:pt x="1595" y="123"/>
                </a:lnTo>
                <a:lnTo>
                  <a:pt x="1595" y="125"/>
                </a:lnTo>
                <a:lnTo>
                  <a:pt x="1595" y="126"/>
                </a:lnTo>
                <a:lnTo>
                  <a:pt x="1595" y="127"/>
                </a:lnTo>
                <a:lnTo>
                  <a:pt x="1594" y="130"/>
                </a:lnTo>
                <a:lnTo>
                  <a:pt x="1594" y="131"/>
                </a:lnTo>
                <a:lnTo>
                  <a:pt x="1594" y="132"/>
                </a:lnTo>
                <a:lnTo>
                  <a:pt x="1594" y="133"/>
                </a:lnTo>
                <a:lnTo>
                  <a:pt x="1593" y="134"/>
                </a:lnTo>
                <a:lnTo>
                  <a:pt x="1593" y="136"/>
                </a:lnTo>
                <a:lnTo>
                  <a:pt x="1593" y="137"/>
                </a:lnTo>
                <a:lnTo>
                  <a:pt x="1593" y="138"/>
                </a:lnTo>
                <a:lnTo>
                  <a:pt x="1592" y="138"/>
                </a:lnTo>
                <a:lnTo>
                  <a:pt x="1591" y="139"/>
                </a:lnTo>
                <a:lnTo>
                  <a:pt x="1590" y="139"/>
                </a:lnTo>
                <a:lnTo>
                  <a:pt x="1590" y="138"/>
                </a:lnTo>
                <a:lnTo>
                  <a:pt x="1589" y="140"/>
                </a:lnTo>
                <a:lnTo>
                  <a:pt x="1589" y="141"/>
                </a:lnTo>
                <a:lnTo>
                  <a:pt x="1588" y="141"/>
                </a:lnTo>
                <a:lnTo>
                  <a:pt x="1588" y="143"/>
                </a:lnTo>
                <a:lnTo>
                  <a:pt x="1587" y="143"/>
                </a:lnTo>
                <a:lnTo>
                  <a:pt x="1587" y="144"/>
                </a:lnTo>
                <a:lnTo>
                  <a:pt x="1586" y="145"/>
                </a:lnTo>
                <a:lnTo>
                  <a:pt x="1585" y="146"/>
                </a:lnTo>
                <a:lnTo>
                  <a:pt x="1583" y="146"/>
                </a:lnTo>
                <a:lnTo>
                  <a:pt x="1583" y="146"/>
                </a:lnTo>
                <a:lnTo>
                  <a:pt x="1580" y="149"/>
                </a:lnTo>
                <a:lnTo>
                  <a:pt x="1580" y="150"/>
                </a:lnTo>
                <a:lnTo>
                  <a:pt x="1580" y="153"/>
                </a:lnTo>
                <a:lnTo>
                  <a:pt x="1579" y="154"/>
                </a:lnTo>
                <a:lnTo>
                  <a:pt x="1578" y="154"/>
                </a:lnTo>
                <a:lnTo>
                  <a:pt x="1578" y="155"/>
                </a:lnTo>
                <a:lnTo>
                  <a:pt x="1576" y="158"/>
                </a:lnTo>
                <a:lnTo>
                  <a:pt x="1576" y="159"/>
                </a:lnTo>
                <a:lnTo>
                  <a:pt x="1575" y="163"/>
                </a:lnTo>
                <a:lnTo>
                  <a:pt x="1574" y="163"/>
                </a:lnTo>
                <a:lnTo>
                  <a:pt x="1574" y="164"/>
                </a:lnTo>
                <a:lnTo>
                  <a:pt x="1574" y="165"/>
                </a:lnTo>
                <a:lnTo>
                  <a:pt x="1572" y="167"/>
                </a:lnTo>
                <a:lnTo>
                  <a:pt x="1574" y="171"/>
                </a:lnTo>
                <a:lnTo>
                  <a:pt x="1575" y="171"/>
                </a:lnTo>
                <a:lnTo>
                  <a:pt x="1575" y="172"/>
                </a:lnTo>
                <a:lnTo>
                  <a:pt x="1576" y="172"/>
                </a:lnTo>
                <a:lnTo>
                  <a:pt x="1576" y="173"/>
                </a:lnTo>
                <a:lnTo>
                  <a:pt x="1577" y="173"/>
                </a:lnTo>
                <a:lnTo>
                  <a:pt x="1577" y="174"/>
                </a:lnTo>
                <a:lnTo>
                  <a:pt x="1576" y="177"/>
                </a:lnTo>
                <a:lnTo>
                  <a:pt x="1576" y="178"/>
                </a:lnTo>
                <a:lnTo>
                  <a:pt x="1576" y="179"/>
                </a:lnTo>
                <a:lnTo>
                  <a:pt x="1574" y="180"/>
                </a:lnTo>
                <a:lnTo>
                  <a:pt x="1573" y="180"/>
                </a:lnTo>
                <a:lnTo>
                  <a:pt x="1572" y="181"/>
                </a:lnTo>
                <a:lnTo>
                  <a:pt x="1572" y="182"/>
                </a:lnTo>
                <a:lnTo>
                  <a:pt x="1572" y="182"/>
                </a:lnTo>
                <a:lnTo>
                  <a:pt x="1571" y="182"/>
                </a:lnTo>
                <a:lnTo>
                  <a:pt x="1571" y="184"/>
                </a:lnTo>
                <a:lnTo>
                  <a:pt x="1571" y="185"/>
                </a:lnTo>
                <a:lnTo>
                  <a:pt x="1573" y="186"/>
                </a:lnTo>
                <a:lnTo>
                  <a:pt x="1572" y="188"/>
                </a:lnTo>
                <a:lnTo>
                  <a:pt x="1571" y="188"/>
                </a:lnTo>
                <a:lnTo>
                  <a:pt x="1569" y="190"/>
                </a:lnTo>
                <a:lnTo>
                  <a:pt x="1571" y="190"/>
                </a:lnTo>
                <a:lnTo>
                  <a:pt x="1571" y="191"/>
                </a:lnTo>
                <a:lnTo>
                  <a:pt x="1571" y="192"/>
                </a:lnTo>
                <a:lnTo>
                  <a:pt x="1571" y="193"/>
                </a:lnTo>
                <a:lnTo>
                  <a:pt x="1571" y="195"/>
                </a:lnTo>
                <a:lnTo>
                  <a:pt x="1571" y="196"/>
                </a:lnTo>
                <a:lnTo>
                  <a:pt x="1571" y="198"/>
                </a:lnTo>
                <a:lnTo>
                  <a:pt x="1574" y="198"/>
                </a:lnTo>
                <a:lnTo>
                  <a:pt x="1575" y="198"/>
                </a:lnTo>
                <a:lnTo>
                  <a:pt x="1575" y="199"/>
                </a:lnTo>
                <a:lnTo>
                  <a:pt x="1576" y="199"/>
                </a:lnTo>
                <a:lnTo>
                  <a:pt x="1577" y="201"/>
                </a:lnTo>
                <a:lnTo>
                  <a:pt x="1576" y="201"/>
                </a:lnTo>
                <a:lnTo>
                  <a:pt x="1576" y="202"/>
                </a:lnTo>
                <a:lnTo>
                  <a:pt x="1575" y="202"/>
                </a:lnTo>
                <a:lnTo>
                  <a:pt x="1575" y="203"/>
                </a:lnTo>
                <a:lnTo>
                  <a:pt x="1575" y="204"/>
                </a:lnTo>
                <a:lnTo>
                  <a:pt x="1575" y="205"/>
                </a:lnTo>
                <a:lnTo>
                  <a:pt x="1576" y="206"/>
                </a:lnTo>
                <a:lnTo>
                  <a:pt x="1575" y="206"/>
                </a:lnTo>
                <a:lnTo>
                  <a:pt x="1575" y="207"/>
                </a:lnTo>
                <a:lnTo>
                  <a:pt x="1574" y="208"/>
                </a:lnTo>
                <a:lnTo>
                  <a:pt x="1574" y="208"/>
                </a:lnTo>
                <a:lnTo>
                  <a:pt x="1573" y="208"/>
                </a:lnTo>
                <a:lnTo>
                  <a:pt x="1572" y="210"/>
                </a:lnTo>
                <a:lnTo>
                  <a:pt x="1571" y="210"/>
                </a:lnTo>
                <a:lnTo>
                  <a:pt x="1569" y="210"/>
                </a:lnTo>
                <a:lnTo>
                  <a:pt x="1568" y="212"/>
                </a:lnTo>
                <a:lnTo>
                  <a:pt x="1567" y="212"/>
                </a:lnTo>
                <a:lnTo>
                  <a:pt x="1566" y="213"/>
                </a:lnTo>
                <a:lnTo>
                  <a:pt x="1566" y="214"/>
                </a:lnTo>
                <a:lnTo>
                  <a:pt x="1565" y="214"/>
                </a:lnTo>
                <a:lnTo>
                  <a:pt x="1564" y="215"/>
                </a:lnTo>
                <a:lnTo>
                  <a:pt x="1563" y="216"/>
                </a:lnTo>
                <a:lnTo>
                  <a:pt x="1563" y="217"/>
                </a:lnTo>
                <a:lnTo>
                  <a:pt x="1562" y="219"/>
                </a:lnTo>
                <a:lnTo>
                  <a:pt x="1561" y="219"/>
                </a:lnTo>
                <a:lnTo>
                  <a:pt x="1560" y="219"/>
                </a:lnTo>
                <a:lnTo>
                  <a:pt x="1560" y="220"/>
                </a:lnTo>
                <a:lnTo>
                  <a:pt x="1561" y="220"/>
                </a:lnTo>
                <a:lnTo>
                  <a:pt x="1561" y="221"/>
                </a:lnTo>
                <a:lnTo>
                  <a:pt x="1561" y="222"/>
                </a:lnTo>
                <a:lnTo>
                  <a:pt x="1561" y="223"/>
                </a:lnTo>
                <a:lnTo>
                  <a:pt x="1561" y="224"/>
                </a:lnTo>
                <a:lnTo>
                  <a:pt x="1562" y="224"/>
                </a:lnTo>
                <a:lnTo>
                  <a:pt x="1563" y="226"/>
                </a:lnTo>
                <a:lnTo>
                  <a:pt x="1562" y="227"/>
                </a:lnTo>
                <a:lnTo>
                  <a:pt x="1563" y="227"/>
                </a:lnTo>
                <a:lnTo>
                  <a:pt x="1562" y="229"/>
                </a:lnTo>
                <a:lnTo>
                  <a:pt x="1562" y="230"/>
                </a:lnTo>
                <a:lnTo>
                  <a:pt x="1561" y="230"/>
                </a:lnTo>
                <a:lnTo>
                  <a:pt x="1559" y="231"/>
                </a:lnTo>
                <a:lnTo>
                  <a:pt x="1559" y="232"/>
                </a:lnTo>
                <a:lnTo>
                  <a:pt x="1558" y="232"/>
                </a:lnTo>
                <a:lnTo>
                  <a:pt x="1558" y="232"/>
                </a:lnTo>
                <a:lnTo>
                  <a:pt x="1558" y="231"/>
                </a:lnTo>
                <a:lnTo>
                  <a:pt x="1557" y="231"/>
                </a:lnTo>
                <a:lnTo>
                  <a:pt x="1554" y="234"/>
                </a:lnTo>
                <a:lnTo>
                  <a:pt x="1553" y="234"/>
                </a:lnTo>
                <a:lnTo>
                  <a:pt x="1553" y="234"/>
                </a:lnTo>
                <a:lnTo>
                  <a:pt x="1551" y="235"/>
                </a:lnTo>
                <a:lnTo>
                  <a:pt x="1549" y="235"/>
                </a:lnTo>
                <a:lnTo>
                  <a:pt x="1548" y="235"/>
                </a:lnTo>
                <a:lnTo>
                  <a:pt x="1548" y="236"/>
                </a:lnTo>
                <a:lnTo>
                  <a:pt x="1546" y="238"/>
                </a:lnTo>
                <a:lnTo>
                  <a:pt x="1544" y="241"/>
                </a:lnTo>
                <a:lnTo>
                  <a:pt x="1544" y="242"/>
                </a:lnTo>
                <a:lnTo>
                  <a:pt x="1543" y="242"/>
                </a:lnTo>
                <a:lnTo>
                  <a:pt x="1543" y="243"/>
                </a:lnTo>
                <a:lnTo>
                  <a:pt x="1541" y="243"/>
                </a:lnTo>
                <a:lnTo>
                  <a:pt x="1541" y="244"/>
                </a:lnTo>
                <a:lnTo>
                  <a:pt x="1540" y="244"/>
                </a:lnTo>
                <a:lnTo>
                  <a:pt x="1539" y="244"/>
                </a:lnTo>
                <a:lnTo>
                  <a:pt x="1536" y="249"/>
                </a:lnTo>
                <a:lnTo>
                  <a:pt x="1535" y="249"/>
                </a:lnTo>
                <a:lnTo>
                  <a:pt x="1536" y="251"/>
                </a:lnTo>
                <a:lnTo>
                  <a:pt x="1535" y="251"/>
                </a:lnTo>
                <a:lnTo>
                  <a:pt x="1535" y="253"/>
                </a:lnTo>
                <a:lnTo>
                  <a:pt x="1533" y="256"/>
                </a:lnTo>
                <a:lnTo>
                  <a:pt x="1533" y="257"/>
                </a:lnTo>
                <a:lnTo>
                  <a:pt x="1533" y="258"/>
                </a:lnTo>
                <a:lnTo>
                  <a:pt x="1533" y="259"/>
                </a:lnTo>
                <a:lnTo>
                  <a:pt x="1533" y="260"/>
                </a:lnTo>
                <a:lnTo>
                  <a:pt x="1534" y="260"/>
                </a:lnTo>
                <a:lnTo>
                  <a:pt x="1534" y="260"/>
                </a:lnTo>
                <a:lnTo>
                  <a:pt x="1535" y="260"/>
                </a:lnTo>
                <a:lnTo>
                  <a:pt x="1535" y="261"/>
                </a:lnTo>
                <a:lnTo>
                  <a:pt x="1535" y="262"/>
                </a:lnTo>
                <a:lnTo>
                  <a:pt x="1536" y="262"/>
                </a:lnTo>
                <a:lnTo>
                  <a:pt x="1536" y="263"/>
                </a:lnTo>
                <a:lnTo>
                  <a:pt x="1537" y="264"/>
                </a:lnTo>
                <a:lnTo>
                  <a:pt x="1538" y="264"/>
                </a:lnTo>
                <a:lnTo>
                  <a:pt x="1539" y="264"/>
                </a:lnTo>
                <a:lnTo>
                  <a:pt x="1539" y="265"/>
                </a:lnTo>
                <a:lnTo>
                  <a:pt x="1540" y="267"/>
                </a:lnTo>
                <a:lnTo>
                  <a:pt x="1541" y="269"/>
                </a:lnTo>
                <a:lnTo>
                  <a:pt x="1540" y="269"/>
                </a:lnTo>
                <a:lnTo>
                  <a:pt x="1540" y="270"/>
                </a:lnTo>
                <a:lnTo>
                  <a:pt x="1541" y="270"/>
                </a:lnTo>
                <a:lnTo>
                  <a:pt x="1541" y="271"/>
                </a:lnTo>
                <a:lnTo>
                  <a:pt x="1540" y="271"/>
                </a:lnTo>
                <a:lnTo>
                  <a:pt x="1540" y="272"/>
                </a:lnTo>
                <a:lnTo>
                  <a:pt x="1539" y="274"/>
                </a:lnTo>
                <a:lnTo>
                  <a:pt x="1538" y="273"/>
                </a:lnTo>
                <a:lnTo>
                  <a:pt x="1538" y="272"/>
                </a:lnTo>
                <a:lnTo>
                  <a:pt x="1537" y="272"/>
                </a:lnTo>
                <a:lnTo>
                  <a:pt x="1536" y="272"/>
                </a:lnTo>
                <a:lnTo>
                  <a:pt x="1535" y="272"/>
                </a:lnTo>
                <a:lnTo>
                  <a:pt x="1534" y="272"/>
                </a:lnTo>
                <a:lnTo>
                  <a:pt x="1533" y="272"/>
                </a:lnTo>
                <a:lnTo>
                  <a:pt x="1532" y="268"/>
                </a:lnTo>
                <a:lnTo>
                  <a:pt x="1531" y="268"/>
                </a:lnTo>
                <a:lnTo>
                  <a:pt x="1531" y="267"/>
                </a:lnTo>
                <a:lnTo>
                  <a:pt x="1530" y="267"/>
                </a:lnTo>
                <a:lnTo>
                  <a:pt x="1529" y="267"/>
                </a:lnTo>
                <a:lnTo>
                  <a:pt x="1527" y="267"/>
                </a:lnTo>
                <a:lnTo>
                  <a:pt x="1524" y="270"/>
                </a:lnTo>
                <a:lnTo>
                  <a:pt x="1524" y="271"/>
                </a:lnTo>
                <a:lnTo>
                  <a:pt x="1524" y="272"/>
                </a:lnTo>
                <a:lnTo>
                  <a:pt x="1525" y="272"/>
                </a:lnTo>
                <a:lnTo>
                  <a:pt x="1525" y="273"/>
                </a:lnTo>
                <a:lnTo>
                  <a:pt x="1525" y="274"/>
                </a:lnTo>
                <a:lnTo>
                  <a:pt x="1525" y="275"/>
                </a:lnTo>
                <a:lnTo>
                  <a:pt x="1525" y="277"/>
                </a:lnTo>
                <a:lnTo>
                  <a:pt x="1524" y="279"/>
                </a:lnTo>
                <a:lnTo>
                  <a:pt x="1525" y="281"/>
                </a:lnTo>
                <a:lnTo>
                  <a:pt x="1525" y="282"/>
                </a:lnTo>
                <a:lnTo>
                  <a:pt x="1525" y="283"/>
                </a:lnTo>
                <a:lnTo>
                  <a:pt x="1525" y="284"/>
                </a:lnTo>
                <a:lnTo>
                  <a:pt x="1524" y="284"/>
                </a:lnTo>
                <a:lnTo>
                  <a:pt x="1523" y="285"/>
                </a:lnTo>
                <a:lnTo>
                  <a:pt x="1523" y="286"/>
                </a:lnTo>
                <a:lnTo>
                  <a:pt x="1523" y="286"/>
                </a:lnTo>
                <a:lnTo>
                  <a:pt x="1522" y="287"/>
                </a:lnTo>
                <a:lnTo>
                  <a:pt x="1522" y="288"/>
                </a:lnTo>
                <a:lnTo>
                  <a:pt x="1521" y="289"/>
                </a:lnTo>
                <a:lnTo>
                  <a:pt x="1522" y="289"/>
                </a:lnTo>
                <a:lnTo>
                  <a:pt x="1522" y="290"/>
                </a:lnTo>
                <a:lnTo>
                  <a:pt x="1522" y="291"/>
                </a:lnTo>
                <a:lnTo>
                  <a:pt x="1522" y="292"/>
                </a:lnTo>
                <a:lnTo>
                  <a:pt x="1521" y="292"/>
                </a:lnTo>
                <a:lnTo>
                  <a:pt x="1520" y="292"/>
                </a:lnTo>
                <a:lnTo>
                  <a:pt x="1519" y="292"/>
                </a:lnTo>
                <a:lnTo>
                  <a:pt x="1519" y="291"/>
                </a:lnTo>
                <a:lnTo>
                  <a:pt x="1518" y="291"/>
                </a:lnTo>
                <a:lnTo>
                  <a:pt x="1517" y="291"/>
                </a:lnTo>
                <a:lnTo>
                  <a:pt x="1517" y="290"/>
                </a:lnTo>
                <a:lnTo>
                  <a:pt x="1517" y="289"/>
                </a:lnTo>
                <a:lnTo>
                  <a:pt x="1517" y="288"/>
                </a:lnTo>
                <a:lnTo>
                  <a:pt x="1516" y="287"/>
                </a:lnTo>
                <a:lnTo>
                  <a:pt x="1515" y="286"/>
                </a:lnTo>
                <a:lnTo>
                  <a:pt x="1515" y="286"/>
                </a:lnTo>
                <a:lnTo>
                  <a:pt x="1516" y="286"/>
                </a:lnTo>
                <a:lnTo>
                  <a:pt x="1516" y="285"/>
                </a:lnTo>
                <a:lnTo>
                  <a:pt x="1516" y="284"/>
                </a:lnTo>
                <a:lnTo>
                  <a:pt x="1515" y="284"/>
                </a:lnTo>
                <a:lnTo>
                  <a:pt x="1515" y="283"/>
                </a:lnTo>
                <a:lnTo>
                  <a:pt x="1513" y="282"/>
                </a:lnTo>
                <a:lnTo>
                  <a:pt x="1512" y="281"/>
                </a:lnTo>
                <a:lnTo>
                  <a:pt x="1512" y="279"/>
                </a:lnTo>
                <a:lnTo>
                  <a:pt x="1511" y="278"/>
                </a:lnTo>
                <a:lnTo>
                  <a:pt x="1511" y="279"/>
                </a:lnTo>
                <a:lnTo>
                  <a:pt x="1510" y="279"/>
                </a:lnTo>
                <a:lnTo>
                  <a:pt x="1509" y="279"/>
                </a:lnTo>
                <a:lnTo>
                  <a:pt x="1508" y="279"/>
                </a:lnTo>
                <a:lnTo>
                  <a:pt x="1508" y="278"/>
                </a:lnTo>
                <a:lnTo>
                  <a:pt x="1507" y="278"/>
                </a:lnTo>
                <a:lnTo>
                  <a:pt x="1507" y="279"/>
                </a:lnTo>
                <a:lnTo>
                  <a:pt x="1507" y="281"/>
                </a:lnTo>
                <a:lnTo>
                  <a:pt x="1506" y="282"/>
                </a:lnTo>
                <a:lnTo>
                  <a:pt x="1506" y="283"/>
                </a:lnTo>
                <a:lnTo>
                  <a:pt x="1505" y="283"/>
                </a:lnTo>
                <a:lnTo>
                  <a:pt x="1504" y="283"/>
                </a:lnTo>
                <a:lnTo>
                  <a:pt x="1503" y="283"/>
                </a:lnTo>
                <a:lnTo>
                  <a:pt x="1502" y="283"/>
                </a:lnTo>
                <a:lnTo>
                  <a:pt x="1501" y="283"/>
                </a:lnTo>
                <a:lnTo>
                  <a:pt x="1501" y="284"/>
                </a:lnTo>
                <a:lnTo>
                  <a:pt x="1499" y="284"/>
                </a:lnTo>
                <a:lnTo>
                  <a:pt x="1498" y="285"/>
                </a:lnTo>
                <a:lnTo>
                  <a:pt x="1498" y="286"/>
                </a:lnTo>
                <a:lnTo>
                  <a:pt x="1497" y="286"/>
                </a:lnTo>
                <a:lnTo>
                  <a:pt x="1497" y="287"/>
                </a:lnTo>
                <a:lnTo>
                  <a:pt x="1496" y="289"/>
                </a:lnTo>
                <a:lnTo>
                  <a:pt x="1496" y="290"/>
                </a:lnTo>
                <a:lnTo>
                  <a:pt x="1494" y="290"/>
                </a:lnTo>
                <a:lnTo>
                  <a:pt x="1493" y="290"/>
                </a:lnTo>
                <a:lnTo>
                  <a:pt x="1492" y="290"/>
                </a:lnTo>
                <a:lnTo>
                  <a:pt x="1490" y="289"/>
                </a:lnTo>
                <a:lnTo>
                  <a:pt x="1489" y="289"/>
                </a:lnTo>
                <a:lnTo>
                  <a:pt x="1488" y="289"/>
                </a:lnTo>
                <a:lnTo>
                  <a:pt x="1487" y="289"/>
                </a:lnTo>
                <a:lnTo>
                  <a:pt x="1487" y="288"/>
                </a:lnTo>
                <a:lnTo>
                  <a:pt x="1485" y="288"/>
                </a:lnTo>
                <a:lnTo>
                  <a:pt x="1485" y="287"/>
                </a:lnTo>
                <a:lnTo>
                  <a:pt x="1484" y="287"/>
                </a:lnTo>
                <a:lnTo>
                  <a:pt x="1483" y="286"/>
                </a:lnTo>
                <a:lnTo>
                  <a:pt x="1483" y="286"/>
                </a:lnTo>
                <a:lnTo>
                  <a:pt x="1483" y="285"/>
                </a:lnTo>
                <a:lnTo>
                  <a:pt x="1482" y="285"/>
                </a:lnTo>
                <a:lnTo>
                  <a:pt x="1482" y="284"/>
                </a:lnTo>
                <a:lnTo>
                  <a:pt x="1481" y="284"/>
                </a:lnTo>
                <a:lnTo>
                  <a:pt x="1480" y="284"/>
                </a:lnTo>
                <a:lnTo>
                  <a:pt x="1480" y="285"/>
                </a:lnTo>
                <a:lnTo>
                  <a:pt x="1480" y="285"/>
                </a:lnTo>
                <a:lnTo>
                  <a:pt x="1480" y="286"/>
                </a:lnTo>
                <a:lnTo>
                  <a:pt x="1479" y="286"/>
                </a:lnTo>
                <a:lnTo>
                  <a:pt x="1479" y="286"/>
                </a:lnTo>
                <a:lnTo>
                  <a:pt x="1478" y="286"/>
                </a:lnTo>
                <a:lnTo>
                  <a:pt x="1478" y="287"/>
                </a:lnTo>
                <a:lnTo>
                  <a:pt x="1476" y="289"/>
                </a:lnTo>
                <a:lnTo>
                  <a:pt x="1472" y="291"/>
                </a:lnTo>
                <a:lnTo>
                  <a:pt x="1472" y="290"/>
                </a:lnTo>
                <a:lnTo>
                  <a:pt x="1471" y="290"/>
                </a:lnTo>
                <a:lnTo>
                  <a:pt x="1470" y="291"/>
                </a:lnTo>
                <a:lnTo>
                  <a:pt x="1469" y="292"/>
                </a:lnTo>
                <a:lnTo>
                  <a:pt x="1470" y="295"/>
                </a:lnTo>
                <a:lnTo>
                  <a:pt x="1471" y="295"/>
                </a:lnTo>
                <a:lnTo>
                  <a:pt x="1471" y="296"/>
                </a:lnTo>
                <a:lnTo>
                  <a:pt x="1469" y="302"/>
                </a:lnTo>
                <a:lnTo>
                  <a:pt x="1469" y="303"/>
                </a:lnTo>
                <a:lnTo>
                  <a:pt x="1468" y="304"/>
                </a:lnTo>
                <a:lnTo>
                  <a:pt x="1468" y="305"/>
                </a:lnTo>
                <a:lnTo>
                  <a:pt x="1469" y="305"/>
                </a:lnTo>
                <a:lnTo>
                  <a:pt x="1469" y="306"/>
                </a:lnTo>
                <a:lnTo>
                  <a:pt x="1468" y="306"/>
                </a:lnTo>
                <a:lnTo>
                  <a:pt x="1468" y="307"/>
                </a:lnTo>
                <a:lnTo>
                  <a:pt x="1468" y="309"/>
                </a:lnTo>
                <a:lnTo>
                  <a:pt x="1467" y="309"/>
                </a:lnTo>
                <a:lnTo>
                  <a:pt x="1467" y="310"/>
                </a:lnTo>
                <a:lnTo>
                  <a:pt x="1466" y="310"/>
                </a:lnTo>
                <a:lnTo>
                  <a:pt x="1466" y="311"/>
                </a:lnTo>
                <a:lnTo>
                  <a:pt x="1465" y="312"/>
                </a:lnTo>
                <a:lnTo>
                  <a:pt x="1464" y="312"/>
                </a:lnTo>
                <a:lnTo>
                  <a:pt x="1463" y="312"/>
                </a:lnTo>
                <a:lnTo>
                  <a:pt x="1463" y="313"/>
                </a:lnTo>
                <a:lnTo>
                  <a:pt x="1463" y="314"/>
                </a:lnTo>
                <a:lnTo>
                  <a:pt x="1463" y="316"/>
                </a:lnTo>
                <a:lnTo>
                  <a:pt x="1463" y="317"/>
                </a:lnTo>
                <a:lnTo>
                  <a:pt x="1463" y="318"/>
                </a:lnTo>
                <a:lnTo>
                  <a:pt x="1463" y="319"/>
                </a:lnTo>
                <a:lnTo>
                  <a:pt x="1462" y="319"/>
                </a:lnTo>
                <a:lnTo>
                  <a:pt x="1462" y="320"/>
                </a:lnTo>
                <a:lnTo>
                  <a:pt x="1461" y="320"/>
                </a:lnTo>
                <a:lnTo>
                  <a:pt x="1460" y="320"/>
                </a:lnTo>
                <a:lnTo>
                  <a:pt x="1458" y="320"/>
                </a:lnTo>
                <a:lnTo>
                  <a:pt x="1456" y="320"/>
                </a:lnTo>
                <a:lnTo>
                  <a:pt x="1455" y="320"/>
                </a:lnTo>
                <a:lnTo>
                  <a:pt x="1454" y="320"/>
                </a:lnTo>
                <a:lnTo>
                  <a:pt x="1454" y="320"/>
                </a:lnTo>
                <a:lnTo>
                  <a:pt x="1453" y="320"/>
                </a:lnTo>
                <a:lnTo>
                  <a:pt x="1451" y="320"/>
                </a:lnTo>
                <a:lnTo>
                  <a:pt x="1450" y="320"/>
                </a:lnTo>
                <a:lnTo>
                  <a:pt x="1439" y="320"/>
                </a:lnTo>
                <a:lnTo>
                  <a:pt x="1437" y="320"/>
                </a:lnTo>
                <a:lnTo>
                  <a:pt x="1436" y="320"/>
                </a:lnTo>
                <a:lnTo>
                  <a:pt x="1435" y="320"/>
                </a:lnTo>
                <a:lnTo>
                  <a:pt x="1433" y="320"/>
                </a:lnTo>
                <a:lnTo>
                  <a:pt x="1432" y="320"/>
                </a:lnTo>
                <a:lnTo>
                  <a:pt x="1430" y="320"/>
                </a:lnTo>
                <a:lnTo>
                  <a:pt x="1429" y="320"/>
                </a:lnTo>
                <a:lnTo>
                  <a:pt x="1428" y="320"/>
                </a:lnTo>
                <a:lnTo>
                  <a:pt x="1427" y="321"/>
                </a:lnTo>
                <a:lnTo>
                  <a:pt x="1426" y="321"/>
                </a:lnTo>
                <a:lnTo>
                  <a:pt x="1425" y="321"/>
                </a:lnTo>
                <a:lnTo>
                  <a:pt x="1412" y="321"/>
                </a:lnTo>
                <a:lnTo>
                  <a:pt x="1411" y="321"/>
                </a:lnTo>
                <a:lnTo>
                  <a:pt x="1410" y="321"/>
                </a:lnTo>
                <a:lnTo>
                  <a:pt x="1408" y="321"/>
                </a:lnTo>
                <a:lnTo>
                  <a:pt x="1407" y="321"/>
                </a:lnTo>
                <a:lnTo>
                  <a:pt x="1406" y="321"/>
                </a:lnTo>
                <a:lnTo>
                  <a:pt x="1405" y="321"/>
                </a:lnTo>
                <a:lnTo>
                  <a:pt x="1404" y="321"/>
                </a:lnTo>
                <a:lnTo>
                  <a:pt x="1402" y="321"/>
                </a:lnTo>
                <a:lnTo>
                  <a:pt x="1402" y="321"/>
                </a:lnTo>
                <a:lnTo>
                  <a:pt x="1401" y="321"/>
                </a:lnTo>
                <a:lnTo>
                  <a:pt x="1400" y="321"/>
                </a:lnTo>
                <a:lnTo>
                  <a:pt x="1399" y="321"/>
                </a:lnTo>
                <a:lnTo>
                  <a:pt x="1398" y="321"/>
                </a:lnTo>
                <a:lnTo>
                  <a:pt x="1397" y="321"/>
                </a:lnTo>
                <a:lnTo>
                  <a:pt x="1396" y="321"/>
                </a:lnTo>
                <a:lnTo>
                  <a:pt x="1394" y="321"/>
                </a:lnTo>
                <a:lnTo>
                  <a:pt x="1393" y="321"/>
                </a:lnTo>
                <a:lnTo>
                  <a:pt x="1392" y="321"/>
                </a:lnTo>
                <a:lnTo>
                  <a:pt x="1390" y="321"/>
                </a:lnTo>
                <a:lnTo>
                  <a:pt x="1388" y="321"/>
                </a:lnTo>
                <a:lnTo>
                  <a:pt x="1374" y="320"/>
                </a:lnTo>
                <a:lnTo>
                  <a:pt x="1373" y="320"/>
                </a:lnTo>
                <a:lnTo>
                  <a:pt x="1372" y="321"/>
                </a:lnTo>
                <a:lnTo>
                  <a:pt x="1371" y="321"/>
                </a:lnTo>
                <a:lnTo>
                  <a:pt x="1367" y="321"/>
                </a:lnTo>
                <a:lnTo>
                  <a:pt x="1366" y="320"/>
                </a:lnTo>
                <a:lnTo>
                  <a:pt x="1365" y="320"/>
                </a:lnTo>
                <a:lnTo>
                  <a:pt x="1364" y="320"/>
                </a:lnTo>
                <a:lnTo>
                  <a:pt x="1363" y="320"/>
                </a:lnTo>
                <a:lnTo>
                  <a:pt x="1362" y="320"/>
                </a:lnTo>
                <a:lnTo>
                  <a:pt x="1360" y="320"/>
                </a:lnTo>
                <a:lnTo>
                  <a:pt x="1357" y="320"/>
                </a:lnTo>
                <a:lnTo>
                  <a:pt x="1356" y="320"/>
                </a:lnTo>
                <a:lnTo>
                  <a:pt x="1355" y="320"/>
                </a:lnTo>
                <a:lnTo>
                  <a:pt x="1354" y="320"/>
                </a:lnTo>
                <a:lnTo>
                  <a:pt x="1353" y="320"/>
                </a:lnTo>
                <a:lnTo>
                  <a:pt x="1352" y="320"/>
                </a:lnTo>
                <a:lnTo>
                  <a:pt x="1351" y="320"/>
                </a:lnTo>
                <a:lnTo>
                  <a:pt x="1351" y="320"/>
                </a:lnTo>
                <a:lnTo>
                  <a:pt x="1350" y="320"/>
                </a:lnTo>
                <a:lnTo>
                  <a:pt x="1348" y="320"/>
                </a:lnTo>
                <a:lnTo>
                  <a:pt x="1346" y="320"/>
                </a:lnTo>
                <a:lnTo>
                  <a:pt x="1345" y="320"/>
                </a:lnTo>
                <a:lnTo>
                  <a:pt x="1344" y="320"/>
                </a:lnTo>
                <a:lnTo>
                  <a:pt x="1343" y="320"/>
                </a:lnTo>
                <a:lnTo>
                  <a:pt x="1342" y="320"/>
                </a:lnTo>
                <a:lnTo>
                  <a:pt x="1341" y="319"/>
                </a:lnTo>
                <a:lnTo>
                  <a:pt x="1340" y="319"/>
                </a:lnTo>
                <a:lnTo>
                  <a:pt x="1338" y="320"/>
                </a:lnTo>
                <a:lnTo>
                  <a:pt x="1330" y="320"/>
                </a:lnTo>
                <a:lnTo>
                  <a:pt x="1329" y="320"/>
                </a:lnTo>
                <a:lnTo>
                  <a:pt x="1319" y="320"/>
                </a:lnTo>
                <a:lnTo>
                  <a:pt x="1318" y="320"/>
                </a:lnTo>
                <a:lnTo>
                  <a:pt x="1309" y="320"/>
                </a:lnTo>
                <a:lnTo>
                  <a:pt x="1308" y="320"/>
                </a:lnTo>
                <a:lnTo>
                  <a:pt x="1307" y="320"/>
                </a:lnTo>
                <a:lnTo>
                  <a:pt x="1305" y="320"/>
                </a:lnTo>
                <a:lnTo>
                  <a:pt x="1304" y="320"/>
                </a:lnTo>
                <a:lnTo>
                  <a:pt x="1303" y="320"/>
                </a:lnTo>
                <a:lnTo>
                  <a:pt x="1301" y="320"/>
                </a:lnTo>
                <a:lnTo>
                  <a:pt x="1300" y="320"/>
                </a:lnTo>
                <a:lnTo>
                  <a:pt x="1299" y="320"/>
                </a:lnTo>
                <a:lnTo>
                  <a:pt x="1299" y="320"/>
                </a:lnTo>
                <a:lnTo>
                  <a:pt x="1298" y="320"/>
                </a:lnTo>
                <a:lnTo>
                  <a:pt x="1297" y="320"/>
                </a:lnTo>
                <a:lnTo>
                  <a:pt x="1296" y="320"/>
                </a:lnTo>
                <a:lnTo>
                  <a:pt x="1295" y="320"/>
                </a:lnTo>
                <a:lnTo>
                  <a:pt x="1293" y="320"/>
                </a:lnTo>
                <a:lnTo>
                  <a:pt x="1291" y="320"/>
                </a:lnTo>
                <a:lnTo>
                  <a:pt x="1288" y="320"/>
                </a:lnTo>
                <a:lnTo>
                  <a:pt x="1287" y="320"/>
                </a:lnTo>
                <a:lnTo>
                  <a:pt x="1286" y="320"/>
                </a:lnTo>
                <a:lnTo>
                  <a:pt x="1276" y="321"/>
                </a:lnTo>
                <a:lnTo>
                  <a:pt x="1275" y="321"/>
                </a:lnTo>
                <a:lnTo>
                  <a:pt x="1274" y="321"/>
                </a:lnTo>
                <a:lnTo>
                  <a:pt x="1273" y="321"/>
                </a:lnTo>
                <a:lnTo>
                  <a:pt x="1273" y="321"/>
                </a:lnTo>
                <a:lnTo>
                  <a:pt x="1272" y="321"/>
                </a:lnTo>
                <a:lnTo>
                  <a:pt x="1271" y="321"/>
                </a:lnTo>
                <a:lnTo>
                  <a:pt x="1270" y="321"/>
                </a:lnTo>
                <a:lnTo>
                  <a:pt x="1269" y="321"/>
                </a:lnTo>
                <a:lnTo>
                  <a:pt x="1268" y="321"/>
                </a:lnTo>
                <a:lnTo>
                  <a:pt x="1267" y="321"/>
                </a:lnTo>
                <a:lnTo>
                  <a:pt x="1266" y="321"/>
                </a:lnTo>
                <a:lnTo>
                  <a:pt x="1265" y="321"/>
                </a:lnTo>
                <a:lnTo>
                  <a:pt x="1263" y="321"/>
                </a:lnTo>
                <a:lnTo>
                  <a:pt x="1262" y="321"/>
                </a:lnTo>
                <a:lnTo>
                  <a:pt x="1261" y="321"/>
                </a:lnTo>
                <a:lnTo>
                  <a:pt x="1260" y="321"/>
                </a:lnTo>
                <a:lnTo>
                  <a:pt x="1259" y="321"/>
                </a:lnTo>
                <a:lnTo>
                  <a:pt x="1258" y="321"/>
                </a:lnTo>
                <a:lnTo>
                  <a:pt x="1257" y="321"/>
                </a:lnTo>
                <a:lnTo>
                  <a:pt x="1256" y="321"/>
                </a:lnTo>
                <a:lnTo>
                  <a:pt x="1255" y="321"/>
                </a:lnTo>
                <a:lnTo>
                  <a:pt x="1247" y="321"/>
                </a:lnTo>
                <a:lnTo>
                  <a:pt x="1247" y="321"/>
                </a:lnTo>
                <a:lnTo>
                  <a:pt x="1246" y="321"/>
                </a:lnTo>
                <a:lnTo>
                  <a:pt x="1245" y="321"/>
                </a:lnTo>
                <a:lnTo>
                  <a:pt x="1245" y="323"/>
                </a:lnTo>
                <a:lnTo>
                  <a:pt x="1244" y="323"/>
                </a:lnTo>
                <a:lnTo>
                  <a:pt x="1243" y="323"/>
                </a:lnTo>
                <a:lnTo>
                  <a:pt x="1242" y="323"/>
                </a:lnTo>
                <a:lnTo>
                  <a:pt x="1241" y="323"/>
                </a:lnTo>
                <a:lnTo>
                  <a:pt x="1240" y="323"/>
                </a:lnTo>
                <a:lnTo>
                  <a:pt x="1239" y="323"/>
                </a:lnTo>
                <a:lnTo>
                  <a:pt x="1238" y="323"/>
                </a:lnTo>
                <a:lnTo>
                  <a:pt x="1237" y="323"/>
                </a:lnTo>
                <a:lnTo>
                  <a:pt x="1235" y="323"/>
                </a:lnTo>
                <a:lnTo>
                  <a:pt x="1233" y="323"/>
                </a:lnTo>
                <a:lnTo>
                  <a:pt x="1232" y="323"/>
                </a:lnTo>
                <a:lnTo>
                  <a:pt x="1231" y="323"/>
                </a:lnTo>
                <a:lnTo>
                  <a:pt x="1230" y="323"/>
                </a:lnTo>
                <a:lnTo>
                  <a:pt x="1229" y="323"/>
                </a:lnTo>
                <a:lnTo>
                  <a:pt x="1228" y="323"/>
                </a:lnTo>
                <a:lnTo>
                  <a:pt x="1227" y="323"/>
                </a:lnTo>
                <a:lnTo>
                  <a:pt x="1226" y="323"/>
                </a:lnTo>
                <a:lnTo>
                  <a:pt x="1225" y="323"/>
                </a:lnTo>
                <a:lnTo>
                  <a:pt x="1223" y="324"/>
                </a:lnTo>
                <a:lnTo>
                  <a:pt x="1221" y="324"/>
                </a:lnTo>
                <a:lnTo>
                  <a:pt x="1221" y="324"/>
                </a:lnTo>
                <a:lnTo>
                  <a:pt x="1206" y="324"/>
                </a:lnTo>
                <a:lnTo>
                  <a:pt x="1205" y="324"/>
                </a:lnTo>
                <a:lnTo>
                  <a:pt x="1196" y="323"/>
                </a:lnTo>
                <a:lnTo>
                  <a:pt x="1194" y="323"/>
                </a:lnTo>
                <a:lnTo>
                  <a:pt x="1192" y="323"/>
                </a:lnTo>
                <a:lnTo>
                  <a:pt x="1191" y="323"/>
                </a:lnTo>
                <a:lnTo>
                  <a:pt x="1190" y="323"/>
                </a:lnTo>
                <a:lnTo>
                  <a:pt x="1189" y="323"/>
                </a:lnTo>
                <a:lnTo>
                  <a:pt x="1188" y="323"/>
                </a:lnTo>
                <a:lnTo>
                  <a:pt x="1187" y="323"/>
                </a:lnTo>
                <a:lnTo>
                  <a:pt x="1186" y="323"/>
                </a:lnTo>
                <a:lnTo>
                  <a:pt x="1185" y="323"/>
                </a:lnTo>
                <a:lnTo>
                  <a:pt x="1184" y="323"/>
                </a:lnTo>
                <a:lnTo>
                  <a:pt x="1183" y="323"/>
                </a:lnTo>
                <a:lnTo>
                  <a:pt x="1182" y="323"/>
                </a:lnTo>
                <a:lnTo>
                  <a:pt x="1180" y="323"/>
                </a:lnTo>
                <a:lnTo>
                  <a:pt x="1179" y="323"/>
                </a:lnTo>
                <a:lnTo>
                  <a:pt x="1178" y="323"/>
                </a:lnTo>
                <a:lnTo>
                  <a:pt x="1177" y="323"/>
                </a:lnTo>
                <a:lnTo>
                  <a:pt x="1176" y="323"/>
                </a:lnTo>
                <a:lnTo>
                  <a:pt x="1175" y="323"/>
                </a:lnTo>
                <a:lnTo>
                  <a:pt x="1175" y="321"/>
                </a:lnTo>
                <a:lnTo>
                  <a:pt x="1174" y="321"/>
                </a:lnTo>
                <a:lnTo>
                  <a:pt x="1172" y="321"/>
                </a:lnTo>
                <a:lnTo>
                  <a:pt x="1170" y="323"/>
                </a:lnTo>
                <a:lnTo>
                  <a:pt x="1170" y="324"/>
                </a:lnTo>
                <a:lnTo>
                  <a:pt x="1168" y="323"/>
                </a:lnTo>
                <a:lnTo>
                  <a:pt x="1166" y="321"/>
                </a:lnTo>
                <a:lnTo>
                  <a:pt x="1165" y="321"/>
                </a:lnTo>
                <a:lnTo>
                  <a:pt x="1164" y="321"/>
                </a:lnTo>
                <a:lnTo>
                  <a:pt x="1163" y="320"/>
                </a:lnTo>
                <a:lnTo>
                  <a:pt x="1162" y="320"/>
                </a:lnTo>
                <a:lnTo>
                  <a:pt x="1161" y="320"/>
                </a:lnTo>
                <a:lnTo>
                  <a:pt x="1160" y="320"/>
                </a:lnTo>
                <a:lnTo>
                  <a:pt x="1159" y="320"/>
                </a:lnTo>
                <a:lnTo>
                  <a:pt x="1158" y="321"/>
                </a:lnTo>
                <a:lnTo>
                  <a:pt x="1157" y="321"/>
                </a:lnTo>
                <a:lnTo>
                  <a:pt x="1156" y="323"/>
                </a:lnTo>
                <a:lnTo>
                  <a:pt x="1155" y="323"/>
                </a:lnTo>
                <a:lnTo>
                  <a:pt x="1154" y="325"/>
                </a:lnTo>
                <a:lnTo>
                  <a:pt x="1147" y="325"/>
                </a:lnTo>
                <a:lnTo>
                  <a:pt x="1145" y="325"/>
                </a:lnTo>
                <a:lnTo>
                  <a:pt x="1145" y="327"/>
                </a:lnTo>
                <a:lnTo>
                  <a:pt x="1144" y="327"/>
                </a:lnTo>
                <a:lnTo>
                  <a:pt x="1144" y="328"/>
                </a:lnTo>
                <a:lnTo>
                  <a:pt x="1143" y="329"/>
                </a:lnTo>
                <a:lnTo>
                  <a:pt x="1142" y="330"/>
                </a:lnTo>
                <a:lnTo>
                  <a:pt x="1140" y="331"/>
                </a:lnTo>
                <a:lnTo>
                  <a:pt x="1138" y="331"/>
                </a:lnTo>
                <a:lnTo>
                  <a:pt x="1136" y="332"/>
                </a:lnTo>
                <a:lnTo>
                  <a:pt x="1135" y="332"/>
                </a:lnTo>
                <a:lnTo>
                  <a:pt x="1134" y="332"/>
                </a:lnTo>
                <a:lnTo>
                  <a:pt x="1133" y="333"/>
                </a:lnTo>
                <a:lnTo>
                  <a:pt x="1132" y="335"/>
                </a:lnTo>
                <a:lnTo>
                  <a:pt x="1130" y="337"/>
                </a:lnTo>
                <a:lnTo>
                  <a:pt x="1129" y="337"/>
                </a:lnTo>
                <a:lnTo>
                  <a:pt x="1124" y="338"/>
                </a:lnTo>
                <a:lnTo>
                  <a:pt x="1120" y="340"/>
                </a:lnTo>
                <a:lnTo>
                  <a:pt x="1120" y="341"/>
                </a:lnTo>
                <a:lnTo>
                  <a:pt x="1119" y="341"/>
                </a:lnTo>
                <a:lnTo>
                  <a:pt x="1118" y="343"/>
                </a:lnTo>
                <a:lnTo>
                  <a:pt x="1118" y="344"/>
                </a:lnTo>
                <a:lnTo>
                  <a:pt x="1115" y="346"/>
                </a:lnTo>
                <a:lnTo>
                  <a:pt x="1114" y="346"/>
                </a:lnTo>
                <a:lnTo>
                  <a:pt x="1112" y="350"/>
                </a:lnTo>
                <a:lnTo>
                  <a:pt x="1107" y="352"/>
                </a:lnTo>
                <a:lnTo>
                  <a:pt x="1107" y="354"/>
                </a:lnTo>
                <a:lnTo>
                  <a:pt x="1102" y="358"/>
                </a:lnTo>
                <a:lnTo>
                  <a:pt x="1099" y="360"/>
                </a:lnTo>
                <a:lnTo>
                  <a:pt x="1092" y="368"/>
                </a:lnTo>
                <a:lnTo>
                  <a:pt x="1089" y="371"/>
                </a:lnTo>
                <a:lnTo>
                  <a:pt x="1086" y="374"/>
                </a:lnTo>
                <a:lnTo>
                  <a:pt x="1085" y="374"/>
                </a:lnTo>
                <a:lnTo>
                  <a:pt x="1080" y="380"/>
                </a:lnTo>
                <a:lnTo>
                  <a:pt x="1079" y="380"/>
                </a:lnTo>
                <a:lnTo>
                  <a:pt x="1079" y="381"/>
                </a:lnTo>
                <a:lnTo>
                  <a:pt x="1078" y="382"/>
                </a:lnTo>
                <a:lnTo>
                  <a:pt x="1075" y="384"/>
                </a:lnTo>
                <a:lnTo>
                  <a:pt x="1075" y="385"/>
                </a:lnTo>
                <a:lnTo>
                  <a:pt x="1074" y="386"/>
                </a:lnTo>
                <a:lnTo>
                  <a:pt x="1073" y="388"/>
                </a:lnTo>
                <a:lnTo>
                  <a:pt x="1072" y="389"/>
                </a:lnTo>
                <a:lnTo>
                  <a:pt x="1071" y="395"/>
                </a:lnTo>
                <a:lnTo>
                  <a:pt x="1063" y="402"/>
                </a:lnTo>
                <a:lnTo>
                  <a:pt x="1062" y="402"/>
                </a:lnTo>
                <a:lnTo>
                  <a:pt x="1061" y="403"/>
                </a:lnTo>
                <a:lnTo>
                  <a:pt x="1061" y="404"/>
                </a:lnTo>
                <a:lnTo>
                  <a:pt x="1060" y="404"/>
                </a:lnTo>
                <a:lnTo>
                  <a:pt x="1059" y="406"/>
                </a:lnTo>
                <a:lnTo>
                  <a:pt x="1058" y="407"/>
                </a:lnTo>
                <a:lnTo>
                  <a:pt x="1057" y="407"/>
                </a:lnTo>
                <a:lnTo>
                  <a:pt x="1057" y="406"/>
                </a:lnTo>
                <a:lnTo>
                  <a:pt x="1054" y="406"/>
                </a:lnTo>
                <a:lnTo>
                  <a:pt x="1053" y="406"/>
                </a:lnTo>
                <a:lnTo>
                  <a:pt x="1050" y="408"/>
                </a:lnTo>
                <a:lnTo>
                  <a:pt x="1048" y="410"/>
                </a:lnTo>
                <a:lnTo>
                  <a:pt x="1045" y="412"/>
                </a:lnTo>
                <a:lnTo>
                  <a:pt x="1044" y="412"/>
                </a:lnTo>
                <a:lnTo>
                  <a:pt x="1043" y="412"/>
                </a:lnTo>
                <a:lnTo>
                  <a:pt x="1041" y="412"/>
                </a:lnTo>
                <a:lnTo>
                  <a:pt x="1040" y="414"/>
                </a:lnTo>
                <a:lnTo>
                  <a:pt x="1040" y="418"/>
                </a:lnTo>
                <a:lnTo>
                  <a:pt x="1037" y="421"/>
                </a:lnTo>
                <a:lnTo>
                  <a:pt x="1037" y="422"/>
                </a:lnTo>
                <a:lnTo>
                  <a:pt x="1036" y="422"/>
                </a:lnTo>
                <a:lnTo>
                  <a:pt x="1033" y="423"/>
                </a:lnTo>
                <a:lnTo>
                  <a:pt x="1032" y="424"/>
                </a:lnTo>
                <a:lnTo>
                  <a:pt x="1029" y="424"/>
                </a:lnTo>
                <a:lnTo>
                  <a:pt x="1026" y="424"/>
                </a:lnTo>
                <a:lnTo>
                  <a:pt x="1022" y="433"/>
                </a:lnTo>
                <a:lnTo>
                  <a:pt x="1023" y="434"/>
                </a:lnTo>
                <a:lnTo>
                  <a:pt x="1021" y="437"/>
                </a:lnTo>
                <a:lnTo>
                  <a:pt x="1023" y="439"/>
                </a:lnTo>
                <a:lnTo>
                  <a:pt x="1021" y="440"/>
                </a:lnTo>
                <a:lnTo>
                  <a:pt x="1027" y="442"/>
                </a:lnTo>
                <a:lnTo>
                  <a:pt x="1026" y="448"/>
                </a:lnTo>
                <a:lnTo>
                  <a:pt x="1029" y="448"/>
                </a:lnTo>
                <a:lnTo>
                  <a:pt x="1031" y="450"/>
                </a:lnTo>
                <a:lnTo>
                  <a:pt x="1029" y="453"/>
                </a:lnTo>
                <a:lnTo>
                  <a:pt x="1032" y="454"/>
                </a:lnTo>
                <a:lnTo>
                  <a:pt x="1035" y="450"/>
                </a:lnTo>
                <a:lnTo>
                  <a:pt x="1036" y="445"/>
                </a:lnTo>
                <a:lnTo>
                  <a:pt x="1034" y="445"/>
                </a:lnTo>
                <a:lnTo>
                  <a:pt x="1030" y="447"/>
                </a:lnTo>
                <a:lnTo>
                  <a:pt x="1030" y="444"/>
                </a:lnTo>
                <a:lnTo>
                  <a:pt x="1031" y="442"/>
                </a:lnTo>
                <a:lnTo>
                  <a:pt x="1035" y="441"/>
                </a:lnTo>
                <a:lnTo>
                  <a:pt x="1036" y="442"/>
                </a:lnTo>
                <a:lnTo>
                  <a:pt x="1039" y="441"/>
                </a:lnTo>
                <a:lnTo>
                  <a:pt x="1040" y="442"/>
                </a:lnTo>
                <a:lnTo>
                  <a:pt x="1039" y="444"/>
                </a:lnTo>
                <a:lnTo>
                  <a:pt x="1043" y="447"/>
                </a:lnTo>
                <a:lnTo>
                  <a:pt x="1040" y="448"/>
                </a:lnTo>
                <a:lnTo>
                  <a:pt x="1038" y="449"/>
                </a:lnTo>
                <a:lnTo>
                  <a:pt x="1036" y="451"/>
                </a:lnTo>
                <a:lnTo>
                  <a:pt x="1036" y="453"/>
                </a:lnTo>
                <a:lnTo>
                  <a:pt x="1040" y="454"/>
                </a:lnTo>
                <a:lnTo>
                  <a:pt x="1043" y="453"/>
                </a:lnTo>
                <a:lnTo>
                  <a:pt x="1047" y="450"/>
                </a:lnTo>
                <a:lnTo>
                  <a:pt x="1047" y="452"/>
                </a:lnTo>
                <a:lnTo>
                  <a:pt x="1044" y="456"/>
                </a:lnTo>
                <a:lnTo>
                  <a:pt x="1043" y="458"/>
                </a:lnTo>
                <a:lnTo>
                  <a:pt x="1043" y="463"/>
                </a:lnTo>
                <a:lnTo>
                  <a:pt x="1040" y="464"/>
                </a:lnTo>
                <a:lnTo>
                  <a:pt x="1036" y="467"/>
                </a:lnTo>
                <a:lnTo>
                  <a:pt x="1034" y="467"/>
                </a:lnTo>
                <a:lnTo>
                  <a:pt x="1034" y="464"/>
                </a:lnTo>
                <a:lnTo>
                  <a:pt x="1031" y="465"/>
                </a:lnTo>
                <a:lnTo>
                  <a:pt x="1027" y="468"/>
                </a:lnTo>
                <a:lnTo>
                  <a:pt x="1027" y="469"/>
                </a:lnTo>
                <a:lnTo>
                  <a:pt x="1030" y="469"/>
                </a:lnTo>
                <a:lnTo>
                  <a:pt x="1033" y="472"/>
                </a:lnTo>
                <a:lnTo>
                  <a:pt x="1034" y="473"/>
                </a:lnTo>
                <a:lnTo>
                  <a:pt x="1035" y="480"/>
                </a:lnTo>
                <a:lnTo>
                  <a:pt x="1037" y="492"/>
                </a:lnTo>
                <a:lnTo>
                  <a:pt x="1037" y="499"/>
                </a:lnTo>
                <a:lnTo>
                  <a:pt x="1036" y="503"/>
                </a:lnTo>
                <a:lnTo>
                  <a:pt x="1035" y="507"/>
                </a:lnTo>
                <a:lnTo>
                  <a:pt x="1033" y="509"/>
                </a:lnTo>
                <a:lnTo>
                  <a:pt x="1030" y="510"/>
                </a:lnTo>
                <a:lnTo>
                  <a:pt x="1027" y="510"/>
                </a:lnTo>
                <a:lnTo>
                  <a:pt x="1023" y="510"/>
                </a:lnTo>
                <a:lnTo>
                  <a:pt x="1021" y="509"/>
                </a:lnTo>
                <a:lnTo>
                  <a:pt x="1017" y="509"/>
                </a:lnTo>
                <a:lnTo>
                  <a:pt x="1012" y="513"/>
                </a:lnTo>
                <a:lnTo>
                  <a:pt x="1010" y="515"/>
                </a:lnTo>
                <a:lnTo>
                  <a:pt x="1004" y="519"/>
                </a:lnTo>
                <a:lnTo>
                  <a:pt x="999" y="521"/>
                </a:lnTo>
                <a:lnTo>
                  <a:pt x="997" y="523"/>
                </a:lnTo>
                <a:lnTo>
                  <a:pt x="993" y="528"/>
                </a:lnTo>
                <a:lnTo>
                  <a:pt x="991" y="532"/>
                </a:lnTo>
                <a:lnTo>
                  <a:pt x="989" y="532"/>
                </a:lnTo>
                <a:lnTo>
                  <a:pt x="987" y="534"/>
                </a:lnTo>
                <a:lnTo>
                  <a:pt x="983" y="536"/>
                </a:lnTo>
                <a:lnTo>
                  <a:pt x="978" y="537"/>
                </a:lnTo>
                <a:lnTo>
                  <a:pt x="975" y="538"/>
                </a:lnTo>
                <a:lnTo>
                  <a:pt x="973" y="538"/>
                </a:lnTo>
                <a:lnTo>
                  <a:pt x="968" y="541"/>
                </a:lnTo>
                <a:lnTo>
                  <a:pt x="966" y="540"/>
                </a:lnTo>
                <a:lnTo>
                  <a:pt x="961" y="541"/>
                </a:lnTo>
                <a:lnTo>
                  <a:pt x="957" y="539"/>
                </a:lnTo>
                <a:lnTo>
                  <a:pt x="954" y="538"/>
                </a:lnTo>
                <a:lnTo>
                  <a:pt x="950" y="539"/>
                </a:lnTo>
                <a:lnTo>
                  <a:pt x="948" y="539"/>
                </a:lnTo>
                <a:lnTo>
                  <a:pt x="945" y="539"/>
                </a:lnTo>
                <a:lnTo>
                  <a:pt x="939" y="540"/>
                </a:lnTo>
                <a:lnTo>
                  <a:pt x="933" y="540"/>
                </a:lnTo>
                <a:lnTo>
                  <a:pt x="929" y="540"/>
                </a:lnTo>
                <a:lnTo>
                  <a:pt x="918" y="544"/>
                </a:lnTo>
                <a:lnTo>
                  <a:pt x="915" y="546"/>
                </a:lnTo>
                <a:lnTo>
                  <a:pt x="911" y="545"/>
                </a:lnTo>
                <a:lnTo>
                  <a:pt x="907" y="541"/>
                </a:lnTo>
                <a:lnTo>
                  <a:pt x="905" y="540"/>
                </a:lnTo>
                <a:lnTo>
                  <a:pt x="899" y="536"/>
                </a:lnTo>
                <a:lnTo>
                  <a:pt x="899" y="534"/>
                </a:lnTo>
                <a:lnTo>
                  <a:pt x="895" y="532"/>
                </a:lnTo>
                <a:lnTo>
                  <a:pt x="891" y="532"/>
                </a:lnTo>
                <a:lnTo>
                  <a:pt x="880" y="530"/>
                </a:lnTo>
                <a:lnTo>
                  <a:pt x="877" y="528"/>
                </a:lnTo>
                <a:lnTo>
                  <a:pt x="873" y="528"/>
                </a:lnTo>
                <a:lnTo>
                  <a:pt x="864" y="527"/>
                </a:lnTo>
                <a:lnTo>
                  <a:pt x="859" y="527"/>
                </a:lnTo>
                <a:lnTo>
                  <a:pt x="857" y="528"/>
                </a:lnTo>
                <a:lnTo>
                  <a:pt x="852" y="528"/>
                </a:lnTo>
                <a:lnTo>
                  <a:pt x="850" y="528"/>
                </a:lnTo>
                <a:lnTo>
                  <a:pt x="842" y="527"/>
                </a:lnTo>
                <a:lnTo>
                  <a:pt x="839" y="527"/>
                </a:lnTo>
                <a:lnTo>
                  <a:pt x="830" y="528"/>
                </a:lnTo>
                <a:lnTo>
                  <a:pt x="829" y="527"/>
                </a:lnTo>
                <a:lnTo>
                  <a:pt x="824" y="528"/>
                </a:lnTo>
                <a:lnTo>
                  <a:pt x="815" y="530"/>
                </a:lnTo>
                <a:lnTo>
                  <a:pt x="810" y="532"/>
                </a:lnTo>
                <a:lnTo>
                  <a:pt x="808" y="533"/>
                </a:lnTo>
                <a:lnTo>
                  <a:pt x="803" y="534"/>
                </a:lnTo>
                <a:lnTo>
                  <a:pt x="797" y="535"/>
                </a:lnTo>
                <a:lnTo>
                  <a:pt x="796" y="536"/>
                </a:lnTo>
                <a:lnTo>
                  <a:pt x="783" y="540"/>
                </a:lnTo>
                <a:lnTo>
                  <a:pt x="776" y="542"/>
                </a:lnTo>
                <a:lnTo>
                  <a:pt x="777" y="544"/>
                </a:lnTo>
                <a:lnTo>
                  <a:pt x="777" y="546"/>
                </a:lnTo>
                <a:lnTo>
                  <a:pt x="777" y="547"/>
                </a:lnTo>
                <a:lnTo>
                  <a:pt x="779" y="549"/>
                </a:lnTo>
                <a:lnTo>
                  <a:pt x="779" y="550"/>
                </a:lnTo>
                <a:lnTo>
                  <a:pt x="777" y="552"/>
                </a:lnTo>
                <a:lnTo>
                  <a:pt x="779" y="553"/>
                </a:lnTo>
                <a:lnTo>
                  <a:pt x="779" y="554"/>
                </a:lnTo>
                <a:lnTo>
                  <a:pt x="779" y="555"/>
                </a:lnTo>
                <a:lnTo>
                  <a:pt x="779" y="556"/>
                </a:lnTo>
                <a:lnTo>
                  <a:pt x="779" y="558"/>
                </a:lnTo>
                <a:lnTo>
                  <a:pt x="777" y="560"/>
                </a:lnTo>
                <a:lnTo>
                  <a:pt x="777" y="561"/>
                </a:lnTo>
                <a:lnTo>
                  <a:pt x="777" y="562"/>
                </a:lnTo>
                <a:lnTo>
                  <a:pt x="777" y="563"/>
                </a:lnTo>
                <a:lnTo>
                  <a:pt x="776" y="565"/>
                </a:lnTo>
                <a:lnTo>
                  <a:pt x="782" y="566"/>
                </a:lnTo>
                <a:lnTo>
                  <a:pt x="782" y="568"/>
                </a:lnTo>
                <a:lnTo>
                  <a:pt x="782" y="569"/>
                </a:lnTo>
                <a:lnTo>
                  <a:pt x="782" y="570"/>
                </a:lnTo>
                <a:lnTo>
                  <a:pt x="782" y="572"/>
                </a:lnTo>
                <a:lnTo>
                  <a:pt x="781" y="572"/>
                </a:lnTo>
                <a:lnTo>
                  <a:pt x="782" y="576"/>
                </a:lnTo>
                <a:lnTo>
                  <a:pt x="783" y="577"/>
                </a:lnTo>
                <a:lnTo>
                  <a:pt x="784" y="578"/>
                </a:lnTo>
                <a:lnTo>
                  <a:pt x="785" y="579"/>
                </a:lnTo>
                <a:lnTo>
                  <a:pt x="788" y="580"/>
                </a:lnTo>
                <a:lnTo>
                  <a:pt x="790" y="583"/>
                </a:lnTo>
                <a:lnTo>
                  <a:pt x="790" y="584"/>
                </a:lnTo>
                <a:lnTo>
                  <a:pt x="790" y="586"/>
                </a:lnTo>
                <a:lnTo>
                  <a:pt x="790" y="587"/>
                </a:lnTo>
                <a:lnTo>
                  <a:pt x="794" y="593"/>
                </a:lnTo>
                <a:lnTo>
                  <a:pt x="795" y="594"/>
                </a:lnTo>
                <a:lnTo>
                  <a:pt x="794" y="596"/>
                </a:lnTo>
                <a:lnTo>
                  <a:pt x="796" y="600"/>
                </a:lnTo>
                <a:lnTo>
                  <a:pt x="795" y="603"/>
                </a:lnTo>
                <a:lnTo>
                  <a:pt x="789" y="607"/>
                </a:lnTo>
                <a:lnTo>
                  <a:pt x="787" y="607"/>
                </a:lnTo>
                <a:lnTo>
                  <a:pt x="783" y="611"/>
                </a:lnTo>
                <a:lnTo>
                  <a:pt x="779" y="612"/>
                </a:lnTo>
                <a:lnTo>
                  <a:pt x="777" y="616"/>
                </a:lnTo>
                <a:lnTo>
                  <a:pt x="776" y="619"/>
                </a:lnTo>
                <a:lnTo>
                  <a:pt x="772" y="622"/>
                </a:lnTo>
                <a:lnTo>
                  <a:pt x="771" y="624"/>
                </a:lnTo>
                <a:lnTo>
                  <a:pt x="770" y="628"/>
                </a:lnTo>
                <a:lnTo>
                  <a:pt x="769" y="630"/>
                </a:lnTo>
                <a:lnTo>
                  <a:pt x="765" y="631"/>
                </a:lnTo>
                <a:lnTo>
                  <a:pt x="757" y="634"/>
                </a:lnTo>
                <a:lnTo>
                  <a:pt x="757" y="635"/>
                </a:lnTo>
                <a:lnTo>
                  <a:pt x="754" y="636"/>
                </a:lnTo>
                <a:lnTo>
                  <a:pt x="753" y="637"/>
                </a:lnTo>
                <a:lnTo>
                  <a:pt x="751" y="637"/>
                </a:lnTo>
                <a:lnTo>
                  <a:pt x="749" y="638"/>
                </a:lnTo>
                <a:lnTo>
                  <a:pt x="745" y="643"/>
                </a:lnTo>
                <a:lnTo>
                  <a:pt x="744" y="643"/>
                </a:lnTo>
                <a:lnTo>
                  <a:pt x="744" y="645"/>
                </a:lnTo>
                <a:lnTo>
                  <a:pt x="741" y="648"/>
                </a:lnTo>
                <a:lnTo>
                  <a:pt x="739" y="648"/>
                </a:lnTo>
                <a:lnTo>
                  <a:pt x="730" y="655"/>
                </a:lnTo>
                <a:lnTo>
                  <a:pt x="729" y="656"/>
                </a:lnTo>
                <a:lnTo>
                  <a:pt x="727" y="657"/>
                </a:lnTo>
                <a:lnTo>
                  <a:pt x="720" y="661"/>
                </a:lnTo>
                <a:lnTo>
                  <a:pt x="713" y="664"/>
                </a:lnTo>
                <a:lnTo>
                  <a:pt x="705" y="669"/>
                </a:lnTo>
                <a:lnTo>
                  <a:pt x="703" y="670"/>
                </a:lnTo>
                <a:lnTo>
                  <a:pt x="701" y="672"/>
                </a:lnTo>
                <a:lnTo>
                  <a:pt x="698" y="673"/>
                </a:lnTo>
                <a:lnTo>
                  <a:pt x="693" y="675"/>
                </a:lnTo>
                <a:lnTo>
                  <a:pt x="686" y="679"/>
                </a:lnTo>
                <a:lnTo>
                  <a:pt x="684" y="677"/>
                </a:lnTo>
                <a:lnTo>
                  <a:pt x="683" y="676"/>
                </a:lnTo>
                <a:lnTo>
                  <a:pt x="678" y="679"/>
                </a:lnTo>
                <a:lnTo>
                  <a:pt x="678" y="684"/>
                </a:lnTo>
                <a:lnTo>
                  <a:pt x="673" y="687"/>
                </a:lnTo>
                <a:lnTo>
                  <a:pt x="670" y="688"/>
                </a:lnTo>
                <a:lnTo>
                  <a:pt x="668" y="690"/>
                </a:lnTo>
                <a:lnTo>
                  <a:pt x="661" y="693"/>
                </a:lnTo>
                <a:lnTo>
                  <a:pt x="659" y="694"/>
                </a:lnTo>
                <a:lnTo>
                  <a:pt x="645" y="701"/>
                </a:lnTo>
                <a:lnTo>
                  <a:pt x="645" y="738"/>
                </a:lnTo>
                <a:lnTo>
                  <a:pt x="645" y="766"/>
                </a:lnTo>
                <a:lnTo>
                  <a:pt x="645" y="788"/>
                </a:lnTo>
                <a:lnTo>
                  <a:pt x="645" y="828"/>
                </a:lnTo>
                <a:lnTo>
                  <a:pt x="645" y="861"/>
                </a:lnTo>
                <a:lnTo>
                  <a:pt x="640" y="865"/>
                </a:lnTo>
                <a:lnTo>
                  <a:pt x="637" y="864"/>
                </a:lnTo>
                <a:lnTo>
                  <a:pt x="634" y="864"/>
                </a:lnTo>
                <a:lnTo>
                  <a:pt x="631" y="867"/>
                </a:lnTo>
                <a:lnTo>
                  <a:pt x="631" y="870"/>
                </a:lnTo>
                <a:lnTo>
                  <a:pt x="634" y="874"/>
                </a:lnTo>
                <a:lnTo>
                  <a:pt x="635" y="879"/>
                </a:lnTo>
                <a:lnTo>
                  <a:pt x="637" y="881"/>
                </a:lnTo>
                <a:lnTo>
                  <a:pt x="637" y="883"/>
                </a:lnTo>
                <a:lnTo>
                  <a:pt x="636" y="885"/>
                </a:lnTo>
                <a:lnTo>
                  <a:pt x="636" y="889"/>
                </a:lnTo>
                <a:lnTo>
                  <a:pt x="634" y="891"/>
                </a:lnTo>
                <a:lnTo>
                  <a:pt x="636" y="894"/>
                </a:lnTo>
                <a:lnTo>
                  <a:pt x="636" y="897"/>
                </a:lnTo>
                <a:lnTo>
                  <a:pt x="637" y="900"/>
                </a:lnTo>
                <a:lnTo>
                  <a:pt x="635" y="904"/>
                </a:lnTo>
                <a:lnTo>
                  <a:pt x="635" y="907"/>
                </a:lnTo>
                <a:lnTo>
                  <a:pt x="633" y="909"/>
                </a:lnTo>
                <a:lnTo>
                  <a:pt x="631" y="910"/>
                </a:lnTo>
                <a:lnTo>
                  <a:pt x="631" y="914"/>
                </a:lnTo>
                <a:lnTo>
                  <a:pt x="628" y="920"/>
                </a:lnTo>
                <a:lnTo>
                  <a:pt x="627" y="922"/>
                </a:lnTo>
                <a:lnTo>
                  <a:pt x="627" y="926"/>
                </a:lnTo>
                <a:lnTo>
                  <a:pt x="626" y="929"/>
                </a:lnTo>
                <a:lnTo>
                  <a:pt x="626" y="933"/>
                </a:lnTo>
                <a:lnTo>
                  <a:pt x="624" y="937"/>
                </a:lnTo>
                <a:lnTo>
                  <a:pt x="624" y="941"/>
                </a:lnTo>
                <a:lnTo>
                  <a:pt x="622" y="944"/>
                </a:lnTo>
                <a:lnTo>
                  <a:pt x="623" y="948"/>
                </a:lnTo>
                <a:lnTo>
                  <a:pt x="622" y="949"/>
                </a:lnTo>
                <a:lnTo>
                  <a:pt x="619" y="948"/>
                </a:lnTo>
                <a:lnTo>
                  <a:pt x="618" y="950"/>
                </a:lnTo>
                <a:lnTo>
                  <a:pt x="620" y="952"/>
                </a:lnTo>
                <a:lnTo>
                  <a:pt x="620" y="954"/>
                </a:lnTo>
                <a:lnTo>
                  <a:pt x="617" y="957"/>
                </a:lnTo>
                <a:lnTo>
                  <a:pt x="617" y="961"/>
                </a:lnTo>
                <a:lnTo>
                  <a:pt x="617" y="961"/>
                </a:lnTo>
                <a:lnTo>
                  <a:pt x="614" y="964"/>
                </a:lnTo>
                <a:lnTo>
                  <a:pt x="614" y="967"/>
                </a:lnTo>
                <a:lnTo>
                  <a:pt x="616" y="971"/>
                </a:lnTo>
                <a:lnTo>
                  <a:pt x="616" y="972"/>
                </a:lnTo>
                <a:lnTo>
                  <a:pt x="614" y="974"/>
                </a:lnTo>
                <a:lnTo>
                  <a:pt x="613" y="979"/>
                </a:lnTo>
                <a:lnTo>
                  <a:pt x="612" y="983"/>
                </a:lnTo>
                <a:lnTo>
                  <a:pt x="607" y="983"/>
                </a:lnTo>
                <a:lnTo>
                  <a:pt x="601" y="988"/>
                </a:lnTo>
                <a:lnTo>
                  <a:pt x="600" y="991"/>
                </a:lnTo>
                <a:lnTo>
                  <a:pt x="595" y="995"/>
                </a:lnTo>
                <a:lnTo>
                  <a:pt x="592" y="998"/>
                </a:lnTo>
                <a:lnTo>
                  <a:pt x="589" y="1004"/>
                </a:lnTo>
                <a:lnTo>
                  <a:pt x="586" y="1004"/>
                </a:lnTo>
                <a:lnTo>
                  <a:pt x="584" y="1005"/>
                </a:lnTo>
                <a:lnTo>
                  <a:pt x="580" y="1010"/>
                </a:lnTo>
                <a:lnTo>
                  <a:pt x="579" y="1010"/>
                </a:lnTo>
                <a:lnTo>
                  <a:pt x="576" y="1010"/>
                </a:lnTo>
                <a:lnTo>
                  <a:pt x="575" y="1012"/>
                </a:lnTo>
                <a:lnTo>
                  <a:pt x="570" y="1015"/>
                </a:lnTo>
                <a:lnTo>
                  <a:pt x="567" y="1015"/>
                </a:lnTo>
                <a:lnTo>
                  <a:pt x="565" y="1013"/>
                </a:lnTo>
                <a:lnTo>
                  <a:pt x="564" y="1010"/>
                </a:lnTo>
                <a:lnTo>
                  <a:pt x="562" y="1008"/>
                </a:lnTo>
                <a:lnTo>
                  <a:pt x="560" y="1008"/>
                </a:lnTo>
                <a:lnTo>
                  <a:pt x="558" y="1009"/>
                </a:lnTo>
                <a:lnTo>
                  <a:pt x="556" y="1012"/>
                </a:lnTo>
                <a:lnTo>
                  <a:pt x="551" y="1013"/>
                </a:lnTo>
                <a:lnTo>
                  <a:pt x="550" y="1016"/>
                </a:lnTo>
                <a:lnTo>
                  <a:pt x="549" y="1024"/>
                </a:lnTo>
                <a:lnTo>
                  <a:pt x="546" y="1023"/>
                </a:lnTo>
                <a:lnTo>
                  <a:pt x="542" y="1023"/>
                </a:lnTo>
                <a:lnTo>
                  <a:pt x="539" y="1023"/>
                </a:lnTo>
                <a:lnTo>
                  <a:pt x="538" y="1025"/>
                </a:lnTo>
                <a:lnTo>
                  <a:pt x="538" y="1029"/>
                </a:lnTo>
                <a:lnTo>
                  <a:pt x="535" y="1031"/>
                </a:lnTo>
                <a:lnTo>
                  <a:pt x="534" y="1033"/>
                </a:lnTo>
                <a:lnTo>
                  <a:pt x="532" y="1035"/>
                </a:lnTo>
                <a:lnTo>
                  <a:pt x="533" y="1038"/>
                </a:lnTo>
                <a:lnTo>
                  <a:pt x="534" y="1041"/>
                </a:lnTo>
                <a:lnTo>
                  <a:pt x="533" y="1045"/>
                </a:lnTo>
                <a:lnTo>
                  <a:pt x="531" y="1046"/>
                </a:lnTo>
                <a:lnTo>
                  <a:pt x="528" y="1046"/>
                </a:lnTo>
                <a:lnTo>
                  <a:pt x="528" y="1048"/>
                </a:lnTo>
                <a:lnTo>
                  <a:pt x="528" y="1050"/>
                </a:lnTo>
                <a:lnTo>
                  <a:pt x="532" y="1053"/>
                </a:lnTo>
                <a:lnTo>
                  <a:pt x="530" y="1060"/>
                </a:lnTo>
                <a:lnTo>
                  <a:pt x="532" y="1064"/>
                </a:lnTo>
                <a:lnTo>
                  <a:pt x="530" y="1064"/>
                </a:lnTo>
                <a:lnTo>
                  <a:pt x="526" y="1062"/>
                </a:lnTo>
                <a:lnTo>
                  <a:pt x="525" y="1062"/>
                </a:lnTo>
                <a:lnTo>
                  <a:pt x="524" y="1064"/>
                </a:lnTo>
                <a:lnTo>
                  <a:pt x="523" y="1066"/>
                </a:lnTo>
                <a:lnTo>
                  <a:pt x="523" y="1067"/>
                </a:lnTo>
                <a:lnTo>
                  <a:pt x="521" y="1069"/>
                </a:lnTo>
                <a:lnTo>
                  <a:pt x="519" y="1069"/>
                </a:lnTo>
                <a:lnTo>
                  <a:pt x="517" y="1066"/>
                </a:lnTo>
                <a:lnTo>
                  <a:pt x="520" y="1064"/>
                </a:lnTo>
                <a:lnTo>
                  <a:pt x="520" y="1063"/>
                </a:lnTo>
                <a:lnTo>
                  <a:pt x="517" y="1057"/>
                </a:lnTo>
                <a:lnTo>
                  <a:pt x="515" y="1057"/>
                </a:lnTo>
                <a:lnTo>
                  <a:pt x="512" y="1057"/>
                </a:lnTo>
                <a:lnTo>
                  <a:pt x="511" y="1053"/>
                </a:lnTo>
                <a:lnTo>
                  <a:pt x="509" y="1052"/>
                </a:lnTo>
                <a:lnTo>
                  <a:pt x="507" y="1052"/>
                </a:lnTo>
                <a:lnTo>
                  <a:pt x="506" y="1057"/>
                </a:lnTo>
                <a:lnTo>
                  <a:pt x="502" y="1059"/>
                </a:lnTo>
                <a:lnTo>
                  <a:pt x="501" y="1062"/>
                </a:lnTo>
                <a:lnTo>
                  <a:pt x="499" y="1064"/>
                </a:lnTo>
                <a:lnTo>
                  <a:pt x="497" y="1067"/>
                </a:lnTo>
                <a:lnTo>
                  <a:pt x="497" y="1071"/>
                </a:lnTo>
                <a:lnTo>
                  <a:pt x="497" y="1074"/>
                </a:lnTo>
                <a:lnTo>
                  <a:pt x="496" y="1076"/>
                </a:lnTo>
                <a:lnTo>
                  <a:pt x="493" y="1077"/>
                </a:lnTo>
                <a:lnTo>
                  <a:pt x="491" y="1079"/>
                </a:lnTo>
                <a:lnTo>
                  <a:pt x="491" y="1082"/>
                </a:lnTo>
                <a:lnTo>
                  <a:pt x="493" y="1084"/>
                </a:lnTo>
                <a:lnTo>
                  <a:pt x="494" y="1090"/>
                </a:lnTo>
                <a:lnTo>
                  <a:pt x="493" y="1092"/>
                </a:lnTo>
                <a:lnTo>
                  <a:pt x="495" y="1099"/>
                </a:lnTo>
                <a:lnTo>
                  <a:pt x="495" y="1102"/>
                </a:lnTo>
                <a:lnTo>
                  <a:pt x="494" y="1103"/>
                </a:lnTo>
                <a:lnTo>
                  <a:pt x="491" y="1103"/>
                </a:lnTo>
                <a:lnTo>
                  <a:pt x="489" y="1102"/>
                </a:lnTo>
                <a:lnTo>
                  <a:pt x="485" y="1103"/>
                </a:lnTo>
                <a:lnTo>
                  <a:pt x="484" y="1104"/>
                </a:lnTo>
                <a:lnTo>
                  <a:pt x="483" y="1109"/>
                </a:lnTo>
                <a:lnTo>
                  <a:pt x="483" y="1112"/>
                </a:lnTo>
                <a:lnTo>
                  <a:pt x="482" y="1115"/>
                </a:lnTo>
                <a:lnTo>
                  <a:pt x="481" y="1119"/>
                </a:lnTo>
                <a:lnTo>
                  <a:pt x="479" y="1120"/>
                </a:lnTo>
                <a:lnTo>
                  <a:pt x="475" y="1121"/>
                </a:lnTo>
                <a:lnTo>
                  <a:pt x="474" y="1120"/>
                </a:lnTo>
                <a:lnTo>
                  <a:pt x="463" y="1124"/>
                </a:lnTo>
                <a:lnTo>
                  <a:pt x="459" y="1124"/>
                </a:lnTo>
                <a:lnTo>
                  <a:pt x="456" y="1122"/>
                </a:lnTo>
                <a:lnTo>
                  <a:pt x="456" y="1128"/>
                </a:lnTo>
                <a:lnTo>
                  <a:pt x="456" y="1132"/>
                </a:lnTo>
                <a:lnTo>
                  <a:pt x="459" y="1133"/>
                </a:lnTo>
                <a:lnTo>
                  <a:pt x="459" y="1135"/>
                </a:lnTo>
                <a:lnTo>
                  <a:pt x="457" y="1137"/>
                </a:lnTo>
                <a:lnTo>
                  <a:pt x="459" y="1142"/>
                </a:lnTo>
                <a:lnTo>
                  <a:pt x="457" y="1143"/>
                </a:lnTo>
                <a:lnTo>
                  <a:pt x="455" y="1143"/>
                </a:lnTo>
                <a:lnTo>
                  <a:pt x="454" y="1144"/>
                </a:lnTo>
                <a:lnTo>
                  <a:pt x="456" y="1146"/>
                </a:lnTo>
                <a:lnTo>
                  <a:pt x="456" y="1148"/>
                </a:lnTo>
                <a:lnTo>
                  <a:pt x="454" y="1151"/>
                </a:lnTo>
                <a:lnTo>
                  <a:pt x="452" y="1151"/>
                </a:lnTo>
                <a:lnTo>
                  <a:pt x="452" y="1156"/>
                </a:lnTo>
                <a:lnTo>
                  <a:pt x="457" y="1159"/>
                </a:lnTo>
                <a:lnTo>
                  <a:pt x="457" y="1161"/>
                </a:lnTo>
                <a:lnTo>
                  <a:pt x="461" y="1163"/>
                </a:lnTo>
                <a:lnTo>
                  <a:pt x="462" y="1168"/>
                </a:lnTo>
                <a:lnTo>
                  <a:pt x="463" y="1169"/>
                </a:lnTo>
                <a:lnTo>
                  <a:pt x="464" y="1171"/>
                </a:lnTo>
                <a:lnTo>
                  <a:pt x="466" y="1171"/>
                </a:lnTo>
                <a:lnTo>
                  <a:pt x="467" y="1173"/>
                </a:lnTo>
                <a:lnTo>
                  <a:pt x="468" y="1173"/>
                </a:lnTo>
                <a:lnTo>
                  <a:pt x="468" y="1176"/>
                </a:lnTo>
                <a:lnTo>
                  <a:pt x="465" y="1179"/>
                </a:lnTo>
                <a:lnTo>
                  <a:pt x="466" y="1181"/>
                </a:lnTo>
                <a:lnTo>
                  <a:pt x="469" y="1182"/>
                </a:lnTo>
                <a:lnTo>
                  <a:pt x="471" y="1185"/>
                </a:lnTo>
                <a:lnTo>
                  <a:pt x="471" y="1187"/>
                </a:lnTo>
                <a:lnTo>
                  <a:pt x="474" y="1192"/>
                </a:lnTo>
                <a:lnTo>
                  <a:pt x="476" y="1195"/>
                </a:lnTo>
                <a:lnTo>
                  <a:pt x="479" y="1196"/>
                </a:lnTo>
                <a:lnTo>
                  <a:pt x="480" y="1198"/>
                </a:lnTo>
                <a:lnTo>
                  <a:pt x="481" y="1199"/>
                </a:lnTo>
                <a:lnTo>
                  <a:pt x="480" y="1201"/>
                </a:lnTo>
                <a:lnTo>
                  <a:pt x="481" y="1203"/>
                </a:lnTo>
                <a:lnTo>
                  <a:pt x="483" y="1207"/>
                </a:lnTo>
                <a:lnTo>
                  <a:pt x="485" y="1210"/>
                </a:lnTo>
                <a:lnTo>
                  <a:pt x="488" y="1211"/>
                </a:lnTo>
                <a:lnTo>
                  <a:pt x="489" y="1211"/>
                </a:lnTo>
                <a:lnTo>
                  <a:pt x="490" y="1212"/>
                </a:lnTo>
                <a:lnTo>
                  <a:pt x="491" y="1215"/>
                </a:lnTo>
                <a:lnTo>
                  <a:pt x="494" y="1214"/>
                </a:lnTo>
                <a:lnTo>
                  <a:pt x="496" y="1218"/>
                </a:lnTo>
                <a:lnTo>
                  <a:pt x="497" y="1218"/>
                </a:lnTo>
                <a:lnTo>
                  <a:pt x="498" y="1220"/>
                </a:lnTo>
                <a:lnTo>
                  <a:pt x="497" y="1223"/>
                </a:lnTo>
                <a:lnTo>
                  <a:pt x="501" y="1221"/>
                </a:lnTo>
                <a:lnTo>
                  <a:pt x="504" y="1221"/>
                </a:lnTo>
                <a:lnTo>
                  <a:pt x="504" y="1224"/>
                </a:lnTo>
                <a:lnTo>
                  <a:pt x="508" y="1224"/>
                </a:lnTo>
                <a:lnTo>
                  <a:pt x="509" y="1225"/>
                </a:lnTo>
                <a:lnTo>
                  <a:pt x="514" y="1223"/>
                </a:lnTo>
                <a:lnTo>
                  <a:pt x="514" y="1224"/>
                </a:lnTo>
                <a:lnTo>
                  <a:pt x="498" y="1238"/>
                </a:lnTo>
                <a:lnTo>
                  <a:pt x="492" y="1243"/>
                </a:lnTo>
                <a:lnTo>
                  <a:pt x="481" y="1252"/>
                </a:lnTo>
                <a:lnTo>
                  <a:pt x="481" y="1253"/>
                </a:lnTo>
                <a:lnTo>
                  <a:pt x="478" y="1255"/>
                </a:lnTo>
                <a:lnTo>
                  <a:pt x="470" y="1258"/>
                </a:lnTo>
                <a:lnTo>
                  <a:pt x="465" y="1260"/>
                </a:lnTo>
                <a:lnTo>
                  <a:pt x="463" y="1261"/>
                </a:lnTo>
                <a:lnTo>
                  <a:pt x="461" y="1262"/>
                </a:lnTo>
                <a:lnTo>
                  <a:pt x="456" y="1265"/>
                </a:lnTo>
                <a:lnTo>
                  <a:pt x="453" y="1269"/>
                </a:lnTo>
                <a:lnTo>
                  <a:pt x="451" y="1269"/>
                </a:lnTo>
                <a:lnTo>
                  <a:pt x="446" y="1272"/>
                </a:lnTo>
                <a:lnTo>
                  <a:pt x="446" y="1279"/>
                </a:lnTo>
                <a:lnTo>
                  <a:pt x="445" y="1281"/>
                </a:lnTo>
                <a:lnTo>
                  <a:pt x="443" y="1281"/>
                </a:lnTo>
                <a:lnTo>
                  <a:pt x="440" y="1285"/>
                </a:lnTo>
                <a:lnTo>
                  <a:pt x="436" y="1285"/>
                </a:lnTo>
                <a:lnTo>
                  <a:pt x="434" y="1287"/>
                </a:lnTo>
                <a:lnTo>
                  <a:pt x="432" y="1288"/>
                </a:lnTo>
                <a:lnTo>
                  <a:pt x="433" y="1292"/>
                </a:lnTo>
                <a:lnTo>
                  <a:pt x="433" y="1295"/>
                </a:lnTo>
                <a:lnTo>
                  <a:pt x="431" y="1297"/>
                </a:lnTo>
                <a:lnTo>
                  <a:pt x="431" y="1298"/>
                </a:lnTo>
                <a:lnTo>
                  <a:pt x="425" y="1300"/>
                </a:lnTo>
                <a:lnTo>
                  <a:pt x="422" y="1301"/>
                </a:lnTo>
                <a:lnTo>
                  <a:pt x="420" y="1301"/>
                </a:lnTo>
                <a:lnTo>
                  <a:pt x="420" y="1302"/>
                </a:lnTo>
                <a:lnTo>
                  <a:pt x="418" y="1301"/>
                </a:lnTo>
                <a:lnTo>
                  <a:pt x="413" y="1302"/>
                </a:lnTo>
                <a:lnTo>
                  <a:pt x="413" y="1303"/>
                </a:lnTo>
                <a:lnTo>
                  <a:pt x="410" y="1304"/>
                </a:lnTo>
                <a:lnTo>
                  <a:pt x="411" y="1307"/>
                </a:lnTo>
                <a:lnTo>
                  <a:pt x="409" y="1310"/>
                </a:lnTo>
                <a:lnTo>
                  <a:pt x="408" y="1310"/>
                </a:lnTo>
                <a:lnTo>
                  <a:pt x="408" y="1314"/>
                </a:lnTo>
                <a:lnTo>
                  <a:pt x="407" y="1315"/>
                </a:lnTo>
                <a:lnTo>
                  <a:pt x="401" y="1315"/>
                </a:lnTo>
                <a:lnTo>
                  <a:pt x="394" y="1318"/>
                </a:lnTo>
                <a:lnTo>
                  <a:pt x="392" y="1318"/>
                </a:lnTo>
                <a:lnTo>
                  <a:pt x="385" y="1322"/>
                </a:lnTo>
                <a:lnTo>
                  <a:pt x="384" y="1323"/>
                </a:lnTo>
                <a:lnTo>
                  <a:pt x="381" y="1324"/>
                </a:lnTo>
                <a:lnTo>
                  <a:pt x="379" y="1324"/>
                </a:lnTo>
                <a:lnTo>
                  <a:pt x="375" y="1324"/>
                </a:lnTo>
                <a:lnTo>
                  <a:pt x="371" y="1324"/>
                </a:lnTo>
                <a:lnTo>
                  <a:pt x="368" y="1326"/>
                </a:lnTo>
                <a:lnTo>
                  <a:pt x="365" y="1327"/>
                </a:lnTo>
                <a:lnTo>
                  <a:pt x="358" y="1330"/>
                </a:lnTo>
                <a:lnTo>
                  <a:pt x="364" y="1331"/>
                </a:lnTo>
                <a:lnTo>
                  <a:pt x="386" y="1331"/>
                </a:lnTo>
                <a:lnTo>
                  <a:pt x="394" y="1331"/>
                </a:lnTo>
                <a:lnTo>
                  <a:pt x="396" y="1331"/>
                </a:lnTo>
                <a:lnTo>
                  <a:pt x="429" y="1331"/>
                </a:lnTo>
                <a:lnTo>
                  <a:pt x="448" y="1331"/>
                </a:lnTo>
                <a:lnTo>
                  <a:pt x="466" y="1331"/>
                </a:lnTo>
                <a:lnTo>
                  <a:pt x="468" y="1331"/>
                </a:lnTo>
                <a:lnTo>
                  <a:pt x="492" y="1331"/>
                </a:lnTo>
                <a:lnTo>
                  <a:pt x="495" y="1331"/>
                </a:lnTo>
                <a:lnTo>
                  <a:pt x="517" y="1331"/>
                </a:lnTo>
                <a:lnTo>
                  <a:pt x="518" y="1329"/>
                </a:lnTo>
                <a:lnTo>
                  <a:pt x="534" y="1329"/>
                </a:lnTo>
                <a:lnTo>
                  <a:pt x="543" y="1329"/>
                </a:lnTo>
                <a:lnTo>
                  <a:pt x="539" y="1332"/>
                </a:lnTo>
                <a:lnTo>
                  <a:pt x="539" y="1335"/>
                </a:lnTo>
                <a:lnTo>
                  <a:pt x="537" y="1338"/>
                </a:lnTo>
                <a:lnTo>
                  <a:pt x="538" y="1342"/>
                </a:lnTo>
                <a:lnTo>
                  <a:pt x="538" y="1346"/>
                </a:lnTo>
                <a:lnTo>
                  <a:pt x="536" y="1348"/>
                </a:lnTo>
                <a:lnTo>
                  <a:pt x="536" y="1351"/>
                </a:lnTo>
                <a:lnTo>
                  <a:pt x="534" y="1352"/>
                </a:lnTo>
                <a:lnTo>
                  <a:pt x="534" y="1355"/>
                </a:lnTo>
                <a:lnTo>
                  <a:pt x="536" y="1359"/>
                </a:lnTo>
                <a:lnTo>
                  <a:pt x="533" y="1361"/>
                </a:lnTo>
                <a:lnTo>
                  <a:pt x="532" y="1361"/>
                </a:lnTo>
                <a:lnTo>
                  <a:pt x="529" y="1358"/>
                </a:lnTo>
                <a:lnTo>
                  <a:pt x="525" y="1359"/>
                </a:lnTo>
                <a:lnTo>
                  <a:pt x="523" y="1361"/>
                </a:lnTo>
                <a:lnTo>
                  <a:pt x="521" y="1364"/>
                </a:lnTo>
                <a:lnTo>
                  <a:pt x="519" y="1365"/>
                </a:lnTo>
                <a:lnTo>
                  <a:pt x="515" y="1373"/>
                </a:lnTo>
                <a:lnTo>
                  <a:pt x="507" y="1385"/>
                </a:lnTo>
                <a:lnTo>
                  <a:pt x="505" y="1384"/>
                </a:lnTo>
                <a:lnTo>
                  <a:pt x="505" y="1385"/>
                </a:lnTo>
                <a:lnTo>
                  <a:pt x="503" y="1386"/>
                </a:lnTo>
                <a:lnTo>
                  <a:pt x="498" y="1386"/>
                </a:lnTo>
                <a:lnTo>
                  <a:pt x="497" y="1381"/>
                </a:lnTo>
                <a:lnTo>
                  <a:pt x="495" y="1382"/>
                </a:lnTo>
                <a:lnTo>
                  <a:pt x="492" y="1381"/>
                </a:lnTo>
                <a:lnTo>
                  <a:pt x="490" y="1381"/>
                </a:lnTo>
                <a:lnTo>
                  <a:pt x="488" y="1383"/>
                </a:lnTo>
                <a:lnTo>
                  <a:pt x="484" y="1384"/>
                </a:lnTo>
                <a:lnTo>
                  <a:pt x="484" y="1383"/>
                </a:lnTo>
                <a:lnTo>
                  <a:pt x="480" y="1385"/>
                </a:lnTo>
                <a:lnTo>
                  <a:pt x="478" y="1385"/>
                </a:lnTo>
                <a:lnTo>
                  <a:pt x="473" y="1390"/>
                </a:lnTo>
                <a:lnTo>
                  <a:pt x="469" y="1398"/>
                </a:lnTo>
                <a:lnTo>
                  <a:pt x="465" y="1401"/>
                </a:lnTo>
                <a:lnTo>
                  <a:pt x="461" y="1403"/>
                </a:lnTo>
                <a:lnTo>
                  <a:pt x="460" y="1404"/>
                </a:lnTo>
                <a:lnTo>
                  <a:pt x="457" y="1403"/>
                </a:lnTo>
                <a:lnTo>
                  <a:pt x="455" y="1403"/>
                </a:lnTo>
                <a:lnTo>
                  <a:pt x="455" y="1400"/>
                </a:lnTo>
                <a:lnTo>
                  <a:pt x="454" y="1399"/>
                </a:lnTo>
                <a:lnTo>
                  <a:pt x="455" y="1395"/>
                </a:lnTo>
                <a:lnTo>
                  <a:pt x="453" y="1391"/>
                </a:lnTo>
                <a:lnTo>
                  <a:pt x="448" y="1394"/>
                </a:lnTo>
                <a:lnTo>
                  <a:pt x="442" y="1398"/>
                </a:lnTo>
                <a:lnTo>
                  <a:pt x="440" y="1399"/>
                </a:lnTo>
                <a:lnTo>
                  <a:pt x="439" y="1400"/>
                </a:lnTo>
                <a:lnTo>
                  <a:pt x="439" y="1404"/>
                </a:lnTo>
                <a:lnTo>
                  <a:pt x="436" y="1406"/>
                </a:lnTo>
                <a:lnTo>
                  <a:pt x="433" y="1404"/>
                </a:lnTo>
                <a:lnTo>
                  <a:pt x="431" y="1404"/>
                </a:lnTo>
                <a:lnTo>
                  <a:pt x="429" y="1405"/>
                </a:lnTo>
                <a:lnTo>
                  <a:pt x="428" y="1406"/>
                </a:lnTo>
                <a:lnTo>
                  <a:pt x="427" y="1407"/>
                </a:lnTo>
                <a:lnTo>
                  <a:pt x="428" y="1412"/>
                </a:lnTo>
                <a:lnTo>
                  <a:pt x="426" y="1413"/>
                </a:lnTo>
                <a:lnTo>
                  <a:pt x="427" y="1417"/>
                </a:lnTo>
                <a:lnTo>
                  <a:pt x="424" y="1419"/>
                </a:lnTo>
                <a:lnTo>
                  <a:pt x="423" y="1422"/>
                </a:lnTo>
                <a:lnTo>
                  <a:pt x="420" y="1424"/>
                </a:lnTo>
                <a:lnTo>
                  <a:pt x="417" y="1423"/>
                </a:lnTo>
                <a:lnTo>
                  <a:pt x="413" y="1422"/>
                </a:lnTo>
                <a:lnTo>
                  <a:pt x="409" y="1425"/>
                </a:lnTo>
                <a:lnTo>
                  <a:pt x="405" y="1425"/>
                </a:lnTo>
                <a:lnTo>
                  <a:pt x="403" y="1428"/>
                </a:lnTo>
                <a:lnTo>
                  <a:pt x="401" y="1428"/>
                </a:lnTo>
                <a:lnTo>
                  <a:pt x="397" y="1428"/>
                </a:lnTo>
                <a:lnTo>
                  <a:pt x="396" y="1429"/>
                </a:lnTo>
                <a:lnTo>
                  <a:pt x="396" y="1432"/>
                </a:lnTo>
                <a:lnTo>
                  <a:pt x="394" y="1435"/>
                </a:lnTo>
                <a:lnTo>
                  <a:pt x="393" y="1437"/>
                </a:lnTo>
                <a:lnTo>
                  <a:pt x="392" y="1437"/>
                </a:lnTo>
                <a:lnTo>
                  <a:pt x="390" y="1436"/>
                </a:lnTo>
                <a:lnTo>
                  <a:pt x="389" y="1436"/>
                </a:lnTo>
                <a:lnTo>
                  <a:pt x="386" y="1439"/>
                </a:lnTo>
                <a:lnTo>
                  <a:pt x="381" y="1442"/>
                </a:lnTo>
                <a:lnTo>
                  <a:pt x="379" y="1442"/>
                </a:lnTo>
                <a:lnTo>
                  <a:pt x="377" y="1445"/>
                </a:lnTo>
                <a:lnTo>
                  <a:pt x="376" y="1447"/>
                </a:lnTo>
                <a:lnTo>
                  <a:pt x="375" y="1448"/>
                </a:lnTo>
                <a:lnTo>
                  <a:pt x="368" y="1448"/>
                </a:lnTo>
                <a:lnTo>
                  <a:pt x="367" y="1448"/>
                </a:lnTo>
                <a:lnTo>
                  <a:pt x="366" y="1446"/>
                </a:lnTo>
                <a:lnTo>
                  <a:pt x="363" y="1447"/>
                </a:lnTo>
                <a:lnTo>
                  <a:pt x="355" y="1447"/>
                </a:lnTo>
                <a:lnTo>
                  <a:pt x="354" y="1448"/>
                </a:lnTo>
                <a:lnTo>
                  <a:pt x="350" y="1448"/>
                </a:lnTo>
                <a:lnTo>
                  <a:pt x="349" y="1449"/>
                </a:lnTo>
                <a:lnTo>
                  <a:pt x="346" y="1450"/>
                </a:lnTo>
                <a:lnTo>
                  <a:pt x="344" y="1452"/>
                </a:lnTo>
                <a:lnTo>
                  <a:pt x="340" y="1453"/>
                </a:lnTo>
                <a:lnTo>
                  <a:pt x="338" y="1454"/>
                </a:lnTo>
                <a:lnTo>
                  <a:pt x="337" y="1456"/>
                </a:lnTo>
                <a:lnTo>
                  <a:pt x="332" y="1458"/>
                </a:lnTo>
                <a:lnTo>
                  <a:pt x="331" y="1460"/>
                </a:lnTo>
                <a:lnTo>
                  <a:pt x="329" y="1461"/>
                </a:lnTo>
                <a:lnTo>
                  <a:pt x="327" y="1464"/>
                </a:lnTo>
                <a:lnTo>
                  <a:pt x="328" y="1468"/>
                </a:lnTo>
                <a:lnTo>
                  <a:pt x="325" y="1472"/>
                </a:lnTo>
                <a:lnTo>
                  <a:pt x="326" y="1474"/>
                </a:lnTo>
                <a:lnTo>
                  <a:pt x="326" y="1475"/>
                </a:lnTo>
                <a:lnTo>
                  <a:pt x="327" y="1477"/>
                </a:lnTo>
                <a:lnTo>
                  <a:pt x="324" y="1480"/>
                </a:lnTo>
                <a:lnTo>
                  <a:pt x="318" y="1481"/>
                </a:lnTo>
                <a:lnTo>
                  <a:pt x="311" y="1482"/>
                </a:lnTo>
                <a:lnTo>
                  <a:pt x="310" y="1480"/>
                </a:lnTo>
                <a:lnTo>
                  <a:pt x="309" y="1480"/>
                </a:lnTo>
                <a:lnTo>
                  <a:pt x="306" y="1482"/>
                </a:lnTo>
                <a:lnTo>
                  <a:pt x="302" y="1484"/>
                </a:lnTo>
                <a:lnTo>
                  <a:pt x="301" y="1496"/>
                </a:lnTo>
                <a:lnTo>
                  <a:pt x="300" y="1511"/>
                </a:lnTo>
                <a:lnTo>
                  <a:pt x="283" y="1511"/>
                </a:lnTo>
                <a:lnTo>
                  <a:pt x="256" y="1511"/>
                </a:lnTo>
                <a:lnTo>
                  <a:pt x="243" y="1511"/>
                </a:lnTo>
                <a:lnTo>
                  <a:pt x="213" y="1511"/>
                </a:lnTo>
                <a:lnTo>
                  <a:pt x="203" y="1511"/>
                </a:lnTo>
                <a:lnTo>
                  <a:pt x="196" y="1511"/>
                </a:lnTo>
                <a:lnTo>
                  <a:pt x="184" y="1511"/>
                </a:lnTo>
                <a:lnTo>
                  <a:pt x="185" y="1518"/>
                </a:lnTo>
                <a:lnTo>
                  <a:pt x="187" y="1537"/>
                </a:lnTo>
                <a:lnTo>
                  <a:pt x="191" y="1563"/>
                </a:lnTo>
                <a:lnTo>
                  <a:pt x="196" y="1584"/>
                </a:lnTo>
                <a:lnTo>
                  <a:pt x="199" y="1606"/>
                </a:lnTo>
                <a:lnTo>
                  <a:pt x="200" y="1608"/>
                </a:lnTo>
                <a:lnTo>
                  <a:pt x="204" y="1635"/>
                </a:lnTo>
                <a:lnTo>
                  <a:pt x="206" y="1647"/>
                </a:lnTo>
                <a:lnTo>
                  <a:pt x="211" y="1676"/>
                </a:lnTo>
                <a:lnTo>
                  <a:pt x="217" y="1716"/>
                </a:lnTo>
                <a:lnTo>
                  <a:pt x="221" y="1742"/>
                </a:lnTo>
                <a:lnTo>
                  <a:pt x="221" y="1743"/>
                </a:lnTo>
                <a:lnTo>
                  <a:pt x="225" y="1745"/>
                </a:lnTo>
                <a:lnTo>
                  <a:pt x="223" y="1747"/>
                </a:lnTo>
                <a:lnTo>
                  <a:pt x="223" y="1749"/>
                </a:lnTo>
                <a:lnTo>
                  <a:pt x="225" y="1751"/>
                </a:lnTo>
                <a:lnTo>
                  <a:pt x="227" y="1753"/>
                </a:lnTo>
                <a:lnTo>
                  <a:pt x="226" y="1755"/>
                </a:lnTo>
                <a:lnTo>
                  <a:pt x="227" y="1756"/>
                </a:lnTo>
                <a:lnTo>
                  <a:pt x="228" y="1758"/>
                </a:lnTo>
                <a:lnTo>
                  <a:pt x="228" y="1759"/>
                </a:lnTo>
                <a:lnTo>
                  <a:pt x="228" y="1763"/>
                </a:lnTo>
                <a:lnTo>
                  <a:pt x="230" y="1765"/>
                </a:lnTo>
                <a:lnTo>
                  <a:pt x="230" y="1766"/>
                </a:lnTo>
                <a:lnTo>
                  <a:pt x="229" y="1767"/>
                </a:lnTo>
                <a:lnTo>
                  <a:pt x="230" y="1769"/>
                </a:lnTo>
                <a:lnTo>
                  <a:pt x="232" y="1774"/>
                </a:lnTo>
                <a:lnTo>
                  <a:pt x="237" y="1778"/>
                </a:lnTo>
                <a:lnTo>
                  <a:pt x="238" y="1781"/>
                </a:lnTo>
                <a:lnTo>
                  <a:pt x="239" y="1784"/>
                </a:lnTo>
                <a:lnTo>
                  <a:pt x="239" y="1788"/>
                </a:lnTo>
                <a:lnTo>
                  <a:pt x="241" y="1789"/>
                </a:lnTo>
                <a:lnTo>
                  <a:pt x="241" y="1792"/>
                </a:lnTo>
                <a:lnTo>
                  <a:pt x="240" y="1792"/>
                </a:lnTo>
                <a:lnTo>
                  <a:pt x="239" y="1798"/>
                </a:lnTo>
                <a:lnTo>
                  <a:pt x="238" y="1799"/>
                </a:lnTo>
                <a:lnTo>
                  <a:pt x="238" y="1801"/>
                </a:lnTo>
                <a:lnTo>
                  <a:pt x="244" y="1805"/>
                </a:lnTo>
                <a:lnTo>
                  <a:pt x="245" y="1806"/>
                </a:lnTo>
                <a:lnTo>
                  <a:pt x="248" y="1809"/>
                </a:lnTo>
                <a:lnTo>
                  <a:pt x="247" y="1809"/>
                </a:lnTo>
                <a:lnTo>
                  <a:pt x="244" y="1813"/>
                </a:lnTo>
                <a:lnTo>
                  <a:pt x="241" y="1813"/>
                </a:lnTo>
                <a:lnTo>
                  <a:pt x="241" y="1815"/>
                </a:lnTo>
                <a:lnTo>
                  <a:pt x="238" y="1818"/>
                </a:lnTo>
                <a:lnTo>
                  <a:pt x="234" y="1821"/>
                </a:lnTo>
                <a:lnTo>
                  <a:pt x="233" y="1822"/>
                </a:lnTo>
                <a:lnTo>
                  <a:pt x="234" y="1827"/>
                </a:lnTo>
                <a:lnTo>
                  <a:pt x="233" y="1827"/>
                </a:lnTo>
                <a:lnTo>
                  <a:pt x="233" y="1832"/>
                </a:lnTo>
                <a:lnTo>
                  <a:pt x="233" y="1836"/>
                </a:lnTo>
                <a:lnTo>
                  <a:pt x="232" y="1839"/>
                </a:lnTo>
                <a:lnTo>
                  <a:pt x="232" y="1840"/>
                </a:lnTo>
                <a:lnTo>
                  <a:pt x="230" y="1841"/>
                </a:lnTo>
                <a:lnTo>
                  <a:pt x="231" y="1843"/>
                </a:lnTo>
                <a:lnTo>
                  <a:pt x="229" y="1843"/>
                </a:lnTo>
                <a:lnTo>
                  <a:pt x="228" y="1848"/>
                </a:lnTo>
                <a:lnTo>
                  <a:pt x="226" y="1848"/>
                </a:lnTo>
                <a:lnTo>
                  <a:pt x="227" y="1849"/>
                </a:lnTo>
                <a:lnTo>
                  <a:pt x="226" y="1851"/>
                </a:lnTo>
                <a:lnTo>
                  <a:pt x="226" y="1853"/>
                </a:lnTo>
                <a:lnTo>
                  <a:pt x="226" y="1854"/>
                </a:lnTo>
                <a:lnTo>
                  <a:pt x="226" y="1858"/>
                </a:lnTo>
                <a:lnTo>
                  <a:pt x="226" y="1860"/>
                </a:lnTo>
                <a:lnTo>
                  <a:pt x="227" y="1862"/>
                </a:lnTo>
                <a:lnTo>
                  <a:pt x="227" y="1863"/>
                </a:lnTo>
                <a:lnTo>
                  <a:pt x="228" y="1865"/>
                </a:lnTo>
                <a:lnTo>
                  <a:pt x="227" y="1867"/>
                </a:lnTo>
                <a:lnTo>
                  <a:pt x="227" y="1869"/>
                </a:lnTo>
                <a:lnTo>
                  <a:pt x="230" y="1872"/>
                </a:lnTo>
                <a:lnTo>
                  <a:pt x="232" y="1876"/>
                </a:lnTo>
                <a:lnTo>
                  <a:pt x="233" y="1877"/>
                </a:lnTo>
                <a:lnTo>
                  <a:pt x="233" y="1882"/>
                </a:lnTo>
                <a:lnTo>
                  <a:pt x="234" y="1885"/>
                </a:lnTo>
                <a:lnTo>
                  <a:pt x="234" y="1888"/>
                </a:lnTo>
                <a:lnTo>
                  <a:pt x="232" y="1893"/>
                </a:lnTo>
                <a:lnTo>
                  <a:pt x="232" y="1896"/>
                </a:lnTo>
                <a:lnTo>
                  <a:pt x="231" y="1897"/>
                </a:lnTo>
                <a:lnTo>
                  <a:pt x="231" y="1902"/>
                </a:lnTo>
                <a:lnTo>
                  <a:pt x="230" y="1904"/>
                </a:lnTo>
                <a:lnTo>
                  <a:pt x="231" y="1908"/>
                </a:lnTo>
                <a:lnTo>
                  <a:pt x="230" y="1911"/>
                </a:lnTo>
                <a:lnTo>
                  <a:pt x="228" y="1913"/>
                </a:lnTo>
                <a:lnTo>
                  <a:pt x="228" y="1915"/>
                </a:lnTo>
                <a:lnTo>
                  <a:pt x="230" y="1919"/>
                </a:lnTo>
                <a:lnTo>
                  <a:pt x="229" y="1921"/>
                </a:lnTo>
                <a:lnTo>
                  <a:pt x="229" y="1925"/>
                </a:lnTo>
                <a:lnTo>
                  <a:pt x="231" y="1925"/>
                </a:lnTo>
                <a:lnTo>
                  <a:pt x="233" y="1930"/>
                </a:lnTo>
                <a:lnTo>
                  <a:pt x="236" y="1931"/>
                </a:lnTo>
                <a:lnTo>
                  <a:pt x="237" y="1935"/>
                </a:lnTo>
                <a:lnTo>
                  <a:pt x="238" y="1937"/>
                </a:lnTo>
                <a:lnTo>
                  <a:pt x="238" y="1939"/>
                </a:lnTo>
                <a:lnTo>
                  <a:pt x="238" y="1941"/>
                </a:lnTo>
                <a:lnTo>
                  <a:pt x="238" y="1943"/>
                </a:lnTo>
                <a:lnTo>
                  <a:pt x="216" y="1943"/>
                </a:lnTo>
                <a:lnTo>
                  <a:pt x="192" y="1944"/>
                </a:lnTo>
                <a:lnTo>
                  <a:pt x="170" y="1944"/>
                </a:lnTo>
                <a:lnTo>
                  <a:pt x="158" y="1944"/>
                </a:lnTo>
                <a:lnTo>
                  <a:pt x="136" y="1944"/>
                </a:lnTo>
                <a:lnTo>
                  <a:pt x="127" y="1944"/>
                </a:lnTo>
                <a:lnTo>
                  <a:pt x="114" y="1944"/>
                </a:lnTo>
                <a:lnTo>
                  <a:pt x="101" y="1944"/>
                </a:lnTo>
                <a:lnTo>
                  <a:pt x="97" y="1944"/>
                </a:lnTo>
                <a:lnTo>
                  <a:pt x="84" y="1944"/>
                </a:lnTo>
                <a:lnTo>
                  <a:pt x="82" y="1944"/>
                </a:lnTo>
                <a:lnTo>
                  <a:pt x="63" y="1944"/>
                </a:lnTo>
                <a:lnTo>
                  <a:pt x="44" y="1944"/>
                </a:lnTo>
                <a:lnTo>
                  <a:pt x="35" y="1944"/>
                </a:lnTo>
                <a:lnTo>
                  <a:pt x="33" y="1944"/>
                </a:lnTo>
                <a:lnTo>
                  <a:pt x="3" y="1944"/>
                </a:lnTo>
                <a:lnTo>
                  <a:pt x="4" y="1947"/>
                </a:lnTo>
                <a:lnTo>
                  <a:pt x="3" y="1950"/>
                </a:lnTo>
                <a:lnTo>
                  <a:pt x="1" y="1954"/>
                </a:lnTo>
                <a:lnTo>
                  <a:pt x="0" y="1957"/>
                </a:lnTo>
                <a:lnTo>
                  <a:pt x="1" y="1959"/>
                </a:lnTo>
                <a:lnTo>
                  <a:pt x="3" y="1962"/>
                </a:lnTo>
                <a:lnTo>
                  <a:pt x="5" y="1963"/>
                </a:lnTo>
                <a:lnTo>
                  <a:pt x="6" y="1965"/>
                </a:lnTo>
                <a:lnTo>
                  <a:pt x="8" y="1968"/>
                </a:lnTo>
                <a:lnTo>
                  <a:pt x="8" y="1971"/>
                </a:lnTo>
                <a:lnTo>
                  <a:pt x="10" y="1972"/>
                </a:lnTo>
                <a:lnTo>
                  <a:pt x="11" y="1973"/>
                </a:lnTo>
                <a:lnTo>
                  <a:pt x="14" y="1973"/>
                </a:lnTo>
                <a:lnTo>
                  <a:pt x="14" y="1973"/>
                </a:lnTo>
                <a:lnTo>
                  <a:pt x="16" y="1974"/>
                </a:lnTo>
                <a:lnTo>
                  <a:pt x="20" y="1977"/>
                </a:lnTo>
                <a:lnTo>
                  <a:pt x="21" y="1979"/>
                </a:lnTo>
                <a:lnTo>
                  <a:pt x="21" y="1981"/>
                </a:lnTo>
                <a:lnTo>
                  <a:pt x="21" y="1985"/>
                </a:lnTo>
                <a:lnTo>
                  <a:pt x="19" y="1989"/>
                </a:lnTo>
                <a:lnTo>
                  <a:pt x="18" y="1990"/>
                </a:lnTo>
                <a:lnTo>
                  <a:pt x="17" y="1993"/>
                </a:lnTo>
                <a:lnTo>
                  <a:pt x="17" y="1995"/>
                </a:lnTo>
                <a:lnTo>
                  <a:pt x="18" y="1996"/>
                </a:lnTo>
                <a:lnTo>
                  <a:pt x="18" y="1998"/>
                </a:lnTo>
                <a:lnTo>
                  <a:pt x="19" y="2000"/>
                </a:lnTo>
                <a:lnTo>
                  <a:pt x="20" y="2000"/>
                </a:lnTo>
                <a:lnTo>
                  <a:pt x="21" y="2000"/>
                </a:lnTo>
                <a:lnTo>
                  <a:pt x="22" y="2000"/>
                </a:lnTo>
                <a:lnTo>
                  <a:pt x="23" y="2000"/>
                </a:lnTo>
                <a:lnTo>
                  <a:pt x="24" y="2000"/>
                </a:lnTo>
                <a:lnTo>
                  <a:pt x="24" y="2001"/>
                </a:lnTo>
                <a:lnTo>
                  <a:pt x="25" y="2001"/>
                </a:lnTo>
                <a:lnTo>
                  <a:pt x="25" y="2002"/>
                </a:lnTo>
                <a:lnTo>
                  <a:pt x="26" y="2002"/>
                </a:lnTo>
                <a:lnTo>
                  <a:pt x="26" y="2003"/>
                </a:lnTo>
                <a:lnTo>
                  <a:pt x="25" y="2003"/>
                </a:lnTo>
                <a:lnTo>
                  <a:pt x="24" y="2004"/>
                </a:lnTo>
                <a:lnTo>
                  <a:pt x="23" y="2004"/>
                </a:lnTo>
                <a:lnTo>
                  <a:pt x="22" y="2005"/>
                </a:lnTo>
                <a:lnTo>
                  <a:pt x="22" y="2004"/>
                </a:lnTo>
                <a:lnTo>
                  <a:pt x="21" y="2004"/>
                </a:lnTo>
                <a:lnTo>
                  <a:pt x="21" y="2005"/>
                </a:lnTo>
                <a:lnTo>
                  <a:pt x="21" y="2006"/>
                </a:lnTo>
                <a:lnTo>
                  <a:pt x="20" y="2006"/>
                </a:lnTo>
                <a:lnTo>
                  <a:pt x="19" y="2006"/>
                </a:lnTo>
                <a:lnTo>
                  <a:pt x="19" y="2005"/>
                </a:lnTo>
                <a:lnTo>
                  <a:pt x="18" y="2005"/>
                </a:lnTo>
                <a:lnTo>
                  <a:pt x="18" y="2006"/>
                </a:lnTo>
                <a:lnTo>
                  <a:pt x="18" y="2007"/>
                </a:lnTo>
                <a:lnTo>
                  <a:pt x="18" y="2008"/>
                </a:lnTo>
                <a:lnTo>
                  <a:pt x="18" y="2009"/>
                </a:lnTo>
                <a:lnTo>
                  <a:pt x="17" y="2009"/>
                </a:lnTo>
                <a:lnTo>
                  <a:pt x="17" y="2010"/>
                </a:lnTo>
                <a:lnTo>
                  <a:pt x="18" y="2010"/>
                </a:lnTo>
                <a:lnTo>
                  <a:pt x="19" y="2010"/>
                </a:lnTo>
                <a:lnTo>
                  <a:pt x="19" y="2012"/>
                </a:lnTo>
                <a:lnTo>
                  <a:pt x="19" y="2013"/>
                </a:lnTo>
                <a:lnTo>
                  <a:pt x="18" y="2013"/>
                </a:lnTo>
                <a:lnTo>
                  <a:pt x="17" y="2013"/>
                </a:lnTo>
                <a:lnTo>
                  <a:pt x="17" y="2014"/>
                </a:lnTo>
                <a:lnTo>
                  <a:pt x="17" y="2015"/>
                </a:lnTo>
                <a:lnTo>
                  <a:pt x="16" y="2015"/>
                </a:lnTo>
                <a:lnTo>
                  <a:pt x="15" y="2015"/>
                </a:lnTo>
                <a:lnTo>
                  <a:pt x="14" y="2015"/>
                </a:lnTo>
                <a:lnTo>
                  <a:pt x="12" y="2015"/>
                </a:lnTo>
                <a:lnTo>
                  <a:pt x="11" y="2015"/>
                </a:lnTo>
                <a:lnTo>
                  <a:pt x="11" y="2016"/>
                </a:lnTo>
                <a:lnTo>
                  <a:pt x="12" y="2016"/>
                </a:lnTo>
                <a:lnTo>
                  <a:pt x="14" y="2016"/>
                </a:lnTo>
                <a:lnTo>
                  <a:pt x="15" y="2016"/>
                </a:lnTo>
                <a:lnTo>
                  <a:pt x="16" y="2016"/>
                </a:lnTo>
                <a:lnTo>
                  <a:pt x="16" y="2017"/>
                </a:lnTo>
                <a:lnTo>
                  <a:pt x="15" y="2017"/>
                </a:lnTo>
                <a:lnTo>
                  <a:pt x="14" y="2017"/>
                </a:lnTo>
                <a:lnTo>
                  <a:pt x="14" y="2018"/>
                </a:lnTo>
                <a:lnTo>
                  <a:pt x="15" y="2018"/>
                </a:lnTo>
                <a:lnTo>
                  <a:pt x="16" y="2018"/>
                </a:lnTo>
                <a:lnTo>
                  <a:pt x="18" y="2017"/>
                </a:lnTo>
                <a:lnTo>
                  <a:pt x="20" y="2017"/>
                </a:lnTo>
                <a:lnTo>
                  <a:pt x="19" y="2016"/>
                </a:lnTo>
                <a:lnTo>
                  <a:pt x="20" y="2016"/>
                </a:lnTo>
                <a:lnTo>
                  <a:pt x="20" y="2016"/>
                </a:lnTo>
                <a:lnTo>
                  <a:pt x="29" y="2015"/>
                </a:lnTo>
                <a:lnTo>
                  <a:pt x="29" y="2014"/>
                </a:lnTo>
                <a:lnTo>
                  <a:pt x="29" y="2013"/>
                </a:lnTo>
                <a:lnTo>
                  <a:pt x="30" y="2012"/>
                </a:lnTo>
                <a:lnTo>
                  <a:pt x="31" y="2012"/>
                </a:lnTo>
                <a:lnTo>
                  <a:pt x="32" y="2012"/>
                </a:lnTo>
                <a:lnTo>
                  <a:pt x="33" y="2012"/>
                </a:lnTo>
                <a:lnTo>
                  <a:pt x="33" y="2010"/>
                </a:lnTo>
                <a:lnTo>
                  <a:pt x="32" y="2010"/>
                </a:lnTo>
                <a:lnTo>
                  <a:pt x="32" y="2009"/>
                </a:lnTo>
                <a:lnTo>
                  <a:pt x="31" y="2009"/>
                </a:lnTo>
                <a:lnTo>
                  <a:pt x="31" y="2009"/>
                </a:lnTo>
                <a:lnTo>
                  <a:pt x="30" y="2009"/>
                </a:lnTo>
                <a:lnTo>
                  <a:pt x="29" y="2009"/>
                </a:lnTo>
                <a:lnTo>
                  <a:pt x="30" y="2008"/>
                </a:lnTo>
                <a:lnTo>
                  <a:pt x="31" y="2008"/>
                </a:lnTo>
                <a:lnTo>
                  <a:pt x="31" y="2008"/>
                </a:lnTo>
                <a:lnTo>
                  <a:pt x="32" y="2009"/>
                </a:lnTo>
                <a:lnTo>
                  <a:pt x="32" y="2008"/>
                </a:lnTo>
                <a:lnTo>
                  <a:pt x="33" y="2007"/>
                </a:lnTo>
                <a:lnTo>
                  <a:pt x="34" y="2007"/>
                </a:lnTo>
                <a:lnTo>
                  <a:pt x="34" y="2006"/>
                </a:lnTo>
                <a:lnTo>
                  <a:pt x="35" y="2006"/>
                </a:lnTo>
                <a:lnTo>
                  <a:pt x="36" y="2006"/>
                </a:lnTo>
                <a:lnTo>
                  <a:pt x="37" y="2006"/>
                </a:lnTo>
                <a:lnTo>
                  <a:pt x="37" y="2005"/>
                </a:lnTo>
                <a:lnTo>
                  <a:pt x="38" y="2005"/>
                </a:lnTo>
                <a:lnTo>
                  <a:pt x="38" y="2004"/>
                </a:lnTo>
                <a:lnTo>
                  <a:pt x="39" y="2004"/>
                </a:lnTo>
                <a:lnTo>
                  <a:pt x="40" y="2004"/>
                </a:lnTo>
                <a:lnTo>
                  <a:pt x="40" y="2003"/>
                </a:lnTo>
                <a:lnTo>
                  <a:pt x="42" y="2002"/>
                </a:lnTo>
                <a:lnTo>
                  <a:pt x="42" y="2001"/>
                </a:lnTo>
                <a:lnTo>
                  <a:pt x="42" y="2000"/>
                </a:lnTo>
                <a:lnTo>
                  <a:pt x="43" y="2000"/>
                </a:lnTo>
                <a:lnTo>
                  <a:pt x="42" y="1999"/>
                </a:lnTo>
                <a:lnTo>
                  <a:pt x="43" y="1998"/>
                </a:lnTo>
                <a:lnTo>
                  <a:pt x="43" y="1996"/>
                </a:lnTo>
                <a:lnTo>
                  <a:pt x="43" y="1995"/>
                </a:lnTo>
                <a:lnTo>
                  <a:pt x="42" y="1995"/>
                </a:lnTo>
                <a:lnTo>
                  <a:pt x="43" y="1994"/>
                </a:lnTo>
                <a:lnTo>
                  <a:pt x="42" y="1994"/>
                </a:lnTo>
                <a:lnTo>
                  <a:pt x="40" y="1993"/>
                </a:lnTo>
                <a:lnTo>
                  <a:pt x="39" y="1992"/>
                </a:lnTo>
                <a:lnTo>
                  <a:pt x="39" y="1991"/>
                </a:lnTo>
                <a:lnTo>
                  <a:pt x="40" y="1991"/>
                </a:lnTo>
                <a:lnTo>
                  <a:pt x="40" y="1990"/>
                </a:lnTo>
                <a:lnTo>
                  <a:pt x="40" y="1989"/>
                </a:lnTo>
                <a:lnTo>
                  <a:pt x="39" y="1989"/>
                </a:lnTo>
                <a:lnTo>
                  <a:pt x="39" y="1988"/>
                </a:lnTo>
                <a:lnTo>
                  <a:pt x="40" y="1988"/>
                </a:lnTo>
                <a:lnTo>
                  <a:pt x="40" y="1987"/>
                </a:lnTo>
                <a:lnTo>
                  <a:pt x="42" y="1987"/>
                </a:lnTo>
                <a:lnTo>
                  <a:pt x="43" y="1987"/>
                </a:lnTo>
                <a:lnTo>
                  <a:pt x="43" y="1988"/>
                </a:lnTo>
                <a:lnTo>
                  <a:pt x="43" y="1989"/>
                </a:lnTo>
                <a:lnTo>
                  <a:pt x="44" y="1989"/>
                </a:lnTo>
                <a:lnTo>
                  <a:pt x="44" y="1990"/>
                </a:lnTo>
                <a:lnTo>
                  <a:pt x="45" y="1990"/>
                </a:lnTo>
                <a:lnTo>
                  <a:pt x="45" y="1991"/>
                </a:lnTo>
                <a:lnTo>
                  <a:pt x="46" y="1991"/>
                </a:lnTo>
                <a:lnTo>
                  <a:pt x="46" y="1992"/>
                </a:lnTo>
                <a:lnTo>
                  <a:pt x="45" y="1992"/>
                </a:lnTo>
                <a:lnTo>
                  <a:pt x="45" y="1993"/>
                </a:lnTo>
                <a:lnTo>
                  <a:pt x="46" y="1993"/>
                </a:lnTo>
                <a:lnTo>
                  <a:pt x="47" y="1993"/>
                </a:lnTo>
                <a:lnTo>
                  <a:pt x="47" y="1994"/>
                </a:lnTo>
                <a:lnTo>
                  <a:pt x="48" y="1994"/>
                </a:lnTo>
                <a:lnTo>
                  <a:pt x="48" y="1995"/>
                </a:lnTo>
                <a:lnTo>
                  <a:pt x="48" y="1996"/>
                </a:lnTo>
                <a:lnTo>
                  <a:pt x="48" y="1998"/>
                </a:lnTo>
                <a:lnTo>
                  <a:pt x="48" y="1999"/>
                </a:lnTo>
                <a:lnTo>
                  <a:pt x="48" y="2000"/>
                </a:lnTo>
                <a:lnTo>
                  <a:pt x="48" y="2000"/>
                </a:lnTo>
                <a:lnTo>
                  <a:pt x="48" y="2001"/>
                </a:lnTo>
                <a:lnTo>
                  <a:pt x="47" y="2001"/>
                </a:lnTo>
                <a:lnTo>
                  <a:pt x="48" y="2002"/>
                </a:lnTo>
                <a:lnTo>
                  <a:pt x="49" y="2002"/>
                </a:lnTo>
                <a:lnTo>
                  <a:pt x="49" y="2001"/>
                </a:lnTo>
                <a:lnTo>
                  <a:pt x="50" y="2001"/>
                </a:lnTo>
                <a:lnTo>
                  <a:pt x="51" y="2001"/>
                </a:lnTo>
                <a:lnTo>
                  <a:pt x="51" y="2000"/>
                </a:lnTo>
                <a:lnTo>
                  <a:pt x="51" y="1999"/>
                </a:lnTo>
                <a:lnTo>
                  <a:pt x="52" y="1998"/>
                </a:lnTo>
                <a:lnTo>
                  <a:pt x="52" y="1996"/>
                </a:lnTo>
                <a:lnTo>
                  <a:pt x="53" y="1995"/>
                </a:lnTo>
                <a:lnTo>
                  <a:pt x="52" y="1995"/>
                </a:lnTo>
                <a:lnTo>
                  <a:pt x="52" y="1994"/>
                </a:lnTo>
                <a:lnTo>
                  <a:pt x="53" y="1994"/>
                </a:lnTo>
                <a:lnTo>
                  <a:pt x="53" y="1993"/>
                </a:lnTo>
                <a:lnTo>
                  <a:pt x="53" y="1992"/>
                </a:lnTo>
                <a:lnTo>
                  <a:pt x="54" y="1991"/>
                </a:lnTo>
                <a:lnTo>
                  <a:pt x="56" y="1991"/>
                </a:lnTo>
                <a:lnTo>
                  <a:pt x="56" y="1990"/>
                </a:lnTo>
                <a:lnTo>
                  <a:pt x="57" y="1990"/>
                </a:lnTo>
                <a:lnTo>
                  <a:pt x="57" y="1989"/>
                </a:lnTo>
                <a:lnTo>
                  <a:pt x="57" y="1988"/>
                </a:lnTo>
                <a:lnTo>
                  <a:pt x="56" y="1988"/>
                </a:lnTo>
                <a:lnTo>
                  <a:pt x="56" y="1987"/>
                </a:lnTo>
                <a:lnTo>
                  <a:pt x="54" y="1986"/>
                </a:lnTo>
                <a:lnTo>
                  <a:pt x="54" y="1985"/>
                </a:lnTo>
                <a:lnTo>
                  <a:pt x="56" y="1985"/>
                </a:lnTo>
                <a:lnTo>
                  <a:pt x="56" y="1986"/>
                </a:lnTo>
                <a:lnTo>
                  <a:pt x="57" y="1986"/>
                </a:lnTo>
                <a:lnTo>
                  <a:pt x="57" y="1987"/>
                </a:lnTo>
                <a:lnTo>
                  <a:pt x="57" y="1988"/>
                </a:lnTo>
                <a:lnTo>
                  <a:pt x="57" y="1988"/>
                </a:lnTo>
                <a:lnTo>
                  <a:pt x="57" y="1987"/>
                </a:lnTo>
                <a:lnTo>
                  <a:pt x="58" y="1987"/>
                </a:lnTo>
                <a:lnTo>
                  <a:pt x="58" y="1988"/>
                </a:lnTo>
                <a:lnTo>
                  <a:pt x="58" y="1989"/>
                </a:lnTo>
                <a:lnTo>
                  <a:pt x="57" y="1989"/>
                </a:lnTo>
                <a:lnTo>
                  <a:pt x="57" y="1990"/>
                </a:lnTo>
                <a:lnTo>
                  <a:pt x="57" y="1990"/>
                </a:lnTo>
                <a:lnTo>
                  <a:pt x="57" y="1991"/>
                </a:lnTo>
                <a:lnTo>
                  <a:pt x="57" y="1991"/>
                </a:lnTo>
                <a:lnTo>
                  <a:pt x="57" y="1992"/>
                </a:lnTo>
                <a:lnTo>
                  <a:pt x="57" y="1993"/>
                </a:lnTo>
                <a:lnTo>
                  <a:pt x="56" y="1993"/>
                </a:lnTo>
                <a:lnTo>
                  <a:pt x="57" y="1994"/>
                </a:lnTo>
                <a:lnTo>
                  <a:pt x="56" y="1995"/>
                </a:lnTo>
                <a:lnTo>
                  <a:pt x="56" y="1996"/>
                </a:lnTo>
                <a:lnTo>
                  <a:pt x="57" y="1996"/>
                </a:lnTo>
                <a:lnTo>
                  <a:pt x="57" y="1998"/>
                </a:lnTo>
                <a:lnTo>
                  <a:pt x="57" y="1998"/>
                </a:lnTo>
                <a:lnTo>
                  <a:pt x="58" y="1998"/>
                </a:lnTo>
                <a:lnTo>
                  <a:pt x="58" y="1999"/>
                </a:lnTo>
                <a:lnTo>
                  <a:pt x="59" y="1999"/>
                </a:lnTo>
                <a:lnTo>
                  <a:pt x="59" y="2000"/>
                </a:lnTo>
                <a:lnTo>
                  <a:pt x="60" y="2000"/>
                </a:lnTo>
                <a:lnTo>
                  <a:pt x="61" y="2000"/>
                </a:lnTo>
                <a:lnTo>
                  <a:pt x="62" y="2000"/>
                </a:lnTo>
                <a:lnTo>
                  <a:pt x="62" y="2000"/>
                </a:lnTo>
                <a:lnTo>
                  <a:pt x="62" y="2001"/>
                </a:lnTo>
                <a:lnTo>
                  <a:pt x="61" y="2001"/>
                </a:lnTo>
                <a:lnTo>
                  <a:pt x="60" y="2002"/>
                </a:lnTo>
                <a:lnTo>
                  <a:pt x="59" y="2003"/>
                </a:lnTo>
                <a:lnTo>
                  <a:pt x="58" y="2004"/>
                </a:lnTo>
                <a:lnTo>
                  <a:pt x="57" y="2004"/>
                </a:lnTo>
                <a:lnTo>
                  <a:pt x="57" y="2005"/>
                </a:lnTo>
                <a:lnTo>
                  <a:pt x="57" y="2005"/>
                </a:lnTo>
                <a:lnTo>
                  <a:pt x="56" y="2005"/>
                </a:lnTo>
                <a:lnTo>
                  <a:pt x="54" y="2005"/>
                </a:lnTo>
                <a:lnTo>
                  <a:pt x="54" y="2006"/>
                </a:lnTo>
                <a:lnTo>
                  <a:pt x="53" y="2006"/>
                </a:lnTo>
                <a:lnTo>
                  <a:pt x="52" y="2006"/>
                </a:lnTo>
                <a:lnTo>
                  <a:pt x="51" y="2006"/>
                </a:lnTo>
                <a:lnTo>
                  <a:pt x="50" y="2006"/>
                </a:lnTo>
                <a:lnTo>
                  <a:pt x="49" y="2006"/>
                </a:lnTo>
                <a:lnTo>
                  <a:pt x="48" y="2006"/>
                </a:lnTo>
                <a:lnTo>
                  <a:pt x="47" y="2006"/>
                </a:lnTo>
                <a:lnTo>
                  <a:pt x="46" y="2007"/>
                </a:lnTo>
                <a:lnTo>
                  <a:pt x="45" y="2007"/>
                </a:lnTo>
                <a:lnTo>
                  <a:pt x="44" y="2008"/>
                </a:lnTo>
                <a:lnTo>
                  <a:pt x="44" y="2009"/>
                </a:lnTo>
                <a:lnTo>
                  <a:pt x="43" y="2009"/>
                </a:lnTo>
                <a:lnTo>
                  <a:pt x="42" y="2009"/>
                </a:lnTo>
                <a:lnTo>
                  <a:pt x="40" y="2008"/>
                </a:lnTo>
                <a:lnTo>
                  <a:pt x="40" y="2009"/>
                </a:lnTo>
                <a:lnTo>
                  <a:pt x="39" y="2009"/>
                </a:lnTo>
                <a:lnTo>
                  <a:pt x="38" y="2010"/>
                </a:lnTo>
                <a:lnTo>
                  <a:pt x="39" y="2012"/>
                </a:lnTo>
                <a:lnTo>
                  <a:pt x="39" y="2013"/>
                </a:lnTo>
                <a:lnTo>
                  <a:pt x="40" y="2012"/>
                </a:lnTo>
                <a:lnTo>
                  <a:pt x="42" y="2012"/>
                </a:lnTo>
                <a:lnTo>
                  <a:pt x="43" y="2012"/>
                </a:lnTo>
                <a:lnTo>
                  <a:pt x="43" y="2010"/>
                </a:lnTo>
                <a:lnTo>
                  <a:pt x="44" y="2010"/>
                </a:lnTo>
                <a:lnTo>
                  <a:pt x="45" y="2010"/>
                </a:lnTo>
                <a:lnTo>
                  <a:pt x="45" y="2009"/>
                </a:lnTo>
                <a:lnTo>
                  <a:pt x="46" y="2009"/>
                </a:lnTo>
                <a:lnTo>
                  <a:pt x="47" y="2009"/>
                </a:lnTo>
                <a:lnTo>
                  <a:pt x="48" y="2009"/>
                </a:lnTo>
                <a:lnTo>
                  <a:pt x="48" y="2008"/>
                </a:lnTo>
                <a:lnTo>
                  <a:pt x="49" y="2008"/>
                </a:lnTo>
                <a:lnTo>
                  <a:pt x="50" y="2008"/>
                </a:lnTo>
                <a:lnTo>
                  <a:pt x="52" y="2008"/>
                </a:lnTo>
                <a:lnTo>
                  <a:pt x="53" y="2008"/>
                </a:lnTo>
                <a:lnTo>
                  <a:pt x="54" y="2008"/>
                </a:lnTo>
                <a:lnTo>
                  <a:pt x="56" y="2008"/>
                </a:lnTo>
                <a:lnTo>
                  <a:pt x="56" y="2007"/>
                </a:lnTo>
                <a:lnTo>
                  <a:pt x="57" y="2007"/>
                </a:lnTo>
                <a:lnTo>
                  <a:pt x="57" y="2007"/>
                </a:lnTo>
                <a:lnTo>
                  <a:pt x="58" y="2007"/>
                </a:lnTo>
                <a:lnTo>
                  <a:pt x="59" y="2007"/>
                </a:lnTo>
                <a:lnTo>
                  <a:pt x="60" y="2007"/>
                </a:lnTo>
                <a:lnTo>
                  <a:pt x="60" y="2006"/>
                </a:lnTo>
                <a:lnTo>
                  <a:pt x="61" y="2006"/>
                </a:lnTo>
                <a:lnTo>
                  <a:pt x="62" y="2006"/>
                </a:lnTo>
                <a:lnTo>
                  <a:pt x="63" y="2006"/>
                </a:lnTo>
                <a:lnTo>
                  <a:pt x="64" y="2006"/>
                </a:lnTo>
                <a:lnTo>
                  <a:pt x="65" y="2006"/>
                </a:lnTo>
                <a:lnTo>
                  <a:pt x="66" y="2006"/>
                </a:lnTo>
                <a:lnTo>
                  <a:pt x="67" y="2006"/>
                </a:lnTo>
                <a:lnTo>
                  <a:pt x="68" y="2006"/>
                </a:lnTo>
                <a:lnTo>
                  <a:pt x="70" y="2006"/>
                </a:lnTo>
                <a:lnTo>
                  <a:pt x="71" y="2006"/>
                </a:lnTo>
                <a:lnTo>
                  <a:pt x="72" y="2006"/>
                </a:lnTo>
                <a:lnTo>
                  <a:pt x="73" y="2006"/>
                </a:lnTo>
                <a:lnTo>
                  <a:pt x="73" y="2005"/>
                </a:lnTo>
                <a:lnTo>
                  <a:pt x="74" y="2005"/>
                </a:lnTo>
                <a:lnTo>
                  <a:pt x="75" y="2005"/>
                </a:lnTo>
                <a:lnTo>
                  <a:pt x="76" y="2005"/>
                </a:lnTo>
                <a:lnTo>
                  <a:pt x="77" y="2005"/>
                </a:lnTo>
                <a:lnTo>
                  <a:pt x="78" y="2005"/>
                </a:lnTo>
                <a:lnTo>
                  <a:pt x="79" y="2005"/>
                </a:lnTo>
                <a:lnTo>
                  <a:pt x="79" y="2006"/>
                </a:lnTo>
                <a:lnTo>
                  <a:pt x="78" y="2006"/>
                </a:lnTo>
                <a:lnTo>
                  <a:pt x="77" y="2006"/>
                </a:lnTo>
                <a:lnTo>
                  <a:pt x="76" y="2006"/>
                </a:lnTo>
                <a:lnTo>
                  <a:pt x="75" y="2006"/>
                </a:lnTo>
                <a:lnTo>
                  <a:pt x="74" y="2006"/>
                </a:lnTo>
                <a:lnTo>
                  <a:pt x="73" y="2006"/>
                </a:lnTo>
                <a:lnTo>
                  <a:pt x="73" y="2007"/>
                </a:lnTo>
                <a:lnTo>
                  <a:pt x="81" y="2006"/>
                </a:lnTo>
                <a:lnTo>
                  <a:pt x="82" y="2006"/>
                </a:lnTo>
                <a:lnTo>
                  <a:pt x="82" y="2006"/>
                </a:lnTo>
                <a:lnTo>
                  <a:pt x="88" y="2006"/>
                </a:lnTo>
                <a:lnTo>
                  <a:pt x="90" y="2006"/>
                </a:lnTo>
                <a:lnTo>
                  <a:pt x="91" y="2006"/>
                </a:lnTo>
                <a:lnTo>
                  <a:pt x="93" y="2006"/>
                </a:lnTo>
                <a:lnTo>
                  <a:pt x="93" y="2005"/>
                </a:lnTo>
                <a:lnTo>
                  <a:pt x="94" y="2005"/>
                </a:lnTo>
                <a:lnTo>
                  <a:pt x="94" y="2004"/>
                </a:lnTo>
                <a:lnTo>
                  <a:pt x="94" y="2003"/>
                </a:lnTo>
                <a:lnTo>
                  <a:pt x="93" y="2003"/>
                </a:lnTo>
                <a:lnTo>
                  <a:pt x="93" y="2002"/>
                </a:lnTo>
                <a:lnTo>
                  <a:pt x="94" y="2002"/>
                </a:lnTo>
                <a:lnTo>
                  <a:pt x="93" y="2001"/>
                </a:lnTo>
                <a:lnTo>
                  <a:pt x="94" y="2001"/>
                </a:lnTo>
                <a:lnTo>
                  <a:pt x="94" y="2002"/>
                </a:lnTo>
                <a:lnTo>
                  <a:pt x="95" y="2002"/>
                </a:lnTo>
                <a:lnTo>
                  <a:pt x="95" y="2003"/>
                </a:lnTo>
                <a:lnTo>
                  <a:pt x="97" y="2003"/>
                </a:lnTo>
                <a:lnTo>
                  <a:pt x="98" y="2003"/>
                </a:lnTo>
                <a:lnTo>
                  <a:pt x="98" y="2002"/>
                </a:lnTo>
                <a:lnTo>
                  <a:pt x="98" y="2001"/>
                </a:lnTo>
                <a:lnTo>
                  <a:pt x="99" y="2001"/>
                </a:lnTo>
                <a:lnTo>
                  <a:pt x="100" y="2000"/>
                </a:lnTo>
                <a:lnTo>
                  <a:pt x="101" y="2000"/>
                </a:lnTo>
                <a:lnTo>
                  <a:pt x="102" y="2000"/>
                </a:lnTo>
                <a:lnTo>
                  <a:pt x="103" y="2000"/>
                </a:lnTo>
                <a:lnTo>
                  <a:pt x="103" y="2000"/>
                </a:lnTo>
                <a:lnTo>
                  <a:pt x="104" y="2000"/>
                </a:lnTo>
                <a:lnTo>
                  <a:pt x="104" y="1999"/>
                </a:lnTo>
                <a:lnTo>
                  <a:pt x="104" y="1998"/>
                </a:lnTo>
                <a:lnTo>
                  <a:pt x="104" y="1996"/>
                </a:lnTo>
                <a:lnTo>
                  <a:pt x="103" y="1996"/>
                </a:lnTo>
                <a:lnTo>
                  <a:pt x="103" y="1995"/>
                </a:lnTo>
                <a:lnTo>
                  <a:pt x="103" y="1994"/>
                </a:lnTo>
                <a:lnTo>
                  <a:pt x="104" y="1994"/>
                </a:lnTo>
                <a:lnTo>
                  <a:pt x="104" y="1995"/>
                </a:lnTo>
                <a:lnTo>
                  <a:pt x="104" y="1996"/>
                </a:lnTo>
                <a:lnTo>
                  <a:pt x="105" y="1998"/>
                </a:lnTo>
                <a:lnTo>
                  <a:pt x="106" y="1998"/>
                </a:lnTo>
                <a:lnTo>
                  <a:pt x="107" y="1996"/>
                </a:lnTo>
                <a:lnTo>
                  <a:pt x="106" y="1995"/>
                </a:lnTo>
                <a:lnTo>
                  <a:pt x="107" y="1995"/>
                </a:lnTo>
                <a:lnTo>
                  <a:pt x="107" y="1996"/>
                </a:lnTo>
                <a:lnTo>
                  <a:pt x="107" y="1998"/>
                </a:lnTo>
                <a:lnTo>
                  <a:pt x="108" y="1999"/>
                </a:lnTo>
                <a:lnTo>
                  <a:pt x="108" y="2000"/>
                </a:lnTo>
                <a:lnTo>
                  <a:pt x="108" y="2000"/>
                </a:lnTo>
                <a:lnTo>
                  <a:pt x="108" y="2001"/>
                </a:lnTo>
                <a:lnTo>
                  <a:pt x="109" y="2001"/>
                </a:lnTo>
                <a:lnTo>
                  <a:pt x="109" y="2000"/>
                </a:lnTo>
                <a:lnTo>
                  <a:pt x="111" y="2000"/>
                </a:lnTo>
                <a:lnTo>
                  <a:pt x="111" y="2001"/>
                </a:lnTo>
                <a:lnTo>
                  <a:pt x="112" y="2000"/>
                </a:lnTo>
                <a:lnTo>
                  <a:pt x="113" y="2000"/>
                </a:lnTo>
                <a:lnTo>
                  <a:pt x="114" y="2000"/>
                </a:lnTo>
                <a:lnTo>
                  <a:pt x="115" y="2000"/>
                </a:lnTo>
                <a:lnTo>
                  <a:pt x="116" y="2000"/>
                </a:lnTo>
                <a:lnTo>
                  <a:pt x="117" y="2000"/>
                </a:lnTo>
                <a:lnTo>
                  <a:pt x="118" y="1999"/>
                </a:lnTo>
                <a:lnTo>
                  <a:pt x="119" y="1999"/>
                </a:lnTo>
                <a:lnTo>
                  <a:pt x="120" y="2000"/>
                </a:lnTo>
                <a:lnTo>
                  <a:pt x="121" y="1999"/>
                </a:lnTo>
                <a:lnTo>
                  <a:pt x="122" y="1999"/>
                </a:lnTo>
                <a:lnTo>
                  <a:pt x="123" y="1999"/>
                </a:lnTo>
                <a:lnTo>
                  <a:pt x="123" y="1998"/>
                </a:lnTo>
                <a:lnTo>
                  <a:pt x="125" y="1998"/>
                </a:lnTo>
                <a:lnTo>
                  <a:pt x="126" y="1996"/>
                </a:lnTo>
                <a:lnTo>
                  <a:pt x="126" y="1998"/>
                </a:lnTo>
                <a:lnTo>
                  <a:pt x="126" y="1999"/>
                </a:lnTo>
                <a:lnTo>
                  <a:pt x="127" y="1999"/>
                </a:lnTo>
                <a:lnTo>
                  <a:pt x="128" y="1999"/>
                </a:lnTo>
                <a:lnTo>
                  <a:pt x="129" y="1999"/>
                </a:lnTo>
                <a:lnTo>
                  <a:pt x="130" y="2000"/>
                </a:lnTo>
                <a:lnTo>
                  <a:pt x="130" y="2000"/>
                </a:lnTo>
                <a:lnTo>
                  <a:pt x="131" y="2000"/>
                </a:lnTo>
                <a:lnTo>
                  <a:pt x="132" y="2000"/>
                </a:lnTo>
                <a:lnTo>
                  <a:pt x="133" y="2000"/>
                </a:lnTo>
                <a:lnTo>
                  <a:pt x="133" y="2001"/>
                </a:lnTo>
                <a:lnTo>
                  <a:pt x="133" y="2002"/>
                </a:lnTo>
                <a:lnTo>
                  <a:pt x="134" y="2003"/>
                </a:lnTo>
                <a:lnTo>
                  <a:pt x="134" y="2003"/>
                </a:lnTo>
                <a:lnTo>
                  <a:pt x="135" y="2003"/>
                </a:lnTo>
                <a:lnTo>
                  <a:pt x="135" y="2004"/>
                </a:lnTo>
                <a:lnTo>
                  <a:pt x="135" y="2005"/>
                </a:lnTo>
                <a:lnTo>
                  <a:pt x="135" y="2006"/>
                </a:lnTo>
                <a:lnTo>
                  <a:pt x="136" y="2006"/>
                </a:lnTo>
                <a:lnTo>
                  <a:pt x="136" y="2007"/>
                </a:lnTo>
                <a:lnTo>
                  <a:pt x="136" y="2008"/>
                </a:lnTo>
                <a:lnTo>
                  <a:pt x="135" y="2008"/>
                </a:lnTo>
                <a:lnTo>
                  <a:pt x="134" y="2008"/>
                </a:lnTo>
                <a:lnTo>
                  <a:pt x="134" y="2008"/>
                </a:lnTo>
                <a:lnTo>
                  <a:pt x="133" y="2007"/>
                </a:lnTo>
                <a:lnTo>
                  <a:pt x="132" y="2007"/>
                </a:lnTo>
                <a:lnTo>
                  <a:pt x="131" y="2006"/>
                </a:lnTo>
                <a:lnTo>
                  <a:pt x="130" y="2006"/>
                </a:lnTo>
                <a:lnTo>
                  <a:pt x="129" y="2005"/>
                </a:lnTo>
                <a:lnTo>
                  <a:pt x="128" y="2004"/>
                </a:lnTo>
                <a:lnTo>
                  <a:pt x="127" y="2004"/>
                </a:lnTo>
                <a:lnTo>
                  <a:pt x="126" y="2003"/>
                </a:lnTo>
                <a:lnTo>
                  <a:pt x="125" y="2003"/>
                </a:lnTo>
                <a:lnTo>
                  <a:pt x="123" y="2003"/>
                </a:lnTo>
                <a:lnTo>
                  <a:pt x="123" y="2004"/>
                </a:lnTo>
                <a:lnTo>
                  <a:pt x="123" y="2005"/>
                </a:lnTo>
                <a:lnTo>
                  <a:pt x="125" y="2005"/>
                </a:lnTo>
                <a:lnTo>
                  <a:pt x="126" y="2005"/>
                </a:lnTo>
                <a:lnTo>
                  <a:pt x="126" y="2006"/>
                </a:lnTo>
                <a:lnTo>
                  <a:pt x="126" y="2007"/>
                </a:lnTo>
                <a:lnTo>
                  <a:pt x="125" y="2007"/>
                </a:lnTo>
                <a:lnTo>
                  <a:pt x="125" y="2006"/>
                </a:lnTo>
                <a:lnTo>
                  <a:pt x="123" y="2006"/>
                </a:lnTo>
                <a:lnTo>
                  <a:pt x="122" y="2006"/>
                </a:lnTo>
                <a:lnTo>
                  <a:pt x="121" y="2006"/>
                </a:lnTo>
                <a:lnTo>
                  <a:pt x="120" y="2006"/>
                </a:lnTo>
                <a:lnTo>
                  <a:pt x="120" y="2005"/>
                </a:lnTo>
                <a:lnTo>
                  <a:pt x="120" y="2004"/>
                </a:lnTo>
                <a:lnTo>
                  <a:pt x="119" y="2004"/>
                </a:lnTo>
                <a:lnTo>
                  <a:pt x="119" y="2003"/>
                </a:lnTo>
                <a:lnTo>
                  <a:pt x="118" y="2004"/>
                </a:lnTo>
                <a:lnTo>
                  <a:pt x="118" y="2005"/>
                </a:lnTo>
                <a:lnTo>
                  <a:pt x="118" y="2006"/>
                </a:lnTo>
                <a:lnTo>
                  <a:pt x="118" y="2007"/>
                </a:lnTo>
                <a:lnTo>
                  <a:pt x="117" y="2007"/>
                </a:lnTo>
                <a:lnTo>
                  <a:pt x="116" y="2007"/>
                </a:lnTo>
                <a:lnTo>
                  <a:pt x="115" y="2007"/>
                </a:lnTo>
                <a:lnTo>
                  <a:pt x="114" y="2007"/>
                </a:lnTo>
                <a:lnTo>
                  <a:pt x="113" y="2007"/>
                </a:lnTo>
                <a:lnTo>
                  <a:pt x="113" y="2006"/>
                </a:lnTo>
                <a:lnTo>
                  <a:pt x="112" y="2006"/>
                </a:lnTo>
                <a:lnTo>
                  <a:pt x="111" y="2006"/>
                </a:lnTo>
                <a:lnTo>
                  <a:pt x="111" y="2005"/>
                </a:lnTo>
                <a:lnTo>
                  <a:pt x="109" y="2005"/>
                </a:lnTo>
                <a:lnTo>
                  <a:pt x="108" y="2005"/>
                </a:lnTo>
                <a:lnTo>
                  <a:pt x="108" y="2005"/>
                </a:lnTo>
                <a:lnTo>
                  <a:pt x="107" y="2005"/>
                </a:lnTo>
                <a:lnTo>
                  <a:pt x="106" y="2005"/>
                </a:lnTo>
                <a:lnTo>
                  <a:pt x="105" y="2005"/>
                </a:lnTo>
                <a:lnTo>
                  <a:pt x="104" y="2004"/>
                </a:lnTo>
                <a:lnTo>
                  <a:pt x="103" y="2004"/>
                </a:lnTo>
                <a:lnTo>
                  <a:pt x="104" y="2005"/>
                </a:lnTo>
                <a:lnTo>
                  <a:pt x="103" y="2005"/>
                </a:lnTo>
                <a:lnTo>
                  <a:pt x="103" y="2004"/>
                </a:lnTo>
                <a:lnTo>
                  <a:pt x="102" y="2004"/>
                </a:lnTo>
                <a:lnTo>
                  <a:pt x="102" y="2005"/>
                </a:lnTo>
                <a:lnTo>
                  <a:pt x="101" y="2006"/>
                </a:lnTo>
                <a:lnTo>
                  <a:pt x="100" y="2006"/>
                </a:lnTo>
                <a:lnTo>
                  <a:pt x="99" y="2006"/>
                </a:lnTo>
                <a:lnTo>
                  <a:pt x="98" y="2006"/>
                </a:lnTo>
                <a:lnTo>
                  <a:pt x="97" y="2006"/>
                </a:lnTo>
                <a:lnTo>
                  <a:pt x="95" y="2006"/>
                </a:lnTo>
                <a:lnTo>
                  <a:pt x="95" y="2007"/>
                </a:lnTo>
                <a:lnTo>
                  <a:pt x="97" y="2007"/>
                </a:lnTo>
                <a:lnTo>
                  <a:pt x="101" y="2007"/>
                </a:lnTo>
                <a:lnTo>
                  <a:pt x="102" y="2007"/>
                </a:lnTo>
                <a:lnTo>
                  <a:pt x="103" y="2007"/>
                </a:lnTo>
                <a:lnTo>
                  <a:pt x="108" y="2007"/>
                </a:lnTo>
                <a:lnTo>
                  <a:pt x="115" y="2008"/>
                </a:lnTo>
                <a:lnTo>
                  <a:pt x="119" y="2009"/>
                </a:lnTo>
                <a:lnTo>
                  <a:pt x="123" y="2010"/>
                </a:lnTo>
                <a:lnTo>
                  <a:pt x="131" y="2013"/>
                </a:lnTo>
                <a:lnTo>
                  <a:pt x="140" y="2016"/>
                </a:lnTo>
                <a:lnTo>
                  <a:pt x="147" y="2020"/>
                </a:lnTo>
                <a:lnTo>
                  <a:pt x="153" y="2022"/>
                </a:lnTo>
                <a:lnTo>
                  <a:pt x="159" y="2026"/>
                </a:lnTo>
                <a:lnTo>
                  <a:pt x="168" y="2031"/>
                </a:lnTo>
                <a:lnTo>
                  <a:pt x="172" y="2035"/>
                </a:lnTo>
                <a:lnTo>
                  <a:pt x="172" y="2034"/>
                </a:lnTo>
                <a:lnTo>
                  <a:pt x="172" y="2033"/>
                </a:lnTo>
                <a:lnTo>
                  <a:pt x="171" y="2033"/>
                </a:lnTo>
                <a:lnTo>
                  <a:pt x="170" y="2032"/>
                </a:lnTo>
                <a:lnTo>
                  <a:pt x="171" y="2032"/>
                </a:lnTo>
                <a:lnTo>
                  <a:pt x="172" y="2032"/>
                </a:lnTo>
                <a:lnTo>
                  <a:pt x="172" y="2033"/>
                </a:lnTo>
                <a:lnTo>
                  <a:pt x="173" y="2033"/>
                </a:lnTo>
                <a:lnTo>
                  <a:pt x="174" y="2032"/>
                </a:lnTo>
                <a:lnTo>
                  <a:pt x="173" y="2032"/>
                </a:lnTo>
                <a:lnTo>
                  <a:pt x="173" y="2031"/>
                </a:lnTo>
                <a:lnTo>
                  <a:pt x="172" y="2031"/>
                </a:lnTo>
                <a:lnTo>
                  <a:pt x="171" y="2031"/>
                </a:lnTo>
                <a:lnTo>
                  <a:pt x="171" y="2030"/>
                </a:lnTo>
                <a:lnTo>
                  <a:pt x="170" y="2030"/>
                </a:lnTo>
                <a:lnTo>
                  <a:pt x="170" y="2029"/>
                </a:lnTo>
                <a:lnTo>
                  <a:pt x="170" y="2028"/>
                </a:lnTo>
                <a:lnTo>
                  <a:pt x="171" y="2027"/>
                </a:lnTo>
                <a:lnTo>
                  <a:pt x="171" y="2026"/>
                </a:lnTo>
                <a:lnTo>
                  <a:pt x="171" y="2026"/>
                </a:lnTo>
                <a:lnTo>
                  <a:pt x="170" y="2026"/>
                </a:lnTo>
                <a:lnTo>
                  <a:pt x="170" y="2026"/>
                </a:lnTo>
                <a:lnTo>
                  <a:pt x="169" y="2026"/>
                </a:lnTo>
                <a:lnTo>
                  <a:pt x="169" y="2024"/>
                </a:lnTo>
                <a:lnTo>
                  <a:pt x="170" y="2023"/>
                </a:lnTo>
                <a:lnTo>
                  <a:pt x="169" y="2023"/>
                </a:lnTo>
                <a:lnTo>
                  <a:pt x="168" y="2023"/>
                </a:lnTo>
                <a:lnTo>
                  <a:pt x="168" y="2022"/>
                </a:lnTo>
                <a:lnTo>
                  <a:pt x="167" y="2022"/>
                </a:lnTo>
                <a:lnTo>
                  <a:pt x="165" y="2022"/>
                </a:lnTo>
                <a:lnTo>
                  <a:pt x="164" y="2022"/>
                </a:lnTo>
                <a:lnTo>
                  <a:pt x="164" y="2023"/>
                </a:lnTo>
                <a:lnTo>
                  <a:pt x="163" y="2023"/>
                </a:lnTo>
                <a:lnTo>
                  <a:pt x="163" y="2024"/>
                </a:lnTo>
                <a:lnTo>
                  <a:pt x="162" y="2024"/>
                </a:lnTo>
                <a:lnTo>
                  <a:pt x="161" y="2024"/>
                </a:lnTo>
                <a:lnTo>
                  <a:pt x="160" y="2023"/>
                </a:lnTo>
                <a:lnTo>
                  <a:pt x="160" y="2022"/>
                </a:lnTo>
                <a:lnTo>
                  <a:pt x="160" y="2021"/>
                </a:lnTo>
                <a:lnTo>
                  <a:pt x="160" y="2020"/>
                </a:lnTo>
                <a:lnTo>
                  <a:pt x="161" y="2020"/>
                </a:lnTo>
                <a:lnTo>
                  <a:pt x="161" y="2019"/>
                </a:lnTo>
                <a:lnTo>
                  <a:pt x="160" y="2019"/>
                </a:lnTo>
                <a:lnTo>
                  <a:pt x="160" y="2018"/>
                </a:lnTo>
                <a:lnTo>
                  <a:pt x="161" y="2018"/>
                </a:lnTo>
                <a:lnTo>
                  <a:pt x="162" y="2018"/>
                </a:lnTo>
                <a:lnTo>
                  <a:pt x="163" y="2018"/>
                </a:lnTo>
                <a:lnTo>
                  <a:pt x="164" y="2018"/>
                </a:lnTo>
                <a:lnTo>
                  <a:pt x="164" y="2017"/>
                </a:lnTo>
                <a:lnTo>
                  <a:pt x="165" y="2017"/>
                </a:lnTo>
                <a:lnTo>
                  <a:pt x="165" y="2018"/>
                </a:lnTo>
                <a:lnTo>
                  <a:pt x="167" y="2018"/>
                </a:lnTo>
                <a:lnTo>
                  <a:pt x="168" y="2018"/>
                </a:lnTo>
                <a:lnTo>
                  <a:pt x="169" y="2018"/>
                </a:lnTo>
                <a:lnTo>
                  <a:pt x="169" y="2017"/>
                </a:lnTo>
                <a:lnTo>
                  <a:pt x="169" y="2016"/>
                </a:lnTo>
                <a:lnTo>
                  <a:pt x="170" y="2017"/>
                </a:lnTo>
                <a:lnTo>
                  <a:pt x="170" y="2018"/>
                </a:lnTo>
                <a:lnTo>
                  <a:pt x="170" y="2019"/>
                </a:lnTo>
                <a:lnTo>
                  <a:pt x="171" y="2019"/>
                </a:lnTo>
                <a:lnTo>
                  <a:pt x="171" y="2020"/>
                </a:lnTo>
                <a:lnTo>
                  <a:pt x="171" y="2021"/>
                </a:lnTo>
                <a:lnTo>
                  <a:pt x="172" y="2021"/>
                </a:lnTo>
                <a:lnTo>
                  <a:pt x="173" y="2021"/>
                </a:lnTo>
                <a:lnTo>
                  <a:pt x="173" y="2022"/>
                </a:lnTo>
                <a:lnTo>
                  <a:pt x="172" y="2022"/>
                </a:lnTo>
                <a:lnTo>
                  <a:pt x="172" y="2023"/>
                </a:lnTo>
                <a:lnTo>
                  <a:pt x="173" y="2024"/>
                </a:lnTo>
                <a:lnTo>
                  <a:pt x="173" y="2023"/>
                </a:lnTo>
                <a:lnTo>
                  <a:pt x="174" y="2023"/>
                </a:lnTo>
                <a:lnTo>
                  <a:pt x="174" y="2022"/>
                </a:lnTo>
                <a:lnTo>
                  <a:pt x="175" y="2021"/>
                </a:lnTo>
                <a:lnTo>
                  <a:pt x="176" y="2021"/>
                </a:lnTo>
                <a:lnTo>
                  <a:pt x="177" y="2021"/>
                </a:lnTo>
                <a:lnTo>
                  <a:pt x="177" y="2020"/>
                </a:lnTo>
                <a:lnTo>
                  <a:pt x="178" y="2020"/>
                </a:lnTo>
                <a:lnTo>
                  <a:pt x="179" y="2020"/>
                </a:lnTo>
                <a:lnTo>
                  <a:pt x="179" y="2021"/>
                </a:lnTo>
                <a:lnTo>
                  <a:pt x="178" y="2022"/>
                </a:lnTo>
                <a:lnTo>
                  <a:pt x="177" y="2022"/>
                </a:lnTo>
                <a:lnTo>
                  <a:pt x="176" y="2022"/>
                </a:lnTo>
                <a:lnTo>
                  <a:pt x="176" y="2023"/>
                </a:lnTo>
                <a:lnTo>
                  <a:pt x="176" y="2024"/>
                </a:lnTo>
                <a:lnTo>
                  <a:pt x="176" y="2026"/>
                </a:lnTo>
                <a:lnTo>
                  <a:pt x="175" y="2026"/>
                </a:lnTo>
                <a:lnTo>
                  <a:pt x="175" y="2026"/>
                </a:lnTo>
                <a:lnTo>
                  <a:pt x="174" y="2026"/>
                </a:lnTo>
                <a:lnTo>
                  <a:pt x="174" y="2027"/>
                </a:lnTo>
                <a:lnTo>
                  <a:pt x="173" y="2027"/>
                </a:lnTo>
                <a:lnTo>
                  <a:pt x="173" y="2028"/>
                </a:lnTo>
                <a:lnTo>
                  <a:pt x="172" y="2028"/>
                </a:lnTo>
                <a:lnTo>
                  <a:pt x="171" y="2028"/>
                </a:lnTo>
                <a:lnTo>
                  <a:pt x="172" y="2029"/>
                </a:lnTo>
                <a:lnTo>
                  <a:pt x="173" y="2029"/>
                </a:lnTo>
                <a:lnTo>
                  <a:pt x="174" y="2029"/>
                </a:lnTo>
                <a:lnTo>
                  <a:pt x="174" y="2030"/>
                </a:lnTo>
                <a:lnTo>
                  <a:pt x="174" y="2031"/>
                </a:lnTo>
                <a:lnTo>
                  <a:pt x="175" y="2031"/>
                </a:lnTo>
                <a:lnTo>
                  <a:pt x="176" y="2031"/>
                </a:lnTo>
                <a:lnTo>
                  <a:pt x="177" y="2031"/>
                </a:lnTo>
                <a:lnTo>
                  <a:pt x="177" y="2032"/>
                </a:lnTo>
                <a:lnTo>
                  <a:pt x="178" y="2032"/>
                </a:lnTo>
                <a:lnTo>
                  <a:pt x="178" y="2033"/>
                </a:lnTo>
                <a:lnTo>
                  <a:pt x="179" y="2033"/>
                </a:lnTo>
                <a:lnTo>
                  <a:pt x="179" y="2034"/>
                </a:lnTo>
                <a:lnTo>
                  <a:pt x="181" y="2034"/>
                </a:lnTo>
                <a:lnTo>
                  <a:pt x="182" y="2034"/>
                </a:lnTo>
                <a:lnTo>
                  <a:pt x="182" y="2033"/>
                </a:lnTo>
                <a:lnTo>
                  <a:pt x="181" y="2033"/>
                </a:lnTo>
                <a:lnTo>
                  <a:pt x="181" y="2032"/>
                </a:lnTo>
                <a:lnTo>
                  <a:pt x="179" y="2032"/>
                </a:lnTo>
                <a:lnTo>
                  <a:pt x="179" y="2031"/>
                </a:lnTo>
                <a:lnTo>
                  <a:pt x="181" y="2031"/>
                </a:lnTo>
                <a:lnTo>
                  <a:pt x="181" y="2032"/>
                </a:lnTo>
                <a:lnTo>
                  <a:pt x="182" y="2032"/>
                </a:lnTo>
                <a:lnTo>
                  <a:pt x="182" y="2033"/>
                </a:lnTo>
                <a:lnTo>
                  <a:pt x="183" y="2033"/>
                </a:lnTo>
                <a:lnTo>
                  <a:pt x="183" y="2034"/>
                </a:lnTo>
                <a:lnTo>
                  <a:pt x="184" y="2035"/>
                </a:lnTo>
                <a:lnTo>
                  <a:pt x="184" y="2036"/>
                </a:lnTo>
                <a:lnTo>
                  <a:pt x="185" y="2036"/>
                </a:lnTo>
                <a:lnTo>
                  <a:pt x="185" y="2035"/>
                </a:lnTo>
                <a:lnTo>
                  <a:pt x="186" y="2036"/>
                </a:lnTo>
                <a:lnTo>
                  <a:pt x="186" y="2036"/>
                </a:lnTo>
                <a:lnTo>
                  <a:pt x="186" y="2035"/>
                </a:lnTo>
                <a:lnTo>
                  <a:pt x="187" y="2035"/>
                </a:lnTo>
                <a:lnTo>
                  <a:pt x="186" y="2034"/>
                </a:lnTo>
                <a:lnTo>
                  <a:pt x="187" y="2034"/>
                </a:lnTo>
                <a:lnTo>
                  <a:pt x="188" y="2034"/>
                </a:lnTo>
                <a:lnTo>
                  <a:pt x="188" y="2035"/>
                </a:lnTo>
                <a:lnTo>
                  <a:pt x="189" y="2034"/>
                </a:lnTo>
                <a:lnTo>
                  <a:pt x="189" y="2035"/>
                </a:lnTo>
                <a:lnTo>
                  <a:pt x="190" y="2035"/>
                </a:lnTo>
                <a:lnTo>
                  <a:pt x="190" y="2034"/>
                </a:lnTo>
                <a:lnTo>
                  <a:pt x="191" y="2034"/>
                </a:lnTo>
                <a:lnTo>
                  <a:pt x="190" y="2035"/>
                </a:lnTo>
                <a:lnTo>
                  <a:pt x="190" y="2036"/>
                </a:lnTo>
                <a:lnTo>
                  <a:pt x="190" y="2037"/>
                </a:lnTo>
                <a:lnTo>
                  <a:pt x="190" y="2038"/>
                </a:lnTo>
                <a:lnTo>
                  <a:pt x="191" y="2038"/>
                </a:lnTo>
                <a:lnTo>
                  <a:pt x="192" y="2038"/>
                </a:lnTo>
                <a:lnTo>
                  <a:pt x="193" y="2038"/>
                </a:lnTo>
                <a:lnTo>
                  <a:pt x="193" y="2040"/>
                </a:lnTo>
                <a:lnTo>
                  <a:pt x="193" y="2041"/>
                </a:lnTo>
                <a:lnTo>
                  <a:pt x="193" y="2042"/>
                </a:lnTo>
                <a:lnTo>
                  <a:pt x="193" y="2043"/>
                </a:lnTo>
                <a:lnTo>
                  <a:pt x="193" y="2044"/>
                </a:lnTo>
                <a:lnTo>
                  <a:pt x="195" y="2044"/>
                </a:lnTo>
                <a:lnTo>
                  <a:pt x="195" y="2045"/>
                </a:lnTo>
                <a:lnTo>
                  <a:pt x="196" y="2045"/>
                </a:lnTo>
                <a:lnTo>
                  <a:pt x="197" y="2045"/>
                </a:lnTo>
                <a:lnTo>
                  <a:pt x="198" y="2044"/>
                </a:lnTo>
                <a:lnTo>
                  <a:pt x="198" y="2043"/>
                </a:lnTo>
                <a:lnTo>
                  <a:pt x="198" y="2042"/>
                </a:lnTo>
                <a:lnTo>
                  <a:pt x="198" y="2041"/>
                </a:lnTo>
                <a:lnTo>
                  <a:pt x="199" y="2041"/>
                </a:lnTo>
                <a:lnTo>
                  <a:pt x="199" y="2042"/>
                </a:lnTo>
                <a:lnTo>
                  <a:pt x="199" y="2043"/>
                </a:lnTo>
                <a:lnTo>
                  <a:pt x="200" y="2043"/>
                </a:lnTo>
                <a:lnTo>
                  <a:pt x="201" y="2043"/>
                </a:lnTo>
                <a:lnTo>
                  <a:pt x="202" y="2043"/>
                </a:lnTo>
                <a:lnTo>
                  <a:pt x="202" y="2044"/>
                </a:lnTo>
                <a:lnTo>
                  <a:pt x="203" y="2045"/>
                </a:lnTo>
                <a:lnTo>
                  <a:pt x="203" y="2046"/>
                </a:lnTo>
                <a:lnTo>
                  <a:pt x="202" y="2046"/>
                </a:lnTo>
                <a:lnTo>
                  <a:pt x="202" y="2045"/>
                </a:lnTo>
                <a:lnTo>
                  <a:pt x="201" y="2044"/>
                </a:lnTo>
                <a:lnTo>
                  <a:pt x="201" y="2045"/>
                </a:lnTo>
                <a:lnTo>
                  <a:pt x="200" y="2045"/>
                </a:lnTo>
                <a:lnTo>
                  <a:pt x="200" y="2044"/>
                </a:lnTo>
                <a:lnTo>
                  <a:pt x="199" y="2044"/>
                </a:lnTo>
                <a:lnTo>
                  <a:pt x="199" y="2045"/>
                </a:lnTo>
                <a:lnTo>
                  <a:pt x="198" y="2045"/>
                </a:lnTo>
                <a:lnTo>
                  <a:pt x="198" y="2046"/>
                </a:lnTo>
                <a:lnTo>
                  <a:pt x="199" y="2046"/>
                </a:lnTo>
                <a:lnTo>
                  <a:pt x="199" y="2047"/>
                </a:lnTo>
                <a:lnTo>
                  <a:pt x="198" y="2047"/>
                </a:lnTo>
                <a:lnTo>
                  <a:pt x="198" y="2046"/>
                </a:lnTo>
                <a:lnTo>
                  <a:pt x="197" y="2046"/>
                </a:lnTo>
                <a:lnTo>
                  <a:pt x="196" y="2046"/>
                </a:lnTo>
                <a:lnTo>
                  <a:pt x="195" y="2046"/>
                </a:lnTo>
                <a:lnTo>
                  <a:pt x="193" y="2045"/>
                </a:lnTo>
                <a:lnTo>
                  <a:pt x="192" y="2045"/>
                </a:lnTo>
                <a:lnTo>
                  <a:pt x="191" y="2045"/>
                </a:lnTo>
                <a:lnTo>
                  <a:pt x="191" y="2044"/>
                </a:lnTo>
                <a:lnTo>
                  <a:pt x="191" y="2043"/>
                </a:lnTo>
                <a:lnTo>
                  <a:pt x="190" y="2043"/>
                </a:lnTo>
                <a:lnTo>
                  <a:pt x="189" y="2043"/>
                </a:lnTo>
                <a:lnTo>
                  <a:pt x="189" y="2042"/>
                </a:lnTo>
                <a:lnTo>
                  <a:pt x="189" y="2041"/>
                </a:lnTo>
                <a:lnTo>
                  <a:pt x="189" y="2040"/>
                </a:lnTo>
                <a:lnTo>
                  <a:pt x="188" y="2040"/>
                </a:lnTo>
                <a:lnTo>
                  <a:pt x="187" y="2040"/>
                </a:lnTo>
                <a:lnTo>
                  <a:pt x="187" y="2038"/>
                </a:lnTo>
                <a:lnTo>
                  <a:pt x="186" y="2038"/>
                </a:lnTo>
                <a:lnTo>
                  <a:pt x="186" y="2038"/>
                </a:lnTo>
                <a:lnTo>
                  <a:pt x="185" y="2038"/>
                </a:lnTo>
                <a:lnTo>
                  <a:pt x="184" y="2038"/>
                </a:lnTo>
                <a:lnTo>
                  <a:pt x="183" y="2038"/>
                </a:lnTo>
                <a:lnTo>
                  <a:pt x="183" y="2037"/>
                </a:lnTo>
                <a:lnTo>
                  <a:pt x="183" y="2036"/>
                </a:lnTo>
                <a:lnTo>
                  <a:pt x="182" y="2036"/>
                </a:lnTo>
                <a:lnTo>
                  <a:pt x="183" y="2035"/>
                </a:lnTo>
                <a:lnTo>
                  <a:pt x="183" y="2034"/>
                </a:lnTo>
                <a:lnTo>
                  <a:pt x="182" y="2034"/>
                </a:lnTo>
                <a:lnTo>
                  <a:pt x="182" y="2035"/>
                </a:lnTo>
                <a:lnTo>
                  <a:pt x="181" y="2035"/>
                </a:lnTo>
                <a:lnTo>
                  <a:pt x="179" y="2035"/>
                </a:lnTo>
                <a:lnTo>
                  <a:pt x="178" y="2035"/>
                </a:lnTo>
                <a:lnTo>
                  <a:pt x="178" y="2034"/>
                </a:lnTo>
                <a:lnTo>
                  <a:pt x="177" y="2035"/>
                </a:lnTo>
                <a:lnTo>
                  <a:pt x="177" y="2034"/>
                </a:lnTo>
                <a:lnTo>
                  <a:pt x="176" y="2034"/>
                </a:lnTo>
                <a:lnTo>
                  <a:pt x="176" y="2035"/>
                </a:lnTo>
                <a:lnTo>
                  <a:pt x="177" y="2036"/>
                </a:lnTo>
                <a:lnTo>
                  <a:pt x="177" y="2037"/>
                </a:lnTo>
                <a:lnTo>
                  <a:pt x="178" y="2037"/>
                </a:lnTo>
                <a:lnTo>
                  <a:pt x="179" y="2037"/>
                </a:lnTo>
                <a:lnTo>
                  <a:pt x="179" y="2038"/>
                </a:lnTo>
                <a:lnTo>
                  <a:pt x="181" y="2038"/>
                </a:lnTo>
                <a:lnTo>
                  <a:pt x="181" y="2040"/>
                </a:lnTo>
                <a:lnTo>
                  <a:pt x="182" y="2040"/>
                </a:lnTo>
                <a:lnTo>
                  <a:pt x="183" y="2041"/>
                </a:lnTo>
                <a:lnTo>
                  <a:pt x="184" y="2041"/>
                </a:lnTo>
                <a:lnTo>
                  <a:pt x="184" y="2042"/>
                </a:lnTo>
                <a:lnTo>
                  <a:pt x="183" y="2042"/>
                </a:lnTo>
                <a:lnTo>
                  <a:pt x="184" y="2043"/>
                </a:lnTo>
                <a:lnTo>
                  <a:pt x="185" y="2042"/>
                </a:lnTo>
                <a:lnTo>
                  <a:pt x="186" y="2043"/>
                </a:lnTo>
                <a:lnTo>
                  <a:pt x="186" y="2044"/>
                </a:lnTo>
                <a:lnTo>
                  <a:pt x="187" y="2045"/>
                </a:lnTo>
                <a:lnTo>
                  <a:pt x="188" y="2045"/>
                </a:lnTo>
                <a:lnTo>
                  <a:pt x="188" y="2046"/>
                </a:lnTo>
                <a:lnTo>
                  <a:pt x="189" y="2046"/>
                </a:lnTo>
                <a:lnTo>
                  <a:pt x="190" y="2047"/>
                </a:lnTo>
                <a:lnTo>
                  <a:pt x="190" y="2048"/>
                </a:lnTo>
                <a:lnTo>
                  <a:pt x="191" y="2048"/>
                </a:lnTo>
                <a:lnTo>
                  <a:pt x="191" y="2049"/>
                </a:lnTo>
                <a:lnTo>
                  <a:pt x="192" y="2049"/>
                </a:lnTo>
                <a:lnTo>
                  <a:pt x="192" y="2050"/>
                </a:lnTo>
                <a:lnTo>
                  <a:pt x="191" y="2050"/>
                </a:lnTo>
                <a:lnTo>
                  <a:pt x="192" y="2051"/>
                </a:lnTo>
                <a:lnTo>
                  <a:pt x="193" y="2051"/>
                </a:lnTo>
                <a:lnTo>
                  <a:pt x="195" y="2051"/>
                </a:lnTo>
                <a:lnTo>
                  <a:pt x="196" y="2052"/>
                </a:lnTo>
                <a:lnTo>
                  <a:pt x="196" y="2051"/>
                </a:lnTo>
                <a:lnTo>
                  <a:pt x="197" y="2052"/>
                </a:lnTo>
                <a:lnTo>
                  <a:pt x="200" y="2054"/>
                </a:lnTo>
                <a:lnTo>
                  <a:pt x="202" y="2054"/>
                </a:lnTo>
                <a:lnTo>
                  <a:pt x="205" y="2058"/>
                </a:lnTo>
                <a:lnTo>
                  <a:pt x="206" y="2060"/>
                </a:lnTo>
                <a:lnTo>
                  <a:pt x="207" y="2063"/>
                </a:lnTo>
                <a:lnTo>
                  <a:pt x="211" y="2065"/>
                </a:lnTo>
                <a:lnTo>
                  <a:pt x="212" y="2070"/>
                </a:lnTo>
                <a:lnTo>
                  <a:pt x="211" y="2074"/>
                </a:lnTo>
                <a:lnTo>
                  <a:pt x="211" y="2076"/>
                </a:lnTo>
                <a:lnTo>
                  <a:pt x="211" y="2077"/>
                </a:lnTo>
                <a:lnTo>
                  <a:pt x="211" y="2078"/>
                </a:lnTo>
                <a:lnTo>
                  <a:pt x="211" y="2079"/>
                </a:lnTo>
                <a:lnTo>
                  <a:pt x="210" y="2080"/>
                </a:lnTo>
                <a:lnTo>
                  <a:pt x="211" y="2080"/>
                </a:lnTo>
                <a:lnTo>
                  <a:pt x="213" y="2080"/>
                </a:lnTo>
                <a:lnTo>
                  <a:pt x="216" y="2082"/>
                </a:lnTo>
                <a:lnTo>
                  <a:pt x="217" y="2080"/>
                </a:lnTo>
                <a:lnTo>
                  <a:pt x="218" y="2079"/>
                </a:lnTo>
                <a:lnTo>
                  <a:pt x="219" y="2079"/>
                </a:lnTo>
                <a:lnTo>
                  <a:pt x="221" y="2079"/>
                </a:lnTo>
                <a:lnTo>
                  <a:pt x="227" y="2077"/>
                </a:lnTo>
                <a:lnTo>
                  <a:pt x="232" y="2077"/>
                </a:lnTo>
                <a:lnTo>
                  <a:pt x="237" y="2077"/>
                </a:lnTo>
                <a:lnTo>
                  <a:pt x="238" y="2077"/>
                </a:lnTo>
                <a:lnTo>
                  <a:pt x="239" y="2077"/>
                </a:lnTo>
                <a:lnTo>
                  <a:pt x="240" y="2077"/>
                </a:lnTo>
                <a:lnTo>
                  <a:pt x="240" y="2077"/>
                </a:lnTo>
                <a:lnTo>
                  <a:pt x="239" y="2077"/>
                </a:lnTo>
                <a:lnTo>
                  <a:pt x="239" y="2076"/>
                </a:lnTo>
                <a:lnTo>
                  <a:pt x="239" y="2075"/>
                </a:lnTo>
                <a:lnTo>
                  <a:pt x="240" y="2075"/>
                </a:lnTo>
                <a:lnTo>
                  <a:pt x="240" y="2074"/>
                </a:lnTo>
                <a:lnTo>
                  <a:pt x="241" y="2074"/>
                </a:lnTo>
                <a:lnTo>
                  <a:pt x="241" y="2075"/>
                </a:lnTo>
                <a:lnTo>
                  <a:pt x="242" y="2075"/>
                </a:lnTo>
                <a:lnTo>
                  <a:pt x="243" y="2075"/>
                </a:lnTo>
                <a:lnTo>
                  <a:pt x="243" y="2074"/>
                </a:lnTo>
                <a:lnTo>
                  <a:pt x="244" y="2074"/>
                </a:lnTo>
                <a:lnTo>
                  <a:pt x="244" y="2073"/>
                </a:lnTo>
                <a:lnTo>
                  <a:pt x="245" y="2073"/>
                </a:lnTo>
                <a:lnTo>
                  <a:pt x="245" y="2072"/>
                </a:lnTo>
                <a:lnTo>
                  <a:pt x="245" y="2071"/>
                </a:lnTo>
                <a:lnTo>
                  <a:pt x="246" y="2071"/>
                </a:lnTo>
                <a:lnTo>
                  <a:pt x="247" y="2071"/>
                </a:lnTo>
                <a:lnTo>
                  <a:pt x="248" y="2071"/>
                </a:lnTo>
                <a:lnTo>
                  <a:pt x="248" y="2070"/>
                </a:lnTo>
                <a:lnTo>
                  <a:pt x="248" y="2069"/>
                </a:lnTo>
                <a:lnTo>
                  <a:pt x="250" y="2069"/>
                </a:lnTo>
                <a:lnTo>
                  <a:pt x="250" y="2070"/>
                </a:lnTo>
                <a:lnTo>
                  <a:pt x="250" y="2071"/>
                </a:lnTo>
                <a:lnTo>
                  <a:pt x="250" y="2072"/>
                </a:lnTo>
                <a:lnTo>
                  <a:pt x="248" y="2073"/>
                </a:lnTo>
                <a:lnTo>
                  <a:pt x="248" y="2074"/>
                </a:lnTo>
                <a:lnTo>
                  <a:pt x="247" y="2074"/>
                </a:lnTo>
                <a:lnTo>
                  <a:pt x="247" y="2075"/>
                </a:lnTo>
                <a:lnTo>
                  <a:pt x="247" y="2076"/>
                </a:lnTo>
                <a:lnTo>
                  <a:pt x="248" y="2076"/>
                </a:lnTo>
                <a:lnTo>
                  <a:pt x="253" y="2074"/>
                </a:lnTo>
                <a:lnTo>
                  <a:pt x="255" y="2074"/>
                </a:lnTo>
                <a:lnTo>
                  <a:pt x="260" y="2071"/>
                </a:lnTo>
                <a:lnTo>
                  <a:pt x="265" y="2066"/>
                </a:lnTo>
                <a:lnTo>
                  <a:pt x="266" y="2066"/>
                </a:lnTo>
                <a:lnTo>
                  <a:pt x="267" y="2065"/>
                </a:lnTo>
                <a:lnTo>
                  <a:pt x="268" y="2065"/>
                </a:lnTo>
                <a:lnTo>
                  <a:pt x="268" y="2064"/>
                </a:lnTo>
                <a:lnTo>
                  <a:pt x="269" y="2065"/>
                </a:lnTo>
                <a:lnTo>
                  <a:pt x="269" y="2064"/>
                </a:lnTo>
                <a:lnTo>
                  <a:pt x="270" y="2064"/>
                </a:lnTo>
                <a:lnTo>
                  <a:pt x="274" y="2061"/>
                </a:lnTo>
                <a:lnTo>
                  <a:pt x="275" y="2060"/>
                </a:lnTo>
                <a:lnTo>
                  <a:pt x="278" y="2059"/>
                </a:lnTo>
                <a:lnTo>
                  <a:pt x="281" y="2057"/>
                </a:lnTo>
                <a:lnTo>
                  <a:pt x="283" y="2057"/>
                </a:lnTo>
                <a:lnTo>
                  <a:pt x="284" y="2057"/>
                </a:lnTo>
                <a:lnTo>
                  <a:pt x="285" y="2057"/>
                </a:lnTo>
                <a:lnTo>
                  <a:pt x="286" y="2056"/>
                </a:lnTo>
                <a:lnTo>
                  <a:pt x="287" y="2056"/>
                </a:lnTo>
                <a:lnTo>
                  <a:pt x="288" y="2055"/>
                </a:lnTo>
                <a:lnTo>
                  <a:pt x="288" y="2056"/>
                </a:lnTo>
                <a:lnTo>
                  <a:pt x="289" y="2055"/>
                </a:lnTo>
                <a:lnTo>
                  <a:pt x="289" y="2056"/>
                </a:lnTo>
                <a:lnTo>
                  <a:pt x="289" y="2056"/>
                </a:lnTo>
                <a:lnTo>
                  <a:pt x="290" y="2056"/>
                </a:lnTo>
                <a:lnTo>
                  <a:pt x="292" y="2056"/>
                </a:lnTo>
                <a:lnTo>
                  <a:pt x="293" y="2056"/>
                </a:lnTo>
                <a:lnTo>
                  <a:pt x="293" y="2057"/>
                </a:lnTo>
                <a:lnTo>
                  <a:pt x="294" y="2057"/>
                </a:lnTo>
                <a:lnTo>
                  <a:pt x="295" y="2057"/>
                </a:lnTo>
                <a:lnTo>
                  <a:pt x="296" y="2057"/>
                </a:lnTo>
                <a:lnTo>
                  <a:pt x="295" y="2058"/>
                </a:lnTo>
                <a:lnTo>
                  <a:pt x="295" y="2059"/>
                </a:lnTo>
                <a:lnTo>
                  <a:pt x="298" y="2058"/>
                </a:lnTo>
                <a:lnTo>
                  <a:pt x="299" y="2056"/>
                </a:lnTo>
                <a:lnTo>
                  <a:pt x="298" y="2056"/>
                </a:lnTo>
                <a:lnTo>
                  <a:pt x="298" y="2055"/>
                </a:lnTo>
                <a:lnTo>
                  <a:pt x="298" y="2054"/>
                </a:lnTo>
                <a:lnTo>
                  <a:pt x="296" y="2052"/>
                </a:lnTo>
                <a:lnTo>
                  <a:pt x="295" y="2052"/>
                </a:lnTo>
                <a:lnTo>
                  <a:pt x="294" y="2052"/>
                </a:lnTo>
                <a:lnTo>
                  <a:pt x="294" y="2051"/>
                </a:lnTo>
                <a:lnTo>
                  <a:pt x="292" y="2051"/>
                </a:lnTo>
                <a:lnTo>
                  <a:pt x="290" y="2051"/>
                </a:lnTo>
                <a:lnTo>
                  <a:pt x="289" y="2051"/>
                </a:lnTo>
                <a:lnTo>
                  <a:pt x="289" y="2051"/>
                </a:lnTo>
                <a:lnTo>
                  <a:pt x="289" y="2051"/>
                </a:lnTo>
                <a:lnTo>
                  <a:pt x="289" y="2050"/>
                </a:lnTo>
                <a:lnTo>
                  <a:pt x="289" y="2049"/>
                </a:lnTo>
                <a:lnTo>
                  <a:pt x="289" y="2049"/>
                </a:lnTo>
                <a:lnTo>
                  <a:pt x="289" y="2050"/>
                </a:lnTo>
                <a:lnTo>
                  <a:pt x="290" y="2050"/>
                </a:lnTo>
                <a:lnTo>
                  <a:pt x="292" y="2050"/>
                </a:lnTo>
                <a:lnTo>
                  <a:pt x="293" y="2050"/>
                </a:lnTo>
                <a:lnTo>
                  <a:pt x="297" y="2051"/>
                </a:lnTo>
                <a:lnTo>
                  <a:pt x="296" y="2050"/>
                </a:lnTo>
                <a:lnTo>
                  <a:pt x="296" y="2049"/>
                </a:lnTo>
                <a:lnTo>
                  <a:pt x="296" y="2048"/>
                </a:lnTo>
                <a:lnTo>
                  <a:pt x="295" y="2047"/>
                </a:lnTo>
                <a:lnTo>
                  <a:pt x="295" y="2048"/>
                </a:lnTo>
                <a:lnTo>
                  <a:pt x="294" y="2048"/>
                </a:lnTo>
                <a:lnTo>
                  <a:pt x="294" y="2049"/>
                </a:lnTo>
                <a:lnTo>
                  <a:pt x="293" y="2049"/>
                </a:lnTo>
                <a:lnTo>
                  <a:pt x="294" y="2048"/>
                </a:lnTo>
                <a:lnTo>
                  <a:pt x="293" y="2047"/>
                </a:lnTo>
                <a:lnTo>
                  <a:pt x="294" y="2047"/>
                </a:lnTo>
                <a:lnTo>
                  <a:pt x="294" y="2046"/>
                </a:lnTo>
                <a:lnTo>
                  <a:pt x="295" y="2046"/>
                </a:lnTo>
                <a:lnTo>
                  <a:pt x="294" y="2045"/>
                </a:lnTo>
                <a:lnTo>
                  <a:pt x="295" y="2045"/>
                </a:lnTo>
                <a:lnTo>
                  <a:pt x="296" y="2045"/>
                </a:lnTo>
                <a:lnTo>
                  <a:pt x="296" y="2044"/>
                </a:lnTo>
                <a:lnTo>
                  <a:pt x="295" y="2044"/>
                </a:lnTo>
                <a:lnTo>
                  <a:pt x="295" y="2043"/>
                </a:lnTo>
                <a:lnTo>
                  <a:pt x="296" y="2044"/>
                </a:lnTo>
                <a:lnTo>
                  <a:pt x="296" y="2043"/>
                </a:lnTo>
                <a:lnTo>
                  <a:pt x="296" y="2042"/>
                </a:lnTo>
                <a:lnTo>
                  <a:pt x="297" y="2042"/>
                </a:lnTo>
                <a:lnTo>
                  <a:pt x="298" y="2042"/>
                </a:lnTo>
                <a:lnTo>
                  <a:pt x="298" y="2041"/>
                </a:lnTo>
                <a:lnTo>
                  <a:pt x="299" y="2041"/>
                </a:lnTo>
                <a:lnTo>
                  <a:pt x="298" y="2040"/>
                </a:lnTo>
                <a:lnTo>
                  <a:pt x="299" y="2040"/>
                </a:lnTo>
                <a:lnTo>
                  <a:pt x="299" y="2041"/>
                </a:lnTo>
                <a:lnTo>
                  <a:pt x="300" y="2041"/>
                </a:lnTo>
                <a:lnTo>
                  <a:pt x="301" y="2041"/>
                </a:lnTo>
                <a:lnTo>
                  <a:pt x="301" y="2042"/>
                </a:lnTo>
                <a:lnTo>
                  <a:pt x="301" y="2043"/>
                </a:lnTo>
                <a:lnTo>
                  <a:pt x="302" y="2042"/>
                </a:lnTo>
                <a:lnTo>
                  <a:pt x="303" y="2042"/>
                </a:lnTo>
                <a:lnTo>
                  <a:pt x="304" y="2041"/>
                </a:lnTo>
                <a:lnTo>
                  <a:pt x="303" y="2040"/>
                </a:lnTo>
                <a:lnTo>
                  <a:pt x="304" y="2040"/>
                </a:lnTo>
                <a:lnTo>
                  <a:pt x="304" y="2038"/>
                </a:lnTo>
                <a:lnTo>
                  <a:pt x="304" y="2037"/>
                </a:lnTo>
                <a:lnTo>
                  <a:pt x="306" y="2037"/>
                </a:lnTo>
                <a:lnTo>
                  <a:pt x="307" y="2037"/>
                </a:lnTo>
                <a:lnTo>
                  <a:pt x="308" y="2038"/>
                </a:lnTo>
                <a:lnTo>
                  <a:pt x="309" y="2038"/>
                </a:lnTo>
                <a:lnTo>
                  <a:pt x="309" y="2040"/>
                </a:lnTo>
                <a:lnTo>
                  <a:pt x="310" y="2040"/>
                </a:lnTo>
                <a:lnTo>
                  <a:pt x="311" y="2040"/>
                </a:lnTo>
                <a:lnTo>
                  <a:pt x="311" y="2038"/>
                </a:lnTo>
                <a:lnTo>
                  <a:pt x="311" y="2037"/>
                </a:lnTo>
                <a:lnTo>
                  <a:pt x="310" y="2037"/>
                </a:lnTo>
                <a:lnTo>
                  <a:pt x="310" y="2036"/>
                </a:lnTo>
                <a:lnTo>
                  <a:pt x="310" y="2035"/>
                </a:lnTo>
                <a:lnTo>
                  <a:pt x="311" y="2036"/>
                </a:lnTo>
                <a:lnTo>
                  <a:pt x="311" y="2037"/>
                </a:lnTo>
                <a:lnTo>
                  <a:pt x="312" y="2037"/>
                </a:lnTo>
                <a:lnTo>
                  <a:pt x="313" y="2038"/>
                </a:lnTo>
                <a:lnTo>
                  <a:pt x="313" y="2037"/>
                </a:lnTo>
                <a:lnTo>
                  <a:pt x="314" y="2037"/>
                </a:lnTo>
                <a:lnTo>
                  <a:pt x="313" y="2038"/>
                </a:lnTo>
                <a:lnTo>
                  <a:pt x="314" y="2038"/>
                </a:lnTo>
                <a:lnTo>
                  <a:pt x="313" y="2041"/>
                </a:lnTo>
                <a:lnTo>
                  <a:pt x="314" y="2041"/>
                </a:lnTo>
                <a:lnTo>
                  <a:pt x="314" y="2040"/>
                </a:lnTo>
                <a:lnTo>
                  <a:pt x="315" y="2040"/>
                </a:lnTo>
                <a:lnTo>
                  <a:pt x="315" y="2041"/>
                </a:lnTo>
                <a:lnTo>
                  <a:pt x="315" y="2040"/>
                </a:lnTo>
                <a:lnTo>
                  <a:pt x="315" y="2038"/>
                </a:lnTo>
                <a:lnTo>
                  <a:pt x="316" y="2038"/>
                </a:lnTo>
                <a:lnTo>
                  <a:pt x="317" y="2038"/>
                </a:lnTo>
                <a:lnTo>
                  <a:pt x="318" y="2038"/>
                </a:lnTo>
                <a:lnTo>
                  <a:pt x="320" y="2038"/>
                </a:lnTo>
                <a:lnTo>
                  <a:pt x="321" y="2038"/>
                </a:lnTo>
                <a:lnTo>
                  <a:pt x="322" y="2038"/>
                </a:lnTo>
                <a:lnTo>
                  <a:pt x="323" y="2037"/>
                </a:lnTo>
                <a:lnTo>
                  <a:pt x="324" y="2037"/>
                </a:lnTo>
                <a:lnTo>
                  <a:pt x="325" y="2037"/>
                </a:lnTo>
                <a:lnTo>
                  <a:pt x="326" y="2036"/>
                </a:lnTo>
                <a:lnTo>
                  <a:pt x="326" y="2037"/>
                </a:lnTo>
                <a:lnTo>
                  <a:pt x="327" y="2037"/>
                </a:lnTo>
                <a:lnTo>
                  <a:pt x="327" y="2036"/>
                </a:lnTo>
                <a:lnTo>
                  <a:pt x="328" y="2037"/>
                </a:lnTo>
                <a:lnTo>
                  <a:pt x="328" y="2036"/>
                </a:lnTo>
                <a:lnTo>
                  <a:pt x="329" y="2036"/>
                </a:lnTo>
                <a:lnTo>
                  <a:pt x="329" y="2037"/>
                </a:lnTo>
                <a:lnTo>
                  <a:pt x="329" y="2038"/>
                </a:lnTo>
                <a:lnTo>
                  <a:pt x="330" y="2038"/>
                </a:lnTo>
                <a:lnTo>
                  <a:pt x="330" y="2040"/>
                </a:lnTo>
                <a:lnTo>
                  <a:pt x="330" y="2041"/>
                </a:lnTo>
                <a:lnTo>
                  <a:pt x="331" y="2041"/>
                </a:lnTo>
                <a:lnTo>
                  <a:pt x="332" y="2042"/>
                </a:lnTo>
                <a:lnTo>
                  <a:pt x="334" y="2043"/>
                </a:lnTo>
                <a:lnTo>
                  <a:pt x="335" y="2043"/>
                </a:lnTo>
                <a:lnTo>
                  <a:pt x="335" y="2044"/>
                </a:lnTo>
                <a:lnTo>
                  <a:pt x="336" y="2044"/>
                </a:lnTo>
                <a:lnTo>
                  <a:pt x="336" y="2045"/>
                </a:lnTo>
                <a:lnTo>
                  <a:pt x="337" y="2045"/>
                </a:lnTo>
                <a:lnTo>
                  <a:pt x="338" y="2045"/>
                </a:lnTo>
                <a:lnTo>
                  <a:pt x="338" y="2046"/>
                </a:lnTo>
                <a:lnTo>
                  <a:pt x="339" y="2046"/>
                </a:lnTo>
                <a:lnTo>
                  <a:pt x="340" y="2046"/>
                </a:lnTo>
                <a:lnTo>
                  <a:pt x="340" y="2047"/>
                </a:lnTo>
                <a:lnTo>
                  <a:pt x="341" y="2047"/>
                </a:lnTo>
                <a:lnTo>
                  <a:pt x="341" y="2047"/>
                </a:lnTo>
                <a:lnTo>
                  <a:pt x="341" y="2048"/>
                </a:lnTo>
                <a:lnTo>
                  <a:pt x="342" y="2048"/>
                </a:lnTo>
                <a:lnTo>
                  <a:pt x="343" y="2049"/>
                </a:lnTo>
                <a:lnTo>
                  <a:pt x="344" y="2050"/>
                </a:lnTo>
                <a:lnTo>
                  <a:pt x="345" y="2050"/>
                </a:lnTo>
                <a:lnTo>
                  <a:pt x="346" y="2050"/>
                </a:lnTo>
                <a:lnTo>
                  <a:pt x="348" y="2050"/>
                </a:lnTo>
                <a:lnTo>
                  <a:pt x="348" y="2051"/>
                </a:lnTo>
                <a:lnTo>
                  <a:pt x="349" y="2051"/>
                </a:lnTo>
                <a:lnTo>
                  <a:pt x="350" y="2051"/>
                </a:lnTo>
                <a:lnTo>
                  <a:pt x="352" y="2051"/>
                </a:lnTo>
                <a:lnTo>
                  <a:pt x="353" y="2052"/>
                </a:lnTo>
                <a:lnTo>
                  <a:pt x="354" y="2054"/>
                </a:lnTo>
                <a:lnTo>
                  <a:pt x="354" y="2055"/>
                </a:lnTo>
                <a:lnTo>
                  <a:pt x="355" y="2055"/>
                </a:lnTo>
                <a:lnTo>
                  <a:pt x="356" y="2055"/>
                </a:lnTo>
                <a:lnTo>
                  <a:pt x="357" y="2056"/>
                </a:lnTo>
                <a:lnTo>
                  <a:pt x="358" y="2056"/>
                </a:lnTo>
                <a:lnTo>
                  <a:pt x="360" y="2059"/>
                </a:lnTo>
                <a:lnTo>
                  <a:pt x="362" y="2060"/>
                </a:lnTo>
                <a:lnTo>
                  <a:pt x="364" y="2064"/>
                </a:lnTo>
                <a:lnTo>
                  <a:pt x="365" y="2065"/>
                </a:lnTo>
                <a:lnTo>
                  <a:pt x="366" y="2065"/>
                </a:lnTo>
                <a:lnTo>
                  <a:pt x="366" y="2066"/>
                </a:lnTo>
                <a:lnTo>
                  <a:pt x="367" y="2068"/>
                </a:lnTo>
                <a:lnTo>
                  <a:pt x="367" y="2070"/>
                </a:lnTo>
                <a:lnTo>
                  <a:pt x="368" y="2070"/>
                </a:lnTo>
                <a:lnTo>
                  <a:pt x="368" y="2071"/>
                </a:lnTo>
                <a:lnTo>
                  <a:pt x="367" y="2071"/>
                </a:lnTo>
                <a:lnTo>
                  <a:pt x="367" y="2072"/>
                </a:lnTo>
                <a:lnTo>
                  <a:pt x="368" y="2073"/>
                </a:lnTo>
                <a:lnTo>
                  <a:pt x="368" y="2075"/>
                </a:lnTo>
                <a:lnTo>
                  <a:pt x="369" y="2075"/>
                </a:lnTo>
                <a:lnTo>
                  <a:pt x="369" y="2076"/>
                </a:lnTo>
                <a:lnTo>
                  <a:pt x="370" y="2077"/>
                </a:lnTo>
                <a:lnTo>
                  <a:pt x="375" y="2077"/>
                </a:lnTo>
                <a:lnTo>
                  <a:pt x="376" y="2079"/>
                </a:lnTo>
                <a:lnTo>
                  <a:pt x="376" y="2080"/>
                </a:lnTo>
                <a:lnTo>
                  <a:pt x="377" y="2080"/>
                </a:lnTo>
                <a:lnTo>
                  <a:pt x="378" y="2080"/>
                </a:lnTo>
                <a:lnTo>
                  <a:pt x="378" y="2082"/>
                </a:lnTo>
                <a:lnTo>
                  <a:pt x="379" y="2082"/>
                </a:lnTo>
                <a:lnTo>
                  <a:pt x="380" y="2082"/>
                </a:lnTo>
                <a:lnTo>
                  <a:pt x="381" y="2082"/>
                </a:lnTo>
                <a:lnTo>
                  <a:pt x="381" y="2083"/>
                </a:lnTo>
                <a:lnTo>
                  <a:pt x="382" y="2083"/>
                </a:lnTo>
                <a:lnTo>
                  <a:pt x="383" y="2084"/>
                </a:lnTo>
                <a:lnTo>
                  <a:pt x="383" y="2085"/>
                </a:lnTo>
                <a:lnTo>
                  <a:pt x="383" y="2088"/>
                </a:lnTo>
                <a:lnTo>
                  <a:pt x="383" y="2089"/>
                </a:lnTo>
                <a:lnTo>
                  <a:pt x="383" y="2090"/>
                </a:lnTo>
                <a:lnTo>
                  <a:pt x="383" y="2093"/>
                </a:lnTo>
                <a:lnTo>
                  <a:pt x="383" y="2095"/>
                </a:lnTo>
                <a:lnTo>
                  <a:pt x="383" y="2096"/>
                </a:lnTo>
                <a:lnTo>
                  <a:pt x="384" y="2098"/>
                </a:lnTo>
                <a:lnTo>
                  <a:pt x="385" y="2099"/>
                </a:lnTo>
                <a:lnTo>
                  <a:pt x="385" y="2100"/>
                </a:lnTo>
                <a:lnTo>
                  <a:pt x="386" y="2101"/>
                </a:lnTo>
                <a:lnTo>
                  <a:pt x="387" y="2101"/>
                </a:lnTo>
                <a:lnTo>
                  <a:pt x="389" y="2102"/>
                </a:lnTo>
                <a:lnTo>
                  <a:pt x="390" y="2102"/>
                </a:lnTo>
                <a:lnTo>
                  <a:pt x="390" y="2103"/>
                </a:lnTo>
                <a:lnTo>
                  <a:pt x="391" y="2103"/>
                </a:lnTo>
                <a:lnTo>
                  <a:pt x="392" y="2103"/>
                </a:lnTo>
                <a:lnTo>
                  <a:pt x="392" y="2103"/>
                </a:lnTo>
                <a:lnTo>
                  <a:pt x="394" y="2105"/>
                </a:lnTo>
                <a:lnTo>
                  <a:pt x="394" y="2106"/>
                </a:lnTo>
                <a:lnTo>
                  <a:pt x="394" y="2106"/>
                </a:lnTo>
                <a:lnTo>
                  <a:pt x="395" y="2107"/>
                </a:lnTo>
                <a:lnTo>
                  <a:pt x="395" y="2106"/>
                </a:lnTo>
                <a:lnTo>
                  <a:pt x="396" y="2106"/>
                </a:lnTo>
                <a:lnTo>
                  <a:pt x="397" y="2106"/>
                </a:lnTo>
                <a:lnTo>
                  <a:pt x="398" y="2107"/>
                </a:lnTo>
                <a:lnTo>
                  <a:pt x="399" y="2107"/>
                </a:lnTo>
                <a:lnTo>
                  <a:pt x="399" y="2109"/>
                </a:lnTo>
                <a:lnTo>
                  <a:pt x="401" y="2111"/>
                </a:lnTo>
                <a:lnTo>
                  <a:pt x="401" y="2112"/>
                </a:lnTo>
                <a:lnTo>
                  <a:pt x="401" y="2113"/>
                </a:lnTo>
                <a:lnTo>
                  <a:pt x="403" y="2113"/>
                </a:lnTo>
                <a:lnTo>
                  <a:pt x="403" y="2114"/>
                </a:lnTo>
                <a:lnTo>
                  <a:pt x="403" y="2115"/>
                </a:lnTo>
                <a:lnTo>
                  <a:pt x="403" y="2116"/>
                </a:lnTo>
                <a:lnTo>
                  <a:pt x="404" y="2116"/>
                </a:lnTo>
                <a:lnTo>
                  <a:pt x="404" y="2117"/>
                </a:lnTo>
                <a:lnTo>
                  <a:pt x="404" y="2118"/>
                </a:lnTo>
                <a:lnTo>
                  <a:pt x="405" y="2118"/>
                </a:lnTo>
                <a:lnTo>
                  <a:pt x="406" y="2118"/>
                </a:lnTo>
                <a:lnTo>
                  <a:pt x="405" y="2119"/>
                </a:lnTo>
                <a:lnTo>
                  <a:pt x="404" y="2119"/>
                </a:lnTo>
                <a:lnTo>
                  <a:pt x="404" y="2120"/>
                </a:lnTo>
                <a:lnTo>
                  <a:pt x="404" y="2121"/>
                </a:lnTo>
                <a:lnTo>
                  <a:pt x="405" y="2121"/>
                </a:lnTo>
                <a:lnTo>
                  <a:pt x="405" y="2123"/>
                </a:lnTo>
                <a:lnTo>
                  <a:pt x="406" y="2123"/>
                </a:lnTo>
                <a:lnTo>
                  <a:pt x="407" y="2123"/>
                </a:lnTo>
                <a:lnTo>
                  <a:pt x="408" y="2123"/>
                </a:lnTo>
                <a:lnTo>
                  <a:pt x="408" y="2124"/>
                </a:lnTo>
                <a:lnTo>
                  <a:pt x="409" y="2124"/>
                </a:lnTo>
                <a:lnTo>
                  <a:pt x="409" y="2123"/>
                </a:lnTo>
                <a:lnTo>
                  <a:pt x="410" y="2124"/>
                </a:lnTo>
                <a:lnTo>
                  <a:pt x="410" y="2125"/>
                </a:lnTo>
                <a:lnTo>
                  <a:pt x="411" y="2125"/>
                </a:lnTo>
                <a:lnTo>
                  <a:pt x="412" y="2125"/>
                </a:lnTo>
                <a:lnTo>
                  <a:pt x="412" y="2126"/>
                </a:lnTo>
                <a:lnTo>
                  <a:pt x="413" y="2127"/>
                </a:lnTo>
                <a:lnTo>
                  <a:pt x="413" y="2128"/>
                </a:lnTo>
                <a:lnTo>
                  <a:pt x="414" y="2129"/>
                </a:lnTo>
                <a:lnTo>
                  <a:pt x="413" y="2129"/>
                </a:lnTo>
                <a:lnTo>
                  <a:pt x="412" y="2129"/>
                </a:lnTo>
                <a:lnTo>
                  <a:pt x="412" y="2129"/>
                </a:lnTo>
                <a:lnTo>
                  <a:pt x="413" y="2129"/>
                </a:lnTo>
                <a:lnTo>
                  <a:pt x="414" y="2129"/>
                </a:lnTo>
                <a:lnTo>
                  <a:pt x="414" y="2130"/>
                </a:lnTo>
                <a:lnTo>
                  <a:pt x="413" y="2130"/>
                </a:lnTo>
                <a:lnTo>
                  <a:pt x="412" y="2130"/>
                </a:lnTo>
                <a:lnTo>
                  <a:pt x="413" y="2131"/>
                </a:lnTo>
                <a:lnTo>
                  <a:pt x="413" y="2132"/>
                </a:lnTo>
                <a:lnTo>
                  <a:pt x="414" y="2132"/>
                </a:lnTo>
                <a:lnTo>
                  <a:pt x="414" y="2133"/>
                </a:lnTo>
                <a:lnTo>
                  <a:pt x="415" y="2133"/>
                </a:lnTo>
                <a:lnTo>
                  <a:pt x="417" y="2134"/>
                </a:lnTo>
                <a:lnTo>
                  <a:pt x="418" y="2134"/>
                </a:lnTo>
                <a:lnTo>
                  <a:pt x="419" y="2134"/>
                </a:lnTo>
                <a:lnTo>
                  <a:pt x="419" y="2135"/>
                </a:lnTo>
                <a:lnTo>
                  <a:pt x="420" y="2135"/>
                </a:lnTo>
                <a:lnTo>
                  <a:pt x="420" y="2134"/>
                </a:lnTo>
                <a:lnTo>
                  <a:pt x="420" y="2133"/>
                </a:lnTo>
                <a:lnTo>
                  <a:pt x="420" y="2133"/>
                </a:lnTo>
                <a:lnTo>
                  <a:pt x="421" y="2133"/>
                </a:lnTo>
                <a:lnTo>
                  <a:pt x="422" y="2133"/>
                </a:lnTo>
                <a:lnTo>
                  <a:pt x="423" y="2133"/>
                </a:lnTo>
                <a:lnTo>
                  <a:pt x="424" y="2133"/>
                </a:lnTo>
                <a:lnTo>
                  <a:pt x="425" y="2133"/>
                </a:lnTo>
                <a:lnTo>
                  <a:pt x="425" y="2134"/>
                </a:lnTo>
                <a:lnTo>
                  <a:pt x="426" y="2134"/>
                </a:lnTo>
                <a:lnTo>
                  <a:pt x="427" y="2134"/>
                </a:lnTo>
                <a:lnTo>
                  <a:pt x="428" y="2134"/>
                </a:lnTo>
                <a:lnTo>
                  <a:pt x="429" y="2134"/>
                </a:lnTo>
                <a:lnTo>
                  <a:pt x="431" y="2135"/>
                </a:lnTo>
                <a:lnTo>
                  <a:pt x="432" y="2134"/>
                </a:lnTo>
                <a:lnTo>
                  <a:pt x="432" y="2135"/>
                </a:lnTo>
                <a:lnTo>
                  <a:pt x="433" y="2135"/>
                </a:lnTo>
                <a:lnTo>
                  <a:pt x="433" y="2134"/>
                </a:lnTo>
                <a:lnTo>
                  <a:pt x="434" y="2135"/>
                </a:lnTo>
                <a:lnTo>
                  <a:pt x="435" y="2135"/>
                </a:lnTo>
                <a:lnTo>
                  <a:pt x="436" y="2135"/>
                </a:lnTo>
                <a:lnTo>
                  <a:pt x="437" y="2135"/>
                </a:lnTo>
                <a:lnTo>
                  <a:pt x="437" y="2137"/>
                </a:lnTo>
                <a:lnTo>
                  <a:pt x="438" y="2137"/>
                </a:lnTo>
                <a:lnTo>
                  <a:pt x="437" y="2138"/>
                </a:lnTo>
                <a:lnTo>
                  <a:pt x="437" y="2139"/>
                </a:lnTo>
                <a:lnTo>
                  <a:pt x="438" y="2139"/>
                </a:lnTo>
                <a:lnTo>
                  <a:pt x="438" y="2140"/>
                </a:lnTo>
                <a:lnTo>
                  <a:pt x="439" y="2140"/>
                </a:lnTo>
                <a:lnTo>
                  <a:pt x="440" y="2140"/>
                </a:lnTo>
                <a:lnTo>
                  <a:pt x="440" y="2141"/>
                </a:lnTo>
                <a:lnTo>
                  <a:pt x="439" y="2141"/>
                </a:lnTo>
                <a:lnTo>
                  <a:pt x="438" y="2141"/>
                </a:lnTo>
                <a:lnTo>
                  <a:pt x="438" y="2142"/>
                </a:lnTo>
                <a:lnTo>
                  <a:pt x="438" y="2143"/>
                </a:lnTo>
                <a:lnTo>
                  <a:pt x="437" y="2143"/>
                </a:lnTo>
                <a:lnTo>
                  <a:pt x="437" y="2144"/>
                </a:lnTo>
                <a:lnTo>
                  <a:pt x="438" y="2144"/>
                </a:lnTo>
                <a:lnTo>
                  <a:pt x="439" y="2144"/>
                </a:lnTo>
                <a:lnTo>
                  <a:pt x="440" y="2144"/>
                </a:lnTo>
                <a:lnTo>
                  <a:pt x="440" y="2145"/>
                </a:lnTo>
                <a:lnTo>
                  <a:pt x="441" y="2145"/>
                </a:lnTo>
                <a:lnTo>
                  <a:pt x="440" y="2146"/>
                </a:lnTo>
                <a:lnTo>
                  <a:pt x="441" y="2146"/>
                </a:lnTo>
                <a:lnTo>
                  <a:pt x="442" y="2146"/>
                </a:lnTo>
                <a:lnTo>
                  <a:pt x="442" y="2147"/>
                </a:lnTo>
                <a:lnTo>
                  <a:pt x="442" y="2148"/>
                </a:lnTo>
                <a:lnTo>
                  <a:pt x="442" y="2149"/>
                </a:lnTo>
                <a:lnTo>
                  <a:pt x="443" y="2149"/>
                </a:lnTo>
                <a:lnTo>
                  <a:pt x="443" y="2151"/>
                </a:lnTo>
                <a:lnTo>
                  <a:pt x="442" y="2151"/>
                </a:lnTo>
                <a:lnTo>
                  <a:pt x="442" y="2152"/>
                </a:lnTo>
                <a:lnTo>
                  <a:pt x="441" y="2152"/>
                </a:lnTo>
                <a:lnTo>
                  <a:pt x="441" y="2153"/>
                </a:lnTo>
                <a:lnTo>
                  <a:pt x="441" y="2154"/>
                </a:lnTo>
                <a:lnTo>
                  <a:pt x="442" y="2154"/>
                </a:lnTo>
                <a:lnTo>
                  <a:pt x="443" y="2153"/>
                </a:lnTo>
                <a:lnTo>
                  <a:pt x="445" y="2153"/>
                </a:lnTo>
                <a:lnTo>
                  <a:pt x="445" y="2154"/>
                </a:lnTo>
                <a:lnTo>
                  <a:pt x="443" y="2154"/>
                </a:lnTo>
                <a:lnTo>
                  <a:pt x="443" y="2155"/>
                </a:lnTo>
                <a:lnTo>
                  <a:pt x="443" y="2155"/>
                </a:lnTo>
                <a:lnTo>
                  <a:pt x="445" y="2155"/>
                </a:lnTo>
                <a:lnTo>
                  <a:pt x="445" y="2156"/>
                </a:lnTo>
                <a:lnTo>
                  <a:pt x="446" y="2158"/>
                </a:lnTo>
                <a:lnTo>
                  <a:pt x="446" y="2158"/>
                </a:lnTo>
                <a:lnTo>
                  <a:pt x="446" y="2159"/>
                </a:lnTo>
                <a:lnTo>
                  <a:pt x="447" y="2159"/>
                </a:lnTo>
                <a:lnTo>
                  <a:pt x="448" y="2159"/>
                </a:lnTo>
                <a:lnTo>
                  <a:pt x="448" y="2160"/>
                </a:lnTo>
                <a:lnTo>
                  <a:pt x="448" y="2161"/>
                </a:lnTo>
                <a:lnTo>
                  <a:pt x="449" y="2162"/>
                </a:lnTo>
                <a:lnTo>
                  <a:pt x="450" y="2162"/>
                </a:lnTo>
                <a:lnTo>
                  <a:pt x="451" y="2162"/>
                </a:lnTo>
                <a:lnTo>
                  <a:pt x="451" y="2163"/>
                </a:lnTo>
                <a:lnTo>
                  <a:pt x="452" y="2163"/>
                </a:lnTo>
                <a:lnTo>
                  <a:pt x="452" y="2165"/>
                </a:lnTo>
                <a:lnTo>
                  <a:pt x="452" y="2166"/>
                </a:lnTo>
                <a:lnTo>
                  <a:pt x="452" y="2167"/>
                </a:lnTo>
                <a:lnTo>
                  <a:pt x="452" y="2168"/>
                </a:lnTo>
                <a:lnTo>
                  <a:pt x="451" y="2168"/>
                </a:lnTo>
                <a:lnTo>
                  <a:pt x="450" y="2169"/>
                </a:lnTo>
                <a:lnTo>
                  <a:pt x="449" y="2169"/>
                </a:lnTo>
                <a:lnTo>
                  <a:pt x="450" y="2168"/>
                </a:lnTo>
                <a:lnTo>
                  <a:pt x="451" y="2168"/>
                </a:lnTo>
                <a:lnTo>
                  <a:pt x="451" y="2167"/>
                </a:lnTo>
                <a:lnTo>
                  <a:pt x="450" y="2167"/>
                </a:lnTo>
                <a:lnTo>
                  <a:pt x="449" y="2168"/>
                </a:lnTo>
                <a:lnTo>
                  <a:pt x="449" y="2167"/>
                </a:lnTo>
                <a:lnTo>
                  <a:pt x="448" y="2166"/>
                </a:lnTo>
                <a:lnTo>
                  <a:pt x="448" y="2167"/>
                </a:lnTo>
                <a:lnTo>
                  <a:pt x="447" y="2167"/>
                </a:lnTo>
                <a:lnTo>
                  <a:pt x="447" y="2168"/>
                </a:lnTo>
                <a:lnTo>
                  <a:pt x="446" y="2168"/>
                </a:lnTo>
                <a:lnTo>
                  <a:pt x="446" y="2169"/>
                </a:lnTo>
                <a:lnTo>
                  <a:pt x="446" y="2169"/>
                </a:lnTo>
                <a:lnTo>
                  <a:pt x="446" y="2168"/>
                </a:lnTo>
                <a:lnTo>
                  <a:pt x="446" y="2168"/>
                </a:lnTo>
                <a:lnTo>
                  <a:pt x="447" y="2167"/>
                </a:lnTo>
                <a:lnTo>
                  <a:pt x="446" y="2167"/>
                </a:lnTo>
                <a:lnTo>
                  <a:pt x="446" y="2167"/>
                </a:lnTo>
                <a:lnTo>
                  <a:pt x="445" y="2167"/>
                </a:lnTo>
                <a:lnTo>
                  <a:pt x="445" y="2168"/>
                </a:lnTo>
                <a:lnTo>
                  <a:pt x="445" y="2169"/>
                </a:lnTo>
                <a:lnTo>
                  <a:pt x="445" y="2170"/>
                </a:lnTo>
                <a:lnTo>
                  <a:pt x="446" y="2170"/>
                </a:lnTo>
                <a:lnTo>
                  <a:pt x="446" y="2170"/>
                </a:lnTo>
                <a:lnTo>
                  <a:pt x="447" y="2170"/>
                </a:lnTo>
                <a:lnTo>
                  <a:pt x="447" y="2171"/>
                </a:lnTo>
                <a:lnTo>
                  <a:pt x="448" y="2171"/>
                </a:lnTo>
                <a:lnTo>
                  <a:pt x="449" y="2171"/>
                </a:lnTo>
                <a:lnTo>
                  <a:pt x="449" y="2170"/>
                </a:lnTo>
                <a:lnTo>
                  <a:pt x="450" y="2170"/>
                </a:lnTo>
                <a:lnTo>
                  <a:pt x="450" y="2171"/>
                </a:lnTo>
                <a:lnTo>
                  <a:pt x="451" y="2170"/>
                </a:lnTo>
                <a:lnTo>
                  <a:pt x="452" y="2170"/>
                </a:lnTo>
                <a:lnTo>
                  <a:pt x="451" y="2171"/>
                </a:lnTo>
                <a:lnTo>
                  <a:pt x="451" y="2172"/>
                </a:lnTo>
                <a:lnTo>
                  <a:pt x="451" y="2173"/>
                </a:lnTo>
                <a:lnTo>
                  <a:pt x="452" y="2173"/>
                </a:lnTo>
                <a:lnTo>
                  <a:pt x="452" y="2174"/>
                </a:lnTo>
                <a:lnTo>
                  <a:pt x="452" y="2175"/>
                </a:lnTo>
                <a:lnTo>
                  <a:pt x="451" y="2175"/>
                </a:lnTo>
                <a:lnTo>
                  <a:pt x="451" y="2176"/>
                </a:lnTo>
                <a:lnTo>
                  <a:pt x="451" y="2178"/>
                </a:lnTo>
                <a:lnTo>
                  <a:pt x="452" y="2176"/>
                </a:lnTo>
                <a:lnTo>
                  <a:pt x="452" y="2178"/>
                </a:lnTo>
                <a:lnTo>
                  <a:pt x="451" y="2178"/>
                </a:lnTo>
                <a:lnTo>
                  <a:pt x="451" y="2179"/>
                </a:lnTo>
                <a:lnTo>
                  <a:pt x="451" y="2180"/>
                </a:lnTo>
                <a:lnTo>
                  <a:pt x="450" y="2180"/>
                </a:lnTo>
                <a:lnTo>
                  <a:pt x="450" y="2181"/>
                </a:lnTo>
                <a:lnTo>
                  <a:pt x="451" y="2181"/>
                </a:lnTo>
                <a:lnTo>
                  <a:pt x="451" y="2181"/>
                </a:lnTo>
                <a:lnTo>
                  <a:pt x="451" y="2182"/>
                </a:lnTo>
                <a:lnTo>
                  <a:pt x="451" y="2183"/>
                </a:lnTo>
                <a:lnTo>
                  <a:pt x="452" y="2183"/>
                </a:lnTo>
                <a:lnTo>
                  <a:pt x="453" y="2183"/>
                </a:lnTo>
                <a:lnTo>
                  <a:pt x="452" y="2184"/>
                </a:lnTo>
                <a:lnTo>
                  <a:pt x="452" y="2185"/>
                </a:lnTo>
                <a:lnTo>
                  <a:pt x="451" y="2185"/>
                </a:lnTo>
                <a:lnTo>
                  <a:pt x="451" y="2186"/>
                </a:lnTo>
                <a:lnTo>
                  <a:pt x="450" y="2187"/>
                </a:lnTo>
                <a:lnTo>
                  <a:pt x="450" y="2188"/>
                </a:lnTo>
                <a:lnTo>
                  <a:pt x="450" y="2189"/>
                </a:lnTo>
                <a:lnTo>
                  <a:pt x="451" y="2189"/>
                </a:lnTo>
                <a:lnTo>
                  <a:pt x="451" y="2190"/>
                </a:lnTo>
                <a:lnTo>
                  <a:pt x="451" y="2192"/>
                </a:lnTo>
                <a:lnTo>
                  <a:pt x="450" y="2192"/>
                </a:lnTo>
                <a:lnTo>
                  <a:pt x="450" y="2193"/>
                </a:lnTo>
                <a:lnTo>
                  <a:pt x="450" y="2194"/>
                </a:lnTo>
                <a:lnTo>
                  <a:pt x="451" y="2194"/>
                </a:lnTo>
                <a:lnTo>
                  <a:pt x="450" y="2195"/>
                </a:lnTo>
                <a:lnTo>
                  <a:pt x="451" y="2195"/>
                </a:lnTo>
                <a:lnTo>
                  <a:pt x="451" y="2196"/>
                </a:lnTo>
                <a:lnTo>
                  <a:pt x="450" y="2196"/>
                </a:lnTo>
                <a:lnTo>
                  <a:pt x="450" y="2197"/>
                </a:lnTo>
                <a:lnTo>
                  <a:pt x="451" y="2197"/>
                </a:lnTo>
                <a:lnTo>
                  <a:pt x="451" y="2198"/>
                </a:lnTo>
                <a:lnTo>
                  <a:pt x="451" y="2199"/>
                </a:lnTo>
                <a:lnTo>
                  <a:pt x="451" y="2200"/>
                </a:lnTo>
                <a:lnTo>
                  <a:pt x="451" y="2201"/>
                </a:lnTo>
                <a:lnTo>
                  <a:pt x="450" y="2201"/>
                </a:lnTo>
                <a:lnTo>
                  <a:pt x="449" y="2202"/>
                </a:lnTo>
                <a:lnTo>
                  <a:pt x="450" y="2202"/>
                </a:lnTo>
                <a:lnTo>
                  <a:pt x="450" y="2203"/>
                </a:lnTo>
                <a:lnTo>
                  <a:pt x="449" y="2203"/>
                </a:lnTo>
                <a:lnTo>
                  <a:pt x="449" y="2204"/>
                </a:lnTo>
                <a:lnTo>
                  <a:pt x="450" y="2204"/>
                </a:lnTo>
                <a:lnTo>
                  <a:pt x="449" y="2206"/>
                </a:lnTo>
                <a:lnTo>
                  <a:pt x="450" y="2206"/>
                </a:lnTo>
                <a:lnTo>
                  <a:pt x="450" y="2207"/>
                </a:lnTo>
                <a:lnTo>
                  <a:pt x="449" y="2207"/>
                </a:lnTo>
                <a:lnTo>
                  <a:pt x="449" y="2207"/>
                </a:lnTo>
                <a:lnTo>
                  <a:pt x="449" y="2208"/>
                </a:lnTo>
                <a:lnTo>
                  <a:pt x="450" y="2208"/>
                </a:lnTo>
                <a:lnTo>
                  <a:pt x="449" y="2209"/>
                </a:lnTo>
                <a:lnTo>
                  <a:pt x="449" y="2210"/>
                </a:lnTo>
                <a:lnTo>
                  <a:pt x="449" y="2211"/>
                </a:lnTo>
                <a:lnTo>
                  <a:pt x="448" y="2211"/>
                </a:lnTo>
                <a:lnTo>
                  <a:pt x="448" y="2212"/>
                </a:lnTo>
                <a:lnTo>
                  <a:pt x="447" y="2212"/>
                </a:lnTo>
                <a:lnTo>
                  <a:pt x="447" y="2213"/>
                </a:lnTo>
                <a:lnTo>
                  <a:pt x="447" y="2214"/>
                </a:lnTo>
                <a:lnTo>
                  <a:pt x="446" y="2214"/>
                </a:lnTo>
                <a:lnTo>
                  <a:pt x="446" y="2216"/>
                </a:lnTo>
                <a:lnTo>
                  <a:pt x="446" y="2217"/>
                </a:lnTo>
                <a:lnTo>
                  <a:pt x="446" y="2218"/>
                </a:lnTo>
                <a:lnTo>
                  <a:pt x="446" y="2220"/>
                </a:lnTo>
                <a:lnTo>
                  <a:pt x="446" y="2220"/>
                </a:lnTo>
                <a:lnTo>
                  <a:pt x="445" y="2222"/>
                </a:lnTo>
                <a:lnTo>
                  <a:pt x="445" y="2226"/>
                </a:lnTo>
                <a:lnTo>
                  <a:pt x="443" y="2227"/>
                </a:lnTo>
                <a:lnTo>
                  <a:pt x="445" y="2227"/>
                </a:lnTo>
                <a:lnTo>
                  <a:pt x="445" y="2228"/>
                </a:lnTo>
                <a:lnTo>
                  <a:pt x="443" y="2228"/>
                </a:lnTo>
                <a:lnTo>
                  <a:pt x="443" y="2229"/>
                </a:lnTo>
                <a:lnTo>
                  <a:pt x="442" y="2229"/>
                </a:lnTo>
                <a:lnTo>
                  <a:pt x="442" y="2230"/>
                </a:lnTo>
                <a:lnTo>
                  <a:pt x="442" y="2232"/>
                </a:lnTo>
                <a:lnTo>
                  <a:pt x="441" y="2234"/>
                </a:lnTo>
                <a:lnTo>
                  <a:pt x="438" y="2237"/>
                </a:lnTo>
                <a:lnTo>
                  <a:pt x="439" y="2237"/>
                </a:lnTo>
                <a:lnTo>
                  <a:pt x="439" y="2238"/>
                </a:lnTo>
                <a:lnTo>
                  <a:pt x="438" y="2238"/>
                </a:lnTo>
                <a:lnTo>
                  <a:pt x="438" y="2239"/>
                </a:lnTo>
                <a:lnTo>
                  <a:pt x="439" y="2240"/>
                </a:lnTo>
                <a:lnTo>
                  <a:pt x="439" y="2241"/>
                </a:lnTo>
                <a:lnTo>
                  <a:pt x="440" y="2242"/>
                </a:lnTo>
                <a:lnTo>
                  <a:pt x="440" y="2243"/>
                </a:lnTo>
                <a:lnTo>
                  <a:pt x="440" y="2244"/>
                </a:lnTo>
                <a:lnTo>
                  <a:pt x="440" y="2245"/>
                </a:lnTo>
                <a:lnTo>
                  <a:pt x="439" y="2248"/>
                </a:lnTo>
                <a:lnTo>
                  <a:pt x="440" y="2248"/>
                </a:lnTo>
                <a:lnTo>
                  <a:pt x="439" y="2249"/>
                </a:lnTo>
                <a:lnTo>
                  <a:pt x="439" y="2250"/>
                </a:lnTo>
                <a:lnTo>
                  <a:pt x="440" y="2249"/>
                </a:lnTo>
                <a:lnTo>
                  <a:pt x="440" y="2250"/>
                </a:lnTo>
                <a:lnTo>
                  <a:pt x="439" y="2250"/>
                </a:lnTo>
                <a:lnTo>
                  <a:pt x="439" y="2255"/>
                </a:lnTo>
                <a:lnTo>
                  <a:pt x="438" y="2257"/>
                </a:lnTo>
                <a:lnTo>
                  <a:pt x="438" y="2258"/>
                </a:lnTo>
                <a:lnTo>
                  <a:pt x="437" y="2258"/>
                </a:lnTo>
                <a:lnTo>
                  <a:pt x="437" y="2259"/>
                </a:lnTo>
                <a:lnTo>
                  <a:pt x="437" y="2260"/>
                </a:lnTo>
                <a:lnTo>
                  <a:pt x="436" y="2260"/>
                </a:lnTo>
                <a:lnTo>
                  <a:pt x="436" y="2262"/>
                </a:lnTo>
                <a:lnTo>
                  <a:pt x="436" y="2263"/>
                </a:lnTo>
                <a:lnTo>
                  <a:pt x="436" y="2264"/>
                </a:lnTo>
                <a:lnTo>
                  <a:pt x="435" y="2264"/>
                </a:lnTo>
                <a:lnTo>
                  <a:pt x="435" y="2265"/>
                </a:lnTo>
                <a:lnTo>
                  <a:pt x="435" y="2266"/>
                </a:lnTo>
                <a:lnTo>
                  <a:pt x="434" y="2267"/>
                </a:lnTo>
                <a:lnTo>
                  <a:pt x="434" y="2268"/>
                </a:lnTo>
                <a:lnTo>
                  <a:pt x="433" y="2268"/>
                </a:lnTo>
                <a:lnTo>
                  <a:pt x="434" y="2269"/>
                </a:lnTo>
                <a:lnTo>
                  <a:pt x="434" y="2270"/>
                </a:lnTo>
                <a:lnTo>
                  <a:pt x="434" y="2271"/>
                </a:lnTo>
                <a:lnTo>
                  <a:pt x="435" y="2272"/>
                </a:lnTo>
                <a:lnTo>
                  <a:pt x="436" y="2272"/>
                </a:lnTo>
                <a:lnTo>
                  <a:pt x="437" y="2273"/>
                </a:lnTo>
                <a:lnTo>
                  <a:pt x="437" y="2275"/>
                </a:lnTo>
                <a:lnTo>
                  <a:pt x="438" y="2275"/>
                </a:lnTo>
                <a:lnTo>
                  <a:pt x="438" y="2276"/>
                </a:lnTo>
                <a:lnTo>
                  <a:pt x="439" y="2276"/>
                </a:lnTo>
                <a:lnTo>
                  <a:pt x="440" y="2276"/>
                </a:lnTo>
                <a:lnTo>
                  <a:pt x="440" y="2275"/>
                </a:lnTo>
                <a:lnTo>
                  <a:pt x="440" y="2273"/>
                </a:lnTo>
                <a:lnTo>
                  <a:pt x="440" y="2272"/>
                </a:lnTo>
                <a:lnTo>
                  <a:pt x="439" y="2272"/>
                </a:lnTo>
                <a:lnTo>
                  <a:pt x="439" y="2271"/>
                </a:lnTo>
                <a:lnTo>
                  <a:pt x="439" y="2270"/>
                </a:lnTo>
                <a:lnTo>
                  <a:pt x="439" y="2269"/>
                </a:lnTo>
                <a:lnTo>
                  <a:pt x="440" y="2269"/>
                </a:lnTo>
                <a:lnTo>
                  <a:pt x="439" y="2270"/>
                </a:lnTo>
                <a:lnTo>
                  <a:pt x="440" y="2270"/>
                </a:lnTo>
                <a:lnTo>
                  <a:pt x="440" y="2271"/>
                </a:lnTo>
                <a:lnTo>
                  <a:pt x="440" y="2272"/>
                </a:lnTo>
                <a:lnTo>
                  <a:pt x="441" y="2273"/>
                </a:lnTo>
                <a:lnTo>
                  <a:pt x="441" y="2272"/>
                </a:lnTo>
                <a:lnTo>
                  <a:pt x="442" y="2272"/>
                </a:lnTo>
                <a:lnTo>
                  <a:pt x="442" y="2273"/>
                </a:lnTo>
                <a:lnTo>
                  <a:pt x="442" y="2275"/>
                </a:lnTo>
                <a:lnTo>
                  <a:pt x="441" y="2275"/>
                </a:lnTo>
                <a:lnTo>
                  <a:pt x="441" y="2276"/>
                </a:lnTo>
                <a:lnTo>
                  <a:pt x="441" y="2277"/>
                </a:lnTo>
                <a:lnTo>
                  <a:pt x="442" y="2277"/>
                </a:lnTo>
                <a:lnTo>
                  <a:pt x="442" y="2278"/>
                </a:lnTo>
                <a:lnTo>
                  <a:pt x="442" y="2279"/>
                </a:lnTo>
                <a:lnTo>
                  <a:pt x="443" y="2279"/>
                </a:lnTo>
                <a:lnTo>
                  <a:pt x="443" y="2280"/>
                </a:lnTo>
                <a:lnTo>
                  <a:pt x="443" y="2281"/>
                </a:lnTo>
                <a:lnTo>
                  <a:pt x="445" y="2281"/>
                </a:lnTo>
                <a:lnTo>
                  <a:pt x="445" y="2282"/>
                </a:lnTo>
                <a:lnTo>
                  <a:pt x="446" y="2283"/>
                </a:lnTo>
                <a:lnTo>
                  <a:pt x="446" y="2283"/>
                </a:lnTo>
                <a:lnTo>
                  <a:pt x="447" y="2283"/>
                </a:lnTo>
                <a:lnTo>
                  <a:pt x="447" y="2282"/>
                </a:lnTo>
                <a:lnTo>
                  <a:pt x="448" y="2282"/>
                </a:lnTo>
                <a:lnTo>
                  <a:pt x="447" y="2283"/>
                </a:lnTo>
                <a:lnTo>
                  <a:pt x="447" y="2284"/>
                </a:lnTo>
                <a:lnTo>
                  <a:pt x="447" y="2284"/>
                </a:lnTo>
                <a:lnTo>
                  <a:pt x="447" y="2285"/>
                </a:lnTo>
                <a:lnTo>
                  <a:pt x="448" y="2285"/>
                </a:lnTo>
                <a:lnTo>
                  <a:pt x="449" y="2285"/>
                </a:lnTo>
                <a:lnTo>
                  <a:pt x="452" y="2285"/>
                </a:lnTo>
                <a:lnTo>
                  <a:pt x="452" y="2284"/>
                </a:lnTo>
                <a:lnTo>
                  <a:pt x="452" y="2284"/>
                </a:lnTo>
                <a:lnTo>
                  <a:pt x="452" y="2283"/>
                </a:lnTo>
                <a:lnTo>
                  <a:pt x="452" y="2282"/>
                </a:lnTo>
                <a:lnTo>
                  <a:pt x="453" y="2282"/>
                </a:lnTo>
                <a:lnTo>
                  <a:pt x="453" y="2281"/>
                </a:lnTo>
                <a:lnTo>
                  <a:pt x="452" y="2281"/>
                </a:lnTo>
                <a:lnTo>
                  <a:pt x="453" y="2280"/>
                </a:lnTo>
                <a:lnTo>
                  <a:pt x="453" y="2279"/>
                </a:lnTo>
                <a:lnTo>
                  <a:pt x="453" y="2278"/>
                </a:lnTo>
                <a:lnTo>
                  <a:pt x="454" y="2278"/>
                </a:lnTo>
                <a:lnTo>
                  <a:pt x="455" y="2277"/>
                </a:lnTo>
                <a:lnTo>
                  <a:pt x="454" y="2277"/>
                </a:lnTo>
                <a:lnTo>
                  <a:pt x="454" y="2276"/>
                </a:lnTo>
                <a:lnTo>
                  <a:pt x="455" y="2276"/>
                </a:lnTo>
                <a:lnTo>
                  <a:pt x="456" y="2275"/>
                </a:lnTo>
                <a:lnTo>
                  <a:pt x="456" y="2273"/>
                </a:lnTo>
                <a:lnTo>
                  <a:pt x="456" y="2272"/>
                </a:lnTo>
                <a:lnTo>
                  <a:pt x="456" y="2271"/>
                </a:lnTo>
                <a:lnTo>
                  <a:pt x="455" y="2271"/>
                </a:lnTo>
                <a:lnTo>
                  <a:pt x="455" y="2272"/>
                </a:lnTo>
                <a:lnTo>
                  <a:pt x="454" y="2272"/>
                </a:lnTo>
                <a:lnTo>
                  <a:pt x="454" y="2271"/>
                </a:lnTo>
                <a:lnTo>
                  <a:pt x="453" y="2272"/>
                </a:lnTo>
                <a:lnTo>
                  <a:pt x="453" y="2271"/>
                </a:lnTo>
                <a:lnTo>
                  <a:pt x="453" y="2270"/>
                </a:lnTo>
                <a:lnTo>
                  <a:pt x="454" y="2269"/>
                </a:lnTo>
                <a:lnTo>
                  <a:pt x="454" y="2270"/>
                </a:lnTo>
                <a:lnTo>
                  <a:pt x="454" y="2271"/>
                </a:lnTo>
                <a:lnTo>
                  <a:pt x="455" y="2271"/>
                </a:lnTo>
                <a:lnTo>
                  <a:pt x="455" y="2270"/>
                </a:lnTo>
                <a:lnTo>
                  <a:pt x="455" y="2269"/>
                </a:lnTo>
                <a:lnTo>
                  <a:pt x="455" y="2268"/>
                </a:lnTo>
                <a:lnTo>
                  <a:pt x="454" y="2268"/>
                </a:lnTo>
                <a:lnTo>
                  <a:pt x="454" y="2267"/>
                </a:lnTo>
                <a:lnTo>
                  <a:pt x="453" y="2267"/>
                </a:lnTo>
                <a:lnTo>
                  <a:pt x="452" y="2267"/>
                </a:lnTo>
                <a:lnTo>
                  <a:pt x="451" y="2267"/>
                </a:lnTo>
                <a:lnTo>
                  <a:pt x="452" y="2266"/>
                </a:lnTo>
                <a:lnTo>
                  <a:pt x="451" y="2266"/>
                </a:lnTo>
                <a:lnTo>
                  <a:pt x="451" y="2265"/>
                </a:lnTo>
                <a:lnTo>
                  <a:pt x="450" y="2265"/>
                </a:lnTo>
                <a:lnTo>
                  <a:pt x="449" y="2264"/>
                </a:lnTo>
                <a:lnTo>
                  <a:pt x="449" y="2265"/>
                </a:lnTo>
                <a:lnTo>
                  <a:pt x="448" y="2264"/>
                </a:lnTo>
                <a:lnTo>
                  <a:pt x="447" y="2263"/>
                </a:lnTo>
                <a:lnTo>
                  <a:pt x="446" y="2263"/>
                </a:lnTo>
                <a:lnTo>
                  <a:pt x="446" y="2263"/>
                </a:lnTo>
                <a:lnTo>
                  <a:pt x="446" y="2262"/>
                </a:lnTo>
                <a:lnTo>
                  <a:pt x="446" y="2260"/>
                </a:lnTo>
                <a:lnTo>
                  <a:pt x="446" y="2259"/>
                </a:lnTo>
                <a:lnTo>
                  <a:pt x="447" y="2259"/>
                </a:lnTo>
                <a:lnTo>
                  <a:pt x="447" y="2258"/>
                </a:lnTo>
                <a:lnTo>
                  <a:pt x="447" y="2258"/>
                </a:lnTo>
                <a:lnTo>
                  <a:pt x="447" y="2257"/>
                </a:lnTo>
                <a:lnTo>
                  <a:pt x="448" y="2257"/>
                </a:lnTo>
                <a:lnTo>
                  <a:pt x="448" y="2256"/>
                </a:lnTo>
                <a:lnTo>
                  <a:pt x="449" y="2255"/>
                </a:lnTo>
                <a:lnTo>
                  <a:pt x="448" y="2254"/>
                </a:lnTo>
                <a:lnTo>
                  <a:pt x="448" y="2253"/>
                </a:lnTo>
                <a:lnTo>
                  <a:pt x="447" y="2253"/>
                </a:lnTo>
                <a:lnTo>
                  <a:pt x="447" y="2252"/>
                </a:lnTo>
                <a:lnTo>
                  <a:pt x="448" y="2252"/>
                </a:lnTo>
                <a:lnTo>
                  <a:pt x="448" y="2253"/>
                </a:lnTo>
                <a:lnTo>
                  <a:pt x="449" y="2252"/>
                </a:lnTo>
                <a:lnTo>
                  <a:pt x="449" y="2253"/>
                </a:lnTo>
                <a:lnTo>
                  <a:pt x="450" y="2253"/>
                </a:lnTo>
                <a:lnTo>
                  <a:pt x="450" y="2254"/>
                </a:lnTo>
                <a:lnTo>
                  <a:pt x="451" y="2254"/>
                </a:lnTo>
                <a:lnTo>
                  <a:pt x="452" y="2254"/>
                </a:lnTo>
                <a:lnTo>
                  <a:pt x="452" y="2255"/>
                </a:lnTo>
                <a:lnTo>
                  <a:pt x="453" y="2255"/>
                </a:lnTo>
                <a:lnTo>
                  <a:pt x="453" y="2256"/>
                </a:lnTo>
                <a:lnTo>
                  <a:pt x="454" y="2256"/>
                </a:lnTo>
                <a:lnTo>
                  <a:pt x="454" y="2257"/>
                </a:lnTo>
                <a:lnTo>
                  <a:pt x="455" y="2258"/>
                </a:lnTo>
                <a:lnTo>
                  <a:pt x="457" y="2258"/>
                </a:lnTo>
                <a:lnTo>
                  <a:pt x="461" y="2258"/>
                </a:lnTo>
                <a:lnTo>
                  <a:pt x="462" y="2262"/>
                </a:lnTo>
                <a:lnTo>
                  <a:pt x="462" y="2263"/>
                </a:lnTo>
                <a:lnTo>
                  <a:pt x="462" y="2265"/>
                </a:lnTo>
                <a:lnTo>
                  <a:pt x="462" y="2266"/>
                </a:lnTo>
                <a:lnTo>
                  <a:pt x="462" y="2267"/>
                </a:lnTo>
                <a:lnTo>
                  <a:pt x="462" y="2268"/>
                </a:lnTo>
                <a:lnTo>
                  <a:pt x="462" y="2269"/>
                </a:lnTo>
                <a:lnTo>
                  <a:pt x="461" y="2269"/>
                </a:lnTo>
                <a:lnTo>
                  <a:pt x="461" y="2270"/>
                </a:lnTo>
                <a:lnTo>
                  <a:pt x="461" y="2271"/>
                </a:lnTo>
                <a:lnTo>
                  <a:pt x="464" y="2273"/>
                </a:lnTo>
                <a:lnTo>
                  <a:pt x="468" y="2273"/>
                </a:lnTo>
                <a:lnTo>
                  <a:pt x="468" y="2272"/>
                </a:lnTo>
                <a:lnTo>
                  <a:pt x="468" y="2271"/>
                </a:lnTo>
                <a:lnTo>
                  <a:pt x="467" y="2271"/>
                </a:lnTo>
                <a:lnTo>
                  <a:pt x="467" y="2270"/>
                </a:lnTo>
                <a:lnTo>
                  <a:pt x="466" y="2270"/>
                </a:lnTo>
                <a:lnTo>
                  <a:pt x="466" y="2269"/>
                </a:lnTo>
                <a:lnTo>
                  <a:pt x="466" y="2268"/>
                </a:lnTo>
                <a:lnTo>
                  <a:pt x="467" y="2268"/>
                </a:lnTo>
                <a:lnTo>
                  <a:pt x="467" y="2267"/>
                </a:lnTo>
                <a:lnTo>
                  <a:pt x="466" y="2267"/>
                </a:lnTo>
                <a:lnTo>
                  <a:pt x="466" y="2266"/>
                </a:lnTo>
                <a:lnTo>
                  <a:pt x="466" y="2265"/>
                </a:lnTo>
                <a:lnTo>
                  <a:pt x="466" y="2264"/>
                </a:lnTo>
                <a:lnTo>
                  <a:pt x="466" y="2263"/>
                </a:lnTo>
                <a:lnTo>
                  <a:pt x="467" y="2263"/>
                </a:lnTo>
                <a:lnTo>
                  <a:pt x="468" y="2263"/>
                </a:lnTo>
                <a:lnTo>
                  <a:pt x="468" y="2262"/>
                </a:lnTo>
                <a:lnTo>
                  <a:pt x="469" y="2262"/>
                </a:lnTo>
                <a:lnTo>
                  <a:pt x="470" y="2262"/>
                </a:lnTo>
                <a:lnTo>
                  <a:pt x="470" y="2263"/>
                </a:lnTo>
                <a:lnTo>
                  <a:pt x="470" y="2264"/>
                </a:lnTo>
                <a:lnTo>
                  <a:pt x="470" y="2265"/>
                </a:lnTo>
                <a:lnTo>
                  <a:pt x="471" y="2265"/>
                </a:lnTo>
                <a:lnTo>
                  <a:pt x="471" y="2264"/>
                </a:lnTo>
                <a:lnTo>
                  <a:pt x="471" y="2263"/>
                </a:lnTo>
                <a:lnTo>
                  <a:pt x="471" y="2263"/>
                </a:lnTo>
                <a:lnTo>
                  <a:pt x="471" y="2262"/>
                </a:lnTo>
                <a:lnTo>
                  <a:pt x="471" y="2260"/>
                </a:lnTo>
                <a:lnTo>
                  <a:pt x="471" y="2260"/>
                </a:lnTo>
                <a:lnTo>
                  <a:pt x="471" y="2259"/>
                </a:lnTo>
                <a:lnTo>
                  <a:pt x="473" y="2260"/>
                </a:lnTo>
                <a:lnTo>
                  <a:pt x="473" y="2262"/>
                </a:lnTo>
                <a:lnTo>
                  <a:pt x="473" y="2263"/>
                </a:lnTo>
                <a:lnTo>
                  <a:pt x="471" y="2263"/>
                </a:lnTo>
                <a:lnTo>
                  <a:pt x="471" y="2264"/>
                </a:lnTo>
                <a:lnTo>
                  <a:pt x="471" y="2265"/>
                </a:lnTo>
                <a:lnTo>
                  <a:pt x="471" y="2266"/>
                </a:lnTo>
                <a:lnTo>
                  <a:pt x="471" y="2266"/>
                </a:lnTo>
                <a:lnTo>
                  <a:pt x="473" y="2266"/>
                </a:lnTo>
                <a:lnTo>
                  <a:pt x="474" y="2267"/>
                </a:lnTo>
                <a:lnTo>
                  <a:pt x="474" y="2268"/>
                </a:lnTo>
                <a:lnTo>
                  <a:pt x="474" y="2269"/>
                </a:lnTo>
                <a:lnTo>
                  <a:pt x="474" y="2271"/>
                </a:lnTo>
                <a:lnTo>
                  <a:pt x="475" y="2272"/>
                </a:lnTo>
                <a:lnTo>
                  <a:pt x="474" y="2273"/>
                </a:lnTo>
                <a:lnTo>
                  <a:pt x="475" y="2273"/>
                </a:lnTo>
                <a:lnTo>
                  <a:pt x="475" y="2275"/>
                </a:lnTo>
                <a:lnTo>
                  <a:pt x="474" y="2275"/>
                </a:lnTo>
                <a:lnTo>
                  <a:pt x="473" y="2276"/>
                </a:lnTo>
                <a:lnTo>
                  <a:pt x="473" y="2277"/>
                </a:lnTo>
                <a:lnTo>
                  <a:pt x="473" y="2278"/>
                </a:lnTo>
                <a:lnTo>
                  <a:pt x="471" y="2278"/>
                </a:lnTo>
                <a:lnTo>
                  <a:pt x="473" y="2277"/>
                </a:lnTo>
                <a:lnTo>
                  <a:pt x="471" y="2277"/>
                </a:lnTo>
                <a:lnTo>
                  <a:pt x="471" y="2279"/>
                </a:lnTo>
                <a:lnTo>
                  <a:pt x="471" y="2280"/>
                </a:lnTo>
                <a:lnTo>
                  <a:pt x="471" y="2280"/>
                </a:lnTo>
                <a:lnTo>
                  <a:pt x="470" y="2281"/>
                </a:lnTo>
                <a:lnTo>
                  <a:pt x="469" y="2281"/>
                </a:lnTo>
                <a:lnTo>
                  <a:pt x="468" y="2281"/>
                </a:lnTo>
                <a:lnTo>
                  <a:pt x="468" y="2282"/>
                </a:lnTo>
                <a:lnTo>
                  <a:pt x="467" y="2282"/>
                </a:lnTo>
                <a:lnTo>
                  <a:pt x="467" y="2283"/>
                </a:lnTo>
                <a:lnTo>
                  <a:pt x="468" y="2283"/>
                </a:lnTo>
                <a:lnTo>
                  <a:pt x="467" y="2284"/>
                </a:lnTo>
                <a:lnTo>
                  <a:pt x="467" y="2284"/>
                </a:lnTo>
                <a:lnTo>
                  <a:pt x="466" y="2284"/>
                </a:lnTo>
                <a:lnTo>
                  <a:pt x="466" y="2285"/>
                </a:lnTo>
                <a:lnTo>
                  <a:pt x="465" y="2285"/>
                </a:lnTo>
                <a:lnTo>
                  <a:pt x="464" y="2285"/>
                </a:lnTo>
                <a:lnTo>
                  <a:pt x="464" y="2286"/>
                </a:lnTo>
                <a:lnTo>
                  <a:pt x="463" y="2286"/>
                </a:lnTo>
                <a:lnTo>
                  <a:pt x="463" y="2287"/>
                </a:lnTo>
                <a:lnTo>
                  <a:pt x="464" y="2289"/>
                </a:lnTo>
                <a:lnTo>
                  <a:pt x="464" y="2287"/>
                </a:lnTo>
                <a:lnTo>
                  <a:pt x="465" y="2287"/>
                </a:lnTo>
                <a:lnTo>
                  <a:pt x="465" y="2289"/>
                </a:lnTo>
                <a:lnTo>
                  <a:pt x="464" y="2289"/>
                </a:lnTo>
                <a:lnTo>
                  <a:pt x="463" y="2289"/>
                </a:lnTo>
                <a:lnTo>
                  <a:pt x="462" y="2289"/>
                </a:lnTo>
                <a:lnTo>
                  <a:pt x="461" y="2290"/>
                </a:lnTo>
                <a:lnTo>
                  <a:pt x="460" y="2292"/>
                </a:lnTo>
                <a:lnTo>
                  <a:pt x="459" y="2295"/>
                </a:lnTo>
                <a:lnTo>
                  <a:pt x="460" y="2295"/>
                </a:lnTo>
                <a:lnTo>
                  <a:pt x="461" y="2296"/>
                </a:lnTo>
                <a:lnTo>
                  <a:pt x="460" y="2296"/>
                </a:lnTo>
                <a:lnTo>
                  <a:pt x="459" y="2296"/>
                </a:lnTo>
                <a:lnTo>
                  <a:pt x="457" y="2296"/>
                </a:lnTo>
                <a:lnTo>
                  <a:pt x="457" y="2297"/>
                </a:lnTo>
                <a:lnTo>
                  <a:pt x="456" y="2297"/>
                </a:lnTo>
                <a:lnTo>
                  <a:pt x="456" y="2298"/>
                </a:lnTo>
                <a:lnTo>
                  <a:pt x="455" y="2298"/>
                </a:lnTo>
                <a:lnTo>
                  <a:pt x="454" y="2298"/>
                </a:lnTo>
                <a:lnTo>
                  <a:pt x="454" y="2299"/>
                </a:lnTo>
                <a:lnTo>
                  <a:pt x="455" y="2299"/>
                </a:lnTo>
                <a:lnTo>
                  <a:pt x="456" y="2299"/>
                </a:lnTo>
                <a:lnTo>
                  <a:pt x="455" y="2300"/>
                </a:lnTo>
                <a:lnTo>
                  <a:pt x="455" y="2301"/>
                </a:lnTo>
                <a:lnTo>
                  <a:pt x="456" y="2300"/>
                </a:lnTo>
                <a:lnTo>
                  <a:pt x="457" y="2300"/>
                </a:lnTo>
                <a:lnTo>
                  <a:pt x="457" y="2299"/>
                </a:lnTo>
                <a:lnTo>
                  <a:pt x="459" y="2300"/>
                </a:lnTo>
                <a:lnTo>
                  <a:pt x="457" y="2300"/>
                </a:lnTo>
                <a:lnTo>
                  <a:pt x="457" y="2301"/>
                </a:lnTo>
                <a:lnTo>
                  <a:pt x="457" y="2303"/>
                </a:lnTo>
                <a:lnTo>
                  <a:pt x="456" y="2303"/>
                </a:lnTo>
                <a:lnTo>
                  <a:pt x="456" y="2304"/>
                </a:lnTo>
                <a:lnTo>
                  <a:pt x="455" y="2304"/>
                </a:lnTo>
                <a:lnTo>
                  <a:pt x="455" y="2305"/>
                </a:lnTo>
                <a:lnTo>
                  <a:pt x="456" y="2306"/>
                </a:lnTo>
                <a:lnTo>
                  <a:pt x="457" y="2306"/>
                </a:lnTo>
                <a:lnTo>
                  <a:pt x="459" y="2306"/>
                </a:lnTo>
                <a:lnTo>
                  <a:pt x="459" y="2307"/>
                </a:lnTo>
                <a:lnTo>
                  <a:pt x="457" y="2307"/>
                </a:lnTo>
                <a:lnTo>
                  <a:pt x="456" y="2307"/>
                </a:lnTo>
                <a:lnTo>
                  <a:pt x="455" y="2307"/>
                </a:lnTo>
                <a:lnTo>
                  <a:pt x="454" y="2307"/>
                </a:lnTo>
                <a:lnTo>
                  <a:pt x="454" y="2306"/>
                </a:lnTo>
                <a:lnTo>
                  <a:pt x="453" y="2306"/>
                </a:lnTo>
                <a:lnTo>
                  <a:pt x="452" y="2306"/>
                </a:lnTo>
                <a:lnTo>
                  <a:pt x="452" y="2305"/>
                </a:lnTo>
                <a:lnTo>
                  <a:pt x="451" y="2305"/>
                </a:lnTo>
                <a:lnTo>
                  <a:pt x="450" y="2305"/>
                </a:lnTo>
                <a:lnTo>
                  <a:pt x="449" y="2305"/>
                </a:lnTo>
                <a:lnTo>
                  <a:pt x="449" y="2306"/>
                </a:lnTo>
                <a:lnTo>
                  <a:pt x="449" y="2307"/>
                </a:lnTo>
                <a:lnTo>
                  <a:pt x="449" y="2308"/>
                </a:lnTo>
                <a:lnTo>
                  <a:pt x="450" y="2308"/>
                </a:lnTo>
                <a:lnTo>
                  <a:pt x="450" y="2307"/>
                </a:lnTo>
                <a:lnTo>
                  <a:pt x="451" y="2307"/>
                </a:lnTo>
                <a:lnTo>
                  <a:pt x="451" y="2308"/>
                </a:lnTo>
                <a:lnTo>
                  <a:pt x="451" y="2309"/>
                </a:lnTo>
                <a:lnTo>
                  <a:pt x="452" y="2310"/>
                </a:lnTo>
                <a:lnTo>
                  <a:pt x="451" y="2310"/>
                </a:lnTo>
                <a:lnTo>
                  <a:pt x="450" y="2311"/>
                </a:lnTo>
                <a:lnTo>
                  <a:pt x="450" y="2310"/>
                </a:lnTo>
                <a:lnTo>
                  <a:pt x="449" y="2310"/>
                </a:lnTo>
                <a:lnTo>
                  <a:pt x="448" y="2309"/>
                </a:lnTo>
                <a:lnTo>
                  <a:pt x="448" y="2310"/>
                </a:lnTo>
                <a:lnTo>
                  <a:pt x="447" y="2309"/>
                </a:lnTo>
                <a:lnTo>
                  <a:pt x="447" y="2310"/>
                </a:lnTo>
                <a:lnTo>
                  <a:pt x="448" y="2311"/>
                </a:lnTo>
                <a:lnTo>
                  <a:pt x="449" y="2311"/>
                </a:lnTo>
                <a:lnTo>
                  <a:pt x="450" y="2311"/>
                </a:lnTo>
                <a:lnTo>
                  <a:pt x="449" y="2311"/>
                </a:lnTo>
                <a:lnTo>
                  <a:pt x="450" y="2312"/>
                </a:lnTo>
                <a:lnTo>
                  <a:pt x="451" y="2312"/>
                </a:lnTo>
                <a:lnTo>
                  <a:pt x="452" y="2312"/>
                </a:lnTo>
                <a:lnTo>
                  <a:pt x="452" y="2313"/>
                </a:lnTo>
                <a:lnTo>
                  <a:pt x="453" y="2313"/>
                </a:lnTo>
                <a:lnTo>
                  <a:pt x="454" y="2314"/>
                </a:lnTo>
                <a:lnTo>
                  <a:pt x="455" y="2314"/>
                </a:lnTo>
                <a:lnTo>
                  <a:pt x="456" y="2314"/>
                </a:lnTo>
                <a:lnTo>
                  <a:pt x="457" y="2314"/>
                </a:lnTo>
                <a:lnTo>
                  <a:pt x="457" y="2315"/>
                </a:lnTo>
                <a:lnTo>
                  <a:pt x="459" y="2317"/>
                </a:lnTo>
                <a:lnTo>
                  <a:pt x="459" y="2318"/>
                </a:lnTo>
                <a:lnTo>
                  <a:pt x="459" y="2319"/>
                </a:lnTo>
                <a:lnTo>
                  <a:pt x="459" y="2320"/>
                </a:lnTo>
                <a:lnTo>
                  <a:pt x="460" y="2320"/>
                </a:lnTo>
                <a:lnTo>
                  <a:pt x="460" y="2321"/>
                </a:lnTo>
                <a:lnTo>
                  <a:pt x="460" y="2322"/>
                </a:lnTo>
                <a:lnTo>
                  <a:pt x="461" y="2322"/>
                </a:lnTo>
                <a:lnTo>
                  <a:pt x="461" y="2323"/>
                </a:lnTo>
                <a:lnTo>
                  <a:pt x="460" y="2324"/>
                </a:lnTo>
                <a:lnTo>
                  <a:pt x="461" y="2324"/>
                </a:lnTo>
                <a:lnTo>
                  <a:pt x="461" y="2325"/>
                </a:lnTo>
                <a:lnTo>
                  <a:pt x="462" y="2324"/>
                </a:lnTo>
                <a:lnTo>
                  <a:pt x="462" y="2325"/>
                </a:lnTo>
                <a:lnTo>
                  <a:pt x="461" y="2325"/>
                </a:lnTo>
                <a:lnTo>
                  <a:pt x="462" y="2326"/>
                </a:lnTo>
                <a:lnTo>
                  <a:pt x="461" y="2326"/>
                </a:lnTo>
                <a:lnTo>
                  <a:pt x="461" y="2327"/>
                </a:lnTo>
                <a:lnTo>
                  <a:pt x="462" y="2327"/>
                </a:lnTo>
                <a:lnTo>
                  <a:pt x="462" y="2328"/>
                </a:lnTo>
                <a:lnTo>
                  <a:pt x="461" y="2328"/>
                </a:lnTo>
                <a:lnTo>
                  <a:pt x="462" y="2329"/>
                </a:lnTo>
                <a:lnTo>
                  <a:pt x="461" y="2329"/>
                </a:lnTo>
                <a:lnTo>
                  <a:pt x="461" y="2328"/>
                </a:lnTo>
                <a:lnTo>
                  <a:pt x="460" y="2328"/>
                </a:lnTo>
                <a:lnTo>
                  <a:pt x="459" y="2328"/>
                </a:lnTo>
                <a:lnTo>
                  <a:pt x="460" y="2331"/>
                </a:lnTo>
                <a:lnTo>
                  <a:pt x="461" y="2332"/>
                </a:lnTo>
                <a:lnTo>
                  <a:pt x="463" y="2335"/>
                </a:lnTo>
                <a:lnTo>
                  <a:pt x="463" y="2334"/>
                </a:lnTo>
                <a:lnTo>
                  <a:pt x="464" y="2334"/>
                </a:lnTo>
                <a:lnTo>
                  <a:pt x="465" y="2335"/>
                </a:lnTo>
                <a:lnTo>
                  <a:pt x="465" y="2336"/>
                </a:lnTo>
                <a:lnTo>
                  <a:pt x="464" y="2336"/>
                </a:lnTo>
                <a:lnTo>
                  <a:pt x="464" y="2335"/>
                </a:lnTo>
                <a:lnTo>
                  <a:pt x="463" y="2335"/>
                </a:lnTo>
                <a:lnTo>
                  <a:pt x="464" y="2337"/>
                </a:lnTo>
                <a:lnTo>
                  <a:pt x="465" y="2337"/>
                </a:lnTo>
                <a:lnTo>
                  <a:pt x="465" y="2337"/>
                </a:lnTo>
                <a:lnTo>
                  <a:pt x="466" y="2337"/>
                </a:lnTo>
                <a:lnTo>
                  <a:pt x="466" y="2338"/>
                </a:lnTo>
                <a:lnTo>
                  <a:pt x="466" y="2339"/>
                </a:lnTo>
                <a:lnTo>
                  <a:pt x="466" y="2340"/>
                </a:lnTo>
                <a:lnTo>
                  <a:pt x="467" y="2341"/>
                </a:lnTo>
                <a:lnTo>
                  <a:pt x="467" y="2342"/>
                </a:lnTo>
                <a:lnTo>
                  <a:pt x="468" y="2342"/>
                </a:lnTo>
                <a:lnTo>
                  <a:pt x="468" y="2343"/>
                </a:lnTo>
                <a:lnTo>
                  <a:pt x="468" y="2345"/>
                </a:lnTo>
                <a:lnTo>
                  <a:pt x="468" y="2346"/>
                </a:lnTo>
                <a:lnTo>
                  <a:pt x="469" y="2346"/>
                </a:lnTo>
                <a:lnTo>
                  <a:pt x="469" y="2345"/>
                </a:lnTo>
                <a:lnTo>
                  <a:pt x="470" y="2345"/>
                </a:lnTo>
                <a:lnTo>
                  <a:pt x="470" y="2346"/>
                </a:lnTo>
                <a:lnTo>
                  <a:pt x="470" y="2347"/>
                </a:lnTo>
                <a:lnTo>
                  <a:pt x="469" y="2347"/>
                </a:lnTo>
                <a:lnTo>
                  <a:pt x="468" y="2346"/>
                </a:lnTo>
                <a:lnTo>
                  <a:pt x="470" y="2352"/>
                </a:lnTo>
                <a:lnTo>
                  <a:pt x="471" y="2353"/>
                </a:lnTo>
                <a:lnTo>
                  <a:pt x="471" y="2355"/>
                </a:lnTo>
                <a:lnTo>
                  <a:pt x="471" y="2355"/>
                </a:lnTo>
                <a:lnTo>
                  <a:pt x="473" y="2356"/>
                </a:lnTo>
                <a:lnTo>
                  <a:pt x="473" y="2356"/>
                </a:lnTo>
                <a:lnTo>
                  <a:pt x="473" y="2357"/>
                </a:lnTo>
                <a:lnTo>
                  <a:pt x="474" y="2359"/>
                </a:lnTo>
                <a:lnTo>
                  <a:pt x="475" y="2359"/>
                </a:lnTo>
                <a:lnTo>
                  <a:pt x="475" y="2360"/>
                </a:lnTo>
                <a:lnTo>
                  <a:pt x="475" y="2361"/>
                </a:lnTo>
                <a:lnTo>
                  <a:pt x="476" y="2361"/>
                </a:lnTo>
                <a:lnTo>
                  <a:pt x="476" y="2362"/>
                </a:lnTo>
                <a:lnTo>
                  <a:pt x="477" y="2362"/>
                </a:lnTo>
                <a:lnTo>
                  <a:pt x="477" y="2363"/>
                </a:lnTo>
                <a:lnTo>
                  <a:pt x="478" y="2363"/>
                </a:lnTo>
                <a:lnTo>
                  <a:pt x="478" y="2364"/>
                </a:lnTo>
                <a:lnTo>
                  <a:pt x="479" y="2364"/>
                </a:lnTo>
                <a:lnTo>
                  <a:pt x="479" y="2365"/>
                </a:lnTo>
                <a:lnTo>
                  <a:pt x="480" y="2365"/>
                </a:lnTo>
                <a:lnTo>
                  <a:pt x="480" y="2366"/>
                </a:lnTo>
                <a:lnTo>
                  <a:pt x="480" y="2367"/>
                </a:lnTo>
                <a:lnTo>
                  <a:pt x="480" y="2368"/>
                </a:lnTo>
                <a:lnTo>
                  <a:pt x="481" y="2368"/>
                </a:lnTo>
                <a:lnTo>
                  <a:pt x="481" y="2369"/>
                </a:lnTo>
                <a:lnTo>
                  <a:pt x="480" y="2369"/>
                </a:lnTo>
                <a:lnTo>
                  <a:pt x="481" y="2370"/>
                </a:lnTo>
                <a:lnTo>
                  <a:pt x="482" y="2370"/>
                </a:lnTo>
                <a:lnTo>
                  <a:pt x="482" y="2372"/>
                </a:lnTo>
                <a:lnTo>
                  <a:pt x="481" y="2370"/>
                </a:lnTo>
                <a:lnTo>
                  <a:pt x="483" y="2374"/>
                </a:lnTo>
                <a:lnTo>
                  <a:pt x="484" y="2374"/>
                </a:lnTo>
                <a:lnTo>
                  <a:pt x="485" y="2374"/>
                </a:lnTo>
                <a:lnTo>
                  <a:pt x="487" y="2374"/>
                </a:lnTo>
                <a:lnTo>
                  <a:pt x="487" y="2375"/>
                </a:lnTo>
                <a:lnTo>
                  <a:pt x="487" y="2376"/>
                </a:lnTo>
                <a:lnTo>
                  <a:pt x="488" y="2376"/>
                </a:lnTo>
                <a:lnTo>
                  <a:pt x="489" y="2375"/>
                </a:lnTo>
                <a:lnTo>
                  <a:pt x="489" y="2376"/>
                </a:lnTo>
                <a:lnTo>
                  <a:pt x="489" y="2377"/>
                </a:lnTo>
                <a:lnTo>
                  <a:pt x="490" y="2377"/>
                </a:lnTo>
                <a:lnTo>
                  <a:pt x="491" y="2377"/>
                </a:lnTo>
                <a:lnTo>
                  <a:pt x="492" y="2376"/>
                </a:lnTo>
                <a:lnTo>
                  <a:pt x="492" y="2377"/>
                </a:lnTo>
                <a:lnTo>
                  <a:pt x="491" y="2377"/>
                </a:lnTo>
                <a:lnTo>
                  <a:pt x="492" y="2378"/>
                </a:lnTo>
                <a:lnTo>
                  <a:pt x="493" y="2378"/>
                </a:lnTo>
                <a:lnTo>
                  <a:pt x="493" y="2379"/>
                </a:lnTo>
                <a:lnTo>
                  <a:pt x="494" y="2379"/>
                </a:lnTo>
                <a:lnTo>
                  <a:pt x="494" y="2378"/>
                </a:lnTo>
                <a:lnTo>
                  <a:pt x="494" y="2377"/>
                </a:lnTo>
                <a:lnTo>
                  <a:pt x="495" y="2377"/>
                </a:lnTo>
                <a:lnTo>
                  <a:pt x="495" y="2376"/>
                </a:lnTo>
                <a:lnTo>
                  <a:pt x="496" y="2376"/>
                </a:lnTo>
                <a:lnTo>
                  <a:pt x="496" y="2377"/>
                </a:lnTo>
                <a:lnTo>
                  <a:pt x="495" y="2377"/>
                </a:lnTo>
                <a:lnTo>
                  <a:pt x="495" y="2378"/>
                </a:lnTo>
                <a:lnTo>
                  <a:pt x="495" y="2379"/>
                </a:lnTo>
                <a:lnTo>
                  <a:pt x="495" y="2380"/>
                </a:lnTo>
                <a:lnTo>
                  <a:pt x="496" y="2380"/>
                </a:lnTo>
                <a:lnTo>
                  <a:pt x="497" y="2380"/>
                </a:lnTo>
                <a:lnTo>
                  <a:pt x="497" y="2379"/>
                </a:lnTo>
                <a:lnTo>
                  <a:pt x="496" y="2378"/>
                </a:lnTo>
                <a:lnTo>
                  <a:pt x="497" y="2378"/>
                </a:lnTo>
                <a:lnTo>
                  <a:pt x="497" y="2377"/>
                </a:lnTo>
                <a:lnTo>
                  <a:pt x="497" y="2376"/>
                </a:lnTo>
                <a:lnTo>
                  <a:pt x="497" y="2375"/>
                </a:lnTo>
                <a:lnTo>
                  <a:pt x="496" y="2375"/>
                </a:lnTo>
                <a:lnTo>
                  <a:pt x="496" y="2374"/>
                </a:lnTo>
                <a:lnTo>
                  <a:pt x="496" y="2373"/>
                </a:lnTo>
                <a:lnTo>
                  <a:pt x="496" y="2372"/>
                </a:lnTo>
                <a:lnTo>
                  <a:pt x="496" y="2370"/>
                </a:lnTo>
                <a:lnTo>
                  <a:pt x="496" y="2369"/>
                </a:lnTo>
                <a:lnTo>
                  <a:pt x="495" y="2369"/>
                </a:lnTo>
                <a:lnTo>
                  <a:pt x="495" y="2368"/>
                </a:lnTo>
                <a:lnTo>
                  <a:pt x="495" y="2367"/>
                </a:lnTo>
                <a:lnTo>
                  <a:pt x="494" y="2365"/>
                </a:lnTo>
                <a:lnTo>
                  <a:pt x="494" y="2364"/>
                </a:lnTo>
                <a:lnTo>
                  <a:pt x="493" y="2363"/>
                </a:lnTo>
                <a:lnTo>
                  <a:pt x="492" y="2363"/>
                </a:lnTo>
                <a:lnTo>
                  <a:pt x="492" y="2363"/>
                </a:lnTo>
                <a:lnTo>
                  <a:pt x="491" y="2363"/>
                </a:lnTo>
                <a:lnTo>
                  <a:pt x="490" y="2363"/>
                </a:lnTo>
                <a:lnTo>
                  <a:pt x="490" y="2362"/>
                </a:lnTo>
                <a:lnTo>
                  <a:pt x="489" y="2362"/>
                </a:lnTo>
                <a:lnTo>
                  <a:pt x="489" y="2361"/>
                </a:lnTo>
                <a:lnTo>
                  <a:pt x="489" y="2360"/>
                </a:lnTo>
                <a:lnTo>
                  <a:pt x="488" y="2359"/>
                </a:lnTo>
                <a:lnTo>
                  <a:pt x="487" y="2359"/>
                </a:lnTo>
                <a:lnTo>
                  <a:pt x="487" y="2357"/>
                </a:lnTo>
                <a:lnTo>
                  <a:pt x="485" y="2357"/>
                </a:lnTo>
                <a:lnTo>
                  <a:pt x="485" y="2356"/>
                </a:lnTo>
                <a:lnTo>
                  <a:pt x="487" y="2356"/>
                </a:lnTo>
                <a:lnTo>
                  <a:pt x="487" y="2357"/>
                </a:lnTo>
                <a:lnTo>
                  <a:pt x="488" y="2357"/>
                </a:lnTo>
                <a:lnTo>
                  <a:pt x="489" y="2357"/>
                </a:lnTo>
                <a:lnTo>
                  <a:pt x="489" y="2359"/>
                </a:lnTo>
                <a:lnTo>
                  <a:pt x="489" y="2360"/>
                </a:lnTo>
                <a:lnTo>
                  <a:pt x="490" y="2360"/>
                </a:lnTo>
                <a:lnTo>
                  <a:pt x="490" y="2361"/>
                </a:lnTo>
                <a:lnTo>
                  <a:pt x="490" y="2362"/>
                </a:lnTo>
                <a:lnTo>
                  <a:pt x="491" y="2362"/>
                </a:lnTo>
                <a:lnTo>
                  <a:pt x="492" y="2362"/>
                </a:lnTo>
                <a:lnTo>
                  <a:pt x="493" y="2362"/>
                </a:lnTo>
                <a:lnTo>
                  <a:pt x="493" y="2361"/>
                </a:lnTo>
                <a:lnTo>
                  <a:pt x="493" y="2360"/>
                </a:lnTo>
                <a:lnTo>
                  <a:pt x="494" y="2360"/>
                </a:lnTo>
                <a:lnTo>
                  <a:pt x="494" y="2361"/>
                </a:lnTo>
                <a:lnTo>
                  <a:pt x="495" y="2361"/>
                </a:lnTo>
                <a:lnTo>
                  <a:pt x="494" y="2362"/>
                </a:lnTo>
                <a:lnTo>
                  <a:pt x="494" y="2363"/>
                </a:lnTo>
                <a:lnTo>
                  <a:pt x="495" y="2363"/>
                </a:lnTo>
                <a:lnTo>
                  <a:pt x="496" y="2363"/>
                </a:lnTo>
                <a:lnTo>
                  <a:pt x="497" y="2363"/>
                </a:lnTo>
                <a:lnTo>
                  <a:pt x="497" y="2364"/>
                </a:lnTo>
                <a:lnTo>
                  <a:pt x="497" y="2364"/>
                </a:lnTo>
                <a:lnTo>
                  <a:pt x="499" y="2362"/>
                </a:lnTo>
                <a:lnTo>
                  <a:pt x="501" y="2362"/>
                </a:lnTo>
                <a:lnTo>
                  <a:pt x="501" y="2363"/>
                </a:lnTo>
                <a:lnTo>
                  <a:pt x="502" y="2363"/>
                </a:lnTo>
                <a:lnTo>
                  <a:pt x="503" y="2363"/>
                </a:lnTo>
                <a:lnTo>
                  <a:pt x="504" y="2363"/>
                </a:lnTo>
                <a:lnTo>
                  <a:pt x="505" y="2363"/>
                </a:lnTo>
                <a:lnTo>
                  <a:pt x="505" y="2363"/>
                </a:lnTo>
                <a:lnTo>
                  <a:pt x="505" y="2362"/>
                </a:lnTo>
                <a:lnTo>
                  <a:pt x="507" y="2362"/>
                </a:lnTo>
                <a:lnTo>
                  <a:pt x="508" y="2361"/>
                </a:lnTo>
                <a:lnTo>
                  <a:pt x="508" y="2362"/>
                </a:lnTo>
                <a:lnTo>
                  <a:pt x="509" y="2361"/>
                </a:lnTo>
                <a:lnTo>
                  <a:pt x="509" y="2362"/>
                </a:lnTo>
                <a:lnTo>
                  <a:pt x="510" y="2361"/>
                </a:lnTo>
                <a:lnTo>
                  <a:pt x="510" y="2362"/>
                </a:lnTo>
                <a:lnTo>
                  <a:pt x="510" y="2363"/>
                </a:lnTo>
                <a:lnTo>
                  <a:pt x="509" y="2363"/>
                </a:lnTo>
                <a:lnTo>
                  <a:pt x="508" y="2363"/>
                </a:lnTo>
                <a:lnTo>
                  <a:pt x="507" y="2363"/>
                </a:lnTo>
                <a:lnTo>
                  <a:pt x="507" y="2363"/>
                </a:lnTo>
                <a:lnTo>
                  <a:pt x="506" y="2363"/>
                </a:lnTo>
                <a:lnTo>
                  <a:pt x="505" y="2363"/>
                </a:lnTo>
                <a:lnTo>
                  <a:pt x="505" y="2364"/>
                </a:lnTo>
                <a:lnTo>
                  <a:pt x="504" y="2365"/>
                </a:lnTo>
                <a:lnTo>
                  <a:pt x="503" y="2365"/>
                </a:lnTo>
                <a:lnTo>
                  <a:pt x="502" y="2365"/>
                </a:lnTo>
                <a:lnTo>
                  <a:pt x="502" y="2366"/>
                </a:lnTo>
                <a:lnTo>
                  <a:pt x="502" y="2367"/>
                </a:lnTo>
                <a:lnTo>
                  <a:pt x="502" y="2368"/>
                </a:lnTo>
                <a:lnTo>
                  <a:pt x="503" y="2369"/>
                </a:lnTo>
                <a:lnTo>
                  <a:pt x="504" y="2369"/>
                </a:lnTo>
                <a:lnTo>
                  <a:pt x="505" y="2369"/>
                </a:lnTo>
                <a:lnTo>
                  <a:pt x="505" y="2370"/>
                </a:lnTo>
                <a:lnTo>
                  <a:pt x="505" y="2372"/>
                </a:lnTo>
                <a:lnTo>
                  <a:pt x="505" y="2373"/>
                </a:lnTo>
                <a:lnTo>
                  <a:pt x="505" y="2374"/>
                </a:lnTo>
                <a:lnTo>
                  <a:pt x="505" y="2375"/>
                </a:lnTo>
                <a:lnTo>
                  <a:pt x="505" y="2376"/>
                </a:lnTo>
                <a:lnTo>
                  <a:pt x="506" y="2376"/>
                </a:lnTo>
                <a:lnTo>
                  <a:pt x="505" y="2377"/>
                </a:lnTo>
                <a:lnTo>
                  <a:pt x="505" y="2378"/>
                </a:lnTo>
                <a:lnTo>
                  <a:pt x="505" y="2379"/>
                </a:lnTo>
                <a:lnTo>
                  <a:pt x="505" y="2380"/>
                </a:lnTo>
                <a:lnTo>
                  <a:pt x="505" y="2381"/>
                </a:lnTo>
                <a:lnTo>
                  <a:pt x="504" y="2382"/>
                </a:lnTo>
                <a:lnTo>
                  <a:pt x="504" y="2384"/>
                </a:lnTo>
                <a:lnTo>
                  <a:pt x="504" y="2386"/>
                </a:lnTo>
                <a:lnTo>
                  <a:pt x="503" y="2388"/>
                </a:lnTo>
                <a:lnTo>
                  <a:pt x="503" y="2389"/>
                </a:lnTo>
                <a:lnTo>
                  <a:pt x="503" y="2389"/>
                </a:lnTo>
                <a:lnTo>
                  <a:pt x="503" y="2390"/>
                </a:lnTo>
                <a:lnTo>
                  <a:pt x="503" y="2391"/>
                </a:lnTo>
                <a:lnTo>
                  <a:pt x="503" y="2392"/>
                </a:lnTo>
                <a:lnTo>
                  <a:pt x="504" y="2392"/>
                </a:lnTo>
                <a:lnTo>
                  <a:pt x="504" y="2393"/>
                </a:lnTo>
                <a:lnTo>
                  <a:pt x="504" y="2394"/>
                </a:lnTo>
                <a:lnTo>
                  <a:pt x="505" y="2394"/>
                </a:lnTo>
                <a:lnTo>
                  <a:pt x="505" y="2395"/>
                </a:lnTo>
                <a:lnTo>
                  <a:pt x="505" y="2396"/>
                </a:lnTo>
                <a:lnTo>
                  <a:pt x="506" y="2396"/>
                </a:lnTo>
                <a:lnTo>
                  <a:pt x="506" y="2397"/>
                </a:lnTo>
                <a:lnTo>
                  <a:pt x="506" y="2398"/>
                </a:lnTo>
                <a:lnTo>
                  <a:pt x="506" y="2400"/>
                </a:lnTo>
                <a:lnTo>
                  <a:pt x="506" y="2401"/>
                </a:lnTo>
                <a:lnTo>
                  <a:pt x="505" y="2402"/>
                </a:lnTo>
                <a:lnTo>
                  <a:pt x="504" y="2402"/>
                </a:lnTo>
                <a:lnTo>
                  <a:pt x="505" y="2403"/>
                </a:lnTo>
                <a:lnTo>
                  <a:pt x="505" y="2404"/>
                </a:lnTo>
                <a:lnTo>
                  <a:pt x="506" y="2405"/>
                </a:lnTo>
                <a:lnTo>
                  <a:pt x="507" y="2406"/>
                </a:lnTo>
                <a:lnTo>
                  <a:pt x="508" y="2406"/>
                </a:lnTo>
                <a:lnTo>
                  <a:pt x="509" y="2406"/>
                </a:lnTo>
                <a:lnTo>
                  <a:pt x="509" y="2405"/>
                </a:lnTo>
                <a:lnTo>
                  <a:pt x="510" y="2405"/>
                </a:lnTo>
                <a:lnTo>
                  <a:pt x="511" y="2405"/>
                </a:lnTo>
                <a:lnTo>
                  <a:pt x="512" y="2405"/>
                </a:lnTo>
                <a:lnTo>
                  <a:pt x="512" y="2404"/>
                </a:lnTo>
                <a:lnTo>
                  <a:pt x="514" y="2404"/>
                </a:lnTo>
                <a:lnTo>
                  <a:pt x="515" y="2404"/>
                </a:lnTo>
                <a:lnTo>
                  <a:pt x="515" y="2405"/>
                </a:lnTo>
                <a:lnTo>
                  <a:pt x="516" y="2405"/>
                </a:lnTo>
                <a:lnTo>
                  <a:pt x="516" y="2404"/>
                </a:lnTo>
                <a:lnTo>
                  <a:pt x="516" y="2403"/>
                </a:lnTo>
                <a:lnTo>
                  <a:pt x="517" y="2402"/>
                </a:lnTo>
                <a:lnTo>
                  <a:pt x="517" y="2401"/>
                </a:lnTo>
                <a:lnTo>
                  <a:pt x="517" y="2400"/>
                </a:lnTo>
                <a:lnTo>
                  <a:pt x="517" y="2398"/>
                </a:lnTo>
                <a:lnTo>
                  <a:pt x="518" y="2398"/>
                </a:lnTo>
                <a:lnTo>
                  <a:pt x="518" y="2397"/>
                </a:lnTo>
                <a:lnTo>
                  <a:pt x="518" y="2396"/>
                </a:lnTo>
                <a:lnTo>
                  <a:pt x="518" y="2395"/>
                </a:lnTo>
                <a:lnTo>
                  <a:pt x="519" y="2395"/>
                </a:lnTo>
                <a:lnTo>
                  <a:pt x="519" y="2394"/>
                </a:lnTo>
                <a:lnTo>
                  <a:pt x="520" y="2393"/>
                </a:lnTo>
                <a:lnTo>
                  <a:pt x="520" y="2392"/>
                </a:lnTo>
                <a:lnTo>
                  <a:pt x="521" y="2392"/>
                </a:lnTo>
                <a:lnTo>
                  <a:pt x="522" y="2392"/>
                </a:lnTo>
                <a:lnTo>
                  <a:pt x="522" y="2391"/>
                </a:lnTo>
                <a:lnTo>
                  <a:pt x="523" y="2391"/>
                </a:lnTo>
                <a:lnTo>
                  <a:pt x="523" y="2390"/>
                </a:lnTo>
                <a:lnTo>
                  <a:pt x="523" y="2390"/>
                </a:lnTo>
                <a:lnTo>
                  <a:pt x="524" y="2389"/>
                </a:lnTo>
                <a:lnTo>
                  <a:pt x="525" y="2389"/>
                </a:lnTo>
                <a:lnTo>
                  <a:pt x="526" y="2389"/>
                </a:lnTo>
                <a:lnTo>
                  <a:pt x="528" y="2389"/>
                </a:lnTo>
                <a:lnTo>
                  <a:pt x="528" y="2389"/>
                </a:lnTo>
                <a:lnTo>
                  <a:pt x="526" y="2390"/>
                </a:lnTo>
                <a:lnTo>
                  <a:pt x="525" y="2390"/>
                </a:lnTo>
                <a:lnTo>
                  <a:pt x="524" y="2391"/>
                </a:lnTo>
                <a:lnTo>
                  <a:pt x="523" y="2392"/>
                </a:lnTo>
                <a:lnTo>
                  <a:pt x="523" y="2392"/>
                </a:lnTo>
                <a:lnTo>
                  <a:pt x="523" y="2393"/>
                </a:lnTo>
                <a:lnTo>
                  <a:pt x="522" y="2393"/>
                </a:lnTo>
                <a:lnTo>
                  <a:pt x="522" y="2394"/>
                </a:lnTo>
                <a:lnTo>
                  <a:pt x="521" y="2394"/>
                </a:lnTo>
                <a:lnTo>
                  <a:pt x="521" y="2395"/>
                </a:lnTo>
                <a:lnTo>
                  <a:pt x="521" y="2396"/>
                </a:lnTo>
                <a:lnTo>
                  <a:pt x="520" y="2396"/>
                </a:lnTo>
                <a:lnTo>
                  <a:pt x="520" y="2397"/>
                </a:lnTo>
                <a:lnTo>
                  <a:pt x="520" y="2400"/>
                </a:lnTo>
                <a:lnTo>
                  <a:pt x="520" y="2401"/>
                </a:lnTo>
                <a:lnTo>
                  <a:pt x="519" y="2402"/>
                </a:lnTo>
                <a:lnTo>
                  <a:pt x="518" y="2402"/>
                </a:lnTo>
                <a:lnTo>
                  <a:pt x="518" y="2403"/>
                </a:lnTo>
                <a:lnTo>
                  <a:pt x="517" y="2403"/>
                </a:lnTo>
                <a:lnTo>
                  <a:pt x="517" y="2404"/>
                </a:lnTo>
                <a:lnTo>
                  <a:pt x="516" y="2405"/>
                </a:lnTo>
                <a:lnTo>
                  <a:pt x="516" y="2406"/>
                </a:lnTo>
                <a:lnTo>
                  <a:pt x="515" y="2406"/>
                </a:lnTo>
                <a:lnTo>
                  <a:pt x="514" y="2406"/>
                </a:lnTo>
                <a:lnTo>
                  <a:pt x="514" y="2407"/>
                </a:lnTo>
                <a:lnTo>
                  <a:pt x="512" y="2407"/>
                </a:lnTo>
                <a:lnTo>
                  <a:pt x="512" y="2408"/>
                </a:lnTo>
                <a:lnTo>
                  <a:pt x="511" y="2407"/>
                </a:lnTo>
                <a:lnTo>
                  <a:pt x="510" y="2407"/>
                </a:lnTo>
                <a:lnTo>
                  <a:pt x="510" y="2406"/>
                </a:lnTo>
                <a:lnTo>
                  <a:pt x="509" y="2407"/>
                </a:lnTo>
                <a:lnTo>
                  <a:pt x="509" y="2408"/>
                </a:lnTo>
                <a:lnTo>
                  <a:pt x="510" y="2408"/>
                </a:lnTo>
                <a:lnTo>
                  <a:pt x="510" y="2409"/>
                </a:lnTo>
                <a:lnTo>
                  <a:pt x="509" y="2409"/>
                </a:lnTo>
                <a:lnTo>
                  <a:pt x="509" y="2410"/>
                </a:lnTo>
                <a:lnTo>
                  <a:pt x="510" y="2410"/>
                </a:lnTo>
                <a:lnTo>
                  <a:pt x="511" y="2410"/>
                </a:lnTo>
                <a:lnTo>
                  <a:pt x="511" y="2411"/>
                </a:lnTo>
                <a:lnTo>
                  <a:pt x="514" y="2411"/>
                </a:lnTo>
                <a:lnTo>
                  <a:pt x="514" y="2412"/>
                </a:lnTo>
                <a:lnTo>
                  <a:pt x="515" y="2412"/>
                </a:lnTo>
                <a:lnTo>
                  <a:pt x="515" y="2411"/>
                </a:lnTo>
                <a:lnTo>
                  <a:pt x="516" y="2411"/>
                </a:lnTo>
                <a:lnTo>
                  <a:pt x="516" y="2412"/>
                </a:lnTo>
                <a:lnTo>
                  <a:pt x="516" y="2414"/>
                </a:lnTo>
                <a:lnTo>
                  <a:pt x="517" y="2414"/>
                </a:lnTo>
                <a:lnTo>
                  <a:pt x="517" y="2415"/>
                </a:lnTo>
                <a:lnTo>
                  <a:pt x="518" y="2415"/>
                </a:lnTo>
                <a:lnTo>
                  <a:pt x="518" y="2414"/>
                </a:lnTo>
                <a:lnTo>
                  <a:pt x="518" y="2412"/>
                </a:lnTo>
                <a:lnTo>
                  <a:pt x="519" y="2412"/>
                </a:lnTo>
                <a:lnTo>
                  <a:pt x="518" y="2414"/>
                </a:lnTo>
                <a:lnTo>
                  <a:pt x="519" y="2414"/>
                </a:lnTo>
                <a:lnTo>
                  <a:pt x="519" y="2415"/>
                </a:lnTo>
                <a:lnTo>
                  <a:pt x="519" y="2415"/>
                </a:lnTo>
                <a:lnTo>
                  <a:pt x="520" y="2415"/>
                </a:lnTo>
                <a:lnTo>
                  <a:pt x="520" y="2415"/>
                </a:lnTo>
                <a:lnTo>
                  <a:pt x="521" y="2415"/>
                </a:lnTo>
                <a:lnTo>
                  <a:pt x="522" y="2415"/>
                </a:lnTo>
                <a:lnTo>
                  <a:pt x="522" y="2414"/>
                </a:lnTo>
                <a:lnTo>
                  <a:pt x="522" y="2412"/>
                </a:lnTo>
                <a:lnTo>
                  <a:pt x="521" y="2412"/>
                </a:lnTo>
                <a:lnTo>
                  <a:pt x="521" y="2411"/>
                </a:lnTo>
                <a:lnTo>
                  <a:pt x="522" y="2412"/>
                </a:lnTo>
                <a:lnTo>
                  <a:pt x="523" y="2412"/>
                </a:lnTo>
                <a:lnTo>
                  <a:pt x="523" y="2414"/>
                </a:lnTo>
                <a:lnTo>
                  <a:pt x="523" y="2415"/>
                </a:lnTo>
                <a:lnTo>
                  <a:pt x="523" y="2415"/>
                </a:lnTo>
                <a:lnTo>
                  <a:pt x="523" y="2415"/>
                </a:lnTo>
                <a:lnTo>
                  <a:pt x="523" y="2416"/>
                </a:lnTo>
                <a:lnTo>
                  <a:pt x="523" y="2417"/>
                </a:lnTo>
                <a:lnTo>
                  <a:pt x="523" y="2418"/>
                </a:lnTo>
                <a:lnTo>
                  <a:pt x="524" y="2418"/>
                </a:lnTo>
                <a:lnTo>
                  <a:pt x="524" y="2419"/>
                </a:lnTo>
                <a:lnTo>
                  <a:pt x="523" y="2420"/>
                </a:lnTo>
                <a:lnTo>
                  <a:pt x="524" y="2420"/>
                </a:lnTo>
                <a:lnTo>
                  <a:pt x="524" y="2421"/>
                </a:lnTo>
                <a:lnTo>
                  <a:pt x="524" y="2422"/>
                </a:lnTo>
                <a:lnTo>
                  <a:pt x="524" y="2423"/>
                </a:lnTo>
                <a:lnTo>
                  <a:pt x="523" y="2423"/>
                </a:lnTo>
                <a:lnTo>
                  <a:pt x="524" y="2425"/>
                </a:lnTo>
                <a:lnTo>
                  <a:pt x="525" y="2430"/>
                </a:lnTo>
                <a:lnTo>
                  <a:pt x="526" y="2435"/>
                </a:lnTo>
                <a:lnTo>
                  <a:pt x="526" y="2442"/>
                </a:lnTo>
                <a:lnTo>
                  <a:pt x="528" y="2444"/>
                </a:lnTo>
                <a:lnTo>
                  <a:pt x="528" y="2448"/>
                </a:lnTo>
                <a:lnTo>
                  <a:pt x="529" y="2448"/>
                </a:lnTo>
                <a:lnTo>
                  <a:pt x="529" y="2449"/>
                </a:lnTo>
                <a:lnTo>
                  <a:pt x="528" y="2448"/>
                </a:lnTo>
                <a:lnTo>
                  <a:pt x="528" y="2449"/>
                </a:lnTo>
                <a:lnTo>
                  <a:pt x="528" y="2450"/>
                </a:lnTo>
                <a:lnTo>
                  <a:pt x="531" y="2455"/>
                </a:lnTo>
                <a:lnTo>
                  <a:pt x="532" y="2455"/>
                </a:lnTo>
                <a:lnTo>
                  <a:pt x="532" y="2456"/>
                </a:lnTo>
                <a:lnTo>
                  <a:pt x="533" y="2456"/>
                </a:lnTo>
                <a:lnTo>
                  <a:pt x="534" y="2457"/>
                </a:lnTo>
                <a:lnTo>
                  <a:pt x="534" y="2456"/>
                </a:lnTo>
                <a:lnTo>
                  <a:pt x="535" y="2456"/>
                </a:lnTo>
                <a:lnTo>
                  <a:pt x="535" y="2457"/>
                </a:lnTo>
                <a:lnTo>
                  <a:pt x="534" y="2457"/>
                </a:lnTo>
                <a:lnTo>
                  <a:pt x="534" y="2458"/>
                </a:lnTo>
                <a:lnTo>
                  <a:pt x="534" y="2459"/>
                </a:lnTo>
                <a:lnTo>
                  <a:pt x="534" y="2460"/>
                </a:lnTo>
                <a:lnTo>
                  <a:pt x="535" y="2460"/>
                </a:lnTo>
                <a:lnTo>
                  <a:pt x="535" y="2461"/>
                </a:lnTo>
                <a:lnTo>
                  <a:pt x="536" y="2461"/>
                </a:lnTo>
                <a:lnTo>
                  <a:pt x="536" y="2460"/>
                </a:lnTo>
                <a:lnTo>
                  <a:pt x="535" y="2459"/>
                </a:lnTo>
                <a:lnTo>
                  <a:pt x="536" y="2459"/>
                </a:lnTo>
                <a:lnTo>
                  <a:pt x="536" y="2460"/>
                </a:lnTo>
                <a:lnTo>
                  <a:pt x="537" y="2460"/>
                </a:lnTo>
                <a:lnTo>
                  <a:pt x="538" y="2460"/>
                </a:lnTo>
                <a:lnTo>
                  <a:pt x="538" y="2461"/>
                </a:lnTo>
                <a:lnTo>
                  <a:pt x="537" y="2461"/>
                </a:lnTo>
                <a:lnTo>
                  <a:pt x="536" y="2461"/>
                </a:lnTo>
                <a:lnTo>
                  <a:pt x="536" y="2462"/>
                </a:lnTo>
                <a:lnTo>
                  <a:pt x="536" y="2463"/>
                </a:lnTo>
                <a:lnTo>
                  <a:pt x="537" y="2462"/>
                </a:lnTo>
                <a:lnTo>
                  <a:pt x="538" y="2462"/>
                </a:lnTo>
                <a:lnTo>
                  <a:pt x="539" y="2461"/>
                </a:lnTo>
                <a:lnTo>
                  <a:pt x="540" y="2461"/>
                </a:lnTo>
                <a:lnTo>
                  <a:pt x="540" y="2462"/>
                </a:lnTo>
                <a:lnTo>
                  <a:pt x="542" y="2462"/>
                </a:lnTo>
                <a:lnTo>
                  <a:pt x="542" y="2463"/>
                </a:lnTo>
                <a:lnTo>
                  <a:pt x="540" y="2463"/>
                </a:lnTo>
                <a:lnTo>
                  <a:pt x="539" y="2463"/>
                </a:lnTo>
                <a:lnTo>
                  <a:pt x="538" y="2463"/>
                </a:lnTo>
                <a:lnTo>
                  <a:pt x="538" y="2464"/>
                </a:lnTo>
                <a:lnTo>
                  <a:pt x="539" y="2464"/>
                </a:lnTo>
                <a:lnTo>
                  <a:pt x="539" y="2465"/>
                </a:lnTo>
                <a:lnTo>
                  <a:pt x="538" y="2464"/>
                </a:lnTo>
                <a:lnTo>
                  <a:pt x="538" y="2465"/>
                </a:lnTo>
                <a:lnTo>
                  <a:pt x="537" y="2465"/>
                </a:lnTo>
                <a:lnTo>
                  <a:pt x="537" y="2464"/>
                </a:lnTo>
                <a:lnTo>
                  <a:pt x="536" y="2464"/>
                </a:lnTo>
                <a:lnTo>
                  <a:pt x="536" y="2463"/>
                </a:lnTo>
                <a:lnTo>
                  <a:pt x="535" y="2463"/>
                </a:lnTo>
                <a:lnTo>
                  <a:pt x="535" y="2462"/>
                </a:lnTo>
                <a:lnTo>
                  <a:pt x="535" y="2461"/>
                </a:lnTo>
                <a:lnTo>
                  <a:pt x="534" y="2461"/>
                </a:lnTo>
                <a:lnTo>
                  <a:pt x="534" y="2462"/>
                </a:lnTo>
                <a:lnTo>
                  <a:pt x="533" y="2462"/>
                </a:lnTo>
                <a:lnTo>
                  <a:pt x="533" y="2463"/>
                </a:lnTo>
                <a:lnTo>
                  <a:pt x="533" y="2464"/>
                </a:lnTo>
                <a:lnTo>
                  <a:pt x="535" y="2466"/>
                </a:lnTo>
                <a:lnTo>
                  <a:pt x="535" y="2467"/>
                </a:lnTo>
                <a:lnTo>
                  <a:pt x="536" y="2467"/>
                </a:lnTo>
                <a:lnTo>
                  <a:pt x="537" y="2467"/>
                </a:lnTo>
                <a:lnTo>
                  <a:pt x="537" y="2466"/>
                </a:lnTo>
                <a:lnTo>
                  <a:pt x="538" y="2466"/>
                </a:lnTo>
                <a:lnTo>
                  <a:pt x="539" y="2466"/>
                </a:lnTo>
                <a:lnTo>
                  <a:pt x="539" y="2466"/>
                </a:lnTo>
                <a:lnTo>
                  <a:pt x="539" y="2467"/>
                </a:lnTo>
                <a:lnTo>
                  <a:pt x="538" y="2467"/>
                </a:lnTo>
                <a:lnTo>
                  <a:pt x="538" y="2469"/>
                </a:lnTo>
                <a:lnTo>
                  <a:pt x="538" y="2470"/>
                </a:lnTo>
                <a:lnTo>
                  <a:pt x="538" y="2471"/>
                </a:lnTo>
                <a:lnTo>
                  <a:pt x="537" y="2471"/>
                </a:lnTo>
                <a:lnTo>
                  <a:pt x="537" y="2472"/>
                </a:lnTo>
                <a:lnTo>
                  <a:pt x="538" y="2472"/>
                </a:lnTo>
                <a:lnTo>
                  <a:pt x="538" y="2473"/>
                </a:lnTo>
                <a:lnTo>
                  <a:pt x="539" y="2473"/>
                </a:lnTo>
                <a:lnTo>
                  <a:pt x="539" y="2472"/>
                </a:lnTo>
                <a:lnTo>
                  <a:pt x="539" y="2471"/>
                </a:lnTo>
                <a:lnTo>
                  <a:pt x="540" y="2471"/>
                </a:lnTo>
                <a:lnTo>
                  <a:pt x="542" y="2470"/>
                </a:lnTo>
                <a:lnTo>
                  <a:pt x="543" y="2469"/>
                </a:lnTo>
                <a:lnTo>
                  <a:pt x="543" y="2467"/>
                </a:lnTo>
                <a:lnTo>
                  <a:pt x="542" y="2467"/>
                </a:lnTo>
                <a:lnTo>
                  <a:pt x="542" y="2466"/>
                </a:lnTo>
                <a:lnTo>
                  <a:pt x="542" y="2466"/>
                </a:lnTo>
                <a:lnTo>
                  <a:pt x="543" y="2466"/>
                </a:lnTo>
                <a:lnTo>
                  <a:pt x="544" y="2466"/>
                </a:lnTo>
                <a:lnTo>
                  <a:pt x="544" y="2465"/>
                </a:lnTo>
                <a:lnTo>
                  <a:pt x="545" y="2465"/>
                </a:lnTo>
                <a:lnTo>
                  <a:pt x="545" y="2464"/>
                </a:lnTo>
                <a:lnTo>
                  <a:pt x="546" y="2464"/>
                </a:lnTo>
                <a:lnTo>
                  <a:pt x="546" y="2465"/>
                </a:lnTo>
                <a:lnTo>
                  <a:pt x="546" y="2466"/>
                </a:lnTo>
                <a:lnTo>
                  <a:pt x="545" y="2466"/>
                </a:lnTo>
                <a:lnTo>
                  <a:pt x="545" y="2466"/>
                </a:lnTo>
                <a:lnTo>
                  <a:pt x="545" y="2467"/>
                </a:lnTo>
                <a:lnTo>
                  <a:pt x="544" y="2467"/>
                </a:lnTo>
                <a:lnTo>
                  <a:pt x="544" y="2469"/>
                </a:lnTo>
                <a:lnTo>
                  <a:pt x="545" y="2469"/>
                </a:lnTo>
                <a:lnTo>
                  <a:pt x="546" y="2469"/>
                </a:lnTo>
                <a:lnTo>
                  <a:pt x="546" y="2470"/>
                </a:lnTo>
                <a:lnTo>
                  <a:pt x="547" y="2470"/>
                </a:lnTo>
                <a:lnTo>
                  <a:pt x="548" y="2470"/>
                </a:lnTo>
                <a:lnTo>
                  <a:pt x="548" y="2469"/>
                </a:lnTo>
                <a:lnTo>
                  <a:pt x="549" y="2469"/>
                </a:lnTo>
                <a:lnTo>
                  <a:pt x="549" y="2470"/>
                </a:lnTo>
                <a:lnTo>
                  <a:pt x="549" y="2470"/>
                </a:lnTo>
                <a:lnTo>
                  <a:pt x="549" y="2469"/>
                </a:lnTo>
                <a:lnTo>
                  <a:pt x="549" y="2467"/>
                </a:lnTo>
                <a:lnTo>
                  <a:pt x="550" y="2466"/>
                </a:lnTo>
                <a:lnTo>
                  <a:pt x="551" y="2466"/>
                </a:lnTo>
                <a:lnTo>
                  <a:pt x="551" y="2467"/>
                </a:lnTo>
                <a:lnTo>
                  <a:pt x="551" y="2469"/>
                </a:lnTo>
                <a:lnTo>
                  <a:pt x="552" y="2469"/>
                </a:lnTo>
                <a:lnTo>
                  <a:pt x="552" y="2467"/>
                </a:lnTo>
                <a:lnTo>
                  <a:pt x="553" y="2467"/>
                </a:lnTo>
                <a:lnTo>
                  <a:pt x="552" y="2469"/>
                </a:lnTo>
                <a:lnTo>
                  <a:pt x="553" y="2469"/>
                </a:lnTo>
                <a:lnTo>
                  <a:pt x="554" y="2469"/>
                </a:lnTo>
                <a:lnTo>
                  <a:pt x="554" y="2470"/>
                </a:lnTo>
                <a:lnTo>
                  <a:pt x="553" y="2470"/>
                </a:lnTo>
                <a:lnTo>
                  <a:pt x="552" y="2470"/>
                </a:lnTo>
                <a:lnTo>
                  <a:pt x="552" y="2471"/>
                </a:lnTo>
                <a:lnTo>
                  <a:pt x="552" y="2472"/>
                </a:lnTo>
                <a:lnTo>
                  <a:pt x="553" y="2473"/>
                </a:lnTo>
                <a:lnTo>
                  <a:pt x="554" y="2473"/>
                </a:lnTo>
                <a:lnTo>
                  <a:pt x="554" y="2472"/>
                </a:lnTo>
                <a:lnTo>
                  <a:pt x="556" y="2472"/>
                </a:lnTo>
                <a:lnTo>
                  <a:pt x="556" y="2471"/>
                </a:lnTo>
                <a:lnTo>
                  <a:pt x="556" y="2470"/>
                </a:lnTo>
                <a:lnTo>
                  <a:pt x="557" y="2470"/>
                </a:lnTo>
                <a:lnTo>
                  <a:pt x="558" y="2470"/>
                </a:lnTo>
                <a:lnTo>
                  <a:pt x="558" y="2471"/>
                </a:lnTo>
                <a:lnTo>
                  <a:pt x="559" y="2471"/>
                </a:lnTo>
                <a:lnTo>
                  <a:pt x="560" y="2471"/>
                </a:lnTo>
                <a:lnTo>
                  <a:pt x="559" y="2472"/>
                </a:lnTo>
                <a:lnTo>
                  <a:pt x="559" y="2473"/>
                </a:lnTo>
                <a:lnTo>
                  <a:pt x="560" y="2473"/>
                </a:lnTo>
                <a:lnTo>
                  <a:pt x="561" y="2473"/>
                </a:lnTo>
                <a:lnTo>
                  <a:pt x="562" y="2473"/>
                </a:lnTo>
                <a:lnTo>
                  <a:pt x="562" y="2472"/>
                </a:lnTo>
                <a:lnTo>
                  <a:pt x="563" y="2472"/>
                </a:lnTo>
                <a:lnTo>
                  <a:pt x="563" y="2473"/>
                </a:lnTo>
                <a:lnTo>
                  <a:pt x="564" y="2473"/>
                </a:lnTo>
                <a:lnTo>
                  <a:pt x="565" y="2473"/>
                </a:lnTo>
                <a:lnTo>
                  <a:pt x="565" y="2474"/>
                </a:lnTo>
                <a:lnTo>
                  <a:pt x="566" y="2475"/>
                </a:lnTo>
                <a:lnTo>
                  <a:pt x="567" y="2475"/>
                </a:lnTo>
                <a:lnTo>
                  <a:pt x="567" y="2476"/>
                </a:lnTo>
                <a:lnTo>
                  <a:pt x="568" y="2476"/>
                </a:lnTo>
                <a:lnTo>
                  <a:pt x="568" y="2477"/>
                </a:lnTo>
                <a:lnTo>
                  <a:pt x="570" y="2477"/>
                </a:lnTo>
                <a:lnTo>
                  <a:pt x="570" y="2476"/>
                </a:lnTo>
                <a:lnTo>
                  <a:pt x="571" y="2476"/>
                </a:lnTo>
                <a:lnTo>
                  <a:pt x="571" y="2477"/>
                </a:lnTo>
                <a:lnTo>
                  <a:pt x="570" y="2477"/>
                </a:lnTo>
                <a:lnTo>
                  <a:pt x="570" y="2478"/>
                </a:lnTo>
                <a:lnTo>
                  <a:pt x="571" y="2479"/>
                </a:lnTo>
                <a:lnTo>
                  <a:pt x="571" y="2480"/>
                </a:lnTo>
                <a:lnTo>
                  <a:pt x="572" y="2480"/>
                </a:lnTo>
                <a:lnTo>
                  <a:pt x="573" y="2480"/>
                </a:lnTo>
                <a:lnTo>
                  <a:pt x="572" y="2481"/>
                </a:lnTo>
                <a:lnTo>
                  <a:pt x="571" y="2481"/>
                </a:lnTo>
                <a:lnTo>
                  <a:pt x="570" y="2481"/>
                </a:lnTo>
                <a:lnTo>
                  <a:pt x="568" y="2481"/>
                </a:lnTo>
                <a:lnTo>
                  <a:pt x="568" y="2483"/>
                </a:lnTo>
                <a:lnTo>
                  <a:pt x="568" y="2484"/>
                </a:lnTo>
                <a:lnTo>
                  <a:pt x="570" y="2484"/>
                </a:lnTo>
                <a:lnTo>
                  <a:pt x="571" y="2484"/>
                </a:lnTo>
                <a:lnTo>
                  <a:pt x="571" y="2485"/>
                </a:lnTo>
                <a:lnTo>
                  <a:pt x="571" y="2486"/>
                </a:lnTo>
                <a:lnTo>
                  <a:pt x="571" y="2487"/>
                </a:lnTo>
                <a:lnTo>
                  <a:pt x="570" y="2487"/>
                </a:lnTo>
                <a:lnTo>
                  <a:pt x="571" y="2488"/>
                </a:lnTo>
                <a:lnTo>
                  <a:pt x="572" y="2488"/>
                </a:lnTo>
                <a:lnTo>
                  <a:pt x="573" y="2488"/>
                </a:lnTo>
                <a:lnTo>
                  <a:pt x="573" y="2489"/>
                </a:lnTo>
                <a:lnTo>
                  <a:pt x="574" y="2489"/>
                </a:lnTo>
                <a:lnTo>
                  <a:pt x="574" y="2490"/>
                </a:lnTo>
                <a:lnTo>
                  <a:pt x="575" y="2490"/>
                </a:lnTo>
                <a:lnTo>
                  <a:pt x="575" y="2489"/>
                </a:lnTo>
                <a:lnTo>
                  <a:pt x="575" y="2488"/>
                </a:lnTo>
                <a:lnTo>
                  <a:pt x="575" y="2487"/>
                </a:lnTo>
                <a:lnTo>
                  <a:pt x="575" y="2486"/>
                </a:lnTo>
                <a:lnTo>
                  <a:pt x="575" y="2487"/>
                </a:lnTo>
                <a:lnTo>
                  <a:pt x="575" y="2487"/>
                </a:lnTo>
                <a:lnTo>
                  <a:pt x="575" y="2488"/>
                </a:lnTo>
                <a:lnTo>
                  <a:pt x="575" y="2489"/>
                </a:lnTo>
                <a:lnTo>
                  <a:pt x="575" y="2490"/>
                </a:lnTo>
                <a:lnTo>
                  <a:pt x="575" y="2490"/>
                </a:lnTo>
                <a:lnTo>
                  <a:pt x="575" y="2491"/>
                </a:lnTo>
                <a:lnTo>
                  <a:pt x="575" y="2491"/>
                </a:lnTo>
                <a:lnTo>
                  <a:pt x="575" y="2492"/>
                </a:lnTo>
                <a:lnTo>
                  <a:pt x="576" y="2492"/>
                </a:lnTo>
                <a:lnTo>
                  <a:pt x="576" y="2493"/>
                </a:lnTo>
                <a:lnTo>
                  <a:pt x="576" y="2494"/>
                </a:lnTo>
                <a:lnTo>
                  <a:pt x="577" y="2494"/>
                </a:lnTo>
                <a:lnTo>
                  <a:pt x="577" y="2495"/>
                </a:lnTo>
                <a:lnTo>
                  <a:pt x="578" y="2495"/>
                </a:lnTo>
                <a:lnTo>
                  <a:pt x="578" y="2497"/>
                </a:lnTo>
                <a:lnTo>
                  <a:pt x="578" y="2498"/>
                </a:lnTo>
                <a:lnTo>
                  <a:pt x="578" y="2499"/>
                </a:lnTo>
                <a:lnTo>
                  <a:pt x="578" y="2500"/>
                </a:lnTo>
                <a:lnTo>
                  <a:pt x="579" y="2500"/>
                </a:lnTo>
                <a:lnTo>
                  <a:pt x="580" y="2500"/>
                </a:lnTo>
                <a:lnTo>
                  <a:pt x="580" y="2501"/>
                </a:lnTo>
                <a:lnTo>
                  <a:pt x="580" y="2502"/>
                </a:lnTo>
                <a:lnTo>
                  <a:pt x="579" y="2502"/>
                </a:lnTo>
                <a:lnTo>
                  <a:pt x="579" y="2503"/>
                </a:lnTo>
                <a:lnTo>
                  <a:pt x="580" y="2503"/>
                </a:lnTo>
                <a:lnTo>
                  <a:pt x="581" y="2504"/>
                </a:lnTo>
                <a:lnTo>
                  <a:pt x="582" y="2504"/>
                </a:lnTo>
                <a:lnTo>
                  <a:pt x="584" y="2504"/>
                </a:lnTo>
                <a:lnTo>
                  <a:pt x="584" y="2505"/>
                </a:lnTo>
                <a:lnTo>
                  <a:pt x="582" y="2505"/>
                </a:lnTo>
                <a:lnTo>
                  <a:pt x="582" y="2506"/>
                </a:lnTo>
                <a:lnTo>
                  <a:pt x="582" y="2507"/>
                </a:lnTo>
                <a:lnTo>
                  <a:pt x="581" y="2508"/>
                </a:lnTo>
                <a:lnTo>
                  <a:pt x="584" y="2512"/>
                </a:lnTo>
                <a:lnTo>
                  <a:pt x="585" y="2513"/>
                </a:lnTo>
                <a:lnTo>
                  <a:pt x="586" y="2513"/>
                </a:lnTo>
                <a:lnTo>
                  <a:pt x="586" y="2512"/>
                </a:lnTo>
                <a:lnTo>
                  <a:pt x="587" y="2513"/>
                </a:lnTo>
                <a:lnTo>
                  <a:pt x="586" y="2513"/>
                </a:lnTo>
                <a:lnTo>
                  <a:pt x="586" y="2515"/>
                </a:lnTo>
                <a:lnTo>
                  <a:pt x="586" y="2516"/>
                </a:lnTo>
                <a:lnTo>
                  <a:pt x="587" y="2516"/>
                </a:lnTo>
                <a:lnTo>
                  <a:pt x="587" y="2517"/>
                </a:lnTo>
                <a:lnTo>
                  <a:pt x="588" y="2517"/>
                </a:lnTo>
                <a:lnTo>
                  <a:pt x="587" y="2518"/>
                </a:lnTo>
                <a:lnTo>
                  <a:pt x="588" y="2518"/>
                </a:lnTo>
                <a:lnTo>
                  <a:pt x="588" y="2520"/>
                </a:lnTo>
                <a:lnTo>
                  <a:pt x="589" y="2521"/>
                </a:lnTo>
                <a:lnTo>
                  <a:pt x="590" y="2520"/>
                </a:lnTo>
                <a:lnTo>
                  <a:pt x="591" y="2520"/>
                </a:lnTo>
                <a:lnTo>
                  <a:pt x="590" y="2521"/>
                </a:lnTo>
                <a:lnTo>
                  <a:pt x="591" y="2521"/>
                </a:lnTo>
                <a:lnTo>
                  <a:pt x="591" y="2522"/>
                </a:lnTo>
                <a:lnTo>
                  <a:pt x="592" y="2522"/>
                </a:lnTo>
                <a:lnTo>
                  <a:pt x="592" y="2521"/>
                </a:lnTo>
                <a:lnTo>
                  <a:pt x="593" y="2522"/>
                </a:lnTo>
                <a:lnTo>
                  <a:pt x="594" y="2522"/>
                </a:lnTo>
                <a:lnTo>
                  <a:pt x="595" y="2522"/>
                </a:lnTo>
                <a:lnTo>
                  <a:pt x="595" y="2523"/>
                </a:lnTo>
                <a:lnTo>
                  <a:pt x="595" y="2525"/>
                </a:lnTo>
                <a:lnTo>
                  <a:pt x="596" y="2525"/>
                </a:lnTo>
                <a:lnTo>
                  <a:pt x="596" y="2526"/>
                </a:lnTo>
                <a:lnTo>
                  <a:pt x="598" y="2526"/>
                </a:lnTo>
                <a:lnTo>
                  <a:pt x="599" y="2526"/>
                </a:lnTo>
                <a:lnTo>
                  <a:pt x="600" y="2527"/>
                </a:lnTo>
                <a:lnTo>
                  <a:pt x="600" y="2526"/>
                </a:lnTo>
                <a:lnTo>
                  <a:pt x="601" y="2526"/>
                </a:lnTo>
                <a:lnTo>
                  <a:pt x="601" y="2526"/>
                </a:lnTo>
                <a:lnTo>
                  <a:pt x="601" y="2525"/>
                </a:lnTo>
                <a:lnTo>
                  <a:pt x="602" y="2525"/>
                </a:lnTo>
                <a:lnTo>
                  <a:pt x="602" y="2526"/>
                </a:lnTo>
                <a:lnTo>
                  <a:pt x="602" y="2527"/>
                </a:lnTo>
                <a:lnTo>
                  <a:pt x="602" y="2528"/>
                </a:lnTo>
                <a:lnTo>
                  <a:pt x="603" y="2528"/>
                </a:lnTo>
                <a:lnTo>
                  <a:pt x="603" y="2527"/>
                </a:lnTo>
                <a:lnTo>
                  <a:pt x="604" y="2527"/>
                </a:lnTo>
                <a:lnTo>
                  <a:pt x="604" y="2528"/>
                </a:lnTo>
                <a:lnTo>
                  <a:pt x="603" y="2528"/>
                </a:lnTo>
                <a:lnTo>
                  <a:pt x="604" y="2529"/>
                </a:lnTo>
                <a:lnTo>
                  <a:pt x="604" y="2530"/>
                </a:lnTo>
                <a:lnTo>
                  <a:pt x="605" y="2530"/>
                </a:lnTo>
                <a:lnTo>
                  <a:pt x="605" y="2529"/>
                </a:lnTo>
                <a:lnTo>
                  <a:pt x="606" y="2529"/>
                </a:lnTo>
                <a:lnTo>
                  <a:pt x="605" y="2530"/>
                </a:lnTo>
                <a:lnTo>
                  <a:pt x="605" y="2531"/>
                </a:lnTo>
                <a:lnTo>
                  <a:pt x="606" y="2531"/>
                </a:lnTo>
                <a:lnTo>
                  <a:pt x="606" y="2532"/>
                </a:lnTo>
                <a:lnTo>
                  <a:pt x="607" y="2531"/>
                </a:lnTo>
                <a:lnTo>
                  <a:pt x="607" y="2532"/>
                </a:lnTo>
                <a:lnTo>
                  <a:pt x="607" y="2533"/>
                </a:lnTo>
                <a:lnTo>
                  <a:pt x="607" y="2534"/>
                </a:lnTo>
                <a:lnTo>
                  <a:pt x="608" y="2533"/>
                </a:lnTo>
                <a:lnTo>
                  <a:pt x="608" y="2534"/>
                </a:lnTo>
                <a:lnTo>
                  <a:pt x="609" y="2534"/>
                </a:lnTo>
                <a:lnTo>
                  <a:pt x="609" y="2535"/>
                </a:lnTo>
                <a:lnTo>
                  <a:pt x="609" y="2536"/>
                </a:lnTo>
                <a:lnTo>
                  <a:pt x="608" y="2536"/>
                </a:lnTo>
                <a:lnTo>
                  <a:pt x="608" y="2537"/>
                </a:lnTo>
                <a:lnTo>
                  <a:pt x="607" y="2537"/>
                </a:lnTo>
                <a:lnTo>
                  <a:pt x="608" y="2539"/>
                </a:lnTo>
                <a:lnTo>
                  <a:pt x="607" y="2539"/>
                </a:lnTo>
                <a:lnTo>
                  <a:pt x="606" y="2539"/>
                </a:lnTo>
                <a:lnTo>
                  <a:pt x="605" y="2539"/>
                </a:lnTo>
                <a:lnTo>
                  <a:pt x="604" y="2539"/>
                </a:lnTo>
                <a:lnTo>
                  <a:pt x="603" y="2539"/>
                </a:lnTo>
                <a:lnTo>
                  <a:pt x="602" y="2540"/>
                </a:lnTo>
                <a:lnTo>
                  <a:pt x="602" y="2539"/>
                </a:lnTo>
                <a:lnTo>
                  <a:pt x="601" y="2539"/>
                </a:lnTo>
                <a:lnTo>
                  <a:pt x="601" y="2539"/>
                </a:lnTo>
                <a:lnTo>
                  <a:pt x="601" y="2537"/>
                </a:lnTo>
                <a:lnTo>
                  <a:pt x="600" y="2537"/>
                </a:lnTo>
                <a:lnTo>
                  <a:pt x="599" y="2537"/>
                </a:lnTo>
                <a:lnTo>
                  <a:pt x="599" y="2536"/>
                </a:lnTo>
                <a:lnTo>
                  <a:pt x="598" y="2536"/>
                </a:lnTo>
                <a:lnTo>
                  <a:pt x="596" y="2536"/>
                </a:lnTo>
                <a:lnTo>
                  <a:pt x="596" y="2535"/>
                </a:lnTo>
                <a:lnTo>
                  <a:pt x="595" y="2535"/>
                </a:lnTo>
                <a:lnTo>
                  <a:pt x="595" y="2534"/>
                </a:lnTo>
                <a:lnTo>
                  <a:pt x="594" y="2534"/>
                </a:lnTo>
                <a:lnTo>
                  <a:pt x="594" y="2533"/>
                </a:lnTo>
                <a:lnTo>
                  <a:pt x="595" y="2533"/>
                </a:lnTo>
                <a:lnTo>
                  <a:pt x="595" y="2532"/>
                </a:lnTo>
                <a:lnTo>
                  <a:pt x="594" y="2531"/>
                </a:lnTo>
                <a:lnTo>
                  <a:pt x="594" y="2532"/>
                </a:lnTo>
                <a:lnTo>
                  <a:pt x="593" y="2532"/>
                </a:lnTo>
                <a:lnTo>
                  <a:pt x="593" y="2531"/>
                </a:lnTo>
                <a:lnTo>
                  <a:pt x="593" y="2530"/>
                </a:lnTo>
                <a:lnTo>
                  <a:pt x="592" y="2529"/>
                </a:lnTo>
                <a:lnTo>
                  <a:pt x="591" y="2529"/>
                </a:lnTo>
                <a:lnTo>
                  <a:pt x="591" y="2528"/>
                </a:lnTo>
                <a:lnTo>
                  <a:pt x="590" y="2528"/>
                </a:lnTo>
                <a:lnTo>
                  <a:pt x="590" y="2527"/>
                </a:lnTo>
                <a:lnTo>
                  <a:pt x="589" y="2527"/>
                </a:lnTo>
                <a:lnTo>
                  <a:pt x="588" y="2527"/>
                </a:lnTo>
                <a:lnTo>
                  <a:pt x="588" y="2528"/>
                </a:lnTo>
                <a:lnTo>
                  <a:pt x="587" y="2528"/>
                </a:lnTo>
                <a:lnTo>
                  <a:pt x="587" y="2529"/>
                </a:lnTo>
                <a:lnTo>
                  <a:pt x="587" y="2530"/>
                </a:lnTo>
                <a:lnTo>
                  <a:pt x="586" y="2531"/>
                </a:lnTo>
                <a:lnTo>
                  <a:pt x="587" y="2531"/>
                </a:lnTo>
                <a:lnTo>
                  <a:pt x="587" y="2532"/>
                </a:lnTo>
                <a:lnTo>
                  <a:pt x="586" y="2532"/>
                </a:lnTo>
                <a:lnTo>
                  <a:pt x="586" y="2537"/>
                </a:lnTo>
                <a:lnTo>
                  <a:pt x="587" y="2539"/>
                </a:lnTo>
                <a:lnTo>
                  <a:pt x="588" y="2542"/>
                </a:lnTo>
                <a:lnTo>
                  <a:pt x="588" y="2544"/>
                </a:lnTo>
                <a:lnTo>
                  <a:pt x="589" y="2544"/>
                </a:lnTo>
                <a:lnTo>
                  <a:pt x="589" y="2544"/>
                </a:lnTo>
                <a:lnTo>
                  <a:pt x="590" y="2544"/>
                </a:lnTo>
                <a:lnTo>
                  <a:pt x="591" y="2544"/>
                </a:lnTo>
                <a:lnTo>
                  <a:pt x="593" y="2547"/>
                </a:lnTo>
                <a:lnTo>
                  <a:pt x="594" y="2547"/>
                </a:lnTo>
                <a:lnTo>
                  <a:pt x="595" y="2547"/>
                </a:lnTo>
                <a:lnTo>
                  <a:pt x="595" y="2546"/>
                </a:lnTo>
                <a:lnTo>
                  <a:pt x="596" y="2546"/>
                </a:lnTo>
                <a:lnTo>
                  <a:pt x="600" y="2546"/>
                </a:lnTo>
                <a:lnTo>
                  <a:pt x="601" y="2547"/>
                </a:lnTo>
                <a:lnTo>
                  <a:pt x="601" y="2546"/>
                </a:lnTo>
                <a:lnTo>
                  <a:pt x="602" y="2546"/>
                </a:lnTo>
                <a:lnTo>
                  <a:pt x="603" y="2546"/>
                </a:lnTo>
                <a:lnTo>
                  <a:pt x="604" y="2546"/>
                </a:lnTo>
                <a:lnTo>
                  <a:pt x="605" y="2546"/>
                </a:lnTo>
                <a:lnTo>
                  <a:pt x="605" y="2545"/>
                </a:lnTo>
                <a:lnTo>
                  <a:pt x="606" y="2545"/>
                </a:lnTo>
                <a:lnTo>
                  <a:pt x="607" y="2545"/>
                </a:lnTo>
                <a:lnTo>
                  <a:pt x="608" y="2545"/>
                </a:lnTo>
                <a:lnTo>
                  <a:pt x="609" y="2545"/>
                </a:lnTo>
                <a:lnTo>
                  <a:pt x="609" y="2544"/>
                </a:lnTo>
                <a:lnTo>
                  <a:pt x="609" y="2544"/>
                </a:lnTo>
                <a:lnTo>
                  <a:pt x="610" y="2544"/>
                </a:lnTo>
                <a:lnTo>
                  <a:pt x="612" y="2543"/>
                </a:lnTo>
                <a:lnTo>
                  <a:pt x="613" y="2543"/>
                </a:lnTo>
                <a:lnTo>
                  <a:pt x="614" y="2543"/>
                </a:lnTo>
                <a:lnTo>
                  <a:pt x="615" y="2543"/>
                </a:lnTo>
                <a:lnTo>
                  <a:pt x="616" y="2543"/>
                </a:lnTo>
                <a:lnTo>
                  <a:pt x="617" y="2544"/>
                </a:lnTo>
                <a:lnTo>
                  <a:pt x="618" y="2543"/>
                </a:lnTo>
                <a:lnTo>
                  <a:pt x="618" y="2542"/>
                </a:lnTo>
                <a:lnTo>
                  <a:pt x="619" y="2542"/>
                </a:lnTo>
                <a:lnTo>
                  <a:pt x="619" y="2543"/>
                </a:lnTo>
                <a:lnTo>
                  <a:pt x="619" y="2544"/>
                </a:lnTo>
                <a:lnTo>
                  <a:pt x="620" y="2544"/>
                </a:lnTo>
                <a:lnTo>
                  <a:pt x="621" y="2544"/>
                </a:lnTo>
                <a:lnTo>
                  <a:pt x="622" y="2544"/>
                </a:lnTo>
                <a:lnTo>
                  <a:pt x="623" y="2544"/>
                </a:lnTo>
                <a:lnTo>
                  <a:pt x="624" y="2544"/>
                </a:lnTo>
                <a:lnTo>
                  <a:pt x="626" y="2544"/>
                </a:lnTo>
                <a:lnTo>
                  <a:pt x="626" y="2543"/>
                </a:lnTo>
                <a:lnTo>
                  <a:pt x="627" y="2544"/>
                </a:lnTo>
                <a:lnTo>
                  <a:pt x="627" y="2544"/>
                </a:lnTo>
                <a:lnTo>
                  <a:pt x="628" y="2544"/>
                </a:lnTo>
                <a:lnTo>
                  <a:pt x="629" y="2543"/>
                </a:lnTo>
                <a:lnTo>
                  <a:pt x="630" y="2543"/>
                </a:lnTo>
                <a:lnTo>
                  <a:pt x="631" y="2542"/>
                </a:lnTo>
                <a:lnTo>
                  <a:pt x="632" y="2542"/>
                </a:lnTo>
                <a:lnTo>
                  <a:pt x="632" y="2541"/>
                </a:lnTo>
                <a:lnTo>
                  <a:pt x="633" y="2541"/>
                </a:lnTo>
                <a:lnTo>
                  <a:pt x="634" y="2541"/>
                </a:lnTo>
                <a:lnTo>
                  <a:pt x="635" y="2540"/>
                </a:lnTo>
                <a:lnTo>
                  <a:pt x="636" y="2540"/>
                </a:lnTo>
                <a:lnTo>
                  <a:pt x="636" y="2541"/>
                </a:lnTo>
                <a:lnTo>
                  <a:pt x="637" y="2541"/>
                </a:lnTo>
                <a:lnTo>
                  <a:pt x="638" y="2540"/>
                </a:lnTo>
                <a:lnTo>
                  <a:pt x="638" y="2539"/>
                </a:lnTo>
                <a:lnTo>
                  <a:pt x="638" y="2537"/>
                </a:lnTo>
                <a:lnTo>
                  <a:pt x="640" y="2537"/>
                </a:lnTo>
                <a:lnTo>
                  <a:pt x="638" y="2536"/>
                </a:lnTo>
                <a:lnTo>
                  <a:pt x="640" y="2536"/>
                </a:lnTo>
                <a:lnTo>
                  <a:pt x="640" y="2535"/>
                </a:lnTo>
                <a:lnTo>
                  <a:pt x="641" y="2535"/>
                </a:lnTo>
                <a:lnTo>
                  <a:pt x="642" y="2536"/>
                </a:lnTo>
                <a:lnTo>
                  <a:pt x="643" y="2536"/>
                </a:lnTo>
                <a:lnTo>
                  <a:pt x="644" y="2536"/>
                </a:lnTo>
                <a:lnTo>
                  <a:pt x="644" y="2537"/>
                </a:lnTo>
                <a:lnTo>
                  <a:pt x="645" y="2537"/>
                </a:lnTo>
                <a:lnTo>
                  <a:pt x="646" y="2540"/>
                </a:lnTo>
                <a:lnTo>
                  <a:pt x="647" y="2539"/>
                </a:lnTo>
                <a:lnTo>
                  <a:pt x="647" y="2537"/>
                </a:lnTo>
                <a:lnTo>
                  <a:pt x="648" y="2537"/>
                </a:lnTo>
                <a:lnTo>
                  <a:pt x="649" y="2536"/>
                </a:lnTo>
                <a:lnTo>
                  <a:pt x="650" y="2536"/>
                </a:lnTo>
                <a:lnTo>
                  <a:pt x="651" y="2536"/>
                </a:lnTo>
                <a:lnTo>
                  <a:pt x="651" y="2535"/>
                </a:lnTo>
                <a:lnTo>
                  <a:pt x="653" y="2535"/>
                </a:lnTo>
                <a:lnTo>
                  <a:pt x="653" y="2536"/>
                </a:lnTo>
                <a:lnTo>
                  <a:pt x="653" y="2536"/>
                </a:lnTo>
                <a:lnTo>
                  <a:pt x="653" y="2535"/>
                </a:lnTo>
                <a:lnTo>
                  <a:pt x="653" y="2534"/>
                </a:lnTo>
                <a:lnTo>
                  <a:pt x="653" y="2533"/>
                </a:lnTo>
                <a:lnTo>
                  <a:pt x="654" y="2533"/>
                </a:lnTo>
                <a:lnTo>
                  <a:pt x="654" y="2532"/>
                </a:lnTo>
                <a:lnTo>
                  <a:pt x="655" y="2532"/>
                </a:lnTo>
                <a:lnTo>
                  <a:pt x="656" y="2531"/>
                </a:lnTo>
                <a:lnTo>
                  <a:pt x="655" y="2531"/>
                </a:lnTo>
                <a:lnTo>
                  <a:pt x="655" y="2530"/>
                </a:lnTo>
                <a:lnTo>
                  <a:pt x="656" y="2531"/>
                </a:lnTo>
                <a:lnTo>
                  <a:pt x="656" y="2530"/>
                </a:lnTo>
                <a:lnTo>
                  <a:pt x="657" y="2529"/>
                </a:lnTo>
                <a:lnTo>
                  <a:pt x="657" y="2528"/>
                </a:lnTo>
                <a:lnTo>
                  <a:pt x="658" y="2528"/>
                </a:lnTo>
                <a:lnTo>
                  <a:pt x="658" y="2527"/>
                </a:lnTo>
                <a:lnTo>
                  <a:pt x="659" y="2527"/>
                </a:lnTo>
                <a:lnTo>
                  <a:pt x="660" y="2527"/>
                </a:lnTo>
                <a:lnTo>
                  <a:pt x="660" y="2526"/>
                </a:lnTo>
                <a:lnTo>
                  <a:pt x="661" y="2526"/>
                </a:lnTo>
                <a:lnTo>
                  <a:pt x="661" y="2525"/>
                </a:lnTo>
                <a:lnTo>
                  <a:pt x="662" y="2523"/>
                </a:lnTo>
                <a:lnTo>
                  <a:pt x="662" y="2522"/>
                </a:lnTo>
                <a:lnTo>
                  <a:pt x="663" y="2522"/>
                </a:lnTo>
                <a:lnTo>
                  <a:pt x="663" y="2521"/>
                </a:lnTo>
                <a:lnTo>
                  <a:pt x="663" y="2520"/>
                </a:lnTo>
                <a:lnTo>
                  <a:pt x="662" y="2520"/>
                </a:lnTo>
                <a:lnTo>
                  <a:pt x="662" y="2519"/>
                </a:lnTo>
                <a:lnTo>
                  <a:pt x="661" y="2518"/>
                </a:lnTo>
                <a:lnTo>
                  <a:pt x="662" y="2518"/>
                </a:lnTo>
                <a:lnTo>
                  <a:pt x="662" y="2518"/>
                </a:lnTo>
                <a:lnTo>
                  <a:pt x="662" y="2517"/>
                </a:lnTo>
                <a:lnTo>
                  <a:pt x="662" y="2516"/>
                </a:lnTo>
                <a:lnTo>
                  <a:pt x="661" y="2516"/>
                </a:lnTo>
                <a:lnTo>
                  <a:pt x="661" y="2515"/>
                </a:lnTo>
                <a:lnTo>
                  <a:pt x="661" y="2514"/>
                </a:lnTo>
                <a:lnTo>
                  <a:pt x="661" y="2513"/>
                </a:lnTo>
                <a:lnTo>
                  <a:pt x="660" y="2513"/>
                </a:lnTo>
                <a:lnTo>
                  <a:pt x="660" y="2512"/>
                </a:lnTo>
                <a:lnTo>
                  <a:pt x="660" y="2511"/>
                </a:lnTo>
                <a:lnTo>
                  <a:pt x="661" y="2511"/>
                </a:lnTo>
                <a:lnTo>
                  <a:pt x="660" y="2509"/>
                </a:lnTo>
                <a:lnTo>
                  <a:pt x="661" y="2509"/>
                </a:lnTo>
                <a:lnTo>
                  <a:pt x="661" y="2508"/>
                </a:lnTo>
                <a:lnTo>
                  <a:pt x="661" y="2506"/>
                </a:lnTo>
                <a:lnTo>
                  <a:pt x="662" y="2506"/>
                </a:lnTo>
                <a:lnTo>
                  <a:pt x="663" y="2506"/>
                </a:lnTo>
                <a:lnTo>
                  <a:pt x="663" y="2505"/>
                </a:lnTo>
                <a:lnTo>
                  <a:pt x="663" y="2504"/>
                </a:lnTo>
                <a:lnTo>
                  <a:pt x="663" y="2503"/>
                </a:lnTo>
                <a:lnTo>
                  <a:pt x="664" y="2502"/>
                </a:lnTo>
                <a:lnTo>
                  <a:pt x="664" y="2501"/>
                </a:lnTo>
                <a:lnTo>
                  <a:pt x="663" y="2501"/>
                </a:lnTo>
                <a:lnTo>
                  <a:pt x="663" y="2500"/>
                </a:lnTo>
                <a:lnTo>
                  <a:pt x="663" y="2499"/>
                </a:lnTo>
                <a:lnTo>
                  <a:pt x="663" y="2498"/>
                </a:lnTo>
                <a:lnTo>
                  <a:pt x="664" y="2498"/>
                </a:lnTo>
                <a:lnTo>
                  <a:pt x="664" y="2497"/>
                </a:lnTo>
                <a:lnTo>
                  <a:pt x="665" y="2497"/>
                </a:lnTo>
                <a:lnTo>
                  <a:pt x="667" y="2497"/>
                </a:lnTo>
                <a:lnTo>
                  <a:pt x="667" y="2495"/>
                </a:lnTo>
                <a:lnTo>
                  <a:pt x="668" y="2494"/>
                </a:lnTo>
                <a:lnTo>
                  <a:pt x="668" y="2493"/>
                </a:lnTo>
                <a:lnTo>
                  <a:pt x="668" y="2492"/>
                </a:lnTo>
                <a:lnTo>
                  <a:pt x="668" y="2492"/>
                </a:lnTo>
                <a:lnTo>
                  <a:pt x="669" y="2492"/>
                </a:lnTo>
                <a:lnTo>
                  <a:pt x="669" y="2491"/>
                </a:lnTo>
                <a:lnTo>
                  <a:pt x="670" y="2490"/>
                </a:lnTo>
                <a:lnTo>
                  <a:pt x="670" y="2489"/>
                </a:lnTo>
                <a:lnTo>
                  <a:pt x="670" y="2488"/>
                </a:lnTo>
                <a:lnTo>
                  <a:pt x="670" y="2487"/>
                </a:lnTo>
                <a:lnTo>
                  <a:pt x="671" y="2487"/>
                </a:lnTo>
                <a:lnTo>
                  <a:pt x="671" y="2486"/>
                </a:lnTo>
                <a:lnTo>
                  <a:pt x="672" y="2486"/>
                </a:lnTo>
                <a:lnTo>
                  <a:pt x="673" y="2485"/>
                </a:lnTo>
                <a:lnTo>
                  <a:pt x="674" y="2485"/>
                </a:lnTo>
                <a:lnTo>
                  <a:pt x="675" y="2484"/>
                </a:lnTo>
                <a:lnTo>
                  <a:pt x="675" y="2483"/>
                </a:lnTo>
                <a:lnTo>
                  <a:pt x="675" y="2481"/>
                </a:lnTo>
                <a:lnTo>
                  <a:pt x="675" y="2480"/>
                </a:lnTo>
                <a:lnTo>
                  <a:pt x="675" y="2479"/>
                </a:lnTo>
                <a:lnTo>
                  <a:pt x="675" y="2478"/>
                </a:lnTo>
                <a:lnTo>
                  <a:pt x="675" y="2477"/>
                </a:lnTo>
                <a:lnTo>
                  <a:pt x="676" y="2477"/>
                </a:lnTo>
                <a:lnTo>
                  <a:pt x="676" y="2476"/>
                </a:lnTo>
                <a:lnTo>
                  <a:pt x="675" y="2476"/>
                </a:lnTo>
                <a:lnTo>
                  <a:pt x="676" y="2475"/>
                </a:lnTo>
                <a:lnTo>
                  <a:pt x="676" y="2474"/>
                </a:lnTo>
                <a:lnTo>
                  <a:pt x="676" y="2473"/>
                </a:lnTo>
                <a:lnTo>
                  <a:pt x="676" y="2472"/>
                </a:lnTo>
                <a:lnTo>
                  <a:pt x="677" y="2472"/>
                </a:lnTo>
                <a:lnTo>
                  <a:pt x="677" y="2471"/>
                </a:lnTo>
                <a:lnTo>
                  <a:pt x="678" y="2471"/>
                </a:lnTo>
                <a:lnTo>
                  <a:pt x="678" y="2470"/>
                </a:lnTo>
                <a:lnTo>
                  <a:pt x="678" y="2469"/>
                </a:lnTo>
                <a:lnTo>
                  <a:pt x="678" y="2469"/>
                </a:lnTo>
                <a:lnTo>
                  <a:pt x="678" y="2467"/>
                </a:lnTo>
                <a:lnTo>
                  <a:pt x="678" y="2466"/>
                </a:lnTo>
                <a:lnTo>
                  <a:pt x="679" y="2466"/>
                </a:lnTo>
                <a:lnTo>
                  <a:pt x="679" y="2467"/>
                </a:lnTo>
                <a:lnTo>
                  <a:pt x="679" y="2469"/>
                </a:lnTo>
                <a:lnTo>
                  <a:pt x="679" y="2470"/>
                </a:lnTo>
                <a:lnTo>
                  <a:pt x="679" y="2471"/>
                </a:lnTo>
                <a:lnTo>
                  <a:pt x="679" y="2472"/>
                </a:lnTo>
                <a:lnTo>
                  <a:pt x="678" y="2473"/>
                </a:lnTo>
                <a:lnTo>
                  <a:pt x="679" y="2473"/>
                </a:lnTo>
                <a:lnTo>
                  <a:pt x="679" y="2474"/>
                </a:lnTo>
                <a:lnTo>
                  <a:pt x="679" y="2475"/>
                </a:lnTo>
                <a:lnTo>
                  <a:pt x="679" y="2476"/>
                </a:lnTo>
                <a:lnTo>
                  <a:pt x="678" y="2477"/>
                </a:lnTo>
                <a:lnTo>
                  <a:pt x="678" y="2478"/>
                </a:lnTo>
                <a:lnTo>
                  <a:pt x="678" y="2479"/>
                </a:lnTo>
                <a:lnTo>
                  <a:pt x="678" y="2480"/>
                </a:lnTo>
                <a:lnTo>
                  <a:pt x="678" y="2481"/>
                </a:lnTo>
                <a:lnTo>
                  <a:pt x="678" y="2483"/>
                </a:lnTo>
                <a:lnTo>
                  <a:pt x="679" y="2483"/>
                </a:lnTo>
                <a:lnTo>
                  <a:pt x="679" y="2481"/>
                </a:lnTo>
                <a:lnTo>
                  <a:pt x="679" y="2480"/>
                </a:lnTo>
                <a:lnTo>
                  <a:pt x="679" y="2479"/>
                </a:lnTo>
                <a:lnTo>
                  <a:pt x="681" y="2478"/>
                </a:lnTo>
                <a:lnTo>
                  <a:pt x="681" y="2477"/>
                </a:lnTo>
                <a:lnTo>
                  <a:pt x="681" y="2476"/>
                </a:lnTo>
                <a:lnTo>
                  <a:pt x="681" y="2475"/>
                </a:lnTo>
                <a:lnTo>
                  <a:pt x="681" y="2474"/>
                </a:lnTo>
                <a:lnTo>
                  <a:pt x="681" y="2473"/>
                </a:lnTo>
                <a:lnTo>
                  <a:pt x="681" y="2472"/>
                </a:lnTo>
                <a:lnTo>
                  <a:pt x="681" y="2469"/>
                </a:lnTo>
                <a:lnTo>
                  <a:pt x="681" y="2467"/>
                </a:lnTo>
                <a:lnTo>
                  <a:pt x="681" y="2466"/>
                </a:lnTo>
                <a:lnTo>
                  <a:pt x="681" y="2466"/>
                </a:lnTo>
                <a:lnTo>
                  <a:pt x="681" y="2465"/>
                </a:lnTo>
                <a:lnTo>
                  <a:pt x="681" y="2464"/>
                </a:lnTo>
                <a:lnTo>
                  <a:pt x="681" y="2463"/>
                </a:lnTo>
                <a:lnTo>
                  <a:pt x="681" y="2462"/>
                </a:lnTo>
                <a:lnTo>
                  <a:pt x="681" y="2460"/>
                </a:lnTo>
                <a:lnTo>
                  <a:pt x="681" y="2459"/>
                </a:lnTo>
                <a:lnTo>
                  <a:pt x="681" y="2457"/>
                </a:lnTo>
                <a:lnTo>
                  <a:pt x="681" y="2456"/>
                </a:lnTo>
                <a:lnTo>
                  <a:pt x="681" y="2455"/>
                </a:lnTo>
                <a:lnTo>
                  <a:pt x="681" y="2453"/>
                </a:lnTo>
                <a:lnTo>
                  <a:pt x="682" y="2453"/>
                </a:lnTo>
                <a:lnTo>
                  <a:pt x="682" y="2451"/>
                </a:lnTo>
                <a:lnTo>
                  <a:pt x="682" y="2450"/>
                </a:lnTo>
                <a:lnTo>
                  <a:pt x="682" y="2449"/>
                </a:lnTo>
                <a:lnTo>
                  <a:pt x="681" y="2450"/>
                </a:lnTo>
                <a:lnTo>
                  <a:pt x="681" y="2449"/>
                </a:lnTo>
                <a:lnTo>
                  <a:pt x="682" y="2449"/>
                </a:lnTo>
                <a:lnTo>
                  <a:pt x="682" y="2446"/>
                </a:lnTo>
                <a:lnTo>
                  <a:pt x="682" y="2445"/>
                </a:lnTo>
                <a:lnTo>
                  <a:pt x="682" y="2444"/>
                </a:lnTo>
                <a:lnTo>
                  <a:pt x="683" y="2443"/>
                </a:lnTo>
                <a:lnTo>
                  <a:pt x="683" y="2442"/>
                </a:lnTo>
                <a:lnTo>
                  <a:pt x="683" y="2440"/>
                </a:lnTo>
                <a:lnTo>
                  <a:pt x="683" y="2440"/>
                </a:lnTo>
                <a:lnTo>
                  <a:pt x="683" y="2439"/>
                </a:lnTo>
                <a:lnTo>
                  <a:pt x="683" y="2438"/>
                </a:lnTo>
                <a:lnTo>
                  <a:pt x="683" y="2437"/>
                </a:lnTo>
                <a:lnTo>
                  <a:pt x="684" y="2436"/>
                </a:lnTo>
                <a:lnTo>
                  <a:pt x="684" y="2435"/>
                </a:lnTo>
                <a:lnTo>
                  <a:pt x="684" y="2434"/>
                </a:lnTo>
                <a:lnTo>
                  <a:pt x="684" y="2433"/>
                </a:lnTo>
                <a:lnTo>
                  <a:pt x="684" y="2432"/>
                </a:lnTo>
                <a:lnTo>
                  <a:pt x="684" y="2431"/>
                </a:lnTo>
                <a:lnTo>
                  <a:pt x="685" y="2430"/>
                </a:lnTo>
                <a:lnTo>
                  <a:pt x="684" y="2430"/>
                </a:lnTo>
                <a:lnTo>
                  <a:pt x="684" y="2429"/>
                </a:lnTo>
                <a:lnTo>
                  <a:pt x="685" y="2429"/>
                </a:lnTo>
                <a:lnTo>
                  <a:pt x="685" y="2428"/>
                </a:lnTo>
                <a:lnTo>
                  <a:pt x="685" y="2426"/>
                </a:lnTo>
                <a:lnTo>
                  <a:pt x="685" y="2425"/>
                </a:lnTo>
                <a:lnTo>
                  <a:pt x="685" y="2424"/>
                </a:lnTo>
                <a:lnTo>
                  <a:pt x="685" y="2423"/>
                </a:lnTo>
                <a:lnTo>
                  <a:pt x="685" y="2422"/>
                </a:lnTo>
                <a:lnTo>
                  <a:pt x="685" y="2421"/>
                </a:lnTo>
                <a:lnTo>
                  <a:pt x="685" y="2420"/>
                </a:lnTo>
                <a:lnTo>
                  <a:pt x="685" y="2419"/>
                </a:lnTo>
                <a:lnTo>
                  <a:pt x="686" y="2418"/>
                </a:lnTo>
                <a:lnTo>
                  <a:pt x="686" y="2417"/>
                </a:lnTo>
                <a:lnTo>
                  <a:pt x="686" y="2416"/>
                </a:lnTo>
                <a:lnTo>
                  <a:pt x="686" y="2415"/>
                </a:lnTo>
                <a:lnTo>
                  <a:pt x="686" y="2415"/>
                </a:lnTo>
                <a:lnTo>
                  <a:pt x="686" y="2414"/>
                </a:lnTo>
                <a:lnTo>
                  <a:pt x="686" y="2412"/>
                </a:lnTo>
                <a:lnTo>
                  <a:pt x="686" y="2411"/>
                </a:lnTo>
                <a:lnTo>
                  <a:pt x="686" y="2410"/>
                </a:lnTo>
                <a:lnTo>
                  <a:pt x="687" y="2410"/>
                </a:lnTo>
                <a:lnTo>
                  <a:pt x="687" y="2408"/>
                </a:lnTo>
                <a:lnTo>
                  <a:pt x="687" y="2407"/>
                </a:lnTo>
                <a:lnTo>
                  <a:pt x="687" y="2406"/>
                </a:lnTo>
                <a:lnTo>
                  <a:pt x="686" y="2405"/>
                </a:lnTo>
                <a:lnTo>
                  <a:pt x="687" y="2405"/>
                </a:lnTo>
                <a:lnTo>
                  <a:pt x="687" y="2404"/>
                </a:lnTo>
                <a:lnTo>
                  <a:pt x="687" y="2403"/>
                </a:lnTo>
                <a:lnTo>
                  <a:pt x="687" y="2402"/>
                </a:lnTo>
                <a:lnTo>
                  <a:pt x="687" y="2400"/>
                </a:lnTo>
                <a:lnTo>
                  <a:pt x="687" y="2398"/>
                </a:lnTo>
                <a:lnTo>
                  <a:pt x="687" y="2397"/>
                </a:lnTo>
                <a:lnTo>
                  <a:pt x="687" y="2396"/>
                </a:lnTo>
                <a:lnTo>
                  <a:pt x="687" y="2395"/>
                </a:lnTo>
                <a:lnTo>
                  <a:pt x="687" y="2394"/>
                </a:lnTo>
                <a:lnTo>
                  <a:pt x="687" y="2393"/>
                </a:lnTo>
                <a:lnTo>
                  <a:pt x="687" y="2392"/>
                </a:lnTo>
                <a:lnTo>
                  <a:pt x="687" y="2391"/>
                </a:lnTo>
                <a:lnTo>
                  <a:pt x="687" y="2390"/>
                </a:lnTo>
                <a:lnTo>
                  <a:pt x="687" y="2389"/>
                </a:lnTo>
                <a:lnTo>
                  <a:pt x="687" y="2389"/>
                </a:lnTo>
                <a:lnTo>
                  <a:pt x="687" y="2388"/>
                </a:lnTo>
                <a:lnTo>
                  <a:pt x="687" y="2387"/>
                </a:lnTo>
                <a:lnTo>
                  <a:pt x="687" y="2386"/>
                </a:lnTo>
                <a:lnTo>
                  <a:pt x="687" y="2384"/>
                </a:lnTo>
                <a:lnTo>
                  <a:pt x="687" y="2383"/>
                </a:lnTo>
                <a:lnTo>
                  <a:pt x="687" y="2382"/>
                </a:lnTo>
                <a:lnTo>
                  <a:pt x="687" y="2381"/>
                </a:lnTo>
                <a:lnTo>
                  <a:pt x="686" y="2381"/>
                </a:lnTo>
                <a:lnTo>
                  <a:pt x="687" y="2380"/>
                </a:lnTo>
                <a:lnTo>
                  <a:pt x="687" y="2379"/>
                </a:lnTo>
                <a:lnTo>
                  <a:pt x="687" y="2378"/>
                </a:lnTo>
                <a:lnTo>
                  <a:pt x="686" y="2378"/>
                </a:lnTo>
                <a:lnTo>
                  <a:pt x="687" y="2377"/>
                </a:lnTo>
                <a:lnTo>
                  <a:pt x="686" y="2377"/>
                </a:lnTo>
                <a:lnTo>
                  <a:pt x="686" y="2376"/>
                </a:lnTo>
                <a:lnTo>
                  <a:pt x="686" y="2375"/>
                </a:lnTo>
                <a:lnTo>
                  <a:pt x="686" y="2374"/>
                </a:lnTo>
                <a:lnTo>
                  <a:pt x="687" y="2374"/>
                </a:lnTo>
                <a:lnTo>
                  <a:pt x="687" y="2373"/>
                </a:lnTo>
                <a:lnTo>
                  <a:pt x="687" y="2372"/>
                </a:lnTo>
                <a:lnTo>
                  <a:pt x="687" y="2370"/>
                </a:lnTo>
                <a:lnTo>
                  <a:pt x="687" y="2369"/>
                </a:lnTo>
                <a:lnTo>
                  <a:pt x="686" y="2368"/>
                </a:lnTo>
                <a:lnTo>
                  <a:pt x="686" y="2367"/>
                </a:lnTo>
                <a:lnTo>
                  <a:pt x="686" y="2366"/>
                </a:lnTo>
                <a:lnTo>
                  <a:pt x="686" y="2365"/>
                </a:lnTo>
                <a:lnTo>
                  <a:pt x="685" y="2364"/>
                </a:lnTo>
                <a:lnTo>
                  <a:pt x="685" y="2363"/>
                </a:lnTo>
                <a:lnTo>
                  <a:pt x="685" y="2363"/>
                </a:lnTo>
                <a:lnTo>
                  <a:pt x="684" y="2362"/>
                </a:lnTo>
                <a:lnTo>
                  <a:pt x="684" y="2361"/>
                </a:lnTo>
                <a:lnTo>
                  <a:pt x="684" y="2360"/>
                </a:lnTo>
                <a:lnTo>
                  <a:pt x="684" y="2359"/>
                </a:lnTo>
                <a:lnTo>
                  <a:pt x="683" y="2359"/>
                </a:lnTo>
                <a:lnTo>
                  <a:pt x="683" y="2357"/>
                </a:lnTo>
                <a:lnTo>
                  <a:pt x="683" y="2356"/>
                </a:lnTo>
                <a:lnTo>
                  <a:pt x="683" y="2355"/>
                </a:lnTo>
                <a:lnTo>
                  <a:pt x="683" y="2354"/>
                </a:lnTo>
                <a:lnTo>
                  <a:pt x="682" y="2354"/>
                </a:lnTo>
                <a:lnTo>
                  <a:pt x="682" y="2353"/>
                </a:lnTo>
                <a:lnTo>
                  <a:pt x="682" y="2352"/>
                </a:lnTo>
                <a:lnTo>
                  <a:pt x="681" y="2352"/>
                </a:lnTo>
                <a:lnTo>
                  <a:pt x="681" y="2351"/>
                </a:lnTo>
                <a:lnTo>
                  <a:pt x="681" y="2350"/>
                </a:lnTo>
                <a:lnTo>
                  <a:pt x="679" y="2349"/>
                </a:lnTo>
                <a:lnTo>
                  <a:pt x="679" y="2348"/>
                </a:lnTo>
                <a:lnTo>
                  <a:pt x="678" y="2347"/>
                </a:lnTo>
                <a:lnTo>
                  <a:pt x="678" y="2346"/>
                </a:lnTo>
                <a:lnTo>
                  <a:pt x="678" y="2345"/>
                </a:lnTo>
                <a:lnTo>
                  <a:pt x="678" y="2343"/>
                </a:lnTo>
                <a:lnTo>
                  <a:pt x="678" y="2343"/>
                </a:lnTo>
                <a:lnTo>
                  <a:pt x="678" y="2342"/>
                </a:lnTo>
                <a:lnTo>
                  <a:pt x="677" y="2342"/>
                </a:lnTo>
                <a:lnTo>
                  <a:pt x="676" y="2342"/>
                </a:lnTo>
                <a:lnTo>
                  <a:pt x="676" y="2341"/>
                </a:lnTo>
                <a:lnTo>
                  <a:pt x="675" y="2341"/>
                </a:lnTo>
                <a:lnTo>
                  <a:pt x="675" y="2340"/>
                </a:lnTo>
                <a:lnTo>
                  <a:pt x="674" y="2341"/>
                </a:lnTo>
                <a:lnTo>
                  <a:pt x="674" y="2340"/>
                </a:lnTo>
                <a:lnTo>
                  <a:pt x="675" y="2340"/>
                </a:lnTo>
                <a:lnTo>
                  <a:pt x="675" y="2339"/>
                </a:lnTo>
                <a:lnTo>
                  <a:pt x="674" y="2338"/>
                </a:lnTo>
                <a:lnTo>
                  <a:pt x="674" y="2339"/>
                </a:lnTo>
                <a:lnTo>
                  <a:pt x="673" y="2339"/>
                </a:lnTo>
                <a:lnTo>
                  <a:pt x="673" y="2338"/>
                </a:lnTo>
                <a:lnTo>
                  <a:pt x="673" y="2337"/>
                </a:lnTo>
                <a:lnTo>
                  <a:pt x="672" y="2337"/>
                </a:lnTo>
                <a:lnTo>
                  <a:pt x="671" y="2337"/>
                </a:lnTo>
                <a:lnTo>
                  <a:pt x="671" y="2337"/>
                </a:lnTo>
                <a:lnTo>
                  <a:pt x="670" y="2337"/>
                </a:lnTo>
                <a:lnTo>
                  <a:pt x="669" y="2337"/>
                </a:lnTo>
                <a:lnTo>
                  <a:pt x="668" y="2337"/>
                </a:lnTo>
                <a:lnTo>
                  <a:pt x="668" y="2337"/>
                </a:lnTo>
                <a:lnTo>
                  <a:pt x="669" y="2337"/>
                </a:lnTo>
                <a:lnTo>
                  <a:pt x="669" y="2336"/>
                </a:lnTo>
                <a:lnTo>
                  <a:pt x="670" y="2336"/>
                </a:lnTo>
                <a:lnTo>
                  <a:pt x="671" y="2336"/>
                </a:lnTo>
                <a:lnTo>
                  <a:pt x="672" y="2336"/>
                </a:lnTo>
                <a:lnTo>
                  <a:pt x="673" y="2337"/>
                </a:lnTo>
                <a:lnTo>
                  <a:pt x="673" y="2336"/>
                </a:lnTo>
                <a:lnTo>
                  <a:pt x="673" y="2335"/>
                </a:lnTo>
                <a:lnTo>
                  <a:pt x="672" y="2335"/>
                </a:lnTo>
                <a:lnTo>
                  <a:pt x="672" y="2334"/>
                </a:lnTo>
                <a:lnTo>
                  <a:pt x="671" y="2333"/>
                </a:lnTo>
                <a:lnTo>
                  <a:pt x="671" y="2332"/>
                </a:lnTo>
                <a:lnTo>
                  <a:pt x="670" y="2331"/>
                </a:lnTo>
                <a:lnTo>
                  <a:pt x="670" y="2329"/>
                </a:lnTo>
                <a:lnTo>
                  <a:pt x="669" y="2328"/>
                </a:lnTo>
                <a:lnTo>
                  <a:pt x="669" y="2327"/>
                </a:lnTo>
                <a:lnTo>
                  <a:pt x="669" y="2326"/>
                </a:lnTo>
                <a:lnTo>
                  <a:pt x="668" y="2326"/>
                </a:lnTo>
                <a:lnTo>
                  <a:pt x="668" y="2325"/>
                </a:lnTo>
                <a:lnTo>
                  <a:pt x="668" y="2324"/>
                </a:lnTo>
                <a:lnTo>
                  <a:pt x="667" y="2323"/>
                </a:lnTo>
                <a:lnTo>
                  <a:pt x="667" y="2322"/>
                </a:lnTo>
                <a:lnTo>
                  <a:pt x="665" y="2321"/>
                </a:lnTo>
                <a:lnTo>
                  <a:pt x="665" y="2320"/>
                </a:lnTo>
                <a:lnTo>
                  <a:pt x="665" y="2319"/>
                </a:lnTo>
                <a:lnTo>
                  <a:pt x="664" y="2319"/>
                </a:lnTo>
                <a:lnTo>
                  <a:pt x="664" y="2318"/>
                </a:lnTo>
                <a:lnTo>
                  <a:pt x="663" y="2315"/>
                </a:lnTo>
                <a:lnTo>
                  <a:pt x="663" y="2314"/>
                </a:lnTo>
                <a:lnTo>
                  <a:pt x="663" y="2313"/>
                </a:lnTo>
                <a:lnTo>
                  <a:pt x="662" y="2312"/>
                </a:lnTo>
                <a:lnTo>
                  <a:pt x="662" y="2311"/>
                </a:lnTo>
                <a:lnTo>
                  <a:pt x="662" y="2311"/>
                </a:lnTo>
                <a:lnTo>
                  <a:pt x="662" y="2310"/>
                </a:lnTo>
                <a:lnTo>
                  <a:pt x="661" y="2310"/>
                </a:lnTo>
                <a:lnTo>
                  <a:pt x="661" y="2309"/>
                </a:lnTo>
                <a:lnTo>
                  <a:pt x="661" y="2308"/>
                </a:lnTo>
                <a:lnTo>
                  <a:pt x="660" y="2307"/>
                </a:lnTo>
                <a:lnTo>
                  <a:pt x="660" y="2306"/>
                </a:lnTo>
                <a:lnTo>
                  <a:pt x="660" y="2305"/>
                </a:lnTo>
                <a:lnTo>
                  <a:pt x="660" y="2304"/>
                </a:lnTo>
                <a:lnTo>
                  <a:pt x="659" y="2303"/>
                </a:lnTo>
                <a:lnTo>
                  <a:pt x="659" y="2301"/>
                </a:lnTo>
                <a:lnTo>
                  <a:pt x="659" y="2300"/>
                </a:lnTo>
                <a:lnTo>
                  <a:pt x="659" y="2299"/>
                </a:lnTo>
                <a:lnTo>
                  <a:pt x="658" y="2298"/>
                </a:lnTo>
                <a:lnTo>
                  <a:pt x="658" y="2297"/>
                </a:lnTo>
                <a:lnTo>
                  <a:pt x="658" y="2296"/>
                </a:lnTo>
                <a:lnTo>
                  <a:pt x="658" y="2295"/>
                </a:lnTo>
                <a:lnTo>
                  <a:pt x="657" y="2294"/>
                </a:lnTo>
                <a:lnTo>
                  <a:pt x="657" y="2293"/>
                </a:lnTo>
                <a:lnTo>
                  <a:pt x="657" y="2292"/>
                </a:lnTo>
                <a:lnTo>
                  <a:pt x="657" y="2291"/>
                </a:lnTo>
                <a:lnTo>
                  <a:pt x="657" y="2290"/>
                </a:lnTo>
                <a:lnTo>
                  <a:pt x="656" y="2289"/>
                </a:lnTo>
                <a:lnTo>
                  <a:pt x="656" y="2287"/>
                </a:lnTo>
                <a:lnTo>
                  <a:pt x="656" y="2286"/>
                </a:lnTo>
                <a:lnTo>
                  <a:pt x="655" y="2286"/>
                </a:lnTo>
                <a:lnTo>
                  <a:pt x="655" y="2285"/>
                </a:lnTo>
                <a:lnTo>
                  <a:pt x="655" y="2284"/>
                </a:lnTo>
                <a:lnTo>
                  <a:pt x="654" y="2284"/>
                </a:lnTo>
                <a:lnTo>
                  <a:pt x="654" y="2284"/>
                </a:lnTo>
                <a:lnTo>
                  <a:pt x="653" y="2283"/>
                </a:lnTo>
                <a:lnTo>
                  <a:pt x="653" y="2282"/>
                </a:lnTo>
                <a:lnTo>
                  <a:pt x="653" y="2281"/>
                </a:lnTo>
                <a:lnTo>
                  <a:pt x="653" y="2280"/>
                </a:lnTo>
                <a:lnTo>
                  <a:pt x="653" y="2279"/>
                </a:lnTo>
                <a:lnTo>
                  <a:pt x="651" y="2279"/>
                </a:lnTo>
                <a:lnTo>
                  <a:pt x="651" y="2278"/>
                </a:lnTo>
                <a:lnTo>
                  <a:pt x="651" y="2277"/>
                </a:lnTo>
                <a:lnTo>
                  <a:pt x="650" y="2277"/>
                </a:lnTo>
                <a:lnTo>
                  <a:pt x="650" y="2276"/>
                </a:lnTo>
                <a:lnTo>
                  <a:pt x="649" y="2275"/>
                </a:lnTo>
                <a:lnTo>
                  <a:pt x="649" y="2273"/>
                </a:lnTo>
                <a:lnTo>
                  <a:pt x="648" y="2272"/>
                </a:lnTo>
                <a:lnTo>
                  <a:pt x="648" y="2271"/>
                </a:lnTo>
                <a:lnTo>
                  <a:pt x="647" y="2270"/>
                </a:lnTo>
                <a:lnTo>
                  <a:pt x="647" y="2269"/>
                </a:lnTo>
                <a:lnTo>
                  <a:pt x="647" y="2268"/>
                </a:lnTo>
                <a:lnTo>
                  <a:pt x="646" y="2268"/>
                </a:lnTo>
                <a:lnTo>
                  <a:pt x="646" y="2267"/>
                </a:lnTo>
                <a:lnTo>
                  <a:pt x="645" y="2266"/>
                </a:lnTo>
                <a:lnTo>
                  <a:pt x="645" y="2265"/>
                </a:lnTo>
                <a:lnTo>
                  <a:pt x="645" y="2264"/>
                </a:lnTo>
                <a:lnTo>
                  <a:pt x="644" y="2263"/>
                </a:lnTo>
                <a:lnTo>
                  <a:pt x="644" y="2262"/>
                </a:lnTo>
                <a:lnTo>
                  <a:pt x="644" y="2260"/>
                </a:lnTo>
                <a:lnTo>
                  <a:pt x="643" y="2260"/>
                </a:lnTo>
                <a:lnTo>
                  <a:pt x="643" y="2259"/>
                </a:lnTo>
                <a:lnTo>
                  <a:pt x="643" y="2258"/>
                </a:lnTo>
                <a:lnTo>
                  <a:pt x="643" y="2258"/>
                </a:lnTo>
                <a:lnTo>
                  <a:pt x="642" y="2258"/>
                </a:lnTo>
                <a:lnTo>
                  <a:pt x="642" y="2257"/>
                </a:lnTo>
                <a:lnTo>
                  <a:pt x="641" y="2257"/>
                </a:lnTo>
                <a:lnTo>
                  <a:pt x="641" y="2256"/>
                </a:lnTo>
                <a:lnTo>
                  <a:pt x="641" y="2255"/>
                </a:lnTo>
                <a:lnTo>
                  <a:pt x="641" y="2254"/>
                </a:lnTo>
                <a:lnTo>
                  <a:pt x="640" y="2253"/>
                </a:lnTo>
                <a:lnTo>
                  <a:pt x="640" y="2252"/>
                </a:lnTo>
                <a:lnTo>
                  <a:pt x="638" y="2252"/>
                </a:lnTo>
                <a:lnTo>
                  <a:pt x="638" y="2251"/>
                </a:lnTo>
                <a:lnTo>
                  <a:pt x="638" y="2250"/>
                </a:lnTo>
                <a:lnTo>
                  <a:pt x="637" y="2250"/>
                </a:lnTo>
                <a:lnTo>
                  <a:pt x="637" y="2249"/>
                </a:lnTo>
                <a:lnTo>
                  <a:pt x="637" y="2248"/>
                </a:lnTo>
                <a:lnTo>
                  <a:pt x="636" y="2246"/>
                </a:lnTo>
                <a:lnTo>
                  <a:pt x="636" y="2245"/>
                </a:lnTo>
                <a:lnTo>
                  <a:pt x="635" y="2244"/>
                </a:lnTo>
                <a:lnTo>
                  <a:pt x="635" y="2243"/>
                </a:lnTo>
                <a:lnTo>
                  <a:pt x="635" y="2242"/>
                </a:lnTo>
                <a:lnTo>
                  <a:pt x="634" y="2241"/>
                </a:lnTo>
                <a:lnTo>
                  <a:pt x="634" y="2240"/>
                </a:lnTo>
                <a:lnTo>
                  <a:pt x="633" y="2239"/>
                </a:lnTo>
                <a:lnTo>
                  <a:pt x="633" y="2238"/>
                </a:lnTo>
                <a:lnTo>
                  <a:pt x="633" y="2237"/>
                </a:lnTo>
                <a:lnTo>
                  <a:pt x="632" y="2237"/>
                </a:lnTo>
                <a:lnTo>
                  <a:pt x="632" y="2236"/>
                </a:lnTo>
                <a:lnTo>
                  <a:pt x="632" y="2235"/>
                </a:lnTo>
                <a:lnTo>
                  <a:pt x="632" y="2234"/>
                </a:lnTo>
                <a:lnTo>
                  <a:pt x="631" y="2234"/>
                </a:lnTo>
                <a:lnTo>
                  <a:pt x="631" y="2232"/>
                </a:lnTo>
                <a:lnTo>
                  <a:pt x="631" y="2232"/>
                </a:lnTo>
                <a:lnTo>
                  <a:pt x="630" y="2232"/>
                </a:lnTo>
                <a:lnTo>
                  <a:pt x="630" y="2231"/>
                </a:lnTo>
                <a:lnTo>
                  <a:pt x="630" y="2230"/>
                </a:lnTo>
                <a:lnTo>
                  <a:pt x="630" y="2229"/>
                </a:lnTo>
                <a:lnTo>
                  <a:pt x="629" y="2229"/>
                </a:lnTo>
                <a:lnTo>
                  <a:pt x="629" y="2228"/>
                </a:lnTo>
                <a:lnTo>
                  <a:pt x="629" y="2227"/>
                </a:lnTo>
                <a:lnTo>
                  <a:pt x="629" y="2226"/>
                </a:lnTo>
                <a:lnTo>
                  <a:pt x="628" y="2226"/>
                </a:lnTo>
                <a:lnTo>
                  <a:pt x="628" y="2225"/>
                </a:lnTo>
                <a:lnTo>
                  <a:pt x="628" y="2224"/>
                </a:lnTo>
                <a:lnTo>
                  <a:pt x="627" y="2224"/>
                </a:lnTo>
                <a:lnTo>
                  <a:pt x="627" y="2223"/>
                </a:lnTo>
                <a:lnTo>
                  <a:pt x="627" y="2222"/>
                </a:lnTo>
                <a:lnTo>
                  <a:pt x="627" y="2221"/>
                </a:lnTo>
                <a:lnTo>
                  <a:pt x="627" y="2221"/>
                </a:lnTo>
                <a:lnTo>
                  <a:pt x="627" y="2220"/>
                </a:lnTo>
                <a:lnTo>
                  <a:pt x="627" y="2218"/>
                </a:lnTo>
                <a:lnTo>
                  <a:pt x="626" y="2218"/>
                </a:lnTo>
                <a:lnTo>
                  <a:pt x="626" y="2217"/>
                </a:lnTo>
                <a:lnTo>
                  <a:pt x="626" y="2216"/>
                </a:lnTo>
                <a:lnTo>
                  <a:pt x="626" y="2215"/>
                </a:lnTo>
                <a:lnTo>
                  <a:pt x="624" y="2215"/>
                </a:lnTo>
                <a:lnTo>
                  <a:pt x="624" y="2214"/>
                </a:lnTo>
                <a:lnTo>
                  <a:pt x="626" y="2214"/>
                </a:lnTo>
                <a:lnTo>
                  <a:pt x="624" y="2213"/>
                </a:lnTo>
                <a:lnTo>
                  <a:pt x="624" y="2212"/>
                </a:lnTo>
                <a:lnTo>
                  <a:pt x="623" y="2212"/>
                </a:lnTo>
                <a:lnTo>
                  <a:pt x="623" y="2211"/>
                </a:lnTo>
                <a:lnTo>
                  <a:pt x="623" y="2210"/>
                </a:lnTo>
                <a:lnTo>
                  <a:pt x="623" y="2209"/>
                </a:lnTo>
                <a:lnTo>
                  <a:pt x="622" y="2208"/>
                </a:lnTo>
                <a:lnTo>
                  <a:pt x="622" y="2207"/>
                </a:lnTo>
                <a:lnTo>
                  <a:pt x="622" y="2207"/>
                </a:lnTo>
                <a:lnTo>
                  <a:pt x="622" y="2206"/>
                </a:lnTo>
                <a:lnTo>
                  <a:pt x="622" y="2204"/>
                </a:lnTo>
                <a:lnTo>
                  <a:pt x="621" y="2204"/>
                </a:lnTo>
                <a:lnTo>
                  <a:pt x="621" y="2203"/>
                </a:lnTo>
                <a:lnTo>
                  <a:pt x="621" y="2202"/>
                </a:lnTo>
                <a:lnTo>
                  <a:pt x="621" y="2201"/>
                </a:lnTo>
                <a:lnTo>
                  <a:pt x="621" y="2200"/>
                </a:lnTo>
                <a:lnTo>
                  <a:pt x="620" y="2200"/>
                </a:lnTo>
                <a:lnTo>
                  <a:pt x="620" y="2199"/>
                </a:lnTo>
                <a:lnTo>
                  <a:pt x="619" y="2198"/>
                </a:lnTo>
                <a:lnTo>
                  <a:pt x="619" y="2197"/>
                </a:lnTo>
                <a:lnTo>
                  <a:pt x="619" y="2196"/>
                </a:lnTo>
                <a:lnTo>
                  <a:pt x="619" y="2195"/>
                </a:lnTo>
                <a:lnTo>
                  <a:pt x="619" y="2194"/>
                </a:lnTo>
                <a:lnTo>
                  <a:pt x="619" y="2193"/>
                </a:lnTo>
                <a:lnTo>
                  <a:pt x="619" y="2192"/>
                </a:lnTo>
                <a:lnTo>
                  <a:pt x="618" y="2192"/>
                </a:lnTo>
                <a:lnTo>
                  <a:pt x="618" y="2190"/>
                </a:lnTo>
                <a:lnTo>
                  <a:pt x="617" y="2189"/>
                </a:lnTo>
                <a:lnTo>
                  <a:pt x="617" y="2188"/>
                </a:lnTo>
                <a:lnTo>
                  <a:pt x="618" y="2188"/>
                </a:lnTo>
                <a:lnTo>
                  <a:pt x="619" y="2188"/>
                </a:lnTo>
                <a:lnTo>
                  <a:pt x="620" y="2188"/>
                </a:lnTo>
                <a:lnTo>
                  <a:pt x="620" y="2189"/>
                </a:lnTo>
                <a:lnTo>
                  <a:pt x="620" y="2190"/>
                </a:lnTo>
                <a:lnTo>
                  <a:pt x="619" y="2190"/>
                </a:lnTo>
                <a:lnTo>
                  <a:pt x="619" y="2192"/>
                </a:lnTo>
                <a:lnTo>
                  <a:pt x="620" y="2192"/>
                </a:lnTo>
                <a:lnTo>
                  <a:pt x="621" y="2192"/>
                </a:lnTo>
                <a:lnTo>
                  <a:pt x="621" y="2193"/>
                </a:lnTo>
                <a:lnTo>
                  <a:pt x="622" y="2193"/>
                </a:lnTo>
                <a:lnTo>
                  <a:pt x="623" y="2194"/>
                </a:lnTo>
                <a:lnTo>
                  <a:pt x="624" y="2194"/>
                </a:lnTo>
                <a:lnTo>
                  <a:pt x="626" y="2193"/>
                </a:lnTo>
                <a:lnTo>
                  <a:pt x="626" y="2194"/>
                </a:lnTo>
                <a:lnTo>
                  <a:pt x="627" y="2194"/>
                </a:lnTo>
                <a:lnTo>
                  <a:pt x="627" y="2195"/>
                </a:lnTo>
                <a:lnTo>
                  <a:pt x="627" y="2196"/>
                </a:lnTo>
                <a:lnTo>
                  <a:pt x="627" y="2197"/>
                </a:lnTo>
                <a:lnTo>
                  <a:pt x="627" y="2198"/>
                </a:lnTo>
                <a:lnTo>
                  <a:pt x="627" y="2199"/>
                </a:lnTo>
                <a:lnTo>
                  <a:pt x="626" y="2200"/>
                </a:lnTo>
                <a:lnTo>
                  <a:pt x="626" y="2201"/>
                </a:lnTo>
                <a:lnTo>
                  <a:pt x="624" y="2201"/>
                </a:lnTo>
                <a:lnTo>
                  <a:pt x="623" y="2201"/>
                </a:lnTo>
                <a:lnTo>
                  <a:pt x="623" y="2202"/>
                </a:lnTo>
                <a:lnTo>
                  <a:pt x="626" y="2202"/>
                </a:lnTo>
                <a:lnTo>
                  <a:pt x="626" y="2203"/>
                </a:lnTo>
                <a:lnTo>
                  <a:pt x="626" y="2204"/>
                </a:lnTo>
                <a:lnTo>
                  <a:pt x="626" y="2206"/>
                </a:lnTo>
                <a:lnTo>
                  <a:pt x="626" y="2207"/>
                </a:lnTo>
                <a:lnTo>
                  <a:pt x="627" y="2207"/>
                </a:lnTo>
                <a:lnTo>
                  <a:pt x="627" y="2207"/>
                </a:lnTo>
                <a:lnTo>
                  <a:pt x="627" y="2208"/>
                </a:lnTo>
                <a:lnTo>
                  <a:pt x="627" y="2209"/>
                </a:lnTo>
                <a:lnTo>
                  <a:pt x="627" y="2211"/>
                </a:lnTo>
                <a:lnTo>
                  <a:pt x="627" y="2212"/>
                </a:lnTo>
                <a:lnTo>
                  <a:pt x="627" y="2213"/>
                </a:lnTo>
                <a:lnTo>
                  <a:pt x="626" y="2213"/>
                </a:lnTo>
                <a:lnTo>
                  <a:pt x="626" y="2214"/>
                </a:lnTo>
                <a:lnTo>
                  <a:pt x="627" y="2214"/>
                </a:lnTo>
                <a:lnTo>
                  <a:pt x="627" y="2215"/>
                </a:lnTo>
                <a:lnTo>
                  <a:pt x="627" y="2216"/>
                </a:lnTo>
                <a:lnTo>
                  <a:pt x="627" y="2216"/>
                </a:lnTo>
                <a:lnTo>
                  <a:pt x="627" y="2217"/>
                </a:lnTo>
                <a:lnTo>
                  <a:pt x="627" y="2218"/>
                </a:lnTo>
                <a:lnTo>
                  <a:pt x="627" y="2220"/>
                </a:lnTo>
                <a:lnTo>
                  <a:pt x="627" y="2221"/>
                </a:lnTo>
                <a:lnTo>
                  <a:pt x="628" y="2221"/>
                </a:lnTo>
                <a:lnTo>
                  <a:pt x="628" y="2222"/>
                </a:lnTo>
                <a:lnTo>
                  <a:pt x="629" y="2222"/>
                </a:lnTo>
                <a:lnTo>
                  <a:pt x="629" y="2223"/>
                </a:lnTo>
                <a:lnTo>
                  <a:pt x="629" y="2224"/>
                </a:lnTo>
                <a:lnTo>
                  <a:pt x="629" y="2225"/>
                </a:lnTo>
                <a:lnTo>
                  <a:pt x="629" y="2226"/>
                </a:lnTo>
                <a:lnTo>
                  <a:pt x="630" y="2226"/>
                </a:lnTo>
                <a:lnTo>
                  <a:pt x="630" y="2225"/>
                </a:lnTo>
                <a:lnTo>
                  <a:pt x="630" y="2224"/>
                </a:lnTo>
                <a:lnTo>
                  <a:pt x="630" y="2223"/>
                </a:lnTo>
                <a:lnTo>
                  <a:pt x="630" y="2222"/>
                </a:lnTo>
                <a:lnTo>
                  <a:pt x="630" y="2221"/>
                </a:lnTo>
                <a:lnTo>
                  <a:pt x="629" y="2221"/>
                </a:lnTo>
                <a:lnTo>
                  <a:pt x="629" y="2220"/>
                </a:lnTo>
                <a:lnTo>
                  <a:pt x="629" y="2218"/>
                </a:lnTo>
                <a:lnTo>
                  <a:pt x="630" y="2218"/>
                </a:lnTo>
                <a:lnTo>
                  <a:pt x="630" y="2220"/>
                </a:lnTo>
                <a:lnTo>
                  <a:pt x="631" y="2220"/>
                </a:lnTo>
                <a:lnTo>
                  <a:pt x="631" y="2218"/>
                </a:lnTo>
                <a:lnTo>
                  <a:pt x="631" y="2217"/>
                </a:lnTo>
                <a:lnTo>
                  <a:pt x="631" y="2216"/>
                </a:lnTo>
                <a:lnTo>
                  <a:pt x="631" y="2215"/>
                </a:lnTo>
                <a:lnTo>
                  <a:pt x="631" y="2214"/>
                </a:lnTo>
                <a:lnTo>
                  <a:pt x="632" y="2214"/>
                </a:lnTo>
                <a:lnTo>
                  <a:pt x="632" y="2213"/>
                </a:lnTo>
                <a:lnTo>
                  <a:pt x="631" y="2213"/>
                </a:lnTo>
                <a:lnTo>
                  <a:pt x="631" y="2212"/>
                </a:lnTo>
                <a:lnTo>
                  <a:pt x="631" y="2211"/>
                </a:lnTo>
                <a:lnTo>
                  <a:pt x="632" y="2211"/>
                </a:lnTo>
                <a:lnTo>
                  <a:pt x="632" y="2210"/>
                </a:lnTo>
                <a:lnTo>
                  <a:pt x="632" y="2209"/>
                </a:lnTo>
                <a:lnTo>
                  <a:pt x="632" y="2208"/>
                </a:lnTo>
                <a:lnTo>
                  <a:pt x="633" y="2207"/>
                </a:lnTo>
                <a:lnTo>
                  <a:pt x="632" y="2207"/>
                </a:lnTo>
                <a:lnTo>
                  <a:pt x="633" y="2207"/>
                </a:lnTo>
                <a:lnTo>
                  <a:pt x="633" y="2206"/>
                </a:lnTo>
                <a:lnTo>
                  <a:pt x="633" y="2204"/>
                </a:lnTo>
                <a:lnTo>
                  <a:pt x="634" y="2204"/>
                </a:lnTo>
                <a:lnTo>
                  <a:pt x="634" y="2203"/>
                </a:lnTo>
                <a:lnTo>
                  <a:pt x="635" y="2202"/>
                </a:lnTo>
                <a:lnTo>
                  <a:pt x="635" y="2203"/>
                </a:lnTo>
                <a:lnTo>
                  <a:pt x="636" y="2203"/>
                </a:lnTo>
                <a:lnTo>
                  <a:pt x="637" y="2204"/>
                </a:lnTo>
                <a:lnTo>
                  <a:pt x="638" y="2204"/>
                </a:lnTo>
                <a:lnTo>
                  <a:pt x="638" y="2206"/>
                </a:lnTo>
                <a:lnTo>
                  <a:pt x="637" y="2207"/>
                </a:lnTo>
                <a:lnTo>
                  <a:pt x="637" y="2207"/>
                </a:lnTo>
                <a:lnTo>
                  <a:pt x="637" y="2208"/>
                </a:lnTo>
                <a:lnTo>
                  <a:pt x="637" y="2209"/>
                </a:lnTo>
                <a:lnTo>
                  <a:pt x="637" y="2210"/>
                </a:lnTo>
                <a:lnTo>
                  <a:pt x="636" y="2211"/>
                </a:lnTo>
                <a:lnTo>
                  <a:pt x="636" y="2212"/>
                </a:lnTo>
                <a:lnTo>
                  <a:pt x="635" y="2212"/>
                </a:lnTo>
                <a:lnTo>
                  <a:pt x="634" y="2212"/>
                </a:lnTo>
                <a:lnTo>
                  <a:pt x="633" y="2212"/>
                </a:lnTo>
                <a:lnTo>
                  <a:pt x="633" y="2213"/>
                </a:lnTo>
                <a:lnTo>
                  <a:pt x="633" y="2214"/>
                </a:lnTo>
                <a:lnTo>
                  <a:pt x="634" y="2214"/>
                </a:lnTo>
                <a:lnTo>
                  <a:pt x="635" y="2214"/>
                </a:lnTo>
                <a:lnTo>
                  <a:pt x="635" y="2215"/>
                </a:lnTo>
                <a:lnTo>
                  <a:pt x="636" y="2215"/>
                </a:lnTo>
                <a:lnTo>
                  <a:pt x="636" y="2216"/>
                </a:lnTo>
                <a:lnTo>
                  <a:pt x="635" y="2217"/>
                </a:lnTo>
                <a:lnTo>
                  <a:pt x="635" y="2218"/>
                </a:lnTo>
                <a:lnTo>
                  <a:pt x="635" y="2220"/>
                </a:lnTo>
                <a:lnTo>
                  <a:pt x="635" y="2221"/>
                </a:lnTo>
                <a:lnTo>
                  <a:pt x="635" y="2222"/>
                </a:lnTo>
                <a:lnTo>
                  <a:pt x="635" y="2223"/>
                </a:lnTo>
                <a:lnTo>
                  <a:pt x="635" y="2224"/>
                </a:lnTo>
                <a:lnTo>
                  <a:pt x="636" y="2224"/>
                </a:lnTo>
                <a:lnTo>
                  <a:pt x="636" y="2222"/>
                </a:lnTo>
                <a:lnTo>
                  <a:pt x="636" y="2221"/>
                </a:lnTo>
                <a:lnTo>
                  <a:pt x="637" y="2217"/>
                </a:lnTo>
                <a:lnTo>
                  <a:pt x="637" y="2216"/>
                </a:lnTo>
                <a:lnTo>
                  <a:pt x="637" y="2215"/>
                </a:lnTo>
                <a:lnTo>
                  <a:pt x="637" y="2214"/>
                </a:lnTo>
                <a:lnTo>
                  <a:pt x="638" y="2214"/>
                </a:lnTo>
                <a:lnTo>
                  <a:pt x="638" y="2213"/>
                </a:lnTo>
                <a:lnTo>
                  <a:pt x="638" y="2212"/>
                </a:lnTo>
                <a:lnTo>
                  <a:pt x="640" y="2212"/>
                </a:lnTo>
                <a:lnTo>
                  <a:pt x="640" y="2211"/>
                </a:lnTo>
                <a:lnTo>
                  <a:pt x="641" y="2210"/>
                </a:lnTo>
                <a:lnTo>
                  <a:pt x="642" y="2210"/>
                </a:lnTo>
                <a:lnTo>
                  <a:pt x="643" y="2210"/>
                </a:lnTo>
                <a:lnTo>
                  <a:pt x="643" y="2209"/>
                </a:lnTo>
                <a:lnTo>
                  <a:pt x="644" y="2209"/>
                </a:lnTo>
                <a:lnTo>
                  <a:pt x="644" y="2208"/>
                </a:lnTo>
                <a:lnTo>
                  <a:pt x="644" y="2207"/>
                </a:lnTo>
                <a:lnTo>
                  <a:pt x="643" y="2206"/>
                </a:lnTo>
                <a:lnTo>
                  <a:pt x="643" y="2204"/>
                </a:lnTo>
                <a:lnTo>
                  <a:pt x="642" y="2204"/>
                </a:lnTo>
                <a:lnTo>
                  <a:pt x="642" y="2203"/>
                </a:lnTo>
                <a:lnTo>
                  <a:pt x="642" y="2202"/>
                </a:lnTo>
                <a:lnTo>
                  <a:pt x="641" y="2202"/>
                </a:lnTo>
                <a:lnTo>
                  <a:pt x="641" y="2201"/>
                </a:lnTo>
                <a:lnTo>
                  <a:pt x="641" y="2200"/>
                </a:lnTo>
                <a:lnTo>
                  <a:pt x="641" y="2199"/>
                </a:lnTo>
                <a:lnTo>
                  <a:pt x="641" y="2198"/>
                </a:lnTo>
                <a:lnTo>
                  <a:pt x="640" y="2198"/>
                </a:lnTo>
                <a:lnTo>
                  <a:pt x="640" y="2197"/>
                </a:lnTo>
                <a:lnTo>
                  <a:pt x="640" y="2196"/>
                </a:lnTo>
                <a:lnTo>
                  <a:pt x="640" y="2195"/>
                </a:lnTo>
                <a:lnTo>
                  <a:pt x="638" y="2194"/>
                </a:lnTo>
                <a:lnTo>
                  <a:pt x="637" y="2193"/>
                </a:lnTo>
                <a:lnTo>
                  <a:pt x="637" y="2192"/>
                </a:lnTo>
                <a:lnTo>
                  <a:pt x="636" y="2192"/>
                </a:lnTo>
                <a:lnTo>
                  <a:pt x="636" y="2190"/>
                </a:lnTo>
                <a:lnTo>
                  <a:pt x="635" y="2189"/>
                </a:lnTo>
                <a:lnTo>
                  <a:pt x="635" y="2188"/>
                </a:lnTo>
                <a:lnTo>
                  <a:pt x="634" y="2188"/>
                </a:lnTo>
                <a:lnTo>
                  <a:pt x="633" y="2187"/>
                </a:lnTo>
                <a:lnTo>
                  <a:pt x="633" y="2186"/>
                </a:lnTo>
                <a:lnTo>
                  <a:pt x="633" y="2185"/>
                </a:lnTo>
                <a:lnTo>
                  <a:pt x="632" y="2185"/>
                </a:lnTo>
                <a:lnTo>
                  <a:pt x="632" y="2184"/>
                </a:lnTo>
                <a:lnTo>
                  <a:pt x="631" y="2183"/>
                </a:lnTo>
                <a:lnTo>
                  <a:pt x="631" y="2182"/>
                </a:lnTo>
                <a:lnTo>
                  <a:pt x="630" y="2182"/>
                </a:lnTo>
                <a:lnTo>
                  <a:pt x="630" y="2181"/>
                </a:lnTo>
                <a:lnTo>
                  <a:pt x="629" y="2181"/>
                </a:lnTo>
                <a:lnTo>
                  <a:pt x="628" y="2180"/>
                </a:lnTo>
                <a:lnTo>
                  <a:pt x="627" y="2179"/>
                </a:lnTo>
                <a:lnTo>
                  <a:pt x="627" y="2178"/>
                </a:lnTo>
                <a:lnTo>
                  <a:pt x="627" y="2176"/>
                </a:lnTo>
                <a:lnTo>
                  <a:pt x="627" y="2175"/>
                </a:lnTo>
                <a:lnTo>
                  <a:pt x="626" y="2174"/>
                </a:lnTo>
                <a:lnTo>
                  <a:pt x="624" y="2172"/>
                </a:lnTo>
                <a:lnTo>
                  <a:pt x="623" y="2171"/>
                </a:lnTo>
                <a:lnTo>
                  <a:pt x="623" y="2170"/>
                </a:lnTo>
                <a:lnTo>
                  <a:pt x="622" y="2169"/>
                </a:lnTo>
                <a:lnTo>
                  <a:pt x="622" y="2168"/>
                </a:lnTo>
                <a:lnTo>
                  <a:pt x="621" y="2167"/>
                </a:lnTo>
                <a:lnTo>
                  <a:pt x="621" y="2166"/>
                </a:lnTo>
                <a:lnTo>
                  <a:pt x="620" y="2166"/>
                </a:lnTo>
                <a:lnTo>
                  <a:pt x="620" y="2165"/>
                </a:lnTo>
                <a:lnTo>
                  <a:pt x="620" y="2163"/>
                </a:lnTo>
                <a:lnTo>
                  <a:pt x="618" y="2160"/>
                </a:lnTo>
                <a:lnTo>
                  <a:pt x="617" y="2158"/>
                </a:lnTo>
                <a:lnTo>
                  <a:pt x="616" y="2157"/>
                </a:lnTo>
                <a:lnTo>
                  <a:pt x="616" y="2156"/>
                </a:lnTo>
                <a:lnTo>
                  <a:pt x="615" y="2156"/>
                </a:lnTo>
                <a:lnTo>
                  <a:pt x="615" y="2155"/>
                </a:lnTo>
                <a:lnTo>
                  <a:pt x="614" y="2155"/>
                </a:lnTo>
                <a:lnTo>
                  <a:pt x="614" y="2154"/>
                </a:lnTo>
                <a:lnTo>
                  <a:pt x="613" y="2154"/>
                </a:lnTo>
                <a:lnTo>
                  <a:pt x="613" y="2153"/>
                </a:lnTo>
                <a:lnTo>
                  <a:pt x="612" y="2152"/>
                </a:lnTo>
                <a:lnTo>
                  <a:pt x="612" y="2151"/>
                </a:lnTo>
                <a:lnTo>
                  <a:pt x="610" y="2149"/>
                </a:lnTo>
                <a:lnTo>
                  <a:pt x="610" y="2148"/>
                </a:lnTo>
                <a:lnTo>
                  <a:pt x="610" y="2147"/>
                </a:lnTo>
                <a:lnTo>
                  <a:pt x="609" y="2147"/>
                </a:lnTo>
                <a:lnTo>
                  <a:pt x="609" y="2146"/>
                </a:lnTo>
                <a:lnTo>
                  <a:pt x="609" y="2145"/>
                </a:lnTo>
                <a:lnTo>
                  <a:pt x="608" y="2145"/>
                </a:lnTo>
                <a:lnTo>
                  <a:pt x="608" y="2144"/>
                </a:lnTo>
                <a:lnTo>
                  <a:pt x="607" y="2143"/>
                </a:lnTo>
                <a:lnTo>
                  <a:pt x="607" y="2142"/>
                </a:lnTo>
                <a:lnTo>
                  <a:pt x="606" y="2142"/>
                </a:lnTo>
                <a:lnTo>
                  <a:pt x="606" y="2141"/>
                </a:lnTo>
                <a:lnTo>
                  <a:pt x="605" y="2140"/>
                </a:lnTo>
                <a:lnTo>
                  <a:pt x="605" y="2139"/>
                </a:lnTo>
                <a:lnTo>
                  <a:pt x="604" y="2137"/>
                </a:lnTo>
                <a:lnTo>
                  <a:pt x="601" y="2130"/>
                </a:lnTo>
                <a:lnTo>
                  <a:pt x="601" y="2129"/>
                </a:lnTo>
                <a:lnTo>
                  <a:pt x="601" y="2129"/>
                </a:lnTo>
                <a:lnTo>
                  <a:pt x="601" y="2128"/>
                </a:lnTo>
                <a:lnTo>
                  <a:pt x="600" y="2128"/>
                </a:lnTo>
                <a:lnTo>
                  <a:pt x="600" y="2127"/>
                </a:lnTo>
                <a:lnTo>
                  <a:pt x="600" y="2126"/>
                </a:lnTo>
                <a:lnTo>
                  <a:pt x="599" y="2125"/>
                </a:lnTo>
                <a:lnTo>
                  <a:pt x="599" y="2124"/>
                </a:lnTo>
                <a:lnTo>
                  <a:pt x="599" y="2123"/>
                </a:lnTo>
                <a:lnTo>
                  <a:pt x="598" y="2123"/>
                </a:lnTo>
                <a:lnTo>
                  <a:pt x="598" y="2120"/>
                </a:lnTo>
                <a:lnTo>
                  <a:pt x="596" y="2119"/>
                </a:lnTo>
                <a:lnTo>
                  <a:pt x="596" y="2118"/>
                </a:lnTo>
                <a:lnTo>
                  <a:pt x="596" y="2117"/>
                </a:lnTo>
                <a:lnTo>
                  <a:pt x="595" y="2116"/>
                </a:lnTo>
                <a:lnTo>
                  <a:pt x="595" y="2115"/>
                </a:lnTo>
                <a:lnTo>
                  <a:pt x="594" y="2115"/>
                </a:lnTo>
                <a:lnTo>
                  <a:pt x="594" y="2114"/>
                </a:lnTo>
                <a:lnTo>
                  <a:pt x="594" y="2113"/>
                </a:lnTo>
                <a:lnTo>
                  <a:pt x="593" y="2112"/>
                </a:lnTo>
                <a:lnTo>
                  <a:pt x="593" y="2111"/>
                </a:lnTo>
                <a:lnTo>
                  <a:pt x="593" y="2110"/>
                </a:lnTo>
                <a:lnTo>
                  <a:pt x="592" y="2107"/>
                </a:lnTo>
                <a:lnTo>
                  <a:pt x="592" y="2106"/>
                </a:lnTo>
                <a:lnTo>
                  <a:pt x="591" y="2106"/>
                </a:lnTo>
                <a:lnTo>
                  <a:pt x="590" y="2103"/>
                </a:lnTo>
                <a:lnTo>
                  <a:pt x="588" y="2099"/>
                </a:lnTo>
                <a:lnTo>
                  <a:pt x="588" y="2098"/>
                </a:lnTo>
                <a:lnTo>
                  <a:pt x="586" y="2095"/>
                </a:lnTo>
                <a:lnTo>
                  <a:pt x="586" y="2093"/>
                </a:lnTo>
                <a:lnTo>
                  <a:pt x="586" y="2092"/>
                </a:lnTo>
                <a:lnTo>
                  <a:pt x="585" y="2092"/>
                </a:lnTo>
                <a:lnTo>
                  <a:pt x="585" y="2091"/>
                </a:lnTo>
                <a:lnTo>
                  <a:pt x="585" y="2090"/>
                </a:lnTo>
                <a:lnTo>
                  <a:pt x="584" y="2089"/>
                </a:lnTo>
                <a:lnTo>
                  <a:pt x="584" y="2088"/>
                </a:lnTo>
                <a:lnTo>
                  <a:pt x="582" y="2086"/>
                </a:lnTo>
                <a:lnTo>
                  <a:pt x="582" y="2085"/>
                </a:lnTo>
                <a:lnTo>
                  <a:pt x="582" y="2084"/>
                </a:lnTo>
                <a:lnTo>
                  <a:pt x="581" y="2084"/>
                </a:lnTo>
                <a:lnTo>
                  <a:pt x="581" y="2083"/>
                </a:lnTo>
                <a:lnTo>
                  <a:pt x="581" y="2082"/>
                </a:lnTo>
                <a:lnTo>
                  <a:pt x="581" y="2080"/>
                </a:lnTo>
                <a:lnTo>
                  <a:pt x="580" y="2080"/>
                </a:lnTo>
                <a:lnTo>
                  <a:pt x="580" y="2079"/>
                </a:lnTo>
                <a:lnTo>
                  <a:pt x="580" y="2078"/>
                </a:lnTo>
                <a:lnTo>
                  <a:pt x="579" y="2078"/>
                </a:lnTo>
                <a:lnTo>
                  <a:pt x="579" y="2079"/>
                </a:lnTo>
                <a:lnTo>
                  <a:pt x="578" y="2077"/>
                </a:lnTo>
                <a:lnTo>
                  <a:pt x="578" y="2077"/>
                </a:lnTo>
                <a:lnTo>
                  <a:pt x="578" y="2076"/>
                </a:lnTo>
                <a:lnTo>
                  <a:pt x="578" y="2075"/>
                </a:lnTo>
                <a:lnTo>
                  <a:pt x="577" y="2075"/>
                </a:lnTo>
                <a:lnTo>
                  <a:pt x="577" y="2074"/>
                </a:lnTo>
                <a:lnTo>
                  <a:pt x="577" y="2073"/>
                </a:lnTo>
                <a:lnTo>
                  <a:pt x="576" y="2073"/>
                </a:lnTo>
                <a:lnTo>
                  <a:pt x="576" y="2072"/>
                </a:lnTo>
                <a:lnTo>
                  <a:pt x="575" y="2072"/>
                </a:lnTo>
                <a:lnTo>
                  <a:pt x="575" y="2071"/>
                </a:lnTo>
                <a:lnTo>
                  <a:pt x="575" y="2070"/>
                </a:lnTo>
                <a:lnTo>
                  <a:pt x="575" y="2069"/>
                </a:lnTo>
                <a:lnTo>
                  <a:pt x="575" y="2069"/>
                </a:lnTo>
                <a:lnTo>
                  <a:pt x="575" y="2068"/>
                </a:lnTo>
                <a:lnTo>
                  <a:pt x="574" y="2068"/>
                </a:lnTo>
                <a:lnTo>
                  <a:pt x="574" y="2066"/>
                </a:lnTo>
                <a:lnTo>
                  <a:pt x="574" y="2065"/>
                </a:lnTo>
                <a:lnTo>
                  <a:pt x="574" y="2064"/>
                </a:lnTo>
                <a:lnTo>
                  <a:pt x="573" y="2064"/>
                </a:lnTo>
                <a:lnTo>
                  <a:pt x="573" y="2063"/>
                </a:lnTo>
                <a:lnTo>
                  <a:pt x="573" y="2062"/>
                </a:lnTo>
                <a:lnTo>
                  <a:pt x="574" y="2062"/>
                </a:lnTo>
                <a:lnTo>
                  <a:pt x="573" y="2061"/>
                </a:lnTo>
                <a:lnTo>
                  <a:pt x="574" y="2061"/>
                </a:lnTo>
                <a:lnTo>
                  <a:pt x="574" y="2060"/>
                </a:lnTo>
                <a:lnTo>
                  <a:pt x="573" y="2059"/>
                </a:lnTo>
                <a:lnTo>
                  <a:pt x="573" y="2058"/>
                </a:lnTo>
                <a:lnTo>
                  <a:pt x="574" y="2058"/>
                </a:lnTo>
                <a:lnTo>
                  <a:pt x="574" y="2057"/>
                </a:lnTo>
                <a:lnTo>
                  <a:pt x="575" y="2057"/>
                </a:lnTo>
                <a:lnTo>
                  <a:pt x="575" y="2056"/>
                </a:lnTo>
                <a:lnTo>
                  <a:pt x="575" y="2055"/>
                </a:lnTo>
                <a:lnTo>
                  <a:pt x="574" y="2054"/>
                </a:lnTo>
                <a:lnTo>
                  <a:pt x="574" y="2055"/>
                </a:lnTo>
                <a:lnTo>
                  <a:pt x="574" y="2056"/>
                </a:lnTo>
                <a:lnTo>
                  <a:pt x="573" y="2055"/>
                </a:lnTo>
                <a:lnTo>
                  <a:pt x="573" y="2054"/>
                </a:lnTo>
                <a:lnTo>
                  <a:pt x="574" y="2054"/>
                </a:lnTo>
                <a:lnTo>
                  <a:pt x="574" y="2052"/>
                </a:lnTo>
                <a:lnTo>
                  <a:pt x="574" y="2051"/>
                </a:lnTo>
                <a:lnTo>
                  <a:pt x="574" y="2051"/>
                </a:lnTo>
                <a:lnTo>
                  <a:pt x="573" y="2050"/>
                </a:lnTo>
                <a:lnTo>
                  <a:pt x="573" y="2049"/>
                </a:lnTo>
                <a:lnTo>
                  <a:pt x="573" y="2048"/>
                </a:lnTo>
                <a:lnTo>
                  <a:pt x="573" y="2047"/>
                </a:lnTo>
                <a:lnTo>
                  <a:pt x="573" y="2046"/>
                </a:lnTo>
                <a:lnTo>
                  <a:pt x="572" y="2046"/>
                </a:lnTo>
                <a:lnTo>
                  <a:pt x="572" y="2045"/>
                </a:lnTo>
                <a:lnTo>
                  <a:pt x="572" y="2042"/>
                </a:lnTo>
                <a:lnTo>
                  <a:pt x="571" y="2041"/>
                </a:lnTo>
                <a:lnTo>
                  <a:pt x="571" y="2040"/>
                </a:lnTo>
                <a:lnTo>
                  <a:pt x="571" y="2038"/>
                </a:lnTo>
                <a:lnTo>
                  <a:pt x="571" y="2037"/>
                </a:lnTo>
                <a:lnTo>
                  <a:pt x="571" y="2036"/>
                </a:lnTo>
                <a:lnTo>
                  <a:pt x="570" y="2035"/>
                </a:lnTo>
                <a:lnTo>
                  <a:pt x="570" y="2034"/>
                </a:lnTo>
                <a:lnTo>
                  <a:pt x="570" y="2033"/>
                </a:lnTo>
                <a:lnTo>
                  <a:pt x="570" y="2032"/>
                </a:lnTo>
                <a:lnTo>
                  <a:pt x="568" y="2031"/>
                </a:lnTo>
                <a:lnTo>
                  <a:pt x="568" y="2030"/>
                </a:lnTo>
                <a:lnTo>
                  <a:pt x="568" y="2029"/>
                </a:lnTo>
                <a:lnTo>
                  <a:pt x="568" y="2028"/>
                </a:lnTo>
                <a:lnTo>
                  <a:pt x="568" y="2027"/>
                </a:lnTo>
                <a:lnTo>
                  <a:pt x="567" y="2026"/>
                </a:lnTo>
                <a:lnTo>
                  <a:pt x="567" y="2024"/>
                </a:lnTo>
                <a:lnTo>
                  <a:pt x="567" y="2023"/>
                </a:lnTo>
                <a:lnTo>
                  <a:pt x="566" y="2022"/>
                </a:lnTo>
                <a:lnTo>
                  <a:pt x="566" y="2021"/>
                </a:lnTo>
                <a:lnTo>
                  <a:pt x="566" y="2019"/>
                </a:lnTo>
                <a:lnTo>
                  <a:pt x="566" y="2018"/>
                </a:lnTo>
                <a:lnTo>
                  <a:pt x="565" y="2017"/>
                </a:lnTo>
                <a:lnTo>
                  <a:pt x="565" y="2016"/>
                </a:lnTo>
                <a:lnTo>
                  <a:pt x="565" y="2015"/>
                </a:lnTo>
                <a:lnTo>
                  <a:pt x="565" y="2014"/>
                </a:lnTo>
                <a:lnTo>
                  <a:pt x="565" y="2013"/>
                </a:lnTo>
                <a:lnTo>
                  <a:pt x="565" y="2012"/>
                </a:lnTo>
                <a:lnTo>
                  <a:pt x="565" y="2010"/>
                </a:lnTo>
                <a:lnTo>
                  <a:pt x="565" y="2007"/>
                </a:lnTo>
                <a:lnTo>
                  <a:pt x="565" y="2006"/>
                </a:lnTo>
                <a:lnTo>
                  <a:pt x="564" y="2006"/>
                </a:lnTo>
                <a:lnTo>
                  <a:pt x="563" y="2006"/>
                </a:lnTo>
                <a:lnTo>
                  <a:pt x="562" y="2006"/>
                </a:lnTo>
                <a:lnTo>
                  <a:pt x="562" y="2005"/>
                </a:lnTo>
                <a:lnTo>
                  <a:pt x="563" y="2005"/>
                </a:lnTo>
                <a:lnTo>
                  <a:pt x="563" y="2004"/>
                </a:lnTo>
                <a:lnTo>
                  <a:pt x="564" y="2003"/>
                </a:lnTo>
                <a:lnTo>
                  <a:pt x="564" y="2002"/>
                </a:lnTo>
                <a:lnTo>
                  <a:pt x="564" y="2001"/>
                </a:lnTo>
                <a:lnTo>
                  <a:pt x="564" y="2000"/>
                </a:lnTo>
                <a:lnTo>
                  <a:pt x="564" y="2000"/>
                </a:lnTo>
                <a:lnTo>
                  <a:pt x="563" y="1998"/>
                </a:lnTo>
                <a:lnTo>
                  <a:pt x="562" y="1998"/>
                </a:lnTo>
                <a:lnTo>
                  <a:pt x="561" y="1996"/>
                </a:lnTo>
                <a:lnTo>
                  <a:pt x="560" y="1995"/>
                </a:lnTo>
                <a:lnTo>
                  <a:pt x="560" y="1994"/>
                </a:lnTo>
                <a:lnTo>
                  <a:pt x="559" y="1993"/>
                </a:lnTo>
                <a:lnTo>
                  <a:pt x="559" y="1992"/>
                </a:lnTo>
                <a:lnTo>
                  <a:pt x="560" y="1993"/>
                </a:lnTo>
                <a:lnTo>
                  <a:pt x="561" y="1993"/>
                </a:lnTo>
                <a:lnTo>
                  <a:pt x="561" y="1992"/>
                </a:lnTo>
                <a:lnTo>
                  <a:pt x="561" y="1990"/>
                </a:lnTo>
                <a:lnTo>
                  <a:pt x="561" y="1989"/>
                </a:lnTo>
                <a:lnTo>
                  <a:pt x="561" y="1988"/>
                </a:lnTo>
                <a:lnTo>
                  <a:pt x="561" y="1987"/>
                </a:lnTo>
                <a:lnTo>
                  <a:pt x="561" y="1986"/>
                </a:lnTo>
                <a:lnTo>
                  <a:pt x="561" y="1983"/>
                </a:lnTo>
                <a:lnTo>
                  <a:pt x="561" y="1982"/>
                </a:lnTo>
                <a:lnTo>
                  <a:pt x="561" y="1981"/>
                </a:lnTo>
                <a:lnTo>
                  <a:pt x="562" y="1980"/>
                </a:lnTo>
                <a:lnTo>
                  <a:pt x="562" y="1979"/>
                </a:lnTo>
                <a:lnTo>
                  <a:pt x="562" y="1978"/>
                </a:lnTo>
                <a:lnTo>
                  <a:pt x="562" y="1977"/>
                </a:lnTo>
                <a:lnTo>
                  <a:pt x="562" y="1976"/>
                </a:lnTo>
                <a:lnTo>
                  <a:pt x="562" y="1975"/>
                </a:lnTo>
                <a:lnTo>
                  <a:pt x="562" y="1974"/>
                </a:lnTo>
                <a:lnTo>
                  <a:pt x="560" y="1974"/>
                </a:lnTo>
                <a:lnTo>
                  <a:pt x="559" y="1974"/>
                </a:lnTo>
                <a:lnTo>
                  <a:pt x="559" y="1975"/>
                </a:lnTo>
                <a:lnTo>
                  <a:pt x="558" y="1975"/>
                </a:lnTo>
                <a:lnTo>
                  <a:pt x="558" y="1974"/>
                </a:lnTo>
                <a:lnTo>
                  <a:pt x="557" y="1974"/>
                </a:lnTo>
                <a:lnTo>
                  <a:pt x="557" y="1973"/>
                </a:lnTo>
                <a:lnTo>
                  <a:pt x="557" y="1973"/>
                </a:lnTo>
                <a:lnTo>
                  <a:pt x="556" y="1973"/>
                </a:lnTo>
                <a:lnTo>
                  <a:pt x="554" y="1973"/>
                </a:lnTo>
                <a:lnTo>
                  <a:pt x="556" y="1972"/>
                </a:lnTo>
                <a:lnTo>
                  <a:pt x="556" y="1971"/>
                </a:lnTo>
                <a:lnTo>
                  <a:pt x="556" y="1969"/>
                </a:lnTo>
                <a:lnTo>
                  <a:pt x="557" y="1968"/>
                </a:lnTo>
                <a:lnTo>
                  <a:pt x="557" y="1967"/>
                </a:lnTo>
                <a:lnTo>
                  <a:pt x="556" y="1967"/>
                </a:lnTo>
                <a:lnTo>
                  <a:pt x="556" y="1966"/>
                </a:lnTo>
                <a:lnTo>
                  <a:pt x="556" y="1965"/>
                </a:lnTo>
                <a:lnTo>
                  <a:pt x="556" y="1964"/>
                </a:lnTo>
                <a:lnTo>
                  <a:pt x="557" y="1964"/>
                </a:lnTo>
                <a:lnTo>
                  <a:pt x="558" y="1965"/>
                </a:lnTo>
                <a:lnTo>
                  <a:pt x="558" y="1966"/>
                </a:lnTo>
                <a:lnTo>
                  <a:pt x="558" y="1967"/>
                </a:lnTo>
                <a:lnTo>
                  <a:pt x="558" y="1968"/>
                </a:lnTo>
                <a:lnTo>
                  <a:pt x="558" y="1971"/>
                </a:lnTo>
                <a:lnTo>
                  <a:pt x="557" y="1971"/>
                </a:lnTo>
                <a:lnTo>
                  <a:pt x="557" y="1972"/>
                </a:lnTo>
                <a:lnTo>
                  <a:pt x="558" y="1972"/>
                </a:lnTo>
                <a:lnTo>
                  <a:pt x="558" y="1973"/>
                </a:lnTo>
                <a:lnTo>
                  <a:pt x="559" y="1973"/>
                </a:lnTo>
                <a:lnTo>
                  <a:pt x="560" y="1973"/>
                </a:lnTo>
                <a:lnTo>
                  <a:pt x="560" y="1972"/>
                </a:lnTo>
                <a:lnTo>
                  <a:pt x="559" y="1971"/>
                </a:lnTo>
                <a:lnTo>
                  <a:pt x="559" y="1969"/>
                </a:lnTo>
                <a:lnTo>
                  <a:pt x="559" y="1968"/>
                </a:lnTo>
                <a:lnTo>
                  <a:pt x="559" y="1966"/>
                </a:lnTo>
                <a:lnTo>
                  <a:pt x="560" y="1966"/>
                </a:lnTo>
                <a:lnTo>
                  <a:pt x="560" y="1965"/>
                </a:lnTo>
                <a:lnTo>
                  <a:pt x="560" y="1964"/>
                </a:lnTo>
                <a:lnTo>
                  <a:pt x="561" y="1963"/>
                </a:lnTo>
                <a:lnTo>
                  <a:pt x="561" y="1962"/>
                </a:lnTo>
                <a:lnTo>
                  <a:pt x="562" y="1961"/>
                </a:lnTo>
                <a:lnTo>
                  <a:pt x="562" y="1960"/>
                </a:lnTo>
                <a:lnTo>
                  <a:pt x="562" y="1959"/>
                </a:lnTo>
                <a:lnTo>
                  <a:pt x="563" y="1958"/>
                </a:lnTo>
                <a:lnTo>
                  <a:pt x="563" y="1957"/>
                </a:lnTo>
                <a:lnTo>
                  <a:pt x="564" y="1954"/>
                </a:lnTo>
                <a:lnTo>
                  <a:pt x="564" y="1953"/>
                </a:lnTo>
                <a:lnTo>
                  <a:pt x="564" y="1952"/>
                </a:lnTo>
                <a:lnTo>
                  <a:pt x="564" y="1951"/>
                </a:lnTo>
                <a:lnTo>
                  <a:pt x="564" y="1950"/>
                </a:lnTo>
                <a:lnTo>
                  <a:pt x="564" y="1949"/>
                </a:lnTo>
                <a:lnTo>
                  <a:pt x="564" y="1948"/>
                </a:lnTo>
                <a:lnTo>
                  <a:pt x="564" y="1947"/>
                </a:lnTo>
                <a:lnTo>
                  <a:pt x="564" y="1947"/>
                </a:lnTo>
                <a:lnTo>
                  <a:pt x="563" y="1946"/>
                </a:lnTo>
                <a:lnTo>
                  <a:pt x="562" y="1947"/>
                </a:lnTo>
                <a:lnTo>
                  <a:pt x="562" y="1948"/>
                </a:lnTo>
                <a:lnTo>
                  <a:pt x="562" y="1949"/>
                </a:lnTo>
                <a:lnTo>
                  <a:pt x="561" y="1949"/>
                </a:lnTo>
                <a:lnTo>
                  <a:pt x="561" y="1950"/>
                </a:lnTo>
                <a:lnTo>
                  <a:pt x="560" y="1950"/>
                </a:lnTo>
                <a:lnTo>
                  <a:pt x="559" y="1951"/>
                </a:lnTo>
                <a:lnTo>
                  <a:pt x="559" y="1952"/>
                </a:lnTo>
                <a:lnTo>
                  <a:pt x="558" y="1952"/>
                </a:lnTo>
                <a:lnTo>
                  <a:pt x="557" y="1952"/>
                </a:lnTo>
                <a:lnTo>
                  <a:pt x="558" y="1951"/>
                </a:lnTo>
                <a:lnTo>
                  <a:pt x="558" y="1950"/>
                </a:lnTo>
                <a:lnTo>
                  <a:pt x="559" y="1950"/>
                </a:lnTo>
                <a:lnTo>
                  <a:pt x="559" y="1949"/>
                </a:lnTo>
                <a:lnTo>
                  <a:pt x="560" y="1949"/>
                </a:lnTo>
                <a:lnTo>
                  <a:pt x="560" y="1948"/>
                </a:lnTo>
                <a:lnTo>
                  <a:pt x="561" y="1948"/>
                </a:lnTo>
                <a:lnTo>
                  <a:pt x="561" y="1947"/>
                </a:lnTo>
                <a:lnTo>
                  <a:pt x="560" y="1947"/>
                </a:lnTo>
                <a:lnTo>
                  <a:pt x="560" y="1947"/>
                </a:lnTo>
                <a:lnTo>
                  <a:pt x="559" y="1947"/>
                </a:lnTo>
                <a:lnTo>
                  <a:pt x="559" y="1946"/>
                </a:lnTo>
                <a:lnTo>
                  <a:pt x="558" y="1947"/>
                </a:lnTo>
                <a:lnTo>
                  <a:pt x="557" y="1947"/>
                </a:lnTo>
                <a:lnTo>
                  <a:pt x="556" y="1947"/>
                </a:lnTo>
                <a:lnTo>
                  <a:pt x="554" y="1947"/>
                </a:lnTo>
                <a:lnTo>
                  <a:pt x="553" y="1947"/>
                </a:lnTo>
                <a:lnTo>
                  <a:pt x="553" y="1946"/>
                </a:lnTo>
                <a:lnTo>
                  <a:pt x="552" y="1945"/>
                </a:lnTo>
                <a:lnTo>
                  <a:pt x="551" y="1945"/>
                </a:lnTo>
                <a:lnTo>
                  <a:pt x="552" y="1944"/>
                </a:lnTo>
                <a:lnTo>
                  <a:pt x="553" y="1944"/>
                </a:lnTo>
                <a:lnTo>
                  <a:pt x="553" y="1945"/>
                </a:lnTo>
                <a:lnTo>
                  <a:pt x="554" y="1946"/>
                </a:lnTo>
                <a:lnTo>
                  <a:pt x="556" y="1946"/>
                </a:lnTo>
                <a:lnTo>
                  <a:pt x="557" y="1946"/>
                </a:lnTo>
                <a:lnTo>
                  <a:pt x="556" y="1945"/>
                </a:lnTo>
                <a:lnTo>
                  <a:pt x="556" y="1944"/>
                </a:lnTo>
                <a:lnTo>
                  <a:pt x="557" y="1944"/>
                </a:lnTo>
                <a:lnTo>
                  <a:pt x="557" y="1945"/>
                </a:lnTo>
                <a:lnTo>
                  <a:pt x="558" y="1944"/>
                </a:lnTo>
                <a:lnTo>
                  <a:pt x="559" y="1944"/>
                </a:lnTo>
                <a:lnTo>
                  <a:pt x="559" y="1943"/>
                </a:lnTo>
                <a:lnTo>
                  <a:pt x="558" y="1943"/>
                </a:lnTo>
                <a:lnTo>
                  <a:pt x="557" y="1941"/>
                </a:lnTo>
                <a:lnTo>
                  <a:pt x="558" y="1941"/>
                </a:lnTo>
                <a:lnTo>
                  <a:pt x="558" y="1940"/>
                </a:lnTo>
                <a:lnTo>
                  <a:pt x="557" y="1940"/>
                </a:lnTo>
                <a:lnTo>
                  <a:pt x="556" y="1940"/>
                </a:lnTo>
                <a:lnTo>
                  <a:pt x="556" y="1939"/>
                </a:lnTo>
                <a:lnTo>
                  <a:pt x="556" y="1938"/>
                </a:lnTo>
                <a:lnTo>
                  <a:pt x="554" y="1938"/>
                </a:lnTo>
                <a:lnTo>
                  <a:pt x="554" y="1937"/>
                </a:lnTo>
                <a:lnTo>
                  <a:pt x="553" y="1937"/>
                </a:lnTo>
                <a:lnTo>
                  <a:pt x="552" y="1936"/>
                </a:lnTo>
                <a:lnTo>
                  <a:pt x="553" y="1936"/>
                </a:lnTo>
                <a:lnTo>
                  <a:pt x="554" y="1936"/>
                </a:lnTo>
                <a:lnTo>
                  <a:pt x="554" y="1937"/>
                </a:lnTo>
                <a:lnTo>
                  <a:pt x="556" y="1937"/>
                </a:lnTo>
                <a:lnTo>
                  <a:pt x="557" y="1937"/>
                </a:lnTo>
                <a:lnTo>
                  <a:pt x="557" y="1938"/>
                </a:lnTo>
                <a:lnTo>
                  <a:pt x="557" y="1939"/>
                </a:lnTo>
                <a:lnTo>
                  <a:pt x="558" y="1939"/>
                </a:lnTo>
                <a:lnTo>
                  <a:pt x="559" y="1938"/>
                </a:lnTo>
                <a:lnTo>
                  <a:pt x="560" y="1938"/>
                </a:lnTo>
                <a:lnTo>
                  <a:pt x="561" y="1939"/>
                </a:lnTo>
                <a:lnTo>
                  <a:pt x="561" y="1940"/>
                </a:lnTo>
                <a:lnTo>
                  <a:pt x="561" y="1941"/>
                </a:lnTo>
                <a:lnTo>
                  <a:pt x="562" y="1941"/>
                </a:lnTo>
                <a:lnTo>
                  <a:pt x="563" y="1941"/>
                </a:lnTo>
                <a:lnTo>
                  <a:pt x="563" y="1940"/>
                </a:lnTo>
                <a:lnTo>
                  <a:pt x="563" y="1939"/>
                </a:lnTo>
                <a:lnTo>
                  <a:pt x="563" y="1938"/>
                </a:lnTo>
                <a:lnTo>
                  <a:pt x="564" y="1938"/>
                </a:lnTo>
                <a:lnTo>
                  <a:pt x="564" y="1937"/>
                </a:lnTo>
                <a:lnTo>
                  <a:pt x="564" y="1936"/>
                </a:lnTo>
                <a:lnTo>
                  <a:pt x="564" y="1935"/>
                </a:lnTo>
                <a:lnTo>
                  <a:pt x="564" y="1933"/>
                </a:lnTo>
                <a:lnTo>
                  <a:pt x="564" y="1932"/>
                </a:lnTo>
                <a:lnTo>
                  <a:pt x="564" y="1931"/>
                </a:lnTo>
                <a:lnTo>
                  <a:pt x="564" y="1930"/>
                </a:lnTo>
                <a:lnTo>
                  <a:pt x="563" y="1930"/>
                </a:lnTo>
                <a:lnTo>
                  <a:pt x="563" y="1931"/>
                </a:lnTo>
                <a:lnTo>
                  <a:pt x="562" y="1931"/>
                </a:lnTo>
                <a:lnTo>
                  <a:pt x="562" y="1932"/>
                </a:lnTo>
                <a:lnTo>
                  <a:pt x="562" y="1933"/>
                </a:lnTo>
                <a:lnTo>
                  <a:pt x="561" y="1933"/>
                </a:lnTo>
                <a:lnTo>
                  <a:pt x="561" y="1934"/>
                </a:lnTo>
                <a:lnTo>
                  <a:pt x="562" y="1934"/>
                </a:lnTo>
                <a:lnTo>
                  <a:pt x="562" y="1935"/>
                </a:lnTo>
                <a:lnTo>
                  <a:pt x="561" y="1935"/>
                </a:lnTo>
                <a:lnTo>
                  <a:pt x="561" y="1934"/>
                </a:lnTo>
                <a:lnTo>
                  <a:pt x="560" y="1934"/>
                </a:lnTo>
                <a:lnTo>
                  <a:pt x="559" y="1934"/>
                </a:lnTo>
                <a:lnTo>
                  <a:pt x="558" y="1933"/>
                </a:lnTo>
                <a:lnTo>
                  <a:pt x="558" y="1932"/>
                </a:lnTo>
                <a:lnTo>
                  <a:pt x="557" y="1932"/>
                </a:lnTo>
                <a:lnTo>
                  <a:pt x="557" y="1931"/>
                </a:lnTo>
                <a:lnTo>
                  <a:pt x="556" y="1931"/>
                </a:lnTo>
                <a:lnTo>
                  <a:pt x="554" y="1931"/>
                </a:lnTo>
                <a:lnTo>
                  <a:pt x="554" y="1930"/>
                </a:lnTo>
                <a:lnTo>
                  <a:pt x="553" y="1930"/>
                </a:lnTo>
                <a:lnTo>
                  <a:pt x="552" y="1930"/>
                </a:lnTo>
                <a:lnTo>
                  <a:pt x="552" y="1929"/>
                </a:lnTo>
                <a:lnTo>
                  <a:pt x="552" y="1927"/>
                </a:lnTo>
                <a:lnTo>
                  <a:pt x="552" y="1926"/>
                </a:lnTo>
                <a:lnTo>
                  <a:pt x="552" y="1925"/>
                </a:lnTo>
                <a:lnTo>
                  <a:pt x="552" y="1924"/>
                </a:lnTo>
                <a:lnTo>
                  <a:pt x="552" y="1923"/>
                </a:lnTo>
                <a:lnTo>
                  <a:pt x="551" y="1923"/>
                </a:lnTo>
                <a:lnTo>
                  <a:pt x="551" y="1922"/>
                </a:lnTo>
                <a:lnTo>
                  <a:pt x="550" y="1922"/>
                </a:lnTo>
                <a:lnTo>
                  <a:pt x="550" y="1921"/>
                </a:lnTo>
                <a:lnTo>
                  <a:pt x="549" y="1921"/>
                </a:lnTo>
                <a:lnTo>
                  <a:pt x="549" y="1921"/>
                </a:lnTo>
                <a:lnTo>
                  <a:pt x="548" y="1921"/>
                </a:lnTo>
                <a:lnTo>
                  <a:pt x="548" y="1920"/>
                </a:lnTo>
                <a:lnTo>
                  <a:pt x="549" y="1920"/>
                </a:lnTo>
                <a:lnTo>
                  <a:pt x="549" y="1920"/>
                </a:lnTo>
                <a:lnTo>
                  <a:pt x="550" y="1920"/>
                </a:lnTo>
                <a:lnTo>
                  <a:pt x="550" y="1921"/>
                </a:lnTo>
                <a:lnTo>
                  <a:pt x="550" y="1921"/>
                </a:lnTo>
                <a:lnTo>
                  <a:pt x="551" y="1922"/>
                </a:lnTo>
                <a:lnTo>
                  <a:pt x="552" y="1922"/>
                </a:lnTo>
                <a:lnTo>
                  <a:pt x="553" y="1923"/>
                </a:lnTo>
                <a:lnTo>
                  <a:pt x="553" y="1924"/>
                </a:lnTo>
                <a:lnTo>
                  <a:pt x="553" y="1925"/>
                </a:lnTo>
                <a:lnTo>
                  <a:pt x="553" y="1926"/>
                </a:lnTo>
                <a:lnTo>
                  <a:pt x="553" y="1927"/>
                </a:lnTo>
                <a:lnTo>
                  <a:pt x="553" y="1929"/>
                </a:lnTo>
                <a:lnTo>
                  <a:pt x="554" y="1929"/>
                </a:lnTo>
                <a:lnTo>
                  <a:pt x="556" y="1930"/>
                </a:lnTo>
                <a:lnTo>
                  <a:pt x="556" y="1929"/>
                </a:lnTo>
                <a:lnTo>
                  <a:pt x="557" y="1930"/>
                </a:lnTo>
                <a:lnTo>
                  <a:pt x="557" y="1931"/>
                </a:lnTo>
                <a:lnTo>
                  <a:pt x="558" y="1931"/>
                </a:lnTo>
                <a:lnTo>
                  <a:pt x="559" y="1931"/>
                </a:lnTo>
                <a:lnTo>
                  <a:pt x="560" y="1931"/>
                </a:lnTo>
                <a:lnTo>
                  <a:pt x="561" y="1931"/>
                </a:lnTo>
                <a:lnTo>
                  <a:pt x="561" y="1930"/>
                </a:lnTo>
                <a:lnTo>
                  <a:pt x="561" y="1929"/>
                </a:lnTo>
                <a:lnTo>
                  <a:pt x="561" y="1927"/>
                </a:lnTo>
                <a:lnTo>
                  <a:pt x="561" y="1926"/>
                </a:lnTo>
                <a:lnTo>
                  <a:pt x="560" y="1926"/>
                </a:lnTo>
                <a:lnTo>
                  <a:pt x="560" y="1925"/>
                </a:lnTo>
                <a:lnTo>
                  <a:pt x="559" y="1924"/>
                </a:lnTo>
                <a:lnTo>
                  <a:pt x="559" y="1923"/>
                </a:lnTo>
                <a:lnTo>
                  <a:pt x="560" y="1922"/>
                </a:lnTo>
                <a:lnTo>
                  <a:pt x="560" y="1921"/>
                </a:lnTo>
                <a:lnTo>
                  <a:pt x="561" y="1921"/>
                </a:lnTo>
                <a:lnTo>
                  <a:pt x="562" y="1921"/>
                </a:lnTo>
                <a:lnTo>
                  <a:pt x="561" y="1920"/>
                </a:lnTo>
                <a:lnTo>
                  <a:pt x="561" y="1919"/>
                </a:lnTo>
                <a:lnTo>
                  <a:pt x="562" y="1919"/>
                </a:lnTo>
                <a:lnTo>
                  <a:pt x="562" y="1918"/>
                </a:lnTo>
                <a:lnTo>
                  <a:pt x="562" y="1917"/>
                </a:lnTo>
                <a:lnTo>
                  <a:pt x="563" y="1917"/>
                </a:lnTo>
                <a:lnTo>
                  <a:pt x="564" y="1917"/>
                </a:lnTo>
                <a:lnTo>
                  <a:pt x="565" y="1917"/>
                </a:lnTo>
                <a:lnTo>
                  <a:pt x="565" y="1916"/>
                </a:lnTo>
                <a:lnTo>
                  <a:pt x="564" y="1916"/>
                </a:lnTo>
                <a:lnTo>
                  <a:pt x="564" y="1915"/>
                </a:lnTo>
                <a:lnTo>
                  <a:pt x="565" y="1915"/>
                </a:lnTo>
                <a:lnTo>
                  <a:pt x="566" y="1913"/>
                </a:lnTo>
                <a:lnTo>
                  <a:pt x="565" y="1912"/>
                </a:lnTo>
                <a:lnTo>
                  <a:pt x="564" y="1912"/>
                </a:lnTo>
                <a:lnTo>
                  <a:pt x="563" y="1912"/>
                </a:lnTo>
                <a:lnTo>
                  <a:pt x="563" y="1911"/>
                </a:lnTo>
                <a:lnTo>
                  <a:pt x="564" y="1910"/>
                </a:lnTo>
                <a:lnTo>
                  <a:pt x="563" y="1910"/>
                </a:lnTo>
                <a:lnTo>
                  <a:pt x="563" y="1909"/>
                </a:lnTo>
                <a:lnTo>
                  <a:pt x="564" y="1909"/>
                </a:lnTo>
                <a:lnTo>
                  <a:pt x="564" y="1910"/>
                </a:lnTo>
                <a:lnTo>
                  <a:pt x="565" y="1910"/>
                </a:lnTo>
                <a:lnTo>
                  <a:pt x="565" y="1909"/>
                </a:lnTo>
                <a:lnTo>
                  <a:pt x="566" y="1909"/>
                </a:lnTo>
                <a:lnTo>
                  <a:pt x="567" y="1909"/>
                </a:lnTo>
                <a:lnTo>
                  <a:pt x="567" y="1908"/>
                </a:lnTo>
                <a:lnTo>
                  <a:pt x="566" y="1908"/>
                </a:lnTo>
                <a:lnTo>
                  <a:pt x="565" y="1908"/>
                </a:lnTo>
                <a:lnTo>
                  <a:pt x="564" y="1908"/>
                </a:lnTo>
                <a:lnTo>
                  <a:pt x="563" y="1908"/>
                </a:lnTo>
                <a:lnTo>
                  <a:pt x="563" y="1907"/>
                </a:lnTo>
                <a:lnTo>
                  <a:pt x="562" y="1908"/>
                </a:lnTo>
                <a:lnTo>
                  <a:pt x="562" y="1907"/>
                </a:lnTo>
                <a:lnTo>
                  <a:pt x="563" y="1907"/>
                </a:lnTo>
                <a:lnTo>
                  <a:pt x="564" y="1907"/>
                </a:lnTo>
                <a:lnTo>
                  <a:pt x="565" y="1907"/>
                </a:lnTo>
                <a:lnTo>
                  <a:pt x="566" y="1907"/>
                </a:lnTo>
                <a:lnTo>
                  <a:pt x="567" y="1907"/>
                </a:lnTo>
                <a:lnTo>
                  <a:pt x="568" y="1907"/>
                </a:lnTo>
                <a:lnTo>
                  <a:pt x="571" y="1907"/>
                </a:lnTo>
                <a:lnTo>
                  <a:pt x="571" y="1908"/>
                </a:lnTo>
                <a:lnTo>
                  <a:pt x="572" y="1907"/>
                </a:lnTo>
                <a:lnTo>
                  <a:pt x="572" y="1906"/>
                </a:lnTo>
                <a:lnTo>
                  <a:pt x="571" y="1906"/>
                </a:lnTo>
                <a:lnTo>
                  <a:pt x="571" y="1905"/>
                </a:lnTo>
                <a:lnTo>
                  <a:pt x="571" y="1904"/>
                </a:lnTo>
                <a:lnTo>
                  <a:pt x="570" y="1904"/>
                </a:lnTo>
                <a:lnTo>
                  <a:pt x="570" y="1905"/>
                </a:lnTo>
                <a:lnTo>
                  <a:pt x="568" y="1905"/>
                </a:lnTo>
                <a:lnTo>
                  <a:pt x="570" y="1904"/>
                </a:lnTo>
                <a:lnTo>
                  <a:pt x="570" y="1903"/>
                </a:lnTo>
                <a:lnTo>
                  <a:pt x="571" y="1903"/>
                </a:lnTo>
                <a:lnTo>
                  <a:pt x="571" y="1902"/>
                </a:lnTo>
                <a:lnTo>
                  <a:pt x="570" y="1901"/>
                </a:lnTo>
                <a:lnTo>
                  <a:pt x="571" y="1901"/>
                </a:lnTo>
                <a:lnTo>
                  <a:pt x="571" y="1899"/>
                </a:lnTo>
                <a:lnTo>
                  <a:pt x="572" y="1899"/>
                </a:lnTo>
                <a:lnTo>
                  <a:pt x="573" y="1899"/>
                </a:lnTo>
                <a:lnTo>
                  <a:pt x="573" y="1898"/>
                </a:lnTo>
                <a:lnTo>
                  <a:pt x="572" y="1897"/>
                </a:lnTo>
                <a:lnTo>
                  <a:pt x="571" y="1897"/>
                </a:lnTo>
                <a:lnTo>
                  <a:pt x="571" y="1896"/>
                </a:lnTo>
                <a:lnTo>
                  <a:pt x="570" y="1895"/>
                </a:lnTo>
                <a:lnTo>
                  <a:pt x="570" y="1896"/>
                </a:lnTo>
                <a:lnTo>
                  <a:pt x="568" y="1896"/>
                </a:lnTo>
                <a:lnTo>
                  <a:pt x="570" y="1895"/>
                </a:lnTo>
                <a:lnTo>
                  <a:pt x="571" y="1895"/>
                </a:lnTo>
                <a:lnTo>
                  <a:pt x="572" y="1896"/>
                </a:lnTo>
                <a:lnTo>
                  <a:pt x="573" y="1896"/>
                </a:lnTo>
                <a:lnTo>
                  <a:pt x="574" y="1895"/>
                </a:lnTo>
                <a:lnTo>
                  <a:pt x="574" y="1896"/>
                </a:lnTo>
                <a:lnTo>
                  <a:pt x="574" y="1897"/>
                </a:lnTo>
                <a:lnTo>
                  <a:pt x="574" y="1898"/>
                </a:lnTo>
                <a:lnTo>
                  <a:pt x="575" y="1897"/>
                </a:lnTo>
                <a:lnTo>
                  <a:pt x="575" y="1898"/>
                </a:lnTo>
                <a:lnTo>
                  <a:pt x="574" y="1898"/>
                </a:lnTo>
                <a:lnTo>
                  <a:pt x="574" y="1899"/>
                </a:lnTo>
                <a:lnTo>
                  <a:pt x="575" y="1899"/>
                </a:lnTo>
                <a:lnTo>
                  <a:pt x="575" y="1901"/>
                </a:lnTo>
                <a:lnTo>
                  <a:pt x="575" y="1902"/>
                </a:lnTo>
                <a:lnTo>
                  <a:pt x="575" y="1902"/>
                </a:lnTo>
                <a:lnTo>
                  <a:pt x="576" y="1902"/>
                </a:lnTo>
                <a:lnTo>
                  <a:pt x="576" y="1901"/>
                </a:lnTo>
                <a:lnTo>
                  <a:pt x="577" y="1901"/>
                </a:lnTo>
                <a:lnTo>
                  <a:pt x="577" y="1899"/>
                </a:lnTo>
                <a:lnTo>
                  <a:pt x="577" y="1898"/>
                </a:lnTo>
                <a:lnTo>
                  <a:pt x="578" y="1898"/>
                </a:lnTo>
                <a:lnTo>
                  <a:pt x="578" y="1897"/>
                </a:lnTo>
                <a:lnTo>
                  <a:pt x="579" y="1896"/>
                </a:lnTo>
                <a:lnTo>
                  <a:pt x="579" y="1895"/>
                </a:lnTo>
                <a:lnTo>
                  <a:pt x="580" y="1895"/>
                </a:lnTo>
                <a:lnTo>
                  <a:pt x="580" y="1894"/>
                </a:lnTo>
                <a:lnTo>
                  <a:pt x="581" y="1894"/>
                </a:lnTo>
                <a:lnTo>
                  <a:pt x="581" y="1893"/>
                </a:lnTo>
                <a:lnTo>
                  <a:pt x="582" y="1893"/>
                </a:lnTo>
                <a:lnTo>
                  <a:pt x="582" y="1892"/>
                </a:lnTo>
                <a:lnTo>
                  <a:pt x="582" y="1891"/>
                </a:lnTo>
                <a:lnTo>
                  <a:pt x="584" y="1890"/>
                </a:lnTo>
                <a:lnTo>
                  <a:pt x="584" y="1889"/>
                </a:lnTo>
                <a:lnTo>
                  <a:pt x="585" y="1888"/>
                </a:lnTo>
                <a:lnTo>
                  <a:pt x="584" y="1886"/>
                </a:lnTo>
                <a:lnTo>
                  <a:pt x="582" y="1886"/>
                </a:lnTo>
                <a:lnTo>
                  <a:pt x="581" y="1886"/>
                </a:lnTo>
                <a:lnTo>
                  <a:pt x="581" y="1888"/>
                </a:lnTo>
                <a:lnTo>
                  <a:pt x="580" y="1888"/>
                </a:lnTo>
                <a:lnTo>
                  <a:pt x="579" y="1886"/>
                </a:lnTo>
                <a:lnTo>
                  <a:pt x="578" y="1888"/>
                </a:lnTo>
                <a:lnTo>
                  <a:pt x="578" y="1889"/>
                </a:lnTo>
                <a:lnTo>
                  <a:pt x="578" y="1890"/>
                </a:lnTo>
                <a:lnTo>
                  <a:pt x="577" y="1890"/>
                </a:lnTo>
                <a:lnTo>
                  <a:pt x="577" y="1891"/>
                </a:lnTo>
                <a:lnTo>
                  <a:pt x="576" y="1891"/>
                </a:lnTo>
                <a:lnTo>
                  <a:pt x="575" y="1891"/>
                </a:lnTo>
                <a:lnTo>
                  <a:pt x="575" y="1891"/>
                </a:lnTo>
                <a:lnTo>
                  <a:pt x="575" y="1892"/>
                </a:lnTo>
                <a:lnTo>
                  <a:pt x="575" y="1893"/>
                </a:lnTo>
                <a:lnTo>
                  <a:pt x="574" y="1893"/>
                </a:lnTo>
                <a:lnTo>
                  <a:pt x="575" y="1892"/>
                </a:lnTo>
                <a:lnTo>
                  <a:pt x="574" y="1892"/>
                </a:lnTo>
                <a:lnTo>
                  <a:pt x="574" y="1891"/>
                </a:lnTo>
                <a:lnTo>
                  <a:pt x="575" y="1891"/>
                </a:lnTo>
                <a:lnTo>
                  <a:pt x="575" y="1890"/>
                </a:lnTo>
                <a:lnTo>
                  <a:pt x="575" y="1890"/>
                </a:lnTo>
                <a:lnTo>
                  <a:pt x="575" y="1889"/>
                </a:lnTo>
                <a:lnTo>
                  <a:pt x="576" y="1889"/>
                </a:lnTo>
                <a:lnTo>
                  <a:pt x="577" y="1889"/>
                </a:lnTo>
                <a:lnTo>
                  <a:pt x="577" y="1888"/>
                </a:lnTo>
                <a:lnTo>
                  <a:pt x="577" y="1886"/>
                </a:lnTo>
                <a:lnTo>
                  <a:pt x="576" y="1886"/>
                </a:lnTo>
                <a:lnTo>
                  <a:pt x="576" y="1888"/>
                </a:lnTo>
                <a:lnTo>
                  <a:pt x="575" y="1888"/>
                </a:lnTo>
                <a:lnTo>
                  <a:pt x="575" y="1888"/>
                </a:lnTo>
                <a:lnTo>
                  <a:pt x="574" y="1888"/>
                </a:lnTo>
                <a:lnTo>
                  <a:pt x="574" y="1886"/>
                </a:lnTo>
                <a:lnTo>
                  <a:pt x="573" y="1885"/>
                </a:lnTo>
                <a:lnTo>
                  <a:pt x="572" y="1885"/>
                </a:lnTo>
                <a:lnTo>
                  <a:pt x="571" y="1885"/>
                </a:lnTo>
                <a:lnTo>
                  <a:pt x="570" y="1886"/>
                </a:lnTo>
                <a:lnTo>
                  <a:pt x="570" y="1885"/>
                </a:lnTo>
                <a:lnTo>
                  <a:pt x="571" y="1885"/>
                </a:lnTo>
                <a:lnTo>
                  <a:pt x="571" y="1884"/>
                </a:lnTo>
                <a:lnTo>
                  <a:pt x="572" y="1884"/>
                </a:lnTo>
                <a:lnTo>
                  <a:pt x="572" y="1885"/>
                </a:lnTo>
                <a:lnTo>
                  <a:pt x="573" y="1884"/>
                </a:lnTo>
                <a:lnTo>
                  <a:pt x="573" y="1885"/>
                </a:lnTo>
                <a:lnTo>
                  <a:pt x="574" y="1885"/>
                </a:lnTo>
                <a:lnTo>
                  <a:pt x="574" y="1886"/>
                </a:lnTo>
                <a:lnTo>
                  <a:pt x="575" y="1886"/>
                </a:lnTo>
                <a:lnTo>
                  <a:pt x="575" y="1885"/>
                </a:lnTo>
                <a:lnTo>
                  <a:pt x="575" y="1885"/>
                </a:lnTo>
                <a:lnTo>
                  <a:pt x="575" y="1884"/>
                </a:lnTo>
                <a:lnTo>
                  <a:pt x="575" y="1883"/>
                </a:lnTo>
                <a:lnTo>
                  <a:pt x="575" y="1884"/>
                </a:lnTo>
                <a:lnTo>
                  <a:pt x="574" y="1884"/>
                </a:lnTo>
                <a:lnTo>
                  <a:pt x="575" y="1883"/>
                </a:lnTo>
                <a:lnTo>
                  <a:pt x="575" y="1883"/>
                </a:lnTo>
                <a:lnTo>
                  <a:pt x="575" y="1884"/>
                </a:lnTo>
                <a:lnTo>
                  <a:pt x="576" y="1884"/>
                </a:lnTo>
                <a:lnTo>
                  <a:pt x="577" y="1884"/>
                </a:lnTo>
                <a:lnTo>
                  <a:pt x="577" y="1883"/>
                </a:lnTo>
                <a:lnTo>
                  <a:pt x="579" y="1884"/>
                </a:lnTo>
                <a:lnTo>
                  <a:pt x="579" y="1883"/>
                </a:lnTo>
                <a:lnTo>
                  <a:pt x="578" y="1882"/>
                </a:lnTo>
                <a:lnTo>
                  <a:pt x="579" y="1882"/>
                </a:lnTo>
                <a:lnTo>
                  <a:pt x="579" y="1883"/>
                </a:lnTo>
                <a:lnTo>
                  <a:pt x="580" y="1883"/>
                </a:lnTo>
                <a:lnTo>
                  <a:pt x="580" y="1882"/>
                </a:lnTo>
                <a:lnTo>
                  <a:pt x="581" y="1883"/>
                </a:lnTo>
                <a:lnTo>
                  <a:pt x="582" y="1882"/>
                </a:lnTo>
                <a:lnTo>
                  <a:pt x="582" y="1881"/>
                </a:lnTo>
                <a:lnTo>
                  <a:pt x="582" y="1880"/>
                </a:lnTo>
                <a:lnTo>
                  <a:pt x="581" y="1879"/>
                </a:lnTo>
                <a:lnTo>
                  <a:pt x="582" y="1879"/>
                </a:lnTo>
                <a:lnTo>
                  <a:pt x="582" y="1878"/>
                </a:lnTo>
                <a:lnTo>
                  <a:pt x="581" y="1878"/>
                </a:lnTo>
                <a:lnTo>
                  <a:pt x="580" y="1877"/>
                </a:lnTo>
                <a:lnTo>
                  <a:pt x="580" y="1876"/>
                </a:lnTo>
                <a:lnTo>
                  <a:pt x="579" y="1876"/>
                </a:lnTo>
                <a:lnTo>
                  <a:pt x="579" y="1877"/>
                </a:lnTo>
                <a:lnTo>
                  <a:pt x="578" y="1876"/>
                </a:lnTo>
                <a:lnTo>
                  <a:pt x="578" y="1875"/>
                </a:lnTo>
                <a:lnTo>
                  <a:pt x="577" y="1875"/>
                </a:lnTo>
                <a:lnTo>
                  <a:pt x="577" y="1874"/>
                </a:lnTo>
                <a:lnTo>
                  <a:pt x="578" y="1874"/>
                </a:lnTo>
                <a:lnTo>
                  <a:pt x="578" y="1875"/>
                </a:lnTo>
                <a:lnTo>
                  <a:pt x="579" y="1875"/>
                </a:lnTo>
                <a:lnTo>
                  <a:pt x="580" y="1876"/>
                </a:lnTo>
                <a:lnTo>
                  <a:pt x="581" y="1876"/>
                </a:lnTo>
                <a:lnTo>
                  <a:pt x="581" y="1877"/>
                </a:lnTo>
                <a:lnTo>
                  <a:pt x="582" y="1877"/>
                </a:lnTo>
                <a:lnTo>
                  <a:pt x="584" y="1878"/>
                </a:lnTo>
                <a:lnTo>
                  <a:pt x="585" y="1878"/>
                </a:lnTo>
                <a:lnTo>
                  <a:pt x="584" y="1877"/>
                </a:lnTo>
                <a:lnTo>
                  <a:pt x="584" y="1876"/>
                </a:lnTo>
                <a:lnTo>
                  <a:pt x="584" y="1875"/>
                </a:lnTo>
                <a:lnTo>
                  <a:pt x="584" y="1874"/>
                </a:lnTo>
                <a:lnTo>
                  <a:pt x="584" y="1872"/>
                </a:lnTo>
                <a:lnTo>
                  <a:pt x="582" y="1872"/>
                </a:lnTo>
                <a:lnTo>
                  <a:pt x="581" y="1872"/>
                </a:lnTo>
                <a:lnTo>
                  <a:pt x="580" y="1872"/>
                </a:lnTo>
                <a:lnTo>
                  <a:pt x="580" y="1871"/>
                </a:lnTo>
                <a:lnTo>
                  <a:pt x="579" y="1871"/>
                </a:lnTo>
                <a:lnTo>
                  <a:pt x="579" y="1872"/>
                </a:lnTo>
                <a:lnTo>
                  <a:pt x="578" y="1872"/>
                </a:lnTo>
                <a:lnTo>
                  <a:pt x="577" y="1872"/>
                </a:lnTo>
                <a:lnTo>
                  <a:pt x="576" y="1871"/>
                </a:lnTo>
                <a:lnTo>
                  <a:pt x="576" y="1870"/>
                </a:lnTo>
                <a:lnTo>
                  <a:pt x="577" y="1870"/>
                </a:lnTo>
                <a:lnTo>
                  <a:pt x="578" y="1870"/>
                </a:lnTo>
                <a:lnTo>
                  <a:pt x="579" y="1870"/>
                </a:lnTo>
                <a:lnTo>
                  <a:pt x="580" y="1870"/>
                </a:lnTo>
                <a:lnTo>
                  <a:pt x="581" y="1870"/>
                </a:lnTo>
                <a:lnTo>
                  <a:pt x="582" y="1870"/>
                </a:lnTo>
                <a:lnTo>
                  <a:pt x="581" y="1869"/>
                </a:lnTo>
                <a:lnTo>
                  <a:pt x="582" y="1869"/>
                </a:lnTo>
                <a:lnTo>
                  <a:pt x="584" y="1869"/>
                </a:lnTo>
                <a:lnTo>
                  <a:pt x="584" y="1869"/>
                </a:lnTo>
                <a:lnTo>
                  <a:pt x="584" y="1868"/>
                </a:lnTo>
                <a:lnTo>
                  <a:pt x="582" y="1867"/>
                </a:lnTo>
                <a:lnTo>
                  <a:pt x="581" y="1866"/>
                </a:lnTo>
                <a:lnTo>
                  <a:pt x="580" y="1866"/>
                </a:lnTo>
                <a:lnTo>
                  <a:pt x="579" y="1865"/>
                </a:lnTo>
                <a:lnTo>
                  <a:pt x="579" y="1864"/>
                </a:lnTo>
                <a:lnTo>
                  <a:pt x="578" y="1864"/>
                </a:lnTo>
                <a:lnTo>
                  <a:pt x="577" y="1864"/>
                </a:lnTo>
                <a:lnTo>
                  <a:pt x="576" y="1863"/>
                </a:lnTo>
                <a:lnTo>
                  <a:pt x="575" y="1862"/>
                </a:lnTo>
                <a:lnTo>
                  <a:pt x="575" y="1861"/>
                </a:lnTo>
                <a:lnTo>
                  <a:pt x="576" y="1860"/>
                </a:lnTo>
                <a:lnTo>
                  <a:pt x="576" y="1861"/>
                </a:lnTo>
                <a:lnTo>
                  <a:pt x="576" y="1862"/>
                </a:lnTo>
                <a:lnTo>
                  <a:pt x="577" y="1862"/>
                </a:lnTo>
                <a:lnTo>
                  <a:pt x="577" y="1863"/>
                </a:lnTo>
                <a:lnTo>
                  <a:pt x="578" y="1863"/>
                </a:lnTo>
                <a:lnTo>
                  <a:pt x="579" y="1863"/>
                </a:lnTo>
                <a:lnTo>
                  <a:pt x="580" y="1864"/>
                </a:lnTo>
                <a:lnTo>
                  <a:pt x="581" y="1864"/>
                </a:lnTo>
                <a:lnTo>
                  <a:pt x="581" y="1865"/>
                </a:lnTo>
                <a:lnTo>
                  <a:pt x="582" y="1865"/>
                </a:lnTo>
                <a:lnTo>
                  <a:pt x="584" y="1865"/>
                </a:lnTo>
                <a:lnTo>
                  <a:pt x="586" y="1866"/>
                </a:lnTo>
                <a:lnTo>
                  <a:pt x="586" y="1865"/>
                </a:lnTo>
                <a:lnTo>
                  <a:pt x="586" y="1864"/>
                </a:lnTo>
                <a:lnTo>
                  <a:pt x="585" y="1863"/>
                </a:lnTo>
                <a:lnTo>
                  <a:pt x="585" y="1862"/>
                </a:lnTo>
                <a:lnTo>
                  <a:pt x="585" y="1861"/>
                </a:lnTo>
                <a:lnTo>
                  <a:pt x="584" y="1861"/>
                </a:lnTo>
                <a:lnTo>
                  <a:pt x="584" y="1860"/>
                </a:lnTo>
                <a:lnTo>
                  <a:pt x="585" y="1861"/>
                </a:lnTo>
                <a:lnTo>
                  <a:pt x="586" y="1861"/>
                </a:lnTo>
                <a:lnTo>
                  <a:pt x="586" y="1860"/>
                </a:lnTo>
                <a:lnTo>
                  <a:pt x="585" y="1860"/>
                </a:lnTo>
                <a:lnTo>
                  <a:pt x="585" y="1858"/>
                </a:lnTo>
                <a:lnTo>
                  <a:pt x="585" y="1857"/>
                </a:lnTo>
                <a:lnTo>
                  <a:pt x="585" y="1856"/>
                </a:lnTo>
                <a:lnTo>
                  <a:pt x="585" y="1855"/>
                </a:lnTo>
                <a:lnTo>
                  <a:pt x="586" y="1855"/>
                </a:lnTo>
                <a:lnTo>
                  <a:pt x="587" y="1855"/>
                </a:lnTo>
                <a:lnTo>
                  <a:pt x="587" y="1854"/>
                </a:lnTo>
                <a:lnTo>
                  <a:pt x="586" y="1854"/>
                </a:lnTo>
                <a:lnTo>
                  <a:pt x="587" y="1853"/>
                </a:lnTo>
                <a:lnTo>
                  <a:pt x="588" y="1853"/>
                </a:lnTo>
                <a:lnTo>
                  <a:pt x="588" y="1852"/>
                </a:lnTo>
                <a:lnTo>
                  <a:pt x="588" y="1851"/>
                </a:lnTo>
                <a:lnTo>
                  <a:pt x="589" y="1851"/>
                </a:lnTo>
                <a:lnTo>
                  <a:pt x="590" y="1851"/>
                </a:lnTo>
                <a:lnTo>
                  <a:pt x="591" y="1851"/>
                </a:lnTo>
                <a:lnTo>
                  <a:pt x="592" y="1851"/>
                </a:lnTo>
                <a:lnTo>
                  <a:pt x="593" y="1851"/>
                </a:lnTo>
                <a:lnTo>
                  <a:pt x="593" y="1850"/>
                </a:lnTo>
                <a:lnTo>
                  <a:pt x="593" y="1849"/>
                </a:lnTo>
                <a:lnTo>
                  <a:pt x="593" y="1848"/>
                </a:lnTo>
                <a:lnTo>
                  <a:pt x="592" y="1848"/>
                </a:lnTo>
                <a:lnTo>
                  <a:pt x="592" y="1849"/>
                </a:lnTo>
                <a:lnTo>
                  <a:pt x="591" y="1849"/>
                </a:lnTo>
                <a:lnTo>
                  <a:pt x="590" y="1849"/>
                </a:lnTo>
                <a:lnTo>
                  <a:pt x="590" y="1848"/>
                </a:lnTo>
                <a:lnTo>
                  <a:pt x="589" y="1848"/>
                </a:lnTo>
                <a:lnTo>
                  <a:pt x="588" y="1848"/>
                </a:lnTo>
                <a:lnTo>
                  <a:pt x="588" y="1847"/>
                </a:lnTo>
                <a:lnTo>
                  <a:pt x="588" y="1846"/>
                </a:lnTo>
                <a:lnTo>
                  <a:pt x="588" y="1844"/>
                </a:lnTo>
                <a:lnTo>
                  <a:pt x="587" y="1844"/>
                </a:lnTo>
                <a:lnTo>
                  <a:pt x="586" y="1844"/>
                </a:lnTo>
                <a:lnTo>
                  <a:pt x="586" y="1843"/>
                </a:lnTo>
                <a:lnTo>
                  <a:pt x="585" y="1844"/>
                </a:lnTo>
                <a:lnTo>
                  <a:pt x="584" y="1843"/>
                </a:lnTo>
                <a:lnTo>
                  <a:pt x="585" y="1843"/>
                </a:lnTo>
                <a:lnTo>
                  <a:pt x="586" y="1843"/>
                </a:lnTo>
                <a:lnTo>
                  <a:pt x="587" y="1843"/>
                </a:lnTo>
                <a:lnTo>
                  <a:pt x="587" y="1843"/>
                </a:lnTo>
                <a:lnTo>
                  <a:pt x="588" y="1843"/>
                </a:lnTo>
                <a:lnTo>
                  <a:pt x="588" y="1844"/>
                </a:lnTo>
                <a:lnTo>
                  <a:pt x="589" y="1846"/>
                </a:lnTo>
                <a:lnTo>
                  <a:pt x="589" y="1847"/>
                </a:lnTo>
                <a:lnTo>
                  <a:pt x="590" y="1847"/>
                </a:lnTo>
                <a:lnTo>
                  <a:pt x="591" y="1848"/>
                </a:lnTo>
                <a:lnTo>
                  <a:pt x="592" y="1848"/>
                </a:lnTo>
                <a:lnTo>
                  <a:pt x="592" y="1847"/>
                </a:lnTo>
                <a:lnTo>
                  <a:pt x="593" y="1847"/>
                </a:lnTo>
                <a:lnTo>
                  <a:pt x="593" y="1848"/>
                </a:lnTo>
                <a:lnTo>
                  <a:pt x="594" y="1848"/>
                </a:lnTo>
                <a:lnTo>
                  <a:pt x="594" y="1849"/>
                </a:lnTo>
                <a:lnTo>
                  <a:pt x="594" y="1850"/>
                </a:lnTo>
                <a:lnTo>
                  <a:pt x="595" y="1849"/>
                </a:lnTo>
                <a:lnTo>
                  <a:pt x="596" y="1849"/>
                </a:lnTo>
                <a:lnTo>
                  <a:pt x="598" y="1849"/>
                </a:lnTo>
                <a:lnTo>
                  <a:pt x="600" y="1850"/>
                </a:lnTo>
                <a:lnTo>
                  <a:pt x="601" y="1850"/>
                </a:lnTo>
                <a:lnTo>
                  <a:pt x="601" y="1849"/>
                </a:lnTo>
                <a:lnTo>
                  <a:pt x="601" y="1849"/>
                </a:lnTo>
                <a:lnTo>
                  <a:pt x="601" y="1850"/>
                </a:lnTo>
                <a:lnTo>
                  <a:pt x="601" y="1851"/>
                </a:lnTo>
                <a:lnTo>
                  <a:pt x="602" y="1851"/>
                </a:lnTo>
                <a:lnTo>
                  <a:pt x="602" y="1850"/>
                </a:lnTo>
                <a:lnTo>
                  <a:pt x="603" y="1850"/>
                </a:lnTo>
                <a:lnTo>
                  <a:pt x="603" y="1849"/>
                </a:lnTo>
                <a:lnTo>
                  <a:pt x="604" y="1848"/>
                </a:lnTo>
                <a:lnTo>
                  <a:pt x="605" y="1848"/>
                </a:lnTo>
                <a:lnTo>
                  <a:pt x="606" y="1847"/>
                </a:lnTo>
                <a:lnTo>
                  <a:pt x="606" y="1846"/>
                </a:lnTo>
                <a:lnTo>
                  <a:pt x="605" y="1846"/>
                </a:lnTo>
                <a:lnTo>
                  <a:pt x="604" y="1846"/>
                </a:lnTo>
                <a:lnTo>
                  <a:pt x="603" y="1846"/>
                </a:lnTo>
                <a:lnTo>
                  <a:pt x="603" y="1844"/>
                </a:lnTo>
                <a:lnTo>
                  <a:pt x="603" y="1843"/>
                </a:lnTo>
                <a:lnTo>
                  <a:pt x="602" y="1843"/>
                </a:lnTo>
                <a:lnTo>
                  <a:pt x="602" y="1843"/>
                </a:lnTo>
                <a:lnTo>
                  <a:pt x="601" y="1842"/>
                </a:lnTo>
                <a:lnTo>
                  <a:pt x="602" y="1842"/>
                </a:lnTo>
                <a:lnTo>
                  <a:pt x="603" y="1842"/>
                </a:lnTo>
                <a:lnTo>
                  <a:pt x="603" y="1843"/>
                </a:lnTo>
                <a:lnTo>
                  <a:pt x="604" y="1842"/>
                </a:lnTo>
                <a:lnTo>
                  <a:pt x="605" y="1841"/>
                </a:lnTo>
                <a:lnTo>
                  <a:pt x="606" y="1840"/>
                </a:lnTo>
                <a:lnTo>
                  <a:pt x="607" y="1840"/>
                </a:lnTo>
                <a:lnTo>
                  <a:pt x="607" y="1841"/>
                </a:lnTo>
                <a:lnTo>
                  <a:pt x="607" y="1842"/>
                </a:lnTo>
                <a:lnTo>
                  <a:pt x="607" y="1843"/>
                </a:lnTo>
                <a:lnTo>
                  <a:pt x="608" y="1842"/>
                </a:lnTo>
                <a:lnTo>
                  <a:pt x="609" y="1842"/>
                </a:lnTo>
                <a:lnTo>
                  <a:pt x="609" y="1841"/>
                </a:lnTo>
                <a:lnTo>
                  <a:pt x="610" y="1841"/>
                </a:lnTo>
                <a:lnTo>
                  <a:pt x="612" y="1841"/>
                </a:lnTo>
                <a:lnTo>
                  <a:pt x="614" y="1840"/>
                </a:lnTo>
                <a:lnTo>
                  <a:pt x="614" y="1839"/>
                </a:lnTo>
                <a:lnTo>
                  <a:pt x="614" y="1838"/>
                </a:lnTo>
                <a:lnTo>
                  <a:pt x="615" y="1838"/>
                </a:lnTo>
                <a:lnTo>
                  <a:pt x="615" y="1837"/>
                </a:lnTo>
                <a:lnTo>
                  <a:pt x="615" y="1836"/>
                </a:lnTo>
                <a:lnTo>
                  <a:pt x="616" y="1836"/>
                </a:lnTo>
                <a:lnTo>
                  <a:pt x="616" y="1835"/>
                </a:lnTo>
                <a:lnTo>
                  <a:pt x="614" y="1834"/>
                </a:lnTo>
                <a:lnTo>
                  <a:pt x="614" y="1835"/>
                </a:lnTo>
                <a:lnTo>
                  <a:pt x="613" y="1835"/>
                </a:lnTo>
                <a:lnTo>
                  <a:pt x="612" y="1835"/>
                </a:lnTo>
                <a:lnTo>
                  <a:pt x="612" y="1834"/>
                </a:lnTo>
                <a:lnTo>
                  <a:pt x="612" y="1833"/>
                </a:lnTo>
                <a:lnTo>
                  <a:pt x="610" y="1833"/>
                </a:lnTo>
                <a:lnTo>
                  <a:pt x="610" y="1832"/>
                </a:lnTo>
                <a:lnTo>
                  <a:pt x="609" y="1832"/>
                </a:lnTo>
                <a:lnTo>
                  <a:pt x="608" y="1832"/>
                </a:lnTo>
                <a:lnTo>
                  <a:pt x="609" y="1830"/>
                </a:lnTo>
                <a:lnTo>
                  <a:pt x="610" y="1830"/>
                </a:lnTo>
                <a:lnTo>
                  <a:pt x="610" y="1829"/>
                </a:lnTo>
                <a:lnTo>
                  <a:pt x="612" y="1828"/>
                </a:lnTo>
                <a:lnTo>
                  <a:pt x="612" y="1827"/>
                </a:lnTo>
                <a:lnTo>
                  <a:pt x="613" y="1827"/>
                </a:lnTo>
                <a:lnTo>
                  <a:pt x="614" y="1826"/>
                </a:lnTo>
                <a:lnTo>
                  <a:pt x="616" y="1824"/>
                </a:lnTo>
                <a:lnTo>
                  <a:pt x="616" y="1823"/>
                </a:lnTo>
                <a:lnTo>
                  <a:pt x="616" y="1822"/>
                </a:lnTo>
                <a:lnTo>
                  <a:pt x="616" y="1821"/>
                </a:lnTo>
                <a:lnTo>
                  <a:pt x="616" y="1820"/>
                </a:lnTo>
                <a:lnTo>
                  <a:pt x="617" y="1820"/>
                </a:lnTo>
                <a:lnTo>
                  <a:pt x="617" y="1819"/>
                </a:lnTo>
                <a:lnTo>
                  <a:pt x="617" y="1818"/>
                </a:lnTo>
                <a:lnTo>
                  <a:pt x="618" y="1818"/>
                </a:lnTo>
                <a:lnTo>
                  <a:pt x="619" y="1818"/>
                </a:lnTo>
                <a:lnTo>
                  <a:pt x="619" y="1818"/>
                </a:lnTo>
                <a:lnTo>
                  <a:pt x="620" y="1818"/>
                </a:lnTo>
                <a:lnTo>
                  <a:pt x="620" y="1818"/>
                </a:lnTo>
                <a:lnTo>
                  <a:pt x="619" y="1819"/>
                </a:lnTo>
                <a:lnTo>
                  <a:pt x="618" y="1820"/>
                </a:lnTo>
                <a:lnTo>
                  <a:pt x="619" y="1820"/>
                </a:lnTo>
                <a:lnTo>
                  <a:pt x="620" y="1819"/>
                </a:lnTo>
                <a:lnTo>
                  <a:pt x="620" y="1820"/>
                </a:lnTo>
                <a:lnTo>
                  <a:pt x="619" y="1820"/>
                </a:lnTo>
                <a:lnTo>
                  <a:pt x="619" y="1821"/>
                </a:lnTo>
                <a:lnTo>
                  <a:pt x="618" y="1821"/>
                </a:lnTo>
                <a:lnTo>
                  <a:pt x="617" y="1822"/>
                </a:lnTo>
                <a:lnTo>
                  <a:pt x="617" y="1823"/>
                </a:lnTo>
                <a:lnTo>
                  <a:pt x="617" y="1824"/>
                </a:lnTo>
                <a:lnTo>
                  <a:pt x="624" y="1821"/>
                </a:lnTo>
                <a:lnTo>
                  <a:pt x="627" y="1818"/>
                </a:lnTo>
                <a:lnTo>
                  <a:pt x="629" y="1815"/>
                </a:lnTo>
                <a:lnTo>
                  <a:pt x="630" y="1814"/>
                </a:lnTo>
                <a:lnTo>
                  <a:pt x="630" y="1812"/>
                </a:lnTo>
                <a:lnTo>
                  <a:pt x="630" y="1811"/>
                </a:lnTo>
                <a:lnTo>
                  <a:pt x="629" y="1811"/>
                </a:lnTo>
                <a:lnTo>
                  <a:pt x="628" y="1810"/>
                </a:lnTo>
                <a:lnTo>
                  <a:pt x="627" y="1809"/>
                </a:lnTo>
                <a:lnTo>
                  <a:pt x="627" y="1808"/>
                </a:lnTo>
                <a:lnTo>
                  <a:pt x="624" y="1808"/>
                </a:lnTo>
                <a:lnTo>
                  <a:pt x="623" y="1807"/>
                </a:lnTo>
                <a:lnTo>
                  <a:pt x="623" y="1808"/>
                </a:lnTo>
                <a:lnTo>
                  <a:pt x="622" y="1808"/>
                </a:lnTo>
                <a:lnTo>
                  <a:pt x="622" y="1807"/>
                </a:lnTo>
                <a:lnTo>
                  <a:pt x="621" y="1807"/>
                </a:lnTo>
                <a:lnTo>
                  <a:pt x="621" y="1806"/>
                </a:lnTo>
                <a:lnTo>
                  <a:pt x="622" y="1806"/>
                </a:lnTo>
                <a:lnTo>
                  <a:pt x="622" y="1805"/>
                </a:lnTo>
                <a:lnTo>
                  <a:pt x="621" y="1805"/>
                </a:lnTo>
                <a:lnTo>
                  <a:pt x="621" y="1803"/>
                </a:lnTo>
                <a:lnTo>
                  <a:pt x="621" y="1802"/>
                </a:lnTo>
                <a:lnTo>
                  <a:pt x="620" y="1802"/>
                </a:lnTo>
                <a:lnTo>
                  <a:pt x="619" y="1802"/>
                </a:lnTo>
                <a:lnTo>
                  <a:pt x="619" y="1803"/>
                </a:lnTo>
                <a:lnTo>
                  <a:pt x="618" y="1802"/>
                </a:lnTo>
                <a:lnTo>
                  <a:pt x="619" y="1802"/>
                </a:lnTo>
                <a:lnTo>
                  <a:pt x="619" y="1801"/>
                </a:lnTo>
                <a:lnTo>
                  <a:pt x="619" y="1800"/>
                </a:lnTo>
                <a:lnTo>
                  <a:pt x="619" y="1799"/>
                </a:lnTo>
                <a:lnTo>
                  <a:pt x="618" y="1799"/>
                </a:lnTo>
                <a:lnTo>
                  <a:pt x="618" y="1798"/>
                </a:lnTo>
                <a:lnTo>
                  <a:pt x="619" y="1799"/>
                </a:lnTo>
                <a:lnTo>
                  <a:pt x="620" y="1799"/>
                </a:lnTo>
                <a:lnTo>
                  <a:pt x="620" y="1798"/>
                </a:lnTo>
                <a:lnTo>
                  <a:pt x="620" y="1797"/>
                </a:lnTo>
                <a:lnTo>
                  <a:pt x="620" y="1796"/>
                </a:lnTo>
                <a:lnTo>
                  <a:pt x="619" y="1795"/>
                </a:lnTo>
                <a:lnTo>
                  <a:pt x="618" y="1795"/>
                </a:lnTo>
                <a:lnTo>
                  <a:pt x="618" y="1794"/>
                </a:lnTo>
                <a:lnTo>
                  <a:pt x="618" y="1793"/>
                </a:lnTo>
                <a:lnTo>
                  <a:pt x="617" y="1793"/>
                </a:lnTo>
                <a:lnTo>
                  <a:pt x="617" y="1792"/>
                </a:lnTo>
                <a:lnTo>
                  <a:pt x="618" y="1793"/>
                </a:lnTo>
                <a:lnTo>
                  <a:pt x="618" y="1792"/>
                </a:lnTo>
                <a:lnTo>
                  <a:pt x="618" y="1792"/>
                </a:lnTo>
                <a:lnTo>
                  <a:pt x="618" y="1791"/>
                </a:lnTo>
                <a:lnTo>
                  <a:pt x="617" y="1789"/>
                </a:lnTo>
                <a:lnTo>
                  <a:pt x="617" y="1788"/>
                </a:lnTo>
                <a:lnTo>
                  <a:pt x="617" y="1787"/>
                </a:lnTo>
                <a:lnTo>
                  <a:pt x="617" y="1786"/>
                </a:lnTo>
                <a:lnTo>
                  <a:pt x="617" y="1785"/>
                </a:lnTo>
                <a:lnTo>
                  <a:pt x="617" y="1784"/>
                </a:lnTo>
                <a:lnTo>
                  <a:pt x="616" y="1784"/>
                </a:lnTo>
                <a:lnTo>
                  <a:pt x="617" y="1783"/>
                </a:lnTo>
                <a:lnTo>
                  <a:pt x="618" y="1783"/>
                </a:lnTo>
                <a:lnTo>
                  <a:pt x="618" y="1784"/>
                </a:lnTo>
                <a:lnTo>
                  <a:pt x="619" y="1784"/>
                </a:lnTo>
                <a:lnTo>
                  <a:pt x="619" y="1783"/>
                </a:lnTo>
                <a:lnTo>
                  <a:pt x="620" y="1784"/>
                </a:lnTo>
                <a:lnTo>
                  <a:pt x="620" y="1785"/>
                </a:lnTo>
                <a:lnTo>
                  <a:pt x="619" y="1785"/>
                </a:lnTo>
                <a:lnTo>
                  <a:pt x="618" y="1785"/>
                </a:lnTo>
                <a:lnTo>
                  <a:pt x="618" y="1786"/>
                </a:lnTo>
                <a:lnTo>
                  <a:pt x="618" y="1787"/>
                </a:lnTo>
                <a:lnTo>
                  <a:pt x="619" y="1787"/>
                </a:lnTo>
                <a:lnTo>
                  <a:pt x="619" y="1788"/>
                </a:lnTo>
                <a:lnTo>
                  <a:pt x="619" y="1789"/>
                </a:lnTo>
                <a:lnTo>
                  <a:pt x="619" y="1791"/>
                </a:lnTo>
                <a:lnTo>
                  <a:pt x="620" y="1792"/>
                </a:lnTo>
                <a:lnTo>
                  <a:pt x="620" y="1792"/>
                </a:lnTo>
                <a:lnTo>
                  <a:pt x="620" y="1793"/>
                </a:lnTo>
                <a:lnTo>
                  <a:pt x="621" y="1793"/>
                </a:lnTo>
                <a:lnTo>
                  <a:pt x="621" y="1794"/>
                </a:lnTo>
                <a:lnTo>
                  <a:pt x="621" y="1795"/>
                </a:lnTo>
                <a:lnTo>
                  <a:pt x="622" y="1796"/>
                </a:lnTo>
                <a:lnTo>
                  <a:pt x="623" y="1797"/>
                </a:lnTo>
                <a:lnTo>
                  <a:pt x="624" y="1798"/>
                </a:lnTo>
                <a:lnTo>
                  <a:pt x="626" y="1798"/>
                </a:lnTo>
                <a:lnTo>
                  <a:pt x="626" y="1799"/>
                </a:lnTo>
                <a:lnTo>
                  <a:pt x="627" y="1800"/>
                </a:lnTo>
                <a:lnTo>
                  <a:pt x="627" y="1801"/>
                </a:lnTo>
                <a:lnTo>
                  <a:pt x="629" y="1803"/>
                </a:lnTo>
                <a:lnTo>
                  <a:pt x="631" y="1805"/>
                </a:lnTo>
                <a:lnTo>
                  <a:pt x="631" y="1802"/>
                </a:lnTo>
                <a:lnTo>
                  <a:pt x="631" y="1801"/>
                </a:lnTo>
                <a:lnTo>
                  <a:pt x="631" y="1800"/>
                </a:lnTo>
                <a:lnTo>
                  <a:pt x="631" y="1799"/>
                </a:lnTo>
                <a:lnTo>
                  <a:pt x="632" y="1798"/>
                </a:lnTo>
                <a:lnTo>
                  <a:pt x="632" y="1799"/>
                </a:lnTo>
                <a:lnTo>
                  <a:pt x="632" y="1800"/>
                </a:lnTo>
                <a:lnTo>
                  <a:pt x="632" y="1801"/>
                </a:lnTo>
                <a:lnTo>
                  <a:pt x="633" y="1801"/>
                </a:lnTo>
                <a:lnTo>
                  <a:pt x="633" y="1802"/>
                </a:lnTo>
                <a:lnTo>
                  <a:pt x="633" y="1803"/>
                </a:lnTo>
                <a:lnTo>
                  <a:pt x="633" y="1805"/>
                </a:lnTo>
                <a:lnTo>
                  <a:pt x="633" y="1806"/>
                </a:lnTo>
                <a:lnTo>
                  <a:pt x="633" y="1807"/>
                </a:lnTo>
                <a:lnTo>
                  <a:pt x="633" y="1808"/>
                </a:lnTo>
                <a:lnTo>
                  <a:pt x="633" y="1809"/>
                </a:lnTo>
                <a:lnTo>
                  <a:pt x="635" y="1809"/>
                </a:lnTo>
                <a:lnTo>
                  <a:pt x="636" y="1808"/>
                </a:lnTo>
                <a:lnTo>
                  <a:pt x="636" y="1807"/>
                </a:lnTo>
                <a:lnTo>
                  <a:pt x="637" y="1807"/>
                </a:lnTo>
                <a:lnTo>
                  <a:pt x="638" y="1807"/>
                </a:lnTo>
                <a:lnTo>
                  <a:pt x="638" y="1806"/>
                </a:lnTo>
                <a:lnTo>
                  <a:pt x="638" y="1805"/>
                </a:lnTo>
                <a:lnTo>
                  <a:pt x="640" y="1805"/>
                </a:lnTo>
                <a:lnTo>
                  <a:pt x="640" y="1803"/>
                </a:lnTo>
                <a:lnTo>
                  <a:pt x="641" y="1803"/>
                </a:lnTo>
                <a:lnTo>
                  <a:pt x="641" y="1802"/>
                </a:lnTo>
                <a:lnTo>
                  <a:pt x="640" y="1802"/>
                </a:lnTo>
                <a:lnTo>
                  <a:pt x="638" y="1802"/>
                </a:lnTo>
                <a:lnTo>
                  <a:pt x="640" y="1801"/>
                </a:lnTo>
                <a:lnTo>
                  <a:pt x="641" y="1802"/>
                </a:lnTo>
                <a:lnTo>
                  <a:pt x="641" y="1801"/>
                </a:lnTo>
                <a:lnTo>
                  <a:pt x="642" y="1801"/>
                </a:lnTo>
                <a:lnTo>
                  <a:pt x="643" y="1800"/>
                </a:lnTo>
                <a:lnTo>
                  <a:pt x="642" y="1800"/>
                </a:lnTo>
                <a:lnTo>
                  <a:pt x="642" y="1799"/>
                </a:lnTo>
                <a:lnTo>
                  <a:pt x="642" y="1798"/>
                </a:lnTo>
                <a:lnTo>
                  <a:pt x="642" y="1797"/>
                </a:lnTo>
                <a:lnTo>
                  <a:pt x="643" y="1797"/>
                </a:lnTo>
                <a:lnTo>
                  <a:pt x="644" y="1796"/>
                </a:lnTo>
                <a:lnTo>
                  <a:pt x="645" y="1796"/>
                </a:lnTo>
                <a:lnTo>
                  <a:pt x="646" y="1795"/>
                </a:lnTo>
                <a:lnTo>
                  <a:pt x="646" y="1794"/>
                </a:lnTo>
                <a:lnTo>
                  <a:pt x="647" y="1794"/>
                </a:lnTo>
                <a:lnTo>
                  <a:pt x="648" y="1794"/>
                </a:lnTo>
                <a:lnTo>
                  <a:pt x="648" y="1793"/>
                </a:lnTo>
                <a:lnTo>
                  <a:pt x="649" y="1793"/>
                </a:lnTo>
                <a:lnTo>
                  <a:pt x="649" y="1794"/>
                </a:lnTo>
                <a:lnTo>
                  <a:pt x="650" y="1794"/>
                </a:lnTo>
                <a:lnTo>
                  <a:pt x="650" y="1793"/>
                </a:lnTo>
                <a:lnTo>
                  <a:pt x="650" y="1792"/>
                </a:lnTo>
                <a:lnTo>
                  <a:pt x="649" y="1792"/>
                </a:lnTo>
                <a:lnTo>
                  <a:pt x="649" y="1791"/>
                </a:lnTo>
                <a:lnTo>
                  <a:pt x="648" y="1789"/>
                </a:lnTo>
                <a:lnTo>
                  <a:pt x="647" y="1788"/>
                </a:lnTo>
                <a:lnTo>
                  <a:pt x="647" y="1789"/>
                </a:lnTo>
                <a:lnTo>
                  <a:pt x="646" y="1789"/>
                </a:lnTo>
                <a:lnTo>
                  <a:pt x="646" y="1788"/>
                </a:lnTo>
                <a:lnTo>
                  <a:pt x="645" y="1788"/>
                </a:lnTo>
                <a:lnTo>
                  <a:pt x="644" y="1788"/>
                </a:lnTo>
                <a:lnTo>
                  <a:pt x="643" y="1788"/>
                </a:lnTo>
                <a:lnTo>
                  <a:pt x="642" y="1788"/>
                </a:lnTo>
                <a:lnTo>
                  <a:pt x="641" y="1788"/>
                </a:lnTo>
                <a:lnTo>
                  <a:pt x="640" y="1788"/>
                </a:lnTo>
                <a:lnTo>
                  <a:pt x="640" y="1787"/>
                </a:lnTo>
                <a:lnTo>
                  <a:pt x="641" y="1787"/>
                </a:lnTo>
                <a:lnTo>
                  <a:pt x="642" y="1787"/>
                </a:lnTo>
                <a:lnTo>
                  <a:pt x="642" y="1786"/>
                </a:lnTo>
                <a:lnTo>
                  <a:pt x="642" y="1785"/>
                </a:lnTo>
                <a:lnTo>
                  <a:pt x="641" y="1784"/>
                </a:lnTo>
                <a:lnTo>
                  <a:pt x="640" y="1784"/>
                </a:lnTo>
                <a:lnTo>
                  <a:pt x="638" y="1785"/>
                </a:lnTo>
                <a:lnTo>
                  <a:pt x="638" y="1784"/>
                </a:lnTo>
                <a:lnTo>
                  <a:pt x="637" y="1784"/>
                </a:lnTo>
                <a:lnTo>
                  <a:pt x="636" y="1784"/>
                </a:lnTo>
                <a:lnTo>
                  <a:pt x="636" y="1783"/>
                </a:lnTo>
                <a:lnTo>
                  <a:pt x="636" y="1782"/>
                </a:lnTo>
                <a:lnTo>
                  <a:pt x="637" y="1782"/>
                </a:lnTo>
                <a:lnTo>
                  <a:pt x="638" y="1783"/>
                </a:lnTo>
                <a:lnTo>
                  <a:pt x="640" y="1783"/>
                </a:lnTo>
                <a:lnTo>
                  <a:pt x="641" y="1783"/>
                </a:lnTo>
                <a:lnTo>
                  <a:pt x="641" y="1782"/>
                </a:lnTo>
                <a:lnTo>
                  <a:pt x="640" y="1782"/>
                </a:lnTo>
                <a:lnTo>
                  <a:pt x="640" y="1781"/>
                </a:lnTo>
                <a:lnTo>
                  <a:pt x="640" y="1780"/>
                </a:lnTo>
                <a:lnTo>
                  <a:pt x="641" y="1780"/>
                </a:lnTo>
                <a:lnTo>
                  <a:pt x="641" y="1781"/>
                </a:lnTo>
                <a:lnTo>
                  <a:pt x="641" y="1782"/>
                </a:lnTo>
                <a:lnTo>
                  <a:pt x="642" y="1782"/>
                </a:lnTo>
                <a:lnTo>
                  <a:pt x="644" y="1782"/>
                </a:lnTo>
                <a:lnTo>
                  <a:pt x="645" y="1782"/>
                </a:lnTo>
                <a:lnTo>
                  <a:pt x="645" y="1781"/>
                </a:lnTo>
                <a:lnTo>
                  <a:pt x="646" y="1781"/>
                </a:lnTo>
                <a:lnTo>
                  <a:pt x="646" y="1782"/>
                </a:lnTo>
                <a:lnTo>
                  <a:pt x="647" y="1783"/>
                </a:lnTo>
                <a:lnTo>
                  <a:pt x="648" y="1783"/>
                </a:lnTo>
                <a:lnTo>
                  <a:pt x="649" y="1783"/>
                </a:lnTo>
                <a:lnTo>
                  <a:pt x="650" y="1783"/>
                </a:lnTo>
                <a:lnTo>
                  <a:pt x="650" y="1782"/>
                </a:lnTo>
                <a:lnTo>
                  <a:pt x="651" y="1783"/>
                </a:lnTo>
                <a:lnTo>
                  <a:pt x="651" y="1782"/>
                </a:lnTo>
                <a:lnTo>
                  <a:pt x="653" y="1783"/>
                </a:lnTo>
                <a:lnTo>
                  <a:pt x="653" y="1783"/>
                </a:lnTo>
                <a:lnTo>
                  <a:pt x="654" y="1783"/>
                </a:lnTo>
                <a:lnTo>
                  <a:pt x="654" y="1782"/>
                </a:lnTo>
                <a:lnTo>
                  <a:pt x="654" y="1781"/>
                </a:lnTo>
                <a:lnTo>
                  <a:pt x="654" y="1780"/>
                </a:lnTo>
                <a:lnTo>
                  <a:pt x="653" y="1780"/>
                </a:lnTo>
                <a:lnTo>
                  <a:pt x="653" y="1780"/>
                </a:lnTo>
                <a:lnTo>
                  <a:pt x="653" y="1779"/>
                </a:lnTo>
                <a:lnTo>
                  <a:pt x="653" y="1779"/>
                </a:lnTo>
                <a:lnTo>
                  <a:pt x="654" y="1779"/>
                </a:lnTo>
                <a:lnTo>
                  <a:pt x="654" y="1778"/>
                </a:lnTo>
                <a:lnTo>
                  <a:pt x="653" y="1778"/>
                </a:lnTo>
                <a:lnTo>
                  <a:pt x="653" y="1777"/>
                </a:lnTo>
                <a:lnTo>
                  <a:pt x="654" y="1777"/>
                </a:lnTo>
                <a:lnTo>
                  <a:pt x="654" y="1778"/>
                </a:lnTo>
                <a:lnTo>
                  <a:pt x="655" y="1778"/>
                </a:lnTo>
                <a:lnTo>
                  <a:pt x="655" y="1779"/>
                </a:lnTo>
                <a:lnTo>
                  <a:pt x="656" y="1779"/>
                </a:lnTo>
                <a:lnTo>
                  <a:pt x="657" y="1779"/>
                </a:lnTo>
                <a:lnTo>
                  <a:pt x="657" y="1780"/>
                </a:lnTo>
                <a:lnTo>
                  <a:pt x="658" y="1780"/>
                </a:lnTo>
                <a:lnTo>
                  <a:pt x="658" y="1781"/>
                </a:lnTo>
                <a:lnTo>
                  <a:pt x="659" y="1781"/>
                </a:lnTo>
                <a:lnTo>
                  <a:pt x="659" y="1782"/>
                </a:lnTo>
                <a:lnTo>
                  <a:pt x="660" y="1782"/>
                </a:lnTo>
                <a:lnTo>
                  <a:pt x="660" y="1784"/>
                </a:lnTo>
                <a:lnTo>
                  <a:pt x="661" y="1785"/>
                </a:lnTo>
                <a:lnTo>
                  <a:pt x="670" y="1779"/>
                </a:lnTo>
                <a:lnTo>
                  <a:pt x="673" y="1777"/>
                </a:lnTo>
                <a:lnTo>
                  <a:pt x="674" y="1777"/>
                </a:lnTo>
                <a:lnTo>
                  <a:pt x="674" y="1775"/>
                </a:lnTo>
                <a:lnTo>
                  <a:pt x="673" y="1775"/>
                </a:lnTo>
                <a:lnTo>
                  <a:pt x="673" y="1774"/>
                </a:lnTo>
                <a:lnTo>
                  <a:pt x="672" y="1774"/>
                </a:lnTo>
                <a:lnTo>
                  <a:pt x="671" y="1772"/>
                </a:lnTo>
                <a:lnTo>
                  <a:pt x="670" y="1771"/>
                </a:lnTo>
                <a:lnTo>
                  <a:pt x="671" y="1771"/>
                </a:lnTo>
                <a:lnTo>
                  <a:pt x="672" y="1772"/>
                </a:lnTo>
                <a:lnTo>
                  <a:pt x="672" y="1773"/>
                </a:lnTo>
                <a:lnTo>
                  <a:pt x="673" y="1773"/>
                </a:lnTo>
                <a:lnTo>
                  <a:pt x="673" y="1772"/>
                </a:lnTo>
                <a:lnTo>
                  <a:pt x="674" y="1772"/>
                </a:lnTo>
                <a:lnTo>
                  <a:pt x="674" y="1773"/>
                </a:lnTo>
                <a:lnTo>
                  <a:pt x="673" y="1773"/>
                </a:lnTo>
                <a:lnTo>
                  <a:pt x="674" y="1774"/>
                </a:lnTo>
                <a:lnTo>
                  <a:pt x="675" y="1775"/>
                </a:lnTo>
                <a:lnTo>
                  <a:pt x="675" y="1777"/>
                </a:lnTo>
                <a:lnTo>
                  <a:pt x="677" y="1777"/>
                </a:lnTo>
                <a:lnTo>
                  <a:pt x="677" y="1775"/>
                </a:lnTo>
                <a:lnTo>
                  <a:pt x="678" y="1775"/>
                </a:lnTo>
                <a:lnTo>
                  <a:pt x="678" y="1774"/>
                </a:lnTo>
                <a:lnTo>
                  <a:pt x="678" y="1774"/>
                </a:lnTo>
                <a:lnTo>
                  <a:pt x="678" y="1773"/>
                </a:lnTo>
                <a:lnTo>
                  <a:pt x="678" y="1773"/>
                </a:lnTo>
                <a:lnTo>
                  <a:pt x="681" y="1772"/>
                </a:lnTo>
                <a:lnTo>
                  <a:pt x="685" y="1771"/>
                </a:lnTo>
                <a:lnTo>
                  <a:pt x="688" y="1770"/>
                </a:lnTo>
                <a:lnTo>
                  <a:pt x="689" y="1770"/>
                </a:lnTo>
                <a:lnTo>
                  <a:pt x="690" y="1770"/>
                </a:lnTo>
                <a:lnTo>
                  <a:pt x="690" y="1771"/>
                </a:lnTo>
                <a:lnTo>
                  <a:pt x="691" y="1771"/>
                </a:lnTo>
                <a:lnTo>
                  <a:pt x="691" y="1770"/>
                </a:lnTo>
                <a:lnTo>
                  <a:pt x="692" y="1770"/>
                </a:lnTo>
                <a:lnTo>
                  <a:pt x="692" y="1769"/>
                </a:lnTo>
                <a:lnTo>
                  <a:pt x="691" y="1769"/>
                </a:lnTo>
                <a:lnTo>
                  <a:pt x="691" y="1768"/>
                </a:lnTo>
                <a:lnTo>
                  <a:pt x="690" y="1768"/>
                </a:lnTo>
                <a:lnTo>
                  <a:pt x="689" y="1768"/>
                </a:lnTo>
                <a:lnTo>
                  <a:pt x="690" y="1767"/>
                </a:lnTo>
                <a:lnTo>
                  <a:pt x="691" y="1768"/>
                </a:lnTo>
                <a:lnTo>
                  <a:pt x="691" y="1767"/>
                </a:lnTo>
                <a:lnTo>
                  <a:pt x="692" y="1767"/>
                </a:lnTo>
                <a:lnTo>
                  <a:pt x="693" y="1767"/>
                </a:lnTo>
                <a:lnTo>
                  <a:pt x="695" y="1768"/>
                </a:lnTo>
                <a:lnTo>
                  <a:pt x="695" y="1767"/>
                </a:lnTo>
                <a:lnTo>
                  <a:pt x="695" y="1766"/>
                </a:lnTo>
                <a:lnTo>
                  <a:pt x="696" y="1766"/>
                </a:lnTo>
                <a:lnTo>
                  <a:pt x="696" y="1767"/>
                </a:lnTo>
                <a:lnTo>
                  <a:pt x="697" y="1766"/>
                </a:lnTo>
                <a:lnTo>
                  <a:pt x="698" y="1766"/>
                </a:lnTo>
                <a:lnTo>
                  <a:pt x="699" y="1766"/>
                </a:lnTo>
                <a:lnTo>
                  <a:pt x="700" y="1766"/>
                </a:lnTo>
                <a:lnTo>
                  <a:pt x="701" y="1765"/>
                </a:lnTo>
                <a:lnTo>
                  <a:pt x="702" y="1763"/>
                </a:lnTo>
                <a:lnTo>
                  <a:pt x="702" y="1761"/>
                </a:lnTo>
                <a:lnTo>
                  <a:pt x="702" y="1760"/>
                </a:lnTo>
                <a:lnTo>
                  <a:pt x="703" y="1760"/>
                </a:lnTo>
                <a:lnTo>
                  <a:pt x="703" y="1759"/>
                </a:lnTo>
                <a:lnTo>
                  <a:pt x="703" y="1758"/>
                </a:lnTo>
                <a:lnTo>
                  <a:pt x="702" y="1758"/>
                </a:lnTo>
                <a:lnTo>
                  <a:pt x="702" y="1759"/>
                </a:lnTo>
                <a:lnTo>
                  <a:pt x="701" y="1759"/>
                </a:lnTo>
                <a:lnTo>
                  <a:pt x="701" y="1758"/>
                </a:lnTo>
                <a:lnTo>
                  <a:pt x="702" y="1758"/>
                </a:lnTo>
                <a:lnTo>
                  <a:pt x="702" y="1757"/>
                </a:lnTo>
                <a:lnTo>
                  <a:pt x="703" y="1756"/>
                </a:lnTo>
                <a:lnTo>
                  <a:pt x="702" y="1756"/>
                </a:lnTo>
                <a:lnTo>
                  <a:pt x="701" y="1756"/>
                </a:lnTo>
                <a:lnTo>
                  <a:pt x="700" y="1756"/>
                </a:lnTo>
                <a:lnTo>
                  <a:pt x="700" y="1755"/>
                </a:lnTo>
                <a:lnTo>
                  <a:pt x="699" y="1755"/>
                </a:lnTo>
                <a:lnTo>
                  <a:pt x="699" y="1756"/>
                </a:lnTo>
                <a:lnTo>
                  <a:pt x="698" y="1755"/>
                </a:lnTo>
                <a:lnTo>
                  <a:pt x="697" y="1755"/>
                </a:lnTo>
                <a:lnTo>
                  <a:pt x="697" y="1754"/>
                </a:lnTo>
                <a:lnTo>
                  <a:pt x="696" y="1754"/>
                </a:lnTo>
                <a:lnTo>
                  <a:pt x="696" y="1753"/>
                </a:lnTo>
                <a:lnTo>
                  <a:pt x="695" y="1752"/>
                </a:lnTo>
                <a:lnTo>
                  <a:pt x="696" y="1752"/>
                </a:lnTo>
                <a:lnTo>
                  <a:pt x="696" y="1753"/>
                </a:lnTo>
                <a:lnTo>
                  <a:pt x="697" y="1753"/>
                </a:lnTo>
                <a:lnTo>
                  <a:pt x="697" y="1754"/>
                </a:lnTo>
                <a:lnTo>
                  <a:pt x="698" y="1754"/>
                </a:lnTo>
                <a:lnTo>
                  <a:pt x="699" y="1754"/>
                </a:lnTo>
                <a:lnTo>
                  <a:pt x="699" y="1753"/>
                </a:lnTo>
                <a:lnTo>
                  <a:pt x="699" y="1752"/>
                </a:lnTo>
                <a:lnTo>
                  <a:pt x="699" y="1751"/>
                </a:lnTo>
                <a:lnTo>
                  <a:pt x="698" y="1750"/>
                </a:lnTo>
                <a:lnTo>
                  <a:pt x="698" y="1749"/>
                </a:lnTo>
                <a:lnTo>
                  <a:pt x="698" y="1747"/>
                </a:lnTo>
                <a:lnTo>
                  <a:pt x="697" y="1747"/>
                </a:lnTo>
                <a:lnTo>
                  <a:pt x="697" y="1746"/>
                </a:lnTo>
                <a:lnTo>
                  <a:pt x="698" y="1746"/>
                </a:lnTo>
                <a:lnTo>
                  <a:pt x="698" y="1745"/>
                </a:lnTo>
                <a:lnTo>
                  <a:pt x="699" y="1745"/>
                </a:lnTo>
                <a:lnTo>
                  <a:pt x="699" y="1746"/>
                </a:lnTo>
                <a:lnTo>
                  <a:pt x="699" y="1747"/>
                </a:lnTo>
                <a:lnTo>
                  <a:pt x="699" y="1749"/>
                </a:lnTo>
                <a:lnTo>
                  <a:pt x="700" y="1749"/>
                </a:lnTo>
                <a:lnTo>
                  <a:pt x="700" y="1747"/>
                </a:lnTo>
                <a:lnTo>
                  <a:pt x="701" y="1747"/>
                </a:lnTo>
                <a:lnTo>
                  <a:pt x="701" y="1749"/>
                </a:lnTo>
                <a:lnTo>
                  <a:pt x="700" y="1749"/>
                </a:lnTo>
                <a:lnTo>
                  <a:pt x="700" y="1750"/>
                </a:lnTo>
                <a:lnTo>
                  <a:pt x="701" y="1751"/>
                </a:lnTo>
                <a:lnTo>
                  <a:pt x="700" y="1751"/>
                </a:lnTo>
                <a:lnTo>
                  <a:pt x="700" y="1752"/>
                </a:lnTo>
                <a:lnTo>
                  <a:pt x="701" y="1752"/>
                </a:lnTo>
                <a:lnTo>
                  <a:pt x="702" y="1752"/>
                </a:lnTo>
                <a:lnTo>
                  <a:pt x="703" y="1752"/>
                </a:lnTo>
                <a:lnTo>
                  <a:pt x="703" y="1753"/>
                </a:lnTo>
                <a:lnTo>
                  <a:pt x="704" y="1753"/>
                </a:lnTo>
                <a:lnTo>
                  <a:pt x="704" y="1754"/>
                </a:lnTo>
                <a:lnTo>
                  <a:pt x="704" y="1754"/>
                </a:lnTo>
                <a:lnTo>
                  <a:pt x="705" y="1755"/>
                </a:lnTo>
                <a:lnTo>
                  <a:pt x="706" y="1755"/>
                </a:lnTo>
                <a:lnTo>
                  <a:pt x="706" y="1754"/>
                </a:lnTo>
                <a:lnTo>
                  <a:pt x="707" y="1754"/>
                </a:lnTo>
                <a:lnTo>
                  <a:pt x="709" y="1753"/>
                </a:lnTo>
                <a:lnTo>
                  <a:pt x="710" y="1753"/>
                </a:lnTo>
                <a:lnTo>
                  <a:pt x="710" y="1752"/>
                </a:lnTo>
                <a:lnTo>
                  <a:pt x="711" y="1752"/>
                </a:lnTo>
                <a:lnTo>
                  <a:pt x="712" y="1752"/>
                </a:lnTo>
                <a:lnTo>
                  <a:pt x="712" y="1751"/>
                </a:lnTo>
                <a:lnTo>
                  <a:pt x="713" y="1751"/>
                </a:lnTo>
                <a:lnTo>
                  <a:pt x="714" y="1751"/>
                </a:lnTo>
                <a:lnTo>
                  <a:pt x="715" y="1751"/>
                </a:lnTo>
                <a:lnTo>
                  <a:pt x="716" y="1750"/>
                </a:lnTo>
                <a:lnTo>
                  <a:pt x="717" y="1749"/>
                </a:lnTo>
                <a:lnTo>
                  <a:pt x="716" y="1747"/>
                </a:lnTo>
                <a:lnTo>
                  <a:pt x="715" y="1747"/>
                </a:lnTo>
                <a:lnTo>
                  <a:pt x="714" y="1749"/>
                </a:lnTo>
                <a:lnTo>
                  <a:pt x="714" y="1750"/>
                </a:lnTo>
                <a:lnTo>
                  <a:pt x="713" y="1750"/>
                </a:lnTo>
                <a:lnTo>
                  <a:pt x="712" y="1750"/>
                </a:lnTo>
                <a:lnTo>
                  <a:pt x="711" y="1750"/>
                </a:lnTo>
                <a:lnTo>
                  <a:pt x="711" y="1749"/>
                </a:lnTo>
                <a:lnTo>
                  <a:pt x="710" y="1749"/>
                </a:lnTo>
                <a:lnTo>
                  <a:pt x="711" y="1747"/>
                </a:lnTo>
                <a:lnTo>
                  <a:pt x="711" y="1746"/>
                </a:lnTo>
                <a:lnTo>
                  <a:pt x="712" y="1746"/>
                </a:lnTo>
                <a:lnTo>
                  <a:pt x="712" y="1745"/>
                </a:lnTo>
                <a:lnTo>
                  <a:pt x="713" y="1745"/>
                </a:lnTo>
                <a:lnTo>
                  <a:pt x="713" y="1744"/>
                </a:lnTo>
                <a:lnTo>
                  <a:pt x="714" y="1744"/>
                </a:lnTo>
                <a:lnTo>
                  <a:pt x="714" y="1743"/>
                </a:lnTo>
                <a:lnTo>
                  <a:pt x="715" y="1742"/>
                </a:lnTo>
                <a:lnTo>
                  <a:pt x="716" y="1743"/>
                </a:lnTo>
                <a:lnTo>
                  <a:pt x="716" y="1744"/>
                </a:lnTo>
                <a:lnTo>
                  <a:pt x="717" y="1743"/>
                </a:lnTo>
                <a:lnTo>
                  <a:pt x="717" y="1742"/>
                </a:lnTo>
                <a:lnTo>
                  <a:pt x="718" y="1742"/>
                </a:lnTo>
                <a:lnTo>
                  <a:pt x="719" y="1741"/>
                </a:lnTo>
                <a:lnTo>
                  <a:pt x="719" y="1740"/>
                </a:lnTo>
                <a:lnTo>
                  <a:pt x="720" y="1740"/>
                </a:lnTo>
                <a:lnTo>
                  <a:pt x="720" y="1741"/>
                </a:lnTo>
                <a:lnTo>
                  <a:pt x="720" y="1742"/>
                </a:lnTo>
                <a:lnTo>
                  <a:pt x="719" y="1742"/>
                </a:lnTo>
                <a:lnTo>
                  <a:pt x="718" y="1742"/>
                </a:lnTo>
                <a:lnTo>
                  <a:pt x="718" y="1743"/>
                </a:lnTo>
                <a:lnTo>
                  <a:pt x="718" y="1744"/>
                </a:lnTo>
                <a:lnTo>
                  <a:pt x="719" y="1744"/>
                </a:lnTo>
                <a:lnTo>
                  <a:pt x="724" y="1742"/>
                </a:lnTo>
                <a:lnTo>
                  <a:pt x="723" y="1742"/>
                </a:lnTo>
                <a:lnTo>
                  <a:pt x="723" y="1741"/>
                </a:lnTo>
                <a:lnTo>
                  <a:pt x="723" y="1740"/>
                </a:lnTo>
                <a:lnTo>
                  <a:pt x="721" y="1740"/>
                </a:lnTo>
                <a:lnTo>
                  <a:pt x="721" y="1739"/>
                </a:lnTo>
                <a:lnTo>
                  <a:pt x="723" y="1738"/>
                </a:lnTo>
                <a:lnTo>
                  <a:pt x="723" y="1737"/>
                </a:lnTo>
                <a:lnTo>
                  <a:pt x="723" y="1736"/>
                </a:lnTo>
                <a:lnTo>
                  <a:pt x="724" y="1736"/>
                </a:lnTo>
                <a:lnTo>
                  <a:pt x="724" y="1735"/>
                </a:lnTo>
                <a:lnTo>
                  <a:pt x="724" y="1733"/>
                </a:lnTo>
                <a:lnTo>
                  <a:pt x="725" y="1733"/>
                </a:lnTo>
                <a:lnTo>
                  <a:pt x="726" y="1733"/>
                </a:lnTo>
                <a:lnTo>
                  <a:pt x="727" y="1733"/>
                </a:lnTo>
                <a:lnTo>
                  <a:pt x="728" y="1732"/>
                </a:lnTo>
                <a:lnTo>
                  <a:pt x="728" y="1731"/>
                </a:lnTo>
                <a:lnTo>
                  <a:pt x="729" y="1731"/>
                </a:lnTo>
                <a:lnTo>
                  <a:pt x="729" y="1730"/>
                </a:lnTo>
                <a:lnTo>
                  <a:pt x="730" y="1729"/>
                </a:lnTo>
                <a:lnTo>
                  <a:pt x="730" y="1728"/>
                </a:lnTo>
                <a:lnTo>
                  <a:pt x="730" y="1728"/>
                </a:lnTo>
                <a:lnTo>
                  <a:pt x="730" y="1727"/>
                </a:lnTo>
                <a:lnTo>
                  <a:pt x="733" y="1725"/>
                </a:lnTo>
                <a:lnTo>
                  <a:pt x="734" y="1725"/>
                </a:lnTo>
                <a:lnTo>
                  <a:pt x="735" y="1725"/>
                </a:lnTo>
                <a:lnTo>
                  <a:pt x="737" y="1725"/>
                </a:lnTo>
                <a:lnTo>
                  <a:pt x="739" y="1728"/>
                </a:lnTo>
                <a:lnTo>
                  <a:pt x="745" y="1727"/>
                </a:lnTo>
                <a:lnTo>
                  <a:pt x="745" y="1728"/>
                </a:lnTo>
                <a:lnTo>
                  <a:pt x="746" y="1727"/>
                </a:lnTo>
                <a:lnTo>
                  <a:pt x="747" y="1727"/>
                </a:lnTo>
                <a:lnTo>
                  <a:pt x="747" y="1728"/>
                </a:lnTo>
                <a:lnTo>
                  <a:pt x="748" y="1728"/>
                </a:lnTo>
                <a:lnTo>
                  <a:pt x="749" y="1728"/>
                </a:lnTo>
                <a:lnTo>
                  <a:pt x="749" y="1727"/>
                </a:lnTo>
                <a:lnTo>
                  <a:pt x="748" y="1727"/>
                </a:lnTo>
                <a:lnTo>
                  <a:pt x="748" y="1726"/>
                </a:lnTo>
                <a:lnTo>
                  <a:pt x="749" y="1726"/>
                </a:lnTo>
                <a:lnTo>
                  <a:pt x="749" y="1725"/>
                </a:lnTo>
                <a:lnTo>
                  <a:pt x="748" y="1725"/>
                </a:lnTo>
                <a:lnTo>
                  <a:pt x="748" y="1724"/>
                </a:lnTo>
                <a:lnTo>
                  <a:pt x="748" y="1723"/>
                </a:lnTo>
                <a:lnTo>
                  <a:pt x="748" y="1722"/>
                </a:lnTo>
                <a:lnTo>
                  <a:pt x="749" y="1722"/>
                </a:lnTo>
                <a:lnTo>
                  <a:pt x="749" y="1721"/>
                </a:lnTo>
                <a:lnTo>
                  <a:pt x="751" y="1721"/>
                </a:lnTo>
                <a:lnTo>
                  <a:pt x="751" y="1719"/>
                </a:lnTo>
                <a:lnTo>
                  <a:pt x="752" y="1719"/>
                </a:lnTo>
                <a:lnTo>
                  <a:pt x="752" y="1718"/>
                </a:lnTo>
                <a:lnTo>
                  <a:pt x="753" y="1718"/>
                </a:lnTo>
                <a:lnTo>
                  <a:pt x="754" y="1718"/>
                </a:lnTo>
                <a:lnTo>
                  <a:pt x="754" y="1717"/>
                </a:lnTo>
                <a:lnTo>
                  <a:pt x="756" y="1716"/>
                </a:lnTo>
                <a:lnTo>
                  <a:pt x="756" y="1716"/>
                </a:lnTo>
                <a:lnTo>
                  <a:pt x="757" y="1715"/>
                </a:lnTo>
                <a:lnTo>
                  <a:pt x="759" y="1715"/>
                </a:lnTo>
                <a:lnTo>
                  <a:pt x="759" y="1714"/>
                </a:lnTo>
                <a:lnTo>
                  <a:pt x="760" y="1714"/>
                </a:lnTo>
                <a:lnTo>
                  <a:pt x="761" y="1713"/>
                </a:lnTo>
                <a:lnTo>
                  <a:pt x="765" y="1711"/>
                </a:lnTo>
                <a:lnTo>
                  <a:pt x="766" y="1709"/>
                </a:lnTo>
                <a:lnTo>
                  <a:pt x="765" y="1709"/>
                </a:lnTo>
                <a:lnTo>
                  <a:pt x="763" y="1709"/>
                </a:lnTo>
                <a:lnTo>
                  <a:pt x="763" y="1708"/>
                </a:lnTo>
                <a:lnTo>
                  <a:pt x="763" y="1706"/>
                </a:lnTo>
                <a:lnTo>
                  <a:pt x="763" y="1705"/>
                </a:lnTo>
                <a:lnTo>
                  <a:pt x="763" y="1704"/>
                </a:lnTo>
                <a:lnTo>
                  <a:pt x="763" y="1703"/>
                </a:lnTo>
                <a:lnTo>
                  <a:pt x="762" y="1702"/>
                </a:lnTo>
                <a:lnTo>
                  <a:pt x="761" y="1702"/>
                </a:lnTo>
                <a:lnTo>
                  <a:pt x="761" y="1701"/>
                </a:lnTo>
                <a:lnTo>
                  <a:pt x="760" y="1701"/>
                </a:lnTo>
                <a:lnTo>
                  <a:pt x="759" y="1701"/>
                </a:lnTo>
                <a:lnTo>
                  <a:pt x="758" y="1700"/>
                </a:lnTo>
                <a:lnTo>
                  <a:pt x="757" y="1700"/>
                </a:lnTo>
                <a:lnTo>
                  <a:pt x="756" y="1699"/>
                </a:lnTo>
                <a:lnTo>
                  <a:pt x="756" y="1698"/>
                </a:lnTo>
                <a:lnTo>
                  <a:pt x="756" y="1697"/>
                </a:lnTo>
                <a:lnTo>
                  <a:pt x="756" y="1697"/>
                </a:lnTo>
                <a:lnTo>
                  <a:pt x="756" y="1696"/>
                </a:lnTo>
                <a:lnTo>
                  <a:pt x="756" y="1695"/>
                </a:lnTo>
                <a:lnTo>
                  <a:pt x="756" y="1694"/>
                </a:lnTo>
                <a:lnTo>
                  <a:pt x="756" y="1692"/>
                </a:lnTo>
                <a:lnTo>
                  <a:pt x="756" y="1692"/>
                </a:lnTo>
                <a:lnTo>
                  <a:pt x="756" y="1691"/>
                </a:lnTo>
                <a:lnTo>
                  <a:pt x="756" y="1690"/>
                </a:lnTo>
                <a:lnTo>
                  <a:pt x="757" y="1689"/>
                </a:lnTo>
                <a:lnTo>
                  <a:pt x="758" y="1689"/>
                </a:lnTo>
                <a:lnTo>
                  <a:pt x="759" y="1689"/>
                </a:lnTo>
                <a:lnTo>
                  <a:pt x="759" y="1690"/>
                </a:lnTo>
                <a:lnTo>
                  <a:pt x="758" y="1690"/>
                </a:lnTo>
                <a:lnTo>
                  <a:pt x="758" y="1691"/>
                </a:lnTo>
                <a:lnTo>
                  <a:pt x="758" y="1692"/>
                </a:lnTo>
                <a:lnTo>
                  <a:pt x="758" y="1694"/>
                </a:lnTo>
                <a:lnTo>
                  <a:pt x="757" y="1694"/>
                </a:lnTo>
                <a:lnTo>
                  <a:pt x="757" y="1695"/>
                </a:lnTo>
                <a:lnTo>
                  <a:pt x="757" y="1696"/>
                </a:lnTo>
                <a:lnTo>
                  <a:pt x="758" y="1696"/>
                </a:lnTo>
                <a:lnTo>
                  <a:pt x="758" y="1697"/>
                </a:lnTo>
                <a:lnTo>
                  <a:pt x="759" y="1697"/>
                </a:lnTo>
                <a:lnTo>
                  <a:pt x="760" y="1696"/>
                </a:lnTo>
                <a:lnTo>
                  <a:pt x="761" y="1696"/>
                </a:lnTo>
                <a:lnTo>
                  <a:pt x="762" y="1696"/>
                </a:lnTo>
                <a:lnTo>
                  <a:pt x="763" y="1696"/>
                </a:lnTo>
                <a:lnTo>
                  <a:pt x="765" y="1697"/>
                </a:lnTo>
                <a:lnTo>
                  <a:pt x="765" y="1698"/>
                </a:lnTo>
                <a:lnTo>
                  <a:pt x="763" y="1698"/>
                </a:lnTo>
                <a:lnTo>
                  <a:pt x="763" y="1699"/>
                </a:lnTo>
                <a:lnTo>
                  <a:pt x="763" y="1700"/>
                </a:lnTo>
                <a:lnTo>
                  <a:pt x="765" y="1701"/>
                </a:lnTo>
                <a:lnTo>
                  <a:pt x="765" y="1702"/>
                </a:lnTo>
                <a:lnTo>
                  <a:pt x="765" y="1703"/>
                </a:lnTo>
                <a:lnTo>
                  <a:pt x="765" y="1704"/>
                </a:lnTo>
                <a:lnTo>
                  <a:pt x="766" y="1705"/>
                </a:lnTo>
                <a:lnTo>
                  <a:pt x="766" y="1704"/>
                </a:lnTo>
                <a:lnTo>
                  <a:pt x="766" y="1703"/>
                </a:lnTo>
                <a:lnTo>
                  <a:pt x="766" y="1702"/>
                </a:lnTo>
                <a:lnTo>
                  <a:pt x="766" y="1701"/>
                </a:lnTo>
                <a:lnTo>
                  <a:pt x="766" y="1700"/>
                </a:lnTo>
                <a:lnTo>
                  <a:pt x="767" y="1699"/>
                </a:lnTo>
                <a:lnTo>
                  <a:pt x="767" y="1697"/>
                </a:lnTo>
                <a:lnTo>
                  <a:pt x="767" y="1696"/>
                </a:lnTo>
                <a:lnTo>
                  <a:pt x="767" y="1695"/>
                </a:lnTo>
                <a:lnTo>
                  <a:pt x="767" y="1694"/>
                </a:lnTo>
                <a:lnTo>
                  <a:pt x="767" y="1692"/>
                </a:lnTo>
                <a:lnTo>
                  <a:pt x="768" y="1692"/>
                </a:lnTo>
                <a:lnTo>
                  <a:pt x="769" y="1689"/>
                </a:lnTo>
                <a:lnTo>
                  <a:pt x="769" y="1688"/>
                </a:lnTo>
                <a:lnTo>
                  <a:pt x="769" y="1687"/>
                </a:lnTo>
                <a:lnTo>
                  <a:pt x="769" y="1687"/>
                </a:lnTo>
                <a:lnTo>
                  <a:pt x="770" y="1686"/>
                </a:lnTo>
                <a:lnTo>
                  <a:pt x="770" y="1685"/>
                </a:lnTo>
                <a:lnTo>
                  <a:pt x="771" y="1685"/>
                </a:lnTo>
                <a:lnTo>
                  <a:pt x="771" y="1683"/>
                </a:lnTo>
                <a:lnTo>
                  <a:pt x="772" y="1682"/>
                </a:lnTo>
                <a:lnTo>
                  <a:pt x="773" y="1680"/>
                </a:lnTo>
                <a:lnTo>
                  <a:pt x="773" y="1678"/>
                </a:lnTo>
                <a:lnTo>
                  <a:pt x="774" y="1677"/>
                </a:lnTo>
                <a:lnTo>
                  <a:pt x="775" y="1676"/>
                </a:lnTo>
                <a:lnTo>
                  <a:pt x="776" y="1675"/>
                </a:lnTo>
                <a:lnTo>
                  <a:pt x="776" y="1674"/>
                </a:lnTo>
                <a:lnTo>
                  <a:pt x="777" y="1674"/>
                </a:lnTo>
                <a:lnTo>
                  <a:pt x="779" y="1672"/>
                </a:lnTo>
                <a:lnTo>
                  <a:pt x="779" y="1671"/>
                </a:lnTo>
                <a:lnTo>
                  <a:pt x="780" y="1671"/>
                </a:lnTo>
                <a:lnTo>
                  <a:pt x="780" y="1670"/>
                </a:lnTo>
                <a:lnTo>
                  <a:pt x="781" y="1670"/>
                </a:lnTo>
                <a:lnTo>
                  <a:pt x="781" y="1669"/>
                </a:lnTo>
                <a:lnTo>
                  <a:pt x="782" y="1668"/>
                </a:lnTo>
                <a:lnTo>
                  <a:pt x="782" y="1667"/>
                </a:lnTo>
                <a:lnTo>
                  <a:pt x="785" y="1662"/>
                </a:lnTo>
                <a:lnTo>
                  <a:pt x="787" y="1660"/>
                </a:lnTo>
                <a:lnTo>
                  <a:pt x="790" y="1657"/>
                </a:lnTo>
                <a:lnTo>
                  <a:pt x="795" y="1653"/>
                </a:lnTo>
                <a:lnTo>
                  <a:pt x="796" y="1652"/>
                </a:lnTo>
                <a:lnTo>
                  <a:pt x="798" y="1649"/>
                </a:lnTo>
                <a:lnTo>
                  <a:pt x="799" y="1648"/>
                </a:lnTo>
                <a:lnTo>
                  <a:pt x="801" y="1646"/>
                </a:lnTo>
                <a:lnTo>
                  <a:pt x="802" y="1646"/>
                </a:lnTo>
                <a:lnTo>
                  <a:pt x="802" y="1645"/>
                </a:lnTo>
                <a:lnTo>
                  <a:pt x="803" y="1645"/>
                </a:lnTo>
                <a:lnTo>
                  <a:pt x="804" y="1644"/>
                </a:lnTo>
                <a:lnTo>
                  <a:pt x="806" y="1644"/>
                </a:lnTo>
                <a:lnTo>
                  <a:pt x="807" y="1643"/>
                </a:lnTo>
                <a:lnTo>
                  <a:pt x="808" y="1642"/>
                </a:lnTo>
                <a:lnTo>
                  <a:pt x="808" y="1642"/>
                </a:lnTo>
                <a:lnTo>
                  <a:pt x="810" y="1641"/>
                </a:lnTo>
                <a:lnTo>
                  <a:pt x="812" y="1640"/>
                </a:lnTo>
                <a:lnTo>
                  <a:pt x="813" y="1639"/>
                </a:lnTo>
                <a:lnTo>
                  <a:pt x="815" y="1639"/>
                </a:lnTo>
                <a:lnTo>
                  <a:pt x="816" y="1638"/>
                </a:lnTo>
                <a:lnTo>
                  <a:pt x="817" y="1638"/>
                </a:lnTo>
                <a:lnTo>
                  <a:pt x="818" y="1638"/>
                </a:lnTo>
                <a:lnTo>
                  <a:pt x="820" y="1636"/>
                </a:lnTo>
                <a:lnTo>
                  <a:pt x="823" y="1635"/>
                </a:lnTo>
                <a:lnTo>
                  <a:pt x="823" y="1635"/>
                </a:lnTo>
                <a:lnTo>
                  <a:pt x="824" y="1635"/>
                </a:lnTo>
                <a:lnTo>
                  <a:pt x="824" y="1635"/>
                </a:lnTo>
                <a:lnTo>
                  <a:pt x="825" y="1635"/>
                </a:lnTo>
                <a:lnTo>
                  <a:pt x="826" y="1635"/>
                </a:lnTo>
                <a:lnTo>
                  <a:pt x="827" y="1635"/>
                </a:lnTo>
                <a:lnTo>
                  <a:pt x="829" y="1634"/>
                </a:lnTo>
                <a:lnTo>
                  <a:pt x="829" y="1633"/>
                </a:lnTo>
                <a:lnTo>
                  <a:pt x="830" y="1633"/>
                </a:lnTo>
                <a:lnTo>
                  <a:pt x="831" y="1633"/>
                </a:lnTo>
                <a:lnTo>
                  <a:pt x="830" y="1633"/>
                </a:lnTo>
                <a:lnTo>
                  <a:pt x="838" y="1631"/>
                </a:lnTo>
                <a:lnTo>
                  <a:pt x="838" y="1630"/>
                </a:lnTo>
                <a:lnTo>
                  <a:pt x="839" y="1630"/>
                </a:lnTo>
                <a:lnTo>
                  <a:pt x="839" y="1631"/>
                </a:lnTo>
                <a:lnTo>
                  <a:pt x="852" y="1630"/>
                </a:lnTo>
                <a:lnTo>
                  <a:pt x="853" y="1630"/>
                </a:lnTo>
                <a:lnTo>
                  <a:pt x="857" y="1630"/>
                </a:lnTo>
                <a:lnTo>
                  <a:pt x="859" y="1630"/>
                </a:lnTo>
                <a:lnTo>
                  <a:pt x="859" y="1630"/>
                </a:lnTo>
                <a:lnTo>
                  <a:pt x="863" y="1630"/>
                </a:lnTo>
                <a:lnTo>
                  <a:pt x="866" y="1631"/>
                </a:lnTo>
                <a:lnTo>
                  <a:pt x="870" y="1632"/>
                </a:lnTo>
                <a:lnTo>
                  <a:pt x="869" y="1631"/>
                </a:lnTo>
                <a:lnTo>
                  <a:pt x="870" y="1631"/>
                </a:lnTo>
                <a:lnTo>
                  <a:pt x="870" y="1630"/>
                </a:lnTo>
                <a:lnTo>
                  <a:pt x="871" y="1630"/>
                </a:lnTo>
                <a:lnTo>
                  <a:pt x="871" y="1629"/>
                </a:lnTo>
                <a:lnTo>
                  <a:pt x="872" y="1629"/>
                </a:lnTo>
                <a:lnTo>
                  <a:pt x="873" y="1629"/>
                </a:lnTo>
                <a:lnTo>
                  <a:pt x="873" y="1628"/>
                </a:lnTo>
                <a:lnTo>
                  <a:pt x="874" y="1628"/>
                </a:lnTo>
                <a:lnTo>
                  <a:pt x="873" y="1627"/>
                </a:lnTo>
                <a:lnTo>
                  <a:pt x="874" y="1627"/>
                </a:lnTo>
                <a:lnTo>
                  <a:pt x="874" y="1626"/>
                </a:lnTo>
                <a:lnTo>
                  <a:pt x="876" y="1626"/>
                </a:lnTo>
                <a:lnTo>
                  <a:pt x="876" y="1625"/>
                </a:lnTo>
                <a:lnTo>
                  <a:pt x="877" y="1625"/>
                </a:lnTo>
                <a:lnTo>
                  <a:pt x="878" y="1623"/>
                </a:lnTo>
                <a:lnTo>
                  <a:pt x="877" y="1623"/>
                </a:lnTo>
                <a:lnTo>
                  <a:pt x="878" y="1622"/>
                </a:lnTo>
                <a:lnTo>
                  <a:pt x="877" y="1622"/>
                </a:lnTo>
                <a:lnTo>
                  <a:pt x="877" y="1621"/>
                </a:lnTo>
                <a:lnTo>
                  <a:pt x="878" y="1621"/>
                </a:lnTo>
                <a:lnTo>
                  <a:pt x="878" y="1620"/>
                </a:lnTo>
                <a:lnTo>
                  <a:pt x="878" y="1619"/>
                </a:lnTo>
                <a:lnTo>
                  <a:pt x="878" y="1618"/>
                </a:lnTo>
                <a:lnTo>
                  <a:pt x="878" y="1617"/>
                </a:lnTo>
                <a:lnTo>
                  <a:pt x="879" y="1616"/>
                </a:lnTo>
                <a:lnTo>
                  <a:pt x="879" y="1614"/>
                </a:lnTo>
                <a:lnTo>
                  <a:pt x="879" y="1613"/>
                </a:lnTo>
                <a:lnTo>
                  <a:pt x="879" y="1612"/>
                </a:lnTo>
                <a:lnTo>
                  <a:pt x="878" y="1609"/>
                </a:lnTo>
                <a:lnTo>
                  <a:pt x="878" y="1609"/>
                </a:lnTo>
                <a:lnTo>
                  <a:pt x="878" y="1608"/>
                </a:lnTo>
                <a:lnTo>
                  <a:pt x="878" y="1607"/>
                </a:lnTo>
                <a:lnTo>
                  <a:pt x="878" y="1606"/>
                </a:lnTo>
                <a:lnTo>
                  <a:pt x="877" y="1605"/>
                </a:lnTo>
                <a:lnTo>
                  <a:pt x="877" y="1603"/>
                </a:lnTo>
                <a:lnTo>
                  <a:pt x="876" y="1603"/>
                </a:lnTo>
                <a:lnTo>
                  <a:pt x="876" y="1602"/>
                </a:lnTo>
                <a:lnTo>
                  <a:pt x="877" y="1602"/>
                </a:lnTo>
                <a:lnTo>
                  <a:pt x="877" y="1601"/>
                </a:lnTo>
                <a:lnTo>
                  <a:pt x="878" y="1601"/>
                </a:lnTo>
                <a:lnTo>
                  <a:pt x="878" y="1602"/>
                </a:lnTo>
                <a:lnTo>
                  <a:pt x="879" y="1603"/>
                </a:lnTo>
                <a:lnTo>
                  <a:pt x="878" y="1603"/>
                </a:lnTo>
                <a:lnTo>
                  <a:pt x="879" y="1604"/>
                </a:lnTo>
                <a:lnTo>
                  <a:pt x="879" y="1605"/>
                </a:lnTo>
                <a:lnTo>
                  <a:pt x="880" y="1606"/>
                </a:lnTo>
                <a:lnTo>
                  <a:pt x="880" y="1607"/>
                </a:lnTo>
                <a:lnTo>
                  <a:pt x="880" y="1608"/>
                </a:lnTo>
                <a:lnTo>
                  <a:pt x="880" y="1609"/>
                </a:lnTo>
                <a:lnTo>
                  <a:pt x="880" y="1609"/>
                </a:lnTo>
                <a:lnTo>
                  <a:pt x="880" y="1611"/>
                </a:lnTo>
                <a:lnTo>
                  <a:pt x="880" y="1612"/>
                </a:lnTo>
                <a:lnTo>
                  <a:pt x="880" y="1613"/>
                </a:lnTo>
                <a:lnTo>
                  <a:pt x="881" y="1614"/>
                </a:lnTo>
                <a:lnTo>
                  <a:pt x="881" y="1615"/>
                </a:lnTo>
                <a:lnTo>
                  <a:pt x="881" y="1616"/>
                </a:lnTo>
                <a:lnTo>
                  <a:pt x="881" y="1617"/>
                </a:lnTo>
                <a:lnTo>
                  <a:pt x="881" y="1618"/>
                </a:lnTo>
                <a:lnTo>
                  <a:pt x="881" y="1619"/>
                </a:lnTo>
                <a:lnTo>
                  <a:pt x="881" y="1620"/>
                </a:lnTo>
                <a:lnTo>
                  <a:pt x="880" y="1620"/>
                </a:lnTo>
                <a:lnTo>
                  <a:pt x="880" y="1621"/>
                </a:lnTo>
                <a:lnTo>
                  <a:pt x="881" y="1621"/>
                </a:lnTo>
                <a:lnTo>
                  <a:pt x="880" y="1622"/>
                </a:lnTo>
                <a:lnTo>
                  <a:pt x="880" y="1623"/>
                </a:lnTo>
                <a:lnTo>
                  <a:pt x="879" y="1623"/>
                </a:lnTo>
                <a:lnTo>
                  <a:pt x="879" y="1625"/>
                </a:lnTo>
                <a:lnTo>
                  <a:pt x="880" y="1625"/>
                </a:lnTo>
                <a:lnTo>
                  <a:pt x="881" y="1623"/>
                </a:lnTo>
                <a:lnTo>
                  <a:pt x="883" y="1615"/>
                </a:lnTo>
                <a:lnTo>
                  <a:pt x="884" y="1614"/>
                </a:lnTo>
                <a:lnTo>
                  <a:pt x="884" y="1613"/>
                </a:lnTo>
                <a:lnTo>
                  <a:pt x="883" y="1613"/>
                </a:lnTo>
                <a:lnTo>
                  <a:pt x="883" y="1612"/>
                </a:lnTo>
                <a:lnTo>
                  <a:pt x="884" y="1611"/>
                </a:lnTo>
                <a:lnTo>
                  <a:pt x="885" y="1611"/>
                </a:lnTo>
                <a:lnTo>
                  <a:pt x="885" y="1608"/>
                </a:lnTo>
                <a:lnTo>
                  <a:pt x="885" y="1608"/>
                </a:lnTo>
                <a:lnTo>
                  <a:pt x="885" y="1609"/>
                </a:lnTo>
                <a:lnTo>
                  <a:pt x="884" y="1609"/>
                </a:lnTo>
                <a:lnTo>
                  <a:pt x="884" y="1609"/>
                </a:lnTo>
                <a:lnTo>
                  <a:pt x="885" y="1608"/>
                </a:lnTo>
                <a:lnTo>
                  <a:pt x="885" y="1607"/>
                </a:lnTo>
                <a:lnTo>
                  <a:pt x="885" y="1606"/>
                </a:lnTo>
                <a:lnTo>
                  <a:pt x="885" y="1605"/>
                </a:lnTo>
                <a:lnTo>
                  <a:pt x="885" y="1605"/>
                </a:lnTo>
                <a:lnTo>
                  <a:pt x="885" y="1607"/>
                </a:lnTo>
                <a:lnTo>
                  <a:pt x="885" y="1606"/>
                </a:lnTo>
                <a:lnTo>
                  <a:pt x="886" y="1606"/>
                </a:lnTo>
                <a:lnTo>
                  <a:pt x="886" y="1605"/>
                </a:lnTo>
                <a:lnTo>
                  <a:pt x="887" y="1603"/>
                </a:lnTo>
                <a:lnTo>
                  <a:pt x="888" y="1603"/>
                </a:lnTo>
                <a:lnTo>
                  <a:pt x="888" y="1602"/>
                </a:lnTo>
                <a:lnTo>
                  <a:pt x="890" y="1601"/>
                </a:lnTo>
                <a:lnTo>
                  <a:pt x="888" y="1601"/>
                </a:lnTo>
                <a:lnTo>
                  <a:pt x="887" y="1601"/>
                </a:lnTo>
                <a:lnTo>
                  <a:pt x="887" y="1602"/>
                </a:lnTo>
                <a:lnTo>
                  <a:pt x="886" y="1602"/>
                </a:lnTo>
                <a:lnTo>
                  <a:pt x="886" y="1601"/>
                </a:lnTo>
                <a:lnTo>
                  <a:pt x="886" y="1600"/>
                </a:lnTo>
                <a:lnTo>
                  <a:pt x="887" y="1600"/>
                </a:lnTo>
                <a:lnTo>
                  <a:pt x="888" y="1599"/>
                </a:lnTo>
                <a:lnTo>
                  <a:pt x="888" y="1598"/>
                </a:lnTo>
                <a:lnTo>
                  <a:pt x="887" y="1597"/>
                </a:lnTo>
                <a:lnTo>
                  <a:pt x="888" y="1597"/>
                </a:lnTo>
                <a:lnTo>
                  <a:pt x="888" y="1598"/>
                </a:lnTo>
                <a:lnTo>
                  <a:pt x="890" y="1597"/>
                </a:lnTo>
                <a:lnTo>
                  <a:pt x="890" y="1595"/>
                </a:lnTo>
                <a:lnTo>
                  <a:pt x="891" y="1594"/>
                </a:lnTo>
                <a:lnTo>
                  <a:pt x="892" y="1593"/>
                </a:lnTo>
                <a:lnTo>
                  <a:pt x="892" y="1592"/>
                </a:lnTo>
                <a:lnTo>
                  <a:pt x="893" y="1592"/>
                </a:lnTo>
                <a:lnTo>
                  <a:pt x="894" y="1591"/>
                </a:lnTo>
                <a:lnTo>
                  <a:pt x="894" y="1590"/>
                </a:lnTo>
                <a:lnTo>
                  <a:pt x="895" y="1590"/>
                </a:lnTo>
                <a:lnTo>
                  <a:pt x="895" y="1588"/>
                </a:lnTo>
                <a:lnTo>
                  <a:pt x="896" y="1588"/>
                </a:lnTo>
                <a:lnTo>
                  <a:pt x="896" y="1587"/>
                </a:lnTo>
                <a:lnTo>
                  <a:pt x="897" y="1587"/>
                </a:lnTo>
                <a:lnTo>
                  <a:pt x="897" y="1586"/>
                </a:lnTo>
                <a:lnTo>
                  <a:pt x="898" y="1585"/>
                </a:lnTo>
                <a:lnTo>
                  <a:pt x="898" y="1584"/>
                </a:lnTo>
                <a:lnTo>
                  <a:pt x="899" y="1584"/>
                </a:lnTo>
                <a:lnTo>
                  <a:pt x="899" y="1584"/>
                </a:lnTo>
                <a:lnTo>
                  <a:pt x="900" y="1583"/>
                </a:lnTo>
                <a:lnTo>
                  <a:pt x="902" y="1581"/>
                </a:lnTo>
                <a:lnTo>
                  <a:pt x="904" y="1580"/>
                </a:lnTo>
                <a:lnTo>
                  <a:pt x="905" y="1579"/>
                </a:lnTo>
                <a:lnTo>
                  <a:pt x="906" y="1579"/>
                </a:lnTo>
                <a:lnTo>
                  <a:pt x="907" y="1578"/>
                </a:lnTo>
                <a:lnTo>
                  <a:pt x="908" y="1577"/>
                </a:lnTo>
                <a:lnTo>
                  <a:pt x="909" y="1576"/>
                </a:lnTo>
                <a:lnTo>
                  <a:pt x="910" y="1575"/>
                </a:lnTo>
                <a:lnTo>
                  <a:pt x="911" y="1576"/>
                </a:lnTo>
                <a:lnTo>
                  <a:pt x="912" y="1575"/>
                </a:lnTo>
                <a:lnTo>
                  <a:pt x="913" y="1574"/>
                </a:lnTo>
                <a:lnTo>
                  <a:pt x="914" y="1573"/>
                </a:lnTo>
                <a:lnTo>
                  <a:pt x="915" y="1573"/>
                </a:lnTo>
                <a:lnTo>
                  <a:pt x="916" y="1572"/>
                </a:lnTo>
                <a:lnTo>
                  <a:pt x="918" y="1571"/>
                </a:lnTo>
                <a:lnTo>
                  <a:pt x="919" y="1571"/>
                </a:lnTo>
                <a:lnTo>
                  <a:pt x="919" y="1570"/>
                </a:lnTo>
                <a:lnTo>
                  <a:pt x="918" y="1570"/>
                </a:lnTo>
                <a:lnTo>
                  <a:pt x="916" y="1570"/>
                </a:lnTo>
                <a:lnTo>
                  <a:pt x="916" y="1569"/>
                </a:lnTo>
                <a:lnTo>
                  <a:pt x="918" y="1569"/>
                </a:lnTo>
                <a:lnTo>
                  <a:pt x="918" y="1567"/>
                </a:lnTo>
                <a:lnTo>
                  <a:pt x="919" y="1567"/>
                </a:lnTo>
                <a:lnTo>
                  <a:pt x="920" y="1567"/>
                </a:lnTo>
                <a:lnTo>
                  <a:pt x="920" y="1566"/>
                </a:lnTo>
                <a:lnTo>
                  <a:pt x="921" y="1566"/>
                </a:lnTo>
                <a:lnTo>
                  <a:pt x="922" y="1566"/>
                </a:lnTo>
                <a:lnTo>
                  <a:pt x="922" y="1565"/>
                </a:lnTo>
                <a:lnTo>
                  <a:pt x="923" y="1565"/>
                </a:lnTo>
                <a:lnTo>
                  <a:pt x="923" y="1566"/>
                </a:lnTo>
                <a:lnTo>
                  <a:pt x="922" y="1566"/>
                </a:lnTo>
                <a:lnTo>
                  <a:pt x="921" y="1567"/>
                </a:lnTo>
                <a:lnTo>
                  <a:pt x="921" y="1569"/>
                </a:lnTo>
                <a:lnTo>
                  <a:pt x="922" y="1569"/>
                </a:lnTo>
                <a:lnTo>
                  <a:pt x="922" y="1567"/>
                </a:lnTo>
                <a:lnTo>
                  <a:pt x="923" y="1567"/>
                </a:lnTo>
                <a:lnTo>
                  <a:pt x="924" y="1566"/>
                </a:lnTo>
                <a:lnTo>
                  <a:pt x="925" y="1566"/>
                </a:lnTo>
                <a:lnTo>
                  <a:pt x="926" y="1565"/>
                </a:lnTo>
                <a:lnTo>
                  <a:pt x="927" y="1565"/>
                </a:lnTo>
                <a:lnTo>
                  <a:pt x="927" y="1564"/>
                </a:lnTo>
                <a:lnTo>
                  <a:pt x="926" y="1564"/>
                </a:lnTo>
                <a:lnTo>
                  <a:pt x="925" y="1564"/>
                </a:lnTo>
                <a:lnTo>
                  <a:pt x="925" y="1565"/>
                </a:lnTo>
                <a:lnTo>
                  <a:pt x="924" y="1565"/>
                </a:lnTo>
                <a:lnTo>
                  <a:pt x="925" y="1564"/>
                </a:lnTo>
                <a:lnTo>
                  <a:pt x="926" y="1563"/>
                </a:lnTo>
                <a:lnTo>
                  <a:pt x="927" y="1563"/>
                </a:lnTo>
                <a:lnTo>
                  <a:pt x="927" y="1564"/>
                </a:lnTo>
                <a:lnTo>
                  <a:pt x="928" y="1564"/>
                </a:lnTo>
                <a:lnTo>
                  <a:pt x="929" y="1564"/>
                </a:lnTo>
                <a:lnTo>
                  <a:pt x="929" y="1563"/>
                </a:lnTo>
                <a:lnTo>
                  <a:pt x="931" y="1562"/>
                </a:lnTo>
                <a:lnTo>
                  <a:pt x="929" y="1562"/>
                </a:lnTo>
                <a:lnTo>
                  <a:pt x="929" y="1561"/>
                </a:lnTo>
                <a:lnTo>
                  <a:pt x="928" y="1561"/>
                </a:lnTo>
                <a:lnTo>
                  <a:pt x="928" y="1560"/>
                </a:lnTo>
                <a:lnTo>
                  <a:pt x="929" y="1561"/>
                </a:lnTo>
                <a:lnTo>
                  <a:pt x="929" y="1560"/>
                </a:lnTo>
                <a:lnTo>
                  <a:pt x="931" y="1560"/>
                </a:lnTo>
                <a:lnTo>
                  <a:pt x="932" y="1560"/>
                </a:lnTo>
                <a:lnTo>
                  <a:pt x="932" y="1559"/>
                </a:lnTo>
                <a:lnTo>
                  <a:pt x="931" y="1559"/>
                </a:lnTo>
                <a:lnTo>
                  <a:pt x="931" y="1558"/>
                </a:lnTo>
                <a:lnTo>
                  <a:pt x="929" y="1558"/>
                </a:lnTo>
                <a:lnTo>
                  <a:pt x="929" y="1558"/>
                </a:lnTo>
                <a:lnTo>
                  <a:pt x="928" y="1558"/>
                </a:lnTo>
                <a:lnTo>
                  <a:pt x="928" y="1557"/>
                </a:lnTo>
                <a:lnTo>
                  <a:pt x="927" y="1557"/>
                </a:lnTo>
                <a:lnTo>
                  <a:pt x="928" y="1556"/>
                </a:lnTo>
                <a:lnTo>
                  <a:pt x="929" y="1557"/>
                </a:lnTo>
                <a:lnTo>
                  <a:pt x="931" y="1556"/>
                </a:lnTo>
                <a:lnTo>
                  <a:pt x="931" y="1557"/>
                </a:lnTo>
                <a:lnTo>
                  <a:pt x="932" y="1558"/>
                </a:lnTo>
                <a:lnTo>
                  <a:pt x="933" y="1558"/>
                </a:lnTo>
                <a:lnTo>
                  <a:pt x="934" y="1558"/>
                </a:lnTo>
                <a:lnTo>
                  <a:pt x="934" y="1558"/>
                </a:lnTo>
                <a:lnTo>
                  <a:pt x="933" y="1558"/>
                </a:lnTo>
                <a:lnTo>
                  <a:pt x="933" y="1559"/>
                </a:lnTo>
                <a:lnTo>
                  <a:pt x="934" y="1559"/>
                </a:lnTo>
                <a:lnTo>
                  <a:pt x="935" y="1559"/>
                </a:lnTo>
                <a:lnTo>
                  <a:pt x="935" y="1560"/>
                </a:lnTo>
                <a:lnTo>
                  <a:pt x="936" y="1559"/>
                </a:lnTo>
                <a:lnTo>
                  <a:pt x="936" y="1558"/>
                </a:lnTo>
                <a:lnTo>
                  <a:pt x="937" y="1558"/>
                </a:lnTo>
                <a:lnTo>
                  <a:pt x="937" y="1559"/>
                </a:lnTo>
                <a:lnTo>
                  <a:pt x="937" y="1558"/>
                </a:lnTo>
                <a:lnTo>
                  <a:pt x="938" y="1558"/>
                </a:lnTo>
                <a:lnTo>
                  <a:pt x="938" y="1558"/>
                </a:lnTo>
                <a:lnTo>
                  <a:pt x="939" y="1557"/>
                </a:lnTo>
                <a:lnTo>
                  <a:pt x="940" y="1556"/>
                </a:lnTo>
                <a:lnTo>
                  <a:pt x="941" y="1555"/>
                </a:lnTo>
                <a:lnTo>
                  <a:pt x="942" y="1553"/>
                </a:lnTo>
                <a:lnTo>
                  <a:pt x="943" y="1552"/>
                </a:lnTo>
                <a:lnTo>
                  <a:pt x="945" y="1551"/>
                </a:lnTo>
                <a:lnTo>
                  <a:pt x="945" y="1550"/>
                </a:lnTo>
                <a:lnTo>
                  <a:pt x="943" y="1550"/>
                </a:lnTo>
                <a:lnTo>
                  <a:pt x="943" y="1549"/>
                </a:lnTo>
                <a:lnTo>
                  <a:pt x="945" y="1549"/>
                </a:lnTo>
                <a:lnTo>
                  <a:pt x="946" y="1549"/>
                </a:lnTo>
                <a:lnTo>
                  <a:pt x="945" y="1550"/>
                </a:lnTo>
                <a:lnTo>
                  <a:pt x="946" y="1550"/>
                </a:lnTo>
                <a:lnTo>
                  <a:pt x="947" y="1550"/>
                </a:lnTo>
                <a:lnTo>
                  <a:pt x="947" y="1549"/>
                </a:lnTo>
                <a:lnTo>
                  <a:pt x="948" y="1549"/>
                </a:lnTo>
                <a:lnTo>
                  <a:pt x="949" y="1548"/>
                </a:lnTo>
                <a:lnTo>
                  <a:pt x="950" y="1548"/>
                </a:lnTo>
                <a:lnTo>
                  <a:pt x="950" y="1547"/>
                </a:lnTo>
                <a:lnTo>
                  <a:pt x="949" y="1547"/>
                </a:lnTo>
                <a:lnTo>
                  <a:pt x="949" y="1546"/>
                </a:lnTo>
                <a:lnTo>
                  <a:pt x="949" y="1545"/>
                </a:lnTo>
                <a:lnTo>
                  <a:pt x="950" y="1546"/>
                </a:lnTo>
                <a:lnTo>
                  <a:pt x="950" y="1547"/>
                </a:lnTo>
                <a:lnTo>
                  <a:pt x="951" y="1547"/>
                </a:lnTo>
                <a:lnTo>
                  <a:pt x="951" y="1546"/>
                </a:lnTo>
                <a:lnTo>
                  <a:pt x="952" y="1545"/>
                </a:lnTo>
                <a:lnTo>
                  <a:pt x="953" y="1545"/>
                </a:lnTo>
                <a:lnTo>
                  <a:pt x="953" y="1544"/>
                </a:lnTo>
                <a:lnTo>
                  <a:pt x="953" y="1543"/>
                </a:lnTo>
                <a:lnTo>
                  <a:pt x="954" y="1543"/>
                </a:lnTo>
                <a:lnTo>
                  <a:pt x="953" y="1542"/>
                </a:lnTo>
                <a:lnTo>
                  <a:pt x="953" y="1541"/>
                </a:lnTo>
                <a:lnTo>
                  <a:pt x="952" y="1541"/>
                </a:lnTo>
                <a:lnTo>
                  <a:pt x="951" y="1539"/>
                </a:lnTo>
                <a:lnTo>
                  <a:pt x="952" y="1539"/>
                </a:lnTo>
                <a:lnTo>
                  <a:pt x="952" y="1538"/>
                </a:lnTo>
                <a:lnTo>
                  <a:pt x="951" y="1537"/>
                </a:lnTo>
                <a:lnTo>
                  <a:pt x="952" y="1537"/>
                </a:lnTo>
                <a:lnTo>
                  <a:pt x="952" y="1536"/>
                </a:lnTo>
                <a:lnTo>
                  <a:pt x="953" y="1536"/>
                </a:lnTo>
                <a:lnTo>
                  <a:pt x="953" y="1537"/>
                </a:lnTo>
                <a:lnTo>
                  <a:pt x="953" y="1538"/>
                </a:lnTo>
                <a:lnTo>
                  <a:pt x="953" y="1539"/>
                </a:lnTo>
                <a:lnTo>
                  <a:pt x="954" y="1541"/>
                </a:lnTo>
                <a:lnTo>
                  <a:pt x="955" y="1542"/>
                </a:lnTo>
                <a:lnTo>
                  <a:pt x="956" y="1541"/>
                </a:lnTo>
                <a:lnTo>
                  <a:pt x="956" y="1542"/>
                </a:lnTo>
                <a:lnTo>
                  <a:pt x="955" y="1542"/>
                </a:lnTo>
                <a:lnTo>
                  <a:pt x="955" y="1543"/>
                </a:lnTo>
                <a:lnTo>
                  <a:pt x="955" y="1544"/>
                </a:lnTo>
                <a:lnTo>
                  <a:pt x="955" y="1545"/>
                </a:lnTo>
                <a:lnTo>
                  <a:pt x="954" y="1545"/>
                </a:lnTo>
                <a:lnTo>
                  <a:pt x="955" y="1546"/>
                </a:lnTo>
                <a:lnTo>
                  <a:pt x="956" y="1546"/>
                </a:lnTo>
                <a:lnTo>
                  <a:pt x="957" y="1546"/>
                </a:lnTo>
                <a:lnTo>
                  <a:pt x="959" y="1546"/>
                </a:lnTo>
                <a:lnTo>
                  <a:pt x="959" y="1545"/>
                </a:lnTo>
                <a:lnTo>
                  <a:pt x="960" y="1545"/>
                </a:lnTo>
                <a:lnTo>
                  <a:pt x="961" y="1545"/>
                </a:lnTo>
                <a:lnTo>
                  <a:pt x="961" y="1544"/>
                </a:lnTo>
                <a:lnTo>
                  <a:pt x="963" y="1544"/>
                </a:lnTo>
                <a:lnTo>
                  <a:pt x="963" y="1544"/>
                </a:lnTo>
                <a:lnTo>
                  <a:pt x="964" y="1544"/>
                </a:lnTo>
                <a:lnTo>
                  <a:pt x="964" y="1543"/>
                </a:lnTo>
                <a:lnTo>
                  <a:pt x="965" y="1543"/>
                </a:lnTo>
                <a:lnTo>
                  <a:pt x="966" y="1543"/>
                </a:lnTo>
                <a:lnTo>
                  <a:pt x="968" y="1542"/>
                </a:lnTo>
                <a:lnTo>
                  <a:pt x="968" y="1541"/>
                </a:lnTo>
                <a:lnTo>
                  <a:pt x="969" y="1542"/>
                </a:lnTo>
                <a:lnTo>
                  <a:pt x="970" y="1542"/>
                </a:lnTo>
                <a:lnTo>
                  <a:pt x="970" y="1541"/>
                </a:lnTo>
                <a:lnTo>
                  <a:pt x="971" y="1541"/>
                </a:lnTo>
                <a:lnTo>
                  <a:pt x="973" y="1541"/>
                </a:lnTo>
                <a:lnTo>
                  <a:pt x="974" y="1541"/>
                </a:lnTo>
                <a:lnTo>
                  <a:pt x="978" y="1539"/>
                </a:lnTo>
                <a:lnTo>
                  <a:pt x="989" y="1541"/>
                </a:lnTo>
                <a:lnTo>
                  <a:pt x="989" y="1539"/>
                </a:lnTo>
                <a:lnTo>
                  <a:pt x="989" y="1539"/>
                </a:lnTo>
                <a:lnTo>
                  <a:pt x="990" y="1539"/>
                </a:lnTo>
                <a:lnTo>
                  <a:pt x="990" y="1538"/>
                </a:lnTo>
                <a:lnTo>
                  <a:pt x="990" y="1537"/>
                </a:lnTo>
                <a:lnTo>
                  <a:pt x="989" y="1537"/>
                </a:lnTo>
                <a:lnTo>
                  <a:pt x="989" y="1536"/>
                </a:lnTo>
                <a:lnTo>
                  <a:pt x="989" y="1536"/>
                </a:lnTo>
                <a:lnTo>
                  <a:pt x="988" y="1536"/>
                </a:lnTo>
                <a:lnTo>
                  <a:pt x="988" y="1537"/>
                </a:lnTo>
                <a:lnTo>
                  <a:pt x="987" y="1537"/>
                </a:lnTo>
                <a:lnTo>
                  <a:pt x="987" y="1538"/>
                </a:lnTo>
                <a:lnTo>
                  <a:pt x="985" y="1537"/>
                </a:lnTo>
                <a:lnTo>
                  <a:pt x="984" y="1537"/>
                </a:lnTo>
                <a:lnTo>
                  <a:pt x="985" y="1536"/>
                </a:lnTo>
                <a:lnTo>
                  <a:pt x="987" y="1536"/>
                </a:lnTo>
                <a:lnTo>
                  <a:pt x="987" y="1535"/>
                </a:lnTo>
                <a:lnTo>
                  <a:pt x="988" y="1535"/>
                </a:lnTo>
                <a:lnTo>
                  <a:pt x="988" y="1534"/>
                </a:lnTo>
                <a:lnTo>
                  <a:pt x="989" y="1534"/>
                </a:lnTo>
                <a:lnTo>
                  <a:pt x="989" y="1533"/>
                </a:lnTo>
                <a:lnTo>
                  <a:pt x="989" y="1533"/>
                </a:lnTo>
                <a:lnTo>
                  <a:pt x="989" y="1534"/>
                </a:lnTo>
                <a:lnTo>
                  <a:pt x="990" y="1534"/>
                </a:lnTo>
                <a:lnTo>
                  <a:pt x="991" y="1534"/>
                </a:lnTo>
                <a:lnTo>
                  <a:pt x="992" y="1533"/>
                </a:lnTo>
                <a:lnTo>
                  <a:pt x="992" y="1534"/>
                </a:lnTo>
                <a:lnTo>
                  <a:pt x="993" y="1535"/>
                </a:lnTo>
                <a:lnTo>
                  <a:pt x="993" y="1536"/>
                </a:lnTo>
                <a:lnTo>
                  <a:pt x="994" y="1536"/>
                </a:lnTo>
                <a:lnTo>
                  <a:pt x="994" y="1537"/>
                </a:lnTo>
                <a:lnTo>
                  <a:pt x="994" y="1538"/>
                </a:lnTo>
                <a:lnTo>
                  <a:pt x="993" y="1539"/>
                </a:lnTo>
                <a:lnTo>
                  <a:pt x="994" y="1541"/>
                </a:lnTo>
                <a:lnTo>
                  <a:pt x="993" y="1541"/>
                </a:lnTo>
                <a:lnTo>
                  <a:pt x="993" y="1542"/>
                </a:lnTo>
                <a:lnTo>
                  <a:pt x="994" y="1542"/>
                </a:lnTo>
                <a:lnTo>
                  <a:pt x="995" y="1542"/>
                </a:lnTo>
                <a:lnTo>
                  <a:pt x="996" y="1542"/>
                </a:lnTo>
                <a:lnTo>
                  <a:pt x="997" y="1542"/>
                </a:lnTo>
                <a:lnTo>
                  <a:pt x="997" y="1543"/>
                </a:lnTo>
                <a:lnTo>
                  <a:pt x="998" y="1543"/>
                </a:lnTo>
                <a:lnTo>
                  <a:pt x="997" y="1541"/>
                </a:lnTo>
                <a:lnTo>
                  <a:pt x="997" y="1539"/>
                </a:lnTo>
                <a:lnTo>
                  <a:pt x="997" y="1538"/>
                </a:lnTo>
                <a:lnTo>
                  <a:pt x="998" y="1537"/>
                </a:lnTo>
                <a:lnTo>
                  <a:pt x="998" y="1536"/>
                </a:lnTo>
                <a:lnTo>
                  <a:pt x="997" y="1536"/>
                </a:lnTo>
                <a:lnTo>
                  <a:pt x="998" y="1535"/>
                </a:lnTo>
                <a:lnTo>
                  <a:pt x="998" y="1534"/>
                </a:lnTo>
                <a:lnTo>
                  <a:pt x="998" y="1533"/>
                </a:lnTo>
                <a:lnTo>
                  <a:pt x="998" y="1532"/>
                </a:lnTo>
                <a:lnTo>
                  <a:pt x="997" y="1532"/>
                </a:lnTo>
                <a:lnTo>
                  <a:pt x="997" y="1532"/>
                </a:lnTo>
                <a:lnTo>
                  <a:pt x="998" y="1532"/>
                </a:lnTo>
                <a:lnTo>
                  <a:pt x="999" y="1532"/>
                </a:lnTo>
                <a:lnTo>
                  <a:pt x="999" y="1533"/>
                </a:lnTo>
                <a:lnTo>
                  <a:pt x="999" y="1534"/>
                </a:lnTo>
                <a:lnTo>
                  <a:pt x="1001" y="1535"/>
                </a:lnTo>
                <a:lnTo>
                  <a:pt x="1002" y="1535"/>
                </a:lnTo>
                <a:lnTo>
                  <a:pt x="1002" y="1534"/>
                </a:lnTo>
                <a:lnTo>
                  <a:pt x="1003" y="1533"/>
                </a:lnTo>
                <a:lnTo>
                  <a:pt x="1003" y="1534"/>
                </a:lnTo>
                <a:lnTo>
                  <a:pt x="1003" y="1535"/>
                </a:lnTo>
                <a:lnTo>
                  <a:pt x="1002" y="1535"/>
                </a:lnTo>
                <a:lnTo>
                  <a:pt x="1002" y="1536"/>
                </a:lnTo>
                <a:lnTo>
                  <a:pt x="1003" y="1538"/>
                </a:lnTo>
                <a:lnTo>
                  <a:pt x="1003" y="1541"/>
                </a:lnTo>
                <a:lnTo>
                  <a:pt x="1004" y="1541"/>
                </a:lnTo>
                <a:lnTo>
                  <a:pt x="1007" y="1541"/>
                </a:lnTo>
                <a:lnTo>
                  <a:pt x="1008" y="1541"/>
                </a:lnTo>
                <a:lnTo>
                  <a:pt x="1008" y="1539"/>
                </a:lnTo>
                <a:lnTo>
                  <a:pt x="1008" y="1538"/>
                </a:lnTo>
                <a:lnTo>
                  <a:pt x="1008" y="1537"/>
                </a:lnTo>
                <a:lnTo>
                  <a:pt x="1008" y="1536"/>
                </a:lnTo>
                <a:lnTo>
                  <a:pt x="1009" y="1536"/>
                </a:lnTo>
                <a:lnTo>
                  <a:pt x="1009" y="1535"/>
                </a:lnTo>
                <a:lnTo>
                  <a:pt x="1009" y="1534"/>
                </a:lnTo>
                <a:lnTo>
                  <a:pt x="1008" y="1533"/>
                </a:lnTo>
                <a:lnTo>
                  <a:pt x="1009" y="1533"/>
                </a:lnTo>
                <a:lnTo>
                  <a:pt x="1010" y="1533"/>
                </a:lnTo>
                <a:lnTo>
                  <a:pt x="1010" y="1532"/>
                </a:lnTo>
                <a:lnTo>
                  <a:pt x="1011" y="1532"/>
                </a:lnTo>
                <a:lnTo>
                  <a:pt x="1011" y="1533"/>
                </a:lnTo>
                <a:lnTo>
                  <a:pt x="1010" y="1533"/>
                </a:lnTo>
                <a:lnTo>
                  <a:pt x="1010" y="1534"/>
                </a:lnTo>
                <a:lnTo>
                  <a:pt x="1010" y="1535"/>
                </a:lnTo>
                <a:lnTo>
                  <a:pt x="1010" y="1536"/>
                </a:lnTo>
                <a:lnTo>
                  <a:pt x="1011" y="1536"/>
                </a:lnTo>
                <a:lnTo>
                  <a:pt x="1011" y="1535"/>
                </a:lnTo>
                <a:lnTo>
                  <a:pt x="1012" y="1534"/>
                </a:lnTo>
                <a:lnTo>
                  <a:pt x="1013" y="1532"/>
                </a:lnTo>
                <a:lnTo>
                  <a:pt x="1013" y="1532"/>
                </a:lnTo>
                <a:lnTo>
                  <a:pt x="1013" y="1531"/>
                </a:lnTo>
                <a:lnTo>
                  <a:pt x="1015" y="1531"/>
                </a:lnTo>
                <a:lnTo>
                  <a:pt x="1015" y="1530"/>
                </a:lnTo>
                <a:lnTo>
                  <a:pt x="1015" y="1529"/>
                </a:lnTo>
                <a:lnTo>
                  <a:pt x="1016" y="1529"/>
                </a:lnTo>
                <a:lnTo>
                  <a:pt x="1016" y="1528"/>
                </a:lnTo>
                <a:lnTo>
                  <a:pt x="1017" y="1528"/>
                </a:lnTo>
                <a:lnTo>
                  <a:pt x="1017" y="1526"/>
                </a:lnTo>
                <a:lnTo>
                  <a:pt x="1017" y="1525"/>
                </a:lnTo>
                <a:lnTo>
                  <a:pt x="1017" y="1524"/>
                </a:lnTo>
                <a:lnTo>
                  <a:pt x="1017" y="1523"/>
                </a:lnTo>
                <a:lnTo>
                  <a:pt x="1017" y="1522"/>
                </a:lnTo>
                <a:lnTo>
                  <a:pt x="1018" y="1522"/>
                </a:lnTo>
                <a:lnTo>
                  <a:pt x="1018" y="1523"/>
                </a:lnTo>
                <a:lnTo>
                  <a:pt x="1018" y="1524"/>
                </a:lnTo>
                <a:lnTo>
                  <a:pt x="1018" y="1525"/>
                </a:lnTo>
                <a:lnTo>
                  <a:pt x="1019" y="1526"/>
                </a:lnTo>
                <a:lnTo>
                  <a:pt x="1019" y="1525"/>
                </a:lnTo>
                <a:lnTo>
                  <a:pt x="1020" y="1525"/>
                </a:lnTo>
                <a:lnTo>
                  <a:pt x="1019" y="1524"/>
                </a:lnTo>
                <a:lnTo>
                  <a:pt x="1020" y="1524"/>
                </a:lnTo>
                <a:lnTo>
                  <a:pt x="1021" y="1524"/>
                </a:lnTo>
                <a:lnTo>
                  <a:pt x="1022" y="1524"/>
                </a:lnTo>
                <a:lnTo>
                  <a:pt x="1023" y="1523"/>
                </a:lnTo>
                <a:lnTo>
                  <a:pt x="1025" y="1520"/>
                </a:lnTo>
                <a:lnTo>
                  <a:pt x="1024" y="1520"/>
                </a:lnTo>
                <a:lnTo>
                  <a:pt x="1023" y="1520"/>
                </a:lnTo>
                <a:lnTo>
                  <a:pt x="1023" y="1519"/>
                </a:lnTo>
                <a:lnTo>
                  <a:pt x="1023" y="1518"/>
                </a:lnTo>
                <a:lnTo>
                  <a:pt x="1023" y="1517"/>
                </a:lnTo>
                <a:lnTo>
                  <a:pt x="1024" y="1517"/>
                </a:lnTo>
                <a:lnTo>
                  <a:pt x="1025" y="1518"/>
                </a:lnTo>
                <a:lnTo>
                  <a:pt x="1027" y="1517"/>
                </a:lnTo>
                <a:lnTo>
                  <a:pt x="1029" y="1517"/>
                </a:lnTo>
                <a:lnTo>
                  <a:pt x="1029" y="1516"/>
                </a:lnTo>
                <a:lnTo>
                  <a:pt x="1027" y="1516"/>
                </a:lnTo>
                <a:lnTo>
                  <a:pt x="1027" y="1515"/>
                </a:lnTo>
                <a:lnTo>
                  <a:pt x="1029" y="1516"/>
                </a:lnTo>
                <a:lnTo>
                  <a:pt x="1030" y="1516"/>
                </a:lnTo>
                <a:lnTo>
                  <a:pt x="1030" y="1515"/>
                </a:lnTo>
                <a:lnTo>
                  <a:pt x="1030" y="1514"/>
                </a:lnTo>
                <a:lnTo>
                  <a:pt x="1029" y="1514"/>
                </a:lnTo>
                <a:lnTo>
                  <a:pt x="1027" y="1512"/>
                </a:lnTo>
                <a:lnTo>
                  <a:pt x="1027" y="1511"/>
                </a:lnTo>
                <a:lnTo>
                  <a:pt x="1026" y="1510"/>
                </a:lnTo>
                <a:lnTo>
                  <a:pt x="1029" y="1510"/>
                </a:lnTo>
                <a:lnTo>
                  <a:pt x="1030" y="1510"/>
                </a:lnTo>
                <a:lnTo>
                  <a:pt x="1030" y="1509"/>
                </a:lnTo>
                <a:lnTo>
                  <a:pt x="1031" y="1509"/>
                </a:lnTo>
                <a:lnTo>
                  <a:pt x="1027" y="1508"/>
                </a:lnTo>
                <a:lnTo>
                  <a:pt x="1023" y="1506"/>
                </a:lnTo>
                <a:lnTo>
                  <a:pt x="1023" y="1507"/>
                </a:lnTo>
                <a:lnTo>
                  <a:pt x="1024" y="1507"/>
                </a:lnTo>
                <a:lnTo>
                  <a:pt x="1024" y="1508"/>
                </a:lnTo>
                <a:lnTo>
                  <a:pt x="1023" y="1508"/>
                </a:lnTo>
                <a:lnTo>
                  <a:pt x="1023" y="1507"/>
                </a:lnTo>
                <a:lnTo>
                  <a:pt x="1022" y="1507"/>
                </a:lnTo>
                <a:lnTo>
                  <a:pt x="1023" y="1510"/>
                </a:lnTo>
                <a:lnTo>
                  <a:pt x="1025" y="1512"/>
                </a:lnTo>
                <a:lnTo>
                  <a:pt x="1025" y="1514"/>
                </a:lnTo>
                <a:lnTo>
                  <a:pt x="1025" y="1515"/>
                </a:lnTo>
                <a:lnTo>
                  <a:pt x="1024" y="1514"/>
                </a:lnTo>
                <a:lnTo>
                  <a:pt x="1023" y="1514"/>
                </a:lnTo>
                <a:lnTo>
                  <a:pt x="1023" y="1512"/>
                </a:lnTo>
                <a:lnTo>
                  <a:pt x="1022" y="1512"/>
                </a:lnTo>
                <a:lnTo>
                  <a:pt x="1021" y="1512"/>
                </a:lnTo>
                <a:lnTo>
                  <a:pt x="1021" y="1514"/>
                </a:lnTo>
                <a:lnTo>
                  <a:pt x="1020" y="1512"/>
                </a:lnTo>
                <a:lnTo>
                  <a:pt x="1020" y="1514"/>
                </a:lnTo>
                <a:lnTo>
                  <a:pt x="1020" y="1515"/>
                </a:lnTo>
                <a:lnTo>
                  <a:pt x="1019" y="1515"/>
                </a:lnTo>
                <a:lnTo>
                  <a:pt x="1019" y="1516"/>
                </a:lnTo>
                <a:lnTo>
                  <a:pt x="1019" y="1517"/>
                </a:lnTo>
                <a:lnTo>
                  <a:pt x="1018" y="1517"/>
                </a:lnTo>
                <a:lnTo>
                  <a:pt x="1018" y="1516"/>
                </a:lnTo>
                <a:lnTo>
                  <a:pt x="1018" y="1515"/>
                </a:lnTo>
                <a:lnTo>
                  <a:pt x="1018" y="1514"/>
                </a:lnTo>
                <a:lnTo>
                  <a:pt x="1017" y="1514"/>
                </a:lnTo>
                <a:lnTo>
                  <a:pt x="1017" y="1515"/>
                </a:lnTo>
                <a:lnTo>
                  <a:pt x="1016" y="1515"/>
                </a:lnTo>
                <a:lnTo>
                  <a:pt x="1016" y="1516"/>
                </a:lnTo>
                <a:lnTo>
                  <a:pt x="1015" y="1516"/>
                </a:lnTo>
                <a:lnTo>
                  <a:pt x="1015" y="1516"/>
                </a:lnTo>
                <a:lnTo>
                  <a:pt x="1015" y="1517"/>
                </a:lnTo>
                <a:lnTo>
                  <a:pt x="1015" y="1518"/>
                </a:lnTo>
                <a:lnTo>
                  <a:pt x="1013" y="1517"/>
                </a:lnTo>
                <a:lnTo>
                  <a:pt x="1012" y="1517"/>
                </a:lnTo>
                <a:lnTo>
                  <a:pt x="1012" y="1516"/>
                </a:lnTo>
                <a:lnTo>
                  <a:pt x="1013" y="1516"/>
                </a:lnTo>
                <a:lnTo>
                  <a:pt x="1013" y="1515"/>
                </a:lnTo>
                <a:lnTo>
                  <a:pt x="1012" y="1515"/>
                </a:lnTo>
                <a:lnTo>
                  <a:pt x="1012" y="1514"/>
                </a:lnTo>
                <a:lnTo>
                  <a:pt x="1013" y="1514"/>
                </a:lnTo>
                <a:lnTo>
                  <a:pt x="1015" y="1514"/>
                </a:lnTo>
                <a:lnTo>
                  <a:pt x="1015" y="1514"/>
                </a:lnTo>
                <a:lnTo>
                  <a:pt x="1015" y="1512"/>
                </a:lnTo>
                <a:lnTo>
                  <a:pt x="1016" y="1512"/>
                </a:lnTo>
                <a:lnTo>
                  <a:pt x="1016" y="1511"/>
                </a:lnTo>
                <a:lnTo>
                  <a:pt x="1016" y="1510"/>
                </a:lnTo>
                <a:lnTo>
                  <a:pt x="1015" y="1509"/>
                </a:lnTo>
                <a:lnTo>
                  <a:pt x="1015" y="1510"/>
                </a:lnTo>
                <a:lnTo>
                  <a:pt x="1015" y="1509"/>
                </a:lnTo>
                <a:lnTo>
                  <a:pt x="1015" y="1508"/>
                </a:lnTo>
                <a:lnTo>
                  <a:pt x="1015" y="1507"/>
                </a:lnTo>
                <a:lnTo>
                  <a:pt x="1015" y="1507"/>
                </a:lnTo>
                <a:lnTo>
                  <a:pt x="1015" y="1506"/>
                </a:lnTo>
                <a:lnTo>
                  <a:pt x="1015" y="1506"/>
                </a:lnTo>
                <a:lnTo>
                  <a:pt x="1015" y="1505"/>
                </a:lnTo>
                <a:lnTo>
                  <a:pt x="1015" y="1504"/>
                </a:lnTo>
                <a:lnTo>
                  <a:pt x="1015" y="1504"/>
                </a:lnTo>
                <a:lnTo>
                  <a:pt x="1013" y="1504"/>
                </a:lnTo>
                <a:lnTo>
                  <a:pt x="1013" y="1503"/>
                </a:lnTo>
                <a:lnTo>
                  <a:pt x="1012" y="1502"/>
                </a:lnTo>
                <a:lnTo>
                  <a:pt x="1012" y="1504"/>
                </a:lnTo>
                <a:lnTo>
                  <a:pt x="1012" y="1505"/>
                </a:lnTo>
                <a:lnTo>
                  <a:pt x="1012" y="1506"/>
                </a:lnTo>
                <a:lnTo>
                  <a:pt x="1013" y="1506"/>
                </a:lnTo>
                <a:lnTo>
                  <a:pt x="1013" y="1506"/>
                </a:lnTo>
                <a:lnTo>
                  <a:pt x="1012" y="1507"/>
                </a:lnTo>
                <a:lnTo>
                  <a:pt x="1012" y="1506"/>
                </a:lnTo>
                <a:lnTo>
                  <a:pt x="1012" y="1506"/>
                </a:lnTo>
                <a:lnTo>
                  <a:pt x="1011" y="1506"/>
                </a:lnTo>
                <a:lnTo>
                  <a:pt x="1010" y="1506"/>
                </a:lnTo>
                <a:lnTo>
                  <a:pt x="1010" y="1506"/>
                </a:lnTo>
                <a:lnTo>
                  <a:pt x="1010" y="1507"/>
                </a:lnTo>
                <a:lnTo>
                  <a:pt x="1011" y="1507"/>
                </a:lnTo>
                <a:lnTo>
                  <a:pt x="1011" y="1508"/>
                </a:lnTo>
                <a:lnTo>
                  <a:pt x="1010" y="1508"/>
                </a:lnTo>
                <a:lnTo>
                  <a:pt x="1009" y="1509"/>
                </a:lnTo>
                <a:lnTo>
                  <a:pt x="1010" y="1509"/>
                </a:lnTo>
                <a:lnTo>
                  <a:pt x="1010" y="1510"/>
                </a:lnTo>
                <a:lnTo>
                  <a:pt x="1011" y="1510"/>
                </a:lnTo>
                <a:lnTo>
                  <a:pt x="1010" y="1511"/>
                </a:lnTo>
                <a:lnTo>
                  <a:pt x="1011" y="1511"/>
                </a:lnTo>
                <a:lnTo>
                  <a:pt x="1011" y="1512"/>
                </a:lnTo>
                <a:lnTo>
                  <a:pt x="1010" y="1514"/>
                </a:lnTo>
                <a:lnTo>
                  <a:pt x="1010" y="1515"/>
                </a:lnTo>
                <a:lnTo>
                  <a:pt x="1009" y="1514"/>
                </a:lnTo>
                <a:lnTo>
                  <a:pt x="1010" y="1512"/>
                </a:lnTo>
                <a:lnTo>
                  <a:pt x="1010" y="1511"/>
                </a:lnTo>
                <a:lnTo>
                  <a:pt x="1009" y="1511"/>
                </a:lnTo>
                <a:lnTo>
                  <a:pt x="1009" y="1510"/>
                </a:lnTo>
                <a:lnTo>
                  <a:pt x="1008" y="1510"/>
                </a:lnTo>
                <a:lnTo>
                  <a:pt x="1008" y="1509"/>
                </a:lnTo>
                <a:lnTo>
                  <a:pt x="1007" y="1509"/>
                </a:lnTo>
                <a:lnTo>
                  <a:pt x="1006" y="1509"/>
                </a:lnTo>
                <a:lnTo>
                  <a:pt x="1004" y="1509"/>
                </a:lnTo>
                <a:lnTo>
                  <a:pt x="1003" y="1510"/>
                </a:lnTo>
                <a:lnTo>
                  <a:pt x="1002" y="1510"/>
                </a:lnTo>
                <a:lnTo>
                  <a:pt x="1002" y="1511"/>
                </a:lnTo>
                <a:lnTo>
                  <a:pt x="1002" y="1512"/>
                </a:lnTo>
                <a:lnTo>
                  <a:pt x="1002" y="1514"/>
                </a:lnTo>
                <a:lnTo>
                  <a:pt x="1003" y="1514"/>
                </a:lnTo>
                <a:lnTo>
                  <a:pt x="1002" y="1515"/>
                </a:lnTo>
                <a:lnTo>
                  <a:pt x="1001" y="1514"/>
                </a:lnTo>
                <a:lnTo>
                  <a:pt x="1001" y="1512"/>
                </a:lnTo>
                <a:lnTo>
                  <a:pt x="1001" y="1511"/>
                </a:lnTo>
                <a:lnTo>
                  <a:pt x="999" y="1511"/>
                </a:lnTo>
                <a:lnTo>
                  <a:pt x="997" y="1511"/>
                </a:lnTo>
                <a:lnTo>
                  <a:pt x="996" y="1511"/>
                </a:lnTo>
                <a:lnTo>
                  <a:pt x="995" y="1511"/>
                </a:lnTo>
                <a:lnTo>
                  <a:pt x="994" y="1511"/>
                </a:lnTo>
                <a:lnTo>
                  <a:pt x="994" y="1512"/>
                </a:lnTo>
                <a:lnTo>
                  <a:pt x="993" y="1512"/>
                </a:lnTo>
                <a:lnTo>
                  <a:pt x="993" y="1514"/>
                </a:lnTo>
                <a:lnTo>
                  <a:pt x="993" y="1515"/>
                </a:lnTo>
                <a:lnTo>
                  <a:pt x="994" y="1515"/>
                </a:lnTo>
                <a:lnTo>
                  <a:pt x="994" y="1516"/>
                </a:lnTo>
                <a:lnTo>
                  <a:pt x="995" y="1517"/>
                </a:lnTo>
                <a:lnTo>
                  <a:pt x="994" y="1517"/>
                </a:lnTo>
                <a:lnTo>
                  <a:pt x="994" y="1516"/>
                </a:lnTo>
                <a:lnTo>
                  <a:pt x="993" y="1516"/>
                </a:lnTo>
                <a:lnTo>
                  <a:pt x="992" y="1516"/>
                </a:lnTo>
                <a:lnTo>
                  <a:pt x="992" y="1515"/>
                </a:lnTo>
                <a:lnTo>
                  <a:pt x="991" y="1515"/>
                </a:lnTo>
                <a:lnTo>
                  <a:pt x="990" y="1515"/>
                </a:lnTo>
                <a:lnTo>
                  <a:pt x="989" y="1516"/>
                </a:lnTo>
                <a:lnTo>
                  <a:pt x="989" y="1517"/>
                </a:lnTo>
                <a:lnTo>
                  <a:pt x="989" y="1518"/>
                </a:lnTo>
                <a:lnTo>
                  <a:pt x="987" y="1519"/>
                </a:lnTo>
                <a:lnTo>
                  <a:pt x="987" y="1520"/>
                </a:lnTo>
                <a:lnTo>
                  <a:pt x="985" y="1520"/>
                </a:lnTo>
                <a:lnTo>
                  <a:pt x="985" y="1521"/>
                </a:lnTo>
                <a:lnTo>
                  <a:pt x="984" y="1521"/>
                </a:lnTo>
                <a:lnTo>
                  <a:pt x="985" y="1520"/>
                </a:lnTo>
                <a:lnTo>
                  <a:pt x="985" y="1519"/>
                </a:lnTo>
                <a:lnTo>
                  <a:pt x="984" y="1519"/>
                </a:lnTo>
                <a:lnTo>
                  <a:pt x="983" y="1518"/>
                </a:lnTo>
                <a:lnTo>
                  <a:pt x="982" y="1518"/>
                </a:lnTo>
                <a:lnTo>
                  <a:pt x="982" y="1517"/>
                </a:lnTo>
                <a:lnTo>
                  <a:pt x="981" y="1517"/>
                </a:lnTo>
                <a:lnTo>
                  <a:pt x="978" y="1517"/>
                </a:lnTo>
                <a:lnTo>
                  <a:pt x="977" y="1517"/>
                </a:lnTo>
                <a:lnTo>
                  <a:pt x="978" y="1518"/>
                </a:lnTo>
                <a:lnTo>
                  <a:pt x="977" y="1518"/>
                </a:lnTo>
                <a:lnTo>
                  <a:pt x="977" y="1517"/>
                </a:lnTo>
                <a:lnTo>
                  <a:pt x="976" y="1516"/>
                </a:lnTo>
                <a:lnTo>
                  <a:pt x="975" y="1516"/>
                </a:lnTo>
                <a:lnTo>
                  <a:pt x="974" y="1516"/>
                </a:lnTo>
                <a:lnTo>
                  <a:pt x="973" y="1516"/>
                </a:lnTo>
                <a:lnTo>
                  <a:pt x="974" y="1515"/>
                </a:lnTo>
                <a:lnTo>
                  <a:pt x="973" y="1515"/>
                </a:lnTo>
                <a:lnTo>
                  <a:pt x="973" y="1514"/>
                </a:lnTo>
                <a:lnTo>
                  <a:pt x="971" y="1514"/>
                </a:lnTo>
                <a:lnTo>
                  <a:pt x="970" y="1514"/>
                </a:lnTo>
                <a:lnTo>
                  <a:pt x="970" y="1512"/>
                </a:lnTo>
                <a:lnTo>
                  <a:pt x="969" y="1512"/>
                </a:lnTo>
                <a:lnTo>
                  <a:pt x="966" y="1510"/>
                </a:lnTo>
                <a:lnTo>
                  <a:pt x="966" y="1509"/>
                </a:lnTo>
                <a:lnTo>
                  <a:pt x="965" y="1509"/>
                </a:lnTo>
                <a:lnTo>
                  <a:pt x="965" y="1508"/>
                </a:lnTo>
                <a:lnTo>
                  <a:pt x="965" y="1507"/>
                </a:lnTo>
                <a:lnTo>
                  <a:pt x="964" y="1506"/>
                </a:lnTo>
                <a:lnTo>
                  <a:pt x="964" y="1506"/>
                </a:lnTo>
                <a:lnTo>
                  <a:pt x="964" y="1505"/>
                </a:lnTo>
                <a:lnTo>
                  <a:pt x="963" y="1503"/>
                </a:lnTo>
                <a:lnTo>
                  <a:pt x="961" y="1500"/>
                </a:lnTo>
                <a:lnTo>
                  <a:pt x="961" y="1497"/>
                </a:lnTo>
                <a:lnTo>
                  <a:pt x="960" y="1496"/>
                </a:lnTo>
                <a:lnTo>
                  <a:pt x="962" y="1495"/>
                </a:lnTo>
                <a:lnTo>
                  <a:pt x="964" y="1502"/>
                </a:lnTo>
                <a:lnTo>
                  <a:pt x="966" y="1504"/>
                </a:lnTo>
                <a:lnTo>
                  <a:pt x="967" y="1504"/>
                </a:lnTo>
                <a:lnTo>
                  <a:pt x="968" y="1504"/>
                </a:lnTo>
                <a:lnTo>
                  <a:pt x="968" y="1503"/>
                </a:lnTo>
                <a:lnTo>
                  <a:pt x="968" y="1502"/>
                </a:lnTo>
                <a:lnTo>
                  <a:pt x="969" y="1502"/>
                </a:lnTo>
                <a:lnTo>
                  <a:pt x="969" y="1503"/>
                </a:lnTo>
                <a:lnTo>
                  <a:pt x="969" y="1504"/>
                </a:lnTo>
                <a:lnTo>
                  <a:pt x="968" y="1504"/>
                </a:lnTo>
                <a:lnTo>
                  <a:pt x="968" y="1505"/>
                </a:lnTo>
                <a:lnTo>
                  <a:pt x="969" y="1505"/>
                </a:lnTo>
                <a:lnTo>
                  <a:pt x="970" y="1505"/>
                </a:lnTo>
                <a:lnTo>
                  <a:pt x="969" y="1506"/>
                </a:lnTo>
                <a:lnTo>
                  <a:pt x="970" y="1506"/>
                </a:lnTo>
                <a:lnTo>
                  <a:pt x="973" y="1507"/>
                </a:lnTo>
                <a:lnTo>
                  <a:pt x="976" y="1509"/>
                </a:lnTo>
                <a:lnTo>
                  <a:pt x="980" y="1512"/>
                </a:lnTo>
                <a:lnTo>
                  <a:pt x="982" y="1514"/>
                </a:lnTo>
                <a:lnTo>
                  <a:pt x="982" y="1512"/>
                </a:lnTo>
                <a:lnTo>
                  <a:pt x="983" y="1512"/>
                </a:lnTo>
                <a:lnTo>
                  <a:pt x="984" y="1512"/>
                </a:lnTo>
                <a:lnTo>
                  <a:pt x="985" y="1511"/>
                </a:lnTo>
                <a:lnTo>
                  <a:pt x="985" y="1510"/>
                </a:lnTo>
                <a:lnTo>
                  <a:pt x="987" y="1510"/>
                </a:lnTo>
                <a:lnTo>
                  <a:pt x="989" y="1509"/>
                </a:lnTo>
                <a:lnTo>
                  <a:pt x="989" y="1509"/>
                </a:lnTo>
                <a:lnTo>
                  <a:pt x="990" y="1508"/>
                </a:lnTo>
                <a:lnTo>
                  <a:pt x="990" y="1507"/>
                </a:lnTo>
                <a:lnTo>
                  <a:pt x="989" y="1507"/>
                </a:lnTo>
                <a:lnTo>
                  <a:pt x="990" y="1506"/>
                </a:lnTo>
                <a:lnTo>
                  <a:pt x="990" y="1507"/>
                </a:lnTo>
                <a:lnTo>
                  <a:pt x="991" y="1507"/>
                </a:lnTo>
                <a:lnTo>
                  <a:pt x="992" y="1507"/>
                </a:lnTo>
                <a:lnTo>
                  <a:pt x="992" y="1506"/>
                </a:lnTo>
                <a:lnTo>
                  <a:pt x="993" y="1506"/>
                </a:lnTo>
                <a:lnTo>
                  <a:pt x="994" y="1506"/>
                </a:lnTo>
                <a:lnTo>
                  <a:pt x="995" y="1506"/>
                </a:lnTo>
                <a:lnTo>
                  <a:pt x="996" y="1505"/>
                </a:lnTo>
                <a:lnTo>
                  <a:pt x="996" y="1504"/>
                </a:lnTo>
                <a:lnTo>
                  <a:pt x="997" y="1504"/>
                </a:lnTo>
                <a:lnTo>
                  <a:pt x="1001" y="1502"/>
                </a:lnTo>
                <a:lnTo>
                  <a:pt x="1001" y="1501"/>
                </a:lnTo>
                <a:lnTo>
                  <a:pt x="1001" y="1500"/>
                </a:lnTo>
                <a:lnTo>
                  <a:pt x="999" y="1501"/>
                </a:lnTo>
                <a:lnTo>
                  <a:pt x="998" y="1501"/>
                </a:lnTo>
                <a:lnTo>
                  <a:pt x="998" y="1500"/>
                </a:lnTo>
                <a:lnTo>
                  <a:pt x="999" y="1500"/>
                </a:lnTo>
                <a:lnTo>
                  <a:pt x="1001" y="1500"/>
                </a:lnTo>
                <a:lnTo>
                  <a:pt x="1002" y="1500"/>
                </a:lnTo>
                <a:lnTo>
                  <a:pt x="1003" y="1500"/>
                </a:lnTo>
                <a:lnTo>
                  <a:pt x="1003" y="1498"/>
                </a:lnTo>
                <a:lnTo>
                  <a:pt x="1003" y="1497"/>
                </a:lnTo>
                <a:lnTo>
                  <a:pt x="1004" y="1497"/>
                </a:lnTo>
                <a:lnTo>
                  <a:pt x="1004" y="1496"/>
                </a:lnTo>
                <a:lnTo>
                  <a:pt x="1005" y="1495"/>
                </a:lnTo>
                <a:lnTo>
                  <a:pt x="1005" y="1494"/>
                </a:lnTo>
                <a:lnTo>
                  <a:pt x="1005" y="1493"/>
                </a:lnTo>
                <a:lnTo>
                  <a:pt x="1002" y="1491"/>
                </a:lnTo>
                <a:lnTo>
                  <a:pt x="1002" y="1492"/>
                </a:lnTo>
                <a:lnTo>
                  <a:pt x="1002" y="1493"/>
                </a:lnTo>
                <a:lnTo>
                  <a:pt x="1001" y="1493"/>
                </a:lnTo>
                <a:lnTo>
                  <a:pt x="999" y="1493"/>
                </a:lnTo>
                <a:lnTo>
                  <a:pt x="999" y="1492"/>
                </a:lnTo>
                <a:lnTo>
                  <a:pt x="998" y="1492"/>
                </a:lnTo>
                <a:lnTo>
                  <a:pt x="997" y="1492"/>
                </a:lnTo>
                <a:lnTo>
                  <a:pt x="996" y="1492"/>
                </a:lnTo>
                <a:lnTo>
                  <a:pt x="996" y="1491"/>
                </a:lnTo>
                <a:lnTo>
                  <a:pt x="996" y="1490"/>
                </a:lnTo>
                <a:lnTo>
                  <a:pt x="997" y="1491"/>
                </a:lnTo>
                <a:lnTo>
                  <a:pt x="997" y="1490"/>
                </a:lnTo>
                <a:lnTo>
                  <a:pt x="998" y="1490"/>
                </a:lnTo>
                <a:lnTo>
                  <a:pt x="999" y="1489"/>
                </a:lnTo>
                <a:lnTo>
                  <a:pt x="998" y="1488"/>
                </a:lnTo>
                <a:lnTo>
                  <a:pt x="997" y="1489"/>
                </a:lnTo>
                <a:lnTo>
                  <a:pt x="997" y="1488"/>
                </a:lnTo>
                <a:lnTo>
                  <a:pt x="998" y="1488"/>
                </a:lnTo>
                <a:lnTo>
                  <a:pt x="999" y="1488"/>
                </a:lnTo>
                <a:lnTo>
                  <a:pt x="1001" y="1488"/>
                </a:lnTo>
                <a:lnTo>
                  <a:pt x="1001" y="1487"/>
                </a:lnTo>
                <a:lnTo>
                  <a:pt x="1001" y="1486"/>
                </a:lnTo>
                <a:lnTo>
                  <a:pt x="1002" y="1487"/>
                </a:lnTo>
                <a:lnTo>
                  <a:pt x="1002" y="1488"/>
                </a:lnTo>
                <a:lnTo>
                  <a:pt x="1003" y="1488"/>
                </a:lnTo>
                <a:lnTo>
                  <a:pt x="1004" y="1488"/>
                </a:lnTo>
                <a:lnTo>
                  <a:pt x="1005" y="1489"/>
                </a:lnTo>
                <a:lnTo>
                  <a:pt x="1005" y="1488"/>
                </a:lnTo>
                <a:lnTo>
                  <a:pt x="1006" y="1488"/>
                </a:lnTo>
                <a:lnTo>
                  <a:pt x="1007" y="1487"/>
                </a:lnTo>
                <a:lnTo>
                  <a:pt x="1006" y="1486"/>
                </a:lnTo>
                <a:lnTo>
                  <a:pt x="1005" y="1486"/>
                </a:lnTo>
                <a:lnTo>
                  <a:pt x="1004" y="1486"/>
                </a:lnTo>
                <a:lnTo>
                  <a:pt x="1004" y="1484"/>
                </a:lnTo>
                <a:lnTo>
                  <a:pt x="1003" y="1484"/>
                </a:lnTo>
                <a:lnTo>
                  <a:pt x="1003" y="1483"/>
                </a:lnTo>
                <a:lnTo>
                  <a:pt x="1004" y="1483"/>
                </a:lnTo>
                <a:lnTo>
                  <a:pt x="1005" y="1483"/>
                </a:lnTo>
                <a:lnTo>
                  <a:pt x="1007" y="1484"/>
                </a:lnTo>
                <a:lnTo>
                  <a:pt x="1009" y="1484"/>
                </a:lnTo>
                <a:lnTo>
                  <a:pt x="1008" y="1483"/>
                </a:lnTo>
                <a:lnTo>
                  <a:pt x="1007" y="1483"/>
                </a:lnTo>
                <a:lnTo>
                  <a:pt x="1007" y="1482"/>
                </a:lnTo>
                <a:lnTo>
                  <a:pt x="1007" y="1481"/>
                </a:lnTo>
                <a:lnTo>
                  <a:pt x="1008" y="1481"/>
                </a:lnTo>
                <a:lnTo>
                  <a:pt x="1008" y="1482"/>
                </a:lnTo>
                <a:lnTo>
                  <a:pt x="1008" y="1483"/>
                </a:lnTo>
                <a:lnTo>
                  <a:pt x="1009" y="1483"/>
                </a:lnTo>
                <a:lnTo>
                  <a:pt x="1009" y="1482"/>
                </a:lnTo>
                <a:lnTo>
                  <a:pt x="1010" y="1482"/>
                </a:lnTo>
                <a:lnTo>
                  <a:pt x="1011" y="1482"/>
                </a:lnTo>
                <a:lnTo>
                  <a:pt x="1010" y="1481"/>
                </a:lnTo>
                <a:lnTo>
                  <a:pt x="1009" y="1480"/>
                </a:lnTo>
                <a:lnTo>
                  <a:pt x="1010" y="1480"/>
                </a:lnTo>
                <a:lnTo>
                  <a:pt x="1011" y="1480"/>
                </a:lnTo>
                <a:lnTo>
                  <a:pt x="1011" y="1480"/>
                </a:lnTo>
                <a:lnTo>
                  <a:pt x="1010" y="1480"/>
                </a:lnTo>
                <a:lnTo>
                  <a:pt x="1009" y="1480"/>
                </a:lnTo>
                <a:lnTo>
                  <a:pt x="1009" y="1479"/>
                </a:lnTo>
                <a:lnTo>
                  <a:pt x="1010" y="1479"/>
                </a:lnTo>
                <a:lnTo>
                  <a:pt x="1010" y="1478"/>
                </a:lnTo>
                <a:lnTo>
                  <a:pt x="1009" y="1478"/>
                </a:lnTo>
                <a:lnTo>
                  <a:pt x="1009" y="1477"/>
                </a:lnTo>
                <a:lnTo>
                  <a:pt x="1009" y="1476"/>
                </a:lnTo>
                <a:lnTo>
                  <a:pt x="1010" y="1476"/>
                </a:lnTo>
                <a:lnTo>
                  <a:pt x="1010" y="1475"/>
                </a:lnTo>
                <a:lnTo>
                  <a:pt x="1009" y="1475"/>
                </a:lnTo>
                <a:lnTo>
                  <a:pt x="1008" y="1475"/>
                </a:lnTo>
                <a:lnTo>
                  <a:pt x="1007" y="1475"/>
                </a:lnTo>
                <a:lnTo>
                  <a:pt x="1006" y="1475"/>
                </a:lnTo>
                <a:lnTo>
                  <a:pt x="1007" y="1476"/>
                </a:lnTo>
                <a:lnTo>
                  <a:pt x="1007" y="1477"/>
                </a:lnTo>
                <a:lnTo>
                  <a:pt x="1008" y="1477"/>
                </a:lnTo>
                <a:lnTo>
                  <a:pt x="1007" y="1478"/>
                </a:lnTo>
                <a:lnTo>
                  <a:pt x="1007" y="1477"/>
                </a:lnTo>
                <a:lnTo>
                  <a:pt x="1006" y="1478"/>
                </a:lnTo>
                <a:lnTo>
                  <a:pt x="1006" y="1477"/>
                </a:lnTo>
                <a:lnTo>
                  <a:pt x="1005" y="1477"/>
                </a:lnTo>
                <a:lnTo>
                  <a:pt x="1005" y="1476"/>
                </a:lnTo>
                <a:lnTo>
                  <a:pt x="1006" y="1476"/>
                </a:lnTo>
                <a:lnTo>
                  <a:pt x="1006" y="1475"/>
                </a:lnTo>
                <a:lnTo>
                  <a:pt x="1005" y="1475"/>
                </a:lnTo>
                <a:lnTo>
                  <a:pt x="1005" y="1474"/>
                </a:lnTo>
                <a:lnTo>
                  <a:pt x="1004" y="1474"/>
                </a:lnTo>
                <a:lnTo>
                  <a:pt x="1003" y="1474"/>
                </a:lnTo>
                <a:lnTo>
                  <a:pt x="1002" y="1474"/>
                </a:lnTo>
                <a:lnTo>
                  <a:pt x="999" y="1474"/>
                </a:lnTo>
                <a:lnTo>
                  <a:pt x="998" y="1474"/>
                </a:lnTo>
                <a:lnTo>
                  <a:pt x="998" y="1475"/>
                </a:lnTo>
                <a:lnTo>
                  <a:pt x="997" y="1475"/>
                </a:lnTo>
                <a:lnTo>
                  <a:pt x="997" y="1474"/>
                </a:lnTo>
                <a:lnTo>
                  <a:pt x="997" y="1473"/>
                </a:lnTo>
                <a:lnTo>
                  <a:pt x="995" y="1473"/>
                </a:lnTo>
                <a:lnTo>
                  <a:pt x="994" y="1473"/>
                </a:lnTo>
                <a:lnTo>
                  <a:pt x="994" y="1472"/>
                </a:lnTo>
                <a:lnTo>
                  <a:pt x="993" y="1472"/>
                </a:lnTo>
                <a:lnTo>
                  <a:pt x="992" y="1472"/>
                </a:lnTo>
                <a:lnTo>
                  <a:pt x="991" y="1473"/>
                </a:lnTo>
                <a:lnTo>
                  <a:pt x="990" y="1474"/>
                </a:lnTo>
                <a:lnTo>
                  <a:pt x="990" y="1473"/>
                </a:lnTo>
                <a:lnTo>
                  <a:pt x="991" y="1473"/>
                </a:lnTo>
                <a:lnTo>
                  <a:pt x="991" y="1472"/>
                </a:lnTo>
                <a:lnTo>
                  <a:pt x="990" y="1472"/>
                </a:lnTo>
                <a:lnTo>
                  <a:pt x="989" y="1472"/>
                </a:lnTo>
                <a:lnTo>
                  <a:pt x="989" y="1472"/>
                </a:lnTo>
                <a:lnTo>
                  <a:pt x="989" y="1470"/>
                </a:lnTo>
                <a:lnTo>
                  <a:pt x="989" y="1470"/>
                </a:lnTo>
                <a:lnTo>
                  <a:pt x="990" y="1470"/>
                </a:lnTo>
                <a:lnTo>
                  <a:pt x="991" y="1470"/>
                </a:lnTo>
                <a:lnTo>
                  <a:pt x="991" y="1469"/>
                </a:lnTo>
                <a:lnTo>
                  <a:pt x="990" y="1469"/>
                </a:lnTo>
                <a:lnTo>
                  <a:pt x="989" y="1469"/>
                </a:lnTo>
                <a:lnTo>
                  <a:pt x="989" y="1468"/>
                </a:lnTo>
                <a:lnTo>
                  <a:pt x="989" y="1468"/>
                </a:lnTo>
                <a:lnTo>
                  <a:pt x="988" y="1468"/>
                </a:lnTo>
                <a:lnTo>
                  <a:pt x="987" y="1468"/>
                </a:lnTo>
                <a:lnTo>
                  <a:pt x="985" y="1467"/>
                </a:lnTo>
                <a:lnTo>
                  <a:pt x="984" y="1467"/>
                </a:lnTo>
                <a:lnTo>
                  <a:pt x="984" y="1466"/>
                </a:lnTo>
                <a:lnTo>
                  <a:pt x="983" y="1466"/>
                </a:lnTo>
                <a:lnTo>
                  <a:pt x="983" y="1467"/>
                </a:lnTo>
                <a:lnTo>
                  <a:pt x="982" y="1467"/>
                </a:lnTo>
                <a:lnTo>
                  <a:pt x="982" y="1466"/>
                </a:lnTo>
                <a:lnTo>
                  <a:pt x="981" y="1466"/>
                </a:lnTo>
                <a:lnTo>
                  <a:pt x="980" y="1466"/>
                </a:lnTo>
                <a:lnTo>
                  <a:pt x="980" y="1465"/>
                </a:lnTo>
                <a:lnTo>
                  <a:pt x="980" y="1464"/>
                </a:lnTo>
                <a:lnTo>
                  <a:pt x="979" y="1464"/>
                </a:lnTo>
                <a:lnTo>
                  <a:pt x="978" y="1463"/>
                </a:lnTo>
                <a:lnTo>
                  <a:pt x="977" y="1463"/>
                </a:lnTo>
                <a:lnTo>
                  <a:pt x="976" y="1463"/>
                </a:lnTo>
                <a:lnTo>
                  <a:pt x="975" y="1463"/>
                </a:lnTo>
                <a:lnTo>
                  <a:pt x="974" y="1463"/>
                </a:lnTo>
                <a:lnTo>
                  <a:pt x="974" y="1462"/>
                </a:lnTo>
                <a:lnTo>
                  <a:pt x="973" y="1462"/>
                </a:lnTo>
                <a:lnTo>
                  <a:pt x="971" y="1462"/>
                </a:lnTo>
                <a:lnTo>
                  <a:pt x="973" y="1463"/>
                </a:lnTo>
                <a:lnTo>
                  <a:pt x="971" y="1463"/>
                </a:lnTo>
                <a:lnTo>
                  <a:pt x="971" y="1464"/>
                </a:lnTo>
                <a:lnTo>
                  <a:pt x="970" y="1464"/>
                </a:lnTo>
                <a:lnTo>
                  <a:pt x="971" y="1463"/>
                </a:lnTo>
                <a:lnTo>
                  <a:pt x="971" y="1462"/>
                </a:lnTo>
                <a:lnTo>
                  <a:pt x="971" y="1461"/>
                </a:lnTo>
                <a:lnTo>
                  <a:pt x="970" y="1461"/>
                </a:lnTo>
                <a:lnTo>
                  <a:pt x="970" y="1460"/>
                </a:lnTo>
                <a:lnTo>
                  <a:pt x="968" y="1461"/>
                </a:lnTo>
                <a:lnTo>
                  <a:pt x="966" y="1462"/>
                </a:lnTo>
                <a:lnTo>
                  <a:pt x="966" y="1461"/>
                </a:lnTo>
                <a:lnTo>
                  <a:pt x="966" y="1460"/>
                </a:lnTo>
                <a:lnTo>
                  <a:pt x="965" y="1459"/>
                </a:lnTo>
                <a:lnTo>
                  <a:pt x="965" y="1458"/>
                </a:lnTo>
                <a:lnTo>
                  <a:pt x="964" y="1458"/>
                </a:lnTo>
                <a:lnTo>
                  <a:pt x="964" y="1456"/>
                </a:lnTo>
                <a:lnTo>
                  <a:pt x="963" y="1456"/>
                </a:lnTo>
                <a:lnTo>
                  <a:pt x="961" y="1454"/>
                </a:lnTo>
                <a:lnTo>
                  <a:pt x="961" y="1454"/>
                </a:lnTo>
                <a:lnTo>
                  <a:pt x="961" y="1451"/>
                </a:lnTo>
                <a:lnTo>
                  <a:pt x="963" y="1453"/>
                </a:lnTo>
                <a:lnTo>
                  <a:pt x="965" y="1455"/>
                </a:lnTo>
                <a:lnTo>
                  <a:pt x="967" y="1455"/>
                </a:lnTo>
                <a:lnTo>
                  <a:pt x="967" y="1456"/>
                </a:lnTo>
                <a:lnTo>
                  <a:pt x="969" y="1456"/>
                </a:lnTo>
                <a:lnTo>
                  <a:pt x="969" y="1458"/>
                </a:lnTo>
                <a:lnTo>
                  <a:pt x="973" y="1459"/>
                </a:lnTo>
                <a:lnTo>
                  <a:pt x="973" y="1458"/>
                </a:lnTo>
                <a:lnTo>
                  <a:pt x="974" y="1459"/>
                </a:lnTo>
                <a:lnTo>
                  <a:pt x="975" y="1459"/>
                </a:lnTo>
                <a:lnTo>
                  <a:pt x="976" y="1459"/>
                </a:lnTo>
                <a:lnTo>
                  <a:pt x="979" y="1460"/>
                </a:lnTo>
                <a:lnTo>
                  <a:pt x="980" y="1460"/>
                </a:lnTo>
                <a:lnTo>
                  <a:pt x="980" y="1461"/>
                </a:lnTo>
                <a:lnTo>
                  <a:pt x="983" y="1462"/>
                </a:lnTo>
                <a:lnTo>
                  <a:pt x="984" y="1462"/>
                </a:lnTo>
                <a:lnTo>
                  <a:pt x="985" y="1462"/>
                </a:lnTo>
                <a:lnTo>
                  <a:pt x="990" y="1462"/>
                </a:lnTo>
                <a:lnTo>
                  <a:pt x="992" y="1464"/>
                </a:lnTo>
                <a:lnTo>
                  <a:pt x="993" y="1463"/>
                </a:lnTo>
                <a:lnTo>
                  <a:pt x="993" y="1462"/>
                </a:lnTo>
                <a:lnTo>
                  <a:pt x="994" y="1463"/>
                </a:lnTo>
                <a:lnTo>
                  <a:pt x="994" y="1462"/>
                </a:lnTo>
                <a:lnTo>
                  <a:pt x="995" y="1462"/>
                </a:lnTo>
                <a:lnTo>
                  <a:pt x="994" y="1463"/>
                </a:lnTo>
                <a:lnTo>
                  <a:pt x="994" y="1464"/>
                </a:lnTo>
                <a:lnTo>
                  <a:pt x="995" y="1464"/>
                </a:lnTo>
                <a:lnTo>
                  <a:pt x="995" y="1465"/>
                </a:lnTo>
                <a:lnTo>
                  <a:pt x="1002" y="1467"/>
                </a:lnTo>
                <a:lnTo>
                  <a:pt x="1001" y="1464"/>
                </a:lnTo>
                <a:lnTo>
                  <a:pt x="1001" y="1463"/>
                </a:lnTo>
                <a:lnTo>
                  <a:pt x="1001" y="1462"/>
                </a:lnTo>
                <a:lnTo>
                  <a:pt x="1001" y="1461"/>
                </a:lnTo>
                <a:lnTo>
                  <a:pt x="999" y="1461"/>
                </a:lnTo>
                <a:lnTo>
                  <a:pt x="999" y="1459"/>
                </a:lnTo>
                <a:lnTo>
                  <a:pt x="999" y="1458"/>
                </a:lnTo>
                <a:lnTo>
                  <a:pt x="999" y="1456"/>
                </a:lnTo>
                <a:lnTo>
                  <a:pt x="999" y="1455"/>
                </a:lnTo>
                <a:lnTo>
                  <a:pt x="998" y="1455"/>
                </a:lnTo>
                <a:lnTo>
                  <a:pt x="998" y="1454"/>
                </a:lnTo>
                <a:lnTo>
                  <a:pt x="997" y="1454"/>
                </a:lnTo>
                <a:lnTo>
                  <a:pt x="996" y="1454"/>
                </a:lnTo>
                <a:lnTo>
                  <a:pt x="996" y="1453"/>
                </a:lnTo>
                <a:lnTo>
                  <a:pt x="995" y="1454"/>
                </a:lnTo>
                <a:lnTo>
                  <a:pt x="994" y="1454"/>
                </a:lnTo>
                <a:lnTo>
                  <a:pt x="994" y="1454"/>
                </a:lnTo>
                <a:lnTo>
                  <a:pt x="993" y="1454"/>
                </a:lnTo>
                <a:lnTo>
                  <a:pt x="993" y="1454"/>
                </a:lnTo>
                <a:lnTo>
                  <a:pt x="994" y="1454"/>
                </a:lnTo>
                <a:lnTo>
                  <a:pt x="995" y="1453"/>
                </a:lnTo>
                <a:lnTo>
                  <a:pt x="996" y="1452"/>
                </a:lnTo>
                <a:lnTo>
                  <a:pt x="996" y="1453"/>
                </a:lnTo>
                <a:lnTo>
                  <a:pt x="997" y="1453"/>
                </a:lnTo>
                <a:lnTo>
                  <a:pt x="997" y="1452"/>
                </a:lnTo>
                <a:lnTo>
                  <a:pt x="997" y="1451"/>
                </a:lnTo>
                <a:lnTo>
                  <a:pt x="996" y="1451"/>
                </a:lnTo>
                <a:lnTo>
                  <a:pt x="996" y="1450"/>
                </a:lnTo>
                <a:lnTo>
                  <a:pt x="997" y="1450"/>
                </a:lnTo>
                <a:lnTo>
                  <a:pt x="997" y="1451"/>
                </a:lnTo>
                <a:lnTo>
                  <a:pt x="998" y="1451"/>
                </a:lnTo>
                <a:lnTo>
                  <a:pt x="999" y="1451"/>
                </a:lnTo>
                <a:lnTo>
                  <a:pt x="999" y="1450"/>
                </a:lnTo>
                <a:lnTo>
                  <a:pt x="1001" y="1450"/>
                </a:lnTo>
                <a:lnTo>
                  <a:pt x="1002" y="1450"/>
                </a:lnTo>
                <a:lnTo>
                  <a:pt x="1002" y="1451"/>
                </a:lnTo>
                <a:lnTo>
                  <a:pt x="1003" y="1451"/>
                </a:lnTo>
                <a:lnTo>
                  <a:pt x="1007" y="1451"/>
                </a:lnTo>
                <a:lnTo>
                  <a:pt x="1008" y="1451"/>
                </a:lnTo>
                <a:lnTo>
                  <a:pt x="1009" y="1451"/>
                </a:lnTo>
                <a:lnTo>
                  <a:pt x="1010" y="1451"/>
                </a:lnTo>
                <a:lnTo>
                  <a:pt x="1011" y="1450"/>
                </a:lnTo>
                <a:lnTo>
                  <a:pt x="1012" y="1450"/>
                </a:lnTo>
                <a:lnTo>
                  <a:pt x="1012" y="1453"/>
                </a:lnTo>
                <a:lnTo>
                  <a:pt x="1011" y="1453"/>
                </a:lnTo>
                <a:lnTo>
                  <a:pt x="1011" y="1454"/>
                </a:lnTo>
                <a:lnTo>
                  <a:pt x="1010" y="1454"/>
                </a:lnTo>
                <a:lnTo>
                  <a:pt x="1009" y="1454"/>
                </a:lnTo>
                <a:lnTo>
                  <a:pt x="1008" y="1454"/>
                </a:lnTo>
                <a:lnTo>
                  <a:pt x="1007" y="1454"/>
                </a:lnTo>
                <a:lnTo>
                  <a:pt x="1006" y="1454"/>
                </a:lnTo>
                <a:lnTo>
                  <a:pt x="1005" y="1454"/>
                </a:lnTo>
                <a:lnTo>
                  <a:pt x="1004" y="1454"/>
                </a:lnTo>
                <a:lnTo>
                  <a:pt x="1003" y="1454"/>
                </a:lnTo>
                <a:lnTo>
                  <a:pt x="1002" y="1454"/>
                </a:lnTo>
                <a:lnTo>
                  <a:pt x="1004" y="1455"/>
                </a:lnTo>
                <a:lnTo>
                  <a:pt x="1004" y="1456"/>
                </a:lnTo>
                <a:lnTo>
                  <a:pt x="1005" y="1458"/>
                </a:lnTo>
                <a:lnTo>
                  <a:pt x="1005" y="1456"/>
                </a:lnTo>
                <a:lnTo>
                  <a:pt x="1006" y="1456"/>
                </a:lnTo>
                <a:lnTo>
                  <a:pt x="1007" y="1456"/>
                </a:lnTo>
                <a:lnTo>
                  <a:pt x="1007" y="1458"/>
                </a:lnTo>
                <a:lnTo>
                  <a:pt x="1006" y="1458"/>
                </a:lnTo>
                <a:lnTo>
                  <a:pt x="1005" y="1458"/>
                </a:lnTo>
                <a:lnTo>
                  <a:pt x="1005" y="1459"/>
                </a:lnTo>
                <a:lnTo>
                  <a:pt x="1005" y="1460"/>
                </a:lnTo>
                <a:lnTo>
                  <a:pt x="1004" y="1460"/>
                </a:lnTo>
                <a:lnTo>
                  <a:pt x="1004" y="1459"/>
                </a:lnTo>
                <a:lnTo>
                  <a:pt x="1003" y="1460"/>
                </a:lnTo>
                <a:lnTo>
                  <a:pt x="1005" y="1461"/>
                </a:lnTo>
                <a:lnTo>
                  <a:pt x="1005" y="1462"/>
                </a:lnTo>
                <a:lnTo>
                  <a:pt x="1006" y="1461"/>
                </a:lnTo>
                <a:lnTo>
                  <a:pt x="1006" y="1462"/>
                </a:lnTo>
                <a:lnTo>
                  <a:pt x="1007" y="1462"/>
                </a:lnTo>
                <a:lnTo>
                  <a:pt x="1007" y="1463"/>
                </a:lnTo>
                <a:lnTo>
                  <a:pt x="1006" y="1463"/>
                </a:lnTo>
                <a:lnTo>
                  <a:pt x="1006" y="1464"/>
                </a:lnTo>
                <a:lnTo>
                  <a:pt x="1006" y="1465"/>
                </a:lnTo>
                <a:lnTo>
                  <a:pt x="1008" y="1466"/>
                </a:lnTo>
                <a:lnTo>
                  <a:pt x="1008" y="1465"/>
                </a:lnTo>
                <a:lnTo>
                  <a:pt x="1009" y="1465"/>
                </a:lnTo>
                <a:lnTo>
                  <a:pt x="1010" y="1466"/>
                </a:lnTo>
                <a:lnTo>
                  <a:pt x="1009" y="1466"/>
                </a:lnTo>
                <a:lnTo>
                  <a:pt x="1009" y="1467"/>
                </a:lnTo>
                <a:lnTo>
                  <a:pt x="1010" y="1467"/>
                </a:lnTo>
                <a:lnTo>
                  <a:pt x="1011" y="1467"/>
                </a:lnTo>
                <a:lnTo>
                  <a:pt x="1011" y="1467"/>
                </a:lnTo>
                <a:lnTo>
                  <a:pt x="1011" y="1466"/>
                </a:lnTo>
                <a:lnTo>
                  <a:pt x="1011" y="1465"/>
                </a:lnTo>
                <a:lnTo>
                  <a:pt x="1012" y="1465"/>
                </a:lnTo>
                <a:lnTo>
                  <a:pt x="1013" y="1465"/>
                </a:lnTo>
                <a:lnTo>
                  <a:pt x="1015" y="1465"/>
                </a:lnTo>
                <a:lnTo>
                  <a:pt x="1013" y="1464"/>
                </a:lnTo>
                <a:lnTo>
                  <a:pt x="1015" y="1464"/>
                </a:lnTo>
                <a:lnTo>
                  <a:pt x="1015" y="1465"/>
                </a:lnTo>
                <a:lnTo>
                  <a:pt x="1015" y="1465"/>
                </a:lnTo>
                <a:lnTo>
                  <a:pt x="1016" y="1464"/>
                </a:lnTo>
                <a:lnTo>
                  <a:pt x="1016" y="1463"/>
                </a:lnTo>
                <a:lnTo>
                  <a:pt x="1017" y="1462"/>
                </a:lnTo>
                <a:lnTo>
                  <a:pt x="1016" y="1462"/>
                </a:lnTo>
                <a:lnTo>
                  <a:pt x="1016" y="1461"/>
                </a:lnTo>
                <a:lnTo>
                  <a:pt x="1015" y="1461"/>
                </a:lnTo>
                <a:lnTo>
                  <a:pt x="1015" y="1460"/>
                </a:lnTo>
                <a:lnTo>
                  <a:pt x="1016" y="1460"/>
                </a:lnTo>
                <a:lnTo>
                  <a:pt x="1016" y="1461"/>
                </a:lnTo>
                <a:lnTo>
                  <a:pt x="1017" y="1461"/>
                </a:lnTo>
                <a:lnTo>
                  <a:pt x="1018" y="1462"/>
                </a:lnTo>
                <a:lnTo>
                  <a:pt x="1019" y="1462"/>
                </a:lnTo>
                <a:lnTo>
                  <a:pt x="1019" y="1463"/>
                </a:lnTo>
                <a:lnTo>
                  <a:pt x="1019" y="1464"/>
                </a:lnTo>
                <a:lnTo>
                  <a:pt x="1019" y="1465"/>
                </a:lnTo>
                <a:lnTo>
                  <a:pt x="1018" y="1465"/>
                </a:lnTo>
                <a:lnTo>
                  <a:pt x="1019" y="1466"/>
                </a:lnTo>
                <a:lnTo>
                  <a:pt x="1020" y="1467"/>
                </a:lnTo>
                <a:lnTo>
                  <a:pt x="1021" y="1467"/>
                </a:lnTo>
                <a:lnTo>
                  <a:pt x="1022" y="1467"/>
                </a:lnTo>
                <a:lnTo>
                  <a:pt x="1022" y="1466"/>
                </a:lnTo>
                <a:lnTo>
                  <a:pt x="1022" y="1465"/>
                </a:lnTo>
                <a:lnTo>
                  <a:pt x="1022" y="1464"/>
                </a:lnTo>
                <a:lnTo>
                  <a:pt x="1023" y="1465"/>
                </a:lnTo>
                <a:lnTo>
                  <a:pt x="1024" y="1466"/>
                </a:lnTo>
                <a:lnTo>
                  <a:pt x="1024" y="1467"/>
                </a:lnTo>
                <a:lnTo>
                  <a:pt x="1025" y="1467"/>
                </a:lnTo>
                <a:lnTo>
                  <a:pt x="1026" y="1469"/>
                </a:lnTo>
                <a:lnTo>
                  <a:pt x="1027" y="1469"/>
                </a:lnTo>
                <a:lnTo>
                  <a:pt x="1029" y="1469"/>
                </a:lnTo>
                <a:lnTo>
                  <a:pt x="1029" y="1470"/>
                </a:lnTo>
                <a:lnTo>
                  <a:pt x="1027" y="1470"/>
                </a:lnTo>
                <a:lnTo>
                  <a:pt x="1026" y="1470"/>
                </a:lnTo>
                <a:lnTo>
                  <a:pt x="1027" y="1472"/>
                </a:lnTo>
                <a:lnTo>
                  <a:pt x="1030" y="1473"/>
                </a:lnTo>
                <a:lnTo>
                  <a:pt x="1032" y="1472"/>
                </a:lnTo>
                <a:lnTo>
                  <a:pt x="1032" y="1470"/>
                </a:lnTo>
                <a:lnTo>
                  <a:pt x="1031" y="1470"/>
                </a:lnTo>
                <a:lnTo>
                  <a:pt x="1031" y="1469"/>
                </a:lnTo>
                <a:lnTo>
                  <a:pt x="1031" y="1468"/>
                </a:lnTo>
                <a:lnTo>
                  <a:pt x="1031" y="1467"/>
                </a:lnTo>
                <a:lnTo>
                  <a:pt x="1032" y="1467"/>
                </a:lnTo>
                <a:lnTo>
                  <a:pt x="1032" y="1468"/>
                </a:lnTo>
                <a:lnTo>
                  <a:pt x="1032" y="1469"/>
                </a:lnTo>
                <a:lnTo>
                  <a:pt x="1033" y="1469"/>
                </a:lnTo>
                <a:lnTo>
                  <a:pt x="1033" y="1470"/>
                </a:lnTo>
                <a:lnTo>
                  <a:pt x="1034" y="1470"/>
                </a:lnTo>
                <a:lnTo>
                  <a:pt x="1035" y="1473"/>
                </a:lnTo>
                <a:lnTo>
                  <a:pt x="1035" y="1472"/>
                </a:lnTo>
                <a:lnTo>
                  <a:pt x="1036" y="1472"/>
                </a:lnTo>
                <a:lnTo>
                  <a:pt x="1036" y="1473"/>
                </a:lnTo>
                <a:lnTo>
                  <a:pt x="1038" y="1473"/>
                </a:lnTo>
                <a:lnTo>
                  <a:pt x="1038" y="1472"/>
                </a:lnTo>
                <a:lnTo>
                  <a:pt x="1039" y="1472"/>
                </a:lnTo>
                <a:lnTo>
                  <a:pt x="1040" y="1473"/>
                </a:lnTo>
                <a:lnTo>
                  <a:pt x="1041" y="1472"/>
                </a:lnTo>
                <a:lnTo>
                  <a:pt x="1040" y="1472"/>
                </a:lnTo>
                <a:lnTo>
                  <a:pt x="1040" y="1470"/>
                </a:lnTo>
                <a:lnTo>
                  <a:pt x="1041" y="1470"/>
                </a:lnTo>
                <a:lnTo>
                  <a:pt x="1043" y="1470"/>
                </a:lnTo>
                <a:lnTo>
                  <a:pt x="1044" y="1470"/>
                </a:lnTo>
                <a:lnTo>
                  <a:pt x="1045" y="1470"/>
                </a:lnTo>
                <a:lnTo>
                  <a:pt x="1046" y="1469"/>
                </a:lnTo>
                <a:lnTo>
                  <a:pt x="1047" y="1469"/>
                </a:lnTo>
                <a:lnTo>
                  <a:pt x="1048" y="1469"/>
                </a:lnTo>
                <a:lnTo>
                  <a:pt x="1047" y="1467"/>
                </a:lnTo>
                <a:lnTo>
                  <a:pt x="1046" y="1466"/>
                </a:lnTo>
                <a:lnTo>
                  <a:pt x="1047" y="1466"/>
                </a:lnTo>
                <a:lnTo>
                  <a:pt x="1048" y="1466"/>
                </a:lnTo>
                <a:lnTo>
                  <a:pt x="1048" y="1465"/>
                </a:lnTo>
                <a:lnTo>
                  <a:pt x="1048" y="1464"/>
                </a:lnTo>
                <a:lnTo>
                  <a:pt x="1048" y="1463"/>
                </a:lnTo>
                <a:lnTo>
                  <a:pt x="1049" y="1462"/>
                </a:lnTo>
                <a:lnTo>
                  <a:pt x="1050" y="1462"/>
                </a:lnTo>
                <a:lnTo>
                  <a:pt x="1051" y="1463"/>
                </a:lnTo>
                <a:lnTo>
                  <a:pt x="1051" y="1464"/>
                </a:lnTo>
                <a:lnTo>
                  <a:pt x="1053" y="1463"/>
                </a:lnTo>
                <a:lnTo>
                  <a:pt x="1053" y="1461"/>
                </a:lnTo>
                <a:lnTo>
                  <a:pt x="1053" y="1460"/>
                </a:lnTo>
                <a:lnTo>
                  <a:pt x="1054" y="1459"/>
                </a:lnTo>
                <a:lnTo>
                  <a:pt x="1054" y="1458"/>
                </a:lnTo>
                <a:lnTo>
                  <a:pt x="1055" y="1456"/>
                </a:lnTo>
                <a:lnTo>
                  <a:pt x="1055" y="1455"/>
                </a:lnTo>
                <a:lnTo>
                  <a:pt x="1058" y="1454"/>
                </a:lnTo>
                <a:lnTo>
                  <a:pt x="1057" y="1454"/>
                </a:lnTo>
                <a:lnTo>
                  <a:pt x="1058" y="1454"/>
                </a:lnTo>
                <a:lnTo>
                  <a:pt x="1057" y="1454"/>
                </a:lnTo>
                <a:lnTo>
                  <a:pt x="1055" y="1454"/>
                </a:lnTo>
                <a:lnTo>
                  <a:pt x="1055" y="1453"/>
                </a:lnTo>
                <a:lnTo>
                  <a:pt x="1057" y="1453"/>
                </a:lnTo>
                <a:lnTo>
                  <a:pt x="1058" y="1453"/>
                </a:lnTo>
                <a:lnTo>
                  <a:pt x="1059" y="1453"/>
                </a:lnTo>
                <a:lnTo>
                  <a:pt x="1059" y="1452"/>
                </a:lnTo>
                <a:lnTo>
                  <a:pt x="1059" y="1451"/>
                </a:lnTo>
                <a:lnTo>
                  <a:pt x="1060" y="1451"/>
                </a:lnTo>
                <a:lnTo>
                  <a:pt x="1062" y="1450"/>
                </a:lnTo>
                <a:lnTo>
                  <a:pt x="1062" y="1449"/>
                </a:lnTo>
                <a:lnTo>
                  <a:pt x="1062" y="1448"/>
                </a:lnTo>
                <a:lnTo>
                  <a:pt x="1063" y="1448"/>
                </a:lnTo>
                <a:lnTo>
                  <a:pt x="1063" y="1447"/>
                </a:lnTo>
                <a:lnTo>
                  <a:pt x="1064" y="1447"/>
                </a:lnTo>
                <a:lnTo>
                  <a:pt x="1065" y="1446"/>
                </a:lnTo>
                <a:lnTo>
                  <a:pt x="1065" y="1445"/>
                </a:lnTo>
                <a:lnTo>
                  <a:pt x="1064" y="1445"/>
                </a:lnTo>
                <a:lnTo>
                  <a:pt x="1064" y="1444"/>
                </a:lnTo>
                <a:lnTo>
                  <a:pt x="1065" y="1442"/>
                </a:lnTo>
                <a:lnTo>
                  <a:pt x="1065" y="1441"/>
                </a:lnTo>
                <a:lnTo>
                  <a:pt x="1065" y="1440"/>
                </a:lnTo>
                <a:lnTo>
                  <a:pt x="1065" y="1439"/>
                </a:lnTo>
                <a:lnTo>
                  <a:pt x="1066" y="1439"/>
                </a:lnTo>
                <a:lnTo>
                  <a:pt x="1066" y="1440"/>
                </a:lnTo>
                <a:lnTo>
                  <a:pt x="1066" y="1441"/>
                </a:lnTo>
                <a:lnTo>
                  <a:pt x="1066" y="1442"/>
                </a:lnTo>
                <a:lnTo>
                  <a:pt x="1066" y="1444"/>
                </a:lnTo>
                <a:lnTo>
                  <a:pt x="1066" y="1445"/>
                </a:lnTo>
                <a:lnTo>
                  <a:pt x="1067" y="1446"/>
                </a:lnTo>
                <a:lnTo>
                  <a:pt x="1068" y="1446"/>
                </a:lnTo>
                <a:lnTo>
                  <a:pt x="1068" y="1445"/>
                </a:lnTo>
                <a:lnTo>
                  <a:pt x="1070" y="1445"/>
                </a:lnTo>
                <a:lnTo>
                  <a:pt x="1071" y="1445"/>
                </a:lnTo>
                <a:lnTo>
                  <a:pt x="1071" y="1446"/>
                </a:lnTo>
                <a:lnTo>
                  <a:pt x="1070" y="1446"/>
                </a:lnTo>
                <a:lnTo>
                  <a:pt x="1070" y="1447"/>
                </a:lnTo>
                <a:lnTo>
                  <a:pt x="1075" y="1446"/>
                </a:lnTo>
                <a:lnTo>
                  <a:pt x="1074" y="1446"/>
                </a:lnTo>
                <a:lnTo>
                  <a:pt x="1074" y="1445"/>
                </a:lnTo>
                <a:lnTo>
                  <a:pt x="1074" y="1444"/>
                </a:lnTo>
                <a:lnTo>
                  <a:pt x="1077" y="1442"/>
                </a:lnTo>
                <a:lnTo>
                  <a:pt x="1077" y="1441"/>
                </a:lnTo>
                <a:lnTo>
                  <a:pt x="1078" y="1441"/>
                </a:lnTo>
                <a:lnTo>
                  <a:pt x="1078" y="1440"/>
                </a:lnTo>
                <a:lnTo>
                  <a:pt x="1078" y="1439"/>
                </a:lnTo>
                <a:lnTo>
                  <a:pt x="1078" y="1438"/>
                </a:lnTo>
                <a:lnTo>
                  <a:pt x="1077" y="1438"/>
                </a:lnTo>
                <a:lnTo>
                  <a:pt x="1076" y="1437"/>
                </a:lnTo>
                <a:lnTo>
                  <a:pt x="1075" y="1436"/>
                </a:lnTo>
                <a:lnTo>
                  <a:pt x="1074" y="1434"/>
                </a:lnTo>
                <a:lnTo>
                  <a:pt x="1074" y="1433"/>
                </a:lnTo>
                <a:lnTo>
                  <a:pt x="1075" y="1433"/>
                </a:lnTo>
                <a:lnTo>
                  <a:pt x="1075" y="1432"/>
                </a:lnTo>
                <a:lnTo>
                  <a:pt x="1075" y="1431"/>
                </a:lnTo>
                <a:lnTo>
                  <a:pt x="1078" y="1432"/>
                </a:lnTo>
                <a:lnTo>
                  <a:pt x="1078" y="1434"/>
                </a:lnTo>
                <a:lnTo>
                  <a:pt x="1080" y="1433"/>
                </a:lnTo>
                <a:lnTo>
                  <a:pt x="1079" y="1429"/>
                </a:lnTo>
                <a:lnTo>
                  <a:pt x="1079" y="1428"/>
                </a:lnTo>
                <a:lnTo>
                  <a:pt x="1079" y="1428"/>
                </a:lnTo>
                <a:lnTo>
                  <a:pt x="1079" y="1427"/>
                </a:lnTo>
                <a:lnTo>
                  <a:pt x="1078" y="1427"/>
                </a:lnTo>
                <a:lnTo>
                  <a:pt x="1078" y="1425"/>
                </a:lnTo>
                <a:lnTo>
                  <a:pt x="1078" y="1424"/>
                </a:lnTo>
                <a:lnTo>
                  <a:pt x="1078" y="1421"/>
                </a:lnTo>
                <a:lnTo>
                  <a:pt x="1079" y="1421"/>
                </a:lnTo>
                <a:lnTo>
                  <a:pt x="1079" y="1420"/>
                </a:lnTo>
                <a:lnTo>
                  <a:pt x="1078" y="1420"/>
                </a:lnTo>
                <a:lnTo>
                  <a:pt x="1078" y="1419"/>
                </a:lnTo>
                <a:lnTo>
                  <a:pt x="1078" y="1418"/>
                </a:lnTo>
                <a:lnTo>
                  <a:pt x="1078" y="1417"/>
                </a:lnTo>
                <a:lnTo>
                  <a:pt x="1077" y="1417"/>
                </a:lnTo>
                <a:lnTo>
                  <a:pt x="1077" y="1415"/>
                </a:lnTo>
                <a:lnTo>
                  <a:pt x="1077" y="1414"/>
                </a:lnTo>
                <a:lnTo>
                  <a:pt x="1077" y="1413"/>
                </a:lnTo>
                <a:lnTo>
                  <a:pt x="1077" y="1412"/>
                </a:lnTo>
                <a:lnTo>
                  <a:pt x="1077" y="1411"/>
                </a:lnTo>
                <a:lnTo>
                  <a:pt x="1076" y="1411"/>
                </a:lnTo>
                <a:lnTo>
                  <a:pt x="1075" y="1411"/>
                </a:lnTo>
                <a:lnTo>
                  <a:pt x="1075" y="1410"/>
                </a:lnTo>
                <a:lnTo>
                  <a:pt x="1075" y="1409"/>
                </a:lnTo>
                <a:lnTo>
                  <a:pt x="1074" y="1408"/>
                </a:lnTo>
                <a:lnTo>
                  <a:pt x="1074" y="1407"/>
                </a:lnTo>
                <a:lnTo>
                  <a:pt x="1074" y="1406"/>
                </a:lnTo>
                <a:lnTo>
                  <a:pt x="1073" y="1406"/>
                </a:lnTo>
                <a:lnTo>
                  <a:pt x="1073" y="1405"/>
                </a:lnTo>
                <a:lnTo>
                  <a:pt x="1072" y="1405"/>
                </a:lnTo>
                <a:lnTo>
                  <a:pt x="1071" y="1405"/>
                </a:lnTo>
                <a:lnTo>
                  <a:pt x="1071" y="1404"/>
                </a:lnTo>
                <a:lnTo>
                  <a:pt x="1072" y="1404"/>
                </a:lnTo>
                <a:lnTo>
                  <a:pt x="1072" y="1403"/>
                </a:lnTo>
                <a:lnTo>
                  <a:pt x="1071" y="1403"/>
                </a:lnTo>
                <a:lnTo>
                  <a:pt x="1070" y="1403"/>
                </a:lnTo>
                <a:lnTo>
                  <a:pt x="1068" y="1403"/>
                </a:lnTo>
                <a:lnTo>
                  <a:pt x="1067" y="1401"/>
                </a:lnTo>
                <a:lnTo>
                  <a:pt x="1066" y="1401"/>
                </a:lnTo>
                <a:lnTo>
                  <a:pt x="1066" y="1403"/>
                </a:lnTo>
                <a:lnTo>
                  <a:pt x="1067" y="1403"/>
                </a:lnTo>
                <a:lnTo>
                  <a:pt x="1067" y="1403"/>
                </a:lnTo>
                <a:lnTo>
                  <a:pt x="1066" y="1403"/>
                </a:lnTo>
                <a:lnTo>
                  <a:pt x="1066" y="1404"/>
                </a:lnTo>
                <a:lnTo>
                  <a:pt x="1066" y="1405"/>
                </a:lnTo>
                <a:lnTo>
                  <a:pt x="1067" y="1405"/>
                </a:lnTo>
                <a:lnTo>
                  <a:pt x="1068" y="1405"/>
                </a:lnTo>
                <a:lnTo>
                  <a:pt x="1068" y="1406"/>
                </a:lnTo>
                <a:lnTo>
                  <a:pt x="1070" y="1406"/>
                </a:lnTo>
                <a:lnTo>
                  <a:pt x="1071" y="1406"/>
                </a:lnTo>
                <a:lnTo>
                  <a:pt x="1071" y="1407"/>
                </a:lnTo>
                <a:lnTo>
                  <a:pt x="1070" y="1407"/>
                </a:lnTo>
                <a:lnTo>
                  <a:pt x="1068" y="1407"/>
                </a:lnTo>
                <a:lnTo>
                  <a:pt x="1067" y="1407"/>
                </a:lnTo>
                <a:lnTo>
                  <a:pt x="1067" y="1406"/>
                </a:lnTo>
                <a:lnTo>
                  <a:pt x="1066" y="1406"/>
                </a:lnTo>
                <a:lnTo>
                  <a:pt x="1066" y="1407"/>
                </a:lnTo>
                <a:lnTo>
                  <a:pt x="1066" y="1407"/>
                </a:lnTo>
                <a:lnTo>
                  <a:pt x="1066" y="1406"/>
                </a:lnTo>
                <a:lnTo>
                  <a:pt x="1065" y="1406"/>
                </a:lnTo>
                <a:lnTo>
                  <a:pt x="1064" y="1405"/>
                </a:lnTo>
                <a:lnTo>
                  <a:pt x="1064" y="1406"/>
                </a:lnTo>
                <a:lnTo>
                  <a:pt x="1063" y="1406"/>
                </a:lnTo>
                <a:lnTo>
                  <a:pt x="1062" y="1407"/>
                </a:lnTo>
                <a:lnTo>
                  <a:pt x="1063" y="1407"/>
                </a:lnTo>
                <a:lnTo>
                  <a:pt x="1063" y="1408"/>
                </a:lnTo>
                <a:lnTo>
                  <a:pt x="1064" y="1408"/>
                </a:lnTo>
                <a:lnTo>
                  <a:pt x="1064" y="1409"/>
                </a:lnTo>
                <a:lnTo>
                  <a:pt x="1063" y="1409"/>
                </a:lnTo>
                <a:lnTo>
                  <a:pt x="1063" y="1408"/>
                </a:lnTo>
                <a:lnTo>
                  <a:pt x="1062" y="1408"/>
                </a:lnTo>
                <a:lnTo>
                  <a:pt x="1062" y="1407"/>
                </a:lnTo>
                <a:lnTo>
                  <a:pt x="1061" y="1407"/>
                </a:lnTo>
                <a:lnTo>
                  <a:pt x="1060" y="1407"/>
                </a:lnTo>
                <a:lnTo>
                  <a:pt x="1058" y="1409"/>
                </a:lnTo>
                <a:lnTo>
                  <a:pt x="1055" y="1411"/>
                </a:lnTo>
                <a:lnTo>
                  <a:pt x="1057" y="1413"/>
                </a:lnTo>
                <a:lnTo>
                  <a:pt x="1055" y="1414"/>
                </a:lnTo>
                <a:lnTo>
                  <a:pt x="1057" y="1417"/>
                </a:lnTo>
                <a:lnTo>
                  <a:pt x="1054" y="1420"/>
                </a:lnTo>
                <a:lnTo>
                  <a:pt x="1055" y="1424"/>
                </a:lnTo>
                <a:lnTo>
                  <a:pt x="1055" y="1428"/>
                </a:lnTo>
                <a:lnTo>
                  <a:pt x="1054" y="1428"/>
                </a:lnTo>
                <a:lnTo>
                  <a:pt x="1054" y="1433"/>
                </a:lnTo>
                <a:lnTo>
                  <a:pt x="1052" y="1437"/>
                </a:lnTo>
                <a:lnTo>
                  <a:pt x="1051" y="1438"/>
                </a:lnTo>
                <a:lnTo>
                  <a:pt x="1050" y="1437"/>
                </a:lnTo>
                <a:lnTo>
                  <a:pt x="1050" y="1436"/>
                </a:lnTo>
                <a:lnTo>
                  <a:pt x="1049" y="1436"/>
                </a:lnTo>
                <a:lnTo>
                  <a:pt x="1049" y="1435"/>
                </a:lnTo>
                <a:lnTo>
                  <a:pt x="1048" y="1435"/>
                </a:lnTo>
                <a:lnTo>
                  <a:pt x="1048" y="1436"/>
                </a:lnTo>
                <a:lnTo>
                  <a:pt x="1047" y="1436"/>
                </a:lnTo>
                <a:lnTo>
                  <a:pt x="1047" y="1435"/>
                </a:lnTo>
                <a:lnTo>
                  <a:pt x="1047" y="1434"/>
                </a:lnTo>
                <a:lnTo>
                  <a:pt x="1048" y="1434"/>
                </a:lnTo>
                <a:lnTo>
                  <a:pt x="1049" y="1435"/>
                </a:lnTo>
                <a:lnTo>
                  <a:pt x="1050" y="1435"/>
                </a:lnTo>
                <a:lnTo>
                  <a:pt x="1051" y="1434"/>
                </a:lnTo>
                <a:lnTo>
                  <a:pt x="1051" y="1433"/>
                </a:lnTo>
                <a:lnTo>
                  <a:pt x="1049" y="1432"/>
                </a:lnTo>
                <a:lnTo>
                  <a:pt x="1049" y="1431"/>
                </a:lnTo>
                <a:lnTo>
                  <a:pt x="1049" y="1429"/>
                </a:lnTo>
                <a:lnTo>
                  <a:pt x="1049" y="1428"/>
                </a:lnTo>
                <a:lnTo>
                  <a:pt x="1049" y="1428"/>
                </a:lnTo>
                <a:lnTo>
                  <a:pt x="1050" y="1428"/>
                </a:lnTo>
                <a:lnTo>
                  <a:pt x="1049" y="1426"/>
                </a:lnTo>
                <a:lnTo>
                  <a:pt x="1049" y="1425"/>
                </a:lnTo>
                <a:lnTo>
                  <a:pt x="1049" y="1422"/>
                </a:lnTo>
                <a:lnTo>
                  <a:pt x="1049" y="1421"/>
                </a:lnTo>
                <a:lnTo>
                  <a:pt x="1050" y="1421"/>
                </a:lnTo>
                <a:lnTo>
                  <a:pt x="1049" y="1420"/>
                </a:lnTo>
                <a:lnTo>
                  <a:pt x="1049" y="1419"/>
                </a:lnTo>
                <a:lnTo>
                  <a:pt x="1048" y="1419"/>
                </a:lnTo>
                <a:lnTo>
                  <a:pt x="1048" y="1418"/>
                </a:lnTo>
                <a:lnTo>
                  <a:pt x="1048" y="1417"/>
                </a:lnTo>
                <a:lnTo>
                  <a:pt x="1048" y="1414"/>
                </a:lnTo>
                <a:lnTo>
                  <a:pt x="1047" y="1414"/>
                </a:lnTo>
                <a:lnTo>
                  <a:pt x="1046" y="1414"/>
                </a:lnTo>
                <a:lnTo>
                  <a:pt x="1046" y="1413"/>
                </a:lnTo>
                <a:lnTo>
                  <a:pt x="1045" y="1413"/>
                </a:lnTo>
                <a:lnTo>
                  <a:pt x="1045" y="1412"/>
                </a:lnTo>
                <a:lnTo>
                  <a:pt x="1046" y="1412"/>
                </a:lnTo>
                <a:lnTo>
                  <a:pt x="1046" y="1413"/>
                </a:lnTo>
                <a:lnTo>
                  <a:pt x="1047" y="1413"/>
                </a:lnTo>
                <a:lnTo>
                  <a:pt x="1048" y="1413"/>
                </a:lnTo>
                <a:lnTo>
                  <a:pt x="1049" y="1413"/>
                </a:lnTo>
                <a:lnTo>
                  <a:pt x="1050" y="1413"/>
                </a:lnTo>
                <a:lnTo>
                  <a:pt x="1050" y="1412"/>
                </a:lnTo>
                <a:lnTo>
                  <a:pt x="1050" y="1411"/>
                </a:lnTo>
                <a:lnTo>
                  <a:pt x="1050" y="1410"/>
                </a:lnTo>
                <a:lnTo>
                  <a:pt x="1051" y="1410"/>
                </a:lnTo>
                <a:lnTo>
                  <a:pt x="1051" y="1409"/>
                </a:lnTo>
                <a:lnTo>
                  <a:pt x="1051" y="1408"/>
                </a:lnTo>
                <a:lnTo>
                  <a:pt x="1052" y="1408"/>
                </a:lnTo>
                <a:lnTo>
                  <a:pt x="1052" y="1407"/>
                </a:lnTo>
                <a:lnTo>
                  <a:pt x="1053" y="1407"/>
                </a:lnTo>
                <a:lnTo>
                  <a:pt x="1052" y="1406"/>
                </a:lnTo>
                <a:lnTo>
                  <a:pt x="1051" y="1406"/>
                </a:lnTo>
                <a:lnTo>
                  <a:pt x="1050" y="1406"/>
                </a:lnTo>
                <a:lnTo>
                  <a:pt x="1050" y="1407"/>
                </a:lnTo>
                <a:lnTo>
                  <a:pt x="1049" y="1407"/>
                </a:lnTo>
                <a:lnTo>
                  <a:pt x="1049" y="1406"/>
                </a:lnTo>
                <a:lnTo>
                  <a:pt x="1049" y="1405"/>
                </a:lnTo>
                <a:lnTo>
                  <a:pt x="1048" y="1405"/>
                </a:lnTo>
                <a:lnTo>
                  <a:pt x="1048" y="1404"/>
                </a:lnTo>
                <a:lnTo>
                  <a:pt x="1049" y="1403"/>
                </a:lnTo>
                <a:lnTo>
                  <a:pt x="1050" y="1404"/>
                </a:lnTo>
                <a:lnTo>
                  <a:pt x="1051" y="1404"/>
                </a:lnTo>
                <a:lnTo>
                  <a:pt x="1052" y="1404"/>
                </a:lnTo>
                <a:lnTo>
                  <a:pt x="1053" y="1404"/>
                </a:lnTo>
                <a:lnTo>
                  <a:pt x="1052" y="1403"/>
                </a:lnTo>
                <a:lnTo>
                  <a:pt x="1049" y="1400"/>
                </a:lnTo>
                <a:lnTo>
                  <a:pt x="1041" y="1400"/>
                </a:lnTo>
                <a:lnTo>
                  <a:pt x="1039" y="1399"/>
                </a:lnTo>
                <a:lnTo>
                  <a:pt x="1038" y="1399"/>
                </a:lnTo>
                <a:lnTo>
                  <a:pt x="1038" y="1400"/>
                </a:lnTo>
                <a:lnTo>
                  <a:pt x="1037" y="1400"/>
                </a:lnTo>
                <a:lnTo>
                  <a:pt x="1036" y="1400"/>
                </a:lnTo>
                <a:lnTo>
                  <a:pt x="1029" y="1403"/>
                </a:lnTo>
                <a:lnTo>
                  <a:pt x="1025" y="1405"/>
                </a:lnTo>
                <a:lnTo>
                  <a:pt x="1026" y="1405"/>
                </a:lnTo>
                <a:lnTo>
                  <a:pt x="1027" y="1405"/>
                </a:lnTo>
                <a:lnTo>
                  <a:pt x="1029" y="1405"/>
                </a:lnTo>
                <a:lnTo>
                  <a:pt x="1029" y="1406"/>
                </a:lnTo>
                <a:lnTo>
                  <a:pt x="1030" y="1407"/>
                </a:lnTo>
                <a:lnTo>
                  <a:pt x="1030" y="1406"/>
                </a:lnTo>
                <a:lnTo>
                  <a:pt x="1031" y="1407"/>
                </a:lnTo>
                <a:lnTo>
                  <a:pt x="1030" y="1407"/>
                </a:lnTo>
                <a:lnTo>
                  <a:pt x="1029" y="1407"/>
                </a:lnTo>
                <a:lnTo>
                  <a:pt x="1029" y="1406"/>
                </a:lnTo>
                <a:lnTo>
                  <a:pt x="1027" y="1406"/>
                </a:lnTo>
                <a:lnTo>
                  <a:pt x="1027" y="1407"/>
                </a:lnTo>
                <a:lnTo>
                  <a:pt x="1026" y="1406"/>
                </a:lnTo>
                <a:lnTo>
                  <a:pt x="1026" y="1407"/>
                </a:lnTo>
                <a:lnTo>
                  <a:pt x="1025" y="1407"/>
                </a:lnTo>
                <a:lnTo>
                  <a:pt x="1025" y="1406"/>
                </a:lnTo>
                <a:lnTo>
                  <a:pt x="1025" y="1405"/>
                </a:lnTo>
                <a:lnTo>
                  <a:pt x="1024" y="1405"/>
                </a:lnTo>
                <a:lnTo>
                  <a:pt x="1023" y="1405"/>
                </a:lnTo>
                <a:lnTo>
                  <a:pt x="1022" y="1405"/>
                </a:lnTo>
                <a:lnTo>
                  <a:pt x="1021" y="1405"/>
                </a:lnTo>
                <a:lnTo>
                  <a:pt x="1021" y="1406"/>
                </a:lnTo>
                <a:lnTo>
                  <a:pt x="1020" y="1406"/>
                </a:lnTo>
                <a:lnTo>
                  <a:pt x="1020" y="1405"/>
                </a:lnTo>
                <a:lnTo>
                  <a:pt x="1020" y="1404"/>
                </a:lnTo>
                <a:lnTo>
                  <a:pt x="1020" y="1403"/>
                </a:lnTo>
                <a:lnTo>
                  <a:pt x="1019" y="1403"/>
                </a:lnTo>
                <a:lnTo>
                  <a:pt x="1019" y="1403"/>
                </a:lnTo>
                <a:lnTo>
                  <a:pt x="1018" y="1401"/>
                </a:lnTo>
                <a:lnTo>
                  <a:pt x="1012" y="1403"/>
                </a:lnTo>
                <a:lnTo>
                  <a:pt x="1012" y="1403"/>
                </a:lnTo>
                <a:lnTo>
                  <a:pt x="1011" y="1403"/>
                </a:lnTo>
                <a:lnTo>
                  <a:pt x="1010" y="1403"/>
                </a:lnTo>
                <a:lnTo>
                  <a:pt x="1008" y="1404"/>
                </a:lnTo>
                <a:lnTo>
                  <a:pt x="1006" y="1405"/>
                </a:lnTo>
                <a:lnTo>
                  <a:pt x="1005" y="1405"/>
                </a:lnTo>
                <a:lnTo>
                  <a:pt x="1004" y="1405"/>
                </a:lnTo>
                <a:lnTo>
                  <a:pt x="1003" y="1405"/>
                </a:lnTo>
                <a:lnTo>
                  <a:pt x="999" y="1405"/>
                </a:lnTo>
                <a:lnTo>
                  <a:pt x="998" y="1406"/>
                </a:lnTo>
                <a:lnTo>
                  <a:pt x="994" y="1406"/>
                </a:lnTo>
                <a:lnTo>
                  <a:pt x="993" y="1406"/>
                </a:lnTo>
                <a:lnTo>
                  <a:pt x="991" y="1405"/>
                </a:lnTo>
                <a:lnTo>
                  <a:pt x="990" y="1405"/>
                </a:lnTo>
                <a:lnTo>
                  <a:pt x="990" y="1406"/>
                </a:lnTo>
                <a:lnTo>
                  <a:pt x="989" y="1405"/>
                </a:lnTo>
                <a:lnTo>
                  <a:pt x="989" y="1405"/>
                </a:lnTo>
                <a:lnTo>
                  <a:pt x="989" y="1406"/>
                </a:lnTo>
                <a:lnTo>
                  <a:pt x="988" y="1406"/>
                </a:lnTo>
                <a:lnTo>
                  <a:pt x="988" y="1405"/>
                </a:lnTo>
                <a:lnTo>
                  <a:pt x="989" y="1405"/>
                </a:lnTo>
                <a:lnTo>
                  <a:pt x="989" y="1404"/>
                </a:lnTo>
                <a:lnTo>
                  <a:pt x="989" y="1403"/>
                </a:lnTo>
                <a:lnTo>
                  <a:pt x="989" y="1403"/>
                </a:lnTo>
                <a:lnTo>
                  <a:pt x="989" y="1403"/>
                </a:lnTo>
                <a:lnTo>
                  <a:pt x="990" y="1403"/>
                </a:lnTo>
                <a:lnTo>
                  <a:pt x="992" y="1400"/>
                </a:lnTo>
                <a:lnTo>
                  <a:pt x="992" y="1399"/>
                </a:lnTo>
                <a:lnTo>
                  <a:pt x="992" y="1398"/>
                </a:lnTo>
                <a:lnTo>
                  <a:pt x="991" y="1398"/>
                </a:lnTo>
                <a:lnTo>
                  <a:pt x="990" y="1398"/>
                </a:lnTo>
                <a:lnTo>
                  <a:pt x="990" y="1397"/>
                </a:lnTo>
                <a:lnTo>
                  <a:pt x="990" y="1396"/>
                </a:lnTo>
                <a:lnTo>
                  <a:pt x="990" y="1395"/>
                </a:lnTo>
                <a:lnTo>
                  <a:pt x="990" y="1394"/>
                </a:lnTo>
                <a:lnTo>
                  <a:pt x="989" y="1394"/>
                </a:lnTo>
                <a:lnTo>
                  <a:pt x="989" y="1393"/>
                </a:lnTo>
                <a:lnTo>
                  <a:pt x="989" y="1393"/>
                </a:lnTo>
                <a:lnTo>
                  <a:pt x="989" y="1392"/>
                </a:lnTo>
                <a:lnTo>
                  <a:pt x="989" y="1391"/>
                </a:lnTo>
                <a:lnTo>
                  <a:pt x="989" y="1390"/>
                </a:lnTo>
                <a:lnTo>
                  <a:pt x="989" y="1389"/>
                </a:lnTo>
                <a:lnTo>
                  <a:pt x="989" y="1387"/>
                </a:lnTo>
                <a:lnTo>
                  <a:pt x="989" y="1386"/>
                </a:lnTo>
                <a:lnTo>
                  <a:pt x="987" y="1382"/>
                </a:lnTo>
                <a:lnTo>
                  <a:pt x="987" y="1376"/>
                </a:lnTo>
                <a:lnTo>
                  <a:pt x="988" y="1373"/>
                </a:lnTo>
                <a:lnTo>
                  <a:pt x="989" y="1373"/>
                </a:lnTo>
                <a:lnTo>
                  <a:pt x="989" y="1371"/>
                </a:lnTo>
                <a:lnTo>
                  <a:pt x="991" y="1368"/>
                </a:lnTo>
                <a:lnTo>
                  <a:pt x="993" y="1368"/>
                </a:lnTo>
                <a:lnTo>
                  <a:pt x="990" y="1373"/>
                </a:lnTo>
                <a:lnTo>
                  <a:pt x="989" y="1376"/>
                </a:lnTo>
                <a:lnTo>
                  <a:pt x="989" y="1382"/>
                </a:lnTo>
                <a:lnTo>
                  <a:pt x="990" y="1383"/>
                </a:lnTo>
                <a:lnTo>
                  <a:pt x="990" y="1386"/>
                </a:lnTo>
                <a:lnTo>
                  <a:pt x="991" y="1386"/>
                </a:lnTo>
                <a:lnTo>
                  <a:pt x="992" y="1386"/>
                </a:lnTo>
                <a:lnTo>
                  <a:pt x="991" y="1391"/>
                </a:lnTo>
                <a:lnTo>
                  <a:pt x="993" y="1394"/>
                </a:lnTo>
                <a:lnTo>
                  <a:pt x="994" y="1394"/>
                </a:lnTo>
                <a:lnTo>
                  <a:pt x="995" y="1395"/>
                </a:lnTo>
                <a:lnTo>
                  <a:pt x="996" y="1395"/>
                </a:lnTo>
                <a:lnTo>
                  <a:pt x="998" y="1393"/>
                </a:lnTo>
                <a:lnTo>
                  <a:pt x="997" y="1393"/>
                </a:lnTo>
                <a:lnTo>
                  <a:pt x="998" y="1392"/>
                </a:lnTo>
                <a:lnTo>
                  <a:pt x="998" y="1393"/>
                </a:lnTo>
                <a:lnTo>
                  <a:pt x="999" y="1393"/>
                </a:lnTo>
                <a:lnTo>
                  <a:pt x="999" y="1394"/>
                </a:lnTo>
                <a:lnTo>
                  <a:pt x="1002" y="1397"/>
                </a:lnTo>
                <a:lnTo>
                  <a:pt x="1004" y="1398"/>
                </a:lnTo>
                <a:lnTo>
                  <a:pt x="1005" y="1398"/>
                </a:lnTo>
                <a:lnTo>
                  <a:pt x="1008" y="1398"/>
                </a:lnTo>
                <a:lnTo>
                  <a:pt x="1009" y="1397"/>
                </a:lnTo>
                <a:lnTo>
                  <a:pt x="1010" y="1397"/>
                </a:lnTo>
                <a:lnTo>
                  <a:pt x="1012" y="1396"/>
                </a:lnTo>
                <a:lnTo>
                  <a:pt x="1013" y="1396"/>
                </a:lnTo>
                <a:lnTo>
                  <a:pt x="1013" y="1395"/>
                </a:lnTo>
                <a:lnTo>
                  <a:pt x="1013" y="1394"/>
                </a:lnTo>
                <a:lnTo>
                  <a:pt x="1015" y="1394"/>
                </a:lnTo>
                <a:lnTo>
                  <a:pt x="1017" y="1391"/>
                </a:lnTo>
                <a:lnTo>
                  <a:pt x="1016" y="1391"/>
                </a:lnTo>
                <a:lnTo>
                  <a:pt x="1015" y="1391"/>
                </a:lnTo>
                <a:lnTo>
                  <a:pt x="1015" y="1391"/>
                </a:lnTo>
                <a:lnTo>
                  <a:pt x="1013" y="1391"/>
                </a:lnTo>
                <a:lnTo>
                  <a:pt x="1013" y="1390"/>
                </a:lnTo>
                <a:lnTo>
                  <a:pt x="1015" y="1390"/>
                </a:lnTo>
                <a:lnTo>
                  <a:pt x="1015" y="1390"/>
                </a:lnTo>
                <a:lnTo>
                  <a:pt x="1016" y="1390"/>
                </a:lnTo>
                <a:lnTo>
                  <a:pt x="1017" y="1390"/>
                </a:lnTo>
                <a:lnTo>
                  <a:pt x="1016" y="1389"/>
                </a:lnTo>
                <a:lnTo>
                  <a:pt x="1017" y="1389"/>
                </a:lnTo>
                <a:lnTo>
                  <a:pt x="1017" y="1390"/>
                </a:lnTo>
                <a:lnTo>
                  <a:pt x="1018" y="1390"/>
                </a:lnTo>
                <a:lnTo>
                  <a:pt x="1019" y="1390"/>
                </a:lnTo>
                <a:lnTo>
                  <a:pt x="1020" y="1390"/>
                </a:lnTo>
                <a:lnTo>
                  <a:pt x="1020" y="1389"/>
                </a:lnTo>
                <a:lnTo>
                  <a:pt x="1023" y="1389"/>
                </a:lnTo>
                <a:lnTo>
                  <a:pt x="1025" y="1389"/>
                </a:lnTo>
                <a:lnTo>
                  <a:pt x="1025" y="1387"/>
                </a:lnTo>
                <a:lnTo>
                  <a:pt x="1024" y="1386"/>
                </a:lnTo>
                <a:lnTo>
                  <a:pt x="1023" y="1386"/>
                </a:lnTo>
                <a:lnTo>
                  <a:pt x="1023" y="1385"/>
                </a:lnTo>
                <a:lnTo>
                  <a:pt x="1022" y="1385"/>
                </a:lnTo>
                <a:lnTo>
                  <a:pt x="1020" y="1385"/>
                </a:lnTo>
                <a:lnTo>
                  <a:pt x="1020" y="1384"/>
                </a:lnTo>
                <a:lnTo>
                  <a:pt x="1019" y="1384"/>
                </a:lnTo>
                <a:lnTo>
                  <a:pt x="1019" y="1383"/>
                </a:lnTo>
                <a:lnTo>
                  <a:pt x="1018" y="1383"/>
                </a:lnTo>
                <a:lnTo>
                  <a:pt x="1018" y="1382"/>
                </a:lnTo>
                <a:lnTo>
                  <a:pt x="1017" y="1382"/>
                </a:lnTo>
                <a:lnTo>
                  <a:pt x="1017" y="1381"/>
                </a:lnTo>
                <a:lnTo>
                  <a:pt x="1016" y="1381"/>
                </a:lnTo>
                <a:lnTo>
                  <a:pt x="1016" y="1380"/>
                </a:lnTo>
                <a:lnTo>
                  <a:pt x="1015" y="1380"/>
                </a:lnTo>
                <a:lnTo>
                  <a:pt x="1015" y="1379"/>
                </a:lnTo>
                <a:lnTo>
                  <a:pt x="1015" y="1379"/>
                </a:lnTo>
                <a:lnTo>
                  <a:pt x="1013" y="1378"/>
                </a:lnTo>
                <a:lnTo>
                  <a:pt x="1013" y="1377"/>
                </a:lnTo>
                <a:lnTo>
                  <a:pt x="1012" y="1377"/>
                </a:lnTo>
                <a:lnTo>
                  <a:pt x="1012" y="1376"/>
                </a:lnTo>
                <a:lnTo>
                  <a:pt x="1013" y="1376"/>
                </a:lnTo>
                <a:lnTo>
                  <a:pt x="1013" y="1377"/>
                </a:lnTo>
                <a:lnTo>
                  <a:pt x="1015" y="1377"/>
                </a:lnTo>
                <a:lnTo>
                  <a:pt x="1015" y="1377"/>
                </a:lnTo>
                <a:lnTo>
                  <a:pt x="1018" y="1380"/>
                </a:lnTo>
                <a:lnTo>
                  <a:pt x="1019" y="1380"/>
                </a:lnTo>
                <a:lnTo>
                  <a:pt x="1020" y="1383"/>
                </a:lnTo>
                <a:lnTo>
                  <a:pt x="1021" y="1383"/>
                </a:lnTo>
                <a:lnTo>
                  <a:pt x="1022" y="1383"/>
                </a:lnTo>
                <a:lnTo>
                  <a:pt x="1023" y="1383"/>
                </a:lnTo>
                <a:lnTo>
                  <a:pt x="1025" y="1383"/>
                </a:lnTo>
                <a:lnTo>
                  <a:pt x="1026" y="1384"/>
                </a:lnTo>
                <a:lnTo>
                  <a:pt x="1027" y="1384"/>
                </a:lnTo>
                <a:lnTo>
                  <a:pt x="1027" y="1385"/>
                </a:lnTo>
                <a:lnTo>
                  <a:pt x="1029" y="1385"/>
                </a:lnTo>
                <a:lnTo>
                  <a:pt x="1031" y="1386"/>
                </a:lnTo>
                <a:lnTo>
                  <a:pt x="1035" y="1387"/>
                </a:lnTo>
                <a:lnTo>
                  <a:pt x="1036" y="1387"/>
                </a:lnTo>
                <a:lnTo>
                  <a:pt x="1036" y="1386"/>
                </a:lnTo>
                <a:lnTo>
                  <a:pt x="1036" y="1385"/>
                </a:lnTo>
                <a:lnTo>
                  <a:pt x="1035" y="1385"/>
                </a:lnTo>
                <a:lnTo>
                  <a:pt x="1034" y="1384"/>
                </a:lnTo>
                <a:lnTo>
                  <a:pt x="1034" y="1383"/>
                </a:lnTo>
                <a:lnTo>
                  <a:pt x="1033" y="1383"/>
                </a:lnTo>
                <a:lnTo>
                  <a:pt x="1033" y="1382"/>
                </a:lnTo>
                <a:lnTo>
                  <a:pt x="1033" y="1381"/>
                </a:lnTo>
                <a:lnTo>
                  <a:pt x="1032" y="1381"/>
                </a:lnTo>
                <a:lnTo>
                  <a:pt x="1032" y="1380"/>
                </a:lnTo>
                <a:lnTo>
                  <a:pt x="1031" y="1380"/>
                </a:lnTo>
                <a:lnTo>
                  <a:pt x="1031" y="1379"/>
                </a:lnTo>
                <a:lnTo>
                  <a:pt x="1030" y="1379"/>
                </a:lnTo>
                <a:lnTo>
                  <a:pt x="1030" y="1378"/>
                </a:lnTo>
                <a:lnTo>
                  <a:pt x="1030" y="1377"/>
                </a:lnTo>
                <a:lnTo>
                  <a:pt x="1029" y="1377"/>
                </a:lnTo>
                <a:lnTo>
                  <a:pt x="1029" y="1376"/>
                </a:lnTo>
                <a:lnTo>
                  <a:pt x="1029" y="1376"/>
                </a:lnTo>
                <a:lnTo>
                  <a:pt x="1030" y="1376"/>
                </a:lnTo>
                <a:lnTo>
                  <a:pt x="1030" y="1376"/>
                </a:lnTo>
                <a:lnTo>
                  <a:pt x="1030" y="1377"/>
                </a:lnTo>
                <a:lnTo>
                  <a:pt x="1031" y="1377"/>
                </a:lnTo>
                <a:lnTo>
                  <a:pt x="1032" y="1377"/>
                </a:lnTo>
                <a:lnTo>
                  <a:pt x="1032" y="1378"/>
                </a:lnTo>
                <a:lnTo>
                  <a:pt x="1033" y="1379"/>
                </a:lnTo>
                <a:lnTo>
                  <a:pt x="1036" y="1383"/>
                </a:lnTo>
                <a:lnTo>
                  <a:pt x="1037" y="1383"/>
                </a:lnTo>
                <a:lnTo>
                  <a:pt x="1037" y="1384"/>
                </a:lnTo>
                <a:lnTo>
                  <a:pt x="1038" y="1384"/>
                </a:lnTo>
                <a:lnTo>
                  <a:pt x="1039" y="1384"/>
                </a:lnTo>
                <a:lnTo>
                  <a:pt x="1040" y="1384"/>
                </a:lnTo>
                <a:lnTo>
                  <a:pt x="1040" y="1384"/>
                </a:lnTo>
                <a:lnTo>
                  <a:pt x="1040" y="1383"/>
                </a:lnTo>
                <a:lnTo>
                  <a:pt x="1041" y="1383"/>
                </a:lnTo>
                <a:lnTo>
                  <a:pt x="1043" y="1383"/>
                </a:lnTo>
                <a:lnTo>
                  <a:pt x="1043" y="1382"/>
                </a:lnTo>
                <a:lnTo>
                  <a:pt x="1044" y="1382"/>
                </a:lnTo>
                <a:lnTo>
                  <a:pt x="1044" y="1383"/>
                </a:lnTo>
                <a:lnTo>
                  <a:pt x="1045" y="1383"/>
                </a:lnTo>
                <a:lnTo>
                  <a:pt x="1046" y="1383"/>
                </a:lnTo>
                <a:lnTo>
                  <a:pt x="1047" y="1383"/>
                </a:lnTo>
                <a:lnTo>
                  <a:pt x="1048" y="1382"/>
                </a:lnTo>
                <a:lnTo>
                  <a:pt x="1048" y="1381"/>
                </a:lnTo>
                <a:lnTo>
                  <a:pt x="1048" y="1380"/>
                </a:lnTo>
                <a:lnTo>
                  <a:pt x="1048" y="1379"/>
                </a:lnTo>
                <a:lnTo>
                  <a:pt x="1047" y="1378"/>
                </a:lnTo>
                <a:lnTo>
                  <a:pt x="1047" y="1377"/>
                </a:lnTo>
                <a:lnTo>
                  <a:pt x="1047" y="1376"/>
                </a:lnTo>
                <a:lnTo>
                  <a:pt x="1046" y="1376"/>
                </a:lnTo>
                <a:lnTo>
                  <a:pt x="1046" y="1376"/>
                </a:lnTo>
                <a:lnTo>
                  <a:pt x="1045" y="1376"/>
                </a:lnTo>
                <a:lnTo>
                  <a:pt x="1044" y="1376"/>
                </a:lnTo>
                <a:lnTo>
                  <a:pt x="1044" y="1375"/>
                </a:lnTo>
                <a:lnTo>
                  <a:pt x="1043" y="1375"/>
                </a:lnTo>
                <a:lnTo>
                  <a:pt x="1043" y="1376"/>
                </a:lnTo>
                <a:lnTo>
                  <a:pt x="1041" y="1375"/>
                </a:lnTo>
                <a:lnTo>
                  <a:pt x="1040" y="1375"/>
                </a:lnTo>
                <a:lnTo>
                  <a:pt x="1040" y="1373"/>
                </a:lnTo>
                <a:lnTo>
                  <a:pt x="1041" y="1375"/>
                </a:lnTo>
                <a:lnTo>
                  <a:pt x="1043" y="1375"/>
                </a:lnTo>
                <a:lnTo>
                  <a:pt x="1043" y="1373"/>
                </a:lnTo>
                <a:lnTo>
                  <a:pt x="1041" y="1372"/>
                </a:lnTo>
                <a:lnTo>
                  <a:pt x="1041" y="1371"/>
                </a:lnTo>
                <a:lnTo>
                  <a:pt x="1041" y="1370"/>
                </a:lnTo>
                <a:lnTo>
                  <a:pt x="1040" y="1370"/>
                </a:lnTo>
                <a:lnTo>
                  <a:pt x="1040" y="1369"/>
                </a:lnTo>
                <a:lnTo>
                  <a:pt x="1040" y="1369"/>
                </a:lnTo>
                <a:lnTo>
                  <a:pt x="1039" y="1369"/>
                </a:lnTo>
                <a:lnTo>
                  <a:pt x="1038" y="1368"/>
                </a:lnTo>
                <a:lnTo>
                  <a:pt x="1038" y="1367"/>
                </a:lnTo>
                <a:lnTo>
                  <a:pt x="1037" y="1367"/>
                </a:lnTo>
                <a:lnTo>
                  <a:pt x="1037" y="1366"/>
                </a:lnTo>
                <a:lnTo>
                  <a:pt x="1036" y="1366"/>
                </a:lnTo>
                <a:lnTo>
                  <a:pt x="1035" y="1366"/>
                </a:lnTo>
                <a:lnTo>
                  <a:pt x="1035" y="1365"/>
                </a:lnTo>
                <a:lnTo>
                  <a:pt x="1036" y="1365"/>
                </a:lnTo>
                <a:lnTo>
                  <a:pt x="1037" y="1366"/>
                </a:lnTo>
                <a:lnTo>
                  <a:pt x="1037" y="1365"/>
                </a:lnTo>
                <a:lnTo>
                  <a:pt x="1038" y="1365"/>
                </a:lnTo>
                <a:lnTo>
                  <a:pt x="1039" y="1365"/>
                </a:lnTo>
                <a:lnTo>
                  <a:pt x="1039" y="1366"/>
                </a:lnTo>
                <a:lnTo>
                  <a:pt x="1040" y="1366"/>
                </a:lnTo>
                <a:lnTo>
                  <a:pt x="1041" y="1366"/>
                </a:lnTo>
                <a:lnTo>
                  <a:pt x="1043" y="1366"/>
                </a:lnTo>
                <a:lnTo>
                  <a:pt x="1043" y="1367"/>
                </a:lnTo>
                <a:lnTo>
                  <a:pt x="1045" y="1368"/>
                </a:lnTo>
                <a:lnTo>
                  <a:pt x="1045" y="1370"/>
                </a:lnTo>
                <a:lnTo>
                  <a:pt x="1046" y="1370"/>
                </a:lnTo>
                <a:lnTo>
                  <a:pt x="1046" y="1371"/>
                </a:lnTo>
                <a:lnTo>
                  <a:pt x="1047" y="1372"/>
                </a:lnTo>
                <a:lnTo>
                  <a:pt x="1048" y="1372"/>
                </a:lnTo>
                <a:lnTo>
                  <a:pt x="1049" y="1372"/>
                </a:lnTo>
                <a:lnTo>
                  <a:pt x="1050" y="1373"/>
                </a:lnTo>
                <a:lnTo>
                  <a:pt x="1050" y="1376"/>
                </a:lnTo>
                <a:lnTo>
                  <a:pt x="1052" y="1376"/>
                </a:lnTo>
                <a:lnTo>
                  <a:pt x="1052" y="1377"/>
                </a:lnTo>
                <a:lnTo>
                  <a:pt x="1054" y="1378"/>
                </a:lnTo>
                <a:lnTo>
                  <a:pt x="1058" y="1379"/>
                </a:lnTo>
                <a:lnTo>
                  <a:pt x="1059" y="1379"/>
                </a:lnTo>
                <a:lnTo>
                  <a:pt x="1060" y="1380"/>
                </a:lnTo>
                <a:lnTo>
                  <a:pt x="1061" y="1378"/>
                </a:lnTo>
                <a:lnTo>
                  <a:pt x="1060" y="1378"/>
                </a:lnTo>
                <a:lnTo>
                  <a:pt x="1060" y="1377"/>
                </a:lnTo>
                <a:lnTo>
                  <a:pt x="1059" y="1377"/>
                </a:lnTo>
                <a:lnTo>
                  <a:pt x="1059" y="1376"/>
                </a:lnTo>
                <a:lnTo>
                  <a:pt x="1059" y="1376"/>
                </a:lnTo>
                <a:lnTo>
                  <a:pt x="1060" y="1375"/>
                </a:lnTo>
                <a:lnTo>
                  <a:pt x="1060" y="1373"/>
                </a:lnTo>
                <a:lnTo>
                  <a:pt x="1059" y="1372"/>
                </a:lnTo>
                <a:lnTo>
                  <a:pt x="1058" y="1371"/>
                </a:lnTo>
                <a:lnTo>
                  <a:pt x="1058" y="1370"/>
                </a:lnTo>
                <a:lnTo>
                  <a:pt x="1059" y="1370"/>
                </a:lnTo>
                <a:lnTo>
                  <a:pt x="1062" y="1371"/>
                </a:lnTo>
                <a:lnTo>
                  <a:pt x="1062" y="1372"/>
                </a:lnTo>
                <a:lnTo>
                  <a:pt x="1062" y="1373"/>
                </a:lnTo>
                <a:lnTo>
                  <a:pt x="1063" y="1376"/>
                </a:lnTo>
                <a:lnTo>
                  <a:pt x="1064" y="1376"/>
                </a:lnTo>
                <a:lnTo>
                  <a:pt x="1066" y="1378"/>
                </a:lnTo>
                <a:lnTo>
                  <a:pt x="1066" y="1380"/>
                </a:lnTo>
                <a:lnTo>
                  <a:pt x="1066" y="1384"/>
                </a:lnTo>
                <a:lnTo>
                  <a:pt x="1067" y="1387"/>
                </a:lnTo>
                <a:lnTo>
                  <a:pt x="1073" y="1391"/>
                </a:lnTo>
                <a:lnTo>
                  <a:pt x="1073" y="1390"/>
                </a:lnTo>
                <a:lnTo>
                  <a:pt x="1073" y="1389"/>
                </a:lnTo>
                <a:lnTo>
                  <a:pt x="1073" y="1387"/>
                </a:lnTo>
                <a:lnTo>
                  <a:pt x="1072" y="1387"/>
                </a:lnTo>
                <a:lnTo>
                  <a:pt x="1072" y="1386"/>
                </a:lnTo>
                <a:lnTo>
                  <a:pt x="1073" y="1385"/>
                </a:lnTo>
                <a:lnTo>
                  <a:pt x="1072" y="1385"/>
                </a:lnTo>
                <a:lnTo>
                  <a:pt x="1072" y="1384"/>
                </a:lnTo>
                <a:lnTo>
                  <a:pt x="1072" y="1383"/>
                </a:lnTo>
                <a:lnTo>
                  <a:pt x="1071" y="1382"/>
                </a:lnTo>
                <a:lnTo>
                  <a:pt x="1070" y="1382"/>
                </a:lnTo>
                <a:lnTo>
                  <a:pt x="1070" y="1381"/>
                </a:lnTo>
                <a:lnTo>
                  <a:pt x="1070" y="1380"/>
                </a:lnTo>
                <a:lnTo>
                  <a:pt x="1070" y="1379"/>
                </a:lnTo>
                <a:lnTo>
                  <a:pt x="1068" y="1379"/>
                </a:lnTo>
                <a:lnTo>
                  <a:pt x="1068" y="1378"/>
                </a:lnTo>
                <a:lnTo>
                  <a:pt x="1068" y="1377"/>
                </a:lnTo>
                <a:lnTo>
                  <a:pt x="1070" y="1377"/>
                </a:lnTo>
                <a:lnTo>
                  <a:pt x="1070" y="1376"/>
                </a:lnTo>
                <a:lnTo>
                  <a:pt x="1068" y="1376"/>
                </a:lnTo>
                <a:lnTo>
                  <a:pt x="1068" y="1376"/>
                </a:lnTo>
                <a:lnTo>
                  <a:pt x="1068" y="1375"/>
                </a:lnTo>
                <a:lnTo>
                  <a:pt x="1067" y="1375"/>
                </a:lnTo>
                <a:lnTo>
                  <a:pt x="1066" y="1373"/>
                </a:lnTo>
                <a:lnTo>
                  <a:pt x="1066" y="1372"/>
                </a:lnTo>
                <a:lnTo>
                  <a:pt x="1066" y="1371"/>
                </a:lnTo>
                <a:lnTo>
                  <a:pt x="1066" y="1371"/>
                </a:lnTo>
                <a:lnTo>
                  <a:pt x="1066" y="1370"/>
                </a:lnTo>
                <a:lnTo>
                  <a:pt x="1066" y="1370"/>
                </a:lnTo>
                <a:lnTo>
                  <a:pt x="1066" y="1369"/>
                </a:lnTo>
                <a:lnTo>
                  <a:pt x="1066" y="1368"/>
                </a:lnTo>
                <a:lnTo>
                  <a:pt x="1066" y="1368"/>
                </a:lnTo>
                <a:lnTo>
                  <a:pt x="1066" y="1367"/>
                </a:lnTo>
                <a:lnTo>
                  <a:pt x="1065" y="1367"/>
                </a:lnTo>
                <a:lnTo>
                  <a:pt x="1065" y="1366"/>
                </a:lnTo>
                <a:lnTo>
                  <a:pt x="1065" y="1365"/>
                </a:lnTo>
                <a:lnTo>
                  <a:pt x="1064" y="1365"/>
                </a:lnTo>
                <a:lnTo>
                  <a:pt x="1064" y="1364"/>
                </a:lnTo>
                <a:lnTo>
                  <a:pt x="1064" y="1363"/>
                </a:lnTo>
                <a:lnTo>
                  <a:pt x="1063" y="1362"/>
                </a:lnTo>
                <a:lnTo>
                  <a:pt x="1063" y="1361"/>
                </a:lnTo>
                <a:lnTo>
                  <a:pt x="1063" y="1359"/>
                </a:lnTo>
                <a:lnTo>
                  <a:pt x="1062" y="1359"/>
                </a:lnTo>
                <a:lnTo>
                  <a:pt x="1062" y="1358"/>
                </a:lnTo>
                <a:lnTo>
                  <a:pt x="1061" y="1358"/>
                </a:lnTo>
                <a:lnTo>
                  <a:pt x="1061" y="1357"/>
                </a:lnTo>
                <a:lnTo>
                  <a:pt x="1062" y="1357"/>
                </a:lnTo>
                <a:lnTo>
                  <a:pt x="1062" y="1355"/>
                </a:lnTo>
                <a:lnTo>
                  <a:pt x="1062" y="1354"/>
                </a:lnTo>
                <a:lnTo>
                  <a:pt x="1062" y="1353"/>
                </a:lnTo>
                <a:lnTo>
                  <a:pt x="1062" y="1352"/>
                </a:lnTo>
                <a:lnTo>
                  <a:pt x="1062" y="1351"/>
                </a:lnTo>
                <a:lnTo>
                  <a:pt x="1061" y="1350"/>
                </a:lnTo>
                <a:lnTo>
                  <a:pt x="1061" y="1351"/>
                </a:lnTo>
                <a:lnTo>
                  <a:pt x="1060" y="1351"/>
                </a:lnTo>
                <a:lnTo>
                  <a:pt x="1060" y="1352"/>
                </a:lnTo>
                <a:lnTo>
                  <a:pt x="1061" y="1352"/>
                </a:lnTo>
                <a:lnTo>
                  <a:pt x="1060" y="1353"/>
                </a:lnTo>
                <a:lnTo>
                  <a:pt x="1061" y="1353"/>
                </a:lnTo>
                <a:lnTo>
                  <a:pt x="1061" y="1354"/>
                </a:lnTo>
                <a:lnTo>
                  <a:pt x="1060" y="1355"/>
                </a:lnTo>
                <a:lnTo>
                  <a:pt x="1060" y="1354"/>
                </a:lnTo>
                <a:lnTo>
                  <a:pt x="1059" y="1354"/>
                </a:lnTo>
                <a:lnTo>
                  <a:pt x="1059" y="1355"/>
                </a:lnTo>
                <a:lnTo>
                  <a:pt x="1059" y="1356"/>
                </a:lnTo>
                <a:lnTo>
                  <a:pt x="1060" y="1356"/>
                </a:lnTo>
                <a:lnTo>
                  <a:pt x="1060" y="1357"/>
                </a:lnTo>
                <a:lnTo>
                  <a:pt x="1059" y="1357"/>
                </a:lnTo>
                <a:lnTo>
                  <a:pt x="1059" y="1356"/>
                </a:lnTo>
                <a:lnTo>
                  <a:pt x="1058" y="1356"/>
                </a:lnTo>
                <a:lnTo>
                  <a:pt x="1058" y="1355"/>
                </a:lnTo>
                <a:lnTo>
                  <a:pt x="1058" y="1354"/>
                </a:lnTo>
                <a:lnTo>
                  <a:pt x="1057" y="1354"/>
                </a:lnTo>
                <a:lnTo>
                  <a:pt x="1057" y="1353"/>
                </a:lnTo>
                <a:lnTo>
                  <a:pt x="1055" y="1353"/>
                </a:lnTo>
                <a:lnTo>
                  <a:pt x="1055" y="1352"/>
                </a:lnTo>
                <a:lnTo>
                  <a:pt x="1054" y="1351"/>
                </a:lnTo>
                <a:lnTo>
                  <a:pt x="1054" y="1350"/>
                </a:lnTo>
                <a:lnTo>
                  <a:pt x="1055" y="1350"/>
                </a:lnTo>
                <a:lnTo>
                  <a:pt x="1057" y="1351"/>
                </a:lnTo>
                <a:lnTo>
                  <a:pt x="1058" y="1351"/>
                </a:lnTo>
                <a:lnTo>
                  <a:pt x="1058" y="1350"/>
                </a:lnTo>
                <a:lnTo>
                  <a:pt x="1057" y="1350"/>
                </a:lnTo>
                <a:lnTo>
                  <a:pt x="1055" y="1350"/>
                </a:lnTo>
                <a:lnTo>
                  <a:pt x="1054" y="1350"/>
                </a:lnTo>
                <a:lnTo>
                  <a:pt x="1053" y="1350"/>
                </a:lnTo>
                <a:lnTo>
                  <a:pt x="1053" y="1349"/>
                </a:lnTo>
                <a:lnTo>
                  <a:pt x="1053" y="1348"/>
                </a:lnTo>
                <a:lnTo>
                  <a:pt x="1052" y="1348"/>
                </a:lnTo>
                <a:lnTo>
                  <a:pt x="1052" y="1346"/>
                </a:lnTo>
                <a:lnTo>
                  <a:pt x="1052" y="1345"/>
                </a:lnTo>
                <a:lnTo>
                  <a:pt x="1051" y="1345"/>
                </a:lnTo>
                <a:lnTo>
                  <a:pt x="1051" y="1344"/>
                </a:lnTo>
                <a:lnTo>
                  <a:pt x="1051" y="1343"/>
                </a:lnTo>
                <a:lnTo>
                  <a:pt x="1050" y="1342"/>
                </a:lnTo>
                <a:lnTo>
                  <a:pt x="1050" y="1341"/>
                </a:lnTo>
                <a:lnTo>
                  <a:pt x="1051" y="1341"/>
                </a:lnTo>
                <a:lnTo>
                  <a:pt x="1051" y="1340"/>
                </a:lnTo>
                <a:lnTo>
                  <a:pt x="1052" y="1340"/>
                </a:lnTo>
                <a:lnTo>
                  <a:pt x="1052" y="1339"/>
                </a:lnTo>
                <a:lnTo>
                  <a:pt x="1051" y="1339"/>
                </a:lnTo>
                <a:lnTo>
                  <a:pt x="1051" y="1338"/>
                </a:lnTo>
                <a:lnTo>
                  <a:pt x="1051" y="1337"/>
                </a:lnTo>
                <a:lnTo>
                  <a:pt x="1051" y="1336"/>
                </a:lnTo>
                <a:lnTo>
                  <a:pt x="1050" y="1336"/>
                </a:lnTo>
                <a:lnTo>
                  <a:pt x="1050" y="1335"/>
                </a:lnTo>
                <a:lnTo>
                  <a:pt x="1050" y="1334"/>
                </a:lnTo>
                <a:lnTo>
                  <a:pt x="1049" y="1332"/>
                </a:lnTo>
                <a:lnTo>
                  <a:pt x="1049" y="1331"/>
                </a:lnTo>
                <a:lnTo>
                  <a:pt x="1050" y="1331"/>
                </a:lnTo>
                <a:lnTo>
                  <a:pt x="1050" y="1332"/>
                </a:lnTo>
                <a:lnTo>
                  <a:pt x="1050" y="1334"/>
                </a:lnTo>
                <a:lnTo>
                  <a:pt x="1051" y="1334"/>
                </a:lnTo>
                <a:lnTo>
                  <a:pt x="1052" y="1335"/>
                </a:lnTo>
                <a:lnTo>
                  <a:pt x="1053" y="1336"/>
                </a:lnTo>
                <a:lnTo>
                  <a:pt x="1052" y="1336"/>
                </a:lnTo>
                <a:lnTo>
                  <a:pt x="1052" y="1337"/>
                </a:lnTo>
                <a:lnTo>
                  <a:pt x="1053" y="1337"/>
                </a:lnTo>
                <a:lnTo>
                  <a:pt x="1053" y="1338"/>
                </a:lnTo>
                <a:lnTo>
                  <a:pt x="1054" y="1338"/>
                </a:lnTo>
                <a:lnTo>
                  <a:pt x="1055" y="1339"/>
                </a:lnTo>
                <a:lnTo>
                  <a:pt x="1055" y="1340"/>
                </a:lnTo>
                <a:lnTo>
                  <a:pt x="1057" y="1340"/>
                </a:lnTo>
                <a:lnTo>
                  <a:pt x="1057" y="1341"/>
                </a:lnTo>
                <a:lnTo>
                  <a:pt x="1055" y="1342"/>
                </a:lnTo>
                <a:lnTo>
                  <a:pt x="1055" y="1343"/>
                </a:lnTo>
                <a:lnTo>
                  <a:pt x="1061" y="1343"/>
                </a:lnTo>
                <a:lnTo>
                  <a:pt x="1061" y="1344"/>
                </a:lnTo>
                <a:lnTo>
                  <a:pt x="1062" y="1344"/>
                </a:lnTo>
                <a:lnTo>
                  <a:pt x="1063" y="1344"/>
                </a:lnTo>
                <a:lnTo>
                  <a:pt x="1064" y="1344"/>
                </a:lnTo>
                <a:lnTo>
                  <a:pt x="1064" y="1343"/>
                </a:lnTo>
                <a:lnTo>
                  <a:pt x="1063" y="1343"/>
                </a:lnTo>
                <a:lnTo>
                  <a:pt x="1063" y="1342"/>
                </a:lnTo>
                <a:lnTo>
                  <a:pt x="1063" y="1341"/>
                </a:lnTo>
                <a:lnTo>
                  <a:pt x="1064" y="1341"/>
                </a:lnTo>
                <a:lnTo>
                  <a:pt x="1065" y="1341"/>
                </a:lnTo>
                <a:lnTo>
                  <a:pt x="1065" y="1340"/>
                </a:lnTo>
                <a:lnTo>
                  <a:pt x="1066" y="1340"/>
                </a:lnTo>
                <a:lnTo>
                  <a:pt x="1066" y="1341"/>
                </a:lnTo>
                <a:lnTo>
                  <a:pt x="1065" y="1341"/>
                </a:lnTo>
                <a:lnTo>
                  <a:pt x="1065" y="1342"/>
                </a:lnTo>
                <a:lnTo>
                  <a:pt x="1065" y="1343"/>
                </a:lnTo>
                <a:lnTo>
                  <a:pt x="1065" y="1344"/>
                </a:lnTo>
                <a:lnTo>
                  <a:pt x="1065" y="1345"/>
                </a:lnTo>
                <a:lnTo>
                  <a:pt x="1066" y="1345"/>
                </a:lnTo>
                <a:lnTo>
                  <a:pt x="1065" y="1346"/>
                </a:lnTo>
                <a:lnTo>
                  <a:pt x="1065" y="1348"/>
                </a:lnTo>
                <a:lnTo>
                  <a:pt x="1066" y="1348"/>
                </a:lnTo>
                <a:lnTo>
                  <a:pt x="1066" y="1349"/>
                </a:lnTo>
                <a:lnTo>
                  <a:pt x="1066" y="1350"/>
                </a:lnTo>
                <a:lnTo>
                  <a:pt x="1066" y="1350"/>
                </a:lnTo>
                <a:lnTo>
                  <a:pt x="1067" y="1350"/>
                </a:lnTo>
                <a:lnTo>
                  <a:pt x="1068" y="1351"/>
                </a:lnTo>
                <a:lnTo>
                  <a:pt x="1068" y="1350"/>
                </a:lnTo>
                <a:lnTo>
                  <a:pt x="1068" y="1350"/>
                </a:lnTo>
                <a:lnTo>
                  <a:pt x="1068" y="1349"/>
                </a:lnTo>
                <a:lnTo>
                  <a:pt x="1067" y="1349"/>
                </a:lnTo>
                <a:lnTo>
                  <a:pt x="1067" y="1348"/>
                </a:lnTo>
                <a:lnTo>
                  <a:pt x="1067" y="1346"/>
                </a:lnTo>
                <a:lnTo>
                  <a:pt x="1067" y="1345"/>
                </a:lnTo>
                <a:lnTo>
                  <a:pt x="1067" y="1344"/>
                </a:lnTo>
                <a:lnTo>
                  <a:pt x="1066" y="1343"/>
                </a:lnTo>
                <a:lnTo>
                  <a:pt x="1066" y="1342"/>
                </a:lnTo>
                <a:lnTo>
                  <a:pt x="1066" y="1341"/>
                </a:lnTo>
                <a:lnTo>
                  <a:pt x="1066" y="1340"/>
                </a:lnTo>
                <a:lnTo>
                  <a:pt x="1066" y="1339"/>
                </a:lnTo>
                <a:lnTo>
                  <a:pt x="1066" y="1338"/>
                </a:lnTo>
                <a:lnTo>
                  <a:pt x="1066" y="1337"/>
                </a:lnTo>
                <a:lnTo>
                  <a:pt x="1066" y="1336"/>
                </a:lnTo>
                <a:lnTo>
                  <a:pt x="1066" y="1335"/>
                </a:lnTo>
                <a:lnTo>
                  <a:pt x="1066" y="1332"/>
                </a:lnTo>
                <a:lnTo>
                  <a:pt x="1066" y="1331"/>
                </a:lnTo>
                <a:lnTo>
                  <a:pt x="1065" y="1329"/>
                </a:lnTo>
                <a:lnTo>
                  <a:pt x="1065" y="1328"/>
                </a:lnTo>
                <a:lnTo>
                  <a:pt x="1064" y="1327"/>
                </a:lnTo>
                <a:lnTo>
                  <a:pt x="1064" y="1326"/>
                </a:lnTo>
                <a:lnTo>
                  <a:pt x="1064" y="1325"/>
                </a:lnTo>
                <a:lnTo>
                  <a:pt x="1063" y="1324"/>
                </a:lnTo>
                <a:lnTo>
                  <a:pt x="1063" y="1323"/>
                </a:lnTo>
                <a:lnTo>
                  <a:pt x="1062" y="1323"/>
                </a:lnTo>
                <a:lnTo>
                  <a:pt x="1062" y="1324"/>
                </a:lnTo>
                <a:lnTo>
                  <a:pt x="1062" y="1324"/>
                </a:lnTo>
                <a:lnTo>
                  <a:pt x="1062" y="1325"/>
                </a:lnTo>
                <a:lnTo>
                  <a:pt x="1062" y="1326"/>
                </a:lnTo>
                <a:lnTo>
                  <a:pt x="1062" y="1327"/>
                </a:lnTo>
                <a:lnTo>
                  <a:pt x="1063" y="1328"/>
                </a:lnTo>
                <a:lnTo>
                  <a:pt x="1063" y="1329"/>
                </a:lnTo>
                <a:lnTo>
                  <a:pt x="1064" y="1329"/>
                </a:lnTo>
                <a:lnTo>
                  <a:pt x="1064" y="1330"/>
                </a:lnTo>
                <a:lnTo>
                  <a:pt x="1064" y="1331"/>
                </a:lnTo>
                <a:lnTo>
                  <a:pt x="1064" y="1332"/>
                </a:lnTo>
                <a:lnTo>
                  <a:pt x="1064" y="1334"/>
                </a:lnTo>
                <a:lnTo>
                  <a:pt x="1065" y="1335"/>
                </a:lnTo>
                <a:lnTo>
                  <a:pt x="1064" y="1335"/>
                </a:lnTo>
                <a:lnTo>
                  <a:pt x="1065" y="1336"/>
                </a:lnTo>
                <a:lnTo>
                  <a:pt x="1065" y="1337"/>
                </a:lnTo>
                <a:lnTo>
                  <a:pt x="1064" y="1337"/>
                </a:lnTo>
                <a:lnTo>
                  <a:pt x="1064" y="1338"/>
                </a:lnTo>
                <a:lnTo>
                  <a:pt x="1065" y="1338"/>
                </a:lnTo>
                <a:lnTo>
                  <a:pt x="1064" y="1339"/>
                </a:lnTo>
                <a:lnTo>
                  <a:pt x="1063" y="1339"/>
                </a:lnTo>
                <a:lnTo>
                  <a:pt x="1063" y="1338"/>
                </a:lnTo>
                <a:lnTo>
                  <a:pt x="1063" y="1337"/>
                </a:lnTo>
                <a:lnTo>
                  <a:pt x="1062" y="1337"/>
                </a:lnTo>
                <a:lnTo>
                  <a:pt x="1062" y="1336"/>
                </a:lnTo>
                <a:lnTo>
                  <a:pt x="1062" y="1335"/>
                </a:lnTo>
                <a:lnTo>
                  <a:pt x="1061" y="1335"/>
                </a:lnTo>
                <a:lnTo>
                  <a:pt x="1061" y="1336"/>
                </a:lnTo>
                <a:lnTo>
                  <a:pt x="1060" y="1336"/>
                </a:lnTo>
                <a:lnTo>
                  <a:pt x="1059" y="1336"/>
                </a:lnTo>
                <a:lnTo>
                  <a:pt x="1058" y="1336"/>
                </a:lnTo>
                <a:lnTo>
                  <a:pt x="1058" y="1337"/>
                </a:lnTo>
                <a:lnTo>
                  <a:pt x="1058" y="1338"/>
                </a:lnTo>
                <a:lnTo>
                  <a:pt x="1057" y="1338"/>
                </a:lnTo>
                <a:lnTo>
                  <a:pt x="1057" y="1337"/>
                </a:lnTo>
                <a:lnTo>
                  <a:pt x="1055" y="1337"/>
                </a:lnTo>
                <a:lnTo>
                  <a:pt x="1055" y="1336"/>
                </a:lnTo>
                <a:lnTo>
                  <a:pt x="1054" y="1335"/>
                </a:lnTo>
                <a:lnTo>
                  <a:pt x="1055" y="1334"/>
                </a:lnTo>
                <a:lnTo>
                  <a:pt x="1055" y="1332"/>
                </a:lnTo>
                <a:lnTo>
                  <a:pt x="1055" y="1331"/>
                </a:lnTo>
                <a:lnTo>
                  <a:pt x="1055" y="1330"/>
                </a:lnTo>
                <a:lnTo>
                  <a:pt x="1055" y="1329"/>
                </a:lnTo>
                <a:lnTo>
                  <a:pt x="1055" y="1328"/>
                </a:lnTo>
                <a:lnTo>
                  <a:pt x="1055" y="1327"/>
                </a:lnTo>
                <a:lnTo>
                  <a:pt x="1055" y="1326"/>
                </a:lnTo>
                <a:lnTo>
                  <a:pt x="1057" y="1325"/>
                </a:lnTo>
                <a:lnTo>
                  <a:pt x="1057" y="1324"/>
                </a:lnTo>
                <a:lnTo>
                  <a:pt x="1058" y="1324"/>
                </a:lnTo>
                <a:lnTo>
                  <a:pt x="1058" y="1325"/>
                </a:lnTo>
                <a:lnTo>
                  <a:pt x="1059" y="1325"/>
                </a:lnTo>
                <a:lnTo>
                  <a:pt x="1059" y="1324"/>
                </a:lnTo>
                <a:lnTo>
                  <a:pt x="1059" y="1324"/>
                </a:lnTo>
                <a:lnTo>
                  <a:pt x="1059" y="1323"/>
                </a:lnTo>
                <a:lnTo>
                  <a:pt x="1058" y="1323"/>
                </a:lnTo>
                <a:lnTo>
                  <a:pt x="1058" y="1324"/>
                </a:lnTo>
                <a:lnTo>
                  <a:pt x="1057" y="1324"/>
                </a:lnTo>
                <a:lnTo>
                  <a:pt x="1057" y="1323"/>
                </a:lnTo>
                <a:lnTo>
                  <a:pt x="1058" y="1323"/>
                </a:lnTo>
                <a:lnTo>
                  <a:pt x="1058" y="1322"/>
                </a:lnTo>
                <a:lnTo>
                  <a:pt x="1059" y="1322"/>
                </a:lnTo>
                <a:lnTo>
                  <a:pt x="1059" y="1321"/>
                </a:lnTo>
                <a:lnTo>
                  <a:pt x="1059" y="1320"/>
                </a:lnTo>
                <a:lnTo>
                  <a:pt x="1058" y="1320"/>
                </a:lnTo>
                <a:lnTo>
                  <a:pt x="1057" y="1318"/>
                </a:lnTo>
                <a:lnTo>
                  <a:pt x="1058" y="1318"/>
                </a:lnTo>
                <a:lnTo>
                  <a:pt x="1059" y="1318"/>
                </a:lnTo>
                <a:lnTo>
                  <a:pt x="1060" y="1317"/>
                </a:lnTo>
                <a:lnTo>
                  <a:pt x="1060" y="1316"/>
                </a:lnTo>
                <a:lnTo>
                  <a:pt x="1060" y="1315"/>
                </a:lnTo>
                <a:lnTo>
                  <a:pt x="1060" y="1314"/>
                </a:lnTo>
                <a:lnTo>
                  <a:pt x="1059" y="1312"/>
                </a:lnTo>
                <a:lnTo>
                  <a:pt x="1059" y="1311"/>
                </a:lnTo>
                <a:lnTo>
                  <a:pt x="1059" y="1310"/>
                </a:lnTo>
                <a:lnTo>
                  <a:pt x="1058" y="1310"/>
                </a:lnTo>
                <a:lnTo>
                  <a:pt x="1058" y="1308"/>
                </a:lnTo>
                <a:lnTo>
                  <a:pt x="1058" y="1307"/>
                </a:lnTo>
                <a:lnTo>
                  <a:pt x="1058" y="1306"/>
                </a:lnTo>
                <a:lnTo>
                  <a:pt x="1057" y="1304"/>
                </a:lnTo>
                <a:lnTo>
                  <a:pt x="1057" y="1303"/>
                </a:lnTo>
                <a:lnTo>
                  <a:pt x="1057" y="1302"/>
                </a:lnTo>
                <a:lnTo>
                  <a:pt x="1057" y="1301"/>
                </a:lnTo>
                <a:lnTo>
                  <a:pt x="1057" y="1300"/>
                </a:lnTo>
                <a:lnTo>
                  <a:pt x="1057" y="1299"/>
                </a:lnTo>
                <a:lnTo>
                  <a:pt x="1055" y="1298"/>
                </a:lnTo>
                <a:lnTo>
                  <a:pt x="1055" y="1297"/>
                </a:lnTo>
                <a:lnTo>
                  <a:pt x="1054" y="1296"/>
                </a:lnTo>
                <a:lnTo>
                  <a:pt x="1054" y="1295"/>
                </a:lnTo>
                <a:lnTo>
                  <a:pt x="1053" y="1295"/>
                </a:lnTo>
                <a:lnTo>
                  <a:pt x="1053" y="1294"/>
                </a:lnTo>
                <a:lnTo>
                  <a:pt x="1051" y="1294"/>
                </a:lnTo>
                <a:lnTo>
                  <a:pt x="1050" y="1294"/>
                </a:lnTo>
                <a:lnTo>
                  <a:pt x="1050" y="1295"/>
                </a:lnTo>
                <a:lnTo>
                  <a:pt x="1049" y="1295"/>
                </a:lnTo>
                <a:lnTo>
                  <a:pt x="1049" y="1296"/>
                </a:lnTo>
                <a:lnTo>
                  <a:pt x="1048" y="1296"/>
                </a:lnTo>
                <a:lnTo>
                  <a:pt x="1046" y="1297"/>
                </a:lnTo>
                <a:lnTo>
                  <a:pt x="1046" y="1298"/>
                </a:lnTo>
                <a:lnTo>
                  <a:pt x="1047" y="1298"/>
                </a:lnTo>
                <a:lnTo>
                  <a:pt x="1048" y="1298"/>
                </a:lnTo>
                <a:lnTo>
                  <a:pt x="1048" y="1299"/>
                </a:lnTo>
                <a:lnTo>
                  <a:pt x="1047" y="1299"/>
                </a:lnTo>
                <a:lnTo>
                  <a:pt x="1047" y="1298"/>
                </a:lnTo>
                <a:lnTo>
                  <a:pt x="1046" y="1298"/>
                </a:lnTo>
                <a:lnTo>
                  <a:pt x="1046" y="1298"/>
                </a:lnTo>
                <a:lnTo>
                  <a:pt x="1045" y="1298"/>
                </a:lnTo>
                <a:lnTo>
                  <a:pt x="1045" y="1297"/>
                </a:lnTo>
                <a:lnTo>
                  <a:pt x="1045" y="1296"/>
                </a:lnTo>
                <a:lnTo>
                  <a:pt x="1044" y="1296"/>
                </a:lnTo>
                <a:lnTo>
                  <a:pt x="1043" y="1296"/>
                </a:lnTo>
                <a:lnTo>
                  <a:pt x="1041" y="1295"/>
                </a:lnTo>
                <a:lnTo>
                  <a:pt x="1040" y="1295"/>
                </a:lnTo>
                <a:lnTo>
                  <a:pt x="1040" y="1295"/>
                </a:lnTo>
                <a:lnTo>
                  <a:pt x="1039" y="1295"/>
                </a:lnTo>
                <a:lnTo>
                  <a:pt x="1039" y="1296"/>
                </a:lnTo>
                <a:lnTo>
                  <a:pt x="1038" y="1296"/>
                </a:lnTo>
                <a:lnTo>
                  <a:pt x="1038" y="1295"/>
                </a:lnTo>
                <a:lnTo>
                  <a:pt x="1039" y="1295"/>
                </a:lnTo>
                <a:lnTo>
                  <a:pt x="1039" y="1294"/>
                </a:lnTo>
                <a:lnTo>
                  <a:pt x="1038" y="1294"/>
                </a:lnTo>
                <a:lnTo>
                  <a:pt x="1037" y="1294"/>
                </a:lnTo>
                <a:lnTo>
                  <a:pt x="1036" y="1294"/>
                </a:lnTo>
                <a:lnTo>
                  <a:pt x="1035" y="1294"/>
                </a:lnTo>
                <a:lnTo>
                  <a:pt x="1035" y="1293"/>
                </a:lnTo>
                <a:lnTo>
                  <a:pt x="1034" y="1293"/>
                </a:lnTo>
                <a:lnTo>
                  <a:pt x="1033" y="1293"/>
                </a:lnTo>
                <a:lnTo>
                  <a:pt x="1033" y="1292"/>
                </a:lnTo>
                <a:lnTo>
                  <a:pt x="1032" y="1290"/>
                </a:lnTo>
                <a:lnTo>
                  <a:pt x="1031" y="1290"/>
                </a:lnTo>
                <a:lnTo>
                  <a:pt x="1031" y="1289"/>
                </a:lnTo>
                <a:lnTo>
                  <a:pt x="1027" y="1289"/>
                </a:lnTo>
                <a:lnTo>
                  <a:pt x="1029" y="1290"/>
                </a:lnTo>
                <a:lnTo>
                  <a:pt x="1030" y="1290"/>
                </a:lnTo>
                <a:lnTo>
                  <a:pt x="1030" y="1292"/>
                </a:lnTo>
                <a:lnTo>
                  <a:pt x="1029" y="1292"/>
                </a:lnTo>
                <a:lnTo>
                  <a:pt x="1029" y="1293"/>
                </a:lnTo>
                <a:lnTo>
                  <a:pt x="1027" y="1293"/>
                </a:lnTo>
                <a:lnTo>
                  <a:pt x="1027" y="1292"/>
                </a:lnTo>
                <a:lnTo>
                  <a:pt x="1027" y="1290"/>
                </a:lnTo>
                <a:lnTo>
                  <a:pt x="1026" y="1290"/>
                </a:lnTo>
                <a:lnTo>
                  <a:pt x="1026" y="1292"/>
                </a:lnTo>
                <a:lnTo>
                  <a:pt x="1025" y="1290"/>
                </a:lnTo>
                <a:lnTo>
                  <a:pt x="1024" y="1293"/>
                </a:lnTo>
                <a:lnTo>
                  <a:pt x="1025" y="1297"/>
                </a:lnTo>
                <a:lnTo>
                  <a:pt x="1025" y="1296"/>
                </a:lnTo>
                <a:lnTo>
                  <a:pt x="1026" y="1297"/>
                </a:lnTo>
                <a:lnTo>
                  <a:pt x="1027" y="1297"/>
                </a:lnTo>
                <a:lnTo>
                  <a:pt x="1029" y="1297"/>
                </a:lnTo>
                <a:lnTo>
                  <a:pt x="1029" y="1298"/>
                </a:lnTo>
                <a:lnTo>
                  <a:pt x="1027" y="1298"/>
                </a:lnTo>
                <a:lnTo>
                  <a:pt x="1026" y="1297"/>
                </a:lnTo>
                <a:lnTo>
                  <a:pt x="1025" y="1297"/>
                </a:lnTo>
                <a:lnTo>
                  <a:pt x="1025" y="1298"/>
                </a:lnTo>
                <a:lnTo>
                  <a:pt x="1025" y="1298"/>
                </a:lnTo>
                <a:lnTo>
                  <a:pt x="1024" y="1299"/>
                </a:lnTo>
                <a:lnTo>
                  <a:pt x="1024" y="1300"/>
                </a:lnTo>
                <a:lnTo>
                  <a:pt x="1025" y="1300"/>
                </a:lnTo>
                <a:lnTo>
                  <a:pt x="1025" y="1301"/>
                </a:lnTo>
                <a:lnTo>
                  <a:pt x="1026" y="1301"/>
                </a:lnTo>
                <a:lnTo>
                  <a:pt x="1026" y="1302"/>
                </a:lnTo>
                <a:lnTo>
                  <a:pt x="1027" y="1302"/>
                </a:lnTo>
                <a:lnTo>
                  <a:pt x="1027" y="1303"/>
                </a:lnTo>
                <a:lnTo>
                  <a:pt x="1026" y="1303"/>
                </a:lnTo>
                <a:lnTo>
                  <a:pt x="1026" y="1302"/>
                </a:lnTo>
                <a:lnTo>
                  <a:pt x="1025" y="1301"/>
                </a:lnTo>
                <a:lnTo>
                  <a:pt x="1024" y="1301"/>
                </a:lnTo>
                <a:lnTo>
                  <a:pt x="1023" y="1302"/>
                </a:lnTo>
                <a:lnTo>
                  <a:pt x="1023" y="1301"/>
                </a:lnTo>
                <a:lnTo>
                  <a:pt x="1023" y="1300"/>
                </a:lnTo>
                <a:lnTo>
                  <a:pt x="1022" y="1300"/>
                </a:lnTo>
                <a:lnTo>
                  <a:pt x="1022" y="1299"/>
                </a:lnTo>
                <a:lnTo>
                  <a:pt x="1022" y="1298"/>
                </a:lnTo>
                <a:lnTo>
                  <a:pt x="1023" y="1299"/>
                </a:lnTo>
                <a:lnTo>
                  <a:pt x="1023" y="1298"/>
                </a:lnTo>
                <a:lnTo>
                  <a:pt x="1023" y="1298"/>
                </a:lnTo>
                <a:lnTo>
                  <a:pt x="1022" y="1298"/>
                </a:lnTo>
                <a:lnTo>
                  <a:pt x="1022" y="1297"/>
                </a:lnTo>
                <a:lnTo>
                  <a:pt x="1022" y="1296"/>
                </a:lnTo>
                <a:lnTo>
                  <a:pt x="1022" y="1295"/>
                </a:lnTo>
                <a:lnTo>
                  <a:pt x="1021" y="1295"/>
                </a:lnTo>
                <a:lnTo>
                  <a:pt x="1021" y="1296"/>
                </a:lnTo>
                <a:lnTo>
                  <a:pt x="1021" y="1297"/>
                </a:lnTo>
                <a:lnTo>
                  <a:pt x="1020" y="1297"/>
                </a:lnTo>
                <a:lnTo>
                  <a:pt x="1020" y="1298"/>
                </a:lnTo>
                <a:lnTo>
                  <a:pt x="1019" y="1298"/>
                </a:lnTo>
                <a:lnTo>
                  <a:pt x="1018" y="1298"/>
                </a:lnTo>
                <a:lnTo>
                  <a:pt x="1017" y="1298"/>
                </a:lnTo>
                <a:lnTo>
                  <a:pt x="1015" y="1297"/>
                </a:lnTo>
                <a:lnTo>
                  <a:pt x="1013" y="1298"/>
                </a:lnTo>
                <a:lnTo>
                  <a:pt x="1012" y="1298"/>
                </a:lnTo>
                <a:lnTo>
                  <a:pt x="1011" y="1298"/>
                </a:lnTo>
                <a:lnTo>
                  <a:pt x="1011" y="1299"/>
                </a:lnTo>
                <a:lnTo>
                  <a:pt x="1010" y="1300"/>
                </a:lnTo>
                <a:lnTo>
                  <a:pt x="1009" y="1300"/>
                </a:lnTo>
                <a:lnTo>
                  <a:pt x="1008" y="1300"/>
                </a:lnTo>
                <a:lnTo>
                  <a:pt x="1008" y="1301"/>
                </a:lnTo>
                <a:lnTo>
                  <a:pt x="1007" y="1301"/>
                </a:lnTo>
                <a:lnTo>
                  <a:pt x="1007" y="1300"/>
                </a:lnTo>
                <a:lnTo>
                  <a:pt x="1008" y="1300"/>
                </a:lnTo>
                <a:lnTo>
                  <a:pt x="1008" y="1299"/>
                </a:lnTo>
                <a:lnTo>
                  <a:pt x="1008" y="1298"/>
                </a:lnTo>
                <a:lnTo>
                  <a:pt x="1009" y="1298"/>
                </a:lnTo>
                <a:lnTo>
                  <a:pt x="1010" y="1298"/>
                </a:lnTo>
                <a:lnTo>
                  <a:pt x="1010" y="1298"/>
                </a:lnTo>
                <a:lnTo>
                  <a:pt x="1011" y="1297"/>
                </a:lnTo>
                <a:lnTo>
                  <a:pt x="1011" y="1296"/>
                </a:lnTo>
                <a:lnTo>
                  <a:pt x="1010" y="1296"/>
                </a:lnTo>
                <a:lnTo>
                  <a:pt x="1010" y="1295"/>
                </a:lnTo>
                <a:lnTo>
                  <a:pt x="1009" y="1295"/>
                </a:lnTo>
                <a:lnTo>
                  <a:pt x="1009" y="1294"/>
                </a:lnTo>
                <a:lnTo>
                  <a:pt x="1009" y="1293"/>
                </a:lnTo>
                <a:lnTo>
                  <a:pt x="1010" y="1293"/>
                </a:lnTo>
                <a:lnTo>
                  <a:pt x="1010" y="1292"/>
                </a:lnTo>
                <a:lnTo>
                  <a:pt x="1010" y="1290"/>
                </a:lnTo>
                <a:lnTo>
                  <a:pt x="1008" y="1289"/>
                </a:lnTo>
                <a:lnTo>
                  <a:pt x="1007" y="1289"/>
                </a:lnTo>
                <a:lnTo>
                  <a:pt x="1007" y="1288"/>
                </a:lnTo>
                <a:lnTo>
                  <a:pt x="1007" y="1287"/>
                </a:lnTo>
                <a:lnTo>
                  <a:pt x="1006" y="1287"/>
                </a:lnTo>
                <a:lnTo>
                  <a:pt x="1005" y="1287"/>
                </a:lnTo>
                <a:lnTo>
                  <a:pt x="1005" y="1286"/>
                </a:lnTo>
                <a:lnTo>
                  <a:pt x="1004" y="1286"/>
                </a:lnTo>
                <a:lnTo>
                  <a:pt x="1004" y="1285"/>
                </a:lnTo>
                <a:lnTo>
                  <a:pt x="1003" y="1285"/>
                </a:lnTo>
                <a:lnTo>
                  <a:pt x="1003" y="1286"/>
                </a:lnTo>
                <a:lnTo>
                  <a:pt x="1002" y="1286"/>
                </a:lnTo>
                <a:lnTo>
                  <a:pt x="1002" y="1285"/>
                </a:lnTo>
                <a:lnTo>
                  <a:pt x="1002" y="1284"/>
                </a:lnTo>
                <a:lnTo>
                  <a:pt x="1002" y="1283"/>
                </a:lnTo>
                <a:lnTo>
                  <a:pt x="1002" y="1282"/>
                </a:lnTo>
                <a:lnTo>
                  <a:pt x="1001" y="1282"/>
                </a:lnTo>
                <a:lnTo>
                  <a:pt x="999" y="1282"/>
                </a:lnTo>
                <a:lnTo>
                  <a:pt x="998" y="1282"/>
                </a:lnTo>
                <a:lnTo>
                  <a:pt x="997" y="1282"/>
                </a:lnTo>
                <a:lnTo>
                  <a:pt x="996" y="1282"/>
                </a:lnTo>
                <a:lnTo>
                  <a:pt x="995" y="1281"/>
                </a:lnTo>
                <a:lnTo>
                  <a:pt x="994" y="1281"/>
                </a:lnTo>
                <a:lnTo>
                  <a:pt x="993" y="1280"/>
                </a:lnTo>
                <a:lnTo>
                  <a:pt x="993" y="1279"/>
                </a:lnTo>
                <a:lnTo>
                  <a:pt x="993" y="1278"/>
                </a:lnTo>
                <a:lnTo>
                  <a:pt x="993" y="1276"/>
                </a:lnTo>
                <a:lnTo>
                  <a:pt x="994" y="1275"/>
                </a:lnTo>
                <a:lnTo>
                  <a:pt x="994" y="1273"/>
                </a:lnTo>
                <a:lnTo>
                  <a:pt x="994" y="1272"/>
                </a:lnTo>
                <a:lnTo>
                  <a:pt x="994" y="1272"/>
                </a:lnTo>
                <a:lnTo>
                  <a:pt x="994" y="1271"/>
                </a:lnTo>
                <a:lnTo>
                  <a:pt x="993" y="1270"/>
                </a:lnTo>
                <a:lnTo>
                  <a:pt x="993" y="1269"/>
                </a:lnTo>
                <a:lnTo>
                  <a:pt x="993" y="1268"/>
                </a:lnTo>
                <a:lnTo>
                  <a:pt x="993" y="1267"/>
                </a:lnTo>
                <a:lnTo>
                  <a:pt x="994" y="1267"/>
                </a:lnTo>
                <a:lnTo>
                  <a:pt x="994" y="1266"/>
                </a:lnTo>
                <a:lnTo>
                  <a:pt x="993" y="1266"/>
                </a:lnTo>
                <a:lnTo>
                  <a:pt x="993" y="1265"/>
                </a:lnTo>
                <a:lnTo>
                  <a:pt x="992" y="1264"/>
                </a:lnTo>
                <a:lnTo>
                  <a:pt x="989" y="1269"/>
                </a:lnTo>
                <a:lnTo>
                  <a:pt x="989" y="1270"/>
                </a:lnTo>
                <a:lnTo>
                  <a:pt x="989" y="1269"/>
                </a:lnTo>
                <a:lnTo>
                  <a:pt x="988" y="1270"/>
                </a:lnTo>
                <a:lnTo>
                  <a:pt x="988" y="1269"/>
                </a:lnTo>
                <a:lnTo>
                  <a:pt x="987" y="1269"/>
                </a:lnTo>
                <a:lnTo>
                  <a:pt x="987" y="1268"/>
                </a:lnTo>
                <a:lnTo>
                  <a:pt x="985" y="1267"/>
                </a:lnTo>
                <a:lnTo>
                  <a:pt x="984" y="1267"/>
                </a:lnTo>
                <a:lnTo>
                  <a:pt x="984" y="1266"/>
                </a:lnTo>
                <a:lnTo>
                  <a:pt x="983" y="1266"/>
                </a:lnTo>
                <a:lnTo>
                  <a:pt x="983" y="1265"/>
                </a:lnTo>
                <a:lnTo>
                  <a:pt x="982" y="1265"/>
                </a:lnTo>
                <a:lnTo>
                  <a:pt x="981" y="1265"/>
                </a:lnTo>
                <a:lnTo>
                  <a:pt x="982" y="1264"/>
                </a:lnTo>
                <a:lnTo>
                  <a:pt x="980" y="1262"/>
                </a:lnTo>
                <a:lnTo>
                  <a:pt x="979" y="1262"/>
                </a:lnTo>
                <a:lnTo>
                  <a:pt x="978" y="1262"/>
                </a:lnTo>
                <a:lnTo>
                  <a:pt x="977" y="1262"/>
                </a:lnTo>
                <a:lnTo>
                  <a:pt x="976" y="1262"/>
                </a:lnTo>
                <a:lnTo>
                  <a:pt x="975" y="1262"/>
                </a:lnTo>
                <a:lnTo>
                  <a:pt x="974" y="1264"/>
                </a:lnTo>
                <a:lnTo>
                  <a:pt x="973" y="1264"/>
                </a:lnTo>
                <a:lnTo>
                  <a:pt x="971" y="1264"/>
                </a:lnTo>
                <a:lnTo>
                  <a:pt x="971" y="1262"/>
                </a:lnTo>
                <a:lnTo>
                  <a:pt x="970" y="1261"/>
                </a:lnTo>
                <a:lnTo>
                  <a:pt x="969" y="1261"/>
                </a:lnTo>
                <a:lnTo>
                  <a:pt x="969" y="1260"/>
                </a:lnTo>
                <a:lnTo>
                  <a:pt x="968" y="1260"/>
                </a:lnTo>
                <a:lnTo>
                  <a:pt x="968" y="1259"/>
                </a:lnTo>
                <a:lnTo>
                  <a:pt x="967" y="1259"/>
                </a:lnTo>
                <a:lnTo>
                  <a:pt x="966" y="1258"/>
                </a:lnTo>
                <a:lnTo>
                  <a:pt x="965" y="1258"/>
                </a:lnTo>
                <a:lnTo>
                  <a:pt x="964" y="1256"/>
                </a:lnTo>
                <a:lnTo>
                  <a:pt x="964" y="1255"/>
                </a:lnTo>
                <a:lnTo>
                  <a:pt x="964" y="1254"/>
                </a:lnTo>
                <a:lnTo>
                  <a:pt x="965" y="1254"/>
                </a:lnTo>
                <a:lnTo>
                  <a:pt x="965" y="1255"/>
                </a:lnTo>
                <a:lnTo>
                  <a:pt x="966" y="1256"/>
                </a:lnTo>
                <a:lnTo>
                  <a:pt x="966" y="1257"/>
                </a:lnTo>
                <a:lnTo>
                  <a:pt x="967" y="1257"/>
                </a:lnTo>
                <a:lnTo>
                  <a:pt x="967" y="1258"/>
                </a:lnTo>
                <a:lnTo>
                  <a:pt x="968" y="1258"/>
                </a:lnTo>
                <a:lnTo>
                  <a:pt x="968" y="1259"/>
                </a:lnTo>
                <a:lnTo>
                  <a:pt x="969" y="1258"/>
                </a:lnTo>
                <a:lnTo>
                  <a:pt x="969" y="1259"/>
                </a:lnTo>
                <a:lnTo>
                  <a:pt x="970" y="1259"/>
                </a:lnTo>
                <a:lnTo>
                  <a:pt x="970" y="1258"/>
                </a:lnTo>
                <a:lnTo>
                  <a:pt x="971" y="1258"/>
                </a:lnTo>
                <a:lnTo>
                  <a:pt x="973" y="1257"/>
                </a:lnTo>
                <a:lnTo>
                  <a:pt x="976" y="1256"/>
                </a:lnTo>
                <a:lnTo>
                  <a:pt x="976" y="1258"/>
                </a:lnTo>
                <a:lnTo>
                  <a:pt x="980" y="1258"/>
                </a:lnTo>
                <a:lnTo>
                  <a:pt x="982" y="1259"/>
                </a:lnTo>
                <a:lnTo>
                  <a:pt x="984" y="1262"/>
                </a:lnTo>
                <a:lnTo>
                  <a:pt x="987" y="1265"/>
                </a:lnTo>
                <a:lnTo>
                  <a:pt x="988" y="1264"/>
                </a:lnTo>
                <a:lnTo>
                  <a:pt x="988" y="1262"/>
                </a:lnTo>
                <a:lnTo>
                  <a:pt x="987" y="1262"/>
                </a:lnTo>
                <a:lnTo>
                  <a:pt x="987" y="1261"/>
                </a:lnTo>
                <a:lnTo>
                  <a:pt x="988" y="1261"/>
                </a:lnTo>
                <a:lnTo>
                  <a:pt x="989" y="1261"/>
                </a:lnTo>
                <a:lnTo>
                  <a:pt x="991" y="1260"/>
                </a:lnTo>
                <a:lnTo>
                  <a:pt x="995" y="1260"/>
                </a:lnTo>
                <a:lnTo>
                  <a:pt x="995" y="1261"/>
                </a:lnTo>
                <a:lnTo>
                  <a:pt x="996" y="1261"/>
                </a:lnTo>
                <a:lnTo>
                  <a:pt x="996" y="1262"/>
                </a:lnTo>
                <a:lnTo>
                  <a:pt x="997" y="1264"/>
                </a:lnTo>
                <a:lnTo>
                  <a:pt x="998" y="1264"/>
                </a:lnTo>
                <a:lnTo>
                  <a:pt x="999" y="1268"/>
                </a:lnTo>
                <a:lnTo>
                  <a:pt x="998" y="1269"/>
                </a:lnTo>
                <a:lnTo>
                  <a:pt x="998" y="1270"/>
                </a:lnTo>
                <a:lnTo>
                  <a:pt x="997" y="1270"/>
                </a:lnTo>
                <a:lnTo>
                  <a:pt x="998" y="1272"/>
                </a:lnTo>
                <a:lnTo>
                  <a:pt x="1001" y="1272"/>
                </a:lnTo>
                <a:lnTo>
                  <a:pt x="1003" y="1275"/>
                </a:lnTo>
                <a:lnTo>
                  <a:pt x="1004" y="1275"/>
                </a:lnTo>
                <a:lnTo>
                  <a:pt x="1004" y="1274"/>
                </a:lnTo>
                <a:lnTo>
                  <a:pt x="1003" y="1274"/>
                </a:lnTo>
                <a:lnTo>
                  <a:pt x="1004" y="1273"/>
                </a:lnTo>
                <a:lnTo>
                  <a:pt x="1003" y="1273"/>
                </a:lnTo>
                <a:lnTo>
                  <a:pt x="1003" y="1272"/>
                </a:lnTo>
                <a:lnTo>
                  <a:pt x="1004" y="1273"/>
                </a:lnTo>
                <a:lnTo>
                  <a:pt x="1004" y="1274"/>
                </a:lnTo>
                <a:lnTo>
                  <a:pt x="1005" y="1274"/>
                </a:lnTo>
                <a:lnTo>
                  <a:pt x="1005" y="1275"/>
                </a:lnTo>
                <a:lnTo>
                  <a:pt x="1007" y="1276"/>
                </a:lnTo>
                <a:lnTo>
                  <a:pt x="1007" y="1279"/>
                </a:lnTo>
                <a:lnTo>
                  <a:pt x="1012" y="1283"/>
                </a:lnTo>
                <a:lnTo>
                  <a:pt x="1015" y="1285"/>
                </a:lnTo>
                <a:lnTo>
                  <a:pt x="1015" y="1286"/>
                </a:lnTo>
                <a:lnTo>
                  <a:pt x="1016" y="1289"/>
                </a:lnTo>
                <a:lnTo>
                  <a:pt x="1017" y="1290"/>
                </a:lnTo>
                <a:lnTo>
                  <a:pt x="1017" y="1289"/>
                </a:lnTo>
                <a:lnTo>
                  <a:pt x="1018" y="1288"/>
                </a:lnTo>
                <a:lnTo>
                  <a:pt x="1018" y="1287"/>
                </a:lnTo>
                <a:lnTo>
                  <a:pt x="1019" y="1287"/>
                </a:lnTo>
                <a:lnTo>
                  <a:pt x="1019" y="1286"/>
                </a:lnTo>
                <a:lnTo>
                  <a:pt x="1020" y="1286"/>
                </a:lnTo>
                <a:lnTo>
                  <a:pt x="1021" y="1286"/>
                </a:lnTo>
                <a:lnTo>
                  <a:pt x="1022" y="1285"/>
                </a:lnTo>
                <a:lnTo>
                  <a:pt x="1023" y="1285"/>
                </a:lnTo>
                <a:lnTo>
                  <a:pt x="1023" y="1284"/>
                </a:lnTo>
                <a:lnTo>
                  <a:pt x="1024" y="1284"/>
                </a:lnTo>
                <a:lnTo>
                  <a:pt x="1025" y="1284"/>
                </a:lnTo>
                <a:lnTo>
                  <a:pt x="1025" y="1283"/>
                </a:lnTo>
                <a:lnTo>
                  <a:pt x="1026" y="1283"/>
                </a:lnTo>
                <a:lnTo>
                  <a:pt x="1026" y="1284"/>
                </a:lnTo>
                <a:lnTo>
                  <a:pt x="1025" y="1284"/>
                </a:lnTo>
                <a:lnTo>
                  <a:pt x="1025" y="1285"/>
                </a:lnTo>
                <a:lnTo>
                  <a:pt x="1026" y="1285"/>
                </a:lnTo>
                <a:lnTo>
                  <a:pt x="1027" y="1284"/>
                </a:lnTo>
                <a:lnTo>
                  <a:pt x="1027" y="1283"/>
                </a:lnTo>
                <a:lnTo>
                  <a:pt x="1027" y="1282"/>
                </a:lnTo>
                <a:lnTo>
                  <a:pt x="1027" y="1281"/>
                </a:lnTo>
                <a:lnTo>
                  <a:pt x="1029" y="1281"/>
                </a:lnTo>
                <a:lnTo>
                  <a:pt x="1029" y="1280"/>
                </a:lnTo>
                <a:lnTo>
                  <a:pt x="1029" y="1279"/>
                </a:lnTo>
                <a:lnTo>
                  <a:pt x="1029" y="1278"/>
                </a:lnTo>
                <a:lnTo>
                  <a:pt x="1030" y="1276"/>
                </a:lnTo>
                <a:lnTo>
                  <a:pt x="1030" y="1275"/>
                </a:lnTo>
                <a:lnTo>
                  <a:pt x="1029" y="1273"/>
                </a:lnTo>
                <a:lnTo>
                  <a:pt x="1029" y="1274"/>
                </a:lnTo>
                <a:lnTo>
                  <a:pt x="1027" y="1274"/>
                </a:lnTo>
                <a:lnTo>
                  <a:pt x="1026" y="1274"/>
                </a:lnTo>
                <a:lnTo>
                  <a:pt x="1025" y="1274"/>
                </a:lnTo>
                <a:lnTo>
                  <a:pt x="1024" y="1274"/>
                </a:lnTo>
                <a:lnTo>
                  <a:pt x="1025" y="1275"/>
                </a:lnTo>
                <a:lnTo>
                  <a:pt x="1024" y="1275"/>
                </a:lnTo>
                <a:lnTo>
                  <a:pt x="1023" y="1274"/>
                </a:lnTo>
                <a:lnTo>
                  <a:pt x="1023" y="1273"/>
                </a:lnTo>
                <a:lnTo>
                  <a:pt x="1024" y="1273"/>
                </a:lnTo>
                <a:lnTo>
                  <a:pt x="1025" y="1273"/>
                </a:lnTo>
                <a:lnTo>
                  <a:pt x="1026" y="1272"/>
                </a:lnTo>
                <a:lnTo>
                  <a:pt x="1027" y="1272"/>
                </a:lnTo>
                <a:lnTo>
                  <a:pt x="1027" y="1272"/>
                </a:lnTo>
                <a:lnTo>
                  <a:pt x="1027" y="1271"/>
                </a:lnTo>
                <a:lnTo>
                  <a:pt x="1026" y="1271"/>
                </a:lnTo>
                <a:lnTo>
                  <a:pt x="1026" y="1270"/>
                </a:lnTo>
                <a:lnTo>
                  <a:pt x="1025" y="1270"/>
                </a:lnTo>
                <a:lnTo>
                  <a:pt x="1024" y="1270"/>
                </a:lnTo>
                <a:lnTo>
                  <a:pt x="1024" y="1269"/>
                </a:lnTo>
                <a:lnTo>
                  <a:pt x="1023" y="1269"/>
                </a:lnTo>
                <a:lnTo>
                  <a:pt x="1023" y="1268"/>
                </a:lnTo>
                <a:lnTo>
                  <a:pt x="1021" y="1267"/>
                </a:lnTo>
                <a:lnTo>
                  <a:pt x="1020" y="1268"/>
                </a:lnTo>
                <a:lnTo>
                  <a:pt x="1020" y="1269"/>
                </a:lnTo>
                <a:lnTo>
                  <a:pt x="1019" y="1269"/>
                </a:lnTo>
                <a:lnTo>
                  <a:pt x="1019" y="1268"/>
                </a:lnTo>
                <a:lnTo>
                  <a:pt x="1018" y="1268"/>
                </a:lnTo>
                <a:lnTo>
                  <a:pt x="1017" y="1268"/>
                </a:lnTo>
                <a:lnTo>
                  <a:pt x="1017" y="1269"/>
                </a:lnTo>
                <a:lnTo>
                  <a:pt x="1016" y="1269"/>
                </a:lnTo>
                <a:lnTo>
                  <a:pt x="1015" y="1269"/>
                </a:lnTo>
                <a:lnTo>
                  <a:pt x="1016" y="1268"/>
                </a:lnTo>
                <a:lnTo>
                  <a:pt x="1017" y="1268"/>
                </a:lnTo>
                <a:lnTo>
                  <a:pt x="1017" y="1267"/>
                </a:lnTo>
                <a:lnTo>
                  <a:pt x="1017" y="1266"/>
                </a:lnTo>
                <a:lnTo>
                  <a:pt x="1018" y="1266"/>
                </a:lnTo>
                <a:lnTo>
                  <a:pt x="1019" y="1266"/>
                </a:lnTo>
                <a:lnTo>
                  <a:pt x="1019" y="1265"/>
                </a:lnTo>
                <a:lnTo>
                  <a:pt x="1019" y="1264"/>
                </a:lnTo>
                <a:lnTo>
                  <a:pt x="1018" y="1264"/>
                </a:lnTo>
                <a:lnTo>
                  <a:pt x="1018" y="1262"/>
                </a:lnTo>
                <a:lnTo>
                  <a:pt x="1017" y="1262"/>
                </a:lnTo>
                <a:lnTo>
                  <a:pt x="1016" y="1262"/>
                </a:lnTo>
                <a:lnTo>
                  <a:pt x="1016" y="1261"/>
                </a:lnTo>
                <a:lnTo>
                  <a:pt x="1016" y="1260"/>
                </a:lnTo>
                <a:lnTo>
                  <a:pt x="1015" y="1260"/>
                </a:lnTo>
                <a:lnTo>
                  <a:pt x="1015" y="1260"/>
                </a:lnTo>
                <a:lnTo>
                  <a:pt x="1015" y="1261"/>
                </a:lnTo>
                <a:lnTo>
                  <a:pt x="1012" y="1261"/>
                </a:lnTo>
                <a:lnTo>
                  <a:pt x="1011" y="1261"/>
                </a:lnTo>
                <a:lnTo>
                  <a:pt x="1010" y="1260"/>
                </a:lnTo>
                <a:lnTo>
                  <a:pt x="1009" y="1260"/>
                </a:lnTo>
                <a:lnTo>
                  <a:pt x="1009" y="1259"/>
                </a:lnTo>
                <a:lnTo>
                  <a:pt x="1008" y="1258"/>
                </a:lnTo>
                <a:lnTo>
                  <a:pt x="1007" y="1258"/>
                </a:lnTo>
                <a:lnTo>
                  <a:pt x="1006" y="1257"/>
                </a:lnTo>
                <a:lnTo>
                  <a:pt x="1005" y="1256"/>
                </a:lnTo>
                <a:lnTo>
                  <a:pt x="1005" y="1255"/>
                </a:lnTo>
                <a:lnTo>
                  <a:pt x="1004" y="1255"/>
                </a:lnTo>
                <a:lnTo>
                  <a:pt x="1003" y="1255"/>
                </a:lnTo>
                <a:lnTo>
                  <a:pt x="1002" y="1255"/>
                </a:lnTo>
                <a:lnTo>
                  <a:pt x="1002" y="1254"/>
                </a:lnTo>
                <a:lnTo>
                  <a:pt x="1002" y="1253"/>
                </a:lnTo>
                <a:lnTo>
                  <a:pt x="1001" y="1253"/>
                </a:lnTo>
                <a:lnTo>
                  <a:pt x="999" y="1253"/>
                </a:lnTo>
                <a:lnTo>
                  <a:pt x="999" y="1252"/>
                </a:lnTo>
                <a:lnTo>
                  <a:pt x="998" y="1252"/>
                </a:lnTo>
                <a:lnTo>
                  <a:pt x="997" y="1252"/>
                </a:lnTo>
                <a:lnTo>
                  <a:pt x="998" y="1251"/>
                </a:lnTo>
                <a:lnTo>
                  <a:pt x="997" y="1249"/>
                </a:lnTo>
                <a:lnTo>
                  <a:pt x="997" y="1248"/>
                </a:lnTo>
                <a:lnTo>
                  <a:pt x="996" y="1248"/>
                </a:lnTo>
                <a:lnTo>
                  <a:pt x="996" y="1247"/>
                </a:lnTo>
                <a:lnTo>
                  <a:pt x="995" y="1246"/>
                </a:lnTo>
                <a:lnTo>
                  <a:pt x="994" y="1246"/>
                </a:lnTo>
                <a:lnTo>
                  <a:pt x="994" y="1245"/>
                </a:lnTo>
                <a:lnTo>
                  <a:pt x="994" y="1244"/>
                </a:lnTo>
                <a:lnTo>
                  <a:pt x="993" y="1244"/>
                </a:lnTo>
                <a:lnTo>
                  <a:pt x="993" y="1243"/>
                </a:lnTo>
                <a:lnTo>
                  <a:pt x="992" y="1242"/>
                </a:lnTo>
                <a:lnTo>
                  <a:pt x="991" y="1241"/>
                </a:lnTo>
                <a:lnTo>
                  <a:pt x="991" y="1240"/>
                </a:lnTo>
                <a:lnTo>
                  <a:pt x="990" y="1240"/>
                </a:lnTo>
                <a:lnTo>
                  <a:pt x="990" y="1239"/>
                </a:lnTo>
                <a:lnTo>
                  <a:pt x="989" y="1239"/>
                </a:lnTo>
                <a:lnTo>
                  <a:pt x="989" y="1238"/>
                </a:lnTo>
                <a:lnTo>
                  <a:pt x="989" y="1238"/>
                </a:lnTo>
                <a:lnTo>
                  <a:pt x="989" y="1237"/>
                </a:lnTo>
                <a:lnTo>
                  <a:pt x="988" y="1237"/>
                </a:lnTo>
                <a:lnTo>
                  <a:pt x="988" y="1235"/>
                </a:lnTo>
                <a:lnTo>
                  <a:pt x="987" y="1234"/>
                </a:lnTo>
                <a:lnTo>
                  <a:pt x="987" y="1233"/>
                </a:lnTo>
                <a:lnTo>
                  <a:pt x="985" y="1233"/>
                </a:lnTo>
                <a:lnTo>
                  <a:pt x="985" y="1232"/>
                </a:lnTo>
                <a:lnTo>
                  <a:pt x="985" y="1231"/>
                </a:lnTo>
                <a:lnTo>
                  <a:pt x="985" y="1230"/>
                </a:lnTo>
                <a:lnTo>
                  <a:pt x="984" y="1230"/>
                </a:lnTo>
                <a:lnTo>
                  <a:pt x="983" y="1230"/>
                </a:lnTo>
                <a:lnTo>
                  <a:pt x="983" y="1229"/>
                </a:lnTo>
                <a:lnTo>
                  <a:pt x="982" y="1229"/>
                </a:lnTo>
                <a:lnTo>
                  <a:pt x="981" y="1229"/>
                </a:lnTo>
                <a:lnTo>
                  <a:pt x="981" y="1228"/>
                </a:lnTo>
                <a:lnTo>
                  <a:pt x="981" y="1227"/>
                </a:lnTo>
                <a:lnTo>
                  <a:pt x="982" y="1227"/>
                </a:lnTo>
                <a:lnTo>
                  <a:pt x="981" y="1226"/>
                </a:lnTo>
                <a:lnTo>
                  <a:pt x="981" y="1225"/>
                </a:lnTo>
                <a:lnTo>
                  <a:pt x="982" y="1225"/>
                </a:lnTo>
                <a:lnTo>
                  <a:pt x="982" y="1226"/>
                </a:lnTo>
                <a:lnTo>
                  <a:pt x="983" y="1226"/>
                </a:lnTo>
                <a:lnTo>
                  <a:pt x="983" y="1227"/>
                </a:lnTo>
                <a:lnTo>
                  <a:pt x="984" y="1227"/>
                </a:lnTo>
                <a:lnTo>
                  <a:pt x="984" y="1228"/>
                </a:lnTo>
                <a:lnTo>
                  <a:pt x="985" y="1228"/>
                </a:lnTo>
                <a:lnTo>
                  <a:pt x="985" y="1229"/>
                </a:lnTo>
                <a:lnTo>
                  <a:pt x="987" y="1229"/>
                </a:lnTo>
                <a:lnTo>
                  <a:pt x="987" y="1230"/>
                </a:lnTo>
                <a:lnTo>
                  <a:pt x="988" y="1230"/>
                </a:lnTo>
                <a:lnTo>
                  <a:pt x="989" y="1231"/>
                </a:lnTo>
                <a:lnTo>
                  <a:pt x="989" y="1232"/>
                </a:lnTo>
                <a:lnTo>
                  <a:pt x="989" y="1233"/>
                </a:lnTo>
                <a:lnTo>
                  <a:pt x="989" y="1233"/>
                </a:lnTo>
                <a:lnTo>
                  <a:pt x="989" y="1234"/>
                </a:lnTo>
                <a:lnTo>
                  <a:pt x="989" y="1235"/>
                </a:lnTo>
                <a:lnTo>
                  <a:pt x="990" y="1235"/>
                </a:lnTo>
                <a:lnTo>
                  <a:pt x="991" y="1237"/>
                </a:lnTo>
                <a:lnTo>
                  <a:pt x="991" y="1238"/>
                </a:lnTo>
                <a:lnTo>
                  <a:pt x="992" y="1239"/>
                </a:lnTo>
                <a:lnTo>
                  <a:pt x="993" y="1239"/>
                </a:lnTo>
                <a:lnTo>
                  <a:pt x="994" y="1239"/>
                </a:lnTo>
                <a:lnTo>
                  <a:pt x="994" y="1240"/>
                </a:lnTo>
                <a:lnTo>
                  <a:pt x="994" y="1241"/>
                </a:lnTo>
                <a:lnTo>
                  <a:pt x="995" y="1241"/>
                </a:lnTo>
                <a:lnTo>
                  <a:pt x="995" y="1242"/>
                </a:lnTo>
                <a:lnTo>
                  <a:pt x="996" y="1243"/>
                </a:lnTo>
                <a:lnTo>
                  <a:pt x="997" y="1244"/>
                </a:lnTo>
                <a:lnTo>
                  <a:pt x="998" y="1245"/>
                </a:lnTo>
                <a:lnTo>
                  <a:pt x="998" y="1246"/>
                </a:lnTo>
                <a:lnTo>
                  <a:pt x="999" y="1246"/>
                </a:lnTo>
                <a:lnTo>
                  <a:pt x="999" y="1246"/>
                </a:lnTo>
                <a:lnTo>
                  <a:pt x="1001" y="1246"/>
                </a:lnTo>
                <a:lnTo>
                  <a:pt x="1001" y="1247"/>
                </a:lnTo>
                <a:lnTo>
                  <a:pt x="1001" y="1248"/>
                </a:lnTo>
                <a:lnTo>
                  <a:pt x="1002" y="1248"/>
                </a:lnTo>
                <a:lnTo>
                  <a:pt x="1002" y="1249"/>
                </a:lnTo>
                <a:lnTo>
                  <a:pt x="1003" y="1249"/>
                </a:lnTo>
                <a:lnTo>
                  <a:pt x="1004" y="1249"/>
                </a:lnTo>
                <a:lnTo>
                  <a:pt x="1004" y="1251"/>
                </a:lnTo>
                <a:lnTo>
                  <a:pt x="1003" y="1251"/>
                </a:lnTo>
                <a:lnTo>
                  <a:pt x="1004" y="1252"/>
                </a:lnTo>
                <a:lnTo>
                  <a:pt x="1005" y="1252"/>
                </a:lnTo>
                <a:lnTo>
                  <a:pt x="1005" y="1253"/>
                </a:lnTo>
                <a:lnTo>
                  <a:pt x="1006" y="1253"/>
                </a:lnTo>
                <a:lnTo>
                  <a:pt x="1007" y="1254"/>
                </a:lnTo>
                <a:lnTo>
                  <a:pt x="1008" y="1254"/>
                </a:lnTo>
                <a:lnTo>
                  <a:pt x="1008" y="1255"/>
                </a:lnTo>
                <a:lnTo>
                  <a:pt x="1008" y="1256"/>
                </a:lnTo>
                <a:lnTo>
                  <a:pt x="1008" y="1257"/>
                </a:lnTo>
                <a:lnTo>
                  <a:pt x="1008" y="1258"/>
                </a:lnTo>
                <a:lnTo>
                  <a:pt x="1009" y="1258"/>
                </a:lnTo>
                <a:lnTo>
                  <a:pt x="1009" y="1257"/>
                </a:lnTo>
                <a:lnTo>
                  <a:pt x="1010" y="1257"/>
                </a:lnTo>
                <a:lnTo>
                  <a:pt x="1011" y="1257"/>
                </a:lnTo>
                <a:lnTo>
                  <a:pt x="1012" y="1257"/>
                </a:lnTo>
                <a:lnTo>
                  <a:pt x="1016" y="1256"/>
                </a:lnTo>
                <a:lnTo>
                  <a:pt x="1016" y="1255"/>
                </a:lnTo>
                <a:lnTo>
                  <a:pt x="1018" y="1256"/>
                </a:lnTo>
                <a:lnTo>
                  <a:pt x="1019" y="1256"/>
                </a:lnTo>
                <a:lnTo>
                  <a:pt x="1020" y="1255"/>
                </a:lnTo>
                <a:lnTo>
                  <a:pt x="1021" y="1255"/>
                </a:lnTo>
                <a:lnTo>
                  <a:pt x="1021" y="1254"/>
                </a:lnTo>
                <a:lnTo>
                  <a:pt x="1020" y="1254"/>
                </a:lnTo>
                <a:lnTo>
                  <a:pt x="1019" y="1254"/>
                </a:lnTo>
                <a:lnTo>
                  <a:pt x="1019" y="1253"/>
                </a:lnTo>
                <a:lnTo>
                  <a:pt x="1019" y="1252"/>
                </a:lnTo>
                <a:lnTo>
                  <a:pt x="1018" y="1252"/>
                </a:lnTo>
                <a:lnTo>
                  <a:pt x="1018" y="1251"/>
                </a:lnTo>
                <a:lnTo>
                  <a:pt x="1016" y="1251"/>
                </a:lnTo>
                <a:lnTo>
                  <a:pt x="1015" y="1249"/>
                </a:lnTo>
                <a:lnTo>
                  <a:pt x="1015" y="1251"/>
                </a:lnTo>
                <a:lnTo>
                  <a:pt x="1015" y="1252"/>
                </a:lnTo>
                <a:lnTo>
                  <a:pt x="1013" y="1252"/>
                </a:lnTo>
                <a:lnTo>
                  <a:pt x="1013" y="1251"/>
                </a:lnTo>
                <a:lnTo>
                  <a:pt x="1015" y="1251"/>
                </a:lnTo>
                <a:lnTo>
                  <a:pt x="1015" y="1249"/>
                </a:lnTo>
                <a:lnTo>
                  <a:pt x="1015" y="1248"/>
                </a:lnTo>
                <a:lnTo>
                  <a:pt x="1013" y="1248"/>
                </a:lnTo>
                <a:lnTo>
                  <a:pt x="1013" y="1247"/>
                </a:lnTo>
                <a:lnTo>
                  <a:pt x="1015" y="1247"/>
                </a:lnTo>
                <a:lnTo>
                  <a:pt x="1015" y="1248"/>
                </a:lnTo>
                <a:lnTo>
                  <a:pt x="1015" y="1248"/>
                </a:lnTo>
                <a:lnTo>
                  <a:pt x="1016" y="1248"/>
                </a:lnTo>
                <a:lnTo>
                  <a:pt x="1016" y="1247"/>
                </a:lnTo>
                <a:lnTo>
                  <a:pt x="1016" y="1246"/>
                </a:lnTo>
                <a:lnTo>
                  <a:pt x="1016" y="1246"/>
                </a:lnTo>
                <a:lnTo>
                  <a:pt x="1015" y="1246"/>
                </a:lnTo>
                <a:lnTo>
                  <a:pt x="1015" y="1245"/>
                </a:lnTo>
                <a:lnTo>
                  <a:pt x="1015" y="1245"/>
                </a:lnTo>
                <a:lnTo>
                  <a:pt x="1013" y="1245"/>
                </a:lnTo>
                <a:lnTo>
                  <a:pt x="1012" y="1245"/>
                </a:lnTo>
                <a:lnTo>
                  <a:pt x="1012" y="1244"/>
                </a:lnTo>
                <a:lnTo>
                  <a:pt x="1012" y="1243"/>
                </a:lnTo>
                <a:lnTo>
                  <a:pt x="1012" y="1242"/>
                </a:lnTo>
                <a:lnTo>
                  <a:pt x="1012" y="1241"/>
                </a:lnTo>
                <a:lnTo>
                  <a:pt x="1013" y="1241"/>
                </a:lnTo>
                <a:lnTo>
                  <a:pt x="1013" y="1242"/>
                </a:lnTo>
                <a:lnTo>
                  <a:pt x="1013" y="1243"/>
                </a:lnTo>
                <a:lnTo>
                  <a:pt x="1015" y="1243"/>
                </a:lnTo>
                <a:lnTo>
                  <a:pt x="1016" y="1240"/>
                </a:lnTo>
                <a:lnTo>
                  <a:pt x="1015" y="1239"/>
                </a:lnTo>
                <a:lnTo>
                  <a:pt x="1015" y="1239"/>
                </a:lnTo>
                <a:lnTo>
                  <a:pt x="1013" y="1238"/>
                </a:lnTo>
                <a:lnTo>
                  <a:pt x="1013" y="1237"/>
                </a:lnTo>
                <a:lnTo>
                  <a:pt x="1015" y="1237"/>
                </a:lnTo>
                <a:lnTo>
                  <a:pt x="1015" y="1238"/>
                </a:lnTo>
                <a:lnTo>
                  <a:pt x="1015" y="1238"/>
                </a:lnTo>
                <a:lnTo>
                  <a:pt x="1016" y="1238"/>
                </a:lnTo>
                <a:lnTo>
                  <a:pt x="1016" y="1239"/>
                </a:lnTo>
                <a:lnTo>
                  <a:pt x="1017" y="1239"/>
                </a:lnTo>
                <a:lnTo>
                  <a:pt x="1017" y="1238"/>
                </a:lnTo>
                <a:lnTo>
                  <a:pt x="1018" y="1238"/>
                </a:lnTo>
                <a:lnTo>
                  <a:pt x="1018" y="1239"/>
                </a:lnTo>
                <a:lnTo>
                  <a:pt x="1018" y="1240"/>
                </a:lnTo>
                <a:lnTo>
                  <a:pt x="1019" y="1242"/>
                </a:lnTo>
                <a:lnTo>
                  <a:pt x="1022" y="1244"/>
                </a:lnTo>
                <a:lnTo>
                  <a:pt x="1023" y="1243"/>
                </a:lnTo>
                <a:lnTo>
                  <a:pt x="1023" y="1242"/>
                </a:lnTo>
                <a:lnTo>
                  <a:pt x="1022" y="1241"/>
                </a:lnTo>
                <a:lnTo>
                  <a:pt x="1022" y="1240"/>
                </a:lnTo>
                <a:lnTo>
                  <a:pt x="1023" y="1240"/>
                </a:lnTo>
                <a:lnTo>
                  <a:pt x="1023" y="1241"/>
                </a:lnTo>
                <a:lnTo>
                  <a:pt x="1024" y="1242"/>
                </a:lnTo>
                <a:lnTo>
                  <a:pt x="1023" y="1244"/>
                </a:lnTo>
                <a:lnTo>
                  <a:pt x="1023" y="1245"/>
                </a:lnTo>
                <a:lnTo>
                  <a:pt x="1024" y="1245"/>
                </a:lnTo>
                <a:lnTo>
                  <a:pt x="1024" y="1246"/>
                </a:lnTo>
                <a:lnTo>
                  <a:pt x="1025" y="1246"/>
                </a:lnTo>
                <a:lnTo>
                  <a:pt x="1025" y="1246"/>
                </a:lnTo>
                <a:lnTo>
                  <a:pt x="1026" y="1247"/>
                </a:lnTo>
                <a:lnTo>
                  <a:pt x="1027" y="1248"/>
                </a:lnTo>
                <a:lnTo>
                  <a:pt x="1029" y="1248"/>
                </a:lnTo>
                <a:lnTo>
                  <a:pt x="1029" y="1249"/>
                </a:lnTo>
                <a:lnTo>
                  <a:pt x="1030" y="1249"/>
                </a:lnTo>
                <a:lnTo>
                  <a:pt x="1030" y="1247"/>
                </a:lnTo>
                <a:lnTo>
                  <a:pt x="1030" y="1246"/>
                </a:lnTo>
                <a:lnTo>
                  <a:pt x="1030" y="1245"/>
                </a:lnTo>
                <a:lnTo>
                  <a:pt x="1031" y="1245"/>
                </a:lnTo>
                <a:lnTo>
                  <a:pt x="1031" y="1244"/>
                </a:lnTo>
                <a:lnTo>
                  <a:pt x="1032" y="1244"/>
                </a:lnTo>
                <a:lnTo>
                  <a:pt x="1032" y="1243"/>
                </a:lnTo>
                <a:lnTo>
                  <a:pt x="1032" y="1238"/>
                </a:lnTo>
                <a:lnTo>
                  <a:pt x="1032" y="1237"/>
                </a:lnTo>
                <a:lnTo>
                  <a:pt x="1032" y="1235"/>
                </a:lnTo>
                <a:lnTo>
                  <a:pt x="1031" y="1235"/>
                </a:lnTo>
                <a:lnTo>
                  <a:pt x="1031" y="1234"/>
                </a:lnTo>
                <a:lnTo>
                  <a:pt x="1030" y="1234"/>
                </a:lnTo>
                <a:lnTo>
                  <a:pt x="1030" y="1233"/>
                </a:lnTo>
                <a:lnTo>
                  <a:pt x="1029" y="1232"/>
                </a:lnTo>
                <a:lnTo>
                  <a:pt x="1029" y="1233"/>
                </a:lnTo>
                <a:lnTo>
                  <a:pt x="1027" y="1233"/>
                </a:lnTo>
                <a:lnTo>
                  <a:pt x="1027" y="1232"/>
                </a:lnTo>
                <a:lnTo>
                  <a:pt x="1029" y="1232"/>
                </a:lnTo>
                <a:lnTo>
                  <a:pt x="1029" y="1231"/>
                </a:lnTo>
                <a:lnTo>
                  <a:pt x="1027" y="1231"/>
                </a:lnTo>
                <a:lnTo>
                  <a:pt x="1027" y="1230"/>
                </a:lnTo>
                <a:lnTo>
                  <a:pt x="1026" y="1230"/>
                </a:lnTo>
                <a:lnTo>
                  <a:pt x="1025" y="1230"/>
                </a:lnTo>
                <a:lnTo>
                  <a:pt x="1024" y="1230"/>
                </a:lnTo>
                <a:lnTo>
                  <a:pt x="1024" y="1229"/>
                </a:lnTo>
                <a:lnTo>
                  <a:pt x="1024" y="1228"/>
                </a:lnTo>
                <a:lnTo>
                  <a:pt x="1023" y="1228"/>
                </a:lnTo>
                <a:lnTo>
                  <a:pt x="1022" y="1228"/>
                </a:lnTo>
                <a:lnTo>
                  <a:pt x="1021" y="1227"/>
                </a:lnTo>
                <a:lnTo>
                  <a:pt x="1021" y="1226"/>
                </a:lnTo>
                <a:lnTo>
                  <a:pt x="1020" y="1226"/>
                </a:lnTo>
                <a:lnTo>
                  <a:pt x="1019" y="1226"/>
                </a:lnTo>
                <a:lnTo>
                  <a:pt x="1018" y="1225"/>
                </a:lnTo>
                <a:lnTo>
                  <a:pt x="1017" y="1225"/>
                </a:lnTo>
                <a:lnTo>
                  <a:pt x="1017" y="1224"/>
                </a:lnTo>
                <a:lnTo>
                  <a:pt x="1018" y="1224"/>
                </a:lnTo>
                <a:lnTo>
                  <a:pt x="1018" y="1225"/>
                </a:lnTo>
                <a:lnTo>
                  <a:pt x="1019" y="1224"/>
                </a:lnTo>
                <a:lnTo>
                  <a:pt x="1020" y="1224"/>
                </a:lnTo>
                <a:lnTo>
                  <a:pt x="1021" y="1225"/>
                </a:lnTo>
                <a:lnTo>
                  <a:pt x="1021" y="1224"/>
                </a:lnTo>
                <a:lnTo>
                  <a:pt x="1022" y="1224"/>
                </a:lnTo>
                <a:lnTo>
                  <a:pt x="1023" y="1224"/>
                </a:lnTo>
                <a:lnTo>
                  <a:pt x="1024" y="1224"/>
                </a:lnTo>
                <a:lnTo>
                  <a:pt x="1024" y="1223"/>
                </a:lnTo>
                <a:lnTo>
                  <a:pt x="1025" y="1223"/>
                </a:lnTo>
                <a:lnTo>
                  <a:pt x="1025" y="1224"/>
                </a:lnTo>
                <a:lnTo>
                  <a:pt x="1026" y="1223"/>
                </a:lnTo>
                <a:lnTo>
                  <a:pt x="1026" y="1221"/>
                </a:lnTo>
                <a:lnTo>
                  <a:pt x="1025" y="1221"/>
                </a:lnTo>
                <a:lnTo>
                  <a:pt x="1025" y="1220"/>
                </a:lnTo>
                <a:lnTo>
                  <a:pt x="1024" y="1220"/>
                </a:lnTo>
                <a:lnTo>
                  <a:pt x="1023" y="1220"/>
                </a:lnTo>
                <a:lnTo>
                  <a:pt x="1020" y="1220"/>
                </a:lnTo>
                <a:lnTo>
                  <a:pt x="1019" y="1220"/>
                </a:lnTo>
                <a:lnTo>
                  <a:pt x="1018" y="1220"/>
                </a:lnTo>
                <a:lnTo>
                  <a:pt x="1017" y="1220"/>
                </a:lnTo>
                <a:lnTo>
                  <a:pt x="1017" y="1219"/>
                </a:lnTo>
                <a:lnTo>
                  <a:pt x="1016" y="1220"/>
                </a:lnTo>
                <a:lnTo>
                  <a:pt x="1016" y="1219"/>
                </a:lnTo>
                <a:lnTo>
                  <a:pt x="1015" y="1219"/>
                </a:lnTo>
                <a:lnTo>
                  <a:pt x="1015" y="1218"/>
                </a:lnTo>
                <a:lnTo>
                  <a:pt x="1015" y="1217"/>
                </a:lnTo>
                <a:lnTo>
                  <a:pt x="1015" y="1216"/>
                </a:lnTo>
                <a:lnTo>
                  <a:pt x="1015" y="1216"/>
                </a:lnTo>
                <a:lnTo>
                  <a:pt x="1013" y="1216"/>
                </a:lnTo>
                <a:lnTo>
                  <a:pt x="1012" y="1216"/>
                </a:lnTo>
                <a:lnTo>
                  <a:pt x="1011" y="1216"/>
                </a:lnTo>
                <a:lnTo>
                  <a:pt x="1010" y="1216"/>
                </a:lnTo>
                <a:lnTo>
                  <a:pt x="1009" y="1216"/>
                </a:lnTo>
                <a:lnTo>
                  <a:pt x="1008" y="1216"/>
                </a:lnTo>
                <a:lnTo>
                  <a:pt x="1007" y="1216"/>
                </a:lnTo>
                <a:lnTo>
                  <a:pt x="1006" y="1216"/>
                </a:lnTo>
                <a:lnTo>
                  <a:pt x="1005" y="1215"/>
                </a:lnTo>
                <a:lnTo>
                  <a:pt x="1004" y="1215"/>
                </a:lnTo>
                <a:lnTo>
                  <a:pt x="1004" y="1214"/>
                </a:lnTo>
                <a:lnTo>
                  <a:pt x="1003" y="1213"/>
                </a:lnTo>
                <a:lnTo>
                  <a:pt x="1002" y="1212"/>
                </a:lnTo>
                <a:lnTo>
                  <a:pt x="1002" y="1211"/>
                </a:lnTo>
                <a:lnTo>
                  <a:pt x="1001" y="1210"/>
                </a:lnTo>
                <a:lnTo>
                  <a:pt x="1002" y="1210"/>
                </a:lnTo>
                <a:lnTo>
                  <a:pt x="1002" y="1209"/>
                </a:lnTo>
                <a:lnTo>
                  <a:pt x="1001" y="1207"/>
                </a:lnTo>
                <a:lnTo>
                  <a:pt x="1001" y="1206"/>
                </a:lnTo>
                <a:lnTo>
                  <a:pt x="999" y="1205"/>
                </a:lnTo>
                <a:lnTo>
                  <a:pt x="999" y="1204"/>
                </a:lnTo>
                <a:lnTo>
                  <a:pt x="1001" y="1204"/>
                </a:lnTo>
                <a:lnTo>
                  <a:pt x="1001" y="1203"/>
                </a:lnTo>
                <a:lnTo>
                  <a:pt x="999" y="1203"/>
                </a:lnTo>
                <a:lnTo>
                  <a:pt x="998" y="1202"/>
                </a:lnTo>
                <a:lnTo>
                  <a:pt x="997" y="1201"/>
                </a:lnTo>
                <a:lnTo>
                  <a:pt x="998" y="1201"/>
                </a:lnTo>
                <a:lnTo>
                  <a:pt x="997" y="1200"/>
                </a:lnTo>
                <a:lnTo>
                  <a:pt x="995" y="1200"/>
                </a:lnTo>
                <a:lnTo>
                  <a:pt x="994" y="1200"/>
                </a:lnTo>
                <a:lnTo>
                  <a:pt x="993" y="1200"/>
                </a:lnTo>
                <a:lnTo>
                  <a:pt x="992" y="1199"/>
                </a:lnTo>
                <a:lnTo>
                  <a:pt x="992" y="1198"/>
                </a:lnTo>
                <a:lnTo>
                  <a:pt x="992" y="1197"/>
                </a:lnTo>
                <a:lnTo>
                  <a:pt x="992" y="1196"/>
                </a:lnTo>
                <a:lnTo>
                  <a:pt x="989" y="1196"/>
                </a:lnTo>
                <a:lnTo>
                  <a:pt x="989" y="1195"/>
                </a:lnTo>
                <a:lnTo>
                  <a:pt x="989" y="1195"/>
                </a:lnTo>
                <a:lnTo>
                  <a:pt x="988" y="1195"/>
                </a:lnTo>
                <a:lnTo>
                  <a:pt x="988" y="1193"/>
                </a:lnTo>
                <a:lnTo>
                  <a:pt x="987" y="1193"/>
                </a:lnTo>
                <a:lnTo>
                  <a:pt x="987" y="1192"/>
                </a:lnTo>
                <a:lnTo>
                  <a:pt x="985" y="1191"/>
                </a:lnTo>
                <a:lnTo>
                  <a:pt x="985" y="1190"/>
                </a:lnTo>
                <a:lnTo>
                  <a:pt x="985" y="1189"/>
                </a:lnTo>
                <a:lnTo>
                  <a:pt x="984" y="1189"/>
                </a:lnTo>
                <a:lnTo>
                  <a:pt x="984" y="1188"/>
                </a:lnTo>
                <a:lnTo>
                  <a:pt x="983" y="1188"/>
                </a:lnTo>
                <a:lnTo>
                  <a:pt x="983" y="1187"/>
                </a:lnTo>
                <a:lnTo>
                  <a:pt x="983" y="1186"/>
                </a:lnTo>
                <a:lnTo>
                  <a:pt x="983" y="1185"/>
                </a:lnTo>
                <a:lnTo>
                  <a:pt x="982" y="1185"/>
                </a:lnTo>
                <a:lnTo>
                  <a:pt x="982" y="1184"/>
                </a:lnTo>
                <a:lnTo>
                  <a:pt x="981" y="1184"/>
                </a:lnTo>
                <a:lnTo>
                  <a:pt x="981" y="1183"/>
                </a:lnTo>
                <a:lnTo>
                  <a:pt x="980" y="1183"/>
                </a:lnTo>
                <a:lnTo>
                  <a:pt x="980" y="1182"/>
                </a:lnTo>
                <a:lnTo>
                  <a:pt x="979" y="1182"/>
                </a:lnTo>
                <a:lnTo>
                  <a:pt x="979" y="1181"/>
                </a:lnTo>
                <a:lnTo>
                  <a:pt x="978" y="1181"/>
                </a:lnTo>
                <a:lnTo>
                  <a:pt x="977" y="1181"/>
                </a:lnTo>
                <a:lnTo>
                  <a:pt x="977" y="1179"/>
                </a:lnTo>
                <a:lnTo>
                  <a:pt x="976" y="1179"/>
                </a:lnTo>
                <a:lnTo>
                  <a:pt x="976" y="1178"/>
                </a:lnTo>
                <a:lnTo>
                  <a:pt x="975" y="1177"/>
                </a:lnTo>
                <a:lnTo>
                  <a:pt x="974" y="1176"/>
                </a:lnTo>
                <a:lnTo>
                  <a:pt x="975" y="1175"/>
                </a:lnTo>
                <a:lnTo>
                  <a:pt x="975" y="1174"/>
                </a:lnTo>
                <a:lnTo>
                  <a:pt x="971" y="1174"/>
                </a:lnTo>
                <a:lnTo>
                  <a:pt x="970" y="1174"/>
                </a:lnTo>
                <a:lnTo>
                  <a:pt x="970" y="1173"/>
                </a:lnTo>
                <a:lnTo>
                  <a:pt x="970" y="1171"/>
                </a:lnTo>
                <a:lnTo>
                  <a:pt x="973" y="1171"/>
                </a:lnTo>
                <a:lnTo>
                  <a:pt x="974" y="1173"/>
                </a:lnTo>
                <a:lnTo>
                  <a:pt x="976" y="1173"/>
                </a:lnTo>
                <a:lnTo>
                  <a:pt x="977" y="1174"/>
                </a:lnTo>
                <a:lnTo>
                  <a:pt x="977" y="1176"/>
                </a:lnTo>
                <a:lnTo>
                  <a:pt x="977" y="1177"/>
                </a:lnTo>
                <a:lnTo>
                  <a:pt x="979" y="1179"/>
                </a:lnTo>
                <a:lnTo>
                  <a:pt x="980" y="1179"/>
                </a:lnTo>
                <a:lnTo>
                  <a:pt x="982" y="1179"/>
                </a:lnTo>
                <a:lnTo>
                  <a:pt x="985" y="1183"/>
                </a:lnTo>
                <a:lnTo>
                  <a:pt x="985" y="1185"/>
                </a:lnTo>
                <a:lnTo>
                  <a:pt x="987" y="1186"/>
                </a:lnTo>
                <a:lnTo>
                  <a:pt x="988" y="1187"/>
                </a:lnTo>
                <a:lnTo>
                  <a:pt x="988" y="1188"/>
                </a:lnTo>
                <a:lnTo>
                  <a:pt x="990" y="1192"/>
                </a:lnTo>
                <a:lnTo>
                  <a:pt x="992" y="1191"/>
                </a:lnTo>
                <a:lnTo>
                  <a:pt x="994" y="1195"/>
                </a:lnTo>
                <a:lnTo>
                  <a:pt x="997" y="1195"/>
                </a:lnTo>
                <a:lnTo>
                  <a:pt x="998" y="1196"/>
                </a:lnTo>
                <a:lnTo>
                  <a:pt x="1002" y="1197"/>
                </a:lnTo>
                <a:lnTo>
                  <a:pt x="1003" y="1202"/>
                </a:lnTo>
                <a:lnTo>
                  <a:pt x="1005" y="1204"/>
                </a:lnTo>
                <a:lnTo>
                  <a:pt x="1006" y="1206"/>
                </a:lnTo>
                <a:lnTo>
                  <a:pt x="1006" y="1211"/>
                </a:lnTo>
                <a:lnTo>
                  <a:pt x="1009" y="1213"/>
                </a:lnTo>
                <a:lnTo>
                  <a:pt x="1009" y="1212"/>
                </a:lnTo>
                <a:lnTo>
                  <a:pt x="1009" y="1211"/>
                </a:lnTo>
                <a:lnTo>
                  <a:pt x="1010" y="1210"/>
                </a:lnTo>
                <a:lnTo>
                  <a:pt x="1010" y="1209"/>
                </a:lnTo>
                <a:lnTo>
                  <a:pt x="1010" y="1207"/>
                </a:lnTo>
                <a:lnTo>
                  <a:pt x="1011" y="1207"/>
                </a:lnTo>
                <a:lnTo>
                  <a:pt x="1011" y="1206"/>
                </a:lnTo>
                <a:lnTo>
                  <a:pt x="1012" y="1206"/>
                </a:lnTo>
                <a:lnTo>
                  <a:pt x="1013" y="1209"/>
                </a:lnTo>
                <a:lnTo>
                  <a:pt x="1012" y="1209"/>
                </a:lnTo>
                <a:lnTo>
                  <a:pt x="1012" y="1210"/>
                </a:lnTo>
                <a:lnTo>
                  <a:pt x="1013" y="1212"/>
                </a:lnTo>
                <a:lnTo>
                  <a:pt x="1015" y="1212"/>
                </a:lnTo>
                <a:lnTo>
                  <a:pt x="1015" y="1213"/>
                </a:lnTo>
                <a:lnTo>
                  <a:pt x="1016" y="1213"/>
                </a:lnTo>
                <a:lnTo>
                  <a:pt x="1017" y="1214"/>
                </a:lnTo>
                <a:lnTo>
                  <a:pt x="1018" y="1214"/>
                </a:lnTo>
                <a:lnTo>
                  <a:pt x="1019" y="1214"/>
                </a:lnTo>
                <a:lnTo>
                  <a:pt x="1019" y="1215"/>
                </a:lnTo>
                <a:lnTo>
                  <a:pt x="1022" y="1215"/>
                </a:lnTo>
                <a:lnTo>
                  <a:pt x="1023" y="1215"/>
                </a:lnTo>
                <a:lnTo>
                  <a:pt x="1026" y="1215"/>
                </a:lnTo>
                <a:lnTo>
                  <a:pt x="1027" y="1216"/>
                </a:lnTo>
                <a:lnTo>
                  <a:pt x="1027" y="1214"/>
                </a:lnTo>
                <a:lnTo>
                  <a:pt x="1027" y="1213"/>
                </a:lnTo>
                <a:lnTo>
                  <a:pt x="1026" y="1213"/>
                </a:lnTo>
                <a:lnTo>
                  <a:pt x="1025" y="1213"/>
                </a:lnTo>
                <a:lnTo>
                  <a:pt x="1025" y="1214"/>
                </a:lnTo>
                <a:lnTo>
                  <a:pt x="1024" y="1214"/>
                </a:lnTo>
                <a:lnTo>
                  <a:pt x="1024" y="1213"/>
                </a:lnTo>
                <a:lnTo>
                  <a:pt x="1023" y="1212"/>
                </a:lnTo>
                <a:lnTo>
                  <a:pt x="1023" y="1211"/>
                </a:lnTo>
                <a:lnTo>
                  <a:pt x="1023" y="1210"/>
                </a:lnTo>
                <a:lnTo>
                  <a:pt x="1024" y="1210"/>
                </a:lnTo>
                <a:lnTo>
                  <a:pt x="1024" y="1209"/>
                </a:lnTo>
                <a:lnTo>
                  <a:pt x="1024" y="1207"/>
                </a:lnTo>
                <a:lnTo>
                  <a:pt x="1025" y="1207"/>
                </a:lnTo>
                <a:lnTo>
                  <a:pt x="1026" y="1206"/>
                </a:lnTo>
                <a:lnTo>
                  <a:pt x="1026" y="1205"/>
                </a:lnTo>
                <a:lnTo>
                  <a:pt x="1025" y="1203"/>
                </a:lnTo>
                <a:lnTo>
                  <a:pt x="1025" y="1202"/>
                </a:lnTo>
                <a:lnTo>
                  <a:pt x="1024" y="1202"/>
                </a:lnTo>
                <a:lnTo>
                  <a:pt x="1024" y="1201"/>
                </a:lnTo>
                <a:lnTo>
                  <a:pt x="1023" y="1201"/>
                </a:lnTo>
                <a:lnTo>
                  <a:pt x="1023" y="1200"/>
                </a:lnTo>
                <a:lnTo>
                  <a:pt x="1024" y="1201"/>
                </a:lnTo>
                <a:lnTo>
                  <a:pt x="1025" y="1201"/>
                </a:lnTo>
                <a:lnTo>
                  <a:pt x="1025" y="1200"/>
                </a:lnTo>
                <a:lnTo>
                  <a:pt x="1026" y="1200"/>
                </a:lnTo>
                <a:lnTo>
                  <a:pt x="1026" y="1199"/>
                </a:lnTo>
                <a:lnTo>
                  <a:pt x="1025" y="1199"/>
                </a:lnTo>
                <a:lnTo>
                  <a:pt x="1026" y="1198"/>
                </a:lnTo>
                <a:lnTo>
                  <a:pt x="1026" y="1197"/>
                </a:lnTo>
                <a:lnTo>
                  <a:pt x="1026" y="1196"/>
                </a:lnTo>
                <a:lnTo>
                  <a:pt x="1025" y="1196"/>
                </a:lnTo>
                <a:lnTo>
                  <a:pt x="1025" y="1195"/>
                </a:lnTo>
                <a:lnTo>
                  <a:pt x="1026" y="1195"/>
                </a:lnTo>
                <a:lnTo>
                  <a:pt x="1026" y="1193"/>
                </a:lnTo>
                <a:lnTo>
                  <a:pt x="1026" y="1192"/>
                </a:lnTo>
                <a:lnTo>
                  <a:pt x="1025" y="1192"/>
                </a:lnTo>
                <a:lnTo>
                  <a:pt x="1025" y="1191"/>
                </a:lnTo>
                <a:lnTo>
                  <a:pt x="1026" y="1191"/>
                </a:lnTo>
                <a:lnTo>
                  <a:pt x="1027" y="1191"/>
                </a:lnTo>
                <a:lnTo>
                  <a:pt x="1027" y="1192"/>
                </a:lnTo>
                <a:lnTo>
                  <a:pt x="1029" y="1192"/>
                </a:lnTo>
                <a:lnTo>
                  <a:pt x="1029" y="1191"/>
                </a:lnTo>
                <a:lnTo>
                  <a:pt x="1030" y="1191"/>
                </a:lnTo>
                <a:lnTo>
                  <a:pt x="1029" y="1192"/>
                </a:lnTo>
                <a:lnTo>
                  <a:pt x="1031" y="1192"/>
                </a:lnTo>
                <a:lnTo>
                  <a:pt x="1031" y="1191"/>
                </a:lnTo>
                <a:lnTo>
                  <a:pt x="1032" y="1191"/>
                </a:lnTo>
                <a:lnTo>
                  <a:pt x="1032" y="1190"/>
                </a:lnTo>
                <a:lnTo>
                  <a:pt x="1032" y="1189"/>
                </a:lnTo>
                <a:lnTo>
                  <a:pt x="1033" y="1187"/>
                </a:lnTo>
                <a:lnTo>
                  <a:pt x="1033" y="1186"/>
                </a:lnTo>
                <a:lnTo>
                  <a:pt x="1033" y="1185"/>
                </a:lnTo>
                <a:lnTo>
                  <a:pt x="1033" y="1184"/>
                </a:lnTo>
                <a:lnTo>
                  <a:pt x="1032" y="1184"/>
                </a:lnTo>
                <a:lnTo>
                  <a:pt x="1032" y="1183"/>
                </a:lnTo>
                <a:lnTo>
                  <a:pt x="1031" y="1182"/>
                </a:lnTo>
                <a:lnTo>
                  <a:pt x="1030" y="1182"/>
                </a:lnTo>
                <a:lnTo>
                  <a:pt x="1029" y="1181"/>
                </a:lnTo>
                <a:lnTo>
                  <a:pt x="1027" y="1181"/>
                </a:lnTo>
                <a:lnTo>
                  <a:pt x="1027" y="1179"/>
                </a:lnTo>
                <a:lnTo>
                  <a:pt x="1026" y="1179"/>
                </a:lnTo>
                <a:lnTo>
                  <a:pt x="1025" y="1178"/>
                </a:lnTo>
                <a:lnTo>
                  <a:pt x="1024" y="1178"/>
                </a:lnTo>
                <a:lnTo>
                  <a:pt x="1024" y="1177"/>
                </a:lnTo>
                <a:lnTo>
                  <a:pt x="1023" y="1177"/>
                </a:lnTo>
                <a:lnTo>
                  <a:pt x="1022" y="1177"/>
                </a:lnTo>
                <a:lnTo>
                  <a:pt x="1020" y="1176"/>
                </a:lnTo>
                <a:lnTo>
                  <a:pt x="1019" y="1176"/>
                </a:lnTo>
                <a:lnTo>
                  <a:pt x="1018" y="1175"/>
                </a:lnTo>
                <a:lnTo>
                  <a:pt x="1017" y="1175"/>
                </a:lnTo>
                <a:lnTo>
                  <a:pt x="1016" y="1175"/>
                </a:lnTo>
                <a:lnTo>
                  <a:pt x="1016" y="1174"/>
                </a:lnTo>
                <a:lnTo>
                  <a:pt x="1015" y="1173"/>
                </a:lnTo>
                <a:lnTo>
                  <a:pt x="1015" y="1173"/>
                </a:lnTo>
                <a:lnTo>
                  <a:pt x="1013" y="1173"/>
                </a:lnTo>
                <a:lnTo>
                  <a:pt x="1013" y="1174"/>
                </a:lnTo>
                <a:lnTo>
                  <a:pt x="1013" y="1175"/>
                </a:lnTo>
                <a:lnTo>
                  <a:pt x="1012" y="1175"/>
                </a:lnTo>
                <a:lnTo>
                  <a:pt x="1011" y="1175"/>
                </a:lnTo>
                <a:lnTo>
                  <a:pt x="1011" y="1174"/>
                </a:lnTo>
                <a:lnTo>
                  <a:pt x="1012" y="1174"/>
                </a:lnTo>
                <a:lnTo>
                  <a:pt x="1012" y="1173"/>
                </a:lnTo>
                <a:lnTo>
                  <a:pt x="1013" y="1173"/>
                </a:lnTo>
                <a:lnTo>
                  <a:pt x="1013" y="1172"/>
                </a:lnTo>
                <a:lnTo>
                  <a:pt x="1012" y="1172"/>
                </a:lnTo>
                <a:lnTo>
                  <a:pt x="1011" y="1171"/>
                </a:lnTo>
                <a:lnTo>
                  <a:pt x="1011" y="1171"/>
                </a:lnTo>
                <a:lnTo>
                  <a:pt x="1011" y="1170"/>
                </a:lnTo>
                <a:lnTo>
                  <a:pt x="1011" y="1169"/>
                </a:lnTo>
                <a:lnTo>
                  <a:pt x="1010" y="1169"/>
                </a:lnTo>
                <a:lnTo>
                  <a:pt x="1009" y="1169"/>
                </a:lnTo>
                <a:lnTo>
                  <a:pt x="1008" y="1169"/>
                </a:lnTo>
                <a:lnTo>
                  <a:pt x="1008" y="1169"/>
                </a:lnTo>
                <a:lnTo>
                  <a:pt x="1006" y="1169"/>
                </a:lnTo>
                <a:lnTo>
                  <a:pt x="1004" y="1169"/>
                </a:lnTo>
                <a:lnTo>
                  <a:pt x="1005" y="1168"/>
                </a:lnTo>
                <a:lnTo>
                  <a:pt x="1004" y="1168"/>
                </a:lnTo>
                <a:lnTo>
                  <a:pt x="1005" y="1167"/>
                </a:lnTo>
                <a:lnTo>
                  <a:pt x="1006" y="1167"/>
                </a:lnTo>
                <a:lnTo>
                  <a:pt x="1007" y="1167"/>
                </a:lnTo>
                <a:lnTo>
                  <a:pt x="1007" y="1165"/>
                </a:lnTo>
                <a:lnTo>
                  <a:pt x="1006" y="1165"/>
                </a:lnTo>
                <a:lnTo>
                  <a:pt x="1006" y="1164"/>
                </a:lnTo>
                <a:lnTo>
                  <a:pt x="1006" y="1163"/>
                </a:lnTo>
                <a:lnTo>
                  <a:pt x="1005" y="1163"/>
                </a:lnTo>
                <a:lnTo>
                  <a:pt x="1004" y="1162"/>
                </a:lnTo>
                <a:lnTo>
                  <a:pt x="1003" y="1161"/>
                </a:lnTo>
                <a:lnTo>
                  <a:pt x="1002" y="1161"/>
                </a:lnTo>
                <a:lnTo>
                  <a:pt x="1002" y="1160"/>
                </a:lnTo>
                <a:lnTo>
                  <a:pt x="1001" y="1160"/>
                </a:lnTo>
                <a:lnTo>
                  <a:pt x="1001" y="1159"/>
                </a:lnTo>
                <a:lnTo>
                  <a:pt x="999" y="1160"/>
                </a:lnTo>
                <a:lnTo>
                  <a:pt x="999" y="1159"/>
                </a:lnTo>
                <a:lnTo>
                  <a:pt x="999" y="1156"/>
                </a:lnTo>
                <a:lnTo>
                  <a:pt x="998" y="1156"/>
                </a:lnTo>
                <a:lnTo>
                  <a:pt x="998" y="1155"/>
                </a:lnTo>
                <a:lnTo>
                  <a:pt x="996" y="1155"/>
                </a:lnTo>
                <a:lnTo>
                  <a:pt x="996" y="1156"/>
                </a:lnTo>
                <a:lnTo>
                  <a:pt x="996" y="1157"/>
                </a:lnTo>
                <a:lnTo>
                  <a:pt x="995" y="1157"/>
                </a:lnTo>
                <a:lnTo>
                  <a:pt x="995" y="1156"/>
                </a:lnTo>
                <a:lnTo>
                  <a:pt x="994" y="1156"/>
                </a:lnTo>
                <a:lnTo>
                  <a:pt x="994" y="1155"/>
                </a:lnTo>
                <a:lnTo>
                  <a:pt x="993" y="1155"/>
                </a:lnTo>
                <a:lnTo>
                  <a:pt x="993" y="1154"/>
                </a:lnTo>
                <a:lnTo>
                  <a:pt x="992" y="1154"/>
                </a:lnTo>
                <a:lnTo>
                  <a:pt x="991" y="1152"/>
                </a:lnTo>
                <a:lnTo>
                  <a:pt x="989" y="1156"/>
                </a:lnTo>
                <a:lnTo>
                  <a:pt x="988" y="1156"/>
                </a:lnTo>
                <a:lnTo>
                  <a:pt x="987" y="1156"/>
                </a:lnTo>
                <a:lnTo>
                  <a:pt x="987" y="1155"/>
                </a:lnTo>
                <a:lnTo>
                  <a:pt x="985" y="1155"/>
                </a:lnTo>
                <a:lnTo>
                  <a:pt x="985" y="1154"/>
                </a:lnTo>
                <a:lnTo>
                  <a:pt x="985" y="1152"/>
                </a:lnTo>
                <a:lnTo>
                  <a:pt x="984" y="1154"/>
                </a:lnTo>
                <a:lnTo>
                  <a:pt x="984" y="1152"/>
                </a:lnTo>
                <a:lnTo>
                  <a:pt x="984" y="1151"/>
                </a:lnTo>
                <a:lnTo>
                  <a:pt x="982" y="1151"/>
                </a:lnTo>
                <a:lnTo>
                  <a:pt x="981" y="1151"/>
                </a:lnTo>
                <a:lnTo>
                  <a:pt x="980" y="1152"/>
                </a:lnTo>
                <a:lnTo>
                  <a:pt x="979" y="1152"/>
                </a:lnTo>
                <a:lnTo>
                  <a:pt x="978" y="1152"/>
                </a:lnTo>
                <a:lnTo>
                  <a:pt x="975" y="1151"/>
                </a:lnTo>
                <a:lnTo>
                  <a:pt x="975" y="1150"/>
                </a:lnTo>
                <a:lnTo>
                  <a:pt x="974" y="1150"/>
                </a:lnTo>
                <a:lnTo>
                  <a:pt x="973" y="1149"/>
                </a:lnTo>
                <a:lnTo>
                  <a:pt x="971" y="1149"/>
                </a:lnTo>
                <a:lnTo>
                  <a:pt x="971" y="1148"/>
                </a:lnTo>
                <a:lnTo>
                  <a:pt x="970" y="1148"/>
                </a:lnTo>
                <a:lnTo>
                  <a:pt x="969" y="1148"/>
                </a:lnTo>
                <a:lnTo>
                  <a:pt x="969" y="1147"/>
                </a:lnTo>
                <a:lnTo>
                  <a:pt x="968" y="1147"/>
                </a:lnTo>
                <a:lnTo>
                  <a:pt x="967" y="1147"/>
                </a:lnTo>
                <a:lnTo>
                  <a:pt x="966" y="1147"/>
                </a:lnTo>
                <a:lnTo>
                  <a:pt x="965" y="1147"/>
                </a:lnTo>
                <a:lnTo>
                  <a:pt x="965" y="1146"/>
                </a:lnTo>
                <a:lnTo>
                  <a:pt x="966" y="1147"/>
                </a:lnTo>
                <a:lnTo>
                  <a:pt x="966" y="1146"/>
                </a:lnTo>
                <a:lnTo>
                  <a:pt x="966" y="1145"/>
                </a:lnTo>
                <a:lnTo>
                  <a:pt x="967" y="1144"/>
                </a:lnTo>
                <a:lnTo>
                  <a:pt x="967" y="1143"/>
                </a:lnTo>
                <a:lnTo>
                  <a:pt x="966" y="1143"/>
                </a:lnTo>
                <a:lnTo>
                  <a:pt x="966" y="1142"/>
                </a:lnTo>
                <a:lnTo>
                  <a:pt x="965" y="1141"/>
                </a:lnTo>
                <a:lnTo>
                  <a:pt x="965" y="1140"/>
                </a:lnTo>
                <a:lnTo>
                  <a:pt x="964" y="1140"/>
                </a:lnTo>
                <a:lnTo>
                  <a:pt x="964" y="1141"/>
                </a:lnTo>
                <a:lnTo>
                  <a:pt x="963" y="1141"/>
                </a:lnTo>
                <a:lnTo>
                  <a:pt x="963" y="1141"/>
                </a:lnTo>
                <a:lnTo>
                  <a:pt x="963" y="1140"/>
                </a:lnTo>
                <a:lnTo>
                  <a:pt x="963" y="1140"/>
                </a:lnTo>
                <a:lnTo>
                  <a:pt x="963" y="1138"/>
                </a:lnTo>
                <a:lnTo>
                  <a:pt x="963" y="1137"/>
                </a:lnTo>
                <a:lnTo>
                  <a:pt x="962" y="1137"/>
                </a:lnTo>
                <a:lnTo>
                  <a:pt x="962" y="1136"/>
                </a:lnTo>
                <a:lnTo>
                  <a:pt x="961" y="1135"/>
                </a:lnTo>
                <a:lnTo>
                  <a:pt x="960" y="1136"/>
                </a:lnTo>
                <a:lnTo>
                  <a:pt x="960" y="1135"/>
                </a:lnTo>
                <a:lnTo>
                  <a:pt x="959" y="1135"/>
                </a:lnTo>
                <a:lnTo>
                  <a:pt x="959" y="1136"/>
                </a:lnTo>
                <a:lnTo>
                  <a:pt x="957" y="1136"/>
                </a:lnTo>
                <a:lnTo>
                  <a:pt x="957" y="1135"/>
                </a:lnTo>
                <a:lnTo>
                  <a:pt x="957" y="1134"/>
                </a:lnTo>
                <a:lnTo>
                  <a:pt x="959" y="1134"/>
                </a:lnTo>
                <a:lnTo>
                  <a:pt x="960" y="1134"/>
                </a:lnTo>
                <a:lnTo>
                  <a:pt x="960" y="1135"/>
                </a:lnTo>
                <a:lnTo>
                  <a:pt x="961" y="1135"/>
                </a:lnTo>
                <a:lnTo>
                  <a:pt x="962" y="1134"/>
                </a:lnTo>
                <a:lnTo>
                  <a:pt x="962" y="1133"/>
                </a:lnTo>
                <a:lnTo>
                  <a:pt x="963" y="1133"/>
                </a:lnTo>
                <a:lnTo>
                  <a:pt x="963" y="1132"/>
                </a:lnTo>
                <a:lnTo>
                  <a:pt x="963" y="1130"/>
                </a:lnTo>
                <a:lnTo>
                  <a:pt x="963" y="1129"/>
                </a:lnTo>
                <a:lnTo>
                  <a:pt x="963" y="1128"/>
                </a:lnTo>
                <a:lnTo>
                  <a:pt x="962" y="1127"/>
                </a:lnTo>
                <a:lnTo>
                  <a:pt x="961" y="1126"/>
                </a:lnTo>
                <a:lnTo>
                  <a:pt x="960" y="1124"/>
                </a:lnTo>
                <a:lnTo>
                  <a:pt x="960" y="1126"/>
                </a:lnTo>
                <a:lnTo>
                  <a:pt x="957" y="1128"/>
                </a:lnTo>
                <a:lnTo>
                  <a:pt x="956" y="1129"/>
                </a:lnTo>
                <a:lnTo>
                  <a:pt x="955" y="1129"/>
                </a:lnTo>
                <a:lnTo>
                  <a:pt x="954" y="1129"/>
                </a:lnTo>
                <a:lnTo>
                  <a:pt x="952" y="1129"/>
                </a:lnTo>
                <a:lnTo>
                  <a:pt x="951" y="1129"/>
                </a:lnTo>
                <a:lnTo>
                  <a:pt x="949" y="1132"/>
                </a:lnTo>
                <a:lnTo>
                  <a:pt x="948" y="1132"/>
                </a:lnTo>
                <a:lnTo>
                  <a:pt x="947" y="1132"/>
                </a:lnTo>
                <a:lnTo>
                  <a:pt x="946" y="1132"/>
                </a:lnTo>
                <a:lnTo>
                  <a:pt x="945" y="1132"/>
                </a:lnTo>
                <a:lnTo>
                  <a:pt x="941" y="1133"/>
                </a:lnTo>
                <a:lnTo>
                  <a:pt x="940" y="1133"/>
                </a:lnTo>
                <a:lnTo>
                  <a:pt x="939" y="1133"/>
                </a:lnTo>
                <a:lnTo>
                  <a:pt x="938" y="1133"/>
                </a:lnTo>
                <a:lnTo>
                  <a:pt x="938" y="1132"/>
                </a:lnTo>
                <a:lnTo>
                  <a:pt x="937" y="1132"/>
                </a:lnTo>
                <a:lnTo>
                  <a:pt x="937" y="1132"/>
                </a:lnTo>
                <a:lnTo>
                  <a:pt x="936" y="1132"/>
                </a:lnTo>
                <a:lnTo>
                  <a:pt x="935" y="1132"/>
                </a:lnTo>
                <a:lnTo>
                  <a:pt x="934" y="1132"/>
                </a:lnTo>
                <a:lnTo>
                  <a:pt x="933" y="1131"/>
                </a:lnTo>
                <a:lnTo>
                  <a:pt x="934" y="1131"/>
                </a:lnTo>
                <a:lnTo>
                  <a:pt x="935" y="1131"/>
                </a:lnTo>
                <a:lnTo>
                  <a:pt x="936" y="1131"/>
                </a:lnTo>
                <a:lnTo>
                  <a:pt x="936" y="1130"/>
                </a:lnTo>
                <a:lnTo>
                  <a:pt x="937" y="1130"/>
                </a:lnTo>
                <a:lnTo>
                  <a:pt x="936" y="1131"/>
                </a:lnTo>
                <a:lnTo>
                  <a:pt x="937" y="1131"/>
                </a:lnTo>
                <a:lnTo>
                  <a:pt x="937" y="1131"/>
                </a:lnTo>
                <a:lnTo>
                  <a:pt x="937" y="1130"/>
                </a:lnTo>
                <a:lnTo>
                  <a:pt x="937" y="1129"/>
                </a:lnTo>
                <a:lnTo>
                  <a:pt x="936" y="1128"/>
                </a:lnTo>
                <a:lnTo>
                  <a:pt x="935" y="1127"/>
                </a:lnTo>
                <a:lnTo>
                  <a:pt x="935" y="1126"/>
                </a:lnTo>
                <a:lnTo>
                  <a:pt x="934" y="1126"/>
                </a:lnTo>
                <a:lnTo>
                  <a:pt x="933" y="1124"/>
                </a:lnTo>
                <a:lnTo>
                  <a:pt x="932" y="1123"/>
                </a:lnTo>
                <a:lnTo>
                  <a:pt x="933" y="1122"/>
                </a:lnTo>
                <a:lnTo>
                  <a:pt x="933" y="1123"/>
                </a:lnTo>
                <a:lnTo>
                  <a:pt x="934" y="1123"/>
                </a:lnTo>
                <a:lnTo>
                  <a:pt x="934" y="1124"/>
                </a:lnTo>
                <a:lnTo>
                  <a:pt x="935" y="1124"/>
                </a:lnTo>
                <a:lnTo>
                  <a:pt x="935" y="1126"/>
                </a:lnTo>
                <a:lnTo>
                  <a:pt x="936" y="1126"/>
                </a:lnTo>
                <a:lnTo>
                  <a:pt x="936" y="1124"/>
                </a:lnTo>
                <a:lnTo>
                  <a:pt x="936" y="1123"/>
                </a:lnTo>
                <a:lnTo>
                  <a:pt x="935" y="1123"/>
                </a:lnTo>
                <a:lnTo>
                  <a:pt x="935" y="1122"/>
                </a:lnTo>
                <a:lnTo>
                  <a:pt x="935" y="1121"/>
                </a:lnTo>
                <a:lnTo>
                  <a:pt x="935" y="1120"/>
                </a:lnTo>
                <a:lnTo>
                  <a:pt x="935" y="1119"/>
                </a:lnTo>
                <a:lnTo>
                  <a:pt x="935" y="1118"/>
                </a:lnTo>
                <a:lnTo>
                  <a:pt x="935" y="1117"/>
                </a:lnTo>
                <a:lnTo>
                  <a:pt x="935" y="1117"/>
                </a:lnTo>
                <a:lnTo>
                  <a:pt x="936" y="1116"/>
                </a:lnTo>
                <a:lnTo>
                  <a:pt x="936" y="1115"/>
                </a:lnTo>
                <a:lnTo>
                  <a:pt x="937" y="1114"/>
                </a:lnTo>
                <a:lnTo>
                  <a:pt x="937" y="1113"/>
                </a:lnTo>
                <a:lnTo>
                  <a:pt x="937" y="1113"/>
                </a:lnTo>
                <a:lnTo>
                  <a:pt x="937" y="1112"/>
                </a:lnTo>
                <a:lnTo>
                  <a:pt x="937" y="1110"/>
                </a:lnTo>
                <a:lnTo>
                  <a:pt x="937" y="1109"/>
                </a:lnTo>
                <a:lnTo>
                  <a:pt x="937" y="1108"/>
                </a:lnTo>
                <a:lnTo>
                  <a:pt x="937" y="1108"/>
                </a:lnTo>
                <a:lnTo>
                  <a:pt x="937" y="1109"/>
                </a:lnTo>
                <a:lnTo>
                  <a:pt x="937" y="1110"/>
                </a:lnTo>
                <a:lnTo>
                  <a:pt x="938" y="1109"/>
                </a:lnTo>
                <a:lnTo>
                  <a:pt x="938" y="1108"/>
                </a:lnTo>
                <a:lnTo>
                  <a:pt x="939" y="1107"/>
                </a:lnTo>
                <a:lnTo>
                  <a:pt x="939" y="1106"/>
                </a:lnTo>
                <a:lnTo>
                  <a:pt x="939" y="1105"/>
                </a:lnTo>
                <a:lnTo>
                  <a:pt x="939" y="1104"/>
                </a:lnTo>
                <a:lnTo>
                  <a:pt x="940" y="1103"/>
                </a:lnTo>
                <a:lnTo>
                  <a:pt x="940" y="1102"/>
                </a:lnTo>
                <a:lnTo>
                  <a:pt x="940" y="1101"/>
                </a:lnTo>
                <a:lnTo>
                  <a:pt x="941" y="1100"/>
                </a:lnTo>
                <a:lnTo>
                  <a:pt x="940" y="1099"/>
                </a:lnTo>
                <a:lnTo>
                  <a:pt x="940" y="1098"/>
                </a:lnTo>
                <a:lnTo>
                  <a:pt x="941" y="1098"/>
                </a:lnTo>
                <a:lnTo>
                  <a:pt x="942" y="1096"/>
                </a:lnTo>
                <a:lnTo>
                  <a:pt x="942" y="1095"/>
                </a:lnTo>
                <a:lnTo>
                  <a:pt x="941" y="1095"/>
                </a:lnTo>
                <a:lnTo>
                  <a:pt x="942" y="1094"/>
                </a:lnTo>
                <a:lnTo>
                  <a:pt x="943" y="1094"/>
                </a:lnTo>
                <a:lnTo>
                  <a:pt x="942" y="1095"/>
                </a:lnTo>
                <a:lnTo>
                  <a:pt x="943" y="1095"/>
                </a:lnTo>
                <a:lnTo>
                  <a:pt x="945" y="1095"/>
                </a:lnTo>
                <a:lnTo>
                  <a:pt x="946" y="1095"/>
                </a:lnTo>
                <a:lnTo>
                  <a:pt x="946" y="1096"/>
                </a:lnTo>
                <a:lnTo>
                  <a:pt x="945" y="1096"/>
                </a:lnTo>
                <a:lnTo>
                  <a:pt x="945" y="1098"/>
                </a:lnTo>
                <a:lnTo>
                  <a:pt x="943" y="1098"/>
                </a:lnTo>
                <a:lnTo>
                  <a:pt x="946" y="1100"/>
                </a:lnTo>
                <a:lnTo>
                  <a:pt x="949" y="1099"/>
                </a:lnTo>
                <a:lnTo>
                  <a:pt x="949" y="1098"/>
                </a:lnTo>
                <a:lnTo>
                  <a:pt x="952" y="1098"/>
                </a:lnTo>
                <a:lnTo>
                  <a:pt x="953" y="1099"/>
                </a:lnTo>
                <a:lnTo>
                  <a:pt x="950" y="1101"/>
                </a:lnTo>
                <a:lnTo>
                  <a:pt x="948" y="1101"/>
                </a:lnTo>
                <a:lnTo>
                  <a:pt x="945" y="1106"/>
                </a:lnTo>
                <a:lnTo>
                  <a:pt x="946" y="1106"/>
                </a:lnTo>
                <a:lnTo>
                  <a:pt x="947" y="1106"/>
                </a:lnTo>
                <a:lnTo>
                  <a:pt x="946" y="1105"/>
                </a:lnTo>
                <a:lnTo>
                  <a:pt x="947" y="1105"/>
                </a:lnTo>
                <a:lnTo>
                  <a:pt x="948" y="1105"/>
                </a:lnTo>
                <a:lnTo>
                  <a:pt x="948" y="1106"/>
                </a:lnTo>
                <a:lnTo>
                  <a:pt x="947" y="1105"/>
                </a:lnTo>
                <a:lnTo>
                  <a:pt x="947" y="1106"/>
                </a:lnTo>
                <a:lnTo>
                  <a:pt x="947" y="1107"/>
                </a:lnTo>
                <a:lnTo>
                  <a:pt x="946" y="1107"/>
                </a:lnTo>
                <a:lnTo>
                  <a:pt x="945" y="1107"/>
                </a:lnTo>
                <a:lnTo>
                  <a:pt x="943" y="1107"/>
                </a:lnTo>
                <a:lnTo>
                  <a:pt x="941" y="1107"/>
                </a:lnTo>
                <a:lnTo>
                  <a:pt x="941" y="1108"/>
                </a:lnTo>
                <a:lnTo>
                  <a:pt x="942" y="1109"/>
                </a:lnTo>
                <a:lnTo>
                  <a:pt x="941" y="1109"/>
                </a:lnTo>
                <a:lnTo>
                  <a:pt x="941" y="1110"/>
                </a:lnTo>
                <a:lnTo>
                  <a:pt x="940" y="1110"/>
                </a:lnTo>
                <a:lnTo>
                  <a:pt x="939" y="1113"/>
                </a:lnTo>
                <a:lnTo>
                  <a:pt x="938" y="1116"/>
                </a:lnTo>
                <a:lnTo>
                  <a:pt x="939" y="1117"/>
                </a:lnTo>
                <a:lnTo>
                  <a:pt x="939" y="1117"/>
                </a:lnTo>
                <a:lnTo>
                  <a:pt x="940" y="1121"/>
                </a:lnTo>
                <a:lnTo>
                  <a:pt x="939" y="1123"/>
                </a:lnTo>
                <a:lnTo>
                  <a:pt x="940" y="1127"/>
                </a:lnTo>
                <a:lnTo>
                  <a:pt x="945" y="1130"/>
                </a:lnTo>
                <a:lnTo>
                  <a:pt x="947" y="1129"/>
                </a:lnTo>
                <a:lnTo>
                  <a:pt x="948" y="1129"/>
                </a:lnTo>
                <a:lnTo>
                  <a:pt x="948" y="1128"/>
                </a:lnTo>
                <a:lnTo>
                  <a:pt x="949" y="1128"/>
                </a:lnTo>
                <a:lnTo>
                  <a:pt x="949" y="1127"/>
                </a:lnTo>
                <a:lnTo>
                  <a:pt x="950" y="1127"/>
                </a:lnTo>
                <a:lnTo>
                  <a:pt x="951" y="1126"/>
                </a:lnTo>
                <a:lnTo>
                  <a:pt x="952" y="1126"/>
                </a:lnTo>
                <a:lnTo>
                  <a:pt x="952" y="1124"/>
                </a:lnTo>
                <a:lnTo>
                  <a:pt x="952" y="1123"/>
                </a:lnTo>
                <a:lnTo>
                  <a:pt x="952" y="1122"/>
                </a:lnTo>
                <a:lnTo>
                  <a:pt x="952" y="1121"/>
                </a:lnTo>
                <a:lnTo>
                  <a:pt x="953" y="1120"/>
                </a:lnTo>
                <a:lnTo>
                  <a:pt x="952" y="1119"/>
                </a:lnTo>
                <a:lnTo>
                  <a:pt x="951" y="1120"/>
                </a:lnTo>
                <a:lnTo>
                  <a:pt x="951" y="1119"/>
                </a:lnTo>
                <a:lnTo>
                  <a:pt x="952" y="1119"/>
                </a:lnTo>
                <a:lnTo>
                  <a:pt x="953" y="1119"/>
                </a:lnTo>
                <a:lnTo>
                  <a:pt x="954" y="1119"/>
                </a:lnTo>
                <a:lnTo>
                  <a:pt x="954" y="1120"/>
                </a:lnTo>
                <a:lnTo>
                  <a:pt x="953" y="1121"/>
                </a:lnTo>
                <a:lnTo>
                  <a:pt x="954" y="1121"/>
                </a:lnTo>
                <a:lnTo>
                  <a:pt x="954" y="1122"/>
                </a:lnTo>
                <a:lnTo>
                  <a:pt x="954" y="1123"/>
                </a:lnTo>
                <a:lnTo>
                  <a:pt x="953" y="1123"/>
                </a:lnTo>
                <a:lnTo>
                  <a:pt x="955" y="1124"/>
                </a:lnTo>
                <a:lnTo>
                  <a:pt x="955" y="1123"/>
                </a:lnTo>
                <a:lnTo>
                  <a:pt x="956" y="1122"/>
                </a:lnTo>
                <a:lnTo>
                  <a:pt x="957" y="1122"/>
                </a:lnTo>
                <a:lnTo>
                  <a:pt x="959" y="1121"/>
                </a:lnTo>
                <a:lnTo>
                  <a:pt x="959" y="1120"/>
                </a:lnTo>
                <a:lnTo>
                  <a:pt x="960" y="1120"/>
                </a:lnTo>
                <a:lnTo>
                  <a:pt x="960" y="1119"/>
                </a:lnTo>
                <a:lnTo>
                  <a:pt x="959" y="1119"/>
                </a:lnTo>
                <a:lnTo>
                  <a:pt x="960" y="1118"/>
                </a:lnTo>
                <a:lnTo>
                  <a:pt x="960" y="1117"/>
                </a:lnTo>
                <a:lnTo>
                  <a:pt x="960" y="1117"/>
                </a:lnTo>
                <a:lnTo>
                  <a:pt x="961" y="1117"/>
                </a:lnTo>
                <a:lnTo>
                  <a:pt x="961" y="1116"/>
                </a:lnTo>
                <a:lnTo>
                  <a:pt x="962" y="1115"/>
                </a:lnTo>
                <a:lnTo>
                  <a:pt x="962" y="1116"/>
                </a:lnTo>
                <a:lnTo>
                  <a:pt x="962" y="1117"/>
                </a:lnTo>
                <a:lnTo>
                  <a:pt x="961" y="1117"/>
                </a:lnTo>
                <a:lnTo>
                  <a:pt x="961" y="1117"/>
                </a:lnTo>
                <a:lnTo>
                  <a:pt x="961" y="1118"/>
                </a:lnTo>
                <a:lnTo>
                  <a:pt x="962" y="1119"/>
                </a:lnTo>
                <a:lnTo>
                  <a:pt x="963" y="1119"/>
                </a:lnTo>
                <a:lnTo>
                  <a:pt x="964" y="1126"/>
                </a:lnTo>
                <a:lnTo>
                  <a:pt x="965" y="1130"/>
                </a:lnTo>
                <a:lnTo>
                  <a:pt x="966" y="1132"/>
                </a:lnTo>
                <a:lnTo>
                  <a:pt x="968" y="1133"/>
                </a:lnTo>
                <a:lnTo>
                  <a:pt x="969" y="1134"/>
                </a:lnTo>
                <a:lnTo>
                  <a:pt x="970" y="1135"/>
                </a:lnTo>
                <a:lnTo>
                  <a:pt x="971" y="1135"/>
                </a:lnTo>
                <a:lnTo>
                  <a:pt x="971" y="1136"/>
                </a:lnTo>
                <a:lnTo>
                  <a:pt x="973" y="1136"/>
                </a:lnTo>
                <a:lnTo>
                  <a:pt x="973" y="1137"/>
                </a:lnTo>
                <a:lnTo>
                  <a:pt x="971" y="1137"/>
                </a:lnTo>
                <a:lnTo>
                  <a:pt x="971" y="1136"/>
                </a:lnTo>
                <a:lnTo>
                  <a:pt x="970" y="1136"/>
                </a:lnTo>
                <a:lnTo>
                  <a:pt x="970" y="1137"/>
                </a:lnTo>
                <a:lnTo>
                  <a:pt x="970" y="1138"/>
                </a:lnTo>
                <a:lnTo>
                  <a:pt x="971" y="1138"/>
                </a:lnTo>
                <a:lnTo>
                  <a:pt x="975" y="1140"/>
                </a:lnTo>
                <a:lnTo>
                  <a:pt x="975" y="1141"/>
                </a:lnTo>
                <a:lnTo>
                  <a:pt x="976" y="1141"/>
                </a:lnTo>
                <a:lnTo>
                  <a:pt x="978" y="1143"/>
                </a:lnTo>
                <a:lnTo>
                  <a:pt x="978" y="1142"/>
                </a:lnTo>
                <a:lnTo>
                  <a:pt x="977" y="1141"/>
                </a:lnTo>
                <a:lnTo>
                  <a:pt x="978" y="1141"/>
                </a:lnTo>
                <a:lnTo>
                  <a:pt x="979" y="1141"/>
                </a:lnTo>
                <a:lnTo>
                  <a:pt x="979" y="1140"/>
                </a:lnTo>
                <a:lnTo>
                  <a:pt x="978" y="1140"/>
                </a:lnTo>
                <a:lnTo>
                  <a:pt x="978" y="1138"/>
                </a:lnTo>
                <a:lnTo>
                  <a:pt x="977" y="1135"/>
                </a:lnTo>
                <a:lnTo>
                  <a:pt x="976" y="1133"/>
                </a:lnTo>
                <a:lnTo>
                  <a:pt x="977" y="1130"/>
                </a:lnTo>
                <a:lnTo>
                  <a:pt x="979" y="1131"/>
                </a:lnTo>
                <a:lnTo>
                  <a:pt x="979" y="1133"/>
                </a:lnTo>
                <a:lnTo>
                  <a:pt x="980" y="1136"/>
                </a:lnTo>
                <a:lnTo>
                  <a:pt x="982" y="1140"/>
                </a:lnTo>
                <a:lnTo>
                  <a:pt x="981" y="1143"/>
                </a:lnTo>
                <a:lnTo>
                  <a:pt x="982" y="1143"/>
                </a:lnTo>
                <a:lnTo>
                  <a:pt x="983" y="1143"/>
                </a:lnTo>
                <a:lnTo>
                  <a:pt x="984" y="1143"/>
                </a:lnTo>
                <a:lnTo>
                  <a:pt x="984" y="1145"/>
                </a:lnTo>
                <a:lnTo>
                  <a:pt x="987" y="1145"/>
                </a:lnTo>
                <a:lnTo>
                  <a:pt x="988" y="1144"/>
                </a:lnTo>
                <a:lnTo>
                  <a:pt x="987" y="1143"/>
                </a:lnTo>
                <a:lnTo>
                  <a:pt x="988" y="1143"/>
                </a:lnTo>
                <a:lnTo>
                  <a:pt x="989" y="1143"/>
                </a:lnTo>
                <a:lnTo>
                  <a:pt x="989" y="1143"/>
                </a:lnTo>
                <a:lnTo>
                  <a:pt x="988" y="1142"/>
                </a:lnTo>
                <a:lnTo>
                  <a:pt x="989" y="1142"/>
                </a:lnTo>
                <a:lnTo>
                  <a:pt x="989" y="1143"/>
                </a:lnTo>
                <a:lnTo>
                  <a:pt x="989" y="1143"/>
                </a:lnTo>
                <a:lnTo>
                  <a:pt x="989" y="1142"/>
                </a:lnTo>
                <a:lnTo>
                  <a:pt x="990" y="1142"/>
                </a:lnTo>
                <a:lnTo>
                  <a:pt x="990" y="1143"/>
                </a:lnTo>
                <a:lnTo>
                  <a:pt x="989" y="1143"/>
                </a:lnTo>
                <a:lnTo>
                  <a:pt x="989" y="1143"/>
                </a:lnTo>
                <a:lnTo>
                  <a:pt x="989" y="1144"/>
                </a:lnTo>
                <a:lnTo>
                  <a:pt x="991" y="1143"/>
                </a:lnTo>
                <a:lnTo>
                  <a:pt x="991" y="1143"/>
                </a:lnTo>
                <a:lnTo>
                  <a:pt x="991" y="1143"/>
                </a:lnTo>
                <a:lnTo>
                  <a:pt x="991" y="1142"/>
                </a:lnTo>
                <a:lnTo>
                  <a:pt x="992" y="1142"/>
                </a:lnTo>
                <a:lnTo>
                  <a:pt x="993" y="1142"/>
                </a:lnTo>
                <a:lnTo>
                  <a:pt x="994" y="1143"/>
                </a:lnTo>
                <a:lnTo>
                  <a:pt x="993" y="1143"/>
                </a:lnTo>
                <a:lnTo>
                  <a:pt x="993" y="1143"/>
                </a:lnTo>
                <a:lnTo>
                  <a:pt x="992" y="1143"/>
                </a:lnTo>
                <a:lnTo>
                  <a:pt x="991" y="1144"/>
                </a:lnTo>
                <a:lnTo>
                  <a:pt x="995" y="1145"/>
                </a:lnTo>
                <a:lnTo>
                  <a:pt x="997" y="1145"/>
                </a:lnTo>
                <a:lnTo>
                  <a:pt x="999" y="1146"/>
                </a:lnTo>
                <a:lnTo>
                  <a:pt x="1001" y="1146"/>
                </a:lnTo>
                <a:lnTo>
                  <a:pt x="1002" y="1147"/>
                </a:lnTo>
                <a:lnTo>
                  <a:pt x="1003" y="1147"/>
                </a:lnTo>
                <a:lnTo>
                  <a:pt x="1003" y="1148"/>
                </a:lnTo>
                <a:lnTo>
                  <a:pt x="1005" y="1149"/>
                </a:lnTo>
                <a:lnTo>
                  <a:pt x="1006" y="1154"/>
                </a:lnTo>
                <a:lnTo>
                  <a:pt x="1009" y="1156"/>
                </a:lnTo>
                <a:lnTo>
                  <a:pt x="1011" y="1158"/>
                </a:lnTo>
                <a:lnTo>
                  <a:pt x="1010" y="1157"/>
                </a:lnTo>
                <a:lnTo>
                  <a:pt x="1010" y="1156"/>
                </a:lnTo>
                <a:lnTo>
                  <a:pt x="1011" y="1156"/>
                </a:lnTo>
                <a:lnTo>
                  <a:pt x="1012" y="1156"/>
                </a:lnTo>
                <a:lnTo>
                  <a:pt x="1012" y="1157"/>
                </a:lnTo>
                <a:lnTo>
                  <a:pt x="1013" y="1156"/>
                </a:lnTo>
                <a:lnTo>
                  <a:pt x="1012" y="1155"/>
                </a:lnTo>
                <a:lnTo>
                  <a:pt x="1012" y="1154"/>
                </a:lnTo>
                <a:lnTo>
                  <a:pt x="1015" y="1152"/>
                </a:lnTo>
                <a:lnTo>
                  <a:pt x="1015" y="1156"/>
                </a:lnTo>
                <a:lnTo>
                  <a:pt x="1016" y="1159"/>
                </a:lnTo>
                <a:lnTo>
                  <a:pt x="1017" y="1159"/>
                </a:lnTo>
                <a:lnTo>
                  <a:pt x="1017" y="1158"/>
                </a:lnTo>
                <a:lnTo>
                  <a:pt x="1018" y="1158"/>
                </a:lnTo>
                <a:lnTo>
                  <a:pt x="1017" y="1159"/>
                </a:lnTo>
                <a:lnTo>
                  <a:pt x="1018" y="1160"/>
                </a:lnTo>
                <a:lnTo>
                  <a:pt x="1019" y="1160"/>
                </a:lnTo>
                <a:lnTo>
                  <a:pt x="1019" y="1161"/>
                </a:lnTo>
                <a:lnTo>
                  <a:pt x="1020" y="1161"/>
                </a:lnTo>
                <a:lnTo>
                  <a:pt x="1022" y="1165"/>
                </a:lnTo>
                <a:lnTo>
                  <a:pt x="1023" y="1165"/>
                </a:lnTo>
                <a:lnTo>
                  <a:pt x="1025" y="1167"/>
                </a:lnTo>
                <a:lnTo>
                  <a:pt x="1024" y="1164"/>
                </a:lnTo>
                <a:lnTo>
                  <a:pt x="1024" y="1163"/>
                </a:lnTo>
                <a:lnTo>
                  <a:pt x="1024" y="1162"/>
                </a:lnTo>
                <a:lnTo>
                  <a:pt x="1024" y="1161"/>
                </a:lnTo>
                <a:lnTo>
                  <a:pt x="1024" y="1160"/>
                </a:lnTo>
                <a:lnTo>
                  <a:pt x="1024" y="1159"/>
                </a:lnTo>
                <a:lnTo>
                  <a:pt x="1023" y="1159"/>
                </a:lnTo>
                <a:lnTo>
                  <a:pt x="1023" y="1158"/>
                </a:lnTo>
                <a:lnTo>
                  <a:pt x="1022" y="1158"/>
                </a:lnTo>
                <a:lnTo>
                  <a:pt x="1022" y="1157"/>
                </a:lnTo>
                <a:lnTo>
                  <a:pt x="1022" y="1156"/>
                </a:lnTo>
                <a:lnTo>
                  <a:pt x="1023" y="1156"/>
                </a:lnTo>
                <a:lnTo>
                  <a:pt x="1022" y="1157"/>
                </a:lnTo>
                <a:lnTo>
                  <a:pt x="1023" y="1157"/>
                </a:lnTo>
                <a:lnTo>
                  <a:pt x="1024" y="1157"/>
                </a:lnTo>
                <a:lnTo>
                  <a:pt x="1025" y="1156"/>
                </a:lnTo>
                <a:lnTo>
                  <a:pt x="1025" y="1155"/>
                </a:lnTo>
                <a:lnTo>
                  <a:pt x="1024" y="1155"/>
                </a:lnTo>
                <a:lnTo>
                  <a:pt x="1024" y="1154"/>
                </a:lnTo>
                <a:lnTo>
                  <a:pt x="1023" y="1152"/>
                </a:lnTo>
                <a:lnTo>
                  <a:pt x="1023" y="1151"/>
                </a:lnTo>
                <a:lnTo>
                  <a:pt x="1022" y="1151"/>
                </a:lnTo>
                <a:lnTo>
                  <a:pt x="1022" y="1150"/>
                </a:lnTo>
                <a:lnTo>
                  <a:pt x="1021" y="1150"/>
                </a:lnTo>
                <a:lnTo>
                  <a:pt x="1021" y="1149"/>
                </a:lnTo>
                <a:lnTo>
                  <a:pt x="1021" y="1148"/>
                </a:lnTo>
                <a:lnTo>
                  <a:pt x="1020" y="1147"/>
                </a:lnTo>
                <a:lnTo>
                  <a:pt x="1019" y="1146"/>
                </a:lnTo>
                <a:lnTo>
                  <a:pt x="1019" y="1145"/>
                </a:lnTo>
                <a:lnTo>
                  <a:pt x="1019" y="1144"/>
                </a:lnTo>
                <a:lnTo>
                  <a:pt x="1018" y="1143"/>
                </a:lnTo>
                <a:lnTo>
                  <a:pt x="1018" y="1143"/>
                </a:lnTo>
                <a:lnTo>
                  <a:pt x="1018" y="1142"/>
                </a:lnTo>
                <a:lnTo>
                  <a:pt x="1018" y="1141"/>
                </a:lnTo>
                <a:lnTo>
                  <a:pt x="1018" y="1140"/>
                </a:lnTo>
                <a:lnTo>
                  <a:pt x="1019" y="1140"/>
                </a:lnTo>
                <a:lnTo>
                  <a:pt x="1020" y="1137"/>
                </a:lnTo>
                <a:lnTo>
                  <a:pt x="1020" y="1136"/>
                </a:lnTo>
                <a:lnTo>
                  <a:pt x="1019" y="1136"/>
                </a:lnTo>
                <a:lnTo>
                  <a:pt x="1018" y="1136"/>
                </a:lnTo>
                <a:lnTo>
                  <a:pt x="1017" y="1136"/>
                </a:lnTo>
                <a:lnTo>
                  <a:pt x="1016" y="1136"/>
                </a:lnTo>
                <a:lnTo>
                  <a:pt x="1015" y="1137"/>
                </a:lnTo>
                <a:lnTo>
                  <a:pt x="1015" y="1138"/>
                </a:lnTo>
                <a:lnTo>
                  <a:pt x="1015" y="1138"/>
                </a:lnTo>
                <a:lnTo>
                  <a:pt x="1015" y="1137"/>
                </a:lnTo>
                <a:lnTo>
                  <a:pt x="1013" y="1138"/>
                </a:lnTo>
                <a:lnTo>
                  <a:pt x="1013" y="1137"/>
                </a:lnTo>
                <a:lnTo>
                  <a:pt x="1012" y="1137"/>
                </a:lnTo>
                <a:lnTo>
                  <a:pt x="1012" y="1136"/>
                </a:lnTo>
                <a:lnTo>
                  <a:pt x="1011" y="1135"/>
                </a:lnTo>
                <a:lnTo>
                  <a:pt x="1011" y="1134"/>
                </a:lnTo>
                <a:lnTo>
                  <a:pt x="1010" y="1134"/>
                </a:lnTo>
                <a:lnTo>
                  <a:pt x="1010" y="1133"/>
                </a:lnTo>
                <a:lnTo>
                  <a:pt x="1011" y="1133"/>
                </a:lnTo>
                <a:lnTo>
                  <a:pt x="1012" y="1133"/>
                </a:lnTo>
                <a:lnTo>
                  <a:pt x="1013" y="1134"/>
                </a:lnTo>
                <a:lnTo>
                  <a:pt x="1015" y="1134"/>
                </a:lnTo>
                <a:lnTo>
                  <a:pt x="1015" y="1134"/>
                </a:lnTo>
                <a:lnTo>
                  <a:pt x="1016" y="1134"/>
                </a:lnTo>
                <a:lnTo>
                  <a:pt x="1016" y="1133"/>
                </a:lnTo>
                <a:lnTo>
                  <a:pt x="1017" y="1133"/>
                </a:lnTo>
                <a:lnTo>
                  <a:pt x="1017" y="1132"/>
                </a:lnTo>
                <a:lnTo>
                  <a:pt x="1018" y="1131"/>
                </a:lnTo>
                <a:lnTo>
                  <a:pt x="1019" y="1130"/>
                </a:lnTo>
                <a:lnTo>
                  <a:pt x="1018" y="1128"/>
                </a:lnTo>
                <a:lnTo>
                  <a:pt x="1019" y="1128"/>
                </a:lnTo>
                <a:lnTo>
                  <a:pt x="1019" y="1127"/>
                </a:lnTo>
                <a:lnTo>
                  <a:pt x="1018" y="1127"/>
                </a:lnTo>
                <a:lnTo>
                  <a:pt x="1018" y="1126"/>
                </a:lnTo>
                <a:lnTo>
                  <a:pt x="1017" y="1124"/>
                </a:lnTo>
                <a:lnTo>
                  <a:pt x="1017" y="1123"/>
                </a:lnTo>
                <a:lnTo>
                  <a:pt x="1016" y="1122"/>
                </a:lnTo>
                <a:lnTo>
                  <a:pt x="1015" y="1122"/>
                </a:lnTo>
                <a:lnTo>
                  <a:pt x="1015" y="1121"/>
                </a:lnTo>
                <a:lnTo>
                  <a:pt x="1015" y="1121"/>
                </a:lnTo>
                <a:lnTo>
                  <a:pt x="1015" y="1120"/>
                </a:lnTo>
                <a:lnTo>
                  <a:pt x="1013" y="1120"/>
                </a:lnTo>
                <a:lnTo>
                  <a:pt x="1013" y="1119"/>
                </a:lnTo>
                <a:lnTo>
                  <a:pt x="1013" y="1118"/>
                </a:lnTo>
                <a:lnTo>
                  <a:pt x="1012" y="1118"/>
                </a:lnTo>
                <a:lnTo>
                  <a:pt x="1011" y="1117"/>
                </a:lnTo>
                <a:lnTo>
                  <a:pt x="1010" y="1117"/>
                </a:lnTo>
                <a:lnTo>
                  <a:pt x="1010" y="1116"/>
                </a:lnTo>
                <a:lnTo>
                  <a:pt x="1009" y="1115"/>
                </a:lnTo>
                <a:lnTo>
                  <a:pt x="1009" y="1114"/>
                </a:lnTo>
                <a:lnTo>
                  <a:pt x="1008" y="1113"/>
                </a:lnTo>
                <a:lnTo>
                  <a:pt x="1008" y="1110"/>
                </a:lnTo>
                <a:lnTo>
                  <a:pt x="1007" y="1109"/>
                </a:lnTo>
                <a:lnTo>
                  <a:pt x="1007" y="1108"/>
                </a:lnTo>
                <a:lnTo>
                  <a:pt x="1007" y="1107"/>
                </a:lnTo>
                <a:lnTo>
                  <a:pt x="1008" y="1107"/>
                </a:lnTo>
                <a:lnTo>
                  <a:pt x="1008" y="1106"/>
                </a:lnTo>
                <a:lnTo>
                  <a:pt x="1008" y="1105"/>
                </a:lnTo>
                <a:lnTo>
                  <a:pt x="1007" y="1104"/>
                </a:lnTo>
                <a:lnTo>
                  <a:pt x="1008" y="1103"/>
                </a:lnTo>
                <a:lnTo>
                  <a:pt x="1008" y="1101"/>
                </a:lnTo>
                <a:lnTo>
                  <a:pt x="1008" y="1100"/>
                </a:lnTo>
                <a:lnTo>
                  <a:pt x="1008" y="1099"/>
                </a:lnTo>
                <a:lnTo>
                  <a:pt x="1007" y="1098"/>
                </a:lnTo>
                <a:lnTo>
                  <a:pt x="1007" y="1096"/>
                </a:lnTo>
                <a:lnTo>
                  <a:pt x="1007" y="1095"/>
                </a:lnTo>
                <a:lnTo>
                  <a:pt x="1007" y="1094"/>
                </a:lnTo>
                <a:lnTo>
                  <a:pt x="1006" y="1093"/>
                </a:lnTo>
                <a:lnTo>
                  <a:pt x="1006" y="1092"/>
                </a:lnTo>
                <a:lnTo>
                  <a:pt x="1006" y="1091"/>
                </a:lnTo>
                <a:lnTo>
                  <a:pt x="1006" y="1091"/>
                </a:lnTo>
                <a:lnTo>
                  <a:pt x="1006" y="1090"/>
                </a:lnTo>
                <a:lnTo>
                  <a:pt x="1006" y="1089"/>
                </a:lnTo>
                <a:lnTo>
                  <a:pt x="1006" y="1088"/>
                </a:lnTo>
                <a:lnTo>
                  <a:pt x="1005" y="1088"/>
                </a:lnTo>
                <a:lnTo>
                  <a:pt x="1004" y="1087"/>
                </a:lnTo>
                <a:lnTo>
                  <a:pt x="1004" y="1086"/>
                </a:lnTo>
                <a:lnTo>
                  <a:pt x="1004" y="1085"/>
                </a:lnTo>
                <a:lnTo>
                  <a:pt x="1004" y="1084"/>
                </a:lnTo>
                <a:lnTo>
                  <a:pt x="1004" y="1082"/>
                </a:lnTo>
                <a:lnTo>
                  <a:pt x="1005" y="1082"/>
                </a:lnTo>
                <a:lnTo>
                  <a:pt x="1006" y="1082"/>
                </a:lnTo>
                <a:lnTo>
                  <a:pt x="1006" y="1081"/>
                </a:lnTo>
                <a:lnTo>
                  <a:pt x="1006" y="1080"/>
                </a:lnTo>
                <a:lnTo>
                  <a:pt x="1007" y="1080"/>
                </a:lnTo>
                <a:lnTo>
                  <a:pt x="1006" y="1079"/>
                </a:lnTo>
                <a:lnTo>
                  <a:pt x="1007" y="1079"/>
                </a:lnTo>
                <a:lnTo>
                  <a:pt x="1008" y="1078"/>
                </a:lnTo>
                <a:lnTo>
                  <a:pt x="1009" y="1077"/>
                </a:lnTo>
                <a:lnTo>
                  <a:pt x="1009" y="1076"/>
                </a:lnTo>
                <a:lnTo>
                  <a:pt x="1009" y="1075"/>
                </a:lnTo>
                <a:lnTo>
                  <a:pt x="1010" y="1075"/>
                </a:lnTo>
                <a:lnTo>
                  <a:pt x="1010" y="1074"/>
                </a:lnTo>
                <a:lnTo>
                  <a:pt x="1009" y="1073"/>
                </a:lnTo>
                <a:lnTo>
                  <a:pt x="1008" y="1073"/>
                </a:lnTo>
                <a:lnTo>
                  <a:pt x="1007" y="1073"/>
                </a:lnTo>
                <a:lnTo>
                  <a:pt x="1006" y="1073"/>
                </a:lnTo>
                <a:lnTo>
                  <a:pt x="1006" y="1072"/>
                </a:lnTo>
                <a:lnTo>
                  <a:pt x="1006" y="1071"/>
                </a:lnTo>
                <a:lnTo>
                  <a:pt x="1007" y="1071"/>
                </a:lnTo>
                <a:lnTo>
                  <a:pt x="1007" y="1069"/>
                </a:lnTo>
                <a:lnTo>
                  <a:pt x="1007" y="1068"/>
                </a:lnTo>
                <a:lnTo>
                  <a:pt x="1008" y="1068"/>
                </a:lnTo>
                <a:lnTo>
                  <a:pt x="1007" y="1069"/>
                </a:lnTo>
                <a:lnTo>
                  <a:pt x="1008" y="1069"/>
                </a:lnTo>
                <a:lnTo>
                  <a:pt x="1008" y="1071"/>
                </a:lnTo>
                <a:lnTo>
                  <a:pt x="1009" y="1069"/>
                </a:lnTo>
                <a:lnTo>
                  <a:pt x="1009" y="1068"/>
                </a:lnTo>
                <a:lnTo>
                  <a:pt x="1010" y="1068"/>
                </a:lnTo>
                <a:lnTo>
                  <a:pt x="1010" y="1067"/>
                </a:lnTo>
                <a:lnTo>
                  <a:pt x="1009" y="1067"/>
                </a:lnTo>
                <a:lnTo>
                  <a:pt x="1010" y="1066"/>
                </a:lnTo>
                <a:lnTo>
                  <a:pt x="1009" y="1065"/>
                </a:lnTo>
                <a:lnTo>
                  <a:pt x="1009" y="1066"/>
                </a:lnTo>
                <a:lnTo>
                  <a:pt x="1008" y="1066"/>
                </a:lnTo>
                <a:lnTo>
                  <a:pt x="1008" y="1065"/>
                </a:lnTo>
                <a:lnTo>
                  <a:pt x="1008" y="1064"/>
                </a:lnTo>
                <a:lnTo>
                  <a:pt x="1007" y="1064"/>
                </a:lnTo>
                <a:lnTo>
                  <a:pt x="1006" y="1064"/>
                </a:lnTo>
                <a:lnTo>
                  <a:pt x="1005" y="1064"/>
                </a:lnTo>
                <a:lnTo>
                  <a:pt x="1006" y="1063"/>
                </a:lnTo>
                <a:lnTo>
                  <a:pt x="1005" y="1063"/>
                </a:lnTo>
                <a:lnTo>
                  <a:pt x="1005" y="1062"/>
                </a:lnTo>
                <a:lnTo>
                  <a:pt x="1005" y="1061"/>
                </a:lnTo>
                <a:lnTo>
                  <a:pt x="1006" y="1062"/>
                </a:lnTo>
                <a:lnTo>
                  <a:pt x="1006" y="1063"/>
                </a:lnTo>
                <a:lnTo>
                  <a:pt x="1007" y="1063"/>
                </a:lnTo>
                <a:lnTo>
                  <a:pt x="1007" y="1064"/>
                </a:lnTo>
                <a:lnTo>
                  <a:pt x="1008" y="1064"/>
                </a:lnTo>
                <a:lnTo>
                  <a:pt x="1009" y="1064"/>
                </a:lnTo>
                <a:lnTo>
                  <a:pt x="1009" y="1064"/>
                </a:lnTo>
                <a:lnTo>
                  <a:pt x="1010" y="1064"/>
                </a:lnTo>
                <a:lnTo>
                  <a:pt x="1012" y="1065"/>
                </a:lnTo>
                <a:lnTo>
                  <a:pt x="1012" y="1064"/>
                </a:lnTo>
                <a:lnTo>
                  <a:pt x="1012" y="1064"/>
                </a:lnTo>
                <a:lnTo>
                  <a:pt x="1013" y="1063"/>
                </a:lnTo>
                <a:lnTo>
                  <a:pt x="1013" y="1062"/>
                </a:lnTo>
                <a:lnTo>
                  <a:pt x="1012" y="1062"/>
                </a:lnTo>
                <a:lnTo>
                  <a:pt x="1012" y="1061"/>
                </a:lnTo>
                <a:lnTo>
                  <a:pt x="1011" y="1061"/>
                </a:lnTo>
                <a:lnTo>
                  <a:pt x="1011" y="1060"/>
                </a:lnTo>
                <a:lnTo>
                  <a:pt x="1011" y="1059"/>
                </a:lnTo>
                <a:lnTo>
                  <a:pt x="1011" y="1058"/>
                </a:lnTo>
                <a:lnTo>
                  <a:pt x="1010" y="1058"/>
                </a:lnTo>
                <a:lnTo>
                  <a:pt x="1010" y="1057"/>
                </a:lnTo>
                <a:lnTo>
                  <a:pt x="1011" y="1057"/>
                </a:lnTo>
                <a:lnTo>
                  <a:pt x="1011" y="1058"/>
                </a:lnTo>
                <a:lnTo>
                  <a:pt x="1012" y="1058"/>
                </a:lnTo>
                <a:lnTo>
                  <a:pt x="1013" y="1058"/>
                </a:lnTo>
                <a:lnTo>
                  <a:pt x="1015" y="1058"/>
                </a:lnTo>
                <a:lnTo>
                  <a:pt x="1015" y="1057"/>
                </a:lnTo>
                <a:lnTo>
                  <a:pt x="1015" y="1055"/>
                </a:lnTo>
                <a:lnTo>
                  <a:pt x="1016" y="1055"/>
                </a:lnTo>
                <a:lnTo>
                  <a:pt x="1017" y="1055"/>
                </a:lnTo>
                <a:lnTo>
                  <a:pt x="1017" y="1054"/>
                </a:lnTo>
                <a:lnTo>
                  <a:pt x="1018" y="1054"/>
                </a:lnTo>
                <a:lnTo>
                  <a:pt x="1018" y="1053"/>
                </a:lnTo>
                <a:lnTo>
                  <a:pt x="1018" y="1052"/>
                </a:lnTo>
                <a:lnTo>
                  <a:pt x="1017" y="1051"/>
                </a:lnTo>
                <a:lnTo>
                  <a:pt x="1016" y="1050"/>
                </a:lnTo>
                <a:lnTo>
                  <a:pt x="1015" y="1050"/>
                </a:lnTo>
                <a:lnTo>
                  <a:pt x="1015" y="1049"/>
                </a:lnTo>
                <a:lnTo>
                  <a:pt x="1015" y="1049"/>
                </a:lnTo>
                <a:lnTo>
                  <a:pt x="1013" y="1049"/>
                </a:lnTo>
                <a:lnTo>
                  <a:pt x="1013" y="1048"/>
                </a:lnTo>
                <a:lnTo>
                  <a:pt x="1012" y="1048"/>
                </a:lnTo>
                <a:lnTo>
                  <a:pt x="1011" y="1048"/>
                </a:lnTo>
                <a:lnTo>
                  <a:pt x="1011" y="1047"/>
                </a:lnTo>
                <a:lnTo>
                  <a:pt x="1010" y="1047"/>
                </a:lnTo>
                <a:lnTo>
                  <a:pt x="1010" y="1048"/>
                </a:lnTo>
                <a:lnTo>
                  <a:pt x="1009" y="1048"/>
                </a:lnTo>
                <a:lnTo>
                  <a:pt x="1009" y="1047"/>
                </a:lnTo>
                <a:lnTo>
                  <a:pt x="1008" y="1047"/>
                </a:lnTo>
                <a:lnTo>
                  <a:pt x="1007" y="1047"/>
                </a:lnTo>
                <a:lnTo>
                  <a:pt x="1007" y="1046"/>
                </a:lnTo>
                <a:lnTo>
                  <a:pt x="1007" y="1045"/>
                </a:lnTo>
                <a:lnTo>
                  <a:pt x="1008" y="1045"/>
                </a:lnTo>
                <a:lnTo>
                  <a:pt x="1008" y="1046"/>
                </a:lnTo>
                <a:lnTo>
                  <a:pt x="1009" y="1046"/>
                </a:lnTo>
                <a:lnTo>
                  <a:pt x="1010" y="1046"/>
                </a:lnTo>
                <a:lnTo>
                  <a:pt x="1010" y="1045"/>
                </a:lnTo>
                <a:lnTo>
                  <a:pt x="1011" y="1045"/>
                </a:lnTo>
                <a:lnTo>
                  <a:pt x="1011" y="1046"/>
                </a:lnTo>
                <a:lnTo>
                  <a:pt x="1012" y="1046"/>
                </a:lnTo>
                <a:lnTo>
                  <a:pt x="1012" y="1045"/>
                </a:lnTo>
                <a:lnTo>
                  <a:pt x="1013" y="1045"/>
                </a:lnTo>
                <a:lnTo>
                  <a:pt x="1013" y="1044"/>
                </a:lnTo>
                <a:lnTo>
                  <a:pt x="1015" y="1044"/>
                </a:lnTo>
                <a:lnTo>
                  <a:pt x="1015" y="1045"/>
                </a:lnTo>
                <a:lnTo>
                  <a:pt x="1015" y="1046"/>
                </a:lnTo>
                <a:lnTo>
                  <a:pt x="1015" y="1047"/>
                </a:lnTo>
                <a:lnTo>
                  <a:pt x="1015" y="1048"/>
                </a:lnTo>
                <a:lnTo>
                  <a:pt x="1016" y="1047"/>
                </a:lnTo>
                <a:lnTo>
                  <a:pt x="1016" y="1046"/>
                </a:lnTo>
                <a:lnTo>
                  <a:pt x="1015" y="1046"/>
                </a:lnTo>
                <a:lnTo>
                  <a:pt x="1015" y="1045"/>
                </a:lnTo>
                <a:lnTo>
                  <a:pt x="1016" y="1046"/>
                </a:lnTo>
                <a:lnTo>
                  <a:pt x="1016" y="1045"/>
                </a:lnTo>
                <a:lnTo>
                  <a:pt x="1015" y="1044"/>
                </a:lnTo>
                <a:lnTo>
                  <a:pt x="1015" y="1043"/>
                </a:lnTo>
                <a:lnTo>
                  <a:pt x="1015" y="1041"/>
                </a:lnTo>
                <a:lnTo>
                  <a:pt x="1015" y="1040"/>
                </a:lnTo>
                <a:lnTo>
                  <a:pt x="1015" y="1039"/>
                </a:lnTo>
                <a:lnTo>
                  <a:pt x="1015" y="1039"/>
                </a:lnTo>
                <a:lnTo>
                  <a:pt x="1015" y="1040"/>
                </a:lnTo>
                <a:lnTo>
                  <a:pt x="1013" y="1040"/>
                </a:lnTo>
                <a:lnTo>
                  <a:pt x="1013" y="1039"/>
                </a:lnTo>
                <a:lnTo>
                  <a:pt x="1015" y="1039"/>
                </a:lnTo>
                <a:lnTo>
                  <a:pt x="1015" y="1038"/>
                </a:lnTo>
                <a:lnTo>
                  <a:pt x="1013" y="1038"/>
                </a:lnTo>
                <a:lnTo>
                  <a:pt x="1012" y="1038"/>
                </a:lnTo>
                <a:lnTo>
                  <a:pt x="1010" y="1037"/>
                </a:lnTo>
                <a:lnTo>
                  <a:pt x="1009" y="1038"/>
                </a:lnTo>
                <a:lnTo>
                  <a:pt x="1008" y="1038"/>
                </a:lnTo>
                <a:lnTo>
                  <a:pt x="1009" y="1037"/>
                </a:lnTo>
                <a:lnTo>
                  <a:pt x="1009" y="1036"/>
                </a:lnTo>
                <a:lnTo>
                  <a:pt x="1008" y="1036"/>
                </a:lnTo>
                <a:lnTo>
                  <a:pt x="1007" y="1035"/>
                </a:lnTo>
                <a:lnTo>
                  <a:pt x="1007" y="1034"/>
                </a:lnTo>
                <a:lnTo>
                  <a:pt x="1006" y="1034"/>
                </a:lnTo>
                <a:lnTo>
                  <a:pt x="1006" y="1033"/>
                </a:lnTo>
                <a:lnTo>
                  <a:pt x="1007" y="1033"/>
                </a:lnTo>
                <a:lnTo>
                  <a:pt x="1006" y="1032"/>
                </a:lnTo>
                <a:lnTo>
                  <a:pt x="1006" y="1031"/>
                </a:lnTo>
                <a:lnTo>
                  <a:pt x="1005" y="1031"/>
                </a:lnTo>
                <a:lnTo>
                  <a:pt x="1005" y="1030"/>
                </a:lnTo>
                <a:lnTo>
                  <a:pt x="1004" y="1031"/>
                </a:lnTo>
                <a:lnTo>
                  <a:pt x="1003" y="1031"/>
                </a:lnTo>
                <a:lnTo>
                  <a:pt x="1003" y="1030"/>
                </a:lnTo>
                <a:lnTo>
                  <a:pt x="1002" y="1030"/>
                </a:lnTo>
                <a:lnTo>
                  <a:pt x="1003" y="1029"/>
                </a:lnTo>
                <a:lnTo>
                  <a:pt x="1003" y="1027"/>
                </a:lnTo>
                <a:lnTo>
                  <a:pt x="1002" y="1026"/>
                </a:lnTo>
                <a:lnTo>
                  <a:pt x="1001" y="1026"/>
                </a:lnTo>
                <a:lnTo>
                  <a:pt x="999" y="1026"/>
                </a:lnTo>
                <a:lnTo>
                  <a:pt x="999" y="1027"/>
                </a:lnTo>
                <a:lnTo>
                  <a:pt x="998" y="1026"/>
                </a:lnTo>
                <a:lnTo>
                  <a:pt x="998" y="1025"/>
                </a:lnTo>
                <a:lnTo>
                  <a:pt x="997" y="1025"/>
                </a:lnTo>
                <a:lnTo>
                  <a:pt x="997" y="1024"/>
                </a:lnTo>
                <a:lnTo>
                  <a:pt x="998" y="1025"/>
                </a:lnTo>
                <a:lnTo>
                  <a:pt x="999" y="1025"/>
                </a:lnTo>
                <a:lnTo>
                  <a:pt x="999" y="1024"/>
                </a:lnTo>
                <a:lnTo>
                  <a:pt x="1001" y="1025"/>
                </a:lnTo>
                <a:lnTo>
                  <a:pt x="1002" y="1025"/>
                </a:lnTo>
                <a:lnTo>
                  <a:pt x="1002" y="1024"/>
                </a:lnTo>
                <a:lnTo>
                  <a:pt x="1002" y="1023"/>
                </a:lnTo>
                <a:lnTo>
                  <a:pt x="1001" y="1023"/>
                </a:lnTo>
                <a:lnTo>
                  <a:pt x="1001" y="1022"/>
                </a:lnTo>
                <a:lnTo>
                  <a:pt x="1002" y="1022"/>
                </a:lnTo>
                <a:lnTo>
                  <a:pt x="1002" y="1023"/>
                </a:lnTo>
                <a:lnTo>
                  <a:pt x="1003" y="1023"/>
                </a:lnTo>
                <a:lnTo>
                  <a:pt x="1003" y="1024"/>
                </a:lnTo>
                <a:lnTo>
                  <a:pt x="1003" y="1025"/>
                </a:lnTo>
                <a:lnTo>
                  <a:pt x="1004" y="1025"/>
                </a:lnTo>
                <a:lnTo>
                  <a:pt x="1005" y="1025"/>
                </a:lnTo>
                <a:lnTo>
                  <a:pt x="1006" y="1026"/>
                </a:lnTo>
                <a:lnTo>
                  <a:pt x="1006" y="1027"/>
                </a:lnTo>
                <a:lnTo>
                  <a:pt x="1007" y="1027"/>
                </a:lnTo>
                <a:lnTo>
                  <a:pt x="1007" y="1029"/>
                </a:lnTo>
                <a:lnTo>
                  <a:pt x="1008" y="1029"/>
                </a:lnTo>
                <a:lnTo>
                  <a:pt x="1009" y="1029"/>
                </a:lnTo>
                <a:lnTo>
                  <a:pt x="1010" y="1032"/>
                </a:lnTo>
                <a:lnTo>
                  <a:pt x="1011" y="1032"/>
                </a:lnTo>
                <a:lnTo>
                  <a:pt x="1012" y="1032"/>
                </a:lnTo>
                <a:lnTo>
                  <a:pt x="1012" y="1031"/>
                </a:lnTo>
                <a:lnTo>
                  <a:pt x="1012" y="1030"/>
                </a:lnTo>
                <a:lnTo>
                  <a:pt x="1013" y="1031"/>
                </a:lnTo>
                <a:lnTo>
                  <a:pt x="1015" y="1031"/>
                </a:lnTo>
                <a:lnTo>
                  <a:pt x="1015" y="1031"/>
                </a:lnTo>
                <a:lnTo>
                  <a:pt x="1015" y="1032"/>
                </a:lnTo>
                <a:lnTo>
                  <a:pt x="1016" y="1030"/>
                </a:lnTo>
                <a:lnTo>
                  <a:pt x="1016" y="1029"/>
                </a:lnTo>
                <a:lnTo>
                  <a:pt x="1015" y="1027"/>
                </a:lnTo>
                <a:lnTo>
                  <a:pt x="1015" y="1027"/>
                </a:lnTo>
                <a:lnTo>
                  <a:pt x="1015" y="1026"/>
                </a:lnTo>
                <a:lnTo>
                  <a:pt x="1013" y="1025"/>
                </a:lnTo>
                <a:lnTo>
                  <a:pt x="1013" y="1024"/>
                </a:lnTo>
                <a:lnTo>
                  <a:pt x="1013" y="1023"/>
                </a:lnTo>
                <a:lnTo>
                  <a:pt x="1012" y="1023"/>
                </a:lnTo>
                <a:lnTo>
                  <a:pt x="1012" y="1022"/>
                </a:lnTo>
                <a:lnTo>
                  <a:pt x="1011" y="1022"/>
                </a:lnTo>
                <a:lnTo>
                  <a:pt x="1011" y="1021"/>
                </a:lnTo>
                <a:lnTo>
                  <a:pt x="1010" y="1021"/>
                </a:lnTo>
                <a:lnTo>
                  <a:pt x="1010" y="1020"/>
                </a:lnTo>
                <a:lnTo>
                  <a:pt x="1011" y="1020"/>
                </a:lnTo>
                <a:lnTo>
                  <a:pt x="1012" y="1021"/>
                </a:lnTo>
                <a:lnTo>
                  <a:pt x="1013" y="1021"/>
                </a:lnTo>
                <a:lnTo>
                  <a:pt x="1013" y="1022"/>
                </a:lnTo>
                <a:lnTo>
                  <a:pt x="1015" y="1022"/>
                </a:lnTo>
                <a:lnTo>
                  <a:pt x="1015" y="1024"/>
                </a:lnTo>
                <a:lnTo>
                  <a:pt x="1015" y="1025"/>
                </a:lnTo>
                <a:lnTo>
                  <a:pt x="1015" y="1025"/>
                </a:lnTo>
                <a:lnTo>
                  <a:pt x="1016" y="1025"/>
                </a:lnTo>
                <a:lnTo>
                  <a:pt x="1016" y="1026"/>
                </a:lnTo>
                <a:lnTo>
                  <a:pt x="1017" y="1026"/>
                </a:lnTo>
                <a:lnTo>
                  <a:pt x="1018" y="1024"/>
                </a:lnTo>
                <a:lnTo>
                  <a:pt x="1018" y="1023"/>
                </a:lnTo>
                <a:lnTo>
                  <a:pt x="1019" y="1022"/>
                </a:lnTo>
                <a:lnTo>
                  <a:pt x="1018" y="1022"/>
                </a:lnTo>
                <a:lnTo>
                  <a:pt x="1017" y="1022"/>
                </a:lnTo>
                <a:lnTo>
                  <a:pt x="1018" y="1021"/>
                </a:lnTo>
                <a:lnTo>
                  <a:pt x="1018" y="1020"/>
                </a:lnTo>
                <a:lnTo>
                  <a:pt x="1017" y="1020"/>
                </a:lnTo>
                <a:lnTo>
                  <a:pt x="1016" y="1020"/>
                </a:lnTo>
                <a:lnTo>
                  <a:pt x="1016" y="1019"/>
                </a:lnTo>
                <a:lnTo>
                  <a:pt x="1017" y="1019"/>
                </a:lnTo>
                <a:lnTo>
                  <a:pt x="1017" y="1018"/>
                </a:lnTo>
                <a:lnTo>
                  <a:pt x="1018" y="1018"/>
                </a:lnTo>
                <a:lnTo>
                  <a:pt x="1018" y="1019"/>
                </a:lnTo>
                <a:lnTo>
                  <a:pt x="1019" y="1019"/>
                </a:lnTo>
                <a:lnTo>
                  <a:pt x="1019" y="1020"/>
                </a:lnTo>
                <a:lnTo>
                  <a:pt x="1020" y="1020"/>
                </a:lnTo>
                <a:lnTo>
                  <a:pt x="1021" y="1019"/>
                </a:lnTo>
                <a:lnTo>
                  <a:pt x="1021" y="1018"/>
                </a:lnTo>
                <a:lnTo>
                  <a:pt x="1021" y="1017"/>
                </a:lnTo>
                <a:lnTo>
                  <a:pt x="1020" y="1016"/>
                </a:lnTo>
                <a:lnTo>
                  <a:pt x="1020" y="1015"/>
                </a:lnTo>
                <a:lnTo>
                  <a:pt x="1021" y="1016"/>
                </a:lnTo>
                <a:lnTo>
                  <a:pt x="1022" y="1015"/>
                </a:lnTo>
                <a:lnTo>
                  <a:pt x="1022" y="1016"/>
                </a:lnTo>
                <a:lnTo>
                  <a:pt x="1023" y="1016"/>
                </a:lnTo>
                <a:lnTo>
                  <a:pt x="1024" y="1016"/>
                </a:lnTo>
                <a:lnTo>
                  <a:pt x="1023" y="1013"/>
                </a:lnTo>
                <a:lnTo>
                  <a:pt x="1022" y="1012"/>
                </a:lnTo>
                <a:lnTo>
                  <a:pt x="1022" y="1011"/>
                </a:lnTo>
                <a:lnTo>
                  <a:pt x="1021" y="1011"/>
                </a:lnTo>
                <a:lnTo>
                  <a:pt x="1021" y="1010"/>
                </a:lnTo>
                <a:lnTo>
                  <a:pt x="1020" y="1010"/>
                </a:lnTo>
                <a:lnTo>
                  <a:pt x="1020" y="1009"/>
                </a:lnTo>
                <a:lnTo>
                  <a:pt x="1021" y="1009"/>
                </a:lnTo>
                <a:lnTo>
                  <a:pt x="1022" y="1009"/>
                </a:lnTo>
                <a:lnTo>
                  <a:pt x="1022" y="1010"/>
                </a:lnTo>
                <a:lnTo>
                  <a:pt x="1026" y="1010"/>
                </a:lnTo>
                <a:lnTo>
                  <a:pt x="1026" y="1011"/>
                </a:lnTo>
                <a:lnTo>
                  <a:pt x="1026" y="1013"/>
                </a:lnTo>
                <a:lnTo>
                  <a:pt x="1027" y="1013"/>
                </a:lnTo>
                <a:lnTo>
                  <a:pt x="1027" y="1017"/>
                </a:lnTo>
                <a:lnTo>
                  <a:pt x="1029" y="1018"/>
                </a:lnTo>
                <a:lnTo>
                  <a:pt x="1030" y="1017"/>
                </a:lnTo>
                <a:lnTo>
                  <a:pt x="1031" y="1016"/>
                </a:lnTo>
                <a:lnTo>
                  <a:pt x="1031" y="1015"/>
                </a:lnTo>
                <a:lnTo>
                  <a:pt x="1030" y="1013"/>
                </a:lnTo>
                <a:lnTo>
                  <a:pt x="1030" y="1012"/>
                </a:lnTo>
                <a:lnTo>
                  <a:pt x="1029" y="1012"/>
                </a:lnTo>
                <a:lnTo>
                  <a:pt x="1029" y="1012"/>
                </a:lnTo>
                <a:lnTo>
                  <a:pt x="1030" y="1012"/>
                </a:lnTo>
                <a:lnTo>
                  <a:pt x="1030" y="1011"/>
                </a:lnTo>
                <a:lnTo>
                  <a:pt x="1030" y="1010"/>
                </a:lnTo>
                <a:lnTo>
                  <a:pt x="1029" y="1009"/>
                </a:lnTo>
                <a:lnTo>
                  <a:pt x="1030" y="1009"/>
                </a:lnTo>
                <a:lnTo>
                  <a:pt x="1030" y="1008"/>
                </a:lnTo>
                <a:lnTo>
                  <a:pt x="1031" y="1008"/>
                </a:lnTo>
                <a:lnTo>
                  <a:pt x="1031" y="1007"/>
                </a:lnTo>
                <a:lnTo>
                  <a:pt x="1032" y="1007"/>
                </a:lnTo>
                <a:lnTo>
                  <a:pt x="1032" y="1006"/>
                </a:lnTo>
                <a:lnTo>
                  <a:pt x="1032" y="1005"/>
                </a:lnTo>
                <a:lnTo>
                  <a:pt x="1032" y="1004"/>
                </a:lnTo>
                <a:lnTo>
                  <a:pt x="1031" y="1004"/>
                </a:lnTo>
                <a:lnTo>
                  <a:pt x="1031" y="1003"/>
                </a:lnTo>
                <a:lnTo>
                  <a:pt x="1032" y="1003"/>
                </a:lnTo>
                <a:lnTo>
                  <a:pt x="1033" y="1002"/>
                </a:lnTo>
                <a:lnTo>
                  <a:pt x="1032" y="1002"/>
                </a:lnTo>
                <a:lnTo>
                  <a:pt x="1033" y="1001"/>
                </a:lnTo>
                <a:lnTo>
                  <a:pt x="1034" y="1001"/>
                </a:lnTo>
                <a:lnTo>
                  <a:pt x="1034" y="1002"/>
                </a:lnTo>
                <a:lnTo>
                  <a:pt x="1033" y="1002"/>
                </a:lnTo>
                <a:lnTo>
                  <a:pt x="1033" y="1003"/>
                </a:lnTo>
                <a:lnTo>
                  <a:pt x="1033" y="1004"/>
                </a:lnTo>
                <a:lnTo>
                  <a:pt x="1033" y="1005"/>
                </a:lnTo>
                <a:lnTo>
                  <a:pt x="1034" y="1006"/>
                </a:lnTo>
                <a:lnTo>
                  <a:pt x="1033" y="1008"/>
                </a:lnTo>
                <a:lnTo>
                  <a:pt x="1032" y="1011"/>
                </a:lnTo>
                <a:lnTo>
                  <a:pt x="1032" y="1012"/>
                </a:lnTo>
                <a:lnTo>
                  <a:pt x="1033" y="1013"/>
                </a:lnTo>
                <a:lnTo>
                  <a:pt x="1037" y="1012"/>
                </a:lnTo>
                <a:lnTo>
                  <a:pt x="1037" y="1012"/>
                </a:lnTo>
                <a:lnTo>
                  <a:pt x="1038" y="1011"/>
                </a:lnTo>
                <a:lnTo>
                  <a:pt x="1037" y="1011"/>
                </a:lnTo>
                <a:lnTo>
                  <a:pt x="1036" y="1011"/>
                </a:lnTo>
                <a:lnTo>
                  <a:pt x="1035" y="1010"/>
                </a:lnTo>
                <a:lnTo>
                  <a:pt x="1036" y="1010"/>
                </a:lnTo>
                <a:lnTo>
                  <a:pt x="1037" y="1010"/>
                </a:lnTo>
                <a:lnTo>
                  <a:pt x="1038" y="1010"/>
                </a:lnTo>
                <a:lnTo>
                  <a:pt x="1038" y="1011"/>
                </a:lnTo>
                <a:lnTo>
                  <a:pt x="1039" y="1009"/>
                </a:lnTo>
                <a:lnTo>
                  <a:pt x="1040" y="1009"/>
                </a:lnTo>
                <a:lnTo>
                  <a:pt x="1040" y="1008"/>
                </a:lnTo>
                <a:lnTo>
                  <a:pt x="1040" y="1008"/>
                </a:lnTo>
                <a:lnTo>
                  <a:pt x="1041" y="1007"/>
                </a:lnTo>
                <a:lnTo>
                  <a:pt x="1043" y="1007"/>
                </a:lnTo>
                <a:lnTo>
                  <a:pt x="1043" y="1006"/>
                </a:lnTo>
                <a:lnTo>
                  <a:pt x="1044" y="1006"/>
                </a:lnTo>
                <a:lnTo>
                  <a:pt x="1044" y="1005"/>
                </a:lnTo>
                <a:lnTo>
                  <a:pt x="1045" y="1005"/>
                </a:lnTo>
                <a:lnTo>
                  <a:pt x="1045" y="1004"/>
                </a:lnTo>
                <a:lnTo>
                  <a:pt x="1045" y="1003"/>
                </a:lnTo>
                <a:lnTo>
                  <a:pt x="1045" y="1002"/>
                </a:lnTo>
                <a:lnTo>
                  <a:pt x="1045" y="1001"/>
                </a:lnTo>
                <a:lnTo>
                  <a:pt x="1045" y="999"/>
                </a:lnTo>
                <a:lnTo>
                  <a:pt x="1044" y="998"/>
                </a:lnTo>
                <a:lnTo>
                  <a:pt x="1043" y="999"/>
                </a:lnTo>
                <a:lnTo>
                  <a:pt x="1043" y="998"/>
                </a:lnTo>
                <a:lnTo>
                  <a:pt x="1041" y="998"/>
                </a:lnTo>
                <a:lnTo>
                  <a:pt x="1041" y="997"/>
                </a:lnTo>
                <a:lnTo>
                  <a:pt x="1041" y="996"/>
                </a:lnTo>
                <a:lnTo>
                  <a:pt x="1043" y="996"/>
                </a:lnTo>
                <a:lnTo>
                  <a:pt x="1043" y="997"/>
                </a:lnTo>
                <a:lnTo>
                  <a:pt x="1043" y="998"/>
                </a:lnTo>
                <a:lnTo>
                  <a:pt x="1044" y="997"/>
                </a:lnTo>
                <a:lnTo>
                  <a:pt x="1044" y="996"/>
                </a:lnTo>
                <a:lnTo>
                  <a:pt x="1044" y="995"/>
                </a:lnTo>
                <a:lnTo>
                  <a:pt x="1044" y="994"/>
                </a:lnTo>
                <a:lnTo>
                  <a:pt x="1045" y="994"/>
                </a:lnTo>
                <a:lnTo>
                  <a:pt x="1045" y="993"/>
                </a:lnTo>
                <a:lnTo>
                  <a:pt x="1045" y="992"/>
                </a:lnTo>
                <a:lnTo>
                  <a:pt x="1046" y="992"/>
                </a:lnTo>
                <a:lnTo>
                  <a:pt x="1046" y="991"/>
                </a:lnTo>
                <a:lnTo>
                  <a:pt x="1046" y="990"/>
                </a:lnTo>
                <a:lnTo>
                  <a:pt x="1047" y="990"/>
                </a:lnTo>
                <a:lnTo>
                  <a:pt x="1047" y="991"/>
                </a:lnTo>
                <a:lnTo>
                  <a:pt x="1048" y="991"/>
                </a:lnTo>
                <a:lnTo>
                  <a:pt x="1049" y="991"/>
                </a:lnTo>
                <a:lnTo>
                  <a:pt x="1050" y="991"/>
                </a:lnTo>
                <a:lnTo>
                  <a:pt x="1051" y="990"/>
                </a:lnTo>
                <a:lnTo>
                  <a:pt x="1050" y="990"/>
                </a:lnTo>
                <a:lnTo>
                  <a:pt x="1050" y="989"/>
                </a:lnTo>
                <a:lnTo>
                  <a:pt x="1051" y="989"/>
                </a:lnTo>
                <a:lnTo>
                  <a:pt x="1051" y="990"/>
                </a:lnTo>
                <a:lnTo>
                  <a:pt x="1053" y="991"/>
                </a:lnTo>
                <a:lnTo>
                  <a:pt x="1054" y="990"/>
                </a:lnTo>
                <a:lnTo>
                  <a:pt x="1055" y="989"/>
                </a:lnTo>
                <a:lnTo>
                  <a:pt x="1057" y="989"/>
                </a:lnTo>
                <a:lnTo>
                  <a:pt x="1057" y="988"/>
                </a:lnTo>
                <a:lnTo>
                  <a:pt x="1058" y="987"/>
                </a:lnTo>
                <a:lnTo>
                  <a:pt x="1058" y="987"/>
                </a:lnTo>
                <a:lnTo>
                  <a:pt x="1059" y="987"/>
                </a:lnTo>
                <a:lnTo>
                  <a:pt x="1059" y="987"/>
                </a:lnTo>
                <a:lnTo>
                  <a:pt x="1059" y="989"/>
                </a:lnTo>
                <a:lnTo>
                  <a:pt x="1058" y="989"/>
                </a:lnTo>
                <a:lnTo>
                  <a:pt x="1058" y="990"/>
                </a:lnTo>
                <a:lnTo>
                  <a:pt x="1058" y="992"/>
                </a:lnTo>
                <a:lnTo>
                  <a:pt x="1058" y="993"/>
                </a:lnTo>
                <a:lnTo>
                  <a:pt x="1057" y="993"/>
                </a:lnTo>
                <a:lnTo>
                  <a:pt x="1055" y="994"/>
                </a:lnTo>
                <a:lnTo>
                  <a:pt x="1055" y="995"/>
                </a:lnTo>
                <a:lnTo>
                  <a:pt x="1055" y="996"/>
                </a:lnTo>
                <a:lnTo>
                  <a:pt x="1055" y="997"/>
                </a:lnTo>
                <a:lnTo>
                  <a:pt x="1054" y="1001"/>
                </a:lnTo>
                <a:lnTo>
                  <a:pt x="1055" y="1001"/>
                </a:lnTo>
                <a:lnTo>
                  <a:pt x="1057" y="1001"/>
                </a:lnTo>
                <a:lnTo>
                  <a:pt x="1057" y="999"/>
                </a:lnTo>
                <a:lnTo>
                  <a:pt x="1058" y="999"/>
                </a:lnTo>
                <a:lnTo>
                  <a:pt x="1058" y="998"/>
                </a:lnTo>
                <a:lnTo>
                  <a:pt x="1059" y="998"/>
                </a:lnTo>
                <a:lnTo>
                  <a:pt x="1059" y="997"/>
                </a:lnTo>
                <a:lnTo>
                  <a:pt x="1060" y="997"/>
                </a:lnTo>
                <a:lnTo>
                  <a:pt x="1061" y="997"/>
                </a:lnTo>
                <a:lnTo>
                  <a:pt x="1061" y="996"/>
                </a:lnTo>
                <a:lnTo>
                  <a:pt x="1061" y="995"/>
                </a:lnTo>
                <a:lnTo>
                  <a:pt x="1062" y="995"/>
                </a:lnTo>
                <a:lnTo>
                  <a:pt x="1063" y="995"/>
                </a:lnTo>
                <a:lnTo>
                  <a:pt x="1064" y="995"/>
                </a:lnTo>
                <a:lnTo>
                  <a:pt x="1064" y="994"/>
                </a:lnTo>
                <a:lnTo>
                  <a:pt x="1065" y="993"/>
                </a:lnTo>
                <a:lnTo>
                  <a:pt x="1065" y="992"/>
                </a:lnTo>
                <a:lnTo>
                  <a:pt x="1066" y="992"/>
                </a:lnTo>
                <a:lnTo>
                  <a:pt x="1066" y="993"/>
                </a:lnTo>
                <a:lnTo>
                  <a:pt x="1065" y="993"/>
                </a:lnTo>
                <a:lnTo>
                  <a:pt x="1065" y="994"/>
                </a:lnTo>
                <a:lnTo>
                  <a:pt x="1066" y="994"/>
                </a:lnTo>
                <a:lnTo>
                  <a:pt x="1066" y="995"/>
                </a:lnTo>
                <a:lnTo>
                  <a:pt x="1065" y="995"/>
                </a:lnTo>
                <a:lnTo>
                  <a:pt x="1065" y="996"/>
                </a:lnTo>
                <a:lnTo>
                  <a:pt x="1064" y="996"/>
                </a:lnTo>
                <a:lnTo>
                  <a:pt x="1063" y="996"/>
                </a:lnTo>
                <a:lnTo>
                  <a:pt x="1062" y="996"/>
                </a:lnTo>
                <a:lnTo>
                  <a:pt x="1062" y="997"/>
                </a:lnTo>
                <a:lnTo>
                  <a:pt x="1061" y="998"/>
                </a:lnTo>
                <a:lnTo>
                  <a:pt x="1062" y="998"/>
                </a:lnTo>
                <a:lnTo>
                  <a:pt x="1063" y="998"/>
                </a:lnTo>
                <a:lnTo>
                  <a:pt x="1064" y="998"/>
                </a:lnTo>
                <a:lnTo>
                  <a:pt x="1065" y="999"/>
                </a:lnTo>
                <a:lnTo>
                  <a:pt x="1066" y="1001"/>
                </a:lnTo>
                <a:lnTo>
                  <a:pt x="1065" y="1001"/>
                </a:lnTo>
                <a:lnTo>
                  <a:pt x="1064" y="1001"/>
                </a:lnTo>
                <a:lnTo>
                  <a:pt x="1063" y="999"/>
                </a:lnTo>
                <a:lnTo>
                  <a:pt x="1062" y="1001"/>
                </a:lnTo>
                <a:lnTo>
                  <a:pt x="1061" y="1001"/>
                </a:lnTo>
                <a:lnTo>
                  <a:pt x="1060" y="1001"/>
                </a:lnTo>
                <a:lnTo>
                  <a:pt x="1060" y="999"/>
                </a:lnTo>
                <a:lnTo>
                  <a:pt x="1059" y="999"/>
                </a:lnTo>
                <a:lnTo>
                  <a:pt x="1059" y="1001"/>
                </a:lnTo>
                <a:lnTo>
                  <a:pt x="1059" y="1002"/>
                </a:lnTo>
                <a:lnTo>
                  <a:pt x="1060" y="1002"/>
                </a:lnTo>
                <a:lnTo>
                  <a:pt x="1060" y="1003"/>
                </a:lnTo>
                <a:lnTo>
                  <a:pt x="1059" y="1003"/>
                </a:lnTo>
                <a:lnTo>
                  <a:pt x="1059" y="1002"/>
                </a:lnTo>
                <a:lnTo>
                  <a:pt x="1058" y="1002"/>
                </a:lnTo>
                <a:lnTo>
                  <a:pt x="1057" y="1005"/>
                </a:lnTo>
                <a:lnTo>
                  <a:pt x="1055" y="1005"/>
                </a:lnTo>
                <a:lnTo>
                  <a:pt x="1054" y="1005"/>
                </a:lnTo>
                <a:lnTo>
                  <a:pt x="1053" y="1007"/>
                </a:lnTo>
                <a:lnTo>
                  <a:pt x="1054" y="1007"/>
                </a:lnTo>
                <a:lnTo>
                  <a:pt x="1054" y="1008"/>
                </a:lnTo>
                <a:lnTo>
                  <a:pt x="1053" y="1008"/>
                </a:lnTo>
                <a:lnTo>
                  <a:pt x="1053" y="1007"/>
                </a:lnTo>
                <a:lnTo>
                  <a:pt x="1051" y="1008"/>
                </a:lnTo>
                <a:lnTo>
                  <a:pt x="1051" y="1010"/>
                </a:lnTo>
                <a:lnTo>
                  <a:pt x="1052" y="1010"/>
                </a:lnTo>
                <a:lnTo>
                  <a:pt x="1052" y="1011"/>
                </a:lnTo>
                <a:lnTo>
                  <a:pt x="1054" y="1011"/>
                </a:lnTo>
                <a:lnTo>
                  <a:pt x="1055" y="1012"/>
                </a:lnTo>
                <a:lnTo>
                  <a:pt x="1052" y="1012"/>
                </a:lnTo>
                <a:lnTo>
                  <a:pt x="1049" y="1012"/>
                </a:lnTo>
                <a:lnTo>
                  <a:pt x="1047" y="1012"/>
                </a:lnTo>
                <a:lnTo>
                  <a:pt x="1046" y="1012"/>
                </a:lnTo>
                <a:lnTo>
                  <a:pt x="1045" y="1012"/>
                </a:lnTo>
                <a:lnTo>
                  <a:pt x="1044" y="1012"/>
                </a:lnTo>
                <a:lnTo>
                  <a:pt x="1044" y="1012"/>
                </a:lnTo>
                <a:lnTo>
                  <a:pt x="1043" y="1012"/>
                </a:lnTo>
                <a:lnTo>
                  <a:pt x="1043" y="1013"/>
                </a:lnTo>
                <a:lnTo>
                  <a:pt x="1041" y="1013"/>
                </a:lnTo>
                <a:lnTo>
                  <a:pt x="1041" y="1016"/>
                </a:lnTo>
                <a:lnTo>
                  <a:pt x="1040" y="1017"/>
                </a:lnTo>
                <a:lnTo>
                  <a:pt x="1040" y="1016"/>
                </a:lnTo>
                <a:lnTo>
                  <a:pt x="1040" y="1016"/>
                </a:lnTo>
                <a:lnTo>
                  <a:pt x="1038" y="1018"/>
                </a:lnTo>
                <a:lnTo>
                  <a:pt x="1038" y="1019"/>
                </a:lnTo>
                <a:lnTo>
                  <a:pt x="1038" y="1020"/>
                </a:lnTo>
                <a:lnTo>
                  <a:pt x="1039" y="1021"/>
                </a:lnTo>
                <a:lnTo>
                  <a:pt x="1038" y="1021"/>
                </a:lnTo>
                <a:lnTo>
                  <a:pt x="1037" y="1022"/>
                </a:lnTo>
                <a:lnTo>
                  <a:pt x="1036" y="1023"/>
                </a:lnTo>
                <a:lnTo>
                  <a:pt x="1036" y="1024"/>
                </a:lnTo>
                <a:lnTo>
                  <a:pt x="1036" y="1025"/>
                </a:lnTo>
                <a:lnTo>
                  <a:pt x="1036" y="1026"/>
                </a:lnTo>
                <a:lnTo>
                  <a:pt x="1035" y="1025"/>
                </a:lnTo>
                <a:lnTo>
                  <a:pt x="1035" y="1024"/>
                </a:lnTo>
                <a:lnTo>
                  <a:pt x="1034" y="1025"/>
                </a:lnTo>
                <a:lnTo>
                  <a:pt x="1032" y="1033"/>
                </a:lnTo>
                <a:lnTo>
                  <a:pt x="1030" y="1036"/>
                </a:lnTo>
                <a:lnTo>
                  <a:pt x="1030" y="1038"/>
                </a:lnTo>
                <a:lnTo>
                  <a:pt x="1031" y="1038"/>
                </a:lnTo>
                <a:lnTo>
                  <a:pt x="1031" y="1038"/>
                </a:lnTo>
                <a:lnTo>
                  <a:pt x="1031" y="1037"/>
                </a:lnTo>
                <a:lnTo>
                  <a:pt x="1032" y="1038"/>
                </a:lnTo>
                <a:lnTo>
                  <a:pt x="1032" y="1038"/>
                </a:lnTo>
                <a:lnTo>
                  <a:pt x="1031" y="1038"/>
                </a:lnTo>
                <a:lnTo>
                  <a:pt x="1032" y="1039"/>
                </a:lnTo>
                <a:lnTo>
                  <a:pt x="1033" y="1039"/>
                </a:lnTo>
                <a:lnTo>
                  <a:pt x="1032" y="1040"/>
                </a:lnTo>
                <a:lnTo>
                  <a:pt x="1032" y="1041"/>
                </a:lnTo>
                <a:lnTo>
                  <a:pt x="1034" y="1046"/>
                </a:lnTo>
                <a:lnTo>
                  <a:pt x="1035" y="1046"/>
                </a:lnTo>
                <a:lnTo>
                  <a:pt x="1035" y="1047"/>
                </a:lnTo>
                <a:lnTo>
                  <a:pt x="1036" y="1046"/>
                </a:lnTo>
                <a:lnTo>
                  <a:pt x="1036" y="1045"/>
                </a:lnTo>
                <a:lnTo>
                  <a:pt x="1035" y="1044"/>
                </a:lnTo>
                <a:lnTo>
                  <a:pt x="1036" y="1044"/>
                </a:lnTo>
                <a:lnTo>
                  <a:pt x="1036" y="1045"/>
                </a:lnTo>
                <a:lnTo>
                  <a:pt x="1037" y="1045"/>
                </a:lnTo>
                <a:lnTo>
                  <a:pt x="1038" y="1044"/>
                </a:lnTo>
                <a:lnTo>
                  <a:pt x="1038" y="1043"/>
                </a:lnTo>
                <a:lnTo>
                  <a:pt x="1039" y="1041"/>
                </a:lnTo>
                <a:lnTo>
                  <a:pt x="1038" y="1041"/>
                </a:lnTo>
                <a:lnTo>
                  <a:pt x="1039" y="1040"/>
                </a:lnTo>
                <a:lnTo>
                  <a:pt x="1039" y="1041"/>
                </a:lnTo>
                <a:lnTo>
                  <a:pt x="1039" y="1043"/>
                </a:lnTo>
                <a:lnTo>
                  <a:pt x="1039" y="1044"/>
                </a:lnTo>
                <a:lnTo>
                  <a:pt x="1040" y="1044"/>
                </a:lnTo>
                <a:lnTo>
                  <a:pt x="1040" y="1043"/>
                </a:lnTo>
                <a:lnTo>
                  <a:pt x="1040" y="1043"/>
                </a:lnTo>
                <a:lnTo>
                  <a:pt x="1041" y="1043"/>
                </a:lnTo>
                <a:lnTo>
                  <a:pt x="1041" y="1041"/>
                </a:lnTo>
                <a:lnTo>
                  <a:pt x="1043" y="1041"/>
                </a:lnTo>
                <a:lnTo>
                  <a:pt x="1043" y="1043"/>
                </a:lnTo>
                <a:lnTo>
                  <a:pt x="1044" y="1041"/>
                </a:lnTo>
                <a:lnTo>
                  <a:pt x="1044" y="1040"/>
                </a:lnTo>
                <a:lnTo>
                  <a:pt x="1045" y="1041"/>
                </a:lnTo>
                <a:lnTo>
                  <a:pt x="1044" y="1041"/>
                </a:lnTo>
                <a:lnTo>
                  <a:pt x="1044" y="1043"/>
                </a:lnTo>
                <a:lnTo>
                  <a:pt x="1043" y="1044"/>
                </a:lnTo>
                <a:lnTo>
                  <a:pt x="1041" y="1044"/>
                </a:lnTo>
                <a:lnTo>
                  <a:pt x="1040" y="1044"/>
                </a:lnTo>
                <a:lnTo>
                  <a:pt x="1040" y="1045"/>
                </a:lnTo>
                <a:lnTo>
                  <a:pt x="1040" y="1046"/>
                </a:lnTo>
                <a:lnTo>
                  <a:pt x="1040" y="1048"/>
                </a:lnTo>
                <a:lnTo>
                  <a:pt x="1039" y="1048"/>
                </a:lnTo>
                <a:lnTo>
                  <a:pt x="1038" y="1051"/>
                </a:lnTo>
                <a:lnTo>
                  <a:pt x="1039" y="1052"/>
                </a:lnTo>
                <a:lnTo>
                  <a:pt x="1039" y="1053"/>
                </a:lnTo>
                <a:lnTo>
                  <a:pt x="1039" y="1054"/>
                </a:lnTo>
                <a:lnTo>
                  <a:pt x="1040" y="1055"/>
                </a:lnTo>
                <a:lnTo>
                  <a:pt x="1040" y="1057"/>
                </a:lnTo>
                <a:lnTo>
                  <a:pt x="1039" y="1057"/>
                </a:lnTo>
                <a:lnTo>
                  <a:pt x="1039" y="1055"/>
                </a:lnTo>
                <a:lnTo>
                  <a:pt x="1036" y="1059"/>
                </a:lnTo>
                <a:lnTo>
                  <a:pt x="1035" y="1059"/>
                </a:lnTo>
                <a:lnTo>
                  <a:pt x="1034" y="1060"/>
                </a:lnTo>
                <a:lnTo>
                  <a:pt x="1034" y="1061"/>
                </a:lnTo>
                <a:lnTo>
                  <a:pt x="1033" y="1061"/>
                </a:lnTo>
                <a:lnTo>
                  <a:pt x="1033" y="1062"/>
                </a:lnTo>
                <a:lnTo>
                  <a:pt x="1034" y="1062"/>
                </a:lnTo>
                <a:lnTo>
                  <a:pt x="1035" y="1062"/>
                </a:lnTo>
                <a:lnTo>
                  <a:pt x="1036" y="1062"/>
                </a:lnTo>
                <a:lnTo>
                  <a:pt x="1036" y="1064"/>
                </a:lnTo>
                <a:lnTo>
                  <a:pt x="1036" y="1066"/>
                </a:lnTo>
                <a:lnTo>
                  <a:pt x="1037" y="1067"/>
                </a:lnTo>
                <a:lnTo>
                  <a:pt x="1036" y="1069"/>
                </a:lnTo>
                <a:lnTo>
                  <a:pt x="1037" y="1068"/>
                </a:lnTo>
                <a:lnTo>
                  <a:pt x="1038" y="1068"/>
                </a:lnTo>
                <a:lnTo>
                  <a:pt x="1038" y="1067"/>
                </a:lnTo>
                <a:lnTo>
                  <a:pt x="1039" y="1066"/>
                </a:lnTo>
                <a:lnTo>
                  <a:pt x="1039" y="1065"/>
                </a:lnTo>
                <a:lnTo>
                  <a:pt x="1039" y="1064"/>
                </a:lnTo>
                <a:lnTo>
                  <a:pt x="1040" y="1064"/>
                </a:lnTo>
                <a:lnTo>
                  <a:pt x="1039" y="1065"/>
                </a:lnTo>
                <a:lnTo>
                  <a:pt x="1040" y="1065"/>
                </a:lnTo>
                <a:lnTo>
                  <a:pt x="1040" y="1066"/>
                </a:lnTo>
                <a:lnTo>
                  <a:pt x="1040" y="1067"/>
                </a:lnTo>
                <a:lnTo>
                  <a:pt x="1040" y="1067"/>
                </a:lnTo>
                <a:lnTo>
                  <a:pt x="1040" y="1066"/>
                </a:lnTo>
                <a:lnTo>
                  <a:pt x="1041" y="1066"/>
                </a:lnTo>
                <a:lnTo>
                  <a:pt x="1041" y="1067"/>
                </a:lnTo>
                <a:lnTo>
                  <a:pt x="1043" y="1067"/>
                </a:lnTo>
                <a:lnTo>
                  <a:pt x="1044" y="1066"/>
                </a:lnTo>
                <a:lnTo>
                  <a:pt x="1044" y="1067"/>
                </a:lnTo>
                <a:lnTo>
                  <a:pt x="1043" y="1067"/>
                </a:lnTo>
                <a:lnTo>
                  <a:pt x="1043" y="1068"/>
                </a:lnTo>
                <a:lnTo>
                  <a:pt x="1044" y="1068"/>
                </a:lnTo>
                <a:lnTo>
                  <a:pt x="1045" y="1068"/>
                </a:lnTo>
                <a:lnTo>
                  <a:pt x="1045" y="1069"/>
                </a:lnTo>
                <a:lnTo>
                  <a:pt x="1044" y="1069"/>
                </a:lnTo>
                <a:lnTo>
                  <a:pt x="1043" y="1069"/>
                </a:lnTo>
                <a:lnTo>
                  <a:pt x="1043" y="1071"/>
                </a:lnTo>
                <a:lnTo>
                  <a:pt x="1044" y="1071"/>
                </a:lnTo>
                <a:lnTo>
                  <a:pt x="1043" y="1072"/>
                </a:lnTo>
                <a:lnTo>
                  <a:pt x="1043" y="1071"/>
                </a:lnTo>
                <a:lnTo>
                  <a:pt x="1041" y="1071"/>
                </a:lnTo>
                <a:lnTo>
                  <a:pt x="1041" y="1069"/>
                </a:lnTo>
                <a:lnTo>
                  <a:pt x="1040" y="1069"/>
                </a:lnTo>
                <a:lnTo>
                  <a:pt x="1040" y="1069"/>
                </a:lnTo>
                <a:lnTo>
                  <a:pt x="1040" y="1071"/>
                </a:lnTo>
                <a:lnTo>
                  <a:pt x="1040" y="1071"/>
                </a:lnTo>
                <a:lnTo>
                  <a:pt x="1040" y="1069"/>
                </a:lnTo>
                <a:lnTo>
                  <a:pt x="1039" y="1071"/>
                </a:lnTo>
                <a:lnTo>
                  <a:pt x="1040" y="1072"/>
                </a:lnTo>
                <a:lnTo>
                  <a:pt x="1040" y="1073"/>
                </a:lnTo>
                <a:lnTo>
                  <a:pt x="1039" y="1073"/>
                </a:lnTo>
                <a:lnTo>
                  <a:pt x="1040" y="1072"/>
                </a:lnTo>
                <a:lnTo>
                  <a:pt x="1039" y="1072"/>
                </a:lnTo>
                <a:lnTo>
                  <a:pt x="1038" y="1072"/>
                </a:lnTo>
                <a:lnTo>
                  <a:pt x="1038" y="1073"/>
                </a:lnTo>
                <a:lnTo>
                  <a:pt x="1037" y="1073"/>
                </a:lnTo>
                <a:lnTo>
                  <a:pt x="1036" y="1073"/>
                </a:lnTo>
                <a:lnTo>
                  <a:pt x="1036" y="1074"/>
                </a:lnTo>
                <a:lnTo>
                  <a:pt x="1037" y="1075"/>
                </a:lnTo>
                <a:lnTo>
                  <a:pt x="1036" y="1078"/>
                </a:lnTo>
                <a:lnTo>
                  <a:pt x="1037" y="1079"/>
                </a:lnTo>
                <a:lnTo>
                  <a:pt x="1038" y="1079"/>
                </a:lnTo>
                <a:lnTo>
                  <a:pt x="1037" y="1080"/>
                </a:lnTo>
                <a:lnTo>
                  <a:pt x="1038" y="1080"/>
                </a:lnTo>
                <a:lnTo>
                  <a:pt x="1038" y="1081"/>
                </a:lnTo>
                <a:lnTo>
                  <a:pt x="1040" y="1082"/>
                </a:lnTo>
                <a:lnTo>
                  <a:pt x="1039" y="1085"/>
                </a:lnTo>
                <a:lnTo>
                  <a:pt x="1039" y="1086"/>
                </a:lnTo>
                <a:lnTo>
                  <a:pt x="1038" y="1086"/>
                </a:lnTo>
                <a:lnTo>
                  <a:pt x="1038" y="1085"/>
                </a:lnTo>
                <a:lnTo>
                  <a:pt x="1038" y="1084"/>
                </a:lnTo>
                <a:lnTo>
                  <a:pt x="1037" y="1082"/>
                </a:lnTo>
                <a:lnTo>
                  <a:pt x="1036" y="1081"/>
                </a:lnTo>
                <a:lnTo>
                  <a:pt x="1035" y="1081"/>
                </a:lnTo>
                <a:lnTo>
                  <a:pt x="1035" y="1080"/>
                </a:lnTo>
                <a:lnTo>
                  <a:pt x="1035" y="1079"/>
                </a:lnTo>
                <a:lnTo>
                  <a:pt x="1034" y="1079"/>
                </a:lnTo>
                <a:lnTo>
                  <a:pt x="1034" y="1078"/>
                </a:lnTo>
                <a:lnTo>
                  <a:pt x="1035" y="1078"/>
                </a:lnTo>
                <a:lnTo>
                  <a:pt x="1035" y="1077"/>
                </a:lnTo>
                <a:lnTo>
                  <a:pt x="1034" y="1077"/>
                </a:lnTo>
                <a:lnTo>
                  <a:pt x="1034" y="1076"/>
                </a:lnTo>
                <a:lnTo>
                  <a:pt x="1033" y="1077"/>
                </a:lnTo>
                <a:lnTo>
                  <a:pt x="1032" y="1077"/>
                </a:lnTo>
                <a:lnTo>
                  <a:pt x="1032" y="1076"/>
                </a:lnTo>
                <a:lnTo>
                  <a:pt x="1032" y="1075"/>
                </a:lnTo>
                <a:lnTo>
                  <a:pt x="1031" y="1075"/>
                </a:lnTo>
                <a:lnTo>
                  <a:pt x="1031" y="1074"/>
                </a:lnTo>
                <a:lnTo>
                  <a:pt x="1031" y="1073"/>
                </a:lnTo>
                <a:lnTo>
                  <a:pt x="1029" y="1074"/>
                </a:lnTo>
                <a:lnTo>
                  <a:pt x="1029" y="1075"/>
                </a:lnTo>
                <a:lnTo>
                  <a:pt x="1027" y="1075"/>
                </a:lnTo>
                <a:lnTo>
                  <a:pt x="1026" y="1079"/>
                </a:lnTo>
                <a:lnTo>
                  <a:pt x="1024" y="1081"/>
                </a:lnTo>
                <a:lnTo>
                  <a:pt x="1024" y="1082"/>
                </a:lnTo>
                <a:lnTo>
                  <a:pt x="1024" y="1084"/>
                </a:lnTo>
                <a:lnTo>
                  <a:pt x="1023" y="1084"/>
                </a:lnTo>
                <a:lnTo>
                  <a:pt x="1023" y="1085"/>
                </a:lnTo>
                <a:lnTo>
                  <a:pt x="1024" y="1090"/>
                </a:lnTo>
                <a:lnTo>
                  <a:pt x="1024" y="1089"/>
                </a:lnTo>
                <a:lnTo>
                  <a:pt x="1025" y="1088"/>
                </a:lnTo>
                <a:lnTo>
                  <a:pt x="1025" y="1087"/>
                </a:lnTo>
                <a:lnTo>
                  <a:pt x="1024" y="1087"/>
                </a:lnTo>
                <a:lnTo>
                  <a:pt x="1024" y="1086"/>
                </a:lnTo>
                <a:lnTo>
                  <a:pt x="1025" y="1086"/>
                </a:lnTo>
                <a:lnTo>
                  <a:pt x="1025" y="1085"/>
                </a:lnTo>
                <a:lnTo>
                  <a:pt x="1025" y="1084"/>
                </a:lnTo>
                <a:lnTo>
                  <a:pt x="1026" y="1084"/>
                </a:lnTo>
                <a:lnTo>
                  <a:pt x="1026" y="1082"/>
                </a:lnTo>
                <a:lnTo>
                  <a:pt x="1025" y="1081"/>
                </a:lnTo>
                <a:lnTo>
                  <a:pt x="1026" y="1081"/>
                </a:lnTo>
                <a:lnTo>
                  <a:pt x="1026" y="1082"/>
                </a:lnTo>
                <a:lnTo>
                  <a:pt x="1027" y="1082"/>
                </a:lnTo>
                <a:lnTo>
                  <a:pt x="1027" y="1081"/>
                </a:lnTo>
                <a:lnTo>
                  <a:pt x="1026" y="1080"/>
                </a:lnTo>
                <a:lnTo>
                  <a:pt x="1027" y="1080"/>
                </a:lnTo>
                <a:lnTo>
                  <a:pt x="1027" y="1081"/>
                </a:lnTo>
                <a:lnTo>
                  <a:pt x="1029" y="1080"/>
                </a:lnTo>
                <a:lnTo>
                  <a:pt x="1029" y="1081"/>
                </a:lnTo>
                <a:lnTo>
                  <a:pt x="1030" y="1081"/>
                </a:lnTo>
                <a:lnTo>
                  <a:pt x="1030" y="1082"/>
                </a:lnTo>
                <a:lnTo>
                  <a:pt x="1029" y="1082"/>
                </a:lnTo>
                <a:lnTo>
                  <a:pt x="1027" y="1082"/>
                </a:lnTo>
                <a:lnTo>
                  <a:pt x="1027" y="1084"/>
                </a:lnTo>
                <a:lnTo>
                  <a:pt x="1029" y="1085"/>
                </a:lnTo>
                <a:lnTo>
                  <a:pt x="1027" y="1085"/>
                </a:lnTo>
                <a:lnTo>
                  <a:pt x="1027" y="1088"/>
                </a:lnTo>
                <a:lnTo>
                  <a:pt x="1029" y="1088"/>
                </a:lnTo>
                <a:lnTo>
                  <a:pt x="1030" y="1088"/>
                </a:lnTo>
                <a:lnTo>
                  <a:pt x="1030" y="1087"/>
                </a:lnTo>
                <a:lnTo>
                  <a:pt x="1031" y="1087"/>
                </a:lnTo>
                <a:lnTo>
                  <a:pt x="1031" y="1086"/>
                </a:lnTo>
                <a:lnTo>
                  <a:pt x="1031" y="1085"/>
                </a:lnTo>
                <a:lnTo>
                  <a:pt x="1032" y="1085"/>
                </a:lnTo>
                <a:lnTo>
                  <a:pt x="1033" y="1085"/>
                </a:lnTo>
                <a:lnTo>
                  <a:pt x="1032" y="1084"/>
                </a:lnTo>
                <a:lnTo>
                  <a:pt x="1031" y="1082"/>
                </a:lnTo>
                <a:lnTo>
                  <a:pt x="1031" y="1081"/>
                </a:lnTo>
                <a:lnTo>
                  <a:pt x="1032" y="1082"/>
                </a:lnTo>
                <a:lnTo>
                  <a:pt x="1033" y="1082"/>
                </a:lnTo>
                <a:lnTo>
                  <a:pt x="1033" y="1081"/>
                </a:lnTo>
                <a:lnTo>
                  <a:pt x="1034" y="1081"/>
                </a:lnTo>
                <a:lnTo>
                  <a:pt x="1034" y="1082"/>
                </a:lnTo>
                <a:lnTo>
                  <a:pt x="1035" y="1082"/>
                </a:lnTo>
                <a:lnTo>
                  <a:pt x="1035" y="1084"/>
                </a:lnTo>
                <a:lnTo>
                  <a:pt x="1034" y="1084"/>
                </a:lnTo>
                <a:lnTo>
                  <a:pt x="1034" y="1085"/>
                </a:lnTo>
                <a:lnTo>
                  <a:pt x="1035" y="1086"/>
                </a:lnTo>
                <a:lnTo>
                  <a:pt x="1036" y="1086"/>
                </a:lnTo>
                <a:lnTo>
                  <a:pt x="1037" y="1087"/>
                </a:lnTo>
                <a:lnTo>
                  <a:pt x="1037" y="1088"/>
                </a:lnTo>
                <a:lnTo>
                  <a:pt x="1038" y="1087"/>
                </a:lnTo>
                <a:lnTo>
                  <a:pt x="1038" y="1088"/>
                </a:lnTo>
                <a:lnTo>
                  <a:pt x="1037" y="1088"/>
                </a:lnTo>
                <a:lnTo>
                  <a:pt x="1036" y="1088"/>
                </a:lnTo>
                <a:lnTo>
                  <a:pt x="1036" y="1087"/>
                </a:lnTo>
                <a:lnTo>
                  <a:pt x="1035" y="1088"/>
                </a:lnTo>
                <a:lnTo>
                  <a:pt x="1035" y="1087"/>
                </a:lnTo>
                <a:lnTo>
                  <a:pt x="1033" y="1087"/>
                </a:lnTo>
                <a:lnTo>
                  <a:pt x="1034" y="1088"/>
                </a:lnTo>
                <a:lnTo>
                  <a:pt x="1033" y="1088"/>
                </a:lnTo>
                <a:lnTo>
                  <a:pt x="1033" y="1089"/>
                </a:lnTo>
                <a:lnTo>
                  <a:pt x="1034" y="1091"/>
                </a:lnTo>
                <a:lnTo>
                  <a:pt x="1034" y="1090"/>
                </a:lnTo>
                <a:lnTo>
                  <a:pt x="1035" y="1090"/>
                </a:lnTo>
                <a:lnTo>
                  <a:pt x="1036" y="1090"/>
                </a:lnTo>
                <a:lnTo>
                  <a:pt x="1035" y="1091"/>
                </a:lnTo>
                <a:lnTo>
                  <a:pt x="1035" y="1091"/>
                </a:lnTo>
                <a:lnTo>
                  <a:pt x="1035" y="1092"/>
                </a:lnTo>
                <a:lnTo>
                  <a:pt x="1037" y="1092"/>
                </a:lnTo>
                <a:lnTo>
                  <a:pt x="1037" y="1091"/>
                </a:lnTo>
                <a:lnTo>
                  <a:pt x="1038" y="1091"/>
                </a:lnTo>
                <a:lnTo>
                  <a:pt x="1038" y="1090"/>
                </a:lnTo>
                <a:lnTo>
                  <a:pt x="1039" y="1090"/>
                </a:lnTo>
                <a:lnTo>
                  <a:pt x="1039" y="1091"/>
                </a:lnTo>
                <a:lnTo>
                  <a:pt x="1039" y="1091"/>
                </a:lnTo>
                <a:lnTo>
                  <a:pt x="1039" y="1092"/>
                </a:lnTo>
                <a:lnTo>
                  <a:pt x="1038" y="1092"/>
                </a:lnTo>
                <a:lnTo>
                  <a:pt x="1038" y="1093"/>
                </a:lnTo>
                <a:lnTo>
                  <a:pt x="1040" y="1094"/>
                </a:lnTo>
                <a:lnTo>
                  <a:pt x="1040" y="1095"/>
                </a:lnTo>
                <a:lnTo>
                  <a:pt x="1040" y="1098"/>
                </a:lnTo>
                <a:lnTo>
                  <a:pt x="1041" y="1098"/>
                </a:lnTo>
                <a:lnTo>
                  <a:pt x="1043" y="1099"/>
                </a:lnTo>
                <a:lnTo>
                  <a:pt x="1043" y="1098"/>
                </a:lnTo>
                <a:lnTo>
                  <a:pt x="1044" y="1098"/>
                </a:lnTo>
                <a:lnTo>
                  <a:pt x="1044" y="1099"/>
                </a:lnTo>
                <a:lnTo>
                  <a:pt x="1044" y="1100"/>
                </a:lnTo>
                <a:lnTo>
                  <a:pt x="1045" y="1099"/>
                </a:lnTo>
                <a:lnTo>
                  <a:pt x="1046" y="1099"/>
                </a:lnTo>
                <a:lnTo>
                  <a:pt x="1047" y="1100"/>
                </a:lnTo>
                <a:lnTo>
                  <a:pt x="1049" y="1101"/>
                </a:lnTo>
                <a:lnTo>
                  <a:pt x="1049" y="1102"/>
                </a:lnTo>
                <a:lnTo>
                  <a:pt x="1049" y="1103"/>
                </a:lnTo>
                <a:lnTo>
                  <a:pt x="1051" y="1104"/>
                </a:lnTo>
                <a:lnTo>
                  <a:pt x="1051" y="1105"/>
                </a:lnTo>
                <a:lnTo>
                  <a:pt x="1052" y="1104"/>
                </a:lnTo>
                <a:lnTo>
                  <a:pt x="1053" y="1103"/>
                </a:lnTo>
                <a:lnTo>
                  <a:pt x="1054" y="1103"/>
                </a:lnTo>
                <a:lnTo>
                  <a:pt x="1054" y="1102"/>
                </a:lnTo>
                <a:lnTo>
                  <a:pt x="1055" y="1102"/>
                </a:lnTo>
                <a:lnTo>
                  <a:pt x="1055" y="1101"/>
                </a:lnTo>
                <a:lnTo>
                  <a:pt x="1055" y="1100"/>
                </a:lnTo>
                <a:lnTo>
                  <a:pt x="1055" y="1099"/>
                </a:lnTo>
                <a:lnTo>
                  <a:pt x="1055" y="1098"/>
                </a:lnTo>
                <a:lnTo>
                  <a:pt x="1057" y="1098"/>
                </a:lnTo>
                <a:lnTo>
                  <a:pt x="1057" y="1096"/>
                </a:lnTo>
                <a:lnTo>
                  <a:pt x="1058" y="1096"/>
                </a:lnTo>
                <a:lnTo>
                  <a:pt x="1058" y="1098"/>
                </a:lnTo>
                <a:lnTo>
                  <a:pt x="1059" y="1098"/>
                </a:lnTo>
                <a:lnTo>
                  <a:pt x="1059" y="1099"/>
                </a:lnTo>
                <a:lnTo>
                  <a:pt x="1058" y="1099"/>
                </a:lnTo>
                <a:lnTo>
                  <a:pt x="1057" y="1099"/>
                </a:lnTo>
                <a:lnTo>
                  <a:pt x="1057" y="1100"/>
                </a:lnTo>
                <a:lnTo>
                  <a:pt x="1057" y="1101"/>
                </a:lnTo>
                <a:lnTo>
                  <a:pt x="1057" y="1102"/>
                </a:lnTo>
                <a:lnTo>
                  <a:pt x="1057" y="1103"/>
                </a:lnTo>
                <a:lnTo>
                  <a:pt x="1057" y="1104"/>
                </a:lnTo>
                <a:lnTo>
                  <a:pt x="1055" y="1104"/>
                </a:lnTo>
                <a:lnTo>
                  <a:pt x="1054" y="1104"/>
                </a:lnTo>
                <a:lnTo>
                  <a:pt x="1053" y="1105"/>
                </a:lnTo>
                <a:lnTo>
                  <a:pt x="1053" y="1106"/>
                </a:lnTo>
                <a:lnTo>
                  <a:pt x="1052" y="1106"/>
                </a:lnTo>
                <a:lnTo>
                  <a:pt x="1050" y="1106"/>
                </a:lnTo>
                <a:lnTo>
                  <a:pt x="1049" y="1106"/>
                </a:lnTo>
                <a:lnTo>
                  <a:pt x="1048" y="1105"/>
                </a:lnTo>
                <a:lnTo>
                  <a:pt x="1047" y="1105"/>
                </a:lnTo>
                <a:lnTo>
                  <a:pt x="1047" y="1104"/>
                </a:lnTo>
                <a:lnTo>
                  <a:pt x="1046" y="1104"/>
                </a:lnTo>
                <a:lnTo>
                  <a:pt x="1044" y="1104"/>
                </a:lnTo>
                <a:lnTo>
                  <a:pt x="1043" y="1104"/>
                </a:lnTo>
                <a:lnTo>
                  <a:pt x="1043" y="1103"/>
                </a:lnTo>
                <a:lnTo>
                  <a:pt x="1041" y="1103"/>
                </a:lnTo>
                <a:lnTo>
                  <a:pt x="1041" y="1102"/>
                </a:lnTo>
                <a:lnTo>
                  <a:pt x="1040" y="1102"/>
                </a:lnTo>
                <a:lnTo>
                  <a:pt x="1040" y="1103"/>
                </a:lnTo>
                <a:lnTo>
                  <a:pt x="1040" y="1102"/>
                </a:lnTo>
                <a:lnTo>
                  <a:pt x="1040" y="1103"/>
                </a:lnTo>
                <a:lnTo>
                  <a:pt x="1039" y="1103"/>
                </a:lnTo>
                <a:lnTo>
                  <a:pt x="1039" y="1102"/>
                </a:lnTo>
                <a:lnTo>
                  <a:pt x="1039" y="1101"/>
                </a:lnTo>
                <a:lnTo>
                  <a:pt x="1039" y="1100"/>
                </a:lnTo>
                <a:lnTo>
                  <a:pt x="1039" y="1099"/>
                </a:lnTo>
                <a:lnTo>
                  <a:pt x="1038" y="1099"/>
                </a:lnTo>
                <a:lnTo>
                  <a:pt x="1036" y="1101"/>
                </a:lnTo>
                <a:lnTo>
                  <a:pt x="1035" y="1101"/>
                </a:lnTo>
                <a:lnTo>
                  <a:pt x="1034" y="1101"/>
                </a:lnTo>
                <a:lnTo>
                  <a:pt x="1033" y="1101"/>
                </a:lnTo>
                <a:lnTo>
                  <a:pt x="1033" y="1100"/>
                </a:lnTo>
                <a:lnTo>
                  <a:pt x="1033" y="1099"/>
                </a:lnTo>
                <a:lnTo>
                  <a:pt x="1031" y="1100"/>
                </a:lnTo>
                <a:lnTo>
                  <a:pt x="1032" y="1100"/>
                </a:lnTo>
                <a:lnTo>
                  <a:pt x="1032" y="1101"/>
                </a:lnTo>
                <a:lnTo>
                  <a:pt x="1031" y="1100"/>
                </a:lnTo>
                <a:lnTo>
                  <a:pt x="1030" y="1100"/>
                </a:lnTo>
                <a:lnTo>
                  <a:pt x="1030" y="1101"/>
                </a:lnTo>
                <a:lnTo>
                  <a:pt x="1030" y="1102"/>
                </a:lnTo>
                <a:lnTo>
                  <a:pt x="1030" y="1103"/>
                </a:lnTo>
                <a:lnTo>
                  <a:pt x="1031" y="1104"/>
                </a:lnTo>
                <a:lnTo>
                  <a:pt x="1029" y="1105"/>
                </a:lnTo>
                <a:lnTo>
                  <a:pt x="1029" y="1106"/>
                </a:lnTo>
                <a:lnTo>
                  <a:pt x="1030" y="1108"/>
                </a:lnTo>
                <a:lnTo>
                  <a:pt x="1030" y="1107"/>
                </a:lnTo>
                <a:lnTo>
                  <a:pt x="1031" y="1107"/>
                </a:lnTo>
                <a:lnTo>
                  <a:pt x="1032" y="1107"/>
                </a:lnTo>
                <a:lnTo>
                  <a:pt x="1031" y="1108"/>
                </a:lnTo>
                <a:lnTo>
                  <a:pt x="1031" y="1109"/>
                </a:lnTo>
                <a:lnTo>
                  <a:pt x="1032" y="1109"/>
                </a:lnTo>
                <a:lnTo>
                  <a:pt x="1032" y="1108"/>
                </a:lnTo>
                <a:lnTo>
                  <a:pt x="1033" y="1107"/>
                </a:lnTo>
                <a:lnTo>
                  <a:pt x="1033" y="1108"/>
                </a:lnTo>
                <a:lnTo>
                  <a:pt x="1034" y="1108"/>
                </a:lnTo>
                <a:lnTo>
                  <a:pt x="1034" y="1107"/>
                </a:lnTo>
                <a:lnTo>
                  <a:pt x="1034" y="1106"/>
                </a:lnTo>
                <a:lnTo>
                  <a:pt x="1034" y="1105"/>
                </a:lnTo>
                <a:lnTo>
                  <a:pt x="1035" y="1106"/>
                </a:lnTo>
                <a:lnTo>
                  <a:pt x="1036" y="1105"/>
                </a:lnTo>
                <a:lnTo>
                  <a:pt x="1036" y="1106"/>
                </a:lnTo>
                <a:lnTo>
                  <a:pt x="1037" y="1106"/>
                </a:lnTo>
                <a:lnTo>
                  <a:pt x="1037" y="1107"/>
                </a:lnTo>
                <a:lnTo>
                  <a:pt x="1036" y="1107"/>
                </a:lnTo>
                <a:lnTo>
                  <a:pt x="1036" y="1108"/>
                </a:lnTo>
                <a:lnTo>
                  <a:pt x="1035" y="1108"/>
                </a:lnTo>
                <a:lnTo>
                  <a:pt x="1036" y="1109"/>
                </a:lnTo>
                <a:lnTo>
                  <a:pt x="1036" y="1110"/>
                </a:lnTo>
                <a:lnTo>
                  <a:pt x="1035" y="1110"/>
                </a:lnTo>
                <a:lnTo>
                  <a:pt x="1035" y="1112"/>
                </a:lnTo>
                <a:lnTo>
                  <a:pt x="1035" y="1113"/>
                </a:lnTo>
                <a:lnTo>
                  <a:pt x="1034" y="1113"/>
                </a:lnTo>
                <a:lnTo>
                  <a:pt x="1034" y="1112"/>
                </a:lnTo>
                <a:lnTo>
                  <a:pt x="1034" y="1110"/>
                </a:lnTo>
                <a:lnTo>
                  <a:pt x="1033" y="1110"/>
                </a:lnTo>
                <a:lnTo>
                  <a:pt x="1033" y="1112"/>
                </a:lnTo>
                <a:lnTo>
                  <a:pt x="1033" y="1113"/>
                </a:lnTo>
                <a:lnTo>
                  <a:pt x="1032" y="1112"/>
                </a:lnTo>
                <a:lnTo>
                  <a:pt x="1031" y="1114"/>
                </a:lnTo>
                <a:lnTo>
                  <a:pt x="1031" y="1115"/>
                </a:lnTo>
                <a:lnTo>
                  <a:pt x="1030" y="1115"/>
                </a:lnTo>
                <a:lnTo>
                  <a:pt x="1029" y="1116"/>
                </a:lnTo>
                <a:lnTo>
                  <a:pt x="1029" y="1115"/>
                </a:lnTo>
                <a:lnTo>
                  <a:pt x="1029" y="1114"/>
                </a:lnTo>
                <a:lnTo>
                  <a:pt x="1027" y="1114"/>
                </a:lnTo>
                <a:lnTo>
                  <a:pt x="1025" y="1115"/>
                </a:lnTo>
                <a:lnTo>
                  <a:pt x="1024" y="1116"/>
                </a:lnTo>
                <a:lnTo>
                  <a:pt x="1029" y="1123"/>
                </a:lnTo>
                <a:lnTo>
                  <a:pt x="1030" y="1127"/>
                </a:lnTo>
                <a:lnTo>
                  <a:pt x="1032" y="1129"/>
                </a:lnTo>
                <a:lnTo>
                  <a:pt x="1033" y="1131"/>
                </a:lnTo>
                <a:lnTo>
                  <a:pt x="1034" y="1132"/>
                </a:lnTo>
                <a:lnTo>
                  <a:pt x="1034" y="1133"/>
                </a:lnTo>
                <a:lnTo>
                  <a:pt x="1035" y="1133"/>
                </a:lnTo>
                <a:lnTo>
                  <a:pt x="1035" y="1132"/>
                </a:lnTo>
                <a:lnTo>
                  <a:pt x="1034" y="1131"/>
                </a:lnTo>
                <a:lnTo>
                  <a:pt x="1034" y="1130"/>
                </a:lnTo>
                <a:lnTo>
                  <a:pt x="1033" y="1129"/>
                </a:lnTo>
                <a:lnTo>
                  <a:pt x="1033" y="1128"/>
                </a:lnTo>
                <a:lnTo>
                  <a:pt x="1034" y="1128"/>
                </a:lnTo>
                <a:lnTo>
                  <a:pt x="1034" y="1127"/>
                </a:lnTo>
                <a:lnTo>
                  <a:pt x="1033" y="1127"/>
                </a:lnTo>
                <a:lnTo>
                  <a:pt x="1034" y="1126"/>
                </a:lnTo>
                <a:lnTo>
                  <a:pt x="1035" y="1127"/>
                </a:lnTo>
                <a:lnTo>
                  <a:pt x="1035" y="1128"/>
                </a:lnTo>
                <a:lnTo>
                  <a:pt x="1038" y="1130"/>
                </a:lnTo>
                <a:lnTo>
                  <a:pt x="1039" y="1132"/>
                </a:lnTo>
                <a:lnTo>
                  <a:pt x="1040" y="1133"/>
                </a:lnTo>
                <a:lnTo>
                  <a:pt x="1040" y="1134"/>
                </a:lnTo>
                <a:lnTo>
                  <a:pt x="1040" y="1135"/>
                </a:lnTo>
                <a:lnTo>
                  <a:pt x="1041" y="1136"/>
                </a:lnTo>
                <a:lnTo>
                  <a:pt x="1041" y="1137"/>
                </a:lnTo>
                <a:lnTo>
                  <a:pt x="1043" y="1137"/>
                </a:lnTo>
                <a:lnTo>
                  <a:pt x="1043" y="1136"/>
                </a:lnTo>
                <a:lnTo>
                  <a:pt x="1044" y="1136"/>
                </a:lnTo>
                <a:lnTo>
                  <a:pt x="1044" y="1137"/>
                </a:lnTo>
                <a:lnTo>
                  <a:pt x="1045" y="1138"/>
                </a:lnTo>
                <a:lnTo>
                  <a:pt x="1046" y="1140"/>
                </a:lnTo>
                <a:lnTo>
                  <a:pt x="1047" y="1141"/>
                </a:lnTo>
                <a:lnTo>
                  <a:pt x="1047" y="1143"/>
                </a:lnTo>
                <a:lnTo>
                  <a:pt x="1049" y="1145"/>
                </a:lnTo>
                <a:lnTo>
                  <a:pt x="1050" y="1143"/>
                </a:lnTo>
                <a:lnTo>
                  <a:pt x="1049" y="1143"/>
                </a:lnTo>
                <a:lnTo>
                  <a:pt x="1049" y="1143"/>
                </a:lnTo>
                <a:lnTo>
                  <a:pt x="1050" y="1143"/>
                </a:lnTo>
                <a:lnTo>
                  <a:pt x="1051" y="1143"/>
                </a:lnTo>
                <a:lnTo>
                  <a:pt x="1050" y="1142"/>
                </a:lnTo>
                <a:lnTo>
                  <a:pt x="1051" y="1142"/>
                </a:lnTo>
                <a:lnTo>
                  <a:pt x="1051" y="1141"/>
                </a:lnTo>
                <a:lnTo>
                  <a:pt x="1051" y="1140"/>
                </a:lnTo>
                <a:lnTo>
                  <a:pt x="1051" y="1138"/>
                </a:lnTo>
                <a:lnTo>
                  <a:pt x="1051" y="1137"/>
                </a:lnTo>
                <a:lnTo>
                  <a:pt x="1050" y="1137"/>
                </a:lnTo>
                <a:lnTo>
                  <a:pt x="1049" y="1136"/>
                </a:lnTo>
                <a:lnTo>
                  <a:pt x="1050" y="1135"/>
                </a:lnTo>
                <a:lnTo>
                  <a:pt x="1050" y="1134"/>
                </a:lnTo>
                <a:lnTo>
                  <a:pt x="1051" y="1134"/>
                </a:lnTo>
                <a:lnTo>
                  <a:pt x="1052" y="1133"/>
                </a:lnTo>
                <a:lnTo>
                  <a:pt x="1053" y="1132"/>
                </a:lnTo>
                <a:lnTo>
                  <a:pt x="1053" y="1131"/>
                </a:lnTo>
                <a:lnTo>
                  <a:pt x="1053" y="1130"/>
                </a:lnTo>
                <a:lnTo>
                  <a:pt x="1053" y="1129"/>
                </a:lnTo>
                <a:lnTo>
                  <a:pt x="1053" y="1128"/>
                </a:lnTo>
                <a:lnTo>
                  <a:pt x="1054" y="1129"/>
                </a:lnTo>
                <a:lnTo>
                  <a:pt x="1055" y="1129"/>
                </a:lnTo>
                <a:lnTo>
                  <a:pt x="1057" y="1129"/>
                </a:lnTo>
                <a:lnTo>
                  <a:pt x="1058" y="1131"/>
                </a:lnTo>
                <a:lnTo>
                  <a:pt x="1059" y="1132"/>
                </a:lnTo>
                <a:lnTo>
                  <a:pt x="1058" y="1132"/>
                </a:lnTo>
                <a:lnTo>
                  <a:pt x="1058" y="1133"/>
                </a:lnTo>
                <a:lnTo>
                  <a:pt x="1058" y="1134"/>
                </a:lnTo>
                <a:lnTo>
                  <a:pt x="1057" y="1135"/>
                </a:lnTo>
                <a:lnTo>
                  <a:pt x="1055" y="1135"/>
                </a:lnTo>
                <a:lnTo>
                  <a:pt x="1054" y="1135"/>
                </a:lnTo>
                <a:lnTo>
                  <a:pt x="1053" y="1135"/>
                </a:lnTo>
                <a:lnTo>
                  <a:pt x="1054" y="1137"/>
                </a:lnTo>
                <a:lnTo>
                  <a:pt x="1055" y="1138"/>
                </a:lnTo>
                <a:lnTo>
                  <a:pt x="1055" y="1140"/>
                </a:lnTo>
                <a:lnTo>
                  <a:pt x="1055" y="1141"/>
                </a:lnTo>
                <a:lnTo>
                  <a:pt x="1057" y="1141"/>
                </a:lnTo>
                <a:lnTo>
                  <a:pt x="1059" y="1142"/>
                </a:lnTo>
                <a:lnTo>
                  <a:pt x="1059" y="1141"/>
                </a:lnTo>
                <a:lnTo>
                  <a:pt x="1060" y="1141"/>
                </a:lnTo>
                <a:lnTo>
                  <a:pt x="1060" y="1137"/>
                </a:lnTo>
                <a:lnTo>
                  <a:pt x="1060" y="1136"/>
                </a:lnTo>
                <a:lnTo>
                  <a:pt x="1061" y="1136"/>
                </a:lnTo>
                <a:lnTo>
                  <a:pt x="1061" y="1135"/>
                </a:lnTo>
                <a:lnTo>
                  <a:pt x="1061" y="1134"/>
                </a:lnTo>
                <a:lnTo>
                  <a:pt x="1063" y="1134"/>
                </a:lnTo>
                <a:lnTo>
                  <a:pt x="1063" y="1133"/>
                </a:lnTo>
                <a:lnTo>
                  <a:pt x="1062" y="1133"/>
                </a:lnTo>
                <a:lnTo>
                  <a:pt x="1063" y="1132"/>
                </a:lnTo>
                <a:lnTo>
                  <a:pt x="1064" y="1131"/>
                </a:lnTo>
                <a:lnTo>
                  <a:pt x="1066" y="1130"/>
                </a:lnTo>
                <a:lnTo>
                  <a:pt x="1066" y="1129"/>
                </a:lnTo>
                <a:lnTo>
                  <a:pt x="1066" y="1128"/>
                </a:lnTo>
                <a:lnTo>
                  <a:pt x="1066" y="1128"/>
                </a:lnTo>
                <a:lnTo>
                  <a:pt x="1066" y="1127"/>
                </a:lnTo>
                <a:lnTo>
                  <a:pt x="1067" y="1127"/>
                </a:lnTo>
                <a:lnTo>
                  <a:pt x="1067" y="1126"/>
                </a:lnTo>
                <a:lnTo>
                  <a:pt x="1067" y="1124"/>
                </a:lnTo>
                <a:lnTo>
                  <a:pt x="1068" y="1124"/>
                </a:lnTo>
                <a:lnTo>
                  <a:pt x="1068" y="1126"/>
                </a:lnTo>
                <a:lnTo>
                  <a:pt x="1070" y="1127"/>
                </a:lnTo>
                <a:lnTo>
                  <a:pt x="1068" y="1127"/>
                </a:lnTo>
                <a:lnTo>
                  <a:pt x="1067" y="1128"/>
                </a:lnTo>
                <a:lnTo>
                  <a:pt x="1066" y="1128"/>
                </a:lnTo>
                <a:lnTo>
                  <a:pt x="1066" y="1129"/>
                </a:lnTo>
                <a:lnTo>
                  <a:pt x="1067" y="1129"/>
                </a:lnTo>
                <a:lnTo>
                  <a:pt x="1067" y="1131"/>
                </a:lnTo>
                <a:lnTo>
                  <a:pt x="1066" y="1133"/>
                </a:lnTo>
                <a:lnTo>
                  <a:pt x="1065" y="1133"/>
                </a:lnTo>
                <a:lnTo>
                  <a:pt x="1065" y="1134"/>
                </a:lnTo>
                <a:lnTo>
                  <a:pt x="1064" y="1135"/>
                </a:lnTo>
                <a:lnTo>
                  <a:pt x="1064" y="1136"/>
                </a:lnTo>
                <a:lnTo>
                  <a:pt x="1064" y="1137"/>
                </a:lnTo>
                <a:lnTo>
                  <a:pt x="1064" y="1138"/>
                </a:lnTo>
                <a:lnTo>
                  <a:pt x="1063" y="1140"/>
                </a:lnTo>
                <a:lnTo>
                  <a:pt x="1063" y="1141"/>
                </a:lnTo>
                <a:lnTo>
                  <a:pt x="1062" y="1142"/>
                </a:lnTo>
                <a:lnTo>
                  <a:pt x="1063" y="1142"/>
                </a:lnTo>
                <a:lnTo>
                  <a:pt x="1063" y="1143"/>
                </a:lnTo>
                <a:lnTo>
                  <a:pt x="1064" y="1145"/>
                </a:lnTo>
                <a:lnTo>
                  <a:pt x="1065" y="1144"/>
                </a:lnTo>
                <a:lnTo>
                  <a:pt x="1065" y="1143"/>
                </a:lnTo>
                <a:lnTo>
                  <a:pt x="1065" y="1143"/>
                </a:lnTo>
                <a:lnTo>
                  <a:pt x="1066" y="1143"/>
                </a:lnTo>
                <a:lnTo>
                  <a:pt x="1066" y="1143"/>
                </a:lnTo>
                <a:lnTo>
                  <a:pt x="1067" y="1143"/>
                </a:lnTo>
                <a:lnTo>
                  <a:pt x="1068" y="1142"/>
                </a:lnTo>
                <a:lnTo>
                  <a:pt x="1070" y="1142"/>
                </a:lnTo>
                <a:lnTo>
                  <a:pt x="1071" y="1142"/>
                </a:lnTo>
                <a:lnTo>
                  <a:pt x="1071" y="1143"/>
                </a:lnTo>
                <a:lnTo>
                  <a:pt x="1070" y="1143"/>
                </a:lnTo>
                <a:lnTo>
                  <a:pt x="1068" y="1143"/>
                </a:lnTo>
                <a:lnTo>
                  <a:pt x="1067" y="1143"/>
                </a:lnTo>
                <a:lnTo>
                  <a:pt x="1067" y="1144"/>
                </a:lnTo>
                <a:lnTo>
                  <a:pt x="1070" y="1145"/>
                </a:lnTo>
                <a:lnTo>
                  <a:pt x="1070" y="1144"/>
                </a:lnTo>
                <a:lnTo>
                  <a:pt x="1071" y="1145"/>
                </a:lnTo>
                <a:lnTo>
                  <a:pt x="1070" y="1146"/>
                </a:lnTo>
                <a:lnTo>
                  <a:pt x="1066" y="1148"/>
                </a:lnTo>
                <a:lnTo>
                  <a:pt x="1066" y="1148"/>
                </a:lnTo>
                <a:lnTo>
                  <a:pt x="1065" y="1148"/>
                </a:lnTo>
                <a:lnTo>
                  <a:pt x="1064" y="1148"/>
                </a:lnTo>
                <a:lnTo>
                  <a:pt x="1063" y="1148"/>
                </a:lnTo>
                <a:lnTo>
                  <a:pt x="1062" y="1148"/>
                </a:lnTo>
                <a:lnTo>
                  <a:pt x="1062" y="1149"/>
                </a:lnTo>
                <a:lnTo>
                  <a:pt x="1061" y="1149"/>
                </a:lnTo>
                <a:lnTo>
                  <a:pt x="1060" y="1149"/>
                </a:lnTo>
                <a:lnTo>
                  <a:pt x="1060" y="1151"/>
                </a:lnTo>
                <a:lnTo>
                  <a:pt x="1060" y="1152"/>
                </a:lnTo>
                <a:lnTo>
                  <a:pt x="1061" y="1152"/>
                </a:lnTo>
                <a:lnTo>
                  <a:pt x="1061" y="1154"/>
                </a:lnTo>
                <a:lnTo>
                  <a:pt x="1062" y="1154"/>
                </a:lnTo>
                <a:lnTo>
                  <a:pt x="1062" y="1155"/>
                </a:lnTo>
                <a:lnTo>
                  <a:pt x="1063" y="1155"/>
                </a:lnTo>
                <a:lnTo>
                  <a:pt x="1064" y="1155"/>
                </a:lnTo>
                <a:lnTo>
                  <a:pt x="1065" y="1155"/>
                </a:lnTo>
                <a:lnTo>
                  <a:pt x="1066" y="1155"/>
                </a:lnTo>
                <a:lnTo>
                  <a:pt x="1067" y="1155"/>
                </a:lnTo>
                <a:lnTo>
                  <a:pt x="1068" y="1154"/>
                </a:lnTo>
                <a:lnTo>
                  <a:pt x="1070" y="1155"/>
                </a:lnTo>
                <a:lnTo>
                  <a:pt x="1071" y="1155"/>
                </a:lnTo>
                <a:lnTo>
                  <a:pt x="1072" y="1155"/>
                </a:lnTo>
                <a:lnTo>
                  <a:pt x="1073" y="1155"/>
                </a:lnTo>
                <a:lnTo>
                  <a:pt x="1073" y="1154"/>
                </a:lnTo>
                <a:lnTo>
                  <a:pt x="1074" y="1154"/>
                </a:lnTo>
                <a:lnTo>
                  <a:pt x="1074" y="1152"/>
                </a:lnTo>
                <a:lnTo>
                  <a:pt x="1075" y="1152"/>
                </a:lnTo>
                <a:lnTo>
                  <a:pt x="1075" y="1154"/>
                </a:lnTo>
                <a:lnTo>
                  <a:pt x="1074" y="1154"/>
                </a:lnTo>
                <a:lnTo>
                  <a:pt x="1074" y="1155"/>
                </a:lnTo>
                <a:lnTo>
                  <a:pt x="1073" y="1155"/>
                </a:lnTo>
                <a:lnTo>
                  <a:pt x="1073" y="1156"/>
                </a:lnTo>
                <a:lnTo>
                  <a:pt x="1074" y="1156"/>
                </a:lnTo>
                <a:lnTo>
                  <a:pt x="1074" y="1157"/>
                </a:lnTo>
                <a:lnTo>
                  <a:pt x="1073" y="1156"/>
                </a:lnTo>
                <a:lnTo>
                  <a:pt x="1072" y="1157"/>
                </a:lnTo>
                <a:lnTo>
                  <a:pt x="1071" y="1156"/>
                </a:lnTo>
                <a:lnTo>
                  <a:pt x="1071" y="1157"/>
                </a:lnTo>
                <a:lnTo>
                  <a:pt x="1070" y="1157"/>
                </a:lnTo>
                <a:lnTo>
                  <a:pt x="1068" y="1157"/>
                </a:lnTo>
                <a:lnTo>
                  <a:pt x="1068" y="1158"/>
                </a:lnTo>
                <a:lnTo>
                  <a:pt x="1068" y="1159"/>
                </a:lnTo>
                <a:lnTo>
                  <a:pt x="1067" y="1159"/>
                </a:lnTo>
                <a:lnTo>
                  <a:pt x="1066" y="1160"/>
                </a:lnTo>
                <a:lnTo>
                  <a:pt x="1066" y="1161"/>
                </a:lnTo>
                <a:lnTo>
                  <a:pt x="1066" y="1162"/>
                </a:lnTo>
                <a:lnTo>
                  <a:pt x="1066" y="1163"/>
                </a:lnTo>
                <a:lnTo>
                  <a:pt x="1067" y="1164"/>
                </a:lnTo>
                <a:lnTo>
                  <a:pt x="1068" y="1163"/>
                </a:lnTo>
                <a:lnTo>
                  <a:pt x="1070" y="1163"/>
                </a:lnTo>
                <a:lnTo>
                  <a:pt x="1071" y="1164"/>
                </a:lnTo>
                <a:lnTo>
                  <a:pt x="1072" y="1164"/>
                </a:lnTo>
                <a:lnTo>
                  <a:pt x="1072" y="1163"/>
                </a:lnTo>
                <a:lnTo>
                  <a:pt x="1073" y="1163"/>
                </a:lnTo>
                <a:lnTo>
                  <a:pt x="1073" y="1162"/>
                </a:lnTo>
                <a:lnTo>
                  <a:pt x="1074" y="1162"/>
                </a:lnTo>
                <a:lnTo>
                  <a:pt x="1074" y="1161"/>
                </a:lnTo>
                <a:lnTo>
                  <a:pt x="1074" y="1160"/>
                </a:lnTo>
                <a:lnTo>
                  <a:pt x="1075" y="1160"/>
                </a:lnTo>
                <a:lnTo>
                  <a:pt x="1075" y="1161"/>
                </a:lnTo>
                <a:lnTo>
                  <a:pt x="1074" y="1162"/>
                </a:lnTo>
                <a:lnTo>
                  <a:pt x="1075" y="1163"/>
                </a:lnTo>
                <a:lnTo>
                  <a:pt x="1074" y="1163"/>
                </a:lnTo>
                <a:lnTo>
                  <a:pt x="1074" y="1164"/>
                </a:lnTo>
                <a:lnTo>
                  <a:pt x="1073" y="1164"/>
                </a:lnTo>
                <a:lnTo>
                  <a:pt x="1073" y="1165"/>
                </a:lnTo>
                <a:lnTo>
                  <a:pt x="1072" y="1165"/>
                </a:lnTo>
                <a:lnTo>
                  <a:pt x="1071" y="1167"/>
                </a:lnTo>
                <a:lnTo>
                  <a:pt x="1070" y="1168"/>
                </a:lnTo>
                <a:lnTo>
                  <a:pt x="1070" y="1169"/>
                </a:lnTo>
                <a:lnTo>
                  <a:pt x="1068" y="1168"/>
                </a:lnTo>
                <a:lnTo>
                  <a:pt x="1068" y="1169"/>
                </a:lnTo>
                <a:lnTo>
                  <a:pt x="1067" y="1169"/>
                </a:lnTo>
                <a:lnTo>
                  <a:pt x="1067" y="1168"/>
                </a:lnTo>
                <a:lnTo>
                  <a:pt x="1066" y="1168"/>
                </a:lnTo>
                <a:lnTo>
                  <a:pt x="1066" y="1169"/>
                </a:lnTo>
                <a:lnTo>
                  <a:pt x="1065" y="1172"/>
                </a:lnTo>
                <a:lnTo>
                  <a:pt x="1065" y="1174"/>
                </a:lnTo>
                <a:lnTo>
                  <a:pt x="1066" y="1174"/>
                </a:lnTo>
                <a:lnTo>
                  <a:pt x="1066" y="1173"/>
                </a:lnTo>
                <a:lnTo>
                  <a:pt x="1066" y="1172"/>
                </a:lnTo>
                <a:lnTo>
                  <a:pt x="1066" y="1172"/>
                </a:lnTo>
                <a:lnTo>
                  <a:pt x="1066" y="1171"/>
                </a:lnTo>
                <a:lnTo>
                  <a:pt x="1066" y="1171"/>
                </a:lnTo>
                <a:lnTo>
                  <a:pt x="1066" y="1172"/>
                </a:lnTo>
                <a:lnTo>
                  <a:pt x="1066" y="1173"/>
                </a:lnTo>
                <a:lnTo>
                  <a:pt x="1066" y="1174"/>
                </a:lnTo>
                <a:lnTo>
                  <a:pt x="1066" y="1175"/>
                </a:lnTo>
                <a:lnTo>
                  <a:pt x="1066" y="1176"/>
                </a:lnTo>
                <a:lnTo>
                  <a:pt x="1066" y="1177"/>
                </a:lnTo>
                <a:lnTo>
                  <a:pt x="1066" y="1178"/>
                </a:lnTo>
                <a:lnTo>
                  <a:pt x="1067" y="1178"/>
                </a:lnTo>
                <a:lnTo>
                  <a:pt x="1067" y="1179"/>
                </a:lnTo>
                <a:lnTo>
                  <a:pt x="1068" y="1179"/>
                </a:lnTo>
                <a:lnTo>
                  <a:pt x="1070" y="1179"/>
                </a:lnTo>
                <a:lnTo>
                  <a:pt x="1070" y="1178"/>
                </a:lnTo>
                <a:lnTo>
                  <a:pt x="1071" y="1177"/>
                </a:lnTo>
                <a:lnTo>
                  <a:pt x="1070" y="1177"/>
                </a:lnTo>
                <a:lnTo>
                  <a:pt x="1070" y="1176"/>
                </a:lnTo>
                <a:lnTo>
                  <a:pt x="1071" y="1175"/>
                </a:lnTo>
                <a:lnTo>
                  <a:pt x="1071" y="1176"/>
                </a:lnTo>
                <a:lnTo>
                  <a:pt x="1072" y="1176"/>
                </a:lnTo>
                <a:lnTo>
                  <a:pt x="1074" y="1174"/>
                </a:lnTo>
                <a:lnTo>
                  <a:pt x="1075" y="1174"/>
                </a:lnTo>
                <a:lnTo>
                  <a:pt x="1077" y="1174"/>
                </a:lnTo>
                <a:lnTo>
                  <a:pt x="1077" y="1173"/>
                </a:lnTo>
                <a:lnTo>
                  <a:pt x="1078" y="1173"/>
                </a:lnTo>
                <a:lnTo>
                  <a:pt x="1078" y="1174"/>
                </a:lnTo>
                <a:lnTo>
                  <a:pt x="1078" y="1175"/>
                </a:lnTo>
                <a:lnTo>
                  <a:pt x="1079" y="1174"/>
                </a:lnTo>
                <a:lnTo>
                  <a:pt x="1079" y="1173"/>
                </a:lnTo>
                <a:lnTo>
                  <a:pt x="1080" y="1173"/>
                </a:lnTo>
                <a:lnTo>
                  <a:pt x="1082" y="1175"/>
                </a:lnTo>
                <a:lnTo>
                  <a:pt x="1084" y="1175"/>
                </a:lnTo>
                <a:lnTo>
                  <a:pt x="1085" y="1175"/>
                </a:lnTo>
                <a:lnTo>
                  <a:pt x="1086" y="1175"/>
                </a:lnTo>
                <a:lnTo>
                  <a:pt x="1087" y="1175"/>
                </a:lnTo>
                <a:lnTo>
                  <a:pt x="1088" y="1176"/>
                </a:lnTo>
                <a:lnTo>
                  <a:pt x="1088" y="1177"/>
                </a:lnTo>
                <a:lnTo>
                  <a:pt x="1088" y="1178"/>
                </a:lnTo>
                <a:lnTo>
                  <a:pt x="1087" y="1178"/>
                </a:lnTo>
                <a:lnTo>
                  <a:pt x="1086" y="1178"/>
                </a:lnTo>
                <a:lnTo>
                  <a:pt x="1085" y="1178"/>
                </a:lnTo>
                <a:lnTo>
                  <a:pt x="1084" y="1178"/>
                </a:lnTo>
                <a:lnTo>
                  <a:pt x="1082" y="1179"/>
                </a:lnTo>
                <a:lnTo>
                  <a:pt x="1081" y="1179"/>
                </a:lnTo>
                <a:lnTo>
                  <a:pt x="1080" y="1179"/>
                </a:lnTo>
                <a:lnTo>
                  <a:pt x="1080" y="1178"/>
                </a:lnTo>
                <a:lnTo>
                  <a:pt x="1079" y="1179"/>
                </a:lnTo>
                <a:lnTo>
                  <a:pt x="1079" y="1181"/>
                </a:lnTo>
                <a:lnTo>
                  <a:pt x="1079" y="1182"/>
                </a:lnTo>
                <a:lnTo>
                  <a:pt x="1080" y="1182"/>
                </a:lnTo>
                <a:lnTo>
                  <a:pt x="1080" y="1183"/>
                </a:lnTo>
                <a:lnTo>
                  <a:pt x="1082" y="1183"/>
                </a:lnTo>
                <a:lnTo>
                  <a:pt x="1084" y="1183"/>
                </a:lnTo>
                <a:lnTo>
                  <a:pt x="1085" y="1183"/>
                </a:lnTo>
                <a:lnTo>
                  <a:pt x="1084" y="1184"/>
                </a:lnTo>
                <a:lnTo>
                  <a:pt x="1084" y="1186"/>
                </a:lnTo>
                <a:lnTo>
                  <a:pt x="1082" y="1188"/>
                </a:lnTo>
                <a:lnTo>
                  <a:pt x="1084" y="1188"/>
                </a:lnTo>
                <a:lnTo>
                  <a:pt x="1085" y="1188"/>
                </a:lnTo>
                <a:lnTo>
                  <a:pt x="1085" y="1189"/>
                </a:lnTo>
                <a:lnTo>
                  <a:pt x="1084" y="1189"/>
                </a:lnTo>
                <a:lnTo>
                  <a:pt x="1084" y="1190"/>
                </a:lnTo>
                <a:lnTo>
                  <a:pt x="1082" y="1191"/>
                </a:lnTo>
                <a:lnTo>
                  <a:pt x="1082" y="1190"/>
                </a:lnTo>
                <a:lnTo>
                  <a:pt x="1081" y="1190"/>
                </a:lnTo>
                <a:lnTo>
                  <a:pt x="1081" y="1189"/>
                </a:lnTo>
                <a:lnTo>
                  <a:pt x="1080" y="1191"/>
                </a:lnTo>
                <a:lnTo>
                  <a:pt x="1081" y="1191"/>
                </a:lnTo>
                <a:lnTo>
                  <a:pt x="1081" y="1192"/>
                </a:lnTo>
                <a:lnTo>
                  <a:pt x="1080" y="1191"/>
                </a:lnTo>
                <a:lnTo>
                  <a:pt x="1080" y="1192"/>
                </a:lnTo>
                <a:lnTo>
                  <a:pt x="1080" y="1193"/>
                </a:lnTo>
                <a:lnTo>
                  <a:pt x="1080" y="1195"/>
                </a:lnTo>
                <a:lnTo>
                  <a:pt x="1080" y="1195"/>
                </a:lnTo>
                <a:lnTo>
                  <a:pt x="1081" y="1196"/>
                </a:lnTo>
                <a:lnTo>
                  <a:pt x="1080" y="1196"/>
                </a:lnTo>
                <a:lnTo>
                  <a:pt x="1080" y="1195"/>
                </a:lnTo>
                <a:lnTo>
                  <a:pt x="1079" y="1195"/>
                </a:lnTo>
                <a:lnTo>
                  <a:pt x="1079" y="1196"/>
                </a:lnTo>
                <a:lnTo>
                  <a:pt x="1079" y="1197"/>
                </a:lnTo>
                <a:lnTo>
                  <a:pt x="1078" y="1196"/>
                </a:lnTo>
                <a:lnTo>
                  <a:pt x="1077" y="1196"/>
                </a:lnTo>
                <a:lnTo>
                  <a:pt x="1077" y="1197"/>
                </a:lnTo>
                <a:lnTo>
                  <a:pt x="1076" y="1197"/>
                </a:lnTo>
                <a:lnTo>
                  <a:pt x="1076" y="1196"/>
                </a:lnTo>
                <a:lnTo>
                  <a:pt x="1075" y="1197"/>
                </a:lnTo>
                <a:lnTo>
                  <a:pt x="1075" y="1196"/>
                </a:lnTo>
                <a:lnTo>
                  <a:pt x="1074" y="1195"/>
                </a:lnTo>
                <a:lnTo>
                  <a:pt x="1075" y="1195"/>
                </a:lnTo>
                <a:lnTo>
                  <a:pt x="1074" y="1195"/>
                </a:lnTo>
                <a:lnTo>
                  <a:pt x="1073" y="1195"/>
                </a:lnTo>
                <a:lnTo>
                  <a:pt x="1073" y="1195"/>
                </a:lnTo>
                <a:lnTo>
                  <a:pt x="1072" y="1195"/>
                </a:lnTo>
                <a:lnTo>
                  <a:pt x="1072" y="1195"/>
                </a:lnTo>
                <a:lnTo>
                  <a:pt x="1071" y="1195"/>
                </a:lnTo>
                <a:lnTo>
                  <a:pt x="1072" y="1196"/>
                </a:lnTo>
                <a:lnTo>
                  <a:pt x="1073" y="1196"/>
                </a:lnTo>
                <a:lnTo>
                  <a:pt x="1074" y="1196"/>
                </a:lnTo>
                <a:lnTo>
                  <a:pt x="1074" y="1197"/>
                </a:lnTo>
                <a:lnTo>
                  <a:pt x="1075" y="1198"/>
                </a:lnTo>
                <a:lnTo>
                  <a:pt x="1075" y="1199"/>
                </a:lnTo>
                <a:lnTo>
                  <a:pt x="1075" y="1200"/>
                </a:lnTo>
                <a:lnTo>
                  <a:pt x="1074" y="1200"/>
                </a:lnTo>
                <a:lnTo>
                  <a:pt x="1074" y="1199"/>
                </a:lnTo>
                <a:lnTo>
                  <a:pt x="1073" y="1199"/>
                </a:lnTo>
                <a:lnTo>
                  <a:pt x="1073" y="1200"/>
                </a:lnTo>
                <a:lnTo>
                  <a:pt x="1072" y="1200"/>
                </a:lnTo>
                <a:lnTo>
                  <a:pt x="1072" y="1201"/>
                </a:lnTo>
                <a:lnTo>
                  <a:pt x="1071" y="1201"/>
                </a:lnTo>
                <a:lnTo>
                  <a:pt x="1071" y="1200"/>
                </a:lnTo>
                <a:lnTo>
                  <a:pt x="1070" y="1202"/>
                </a:lnTo>
                <a:lnTo>
                  <a:pt x="1071" y="1202"/>
                </a:lnTo>
                <a:lnTo>
                  <a:pt x="1072" y="1202"/>
                </a:lnTo>
                <a:lnTo>
                  <a:pt x="1073" y="1202"/>
                </a:lnTo>
                <a:lnTo>
                  <a:pt x="1073" y="1203"/>
                </a:lnTo>
                <a:lnTo>
                  <a:pt x="1074" y="1203"/>
                </a:lnTo>
                <a:lnTo>
                  <a:pt x="1074" y="1204"/>
                </a:lnTo>
                <a:lnTo>
                  <a:pt x="1073" y="1204"/>
                </a:lnTo>
                <a:lnTo>
                  <a:pt x="1073" y="1203"/>
                </a:lnTo>
                <a:lnTo>
                  <a:pt x="1072" y="1203"/>
                </a:lnTo>
                <a:lnTo>
                  <a:pt x="1072" y="1204"/>
                </a:lnTo>
                <a:lnTo>
                  <a:pt x="1072" y="1205"/>
                </a:lnTo>
                <a:lnTo>
                  <a:pt x="1071" y="1204"/>
                </a:lnTo>
                <a:lnTo>
                  <a:pt x="1070" y="1204"/>
                </a:lnTo>
                <a:lnTo>
                  <a:pt x="1068" y="1204"/>
                </a:lnTo>
                <a:lnTo>
                  <a:pt x="1068" y="1205"/>
                </a:lnTo>
                <a:lnTo>
                  <a:pt x="1068" y="1206"/>
                </a:lnTo>
                <a:lnTo>
                  <a:pt x="1068" y="1207"/>
                </a:lnTo>
                <a:lnTo>
                  <a:pt x="1067" y="1207"/>
                </a:lnTo>
                <a:lnTo>
                  <a:pt x="1067" y="1209"/>
                </a:lnTo>
                <a:lnTo>
                  <a:pt x="1068" y="1209"/>
                </a:lnTo>
                <a:lnTo>
                  <a:pt x="1070" y="1209"/>
                </a:lnTo>
                <a:lnTo>
                  <a:pt x="1070" y="1210"/>
                </a:lnTo>
                <a:lnTo>
                  <a:pt x="1071" y="1210"/>
                </a:lnTo>
                <a:lnTo>
                  <a:pt x="1072" y="1210"/>
                </a:lnTo>
                <a:lnTo>
                  <a:pt x="1072" y="1211"/>
                </a:lnTo>
                <a:lnTo>
                  <a:pt x="1071" y="1211"/>
                </a:lnTo>
                <a:lnTo>
                  <a:pt x="1071" y="1210"/>
                </a:lnTo>
                <a:lnTo>
                  <a:pt x="1070" y="1211"/>
                </a:lnTo>
                <a:lnTo>
                  <a:pt x="1070" y="1210"/>
                </a:lnTo>
                <a:lnTo>
                  <a:pt x="1068" y="1210"/>
                </a:lnTo>
                <a:lnTo>
                  <a:pt x="1067" y="1210"/>
                </a:lnTo>
                <a:lnTo>
                  <a:pt x="1066" y="1210"/>
                </a:lnTo>
                <a:lnTo>
                  <a:pt x="1065" y="1211"/>
                </a:lnTo>
                <a:lnTo>
                  <a:pt x="1066" y="1211"/>
                </a:lnTo>
                <a:lnTo>
                  <a:pt x="1066" y="1211"/>
                </a:lnTo>
                <a:lnTo>
                  <a:pt x="1066" y="1212"/>
                </a:lnTo>
                <a:lnTo>
                  <a:pt x="1066" y="1212"/>
                </a:lnTo>
                <a:lnTo>
                  <a:pt x="1065" y="1212"/>
                </a:lnTo>
                <a:lnTo>
                  <a:pt x="1065" y="1214"/>
                </a:lnTo>
                <a:lnTo>
                  <a:pt x="1066" y="1213"/>
                </a:lnTo>
                <a:lnTo>
                  <a:pt x="1066" y="1214"/>
                </a:lnTo>
                <a:lnTo>
                  <a:pt x="1066" y="1214"/>
                </a:lnTo>
                <a:lnTo>
                  <a:pt x="1067" y="1214"/>
                </a:lnTo>
                <a:lnTo>
                  <a:pt x="1066" y="1215"/>
                </a:lnTo>
                <a:lnTo>
                  <a:pt x="1066" y="1216"/>
                </a:lnTo>
                <a:lnTo>
                  <a:pt x="1065" y="1216"/>
                </a:lnTo>
                <a:lnTo>
                  <a:pt x="1066" y="1217"/>
                </a:lnTo>
                <a:lnTo>
                  <a:pt x="1066" y="1217"/>
                </a:lnTo>
                <a:lnTo>
                  <a:pt x="1066" y="1218"/>
                </a:lnTo>
                <a:lnTo>
                  <a:pt x="1066" y="1217"/>
                </a:lnTo>
                <a:lnTo>
                  <a:pt x="1065" y="1217"/>
                </a:lnTo>
                <a:lnTo>
                  <a:pt x="1064" y="1217"/>
                </a:lnTo>
                <a:lnTo>
                  <a:pt x="1064" y="1216"/>
                </a:lnTo>
                <a:lnTo>
                  <a:pt x="1063" y="1215"/>
                </a:lnTo>
                <a:lnTo>
                  <a:pt x="1062" y="1218"/>
                </a:lnTo>
                <a:lnTo>
                  <a:pt x="1062" y="1219"/>
                </a:lnTo>
                <a:lnTo>
                  <a:pt x="1063" y="1219"/>
                </a:lnTo>
                <a:lnTo>
                  <a:pt x="1063" y="1220"/>
                </a:lnTo>
                <a:lnTo>
                  <a:pt x="1062" y="1220"/>
                </a:lnTo>
                <a:lnTo>
                  <a:pt x="1062" y="1219"/>
                </a:lnTo>
                <a:lnTo>
                  <a:pt x="1061" y="1219"/>
                </a:lnTo>
                <a:lnTo>
                  <a:pt x="1060" y="1220"/>
                </a:lnTo>
                <a:lnTo>
                  <a:pt x="1061" y="1221"/>
                </a:lnTo>
                <a:lnTo>
                  <a:pt x="1062" y="1221"/>
                </a:lnTo>
                <a:lnTo>
                  <a:pt x="1063" y="1221"/>
                </a:lnTo>
                <a:lnTo>
                  <a:pt x="1064" y="1221"/>
                </a:lnTo>
                <a:lnTo>
                  <a:pt x="1064" y="1223"/>
                </a:lnTo>
                <a:lnTo>
                  <a:pt x="1063" y="1223"/>
                </a:lnTo>
                <a:lnTo>
                  <a:pt x="1062" y="1223"/>
                </a:lnTo>
                <a:lnTo>
                  <a:pt x="1062" y="1224"/>
                </a:lnTo>
                <a:lnTo>
                  <a:pt x="1061" y="1223"/>
                </a:lnTo>
                <a:lnTo>
                  <a:pt x="1061" y="1224"/>
                </a:lnTo>
                <a:lnTo>
                  <a:pt x="1060" y="1224"/>
                </a:lnTo>
                <a:lnTo>
                  <a:pt x="1059" y="1226"/>
                </a:lnTo>
                <a:lnTo>
                  <a:pt x="1058" y="1231"/>
                </a:lnTo>
                <a:lnTo>
                  <a:pt x="1059" y="1231"/>
                </a:lnTo>
                <a:lnTo>
                  <a:pt x="1060" y="1231"/>
                </a:lnTo>
                <a:lnTo>
                  <a:pt x="1061" y="1230"/>
                </a:lnTo>
                <a:lnTo>
                  <a:pt x="1062" y="1230"/>
                </a:lnTo>
                <a:lnTo>
                  <a:pt x="1062" y="1231"/>
                </a:lnTo>
                <a:lnTo>
                  <a:pt x="1061" y="1231"/>
                </a:lnTo>
                <a:lnTo>
                  <a:pt x="1060" y="1232"/>
                </a:lnTo>
                <a:lnTo>
                  <a:pt x="1059" y="1232"/>
                </a:lnTo>
                <a:lnTo>
                  <a:pt x="1057" y="1235"/>
                </a:lnTo>
                <a:lnTo>
                  <a:pt x="1055" y="1239"/>
                </a:lnTo>
                <a:lnTo>
                  <a:pt x="1057" y="1239"/>
                </a:lnTo>
                <a:lnTo>
                  <a:pt x="1058" y="1239"/>
                </a:lnTo>
                <a:lnTo>
                  <a:pt x="1058" y="1238"/>
                </a:lnTo>
                <a:lnTo>
                  <a:pt x="1059" y="1238"/>
                </a:lnTo>
                <a:lnTo>
                  <a:pt x="1059" y="1237"/>
                </a:lnTo>
                <a:lnTo>
                  <a:pt x="1060" y="1237"/>
                </a:lnTo>
                <a:lnTo>
                  <a:pt x="1060" y="1235"/>
                </a:lnTo>
                <a:lnTo>
                  <a:pt x="1061" y="1235"/>
                </a:lnTo>
                <a:lnTo>
                  <a:pt x="1060" y="1237"/>
                </a:lnTo>
                <a:lnTo>
                  <a:pt x="1059" y="1238"/>
                </a:lnTo>
                <a:lnTo>
                  <a:pt x="1059" y="1239"/>
                </a:lnTo>
                <a:lnTo>
                  <a:pt x="1058" y="1239"/>
                </a:lnTo>
                <a:lnTo>
                  <a:pt x="1058" y="1240"/>
                </a:lnTo>
                <a:lnTo>
                  <a:pt x="1057" y="1240"/>
                </a:lnTo>
                <a:lnTo>
                  <a:pt x="1058" y="1241"/>
                </a:lnTo>
                <a:lnTo>
                  <a:pt x="1059" y="1242"/>
                </a:lnTo>
                <a:lnTo>
                  <a:pt x="1060" y="1242"/>
                </a:lnTo>
                <a:lnTo>
                  <a:pt x="1060" y="1243"/>
                </a:lnTo>
                <a:lnTo>
                  <a:pt x="1059" y="1242"/>
                </a:lnTo>
                <a:lnTo>
                  <a:pt x="1058" y="1242"/>
                </a:lnTo>
                <a:lnTo>
                  <a:pt x="1057" y="1242"/>
                </a:lnTo>
                <a:lnTo>
                  <a:pt x="1055" y="1244"/>
                </a:lnTo>
                <a:lnTo>
                  <a:pt x="1054" y="1246"/>
                </a:lnTo>
                <a:lnTo>
                  <a:pt x="1053" y="1247"/>
                </a:lnTo>
                <a:lnTo>
                  <a:pt x="1052" y="1251"/>
                </a:lnTo>
                <a:lnTo>
                  <a:pt x="1053" y="1251"/>
                </a:lnTo>
                <a:lnTo>
                  <a:pt x="1053" y="1249"/>
                </a:lnTo>
                <a:lnTo>
                  <a:pt x="1054" y="1249"/>
                </a:lnTo>
                <a:lnTo>
                  <a:pt x="1054" y="1248"/>
                </a:lnTo>
                <a:lnTo>
                  <a:pt x="1054" y="1247"/>
                </a:lnTo>
                <a:lnTo>
                  <a:pt x="1055" y="1247"/>
                </a:lnTo>
                <a:lnTo>
                  <a:pt x="1055" y="1248"/>
                </a:lnTo>
                <a:lnTo>
                  <a:pt x="1055" y="1249"/>
                </a:lnTo>
                <a:lnTo>
                  <a:pt x="1054" y="1249"/>
                </a:lnTo>
                <a:lnTo>
                  <a:pt x="1054" y="1251"/>
                </a:lnTo>
                <a:lnTo>
                  <a:pt x="1053" y="1252"/>
                </a:lnTo>
                <a:lnTo>
                  <a:pt x="1052" y="1253"/>
                </a:lnTo>
                <a:lnTo>
                  <a:pt x="1053" y="1254"/>
                </a:lnTo>
                <a:lnTo>
                  <a:pt x="1052" y="1256"/>
                </a:lnTo>
                <a:lnTo>
                  <a:pt x="1053" y="1259"/>
                </a:lnTo>
                <a:lnTo>
                  <a:pt x="1053" y="1262"/>
                </a:lnTo>
                <a:lnTo>
                  <a:pt x="1057" y="1269"/>
                </a:lnTo>
                <a:lnTo>
                  <a:pt x="1058" y="1272"/>
                </a:lnTo>
                <a:lnTo>
                  <a:pt x="1057" y="1272"/>
                </a:lnTo>
                <a:lnTo>
                  <a:pt x="1058" y="1272"/>
                </a:lnTo>
                <a:lnTo>
                  <a:pt x="1060" y="1272"/>
                </a:lnTo>
                <a:lnTo>
                  <a:pt x="1060" y="1271"/>
                </a:lnTo>
                <a:lnTo>
                  <a:pt x="1060" y="1270"/>
                </a:lnTo>
                <a:lnTo>
                  <a:pt x="1060" y="1269"/>
                </a:lnTo>
                <a:lnTo>
                  <a:pt x="1060" y="1268"/>
                </a:lnTo>
                <a:lnTo>
                  <a:pt x="1060" y="1267"/>
                </a:lnTo>
                <a:lnTo>
                  <a:pt x="1060" y="1266"/>
                </a:lnTo>
                <a:lnTo>
                  <a:pt x="1060" y="1265"/>
                </a:lnTo>
                <a:lnTo>
                  <a:pt x="1061" y="1265"/>
                </a:lnTo>
                <a:lnTo>
                  <a:pt x="1061" y="1264"/>
                </a:lnTo>
                <a:lnTo>
                  <a:pt x="1060" y="1264"/>
                </a:lnTo>
                <a:lnTo>
                  <a:pt x="1060" y="1262"/>
                </a:lnTo>
                <a:lnTo>
                  <a:pt x="1061" y="1261"/>
                </a:lnTo>
                <a:lnTo>
                  <a:pt x="1061" y="1260"/>
                </a:lnTo>
                <a:lnTo>
                  <a:pt x="1062" y="1260"/>
                </a:lnTo>
                <a:lnTo>
                  <a:pt x="1061" y="1259"/>
                </a:lnTo>
                <a:lnTo>
                  <a:pt x="1061" y="1258"/>
                </a:lnTo>
                <a:lnTo>
                  <a:pt x="1062" y="1257"/>
                </a:lnTo>
                <a:lnTo>
                  <a:pt x="1062" y="1256"/>
                </a:lnTo>
                <a:lnTo>
                  <a:pt x="1062" y="1255"/>
                </a:lnTo>
                <a:lnTo>
                  <a:pt x="1061" y="1255"/>
                </a:lnTo>
                <a:lnTo>
                  <a:pt x="1061" y="1254"/>
                </a:lnTo>
                <a:lnTo>
                  <a:pt x="1062" y="1254"/>
                </a:lnTo>
                <a:lnTo>
                  <a:pt x="1062" y="1253"/>
                </a:lnTo>
                <a:lnTo>
                  <a:pt x="1063" y="1252"/>
                </a:lnTo>
                <a:lnTo>
                  <a:pt x="1062" y="1252"/>
                </a:lnTo>
                <a:lnTo>
                  <a:pt x="1062" y="1251"/>
                </a:lnTo>
                <a:lnTo>
                  <a:pt x="1063" y="1251"/>
                </a:lnTo>
                <a:lnTo>
                  <a:pt x="1064" y="1251"/>
                </a:lnTo>
                <a:lnTo>
                  <a:pt x="1064" y="1249"/>
                </a:lnTo>
                <a:lnTo>
                  <a:pt x="1063" y="1249"/>
                </a:lnTo>
                <a:lnTo>
                  <a:pt x="1063" y="1248"/>
                </a:lnTo>
                <a:lnTo>
                  <a:pt x="1063" y="1247"/>
                </a:lnTo>
                <a:lnTo>
                  <a:pt x="1064" y="1246"/>
                </a:lnTo>
                <a:lnTo>
                  <a:pt x="1063" y="1246"/>
                </a:lnTo>
                <a:lnTo>
                  <a:pt x="1064" y="1246"/>
                </a:lnTo>
                <a:lnTo>
                  <a:pt x="1065" y="1245"/>
                </a:lnTo>
                <a:lnTo>
                  <a:pt x="1066" y="1244"/>
                </a:lnTo>
                <a:lnTo>
                  <a:pt x="1066" y="1243"/>
                </a:lnTo>
                <a:lnTo>
                  <a:pt x="1066" y="1242"/>
                </a:lnTo>
                <a:lnTo>
                  <a:pt x="1066" y="1242"/>
                </a:lnTo>
                <a:lnTo>
                  <a:pt x="1066" y="1241"/>
                </a:lnTo>
                <a:lnTo>
                  <a:pt x="1067" y="1241"/>
                </a:lnTo>
                <a:lnTo>
                  <a:pt x="1067" y="1240"/>
                </a:lnTo>
                <a:lnTo>
                  <a:pt x="1068" y="1240"/>
                </a:lnTo>
                <a:lnTo>
                  <a:pt x="1070" y="1240"/>
                </a:lnTo>
                <a:lnTo>
                  <a:pt x="1070" y="1241"/>
                </a:lnTo>
                <a:lnTo>
                  <a:pt x="1071" y="1241"/>
                </a:lnTo>
                <a:lnTo>
                  <a:pt x="1072" y="1241"/>
                </a:lnTo>
                <a:lnTo>
                  <a:pt x="1073" y="1241"/>
                </a:lnTo>
                <a:lnTo>
                  <a:pt x="1073" y="1240"/>
                </a:lnTo>
                <a:lnTo>
                  <a:pt x="1072" y="1240"/>
                </a:lnTo>
                <a:lnTo>
                  <a:pt x="1072" y="1239"/>
                </a:lnTo>
                <a:lnTo>
                  <a:pt x="1071" y="1239"/>
                </a:lnTo>
                <a:lnTo>
                  <a:pt x="1071" y="1238"/>
                </a:lnTo>
                <a:lnTo>
                  <a:pt x="1070" y="1238"/>
                </a:lnTo>
                <a:lnTo>
                  <a:pt x="1070" y="1237"/>
                </a:lnTo>
                <a:lnTo>
                  <a:pt x="1068" y="1237"/>
                </a:lnTo>
                <a:lnTo>
                  <a:pt x="1068" y="1235"/>
                </a:lnTo>
                <a:lnTo>
                  <a:pt x="1070" y="1235"/>
                </a:lnTo>
                <a:lnTo>
                  <a:pt x="1070" y="1237"/>
                </a:lnTo>
                <a:lnTo>
                  <a:pt x="1071" y="1237"/>
                </a:lnTo>
                <a:lnTo>
                  <a:pt x="1071" y="1235"/>
                </a:lnTo>
                <a:lnTo>
                  <a:pt x="1071" y="1234"/>
                </a:lnTo>
                <a:lnTo>
                  <a:pt x="1071" y="1233"/>
                </a:lnTo>
                <a:lnTo>
                  <a:pt x="1071" y="1232"/>
                </a:lnTo>
                <a:lnTo>
                  <a:pt x="1071" y="1231"/>
                </a:lnTo>
                <a:lnTo>
                  <a:pt x="1072" y="1230"/>
                </a:lnTo>
                <a:lnTo>
                  <a:pt x="1072" y="1231"/>
                </a:lnTo>
                <a:lnTo>
                  <a:pt x="1072" y="1232"/>
                </a:lnTo>
                <a:lnTo>
                  <a:pt x="1073" y="1232"/>
                </a:lnTo>
                <a:lnTo>
                  <a:pt x="1073" y="1231"/>
                </a:lnTo>
                <a:lnTo>
                  <a:pt x="1074" y="1231"/>
                </a:lnTo>
                <a:lnTo>
                  <a:pt x="1074" y="1230"/>
                </a:lnTo>
                <a:lnTo>
                  <a:pt x="1074" y="1229"/>
                </a:lnTo>
                <a:lnTo>
                  <a:pt x="1075" y="1229"/>
                </a:lnTo>
                <a:lnTo>
                  <a:pt x="1076" y="1229"/>
                </a:lnTo>
                <a:lnTo>
                  <a:pt x="1077" y="1230"/>
                </a:lnTo>
                <a:lnTo>
                  <a:pt x="1078" y="1230"/>
                </a:lnTo>
                <a:lnTo>
                  <a:pt x="1078" y="1229"/>
                </a:lnTo>
                <a:lnTo>
                  <a:pt x="1078" y="1228"/>
                </a:lnTo>
                <a:lnTo>
                  <a:pt x="1077" y="1228"/>
                </a:lnTo>
                <a:lnTo>
                  <a:pt x="1077" y="1227"/>
                </a:lnTo>
                <a:lnTo>
                  <a:pt x="1076" y="1227"/>
                </a:lnTo>
                <a:lnTo>
                  <a:pt x="1077" y="1225"/>
                </a:lnTo>
                <a:lnTo>
                  <a:pt x="1078" y="1225"/>
                </a:lnTo>
                <a:lnTo>
                  <a:pt x="1078" y="1224"/>
                </a:lnTo>
                <a:lnTo>
                  <a:pt x="1079" y="1223"/>
                </a:lnTo>
                <a:lnTo>
                  <a:pt x="1080" y="1223"/>
                </a:lnTo>
                <a:lnTo>
                  <a:pt x="1080" y="1224"/>
                </a:lnTo>
                <a:lnTo>
                  <a:pt x="1080" y="1225"/>
                </a:lnTo>
                <a:lnTo>
                  <a:pt x="1081" y="1225"/>
                </a:lnTo>
                <a:lnTo>
                  <a:pt x="1081" y="1226"/>
                </a:lnTo>
                <a:lnTo>
                  <a:pt x="1082" y="1226"/>
                </a:lnTo>
                <a:lnTo>
                  <a:pt x="1084" y="1226"/>
                </a:lnTo>
                <a:lnTo>
                  <a:pt x="1084" y="1225"/>
                </a:lnTo>
                <a:lnTo>
                  <a:pt x="1085" y="1225"/>
                </a:lnTo>
                <a:lnTo>
                  <a:pt x="1084" y="1224"/>
                </a:lnTo>
                <a:lnTo>
                  <a:pt x="1082" y="1223"/>
                </a:lnTo>
                <a:lnTo>
                  <a:pt x="1082" y="1221"/>
                </a:lnTo>
                <a:lnTo>
                  <a:pt x="1084" y="1221"/>
                </a:lnTo>
                <a:lnTo>
                  <a:pt x="1085" y="1220"/>
                </a:lnTo>
                <a:lnTo>
                  <a:pt x="1085" y="1220"/>
                </a:lnTo>
                <a:lnTo>
                  <a:pt x="1084" y="1220"/>
                </a:lnTo>
                <a:lnTo>
                  <a:pt x="1082" y="1220"/>
                </a:lnTo>
                <a:lnTo>
                  <a:pt x="1081" y="1220"/>
                </a:lnTo>
                <a:lnTo>
                  <a:pt x="1081" y="1220"/>
                </a:lnTo>
                <a:lnTo>
                  <a:pt x="1081" y="1219"/>
                </a:lnTo>
                <a:lnTo>
                  <a:pt x="1082" y="1219"/>
                </a:lnTo>
                <a:lnTo>
                  <a:pt x="1082" y="1218"/>
                </a:lnTo>
                <a:lnTo>
                  <a:pt x="1082" y="1217"/>
                </a:lnTo>
                <a:lnTo>
                  <a:pt x="1084" y="1217"/>
                </a:lnTo>
                <a:lnTo>
                  <a:pt x="1084" y="1218"/>
                </a:lnTo>
                <a:lnTo>
                  <a:pt x="1085" y="1218"/>
                </a:lnTo>
                <a:lnTo>
                  <a:pt x="1085" y="1219"/>
                </a:lnTo>
                <a:lnTo>
                  <a:pt x="1086" y="1219"/>
                </a:lnTo>
                <a:lnTo>
                  <a:pt x="1086" y="1220"/>
                </a:lnTo>
                <a:lnTo>
                  <a:pt x="1087" y="1219"/>
                </a:lnTo>
                <a:lnTo>
                  <a:pt x="1087" y="1218"/>
                </a:lnTo>
                <a:lnTo>
                  <a:pt x="1087" y="1217"/>
                </a:lnTo>
                <a:lnTo>
                  <a:pt x="1086" y="1217"/>
                </a:lnTo>
                <a:lnTo>
                  <a:pt x="1085" y="1217"/>
                </a:lnTo>
                <a:lnTo>
                  <a:pt x="1085" y="1216"/>
                </a:lnTo>
                <a:lnTo>
                  <a:pt x="1084" y="1215"/>
                </a:lnTo>
                <a:lnTo>
                  <a:pt x="1085" y="1215"/>
                </a:lnTo>
                <a:lnTo>
                  <a:pt x="1085" y="1214"/>
                </a:lnTo>
                <a:lnTo>
                  <a:pt x="1086" y="1214"/>
                </a:lnTo>
                <a:lnTo>
                  <a:pt x="1086" y="1213"/>
                </a:lnTo>
                <a:lnTo>
                  <a:pt x="1086" y="1212"/>
                </a:lnTo>
                <a:lnTo>
                  <a:pt x="1087" y="1212"/>
                </a:lnTo>
                <a:lnTo>
                  <a:pt x="1087" y="1211"/>
                </a:lnTo>
                <a:lnTo>
                  <a:pt x="1088" y="1211"/>
                </a:lnTo>
                <a:lnTo>
                  <a:pt x="1088" y="1210"/>
                </a:lnTo>
                <a:lnTo>
                  <a:pt x="1089" y="1210"/>
                </a:lnTo>
                <a:lnTo>
                  <a:pt x="1089" y="1209"/>
                </a:lnTo>
                <a:lnTo>
                  <a:pt x="1090" y="1209"/>
                </a:lnTo>
                <a:lnTo>
                  <a:pt x="1091" y="1209"/>
                </a:lnTo>
                <a:lnTo>
                  <a:pt x="1092" y="1209"/>
                </a:lnTo>
                <a:lnTo>
                  <a:pt x="1092" y="1207"/>
                </a:lnTo>
                <a:lnTo>
                  <a:pt x="1091" y="1207"/>
                </a:lnTo>
                <a:lnTo>
                  <a:pt x="1091" y="1206"/>
                </a:lnTo>
                <a:lnTo>
                  <a:pt x="1090" y="1206"/>
                </a:lnTo>
                <a:lnTo>
                  <a:pt x="1090" y="1205"/>
                </a:lnTo>
                <a:lnTo>
                  <a:pt x="1090" y="1204"/>
                </a:lnTo>
                <a:lnTo>
                  <a:pt x="1091" y="1204"/>
                </a:lnTo>
                <a:lnTo>
                  <a:pt x="1091" y="1203"/>
                </a:lnTo>
                <a:lnTo>
                  <a:pt x="1092" y="1202"/>
                </a:lnTo>
                <a:lnTo>
                  <a:pt x="1092" y="1201"/>
                </a:lnTo>
                <a:lnTo>
                  <a:pt x="1092" y="1201"/>
                </a:lnTo>
                <a:lnTo>
                  <a:pt x="1093" y="1201"/>
                </a:lnTo>
                <a:lnTo>
                  <a:pt x="1096" y="1197"/>
                </a:lnTo>
                <a:lnTo>
                  <a:pt x="1096" y="1196"/>
                </a:lnTo>
                <a:lnTo>
                  <a:pt x="1095" y="1196"/>
                </a:lnTo>
                <a:lnTo>
                  <a:pt x="1095" y="1195"/>
                </a:lnTo>
                <a:lnTo>
                  <a:pt x="1096" y="1195"/>
                </a:lnTo>
                <a:lnTo>
                  <a:pt x="1096" y="1195"/>
                </a:lnTo>
                <a:lnTo>
                  <a:pt x="1098" y="1195"/>
                </a:lnTo>
                <a:lnTo>
                  <a:pt x="1098" y="1195"/>
                </a:lnTo>
                <a:lnTo>
                  <a:pt x="1100" y="1193"/>
                </a:lnTo>
                <a:lnTo>
                  <a:pt x="1100" y="1192"/>
                </a:lnTo>
                <a:lnTo>
                  <a:pt x="1101" y="1191"/>
                </a:lnTo>
                <a:lnTo>
                  <a:pt x="1104" y="1187"/>
                </a:lnTo>
                <a:lnTo>
                  <a:pt x="1105" y="1186"/>
                </a:lnTo>
                <a:lnTo>
                  <a:pt x="1106" y="1186"/>
                </a:lnTo>
                <a:lnTo>
                  <a:pt x="1107" y="1185"/>
                </a:lnTo>
                <a:lnTo>
                  <a:pt x="1107" y="1184"/>
                </a:lnTo>
                <a:lnTo>
                  <a:pt x="1106" y="1184"/>
                </a:lnTo>
                <a:lnTo>
                  <a:pt x="1106" y="1185"/>
                </a:lnTo>
                <a:lnTo>
                  <a:pt x="1105" y="1185"/>
                </a:lnTo>
                <a:lnTo>
                  <a:pt x="1105" y="1184"/>
                </a:lnTo>
                <a:lnTo>
                  <a:pt x="1104" y="1185"/>
                </a:lnTo>
                <a:lnTo>
                  <a:pt x="1103" y="1185"/>
                </a:lnTo>
                <a:lnTo>
                  <a:pt x="1103" y="1186"/>
                </a:lnTo>
                <a:lnTo>
                  <a:pt x="1103" y="1187"/>
                </a:lnTo>
                <a:lnTo>
                  <a:pt x="1102" y="1188"/>
                </a:lnTo>
                <a:lnTo>
                  <a:pt x="1101" y="1188"/>
                </a:lnTo>
                <a:lnTo>
                  <a:pt x="1100" y="1188"/>
                </a:lnTo>
                <a:lnTo>
                  <a:pt x="1100" y="1187"/>
                </a:lnTo>
                <a:lnTo>
                  <a:pt x="1100" y="1186"/>
                </a:lnTo>
                <a:lnTo>
                  <a:pt x="1101" y="1185"/>
                </a:lnTo>
                <a:lnTo>
                  <a:pt x="1101" y="1184"/>
                </a:lnTo>
                <a:lnTo>
                  <a:pt x="1101" y="1183"/>
                </a:lnTo>
                <a:lnTo>
                  <a:pt x="1102" y="1183"/>
                </a:lnTo>
                <a:lnTo>
                  <a:pt x="1102" y="1182"/>
                </a:lnTo>
                <a:lnTo>
                  <a:pt x="1103" y="1182"/>
                </a:lnTo>
                <a:lnTo>
                  <a:pt x="1104" y="1183"/>
                </a:lnTo>
                <a:lnTo>
                  <a:pt x="1104" y="1182"/>
                </a:lnTo>
                <a:lnTo>
                  <a:pt x="1105" y="1181"/>
                </a:lnTo>
                <a:lnTo>
                  <a:pt x="1104" y="1181"/>
                </a:lnTo>
                <a:lnTo>
                  <a:pt x="1104" y="1179"/>
                </a:lnTo>
                <a:lnTo>
                  <a:pt x="1105" y="1179"/>
                </a:lnTo>
                <a:lnTo>
                  <a:pt x="1106" y="1179"/>
                </a:lnTo>
                <a:lnTo>
                  <a:pt x="1106" y="1178"/>
                </a:lnTo>
                <a:lnTo>
                  <a:pt x="1106" y="1177"/>
                </a:lnTo>
                <a:lnTo>
                  <a:pt x="1105" y="1176"/>
                </a:lnTo>
                <a:lnTo>
                  <a:pt x="1105" y="1175"/>
                </a:lnTo>
                <a:lnTo>
                  <a:pt x="1106" y="1175"/>
                </a:lnTo>
                <a:lnTo>
                  <a:pt x="1106" y="1174"/>
                </a:lnTo>
                <a:lnTo>
                  <a:pt x="1106" y="1173"/>
                </a:lnTo>
                <a:lnTo>
                  <a:pt x="1107" y="1173"/>
                </a:lnTo>
                <a:lnTo>
                  <a:pt x="1108" y="1173"/>
                </a:lnTo>
                <a:lnTo>
                  <a:pt x="1108" y="1172"/>
                </a:lnTo>
                <a:lnTo>
                  <a:pt x="1108" y="1171"/>
                </a:lnTo>
                <a:lnTo>
                  <a:pt x="1109" y="1171"/>
                </a:lnTo>
                <a:lnTo>
                  <a:pt x="1110" y="1171"/>
                </a:lnTo>
                <a:lnTo>
                  <a:pt x="1110" y="1170"/>
                </a:lnTo>
                <a:lnTo>
                  <a:pt x="1110" y="1169"/>
                </a:lnTo>
                <a:lnTo>
                  <a:pt x="1110" y="1169"/>
                </a:lnTo>
                <a:lnTo>
                  <a:pt x="1112" y="1169"/>
                </a:lnTo>
                <a:lnTo>
                  <a:pt x="1112" y="1168"/>
                </a:lnTo>
                <a:lnTo>
                  <a:pt x="1113" y="1169"/>
                </a:lnTo>
                <a:lnTo>
                  <a:pt x="1113" y="1168"/>
                </a:lnTo>
                <a:lnTo>
                  <a:pt x="1113" y="1167"/>
                </a:lnTo>
                <a:lnTo>
                  <a:pt x="1113" y="1165"/>
                </a:lnTo>
                <a:lnTo>
                  <a:pt x="1114" y="1165"/>
                </a:lnTo>
                <a:lnTo>
                  <a:pt x="1114" y="1164"/>
                </a:lnTo>
                <a:lnTo>
                  <a:pt x="1113" y="1163"/>
                </a:lnTo>
                <a:lnTo>
                  <a:pt x="1113" y="1162"/>
                </a:lnTo>
                <a:lnTo>
                  <a:pt x="1114" y="1162"/>
                </a:lnTo>
                <a:lnTo>
                  <a:pt x="1115" y="1162"/>
                </a:lnTo>
                <a:lnTo>
                  <a:pt x="1115" y="1161"/>
                </a:lnTo>
                <a:lnTo>
                  <a:pt x="1115" y="1160"/>
                </a:lnTo>
                <a:lnTo>
                  <a:pt x="1115" y="1159"/>
                </a:lnTo>
                <a:lnTo>
                  <a:pt x="1116" y="1159"/>
                </a:lnTo>
                <a:lnTo>
                  <a:pt x="1116" y="1160"/>
                </a:lnTo>
                <a:lnTo>
                  <a:pt x="1117" y="1160"/>
                </a:lnTo>
                <a:lnTo>
                  <a:pt x="1118" y="1160"/>
                </a:lnTo>
                <a:lnTo>
                  <a:pt x="1118" y="1160"/>
                </a:lnTo>
                <a:lnTo>
                  <a:pt x="1118" y="1159"/>
                </a:lnTo>
                <a:lnTo>
                  <a:pt x="1118" y="1158"/>
                </a:lnTo>
                <a:lnTo>
                  <a:pt x="1118" y="1157"/>
                </a:lnTo>
                <a:lnTo>
                  <a:pt x="1118" y="1156"/>
                </a:lnTo>
                <a:lnTo>
                  <a:pt x="1118" y="1155"/>
                </a:lnTo>
                <a:lnTo>
                  <a:pt x="1119" y="1154"/>
                </a:lnTo>
                <a:lnTo>
                  <a:pt x="1120" y="1154"/>
                </a:lnTo>
                <a:lnTo>
                  <a:pt x="1120" y="1152"/>
                </a:lnTo>
                <a:lnTo>
                  <a:pt x="1121" y="1152"/>
                </a:lnTo>
                <a:lnTo>
                  <a:pt x="1121" y="1151"/>
                </a:lnTo>
                <a:lnTo>
                  <a:pt x="1120" y="1151"/>
                </a:lnTo>
                <a:lnTo>
                  <a:pt x="1121" y="1150"/>
                </a:lnTo>
                <a:lnTo>
                  <a:pt x="1121" y="1149"/>
                </a:lnTo>
                <a:lnTo>
                  <a:pt x="1121" y="1148"/>
                </a:lnTo>
                <a:lnTo>
                  <a:pt x="1121" y="1147"/>
                </a:lnTo>
                <a:lnTo>
                  <a:pt x="1122" y="1147"/>
                </a:lnTo>
                <a:lnTo>
                  <a:pt x="1122" y="1146"/>
                </a:lnTo>
                <a:lnTo>
                  <a:pt x="1123" y="1145"/>
                </a:lnTo>
                <a:lnTo>
                  <a:pt x="1122" y="1145"/>
                </a:lnTo>
                <a:lnTo>
                  <a:pt x="1122" y="1144"/>
                </a:lnTo>
                <a:lnTo>
                  <a:pt x="1123" y="1144"/>
                </a:lnTo>
                <a:lnTo>
                  <a:pt x="1124" y="1144"/>
                </a:lnTo>
                <a:lnTo>
                  <a:pt x="1124" y="1143"/>
                </a:lnTo>
                <a:lnTo>
                  <a:pt x="1126" y="1143"/>
                </a:lnTo>
                <a:lnTo>
                  <a:pt x="1127" y="1143"/>
                </a:lnTo>
                <a:lnTo>
                  <a:pt x="1127" y="1143"/>
                </a:lnTo>
                <a:lnTo>
                  <a:pt x="1128" y="1143"/>
                </a:lnTo>
                <a:lnTo>
                  <a:pt x="1127" y="1144"/>
                </a:lnTo>
                <a:lnTo>
                  <a:pt x="1127" y="1145"/>
                </a:lnTo>
                <a:lnTo>
                  <a:pt x="1127" y="1146"/>
                </a:lnTo>
                <a:lnTo>
                  <a:pt x="1127" y="1147"/>
                </a:lnTo>
                <a:lnTo>
                  <a:pt x="1128" y="1147"/>
                </a:lnTo>
                <a:lnTo>
                  <a:pt x="1128" y="1146"/>
                </a:lnTo>
                <a:lnTo>
                  <a:pt x="1128" y="1145"/>
                </a:lnTo>
                <a:lnTo>
                  <a:pt x="1129" y="1144"/>
                </a:lnTo>
                <a:lnTo>
                  <a:pt x="1129" y="1145"/>
                </a:lnTo>
                <a:lnTo>
                  <a:pt x="1130" y="1145"/>
                </a:lnTo>
                <a:lnTo>
                  <a:pt x="1130" y="1144"/>
                </a:lnTo>
                <a:lnTo>
                  <a:pt x="1131" y="1143"/>
                </a:lnTo>
                <a:lnTo>
                  <a:pt x="1131" y="1143"/>
                </a:lnTo>
                <a:lnTo>
                  <a:pt x="1131" y="1142"/>
                </a:lnTo>
                <a:lnTo>
                  <a:pt x="1132" y="1142"/>
                </a:lnTo>
                <a:lnTo>
                  <a:pt x="1132" y="1141"/>
                </a:lnTo>
                <a:lnTo>
                  <a:pt x="1133" y="1141"/>
                </a:lnTo>
                <a:lnTo>
                  <a:pt x="1133" y="1140"/>
                </a:lnTo>
                <a:lnTo>
                  <a:pt x="1132" y="1140"/>
                </a:lnTo>
                <a:lnTo>
                  <a:pt x="1133" y="1138"/>
                </a:lnTo>
                <a:lnTo>
                  <a:pt x="1134" y="1137"/>
                </a:lnTo>
                <a:lnTo>
                  <a:pt x="1134" y="1136"/>
                </a:lnTo>
                <a:lnTo>
                  <a:pt x="1135" y="1136"/>
                </a:lnTo>
                <a:lnTo>
                  <a:pt x="1135" y="1137"/>
                </a:lnTo>
                <a:lnTo>
                  <a:pt x="1134" y="1137"/>
                </a:lnTo>
                <a:lnTo>
                  <a:pt x="1134" y="1138"/>
                </a:lnTo>
                <a:lnTo>
                  <a:pt x="1134" y="1140"/>
                </a:lnTo>
                <a:lnTo>
                  <a:pt x="1134" y="1141"/>
                </a:lnTo>
                <a:lnTo>
                  <a:pt x="1133" y="1142"/>
                </a:lnTo>
                <a:lnTo>
                  <a:pt x="1133" y="1143"/>
                </a:lnTo>
                <a:lnTo>
                  <a:pt x="1133" y="1143"/>
                </a:lnTo>
                <a:lnTo>
                  <a:pt x="1132" y="1143"/>
                </a:lnTo>
                <a:lnTo>
                  <a:pt x="1132" y="1144"/>
                </a:lnTo>
                <a:lnTo>
                  <a:pt x="1132" y="1145"/>
                </a:lnTo>
                <a:lnTo>
                  <a:pt x="1131" y="1145"/>
                </a:lnTo>
                <a:lnTo>
                  <a:pt x="1131" y="1146"/>
                </a:lnTo>
                <a:lnTo>
                  <a:pt x="1130" y="1146"/>
                </a:lnTo>
                <a:lnTo>
                  <a:pt x="1130" y="1147"/>
                </a:lnTo>
                <a:lnTo>
                  <a:pt x="1131" y="1147"/>
                </a:lnTo>
                <a:lnTo>
                  <a:pt x="1131" y="1148"/>
                </a:lnTo>
                <a:lnTo>
                  <a:pt x="1130" y="1148"/>
                </a:lnTo>
                <a:lnTo>
                  <a:pt x="1130" y="1149"/>
                </a:lnTo>
                <a:lnTo>
                  <a:pt x="1129" y="1149"/>
                </a:lnTo>
                <a:lnTo>
                  <a:pt x="1130" y="1150"/>
                </a:lnTo>
                <a:lnTo>
                  <a:pt x="1129" y="1150"/>
                </a:lnTo>
                <a:lnTo>
                  <a:pt x="1129" y="1151"/>
                </a:lnTo>
                <a:lnTo>
                  <a:pt x="1128" y="1151"/>
                </a:lnTo>
                <a:lnTo>
                  <a:pt x="1128" y="1152"/>
                </a:lnTo>
                <a:lnTo>
                  <a:pt x="1128" y="1154"/>
                </a:lnTo>
                <a:lnTo>
                  <a:pt x="1128" y="1155"/>
                </a:lnTo>
                <a:lnTo>
                  <a:pt x="1128" y="1156"/>
                </a:lnTo>
                <a:lnTo>
                  <a:pt x="1128" y="1157"/>
                </a:lnTo>
                <a:lnTo>
                  <a:pt x="1128" y="1158"/>
                </a:lnTo>
                <a:lnTo>
                  <a:pt x="1127" y="1158"/>
                </a:lnTo>
                <a:lnTo>
                  <a:pt x="1127" y="1159"/>
                </a:lnTo>
                <a:lnTo>
                  <a:pt x="1126" y="1159"/>
                </a:lnTo>
                <a:lnTo>
                  <a:pt x="1126" y="1160"/>
                </a:lnTo>
                <a:lnTo>
                  <a:pt x="1126" y="1161"/>
                </a:lnTo>
                <a:lnTo>
                  <a:pt x="1124" y="1161"/>
                </a:lnTo>
                <a:lnTo>
                  <a:pt x="1126" y="1162"/>
                </a:lnTo>
                <a:lnTo>
                  <a:pt x="1124" y="1163"/>
                </a:lnTo>
                <a:lnTo>
                  <a:pt x="1123" y="1163"/>
                </a:lnTo>
                <a:lnTo>
                  <a:pt x="1123" y="1164"/>
                </a:lnTo>
                <a:lnTo>
                  <a:pt x="1122" y="1164"/>
                </a:lnTo>
                <a:lnTo>
                  <a:pt x="1122" y="1165"/>
                </a:lnTo>
                <a:lnTo>
                  <a:pt x="1123" y="1167"/>
                </a:lnTo>
                <a:lnTo>
                  <a:pt x="1122" y="1168"/>
                </a:lnTo>
                <a:lnTo>
                  <a:pt x="1122" y="1169"/>
                </a:lnTo>
                <a:lnTo>
                  <a:pt x="1124" y="1167"/>
                </a:lnTo>
                <a:lnTo>
                  <a:pt x="1128" y="1160"/>
                </a:lnTo>
                <a:lnTo>
                  <a:pt x="1129" y="1157"/>
                </a:lnTo>
                <a:lnTo>
                  <a:pt x="1131" y="1150"/>
                </a:lnTo>
                <a:lnTo>
                  <a:pt x="1136" y="1135"/>
                </a:lnTo>
                <a:lnTo>
                  <a:pt x="1135" y="1135"/>
                </a:lnTo>
                <a:lnTo>
                  <a:pt x="1135" y="1134"/>
                </a:lnTo>
                <a:lnTo>
                  <a:pt x="1136" y="1134"/>
                </a:lnTo>
                <a:lnTo>
                  <a:pt x="1137" y="1134"/>
                </a:lnTo>
                <a:lnTo>
                  <a:pt x="1136" y="1133"/>
                </a:lnTo>
                <a:lnTo>
                  <a:pt x="1136" y="1132"/>
                </a:lnTo>
                <a:lnTo>
                  <a:pt x="1136" y="1131"/>
                </a:lnTo>
                <a:lnTo>
                  <a:pt x="1135" y="1131"/>
                </a:lnTo>
                <a:lnTo>
                  <a:pt x="1135" y="1130"/>
                </a:lnTo>
                <a:lnTo>
                  <a:pt x="1134" y="1130"/>
                </a:lnTo>
                <a:lnTo>
                  <a:pt x="1133" y="1130"/>
                </a:lnTo>
                <a:lnTo>
                  <a:pt x="1133" y="1129"/>
                </a:lnTo>
                <a:lnTo>
                  <a:pt x="1134" y="1129"/>
                </a:lnTo>
                <a:lnTo>
                  <a:pt x="1134" y="1128"/>
                </a:lnTo>
                <a:lnTo>
                  <a:pt x="1133" y="1128"/>
                </a:lnTo>
                <a:lnTo>
                  <a:pt x="1133" y="1127"/>
                </a:lnTo>
                <a:lnTo>
                  <a:pt x="1133" y="1126"/>
                </a:lnTo>
                <a:lnTo>
                  <a:pt x="1132" y="1126"/>
                </a:lnTo>
                <a:lnTo>
                  <a:pt x="1131" y="1124"/>
                </a:lnTo>
                <a:lnTo>
                  <a:pt x="1130" y="1124"/>
                </a:lnTo>
                <a:lnTo>
                  <a:pt x="1129" y="1123"/>
                </a:lnTo>
                <a:lnTo>
                  <a:pt x="1130" y="1123"/>
                </a:lnTo>
                <a:lnTo>
                  <a:pt x="1131" y="1123"/>
                </a:lnTo>
                <a:lnTo>
                  <a:pt x="1131" y="1124"/>
                </a:lnTo>
                <a:lnTo>
                  <a:pt x="1132" y="1124"/>
                </a:lnTo>
                <a:lnTo>
                  <a:pt x="1133" y="1124"/>
                </a:lnTo>
                <a:lnTo>
                  <a:pt x="1133" y="1126"/>
                </a:lnTo>
                <a:lnTo>
                  <a:pt x="1134" y="1126"/>
                </a:lnTo>
                <a:lnTo>
                  <a:pt x="1134" y="1124"/>
                </a:lnTo>
                <a:lnTo>
                  <a:pt x="1135" y="1126"/>
                </a:lnTo>
                <a:lnTo>
                  <a:pt x="1135" y="1124"/>
                </a:lnTo>
                <a:lnTo>
                  <a:pt x="1136" y="1126"/>
                </a:lnTo>
                <a:lnTo>
                  <a:pt x="1136" y="1124"/>
                </a:lnTo>
                <a:lnTo>
                  <a:pt x="1136" y="1123"/>
                </a:lnTo>
                <a:lnTo>
                  <a:pt x="1135" y="1123"/>
                </a:lnTo>
                <a:lnTo>
                  <a:pt x="1135" y="1122"/>
                </a:lnTo>
                <a:lnTo>
                  <a:pt x="1135" y="1121"/>
                </a:lnTo>
                <a:lnTo>
                  <a:pt x="1134" y="1121"/>
                </a:lnTo>
                <a:lnTo>
                  <a:pt x="1134" y="1120"/>
                </a:lnTo>
                <a:lnTo>
                  <a:pt x="1133" y="1120"/>
                </a:lnTo>
                <a:lnTo>
                  <a:pt x="1133" y="1119"/>
                </a:lnTo>
                <a:lnTo>
                  <a:pt x="1134" y="1119"/>
                </a:lnTo>
                <a:lnTo>
                  <a:pt x="1134" y="1120"/>
                </a:lnTo>
                <a:lnTo>
                  <a:pt x="1135" y="1120"/>
                </a:lnTo>
                <a:lnTo>
                  <a:pt x="1136" y="1121"/>
                </a:lnTo>
                <a:lnTo>
                  <a:pt x="1136" y="1120"/>
                </a:lnTo>
                <a:lnTo>
                  <a:pt x="1137" y="1120"/>
                </a:lnTo>
                <a:lnTo>
                  <a:pt x="1137" y="1119"/>
                </a:lnTo>
                <a:lnTo>
                  <a:pt x="1137" y="1118"/>
                </a:lnTo>
                <a:lnTo>
                  <a:pt x="1138" y="1118"/>
                </a:lnTo>
                <a:lnTo>
                  <a:pt x="1138" y="1117"/>
                </a:lnTo>
                <a:lnTo>
                  <a:pt x="1138" y="1117"/>
                </a:lnTo>
                <a:lnTo>
                  <a:pt x="1138" y="1116"/>
                </a:lnTo>
                <a:lnTo>
                  <a:pt x="1140" y="1117"/>
                </a:lnTo>
                <a:lnTo>
                  <a:pt x="1140" y="1116"/>
                </a:lnTo>
                <a:lnTo>
                  <a:pt x="1140" y="1115"/>
                </a:lnTo>
                <a:lnTo>
                  <a:pt x="1140" y="1114"/>
                </a:lnTo>
                <a:lnTo>
                  <a:pt x="1141" y="1114"/>
                </a:lnTo>
                <a:lnTo>
                  <a:pt x="1140" y="1102"/>
                </a:lnTo>
                <a:lnTo>
                  <a:pt x="1140" y="1101"/>
                </a:lnTo>
                <a:lnTo>
                  <a:pt x="1138" y="1101"/>
                </a:lnTo>
                <a:lnTo>
                  <a:pt x="1138" y="1102"/>
                </a:lnTo>
                <a:lnTo>
                  <a:pt x="1138" y="1103"/>
                </a:lnTo>
                <a:lnTo>
                  <a:pt x="1140" y="1103"/>
                </a:lnTo>
                <a:lnTo>
                  <a:pt x="1140" y="1104"/>
                </a:lnTo>
                <a:lnTo>
                  <a:pt x="1140" y="1105"/>
                </a:lnTo>
                <a:lnTo>
                  <a:pt x="1138" y="1105"/>
                </a:lnTo>
                <a:lnTo>
                  <a:pt x="1138" y="1104"/>
                </a:lnTo>
                <a:lnTo>
                  <a:pt x="1137" y="1104"/>
                </a:lnTo>
                <a:lnTo>
                  <a:pt x="1137" y="1105"/>
                </a:lnTo>
                <a:lnTo>
                  <a:pt x="1136" y="1105"/>
                </a:lnTo>
                <a:lnTo>
                  <a:pt x="1136" y="1104"/>
                </a:lnTo>
                <a:lnTo>
                  <a:pt x="1135" y="1104"/>
                </a:lnTo>
                <a:lnTo>
                  <a:pt x="1135" y="1103"/>
                </a:lnTo>
                <a:lnTo>
                  <a:pt x="1134" y="1103"/>
                </a:lnTo>
                <a:lnTo>
                  <a:pt x="1133" y="1103"/>
                </a:lnTo>
                <a:lnTo>
                  <a:pt x="1132" y="1103"/>
                </a:lnTo>
                <a:lnTo>
                  <a:pt x="1132" y="1104"/>
                </a:lnTo>
                <a:lnTo>
                  <a:pt x="1131" y="1104"/>
                </a:lnTo>
                <a:lnTo>
                  <a:pt x="1131" y="1105"/>
                </a:lnTo>
                <a:lnTo>
                  <a:pt x="1130" y="1104"/>
                </a:lnTo>
                <a:lnTo>
                  <a:pt x="1130" y="1105"/>
                </a:lnTo>
                <a:lnTo>
                  <a:pt x="1129" y="1105"/>
                </a:lnTo>
                <a:lnTo>
                  <a:pt x="1129" y="1106"/>
                </a:lnTo>
                <a:lnTo>
                  <a:pt x="1128" y="1106"/>
                </a:lnTo>
                <a:lnTo>
                  <a:pt x="1128" y="1105"/>
                </a:lnTo>
                <a:lnTo>
                  <a:pt x="1129" y="1105"/>
                </a:lnTo>
                <a:lnTo>
                  <a:pt x="1128" y="1104"/>
                </a:lnTo>
                <a:lnTo>
                  <a:pt x="1127" y="1103"/>
                </a:lnTo>
                <a:lnTo>
                  <a:pt x="1128" y="1103"/>
                </a:lnTo>
                <a:lnTo>
                  <a:pt x="1129" y="1103"/>
                </a:lnTo>
                <a:lnTo>
                  <a:pt x="1130" y="1102"/>
                </a:lnTo>
                <a:lnTo>
                  <a:pt x="1131" y="1102"/>
                </a:lnTo>
                <a:lnTo>
                  <a:pt x="1131" y="1101"/>
                </a:lnTo>
                <a:lnTo>
                  <a:pt x="1132" y="1101"/>
                </a:lnTo>
                <a:lnTo>
                  <a:pt x="1133" y="1101"/>
                </a:lnTo>
                <a:lnTo>
                  <a:pt x="1134" y="1101"/>
                </a:lnTo>
                <a:lnTo>
                  <a:pt x="1134" y="1100"/>
                </a:lnTo>
                <a:lnTo>
                  <a:pt x="1135" y="1100"/>
                </a:lnTo>
                <a:lnTo>
                  <a:pt x="1136" y="1100"/>
                </a:lnTo>
                <a:lnTo>
                  <a:pt x="1137" y="1100"/>
                </a:lnTo>
                <a:lnTo>
                  <a:pt x="1137" y="1099"/>
                </a:lnTo>
                <a:lnTo>
                  <a:pt x="1136" y="1099"/>
                </a:lnTo>
                <a:lnTo>
                  <a:pt x="1136" y="1098"/>
                </a:lnTo>
                <a:lnTo>
                  <a:pt x="1135" y="1098"/>
                </a:lnTo>
                <a:lnTo>
                  <a:pt x="1134" y="1098"/>
                </a:lnTo>
                <a:lnTo>
                  <a:pt x="1133" y="1098"/>
                </a:lnTo>
                <a:lnTo>
                  <a:pt x="1132" y="1098"/>
                </a:lnTo>
                <a:lnTo>
                  <a:pt x="1132" y="1096"/>
                </a:lnTo>
                <a:lnTo>
                  <a:pt x="1133" y="1096"/>
                </a:lnTo>
                <a:lnTo>
                  <a:pt x="1133" y="1095"/>
                </a:lnTo>
                <a:lnTo>
                  <a:pt x="1133" y="1094"/>
                </a:lnTo>
                <a:lnTo>
                  <a:pt x="1133" y="1093"/>
                </a:lnTo>
                <a:lnTo>
                  <a:pt x="1133" y="1092"/>
                </a:lnTo>
                <a:lnTo>
                  <a:pt x="1132" y="1091"/>
                </a:lnTo>
                <a:lnTo>
                  <a:pt x="1133" y="1091"/>
                </a:lnTo>
                <a:lnTo>
                  <a:pt x="1133" y="1092"/>
                </a:lnTo>
                <a:lnTo>
                  <a:pt x="1134" y="1092"/>
                </a:lnTo>
                <a:lnTo>
                  <a:pt x="1134" y="1091"/>
                </a:lnTo>
                <a:lnTo>
                  <a:pt x="1135" y="1091"/>
                </a:lnTo>
                <a:lnTo>
                  <a:pt x="1136" y="1091"/>
                </a:lnTo>
                <a:lnTo>
                  <a:pt x="1137" y="1091"/>
                </a:lnTo>
                <a:lnTo>
                  <a:pt x="1138" y="1091"/>
                </a:lnTo>
                <a:lnTo>
                  <a:pt x="1138" y="1091"/>
                </a:lnTo>
                <a:lnTo>
                  <a:pt x="1138" y="1090"/>
                </a:lnTo>
                <a:lnTo>
                  <a:pt x="1138" y="1089"/>
                </a:lnTo>
                <a:lnTo>
                  <a:pt x="1138" y="1088"/>
                </a:lnTo>
                <a:lnTo>
                  <a:pt x="1138" y="1087"/>
                </a:lnTo>
                <a:lnTo>
                  <a:pt x="1138" y="1086"/>
                </a:lnTo>
                <a:lnTo>
                  <a:pt x="1138" y="1085"/>
                </a:lnTo>
                <a:lnTo>
                  <a:pt x="1137" y="1085"/>
                </a:lnTo>
                <a:lnTo>
                  <a:pt x="1137" y="1084"/>
                </a:lnTo>
                <a:lnTo>
                  <a:pt x="1137" y="1082"/>
                </a:lnTo>
                <a:lnTo>
                  <a:pt x="1137" y="1081"/>
                </a:lnTo>
                <a:lnTo>
                  <a:pt x="1136" y="1080"/>
                </a:lnTo>
                <a:lnTo>
                  <a:pt x="1135" y="1080"/>
                </a:lnTo>
                <a:lnTo>
                  <a:pt x="1134" y="1080"/>
                </a:lnTo>
                <a:lnTo>
                  <a:pt x="1134" y="1081"/>
                </a:lnTo>
                <a:lnTo>
                  <a:pt x="1133" y="1081"/>
                </a:lnTo>
                <a:lnTo>
                  <a:pt x="1132" y="1081"/>
                </a:lnTo>
                <a:lnTo>
                  <a:pt x="1132" y="1080"/>
                </a:lnTo>
                <a:lnTo>
                  <a:pt x="1131" y="1080"/>
                </a:lnTo>
                <a:lnTo>
                  <a:pt x="1130" y="1080"/>
                </a:lnTo>
                <a:lnTo>
                  <a:pt x="1130" y="1079"/>
                </a:lnTo>
                <a:lnTo>
                  <a:pt x="1129" y="1079"/>
                </a:lnTo>
                <a:lnTo>
                  <a:pt x="1128" y="1078"/>
                </a:lnTo>
                <a:lnTo>
                  <a:pt x="1128" y="1077"/>
                </a:lnTo>
                <a:lnTo>
                  <a:pt x="1124" y="1075"/>
                </a:lnTo>
                <a:lnTo>
                  <a:pt x="1124" y="1074"/>
                </a:lnTo>
                <a:lnTo>
                  <a:pt x="1123" y="1073"/>
                </a:lnTo>
                <a:lnTo>
                  <a:pt x="1122" y="1072"/>
                </a:lnTo>
                <a:lnTo>
                  <a:pt x="1121" y="1071"/>
                </a:lnTo>
                <a:lnTo>
                  <a:pt x="1121" y="1069"/>
                </a:lnTo>
                <a:lnTo>
                  <a:pt x="1120" y="1069"/>
                </a:lnTo>
                <a:lnTo>
                  <a:pt x="1120" y="1068"/>
                </a:lnTo>
                <a:lnTo>
                  <a:pt x="1119" y="1068"/>
                </a:lnTo>
                <a:lnTo>
                  <a:pt x="1119" y="1067"/>
                </a:lnTo>
                <a:lnTo>
                  <a:pt x="1118" y="1066"/>
                </a:lnTo>
                <a:lnTo>
                  <a:pt x="1118" y="1065"/>
                </a:lnTo>
                <a:lnTo>
                  <a:pt x="1117" y="1064"/>
                </a:lnTo>
                <a:lnTo>
                  <a:pt x="1117" y="1064"/>
                </a:lnTo>
                <a:lnTo>
                  <a:pt x="1117" y="1063"/>
                </a:lnTo>
                <a:lnTo>
                  <a:pt x="1117" y="1060"/>
                </a:lnTo>
                <a:lnTo>
                  <a:pt x="1117" y="1059"/>
                </a:lnTo>
                <a:lnTo>
                  <a:pt x="1117" y="1058"/>
                </a:lnTo>
                <a:lnTo>
                  <a:pt x="1116" y="1057"/>
                </a:lnTo>
                <a:lnTo>
                  <a:pt x="1116" y="1055"/>
                </a:lnTo>
                <a:lnTo>
                  <a:pt x="1115" y="1054"/>
                </a:lnTo>
                <a:lnTo>
                  <a:pt x="1114" y="1053"/>
                </a:lnTo>
                <a:lnTo>
                  <a:pt x="1114" y="1052"/>
                </a:lnTo>
                <a:lnTo>
                  <a:pt x="1113" y="1052"/>
                </a:lnTo>
                <a:lnTo>
                  <a:pt x="1113" y="1051"/>
                </a:lnTo>
                <a:lnTo>
                  <a:pt x="1112" y="1051"/>
                </a:lnTo>
                <a:lnTo>
                  <a:pt x="1112" y="1050"/>
                </a:lnTo>
                <a:lnTo>
                  <a:pt x="1110" y="1050"/>
                </a:lnTo>
                <a:lnTo>
                  <a:pt x="1109" y="1049"/>
                </a:lnTo>
                <a:lnTo>
                  <a:pt x="1109" y="1048"/>
                </a:lnTo>
                <a:lnTo>
                  <a:pt x="1108" y="1048"/>
                </a:lnTo>
                <a:lnTo>
                  <a:pt x="1108" y="1047"/>
                </a:lnTo>
                <a:lnTo>
                  <a:pt x="1108" y="1046"/>
                </a:lnTo>
                <a:lnTo>
                  <a:pt x="1108" y="1045"/>
                </a:lnTo>
                <a:lnTo>
                  <a:pt x="1108" y="1044"/>
                </a:lnTo>
                <a:lnTo>
                  <a:pt x="1108" y="1043"/>
                </a:lnTo>
                <a:lnTo>
                  <a:pt x="1108" y="1041"/>
                </a:lnTo>
                <a:lnTo>
                  <a:pt x="1108" y="1040"/>
                </a:lnTo>
                <a:lnTo>
                  <a:pt x="1108" y="1039"/>
                </a:lnTo>
                <a:lnTo>
                  <a:pt x="1108" y="1038"/>
                </a:lnTo>
                <a:lnTo>
                  <a:pt x="1107" y="1038"/>
                </a:lnTo>
                <a:lnTo>
                  <a:pt x="1108" y="1035"/>
                </a:lnTo>
                <a:lnTo>
                  <a:pt x="1109" y="1033"/>
                </a:lnTo>
                <a:lnTo>
                  <a:pt x="1109" y="1032"/>
                </a:lnTo>
                <a:lnTo>
                  <a:pt x="1109" y="1031"/>
                </a:lnTo>
                <a:lnTo>
                  <a:pt x="1108" y="1030"/>
                </a:lnTo>
                <a:lnTo>
                  <a:pt x="1108" y="1029"/>
                </a:lnTo>
                <a:lnTo>
                  <a:pt x="1108" y="1027"/>
                </a:lnTo>
                <a:lnTo>
                  <a:pt x="1108" y="1026"/>
                </a:lnTo>
                <a:lnTo>
                  <a:pt x="1108" y="1025"/>
                </a:lnTo>
                <a:lnTo>
                  <a:pt x="1108" y="1024"/>
                </a:lnTo>
                <a:lnTo>
                  <a:pt x="1107" y="1024"/>
                </a:lnTo>
                <a:lnTo>
                  <a:pt x="1107" y="1023"/>
                </a:lnTo>
                <a:lnTo>
                  <a:pt x="1106" y="1022"/>
                </a:lnTo>
                <a:lnTo>
                  <a:pt x="1105" y="1021"/>
                </a:lnTo>
                <a:lnTo>
                  <a:pt x="1105" y="1020"/>
                </a:lnTo>
                <a:lnTo>
                  <a:pt x="1105" y="1019"/>
                </a:lnTo>
                <a:lnTo>
                  <a:pt x="1104" y="1018"/>
                </a:lnTo>
                <a:lnTo>
                  <a:pt x="1103" y="1017"/>
                </a:lnTo>
                <a:lnTo>
                  <a:pt x="1102" y="1017"/>
                </a:lnTo>
                <a:lnTo>
                  <a:pt x="1102" y="1016"/>
                </a:lnTo>
                <a:lnTo>
                  <a:pt x="1101" y="1016"/>
                </a:lnTo>
                <a:lnTo>
                  <a:pt x="1101" y="1017"/>
                </a:lnTo>
                <a:lnTo>
                  <a:pt x="1101" y="1018"/>
                </a:lnTo>
                <a:lnTo>
                  <a:pt x="1100" y="1018"/>
                </a:lnTo>
                <a:lnTo>
                  <a:pt x="1100" y="1017"/>
                </a:lnTo>
                <a:lnTo>
                  <a:pt x="1100" y="1016"/>
                </a:lnTo>
                <a:lnTo>
                  <a:pt x="1099" y="1016"/>
                </a:lnTo>
                <a:lnTo>
                  <a:pt x="1100" y="1015"/>
                </a:lnTo>
                <a:lnTo>
                  <a:pt x="1100" y="1013"/>
                </a:lnTo>
                <a:lnTo>
                  <a:pt x="1099" y="1013"/>
                </a:lnTo>
                <a:lnTo>
                  <a:pt x="1099" y="1012"/>
                </a:lnTo>
                <a:lnTo>
                  <a:pt x="1098" y="1012"/>
                </a:lnTo>
                <a:lnTo>
                  <a:pt x="1098" y="1012"/>
                </a:lnTo>
                <a:lnTo>
                  <a:pt x="1098" y="1011"/>
                </a:lnTo>
                <a:lnTo>
                  <a:pt x="1098" y="1010"/>
                </a:lnTo>
                <a:lnTo>
                  <a:pt x="1096" y="1010"/>
                </a:lnTo>
                <a:lnTo>
                  <a:pt x="1096" y="1009"/>
                </a:lnTo>
                <a:lnTo>
                  <a:pt x="1096" y="1008"/>
                </a:lnTo>
                <a:lnTo>
                  <a:pt x="1095" y="1007"/>
                </a:lnTo>
                <a:lnTo>
                  <a:pt x="1095" y="1006"/>
                </a:lnTo>
                <a:lnTo>
                  <a:pt x="1094" y="1006"/>
                </a:lnTo>
                <a:lnTo>
                  <a:pt x="1094" y="1005"/>
                </a:lnTo>
                <a:lnTo>
                  <a:pt x="1093" y="1005"/>
                </a:lnTo>
                <a:lnTo>
                  <a:pt x="1092" y="1005"/>
                </a:lnTo>
                <a:lnTo>
                  <a:pt x="1092" y="1004"/>
                </a:lnTo>
                <a:lnTo>
                  <a:pt x="1092" y="1003"/>
                </a:lnTo>
                <a:lnTo>
                  <a:pt x="1092" y="1002"/>
                </a:lnTo>
                <a:lnTo>
                  <a:pt x="1092" y="1001"/>
                </a:lnTo>
                <a:lnTo>
                  <a:pt x="1092" y="999"/>
                </a:lnTo>
                <a:lnTo>
                  <a:pt x="1092" y="998"/>
                </a:lnTo>
                <a:lnTo>
                  <a:pt x="1092" y="997"/>
                </a:lnTo>
                <a:lnTo>
                  <a:pt x="1092" y="996"/>
                </a:lnTo>
                <a:lnTo>
                  <a:pt x="1092" y="996"/>
                </a:lnTo>
                <a:lnTo>
                  <a:pt x="1092" y="995"/>
                </a:lnTo>
                <a:lnTo>
                  <a:pt x="1092" y="993"/>
                </a:lnTo>
                <a:lnTo>
                  <a:pt x="1093" y="993"/>
                </a:lnTo>
                <a:lnTo>
                  <a:pt x="1093" y="992"/>
                </a:lnTo>
                <a:lnTo>
                  <a:pt x="1093" y="991"/>
                </a:lnTo>
                <a:lnTo>
                  <a:pt x="1093" y="990"/>
                </a:lnTo>
                <a:lnTo>
                  <a:pt x="1093" y="989"/>
                </a:lnTo>
                <a:lnTo>
                  <a:pt x="1092" y="989"/>
                </a:lnTo>
                <a:lnTo>
                  <a:pt x="1092" y="988"/>
                </a:lnTo>
                <a:lnTo>
                  <a:pt x="1092" y="988"/>
                </a:lnTo>
                <a:lnTo>
                  <a:pt x="1092" y="987"/>
                </a:lnTo>
                <a:lnTo>
                  <a:pt x="1091" y="987"/>
                </a:lnTo>
                <a:lnTo>
                  <a:pt x="1090" y="987"/>
                </a:lnTo>
                <a:lnTo>
                  <a:pt x="1090" y="987"/>
                </a:lnTo>
                <a:lnTo>
                  <a:pt x="1089" y="987"/>
                </a:lnTo>
                <a:lnTo>
                  <a:pt x="1090" y="985"/>
                </a:lnTo>
                <a:lnTo>
                  <a:pt x="1090" y="984"/>
                </a:lnTo>
                <a:lnTo>
                  <a:pt x="1089" y="983"/>
                </a:lnTo>
                <a:lnTo>
                  <a:pt x="1090" y="983"/>
                </a:lnTo>
                <a:lnTo>
                  <a:pt x="1090" y="982"/>
                </a:lnTo>
                <a:lnTo>
                  <a:pt x="1091" y="981"/>
                </a:lnTo>
                <a:lnTo>
                  <a:pt x="1092" y="980"/>
                </a:lnTo>
                <a:lnTo>
                  <a:pt x="1092" y="979"/>
                </a:lnTo>
                <a:lnTo>
                  <a:pt x="1092" y="979"/>
                </a:lnTo>
                <a:lnTo>
                  <a:pt x="1093" y="979"/>
                </a:lnTo>
                <a:lnTo>
                  <a:pt x="1094" y="978"/>
                </a:lnTo>
                <a:lnTo>
                  <a:pt x="1094" y="977"/>
                </a:lnTo>
                <a:lnTo>
                  <a:pt x="1095" y="977"/>
                </a:lnTo>
                <a:lnTo>
                  <a:pt x="1096" y="974"/>
                </a:lnTo>
                <a:lnTo>
                  <a:pt x="1096" y="972"/>
                </a:lnTo>
                <a:lnTo>
                  <a:pt x="1098" y="972"/>
                </a:lnTo>
                <a:lnTo>
                  <a:pt x="1098" y="971"/>
                </a:lnTo>
                <a:lnTo>
                  <a:pt x="1096" y="971"/>
                </a:lnTo>
                <a:lnTo>
                  <a:pt x="1096" y="970"/>
                </a:lnTo>
                <a:lnTo>
                  <a:pt x="1095" y="969"/>
                </a:lnTo>
                <a:lnTo>
                  <a:pt x="1096" y="969"/>
                </a:lnTo>
                <a:lnTo>
                  <a:pt x="1096" y="970"/>
                </a:lnTo>
                <a:lnTo>
                  <a:pt x="1098" y="970"/>
                </a:lnTo>
                <a:lnTo>
                  <a:pt x="1098" y="971"/>
                </a:lnTo>
                <a:lnTo>
                  <a:pt x="1099" y="971"/>
                </a:lnTo>
                <a:lnTo>
                  <a:pt x="1099" y="970"/>
                </a:lnTo>
                <a:lnTo>
                  <a:pt x="1099" y="969"/>
                </a:lnTo>
                <a:lnTo>
                  <a:pt x="1099" y="968"/>
                </a:lnTo>
                <a:lnTo>
                  <a:pt x="1100" y="968"/>
                </a:lnTo>
                <a:lnTo>
                  <a:pt x="1100" y="967"/>
                </a:lnTo>
                <a:lnTo>
                  <a:pt x="1101" y="966"/>
                </a:lnTo>
                <a:lnTo>
                  <a:pt x="1101" y="965"/>
                </a:lnTo>
                <a:lnTo>
                  <a:pt x="1101" y="964"/>
                </a:lnTo>
                <a:lnTo>
                  <a:pt x="1102" y="964"/>
                </a:lnTo>
                <a:lnTo>
                  <a:pt x="1103" y="963"/>
                </a:lnTo>
                <a:lnTo>
                  <a:pt x="1103" y="962"/>
                </a:lnTo>
                <a:lnTo>
                  <a:pt x="1104" y="962"/>
                </a:lnTo>
                <a:lnTo>
                  <a:pt x="1105" y="962"/>
                </a:lnTo>
                <a:lnTo>
                  <a:pt x="1105" y="961"/>
                </a:lnTo>
                <a:lnTo>
                  <a:pt x="1106" y="961"/>
                </a:lnTo>
                <a:lnTo>
                  <a:pt x="1107" y="961"/>
                </a:lnTo>
                <a:lnTo>
                  <a:pt x="1107" y="962"/>
                </a:lnTo>
                <a:lnTo>
                  <a:pt x="1107" y="963"/>
                </a:lnTo>
                <a:lnTo>
                  <a:pt x="1106" y="963"/>
                </a:lnTo>
                <a:lnTo>
                  <a:pt x="1105" y="964"/>
                </a:lnTo>
                <a:lnTo>
                  <a:pt x="1104" y="965"/>
                </a:lnTo>
                <a:lnTo>
                  <a:pt x="1103" y="965"/>
                </a:lnTo>
                <a:lnTo>
                  <a:pt x="1103" y="967"/>
                </a:lnTo>
                <a:lnTo>
                  <a:pt x="1102" y="969"/>
                </a:lnTo>
                <a:lnTo>
                  <a:pt x="1102" y="971"/>
                </a:lnTo>
                <a:lnTo>
                  <a:pt x="1100" y="972"/>
                </a:lnTo>
                <a:lnTo>
                  <a:pt x="1100" y="974"/>
                </a:lnTo>
                <a:lnTo>
                  <a:pt x="1099" y="974"/>
                </a:lnTo>
                <a:lnTo>
                  <a:pt x="1099" y="977"/>
                </a:lnTo>
                <a:lnTo>
                  <a:pt x="1096" y="979"/>
                </a:lnTo>
                <a:lnTo>
                  <a:pt x="1096" y="980"/>
                </a:lnTo>
                <a:lnTo>
                  <a:pt x="1094" y="982"/>
                </a:lnTo>
                <a:lnTo>
                  <a:pt x="1093" y="984"/>
                </a:lnTo>
                <a:lnTo>
                  <a:pt x="1094" y="984"/>
                </a:lnTo>
                <a:lnTo>
                  <a:pt x="1096" y="987"/>
                </a:lnTo>
                <a:lnTo>
                  <a:pt x="1098" y="985"/>
                </a:lnTo>
                <a:lnTo>
                  <a:pt x="1098" y="987"/>
                </a:lnTo>
                <a:lnTo>
                  <a:pt x="1096" y="987"/>
                </a:lnTo>
                <a:lnTo>
                  <a:pt x="1099" y="988"/>
                </a:lnTo>
                <a:lnTo>
                  <a:pt x="1099" y="989"/>
                </a:lnTo>
                <a:lnTo>
                  <a:pt x="1098" y="990"/>
                </a:lnTo>
                <a:lnTo>
                  <a:pt x="1096" y="991"/>
                </a:lnTo>
                <a:lnTo>
                  <a:pt x="1096" y="992"/>
                </a:lnTo>
                <a:lnTo>
                  <a:pt x="1096" y="997"/>
                </a:lnTo>
                <a:lnTo>
                  <a:pt x="1096" y="998"/>
                </a:lnTo>
                <a:lnTo>
                  <a:pt x="1095" y="998"/>
                </a:lnTo>
                <a:lnTo>
                  <a:pt x="1095" y="1001"/>
                </a:lnTo>
                <a:lnTo>
                  <a:pt x="1096" y="1002"/>
                </a:lnTo>
                <a:lnTo>
                  <a:pt x="1099" y="1002"/>
                </a:lnTo>
                <a:lnTo>
                  <a:pt x="1100" y="1003"/>
                </a:lnTo>
                <a:lnTo>
                  <a:pt x="1103" y="1004"/>
                </a:lnTo>
                <a:lnTo>
                  <a:pt x="1104" y="1007"/>
                </a:lnTo>
                <a:lnTo>
                  <a:pt x="1105" y="1009"/>
                </a:lnTo>
                <a:lnTo>
                  <a:pt x="1106" y="1010"/>
                </a:lnTo>
                <a:lnTo>
                  <a:pt x="1107" y="1010"/>
                </a:lnTo>
                <a:lnTo>
                  <a:pt x="1108" y="1010"/>
                </a:lnTo>
                <a:lnTo>
                  <a:pt x="1108" y="1011"/>
                </a:lnTo>
                <a:lnTo>
                  <a:pt x="1110" y="1013"/>
                </a:lnTo>
                <a:lnTo>
                  <a:pt x="1115" y="1015"/>
                </a:lnTo>
                <a:lnTo>
                  <a:pt x="1116" y="1016"/>
                </a:lnTo>
                <a:lnTo>
                  <a:pt x="1117" y="1019"/>
                </a:lnTo>
                <a:lnTo>
                  <a:pt x="1118" y="1021"/>
                </a:lnTo>
                <a:lnTo>
                  <a:pt x="1119" y="1020"/>
                </a:lnTo>
                <a:lnTo>
                  <a:pt x="1122" y="1020"/>
                </a:lnTo>
                <a:lnTo>
                  <a:pt x="1122" y="1022"/>
                </a:lnTo>
                <a:lnTo>
                  <a:pt x="1122" y="1023"/>
                </a:lnTo>
                <a:lnTo>
                  <a:pt x="1127" y="1024"/>
                </a:lnTo>
                <a:lnTo>
                  <a:pt x="1128" y="1026"/>
                </a:lnTo>
                <a:lnTo>
                  <a:pt x="1129" y="1027"/>
                </a:lnTo>
                <a:lnTo>
                  <a:pt x="1130" y="1029"/>
                </a:lnTo>
                <a:lnTo>
                  <a:pt x="1130" y="1030"/>
                </a:lnTo>
                <a:lnTo>
                  <a:pt x="1130" y="1031"/>
                </a:lnTo>
                <a:lnTo>
                  <a:pt x="1130" y="1032"/>
                </a:lnTo>
                <a:lnTo>
                  <a:pt x="1132" y="1034"/>
                </a:lnTo>
                <a:lnTo>
                  <a:pt x="1133" y="1034"/>
                </a:lnTo>
                <a:lnTo>
                  <a:pt x="1134" y="1031"/>
                </a:lnTo>
                <a:lnTo>
                  <a:pt x="1141" y="1031"/>
                </a:lnTo>
                <a:lnTo>
                  <a:pt x="1142" y="1030"/>
                </a:lnTo>
                <a:lnTo>
                  <a:pt x="1143" y="1031"/>
                </a:lnTo>
                <a:lnTo>
                  <a:pt x="1143" y="1032"/>
                </a:lnTo>
                <a:lnTo>
                  <a:pt x="1143" y="1033"/>
                </a:lnTo>
                <a:lnTo>
                  <a:pt x="1148" y="1033"/>
                </a:lnTo>
                <a:lnTo>
                  <a:pt x="1154" y="1036"/>
                </a:lnTo>
                <a:lnTo>
                  <a:pt x="1156" y="1037"/>
                </a:lnTo>
                <a:lnTo>
                  <a:pt x="1155" y="1038"/>
                </a:lnTo>
                <a:lnTo>
                  <a:pt x="1155" y="1038"/>
                </a:lnTo>
                <a:lnTo>
                  <a:pt x="1155" y="1041"/>
                </a:lnTo>
                <a:lnTo>
                  <a:pt x="1154" y="1045"/>
                </a:lnTo>
                <a:lnTo>
                  <a:pt x="1150" y="1051"/>
                </a:lnTo>
                <a:lnTo>
                  <a:pt x="1149" y="1055"/>
                </a:lnTo>
                <a:lnTo>
                  <a:pt x="1148" y="1060"/>
                </a:lnTo>
                <a:lnTo>
                  <a:pt x="1148" y="1061"/>
                </a:lnTo>
                <a:lnTo>
                  <a:pt x="1147" y="1061"/>
                </a:lnTo>
                <a:lnTo>
                  <a:pt x="1147" y="1062"/>
                </a:lnTo>
                <a:lnTo>
                  <a:pt x="1147" y="1063"/>
                </a:lnTo>
                <a:lnTo>
                  <a:pt x="1147" y="1064"/>
                </a:lnTo>
                <a:lnTo>
                  <a:pt x="1150" y="1064"/>
                </a:lnTo>
                <a:lnTo>
                  <a:pt x="1154" y="1064"/>
                </a:lnTo>
                <a:lnTo>
                  <a:pt x="1156" y="1063"/>
                </a:lnTo>
                <a:lnTo>
                  <a:pt x="1157" y="1063"/>
                </a:lnTo>
                <a:lnTo>
                  <a:pt x="1158" y="1063"/>
                </a:lnTo>
                <a:lnTo>
                  <a:pt x="1158" y="1062"/>
                </a:lnTo>
                <a:lnTo>
                  <a:pt x="1159" y="1061"/>
                </a:lnTo>
                <a:lnTo>
                  <a:pt x="1160" y="1060"/>
                </a:lnTo>
                <a:lnTo>
                  <a:pt x="1160" y="1059"/>
                </a:lnTo>
                <a:lnTo>
                  <a:pt x="1161" y="1059"/>
                </a:lnTo>
                <a:lnTo>
                  <a:pt x="1162" y="1058"/>
                </a:lnTo>
                <a:lnTo>
                  <a:pt x="1163" y="1057"/>
                </a:lnTo>
                <a:lnTo>
                  <a:pt x="1164" y="1057"/>
                </a:lnTo>
                <a:lnTo>
                  <a:pt x="1164" y="1054"/>
                </a:lnTo>
                <a:lnTo>
                  <a:pt x="1164" y="1053"/>
                </a:lnTo>
                <a:lnTo>
                  <a:pt x="1164" y="1052"/>
                </a:lnTo>
                <a:lnTo>
                  <a:pt x="1164" y="1051"/>
                </a:lnTo>
                <a:lnTo>
                  <a:pt x="1165" y="1051"/>
                </a:lnTo>
                <a:lnTo>
                  <a:pt x="1165" y="1050"/>
                </a:lnTo>
                <a:lnTo>
                  <a:pt x="1166" y="1049"/>
                </a:lnTo>
                <a:lnTo>
                  <a:pt x="1166" y="1048"/>
                </a:lnTo>
                <a:lnTo>
                  <a:pt x="1166" y="1047"/>
                </a:lnTo>
                <a:lnTo>
                  <a:pt x="1165" y="1047"/>
                </a:lnTo>
                <a:lnTo>
                  <a:pt x="1164" y="1047"/>
                </a:lnTo>
                <a:lnTo>
                  <a:pt x="1164" y="1046"/>
                </a:lnTo>
                <a:lnTo>
                  <a:pt x="1164" y="1045"/>
                </a:lnTo>
                <a:lnTo>
                  <a:pt x="1164" y="1044"/>
                </a:lnTo>
                <a:lnTo>
                  <a:pt x="1164" y="1043"/>
                </a:lnTo>
                <a:lnTo>
                  <a:pt x="1165" y="1043"/>
                </a:lnTo>
                <a:lnTo>
                  <a:pt x="1166" y="1043"/>
                </a:lnTo>
                <a:lnTo>
                  <a:pt x="1168" y="1044"/>
                </a:lnTo>
                <a:lnTo>
                  <a:pt x="1169" y="1044"/>
                </a:lnTo>
                <a:lnTo>
                  <a:pt x="1169" y="1043"/>
                </a:lnTo>
                <a:lnTo>
                  <a:pt x="1170" y="1043"/>
                </a:lnTo>
                <a:lnTo>
                  <a:pt x="1170" y="1041"/>
                </a:lnTo>
                <a:lnTo>
                  <a:pt x="1170" y="1041"/>
                </a:lnTo>
                <a:lnTo>
                  <a:pt x="1171" y="1041"/>
                </a:lnTo>
                <a:lnTo>
                  <a:pt x="1171" y="1040"/>
                </a:lnTo>
                <a:lnTo>
                  <a:pt x="1170" y="1040"/>
                </a:lnTo>
                <a:lnTo>
                  <a:pt x="1170" y="1039"/>
                </a:lnTo>
                <a:lnTo>
                  <a:pt x="1170" y="1039"/>
                </a:lnTo>
                <a:lnTo>
                  <a:pt x="1170" y="1038"/>
                </a:lnTo>
                <a:lnTo>
                  <a:pt x="1170" y="1039"/>
                </a:lnTo>
                <a:lnTo>
                  <a:pt x="1171" y="1038"/>
                </a:lnTo>
                <a:lnTo>
                  <a:pt x="1171" y="1039"/>
                </a:lnTo>
                <a:lnTo>
                  <a:pt x="1172" y="1039"/>
                </a:lnTo>
                <a:lnTo>
                  <a:pt x="1172" y="1038"/>
                </a:lnTo>
                <a:lnTo>
                  <a:pt x="1173" y="1038"/>
                </a:lnTo>
                <a:lnTo>
                  <a:pt x="1173" y="1037"/>
                </a:lnTo>
                <a:lnTo>
                  <a:pt x="1173" y="1036"/>
                </a:lnTo>
                <a:lnTo>
                  <a:pt x="1172" y="1036"/>
                </a:lnTo>
                <a:lnTo>
                  <a:pt x="1171" y="1036"/>
                </a:lnTo>
                <a:lnTo>
                  <a:pt x="1171" y="1035"/>
                </a:lnTo>
                <a:lnTo>
                  <a:pt x="1171" y="1034"/>
                </a:lnTo>
                <a:lnTo>
                  <a:pt x="1172" y="1034"/>
                </a:lnTo>
                <a:lnTo>
                  <a:pt x="1172" y="1033"/>
                </a:lnTo>
                <a:lnTo>
                  <a:pt x="1173" y="1033"/>
                </a:lnTo>
                <a:lnTo>
                  <a:pt x="1174" y="1032"/>
                </a:lnTo>
                <a:lnTo>
                  <a:pt x="1174" y="1033"/>
                </a:lnTo>
                <a:lnTo>
                  <a:pt x="1174" y="1034"/>
                </a:lnTo>
                <a:lnTo>
                  <a:pt x="1173" y="1034"/>
                </a:lnTo>
                <a:lnTo>
                  <a:pt x="1174" y="1035"/>
                </a:lnTo>
                <a:lnTo>
                  <a:pt x="1176" y="1032"/>
                </a:lnTo>
                <a:lnTo>
                  <a:pt x="1175" y="1033"/>
                </a:lnTo>
                <a:lnTo>
                  <a:pt x="1175" y="1032"/>
                </a:lnTo>
                <a:lnTo>
                  <a:pt x="1176" y="1032"/>
                </a:lnTo>
                <a:lnTo>
                  <a:pt x="1176" y="1031"/>
                </a:lnTo>
                <a:lnTo>
                  <a:pt x="1177" y="1031"/>
                </a:lnTo>
                <a:lnTo>
                  <a:pt x="1177" y="1030"/>
                </a:lnTo>
                <a:lnTo>
                  <a:pt x="1178" y="1030"/>
                </a:lnTo>
                <a:lnTo>
                  <a:pt x="1179" y="1027"/>
                </a:lnTo>
                <a:lnTo>
                  <a:pt x="1179" y="1026"/>
                </a:lnTo>
                <a:lnTo>
                  <a:pt x="1180" y="1026"/>
                </a:lnTo>
                <a:lnTo>
                  <a:pt x="1182" y="1025"/>
                </a:lnTo>
                <a:lnTo>
                  <a:pt x="1183" y="1024"/>
                </a:lnTo>
                <a:lnTo>
                  <a:pt x="1183" y="1023"/>
                </a:lnTo>
                <a:lnTo>
                  <a:pt x="1182" y="1023"/>
                </a:lnTo>
                <a:lnTo>
                  <a:pt x="1180" y="1023"/>
                </a:lnTo>
                <a:lnTo>
                  <a:pt x="1180" y="1024"/>
                </a:lnTo>
                <a:lnTo>
                  <a:pt x="1179" y="1025"/>
                </a:lnTo>
                <a:lnTo>
                  <a:pt x="1178" y="1025"/>
                </a:lnTo>
                <a:lnTo>
                  <a:pt x="1178" y="1024"/>
                </a:lnTo>
                <a:lnTo>
                  <a:pt x="1178" y="1023"/>
                </a:lnTo>
                <a:lnTo>
                  <a:pt x="1179" y="1023"/>
                </a:lnTo>
                <a:lnTo>
                  <a:pt x="1179" y="1022"/>
                </a:lnTo>
                <a:lnTo>
                  <a:pt x="1178" y="1022"/>
                </a:lnTo>
                <a:lnTo>
                  <a:pt x="1178" y="1021"/>
                </a:lnTo>
                <a:lnTo>
                  <a:pt x="1177" y="1021"/>
                </a:lnTo>
                <a:lnTo>
                  <a:pt x="1176" y="1021"/>
                </a:lnTo>
                <a:lnTo>
                  <a:pt x="1176" y="1022"/>
                </a:lnTo>
                <a:lnTo>
                  <a:pt x="1175" y="1022"/>
                </a:lnTo>
                <a:lnTo>
                  <a:pt x="1175" y="1021"/>
                </a:lnTo>
                <a:lnTo>
                  <a:pt x="1176" y="1021"/>
                </a:lnTo>
                <a:lnTo>
                  <a:pt x="1176" y="1020"/>
                </a:lnTo>
                <a:lnTo>
                  <a:pt x="1175" y="1020"/>
                </a:lnTo>
                <a:lnTo>
                  <a:pt x="1175" y="1019"/>
                </a:lnTo>
                <a:lnTo>
                  <a:pt x="1176" y="1019"/>
                </a:lnTo>
                <a:lnTo>
                  <a:pt x="1177" y="1019"/>
                </a:lnTo>
                <a:lnTo>
                  <a:pt x="1178" y="1020"/>
                </a:lnTo>
                <a:lnTo>
                  <a:pt x="1179" y="1020"/>
                </a:lnTo>
                <a:lnTo>
                  <a:pt x="1180" y="1020"/>
                </a:lnTo>
                <a:lnTo>
                  <a:pt x="1182" y="1020"/>
                </a:lnTo>
                <a:lnTo>
                  <a:pt x="1182" y="1019"/>
                </a:lnTo>
                <a:lnTo>
                  <a:pt x="1183" y="1019"/>
                </a:lnTo>
                <a:lnTo>
                  <a:pt x="1184" y="1020"/>
                </a:lnTo>
                <a:lnTo>
                  <a:pt x="1185" y="1020"/>
                </a:lnTo>
                <a:lnTo>
                  <a:pt x="1186" y="1019"/>
                </a:lnTo>
                <a:lnTo>
                  <a:pt x="1187" y="1019"/>
                </a:lnTo>
                <a:lnTo>
                  <a:pt x="1188" y="1018"/>
                </a:lnTo>
                <a:lnTo>
                  <a:pt x="1187" y="1017"/>
                </a:lnTo>
                <a:lnTo>
                  <a:pt x="1186" y="1018"/>
                </a:lnTo>
                <a:lnTo>
                  <a:pt x="1185" y="1019"/>
                </a:lnTo>
                <a:lnTo>
                  <a:pt x="1185" y="1018"/>
                </a:lnTo>
                <a:lnTo>
                  <a:pt x="1185" y="1017"/>
                </a:lnTo>
                <a:lnTo>
                  <a:pt x="1185" y="1016"/>
                </a:lnTo>
                <a:lnTo>
                  <a:pt x="1186" y="1015"/>
                </a:lnTo>
                <a:lnTo>
                  <a:pt x="1186" y="1016"/>
                </a:lnTo>
                <a:lnTo>
                  <a:pt x="1186" y="1017"/>
                </a:lnTo>
                <a:lnTo>
                  <a:pt x="1187" y="1017"/>
                </a:lnTo>
                <a:lnTo>
                  <a:pt x="1187" y="1016"/>
                </a:lnTo>
                <a:lnTo>
                  <a:pt x="1188" y="1016"/>
                </a:lnTo>
                <a:lnTo>
                  <a:pt x="1189" y="1015"/>
                </a:lnTo>
                <a:lnTo>
                  <a:pt x="1188" y="1015"/>
                </a:lnTo>
                <a:lnTo>
                  <a:pt x="1188" y="1013"/>
                </a:lnTo>
                <a:lnTo>
                  <a:pt x="1189" y="1013"/>
                </a:lnTo>
                <a:lnTo>
                  <a:pt x="1189" y="1012"/>
                </a:lnTo>
                <a:lnTo>
                  <a:pt x="1188" y="1012"/>
                </a:lnTo>
                <a:lnTo>
                  <a:pt x="1188" y="1011"/>
                </a:lnTo>
                <a:lnTo>
                  <a:pt x="1189" y="1011"/>
                </a:lnTo>
                <a:lnTo>
                  <a:pt x="1190" y="1011"/>
                </a:lnTo>
                <a:lnTo>
                  <a:pt x="1191" y="1011"/>
                </a:lnTo>
                <a:lnTo>
                  <a:pt x="1191" y="1012"/>
                </a:lnTo>
                <a:lnTo>
                  <a:pt x="1191" y="1012"/>
                </a:lnTo>
                <a:lnTo>
                  <a:pt x="1190" y="1013"/>
                </a:lnTo>
                <a:lnTo>
                  <a:pt x="1191" y="1013"/>
                </a:lnTo>
                <a:lnTo>
                  <a:pt x="1191" y="1015"/>
                </a:lnTo>
                <a:lnTo>
                  <a:pt x="1190" y="1015"/>
                </a:lnTo>
                <a:lnTo>
                  <a:pt x="1190" y="1016"/>
                </a:lnTo>
                <a:lnTo>
                  <a:pt x="1189" y="1016"/>
                </a:lnTo>
                <a:lnTo>
                  <a:pt x="1189" y="1017"/>
                </a:lnTo>
                <a:lnTo>
                  <a:pt x="1189" y="1018"/>
                </a:lnTo>
                <a:lnTo>
                  <a:pt x="1190" y="1018"/>
                </a:lnTo>
                <a:lnTo>
                  <a:pt x="1190" y="1017"/>
                </a:lnTo>
                <a:lnTo>
                  <a:pt x="1191" y="1017"/>
                </a:lnTo>
                <a:lnTo>
                  <a:pt x="1194" y="1015"/>
                </a:lnTo>
                <a:lnTo>
                  <a:pt x="1193" y="1015"/>
                </a:lnTo>
                <a:lnTo>
                  <a:pt x="1194" y="1013"/>
                </a:lnTo>
                <a:lnTo>
                  <a:pt x="1194" y="1012"/>
                </a:lnTo>
                <a:lnTo>
                  <a:pt x="1193" y="1013"/>
                </a:lnTo>
                <a:lnTo>
                  <a:pt x="1193" y="1012"/>
                </a:lnTo>
                <a:lnTo>
                  <a:pt x="1192" y="1012"/>
                </a:lnTo>
                <a:lnTo>
                  <a:pt x="1193" y="1012"/>
                </a:lnTo>
                <a:lnTo>
                  <a:pt x="1193" y="1012"/>
                </a:lnTo>
                <a:lnTo>
                  <a:pt x="1194" y="1012"/>
                </a:lnTo>
                <a:lnTo>
                  <a:pt x="1196" y="1012"/>
                </a:lnTo>
                <a:lnTo>
                  <a:pt x="1196" y="1013"/>
                </a:lnTo>
                <a:lnTo>
                  <a:pt x="1196" y="1013"/>
                </a:lnTo>
                <a:lnTo>
                  <a:pt x="1197" y="1013"/>
                </a:lnTo>
                <a:lnTo>
                  <a:pt x="1198" y="1012"/>
                </a:lnTo>
                <a:lnTo>
                  <a:pt x="1198" y="1012"/>
                </a:lnTo>
                <a:lnTo>
                  <a:pt x="1198" y="1011"/>
                </a:lnTo>
                <a:lnTo>
                  <a:pt x="1197" y="1011"/>
                </a:lnTo>
                <a:lnTo>
                  <a:pt x="1196" y="1010"/>
                </a:lnTo>
                <a:lnTo>
                  <a:pt x="1196" y="1009"/>
                </a:lnTo>
                <a:lnTo>
                  <a:pt x="1196" y="1008"/>
                </a:lnTo>
                <a:lnTo>
                  <a:pt x="1196" y="1007"/>
                </a:lnTo>
                <a:lnTo>
                  <a:pt x="1196" y="1006"/>
                </a:lnTo>
                <a:lnTo>
                  <a:pt x="1196" y="1006"/>
                </a:lnTo>
                <a:lnTo>
                  <a:pt x="1194" y="1006"/>
                </a:lnTo>
                <a:lnTo>
                  <a:pt x="1194" y="1007"/>
                </a:lnTo>
                <a:lnTo>
                  <a:pt x="1196" y="1007"/>
                </a:lnTo>
                <a:lnTo>
                  <a:pt x="1194" y="1008"/>
                </a:lnTo>
                <a:lnTo>
                  <a:pt x="1196" y="1008"/>
                </a:lnTo>
                <a:lnTo>
                  <a:pt x="1196" y="1009"/>
                </a:lnTo>
                <a:lnTo>
                  <a:pt x="1194" y="1009"/>
                </a:lnTo>
                <a:lnTo>
                  <a:pt x="1193" y="1009"/>
                </a:lnTo>
                <a:lnTo>
                  <a:pt x="1192" y="1010"/>
                </a:lnTo>
                <a:lnTo>
                  <a:pt x="1192" y="1009"/>
                </a:lnTo>
                <a:lnTo>
                  <a:pt x="1191" y="1009"/>
                </a:lnTo>
                <a:lnTo>
                  <a:pt x="1191" y="1008"/>
                </a:lnTo>
                <a:lnTo>
                  <a:pt x="1192" y="1008"/>
                </a:lnTo>
                <a:lnTo>
                  <a:pt x="1192" y="1007"/>
                </a:lnTo>
                <a:lnTo>
                  <a:pt x="1193" y="1007"/>
                </a:lnTo>
                <a:lnTo>
                  <a:pt x="1193" y="1006"/>
                </a:lnTo>
                <a:lnTo>
                  <a:pt x="1194" y="1006"/>
                </a:lnTo>
                <a:lnTo>
                  <a:pt x="1194" y="1005"/>
                </a:lnTo>
                <a:lnTo>
                  <a:pt x="1194" y="1004"/>
                </a:lnTo>
                <a:lnTo>
                  <a:pt x="1196" y="1004"/>
                </a:lnTo>
                <a:lnTo>
                  <a:pt x="1196" y="1003"/>
                </a:lnTo>
                <a:lnTo>
                  <a:pt x="1196" y="1002"/>
                </a:lnTo>
                <a:lnTo>
                  <a:pt x="1196" y="1003"/>
                </a:lnTo>
                <a:lnTo>
                  <a:pt x="1196" y="1002"/>
                </a:lnTo>
                <a:lnTo>
                  <a:pt x="1197" y="1003"/>
                </a:lnTo>
                <a:lnTo>
                  <a:pt x="1197" y="1004"/>
                </a:lnTo>
                <a:lnTo>
                  <a:pt x="1198" y="1005"/>
                </a:lnTo>
                <a:lnTo>
                  <a:pt x="1198" y="1006"/>
                </a:lnTo>
                <a:lnTo>
                  <a:pt x="1199" y="1005"/>
                </a:lnTo>
                <a:lnTo>
                  <a:pt x="1199" y="1004"/>
                </a:lnTo>
                <a:lnTo>
                  <a:pt x="1200" y="1004"/>
                </a:lnTo>
                <a:lnTo>
                  <a:pt x="1199" y="1003"/>
                </a:lnTo>
                <a:lnTo>
                  <a:pt x="1199" y="1002"/>
                </a:lnTo>
                <a:lnTo>
                  <a:pt x="1199" y="1001"/>
                </a:lnTo>
                <a:lnTo>
                  <a:pt x="1199" y="999"/>
                </a:lnTo>
                <a:lnTo>
                  <a:pt x="1198" y="999"/>
                </a:lnTo>
                <a:lnTo>
                  <a:pt x="1198" y="998"/>
                </a:lnTo>
                <a:lnTo>
                  <a:pt x="1199" y="998"/>
                </a:lnTo>
                <a:lnTo>
                  <a:pt x="1199" y="999"/>
                </a:lnTo>
                <a:lnTo>
                  <a:pt x="1200" y="999"/>
                </a:lnTo>
                <a:lnTo>
                  <a:pt x="1201" y="999"/>
                </a:lnTo>
                <a:lnTo>
                  <a:pt x="1201" y="998"/>
                </a:lnTo>
                <a:lnTo>
                  <a:pt x="1200" y="998"/>
                </a:lnTo>
                <a:lnTo>
                  <a:pt x="1199" y="997"/>
                </a:lnTo>
                <a:lnTo>
                  <a:pt x="1199" y="996"/>
                </a:lnTo>
                <a:lnTo>
                  <a:pt x="1198" y="996"/>
                </a:lnTo>
                <a:lnTo>
                  <a:pt x="1198" y="995"/>
                </a:lnTo>
                <a:lnTo>
                  <a:pt x="1198" y="994"/>
                </a:lnTo>
                <a:lnTo>
                  <a:pt x="1198" y="993"/>
                </a:lnTo>
                <a:lnTo>
                  <a:pt x="1198" y="992"/>
                </a:lnTo>
                <a:lnTo>
                  <a:pt x="1198" y="991"/>
                </a:lnTo>
                <a:lnTo>
                  <a:pt x="1197" y="991"/>
                </a:lnTo>
                <a:lnTo>
                  <a:pt x="1196" y="990"/>
                </a:lnTo>
                <a:lnTo>
                  <a:pt x="1197" y="990"/>
                </a:lnTo>
                <a:lnTo>
                  <a:pt x="1198" y="990"/>
                </a:lnTo>
                <a:lnTo>
                  <a:pt x="1199" y="990"/>
                </a:lnTo>
                <a:lnTo>
                  <a:pt x="1199" y="991"/>
                </a:lnTo>
                <a:lnTo>
                  <a:pt x="1200" y="992"/>
                </a:lnTo>
                <a:lnTo>
                  <a:pt x="1201" y="992"/>
                </a:lnTo>
                <a:lnTo>
                  <a:pt x="1202" y="992"/>
                </a:lnTo>
                <a:lnTo>
                  <a:pt x="1203" y="992"/>
                </a:lnTo>
                <a:lnTo>
                  <a:pt x="1204" y="992"/>
                </a:lnTo>
                <a:lnTo>
                  <a:pt x="1205" y="992"/>
                </a:lnTo>
                <a:lnTo>
                  <a:pt x="1205" y="993"/>
                </a:lnTo>
                <a:lnTo>
                  <a:pt x="1205" y="994"/>
                </a:lnTo>
                <a:lnTo>
                  <a:pt x="1205" y="995"/>
                </a:lnTo>
                <a:lnTo>
                  <a:pt x="1205" y="996"/>
                </a:lnTo>
                <a:lnTo>
                  <a:pt x="1206" y="996"/>
                </a:lnTo>
                <a:lnTo>
                  <a:pt x="1207" y="996"/>
                </a:lnTo>
                <a:lnTo>
                  <a:pt x="1207" y="995"/>
                </a:lnTo>
                <a:lnTo>
                  <a:pt x="1209" y="995"/>
                </a:lnTo>
                <a:lnTo>
                  <a:pt x="1209" y="994"/>
                </a:lnTo>
                <a:lnTo>
                  <a:pt x="1209" y="992"/>
                </a:lnTo>
                <a:lnTo>
                  <a:pt x="1207" y="992"/>
                </a:lnTo>
                <a:lnTo>
                  <a:pt x="1207" y="991"/>
                </a:lnTo>
                <a:lnTo>
                  <a:pt x="1206" y="991"/>
                </a:lnTo>
                <a:lnTo>
                  <a:pt x="1206" y="990"/>
                </a:lnTo>
                <a:lnTo>
                  <a:pt x="1205" y="989"/>
                </a:lnTo>
                <a:lnTo>
                  <a:pt x="1204" y="988"/>
                </a:lnTo>
                <a:lnTo>
                  <a:pt x="1205" y="988"/>
                </a:lnTo>
                <a:lnTo>
                  <a:pt x="1206" y="988"/>
                </a:lnTo>
                <a:lnTo>
                  <a:pt x="1206" y="987"/>
                </a:lnTo>
                <a:lnTo>
                  <a:pt x="1207" y="987"/>
                </a:lnTo>
                <a:lnTo>
                  <a:pt x="1207" y="987"/>
                </a:lnTo>
                <a:lnTo>
                  <a:pt x="1207" y="985"/>
                </a:lnTo>
                <a:lnTo>
                  <a:pt x="1209" y="985"/>
                </a:lnTo>
                <a:lnTo>
                  <a:pt x="1210" y="985"/>
                </a:lnTo>
                <a:lnTo>
                  <a:pt x="1210" y="984"/>
                </a:lnTo>
                <a:lnTo>
                  <a:pt x="1211" y="984"/>
                </a:lnTo>
                <a:lnTo>
                  <a:pt x="1211" y="985"/>
                </a:lnTo>
                <a:lnTo>
                  <a:pt x="1212" y="985"/>
                </a:lnTo>
                <a:lnTo>
                  <a:pt x="1212" y="984"/>
                </a:lnTo>
                <a:lnTo>
                  <a:pt x="1212" y="983"/>
                </a:lnTo>
                <a:lnTo>
                  <a:pt x="1213" y="983"/>
                </a:lnTo>
                <a:lnTo>
                  <a:pt x="1213" y="982"/>
                </a:lnTo>
                <a:lnTo>
                  <a:pt x="1213" y="981"/>
                </a:lnTo>
                <a:lnTo>
                  <a:pt x="1213" y="980"/>
                </a:lnTo>
                <a:lnTo>
                  <a:pt x="1214" y="980"/>
                </a:lnTo>
                <a:lnTo>
                  <a:pt x="1215" y="980"/>
                </a:lnTo>
                <a:lnTo>
                  <a:pt x="1216" y="980"/>
                </a:lnTo>
                <a:lnTo>
                  <a:pt x="1216" y="979"/>
                </a:lnTo>
                <a:lnTo>
                  <a:pt x="1216" y="978"/>
                </a:lnTo>
                <a:lnTo>
                  <a:pt x="1216" y="977"/>
                </a:lnTo>
                <a:lnTo>
                  <a:pt x="1217" y="977"/>
                </a:lnTo>
                <a:lnTo>
                  <a:pt x="1218" y="977"/>
                </a:lnTo>
                <a:lnTo>
                  <a:pt x="1219" y="976"/>
                </a:lnTo>
                <a:lnTo>
                  <a:pt x="1218" y="976"/>
                </a:lnTo>
                <a:lnTo>
                  <a:pt x="1218" y="975"/>
                </a:lnTo>
                <a:lnTo>
                  <a:pt x="1219" y="974"/>
                </a:lnTo>
                <a:lnTo>
                  <a:pt x="1218" y="974"/>
                </a:lnTo>
                <a:lnTo>
                  <a:pt x="1218" y="972"/>
                </a:lnTo>
                <a:lnTo>
                  <a:pt x="1219" y="972"/>
                </a:lnTo>
                <a:lnTo>
                  <a:pt x="1220" y="972"/>
                </a:lnTo>
                <a:lnTo>
                  <a:pt x="1221" y="972"/>
                </a:lnTo>
                <a:lnTo>
                  <a:pt x="1221" y="971"/>
                </a:lnTo>
                <a:lnTo>
                  <a:pt x="1220" y="971"/>
                </a:lnTo>
                <a:lnTo>
                  <a:pt x="1219" y="971"/>
                </a:lnTo>
                <a:lnTo>
                  <a:pt x="1219" y="970"/>
                </a:lnTo>
                <a:lnTo>
                  <a:pt x="1220" y="970"/>
                </a:lnTo>
                <a:lnTo>
                  <a:pt x="1220" y="971"/>
                </a:lnTo>
                <a:lnTo>
                  <a:pt x="1221" y="970"/>
                </a:lnTo>
                <a:lnTo>
                  <a:pt x="1220" y="969"/>
                </a:lnTo>
                <a:lnTo>
                  <a:pt x="1221" y="969"/>
                </a:lnTo>
                <a:lnTo>
                  <a:pt x="1221" y="968"/>
                </a:lnTo>
                <a:lnTo>
                  <a:pt x="1220" y="968"/>
                </a:lnTo>
                <a:lnTo>
                  <a:pt x="1219" y="968"/>
                </a:lnTo>
                <a:lnTo>
                  <a:pt x="1219" y="967"/>
                </a:lnTo>
                <a:lnTo>
                  <a:pt x="1218" y="968"/>
                </a:lnTo>
                <a:lnTo>
                  <a:pt x="1218" y="967"/>
                </a:lnTo>
                <a:lnTo>
                  <a:pt x="1218" y="966"/>
                </a:lnTo>
                <a:lnTo>
                  <a:pt x="1218" y="965"/>
                </a:lnTo>
                <a:lnTo>
                  <a:pt x="1219" y="965"/>
                </a:lnTo>
                <a:lnTo>
                  <a:pt x="1219" y="964"/>
                </a:lnTo>
                <a:lnTo>
                  <a:pt x="1219" y="963"/>
                </a:lnTo>
                <a:lnTo>
                  <a:pt x="1219" y="962"/>
                </a:lnTo>
                <a:lnTo>
                  <a:pt x="1220" y="961"/>
                </a:lnTo>
                <a:lnTo>
                  <a:pt x="1220" y="961"/>
                </a:lnTo>
                <a:lnTo>
                  <a:pt x="1221" y="960"/>
                </a:lnTo>
                <a:lnTo>
                  <a:pt x="1221" y="958"/>
                </a:lnTo>
                <a:lnTo>
                  <a:pt x="1221" y="958"/>
                </a:lnTo>
                <a:lnTo>
                  <a:pt x="1223" y="957"/>
                </a:lnTo>
                <a:lnTo>
                  <a:pt x="1221" y="957"/>
                </a:lnTo>
                <a:lnTo>
                  <a:pt x="1223" y="956"/>
                </a:lnTo>
                <a:lnTo>
                  <a:pt x="1223" y="955"/>
                </a:lnTo>
                <a:lnTo>
                  <a:pt x="1224" y="955"/>
                </a:lnTo>
                <a:lnTo>
                  <a:pt x="1224" y="954"/>
                </a:lnTo>
                <a:lnTo>
                  <a:pt x="1223" y="954"/>
                </a:lnTo>
                <a:lnTo>
                  <a:pt x="1223" y="953"/>
                </a:lnTo>
                <a:lnTo>
                  <a:pt x="1223" y="952"/>
                </a:lnTo>
                <a:lnTo>
                  <a:pt x="1223" y="951"/>
                </a:lnTo>
                <a:lnTo>
                  <a:pt x="1223" y="950"/>
                </a:lnTo>
                <a:lnTo>
                  <a:pt x="1224" y="950"/>
                </a:lnTo>
                <a:lnTo>
                  <a:pt x="1224" y="949"/>
                </a:lnTo>
                <a:lnTo>
                  <a:pt x="1225" y="949"/>
                </a:lnTo>
                <a:lnTo>
                  <a:pt x="1225" y="948"/>
                </a:lnTo>
                <a:lnTo>
                  <a:pt x="1226" y="948"/>
                </a:lnTo>
                <a:lnTo>
                  <a:pt x="1226" y="947"/>
                </a:lnTo>
                <a:lnTo>
                  <a:pt x="1226" y="946"/>
                </a:lnTo>
                <a:lnTo>
                  <a:pt x="1225" y="946"/>
                </a:lnTo>
                <a:lnTo>
                  <a:pt x="1225" y="947"/>
                </a:lnTo>
                <a:lnTo>
                  <a:pt x="1224" y="946"/>
                </a:lnTo>
                <a:lnTo>
                  <a:pt x="1224" y="947"/>
                </a:lnTo>
                <a:lnTo>
                  <a:pt x="1223" y="947"/>
                </a:lnTo>
                <a:lnTo>
                  <a:pt x="1223" y="946"/>
                </a:lnTo>
                <a:lnTo>
                  <a:pt x="1223" y="944"/>
                </a:lnTo>
                <a:lnTo>
                  <a:pt x="1224" y="944"/>
                </a:lnTo>
                <a:lnTo>
                  <a:pt x="1225" y="944"/>
                </a:lnTo>
                <a:lnTo>
                  <a:pt x="1225" y="943"/>
                </a:lnTo>
                <a:lnTo>
                  <a:pt x="1226" y="942"/>
                </a:lnTo>
                <a:lnTo>
                  <a:pt x="1225" y="942"/>
                </a:lnTo>
                <a:lnTo>
                  <a:pt x="1225" y="941"/>
                </a:lnTo>
                <a:lnTo>
                  <a:pt x="1226" y="941"/>
                </a:lnTo>
                <a:lnTo>
                  <a:pt x="1226" y="940"/>
                </a:lnTo>
                <a:lnTo>
                  <a:pt x="1225" y="940"/>
                </a:lnTo>
                <a:lnTo>
                  <a:pt x="1225" y="939"/>
                </a:lnTo>
                <a:lnTo>
                  <a:pt x="1224" y="939"/>
                </a:lnTo>
                <a:lnTo>
                  <a:pt x="1223" y="939"/>
                </a:lnTo>
                <a:lnTo>
                  <a:pt x="1223" y="938"/>
                </a:lnTo>
                <a:lnTo>
                  <a:pt x="1223" y="937"/>
                </a:lnTo>
                <a:lnTo>
                  <a:pt x="1224" y="937"/>
                </a:lnTo>
                <a:lnTo>
                  <a:pt x="1225" y="937"/>
                </a:lnTo>
                <a:lnTo>
                  <a:pt x="1226" y="937"/>
                </a:lnTo>
                <a:lnTo>
                  <a:pt x="1226" y="936"/>
                </a:lnTo>
                <a:lnTo>
                  <a:pt x="1225" y="936"/>
                </a:lnTo>
                <a:lnTo>
                  <a:pt x="1225" y="935"/>
                </a:lnTo>
                <a:lnTo>
                  <a:pt x="1226" y="935"/>
                </a:lnTo>
                <a:lnTo>
                  <a:pt x="1226" y="936"/>
                </a:lnTo>
                <a:lnTo>
                  <a:pt x="1227" y="936"/>
                </a:lnTo>
                <a:lnTo>
                  <a:pt x="1228" y="936"/>
                </a:lnTo>
                <a:lnTo>
                  <a:pt x="1228" y="935"/>
                </a:lnTo>
                <a:lnTo>
                  <a:pt x="1228" y="935"/>
                </a:lnTo>
                <a:lnTo>
                  <a:pt x="1229" y="935"/>
                </a:lnTo>
                <a:lnTo>
                  <a:pt x="1230" y="935"/>
                </a:lnTo>
                <a:lnTo>
                  <a:pt x="1230" y="935"/>
                </a:lnTo>
                <a:lnTo>
                  <a:pt x="1231" y="935"/>
                </a:lnTo>
                <a:lnTo>
                  <a:pt x="1231" y="934"/>
                </a:lnTo>
                <a:lnTo>
                  <a:pt x="1231" y="933"/>
                </a:lnTo>
                <a:lnTo>
                  <a:pt x="1230" y="934"/>
                </a:lnTo>
                <a:lnTo>
                  <a:pt x="1230" y="933"/>
                </a:lnTo>
                <a:lnTo>
                  <a:pt x="1229" y="932"/>
                </a:lnTo>
                <a:lnTo>
                  <a:pt x="1228" y="933"/>
                </a:lnTo>
                <a:lnTo>
                  <a:pt x="1227" y="933"/>
                </a:lnTo>
                <a:lnTo>
                  <a:pt x="1226" y="933"/>
                </a:lnTo>
                <a:lnTo>
                  <a:pt x="1225" y="933"/>
                </a:lnTo>
                <a:lnTo>
                  <a:pt x="1225" y="932"/>
                </a:lnTo>
                <a:lnTo>
                  <a:pt x="1224" y="932"/>
                </a:lnTo>
                <a:lnTo>
                  <a:pt x="1225" y="930"/>
                </a:lnTo>
                <a:lnTo>
                  <a:pt x="1225" y="932"/>
                </a:lnTo>
                <a:lnTo>
                  <a:pt x="1226" y="932"/>
                </a:lnTo>
                <a:lnTo>
                  <a:pt x="1227" y="932"/>
                </a:lnTo>
                <a:lnTo>
                  <a:pt x="1228" y="932"/>
                </a:lnTo>
                <a:lnTo>
                  <a:pt x="1229" y="932"/>
                </a:lnTo>
                <a:lnTo>
                  <a:pt x="1230" y="930"/>
                </a:lnTo>
                <a:lnTo>
                  <a:pt x="1231" y="930"/>
                </a:lnTo>
                <a:lnTo>
                  <a:pt x="1232" y="929"/>
                </a:lnTo>
                <a:lnTo>
                  <a:pt x="1232" y="928"/>
                </a:lnTo>
                <a:lnTo>
                  <a:pt x="1232" y="927"/>
                </a:lnTo>
                <a:lnTo>
                  <a:pt x="1232" y="926"/>
                </a:lnTo>
                <a:lnTo>
                  <a:pt x="1232" y="925"/>
                </a:lnTo>
                <a:lnTo>
                  <a:pt x="1232" y="924"/>
                </a:lnTo>
                <a:lnTo>
                  <a:pt x="1233" y="922"/>
                </a:lnTo>
                <a:lnTo>
                  <a:pt x="1233" y="921"/>
                </a:lnTo>
                <a:lnTo>
                  <a:pt x="1233" y="920"/>
                </a:lnTo>
                <a:lnTo>
                  <a:pt x="1233" y="919"/>
                </a:lnTo>
                <a:lnTo>
                  <a:pt x="1234" y="919"/>
                </a:lnTo>
                <a:lnTo>
                  <a:pt x="1234" y="918"/>
                </a:lnTo>
                <a:lnTo>
                  <a:pt x="1234" y="916"/>
                </a:lnTo>
                <a:lnTo>
                  <a:pt x="1234" y="915"/>
                </a:lnTo>
                <a:lnTo>
                  <a:pt x="1234" y="914"/>
                </a:lnTo>
                <a:lnTo>
                  <a:pt x="1235" y="913"/>
                </a:lnTo>
                <a:lnTo>
                  <a:pt x="1235" y="912"/>
                </a:lnTo>
                <a:lnTo>
                  <a:pt x="1235" y="911"/>
                </a:lnTo>
                <a:lnTo>
                  <a:pt x="1237" y="910"/>
                </a:lnTo>
                <a:lnTo>
                  <a:pt x="1237" y="909"/>
                </a:lnTo>
                <a:lnTo>
                  <a:pt x="1237" y="909"/>
                </a:lnTo>
                <a:lnTo>
                  <a:pt x="1237" y="908"/>
                </a:lnTo>
                <a:lnTo>
                  <a:pt x="1237" y="907"/>
                </a:lnTo>
                <a:lnTo>
                  <a:pt x="1237" y="906"/>
                </a:lnTo>
                <a:lnTo>
                  <a:pt x="1238" y="905"/>
                </a:lnTo>
                <a:lnTo>
                  <a:pt x="1238" y="904"/>
                </a:lnTo>
                <a:lnTo>
                  <a:pt x="1238" y="902"/>
                </a:lnTo>
                <a:lnTo>
                  <a:pt x="1238" y="901"/>
                </a:lnTo>
                <a:lnTo>
                  <a:pt x="1238" y="900"/>
                </a:lnTo>
                <a:lnTo>
                  <a:pt x="1238" y="899"/>
                </a:lnTo>
                <a:lnTo>
                  <a:pt x="1239" y="899"/>
                </a:lnTo>
                <a:lnTo>
                  <a:pt x="1239" y="898"/>
                </a:lnTo>
                <a:lnTo>
                  <a:pt x="1239" y="897"/>
                </a:lnTo>
                <a:lnTo>
                  <a:pt x="1239" y="896"/>
                </a:lnTo>
                <a:lnTo>
                  <a:pt x="1239" y="895"/>
                </a:lnTo>
                <a:lnTo>
                  <a:pt x="1239" y="894"/>
                </a:lnTo>
                <a:lnTo>
                  <a:pt x="1239" y="893"/>
                </a:lnTo>
                <a:lnTo>
                  <a:pt x="1238" y="892"/>
                </a:lnTo>
                <a:lnTo>
                  <a:pt x="1238" y="893"/>
                </a:lnTo>
                <a:lnTo>
                  <a:pt x="1237" y="893"/>
                </a:lnTo>
                <a:lnTo>
                  <a:pt x="1235" y="893"/>
                </a:lnTo>
                <a:lnTo>
                  <a:pt x="1234" y="893"/>
                </a:lnTo>
                <a:lnTo>
                  <a:pt x="1233" y="893"/>
                </a:lnTo>
                <a:lnTo>
                  <a:pt x="1233" y="894"/>
                </a:lnTo>
                <a:lnTo>
                  <a:pt x="1232" y="894"/>
                </a:lnTo>
                <a:lnTo>
                  <a:pt x="1231" y="894"/>
                </a:lnTo>
                <a:lnTo>
                  <a:pt x="1232" y="893"/>
                </a:lnTo>
                <a:lnTo>
                  <a:pt x="1233" y="893"/>
                </a:lnTo>
                <a:lnTo>
                  <a:pt x="1234" y="892"/>
                </a:lnTo>
                <a:lnTo>
                  <a:pt x="1235" y="892"/>
                </a:lnTo>
                <a:lnTo>
                  <a:pt x="1237" y="892"/>
                </a:lnTo>
                <a:lnTo>
                  <a:pt x="1238" y="892"/>
                </a:lnTo>
                <a:lnTo>
                  <a:pt x="1238" y="891"/>
                </a:lnTo>
                <a:lnTo>
                  <a:pt x="1238" y="889"/>
                </a:lnTo>
                <a:lnTo>
                  <a:pt x="1237" y="889"/>
                </a:lnTo>
                <a:lnTo>
                  <a:pt x="1235" y="888"/>
                </a:lnTo>
                <a:lnTo>
                  <a:pt x="1233" y="888"/>
                </a:lnTo>
                <a:lnTo>
                  <a:pt x="1232" y="888"/>
                </a:lnTo>
                <a:lnTo>
                  <a:pt x="1231" y="888"/>
                </a:lnTo>
                <a:lnTo>
                  <a:pt x="1231" y="887"/>
                </a:lnTo>
                <a:lnTo>
                  <a:pt x="1230" y="887"/>
                </a:lnTo>
                <a:lnTo>
                  <a:pt x="1229" y="886"/>
                </a:lnTo>
                <a:lnTo>
                  <a:pt x="1228" y="886"/>
                </a:lnTo>
                <a:lnTo>
                  <a:pt x="1228" y="885"/>
                </a:lnTo>
                <a:lnTo>
                  <a:pt x="1227" y="885"/>
                </a:lnTo>
                <a:lnTo>
                  <a:pt x="1226" y="885"/>
                </a:lnTo>
                <a:lnTo>
                  <a:pt x="1225" y="885"/>
                </a:lnTo>
                <a:lnTo>
                  <a:pt x="1225" y="884"/>
                </a:lnTo>
                <a:lnTo>
                  <a:pt x="1224" y="884"/>
                </a:lnTo>
                <a:lnTo>
                  <a:pt x="1224" y="883"/>
                </a:lnTo>
                <a:lnTo>
                  <a:pt x="1223" y="883"/>
                </a:lnTo>
                <a:lnTo>
                  <a:pt x="1223" y="884"/>
                </a:lnTo>
                <a:lnTo>
                  <a:pt x="1221" y="884"/>
                </a:lnTo>
                <a:lnTo>
                  <a:pt x="1221" y="884"/>
                </a:lnTo>
                <a:lnTo>
                  <a:pt x="1220" y="884"/>
                </a:lnTo>
                <a:lnTo>
                  <a:pt x="1220" y="883"/>
                </a:lnTo>
                <a:lnTo>
                  <a:pt x="1219" y="883"/>
                </a:lnTo>
                <a:lnTo>
                  <a:pt x="1218" y="885"/>
                </a:lnTo>
                <a:lnTo>
                  <a:pt x="1217" y="885"/>
                </a:lnTo>
                <a:lnTo>
                  <a:pt x="1217" y="884"/>
                </a:lnTo>
                <a:lnTo>
                  <a:pt x="1215" y="883"/>
                </a:lnTo>
                <a:lnTo>
                  <a:pt x="1214" y="883"/>
                </a:lnTo>
                <a:lnTo>
                  <a:pt x="1213" y="883"/>
                </a:lnTo>
                <a:lnTo>
                  <a:pt x="1212" y="883"/>
                </a:lnTo>
                <a:lnTo>
                  <a:pt x="1212" y="882"/>
                </a:lnTo>
                <a:lnTo>
                  <a:pt x="1212" y="881"/>
                </a:lnTo>
                <a:lnTo>
                  <a:pt x="1211" y="881"/>
                </a:lnTo>
                <a:lnTo>
                  <a:pt x="1211" y="880"/>
                </a:lnTo>
                <a:lnTo>
                  <a:pt x="1210" y="880"/>
                </a:lnTo>
                <a:lnTo>
                  <a:pt x="1210" y="879"/>
                </a:lnTo>
                <a:lnTo>
                  <a:pt x="1209" y="879"/>
                </a:lnTo>
                <a:lnTo>
                  <a:pt x="1210" y="878"/>
                </a:lnTo>
                <a:lnTo>
                  <a:pt x="1210" y="879"/>
                </a:lnTo>
                <a:lnTo>
                  <a:pt x="1211" y="879"/>
                </a:lnTo>
                <a:lnTo>
                  <a:pt x="1212" y="879"/>
                </a:lnTo>
                <a:lnTo>
                  <a:pt x="1212" y="878"/>
                </a:lnTo>
                <a:lnTo>
                  <a:pt x="1212" y="877"/>
                </a:lnTo>
                <a:lnTo>
                  <a:pt x="1213" y="877"/>
                </a:lnTo>
                <a:lnTo>
                  <a:pt x="1213" y="875"/>
                </a:lnTo>
                <a:lnTo>
                  <a:pt x="1213" y="874"/>
                </a:lnTo>
                <a:lnTo>
                  <a:pt x="1213" y="873"/>
                </a:lnTo>
                <a:lnTo>
                  <a:pt x="1213" y="872"/>
                </a:lnTo>
                <a:lnTo>
                  <a:pt x="1214" y="872"/>
                </a:lnTo>
                <a:lnTo>
                  <a:pt x="1215" y="871"/>
                </a:lnTo>
                <a:lnTo>
                  <a:pt x="1216" y="871"/>
                </a:lnTo>
                <a:lnTo>
                  <a:pt x="1217" y="870"/>
                </a:lnTo>
                <a:lnTo>
                  <a:pt x="1217" y="868"/>
                </a:lnTo>
                <a:lnTo>
                  <a:pt x="1217" y="865"/>
                </a:lnTo>
                <a:lnTo>
                  <a:pt x="1217" y="864"/>
                </a:lnTo>
                <a:lnTo>
                  <a:pt x="1218" y="863"/>
                </a:lnTo>
                <a:lnTo>
                  <a:pt x="1217" y="863"/>
                </a:lnTo>
                <a:lnTo>
                  <a:pt x="1218" y="861"/>
                </a:lnTo>
                <a:lnTo>
                  <a:pt x="1219" y="860"/>
                </a:lnTo>
                <a:lnTo>
                  <a:pt x="1221" y="860"/>
                </a:lnTo>
                <a:lnTo>
                  <a:pt x="1224" y="860"/>
                </a:lnTo>
                <a:lnTo>
                  <a:pt x="1227" y="860"/>
                </a:lnTo>
                <a:lnTo>
                  <a:pt x="1228" y="860"/>
                </a:lnTo>
                <a:lnTo>
                  <a:pt x="1228" y="859"/>
                </a:lnTo>
                <a:lnTo>
                  <a:pt x="1227" y="859"/>
                </a:lnTo>
                <a:lnTo>
                  <a:pt x="1227" y="858"/>
                </a:lnTo>
                <a:lnTo>
                  <a:pt x="1228" y="858"/>
                </a:lnTo>
                <a:lnTo>
                  <a:pt x="1227" y="857"/>
                </a:lnTo>
                <a:lnTo>
                  <a:pt x="1228" y="857"/>
                </a:lnTo>
                <a:lnTo>
                  <a:pt x="1229" y="857"/>
                </a:lnTo>
                <a:lnTo>
                  <a:pt x="1229" y="857"/>
                </a:lnTo>
                <a:lnTo>
                  <a:pt x="1229" y="856"/>
                </a:lnTo>
                <a:lnTo>
                  <a:pt x="1229" y="855"/>
                </a:lnTo>
                <a:lnTo>
                  <a:pt x="1230" y="856"/>
                </a:lnTo>
                <a:lnTo>
                  <a:pt x="1231" y="856"/>
                </a:lnTo>
                <a:lnTo>
                  <a:pt x="1231" y="855"/>
                </a:lnTo>
                <a:lnTo>
                  <a:pt x="1232" y="855"/>
                </a:lnTo>
                <a:lnTo>
                  <a:pt x="1232" y="854"/>
                </a:lnTo>
                <a:lnTo>
                  <a:pt x="1233" y="853"/>
                </a:lnTo>
                <a:lnTo>
                  <a:pt x="1233" y="852"/>
                </a:lnTo>
                <a:lnTo>
                  <a:pt x="1232" y="852"/>
                </a:lnTo>
                <a:lnTo>
                  <a:pt x="1233" y="851"/>
                </a:lnTo>
                <a:lnTo>
                  <a:pt x="1233" y="850"/>
                </a:lnTo>
                <a:lnTo>
                  <a:pt x="1233" y="849"/>
                </a:lnTo>
                <a:lnTo>
                  <a:pt x="1233" y="847"/>
                </a:lnTo>
                <a:lnTo>
                  <a:pt x="1234" y="847"/>
                </a:lnTo>
                <a:lnTo>
                  <a:pt x="1234" y="849"/>
                </a:lnTo>
                <a:lnTo>
                  <a:pt x="1234" y="850"/>
                </a:lnTo>
                <a:lnTo>
                  <a:pt x="1234" y="851"/>
                </a:lnTo>
                <a:lnTo>
                  <a:pt x="1234" y="852"/>
                </a:lnTo>
                <a:lnTo>
                  <a:pt x="1234" y="854"/>
                </a:lnTo>
                <a:lnTo>
                  <a:pt x="1235" y="855"/>
                </a:lnTo>
                <a:lnTo>
                  <a:pt x="1235" y="854"/>
                </a:lnTo>
                <a:lnTo>
                  <a:pt x="1237" y="854"/>
                </a:lnTo>
                <a:lnTo>
                  <a:pt x="1235" y="855"/>
                </a:lnTo>
                <a:lnTo>
                  <a:pt x="1235" y="856"/>
                </a:lnTo>
                <a:lnTo>
                  <a:pt x="1234" y="857"/>
                </a:lnTo>
                <a:lnTo>
                  <a:pt x="1233" y="857"/>
                </a:lnTo>
                <a:lnTo>
                  <a:pt x="1234" y="857"/>
                </a:lnTo>
                <a:lnTo>
                  <a:pt x="1234" y="858"/>
                </a:lnTo>
                <a:lnTo>
                  <a:pt x="1235" y="858"/>
                </a:lnTo>
                <a:lnTo>
                  <a:pt x="1234" y="859"/>
                </a:lnTo>
                <a:lnTo>
                  <a:pt x="1233" y="860"/>
                </a:lnTo>
                <a:lnTo>
                  <a:pt x="1232" y="860"/>
                </a:lnTo>
                <a:lnTo>
                  <a:pt x="1232" y="864"/>
                </a:lnTo>
                <a:lnTo>
                  <a:pt x="1233" y="866"/>
                </a:lnTo>
                <a:lnTo>
                  <a:pt x="1234" y="866"/>
                </a:lnTo>
                <a:lnTo>
                  <a:pt x="1235" y="867"/>
                </a:lnTo>
                <a:lnTo>
                  <a:pt x="1237" y="867"/>
                </a:lnTo>
                <a:lnTo>
                  <a:pt x="1237" y="868"/>
                </a:lnTo>
                <a:lnTo>
                  <a:pt x="1237" y="869"/>
                </a:lnTo>
                <a:lnTo>
                  <a:pt x="1237" y="870"/>
                </a:lnTo>
                <a:lnTo>
                  <a:pt x="1239" y="870"/>
                </a:lnTo>
                <a:lnTo>
                  <a:pt x="1239" y="869"/>
                </a:lnTo>
                <a:lnTo>
                  <a:pt x="1240" y="869"/>
                </a:lnTo>
                <a:lnTo>
                  <a:pt x="1241" y="869"/>
                </a:lnTo>
                <a:lnTo>
                  <a:pt x="1242" y="869"/>
                </a:lnTo>
                <a:lnTo>
                  <a:pt x="1241" y="868"/>
                </a:lnTo>
                <a:lnTo>
                  <a:pt x="1243" y="868"/>
                </a:lnTo>
                <a:lnTo>
                  <a:pt x="1244" y="868"/>
                </a:lnTo>
                <a:lnTo>
                  <a:pt x="1245" y="868"/>
                </a:lnTo>
                <a:lnTo>
                  <a:pt x="1245" y="869"/>
                </a:lnTo>
                <a:lnTo>
                  <a:pt x="1246" y="869"/>
                </a:lnTo>
                <a:lnTo>
                  <a:pt x="1247" y="869"/>
                </a:lnTo>
                <a:lnTo>
                  <a:pt x="1247" y="868"/>
                </a:lnTo>
                <a:lnTo>
                  <a:pt x="1247" y="867"/>
                </a:lnTo>
                <a:lnTo>
                  <a:pt x="1247" y="866"/>
                </a:lnTo>
                <a:lnTo>
                  <a:pt x="1246" y="866"/>
                </a:lnTo>
                <a:lnTo>
                  <a:pt x="1246" y="865"/>
                </a:lnTo>
                <a:lnTo>
                  <a:pt x="1245" y="865"/>
                </a:lnTo>
                <a:lnTo>
                  <a:pt x="1245" y="864"/>
                </a:lnTo>
                <a:lnTo>
                  <a:pt x="1246" y="864"/>
                </a:lnTo>
                <a:lnTo>
                  <a:pt x="1246" y="863"/>
                </a:lnTo>
                <a:lnTo>
                  <a:pt x="1247" y="863"/>
                </a:lnTo>
                <a:lnTo>
                  <a:pt x="1247" y="861"/>
                </a:lnTo>
                <a:lnTo>
                  <a:pt x="1247" y="861"/>
                </a:lnTo>
                <a:lnTo>
                  <a:pt x="1248" y="861"/>
                </a:lnTo>
                <a:lnTo>
                  <a:pt x="1248" y="860"/>
                </a:lnTo>
                <a:lnTo>
                  <a:pt x="1249" y="860"/>
                </a:lnTo>
                <a:lnTo>
                  <a:pt x="1251" y="860"/>
                </a:lnTo>
                <a:lnTo>
                  <a:pt x="1252" y="860"/>
                </a:lnTo>
                <a:lnTo>
                  <a:pt x="1253" y="860"/>
                </a:lnTo>
                <a:lnTo>
                  <a:pt x="1253" y="861"/>
                </a:lnTo>
                <a:lnTo>
                  <a:pt x="1254" y="861"/>
                </a:lnTo>
                <a:lnTo>
                  <a:pt x="1255" y="861"/>
                </a:lnTo>
                <a:lnTo>
                  <a:pt x="1255" y="863"/>
                </a:lnTo>
                <a:lnTo>
                  <a:pt x="1254" y="863"/>
                </a:lnTo>
                <a:lnTo>
                  <a:pt x="1254" y="864"/>
                </a:lnTo>
                <a:lnTo>
                  <a:pt x="1254" y="865"/>
                </a:lnTo>
                <a:lnTo>
                  <a:pt x="1254" y="866"/>
                </a:lnTo>
                <a:lnTo>
                  <a:pt x="1254" y="867"/>
                </a:lnTo>
                <a:lnTo>
                  <a:pt x="1253" y="867"/>
                </a:lnTo>
                <a:lnTo>
                  <a:pt x="1252" y="867"/>
                </a:lnTo>
                <a:lnTo>
                  <a:pt x="1252" y="868"/>
                </a:lnTo>
                <a:lnTo>
                  <a:pt x="1251" y="868"/>
                </a:lnTo>
                <a:lnTo>
                  <a:pt x="1249" y="868"/>
                </a:lnTo>
                <a:lnTo>
                  <a:pt x="1248" y="869"/>
                </a:lnTo>
                <a:lnTo>
                  <a:pt x="1247" y="869"/>
                </a:lnTo>
                <a:lnTo>
                  <a:pt x="1247" y="870"/>
                </a:lnTo>
                <a:lnTo>
                  <a:pt x="1246" y="870"/>
                </a:lnTo>
                <a:lnTo>
                  <a:pt x="1245" y="870"/>
                </a:lnTo>
                <a:lnTo>
                  <a:pt x="1245" y="871"/>
                </a:lnTo>
                <a:lnTo>
                  <a:pt x="1246" y="871"/>
                </a:lnTo>
                <a:lnTo>
                  <a:pt x="1247" y="871"/>
                </a:lnTo>
                <a:lnTo>
                  <a:pt x="1247" y="871"/>
                </a:lnTo>
                <a:lnTo>
                  <a:pt x="1247" y="870"/>
                </a:lnTo>
                <a:lnTo>
                  <a:pt x="1248" y="870"/>
                </a:lnTo>
                <a:lnTo>
                  <a:pt x="1249" y="870"/>
                </a:lnTo>
                <a:lnTo>
                  <a:pt x="1249" y="869"/>
                </a:lnTo>
                <a:lnTo>
                  <a:pt x="1251" y="869"/>
                </a:lnTo>
                <a:lnTo>
                  <a:pt x="1252" y="869"/>
                </a:lnTo>
                <a:lnTo>
                  <a:pt x="1253" y="868"/>
                </a:lnTo>
                <a:lnTo>
                  <a:pt x="1254" y="868"/>
                </a:lnTo>
                <a:lnTo>
                  <a:pt x="1255" y="868"/>
                </a:lnTo>
                <a:lnTo>
                  <a:pt x="1257" y="868"/>
                </a:lnTo>
                <a:lnTo>
                  <a:pt x="1257" y="867"/>
                </a:lnTo>
                <a:lnTo>
                  <a:pt x="1258" y="867"/>
                </a:lnTo>
                <a:lnTo>
                  <a:pt x="1259" y="867"/>
                </a:lnTo>
                <a:lnTo>
                  <a:pt x="1261" y="867"/>
                </a:lnTo>
                <a:lnTo>
                  <a:pt x="1262" y="867"/>
                </a:lnTo>
                <a:lnTo>
                  <a:pt x="1263" y="867"/>
                </a:lnTo>
                <a:lnTo>
                  <a:pt x="1265" y="867"/>
                </a:lnTo>
                <a:lnTo>
                  <a:pt x="1265" y="866"/>
                </a:lnTo>
                <a:lnTo>
                  <a:pt x="1266" y="865"/>
                </a:lnTo>
                <a:lnTo>
                  <a:pt x="1266" y="864"/>
                </a:lnTo>
                <a:lnTo>
                  <a:pt x="1265" y="864"/>
                </a:lnTo>
                <a:lnTo>
                  <a:pt x="1265" y="863"/>
                </a:lnTo>
                <a:lnTo>
                  <a:pt x="1266" y="863"/>
                </a:lnTo>
                <a:lnTo>
                  <a:pt x="1266" y="864"/>
                </a:lnTo>
                <a:lnTo>
                  <a:pt x="1267" y="864"/>
                </a:lnTo>
                <a:lnTo>
                  <a:pt x="1268" y="864"/>
                </a:lnTo>
                <a:lnTo>
                  <a:pt x="1269" y="864"/>
                </a:lnTo>
                <a:lnTo>
                  <a:pt x="1269" y="865"/>
                </a:lnTo>
                <a:lnTo>
                  <a:pt x="1270" y="865"/>
                </a:lnTo>
                <a:lnTo>
                  <a:pt x="1271" y="864"/>
                </a:lnTo>
                <a:lnTo>
                  <a:pt x="1271" y="863"/>
                </a:lnTo>
                <a:lnTo>
                  <a:pt x="1272" y="864"/>
                </a:lnTo>
                <a:lnTo>
                  <a:pt x="1273" y="864"/>
                </a:lnTo>
                <a:lnTo>
                  <a:pt x="1273" y="863"/>
                </a:lnTo>
                <a:lnTo>
                  <a:pt x="1273" y="863"/>
                </a:lnTo>
                <a:lnTo>
                  <a:pt x="1273" y="864"/>
                </a:lnTo>
                <a:lnTo>
                  <a:pt x="1274" y="864"/>
                </a:lnTo>
                <a:lnTo>
                  <a:pt x="1274" y="863"/>
                </a:lnTo>
                <a:lnTo>
                  <a:pt x="1275" y="863"/>
                </a:lnTo>
                <a:lnTo>
                  <a:pt x="1275" y="864"/>
                </a:lnTo>
                <a:lnTo>
                  <a:pt x="1276" y="864"/>
                </a:lnTo>
                <a:lnTo>
                  <a:pt x="1277" y="864"/>
                </a:lnTo>
                <a:lnTo>
                  <a:pt x="1279" y="864"/>
                </a:lnTo>
                <a:lnTo>
                  <a:pt x="1280" y="864"/>
                </a:lnTo>
                <a:lnTo>
                  <a:pt x="1281" y="864"/>
                </a:lnTo>
                <a:lnTo>
                  <a:pt x="1281" y="863"/>
                </a:lnTo>
                <a:lnTo>
                  <a:pt x="1282" y="863"/>
                </a:lnTo>
                <a:lnTo>
                  <a:pt x="1282" y="861"/>
                </a:lnTo>
                <a:lnTo>
                  <a:pt x="1282" y="860"/>
                </a:lnTo>
                <a:lnTo>
                  <a:pt x="1282" y="859"/>
                </a:lnTo>
                <a:lnTo>
                  <a:pt x="1283" y="860"/>
                </a:lnTo>
                <a:lnTo>
                  <a:pt x="1284" y="859"/>
                </a:lnTo>
                <a:lnTo>
                  <a:pt x="1284" y="860"/>
                </a:lnTo>
                <a:lnTo>
                  <a:pt x="1285" y="860"/>
                </a:lnTo>
                <a:lnTo>
                  <a:pt x="1285" y="859"/>
                </a:lnTo>
                <a:lnTo>
                  <a:pt x="1286" y="859"/>
                </a:lnTo>
                <a:lnTo>
                  <a:pt x="1287" y="859"/>
                </a:lnTo>
                <a:lnTo>
                  <a:pt x="1288" y="859"/>
                </a:lnTo>
                <a:lnTo>
                  <a:pt x="1289" y="859"/>
                </a:lnTo>
                <a:lnTo>
                  <a:pt x="1290" y="859"/>
                </a:lnTo>
                <a:lnTo>
                  <a:pt x="1291" y="859"/>
                </a:lnTo>
                <a:lnTo>
                  <a:pt x="1293" y="859"/>
                </a:lnTo>
                <a:lnTo>
                  <a:pt x="1293" y="858"/>
                </a:lnTo>
                <a:lnTo>
                  <a:pt x="1294" y="858"/>
                </a:lnTo>
                <a:lnTo>
                  <a:pt x="1295" y="858"/>
                </a:lnTo>
                <a:lnTo>
                  <a:pt x="1295" y="857"/>
                </a:lnTo>
                <a:lnTo>
                  <a:pt x="1296" y="857"/>
                </a:lnTo>
                <a:lnTo>
                  <a:pt x="1297" y="857"/>
                </a:lnTo>
                <a:lnTo>
                  <a:pt x="1297" y="857"/>
                </a:lnTo>
                <a:lnTo>
                  <a:pt x="1298" y="857"/>
                </a:lnTo>
                <a:lnTo>
                  <a:pt x="1299" y="857"/>
                </a:lnTo>
                <a:lnTo>
                  <a:pt x="1299" y="856"/>
                </a:lnTo>
                <a:lnTo>
                  <a:pt x="1299" y="856"/>
                </a:lnTo>
                <a:lnTo>
                  <a:pt x="1299" y="857"/>
                </a:lnTo>
                <a:lnTo>
                  <a:pt x="1300" y="857"/>
                </a:lnTo>
                <a:lnTo>
                  <a:pt x="1301" y="857"/>
                </a:lnTo>
                <a:lnTo>
                  <a:pt x="1301" y="856"/>
                </a:lnTo>
                <a:lnTo>
                  <a:pt x="1302" y="856"/>
                </a:lnTo>
                <a:lnTo>
                  <a:pt x="1302" y="855"/>
                </a:lnTo>
                <a:lnTo>
                  <a:pt x="1303" y="855"/>
                </a:lnTo>
                <a:lnTo>
                  <a:pt x="1303" y="854"/>
                </a:lnTo>
                <a:lnTo>
                  <a:pt x="1304" y="854"/>
                </a:lnTo>
                <a:lnTo>
                  <a:pt x="1304" y="853"/>
                </a:lnTo>
                <a:lnTo>
                  <a:pt x="1305" y="853"/>
                </a:lnTo>
                <a:lnTo>
                  <a:pt x="1305" y="854"/>
                </a:lnTo>
                <a:lnTo>
                  <a:pt x="1307" y="854"/>
                </a:lnTo>
                <a:lnTo>
                  <a:pt x="1308" y="854"/>
                </a:lnTo>
                <a:lnTo>
                  <a:pt x="1309" y="854"/>
                </a:lnTo>
                <a:lnTo>
                  <a:pt x="1310" y="854"/>
                </a:lnTo>
                <a:lnTo>
                  <a:pt x="1310" y="855"/>
                </a:lnTo>
                <a:lnTo>
                  <a:pt x="1311" y="855"/>
                </a:lnTo>
                <a:lnTo>
                  <a:pt x="1312" y="855"/>
                </a:lnTo>
                <a:lnTo>
                  <a:pt x="1313" y="855"/>
                </a:lnTo>
                <a:lnTo>
                  <a:pt x="1313" y="854"/>
                </a:lnTo>
                <a:lnTo>
                  <a:pt x="1314" y="853"/>
                </a:lnTo>
                <a:lnTo>
                  <a:pt x="1314" y="852"/>
                </a:lnTo>
                <a:lnTo>
                  <a:pt x="1315" y="852"/>
                </a:lnTo>
                <a:lnTo>
                  <a:pt x="1316" y="852"/>
                </a:lnTo>
                <a:lnTo>
                  <a:pt x="1316" y="853"/>
                </a:lnTo>
                <a:lnTo>
                  <a:pt x="1317" y="853"/>
                </a:lnTo>
                <a:lnTo>
                  <a:pt x="1318" y="853"/>
                </a:lnTo>
                <a:lnTo>
                  <a:pt x="1318" y="852"/>
                </a:lnTo>
                <a:lnTo>
                  <a:pt x="1319" y="852"/>
                </a:lnTo>
                <a:lnTo>
                  <a:pt x="1321" y="852"/>
                </a:lnTo>
                <a:lnTo>
                  <a:pt x="1322" y="852"/>
                </a:lnTo>
                <a:lnTo>
                  <a:pt x="1323" y="852"/>
                </a:lnTo>
                <a:lnTo>
                  <a:pt x="1324" y="851"/>
                </a:lnTo>
                <a:lnTo>
                  <a:pt x="1324" y="850"/>
                </a:lnTo>
                <a:lnTo>
                  <a:pt x="1325" y="849"/>
                </a:lnTo>
                <a:lnTo>
                  <a:pt x="1325" y="849"/>
                </a:lnTo>
                <a:lnTo>
                  <a:pt x="1326" y="849"/>
                </a:lnTo>
                <a:lnTo>
                  <a:pt x="1327" y="849"/>
                </a:lnTo>
                <a:lnTo>
                  <a:pt x="1328" y="849"/>
                </a:lnTo>
                <a:lnTo>
                  <a:pt x="1328" y="850"/>
                </a:lnTo>
                <a:lnTo>
                  <a:pt x="1329" y="850"/>
                </a:lnTo>
                <a:lnTo>
                  <a:pt x="1330" y="850"/>
                </a:lnTo>
                <a:lnTo>
                  <a:pt x="1331" y="850"/>
                </a:lnTo>
                <a:lnTo>
                  <a:pt x="1331" y="849"/>
                </a:lnTo>
                <a:lnTo>
                  <a:pt x="1332" y="849"/>
                </a:lnTo>
                <a:lnTo>
                  <a:pt x="1332" y="847"/>
                </a:lnTo>
                <a:lnTo>
                  <a:pt x="1333" y="847"/>
                </a:lnTo>
                <a:lnTo>
                  <a:pt x="1335" y="847"/>
                </a:lnTo>
                <a:lnTo>
                  <a:pt x="1336" y="847"/>
                </a:lnTo>
                <a:lnTo>
                  <a:pt x="1336" y="846"/>
                </a:lnTo>
                <a:lnTo>
                  <a:pt x="1337" y="846"/>
                </a:lnTo>
                <a:lnTo>
                  <a:pt x="1337" y="847"/>
                </a:lnTo>
                <a:lnTo>
                  <a:pt x="1337" y="849"/>
                </a:lnTo>
                <a:lnTo>
                  <a:pt x="1337" y="850"/>
                </a:lnTo>
                <a:lnTo>
                  <a:pt x="1338" y="850"/>
                </a:lnTo>
                <a:lnTo>
                  <a:pt x="1339" y="850"/>
                </a:lnTo>
                <a:lnTo>
                  <a:pt x="1340" y="850"/>
                </a:lnTo>
                <a:lnTo>
                  <a:pt x="1341" y="849"/>
                </a:lnTo>
                <a:lnTo>
                  <a:pt x="1342" y="847"/>
                </a:lnTo>
                <a:lnTo>
                  <a:pt x="1343" y="847"/>
                </a:lnTo>
                <a:lnTo>
                  <a:pt x="1344" y="846"/>
                </a:lnTo>
                <a:lnTo>
                  <a:pt x="1343" y="846"/>
                </a:lnTo>
                <a:lnTo>
                  <a:pt x="1343" y="845"/>
                </a:lnTo>
                <a:lnTo>
                  <a:pt x="1343" y="844"/>
                </a:lnTo>
                <a:lnTo>
                  <a:pt x="1342" y="844"/>
                </a:lnTo>
                <a:lnTo>
                  <a:pt x="1342" y="843"/>
                </a:lnTo>
                <a:lnTo>
                  <a:pt x="1343" y="844"/>
                </a:lnTo>
                <a:lnTo>
                  <a:pt x="1344" y="845"/>
                </a:lnTo>
                <a:lnTo>
                  <a:pt x="1344" y="844"/>
                </a:lnTo>
                <a:lnTo>
                  <a:pt x="1345" y="844"/>
                </a:lnTo>
                <a:lnTo>
                  <a:pt x="1346" y="844"/>
                </a:lnTo>
                <a:lnTo>
                  <a:pt x="1348" y="844"/>
                </a:lnTo>
                <a:lnTo>
                  <a:pt x="1349" y="844"/>
                </a:lnTo>
                <a:lnTo>
                  <a:pt x="1349" y="843"/>
                </a:lnTo>
                <a:lnTo>
                  <a:pt x="1350" y="843"/>
                </a:lnTo>
                <a:lnTo>
                  <a:pt x="1350" y="842"/>
                </a:lnTo>
                <a:lnTo>
                  <a:pt x="1351" y="842"/>
                </a:lnTo>
                <a:lnTo>
                  <a:pt x="1351" y="842"/>
                </a:lnTo>
                <a:lnTo>
                  <a:pt x="1351" y="841"/>
                </a:lnTo>
                <a:lnTo>
                  <a:pt x="1352" y="842"/>
                </a:lnTo>
                <a:lnTo>
                  <a:pt x="1353" y="843"/>
                </a:lnTo>
                <a:lnTo>
                  <a:pt x="1354" y="843"/>
                </a:lnTo>
                <a:lnTo>
                  <a:pt x="1354" y="842"/>
                </a:lnTo>
                <a:lnTo>
                  <a:pt x="1355" y="842"/>
                </a:lnTo>
                <a:lnTo>
                  <a:pt x="1356" y="842"/>
                </a:lnTo>
                <a:lnTo>
                  <a:pt x="1357" y="842"/>
                </a:lnTo>
                <a:lnTo>
                  <a:pt x="1357" y="843"/>
                </a:lnTo>
                <a:lnTo>
                  <a:pt x="1358" y="843"/>
                </a:lnTo>
                <a:lnTo>
                  <a:pt x="1358" y="842"/>
                </a:lnTo>
                <a:lnTo>
                  <a:pt x="1359" y="842"/>
                </a:lnTo>
                <a:lnTo>
                  <a:pt x="1360" y="842"/>
                </a:lnTo>
                <a:lnTo>
                  <a:pt x="1359" y="841"/>
                </a:lnTo>
                <a:lnTo>
                  <a:pt x="1360" y="841"/>
                </a:lnTo>
                <a:lnTo>
                  <a:pt x="1362" y="841"/>
                </a:lnTo>
                <a:lnTo>
                  <a:pt x="1363" y="841"/>
                </a:lnTo>
                <a:lnTo>
                  <a:pt x="1364" y="841"/>
                </a:lnTo>
                <a:lnTo>
                  <a:pt x="1364" y="840"/>
                </a:lnTo>
                <a:lnTo>
                  <a:pt x="1365" y="840"/>
                </a:lnTo>
                <a:lnTo>
                  <a:pt x="1365" y="839"/>
                </a:lnTo>
                <a:lnTo>
                  <a:pt x="1365" y="838"/>
                </a:lnTo>
                <a:lnTo>
                  <a:pt x="1366" y="838"/>
                </a:lnTo>
                <a:lnTo>
                  <a:pt x="1365" y="837"/>
                </a:lnTo>
                <a:lnTo>
                  <a:pt x="1366" y="837"/>
                </a:lnTo>
                <a:lnTo>
                  <a:pt x="1366" y="838"/>
                </a:lnTo>
                <a:lnTo>
                  <a:pt x="1367" y="838"/>
                </a:lnTo>
                <a:lnTo>
                  <a:pt x="1367" y="837"/>
                </a:lnTo>
                <a:lnTo>
                  <a:pt x="1368" y="836"/>
                </a:lnTo>
                <a:lnTo>
                  <a:pt x="1368" y="835"/>
                </a:lnTo>
                <a:lnTo>
                  <a:pt x="1369" y="835"/>
                </a:lnTo>
                <a:lnTo>
                  <a:pt x="1369" y="836"/>
                </a:lnTo>
                <a:lnTo>
                  <a:pt x="1369" y="837"/>
                </a:lnTo>
                <a:lnTo>
                  <a:pt x="1370" y="837"/>
                </a:lnTo>
                <a:lnTo>
                  <a:pt x="1370" y="836"/>
                </a:lnTo>
                <a:lnTo>
                  <a:pt x="1371" y="836"/>
                </a:lnTo>
                <a:lnTo>
                  <a:pt x="1371" y="837"/>
                </a:lnTo>
                <a:lnTo>
                  <a:pt x="1372" y="837"/>
                </a:lnTo>
                <a:lnTo>
                  <a:pt x="1372" y="836"/>
                </a:lnTo>
                <a:lnTo>
                  <a:pt x="1372" y="835"/>
                </a:lnTo>
                <a:lnTo>
                  <a:pt x="1373" y="835"/>
                </a:lnTo>
                <a:lnTo>
                  <a:pt x="1373" y="833"/>
                </a:lnTo>
                <a:lnTo>
                  <a:pt x="1372" y="833"/>
                </a:lnTo>
                <a:lnTo>
                  <a:pt x="1372" y="832"/>
                </a:lnTo>
                <a:lnTo>
                  <a:pt x="1374" y="832"/>
                </a:lnTo>
                <a:lnTo>
                  <a:pt x="1376" y="832"/>
                </a:lnTo>
                <a:lnTo>
                  <a:pt x="1377" y="832"/>
                </a:lnTo>
                <a:lnTo>
                  <a:pt x="1377" y="833"/>
                </a:lnTo>
                <a:lnTo>
                  <a:pt x="1377" y="835"/>
                </a:lnTo>
                <a:lnTo>
                  <a:pt x="1378" y="835"/>
                </a:lnTo>
                <a:lnTo>
                  <a:pt x="1378" y="833"/>
                </a:lnTo>
                <a:lnTo>
                  <a:pt x="1379" y="833"/>
                </a:lnTo>
                <a:lnTo>
                  <a:pt x="1379" y="835"/>
                </a:lnTo>
                <a:lnTo>
                  <a:pt x="1378" y="835"/>
                </a:lnTo>
                <a:lnTo>
                  <a:pt x="1378" y="836"/>
                </a:lnTo>
                <a:lnTo>
                  <a:pt x="1381" y="835"/>
                </a:lnTo>
                <a:lnTo>
                  <a:pt x="1387" y="831"/>
                </a:lnTo>
                <a:lnTo>
                  <a:pt x="1386" y="831"/>
                </a:lnTo>
                <a:lnTo>
                  <a:pt x="1386" y="831"/>
                </a:lnTo>
                <a:lnTo>
                  <a:pt x="1385" y="831"/>
                </a:lnTo>
                <a:lnTo>
                  <a:pt x="1386" y="830"/>
                </a:lnTo>
                <a:lnTo>
                  <a:pt x="1387" y="830"/>
                </a:lnTo>
                <a:lnTo>
                  <a:pt x="1388" y="831"/>
                </a:lnTo>
                <a:lnTo>
                  <a:pt x="1387" y="831"/>
                </a:lnTo>
                <a:lnTo>
                  <a:pt x="1387" y="831"/>
                </a:lnTo>
                <a:lnTo>
                  <a:pt x="1396" y="828"/>
                </a:lnTo>
                <a:lnTo>
                  <a:pt x="1396" y="827"/>
                </a:lnTo>
                <a:lnTo>
                  <a:pt x="1396" y="826"/>
                </a:lnTo>
                <a:lnTo>
                  <a:pt x="1396" y="825"/>
                </a:lnTo>
                <a:lnTo>
                  <a:pt x="1397" y="825"/>
                </a:lnTo>
                <a:lnTo>
                  <a:pt x="1397" y="826"/>
                </a:lnTo>
                <a:lnTo>
                  <a:pt x="1397" y="827"/>
                </a:lnTo>
                <a:lnTo>
                  <a:pt x="1402" y="825"/>
                </a:lnTo>
                <a:lnTo>
                  <a:pt x="1407" y="822"/>
                </a:lnTo>
                <a:lnTo>
                  <a:pt x="1414" y="818"/>
                </a:lnTo>
                <a:lnTo>
                  <a:pt x="1421" y="815"/>
                </a:lnTo>
                <a:lnTo>
                  <a:pt x="1428" y="813"/>
                </a:lnTo>
                <a:lnTo>
                  <a:pt x="1429" y="810"/>
                </a:lnTo>
                <a:lnTo>
                  <a:pt x="1428" y="809"/>
                </a:lnTo>
                <a:lnTo>
                  <a:pt x="1427" y="809"/>
                </a:lnTo>
                <a:lnTo>
                  <a:pt x="1426" y="808"/>
                </a:lnTo>
                <a:lnTo>
                  <a:pt x="1425" y="809"/>
                </a:lnTo>
                <a:lnTo>
                  <a:pt x="1424" y="809"/>
                </a:lnTo>
                <a:lnTo>
                  <a:pt x="1423" y="809"/>
                </a:lnTo>
                <a:lnTo>
                  <a:pt x="1423" y="810"/>
                </a:lnTo>
                <a:lnTo>
                  <a:pt x="1424" y="810"/>
                </a:lnTo>
                <a:lnTo>
                  <a:pt x="1425" y="810"/>
                </a:lnTo>
                <a:lnTo>
                  <a:pt x="1425" y="811"/>
                </a:lnTo>
                <a:lnTo>
                  <a:pt x="1426" y="811"/>
                </a:lnTo>
                <a:lnTo>
                  <a:pt x="1426" y="812"/>
                </a:lnTo>
                <a:lnTo>
                  <a:pt x="1425" y="813"/>
                </a:lnTo>
                <a:lnTo>
                  <a:pt x="1425" y="812"/>
                </a:lnTo>
                <a:lnTo>
                  <a:pt x="1424" y="812"/>
                </a:lnTo>
                <a:lnTo>
                  <a:pt x="1424" y="811"/>
                </a:lnTo>
                <a:lnTo>
                  <a:pt x="1423" y="811"/>
                </a:lnTo>
                <a:lnTo>
                  <a:pt x="1423" y="810"/>
                </a:lnTo>
                <a:lnTo>
                  <a:pt x="1422" y="810"/>
                </a:lnTo>
                <a:lnTo>
                  <a:pt x="1421" y="810"/>
                </a:lnTo>
                <a:lnTo>
                  <a:pt x="1421" y="812"/>
                </a:lnTo>
                <a:lnTo>
                  <a:pt x="1421" y="813"/>
                </a:lnTo>
                <a:lnTo>
                  <a:pt x="1420" y="813"/>
                </a:lnTo>
                <a:lnTo>
                  <a:pt x="1419" y="813"/>
                </a:lnTo>
                <a:lnTo>
                  <a:pt x="1418" y="813"/>
                </a:lnTo>
                <a:lnTo>
                  <a:pt x="1418" y="814"/>
                </a:lnTo>
                <a:lnTo>
                  <a:pt x="1416" y="814"/>
                </a:lnTo>
                <a:lnTo>
                  <a:pt x="1415" y="815"/>
                </a:lnTo>
                <a:lnTo>
                  <a:pt x="1414" y="816"/>
                </a:lnTo>
                <a:lnTo>
                  <a:pt x="1412" y="816"/>
                </a:lnTo>
                <a:lnTo>
                  <a:pt x="1411" y="816"/>
                </a:lnTo>
                <a:lnTo>
                  <a:pt x="1411" y="817"/>
                </a:lnTo>
                <a:lnTo>
                  <a:pt x="1410" y="817"/>
                </a:lnTo>
                <a:lnTo>
                  <a:pt x="1409" y="818"/>
                </a:lnTo>
                <a:lnTo>
                  <a:pt x="1409" y="819"/>
                </a:lnTo>
                <a:lnTo>
                  <a:pt x="1408" y="819"/>
                </a:lnTo>
                <a:lnTo>
                  <a:pt x="1407" y="819"/>
                </a:lnTo>
                <a:lnTo>
                  <a:pt x="1407" y="818"/>
                </a:lnTo>
                <a:lnTo>
                  <a:pt x="1406" y="818"/>
                </a:lnTo>
                <a:lnTo>
                  <a:pt x="1405" y="816"/>
                </a:lnTo>
                <a:lnTo>
                  <a:pt x="1404" y="816"/>
                </a:lnTo>
                <a:lnTo>
                  <a:pt x="1404" y="815"/>
                </a:lnTo>
                <a:lnTo>
                  <a:pt x="1405" y="816"/>
                </a:lnTo>
                <a:lnTo>
                  <a:pt x="1405" y="815"/>
                </a:lnTo>
                <a:lnTo>
                  <a:pt x="1405" y="814"/>
                </a:lnTo>
                <a:lnTo>
                  <a:pt x="1402" y="812"/>
                </a:lnTo>
                <a:lnTo>
                  <a:pt x="1401" y="813"/>
                </a:lnTo>
                <a:lnTo>
                  <a:pt x="1401" y="814"/>
                </a:lnTo>
                <a:lnTo>
                  <a:pt x="1400" y="814"/>
                </a:lnTo>
                <a:lnTo>
                  <a:pt x="1399" y="814"/>
                </a:lnTo>
                <a:lnTo>
                  <a:pt x="1398" y="814"/>
                </a:lnTo>
                <a:lnTo>
                  <a:pt x="1395" y="813"/>
                </a:lnTo>
                <a:lnTo>
                  <a:pt x="1395" y="814"/>
                </a:lnTo>
                <a:lnTo>
                  <a:pt x="1395" y="815"/>
                </a:lnTo>
                <a:lnTo>
                  <a:pt x="1395" y="816"/>
                </a:lnTo>
                <a:lnTo>
                  <a:pt x="1395" y="817"/>
                </a:lnTo>
                <a:lnTo>
                  <a:pt x="1394" y="817"/>
                </a:lnTo>
                <a:lnTo>
                  <a:pt x="1393" y="817"/>
                </a:lnTo>
                <a:lnTo>
                  <a:pt x="1393" y="818"/>
                </a:lnTo>
                <a:lnTo>
                  <a:pt x="1392" y="818"/>
                </a:lnTo>
                <a:lnTo>
                  <a:pt x="1391" y="818"/>
                </a:lnTo>
                <a:lnTo>
                  <a:pt x="1390" y="818"/>
                </a:lnTo>
                <a:lnTo>
                  <a:pt x="1390" y="819"/>
                </a:lnTo>
                <a:lnTo>
                  <a:pt x="1388" y="819"/>
                </a:lnTo>
                <a:lnTo>
                  <a:pt x="1387" y="819"/>
                </a:lnTo>
                <a:lnTo>
                  <a:pt x="1386" y="819"/>
                </a:lnTo>
                <a:lnTo>
                  <a:pt x="1386" y="818"/>
                </a:lnTo>
                <a:lnTo>
                  <a:pt x="1385" y="818"/>
                </a:lnTo>
                <a:lnTo>
                  <a:pt x="1384" y="818"/>
                </a:lnTo>
                <a:lnTo>
                  <a:pt x="1384" y="819"/>
                </a:lnTo>
                <a:lnTo>
                  <a:pt x="1383" y="819"/>
                </a:lnTo>
                <a:lnTo>
                  <a:pt x="1383" y="821"/>
                </a:lnTo>
                <a:lnTo>
                  <a:pt x="1382" y="821"/>
                </a:lnTo>
                <a:lnTo>
                  <a:pt x="1382" y="822"/>
                </a:lnTo>
                <a:lnTo>
                  <a:pt x="1381" y="823"/>
                </a:lnTo>
                <a:lnTo>
                  <a:pt x="1381" y="824"/>
                </a:lnTo>
                <a:lnTo>
                  <a:pt x="1380" y="824"/>
                </a:lnTo>
                <a:lnTo>
                  <a:pt x="1380" y="825"/>
                </a:lnTo>
                <a:lnTo>
                  <a:pt x="1379" y="825"/>
                </a:lnTo>
                <a:lnTo>
                  <a:pt x="1377" y="825"/>
                </a:lnTo>
                <a:lnTo>
                  <a:pt x="1377" y="826"/>
                </a:lnTo>
                <a:lnTo>
                  <a:pt x="1377" y="827"/>
                </a:lnTo>
                <a:lnTo>
                  <a:pt x="1377" y="828"/>
                </a:lnTo>
                <a:lnTo>
                  <a:pt x="1377" y="828"/>
                </a:lnTo>
                <a:lnTo>
                  <a:pt x="1377" y="829"/>
                </a:lnTo>
                <a:lnTo>
                  <a:pt x="1377" y="830"/>
                </a:lnTo>
                <a:lnTo>
                  <a:pt x="1377" y="829"/>
                </a:lnTo>
                <a:lnTo>
                  <a:pt x="1376" y="829"/>
                </a:lnTo>
                <a:lnTo>
                  <a:pt x="1376" y="830"/>
                </a:lnTo>
                <a:lnTo>
                  <a:pt x="1374" y="831"/>
                </a:lnTo>
                <a:lnTo>
                  <a:pt x="1373" y="831"/>
                </a:lnTo>
                <a:lnTo>
                  <a:pt x="1372" y="831"/>
                </a:lnTo>
                <a:lnTo>
                  <a:pt x="1371" y="831"/>
                </a:lnTo>
                <a:lnTo>
                  <a:pt x="1370" y="831"/>
                </a:lnTo>
                <a:lnTo>
                  <a:pt x="1370" y="830"/>
                </a:lnTo>
                <a:lnTo>
                  <a:pt x="1369" y="830"/>
                </a:lnTo>
                <a:lnTo>
                  <a:pt x="1368" y="830"/>
                </a:lnTo>
                <a:lnTo>
                  <a:pt x="1368" y="829"/>
                </a:lnTo>
                <a:lnTo>
                  <a:pt x="1367" y="829"/>
                </a:lnTo>
                <a:lnTo>
                  <a:pt x="1366" y="829"/>
                </a:lnTo>
                <a:lnTo>
                  <a:pt x="1366" y="830"/>
                </a:lnTo>
                <a:lnTo>
                  <a:pt x="1365" y="830"/>
                </a:lnTo>
                <a:lnTo>
                  <a:pt x="1364" y="830"/>
                </a:lnTo>
                <a:lnTo>
                  <a:pt x="1363" y="830"/>
                </a:lnTo>
                <a:lnTo>
                  <a:pt x="1363" y="829"/>
                </a:lnTo>
                <a:lnTo>
                  <a:pt x="1362" y="829"/>
                </a:lnTo>
                <a:lnTo>
                  <a:pt x="1362" y="830"/>
                </a:lnTo>
                <a:lnTo>
                  <a:pt x="1360" y="830"/>
                </a:lnTo>
                <a:lnTo>
                  <a:pt x="1360" y="829"/>
                </a:lnTo>
                <a:lnTo>
                  <a:pt x="1362" y="829"/>
                </a:lnTo>
                <a:lnTo>
                  <a:pt x="1362" y="828"/>
                </a:lnTo>
                <a:lnTo>
                  <a:pt x="1362" y="827"/>
                </a:lnTo>
                <a:lnTo>
                  <a:pt x="1363" y="827"/>
                </a:lnTo>
                <a:lnTo>
                  <a:pt x="1364" y="827"/>
                </a:lnTo>
                <a:lnTo>
                  <a:pt x="1365" y="827"/>
                </a:lnTo>
                <a:lnTo>
                  <a:pt x="1366" y="826"/>
                </a:lnTo>
                <a:lnTo>
                  <a:pt x="1366" y="825"/>
                </a:lnTo>
                <a:lnTo>
                  <a:pt x="1367" y="825"/>
                </a:lnTo>
                <a:lnTo>
                  <a:pt x="1367" y="824"/>
                </a:lnTo>
                <a:lnTo>
                  <a:pt x="1368" y="824"/>
                </a:lnTo>
                <a:lnTo>
                  <a:pt x="1368" y="823"/>
                </a:lnTo>
                <a:lnTo>
                  <a:pt x="1369" y="822"/>
                </a:lnTo>
                <a:lnTo>
                  <a:pt x="1370" y="821"/>
                </a:lnTo>
                <a:lnTo>
                  <a:pt x="1371" y="821"/>
                </a:lnTo>
                <a:lnTo>
                  <a:pt x="1372" y="821"/>
                </a:lnTo>
                <a:lnTo>
                  <a:pt x="1372" y="819"/>
                </a:lnTo>
                <a:lnTo>
                  <a:pt x="1373" y="819"/>
                </a:lnTo>
                <a:lnTo>
                  <a:pt x="1373" y="821"/>
                </a:lnTo>
                <a:lnTo>
                  <a:pt x="1374" y="821"/>
                </a:lnTo>
                <a:lnTo>
                  <a:pt x="1374" y="819"/>
                </a:lnTo>
                <a:lnTo>
                  <a:pt x="1374" y="818"/>
                </a:lnTo>
                <a:lnTo>
                  <a:pt x="1376" y="818"/>
                </a:lnTo>
                <a:lnTo>
                  <a:pt x="1376" y="817"/>
                </a:lnTo>
                <a:lnTo>
                  <a:pt x="1377" y="818"/>
                </a:lnTo>
                <a:lnTo>
                  <a:pt x="1377" y="819"/>
                </a:lnTo>
                <a:lnTo>
                  <a:pt x="1377" y="819"/>
                </a:lnTo>
                <a:lnTo>
                  <a:pt x="1378" y="821"/>
                </a:lnTo>
                <a:lnTo>
                  <a:pt x="1377" y="818"/>
                </a:lnTo>
                <a:lnTo>
                  <a:pt x="1377" y="817"/>
                </a:lnTo>
                <a:lnTo>
                  <a:pt x="1377" y="816"/>
                </a:lnTo>
                <a:lnTo>
                  <a:pt x="1377" y="815"/>
                </a:lnTo>
                <a:lnTo>
                  <a:pt x="1377" y="815"/>
                </a:lnTo>
                <a:lnTo>
                  <a:pt x="1377" y="814"/>
                </a:lnTo>
                <a:lnTo>
                  <a:pt x="1378" y="814"/>
                </a:lnTo>
                <a:lnTo>
                  <a:pt x="1379" y="815"/>
                </a:lnTo>
                <a:lnTo>
                  <a:pt x="1380" y="815"/>
                </a:lnTo>
                <a:lnTo>
                  <a:pt x="1381" y="815"/>
                </a:lnTo>
                <a:lnTo>
                  <a:pt x="1382" y="814"/>
                </a:lnTo>
                <a:lnTo>
                  <a:pt x="1381" y="814"/>
                </a:lnTo>
                <a:lnTo>
                  <a:pt x="1382" y="813"/>
                </a:lnTo>
                <a:lnTo>
                  <a:pt x="1382" y="812"/>
                </a:lnTo>
                <a:lnTo>
                  <a:pt x="1381" y="813"/>
                </a:lnTo>
                <a:lnTo>
                  <a:pt x="1381" y="812"/>
                </a:lnTo>
                <a:lnTo>
                  <a:pt x="1380" y="812"/>
                </a:lnTo>
                <a:lnTo>
                  <a:pt x="1379" y="812"/>
                </a:lnTo>
                <a:lnTo>
                  <a:pt x="1379" y="811"/>
                </a:lnTo>
                <a:lnTo>
                  <a:pt x="1380" y="811"/>
                </a:lnTo>
                <a:lnTo>
                  <a:pt x="1380" y="810"/>
                </a:lnTo>
                <a:lnTo>
                  <a:pt x="1381" y="810"/>
                </a:lnTo>
                <a:lnTo>
                  <a:pt x="1381" y="809"/>
                </a:lnTo>
                <a:lnTo>
                  <a:pt x="1382" y="809"/>
                </a:lnTo>
                <a:lnTo>
                  <a:pt x="1383" y="810"/>
                </a:lnTo>
                <a:lnTo>
                  <a:pt x="1383" y="809"/>
                </a:lnTo>
                <a:lnTo>
                  <a:pt x="1383" y="808"/>
                </a:lnTo>
                <a:lnTo>
                  <a:pt x="1382" y="808"/>
                </a:lnTo>
                <a:lnTo>
                  <a:pt x="1383" y="807"/>
                </a:lnTo>
                <a:lnTo>
                  <a:pt x="1383" y="808"/>
                </a:lnTo>
                <a:lnTo>
                  <a:pt x="1384" y="808"/>
                </a:lnTo>
                <a:lnTo>
                  <a:pt x="1384" y="807"/>
                </a:lnTo>
                <a:lnTo>
                  <a:pt x="1384" y="805"/>
                </a:lnTo>
                <a:lnTo>
                  <a:pt x="1385" y="805"/>
                </a:lnTo>
                <a:lnTo>
                  <a:pt x="1385" y="805"/>
                </a:lnTo>
                <a:lnTo>
                  <a:pt x="1386" y="805"/>
                </a:lnTo>
                <a:lnTo>
                  <a:pt x="1386" y="804"/>
                </a:lnTo>
                <a:lnTo>
                  <a:pt x="1387" y="803"/>
                </a:lnTo>
                <a:lnTo>
                  <a:pt x="1388" y="802"/>
                </a:lnTo>
                <a:lnTo>
                  <a:pt x="1390" y="802"/>
                </a:lnTo>
                <a:lnTo>
                  <a:pt x="1392" y="803"/>
                </a:lnTo>
                <a:lnTo>
                  <a:pt x="1392" y="802"/>
                </a:lnTo>
                <a:lnTo>
                  <a:pt x="1393" y="802"/>
                </a:lnTo>
                <a:lnTo>
                  <a:pt x="1394" y="802"/>
                </a:lnTo>
                <a:lnTo>
                  <a:pt x="1395" y="802"/>
                </a:lnTo>
                <a:lnTo>
                  <a:pt x="1395" y="801"/>
                </a:lnTo>
                <a:lnTo>
                  <a:pt x="1396" y="800"/>
                </a:lnTo>
                <a:lnTo>
                  <a:pt x="1393" y="800"/>
                </a:lnTo>
                <a:lnTo>
                  <a:pt x="1392" y="800"/>
                </a:lnTo>
                <a:lnTo>
                  <a:pt x="1390" y="801"/>
                </a:lnTo>
                <a:lnTo>
                  <a:pt x="1388" y="801"/>
                </a:lnTo>
                <a:lnTo>
                  <a:pt x="1387" y="802"/>
                </a:lnTo>
                <a:lnTo>
                  <a:pt x="1386" y="802"/>
                </a:lnTo>
                <a:lnTo>
                  <a:pt x="1385" y="802"/>
                </a:lnTo>
                <a:lnTo>
                  <a:pt x="1384" y="803"/>
                </a:lnTo>
                <a:lnTo>
                  <a:pt x="1384" y="804"/>
                </a:lnTo>
                <a:lnTo>
                  <a:pt x="1383" y="804"/>
                </a:lnTo>
                <a:lnTo>
                  <a:pt x="1381" y="807"/>
                </a:lnTo>
                <a:lnTo>
                  <a:pt x="1379" y="808"/>
                </a:lnTo>
                <a:lnTo>
                  <a:pt x="1377" y="808"/>
                </a:lnTo>
                <a:lnTo>
                  <a:pt x="1377" y="809"/>
                </a:lnTo>
                <a:lnTo>
                  <a:pt x="1376" y="810"/>
                </a:lnTo>
                <a:lnTo>
                  <a:pt x="1376" y="811"/>
                </a:lnTo>
                <a:lnTo>
                  <a:pt x="1374" y="811"/>
                </a:lnTo>
                <a:lnTo>
                  <a:pt x="1374" y="812"/>
                </a:lnTo>
                <a:lnTo>
                  <a:pt x="1371" y="813"/>
                </a:lnTo>
                <a:lnTo>
                  <a:pt x="1370" y="813"/>
                </a:lnTo>
                <a:lnTo>
                  <a:pt x="1370" y="814"/>
                </a:lnTo>
                <a:lnTo>
                  <a:pt x="1367" y="817"/>
                </a:lnTo>
                <a:lnTo>
                  <a:pt x="1364" y="818"/>
                </a:lnTo>
                <a:lnTo>
                  <a:pt x="1363" y="819"/>
                </a:lnTo>
                <a:lnTo>
                  <a:pt x="1359" y="821"/>
                </a:lnTo>
                <a:lnTo>
                  <a:pt x="1356" y="821"/>
                </a:lnTo>
                <a:lnTo>
                  <a:pt x="1353" y="822"/>
                </a:lnTo>
                <a:lnTo>
                  <a:pt x="1352" y="822"/>
                </a:lnTo>
                <a:lnTo>
                  <a:pt x="1351" y="822"/>
                </a:lnTo>
                <a:lnTo>
                  <a:pt x="1351" y="822"/>
                </a:lnTo>
                <a:lnTo>
                  <a:pt x="1351" y="823"/>
                </a:lnTo>
                <a:lnTo>
                  <a:pt x="1350" y="823"/>
                </a:lnTo>
                <a:lnTo>
                  <a:pt x="1348" y="823"/>
                </a:lnTo>
                <a:lnTo>
                  <a:pt x="1342" y="823"/>
                </a:lnTo>
                <a:lnTo>
                  <a:pt x="1337" y="823"/>
                </a:lnTo>
                <a:lnTo>
                  <a:pt x="1326" y="823"/>
                </a:lnTo>
                <a:lnTo>
                  <a:pt x="1325" y="823"/>
                </a:lnTo>
                <a:lnTo>
                  <a:pt x="1325" y="824"/>
                </a:lnTo>
                <a:lnTo>
                  <a:pt x="1324" y="825"/>
                </a:lnTo>
                <a:lnTo>
                  <a:pt x="1324" y="824"/>
                </a:lnTo>
                <a:lnTo>
                  <a:pt x="1323" y="824"/>
                </a:lnTo>
                <a:lnTo>
                  <a:pt x="1323" y="823"/>
                </a:lnTo>
                <a:lnTo>
                  <a:pt x="1321" y="823"/>
                </a:lnTo>
                <a:lnTo>
                  <a:pt x="1319" y="823"/>
                </a:lnTo>
                <a:lnTo>
                  <a:pt x="1319" y="824"/>
                </a:lnTo>
                <a:lnTo>
                  <a:pt x="1318" y="824"/>
                </a:lnTo>
                <a:lnTo>
                  <a:pt x="1318" y="825"/>
                </a:lnTo>
                <a:lnTo>
                  <a:pt x="1317" y="825"/>
                </a:lnTo>
                <a:lnTo>
                  <a:pt x="1316" y="825"/>
                </a:lnTo>
                <a:lnTo>
                  <a:pt x="1316" y="824"/>
                </a:lnTo>
                <a:lnTo>
                  <a:pt x="1315" y="824"/>
                </a:lnTo>
                <a:lnTo>
                  <a:pt x="1316" y="823"/>
                </a:lnTo>
                <a:lnTo>
                  <a:pt x="1316" y="824"/>
                </a:lnTo>
                <a:lnTo>
                  <a:pt x="1317" y="825"/>
                </a:lnTo>
                <a:lnTo>
                  <a:pt x="1317" y="824"/>
                </a:lnTo>
                <a:lnTo>
                  <a:pt x="1317" y="823"/>
                </a:lnTo>
                <a:lnTo>
                  <a:pt x="1316" y="822"/>
                </a:lnTo>
                <a:lnTo>
                  <a:pt x="1315" y="822"/>
                </a:lnTo>
                <a:lnTo>
                  <a:pt x="1313" y="824"/>
                </a:lnTo>
                <a:lnTo>
                  <a:pt x="1313" y="826"/>
                </a:lnTo>
                <a:lnTo>
                  <a:pt x="1313" y="827"/>
                </a:lnTo>
                <a:lnTo>
                  <a:pt x="1308" y="829"/>
                </a:lnTo>
                <a:lnTo>
                  <a:pt x="1308" y="830"/>
                </a:lnTo>
                <a:lnTo>
                  <a:pt x="1307" y="830"/>
                </a:lnTo>
                <a:lnTo>
                  <a:pt x="1307" y="831"/>
                </a:lnTo>
                <a:lnTo>
                  <a:pt x="1305" y="831"/>
                </a:lnTo>
                <a:lnTo>
                  <a:pt x="1305" y="830"/>
                </a:lnTo>
                <a:lnTo>
                  <a:pt x="1304" y="830"/>
                </a:lnTo>
                <a:lnTo>
                  <a:pt x="1303" y="830"/>
                </a:lnTo>
                <a:lnTo>
                  <a:pt x="1303" y="829"/>
                </a:lnTo>
                <a:lnTo>
                  <a:pt x="1302" y="829"/>
                </a:lnTo>
                <a:lnTo>
                  <a:pt x="1301" y="829"/>
                </a:lnTo>
                <a:lnTo>
                  <a:pt x="1299" y="828"/>
                </a:lnTo>
                <a:lnTo>
                  <a:pt x="1297" y="827"/>
                </a:lnTo>
                <a:lnTo>
                  <a:pt x="1296" y="828"/>
                </a:lnTo>
                <a:lnTo>
                  <a:pt x="1295" y="828"/>
                </a:lnTo>
                <a:lnTo>
                  <a:pt x="1295" y="829"/>
                </a:lnTo>
                <a:lnTo>
                  <a:pt x="1294" y="829"/>
                </a:lnTo>
                <a:lnTo>
                  <a:pt x="1294" y="830"/>
                </a:lnTo>
                <a:lnTo>
                  <a:pt x="1295" y="830"/>
                </a:lnTo>
                <a:lnTo>
                  <a:pt x="1295" y="831"/>
                </a:lnTo>
                <a:lnTo>
                  <a:pt x="1295" y="831"/>
                </a:lnTo>
                <a:lnTo>
                  <a:pt x="1294" y="831"/>
                </a:lnTo>
                <a:lnTo>
                  <a:pt x="1293" y="831"/>
                </a:lnTo>
                <a:lnTo>
                  <a:pt x="1293" y="831"/>
                </a:lnTo>
                <a:lnTo>
                  <a:pt x="1291" y="830"/>
                </a:lnTo>
                <a:lnTo>
                  <a:pt x="1290" y="830"/>
                </a:lnTo>
                <a:lnTo>
                  <a:pt x="1289" y="830"/>
                </a:lnTo>
                <a:lnTo>
                  <a:pt x="1288" y="830"/>
                </a:lnTo>
                <a:lnTo>
                  <a:pt x="1287" y="830"/>
                </a:lnTo>
                <a:lnTo>
                  <a:pt x="1286" y="830"/>
                </a:lnTo>
                <a:lnTo>
                  <a:pt x="1286" y="829"/>
                </a:lnTo>
                <a:lnTo>
                  <a:pt x="1286" y="828"/>
                </a:lnTo>
                <a:lnTo>
                  <a:pt x="1287" y="828"/>
                </a:lnTo>
                <a:lnTo>
                  <a:pt x="1287" y="827"/>
                </a:lnTo>
                <a:lnTo>
                  <a:pt x="1284" y="826"/>
                </a:lnTo>
                <a:lnTo>
                  <a:pt x="1282" y="825"/>
                </a:lnTo>
                <a:lnTo>
                  <a:pt x="1282" y="826"/>
                </a:lnTo>
                <a:lnTo>
                  <a:pt x="1282" y="827"/>
                </a:lnTo>
                <a:lnTo>
                  <a:pt x="1281" y="828"/>
                </a:lnTo>
                <a:lnTo>
                  <a:pt x="1282" y="828"/>
                </a:lnTo>
                <a:lnTo>
                  <a:pt x="1282" y="829"/>
                </a:lnTo>
                <a:lnTo>
                  <a:pt x="1282" y="830"/>
                </a:lnTo>
                <a:lnTo>
                  <a:pt x="1283" y="830"/>
                </a:lnTo>
                <a:lnTo>
                  <a:pt x="1283" y="831"/>
                </a:lnTo>
                <a:lnTo>
                  <a:pt x="1283" y="831"/>
                </a:lnTo>
                <a:lnTo>
                  <a:pt x="1284" y="831"/>
                </a:lnTo>
                <a:lnTo>
                  <a:pt x="1284" y="832"/>
                </a:lnTo>
                <a:lnTo>
                  <a:pt x="1284" y="833"/>
                </a:lnTo>
                <a:lnTo>
                  <a:pt x="1283" y="833"/>
                </a:lnTo>
                <a:lnTo>
                  <a:pt x="1282" y="832"/>
                </a:lnTo>
                <a:lnTo>
                  <a:pt x="1282" y="831"/>
                </a:lnTo>
                <a:lnTo>
                  <a:pt x="1282" y="831"/>
                </a:lnTo>
                <a:lnTo>
                  <a:pt x="1281" y="833"/>
                </a:lnTo>
                <a:lnTo>
                  <a:pt x="1280" y="833"/>
                </a:lnTo>
                <a:lnTo>
                  <a:pt x="1279" y="833"/>
                </a:lnTo>
                <a:lnTo>
                  <a:pt x="1276" y="832"/>
                </a:lnTo>
                <a:lnTo>
                  <a:pt x="1276" y="831"/>
                </a:lnTo>
                <a:lnTo>
                  <a:pt x="1276" y="831"/>
                </a:lnTo>
                <a:lnTo>
                  <a:pt x="1276" y="830"/>
                </a:lnTo>
                <a:lnTo>
                  <a:pt x="1274" y="829"/>
                </a:lnTo>
                <a:lnTo>
                  <a:pt x="1272" y="830"/>
                </a:lnTo>
                <a:lnTo>
                  <a:pt x="1269" y="831"/>
                </a:lnTo>
                <a:lnTo>
                  <a:pt x="1270" y="831"/>
                </a:lnTo>
                <a:lnTo>
                  <a:pt x="1269" y="831"/>
                </a:lnTo>
                <a:lnTo>
                  <a:pt x="1269" y="831"/>
                </a:lnTo>
                <a:lnTo>
                  <a:pt x="1268" y="831"/>
                </a:lnTo>
                <a:lnTo>
                  <a:pt x="1268" y="832"/>
                </a:lnTo>
                <a:lnTo>
                  <a:pt x="1268" y="836"/>
                </a:lnTo>
                <a:lnTo>
                  <a:pt x="1268" y="837"/>
                </a:lnTo>
                <a:lnTo>
                  <a:pt x="1268" y="838"/>
                </a:lnTo>
                <a:lnTo>
                  <a:pt x="1268" y="839"/>
                </a:lnTo>
                <a:lnTo>
                  <a:pt x="1268" y="840"/>
                </a:lnTo>
                <a:lnTo>
                  <a:pt x="1267" y="840"/>
                </a:lnTo>
                <a:lnTo>
                  <a:pt x="1267" y="839"/>
                </a:lnTo>
                <a:lnTo>
                  <a:pt x="1267" y="838"/>
                </a:lnTo>
                <a:lnTo>
                  <a:pt x="1266" y="837"/>
                </a:lnTo>
                <a:lnTo>
                  <a:pt x="1266" y="836"/>
                </a:lnTo>
                <a:lnTo>
                  <a:pt x="1261" y="833"/>
                </a:lnTo>
                <a:lnTo>
                  <a:pt x="1260" y="836"/>
                </a:lnTo>
                <a:lnTo>
                  <a:pt x="1259" y="837"/>
                </a:lnTo>
                <a:lnTo>
                  <a:pt x="1260" y="837"/>
                </a:lnTo>
                <a:lnTo>
                  <a:pt x="1260" y="838"/>
                </a:lnTo>
                <a:lnTo>
                  <a:pt x="1261" y="838"/>
                </a:lnTo>
                <a:lnTo>
                  <a:pt x="1262" y="838"/>
                </a:lnTo>
                <a:lnTo>
                  <a:pt x="1263" y="838"/>
                </a:lnTo>
                <a:lnTo>
                  <a:pt x="1262" y="839"/>
                </a:lnTo>
                <a:lnTo>
                  <a:pt x="1262" y="840"/>
                </a:lnTo>
                <a:lnTo>
                  <a:pt x="1262" y="841"/>
                </a:lnTo>
                <a:lnTo>
                  <a:pt x="1262" y="842"/>
                </a:lnTo>
                <a:lnTo>
                  <a:pt x="1261" y="842"/>
                </a:lnTo>
                <a:lnTo>
                  <a:pt x="1261" y="841"/>
                </a:lnTo>
                <a:lnTo>
                  <a:pt x="1261" y="840"/>
                </a:lnTo>
                <a:lnTo>
                  <a:pt x="1259" y="839"/>
                </a:lnTo>
                <a:lnTo>
                  <a:pt x="1258" y="838"/>
                </a:lnTo>
                <a:lnTo>
                  <a:pt x="1258" y="839"/>
                </a:lnTo>
                <a:lnTo>
                  <a:pt x="1258" y="840"/>
                </a:lnTo>
                <a:lnTo>
                  <a:pt x="1257" y="840"/>
                </a:lnTo>
                <a:lnTo>
                  <a:pt x="1257" y="841"/>
                </a:lnTo>
                <a:lnTo>
                  <a:pt x="1258" y="842"/>
                </a:lnTo>
                <a:lnTo>
                  <a:pt x="1258" y="843"/>
                </a:lnTo>
                <a:lnTo>
                  <a:pt x="1258" y="844"/>
                </a:lnTo>
                <a:lnTo>
                  <a:pt x="1259" y="844"/>
                </a:lnTo>
                <a:lnTo>
                  <a:pt x="1259" y="845"/>
                </a:lnTo>
                <a:lnTo>
                  <a:pt x="1258" y="845"/>
                </a:lnTo>
                <a:lnTo>
                  <a:pt x="1258" y="846"/>
                </a:lnTo>
                <a:lnTo>
                  <a:pt x="1257" y="846"/>
                </a:lnTo>
                <a:lnTo>
                  <a:pt x="1255" y="843"/>
                </a:lnTo>
                <a:lnTo>
                  <a:pt x="1254" y="843"/>
                </a:lnTo>
                <a:lnTo>
                  <a:pt x="1253" y="843"/>
                </a:lnTo>
                <a:lnTo>
                  <a:pt x="1252" y="843"/>
                </a:lnTo>
                <a:lnTo>
                  <a:pt x="1251" y="843"/>
                </a:lnTo>
                <a:lnTo>
                  <a:pt x="1249" y="843"/>
                </a:lnTo>
                <a:lnTo>
                  <a:pt x="1248" y="843"/>
                </a:lnTo>
                <a:lnTo>
                  <a:pt x="1248" y="844"/>
                </a:lnTo>
                <a:lnTo>
                  <a:pt x="1249" y="845"/>
                </a:lnTo>
                <a:lnTo>
                  <a:pt x="1249" y="846"/>
                </a:lnTo>
                <a:lnTo>
                  <a:pt x="1249" y="847"/>
                </a:lnTo>
                <a:lnTo>
                  <a:pt x="1248" y="847"/>
                </a:lnTo>
                <a:lnTo>
                  <a:pt x="1248" y="846"/>
                </a:lnTo>
                <a:lnTo>
                  <a:pt x="1248" y="845"/>
                </a:lnTo>
                <a:lnTo>
                  <a:pt x="1247" y="845"/>
                </a:lnTo>
                <a:lnTo>
                  <a:pt x="1247" y="844"/>
                </a:lnTo>
                <a:lnTo>
                  <a:pt x="1247" y="844"/>
                </a:lnTo>
                <a:lnTo>
                  <a:pt x="1247" y="845"/>
                </a:lnTo>
                <a:lnTo>
                  <a:pt x="1246" y="845"/>
                </a:lnTo>
                <a:lnTo>
                  <a:pt x="1246" y="844"/>
                </a:lnTo>
                <a:lnTo>
                  <a:pt x="1245" y="844"/>
                </a:lnTo>
                <a:lnTo>
                  <a:pt x="1244" y="843"/>
                </a:lnTo>
                <a:lnTo>
                  <a:pt x="1244" y="844"/>
                </a:lnTo>
                <a:lnTo>
                  <a:pt x="1243" y="845"/>
                </a:lnTo>
                <a:lnTo>
                  <a:pt x="1243" y="844"/>
                </a:lnTo>
                <a:lnTo>
                  <a:pt x="1244" y="843"/>
                </a:lnTo>
                <a:lnTo>
                  <a:pt x="1244" y="842"/>
                </a:lnTo>
                <a:lnTo>
                  <a:pt x="1245" y="842"/>
                </a:lnTo>
                <a:lnTo>
                  <a:pt x="1246" y="842"/>
                </a:lnTo>
                <a:lnTo>
                  <a:pt x="1247" y="842"/>
                </a:lnTo>
                <a:lnTo>
                  <a:pt x="1247" y="842"/>
                </a:lnTo>
                <a:lnTo>
                  <a:pt x="1247" y="841"/>
                </a:lnTo>
                <a:lnTo>
                  <a:pt x="1248" y="842"/>
                </a:lnTo>
                <a:lnTo>
                  <a:pt x="1249" y="842"/>
                </a:lnTo>
                <a:lnTo>
                  <a:pt x="1248" y="841"/>
                </a:lnTo>
                <a:lnTo>
                  <a:pt x="1249" y="841"/>
                </a:lnTo>
                <a:lnTo>
                  <a:pt x="1249" y="842"/>
                </a:lnTo>
                <a:lnTo>
                  <a:pt x="1251" y="842"/>
                </a:lnTo>
                <a:lnTo>
                  <a:pt x="1251" y="841"/>
                </a:lnTo>
                <a:lnTo>
                  <a:pt x="1252" y="841"/>
                </a:lnTo>
                <a:lnTo>
                  <a:pt x="1253" y="841"/>
                </a:lnTo>
                <a:lnTo>
                  <a:pt x="1253" y="842"/>
                </a:lnTo>
                <a:lnTo>
                  <a:pt x="1254" y="842"/>
                </a:lnTo>
                <a:lnTo>
                  <a:pt x="1254" y="841"/>
                </a:lnTo>
                <a:lnTo>
                  <a:pt x="1254" y="840"/>
                </a:lnTo>
                <a:lnTo>
                  <a:pt x="1253" y="840"/>
                </a:lnTo>
                <a:lnTo>
                  <a:pt x="1253" y="839"/>
                </a:lnTo>
                <a:lnTo>
                  <a:pt x="1252" y="838"/>
                </a:lnTo>
                <a:lnTo>
                  <a:pt x="1252" y="837"/>
                </a:lnTo>
                <a:lnTo>
                  <a:pt x="1252" y="836"/>
                </a:lnTo>
                <a:lnTo>
                  <a:pt x="1252" y="835"/>
                </a:lnTo>
                <a:lnTo>
                  <a:pt x="1253" y="835"/>
                </a:lnTo>
                <a:lnTo>
                  <a:pt x="1253" y="833"/>
                </a:lnTo>
                <a:lnTo>
                  <a:pt x="1254" y="833"/>
                </a:lnTo>
                <a:lnTo>
                  <a:pt x="1254" y="835"/>
                </a:lnTo>
                <a:lnTo>
                  <a:pt x="1255" y="833"/>
                </a:lnTo>
                <a:lnTo>
                  <a:pt x="1255" y="832"/>
                </a:lnTo>
                <a:lnTo>
                  <a:pt x="1255" y="831"/>
                </a:lnTo>
                <a:lnTo>
                  <a:pt x="1256" y="831"/>
                </a:lnTo>
                <a:lnTo>
                  <a:pt x="1256" y="831"/>
                </a:lnTo>
                <a:lnTo>
                  <a:pt x="1257" y="830"/>
                </a:lnTo>
                <a:lnTo>
                  <a:pt x="1256" y="830"/>
                </a:lnTo>
                <a:lnTo>
                  <a:pt x="1256" y="829"/>
                </a:lnTo>
                <a:lnTo>
                  <a:pt x="1257" y="829"/>
                </a:lnTo>
                <a:lnTo>
                  <a:pt x="1257" y="830"/>
                </a:lnTo>
                <a:lnTo>
                  <a:pt x="1258" y="829"/>
                </a:lnTo>
                <a:lnTo>
                  <a:pt x="1259" y="829"/>
                </a:lnTo>
                <a:lnTo>
                  <a:pt x="1259" y="828"/>
                </a:lnTo>
                <a:lnTo>
                  <a:pt x="1260" y="828"/>
                </a:lnTo>
                <a:lnTo>
                  <a:pt x="1261" y="827"/>
                </a:lnTo>
                <a:lnTo>
                  <a:pt x="1261" y="826"/>
                </a:lnTo>
                <a:lnTo>
                  <a:pt x="1262" y="826"/>
                </a:lnTo>
                <a:lnTo>
                  <a:pt x="1262" y="825"/>
                </a:lnTo>
                <a:lnTo>
                  <a:pt x="1263" y="825"/>
                </a:lnTo>
                <a:lnTo>
                  <a:pt x="1265" y="825"/>
                </a:lnTo>
                <a:lnTo>
                  <a:pt x="1265" y="824"/>
                </a:lnTo>
                <a:lnTo>
                  <a:pt x="1266" y="824"/>
                </a:lnTo>
                <a:lnTo>
                  <a:pt x="1266" y="823"/>
                </a:lnTo>
                <a:lnTo>
                  <a:pt x="1266" y="822"/>
                </a:lnTo>
                <a:lnTo>
                  <a:pt x="1266" y="821"/>
                </a:lnTo>
                <a:lnTo>
                  <a:pt x="1267" y="821"/>
                </a:lnTo>
                <a:lnTo>
                  <a:pt x="1268" y="819"/>
                </a:lnTo>
                <a:lnTo>
                  <a:pt x="1268" y="818"/>
                </a:lnTo>
                <a:lnTo>
                  <a:pt x="1269" y="817"/>
                </a:lnTo>
                <a:lnTo>
                  <a:pt x="1269" y="818"/>
                </a:lnTo>
                <a:lnTo>
                  <a:pt x="1270" y="818"/>
                </a:lnTo>
                <a:lnTo>
                  <a:pt x="1270" y="817"/>
                </a:lnTo>
                <a:lnTo>
                  <a:pt x="1270" y="816"/>
                </a:lnTo>
                <a:lnTo>
                  <a:pt x="1271" y="816"/>
                </a:lnTo>
                <a:lnTo>
                  <a:pt x="1271" y="817"/>
                </a:lnTo>
                <a:lnTo>
                  <a:pt x="1272" y="817"/>
                </a:lnTo>
                <a:lnTo>
                  <a:pt x="1272" y="816"/>
                </a:lnTo>
                <a:lnTo>
                  <a:pt x="1272" y="815"/>
                </a:lnTo>
                <a:lnTo>
                  <a:pt x="1273" y="815"/>
                </a:lnTo>
                <a:lnTo>
                  <a:pt x="1272" y="814"/>
                </a:lnTo>
                <a:lnTo>
                  <a:pt x="1273" y="814"/>
                </a:lnTo>
                <a:lnTo>
                  <a:pt x="1273" y="815"/>
                </a:lnTo>
                <a:lnTo>
                  <a:pt x="1273" y="816"/>
                </a:lnTo>
                <a:lnTo>
                  <a:pt x="1273" y="817"/>
                </a:lnTo>
                <a:lnTo>
                  <a:pt x="1273" y="817"/>
                </a:lnTo>
                <a:lnTo>
                  <a:pt x="1273" y="816"/>
                </a:lnTo>
                <a:lnTo>
                  <a:pt x="1273" y="815"/>
                </a:lnTo>
                <a:lnTo>
                  <a:pt x="1274" y="815"/>
                </a:lnTo>
                <a:lnTo>
                  <a:pt x="1274" y="816"/>
                </a:lnTo>
                <a:lnTo>
                  <a:pt x="1274" y="817"/>
                </a:lnTo>
                <a:lnTo>
                  <a:pt x="1275" y="816"/>
                </a:lnTo>
                <a:lnTo>
                  <a:pt x="1275" y="815"/>
                </a:lnTo>
                <a:lnTo>
                  <a:pt x="1276" y="815"/>
                </a:lnTo>
                <a:lnTo>
                  <a:pt x="1276" y="814"/>
                </a:lnTo>
                <a:lnTo>
                  <a:pt x="1277" y="814"/>
                </a:lnTo>
                <a:lnTo>
                  <a:pt x="1277" y="815"/>
                </a:lnTo>
                <a:lnTo>
                  <a:pt x="1279" y="814"/>
                </a:lnTo>
                <a:lnTo>
                  <a:pt x="1281" y="813"/>
                </a:lnTo>
                <a:lnTo>
                  <a:pt x="1281" y="812"/>
                </a:lnTo>
                <a:lnTo>
                  <a:pt x="1282" y="812"/>
                </a:lnTo>
                <a:lnTo>
                  <a:pt x="1283" y="812"/>
                </a:lnTo>
                <a:lnTo>
                  <a:pt x="1284" y="812"/>
                </a:lnTo>
                <a:lnTo>
                  <a:pt x="1285" y="811"/>
                </a:lnTo>
                <a:lnTo>
                  <a:pt x="1286" y="810"/>
                </a:lnTo>
                <a:lnTo>
                  <a:pt x="1286" y="811"/>
                </a:lnTo>
                <a:lnTo>
                  <a:pt x="1285" y="811"/>
                </a:lnTo>
                <a:lnTo>
                  <a:pt x="1285" y="812"/>
                </a:lnTo>
                <a:lnTo>
                  <a:pt x="1286" y="812"/>
                </a:lnTo>
                <a:lnTo>
                  <a:pt x="1287" y="812"/>
                </a:lnTo>
                <a:lnTo>
                  <a:pt x="1287" y="811"/>
                </a:lnTo>
                <a:lnTo>
                  <a:pt x="1288" y="811"/>
                </a:lnTo>
                <a:lnTo>
                  <a:pt x="1288" y="810"/>
                </a:lnTo>
                <a:lnTo>
                  <a:pt x="1289" y="810"/>
                </a:lnTo>
                <a:lnTo>
                  <a:pt x="1289" y="809"/>
                </a:lnTo>
                <a:lnTo>
                  <a:pt x="1289" y="808"/>
                </a:lnTo>
                <a:lnTo>
                  <a:pt x="1288" y="807"/>
                </a:lnTo>
                <a:lnTo>
                  <a:pt x="1288" y="805"/>
                </a:lnTo>
                <a:lnTo>
                  <a:pt x="1289" y="805"/>
                </a:lnTo>
                <a:lnTo>
                  <a:pt x="1288" y="807"/>
                </a:lnTo>
                <a:lnTo>
                  <a:pt x="1289" y="807"/>
                </a:lnTo>
                <a:lnTo>
                  <a:pt x="1290" y="808"/>
                </a:lnTo>
                <a:lnTo>
                  <a:pt x="1291" y="807"/>
                </a:lnTo>
                <a:lnTo>
                  <a:pt x="1293" y="807"/>
                </a:lnTo>
                <a:lnTo>
                  <a:pt x="1293" y="805"/>
                </a:lnTo>
                <a:lnTo>
                  <a:pt x="1293" y="805"/>
                </a:lnTo>
                <a:lnTo>
                  <a:pt x="1294" y="805"/>
                </a:lnTo>
                <a:lnTo>
                  <a:pt x="1293" y="805"/>
                </a:lnTo>
                <a:lnTo>
                  <a:pt x="1294" y="805"/>
                </a:lnTo>
                <a:lnTo>
                  <a:pt x="1295" y="805"/>
                </a:lnTo>
                <a:lnTo>
                  <a:pt x="1296" y="805"/>
                </a:lnTo>
                <a:lnTo>
                  <a:pt x="1295" y="805"/>
                </a:lnTo>
                <a:lnTo>
                  <a:pt x="1296" y="805"/>
                </a:lnTo>
                <a:lnTo>
                  <a:pt x="1297" y="805"/>
                </a:lnTo>
                <a:lnTo>
                  <a:pt x="1298" y="805"/>
                </a:lnTo>
                <a:lnTo>
                  <a:pt x="1299" y="805"/>
                </a:lnTo>
                <a:lnTo>
                  <a:pt x="1299" y="804"/>
                </a:lnTo>
                <a:lnTo>
                  <a:pt x="1300" y="803"/>
                </a:lnTo>
                <a:lnTo>
                  <a:pt x="1302" y="804"/>
                </a:lnTo>
                <a:lnTo>
                  <a:pt x="1303" y="804"/>
                </a:lnTo>
                <a:lnTo>
                  <a:pt x="1304" y="803"/>
                </a:lnTo>
                <a:lnTo>
                  <a:pt x="1304" y="802"/>
                </a:lnTo>
                <a:lnTo>
                  <a:pt x="1305" y="802"/>
                </a:lnTo>
                <a:lnTo>
                  <a:pt x="1305" y="801"/>
                </a:lnTo>
                <a:lnTo>
                  <a:pt x="1307" y="801"/>
                </a:lnTo>
                <a:lnTo>
                  <a:pt x="1308" y="800"/>
                </a:lnTo>
                <a:lnTo>
                  <a:pt x="1309" y="800"/>
                </a:lnTo>
                <a:lnTo>
                  <a:pt x="1310" y="800"/>
                </a:lnTo>
                <a:lnTo>
                  <a:pt x="1310" y="799"/>
                </a:lnTo>
                <a:lnTo>
                  <a:pt x="1310" y="798"/>
                </a:lnTo>
                <a:lnTo>
                  <a:pt x="1309" y="797"/>
                </a:lnTo>
                <a:lnTo>
                  <a:pt x="1310" y="797"/>
                </a:lnTo>
                <a:lnTo>
                  <a:pt x="1310" y="798"/>
                </a:lnTo>
                <a:lnTo>
                  <a:pt x="1311" y="799"/>
                </a:lnTo>
                <a:lnTo>
                  <a:pt x="1311" y="798"/>
                </a:lnTo>
                <a:lnTo>
                  <a:pt x="1312" y="798"/>
                </a:lnTo>
                <a:lnTo>
                  <a:pt x="1311" y="799"/>
                </a:lnTo>
                <a:lnTo>
                  <a:pt x="1312" y="799"/>
                </a:lnTo>
                <a:lnTo>
                  <a:pt x="1312" y="800"/>
                </a:lnTo>
                <a:lnTo>
                  <a:pt x="1313" y="800"/>
                </a:lnTo>
                <a:lnTo>
                  <a:pt x="1314" y="800"/>
                </a:lnTo>
                <a:lnTo>
                  <a:pt x="1314" y="800"/>
                </a:lnTo>
                <a:lnTo>
                  <a:pt x="1315" y="801"/>
                </a:lnTo>
                <a:lnTo>
                  <a:pt x="1316" y="801"/>
                </a:lnTo>
                <a:lnTo>
                  <a:pt x="1317" y="801"/>
                </a:lnTo>
                <a:lnTo>
                  <a:pt x="1317" y="800"/>
                </a:lnTo>
                <a:lnTo>
                  <a:pt x="1316" y="800"/>
                </a:lnTo>
                <a:lnTo>
                  <a:pt x="1316" y="799"/>
                </a:lnTo>
                <a:lnTo>
                  <a:pt x="1316" y="798"/>
                </a:lnTo>
                <a:lnTo>
                  <a:pt x="1317" y="798"/>
                </a:lnTo>
                <a:lnTo>
                  <a:pt x="1318" y="797"/>
                </a:lnTo>
                <a:lnTo>
                  <a:pt x="1318" y="796"/>
                </a:lnTo>
                <a:lnTo>
                  <a:pt x="1319" y="796"/>
                </a:lnTo>
                <a:lnTo>
                  <a:pt x="1321" y="795"/>
                </a:lnTo>
                <a:lnTo>
                  <a:pt x="1322" y="794"/>
                </a:lnTo>
                <a:lnTo>
                  <a:pt x="1323" y="794"/>
                </a:lnTo>
                <a:lnTo>
                  <a:pt x="1325" y="794"/>
                </a:lnTo>
                <a:lnTo>
                  <a:pt x="1325" y="792"/>
                </a:lnTo>
                <a:lnTo>
                  <a:pt x="1326" y="792"/>
                </a:lnTo>
                <a:lnTo>
                  <a:pt x="1326" y="791"/>
                </a:lnTo>
                <a:lnTo>
                  <a:pt x="1327" y="790"/>
                </a:lnTo>
                <a:lnTo>
                  <a:pt x="1328" y="790"/>
                </a:lnTo>
                <a:lnTo>
                  <a:pt x="1329" y="789"/>
                </a:lnTo>
                <a:lnTo>
                  <a:pt x="1329" y="788"/>
                </a:lnTo>
                <a:lnTo>
                  <a:pt x="1332" y="787"/>
                </a:lnTo>
                <a:lnTo>
                  <a:pt x="1332" y="786"/>
                </a:lnTo>
                <a:lnTo>
                  <a:pt x="1331" y="786"/>
                </a:lnTo>
                <a:lnTo>
                  <a:pt x="1331" y="785"/>
                </a:lnTo>
                <a:lnTo>
                  <a:pt x="1332" y="785"/>
                </a:lnTo>
                <a:lnTo>
                  <a:pt x="1333" y="783"/>
                </a:lnTo>
                <a:lnTo>
                  <a:pt x="1335" y="783"/>
                </a:lnTo>
                <a:lnTo>
                  <a:pt x="1335" y="784"/>
                </a:lnTo>
                <a:lnTo>
                  <a:pt x="1335" y="785"/>
                </a:lnTo>
                <a:lnTo>
                  <a:pt x="1335" y="786"/>
                </a:lnTo>
                <a:lnTo>
                  <a:pt x="1337" y="789"/>
                </a:lnTo>
                <a:lnTo>
                  <a:pt x="1339" y="789"/>
                </a:lnTo>
                <a:lnTo>
                  <a:pt x="1339" y="788"/>
                </a:lnTo>
                <a:lnTo>
                  <a:pt x="1340" y="788"/>
                </a:lnTo>
                <a:lnTo>
                  <a:pt x="1340" y="787"/>
                </a:lnTo>
                <a:lnTo>
                  <a:pt x="1341" y="787"/>
                </a:lnTo>
                <a:lnTo>
                  <a:pt x="1342" y="787"/>
                </a:lnTo>
                <a:lnTo>
                  <a:pt x="1343" y="788"/>
                </a:lnTo>
                <a:lnTo>
                  <a:pt x="1344" y="788"/>
                </a:lnTo>
                <a:lnTo>
                  <a:pt x="1344" y="787"/>
                </a:lnTo>
                <a:lnTo>
                  <a:pt x="1346" y="786"/>
                </a:lnTo>
                <a:lnTo>
                  <a:pt x="1349" y="786"/>
                </a:lnTo>
                <a:lnTo>
                  <a:pt x="1351" y="787"/>
                </a:lnTo>
                <a:lnTo>
                  <a:pt x="1351" y="787"/>
                </a:lnTo>
                <a:lnTo>
                  <a:pt x="1352" y="787"/>
                </a:lnTo>
                <a:lnTo>
                  <a:pt x="1353" y="787"/>
                </a:lnTo>
                <a:lnTo>
                  <a:pt x="1355" y="787"/>
                </a:lnTo>
                <a:lnTo>
                  <a:pt x="1355" y="786"/>
                </a:lnTo>
                <a:lnTo>
                  <a:pt x="1356" y="786"/>
                </a:lnTo>
                <a:lnTo>
                  <a:pt x="1357" y="786"/>
                </a:lnTo>
                <a:lnTo>
                  <a:pt x="1357" y="787"/>
                </a:lnTo>
                <a:lnTo>
                  <a:pt x="1360" y="786"/>
                </a:lnTo>
                <a:lnTo>
                  <a:pt x="1364" y="786"/>
                </a:lnTo>
                <a:lnTo>
                  <a:pt x="1365" y="786"/>
                </a:lnTo>
                <a:lnTo>
                  <a:pt x="1366" y="786"/>
                </a:lnTo>
                <a:lnTo>
                  <a:pt x="1368" y="788"/>
                </a:lnTo>
                <a:lnTo>
                  <a:pt x="1369" y="787"/>
                </a:lnTo>
                <a:lnTo>
                  <a:pt x="1370" y="786"/>
                </a:lnTo>
                <a:lnTo>
                  <a:pt x="1370" y="787"/>
                </a:lnTo>
                <a:lnTo>
                  <a:pt x="1371" y="787"/>
                </a:lnTo>
                <a:lnTo>
                  <a:pt x="1372" y="786"/>
                </a:lnTo>
                <a:lnTo>
                  <a:pt x="1373" y="786"/>
                </a:lnTo>
                <a:lnTo>
                  <a:pt x="1376" y="786"/>
                </a:lnTo>
                <a:lnTo>
                  <a:pt x="1376" y="785"/>
                </a:lnTo>
                <a:lnTo>
                  <a:pt x="1377" y="785"/>
                </a:lnTo>
                <a:lnTo>
                  <a:pt x="1378" y="785"/>
                </a:lnTo>
                <a:lnTo>
                  <a:pt x="1379" y="785"/>
                </a:lnTo>
                <a:lnTo>
                  <a:pt x="1381" y="785"/>
                </a:lnTo>
                <a:lnTo>
                  <a:pt x="1382" y="787"/>
                </a:lnTo>
                <a:lnTo>
                  <a:pt x="1384" y="786"/>
                </a:lnTo>
                <a:lnTo>
                  <a:pt x="1383" y="786"/>
                </a:lnTo>
                <a:lnTo>
                  <a:pt x="1383" y="785"/>
                </a:lnTo>
                <a:lnTo>
                  <a:pt x="1384" y="785"/>
                </a:lnTo>
                <a:lnTo>
                  <a:pt x="1384" y="786"/>
                </a:lnTo>
                <a:lnTo>
                  <a:pt x="1385" y="786"/>
                </a:lnTo>
                <a:lnTo>
                  <a:pt x="1385" y="785"/>
                </a:lnTo>
                <a:lnTo>
                  <a:pt x="1385" y="784"/>
                </a:lnTo>
                <a:lnTo>
                  <a:pt x="1384" y="784"/>
                </a:lnTo>
                <a:lnTo>
                  <a:pt x="1383" y="784"/>
                </a:lnTo>
                <a:lnTo>
                  <a:pt x="1383" y="783"/>
                </a:lnTo>
                <a:lnTo>
                  <a:pt x="1384" y="783"/>
                </a:lnTo>
                <a:lnTo>
                  <a:pt x="1384" y="782"/>
                </a:lnTo>
                <a:lnTo>
                  <a:pt x="1385" y="781"/>
                </a:lnTo>
                <a:lnTo>
                  <a:pt x="1385" y="782"/>
                </a:lnTo>
                <a:lnTo>
                  <a:pt x="1386" y="783"/>
                </a:lnTo>
                <a:lnTo>
                  <a:pt x="1387" y="783"/>
                </a:lnTo>
                <a:lnTo>
                  <a:pt x="1387" y="784"/>
                </a:lnTo>
                <a:lnTo>
                  <a:pt x="1387" y="785"/>
                </a:lnTo>
                <a:lnTo>
                  <a:pt x="1388" y="785"/>
                </a:lnTo>
                <a:lnTo>
                  <a:pt x="1392" y="784"/>
                </a:lnTo>
                <a:lnTo>
                  <a:pt x="1393" y="784"/>
                </a:lnTo>
                <a:lnTo>
                  <a:pt x="1394" y="784"/>
                </a:lnTo>
                <a:lnTo>
                  <a:pt x="1395" y="783"/>
                </a:lnTo>
                <a:lnTo>
                  <a:pt x="1396" y="783"/>
                </a:lnTo>
                <a:lnTo>
                  <a:pt x="1397" y="783"/>
                </a:lnTo>
                <a:lnTo>
                  <a:pt x="1399" y="784"/>
                </a:lnTo>
                <a:lnTo>
                  <a:pt x="1399" y="783"/>
                </a:lnTo>
                <a:lnTo>
                  <a:pt x="1399" y="782"/>
                </a:lnTo>
                <a:lnTo>
                  <a:pt x="1399" y="781"/>
                </a:lnTo>
                <a:lnTo>
                  <a:pt x="1399" y="780"/>
                </a:lnTo>
                <a:lnTo>
                  <a:pt x="1400" y="780"/>
                </a:lnTo>
                <a:lnTo>
                  <a:pt x="1401" y="780"/>
                </a:lnTo>
                <a:lnTo>
                  <a:pt x="1402" y="781"/>
                </a:lnTo>
                <a:lnTo>
                  <a:pt x="1405" y="782"/>
                </a:lnTo>
                <a:lnTo>
                  <a:pt x="1406" y="782"/>
                </a:lnTo>
                <a:lnTo>
                  <a:pt x="1407" y="782"/>
                </a:lnTo>
                <a:lnTo>
                  <a:pt x="1408" y="781"/>
                </a:lnTo>
                <a:lnTo>
                  <a:pt x="1409" y="781"/>
                </a:lnTo>
                <a:lnTo>
                  <a:pt x="1409" y="780"/>
                </a:lnTo>
                <a:lnTo>
                  <a:pt x="1409" y="780"/>
                </a:lnTo>
                <a:lnTo>
                  <a:pt x="1408" y="780"/>
                </a:lnTo>
                <a:lnTo>
                  <a:pt x="1408" y="778"/>
                </a:lnTo>
                <a:lnTo>
                  <a:pt x="1408" y="777"/>
                </a:lnTo>
                <a:lnTo>
                  <a:pt x="1408" y="776"/>
                </a:lnTo>
                <a:lnTo>
                  <a:pt x="1409" y="776"/>
                </a:lnTo>
                <a:lnTo>
                  <a:pt x="1409" y="777"/>
                </a:lnTo>
                <a:lnTo>
                  <a:pt x="1409" y="778"/>
                </a:lnTo>
                <a:lnTo>
                  <a:pt x="1409" y="780"/>
                </a:lnTo>
                <a:lnTo>
                  <a:pt x="1410" y="780"/>
                </a:lnTo>
                <a:lnTo>
                  <a:pt x="1410" y="780"/>
                </a:lnTo>
                <a:lnTo>
                  <a:pt x="1411" y="780"/>
                </a:lnTo>
                <a:lnTo>
                  <a:pt x="1412" y="780"/>
                </a:lnTo>
                <a:lnTo>
                  <a:pt x="1414" y="781"/>
                </a:lnTo>
                <a:lnTo>
                  <a:pt x="1414" y="780"/>
                </a:lnTo>
                <a:lnTo>
                  <a:pt x="1415" y="780"/>
                </a:lnTo>
                <a:lnTo>
                  <a:pt x="1415" y="781"/>
                </a:lnTo>
                <a:lnTo>
                  <a:pt x="1416" y="781"/>
                </a:lnTo>
                <a:lnTo>
                  <a:pt x="1416" y="780"/>
                </a:lnTo>
                <a:lnTo>
                  <a:pt x="1418" y="780"/>
                </a:lnTo>
                <a:lnTo>
                  <a:pt x="1419" y="780"/>
                </a:lnTo>
                <a:lnTo>
                  <a:pt x="1418" y="780"/>
                </a:lnTo>
                <a:lnTo>
                  <a:pt x="1418" y="778"/>
                </a:lnTo>
                <a:lnTo>
                  <a:pt x="1419" y="778"/>
                </a:lnTo>
                <a:lnTo>
                  <a:pt x="1420" y="778"/>
                </a:lnTo>
                <a:lnTo>
                  <a:pt x="1420" y="777"/>
                </a:lnTo>
                <a:lnTo>
                  <a:pt x="1421" y="777"/>
                </a:lnTo>
                <a:lnTo>
                  <a:pt x="1421" y="778"/>
                </a:lnTo>
                <a:lnTo>
                  <a:pt x="1422" y="778"/>
                </a:lnTo>
                <a:lnTo>
                  <a:pt x="1423" y="778"/>
                </a:lnTo>
                <a:lnTo>
                  <a:pt x="1424" y="778"/>
                </a:lnTo>
                <a:lnTo>
                  <a:pt x="1424" y="780"/>
                </a:lnTo>
                <a:lnTo>
                  <a:pt x="1425" y="780"/>
                </a:lnTo>
                <a:lnTo>
                  <a:pt x="1426" y="780"/>
                </a:lnTo>
                <a:lnTo>
                  <a:pt x="1427" y="778"/>
                </a:lnTo>
                <a:lnTo>
                  <a:pt x="1428" y="777"/>
                </a:lnTo>
                <a:lnTo>
                  <a:pt x="1428" y="778"/>
                </a:lnTo>
                <a:lnTo>
                  <a:pt x="1428" y="778"/>
                </a:lnTo>
                <a:lnTo>
                  <a:pt x="1428" y="780"/>
                </a:lnTo>
                <a:lnTo>
                  <a:pt x="1429" y="780"/>
                </a:lnTo>
                <a:lnTo>
                  <a:pt x="1430" y="780"/>
                </a:lnTo>
                <a:lnTo>
                  <a:pt x="1432" y="778"/>
                </a:lnTo>
                <a:lnTo>
                  <a:pt x="1432" y="777"/>
                </a:lnTo>
                <a:lnTo>
                  <a:pt x="1432" y="776"/>
                </a:lnTo>
                <a:lnTo>
                  <a:pt x="1433" y="777"/>
                </a:lnTo>
                <a:lnTo>
                  <a:pt x="1433" y="778"/>
                </a:lnTo>
                <a:lnTo>
                  <a:pt x="1432" y="778"/>
                </a:lnTo>
                <a:lnTo>
                  <a:pt x="1432" y="780"/>
                </a:lnTo>
                <a:lnTo>
                  <a:pt x="1430" y="780"/>
                </a:lnTo>
                <a:lnTo>
                  <a:pt x="1430" y="780"/>
                </a:lnTo>
                <a:lnTo>
                  <a:pt x="1429" y="780"/>
                </a:lnTo>
                <a:lnTo>
                  <a:pt x="1429" y="781"/>
                </a:lnTo>
                <a:lnTo>
                  <a:pt x="1429" y="782"/>
                </a:lnTo>
                <a:lnTo>
                  <a:pt x="1434" y="780"/>
                </a:lnTo>
                <a:lnTo>
                  <a:pt x="1437" y="780"/>
                </a:lnTo>
                <a:lnTo>
                  <a:pt x="1438" y="780"/>
                </a:lnTo>
                <a:lnTo>
                  <a:pt x="1439" y="780"/>
                </a:lnTo>
                <a:lnTo>
                  <a:pt x="1441" y="780"/>
                </a:lnTo>
                <a:lnTo>
                  <a:pt x="1442" y="780"/>
                </a:lnTo>
                <a:lnTo>
                  <a:pt x="1446" y="777"/>
                </a:lnTo>
                <a:lnTo>
                  <a:pt x="1452" y="775"/>
                </a:lnTo>
                <a:lnTo>
                  <a:pt x="1455" y="774"/>
                </a:lnTo>
                <a:lnTo>
                  <a:pt x="1456" y="774"/>
                </a:lnTo>
                <a:lnTo>
                  <a:pt x="1460" y="773"/>
                </a:lnTo>
                <a:lnTo>
                  <a:pt x="1461" y="774"/>
                </a:lnTo>
                <a:lnTo>
                  <a:pt x="1464" y="774"/>
                </a:lnTo>
                <a:lnTo>
                  <a:pt x="1465" y="772"/>
                </a:lnTo>
                <a:lnTo>
                  <a:pt x="1465" y="771"/>
                </a:lnTo>
                <a:lnTo>
                  <a:pt x="1466" y="771"/>
                </a:lnTo>
                <a:lnTo>
                  <a:pt x="1466" y="770"/>
                </a:lnTo>
                <a:lnTo>
                  <a:pt x="1467" y="769"/>
                </a:lnTo>
                <a:lnTo>
                  <a:pt x="1466" y="769"/>
                </a:lnTo>
                <a:lnTo>
                  <a:pt x="1466" y="768"/>
                </a:lnTo>
                <a:lnTo>
                  <a:pt x="1466" y="767"/>
                </a:lnTo>
                <a:lnTo>
                  <a:pt x="1467" y="766"/>
                </a:lnTo>
                <a:lnTo>
                  <a:pt x="1468" y="764"/>
                </a:lnTo>
                <a:lnTo>
                  <a:pt x="1469" y="764"/>
                </a:lnTo>
                <a:lnTo>
                  <a:pt x="1469" y="763"/>
                </a:lnTo>
                <a:lnTo>
                  <a:pt x="1468" y="763"/>
                </a:lnTo>
                <a:lnTo>
                  <a:pt x="1468" y="762"/>
                </a:lnTo>
                <a:lnTo>
                  <a:pt x="1469" y="761"/>
                </a:lnTo>
                <a:lnTo>
                  <a:pt x="1470" y="761"/>
                </a:lnTo>
                <a:lnTo>
                  <a:pt x="1469" y="760"/>
                </a:lnTo>
                <a:lnTo>
                  <a:pt x="1469" y="759"/>
                </a:lnTo>
                <a:lnTo>
                  <a:pt x="1469" y="758"/>
                </a:lnTo>
                <a:lnTo>
                  <a:pt x="1470" y="757"/>
                </a:lnTo>
                <a:lnTo>
                  <a:pt x="1470" y="756"/>
                </a:lnTo>
                <a:lnTo>
                  <a:pt x="1470" y="754"/>
                </a:lnTo>
                <a:lnTo>
                  <a:pt x="1469" y="754"/>
                </a:lnTo>
                <a:lnTo>
                  <a:pt x="1469" y="753"/>
                </a:lnTo>
                <a:lnTo>
                  <a:pt x="1469" y="753"/>
                </a:lnTo>
                <a:lnTo>
                  <a:pt x="1468" y="753"/>
                </a:lnTo>
                <a:lnTo>
                  <a:pt x="1468" y="753"/>
                </a:lnTo>
                <a:lnTo>
                  <a:pt x="1469" y="753"/>
                </a:lnTo>
                <a:lnTo>
                  <a:pt x="1467" y="750"/>
                </a:lnTo>
                <a:lnTo>
                  <a:pt x="1468" y="750"/>
                </a:lnTo>
                <a:lnTo>
                  <a:pt x="1468" y="749"/>
                </a:lnTo>
                <a:lnTo>
                  <a:pt x="1467" y="749"/>
                </a:lnTo>
                <a:lnTo>
                  <a:pt x="1467" y="748"/>
                </a:lnTo>
                <a:lnTo>
                  <a:pt x="1468" y="749"/>
                </a:lnTo>
                <a:lnTo>
                  <a:pt x="1468" y="748"/>
                </a:lnTo>
                <a:lnTo>
                  <a:pt x="1471" y="747"/>
                </a:lnTo>
                <a:lnTo>
                  <a:pt x="1471" y="746"/>
                </a:lnTo>
                <a:lnTo>
                  <a:pt x="1470" y="746"/>
                </a:lnTo>
                <a:lnTo>
                  <a:pt x="1470" y="745"/>
                </a:lnTo>
                <a:lnTo>
                  <a:pt x="1471" y="745"/>
                </a:lnTo>
                <a:lnTo>
                  <a:pt x="1470" y="744"/>
                </a:lnTo>
                <a:lnTo>
                  <a:pt x="1470" y="741"/>
                </a:lnTo>
                <a:lnTo>
                  <a:pt x="1470" y="740"/>
                </a:lnTo>
                <a:lnTo>
                  <a:pt x="1470" y="739"/>
                </a:lnTo>
                <a:lnTo>
                  <a:pt x="1469" y="738"/>
                </a:lnTo>
                <a:lnTo>
                  <a:pt x="1468" y="738"/>
                </a:lnTo>
                <a:lnTo>
                  <a:pt x="1467" y="739"/>
                </a:lnTo>
                <a:lnTo>
                  <a:pt x="1467" y="738"/>
                </a:lnTo>
                <a:lnTo>
                  <a:pt x="1467" y="736"/>
                </a:lnTo>
                <a:lnTo>
                  <a:pt x="1467" y="735"/>
                </a:lnTo>
                <a:lnTo>
                  <a:pt x="1466" y="734"/>
                </a:lnTo>
                <a:lnTo>
                  <a:pt x="1467" y="734"/>
                </a:lnTo>
                <a:lnTo>
                  <a:pt x="1467" y="735"/>
                </a:lnTo>
                <a:lnTo>
                  <a:pt x="1468" y="735"/>
                </a:lnTo>
                <a:lnTo>
                  <a:pt x="1471" y="735"/>
                </a:lnTo>
                <a:lnTo>
                  <a:pt x="1470" y="734"/>
                </a:lnTo>
                <a:lnTo>
                  <a:pt x="1471" y="734"/>
                </a:lnTo>
                <a:lnTo>
                  <a:pt x="1471" y="735"/>
                </a:lnTo>
                <a:lnTo>
                  <a:pt x="1472" y="735"/>
                </a:lnTo>
                <a:lnTo>
                  <a:pt x="1474" y="738"/>
                </a:lnTo>
                <a:lnTo>
                  <a:pt x="1474" y="736"/>
                </a:lnTo>
                <a:lnTo>
                  <a:pt x="1475" y="735"/>
                </a:lnTo>
                <a:lnTo>
                  <a:pt x="1475" y="733"/>
                </a:lnTo>
                <a:lnTo>
                  <a:pt x="1474" y="731"/>
                </a:lnTo>
                <a:lnTo>
                  <a:pt x="1472" y="730"/>
                </a:lnTo>
                <a:lnTo>
                  <a:pt x="1472" y="729"/>
                </a:lnTo>
                <a:lnTo>
                  <a:pt x="1474" y="730"/>
                </a:lnTo>
                <a:lnTo>
                  <a:pt x="1474" y="728"/>
                </a:lnTo>
                <a:lnTo>
                  <a:pt x="1474" y="727"/>
                </a:lnTo>
                <a:lnTo>
                  <a:pt x="1472" y="727"/>
                </a:lnTo>
                <a:lnTo>
                  <a:pt x="1472" y="727"/>
                </a:lnTo>
                <a:lnTo>
                  <a:pt x="1474" y="727"/>
                </a:lnTo>
                <a:lnTo>
                  <a:pt x="1472" y="726"/>
                </a:lnTo>
                <a:lnTo>
                  <a:pt x="1472" y="725"/>
                </a:lnTo>
                <a:lnTo>
                  <a:pt x="1474" y="725"/>
                </a:lnTo>
                <a:lnTo>
                  <a:pt x="1474" y="724"/>
                </a:lnTo>
                <a:lnTo>
                  <a:pt x="1472" y="722"/>
                </a:lnTo>
                <a:lnTo>
                  <a:pt x="1471" y="722"/>
                </a:lnTo>
                <a:lnTo>
                  <a:pt x="1471" y="721"/>
                </a:lnTo>
                <a:lnTo>
                  <a:pt x="1471" y="720"/>
                </a:lnTo>
                <a:lnTo>
                  <a:pt x="1472" y="720"/>
                </a:lnTo>
                <a:lnTo>
                  <a:pt x="1472" y="721"/>
                </a:lnTo>
                <a:lnTo>
                  <a:pt x="1474" y="722"/>
                </a:lnTo>
                <a:lnTo>
                  <a:pt x="1474" y="724"/>
                </a:lnTo>
                <a:lnTo>
                  <a:pt x="1475" y="724"/>
                </a:lnTo>
                <a:lnTo>
                  <a:pt x="1474" y="725"/>
                </a:lnTo>
                <a:lnTo>
                  <a:pt x="1475" y="725"/>
                </a:lnTo>
                <a:lnTo>
                  <a:pt x="1475" y="726"/>
                </a:lnTo>
                <a:lnTo>
                  <a:pt x="1476" y="728"/>
                </a:lnTo>
                <a:lnTo>
                  <a:pt x="1477" y="728"/>
                </a:lnTo>
                <a:lnTo>
                  <a:pt x="1477" y="729"/>
                </a:lnTo>
                <a:lnTo>
                  <a:pt x="1477" y="730"/>
                </a:lnTo>
                <a:lnTo>
                  <a:pt x="1477" y="731"/>
                </a:lnTo>
                <a:lnTo>
                  <a:pt x="1480" y="731"/>
                </a:lnTo>
                <a:lnTo>
                  <a:pt x="1480" y="732"/>
                </a:lnTo>
                <a:lnTo>
                  <a:pt x="1480" y="733"/>
                </a:lnTo>
                <a:lnTo>
                  <a:pt x="1481" y="733"/>
                </a:lnTo>
                <a:lnTo>
                  <a:pt x="1480" y="734"/>
                </a:lnTo>
                <a:lnTo>
                  <a:pt x="1480" y="735"/>
                </a:lnTo>
                <a:lnTo>
                  <a:pt x="1480" y="736"/>
                </a:lnTo>
                <a:lnTo>
                  <a:pt x="1480" y="739"/>
                </a:lnTo>
                <a:lnTo>
                  <a:pt x="1481" y="739"/>
                </a:lnTo>
                <a:lnTo>
                  <a:pt x="1481" y="738"/>
                </a:lnTo>
                <a:lnTo>
                  <a:pt x="1481" y="736"/>
                </a:lnTo>
                <a:lnTo>
                  <a:pt x="1482" y="738"/>
                </a:lnTo>
                <a:lnTo>
                  <a:pt x="1482" y="739"/>
                </a:lnTo>
                <a:lnTo>
                  <a:pt x="1484" y="739"/>
                </a:lnTo>
                <a:lnTo>
                  <a:pt x="1484" y="738"/>
                </a:lnTo>
                <a:lnTo>
                  <a:pt x="1485" y="738"/>
                </a:lnTo>
                <a:lnTo>
                  <a:pt x="1485" y="736"/>
                </a:lnTo>
                <a:lnTo>
                  <a:pt x="1485" y="735"/>
                </a:lnTo>
                <a:lnTo>
                  <a:pt x="1484" y="734"/>
                </a:lnTo>
                <a:lnTo>
                  <a:pt x="1485" y="734"/>
                </a:lnTo>
                <a:lnTo>
                  <a:pt x="1484" y="733"/>
                </a:lnTo>
                <a:lnTo>
                  <a:pt x="1484" y="732"/>
                </a:lnTo>
                <a:lnTo>
                  <a:pt x="1483" y="732"/>
                </a:lnTo>
                <a:lnTo>
                  <a:pt x="1483" y="731"/>
                </a:lnTo>
                <a:lnTo>
                  <a:pt x="1484" y="732"/>
                </a:lnTo>
                <a:lnTo>
                  <a:pt x="1485" y="732"/>
                </a:lnTo>
                <a:lnTo>
                  <a:pt x="1485" y="733"/>
                </a:lnTo>
                <a:lnTo>
                  <a:pt x="1485" y="734"/>
                </a:lnTo>
                <a:lnTo>
                  <a:pt x="1487" y="733"/>
                </a:lnTo>
                <a:lnTo>
                  <a:pt x="1487" y="732"/>
                </a:lnTo>
                <a:lnTo>
                  <a:pt x="1487" y="731"/>
                </a:lnTo>
                <a:lnTo>
                  <a:pt x="1487" y="730"/>
                </a:lnTo>
                <a:lnTo>
                  <a:pt x="1488" y="730"/>
                </a:lnTo>
                <a:lnTo>
                  <a:pt x="1488" y="731"/>
                </a:lnTo>
                <a:lnTo>
                  <a:pt x="1489" y="731"/>
                </a:lnTo>
                <a:lnTo>
                  <a:pt x="1488" y="732"/>
                </a:lnTo>
                <a:lnTo>
                  <a:pt x="1488" y="733"/>
                </a:lnTo>
                <a:lnTo>
                  <a:pt x="1489" y="733"/>
                </a:lnTo>
                <a:lnTo>
                  <a:pt x="1489" y="732"/>
                </a:lnTo>
                <a:lnTo>
                  <a:pt x="1490" y="732"/>
                </a:lnTo>
                <a:lnTo>
                  <a:pt x="1491" y="732"/>
                </a:lnTo>
                <a:lnTo>
                  <a:pt x="1492" y="732"/>
                </a:lnTo>
                <a:lnTo>
                  <a:pt x="1493" y="731"/>
                </a:lnTo>
                <a:lnTo>
                  <a:pt x="1493" y="732"/>
                </a:lnTo>
                <a:lnTo>
                  <a:pt x="1493" y="733"/>
                </a:lnTo>
                <a:lnTo>
                  <a:pt x="1492" y="733"/>
                </a:lnTo>
                <a:lnTo>
                  <a:pt x="1492" y="734"/>
                </a:lnTo>
                <a:lnTo>
                  <a:pt x="1491" y="734"/>
                </a:lnTo>
                <a:lnTo>
                  <a:pt x="1491" y="735"/>
                </a:lnTo>
                <a:lnTo>
                  <a:pt x="1490" y="735"/>
                </a:lnTo>
                <a:lnTo>
                  <a:pt x="1490" y="736"/>
                </a:lnTo>
                <a:lnTo>
                  <a:pt x="1489" y="740"/>
                </a:lnTo>
                <a:lnTo>
                  <a:pt x="1489" y="741"/>
                </a:lnTo>
                <a:lnTo>
                  <a:pt x="1488" y="741"/>
                </a:lnTo>
                <a:lnTo>
                  <a:pt x="1487" y="742"/>
                </a:lnTo>
                <a:lnTo>
                  <a:pt x="1488" y="742"/>
                </a:lnTo>
                <a:lnTo>
                  <a:pt x="1488" y="743"/>
                </a:lnTo>
                <a:lnTo>
                  <a:pt x="1487" y="743"/>
                </a:lnTo>
                <a:lnTo>
                  <a:pt x="1487" y="742"/>
                </a:lnTo>
                <a:lnTo>
                  <a:pt x="1484" y="742"/>
                </a:lnTo>
                <a:lnTo>
                  <a:pt x="1483" y="742"/>
                </a:lnTo>
                <a:lnTo>
                  <a:pt x="1483" y="743"/>
                </a:lnTo>
                <a:lnTo>
                  <a:pt x="1482" y="743"/>
                </a:lnTo>
                <a:lnTo>
                  <a:pt x="1482" y="745"/>
                </a:lnTo>
                <a:lnTo>
                  <a:pt x="1482" y="746"/>
                </a:lnTo>
                <a:lnTo>
                  <a:pt x="1481" y="748"/>
                </a:lnTo>
                <a:lnTo>
                  <a:pt x="1481" y="749"/>
                </a:lnTo>
                <a:lnTo>
                  <a:pt x="1480" y="750"/>
                </a:lnTo>
                <a:lnTo>
                  <a:pt x="1480" y="753"/>
                </a:lnTo>
                <a:lnTo>
                  <a:pt x="1480" y="753"/>
                </a:lnTo>
                <a:lnTo>
                  <a:pt x="1480" y="754"/>
                </a:lnTo>
                <a:lnTo>
                  <a:pt x="1480" y="755"/>
                </a:lnTo>
                <a:lnTo>
                  <a:pt x="1479" y="755"/>
                </a:lnTo>
                <a:lnTo>
                  <a:pt x="1479" y="756"/>
                </a:lnTo>
                <a:lnTo>
                  <a:pt x="1479" y="757"/>
                </a:lnTo>
                <a:lnTo>
                  <a:pt x="1479" y="758"/>
                </a:lnTo>
                <a:lnTo>
                  <a:pt x="1479" y="759"/>
                </a:lnTo>
                <a:lnTo>
                  <a:pt x="1479" y="760"/>
                </a:lnTo>
                <a:lnTo>
                  <a:pt x="1480" y="761"/>
                </a:lnTo>
                <a:lnTo>
                  <a:pt x="1478" y="761"/>
                </a:lnTo>
                <a:lnTo>
                  <a:pt x="1476" y="762"/>
                </a:lnTo>
                <a:lnTo>
                  <a:pt x="1476" y="764"/>
                </a:lnTo>
                <a:lnTo>
                  <a:pt x="1477" y="764"/>
                </a:lnTo>
                <a:lnTo>
                  <a:pt x="1478" y="764"/>
                </a:lnTo>
                <a:lnTo>
                  <a:pt x="1478" y="763"/>
                </a:lnTo>
                <a:lnTo>
                  <a:pt x="1479" y="763"/>
                </a:lnTo>
                <a:lnTo>
                  <a:pt x="1480" y="763"/>
                </a:lnTo>
                <a:lnTo>
                  <a:pt x="1480" y="764"/>
                </a:lnTo>
                <a:lnTo>
                  <a:pt x="1480" y="762"/>
                </a:lnTo>
                <a:lnTo>
                  <a:pt x="1480" y="761"/>
                </a:lnTo>
                <a:lnTo>
                  <a:pt x="1480" y="760"/>
                </a:lnTo>
                <a:lnTo>
                  <a:pt x="1481" y="760"/>
                </a:lnTo>
                <a:lnTo>
                  <a:pt x="1481" y="759"/>
                </a:lnTo>
                <a:lnTo>
                  <a:pt x="1485" y="759"/>
                </a:lnTo>
                <a:lnTo>
                  <a:pt x="1487" y="755"/>
                </a:lnTo>
                <a:lnTo>
                  <a:pt x="1487" y="754"/>
                </a:lnTo>
                <a:lnTo>
                  <a:pt x="1487" y="752"/>
                </a:lnTo>
                <a:lnTo>
                  <a:pt x="1485" y="752"/>
                </a:lnTo>
                <a:lnTo>
                  <a:pt x="1487" y="750"/>
                </a:lnTo>
                <a:lnTo>
                  <a:pt x="1487" y="749"/>
                </a:lnTo>
                <a:lnTo>
                  <a:pt x="1485" y="748"/>
                </a:lnTo>
                <a:lnTo>
                  <a:pt x="1485" y="747"/>
                </a:lnTo>
                <a:lnTo>
                  <a:pt x="1485" y="746"/>
                </a:lnTo>
                <a:lnTo>
                  <a:pt x="1485" y="744"/>
                </a:lnTo>
                <a:lnTo>
                  <a:pt x="1487" y="744"/>
                </a:lnTo>
                <a:lnTo>
                  <a:pt x="1488" y="744"/>
                </a:lnTo>
                <a:lnTo>
                  <a:pt x="1489" y="744"/>
                </a:lnTo>
                <a:lnTo>
                  <a:pt x="1489" y="745"/>
                </a:lnTo>
                <a:lnTo>
                  <a:pt x="1490" y="745"/>
                </a:lnTo>
                <a:lnTo>
                  <a:pt x="1490" y="746"/>
                </a:lnTo>
                <a:lnTo>
                  <a:pt x="1489" y="745"/>
                </a:lnTo>
                <a:lnTo>
                  <a:pt x="1489" y="747"/>
                </a:lnTo>
                <a:lnTo>
                  <a:pt x="1488" y="753"/>
                </a:lnTo>
                <a:lnTo>
                  <a:pt x="1489" y="753"/>
                </a:lnTo>
                <a:lnTo>
                  <a:pt x="1489" y="754"/>
                </a:lnTo>
                <a:lnTo>
                  <a:pt x="1490" y="756"/>
                </a:lnTo>
                <a:lnTo>
                  <a:pt x="1489" y="758"/>
                </a:lnTo>
                <a:lnTo>
                  <a:pt x="1491" y="760"/>
                </a:lnTo>
                <a:lnTo>
                  <a:pt x="1490" y="763"/>
                </a:lnTo>
                <a:lnTo>
                  <a:pt x="1493" y="761"/>
                </a:lnTo>
                <a:lnTo>
                  <a:pt x="1495" y="760"/>
                </a:lnTo>
                <a:lnTo>
                  <a:pt x="1495" y="759"/>
                </a:lnTo>
                <a:lnTo>
                  <a:pt x="1496" y="759"/>
                </a:lnTo>
                <a:lnTo>
                  <a:pt x="1497" y="758"/>
                </a:lnTo>
                <a:lnTo>
                  <a:pt x="1498" y="758"/>
                </a:lnTo>
                <a:lnTo>
                  <a:pt x="1499" y="758"/>
                </a:lnTo>
                <a:lnTo>
                  <a:pt x="1499" y="757"/>
                </a:lnTo>
                <a:lnTo>
                  <a:pt x="1501" y="757"/>
                </a:lnTo>
                <a:lnTo>
                  <a:pt x="1502" y="757"/>
                </a:lnTo>
                <a:lnTo>
                  <a:pt x="1505" y="758"/>
                </a:lnTo>
                <a:lnTo>
                  <a:pt x="1506" y="757"/>
                </a:lnTo>
                <a:lnTo>
                  <a:pt x="1506" y="757"/>
                </a:lnTo>
                <a:lnTo>
                  <a:pt x="1507" y="757"/>
                </a:lnTo>
                <a:lnTo>
                  <a:pt x="1509" y="757"/>
                </a:lnTo>
                <a:lnTo>
                  <a:pt x="1509" y="756"/>
                </a:lnTo>
                <a:lnTo>
                  <a:pt x="1509" y="755"/>
                </a:lnTo>
                <a:lnTo>
                  <a:pt x="1509" y="754"/>
                </a:lnTo>
                <a:lnTo>
                  <a:pt x="1508" y="754"/>
                </a:lnTo>
                <a:lnTo>
                  <a:pt x="1508" y="753"/>
                </a:lnTo>
                <a:lnTo>
                  <a:pt x="1509" y="753"/>
                </a:lnTo>
                <a:lnTo>
                  <a:pt x="1509" y="754"/>
                </a:lnTo>
                <a:lnTo>
                  <a:pt x="1510" y="754"/>
                </a:lnTo>
                <a:lnTo>
                  <a:pt x="1510" y="755"/>
                </a:lnTo>
                <a:lnTo>
                  <a:pt x="1512" y="754"/>
                </a:lnTo>
                <a:lnTo>
                  <a:pt x="1512" y="753"/>
                </a:lnTo>
                <a:lnTo>
                  <a:pt x="1513" y="753"/>
                </a:lnTo>
                <a:lnTo>
                  <a:pt x="1513" y="752"/>
                </a:lnTo>
                <a:lnTo>
                  <a:pt x="1512" y="750"/>
                </a:lnTo>
                <a:lnTo>
                  <a:pt x="1511" y="748"/>
                </a:lnTo>
                <a:lnTo>
                  <a:pt x="1512" y="748"/>
                </a:lnTo>
                <a:lnTo>
                  <a:pt x="1512" y="749"/>
                </a:lnTo>
                <a:lnTo>
                  <a:pt x="1513" y="749"/>
                </a:lnTo>
                <a:lnTo>
                  <a:pt x="1513" y="748"/>
                </a:lnTo>
                <a:lnTo>
                  <a:pt x="1513" y="747"/>
                </a:lnTo>
                <a:lnTo>
                  <a:pt x="1513" y="746"/>
                </a:lnTo>
                <a:lnTo>
                  <a:pt x="1513" y="745"/>
                </a:lnTo>
                <a:lnTo>
                  <a:pt x="1516" y="744"/>
                </a:lnTo>
                <a:lnTo>
                  <a:pt x="1515" y="744"/>
                </a:lnTo>
                <a:lnTo>
                  <a:pt x="1515" y="743"/>
                </a:lnTo>
                <a:lnTo>
                  <a:pt x="1515" y="742"/>
                </a:lnTo>
                <a:lnTo>
                  <a:pt x="1515" y="741"/>
                </a:lnTo>
                <a:lnTo>
                  <a:pt x="1516" y="741"/>
                </a:lnTo>
                <a:lnTo>
                  <a:pt x="1516" y="742"/>
                </a:lnTo>
                <a:lnTo>
                  <a:pt x="1516" y="743"/>
                </a:lnTo>
                <a:lnTo>
                  <a:pt x="1517" y="743"/>
                </a:lnTo>
                <a:lnTo>
                  <a:pt x="1517" y="744"/>
                </a:lnTo>
                <a:lnTo>
                  <a:pt x="1518" y="743"/>
                </a:lnTo>
                <a:lnTo>
                  <a:pt x="1519" y="743"/>
                </a:lnTo>
                <a:lnTo>
                  <a:pt x="1521" y="748"/>
                </a:lnTo>
                <a:lnTo>
                  <a:pt x="1521" y="747"/>
                </a:lnTo>
                <a:lnTo>
                  <a:pt x="1521" y="746"/>
                </a:lnTo>
                <a:lnTo>
                  <a:pt x="1521" y="745"/>
                </a:lnTo>
                <a:lnTo>
                  <a:pt x="1521" y="744"/>
                </a:lnTo>
                <a:lnTo>
                  <a:pt x="1520" y="743"/>
                </a:lnTo>
                <a:lnTo>
                  <a:pt x="1521" y="743"/>
                </a:lnTo>
                <a:lnTo>
                  <a:pt x="1522" y="744"/>
                </a:lnTo>
                <a:lnTo>
                  <a:pt x="1523" y="743"/>
                </a:lnTo>
                <a:lnTo>
                  <a:pt x="1524" y="742"/>
                </a:lnTo>
                <a:lnTo>
                  <a:pt x="1524" y="743"/>
                </a:lnTo>
                <a:lnTo>
                  <a:pt x="1525" y="743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3" y="740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39"/>
                </a:lnTo>
                <a:lnTo>
                  <a:pt x="1529" y="740"/>
                </a:lnTo>
                <a:lnTo>
                  <a:pt x="1530" y="738"/>
                </a:lnTo>
                <a:lnTo>
                  <a:pt x="1530" y="736"/>
                </a:lnTo>
                <a:lnTo>
                  <a:pt x="1531" y="736"/>
                </a:lnTo>
                <a:lnTo>
                  <a:pt x="1531" y="735"/>
                </a:lnTo>
                <a:lnTo>
                  <a:pt x="1530" y="734"/>
                </a:lnTo>
                <a:lnTo>
                  <a:pt x="1531" y="734"/>
                </a:lnTo>
                <a:lnTo>
                  <a:pt x="1530" y="733"/>
                </a:lnTo>
                <a:lnTo>
                  <a:pt x="1529" y="732"/>
                </a:lnTo>
                <a:lnTo>
                  <a:pt x="1530" y="732"/>
                </a:lnTo>
                <a:lnTo>
                  <a:pt x="1530" y="733"/>
                </a:lnTo>
                <a:lnTo>
                  <a:pt x="1531" y="733"/>
                </a:lnTo>
                <a:lnTo>
                  <a:pt x="1532" y="734"/>
                </a:lnTo>
                <a:lnTo>
                  <a:pt x="1531" y="734"/>
                </a:lnTo>
                <a:lnTo>
                  <a:pt x="1532" y="735"/>
                </a:lnTo>
                <a:lnTo>
                  <a:pt x="1532" y="734"/>
                </a:lnTo>
                <a:lnTo>
                  <a:pt x="1532" y="733"/>
                </a:lnTo>
                <a:lnTo>
                  <a:pt x="1533" y="733"/>
                </a:lnTo>
                <a:lnTo>
                  <a:pt x="1533" y="732"/>
                </a:lnTo>
                <a:lnTo>
                  <a:pt x="1532" y="732"/>
                </a:lnTo>
                <a:lnTo>
                  <a:pt x="1532" y="731"/>
                </a:lnTo>
                <a:lnTo>
                  <a:pt x="1532" y="730"/>
                </a:lnTo>
                <a:lnTo>
                  <a:pt x="1532" y="730"/>
                </a:lnTo>
                <a:lnTo>
                  <a:pt x="1532" y="729"/>
                </a:lnTo>
                <a:lnTo>
                  <a:pt x="1533" y="729"/>
                </a:lnTo>
                <a:lnTo>
                  <a:pt x="1534" y="728"/>
                </a:lnTo>
                <a:lnTo>
                  <a:pt x="1534" y="729"/>
                </a:lnTo>
                <a:lnTo>
                  <a:pt x="1533" y="729"/>
                </a:lnTo>
                <a:lnTo>
                  <a:pt x="1535" y="730"/>
                </a:lnTo>
                <a:lnTo>
                  <a:pt x="1536" y="730"/>
                </a:lnTo>
                <a:lnTo>
                  <a:pt x="1537" y="731"/>
                </a:lnTo>
                <a:lnTo>
                  <a:pt x="1538" y="732"/>
                </a:lnTo>
                <a:lnTo>
                  <a:pt x="1539" y="732"/>
                </a:lnTo>
                <a:lnTo>
                  <a:pt x="1539" y="731"/>
                </a:lnTo>
                <a:lnTo>
                  <a:pt x="1538" y="731"/>
                </a:lnTo>
                <a:lnTo>
                  <a:pt x="1539" y="730"/>
                </a:lnTo>
                <a:lnTo>
                  <a:pt x="1538" y="730"/>
                </a:lnTo>
                <a:lnTo>
                  <a:pt x="1538" y="729"/>
                </a:lnTo>
                <a:lnTo>
                  <a:pt x="1539" y="729"/>
                </a:lnTo>
                <a:lnTo>
                  <a:pt x="1540" y="729"/>
                </a:lnTo>
                <a:lnTo>
                  <a:pt x="1540" y="728"/>
                </a:lnTo>
                <a:lnTo>
                  <a:pt x="1541" y="728"/>
                </a:lnTo>
                <a:lnTo>
                  <a:pt x="1541" y="729"/>
                </a:lnTo>
                <a:lnTo>
                  <a:pt x="1541" y="730"/>
                </a:lnTo>
                <a:lnTo>
                  <a:pt x="1540" y="730"/>
                </a:lnTo>
                <a:lnTo>
                  <a:pt x="1540" y="731"/>
                </a:lnTo>
                <a:lnTo>
                  <a:pt x="1541" y="731"/>
                </a:lnTo>
                <a:lnTo>
                  <a:pt x="1541" y="732"/>
                </a:lnTo>
                <a:lnTo>
                  <a:pt x="1541" y="733"/>
                </a:lnTo>
                <a:lnTo>
                  <a:pt x="1541" y="734"/>
                </a:lnTo>
                <a:lnTo>
                  <a:pt x="1540" y="734"/>
                </a:lnTo>
                <a:lnTo>
                  <a:pt x="1541" y="735"/>
                </a:lnTo>
                <a:lnTo>
                  <a:pt x="1540" y="735"/>
                </a:lnTo>
                <a:lnTo>
                  <a:pt x="1540" y="736"/>
                </a:lnTo>
                <a:lnTo>
                  <a:pt x="1541" y="736"/>
                </a:lnTo>
                <a:lnTo>
                  <a:pt x="1543" y="736"/>
                </a:lnTo>
                <a:lnTo>
                  <a:pt x="1541" y="738"/>
                </a:lnTo>
                <a:lnTo>
                  <a:pt x="1540" y="739"/>
                </a:lnTo>
                <a:lnTo>
                  <a:pt x="1541" y="739"/>
                </a:lnTo>
                <a:lnTo>
                  <a:pt x="1541" y="740"/>
                </a:lnTo>
                <a:lnTo>
                  <a:pt x="1539" y="742"/>
                </a:lnTo>
                <a:lnTo>
                  <a:pt x="1540" y="743"/>
                </a:lnTo>
                <a:lnTo>
                  <a:pt x="1539" y="745"/>
                </a:lnTo>
                <a:lnTo>
                  <a:pt x="1539" y="746"/>
                </a:lnTo>
                <a:lnTo>
                  <a:pt x="1540" y="748"/>
                </a:lnTo>
                <a:lnTo>
                  <a:pt x="1539" y="749"/>
                </a:lnTo>
                <a:lnTo>
                  <a:pt x="1539" y="750"/>
                </a:lnTo>
                <a:lnTo>
                  <a:pt x="1539" y="753"/>
                </a:lnTo>
                <a:lnTo>
                  <a:pt x="1538" y="753"/>
                </a:lnTo>
                <a:lnTo>
                  <a:pt x="1537" y="754"/>
                </a:lnTo>
                <a:lnTo>
                  <a:pt x="1538" y="756"/>
                </a:lnTo>
                <a:lnTo>
                  <a:pt x="1539" y="756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3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9" y="753"/>
                </a:lnTo>
                <a:lnTo>
                  <a:pt x="1549" y="752"/>
                </a:lnTo>
                <a:lnTo>
                  <a:pt x="1550" y="750"/>
                </a:lnTo>
                <a:lnTo>
                  <a:pt x="1550" y="749"/>
                </a:lnTo>
                <a:lnTo>
                  <a:pt x="1551" y="749"/>
                </a:lnTo>
                <a:lnTo>
                  <a:pt x="1551" y="750"/>
                </a:lnTo>
                <a:lnTo>
                  <a:pt x="1551" y="752"/>
                </a:lnTo>
                <a:lnTo>
                  <a:pt x="1551" y="753"/>
                </a:lnTo>
                <a:lnTo>
                  <a:pt x="1552" y="753"/>
                </a:lnTo>
                <a:lnTo>
                  <a:pt x="1554" y="753"/>
                </a:lnTo>
                <a:lnTo>
                  <a:pt x="1554" y="752"/>
                </a:lnTo>
                <a:lnTo>
                  <a:pt x="1557" y="750"/>
                </a:lnTo>
                <a:lnTo>
                  <a:pt x="1557" y="749"/>
                </a:lnTo>
                <a:lnTo>
                  <a:pt x="1558" y="748"/>
                </a:lnTo>
                <a:lnTo>
                  <a:pt x="1558" y="747"/>
                </a:lnTo>
                <a:lnTo>
                  <a:pt x="1557" y="748"/>
                </a:lnTo>
                <a:lnTo>
                  <a:pt x="1557" y="747"/>
                </a:lnTo>
                <a:lnTo>
                  <a:pt x="1555" y="748"/>
                </a:lnTo>
                <a:lnTo>
                  <a:pt x="1555" y="747"/>
                </a:lnTo>
                <a:lnTo>
                  <a:pt x="1557" y="747"/>
                </a:lnTo>
                <a:lnTo>
                  <a:pt x="1558" y="747"/>
                </a:lnTo>
                <a:lnTo>
                  <a:pt x="1558" y="747"/>
                </a:lnTo>
                <a:lnTo>
                  <a:pt x="1558" y="746"/>
                </a:lnTo>
                <a:lnTo>
                  <a:pt x="1558" y="745"/>
                </a:lnTo>
                <a:lnTo>
                  <a:pt x="1559" y="744"/>
                </a:lnTo>
                <a:lnTo>
                  <a:pt x="1559" y="743"/>
                </a:lnTo>
                <a:lnTo>
                  <a:pt x="1560" y="743"/>
                </a:lnTo>
                <a:lnTo>
                  <a:pt x="1560" y="742"/>
                </a:lnTo>
                <a:lnTo>
                  <a:pt x="1561" y="742"/>
                </a:lnTo>
                <a:lnTo>
                  <a:pt x="1561" y="743"/>
                </a:lnTo>
                <a:lnTo>
                  <a:pt x="1562" y="743"/>
                </a:lnTo>
                <a:lnTo>
                  <a:pt x="1562" y="744"/>
                </a:lnTo>
                <a:lnTo>
                  <a:pt x="1562" y="745"/>
                </a:lnTo>
                <a:lnTo>
                  <a:pt x="1564" y="745"/>
                </a:lnTo>
                <a:lnTo>
                  <a:pt x="1564" y="744"/>
                </a:lnTo>
                <a:lnTo>
                  <a:pt x="1565" y="744"/>
                </a:lnTo>
                <a:lnTo>
                  <a:pt x="1565" y="743"/>
                </a:lnTo>
                <a:lnTo>
                  <a:pt x="1565" y="742"/>
                </a:lnTo>
                <a:lnTo>
                  <a:pt x="1566" y="742"/>
                </a:lnTo>
                <a:lnTo>
                  <a:pt x="1567" y="742"/>
                </a:lnTo>
                <a:lnTo>
                  <a:pt x="1569" y="743"/>
                </a:lnTo>
                <a:lnTo>
                  <a:pt x="1571" y="743"/>
                </a:lnTo>
                <a:lnTo>
                  <a:pt x="1571" y="742"/>
                </a:lnTo>
                <a:lnTo>
                  <a:pt x="1572" y="742"/>
                </a:lnTo>
                <a:lnTo>
                  <a:pt x="1573" y="742"/>
                </a:lnTo>
                <a:lnTo>
                  <a:pt x="1573" y="741"/>
                </a:lnTo>
                <a:lnTo>
                  <a:pt x="1574" y="741"/>
                </a:lnTo>
                <a:lnTo>
                  <a:pt x="1575" y="741"/>
                </a:lnTo>
                <a:lnTo>
                  <a:pt x="1576" y="742"/>
                </a:lnTo>
                <a:lnTo>
                  <a:pt x="1575" y="742"/>
                </a:lnTo>
                <a:lnTo>
                  <a:pt x="1575" y="743"/>
                </a:lnTo>
                <a:lnTo>
                  <a:pt x="1574" y="744"/>
                </a:lnTo>
                <a:lnTo>
                  <a:pt x="1574" y="745"/>
                </a:lnTo>
                <a:lnTo>
                  <a:pt x="1575" y="744"/>
                </a:lnTo>
                <a:lnTo>
                  <a:pt x="1576" y="743"/>
                </a:lnTo>
                <a:lnTo>
                  <a:pt x="1577" y="743"/>
                </a:lnTo>
                <a:lnTo>
                  <a:pt x="1580" y="741"/>
                </a:lnTo>
                <a:lnTo>
                  <a:pt x="1581" y="741"/>
                </a:lnTo>
                <a:lnTo>
                  <a:pt x="1582" y="741"/>
                </a:lnTo>
                <a:lnTo>
                  <a:pt x="1582" y="740"/>
                </a:lnTo>
                <a:lnTo>
                  <a:pt x="1583" y="740"/>
                </a:lnTo>
                <a:lnTo>
                  <a:pt x="1583" y="740"/>
                </a:lnTo>
                <a:lnTo>
                  <a:pt x="1585" y="740"/>
                </a:lnTo>
                <a:lnTo>
                  <a:pt x="1586" y="740"/>
                </a:lnTo>
                <a:lnTo>
                  <a:pt x="1587" y="740"/>
                </a:lnTo>
                <a:lnTo>
                  <a:pt x="1588" y="739"/>
                </a:lnTo>
                <a:lnTo>
                  <a:pt x="1589" y="739"/>
                </a:lnTo>
                <a:lnTo>
                  <a:pt x="1590" y="739"/>
                </a:lnTo>
                <a:lnTo>
                  <a:pt x="1591" y="739"/>
                </a:lnTo>
                <a:lnTo>
                  <a:pt x="1593" y="738"/>
                </a:lnTo>
                <a:lnTo>
                  <a:pt x="1594" y="738"/>
                </a:lnTo>
                <a:lnTo>
                  <a:pt x="1595" y="738"/>
                </a:lnTo>
                <a:lnTo>
                  <a:pt x="1596" y="738"/>
                </a:lnTo>
                <a:lnTo>
                  <a:pt x="1597" y="738"/>
                </a:lnTo>
                <a:lnTo>
                  <a:pt x="1599" y="738"/>
                </a:lnTo>
                <a:lnTo>
                  <a:pt x="1600" y="739"/>
                </a:lnTo>
                <a:lnTo>
                  <a:pt x="1601" y="738"/>
                </a:lnTo>
                <a:lnTo>
                  <a:pt x="1602" y="738"/>
                </a:lnTo>
                <a:lnTo>
                  <a:pt x="1602" y="739"/>
                </a:lnTo>
                <a:lnTo>
                  <a:pt x="1601" y="739"/>
                </a:lnTo>
                <a:lnTo>
                  <a:pt x="1601" y="740"/>
                </a:lnTo>
                <a:lnTo>
                  <a:pt x="1602" y="740"/>
                </a:lnTo>
                <a:lnTo>
                  <a:pt x="1603" y="739"/>
                </a:lnTo>
                <a:lnTo>
                  <a:pt x="1603" y="738"/>
                </a:lnTo>
                <a:lnTo>
                  <a:pt x="1603" y="736"/>
                </a:lnTo>
                <a:lnTo>
                  <a:pt x="1603" y="735"/>
                </a:lnTo>
                <a:lnTo>
                  <a:pt x="1603" y="734"/>
                </a:lnTo>
                <a:lnTo>
                  <a:pt x="1603" y="733"/>
                </a:lnTo>
                <a:lnTo>
                  <a:pt x="1602" y="732"/>
                </a:lnTo>
                <a:lnTo>
                  <a:pt x="1601" y="732"/>
                </a:lnTo>
                <a:lnTo>
                  <a:pt x="1602" y="731"/>
                </a:lnTo>
                <a:lnTo>
                  <a:pt x="1601" y="731"/>
                </a:lnTo>
                <a:lnTo>
                  <a:pt x="1600" y="731"/>
                </a:lnTo>
                <a:lnTo>
                  <a:pt x="1599" y="732"/>
                </a:lnTo>
                <a:lnTo>
                  <a:pt x="1599" y="731"/>
                </a:lnTo>
                <a:lnTo>
                  <a:pt x="1599" y="730"/>
                </a:lnTo>
                <a:lnTo>
                  <a:pt x="1599" y="729"/>
                </a:lnTo>
                <a:lnTo>
                  <a:pt x="1600" y="729"/>
                </a:lnTo>
                <a:lnTo>
                  <a:pt x="1601" y="729"/>
                </a:lnTo>
                <a:lnTo>
                  <a:pt x="1601" y="728"/>
                </a:lnTo>
                <a:lnTo>
                  <a:pt x="1601" y="727"/>
                </a:lnTo>
                <a:lnTo>
                  <a:pt x="1602" y="727"/>
                </a:lnTo>
                <a:lnTo>
                  <a:pt x="1602" y="727"/>
                </a:lnTo>
                <a:lnTo>
                  <a:pt x="1601" y="727"/>
                </a:lnTo>
                <a:lnTo>
                  <a:pt x="1601" y="726"/>
                </a:lnTo>
                <a:lnTo>
                  <a:pt x="1602" y="727"/>
                </a:lnTo>
                <a:lnTo>
                  <a:pt x="1603" y="727"/>
                </a:lnTo>
                <a:lnTo>
                  <a:pt x="1604" y="727"/>
                </a:lnTo>
                <a:lnTo>
                  <a:pt x="1604" y="727"/>
                </a:lnTo>
                <a:lnTo>
                  <a:pt x="1603" y="727"/>
                </a:lnTo>
                <a:lnTo>
                  <a:pt x="1603" y="728"/>
                </a:lnTo>
                <a:lnTo>
                  <a:pt x="1604" y="728"/>
                </a:lnTo>
                <a:lnTo>
                  <a:pt x="1604" y="729"/>
                </a:lnTo>
                <a:lnTo>
                  <a:pt x="1604" y="730"/>
                </a:lnTo>
                <a:lnTo>
                  <a:pt x="1604" y="731"/>
                </a:lnTo>
                <a:lnTo>
                  <a:pt x="1604" y="732"/>
                </a:lnTo>
                <a:lnTo>
                  <a:pt x="1604" y="733"/>
                </a:lnTo>
                <a:lnTo>
                  <a:pt x="1605" y="733"/>
                </a:lnTo>
                <a:lnTo>
                  <a:pt x="1605" y="732"/>
                </a:lnTo>
                <a:lnTo>
                  <a:pt x="1605" y="731"/>
                </a:lnTo>
                <a:lnTo>
                  <a:pt x="1605" y="730"/>
                </a:lnTo>
                <a:lnTo>
                  <a:pt x="1605" y="728"/>
                </a:lnTo>
                <a:lnTo>
                  <a:pt x="1605" y="727"/>
                </a:lnTo>
                <a:lnTo>
                  <a:pt x="1605" y="726"/>
                </a:lnTo>
                <a:lnTo>
                  <a:pt x="1604" y="725"/>
                </a:lnTo>
                <a:lnTo>
                  <a:pt x="1604" y="724"/>
                </a:lnTo>
                <a:lnTo>
                  <a:pt x="1604" y="722"/>
                </a:lnTo>
                <a:lnTo>
                  <a:pt x="1603" y="721"/>
                </a:lnTo>
                <a:lnTo>
                  <a:pt x="1604" y="721"/>
                </a:lnTo>
                <a:lnTo>
                  <a:pt x="1604" y="720"/>
                </a:lnTo>
                <a:lnTo>
                  <a:pt x="1604" y="719"/>
                </a:lnTo>
                <a:lnTo>
                  <a:pt x="1604" y="718"/>
                </a:lnTo>
                <a:lnTo>
                  <a:pt x="1603" y="717"/>
                </a:lnTo>
                <a:lnTo>
                  <a:pt x="1603" y="716"/>
                </a:lnTo>
                <a:lnTo>
                  <a:pt x="1603" y="715"/>
                </a:lnTo>
                <a:lnTo>
                  <a:pt x="1603" y="714"/>
                </a:lnTo>
                <a:lnTo>
                  <a:pt x="1602" y="713"/>
                </a:lnTo>
                <a:lnTo>
                  <a:pt x="1602" y="712"/>
                </a:lnTo>
                <a:lnTo>
                  <a:pt x="1602" y="711"/>
                </a:lnTo>
                <a:lnTo>
                  <a:pt x="1602" y="710"/>
                </a:lnTo>
                <a:lnTo>
                  <a:pt x="1601" y="708"/>
                </a:lnTo>
                <a:lnTo>
                  <a:pt x="1601" y="707"/>
                </a:lnTo>
                <a:lnTo>
                  <a:pt x="1601" y="706"/>
                </a:lnTo>
                <a:lnTo>
                  <a:pt x="1601" y="705"/>
                </a:lnTo>
                <a:lnTo>
                  <a:pt x="1600" y="705"/>
                </a:lnTo>
                <a:lnTo>
                  <a:pt x="1600" y="704"/>
                </a:lnTo>
                <a:lnTo>
                  <a:pt x="1600" y="703"/>
                </a:lnTo>
                <a:lnTo>
                  <a:pt x="1599" y="702"/>
                </a:lnTo>
                <a:lnTo>
                  <a:pt x="1599" y="701"/>
                </a:lnTo>
                <a:lnTo>
                  <a:pt x="1597" y="701"/>
                </a:lnTo>
                <a:lnTo>
                  <a:pt x="1597" y="701"/>
                </a:lnTo>
                <a:lnTo>
                  <a:pt x="1597" y="700"/>
                </a:lnTo>
                <a:lnTo>
                  <a:pt x="1596" y="700"/>
                </a:lnTo>
                <a:lnTo>
                  <a:pt x="1596" y="698"/>
                </a:lnTo>
                <a:lnTo>
                  <a:pt x="1595" y="697"/>
                </a:lnTo>
                <a:lnTo>
                  <a:pt x="1595" y="695"/>
                </a:lnTo>
                <a:lnTo>
                  <a:pt x="1594" y="694"/>
                </a:lnTo>
                <a:lnTo>
                  <a:pt x="1593" y="692"/>
                </a:lnTo>
                <a:lnTo>
                  <a:pt x="1588" y="689"/>
                </a:lnTo>
                <a:lnTo>
                  <a:pt x="1581" y="687"/>
                </a:lnTo>
                <a:lnTo>
                  <a:pt x="1578" y="688"/>
                </a:lnTo>
                <a:lnTo>
                  <a:pt x="1576" y="690"/>
                </a:lnTo>
                <a:lnTo>
                  <a:pt x="1579" y="692"/>
                </a:lnTo>
                <a:lnTo>
                  <a:pt x="1580" y="694"/>
                </a:lnTo>
                <a:lnTo>
                  <a:pt x="1580" y="693"/>
                </a:lnTo>
                <a:lnTo>
                  <a:pt x="1582" y="691"/>
                </a:lnTo>
                <a:lnTo>
                  <a:pt x="1583" y="690"/>
                </a:lnTo>
                <a:lnTo>
                  <a:pt x="1583" y="690"/>
                </a:lnTo>
                <a:lnTo>
                  <a:pt x="1587" y="691"/>
                </a:lnTo>
                <a:lnTo>
                  <a:pt x="1590" y="693"/>
                </a:lnTo>
                <a:lnTo>
                  <a:pt x="1591" y="697"/>
                </a:lnTo>
                <a:lnTo>
                  <a:pt x="1591" y="700"/>
                </a:lnTo>
                <a:lnTo>
                  <a:pt x="1591" y="704"/>
                </a:lnTo>
                <a:lnTo>
                  <a:pt x="1592" y="706"/>
                </a:lnTo>
                <a:lnTo>
                  <a:pt x="1593" y="706"/>
                </a:lnTo>
                <a:lnTo>
                  <a:pt x="1594" y="705"/>
                </a:lnTo>
                <a:lnTo>
                  <a:pt x="1594" y="706"/>
                </a:lnTo>
                <a:lnTo>
                  <a:pt x="1595" y="706"/>
                </a:lnTo>
                <a:lnTo>
                  <a:pt x="1596" y="708"/>
                </a:lnTo>
                <a:lnTo>
                  <a:pt x="1597" y="708"/>
                </a:lnTo>
                <a:lnTo>
                  <a:pt x="1597" y="710"/>
                </a:lnTo>
                <a:lnTo>
                  <a:pt x="1596" y="710"/>
                </a:lnTo>
                <a:lnTo>
                  <a:pt x="1597" y="711"/>
                </a:lnTo>
                <a:lnTo>
                  <a:pt x="1599" y="711"/>
                </a:lnTo>
                <a:lnTo>
                  <a:pt x="1597" y="713"/>
                </a:lnTo>
                <a:lnTo>
                  <a:pt x="1599" y="721"/>
                </a:lnTo>
                <a:lnTo>
                  <a:pt x="1596" y="724"/>
                </a:lnTo>
                <a:lnTo>
                  <a:pt x="1592" y="726"/>
                </a:lnTo>
                <a:lnTo>
                  <a:pt x="1587" y="727"/>
                </a:lnTo>
                <a:lnTo>
                  <a:pt x="1585" y="727"/>
                </a:lnTo>
                <a:lnTo>
                  <a:pt x="1583" y="727"/>
                </a:lnTo>
                <a:lnTo>
                  <a:pt x="1579" y="728"/>
                </a:lnTo>
                <a:lnTo>
                  <a:pt x="1577" y="731"/>
                </a:lnTo>
                <a:lnTo>
                  <a:pt x="1575" y="732"/>
                </a:lnTo>
                <a:lnTo>
                  <a:pt x="1574" y="733"/>
                </a:lnTo>
                <a:lnTo>
                  <a:pt x="1574" y="732"/>
                </a:lnTo>
                <a:lnTo>
                  <a:pt x="1573" y="732"/>
                </a:lnTo>
                <a:lnTo>
                  <a:pt x="1572" y="732"/>
                </a:lnTo>
                <a:lnTo>
                  <a:pt x="1571" y="732"/>
                </a:lnTo>
                <a:lnTo>
                  <a:pt x="1569" y="732"/>
                </a:lnTo>
                <a:lnTo>
                  <a:pt x="1568" y="732"/>
                </a:lnTo>
                <a:lnTo>
                  <a:pt x="1568" y="733"/>
                </a:lnTo>
                <a:lnTo>
                  <a:pt x="1567" y="733"/>
                </a:lnTo>
                <a:lnTo>
                  <a:pt x="1567" y="732"/>
                </a:lnTo>
                <a:lnTo>
                  <a:pt x="1566" y="732"/>
                </a:lnTo>
                <a:lnTo>
                  <a:pt x="1566" y="731"/>
                </a:lnTo>
                <a:lnTo>
                  <a:pt x="1567" y="731"/>
                </a:lnTo>
                <a:lnTo>
                  <a:pt x="1568" y="731"/>
                </a:lnTo>
                <a:lnTo>
                  <a:pt x="1569" y="730"/>
                </a:lnTo>
                <a:lnTo>
                  <a:pt x="1569" y="731"/>
                </a:lnTo>
                <a:lnTo>
                  <a:pt x="1571" y="731"/>
                </a:lnTo>
                <a:lnTo>
                  <a:pt x="1572" y="731"/>
                </a:lnTo>
                <a:lnTo>
                  <a:pt x="1573" y="731"/>
                </a:lnTo>
                <a:lnTo>
                  <a:pt x="1573" y="730"/>
                </a:lnTo>
                <a:lnTo>
                  <a:pt x="1572" y="730"/>
                </a:lnTo>
                <a:lnTo>
                  <a:pt x="1571" y="729"/>
                </a:lnTo>
                <a:lnTo>
                  <a:pt x="1569" y="729"/>
                </a:lnTo>
                <a:lnTo>
                  <a:pt x="1568" y="729"/>
                </a:lnTo>
                <a:lnTo>
                  <a:pt x="1566" y="729"/>
                </a:lnTo>
                <a:lnTo>
                  <a:pt x="1565" y="729"/>
                </a:lnTo>
                <a:lnTo>
                  <a:pt x="1564" y="729"/>
                </a:lnTo>
                <a:lnTo>
                  <a:pt x="1563" y="729"/>
                </a:lnTo>
                <a:lnTo>
                  <a:pt x="1562" y="729"/>
                </a:lnTo>
                <a:lnTo>
                  <a:pt x="1562" y="728"/>
                </a:lnTo>
                <a:lnTo>
                  <a:pt x="1561" y="728"/>
                </a:lnTo>
                <a:lnTo>
                  <a:pt x="1560" y="728"/>
                </a:lnTo>
                <a:lnTo>
                  <a:pt x="1559" y="728"/>
                </a:lnTo>
                <a:lnTo>
                  <a:pt x="1558" y="727"/>
                </a:lnTo>
                <a:lnTo>
                  <a:pt x="1558" y="727"/>
                </a:lnTo>
                <a:lnTo>
                  <a:pt x="1557" y="727"/>
                </a:lnTo>
                <a:lnTo>
                  <a:pt x="1555" y="727"/>
                </a:lnTo>
                <a:lnTo>
                  <a:pt x="1554" y="726"/>
                </a:lnTo>
                <a:lnTo>
                  <a:pt x="1553" y="726"/>
                </a:lnTo>
                <a:lnTo>
                  <a:pt x="1553" y="725"/>
                </a:lnTo>
                <a:lnTo>
                  <a:pt x="1552" y="724"/>
                </a:lnTo>
                <a:lnTo>
                  <a:pt x="1551" y="724"/>
                </a:lnTo>
                <a:lnTo>
                  <a:pt x="1551" y="722"/>
                </a:lnTo>
                <a:lnTo>
                  <a:pt x="1550" y="722"/>
                </a:lnTo>
                <a:lnTo>
                  <a:pt x="1550" y="721"/>
                </a:lnTo>
                <a:lnTo>
                  <a:pt x="1550" y="720"/>
                </a:lnTo>
                <a:lnTo>
                  <a:pt x="1549" y="720"/>
                </a:lnTo>
                <a:lnTo>
                  <a:pt x="1549" y="719"/>
                </a:lnTo>
                <a:lnTo>
                  <a:pt x="1549" y="718"/>
                </a:lnTo>
                <a:lnTo>
                  <a:pt x="1549" y="717"/>
                </a:lnTo>
                <a:lnTo>
                  <a:pt x="1550" y="717"/>
                </a:lnTo>
                <a:lnTo>
                  <a:pt x="1550" y="716"/>
                </a:lnTo>
                <a:lnTo>
                  <a:pt x="1550" y="715"/>
                </a:lnTo>
                <a:lnTo>
                  <a:pt x="1550" y="714"/>
                </a:lnTo>
                <a:lnTo>
                  <a:pt x="1550" y="713"/>
                </a:lnTo>
                <a:lnTo>
                  <a:pt x="1550" y="712"/>
                </a:lnTo>
                <a:lnTo>
                  <a:pt x="1550" y="711"/>
                </a:lnTo>
                <a:lnTo>
                  <a:pt x="1550" y="710"/>
                </a:lnTo>
                <a:lnTo>
                  <a:pt x="1549" y="710"/>
                </a:lnTo>
                <a:lnTo>
                  <a:pt x="1549" y="708"/>
                </a:lnTo>
                <a:lnTo>
                  <a:pt x="1549" y="707"/>
                </a:lnTo>
                <a:lnTo>
                  <a:pt x="1549" y="706"/>
                </a:lnTo>
                <a:lnTo>
                  <a:pt x="1548" y="705"/>
                </a:lnTo>
                <a:lnTo>
                  <a:pt x="1547" y="704"/>
                </a:lnTo>
                <a:lnTo>
                  <a:pt x="1546" y="704"/>
                </a:lnTo>
                <a:lnTo>
                  <a:pt x="1546" y="703"/>
                </a:lnTo>
                <a:lnTo>
                  <a:pt x="1545" y="703"/>
                </a:lnTo>
                <a:lnTo>
                  <a:pt x="1544" y="704"/>
                </a:lnTo>
                <a:lnTo>
                  <a:pt x="1543" y="704"/>
                </a:lnTo>
                <a:lnTo>
                  <a:pt x="1541" y="704"/>
                </a:lnTo>
                <a:lnTo>
                  <a:pt x="1541" y="703"/>
                </a:lnTo>
                <a:lnTo>
                  <a:pt x="1540" y="703"/>
                </a:lnTo>
                <a:lnTo>
                  <a:pt x="1539" y="703"/>
                </a:lnTo>
                <a:lnTo>
                  <a:pt x="1538" y="703"/>
                </a:lnTo>
                <a:lnTo>
                  <a:pt x="1538" y="702"/>
                </a:lnTo>
                <a:lnTo>
                  <a:pt x="1537" y="702"/>
                </a:lnTo>
                <a:lnTo>
                  <a:pt x="1537" y="701"/>
                </a:lnTo>
                <a:lnTo>
                  <a:pt x="1536" y="701"/>
                </a:lnTo>
                <a:lnTo>
                  <a:pt x="1536" y="700"/>
                </a:lnTo>
                <a:lnTo>
                  <a:pt x="1535" y="700"/>
                </a:lnTo>
                <a:lnTo>
                  <a:pt x="1534" y="699"/>
                </a:lnTo>
                <a:lnTo>
                  <a:pt x="1533" y="699"/>
                </a:lnTo>
                <a:lnTo>
                  <a:pt x="1533" y="698"/>
                </a:lnTo>
                <a:lnTo>
                  <a:pt x="1534" y="698"/>
                </a:lnTo>
                <a:lnTo>
                  <a:pt x="1534" y="697"/>
                </a:lnTo>
                <a:lnTo>
                  <a:pt x="1535" y="697"/>
                </a:lnTo>
                <a:lnTo>
                  <a:pt x="1536" y="695"/>
                </a:lnTo>
                <a:lnTo>
                  <a:pt x="1536" y="697"/>
                </a:lnTo>
                <a:lnTo>
                  <a:pt x="1537" y="697"/>
                </a:lnTo>
                <a:lnTo>
                  <a:pt x="1537" y="695"/>
                </a:lnTo>
                <a:lnTo>
                  <a:pt x="1537" y="694"/>
                </a:lnTo>
                <a:lnTo>
                  <a:pt x="1537" y="693"/>
                </a:lnTo>
                <a:lnTo>
                  <a:pt x="1537" y="692"/>
                </a:lnTo>
                <a:lnTo>
                  <a:pt x="1538" y="692"/>
                </a:lnTo>
                <a:lnTo>
                  <a:pt x="1539" y="692"/>
                </a:lnTo>
                <a:lnTo>
                  <a:pt x="1539" y="690"/>
                </a:lnTo>
                <a:lnTo>
                  <a:pt x="1539" y="689"/>
                </a:lnTo>
                <a:lnTo>
                  <a:pt x="1539" y="688"/>
                </a:lnTo>
                <a:lnTo>
                  <a:pt x="1540" y="687"/>
                </a:lnTo>
                <a:lnTo>
                  <a:pt x="1539" y="686"/>
                </a:lnTo>
                <a:lnTo>
                  <a:pt x="1539" y="685"/>
                </a:lnTo>
                <a:lnTo>
                  <a:pt x="1538" y="685"/>
                </a:lnTo>
                <a:lnTo>
                  <a:pt x="1538" y="684"/>
                </a:lnTo>
                <a:lnTo>
                  <a:pt x="1537" y="683"/>
                </a:lnTo>
                <a:lnTo>
                  <a:pt x="1537" y="681"/>
                </a:lnTo>
                <a:lnTo>
                  <a:pt x="1536" y="681"/>
                </a:lnTo>
                <a:lnTo>
                  <a:pt x="1536" y="680"/>
                </a:lnTo>
                <a:lnTo>
                  <a:pt x="1535" y="678"/>
                </a:lnTo>
                <a:lnTo>
                  <a:pt x="1534" y="677"/>
                </a:lnTo>
                <a:lnTo>
                  <a:pt x="1534" y="678"/>
                </a:lnTo>
                <a:lnTo>
                  <a:pt x="1533" y="678"/>
                </a:lnTo>
                <a:lnTo>
                  <a:pt x="1533" y="677"/>
                </a:lnTo>
                <a:lnTo>
                  <a:pt x="1533" y="676"/>
                </a:lnTo>
                <a:lnTo>
                  <a:pt x="1533" y="675"/>
                </a:lnTo>
                <a:lnTo>
                  <a:pt x="1533" y="675"/>
                </a:lnTo>
                <a:lnTo>
                  <a:pt x="1533" y="674"/>
                </a:lnTo>
                <a:lnTo>
                  <a:pt x="1532" y="674"/>
                </a:lnTo>
                <a:lnTo>
                  <a:pt x="1533" y="673"/>
                </a:lnTo>
                <a:lnTo>
                  <a:pt x="1532" y="672"/>
                </a:lnTo>
                <a:lnTo>
                  <a:pt x="1532" y="672"/>
                </a:lnTo>
                <a:lnTo>
                  <a:pt x="1532" y="671"/>
                </a:lnTo>
                <a:lnTo>
                  <a:pt x="1531" y="671"/>
                </a:lnTo>
                <a:lnTo>
                  <a:pt x="1531" y="670"/>
                </a:lnTo>
                <a:lnTo>
                  <a:pt x="1530" y="669"/>
                </a:lnTo>
                <a:lnTo>
                  <a:pt x="1530" y="667"/>
                </a:lnTo>
                <a:lnTo>
                  <a:pt x="1529" y="666"/>
                </a:lnTo>
                <a:lnTo>
                  <a:pt x="1529" y="667"/>
                </a:lnTo>
                <a:lnTo>
                  <a:pt x="1527" y="669"/>
                </a:lnTo>
                <a:lnTo>
                  <a:pt x="1527" y="667"/>
                </a:lnTo>
                <a:lnTo>
                  <a:pt x="1527" y="666"/>
                </a:lnTo>
                <a:lnTo>
                  <a:pt x="1526" y="666"/>
                </a:lnTo>
                <a:lnTo>
                  <a:pt x="1525" y="666"/>
                </a:lnTo>
                <a:lnTo>
                  <a:pt x="1524" y="665"/>
                </a:lnTo>
                <a:lnTo>
                  <a:pt x="1523" y="665"/>
                </a:lnTo>
                <a:lnTo>
                  <a:pt x="1522" y="665"/>
                </a:lnTo>
                <a:lnTo>
                  <a:pt x="1522" y="664"/>
                </a:lnTo>
                <a:lnTo>
                  <a:pt x="1521" y="664"/>
                </a:lnTo>
                <a:lnTo>
                  <a:pt x="1520" y="664"/>
                </a:lnTo>
                <a:lnTo>
                  <a:pt x="1520" y="663"/>
                </a:lnTo>
                <a:lnTo>
                  <a:pt x="1520" y="662"/>
                </a:lnTo>
                <a:lnTo>
                  <a:pt x="1519" y="664"/>
                </a:lnTo>
                <a:lnTo>
                  <a:pt x="1519" y="665"/>
                </a:lnTo>
                <a:lnTo>
                  <a:pt x="1519" y="666"/>
                </a:lnTo>
                <a:lnTo>
                  <a:pt x="1519" y="667"/>
                </a:lnTo>
                <a:lnTo>
                  <a:pt x="1518" y="667"/>
                </a:lnTo>
                <a:lnTo>
                  <a:pt x="1518" y="666"/>
                </a:lnTo>
                <a:lnTo>
                  <a:pt x="1517" y="666"/>
                </a:lnTo>
                <a:lnTo>
                  <a:pt x="1517" y="665"/>
                </a:lnTo>
                <a:lnTo>
                  <a:pt x="1516" y="665"/>
                </a:lnTo>
                <a:lnTo>
                  <a:pt x="1516" y="666"/>
                </a:lnTo>
                <a:lnTo>
                  <a:pt x="1515" y="666"/>
                </a:lnTo>
                <a:lnTo>
                  <a:pt x="1513" y="666"/>
                </a:lnTo>
                <a:lnTo>
                  <a:pt x="1512" y="666"/>
                </a:lnTo>
                <a:lnTo>
                  <a:pt x="1512" y="667"/>
                </a:lnTo>
                <a:lnTo>
                  <a:pt x="1511" y="667"/>
                </a:lnTo>
                <a:lnTo>
                  <a:pt x="1511" y="666"/>
                </a:lnTo>
                <a:lnTo>
                  <a:pt x="1510" y="666"/>
                </a:lnTo>
                <a:lnTo>
                  <a:pt x="1509" y="665"/>
                </a:lnTo>
                <a:lnTo>
                  <a:pt x="1508" y="665"/>
                </a:lnTo>
                <a:lnTo>
                  <a:pt x="1508" y="664"/>
                </a:lnTo>
                <a:lnTo>
                  <a:pt x="1507" y="664"/>
                </a:lnTo>
                <a:lnTo>
                  <a:pt x="1506" y="663"/>
                </a:lnTo>
                <a:lnTo>
                  <a:pt x="1506" y="662"/>
                </a:lnTo>
                <a:lnTo>
                  <a:pt x="1506" y="661"/>
                </a:lnTo>
                <a:lnTo>
                  <a:pt x="1506" y="661"/>
                </a:lnTo>
                <a:lnTo>
                  <a:pt x="1505" y="661"/>
                </a:lnTo>
                <a:lnTo>
                  <a:pt x="1505" y="662"/>
                </a:lnTo>
                <a:lnTo>
                  <a:pt x="1504" y="662"/>
                </a:lnTo>
                <a:lnTo>
                  <a:pt x="1504" y="661"/>
                </a:lnTo>
                <a:lnTo>
                  <a:pt x="1504" y="660"/>
                </a:lnTo>
                <a:lnTo>
                  <a:pt x="1504" y="659"/>
                </a:lnTo>
                <a:lnTo>
                  <a:pt x="1505" y="660"/>
                </a:lnTo>
                <a:lnTo>
                  <a:pt x="1505" y="659"/>
                </a:lnTo>
                <a:lnTo>
                  <a:pt x="1505" y="658"/>
                </a:lnTo>
                <a:lnTo>
                  <a:pt x="1505" y="657"/>
                </a:lnTo>
                <a:lnTo>
                  <a:pt x="1506" y="657"/>
                </a:lnTo>
                <a:lnTo>
                  <a:pt x="1506" y="657"/>
                </a:lnTo>
                <a:lnTo>
                  <a:pt x="1506" y="656"/>
                </a:lnTo>
                <a:lnTo>
                  <a:pt x="1506" y="656"/>
                </a:lnTo>
                <a:lnTo>
                  <a:pt x="1506" y="655"/>
                </a:lnTo>
                <a:lnTo>
                  <a:pt x="1505" y="655"/>
                </a:lnTo>
                <a:lnTo>
                  <a:pt x="1504" y="653"/>
                </a:lnTo>
                <a:lnTo>
                  <a:pt x="1504" y="652"/>
                </a:lnTo>
                <a:lnTo>
                  <a:pt x="1503" y="652"/>
                </a:lnTo>
                <a:lnTo>
                  <a:pt x="1503" y="651"/>
                </a:lnTo>
                <a:lnTo>
                  <a:pt x="1504" y="651"/>
                </a:lnTo>
                <a:lnTo>
                  <a:pt x="1504" y="652"/>
                </a:lnTo>
                <a:lnTo>
                  <a:pt x="1505" y="652"/>
                </a:lnTo>
                <a:lnTo>
                  <a:pt x="1505" y="653"/>
                </a:lnTo>
                <a:lnTo>
                  <a:pt x="1506" y="652"/>
                </a:lnTo>
                <a:lnTo>
                  <a:pt x="1506" y="653"/>
                </a:lnTo>
                <a:lnTo>
                  <a:pt x="1506" y="653"/>
                </a:lnTo>
                <a:lnTo>
                  <a:pt x="1506" y="655"/>
                </a:lnTo>
                <a:lnTo>
                  <a:pt x="1507" y="655"/>
                </a:lnTo>
                <a:lnTo>
                  <a:pt x="1507" y="653"/>
                </a:lnTo>
                <a:lnTo>
                  <a:pt x="1507" y="652"/>
                </a:lnTo>
                <a:lnTo>
                  <a:pt x="1507" y="651"/>
                </a:lnTo>
                <a:lnTo>
                  <a:pt x="1507" y="650"/>
                </a:lnTo>
                <a:lnTo>
                  <a:pt x="1506" y="651"/>
                </a:lnTo>
                <a:lnTo>
                  <a:pt x="1506" y="650"/>
                </a:lnTo>
                <a:lnTo>
                  <a:pt x="1507" y="650"/>
                </a:lnTo>
                <a:lnTo>
                  <a:pt x="1508" y="650"/>
                </a:lnTo>
                <a:lnTo>
                  <a:pt x="1508" y="651"/>
                </a:lnTo>
                <a:lnTo>
                  <a:pt x="1507" y="651"/>
                </a:lnTo>
                <a:lnTo>
                  <a:pt x="1508" y="652"/>
                </a:lnTo>
                <a:lnTo>
                  <a:pt x="1509" y="652"/>
                </a:lnTo>
                <a:lnTo>
                  <a:pt x="1509" y="651"/>
                </a:lnTo>
                <a:lnTo>
                  <a:pt x="1510" y="651"/>
                </a:lnTo>
                <a:lnTo>
                  <a:pt x="1510" y="650"/>
                </a:lnTo>
                <a:lnTo>
                  <a:pt x="1509" y="649"/>
                </a:lnTo>
                <a:lnTo>
                  <a:pt x="1508" y="649"/>
                </a:lnTo>
                <a:lnTo>
                  <a:pt x="1508" y="648"/>
                </a:lnTo>
                <a:lnTo>
                  <a:pt x="1508" y="647"/>
                </a:lnTo>
                <a:lnTo>
                  <a:pt x="1509" y="647"/>
                </a:lnTo>
                <a:lnTo>
                  <a:pt x="1509" y="646"/>
                </a:lnTo>
                <a:lnTo>
                  <a:pt x="1509" y="645"/>
                </a:lnTo>
                <a:lnTo>
                  <a:pt x="1510" y="644"/>
                </a:lnTo>
                <a:lnTo>
                  <a:pt x="1511" y="644"/>
                </a:lnTo>
                <a:lnTo>
                  <a:pt x="1511" y="643"/>
                </a:lnTo>
                <a:lnTo>
                  <a:pt x="1512" y="642"/>
                </a:lnTo>
                <a:lnTo>
                  <a:pt x="1512" y="643"/>
                </a:lnTo>
                <a:lnTo>
                  <a:pt x="1513" y="645"/>
                </a:lnTo>
                <a:lnTo>
                  <a:pt x="1513" y="644"/>
                </a:lnTo>
                <a:lnTo>
                  <a:pt x="1513" y="643"/>
                </a:lnTo>
                <a:lnTo>
                  <a:pt x="1513" y="642"/>
                </a:lnTo>
                <a:lnTo>
                  <a:pt x="1515" y="641"/>
                </a:lnTo>
                <a:lnTo>
                  <a:pt x="1516" y="641"/>
                </a:lnTo>
                <a:lnTo>
                  <a:pt x="1518" y="642"/>
                </a:lnTo>
                <a:lnTo>
                  <a:pt x="1518" y="639"/>
                </a:lnTo>
                <a:lnTo>
                  <a:pt x="1519" y="638"/>
                </a:lnTo>
                <a:lnTo>
                  <a:pt x="1521" y="637"/>
                </a:lnTo>
                <a:lnTo>
                  <a:pt x="1521" y="636"/>
                </a:lnTo>
                <a:lnTo>
                  <a:pt x="1522" y="636"/>
                </a:lnTo>
                <a:lnTo>
                  <a:pt x="1522" y="635"/>
                </a:lnTo>
                <a:lnTo>
                  <a:pt x="1522" y="634"/>
                </a:lnTo>
                <a:lnTo>
                  <a:pt x="1521" y="634"/>
                </a:lnTo>
                <a:lnTo>
                  <a:pt x="1520" y="634"/>
                </a:lnTo>
                <a:lnTo>
                  <a:pt x="1519" y="635"/>
                </a:lnTo>
                <a:lnTo>
                  <a:pt x="1518" y="635"/>
                </a:lnTo>
                <a:lnTo>
                  <a:pt x="1518" y="634"/>
                </a:lnTo>
                <a:lnTo>
                  <a:pt x="1519" y="634"/>
                </a:lnTo>
                <a:lnTo>
                  <a:pt x="1519" y="633"/>
                </a:lnTo>
                <a:lnTo>
                  <a:pt x="1520" y="633"/>
                </a:lnTo>
                <a:lnTo>
                  <a:pt x="1520" y="632"/>
                </a:lnTo>
                <a:lnTo>
                  <a:pt x="1519" y="632"/>
                </a:lnTo>
                <a:lnTo>
                  <a:pt x="1518" y="633"/>
                </a:lnTo>
                <a:lnTo>
                  <a:pt x="1518" y="632"/>
                </a:lnTo>
                <a:lnTo>
                  <a:pt x="1517" y="632"/>
                </a:lnTo>
                <a:lnTo>
                  <a:pt x="1517" y="631"/>
                </a:lnTo>
                <a:lnTo>
                  <a:pt x="1518" y="631"/>
                </a:lnTo>
                <a:lnTo>
                  <a:pt x="1519" y="631"/>
                </a:lnTo>
                <a:lnTo>
                  <a:pt x="1520" y="631"/>
                </a:lnTo>
                <a:lnTo>
                  <a:pt x="1520" y="630"/>
                </a:lnTo>
                <a:lnTo>
                  <a:pt x="1524" y="630"/>
                </a:lnTo>
                <a:lnTo>
                  <a:pt x="1526" y="628"/>
                </a:lnTo>
                <a:lnTo>
                  <a:pt x="1527" y="629"/>
                </a:lnTo>
                <a:lnTo>
                  <a:pt x="1529" y="628"/>
                </a:lnTo>
                <a:lnTo>
                  <a:pt x="1529" y="629"/>
                </a:lnTo>
                <a:lnTo>
                  <a:pt x="1530" y="628"/>
                </a:lnTo>
                <a:lnTo>
                  <a:pt x="1531" y="628"/>
                </a:lnTo>
                <a:lnTo>
                  <a:pt x="1532" y="627"/>
                </a:lnTo>
                <a:lnTo>
                  <a:pt x="1532" y="627"/>
                </a:lnTo>
                <a:lnTo>
                  <a:pt x="1533" y="627"/>
                </a:lnTo>
                <a:lnTo>
                  <a:pt x="1534" y="627"/>
                </a:lnTo>
                <a:lnTo>
                  <a:pt x="1536" y="624"/>
                </a:lnTo>
                <a:lnTo>
                  <a:pt x="1536" y="623"/>
                </a:lnTo>
                <a:lnTo>
                  <a:pt x="1537" y="623"/>
                </a:lnTo>
                <a:lnTo>
                  <a:pt x="1538" y="623"/>
                </a:lnTo>
                <a:lnTo>
                  <a:pt x="1539" y="623"/>
                </a:lnTo>
                <a:lnTo>
                  <a:pt x="1538" y="623"/>
                </a:lnTo>
                <a:lnTo>
                  <a:pt x="1540" y="623"/>
                </a:lnTo>
                <a:lnTo>
                  <a:pt x="1540" y="623"/>
                </a:lnTo>
                <a:lnTo>
                  <a:pt x="1540" y="622"/>
                </a:lnTo>
                <a:lnTo>
                  <a:pt x="1541" y="622"/>
                </a:lnTo>
                <a:lnTo>
                  <a:pt x="1543" y="621"/>
                </a:lnTo>
                <a:lnTo>
                  <a:pt x="1544" y="620"/>
                </a:lnTo>
                <a:lnTo>
                  <a:pt x="1545" y="618"/>
                </a:lnTo>
                <a:lnTo>
                  <a:pt x="1543" y="617"/>
                </a:lnTo>
                <a:lnTo>
                  <a:pt x="1541" y="617"/>
                </a:lnTo>
                <a:lnTo>
                  <a:pt x="1541" y="616"/>
                </a:lnTo>
                <a:lnTo>
                  <a:pt x="1541" y="615"/>
                </a:lnTo>
                <a:lnTo>
                  <a:pt x="1541" y="612"/>
                </a:lnTo>
                <a:lnTo>
                  <a:pt x="1540" y="612"/>
                </a:lnTo>
                <a:lnTo>
                  <a:pt x="1540" y="614"/>
                </a:lnTo>
                <a:lnTo>
                  <a:pt x="1539" y="614"/>
                </a:lnTo>
                <a:lnTo>
                  <a:pt x="1538" y="615"/>
                </a:lnTo>
                <a:lnTo>
                  <a:pt x="1537" y="616"/>
                </a:lnTo>
                <a:lnTo>
                  <a:pt x="1536" y="617"/>
                </a:lnTo>
                <a:lnTo>
                  <a:pt x="1536" y="618"/>
                </a:lnTo>
                <a:lnTo>
                  <a:pt x="1537" y="618"/>
                </a:lnTo>
                <a:lnTo>
                  <a:pt x="1537" y="619"/>
                </a:lnTo>
                <a:lnTo>
                  <a:pt x="1537" y="620"/>
                </a:lnTo>
                <a:lnTo>
                  <a:pt x="1536" y="620"/>
                </a:lnTo>
                <a:lnTo>
                  <a:pt x="1535" y="620"/>
                </a:lnTo>
                <a:lnTo>
                  <a:pt x="1535" y="619"/>
                </a:lnTo>
                <a:lnTo>
                  <a:pt x="1536" y="619"/>
                </a:lnTo>
                <a:lnTo>
                  <a:pt x="1536" y="618"/>
                </a:lnTo>
                <a:lnTo>
                  <a:pt x="1535" y="618"/>
                </a:lnTo>
                <a:lnTo>
                  <a:pt x="1535" y="617"/>
                </a:lnTo>
                <a:lnTo>
                  <a:pt x="1534" y="617"/>
                </a:lnTo>
                <a:lnTo>
                  <a:pt x="1533" y="617"/>
                </a:lnTo>
                <a:lnTo>
                  <a:pt x="1532" y="617"/>
                </a:lnTo>
                <a:lnTo>
                  <a:pt x="1533" y="618"/>
                </a:lnTo>
                <a:lnTo>
                  <a:pt x="1532" y="618"/>
                </a:lnTo>
                <a:lnTo>
                  <a:pt x="1532" y="619"/>
                </a:lnTo>
                <a:lnTo>
                  <a:pt x="1532" y="618"/>
                </a:lnTo>
                <a:lnTo>
                  <a:pt x="1531" y="618"/>
                </a:lnTo>
                <a:lnTo>
                  <a:pt x="1531" y="619"/>
                </a:lnTo>
                <a:lnTo>
                  <a:pt x="1530" y="619"/>
                </a:lnTo>
                <a:lnTo>
                  <a:pt x="1530" y="618"/>
                </a:lnTo>
                <a:lnTo>
                  <a:pt x="1530" y="617"/>
                </a:lnTo>
                <a:lnTo>
                  <a:pt x="1530" y="616"/>
                </a:lnTo>
                <a:lnTo>
                  <a:pt x="1529" y="616"/>
                </a:lnTo>
                <a:lnTo>
                  <a:pt x="1529" y="615"/>
                </a:lnTo>
                <a:lnTo>
                  <a:pt x="1530" y="615"/>
                </a:lnTo>
                <a:lnTo>
                  <a:pt x="1531" y="615"/>
                </a:lnTo>
                <a:lnTo>
                  <a:pt x="1531" y="616"/>
                </a:lnTo>
                <a:lnTo>
                  <a:pt x="1532" y="616"/>
                </a:lnTo>
                <a:lnTo>
                  <a:pt x="1532" y="617"/>
                </a:lnTo>
                <a:lnTo>
                  <a:pt x="1532" y="616"/>
                </a:lnTo>
                <a:lnTo>
                  <a:pt x="1532" y="614"/>
                </a:lnTo>
                <a:lnTo>
                  <a:pt x="1531" y="614"/>
                </a:lnTo>
                <a:lnTo>
                  <a:pt x="1530" y="614"/>
                </a:lnTo>
                <a:lnTo>
                  <a:pt x="1529" y="612"/>
                </a:lnTo>
                <a:lnTo>
                  <a:pt x="1527" y="612"/>
                </a:lnTo>
                <a:lnTo>
                  <a:pt x="1526" y="611"/>
                </a:lnTo>
                <a:lnTo>
                  <a:pt x="1526" y="610"/>
                </a:lnTo>
                <a:lnTo>
                  <a:pt x="1525" y="610"/>
                </a:lnTo>
                <a:lnTo>
                  <a:pt x="1524" y="610"/>
                </a:lnTo>
                <a:lnTo>
                  <a:pt x="1524" y="611"/>
                </a:lnTo>
                <a:lnTo>
                  <a:pt x="1523" y="611"/>
                </a:lnTo>
                <a:lnTo>
                  <a:pt x="1524" y="610"/>
                </a:lnTo>
                <a:lnTo>
                  <a:pt x="1524" y="609"/>
                </a:lnTo>
                <a:lnTo>
                  <a:pt x="1524" y="608"/>
                </a:lnTo>
                <a:lnTo>
                  <a:pt x="1523" y="608"/>
                </a:lnTo>
                <a:lnTo>
                  <a:pt x="1522" y="608"/>
                </a:lnTo>
                <a:lnTo>
                  <a:pt x="1522" y="607"/>
                </a:lnTo>
                <a:lnTo>
                  <a:pt x="1523" y="607"/>
                </a:lnTo>
                <a:lnTo>
                  <a:pt x="1524" y="607"/>
                </a:lnTo>
                <a:lnTo>
                  <a:pt x="1524" y="606"/>
                </a:lnTo>
                <a:lnTo>
                  <a:pt x="1524" y="605"/>
                </a:lnTo>
                <a:lnTo>
                  <a:pt x="1524" y="604"/>
                </a:lnTo>
                <a:lnTo>
                  <a:pt x="1524" y="603"/>
                </a:lnTo>
                <a:lnTo>
                  <a:pt x="1525" y="603"/>
                </a:lnTo>
                <a:lnTo>
                  <a:pt x="1525" y="604"/>
                </a:lnTo>
                <a:lnTo>
                  <a:pt x="1525" y="605"/>
                </a:lnTo>
                <a:lnTo>
                  <a:pt x="1525" y="606"/>
                </a:lnTo>
                <a:lnTo>
                  <a:pt x="1526" y="607"/>
                </a:lnTo>
                <a:lnTo>
                  <a:pt x="1526" y="608"/>
                </a:lnTo>
                <a:lnTo>
                  <a:pt x="1526" y="609"/>
                </a:lnTo>
                <a:lnTo>
                  <a:pt x="1527" y="609"/>
                </a:lnTo>
                <a:lnTo>
                  <a:pt x="1527" y="610"/>
                </a:lnTo>
                <a:lnTo>
                  <a:pt x="1527" y="611"/>
                </a:lnTo>
                <a:lnTo>
                  <a:pt x="1529" y="611"/>
                </a:lnTo>
                <a:lnTo>
                  <a:pt x="1529" y="610"/>
                </a:lnTo>
                <a:lnTo>
                  <a:pt x="1529" y="609"/>
                </a:lnTo>
                <a:lnTo>
                  <a:pt x="1527" y="608"/>
                </a:lnTo>
                <a:lnTo>
                  <a:pt x="1527" y="607"/>
                </a:lnTo>
                <a:lnTo>
                  <a:pt x="1527" y="606"/>
                </a:lnTo>
                <a:lnTo>
                  <a:pt x="1526" y="606"/>
                </a:lnTo>
                <a:lnTo>
                  <a:pt x="1525" y="601"/>
                </a:lnTo>
                <a:lnTo>
                  <a:pt x="1525" y="600"/>
                </a:lnTo>
                <a:lnTo>
                  <a:pt x="1525" y="598"/>
                </a:lnTo>
                <a:lnTo>
                  <a:pt x="1524" y="597"/>
                </a:lnTo>
                <a:lnTo>
                  <a:pt x="1524" y="598"/>
                </a:lnTo>
                <a:lnTo>
                  <a:pt x="1523" y="598"/>
                </a:lnTo>
                <a:lnTo>
                  <a:pt x="1522" y="598"/>
                </a:lnTo>
                <a:lnTo>
                  <a:pt x="1521" y="598"/>
                </a:lnTo>
                <a:lnTo>
                  <a:pt x="1521" y="597"/>
                </a:lnTo>
                <a:lnTo>
                  <a:pt x="1520" y="597"/>
                </a:lnTo>
                <a:lnTo>
                  <a:pt x="1521" y="597"/>
                </a:lnTo>
                <a:lnTo>
                  <a:pt x="1522" y="597"/>
                </a:lnTo>
                <a:lnTo>
                  <a:pt x="1523" y="597"/>
                </a:lnTo>
                <a:lnTo>
                  <a:pt x="1524" y="597"/>
                </a:lnTo>
                <a:lnTo>
                  <a:pt x="1524" y="597"/>
                </a:lnTo>
                <a:lnTo>
                  <a:pt x="1525" y="597"/>
                </a:lnTo>
                <a:lnTo>
                  <a:pt x="1525" y="597"/>
                </a:lnTo>
                <a:lnTo>
                  <a:pt x="1525" y="596"/>
                </a:lnTo>
                <a:lnTo>
                  <a:pt x="1524" y="595"/>
                </a:lnTo>
                <a:lnTo>
                  <a:pt x="1524" y="594"/>
                </a:lnTo>
                <a:lnTo>
                  <a:pt x="1524" y="593"/>
                </a:lnTo>
                <a:lnTo>
                  <a:pt x="1524" y="591"/>
                </a:lnTo>
                <a:lnTo>
                  <a:pt x="1524" y="590"/>
                </a:lnTo>
                <a:lnTo>
                  <a:pt x="1524" y="589"/>
                </a:lnTo>
                <a:lnTo>
                  <a:pt x="1523" y="589"/>
                </a:lnTo>
                <a:lnTo>
                  <a:pt x="1523" y="588"/>
                </a:lnTo>
                <a:lnTo>
                  <a:pt x="1524" y="588"/>
                </a:lnTo>
                <a:lnTo>
                  <a:pt x="1523" y="587"/>
                </a:lnTo>
                <a:lnTo>
                  <a:pt x="1523" y="586"/>
                </a:lnTo>
                <a:lnTo>
                  <a:pt x="1524" y="586"/>
                </a:lnTo>
                <a:lnTo>
                  <a:pt x="1524" y="587"/>
                </a:lnTo>
                <a:lnTo>
                  <a:pt x="1524" y="588"/>
                </a:lnTo>
                <a:lnTo>
                  <a:pt x="1524" y="589"/>
                </a:lnTo>
                <a:lnTo>
                  <a:pt x="1525" y="589"/>
                </a:lnTo>
                <a:lnTo>
                  <a:pt x="1525" y="588"/>
                </a:lnTo>
                <a:lnTo>
                  <a:pt x="1525" y="586"/>
                </a:lnTo>
                <a:lnTo>
                  <a:pt x="1525" y="584"/>
                </a:lnTo>
                <a:lnTo>
                  <a:pt x="1526" y="584"/>
                </a:lnTo>
                <a:lnTo>
                  <a:pt x="1526" y="583"/>
                </a:lnTo>
                <a:lnTo>
                  <a:pt x="1526" y="582"/>
                </a:lnTo>
                <a:lnTo>
                  <a:pt x="1526" y="581"/>
                </a:lnTo>
                <a:lnTo>
                  <a:pt x="1527" y="581"/>
                </a:lnTo>
                <a:lnTo>
                  <a:pt x="1527" y="580"/>
                </a:lnTo>
                <a:lnTo>
                  <a:pt x="1529" y="580"/>
                </a:lnTo>
                <a:lnTo>
                  <a:pt x="1529" y="579"/>
                </a:lnTo>
                <a:lnTo>
                  <a:pt x="1529" y="578"/>
                </a:lnTo>
                <a:lnTo>
                  <a:pt x="1530" y="578"/>
                </a:lnTo>
                <a:lnTo>
                  <a:pt x="1530" y="577"/>
                </a:lnTo>
                <a:lnTo>
                  <a:pt x="1530" y="576"/>
                </a:lnTo>
                <a:lnTo>
                  <a:pt x="1531" y="575"/>
                </a:lnTo>
                <a:lnTo>
                  <a:pt x="1531" y="574"/>
                </a:lnTo>
                <a:lnTo>
                  <a:pt x="1532" y="573"/>
                </a:lnTo>
                <a:lnTo>
                  <a:pt x="1532" y="572"/>
                </a:lnTo>
                <a:lnTo>
                  <a:pt x="1532" y="572"/>
                </a:lnTo>
                <a:lnTo>
                  <a:pt x="1533" y="569"/>
                </a:lnTo>
                <a:lnTo>
                  <a:pt x="1533" y="568"/>
                </a:lnTo>
                <a:lnTo>
                  <a:pt x="1532" y="568"/>
                </a:lnTo>
                <a:lnTo>
                  <a:pt x="1532" y="567"/>
                </a:lnTo>
                <a:lnTo>
                  <a:pt x="1533" y="567"/>
                </a:lnTo>
                <a:lnTo>
                  <a:pt x="1533" y="566"/>
                </a:lnTo>
                <a:lnTo>
                  <a:pt x="1533" y="565"/>
                </a:lnTo>
                <a:lnTo>
                  <a:pt x="1534" y="564"/>
                </a:lnTo>
                <a:lnTo>
                  <a:pt x="1535" y="564"/>
                </a:lnTo>
                <a:lnTo>
                  <a:pt x="1535" y="565"/>
                </a:lnTo>
                <a:lnTo>
                  <a:pt x="1535" y="566"/>
                </a:lnTo>
                <a:lnTo>
                  <a:pt x="1535" y="567"/>
                </a:lnTo>
                <a:lnTo>
                  <a:pt x="1536" y="566"/>
                </a:lnTo>
                <a:lnTo>
                  <a:pt x="1537" y="566"/>
                </a:lnTo>
                <a:lnTo>
                  <a:pt x="1537" y="565"/>
                </a:lnTo>
                <a:lnTo>
                  <a:pt x="1537" y="564"/>
                </a:lnTo>
                <a:lnTo>
                  <a:pt x="1538" y="564"/>
                </a:lnTo>
                <a:lnTo>
                  <a:pt x="1538" y="563"/>
                </a:lnTo>
                <a:lnTo>
                  <a:pt x="1538" y="562"/>
                </a:lnTo>
                <a:lnTo>
                  <a:pt x="1539" y="562"/>
                </a:lnTo>
                <a:lnTo>
                  <a:pt x="1539" y="561"/>
                </a:lnTo>
                <a:lnTo>
                  <a:pt x="1540" y="561"/>
                </a:lnTo>
                <a:lnTo>
                  <a:pt x="1540" y="560"/>
                </a:lnTo>
                <a:lnTo>
                  <a:pt x="1540" y="559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6"/>
                </a:lnTo>
                <a:lnTo>
                  <a:pt x="1541" y="555"/>
                </a:lnTo>
                <a:lnTo>
                  <a:pt x="1541" y="554"/>
                </a:lnTo>
                <a:lnTo>
                  <a:pt x="1543" y="554"/>
                </a:lnTo>
                <a:lnTo>
                  <a:pt x="1543" y="553"/>
                </a:lnTo>
                <a:lnTo>
                  <a:pt x="1544" y="552"/>
                </a:lnTo>
                <a:lnTo>
                  <a:pt x="1544" y="551"/>
                </a:lnTo>
                <a:lnTo>
                  <a:pt x="1545" y="551"/>
                </a:lnTo>
                <a:lnTo>
                  <a:pt x="1545" y="550"/>
                </a:lnTo>
                <a:lnTo>
                  <a:pt x="1545" y="549"/>
                </a:lnTo>
                <a:lnTo>
                  <a:pt x="1545" y="548"/>
                </a:lnTo>
                <a:lnTo>
                  <a:pt x="1546" y="547"/>
                </a:lnTo>
                <a:lnTo>
                  <a:pt x="1546" y="546"/>
                </a:lnTo>
                <a:lnTo>
                  <a:pt x="1546" y="546"/>
                </a:lnTo>
                <a:lnTo>
                  <a:pt x="1545" y="546"/>
                </a:lnTo>
                <a:lnTo>
                  <a:pt x="1545" y="545"/>
                </a:lnTo>
                <a:lnTo>
                  <a:pt x="1544" y="545"/>
                </a:lnTo>
                <a:lnTo>
                  <a:pt x="1544" y="544"/>
                </a:lnTo>
                <a:lnTo>
                  <a:pt x="1545" y="544"/>
                </a:lnTo>
                <a:lnTo>
                  <a:pt x="1545" y="542"/>
                </a:lnTo>
                <a:lnTo>
                  <a:pt x="1546" y="540"/>
                </a:lnTo>
                <a:lnTo>
                  <a:pt x="1546" y="539"/>
                </a:lnTo>
                <a:lnTo>
                  <a:pt x="1547" y="537"/>
                </a:lnTo>
                <a:lnTo>
                  <a:pt x="1547" y="536"/>
                </a:lnTo>
                <a:lnTo>
                  <a:pt x="1548" y="535"/>
                </a:lnTo>
                <a:lnTo>
                  <a:pt x="1548" y="534"/>
                </a:lnTo>
                <a:lnTo>
                  <a:pt x="1549" y="534"/>
                </a:lnTo>
                <a:lnTo>
                  <a:pt x="1549" y="533"/>
                </a:lnTo>
                <a:lnTo>
                  <a:pt x="1550" y="533"/>
                </a:lnTo>
                <a:lnTo>
                  <a:pt x="1551" y="532"/>
                </a:lnTo>
                <a:lnTo>
                  <a:pt x="1552" y="532"/>
                </a:lnTo>
                <a:lnTo>
                  <a:pt x="1554" y="532"/>
                </a:lnTo>
                <a:lnTo>
                  <a:pt x="1555" y="532"/>
                </a:lnTo>
                <a:lnTo>
                  <a:pt x="1558" y="531"/>
                </a:lnTo>
                <a:lnTo>
                  <a:pt x="1558" y="530"/>
                </a:lnTo>
                <a:lnTo>
                  <a:pt x="1559" y="530"/>
                </a:lnTo>
                <a:lnTo>
                  <a:pt x="1559" y="528"/>
                </a:lnTo>
                <a:lnTo>
                  <a:pt x="1559" y="527"/>
                </a:lnTo>
                <a:lnTo>
                  <a:pt x="1560" y="527"/>
                </a:lnTo>
                <a:lnTo>
                  <a:pt x="1560" y="526"/>
                </a:lnTo>
                <a:lnTo>
                  <a:pt x="1559" y="526"/>
                </a:lnTo>
                <a:lnTo>
                  <a:pt x="1559" y="525"/>
                </a:lnTo>
                <a:lnTo>
                  <a:pt x="1560" y="525"/>
                </a:lnTo>
                <a:lnTo>
                  <a:pt x="1561" y="525"/>
                </a:lnTo>
                <a:lnTo>
                  <a:pt x="1561" y="524"/>
                </a:lnTo>
                <a:lnTo>
                  <a:pt x="1562" y="524"/>
                </a:lnTo>
                <a:lnTo>
                  <a:pt x="1563" y="523"/>
                </a:lnTo>
                <a:lnTo>
                  <a:pt x="1563" y="522"/>
                </a:lnTo>
                <a:lnTo>
                  <a:pt x="1564" y="521"/>
                </a:lnTo>
                <a:lnTo>
                  <a:pt x="1564" y="520"/>
                </a:lnTo>
                <a:lnTo>
                  <a:pt x="1565" y="520"/>
                </a:lnTo>
                <a:lnTo>
                  <a:pt x="1565" y="520"/>
                </a:lnTo>
                <a:lnTo>
                  <a:pt x="1564" y="520"/>
                </a:lnTo>
                <a:lnTo>
                  <a:pt x="1565" y="519"/>
                </a:lnTo>
                <a:lnTo>
                  <a:pt x="1564" y="519"/>
                </a:lnTo>
                <a:lnTo>
                  <a:pt x="1564" y="518"/>
                </a:lnTo>
                <a:lnTo>
                  <a:pt x="1564" y="517"/>
                </a:lnTo>
                <a:lnTo>
                  <a:pt x="1563" y="517"/>
                </a:lnTo>
                <a:lnTo>
                  <a:pt x="1563" y="515"/>
                </a:lnTo>
                <a:lnTo>
                  <a:pt x="1563" y="514"/>
                </a:lnTo>
                <a:lnTo>
                  <a:pt x="1563" y="513"/>
                </a:lnTo>
                <a:lnTo>
                  <a:pt x="1563" y="512"/>
                </a:lnTo>
                <a:lnTo>
                  <a:pt x="1564" y="511"/>
                </a:lnTo>
                <a:lnTo>
                  <a:pt x="1564" y="510"/>
                </a:lnTo>
                <a:lnTo>
                  <a:pt x="1565" y="509"/>
                </a:lnTo>
                <a:lnTo>
                  <a:pt x="1565" y="508"/>
                </a:lnTo>
                <a:lnTo>
                  <a:pt x="1566" y="508"/>
                </a:lnTo>
                <a:lnTo>
                  <a:pt x="1567" y="507"/>
                </a:lnTo>
                <a:lnTo>
                  <a:pt x="1567" y="506"/>
                </a:lnTo>
                <a:lnTo>
                  <a:pt x="1568" y="506"/>
                </a:lnTo>
                <a:lnTo>
                  <a:pt x="1568" y="507"/>
                </a:lnTo>
                <a:lnTo>
                  <a:pt x="1568" y="508"/>
                </a:lnTo>
                <a:lnTo>
                  <a:pt x="1569" y="508"/>
                </a:lnTo>
                <a:lnTo>
                  <a:pt x="1571" y="507"/>
                </a:lnTo>
                <a:lnTo>
                  <a:pt x="1571" y="506"/>
                </a:lnTo>
                <a:lnTo>
                  <a:pt x="1572" y="506"/>
                </a:lnTo>
                <a:lnTo>
                  <a:pt x="1573" y="505"/>
                </a:lnTo>
                <a:lnTo>
                  <a:pt x="1574" y="505"/>
                </a:lnTo>
                <a:lnTo>
                  <a:pt x="1576" y="506"/>
                </a:lnTo>
                <a:lnTo>
                  <a:pt x="1577" y="506"/>
                </a:lnTo>
                <a:lnTo>
                  <a:pt x="1577" y="505"/>
                </a:lnTo>
                <a:lnTo>
                  <a:pt x="1578" y="505"/>
                </a:lnTo>
                <a:lnTo>
                  <a:pt x="1578" y="504"/>
                </a:lnTo>
                <a:lnTo>
                  <a:pt x="1580" y="504"/>
                </a:lnTo>
                <a:lnTo>
                  <a:pt x="1580" y="503"/>
                </a:lnTo>
                <a:lnTo>
                  <a:pt x="1580" y="501"/>
                </a:lnTo>
                <a:lnTo>
                  <a:pt x="1579" y="500"/>
                </a:lnTo>
                <a:lnTo>
                  <a:pt x="1579" y="499"/>
                </a:lnTo>
                <a:lnTo>
                  <a:pt x="1579" y="498"/>
                </a:lnTo>
                <a:lnTo>
                  <a:pt x="1579" y="497"/>
                </a:lnTo>
                <a:lnTo>
                  <a:pt x="1580" y="496"/>
                </a:lnTo>
                <a:lnTo>
                  <a:pt x="1579" y="496"/>
                </a:lnTo>
                <a:lnTo>
                  <a:pt x="1578" y="495"/>
                </a:lnTo>
                <a:lnTo>
                  <a:pt x="1578" y="494"/>
                </a:lnTo>
                <a:lnTo>
                  <a:pt x="1578" y="494"/>
                </a:lnTo>
                <a:lnTo>
                  <a:pt x="1577" y="494"/>
                </a:lnTo>
                <a:lnTo>
                  <a:pt x="1576" y="494"/>
                </a:lnTo>
                <a:lnTo>
                  <a:pt x="1576" y="494"/>
                </a:lnTo>
                <a:lnTo>
                  <a:pt x="1575" y="494"/>
                </a:lnTo>
                <a:lnTo>
                  <a:pt x="1575" y="494"/>
                </a:lnTo>
                <a:lnTo>
                  <a:pt x="1576" y="494"/>
                </a:lnTo>
                <a:lnTo>
                  <a:pt x="1576" y="493"/>
                </a:lnTo>
                <a:lnTo>
                  <a:pt x="1577" y="493"/>
                </a:lnTo>
                <a:lnTo>
                  <a:pt x="1576" y="491"/>
                </a:lnTo>
                <a:lnTo>
                  <a:pt x="1576" y="490"/>
                </a:lnTo>
                <a:lnTo>
                  <a:pt x="1576" y="489"/>
                </a:lnTo>
                <a:lnTo>
                  <a:pt x="1577" y="489"/>
                </a:lnTo>
                <a:lnTo>
                  <a:pt x="1577" y="487"/>
                </a:lnTo>
                <a:lnTo>
                  <a:pt x="1577" y="486"/>
                </a:lnTo>
                <a:lnTo>
                  <a:pt x="1578" y="486"/>
                </a:lnTo>
                <a:lnTo>
                  <a:pt x="1579" y="485"/>
                </a:lnTo>
                <a:lnTo>
                  <a:pt x="1578" y="485"/>
                </a:lnTo>
                <a:lnTo>
                  <a:pt x="1578" y="484"/>
                </a:lnTo>
                <a:lnTo>
                  <a:pt x="1579" y="485"/>
                </a:lnTo>
                <a:lnTo>
                  <a:pt x="1579" y="484"/>
                </a:lnTo>
                <a:lnTo>
                  <a:pt x="1580" y="483"/>
                </a:lnTo>
                <a:lnTo>
                  <a:pt x="1580" y="482"/>
                </a:lnTo>
                <a:lnTo>
                  <a:pt x="1581" y="482"/>
                </a:lnTo>
                <a:lnTo>
                  <a:pt x="1581" y="481"/>
                </a:lnTo>
                <a:lnTo>
                  <a:pt x="1581" y="480"/>
                </a:lnTo>
                <a:lnTo>
                  <a:pt x="1581" y="479"/>
                </a:lnTo>
                <a:lnTo>
                  <a:pt x="1581" y="478"/>
                </a:lnTo>
                <a:lnTo>
                  <a:pt x="1582" y="478"/>
                </a:lnTo>
                <a:lnTo>
                  <a:pt x="1583" y="478"/>
                </a:lnTo>
                <a:lnTo>
                  <a:pt x="1585" y="478"/>
                </a:lnTo>
                <a:lnTo>
                  <a:pt x="1585" y="477"/>
                </a:lnTo>
                <a:lnTo>
                  <a:pt x="1586" y="476"/>
                </a:lnTo>
                <a:lnTo>
                  <a:pt x="1585" y="476"/>
                </a:lnTo>
                <a:lnTo>
                  <a:pt x="1585" y="475"/>
                </a:lnTo>
                <a:lnTo>
                  <a:pt x="1586" y="475"/>
                </a:lnTo>
                <a:lnTo>
                  <a:pt x="1587" y="475"/>
                </a:lnTo>
                <a:lnTo>
                  <a:pt x="1588" y="475"/>
                </a:lnTo>
                <a:lnTo>
                  <a:pt x="1588" y="473"/>
                </a:lnTo>
                <a:lnTo>
                  <a:pt x="1587" y="473"/>
                </a:lnTo>
                <a:lnTo>
                  <a:pt x="1588" y="472"/>
                </a:lnTo>
                <a:lnTo>
                  <a:pt x="1589" y="471"/>
                </a:lnTo>
                <a:lnTo>
                  <a:pt x="1589" y="470"/>
                </a:lnTo>
                <a:lnTo>
                  <a:pt x="1589" y="469"/>
                </a:lnTo>
                <a:lnTo>
                  <a:pt x="1590" y="469"/>
                </a:lnTo>
                <a:lnTo>
                  <a:pt x="1590" y="470"/>
                </a:lnTo>
                <a:lnTo>
                  <a:pt x="1590" y="471"/>
                </a:lnTo>
                <a:lnTo>
                  <a:pt x="1589" y="471"/>
                </a:lnTo>
                <a:lnTo>
                  <a:pt x="1589" y="472"/>
                </a:lnTo>
                <a:lnTo>
                  <a:pt x="1590" y="472"/>
                </a:lnTo>
                <a:lnTo>
                  <a:pt x="1591" y="471"/>
                </a:lnTo>
                <a:lnTo>
                  <a:pt x="1592" y="471"/>
                </a:lnTo>
                <a:lnTo>
                  <a:pt x="1594" y="470"/>
                </a:lnTo>
                <a:lnTo>
                  <a:pt x="1594" y="469"/>
                </a:lnTo>
                <a:lnTo>
                  <a:pt x="1594" y="468"/>
                </a:lnTo>
                <a:lnTo>
                  <a:pt x="1595" y="468"/>
                </a:lnTo>
                <a:lnTo>
                  <a:pt x="1596" y="468"/>
                </a:lnTo>
                <a:lnTo>
                  <a:pt x="1596" y="467"/>
                </a:lnTo>
                <a:lnTo>
                  <a:pt x="1597" y="468"/>
                </a:lnTo>
                <a:lnTo>
                  <a:pt x="1599" y="467"/>
                </a:lnTo>
                <a:lnTo>
                  <a:pt x="1599" y="468"/>
                </a:lnTo>
                <a:lnTo>
                  <a:pt x="1600" y="468"/>
                </a:lnTo>
                <a:lnTo>
                  <a:pt x="1601" y="468"/>
                </a:lnTo>
                <a:lnTo>
                  <a:pt x="1602" y="468"/>
                </a:lnTo>
                <a:lnTo>
                  <a:pt x="1602" y="468"/>
                </a:lnTo>
                <a:lnTo>
                  <a:pt x="1603" y="467"/>
                </a:lnTo>
                <a:lnTo>
                  <a:pt x="1603" y="468"/>
                </a:lnTo>
                <a:lnTo>
                  <a:pt x="1603" y="468"/>
                </a:lnTo>
                <a:lnTo>
                  <a:pt x="1601" y="470"/>
                </a:lnTo>
                <a:lnTo>
                  <a:pt x="1601" y="471"/>
                </a:lnTo>
                <a:lnTo>
                  <a:pt x="1601" y="472"/>
                </a:lnTo>
                <a:lnTo>
                  <a:pt x="1597" y="476"/>
                </a:lnTo>
                <a:lnTo>
                  <a:pt x="1597" y="477"/>
                </a:lnTo>
                <a:lnTo>
                  <a:pt x="1596" y="477"/>
                </a:lnTo>
                <a:lnTo>
                  <a:pt x="1596" y="478"/>
                </a:lnTo>
                <a:lnTo>
                  <a:pt x="1596" y="479"/>
                </a:lnTo>
                <a:lnTo>
                  <a:pt x="1595" y="479"/>
                </a:lnTo>
                <a:lnTo>
                  <a:pt x="1595" y="480"/>
                </a:lnTo>
                <a:lnTo>
                  <a:pt x="1594" y="480"/>
                </a:lnTo>
                <a:lnTo>
                  <a:pt x="1594" y="481"/>
                </a:lnTo>
                <a:lnTo>
                  <a:pt x="1595" y="481"/>
                </a:lnTo>
                <a:lnTo>
                  <a:pt x="1596" y="481"/>
                </a:lnTo>
                <a:lnTo>
                  <a:pt x="1597" y="481"/>
                </a:lnTo>
                <a:lnTo>
                  <a:pt x="1599" y="481"/>
                </a:lnTo>
                <a:lnTo>
                  <a:pt x="1599" y="480"/>
                </a:lnTo>
                <a:lnTo>
                  <a:pt x="1597" y="480"/>
                </a:lnTo>
                <a:lnTo>
                  <a:pt x="1597" y="479"/>
                </a:lnTo>
                <a:lnTo>
                  <a:pt x="1599" y="479"/>
                </a:lnTo>
                <a:lnTo>
                  <a:pt x="1599" y="478"/>
                </a:lnTo>
                <a:lnTo>
                  <a:pt x="1600" y="478"/>
                </a:lnTo>
                <a:lnTo>
                  <a:pt x="1600" y="477"/>
                </a:lnTo>
                <a:lnTo>
                  <a:pt x="1601" y="477"/>
                </a:lnTo>
                <a:lnTo>
                  <a:pt x="1601" y="476"/>
                </a:lnTo>
                <a:lnTo>
                  <a:pt x="1602" y="475"/>
                </a:lnTo>
                <a:lnTo>
                  <a:pt x="1601" y="475"/>
                </a:lnTo>
                <a:lnTo>
                  <a:pt x="1602" y="473"/>
                </a:lnTo>
                <a:lnTo>
                  <a:pt x="1602" y="475"/>
                </a:lnTo>
                <a:lnTo>
                  <a:pt x="1603" y="473"/>
                </a:lnTo>
                <a:lnTo>
                  <a:pt x="1603" y="472"/>
                </a:lnTo>
                <a:lnTo>
                  <a:pt x="1603" y="471"/>
                </a:lnTo>
                <a:lnTo>
                  <a:pt x="1603" y="470"/>
                </a:lnTo>
                <a:lnTo>
                  <a:pt x="1603" y="469"/>
                </a:lnTo>
                <a:lnTo>
                  <a:pt x="1604" y="469"/>
                </a:lnTo>
                <a:lnTo>
                  <a:pt x="1605" y="469"/>
                </a:lnTo>
                <a:lnTo>
                  <a:pt x="1605" y="468"/>
                </a:lnTo>
                <a:lnTo>
                  <a:pt x="1604" y="468"/>
                </a:lnTo>
                <a:lnTo>
                  <a:pt x="1604" y="468"/>
                </a:lnTo>
                <a:lnTo>
                  <a:pt x="1604" y="467"/>
                </a:lnTo>
                <a:lnTo>
                  <a:pt x="1605" y="467"/>
                </a:lnTo>
                <a:lnTo>
                  <a:pt x="1605" y="468"/>
                </a:lnTo>
                <a:lnTo>
                  <a:pt x="1605" y="468"/>
                </a:lnTo>
                <a:lnTo>
                  <a:pt x="1606" y="468"/>
                </a:lnTo>
                <a:lnTo>
                  <a:pt x="1607" y="468"/>
                </a:lnTo>
                <a:lnTo>
                  <a:pt x="1607" y="467"/>
                </a:lnTo>
                <a:lnTo>
                  <a:pt x="1608" y="466"/>
                </a:lnTo>
                <a:lnTo>
                  <a:pt x="1608" y="467"/>
                </a:lnTo>
                <a:lnTo>
                  <a:pt x="1609" y="468"/>
                </a:lnTo>
                <a:lnTo>
                  <a:pt x="1609" y="468"/>
                </a:lnTo>
                <a:lnTo>
                  <a:pt x="1610" y="468"/>
                </a:lnTo>
                <a:lnTo>
                  <a:pt x="1609" y="468"/>
                </a:lnTo>
                <a:lnTo>
                  <a:pt x="1609" y="469"/>
                </a:lnTo>
                <a:lnTo>
                  <a:pt x="1609" y="470"/>
                </a:lnTo>
                <a:lnTo>
                  <a:pt x="1609" y="471"/>
                </a:lnTo>
                <a:lnTo>
                  <a:pt x="1610" y="470"/>
                </a:lnTo>
                <a:lnTo>
                  <a:pt x="1611" y="470"/>
                </a:lnTo>
                <a:lnTo>
                  <a:pt x="1611" y="471"/>
                </a:lnTo>
                <a:lnTo>
                  <a:pt x="1610" y="472"/>
                </a:lnTo>
                <a:lnTo>
                  <a:pt x="1610" y="473"/>
                </a:lnTo>
                <a:lnTo>
                  <a:pt x="1609" y="475"/>
                </a:lnTo>
                <a:lnTo>
                  <a:pt x="1609" y="476"/>
                </a:lnTo>
                <a:lnTo>
                  <a:pt x="1609" y="477"/>
                </a:lnTo>
                <a:lnTo>
                  <a:pt x="1609" y="478"/>
                </a:lnTo>
                <a:lnTo>
                  <a:pt x="1611" y="481"/>
                </a:lnTo>
                <a:lnTo>
                  <a:pt x="1611" y="480"/>
                </a:lnTo>
                <a:lnTo>
                  <a:pt x="1613" y="480"/>
                </a:lnTo>
                <a:lnTo>
                  <a:pt x="1611" y="481"/>
                </a:lnTo>
                <a:lnTo>
                  <a:pt x="1611" y="482"/>
                </a:lnTo>
                <a:lnTo>
                  <a:pt x="1613" y="482"/>
                </a:lnTo>
                <a:lnTo>
                  <a:pt x="1611" y="483"/>
                </a:lnTo>
                <a:lnTo>
                  <a:pt x="1611" y="482"/>
                </a:lnTo>
                <a:lnTo>
                  <a:pt x="1610" y="484"/>
                </a:lnTo>
                <a:lnTo>
                  <a:pt x="1611" y="484"/>
                </a:lnTo>
                <a:lnTo>
                  <a:pt x="1613" y="485"/>
                </a:lnTo>
                <a:lnTo>
                  <a:pt x="1613" y="484"/>
                </a:lnTo>
                <a:lnTo>
                  <a:pt x="1614" y="484"/>
                </a:lnTo>
                <a:lnTo>
                  <a:pt x="1615" y="484"/>
                </a:lnTo>
                <a:lnTo>
                  <a:pt x="1615" y="483"/>
                </a:lnTo>
                <a:lnTo>
                  <a:pt x="1616" y="483"/>
                </a:lnTo>
                <a:lnTo>
                  <a:pt x="1617" y="483"/>
                </a:lnTo>
                <a:lnTo>
                  <a:pt x="1617" y="482"/>
                </a:lnTo>
                <a:lnTo>
                  <a:pt x="1618" y="482"/>
                </a:lnTo>
                <a:lnTo>
                  <a:pt x="1618" y="481"/>
                </a:lnTo>
                <a:lnTo>
                  <a:pt x="1617" y="480"/>
                </a:lnTo>
                <a:lnTo>
                  <a:pt x="1617" y="481"/>
                </a:lnTo>
                <a:lnTo>
                  <a:pt x="1616" y="481"/>
                </a:lnTo>
                <a:lnTo>
                  <a:pt x="1616" y="480"/>
                </a:lnTo>
                <a:lnTo>
                  <a:pt x="1617" y="480"/>
                </a:lnTo>
                <a:lnTo>
                  <a:pt x="1617" y="479"/>
                </a:lnTo>
                <a:lnTo>
                  <a:pt x="1617" y="478"/>
                </a:lnTo>
                <a:lnTo>
                  <a:pt x="1617" y="477"/>
                </a:lnTo>
                <a:lnTo>
                  <a:pt x="1617" y="476"/>
                </a:lnTo>
                <a:lnTo>
                  <a:pt x="1617" y="475"/>
                </a:lnTo>
                <a:lnTo>
                  <a:pt x="1616" y="475"/>
                </a:lnTo>
                <a:lnTo>
                  <a:pt x="1616" y="473"/>
                </a:lnTo>
                <a:lnTo>
                  <a:pt x="1616" y="472"/>
                </a:lnTo>
                <a:lnTo>
                  <a:pt x="1616" y="471"/>
                </a:lnTo>
                <a:lnTo>
                  <a:pt x="1615" y="471"/>
                </a:lnTo>
                <a:lnTo>
                  <a:pt x="1615" y="470"/>
                </a:lnTo>
                <a:lnTo>
                  <a:pt x="1615" y="469"/>
                </a:lnTo>
                <a:lnTo>
                  <a:pt x="1616" y="469"/>
                </a:lnTo>
                <a:lnTo>
                  <a:pt x="1617" y="468"/>
                </a:lnTo>
                <a:lnTo>
                  <a:pt x="1616" y="468"/>
                </a:lnTo>
                <a:lnTo>
                  <a:pt x="1617" y="468"/>
                </a:lnTo>
                <a:lnTo>
                  <a:pt x="1617" y="467"/>
                </a:lnTo>
                <a:lnTo>
                  <a:pt x="1616" y="466"/>
                </a:lnTo>
                <a:lnTo>
                  <a:pt x="1616" y="465"/>
                </a:lnTo>
                <a:lnTo>
                  <a:pt x="1615" y="465"/>
                </a:lnTo>
                <a:lnTo>
                  <a:pt x="1615" y="466"/>
                </a:lnTo>
                <a:lnTo>
                  <a:pt x="1614" y="466"/>
                </a:lnTo>
                <a:lnTo>
                  <a:pt x="1614" y="465"/>
                </a:lnTo>
                <a:lnTo>
                  <a:pt x="1615" y="465"/>
                </a:lnTo>
                <a:lnTo>
                  <a:pt x="1615" y="464"/>
                </a:lnTo>
                <a:lnTo>
                  <a:pt x="1615" y="463"/>
                </a:lnTo>
                <a:lnTo>
                  <a:pt x="1615" y="462"/>
                </a:lnTo>
                <a:lnTo>
                  <a:pt x="1615" y="461"/>
                </a:lnTo>
                <a:lnTo>
                  <a:pt x="1615" y="459"/>
                </a:lnTo>
                <a:lnTo>
                  <a:pt x="1615" y="458"/>
                </a:lnTo>
                <a:lnTo>
                  <a:pt x="1615" y="456"/>
                </a:lnTo>
                <a:lnTo>
                  <a:pt x="1616" y="456"/>
                </a:lnTo>
                <a:lnTo>
                  <a:pt x="1616" y="457"/>
                </a:lnTo>
                <a:lnTo>
                  <a:pt x="1616" y="458"/>
                </a:lnTo>
                <a:lnTo>
                  <a:pt x="1616" y="459"/>
                </a:lnTo>
                <a:lnTo>
                  <a:pt x="1616" y="461"/>
                </a:lnTo>
                <a:lnTo>
                  <a:pt x="1617" y="461"/>
                </a:lnTo>
                <a:lnTo>
                  <a:pt x="1618" y="462"/>
                </a:lnTo>
                <a:lnTo>
                  <a:pt x="1619" y="463"/>
                </a:lnTo>
                <a:lnTo>
                  <a:pt x="1620" y="463"/>
                </a:lnTo>
                <a:lnTo>
                  <a:pt x="1620" y="462"/>
                </a:lnTo>
                <a:lnTo>
                  <a:pt x="1621" y="461"/>
                </a:lnTo>
                <a:lnTo>
                  <a:pt x="1620" y="461"/>
                </a:lnTo>
                <a:lnTo>
                  <a:pt x="1620" y="459"/>
                </a:lnTo>
                <a:lnTo>
                  <a:pt x="1621" y="459"/>
                </a:lnTo>
                <a:lnTo>
                  <a:pt x="1621" y="461"/>
                </a:lnTo>
                <a:lnTo>
                  <a:pt x="1621" y="462"/>
                </a:lnTo>
                <a:lnTo>
                  <a:pt x="1621" y="463"/>
                </a:lnTo>
                <a:lnTo>
                  <a:pt x="1622" y="462"/>
                </a:lnTo>
                <a:lnTo>
                  <a:pt x="1622" y="461"/>
                </a:lnTo>
                <a:lnTo>
                  <a:pt x="1623" y="461"/>
                </a:lnTo>
                <a:lnTo>
                  <a:pt x="1622" y="459"/>
                </a:lnTo>
                <a:lnTo>
                  <a:pt x="1622" y="458"/>
                </a:lnTo>
                <a:lnTo>
                  <a:pt x="1623" y="457"/>
                </a:lnTo>
                <a:lnTo>
                  <a:pt x="1623" y="458"/>
                </a:lnTo>
                <a:lnTo>
                  <a:pt x="1624" y="458"/>
                </a:lnTo>
                <a:lnTo>
                  <a:pt x="1624" y="457"/>
                </a:lnTo>
                <a:lnTo>
                  <a:pt x="1624" y="456"/>
                </a:lnTo>
                <a:lnTo>
                  <a:pt x="1626" y="457"/>
                </a:lnTo>
                <a:lnTo>
                  <a:pt x="1626" y="456"/>
                </a:lnTo>
                <a:lnTo>
                  <a:pt x="1626" y="455"/>
                </a:lnTo>
                <a:lnTo>
                  <a:pt x="1627" y="456"/>
                </a:lnTo>
                <a:lnTo>
                  <a:pt x="1627" y="457"/>
                </a:lnTo>
                <a:lnTo>
                  <a:pt x="1626" y="457"/>
                </a:lnTo>
                <a:lnTo>
                  <a:pt x="1626" y="458"/>
                </a:lnTo>
                <a:lnTo>
                  <a:pt x="1626" y="459"/>
                </a:lnTo>
                <a:lnTo>
                  <a:pt x="1624" y="461"/>
                </a:lnTo>
                <a:lnTo>
                  <a:pt x="1623" y="462"/>
                </a:lnTo>
                <a:lnTo>
                  <a:pt x="1622" y="462"/>
                </a:lnTo>
                <a:lnTo>
                  <a:pt x="1622" y="463"/>
                </a:lnTo>
                <a:lnTo>
                  <a:pt x="1622" y="464"/>
                </a:lnTo>
                <a:lnTo>
                  <a:pt x="1622" y="465"/>
                </a:lnTo>
                <a:lnTo>
                  <a:pt x="1623" y="465"/>
                </a:lnTo>
                <a:lnTo>
                  <a:pt x="1623" y="466"/>
                </a:lnTo>
                <a:lnTo>
                  <a:pt x="1623" y="467"/>
                </a:lnTo>
                <a:lnTo>
                  <a:pt x="1623" y="468"/>
                </a:lnTo>
                <a:lnTo>
                  <a:pt x="1624" y="468"/>
                </a:lnTo>
                <a:lnTo>
                  <a:pt x="1626" y="468"/>
                </a:lnTo>
                <a:lnTo>
                  <a:pt x="1626" y="467"/>
                </a:lnTo>
                <a:lnTo>
                  <a:pt x="1624" y="467"/>
                </a:lnTo>
                <a:lnTo>
                  <a:pt x="1626" y="466"/>
                </a:lnTo>
                <a:lnTo>
                  <a:pt x="1626" y="465"/>
                </a:lnTo>
                <a:lnTo>
                  <a:pt x="1626" y="464"/>
                </a:lnTo>
                <a:lnTo>
                  <a:pt x="1626" y="463"/>
                </a:lnTo>
                <a:lnTo>
                  <a:pt x="1627" y="462"/>
                </a:lnTo>
                <a:lnTo>
                  <a:pt x="1627" y="461"/>
                </a:lnTo>
                <a:lnTo>
                  <a:pt x="1627" y="459"/>
                </a:lnTo>
                <a:lnTo>
                  <a:pt x="1628" y="458"/>
                </a:lnTo>
                <a:lnTo>
                  <a:pt x="1629" y="458"/>
                </a:lnTo>
                <a:lnTo>
                  <a:pt x="1630" y="457"/>
                </a:lnTo>
                <a:lnTo>
                  <a:pt x="1631" y="457"/>
                </a:lnTo>
                <a:lnTo>
                  <a:pt x="1631" y="458"/>
                </a:lnTo>
                <a:lnTo>
                  <a:pt x="1630" y="457"/>
                </a:lnTo>
                <a:lnTo>
                  <a:pt x="1630" y="458"/>
                </a:lnTo>
                <a:lnTo>
                  <a:pt x="1630" y="459"/>
                </a:lnTo>
                <a:lnTo>
                  <a:pt x="1630" y="461"/>
                </a:lnTo>
                <a:lnTo>
                  <a:pt x="1629" y="462"/>
                </a:lnTo>
                <a:lnTo>
                  <a:pt x="1629" y="463"/>
                </a:lnTo>
                <a:lnTo>
                  <a:pt x="1629" y="464"/>
                </a:lnTo>
                <a:lnTo>
                  <a:pt x="1629" y="465"/>
                </a:lnTo>
                <a:lnTo>
                  <a:pt x="1629" y="466"/>
                </a:lnTo>
                <a:lnTo>
                  <a:pt x="1629" y="467"/>
                </a:lnTo>
                <a:lnTo>
                  <a:pt x="1629" y="468"/>
                </a:lnTo>
                <a:lnTo>
                  <a:pt x="1629" y="468"/>
                </a:lnTo>
                <a:lnTo>
                  <a:pt x="1630" y="468"/>
                </a:lnTo>
                <a:lnTo>
                  <a:pt x="1630" y="469"/>
                </a:lnTo>
                <a:lnTo>
                  <a:pt x="1631" y="469"/>
                </a:lnTo>
                <a:lnTo>
                  <a:pt x="1631" y="468"/>
                </a:lnTo>
                <a:lnTo>
                  <a:pt x="1632" y="468"/>
                </a:lnTo>
                <a:lnTo>
                  <a:pt x="1632" y="469"/>
                </a:lnTo>
                <a:lnTo>
                  <a:pt x="1634" y="469"/>
                </a:lnTo>
                <a:lnTo>
                  <a:pt x="1634" y="468"/>
                </a:lnTo>
                <a:lnTo>
                  <a:pt x="1634" y="468"/>
                </a:lnTo>
                <a:lnTo>
                  <a:pt x="1635" y="468"/>
                </a:lnTo>
                <a:lnTo>
                  <a:pt x="1635" y="467"/>
                </a:lnTo>
                <a:lnTo>
                  <a:pt x="1635" y="466"/>
                </a:lnTo>
                <a:lnTo>
                  <a:pt x="1635" y="465"/>
                </a:lnTo>
                <a:lnTo>
                  <a:pt x="1635" y="464"/>
                </a:lnTo>
                <a:lnTo>
                  <a:pt x="1635" y="463"/>
                </a:lnTo>
                <a:lnTo>
                  <a:pt x="1636" y="462"/>
                </a:lnTo>
                <a:lnTo>
                  <a:pt x="1636" y="461"/>
                </a:lnTo>
                <a:lnTo>
                  <a:pt x="1636" y="459"/>
                </a:lnTo>
                <a:lnTo>
                  <a:pt x="1635" y="459"/>
                </a:lnTo>
                <a:lnTo>
                  <a:pt x="1635" y="458"/>
                </a:lnTo>
                <a:lnTo>
                  <a:pt x="1635" y="457"/>
                </a:lnTo>
                <a:lnTo>
                  <a:pt x="1635" y="456"/>
                </a:lnTo>
                <a:lnTo>
                  <a:pt x="1635" y="455"/>
                </a:lnTo>
                <a:lnTo>
                  <a:pt x="1636" y="455"/>
                </a:lnTo>
                <a:lnTo>
                  <a:pt x="1636" y="454"/>
                </a:lnTo>
                <a:lnTo>
                  <a:pt x="1637" y="454"/>
                </a:lnTo>
                <a:lnTo>
                  <a:pt x="1636" y="455"/>
                </a:lnTo>
                <a:lnTo>
                  <a:pt x="1636" y="456"/>
                </a:lnTo>
                <a:lnTo>
                  <a:pt x="1635" y="457"/>
                </a:lnTo>
                <a:lnTo>
                  <a:pt x="1636" y="457"/>
                </a:lnTo>
                <a:lnTo>
                  <a:pt x="1636" y="458"/>
                </a:lnTo>
                <a:lnTo>
                  <a:pt x="1637" y="458"/>
                </a:lnTo>
                <a:lnTo>
                  <a:pt x="1637" y="459"/>
                </a:lnTo>
                <a:lnTo>
                  <a:pt x="1637" y="461"/>
                </a:lnTo>
                <a:lnTo>
                  <a:pt x="1637" y="462"/>
                </a:lnTo>
                <a:lnTo>
                  <a:pt x="1636" y="463"/>
                </a:lnTo>
                <a:lnTo>
                  <a:pt x="1637" y="463"/>
                </a:lnTo>
                <a:lnTo>
                  <a:pt x="1636" y="464"/>
                </a:lnTo>
                <a:lnTo>
                  <a:pt x="1637" y="464"/>
                </a:lnTo>
                <a:lnTo>
                  <a:pt x="1637" y="465"/>
                </a:lnTo>
                <a:lnTo>
                  <a:pt x="1636" y="464"/>
                </a:lnTo>
                <a:lnTo>
                  <a:pt x="1635" y="465"/>
                </a:lnTo>
                <a:lnTo>
                  <a:pt x="1636" y="465"/>
                </a:lnTo>
                <a:lnTo>
                  <a:pt x="1636" y="466"/>
                </a:lnTo>
                <a:lnTo>
                  <a:pt x="1637" y="466"/>
                </a:lnTo>
                <a:lnTo>
                  <a:pt x="1637" y="467"/>
                </a:lnTo>
                <a:lnTo>
                  <a:pt x="1638" y="467"/>
                </a:lnTo>
                <a:lnTo>
                  <a:pt x="1638" y="466"/>
                </a:lnTo>
                <a:lnTo>
                  <a:pt x="1638" y="465"/>
                </a:lnTo>
                <a:lnTo>
                  <a:pt x="1640" y="465"/>
                </a:lnTo>
                <a:lnTo>
                  <a:pt x="1641" y="465"/>
                </a:lnTo>
                <a:lnTo>
                  <a:pt x="1642" y="465"/>
                </a:lnTo>
                <a:lnTo>
                  <a:pt x="1642" y="464"/>
                </a:lnTo>
                <a:lnTo>
                  <a:pt x="1642" y="463"/>
                </a:lnTo>
                <a:lnTo>
                  <a:pt x="1642" y="462"/>
                </a:lnTo>
                <a:lnTo>
                  <a:pt x="1643" y="462"/>
                </a:lnTo>
                <a:lnTo>
                  <a:pt x="1643" y="463"/>
                </a:lnTo>
                <a:lnTo>
                  <a:pt x="1642" y="463"/>
                </a:lnTo>
                <a:lnTo>
                  <a:pt x="1643" y="464"/>
                </a:lnTo>
                <a:lnTo>
                  <a:pt x="1643" y="465"/>
                </a:lnTo>
                <a:lnTo>
                  <a:pt x="1642" y="465"/>
                </a:lnTo>
                <a:lnTo>
                  <a:pt x="1642" y="466"/>
                </a:lnTo>
                <a:lnTo>
                  <a:pt x="1643" y="468"/>
                </a:lnTo>
                <a:lnTo>
                  <a:pt x="1643" y="469"/>
                </a:lnTo>
                <a:lnTo>
                  <a:pt x="1644" y="469"/>
                </a:lnTo>
                <a:lnTo>
                  <a:pt x="1644" y="468"/>
                </a:lnTo>
                <a:lnTo>
                  <a:pt x="1644" y="468"/>
                </a:lnTo>
                <a:lnTo>
                  <a:pt x="1645" y="467"/>
                </a:lnTo>
                <a:lnTo>
                  <a:pt x="1645" y="466"/>
                </a:lnTo>
                <a:lnTo>
                  <a:pt x="1645" y="465"/>
                </a:lnTo>
                <a:lnTo>
                  <a:pt x="1646" y="464"/>
                </a:lnTo>
                <a:lnTo>
                  <a:pt x="1647" y="463"/>
                </a:lnTo>
                <a:lnTo>
                  <a:pt x="1647" y="462"/>
                </a:lnTo>
                <a:lnTo>
                  <a:pt x="1647" y="461"/>
                </a:lnTo>
                <a:lnTo>
                  <a:pt x="1647" y="459"/>
                </a:lnTo>
                <a:lnTo>
                  <a:pt x="1648" y="458"/>
                </a:lnTo>
                <a:lnTo>
                  <a:pt x="1648" y="457"/>
                </a:lnTo>
                <a:lnTo>
                  <a:pt x="1648" y="456"/>
                </a:lnTo>
                <a:lnTo>
                  <a:pt x="1648" y="454"/>
                </a:lnTo>
                <a:lnTo>
                  <a:pt x="1649" y="454"/>
                </a:lnTo>
                <a:lnTo>
                  <a:pt x="1649" y="453"/>
                </a:lnTo>
                <a:lnTo>
                  <a:pt x="1649" y="452"/>
                </a:lnTo>
                <a:lnTo>
                  <a:pt x="1650" y="451"/>
                </a:lnTo>
                <a:lnTo>
                  <a:pt x="1650" y="452"/>
                </a:lnTo>
                <a:lnTo>
                  <a:pt x="1651" y="452"/>
                </a:lnTo>
                <a:lnTo>
                  <a:pt x="1651" y="451"/>
                </a:lnTo>
                <a:lnTo>
                  <a:pt x="1652" y="450"/>
                </a:lnTo>
                <a:lnTo>
                  <a:pt x="1654" y="450"/>
                </a:lnTo>
                <a:lnTo>
                  <a:pt x="1654" y="449"/>
                </a:lnTo>
                <a:lnTo>
                  <a:pt x="1654" y="448"/>
                </a:lnTo>
                <a:lnTo>
                  <a:pt x="1654" y="447"/>
                </a:lnTo>
                <a:lnTo>
                  <a:pt x="1652" y="447"/>
                </a:lnTo>
                <a:lnTo>
                  <a:pt x="1652" y="445"/>
                </a:lnTo>
                <a:lnTo>
                  <a:pt x="1654" y="445"/>
                </a:lnTo>
                <a:lnTo>
                  <a:pt x="1654" y="444"/>
                </a:lnTo>
                <a:lnTo>
                  <a:pt x="1654" y="443"/>
                </a:lnTo>
                <a:lnTo>
                  <a:pt x="1654" y="442"/>
                </a:lnTo>
                <a:lnTo>
                  <a:pt x="1655" y="443"/>
                </a:lnTo>
                <a:lnTo>
                  <a:pt x="1654" y="444"/>
                </a:lnTo>
                <a:lnTo>
                  <a:pt x="1655" y="445"/>
                </a:lnTo>
                <a:lnTo>
                  <a:pt x="1656" y="445"/>
                </a:lnTo>
                <a:lnTo>
                  <a:pt x="1656" y="444"/>
                </a:lnTo>
                <a:lnTo>
                  <a:pt x="1656" y="443"/>
                </a:lnTo>
                <a:lnTo>
                  <a:pt x="1656" y="442"/>
                </a:lnTo>
                <a:lnTo>
                  <a:pt x="1656" y="441"/>
                </a:lnTo>
                <a:lnTo>
                  <a:pt x="1655" y="441"/>
                </a:lnTo>
                <a:lnTo>
                  <a:pt x="1655" y="441"/>
                </a:lnTo>
                <a:lnTo>
                  <a:pt x="1654" y="441"/>
                </a:lnTo>
                <a:lnTo>
                  <a:pt x="1655" y="440"/>
                </a:lnTo>
                <a:lnTo>
                  <a:pt x="1655" y="441"/>
                </a:lnTo>
                <a:lnTo>
                  <a:pt x="1656" y="441"/>
                </a:lnTo>
                <a:lnTo>
                  <a:pt x="1656" y="441"/>
                </a:lnTo>
                <a:lnTo>
                  <a:pt x="1657" y="441"/>
                </a:lnTo>
                <a:lnTo>
                  <a:pt x="1658" y="441"/>
                </a:lnTo>
                <a:lnTo>
                  <a:pt x="1658" y="442"/>
                </a:lnTo>
                <a:lnTo>
                  <a:pt x="1658" y="443"/>
                </a:lnTo>
                <a:lnTo>
                  <a:pt x="1658" y="444"/>
                </a:lnTo>
                <a:lnTo>
                  <a:pt x="1658" y="445"/>
                </a:lnTo>
                <a:lnTo>
                  <a:pt x="1657" y="444"/>
                </a:lnTo>
                <a:lnTo>
                  <a:pt x="1657" y="445"/>
                </a:lnTo>
                <a:lnTo>
                  <a:pt x="1656" y="447"/>
                </a:lnTo>
                <a:lnTo>
                  <a:pt x="1657" y="448"/>
                </a:lnTo>
                <a:lnTo>
                  <a:pt x="1657" y="447"/>
                </a:lnTo>
                <a:lnTo>
                  <a:pt x="1658" y="447"/>
                </a:lnTo>
                <a:lnTo>
                  <a:pt x="1658" y="448"/>
                </a:lnTo>
                <a:lnTo>
                  <a:pt x="1657" y="449"/>
                </a:lnTo>
                <a:lnTo>
                  <a:pt x="1657" y="450"/>
                </a:lnTo>
                <a:lnTo>
                  <a:pt x="1659" y="453"/>
                </a:lnTo>
                <a:lnTo>
                  <a:pt x="1660" y="453"/>
                </a:lnTo>
                <a:lnTo>
                  <a:pt x="1660" y="452"/>
                </a:lnTo>
                <a:lnTo>
                  <a:pt x="1661" y="452"/>
                </a:lnTo>
                <a:lnTo>
                  <a:pt x="1660" y="451"/>
                </a:lnTo>
                <a:lnTo>
                  <a:pt x="1661" y="451"/>
                </a:lnTo>
                <a:lnTo>
                  <a:pt x="1661" y="452"/>
                </a:lnTo>
                <a:lnTo>
                  <a:pt x="1661" y="452"/>
                </a:lnTo>
                <a:lnTo>
                  <a:pt x="1661" y="453"/>
                </a:lnTo>
                <a:lnTo>
                  <a:pt x="1661" y="454"/>
                </a:lnTo>
                <a:lnTo>
                  <a:pt x="1662" y="454"/>
                </a:lnTo>
                <a:lnTo>
                  <a:pt x="1663" y="454"/>
                </a:lnTo>
                <a:lnTo>
                  <a:pt x="1663" y="453"/>
                </a:lnTo>
                <a:lnTo>
                  <a:pt x="1662" y="452"/>
                </a:lnTo>
                <a:lnTo>
                  <a:pt x="1663" y="452"/>
                </a:lnTo>
                <a:lnTo>
                  <a:pt x="1664" y="452"/>
                </a:lnTo>
                <a:lnTo>
                  <a:pt x="1665" y="451"/>
                </a:lnTo>
                <a:lnTo>
                  <a:pt x="1665" y="450"/>
                </a:lnTo>
                <a:lnTo>
                  <a:pt x="1666" y="450"/>
                </a:lnTo>
                <a:lnTo>
                  <a:pt x="1666" y="449"/>
                </a:lnTo>
                <a:lnTo>
                  <a:pt x="1666" y="448"/>
                </a:lnTo>
                <a:lnTo>
                  <a:pt x="1668" y="448"/>
                </a:lnTo>
                <a:lnTo>
                  <a:pt x="1669" y="448"/>
                </a:lnTo>
                <a:lnTo>
                  <a:pt x="1670" y="447"/>
                </a:lnTo>
                <a:lnTo>
                  <a:pt x="1670" y="448"/>
                </a:lnTo>
                <a:lnTo>
                  <a:pt x="1669" y="448"/>
                </a:lnTo>
                <a:lnTo>
                  <a:pt x="1669" y="449"/>
                </a:lnTo>
                <a:lnTo>
                  <a:pt x="1670" y="449"/>
                </a:lnTo>
                <a:lnTo>
                  <a:pt x="1670" y="450"/>
                </a:lnTo>
                <a:lnTo>
                  <a:pt x="1669" y="450"/>
                </a:lnTo>
                <a:lnTo>
                  <a:pt x="1668" y="450"/>
                </a:lnTo>
                <a:lnTo>
                  <a:pt x="1668" y="451"/>
                </a:lnTo>
                <a:lnTo>
                  <a:pt x="1668" y="452"/>
                </a:lnTo>
                <a:lnTo>
                  <a:pt x="1666" y="452"/>
                </a:lnTo>
                <a:lnTo>
                  <a:pt x="1666" y="451"/>
                </a:lnTo>
                <a:lnTo>
                  <a:pt x="1665" y="451"/>
                </a:lnTo>
                <a:lnTo>
                  <a:pt x="1665" y="452"/>
                </a:lnTo>
                <a:lnTo>
                  <a:pt x="1665" y="453"/>
                </a:lnTo>
                <a:lnTo>
                  <a:pt x="1664" y="453"/>
                </a:lnTo>
                <a:lnTo>
                  <a:pt x="1664" y="454"/>
                </a:lnTo>
                <a:lnTo>
                  <a:pt x="1665" y="455"/>
                </a:lnTo>
                <a:lnTo>
                  <a:pt x="1664" y="455"/>
                </a:lnTo>
                <a:lnTo>
                  <a:pt x="1663" y="455"/>
                </a:lnTo>
                <a:lnTo>
                  <a:pt x="1664" y="456"/>
                </a:lnTo>
                <a:lnTo>
                  <a:pt x="1664" y="458"/>
                </a:lnTo>
                <a:lnTo>
                  <a:pt x="1665" y="459"/>
                </a:lnTo>
                <a:lnTo>
                  <a:pt x="1666" y="458"/>
                </a:lnTo>
                <a:lnTo>
                  <a:pt x="1668" y="458"/>
                </a:lnTo>
                <a:lnTo>
                  <a:pt x="1668" y="457"/>
                </a:lnTo>
                <a:lnTo>
                  <a:pt x="1669" y="457"/>
                </a:lnTo>
                <a:lnTo>
                  <a:pt x="1669" y="458"/>
                </a:lnTo>
                <a:lnTo>
                  <a:pt x="1671" y="457"/>
                </a:lnTo>
                <a:lnTo>
                  <a:pt x="1671" y="456"/>
                </a:lnTo>
                <a:lnTo>
                  <a:pt x="1672" y="455"/>
                </a:lnTo>
                <a:lnTo>
                  <a:pt x="1672" y="454"/>
                </a:lnTo>
                <a:lnTo>
                  <a:pt x="1671" y="454"/>
                </a:lnTo>
                <a:lnTo>
                  <a:pt x="1671" y="453"/>
                </a:lnTo>
                <a:lnTo>
                  <a:pt x="1671" y="452"/>
                </a:lnTo>
                <a:lnTo>
                  <a:pt x="1672" y="452"/>
                </a:lnTo>
                <a:lnTo>
                  <a:pt x="1671" y="451"/>
                </a:lnTo>
                <a:lnTo>
                  <a:pt x="1671" y="450"/>
                </a:lnTo>
                <a:lnTo>
                  <a:pt x="1672" y="450"/>
                </a:lnTo>
                <a:lnTo>
                  <a:pt x="1672" y="451"/>
                </a:lnTo>
                <a:lnTo>
                  <a:pt x="1672" y="452"/>
                </a:lnTo>
                <a:lnTo>
                  <a:pt x="1673" y="452"/>
                </a:lnTo>
                <a:lnTo>
                  <a:pt x="1673" y="451"/>
                </a:lnTo>
                <a:lnTo>
                  <a:pt x="1674" y="450"/>
                </a:lnTo>
                <a:lnTo>
                  <a:pt x="1674" y="449"/>
                </a:lnTo>
                <a:lnTo>
                  <a:pt x="1675" y="449"/>
                </a:lnTo>
                <a:lnTo>
                  <a:pt x="1676" y="449"/>
                </a:lnTo>
                <a:lnTo>
                  <a:pt x="1677" y="449"/>
                </a:lnTo>
                <a:lnTo>
                  <a:pt x="1677" y="447"/>
                </a:lnTo>
                <a:lnTo>
                  <a:pt x="1679" y="445"/>
                </a:lnTo>
                <a:lnTo>
                  <a:pt x="1679" y="444"/>
                </a:lnTo>
                <a:lnTo>
                  <a:pt x="1678" y="444"/>
                </a:lnTo>
                <a:lnTo>
                  <a:pt x="1677" y="444"/>
                </a:lnTo>
                <a:lnTo>
                  <a:pt x="1677" y="443"/>
                </a:lnTo>
                <a:lnTo>
                  <a:pt x="1678" y="442"/>
                </a:lnTo>
                <a:lnTo>
                  <a:pt x="1678" y="443"/>
                </a:lnTo>
                <a:lnTo>
                  <a:pt x="1679" y="443"/>
                </a:lnTo>
                <a:lnTo>
                  <a:pt x="1679" y="444"/>
                </a:lnTo>
                <a:lnTo>
                  <a:pt x="1680" y="444"/>
                </a:lnTo>
                <a:lnTo>
                  <a:pt x="1683" y="442"/>
                </a:lnTo>
                <a:lnTo>
                  <a:pt x="1683" y="441"/>
                </a:lnTo>
                <a:lnTo>
                  <a:pt x="1684" y="441"/>
                </a:lnTo>
                <a:lnTo>
                  <a:pt x="1684" y="441"/>
                </a:lnTo>
                <a:lnTo>
                  <a:pt x="1685" y="440"/>
                </a:lnTo>
                <a:lnTo>
                  <a:pt x="1685" y="438"/>
                </a:lnTo>
                <a:lnTo>
                  <a:pt x="1684" y="438"/>
                </a:lnTo>
                <a:lnTo>
                  <a:pt x="1683" y="438"/>
                </a:lnTo>
                <a:lnTo>
                  <a:pt x="1682" y="439"/>
                </a:lnTo>
                <a:lnTo>
                  <a:pt x="1680" y="439"/>
                </a:lnTo>
                <a:lnTo>
                  <a:pt x="1679" y="438"/>
                </a:lnTo>
                <a:lnTo>
                  <a:pt x="1680" y="438"/>
                </a:lnTo>
                <a:lnTo>
                  <a:pt x="1679" y="437"/>
                </a:lnTo>
                <a:lnTo>
                  <a:pt x="1679" y="436"/>
                </a:lnTo>
                <a:lnTo>
                  <a:pt x="1680" y="436"/>
                </a:lnTo>
                <a:lnTo>
                  <a:pt x="1680" y="435"/>
                </a:lnTo>
                <a:lnTo>
                  <a:pt x="1682" y="435"/>
                </a:lnTo>
                <a:lnTo>
                  <a:pt x="1683" y="433"/>
                </a:lnTo>
                <a:lnTo>
                  <a:pt x="1682" y="433"/>
                </a:lnTo>
                <a:lnTo>
                  <a:pt x="1683" y="431"/>
                </a:lnTo>
                <a:lnTo>
                  <a:pt x="1682" y="429"/>
                </a:lnTo>
                <a:lnTo>
                  <a:pt x="1683" y="427"/>
                </a:lnTo>
                <a:lnTo>
                  <a:pt x="1683" y="426"/>
                </a:lnTo>
                <a:lnTo>
                  <a:pt x="1684" y="427"/>
                </a:lnTo>
                <a:lnTo>
                  <a:pt x="1685" y="426"/>
                </a:lnTo>
                <a:lnTo>
                  <a:pt x="1684" y="423"/>
                </a:lnTo>
                <a:lnTo>
                  <a:pt x="1685" y="423"/>
                </a:lnTo>
                <a:lnTo>
                  <a:pt x="1685" y="422"/>
                </a:lnTo>
                <a:lnTo>
                  <a:pt x="1686" y="422"/>
                </a:lnTo>
                <a:lnTo>
                  <a:pt x="1686" y="420"/>
                </a:lnTo>
                <a:lnTo>
                  <a:pt x="1688" y="415"/>
                </a:lnTo>
                <a:lnTo>
                  <a:pt x="1688" y="414"/>
                </a:lnTo>
                <a:lnTo>
                  <a:pt x="1688" y="413"/>
                </a:lnTo>
                <a:lnTo>
                  <a:pt x="1688" y="412"/>
                </a:lnTo>
                <a:lnTo>
                  <a:pt x="1689" y="412"/>
                </a:lnTo>
                <a:lnTo>
                  <a:pt x="1690" y="412"/>
                </a:lnTo>
                <a:lnTo>
                  <a:pt x="1693" y="409"/>
                </a:lnTo>
                <a:lnTo>
                  <a:pt x="1693" y="404"/>
                </a:lnTo>
                <a:lnTo>
                  <a:pt x="1691" y="401"/>
                </a:lnTo>
                <a:lnTo>
                  <a:pt x="1691" y="400"/>
                </a:lnTo>
                <a:lnTo>
                  <a:pt x="1690" y="400"/>
                </a:lnTo>
                <a:lnTo>
                  <a:pt x="1690" y="399"/>
                </a:lnTo>
                <a:lnTo>
                  <a:pt x="1690" y="398"/>
                </a:lnTo>
                <a:lnTo>
                  <a:pt x="1689" y="397"/>
                </a:lnTo>
                <a:lnTo>
                  <a:pt x="1689" y="396"/>
                </a:lnTo>
                <a:lnTo>
                  <a:pt x="1689" y="395"/>
                </a:lnTo>
                <a:lnTo>
                  <a:pt x="1690" y="395"/>
                </a:lnTo>
                <a:lnTo>
                  <a:pt x="1690" y="396"/>
                </a:lnTo>
                <a:lnTo>
                  <a:pt x="1693" y="395"/>
                </a:lnTo>
                <a:lnTo>
                  <a:pt x="1696" y="394"/>
                </a:lnTo>
                <a:lnTo>
                  <a:pt x="1696" y="392"/>
                </a:lnTo>
                <a:lnTo>
                  <a:pt x="1698" y="392"/>
                </a:lnTo>
                <a:lnTo>
                  <a:pt x="1699" y="392"/>
                </a:lnTo>
                <a:lnTo>
                  <a:pt x="1699" y="390"/>
                </a:lnTo>
                <a:lnTo>
                  <a:pt x="1700" y="392"/>
                </a:lnTo>
                <a:lnTo>
                  <a:pt x="1700" y="390"/>
                </a:lnTo>
                <a:lnTo>
                  <a:pt x="1701" y="389"/>
                </a:lnTo>
                <a:lnTo>
                  <a:pt x="1702" y="389"/>
                </a:lnTo>
                <a:lnTo>
                  <a:pt x="1703" y="389"/>
                </a:lnTo>
                <a:lnTo>
                  <a:pt x="1703" y="389"/>
                </a:lnTo>
                <a:lnTo>
                  <a:pt x="1702" y="389"/>
                </a:lnTo>
                <a:lnTo>
                  <a:pt x="1702" y="390"/>
                </a:lnTo>
                <a:lnTo>
                  <a:pt x="1702" y="392"/>
                </a:lnTo>
                <a:lnTo>
                  <a:pt x="1702" y="393"/>
                </a:lnTo>
                <a:lnTo>
                  <a:pt x="1703" y="393"/>
                </a:lnTo>
                <a:lnTo>
                  <a:pt x="1704" y="390"/>
                </a:lnTo>
                <a:lnTo>
                  <a:pt x="1704" y="389"/>
                </a:lnTo>
                <a:lnTo>
                  <a:pt x="1704" y="388"/>
                </a:lnTo>
                <a:lnTo>
                  <a:pt x="1705" y="388"/>
                </a:lnTo>
                <a:lnTo>
                  <a:pt x="1705" y="387"/>
                </a:lnTo>
                <a:lnTo>
                  <a:pt x="1706" y="387"/>
                </a:lnTo>
                <a:lnTo>
                  <a:pt x="1707" y="384"/>
                </a:lnTo>
                <a:lnTo>
                  <a:pt x="1706" y="383"/>
                </a:lnTo>
                <a:lnTo>
                  <a:pt x="1707" y="382"/>
                </a:lnTo>
                <a:lnTo>
                  <a:pt x="1707" y="381"/>
                </a:lnTo>
                <a:lnTo>
                  <a:pt x="1706" y="381"/>
                </a:lnTo>
                <a:lnTo>
                  <a:pt x="1707" y="379"/>
                </a:lnTo>
                <a:lnTo>
                  <a:pt x="1707" y="378"/>
                </a:lnTo>
                <a:lnTo>
                  <a:pt x="1706" y="378"/>
                </a:lnTo>
                <a:lnTo>
                  <a:pt x="1706" y="376"/>
                </a:lnTo>
                <a:lnTo>
                  <a:pt x="1705" y="376"/>
                </a:lnTo>
                <a:lnTo>
                  <a:pt x="1705" y="375"/>
                </a:lnTo>
                <a:lnTo>
                  <a:pt x="1705" y="374"/>
                </a:lnTo>
                <a:lnTo>
                  <a:pt x="1704" y="373"/>
                </a:lnTo>
                <a:lnTo>
                  <a:pt x="1703" y="373"/>
                </a:lnTo>
                <a:lnTo>
                  <a:pt x="1702" y="373"/>
                </a:lnTo>
                <a:lnTo>
                  <a:pt x="1702" y="372"/>
                </a:lnTo>
                <a:lnTo>
                  <a:pt x="1702" y="371"/>
                </a:lnTo>
                <a:lnTo>
                  <a:pt x="1703" y="370"/>
                </a:lnTo>
                <a:lnTo>
                  <a:pt x="1703" y="369"/>
                </a:lnTo>
                <a:lnTo>
                  <a:pt x="1704" y="369"/>
                </a:lnTo>
                <a:lnTo>
                  <a:pt x="1703" y="370"/>
                </a:lnTo>
                <a:lnTo>
                  <a:pt x="1704" y="371"/>
                </a:lnTo>
                <a:lnTo>
                  <a:pt x="1705" y="371"/>
                </a:lnTo>
                <a:lnTo>
                  <a:pt x="1705" y="372"/>
                </a:lnTo>
                <a:lnTo>
                  <a:pt x="1705" y="373"/>
                </a:lnTo>
                <a:lnTo>
                  <a:pt x="1706" y="374"/>
                </a:lnTo>
                <a:lnTo>
                  <a:pt x="1706" y="375"/>
                </a:lnTo>
                <a:lnTo>
                  <a:pt x="1706" y="376"/>
                </a:lnTo>
                <a:lnTo>
                  <a:pt x="1707" y="376"/>
                </a:lnTo>
                <a:lnTo>
                  <a:pt x="1707" y="378"/>
                </a:lnTo>
                <a:lnTo>
                  <a:pt x="1708" y="378"/>
                </a:lnTo>
                <a:lnTo>
                  <a:pt x="1710" y="378"/>
                </a:lnTo>
                <a:lnTo>
                  <a:pt x="1711" y="378"/>
                </a:lnTo>
                <a:lnTo>
                  <a:pt x="1711" y="379"/>
                </a:lnTo>
                <a:lnTo>
                  <a:pt x="1711" y="380"/>
                </a:lnTo>
                <a:lnTo>
                  <a:pt x="1711" y="381"/>
                </a:lnTo>
                <a:lnTo>
                  <a:pt x="1712" y="382"/>
                </a:lnTo>
                <a:lnTo>
                  <a:pt x="1712" y="381"/>
                </a:lnTo>
                <a:lnTo>
                  <a:pt x="1713" y="380"/>
                </a:lnTo>
                <a:lnTo>
                  <a:pt x="1713" y="381"/>
                </a:lnTo>
                <a:lnTo>
                  <a:pt x="1713" y="382"/>
                </a:lnTo>
                <a:lnTo>
                  <a:pt x="1713" y="383"/>
                </a:lnTo>
                <a:lnTo>
                  <a:pt x="1712" y="383"/>
                </a:lnTo>
                <a:lnTo>
                  <a:pt x="1712" y="384"/>
                </a:lnTo>
                <a:lnTo>
                  <a:pt x="1712" y="385"/>
                </a:lnTo>
                <a:lnTo>
                  <a:pt x="1711" y="386"/>
                </a:lnTo>
                <a:lnTo>
                  <a:pt x="1711" y="387"/>
                </a:lnTo>
                <a:lnTo>
                  <a:pt x="1710" y="387"/>
                </a:lnTo>
                <a:lnTo>
                  <a:pt x="1710" y="388"/>
                </a:lnTo>
                <a:lnTo>
                  <a:pt x="1710" y="389"/>
                </a:lnTo>
                <a:lnTo>
                  <a:pt x="1708" y="389"/>
                </a:lnTo>
                <a:lnTo>
                  <a:pt x="1708" y="390"/>
                </a:lnTo>
                <a:lnTo>
                  <a:pt x="1710" y="392"/>
                </a:lnTo>
                <a:lnTo>
                  <a:pt x="1710" y="393"/>
                </a:lnTo>
                <a:lnTo>
                  <a:pt x="1708" y="392"/>
                </a:lnTo>
                <a:lnTo>
                  <a:pt x="1707" y="392"/>
                </a:lnTo>
                <a:lnTo>
                  <a:pt x="1707" y="393"/>
                </a:lnTo>
                <a:lnTo>
                  <a:pt x="1707" y="394"/>
                </a:lnTo>
                <a:lnTo>
                  <a:pt x="1707" y="395"/>
                </a:lnTo>
                <a:lnTo>
                  <a:pt x="1706" y="395"/>
                </a:lnTo>
                <a:lnTo>
                  <a:pt x="1706" y="396"/>
                </a:lnTo>
                <a:lnTo>
                  <a:pt x="1705" y="398"/>
                </a:lnTo>
                <a:lnTo>
                  <a:pt x="1706" y="398"/>
                </a:lnTo>
                <a:lnTo>
                  <a:pt x="1706" y="399"/>
                </a:lnTo>
                <a:lnTo>
                  <a:pt x="1705" y="399"/>
                </a:lnTo>
                <a:lnTo>
                  <a:pt x="1705" y="401"/>
                </a:lnTo>
                <a:lnTo>
                  <a:pt x="1706" y="401"/>
                </a:lnTo>
                <a:lnTo>
                  <a:pt x="1707" y="401"/>
                </a:lnTo>
                <a:lnTo>
                  <a:pt x="1708" y="400"/>
                </a:lnTo>
                <a:lnTo>
                  <a:pt x="1710" y="400"/>
                </a:lnTo>
                <a:lnTo>
                  <a:pt x="1710" y="401"/>
                </a:lnTo>
                <a:lnTo>
                  <a:pt x="1711" y="401"/>
                </a:lnTo>
                <a:lnTo>
                  <a:pt x="1711" y="402"/>
                </a:lnTo>
                <a:lnTo>
                  <a:pt x="1712" y="403"/>
                </a:lnTo>
                <a:lnTo>
                  <a:pt x="1711" y="403"/>
                </a:lnTo>
                <a:lnTo>
                  <a:pt x="1711" y="404"/>
                </a:lnTo>
                <a:lnTo>
                  <a:pt x="1710" y="403"/>
                </a:lnTo>
                <a:lnTo>
                  <a:pt x="1710" y="402"/>
                </a:lnTo>
                <a:lnTo>
                  <a:pt x="1708" y="402"/>
                </a:lnTo>
                <a:lnTo>
                  <a:pt x="1708" y="403"/>
                </a:lnTo>
                <a:lnTo>
                  <a:pt x="1707" y="403"/>
                </a:lnTo>
                <a:lnTo>
                  <a:pt x="1706" y="403"/>
                </a:lnTo>
                <a:lnTo>
                  <a:pt x="1706" y="404"/>
                </a:lnTo>
                <a:lnTo>
                  <a:pt x="1707" y="404"/>
                </a:lnTo>
                <a:lnTo>
                  <a:pt x="1707" y="406"/>
                </a:lnTo>
                <a:lnTo>
                  <a:pt x="1706" y="406"/>
                </a:lnTo>
                <a:lnTo>
                  <a:pt x="1706" y="404"/>
                </a:lnTo>
                <a:lnTo>
                  <a:pt x="1705" y="404"/>
                </a:lnTo>
                <a:lnTo>
                  <a:pt x="1705" y="408"/>
                </a:lnTo>
                <a:lnTo>
                  <a:pt x="1705" y="409"/>
                </a:lnTo>
                <a:lnTo>
                  <a:pt x="1705" y="410"/>
                </a:lnTo>
                <a:lnTo>
                  <a:pt x="1708" y="411"/>
                </a:lnTo>
                <a:lnTo>
                  <a:pt x="1708" y="410"/>
                </a:lnTo>
                <a:lnTo>
                  <a:pt x="1708" y="409"/>
                </a:lnTo>
                <a:lnTo>
                  <a:pt x="1710" y="410"/>
                </a:lnTo>
                <a:lnTo>
                  <a:pt x="1710" y="409"/>
                </a:lnTo>
                <a:lnTo>
                  <a:pt x="1711" y="409"/>
                </a:lnTo>
                <a:lnTo>
                  <a:pt x="1711" y="408"/>
                </a:lnTo>
                <a:lnTo>
                  <a:pt x="1712" y="408"/>
                </a:lnTo>
                <a:lnTo>
                  <a:pt x="1713" y="408"/>
                </a:lnTo>
                <a:lnTo>
                  <a:pt x="1713" y="407"/>
                </a:lnTo>
                <a:lnTo>
                  <a:pt x="1713" y="407"/>
                </a:lnTo>
                <a:lnTo>
                  <a:pt x="1713" y="408"/>
                </a:lnTo>
                <a:lnTo>
                  <a:pt x="1714" y="409"/>
                </a:lnTo>
                <a:lnTo>
                  <a:pt x="1718" y="412"/>
                </a:lnTo>
                <a:lnTo>
                  <a:pt x="1719" y="413"/>
                </a:lnTo>
                <a:lnTo>
                  <a:pt x="1720" y="413"/>
                </a:lnTo>
                <a:lnTo>
                  <a:pt x="1722" y="413"/>
                </a:lnTo>
                <a:lnTo>
                  <a:pt x="1722" y="412"/>
                </a:lnTo>
                <a:lnTo>
                  <a:pt x="1724" y="412"/>
                </a:lnTo>
                <a:lnTo>
                  <a:pt x="1724" y="413"/>
                </a:lnTo>
                <a:lnTo>
                  <a:pt x="1722" y="413"/>
                </a:lnTo>
                <a:lnTo>
                  <a:pt x="1722" y="414"/>
                </a:lnTo>
                <a:lnTo>
                  <a:pt x="1725" y="415"/>
                </a:lnTo>
                <a:lnTo>
                  <a:pt x="1726" y="415"/>
                </a:lnTo>
                <a:lnTo>
                  <a:pt x="1726" y="415"/>
                </a:lnTo>
                <a:lnTo>
                  <a:pt x="1727" y="415"/>
                </a:lnTo>
                <a:lnTo>
                  <a:pt x="1727" y="416"/>
                </a:lnTo>
                <a:lnTo>
                  <a:pt x="1728" y="415"/>
                </a:lnTo>
                <a:lnTo>
                  <a:pt x="1728" y="416"/>
                </a:lnTo>
                <a:lnTo>
                  <a:pt x="1728" y="417"/>
                </a:lnTo>
                <a:lnTo>
                  <a:pt x="1729" y="417"/>
                </a:lnTo>
                <a:lnTo>
                  <a:pt x="1730" y="418"/>
                </a:lnTo>
                <a:lnTo>
                  <a:pt x="1732" y="417"/>
                </a:lnTo>
                <a:lnTo>
                  <a:pt x="1731" y="416"/>
                </a:lnTo>
                <a:lnTo>
                  <a:pt x="1730" y="416"/>
                </a:lnTo>
                <a:lnTo>
                  <a:pt x="1730" y="415"/>
                </a:lnTo>
                <a:lnTo>
                  <a:pt x="1730" y="415"/>
                </a:lnTo>
                <a:lnTo>
                  <a:pt x="1731" y="415"/>
                </a:lnTo>
                <a:lnTo>
                  <a:pt x="1731" y="415"/>
                </a:lnTo>
                <a:lnTo>
                  <a:pt x="1732" y="415"/>
                </a:lnTo>
                <a:lnTo>
                  <a:pt x="1732" y="416"/>
                </a:lnTo>
                <a:lnTo>
                  <a:pt x="1733" y="416"/>
                </a:lnTo>
                <a:lnTo>
                  <a:pt x="1731" y="413"/>
                </a:lnTo>
                <a:lnTo>
                  <a:pt x="1730" y="413"/>
                </a:lnTo>
                <a:lnTo>
                  <a:pt x="1730" y="412"/>
                </a:lnTo>
                <a:lnTo>
                  <a:pt x="1729" y="411"/>
                </a:lnTo>
                <a:lnTo>
                  <a:pt x="1729" y="410"/>
                </a:lnTo>
                <a:lnTo>
                  <a:pt x="1729" y="409"/>
                </a:lnTo>
                <a:lnTo>
                  <a:pt x="1729" y="408"/>
                </a:lnTo>
                <a:lnTo>
                  <a:pt x="1730" y="404"/>
                </a:lnTo>
                <a:lnTo>
                  <a:pt x="1730" y="402"/>
                </a:lnTo>
                <a:lnTo>
                  <a:pt x="1729" y="402"/>
                </a:lnTo>
                <a:lnTo>
                  <a:pt x="1729" y="401"/>
                </a:lnTo>
                <a:lnTo>
                  <a:pt x="1729" y="400"/>
                </a:lnTo>
                <a:lnTo>
                  <a:pt x="1729" y="399"/>
                </a:lnTo>
                <a:lnTo>
                  <a:pt x="1729" y="398"/>
                </a:lnTo>
                <a:lnTo>
                  <a:pt x="1728" y="398"/>
                </a:lnTo>
                <a:lnTo>
                  <a:pt x="1727" y="398"/>
                </a:lnTo>
                <a:lnTo>
                  <a:pt x="1727" y="397"/>
                </a:lnTo>
                <a:lnTo>
                  <a:pt x="1728" y="397"/>
                </a:lnTo>
                <a:lnTo>
                  <a:pt x="1729" y="397"/>
                </a:lnTo>
                <a:lnTo>
                  <a:pt x="1729" y="398"/>
                </a:lnTo>
                <a:lnTo>
                  <a:pt x="1730" y="398"/>
                </a:lnTo>
                <a:lnTo>
                  <a:pt x="1732" y="399"/>
                </a:lnTo>
                <a:lnTo>
                  <a:pt x="1732" y="398"/>
                </a:lnTo>
                <a:lnTo>
                  <a:pt x="1733" y="398"/>
                </a:lnTo>
                <a:lnTo>
                  <a:pt x="1733" y="397"/>
                </a:lnTo>
                <a:lnTo>
                  <a:pt x="1734" y="397"/>
                </a:lnTo>
                <a:lnTo>
                  <a:pt x="1735" y="395"/>
                </a:lnTo>
                <a:lnTo>
                  <a:pt x="1736" y="393"/>
                </a:lnTo>
                <a:lnTo>
                  <a:pt x="1736" y="392"/>
                </a:lnTo>
                <a:lnTo>
                  <a:pt x="1738" y="392"/>
                </a:lnTo>
                <a:lnTo>
                  <a:pt x="1738" y="393"/>
                </a:lnTo>
                <a:lnTo>
                  <a:pt x="1736" y="393"/>
                </a:lnTo>
                <a:lnTo>
                  <a:pt x="1736" y="394"/>
                </a:lnTo>
                <a:lnTo>
                  <a:pt x="1738" y="395"/>
                </a:lnTo>
                <a:lnTo>
                  <a:pt x="1736" y="395"/>
                </a:lnTo>
                <a:lnTo>
                  <a:pt x="1736" y="396"/>
                </a:lnTo>
                <a:lnTo>
                  <a:pt x="1738" y="398"/>
                </a:lnTo>
                <a:lnTo>
                  <a:pt x="1739" y="396"/>
                </a:lnTo>
                <a:lnTo>
                  <a:pt x="1738" y="394"/>
                </a:lnTo>
                <a:lnTo>
                  <a:pt x="1739" y="393"/>
                </a:lnTo>
                <a:lnTo>
                  <a:pt x="1738" y="389"/>
                </a:lnTo>
                <a:lnTo>
                  <a:pt x="1738" y="389"/>
                </a:lnTo>
                <a:lnTo>
                  <a:pt x="1738" y="388"/>
                </a:lnTo>
                <a:lnTo>
                  <a:pt x="1736" y="388"/>
                </a:lnTo>
                <a:lnTo>
                  <a:pt x="1735" y="388"/>
                </a:lnTo>
                <a:lnTo>
                  <a:pt x="1735" y="387"/>
                </a:lnTo>
                <a:lnTo>
                  <a:pt x="1736" y="387"/>
                </a:lnTo>
                <a:lnTo>
                  <a:pt x="1738" y="387"/>
                </a:lnTo>
                <a:lnTo>
                  <a:pt x="1740" y="388"/>
                </a:lnTo>
                <a:lnTo>
                  <a:pt x="1740" y="387"/>
                </a:lnTo>
                <a:lnTo>
                  <a:pt x="1740" y="386"/>
                </a:lnTo>
                <a:lnTo>
                  <a:pt x="1741" y="386"/>
                </a:lnTo>
                <a:lnTo>
                  <a:pt x="1741" y="387"/>
                </a:lnTo>
                <a:lnTo>
                  <a:pt x="1741" y="388"/>
                </a:lnTo>
                <a:lnTo>
                  <a:pt x="1741" y="389"/>
                </a:lnTo>
                <a:lnTo>
                  <a:pt x="1741" y="389"/>
                </a:lnTo>
                <a:lnTo>
                  <a:pt x="1741" y="393"/>
                </a:lnTo>
                <a:lnTo>
                  <a:pt x="1741" y="394"/>
                </a:lnTo>
                <a:lnTo>
                  <a:pt x="1741" y="395"/>
                </a:lnTo>
                <a:lnTo>
                  <a:pt x="1740" y="397"/>
                </a:lnTo>
                <a:lnTo>
                  <a:pt x="1742" y="399"/>
                </a:lnTo>
                <a:lnTo>
                  <a:pt x="1742" y="398"/>
                </a:lnTo>
                <a:lnTo>
                  <a:pt x="1744" y="396"/>
                </a:lnTo>
                <a:lnTo>
                  <a:pt x="1744" y="395"/>
                </a:lnTo>
                <a:lnTo>
                  <a:pt x="1744" y="394"/>
                </a:lnTo>
                <a:lnTo>
                  <a:pt x="1745" y="395"/>
                </a:lnTo>
                <a:lnTo>
                  <a:pt x="1746" y="396"/>
                </a:lnTo>
                <a:lnTo>
                  <a:pt x="1746" y="395"/>
                </a:lnTo>
                <a:lnTo>
                  <a:pt x="1747" y="392"/>
                </a:lnTo>
                <a:lnTo>
                  <a:pt x="1747" y="390"/>
                </a:lnTo>
                <a:lnTo>
                  <a:pt x="1748" y="392"/>
                </a:lnTo>
                <a:lnTo>
                  <a:pt x="1749" y="392"/>
                </a:lnTo>
                <a:lnTo>
                  <a:pt x="1750" y="390"/>
                </a:lnTo>
                <a:lnTo>
                  <a:pt x="1752" y="392"/>
                </a:lnTo>
                <a:lnTo>
                  <a:pt x="1753" y="392"/>
                </a:lnTo>
                <a:lnTo>
                  <a:pt x="1755" y="392"/>
                </a:lnTo>
                <a:lnTo>
                  <a:pt x="1754" y="390"/>
                </a:lnTo>
                <a:lnTo>
                  <a:pt x="1753" y="389"/>
                </a:lnTo>
                <a:lnTo>
                  <a:pt x="1754" y="389"/>
                </a:lnTo>
                <a:lnTo>
                  <a:pt x="1756" y="389"/>
                </a:lnTo>
                <a:lnTo>
                  <a:pt x="1756" y="389"/>
                </a:lnTo>
                <a:lnTo>
                  <a:pt x="1756" y="388"/>
                </a:lnTo>
                <a:lnTo>
                  <a:pt x="1757" y="388"/>
                </a:lnTo>
                <a:lnTo>
                  <a:pt x="1757" y="389"/>
                </a:lnTo>
                <a:lnTo>
                  <a:pt x="1758" y="389"/>
                </a:lnTo>
                <a:lnTo>
                  <a:pt x="1758" y="389"/>
                </a:lnTo>
                <a:lnTo>
                  <a:pt x="1760" y="388"/>
                </a:lnTo>
                <a:lnTo>
                  <a:pt x="1760" y="387"/>
                </a:lnTo>
                <a:lnTo>
                  <a:pt x="1760" y="386"/>
                </a:lnTo>
                <a:lnTo>
                  <a:pt x="1761" y="385"/>
                </a:lnTo>
                <a:lnTo>
                  <a:pt x="1761" y="384"/>
                </a:lnTo>
                <a:lnTo>
                  <a:pt x="1762" y="384"/>
                </a:lnTo>
                <a:lnTo>
                  <a:pt x="1762" y="385"/>
                </a:lnTo>
                <a:lnTo>
                  <a:pt x="1762" y="388"/>
                </a:lnTo>
                <a:lnTo>
                  <a:pt x="1763" y="388"/>
                </a:lnTo>
                <a:lnTo>
                  <a:pt x="1763" y="389"/>
                </a:lnTo>
                <a:lnTo>
                  <a:pt x="1765" y="389"/>
                </a:lnTo>
                <a:lnTo>
                  <a:pt x="1765" y="388"/>
                </a:lnTo>
                <a:lnTo>
                  <a:pt x="1765" y="387"/>
                </a:lnTo>
                <a:lnTo>
                  <a:pt x="1765" y="386"/>
                </a:lnTo>
                <a:lnTo>
                  <a:pt x="1766" y="386"/>
                </a:lnTo>
                <a:lnTo>
                  <a:pt x="1766" y="387"/>
                </a:lnTo>
                <a:lnTo>
                  <a:pt x="1767" y="387"/>
                </a:lnTo>
                <a:lnTo>
                  <a:pt x="1767" y="388"/>
                </a:lnTo>
                <a:lnTo>
                  <a:pt x="1767" y="389"/>
                </a:lnTo>
                <a:lnTo>
                  <a:pt x="1768" y="389"/>
                </a:lnTo>
                <a:lnTo>
                  <a:pt x="1769" y="389"/>
                </a:lnTo>
                <a:lnTo>
                  <a:pt x="1770" y="389"/>
                </a:lnTo>
                <a:lnTo>
                  <a:pt x="1770" y="389"/>
                </a:lnTo>
                <a:lnTo>
                  <a:pt x="1769" y="389"/>
                </a:lnTo>
                <a:lnTo>
                  <a:pt x="1769" y="390"/>
                </a:lnTo>
                <a:lnTo>
                  <a:pt x="1769" y="393"/>
                </a:lnTo>
                <a:lnTo>
                  <a:pt x="1769" y="394"/>
                </a:lnTo>
                <a:lnTo>
                  <a:pt x="1770" y="396"/>
                </a:lnTo>
                <a:lnTo>
                  <a:pt x="1770" y="397"/>
                </a:lnTo>
                <a:lnTo>
                  <a:pt x="1769" y="398"/>
                </a:lnTo>
                <a:lnTo>
                  <a:pt x="1770" y="399"/>
                </a:lnTo>
                <a:lnTo>
                  <a:pt x="1771" y="400"/>
                </a:lnTo>
                <a:lnTo>
                  <a:pt x="1772" y="400"/>
                </a:lnTo>
                <a:lnTo>
                  <a:pt x="1772" y="401"/>
                </a:lnTo>
                <a:lnTo>
                  <a:pt x="1773" y="401"/>
                </a:lnTo>
                <a:lnTo>
                  <a:pt x="1772" y="402"/>
                </a:lnTo>
                <a:lnTo>
                  <a:pt x="1773" y="404"/>
                </a:lnTo>
                <a:lnTo>
                  <a:pt x="1773" y="406"/>
                </a:lnTo>
                <a:lnTo>
                  <a:pt x="1774" y="407"/>
                </a:lnTo>
                <a:lnTo>
                  <a:pt x="1775" y="406"/>
                </a:lnTo>
                <a:lnTo>
                  <a:pt x="1775" y="404"/>
                </a:lnTo>
                <a:lnTo>
                  <a:pt x="1776" y="403"/>
                </a:lnTo>
                <a:lnTo>
                  <a:pt x="1777" y="402"/>
                </a:lnTo>
                <a:lnTo>
                  <a:pt x="1777" y="401"/>
                </a:lnTo>
                <a:lnTo>
                  <a:pt x="1776" y="401"/>
                </a:lnTo>
                <a:lnTo>
                  <a:pt x="1776" y="400"/>
                </a:lnTo>
                <a:lnTo>
                  <a:pt x="1777" y="401"/>
                </a:lnTo>
                <a:lnTo>
                  <a:pt x="1779" y="401"/>
                </a:lnTo>
                <a:lnTo>
                  <a:pt x="1779" y="400"/>
                </a:lnTo>
                <a:lnTo>
                  <a:pt x="1777" y="399"/>
                </a:lnTo>
                <a:lnTo>
                  <a:pt x="1777" y="398"/>
                </a:lnTo>
                <a:lnTo>
                  <a:pt x="1779" y="398"/>
                </a:lnTo>
                <a:lnTo>
                  <a:pt x="1779" y="397"/>
                </a:lnTo>
                <a:lnTo>
                  <a:pt x="1780" y="397"/>
                </a:lnTo>
                <a:lnTo>
                  <a:pt x="1781" y="400"/>
                </a:lnTo>
                <a:lnTo>
                  <a:pt x="1782" y="400"/>
                </a:lnTo>
                <a:lnTo>
                  <a:pt x="1782" y="399"/>
                </a:lnTo>
                <a:lnTo>
                  <a:pt x="1783" y="399"/>
                </a:lnTo>
                <a:lnTo>
                  <a:pt x="1784" y="399"/>
                </a:lnTo>
                <a:lnTo>
                  <a:pt x="1783" y="398"/>
                </a:lnTo>
                <a:lnTo>
                  <a:pt x="1782" y="398"/>
                </a:lnTo>
                <a:lnTo>
                  <a:pt x="1783" y="397"/>
                </a:lnTo>
                <a:lnTo>
                  <a:pt x="1781" y="393"/>
                </a:lnTo>
                <a:lnTo>
                  <a:pt x="1780" y="392"/>
                </a:lnTo>
                <a:lnTo>
                  <a:pt x="1779" y="393"/>
                </a:lnTo>
                <a:lnTo>
                  <a:pt x="1779" y="392"/>
                </a:lnTo>
                <a:lnTo>
                  <a:pt x="1779" y="390"/>
                </a:lnTo>
                <a:lnTo>
                  <a:pt x="1777" y="390"/>
                </a:lnTo>
                <a:lnTo>
                  <a:pt x="1777" y="389"/>
                </a:lnTo>
                <a:lnTo>
                  <a:pt x="1777" y="389"/>
                </a:lnTo>
                <a:lnTo>
                  <a:pt x="1779" y="389"/>
                </a:lnTo>
                <a:lnTo>
                  <a:pt x="1779" y="389"/>
                </a:lnTo>
                <a:lnTo>
                  <a:pt x="1779" y="390"/>
                </a:lnTo>
                <a:lnTo>
                  <a:pt x="1780" y="390"/>
                </a:lnTo>
                <a:lnTo>
                  <a:pt x="1781" y="390"/>
                </a:lnTo>
                <a:lnTo>
                  <a:pt x="1781" y="389"/>
                </a:lnTo>
                <a:lnTo>
                  <a:pt x="1781" y="389"/>
                </a:lnTo>
                <a:lnTo>
                  <a:pt x="1782" y="389"/>
                </a:lnTo>
                <a:lnTo>
                  <a:pt x="1782" y="388"/>
                </a:lnTo>
                <a:lnTo>
                  <a:pt x="1782" y="387"/>
                </a:lnTo>
                <a:lnTo>
                  <a:pt x="1782" y="386"/>
                </a:lnTo>
                <a:lnTo>
                  <a:pt x="1783" y="386"/>
                </a:lnTo>
                <a:lnTo>
                  <a:pt x="1783" y="387"/>
                </a:lnTo>
                <a:lnTo>
                  <a:pt x="1783" y="388"/>
                </a:lnTo>
                <a:lnTo>
                  <a:pt x="1783" y="389"/>
                </a:lnTo>
                <a:lnTo>
                  <a:pt x="1782" y="389"/>
                </a:lnTo>
                <a:lnTo>
                  <a:pt x="1782" y="389"/>
                </a:lnTo>
                <a:lnTo>
                  <a:pt x="1783" y="389"/>
                </a:lnTo>
                <a:lnTo>
                  <a:pt x="1784" y="392"/>
                </a:lnTo>
                <a:lnTo>
                  <a:pt x="1785" y="397"/>
                </a:lnTo>
                <a:lnTo>
                  <a:pt x="1786" y="397"/>
                </a:lnTo>
                <a:lnTo>
                  <a:pt x="1786" y="396"/>
                </a:lnTo>
                <a:lnTo>
                  <a:pt x="1786" y="395"/>
                </a:lnTo>
                <a:lnTo>
                  <a:pt x="1786" y="394"/>
                </a:lnTo>
                <a:lnTo>
                  <a:pt x="1786" y="393"/>
                </a:lnTo>
                <a:lnTo>
                  <a:pt x="1786" y="392"/>
                </a:lnTo>
                <a:lnTo>
                  <a:pt x="1787" y="393"/>
                </a:lnTo>
                <a:lnTo>
                  <a:pt x="1787" y="392"/>
                </a:lnTo>
                <a:lnTo>
                  <a:pt x="1787" y="390"/>
                </a:lnTo>
                <a:lnTo>
                  <a:pt x="1787" y="389"/>
                </a:lnTo>
                <a:lnTo>
                  <a:pt x="1787" y="389"/>
                </a:lnTo>
                <a:lnTo>
                  <a:pt x="1787" y="388"/>
                </a:lnTo>
                <a:lnTo>
                  <a:pt x="1788" y="387"/>
                </a:lnTo>
                <a:lnTo>
                  <a:pt x="1788" y="388"/>
                </a:lnTo>
                <a:lnTo>
                  <a:pt x="1788" y="389"/>
                </a:lnTo>
                <a:lnTo>
                  <a:pt x="1788" y="389"/>
                </a:lnTo>
                <a:lnTo>
                  <a:pt x="1788" y="390"/>
                </a:lnTo>
                <a:lnTo>
                  <a:pt x="1788" y="392"/>
                </a:lnTo>
                <a:lnTo>
                  <a:pt x="1788" y="394"/>
                </a:lnTo>
                <a:lnTo>
                  <a:pt x="1788" y="396"/>
                </a:lnTo>
                <a:lnTo>
                  <a:pt x="1790" y="397"/>
                </a:lnTo>
                <a:lnTo>
                  <a:pt x="1790" y="396"/>
                </a:lnTo>
                <a:lnTo>
                  <a:pt x="1790" y="395"/>
                </a:lnTo>
                <a:lnTo>
                  <a:pt x="1790" y="394"/>
                </a:lnTo>
                <a:lnTo>
                  <a:pt x="1790" y="393"/>
                </a:lnTo>
                <a:lnTo>
                  <a:pt x="1790" y="390"/>
                </a:lnTo>
                <a:lnTo>
                  <a:pt x="1790" y="389"/>
                </a:lnTo>
                <a:lnTo>
                  <a:pt x="1790" y="389"/>
                </a:lnTo>
                <a:lnTo>
                  <a:pt x="1789" y="389"/>
                </a:lnTo>
                <a:lnTo>
                  <a:pt x="1789" y="389"/>
                </a:lnTo>
                <a:lnTo>
                  <a:pt x="1789" y="388"/>
                </a:lnTo>
                <a:lnTo>
                  <a:pt x="1790" y="388"/>
                </a:lnTo>
                <a:lnTo>
                  <a:pt x="1790" y="388"/>
                </a:lnTo>
                <a:lnTo>
                  <a:pt x="1790" y="389"/>
                </a:lnTo>
                <a:lnTo>
                  <a:pt x="1790" y="389"/>
                </a:lnTo>
                <a:lnTo>
                  <a:pt x="1791" y="389"/>
                </a:lnTo>
                <a:lnTo>
                  <a:pt x="1791" y="389"/>
                </a:lnTo>
                <a:lnTo>
                  <a:pt x="1793" y="389"/>
                </a:lnTo>
                <a:lnTo>
                  <a:pt x="1793" y="388"/>
                </a:lnTo>
                <a:lnTo>
                  <a:pt x="1793" y="387"/>
                </a:lnTo>
                <a:lnTo>
                  <a:pt x="1793" y="386"/>
                </a:lnTo>
                <a:lnTo>
                  <a:pt x="1793" y="385"/>
                </a:lnTo>
                <a:lnTo>
                  <a:pt x="1793" y="384"/>
                </a:lnTo>
                <a:lnTo>
                  <a:pt x="1791" y="383"/>
                </a:lnTo>
                <a:lnTo>
                  <a:pt x="1790" y="383"/>
                </a:lnTo>
                <a:lnTo>
                  <a:pt x="1790" y="382"/>
                </a:lnTo>
                <a:lnTo>
                  <a:pt x="1790" y="381"/>
                </a:lnTo>
                <a:lnTo>
                  <a:pt x="1791" y="381"/>
                </a:lnTo>
                <a:lnTo>
                  <a:pt x="1791" y="382"/>
                </a:lnTo>
                <a:lnTo>
                  <a:pt x="1791" y="383"/>
                </a:lnTo>
                <a:lnTo>
                  <a:pt x="1793" y="383"/>
                </a:lnTo>
                <a:lnTo>
                  <a:pt x="1793" y="382"/>
                </a:lnTo>
                <a:lnTo>
                  <a:pt x="1794" y="381"/>
                </a:lnTo>
                <a:lnTo>
                  <a:pt x="1794" y="380"/>
                </a:lnTo>
                <a:lnTo>
                  <a:pt x="1793" y="380"/>
                </a:lnTo>
                <a:lnTo>
                  <a:pt x="1793" y="379"/>
                </a:lnTo>
                <a:lnTo>
                  <a:pt x="1793" y="378"/>
                </a:lnTo>
                <a:lnTo>
                  <a:pt x="1794" y="379"/>
                </a:lnTo>
                <a:lnTo>
                  <a:pt x="1795" y="379"/>
                </a:lnTo>
                <a:lnTo>
                  <a:pt x="1795" y="378"/>
                </a:lnTo>
                <a:lnTo>
                  <a:pt x="1794" y="378"/>
                </a:lnTo>
                <a:lnTo>
                  <a:pt x="1794" y="376"/>
                </a:lnTo>
                <a:lnTo>
                  <a:pt x="1795" y="378"/>
                </a:lnTo>
                <a:lnTo>
                  <a:pt x="1795" y="376"/>
                </a:lnTo>
                <a:lnTo>
                  <a:pt x="1795" y="375"/>
                </a:lnTo>
                <a:lnTo>
                  <a:pt x="1795" y="374"/>
                </a:lnTo>
                <a:lnTo>
                  <a:pt x="1796" y="374"/>
                </a:lnTo>
                <a:lnTo>
                  <a:pt x="1796" y="375"/>
                </a:lnTo>
                <a:lnTo>
                  <a:pt x="1796" y="376"/>
                </a:lnTo>
                <a:lnTo>
                  <a:pt x="1796" y="378"/>
                </a:lnTo>
                <a:lnTo>
                  <a:pt x="1797" y="378"/>
                </a:lnTo>
                <a:lnTo>
                  <a:pt x="1798" y="378"/>
                </a:lnTo>
                <a:lnTo>
                  <a:pt x="1798" y="376"/>
                </a:lnTo>
                <a:lnTo>
                  <a:pt x="1798" y="375"/>
                </a:lnTo>
                <a:lnTo>
                  <a:pt x="1798" y="374"/>
                </a:lnTo>
                <a:lnTo>
                  <a:pt x="1799" y="373"/>
                </a:lnTo>
                <a:lnTo>
                  <a:pt x="1799" y="374"/>
                </a:lnTo>
                <a:lnTo>
                  <a:pt x="1799" y="375"/>
                </a:lnTo>
                <a:lnTo>
                  <a:pt x="1799" y="376"/>
                </a:lnTo>
                <a:lnTo>
                  <a:pt x="1799" y="378"/>
                </a:lnTo>
                <a:lnTo>
                  <a:pt x="1799" y="379"/>
                </a:lnTo>
                <a:lnTo>
                  <a:pt x="1799" y="380"/>
                </a:lnTo>
                <a:lnTo>
                  <a:pt x="1800" y="380"/>
                </a:lnTo>
                <a:lnTo>
                  <a:pt x="1800" y="379"/>
                </a:lnTo>
                <a:lnTo>
                  <a:pt x="1801" y="379"/>
                </a:lnTo>
                <a:lnTo>
                  <a:pt x="1801" y="378"/>
                </a:lnTo>
                <a:lnTo>
                  <a:pt x="1801" y="376"/>
                </a:lnTo>
                <a:lnTo>
                  <a:pt x="1801" y="375"/>
                </a:lnTo>
                <a:lnTo>
                  <a:pt x="1802" y="375"/>
                </a:lnTo>
                <a:lnTo>
                  <a:pt x="1802" y="374"/>
                </a:lnTo>
                <a:lnTo>
                  <a:pt x="1802" y="373"/>
                </a:lnTo>
                <a:lnTo>
                  <a:pt x="1802" y="372"/>
                </a:lnTo>
                <a:lnTo>
                  <a:pt x="1803" y="372"/>
                </a:lnTo>
                <a:lnTo>
                  <a:pt x="1803" y="373"/>
                </a:lnTo>
                <a:lnTo>
                  <a:pt x="1803" y="374"/>
                </a:lnTo>
                <a:lnTo>
                  <a:pt x="1803" y="375"/>
                </a:lnTo>
                <a:lnTo>
                  <a:pt x="1802" y="376"/>
                </a:lnTo>
                <a:lnTo>
                  <a:pt x="1802" y="378"/>
                </a:lnTo>
                <a:lnTo>
                  <a:pt x="1803" y="379"/>
                </a:lnTo>
                <a:lnTo>
                  <a:pt x="1802" y="379"/>
                </a:lnTo>
                <a:lnTo>
                  <a:pt x="1801" y="379"/>
                </a:lnTo>
                <a:lnTo>
                  <a:pt x="1801" y="380"/>
                </a:lnTo>
                <a:lnTo>
                  <a:pt x="1802" y="380"/>
                </a:lnTo>
                <a:lnTo>
                  <a:pt x="1802" y="381"/>
                </a:lnTo>
                <a:lnTo>
                  <a:pt x="1802" y="382"/>
                </a:lnTo>
                <a:lnTo>
                  <a:pt x="1803" y="382"/>
                </a:lnTo>
                <a:lnTo>
                  <a:pt x="1803" y="383"/>
                </a:lnTo>
                <a:lnTo>
                  <a:pt x="1803" y="384"/>
                </a:lnTo>
                <a:lnTo>
                  <a:pt x="1804" y="384"/>
                </a:lnTo>
                <a:lnTo>
                  <a:pt x="1805" y="384"/>
                </a:lnTo>
                <a:lnTo>
                  <a:pt x="1805" y="385"/>
                </a:lnTo>
                <a:lnTo>
                  <a:pt x="1804" y="385"/>
                </a:lnTo>
                <a:lnTo>
                  <a:pt x="1803" y="385"/>
                </a:lnTo>
                <a:lnTo>
                  <a:pt x="1803" y="386"/>
                </a:lnTo>
                <a:lnTo>
                  <a:pt x="1804" y="386"/>
                </a:lnTo>
                <a:lnTo>
                  <a:pt x="1804" y="387"/>
                </a:lnTo>
                <a:lnTo>
                  <a:pt x="1805" y="387"/>
                </a:lnTo>
                <a:lnTo>
                  <a:pt x="1807" y="386"/>
                </a:lnTo>
                <a:lnTo>
                  <a:pt x="1807" y="385"/>
                </a:lnTo>
                <a:lnTo>
                  <a:pt x="1808" y="385"/>
                </a:lnTo>
                <a:lnTo>
                  <a:pt x="1807" y="384"/>
                </a:lnTo>
                <a:lnTo>
                  <a:pt x="1808" y="383"/>
                </a:lnTo>
                <a:lnTo>
                  <a:pt x="1807" y="383"/>
                </a:lnTo>
                <a:lnTo>
                  <a:pt x="1807" y="382"/>
                </a:lnTo>
                <a:lnTo>
                  <a:pt x="1808" y="382"/>
                </a:lnTo>
                <a:lnTo>
                  <a:pt x="1808" y="381"/>
                </a:lnTo>
                <a:lnTo>
                  <a:pt x="1809" y="381"/>
                </a:lnTo>
                <a:lnTo>
                  <a:pt x="1809" y="382"/>
                </a:lnTo>
                <a:lnTo>
                  <a:pt x="1810" y="381"/>
                </a:lnTo>
                <a:lnTo>
                  <a:pt x="1810" y="380"/>
                </a:lnTo>
                <a:lnTo>
                  <a:pt x="1811" y="379"/>
                </a:lnTo>
                <a:lnTo>
                  <a:pt x="1810" y="379"/>
                </a:lnTo>
                <a:lnTo>
                  <a:pt x="1810" y="378"/>
                </a:lnTo>
                <a:lnTo>
                  <a:pt x="1811" y="378"/>
                </a:lnTo>
                <a:lnTo>
                  <a:pt x="1812" y="378"/>
                </a:lnTo>
                <a:lnTo>
                  <a:pt x="1813" y="378"/>
                </a:lnTo>
                <a:lnTo>
                  <a:pt x="1813" y="379"/>
                </a:lnTo>
                <a:lnTo>
                  <a:pt x="1813" y="380"/>
                </a:lnTo>
                <a:lnTo>
                  <a:pt x="1813" y="381"/>
                </a:lnTo>
                <a:lnTo>
                  <a:pt x="1812" y="381"/>
                </a:lnTo>
                <a:lnTo>
                  <a:pt x="1813" y="382"/>
                </a:lnTo>
                <a:lnTo>
                  <a:pt x="1813" y="383"/>
                </a:lnTo>
                <a:lnTo>
                  <a:pt x="1814" y="383"/>
                </a:lnTo>
                <a:lnTo>
                  <a:pt x="1815" y="383"/>
                </a:lnTo>
                <a:lnTo>
                  <a:pt x="1816" y="383"/>
                </a:lnTo>
                <a:lnTo>
                  <a:pt x="1816" y="382"/>
                </a:lnTo>
                <a:lnTo>
                  <a:pt x="1817" y="382"/>
                </a:lnTo>
                <a:lnTo>
                  <a:pt x="1818" y="382"/>
                </a:lnTo>
                <a:lnTo>
                  <a:pt x="1819" y="381"/>
                </a:lnTo>
                <a:lnTo>
                  <a:pt x="1818" y="381"/>
                </a:lnTo>
                <a:lnTo>
                  <a:pt x="1818" y="380"/>
                </a:lnTo>
                <a:lnTo>
                  <a:pt x="1818" y="379"/>
                </a:lnTo>
                <a:lnTo>
                  <a:pt x="1817" y="379"/>
                </a:lnTo>
                <a:lnTo>
                  <a:pt x="1818" y="378"/>
                </a:lnTo>
                <a:lnTo>
                  <a:pt x="1818" y="376"/>
                </a:lnTo>
                <a:lnTo>
                  <a:pt x="1818" y="375"/>
                </a:lnTo>
                <a:lnTo>
                  <a:pt x="1818" y="374"/>
                </a:lnTo>
                <a:lnTo>
                  <a:pt x="1819" y="374"/>
                </a:lnTo>
                <a:lnTo>
                  <a:pt x="1819" y="373"/>
                </a:lnTo>
                <a:lnTo>
                  <a:pt x="1819" y="372"/>
                </a:lnTo>
                <a:lnTo>
                  <a:pt x="1819" y="371"/>
                </a:lnTo>
                <a:lnTo>
                  <a:pt x="1818" y="371"/>
                </a:lnTo>
                <a:lnTo>
                  <a:pt x="1817" y="371"/>
                </a:lnTo>
                <a:lnTo>
                  <a:pt x="1816" y="371"/>
                </a:lnTo>
                <a:lnTo>
                  <a:pt x="1816" y="370"/>
                </a:lnTo>
                <a:lnTo>
                  <a:pt x="1817" y="370"/>
                </a:lnTo>
                <a:lnTo>
                  <a:pt x="1818" y="370"/>
                </a:lnTo>
                <a:lnTo>
                  <a:pt x="1819" y="370"/>
                </a:lnTo>
                <a:lnTo>
                  <a:pt x="1821" y="370"/>
                </a:lnTo>
                <a:lnTo>
                  <a:pt x="1823" y="369"/>
                </a:lnTo>
                <a:lnTo>
                  <a:pt x="1824" y="368"/>
                </a:lnTo>
                <a:lnTo>
                  <a:pt x="1825" y="368"/>
                </a:lnTo>
                <a:lnTo>
                  <a:pt x="1825" y="369"/>
                </a:lnTo>
                <a:lnTo>
                  <a:pt x="1826" y="369"/>
                </a:lnTo>
                <a:lnTo>
                  <a:pt x="1826" y="370"/>
                </a:lnTo>
                <a:lnTo>
                  <a:pt x="1827" y="372"/>
                </a:lnTo>
                <a:lnTo>
                  <a:pt x="1828" y="372"/>
                </a:lnTo>
                <a:lnTo>
                  <a:pt x="1830" y="373"/>
                </a:lnTo>
                <a:lnTo>
                  <a:pt x="1830" y="372"/>
                </a:lnTo>
                <a:lnTo>
                  <a:pt x="1831" y="371"/>
                </a:lnTo>
                <a:lnTo>
                  <a:pt x="1830" y="371"/>
                </a:lnTo>
                <a:lnTo>
                  <a:pt x="1830" y="370"/>
                </a:lnTo>
                <a:lnTo>
                  <a:pt x="1830" y="369"/>
                </a:lnTo>
                <a:lnTo>
                  <a:pt x="1829" y="369"/>
                </a:lnTo>
                <a:lnTo>
                  <a:pt x="1830" y="368"/>
                </a:lnTo>
                <a:lnTo>
                  <a:pt x="1831" y="368"/>
                </a:lnTo>
                <a:lnTo>
                  <a:pt x="1832" y="368"/>
                </a:lnTo>
                <a:lnTo>
                  <a:pt x="1832" y="369"/>
                </a:lnTo>
                <a:lnTo>
                  <a:pt x="1831" y="369"/>
                </a:lnTo>
                <a:lnTo>
                  <a:pt x="1831" y="370"/>
                </a:lnTo>
                <a:lnTo>
                  <a:pt x="1832" y="370"/>
                </a:lnTo>
                <a:lnTo>
                  <a:pt x="1832" y="371"/>
                </a:lnTo>
                <a:lnTo>
                  <a:pt x="1832" y="372"/>
                </a:lnTo>
                <a:lnTo>
                  <a:pt x="1833" y="374"/>
                </a:lnTo>
                <a:lnTo>
                  <a:pt x="1833" y="373"/>
                </a:lnTo>
                <a:lnTo>
                  <a:pt x="1835" y="373"/>
                </a:lnTo>
                <a:lnTo>
                  <a:pt x="1835" y="372"/>
                </a:lnTo>
                <a:lnTo>
                  <a:pt x="1835" y="371"/>
                </a:lnTo>
                <a:lnTo>
                  <a:pt x="1836" y="371"/>
                </a:lnTo>
                <a:lnTo>
                  <a:pt x="1836" y="370"/>
                </a:lnTo>
                <a:lnTo>
                  <a:pt x="1837" y="371"/>
                </a:lnTo>
                <a:lnTo>
                  <a:pt x="1837" y="370"/>
                </a:lnTo>
                <a:lnTo>
                  <a:pt x="1838" y="370"/>
                </a:lnTo>
                <a:lnTo>
                  <a:pt x="1838" y="369"/>
                </a:lnTo>
                <a:lnTo>
                  <a:pt x="1838" y="368"/>
                </a:lnTo>
                <a:lnTo>
                  <a:pt x="1837" y="368"/>
                </a:lnTo>
                <a:lnTo>
                  <a:pt x="1837" y="367"/>
                </a:lnTo>
                <a:lnTo>
                  <a:pt x="1838" y="367"/>
                </a:lnTo>
                <a:lnTo>
                  <a:pt x="1837" y="366"/>
                </a:lnTo>
                <a:lnTo>
                  <a:pt x="1837" y="365"/>
                </a:lnTo>
                <a:lnTo>
                  <a:pt x="1836" y="365"/>
                </a:lnTo>
                <a:lnTo>
                  <a:pt x="1836" y="364"/>
                </a:lnTo>
                <a:lnTo>
                  <a:pt x="1836" y="364"/>
                </a:lnTo>
                <a:lnTo>
                  <a:pt x="1835" y="364"/>
                </a:lnTo>
                <a:lnTo>
                  <a:pt x="1835" y="362"/>
                </a:lnTo>
                <a:lnTo>
                  <a:pt x="1835" y="361"/>
                </a:lnTo>
                <a:lnTo>
                  <a:pt x="1835" y="360"/>
                </a:lnTo>
                <a:lnTo>
                  <a:pt x="1835" y="359"/>
                </a:lnTo>
                <a:lnTo>
                  <a:pt x="1836" y="359"/>
                </a:lnTo>
                <a:lnTo>
                  <a:pt x="1836" y="360"/>
                </a:lnTo>
                <a:lnTo>
                  <a:pt x="1836" y="361"/>
                </a:lnTo>
                <a:lnTo>
                  <a:pt x="1836" y="362"/>
                </a:lnTo>
                <a:lnTo>
                  <a:pt x="1838" y="361"/>
                </a:lnTo>
                <a:lnTo>
                  <a:pt x="1838" y="360"/>
                </a:lnTo>
                <a:lnTo>
                  <a:pt x="1839" y="360"/>
                </a:lnTo>
                <a:lnTo>
                  <a:pt x="1839" y="361"/>
                </a:lnTo>
                <a:lnTo>
                  <a:pt x="1842" y="360"/>
                </a:lnTo>
                <a:lnTo>
                  <a:pt x="1842" y="360"/>
                </a:lnTo>
                <a:lnTo>
                  <a:pt x="1843" y="360"/>
                </a:lnTo>
                <a:lnTo>
                  <a:pt x="1842" y="361"/>
                </a:lnTo>
                <a:lnTo>
                  <a:pt x="1842" y="362"/>
                </a:lnTo>
                <a:lnTo>
                  <a:pt x="1842" y="364"/>
                </a:lnTo>
                <a:lnTo>
                  <a:pt x="1842" y="365"/>
                </a:lnTo>
                <a:lnTo>
                  <a:pt x="1843" y="367"/>
                </a:lnTo>
                <a:lnTo>
                  <a:pt x="1844" y="370"/>
                </a:lnTo>
                <a:lnTo>
                  <a:pt x="1845" y="370"/>
                </a:lnTo>
                <a:lnTo>
                  <a:pt x="1845" y="369"/>
                </a:lnTo>
                <a:lnTo>
                  <a:pt x="1846" y="369"/>
                </a:lnTo>
                <a:lnTo>
                  <a:pt x="1845" y="368"/>
                </a:lnTo>
                <a:lnTo>
                  <a:pt x="1845" y="367"/>
                </a:lnTo>
                <a:lnTo>
                  <a:pt x="1845" y="366"/>
                </a:lnTo>
                <a:lnTo>
                  <a:pt x="1845" y="365"/>
                </a:lnTo>
                <a:lnTo>
                  <a:pt x="1846" y="365"/>
                </a:lnTo>
                <a:lnTo>
                  <a:pt x="1847" y="365"/>
                </a:lnTo>
                <a:lnTo>
                  <a:pt x="1849" y="365"/>
                </a:lnTo>
                <a:lnTo>
                  <a:pt x="1847" y="368"/>
                </a:lnTo>
                <a:lnTo>
                  <a:pt x="1849" y="368"/>
                </a:lnTo>
                <a:lnTo>
                  <a:pt x="1852" y="368"/>
                </a:lnTo>
                <a:lnTo>
                  <a:pt x="1853" y="367"/>
                </a:lnTo>
                <a:lnTo>
                  <a:pt x="1852" y="367"/>
                </a:lnTo>
                <a:lnTo>
                  <a:pt x="1852" y="366"/>
                </a:lnTo>
                <a:lnTo>
                  <a:pt x="1853" y="366"/>
                </a:lnTo>
                <a:lnTo>
                  <a:pt x="1853" y="365"/>
                </a:lnTo>
                <a:lnTo>
                  <a:pt x="1854" y="365"/>
                </a:lnTo>
                <a:lnTo>
                  <a:pt x="1856" y="364"/>
                </a:lnTo>
                <a:lnTo>
                  <a:pt x="1857" y="364"/>
                </a:lnTo>
                <a:lnTo>
                  <a:pt x="1857" y="364"/>
                </a:lnTo>
                <a:lnTo>
                  <a:pt x="1857" y="362"/>
                </a:lnTo>
                <a:lnTo>
                  <a:pt x="1858" y="361"/>
                </a:lnTo>
                <a:lnTo>
                  <a:pt x="1859" y="360"/>
                </a:lnTo>
                <a:lnTo>
                  <a:pt x="1860" y="359"/>
                </a:lnTo>
                <a:lnTo>
                  <a:pt x="1861" y="359"/>
                </a:lnTo>
                <a:lnTo>
                  <a:pt x="1861" y="358"/>
                </a:lnTo>
                <a:lnTo>
                  <a:pt x="1861" y="357"/>
                </a:lnTo>
                <a:lnTo>
                  <a:pt x="1861" y="356"/>
                </a:lnTo>
                <a:lnTo>
                  <a:pt x="1861" y="355"/>
                </a:lnTo>
                <a:lnTo>
                  <a:pt x="1863" y="355"/>
                </a:lnTo>
                <a:lnTo>
                  <a:pt x="1864" y="355"/>
                </a:lnTo>
                <a:lnTo>
                  <a:pt x="1864" y="354"/>
                </a:lnTo>
                <a:lnTo>
                  <a:pt x="1865" y="354"/>
                </a:lnTo>
                <a:lnTo>
                  <a:pt x="1865" y="353"/>
                </a:lnTo>
                <a:lnTo>
                  <a:pt x="1865" y="352"/>
                </a:lnTo>
                <a:lnTo>
                  <a:pt x="1866" y="352"/>
                </a:lnTo>
                <a:lnTo>
                  <a:pt x="1868" y="352"/>
                </a:lnTo>
                <a:lnTo>
                  <a:pt x="1868" y="352"/>
                </a:lnTo>
                <a:lnTo>
                  <a:pt x="1868" y="351"/>
                </a:lnTo>
                <a:lnTo>
                  <a:pt x="1869" y="351"/>
                </a:lnTo>
                <a:lnTo>
                  <a:pt x="1869" y="350"/>
                </a:lnTo>
                <a:lnTo>
                  <a:pt x="1870" y="350"/>
                </a:lnTo>
                <a:lnTo>
                  <a:pt x="1870" y="348"/>
                </a:lnTo>
                <a:lnTo>
                  <a:pt x="1871" y="348"/>
                </a:lnTo>
                <a:lnTo>
                  <a:pt x="1871" y="347"/>
                </a:lnTo>
                <a:lnTo>
                  <a:pt x="1872" y="346"/>
                </a:lnTo>
                <a:lnTo>
                  <a:pt x="1872" y="345"/>
                </a:lnTo>
                <a:lnTo>
                  <a:pt x="1871" y="346"/>
                </a:lnTo>
                <a:lnTo>
                  <a:pt x="1871" y="345"/>
                </a:lnTo>
                <a:close/>
                <a:moveTo>
                  <a:pt x="1855" y="329"/>
                </a:moveTo>
                <a:lnTo>
                  <a:pt x="1856" y="329"/>
                </a:lnTo>
                <a:lnTo>
                  <a:pt x="1856" y="330"/>
                </a:lnTo>
                <a:lnTo>
                  <a:pt x="1857" y="330"/>
                </a:lnTo>
                <a:lnTo>
                  <a:pt x="1858" y="331"/>
                </a:lnTo>
                <a:lnTo>
                  <a:pt x="1857" y="331"/>
                </a:lnTo>
                <a:lnTo>
                  <a:pt x="1858" y="332"/>
                </a:lnTo>
                <a:lnTo>
                  <a:pt x="1857" y="332"/>
                </a:lnTo>
                <a:lnTo>
                  <a:pt x="1856" y="332"/>
                </a:lnTo>
                <a:lnTo>
                  <a:pt x="1857" y="331"/>
                </a:lnTo>
                <a:lnTo>
                  <a:pt x="1856" y="330"/>
                </a:lnTo>
                <a:lnTo>
                  <a:pt x="1856" y="331"/>
                </a:lnTo>
                <a:lnTo>
                  <a:pt x="1855" y="330"/>
                </a:lnTo>
                <a:lnTo>
                  <a:pt x="1855" y="329"/>
                </a:lnTo>
                <a:close/>
                <a:moveTo>
                  <a:pt x="28" y="2015"/>
                </a:moveTo>
                <a:lnTo>
                  <a:pt x="26" y="2015"/>
                </a:lnTo>
                <a:lnTo>
                  <a:pt x="25" y="2015"/>
                </a:lnTo>
                <a:lnTo>
                  <a:pt x="24" y="2015"/>
                </a:lnTo>
                <a:lnTo>
                  <a:pt x="23" y="2016"/>
                </a:lnTo>
                <a:lnTo>
                  <a:pt x="22" y="2016"/>
                </a:lnTo>
                <a:lnTo>
                  <a:pt x="21" y="2016"/>
                </a:lnTo>
                <a:lnTo>
                  <a:pt x="21" y="2015"/>
                </a:lnTo>
                <a:lnTo>
                  <a:pt x="22" y="2015"/>
                </a:lnTo>
                <a:lnTo>
                  <a:pt x="23" y="2015"/>
                </a:lnTo>
                <a:lnTo>
                  <a:pt x="23" y="2014"/>
                </a:lnTo>
                <a:lnTo>
                  <a:pt x="24" y="2014"/>
                </a:lnTo>
                <a:lnTo>
                  <a:pt x="25" y="2014"/>
                </a:lnTo>
                <a:lnTo>
                  <a:pt x="26" y="2014"/>
                </a:lnTo>
                <a:lnTo>
                  <a:pt x="28" y="2014"/>
                </a:lnTo>
                <a:lnTo>
                  <a:pt x="28" y="2015"/>
                </a:lnTo>
                <a:close/>
                <a:moveTo>
                  <a:pt x="65" y="2002"/>
                </a:moveTo>
                <a:lnTo>
                  <a:pt x="64" y="2002"/>
                </a:lnTo>
                <a:lnTo>
                  <a:pt x="64" y="2001"/>
                </a:lnTo>
                <a:lnTo>
                  <a:pt x="63" y="2001"/>
                </a:lnTo>
                <a:lnTo>
                  <a:pt x="63" y="2000"/>
                </a:lnTo>
                <a:lnTo>
                  <a:pt x="64" y="2001"/>
                </a:lnTo>
                <a:lnTo>
                  <a:pt x="65" y="2001"/>
                </a:lnTo>
                <a:lnTo>
                  <a:pt x="66" y="2001"/>
                </a:lnTo>
                <a:lnTo>
                  <a:pt x="66" y="2002"/>
                </a:lnTo>
                <a:lnTo>
                  <a:pt x="65" y="2002"/>
                </a:lnTo>
                <a:close/>
                <a:moveTo>
                  <a:pt x="184" y="2020"/>
                </a:moveTo>
                <a:lnTo>
                  <a:pt x="184" y="2021"/>
                </a:lnTo>
                <a:lnTo>
                  <a:pt x="183" y="2021"/>
                </a:lnTo>
                <a:lnTo>
                  <a:pt x="183" y="2022"/>
                </a:lnTo>
                <a:lnTo>
                  <a:pt x="182" y="2022"/>
                </a:lnTo>
                <a:lnTo>
                  <a:pt x="182" y="2021"/>
                </a:lnTo>
                <a:lnTo>
                  <a:pt x="181" y="2022"/>
                </a:lnTo>
                <a:lnTo>
                  <a:pt x="181" y="2021"/>
                </a:lnTo>
                <a:lnTo>
                  <a:pt x="181" y="2020"/>
                </a:lnTo>
                <a:lnTo>
                  <a:pt x="182" y="2020"/>
                </a:lnTo>
                <a:lnTo>
                  <a:pt x="183" y="2020"/>
                </a:lnTo>
                <a:lnTo>
                  <a:pt x="184" y="2020"/>
                </a:lnTo>
                <a:lnTo>
                  <a:pt x="184" y="2019"/>
                </a:lnTo>
                <a:lnTo>
                  <a:pt x="185" y="2019"/>
                </a:lnTo>
                <a:lnTo>
                  <a:pt x="185" y="2020"/>
                </a:lnTo>
                <a:lnTo>
                  <a:pt x="184" y="2020"/>
                </a:lnTo>
                <a:close/>
                <a:moveTo>
                  <a:pt x="186" y="2017"/>
                </a:moveTo>
                <a:lnTo>
                  <a:pt x="186" y="2018"/>
                </a:lnTo>
                <a:lnTo>
                  <a:pt x="185" y="2018"/>
                </a:lnTo>
                <a:lnTo>
                  <a:pt x="185" y="2017"/>
                </a:lnTo>
                <a:lnTo>
                  <a:pt x="185" y="2016"/>
                </a:lnTo>
                <a:lnTo>
                  <a:pt x="186" y="2016"/>
                </a:lnTo>
                <a:lnTo>
                  <a:pt x="186" y="2016"/>
                </a:lnTo>
                <a:lnTo>
                  <a:pt x="186" y="2017"/>
                </a:lnTo>
                <a:lnTo>
                  <a:pt x="186" y="2017"/>
                </a:lnTo>
                <a:close/>
                <a:moveTo>
                  <a:pt x="186" y="2019"/>
                </a:moveTo>
                <a:lnTo>
                  <a:pt x="186" y="2018"/>
                </a:lnTo>
                <a:lnTo>
                  <a:pt x="187" y="2019"/>
                </a:lnTo>
                <a:lnTo>
                  <a:pt x="186" y="2019"/>
                </a:lnTo>
                <a:close/>
                <a:moveTo>
                  <a:pt x="447" y="2169"/>
                </a:moveTo>
                <a:lnTo>
                  <a:pt x="448" y="2168"/>
                </a:lnTo>
                <a:lnTo>
                  <a:pt x="448" y="2169"/>
                </a:lnTo>
                <a:lnTo>
                  <a:pt x="447" y="2169"/>
                </a:lnTo>
                <a:close/>
                <a:moveTo>
                  <a:pt x="454" y="2273"/>
                </a:moveTo>
                <a:lnTo>
                  <a:pt x="454" y="2275"/>
                </a:lnTo>
                <a:lnTo>
                  <a:pt x="453" y="2275"/>
                </a:lnTo>
                <a:lnTo>
                  <a:pt x="453" y="2273"/>
                </a:lnTo>
                <a:lnTo>
                  <a:pt x="454" y="2273"/>
                </a:lnTo>
                <a:close/>
                <a:moveTo>
                  <a:pt x="462" y="2331"/>
                </a:moveTo>
                <a:lnTo>
                  <a:pt x="462" y="2332"/>
                </a:lnTo>
                <a:lnTo>
                  <a:pt x="461" y="2331"/>
                </a:lnTo>
                <a:lnTo>
                  <a:pt x="462" y="2331"/>
                </a:lnTo>
                <a:close/>
                <a:moveTo>
                  <a:pt x="467" y="2306"/>
                </a:moveTo>
                <a:lnTo>
                  <a:pt x="466" y="2306"/>
                </a:lnTo>
                <a:lnTo>
                  <a:pt x="466" y="2305"/>
                </a:lnTo>
                <a:lnTo>
                  <a:pt x="465" y="2305"/>
                </a:lnTo>
                <a:lnTo>
                  <a:pt x="464" y="2306"/>
                </a:lnTo>
                <a:lnTo>
                  <a:pt x="464" y="2307"/>
                </a:lnTo>
                <a:lnTo>
                  <a:pt x="463" y="2307"/>
                </a:lnTo>
                <a:lnTo>
                  <a:pt x="462" y="2307"/>
                </a:lnTo>
                <a:lnTo>
                  <a:pt x="461" y="2307"/>
                </a:lnTo>
                <a:lnTo>
                  <a:pt x="460" y="2307"/>
                </a:lnTo>
                <a:lnTo>
                  <a:pt x="460" y="2306"/>
                </a:lnTo>
                <a:lnTo>
                  <a:pt x="461" y="2306"/>
                </a:lnTo>
                <a:lnTo>
                  <a:pt x="462" y="2306"/>
                </a:lnTo>
                <a:lnTo>
                  <a:pt x="463" y="2306"/>
                </a:lnTo>
                <a:lnTo>
                  <a:pt x="464" y="2306"/>
                </a:lnTo>
                <a:lnTo>
                  <a:pt x="464" y="2305"/>
                </a:lnTo>
                <a:lnTo>
                  <a:pt x="465" y="2304"/>
                </a:lnTo>
                <a:lnTo>
                  <a:pt x="466" y="2304"/>
                </a:lnTo>
                <a:lnTo>
                  <a:pt x="467" y="2305"/>
                </a:lnTo>
                <a:lnTo>
                  <a:pt x="467" y="2306"/>
                </a:lnTo>
                <a:close/>
                <a:moveTo>
                  <a:pt x="469" y="2285"/>
                </a:moveTo>
                <a:lnTo>
                  <a:pt x="468" y="2285"/>
                </a:lnTo>
                <a:lnTo>
                  <a:pt x="468" y="2284"/>
                </a:lnTo>
                <a:lnTo>
                  <a:pt x="469" y="2284"/>
                </a:lnTo>
                <a:lnTo>
                  <a:pt x="469" y="2285"/>
                </a:lnTo>
                <a:close/>
                <a:moveTo>
                  <a:pt x="540" y="2470"/>
                </a:moveTo>
                <a:lnTo>
                  <a:pt x="539" y="2470"/>
                </a:lnTo>
                <a:lnTo>
                  <a:pt x="539" y="2469"/>
                </a:lnTo>
                <a:lnTo>
                  <a:pt x="540" y="2469"/>
                </a:lnTo>
                <a:lnTo>
                  <a:pt x="540" y="2470"/>
                </a:lnTo>
                <a:close/>
                <a:moveTo>
                  <a:pt x="683" y="2363"/>
                </a:moveTo>
                <a:lnTo>
                  <a:pt x="683" y="2363"/>
                </a:lnTo>
                <a:lnTo>
                  <a:pt x="684" y="2364"/>
                </a:lnTo>
                <a:lnTo>
                  <a:pt x="683" y="2364"/>
                </a:lnTo>
                <a:lnTo>
                  <a:pt x="683" y="2363"/>
                </a:lnTo>
                <a:lnTo>
                  <a:pt x="682" y="2363"/>
                </a:lnTo>
                <a:lnTo>
                  <a:pt x="682" y="2363"/>
                </a:lnTo>
                <a:lnTo>
                  <a:pt x="683" y="2363"/>
                </a:lnTo>
                <a:close/>
                <a:moveTo>
                  <a:pt x="663" y="2334"/>
                </a:moveTo>
                <a:lnTo>
                  <a:pt x="664" y="2334"/>
                </a:lnTo>
                <a:lnTo>
                  <a:pt x="665" y="2334"/>
                </a:lnTo>
                <a:lnTo>
                  <a:pt x="665" y="2335"/>
                </a:lnTo>
                <a:lnTo>
                  <a:pt x="667" y="2335"/>
                </a:lnTo>
                <a:lnTo>
                  <a:pt x="667" y="2336"/>
                </a:lnTo>
                <a:lnTo>
                  <a:pt x="667" y="2337"/>
                </a:lnTo>
                <a:lnTo>
                  <a:pt x="665" y="2337"/>
                </a:lnTo>
                <a:lnTo>
                  <a:pt x="665" y="2336"/>
                </a:lnTo>
                <a:lnTo>
                  <a:pt x="664" y="2335"/>
                </a:lnTo>
                <a:lnTo>
                  <a:pt x="663" y="2335"/>
                </a:lnTo>
                <a:lnTo>
                  <a:pt x="662" y="2334"/>
                </a:lnTo>
                <a:lnTo>
                  <a:pt x="663" y="2334"/>
                </a:lnTo>
                <a:close/>
                <a:moveTo>
                  <a:pt x="646" y="2272"/>
                </a:moveTo>
                <a:lnTo>
                  <a:pt x="647" y="2272"/>
                </a:lnTo>
                <a:lnTo>
                  <a:pt x="646" y="2273"/>
                </a:lnTo>
                <a:lnTo>
                  <a:pt x="646" y="2272"/>
                </a:lnTo>
                <a:close/>
                <a:moveTo>
                  <a:pt x="588" y="2504"/>
                </a:moveTo>
                <a:lnTo>
                  <a:pt x="588" y="2503"/>
                </a:lnTo>
                <a:lnTo>
                  <a:pt x="589" y="2503"/>
                </a:lnTo>
                <a:lnTo>
                  <a:pt x="589" y="2504"/>
                </a:lnTo>
                <a:lnTo>
                  <a:pt x="588" y="2504"/>
                </a:lnTo>
                <a:close/>
                <a:moveTo>
                  <a:pt x="598" y="2522"/>
                </a:moveTo>
                <a:lnTo>
                  <a:pt x="596" y="2522"/>
                </a:lnTo>
                <a:lnTo>
                  <a:pt x="596" y="2521"/>
                </a:lnTo>
                <a:lnTo>
                  <a:pt x="598" y="2521"/>
                </a:lnTo>
                <a:lnTo>
                  <a:pt x="598" y="2522"/>
                </a:lnTo>
                <a:close/>
                <a:moveTo>
                  <a:pt x="588" y="2501"/>
                </a:moveTo>
                <a:lnTo>
                  <a:pt x="588" y="2500"/>
                </a:lnTo>
                <a:lnTo>
                  <a:pt x="588" y="2499"/>
                </a:lnTo>
                <a:lnTo>
                  <a:pt x="588" y="2498"/>
                </a:lnTo>
                <a:lnTo>
                  <a:pt x="589" y="2499"/>
                </a:lnTo>
                <a:lnTo>
                  <a:pt x="589" y="2498"/>
                </a:lnTo>
                <a:lnTo>
                  <a:pt x="590" y="2498"/>
                </a:lnTo>
                <a:lnTo>
                  <a:pt x="591" y="2498"/>
                </a:lnTo>
                <a:lnTo>
                  <a:pt x="591" y="2499"/>
                </a:lnTo>
                <a:lnTo>
                  <a:pt x="590" y="2499"/>
                </a:lnTo>
                <a:lnTo>
                  <a:pt x="590" y="2500"/>
                </a:lnTo>
                <a:lnTo>
                  <a:pt x="590" y="2501"/>
                </a:lnTo>
                <a:lnTo>
                  <a:pt x="591" y="2501"/>
                </a:lnTo>
                <a:lnTo>
                  <a:pt x="591" y="2502"/>
                </a:lnTo>
                <a:lnTo>
                  <a:pt x="592" y="2502"/>
                </a:lnTo>
                <a:lnTo>
                  <a:pt x="593" y="2502"/>
                </a:lnTo>
                <a:lnTo>
                  <a:pt x="594" y="2502"/>
                </a:lnTo>
                <a:lnTo>
                  <a:pt x="595" y="2502"/>
                </a:lnTo>
                <a:lnTo>
                  <a:pt x="596" y="2502"/>
                </a:lnTo>
                <a:lnTo>
                  <a:pt x="596" y="2503"/>
                </a:lnTo>
                <a:lnTo>
                  <a:pt x="596" y="2504"/>
                </a:lnTo>
                <a:lnTo>
                  <a:pt x="595" y="2504"/>
                </a:lnTo>
                <a:lnTo>
                  <a:pt x="594" y="2504"/>
                </a:lnTo>
                <a:lnTo>
                  <a:pt x="594" y="2505"/>
                </a:lnTo>
                <a:lnTo>
                  <a:pt x="593" y="2505"/>
                </a:lnTo>
                <a:lnTo>
                  <a:pt x="593" y="2504"/>
                </a:lnTo>
                <a:lnTo>
                  <a:pt x="592" y="2504"/>
                </a:lnTo>
                <a:lnTo>
                  <a:pt x="591" y="2504"/>
                </a:lnTo>
                <a:lnTo>
                  <a:pt x="590" y="2504"/>
                </a:lnTo>
                <a:lnTo>
                  <a:pt x="590" y="2503"/>
                </a:lnTo>
                <a:lnTo>
                  <a:pt x="591" y="2503"/>
                </a:lnTo>
                <a:lnTo>
                  <a:pt x="591" y="2502"/>
                </a:lnTo>
                <a:lnTo>
                  <a:pt x="590" y="2502"/>
                </a:lnTo>
                <a:lnTo>
                  <a:pt x="589" y="2502"/>
                </a:lnTo>
                <a:lnTo>
                  <a:pt x="588" y="2502"/>
                </a:lnTo>
                <a:lnTo>
                  <a:pt x="587" y="2502"/>
                </a:lnTo>
                <a:lnTo>
                  <a:pt x="588" y="2501"/>
                </a:lnTo>
                <a:close/>
                <a:moveTo>
                  <a:pt x="587" y="2503"/>
                </a:moveTo>
                <a:lnTo>
                  <a:pt x="587" y="2504"/>
                </a:lnTo>
                <a:lnTo>
                  <a:pt x="586" y="2504"/>
                </a:lnTo>
                <a:lnTo>
                  <a:pt x="587" y="2503"/>
                </a:lnTo>
                <a:close/>
                <a:moveTo>
                  <a:pt x="577" y="2489"/>
                </a:moveTo>
                <a:lnTo>
                  <a:pt x="577" y="2490"/>
                </a:lnTo>
                <a:lnTo>
                  <a:pt x="576" y="2490"/>
                </a:lnTo>
                <a:lnTo>
                  <a:pt x="576" y="2489"/>
                </a:lnTo>
                <a:lnTo>
                  <a:pt x="577" y="2489"/>
                </a:lnTo>
                <a:close/>
                <a:moveTo>
                  <a:pt x="561" y="2001"/>
                </a:moveTo>
                <a:lnTo>
                  <a:pt x="562" y="2002"/>
                </a:lnTo>
                <a:lnTo>
                  <a:pt x="563" y="2002"/>
                </a:lnTo>
                <a:lnTo>
                  <a:pt x="563" y="2003"/>
                </a:lnTo>
                <a:lnTo>
                  <a:pt x="562" y="2002"/>
                </a:lnTo>
                <a:lnTo>
                  <a:pt x="561" y="2002"/>
                </a:lnTo>
                <a:lnTo>
                  <a:pt x="561" y="2001"/>
                </a:lnTo>
                <a:close/>
                <a:moveTo>
                  <a:pt x="557" y="1935"/>
                </a:moveTo>
                <a:lnTo>
                  <a:pt x="557" y="1936"/>
                </a:lnTo>
                <a:lnTo>
                  <a:pt x="558" y="1936"/>
                </a:lnTo>
                <a:lnTo>
                  <a:pt x="558" y="1937"/>
                </a:lnTo>
                <a:lnTo>
                  <a:pt x="557" y="1936"/>
                </a:lnTo>
                <a:lnTo>
                  <a:pt x="556" y="1936"/>
                </a:lnTo>
                <a:lnTo>
                  <a:pt x="556" y="1935"/>
                </a:lnTo>
                <a:lnTo>
                  <a:pt x="557" y="1935"/>
                </a:lnTo>
                <a:close/>
                <a:moveTo>
                  <a:pt x="571" y="1891"/>
                </a:moveTo>
                <a:lnTo>
                  <a:pt x="572" y="1891"/>
                </a:lnTo>
                <a:lnTo>
                  <a:pt x="572" y="1892"/>
                </a:lnTo>
                <a:lnTo>
                  <a:pt x="571" y="1892"/>
                </a:lnTo>
                <a:lnTo>
                  <a:pt x="571" y="1891"/>
                </a:lnTo>
                <a:close/>
                <a:moveTo>
                  <a:pt x="586" y="1850"/>
                </a:moveTo>
                <a:lnTo>
                  <a:pt x="587" y="1850"/>
                </a:lnTo>
                <a:lnTo>
                  <a:pt x="587" y="1851"/>
                </a:lnTo>
                <a:lnTo>
                  <a:pt x="586" y="1851"/>
                </a:lnTo>
                <a:lnTo>
                  <a:pt x="586" y="1850"/>
                </a:lnTo>
                <a:close/>
                <a:moveTo>
                  <a:pt x="760" y="1713"/>
                </a:moveTo>
                <a:lnTo>
                  <a:pt x="760" y="1714"/>
                </a:lnTo>
                <a:lnTo>
                  <a:pt x="759" y="1714"/>
                </a:lnTo>
                <a:lnTo>
                  <a:pt x="760" y="1713"/>
                </a:lnTo>
                <a:close/>
                <a:moveTo>
                  <a:pt x="1026" y="1508"/>
                </a:moveTo>
                <a:lnTo>
                  <a:pt x="1026" y="1509"/>
                </a:lnTo>
                <a:lnTo>
                  <a:pt x="1025" y="1508"/>
                </a:lnTo>
                <a:lnTo>
                  <a:pt x="1026" y="1508"/>
                </a:lnTo>
                <a:close/>
                <a:moveTo>
                  <a:pt x="1021" y="1518"/>
                </a:moveTo>
                <a:lnTo>
                  <a:pt x="1022" y="1518"/>
                </a:lnTo>
                <a:lnTo>
                  <a:pt x="1022" y="1519"/>
                </a:lnTo>
                <a:lnTo>
                  <a:pt x="1021" y="1519"/>
                </a:lnTo>
                <a:lnTo>
                  <a:pt x="1021" y="1518"/>
                </a:lnTo>
                <a:close/>
                <a:moveTo>
                  <a:pt x="979" y="1467"/>
                </a:moveTo>
                <a:lnTo>
                  <a:pt x="980" y="1467"/>
                </a:lnTo>
                <a:lnTo>
                  <a:pt x="980" y="1468"/>
                </a:lnTo>
                <a:lnTo>
                  <a:pt x="979" y="1468"/>
                </a:lnTo>
                <a:lnTo>
                  <a:pt x="979" y="1467"/>
                </a:lnTo>
                <a:close/>
                <a:moveTo>
                  <a:pt x="1058" y="1368"/>
                </a:moveTo>
                <a:lnTo>
                  <a:pt x="1059" y="1368"/>
                </a:lnTo>
                <a:lnTo>
                  <a:pt x="1058" y="1369"/>
                </a:lnTo>
                <a:lnTo>
                  <a:pt x="1058" y="1368"/>
                </a:lnTo>
                <a:close/>
                <a:moveTo>
                  <a:pt x="1023" y="1206"/>
                </a:moveTo>
                <a:lnTo>
                  <a:pt x="1023" y="1207"/>
                </a:lnTo>
                <a:lnTo>
                  <a:pt x="1022" y="1206"/>
                </a:lnTo>
                <a:lnTo>
                  <a:pt x="1023" y="1206"/>
                </a:lnTo>
                <a:close/>
                <a:moveTo>
                  <a:pt x="1002" y="1033"/>
                </a:moveTo>
                <a:lnTo>
                  <a:pt x="1003" y="1033"/>
                </a:lnTo>
                <a:lnTo>
                  <a:pt x="1002" y="1034"/>
                </a:lnTo>
                <a:lnTo>
                  <a:pt x="1002" y="1033"/>
                </a:lnTo>
                <a:close/>
                <a:moveTo>
                  <a:pt x="1003" y="1049"/>
                </a:moveTo>
                <a:lnTo>
                  <a:pt x="1003" y="1048"/>
                </a:lnTo>
                <a:lnTo>
                  <a:pt x="1002" y="1047"/>
                </a:lnTo>
                <a:lnTo>
                  <a:pt x="1003" y="1047"/>
                </a:lnTo>
                <a:lnTo>
                  <a:pt x="1003" y="1048"/>
                </a:lnTo>
                <a:lnTo>
                  <a:pt x="1004" y="1048"/>
                </a:lnTo>
                <a:lnTo>
                  <a:pt x="1005" y="1048"/>
                </a:lnTo>
                <a:lnTo>
                  <a:pt x="1005" y="1049"/>
                </a:lnTo>
                <a:lnTo>
                  <a:pt x="1006" y="1050"/>
                </a:lnTo>
                <a:lnTo>
                  <a:pt x="1006" y="1051"/>
                </a:lnTo>
                <a:lnTo>
                  <a:pt x="1007" y="1052"/>
                </a:lnTo>
                <a:lnTo>
                  <a:pt x="1007" y="1053"/>
                </a:lnTo>
                <a:lnTo>
                  <a:pt x="1008" y="1053"/>
                </a:lnTo>
                <a:lnTo>
                  <a:pt x="1008" y="1054"/>
                </a:lnTo>
                <a:lnTo>
                  <a:pt x="1009" y="1054"/>
                </a:lnTo>
                <a:lnTo>
                  <a:pt x="1010" y="1055"/>
                </a:lnTo>
                <a:lnTo>
                  <a:pt x="1009" y="1055"/>
                </a:lnTo>
                <a:lnTo>
                  <a:pt x="1009" y="1057"/>
                </a:lnTo>
                <a:lnTo>
                  <a:pt x="1008" y="1057"/>
                </a:lnTo>
                <a:lnTo>
                  <a:pt x="1009" y="1055"/>
                </a:lnTo>
                <a:lnTo>
                  <a:pt x="1008" y="1055"/>
                </a:lnTo>
                <a:lnTo>
                  <a:pt x="1008" y="1054"/>
                </a:lnTo>
                <a:lnTo>
                  <a:pt x="1007" y="1054"/>
                </a:lnTo>
                <a:lnTo>
                  <a:pt x="1007" y="1053"/>
                </a:lnTo>
                <a:lnTo>
                  <a:pt x="1006" y="1052"/>
                </a:lnTo>
                <a:lnTo>
                  <a:pt x="1005" y="1052"/>
                </a:lnTo>
                <a:lnTo>
                  <a:pt x="1005" y="1051"/>
                </a:lnTo>
                <a:lnTo>
                  <a:pt x="1004" y="1051"/>
                </a:lnTo>
                <a:lnTo>
                  <a:pt x="1003" y="1051"/>
                </a:lnTo>
                <a:lnTo>
                  <a:pt x="1002" y="1050"/>
                </a:lnTo>
                <a:lnTo>
                  <a:pt x="1003" y="1050"/>
                </a:lnTo>
                <a:lnTo>
                  <a:pt x="1004" y="1050"/>
                </a:lnTo>
                <a:lnTo>
                  <a:pt x="1004" y="1049"/>
                </a:lnTo>
                <a:lnTo>
                  <a:pt x="1003" y="1049"/>
                </a:lnTo>
                <a:close/>
                <a:moveTo>
                  <a:pt x="1035" y="1043"/>
                </a:moveTo>
                <a:lnTo>
                  <a:pt x="1034" y="1043"/>
                </a:lnTo>
                <a:lnTo>
                  <a:pt x="1035" y="1041"/>
                </a:lnTo>
                <a:lnTo>
                  <a:pt x="1035" y="1043"/>
                </a:lnTo>
                <a:close/>
                <a:moveTo>
                  <a:pt x="1044" y="1047"/>
                </a:moveTo>
                <a:lnTo>
                  <a:pt x="1043" y="1047"/>
                </a:lnTo>
                <a:lnTo>
                  <a:pt x="1043" y="1046"/>
                </a:lnTo>
                <a:lnTo>
                  <a:pt x="1044" y="1046"/>
                </a:lnTo>
                <a:lnTo>
                  <a:pt x="1044" y="1047"/>
                </a:lnTo>
                <a:close/>
                <a:moveTo>
                  <a:pt x="1039" y="1077"/>
                </a:moveTo>
                <a:lnTo>
                  <a:pt x="1038" y="1077"/>
                </a:lnTo>
                <a:lnTo>
                  <a:pt x="1039" y="1076"/>
                </a:lnTo>
                <a:lnTo>
                  <a:pt x="1039" y="1077"/>
                </a:lnTo>
                <a:close/>
                <a:moveTo>
                  <a:pt x="1027" y="1078"/>
                </a:moveTo>
                <a:lnTo>
                  <a:pt x="1027" y="1077"/>
                </a:lnTo>
                <a:lnTo>
                  <a:pt x="1029" y="1078"/>
                </a:lnTo>
                <a:lnTo>
                  <a:pt x="1027" y="1078"/>
                </a:lnTo>
                <a:close/>
                <a:moveTo>
                  <a:pt x="1029" y="1086"/>
                </a:moveTo>
                <a:lnTo>
                  <a:pt x="1030" y="1085"/>
                </a:lnTo>
                <a:lnTo>
                  <a:pt x="1030" y="1086"/>
                </a:lnTo>
                <a:lnTo>
                  <a:pt x="1029" y="1086"/>
                </a:lnTo>
                <a:close/>
                <a:moveTo>
                  <a:pt x="1032" y="1079"/>
                </a:moveTo>
                <a:lnTo>
                  <a:pt x="1032" y="1080"/>
                </a:lnTo>
                <a:lnTo>
                  <a:pt x="1031" y="1080"/>
                </a:lnTo>
                <a:lnTo>
                  <a:pt x="1031" y="1079"/>
                </a:lnTo>
                <a:lnTo>
                  <a:pt x="1030" y="1079"/>
                </a:lnTo>
                <a:lnTo>
                  <a:pt x="1030" y="1078"/>
                </a:lnTo>
                <a:lnTo>
                  <a:pt x="1031" y="1078"/>
                </a:lnTo>
                <a:lnTo>
                  <a:pt x="1031" y="1079"/>
                </a:lnTo>
                <a:lnTo>
                  <a:pt x="1032" y="1079"/>
                </a:lnTo>
                <a:lnTo>
                  <a:pt x="1032" y="1078"/>
                </a:lnTo>
                <a:lnTo>
                  <a:pt x="1033" y="1079"/>
                </a:lnTo>
                <a:lnTo>
                  <a:pt x="1032" y="1079"/>
                </a:lnTo>
                <a:close/>
                <a:moveTo>
                  <a:pt x="1041" y="1094"/>
                </a:moveTo>
                <a:lnTo>
                  <a:pt x="1040" y="1094"/>
                </a:lnTo>
                <a:lnTo>
                  <a:pt x="1041" y="1093"/>
                </a:lnTo>
                <a:lnTo>
                  <a:pt x="1041" y="1094"/>
                </a:lnTo>
                <a:close/>
                <a:moveTo>
                  <a:pt x="1030" y="1119"/>
                </a:moveTo>
                <a:lnTo>
                  <a:pt x="1029" y="1119"/>
                </a:lnTo>
                <a:lnTo>
                  <a:pt x="1029" y="1118"/>
                </a:lnTo>
                <a:lnTo>
                  <a:pt x="1027" y="1118"/>
                </a:lnTo>
                <a:lnTo>
                  <a:pt x="1027" y="1117"/>
                </a:lnTo>
                <a:lnTo>
                  <a:pt x="1029" y="1117"/>
                </a:lnTo>
                <a:lnTo>
                  <a:pt x="1029" y="1118"/>
                </a:lnTo>
                <a:lnTo>
                  <a:pt x="1030" y="1118"/>
                </a:lnTo>
                <a:lnTo>
                  <a:pt x="1030" y="1119"/>
                </a:lnTo>
                <a:close/>
                <a:moveTo>
                  <a:pt x="1059" y="1095"/>
                </a:moveTo>
                <a:lnTo>
                  <a:pt x="1058" y="1095"/>
                </a:lnTo>
                <a:lnTo>
                  <a:pt x="1058" y="1094"/>
                </a:lnTo>
                <a:lnTo>
                  <a:pt x="1059" y="1094"/>
                </a:lnTo>
                <a:lnTo>
                  <a:pt x="1059" y="1095"/>
                </a:lnTo>
                <a:close/>
                <a:moveTo>
                  <a:pt x="1060" y="1093"/>
                </a:moveTo>
                <a:lnTo>
                  <a:pt x="1059" y="1093"/>
                </a:lnTo>
                <a:lnTo>
                  <a:pt x="1059" y="1092"/>
                </a:lnTo>
                <a:lnTo>
                  <a:pt x="1060" y="1092"/>
                </a:lnTo>
                <a:lnTo>
                  <a:pt x="1060" y="1093"/>
                </a:lnTo>
                <a:close/>
                <a:moveTo>
                  <a:pt x="1067" y="1161"/>
                </a:moveTo>
                <a:lnTo>
                  <a:pt x="1067" y="1160"/>
                </a:lnTo>
                <a:lnTo>
                  <a:pt x="1068" y="1161"/>
                </a:lnTo>
                <a:lnTo>
                  <a:pt x="1067" y="1161"/>
                </a:lnTo>
                <a:close/>
                <a:moveTo>
                  <a:pt x="1063" y="1229"/>
                </a:moveTo>
                <a:lnTo>
                  <a:pt x="1062" y="1229"/>
                </a:lnTo>
                <a:lnTo>
                  <a:pt x="1062" y="1228"/>
                </a:lnTo>
                <a:lnTo>
                  <a:pt x="1063" y="1228"/>
                </a:lnTo>
                <a:lnTo>
                  <a:pt x="1064" y="1228"/>
                </a:lnTo>
                <a:lnTo>
                  <a:pt x="1063" y="1229"/>
                </a:lnTo>
                <a:close/>
                <a:moveTo>
                  <a:pt x="1068" y="1223"/>
                </a:moveTo>
                <a:lnTo>
                  <a:pt x="1067" y="1223"/>
                </a:lnTo>
                <a:lnTo>
                  <a:pt x="1067" y="1221"/>
                </a:lnTo>
                <a:lnTo>
                  <a:pt x="1068" y="1221"/>
                </a:lnTo>
                <a:lnTo>
                  <a:pt x="1068" y="1223"/>
                </a:lnTo>
                <a:close/>
                <a:moveTo>
                  <a:pt x="1077" y="1224"/>
                </a:moveTo>
                <a:lnTo>
                  <a:pt x="1076" y="1224"/>
                </a:lnTo>
                <a:lnTo>
                  <a:pt x="1076" y="1225"/>
                </a:lnTo>
                <a:lnTo>
                  <a:pt x="1076" y="1226"/>
                </a:lnTo>
                <a:lnTo>
                  <a:pt x="1075" y="1227"/>
                </a:lnTo>
                <a:lnTo>
                  <a:pt x="1074" y="1227"/>
                </a:lnTo>
                <a:lnTo>
                  <a:pt x="1075" y="1226"/>
                </a:lnTo>
                <a:lnTo>
                  <a:pt x="1075" y="1225"/>
                </a:lnTo>
                <a:lnTo>
                  <a:pt x="1075" y="1224"/>
                </a:lnTo>
                <a:lnTo>
                  <a:pt x="1076" y="1224"/>
                </a:lnTo>
                <a:lnTo>
                  <a:pt x="1076" y="1223"/>
                </a:lnTo>
                <a:lnTo>
                  <a:pt x="1077" y="1223"/>
                </a:lnTo>
                <a:lnTo>
                  <a:pt x="1077" y="1224"/>
                </a:lnTo>
                <a:close/>
                <a:moveTo>
                  <a:pt x="1078" y="1220"/>
                </a:moveTo>
                <a:lnTo>
                  <a:pt x="1077" y="1221"/>
                </a:lnTo>
                <a:lnTo>
                  <a:pt x="1077" y="1220"/>
                </a:lnTo>
                <a:lnTo>
                  <a:pt x="1077" y="1220"/>
                </a:lnTo>
                <a:lnTo>
                  <a:pt x="1078" y="1220"/>
                </a:lnTo>
                <a:lnTo>
                  <a:pt x="1078" y="1220"/>
                </a:lnTo>
                <a:lnTo>
                  <a:pt x="1079" y="1220"/>
                </a:lnTo>
                <a:lnTo>
                  <a:pt x="1078" y="1220"/>
                </a:lnTo>
                <a:close/>
                <a:moveTo>
                  <a:pt x="1233" y="898"/>
                </a:moveTo>
                <a:lnTo>
                  <a:pt x="1234" y="897"/>
                </a:lnTo>
                <a:lnTo>
                  <a:pt x="1235" y="896"/>
                </a:lnTo>
                <a:lnTo>
                  <a:pt x="1237" y="896"/>
                </a:lnTo>
                <a:lnTo>
                  <a:pt x="1238" y="895"/>
                </a:lnTo>
                <a:lnTo>
                  <a:pt x="1238" y="896"/>
                </a:lnTo>
                <a:lnTo>
                  <a:pt x="1238" y="897"/>
                </a:lnTo>
                <a:lnTo>
                  <a:pt x="1238" y="898"/>
                </a:lnTo>
                <a:lnTo>
                  <a:pt x="1237" y="897"/>
                </a:lnTo>
                <a:lnTo>
                  <a:pt x="1237" y="898"/>
                </a:lnTo>
                <a:lnTo>
                  <a:pt x="1237" y="899"/>
                </a:lnTo>
                <a:lnTo>
                  <a:pt x="1237" y="900"/>
                </a:lnTo>
                <a:lnTo>
                  <a:pt x="1235" y="900"/>
                </a:lnTo>
                <a:lnTo>
                  <a:pt x="1235" y="899"/>
                </a:lnTo>
                <a:lnTo>
                  <a:pt x="1234" y="899"/>
                </a:lnTo>
                <a:lnTo>
                  <a:pt x="1233" y="899"/>
                </a:lnTo>
                <a:lnTo>
                  <a:pt x="1234" y="898"/>
                </a:lnTo>
                <a:lnTo>
                  <a:pt x="1233" y="898"/>
                </a:lnTo>
                <a:close/>
                <a:moveTo>
                  <a:pt x="1229" y="895"/>
                </a:moveTo>
                <a:lnTo>
                  <a:pt x="1230" y="894"/>
                </a:lnTo>
                <a:lnTo>
                  <a:pt x="1230" y="895"/>
                </a:lnTo>
                <a:lnTo>
                  <a:pt x="1230" y="896"/>
                </a:lnTo>
                <a:lnTo>
                  <a:pt x="1229" y="896"/>
                </a:lnTo>
                <a:lnTo>
                  <a:pt x="1228" y="896"/>
                </a:lnTo>
                <a:lnTo>
                  <a:pt x="1229" y="895"/>
                </a:lnTo>
                <a:close/>
                <a:moveTo>
                  <a:pt x="1220" y="943"/>
                </a:moveTo>
                <a:lnTo>
                  <a:pt x="1221" y="943"/>
                </a:lnTo>
                <a:lnTo>
                  <a:pt x="1221" y="944"/>
                </a:lnTo>
                <a:lnTo>
                  <a:pt x="1221" y="944"/>
                </a:lnTo>
                <a:lnTo>
                  <a:pt x="1221" y="946"/>
                </a:lnTo>
                <a:lnTo>
                  <a:pt x="1221" y="946"/>
                </a:lnTo>
                <a:lnTo>
                  <a:pt x="1220" y="944"/>
                </a:lnTo>
                <a:lnTo>
                  <a:pt x="1220" y="943"/>
                </a:lnTo>
                <a:close/>
                <a:moveTo>
                  <a:pt x="1379" y="826"/>
                </a:moveTo>
                <a:lnTo>
                  <a:pt x="1380" y="826"/>
                </a:lnTo>
                <a:lnTo>
                  <a:pt x="1379" y="827"/>
                </a:lnTo>
                <a:lnTo>
                  <a:pt x="1379" y="826"/>
                </a:lnTo>
                <a:close/>
                <a:moveTo>
                  <a:pt x="1312" y="852"/>
                </a:moveTo>
                <a:lnTo>
                  <a:pt x="1312" y="851"/>
                </a:lnTo>
                <a:lnTo>
                  <a:pt x="1313" y="852"/>
                </a:lnTo>
                <a:lnTo>
                  <a:pt x="1312" y="852"/>
                </a:lnTo>
                <a:close/>
                <a:moveTo>
                  <a:pt x="1310" y="829"/>
                </a:moveTo>
                <a:lnTo>
                  <a:pt x="1311" y="829"/>
                </a:lnTo>
                <a:lnTo>
                  <a:pt x="1311" y="828"/>
                </a:lnTo>
                <a:lnTo>
                  <a:pt x="1312" y="829"/>
                </a:lnTo>
                <a:lnTo>
                  <a:pt x="1312" y="828"/>
                </a:lnTo>
                <a:lnTo>
                  <a:pt x="1313" y="828"/>
                </a:lnTo>
                <a:lnTo>
                  <a:pt x="1313" y="829"/>
                </a:lnTo>
                <a:lnTo>
                  <a:pt x="1312" y="829"/>
                </a:lnTo>
                <a:lnTo>
                  <a:pt x="1311" y="830"/>
                </a:lnTo>
                <a:lnTo>
                  <a:pt x="1311" y="831"/>
                </a:lnTo>
                <a:lnTo>
                  <a:pt x="1310" y="830"/>
                </a:lnTo>
                <a:lnTo>
                  <a:pt x="1310" y="829"/>
                </a:lnTo>
                <a:close/>
                <a:moveTo>
                  <a:pt x="1309" y="831"/>
                </a:moveTo>
                <a:lnTo>
                  <a:pt x="1308" y="831"/>
                </a:lnTo>
                <a:lnTo>
                  <a:pt x="1308" y="831"/>
                </a:lnTo>
                <a:lnTo>
                  <a:pt x="1309" y="831"/>
                </a:lnTo>
                <a:close/>
                <a:moveTo>
                  <a:pt x="1262" y="865"/>
                </a:moveTo>
                <a:lnTo>
                  <a:pt x="1263" y="864"/>
                </a:lnTo>
                <a:lnTo>
                  <a:pt x="1263" y="865"/>
                </a:lnTo>
                <a:lnTo>
                  <a:pt x="1263" y="866"/>
                </a:lnTo>
                <a:lnTo>
                  <a:pt x="1262" y="866"/>
                </a:lnTo>
                <a:lnTo>
                  <a:pt x="1262" y="865"/>
                </a:lnTo>
                <a:close/>
                <a:moveTo>
                  <a:pt x="1257" y="863"/>
                </a:moveTo>
                <a:lnTo>
                  <a:pt x="1258" y="863"/>
                </a:lnTo>
                <a:lnTo>
                  <a:pt x="1258" y="861"/>
                </a:lnTo>
                <a:lnTo>
                  <a:pt x="1259" y="863"/>
                </a:lnTo>
                <a:lnTo>
                  <a:pt x="1258" y="863"/>
                </a:lnTo>
                <a:lnTo>
                  <a:pt x="1257" y="864"/>
                </a:lnTo>
                <a:lnTo>
                  <a:pt x="1257" y="863"/>
                </a:lnTo>
                <a:close/>
                <a:moveTo>
                  <a:pt x="1256" y="863"/>
                </a:moveTo>
                <a:lnTo>
                  <a:pt x="1256" y="864"/>
                </a:lnTo>
                <a:lnTo>
                  <a:pt x="1257" y="865"/>
                </a:lnTo>
                <a:lnTo>
                  <a:pt x="1257" y="866"/>
                </a:lnTo>
                <a:lnTo>
                  <a:pt x="1256" y="866"/>
                </a:lnTo>
                <a:lnTo>
                  <a:pt x="1256" y="865"/>
                </a:lnTo>
                <a:lnTo>
                  <a:pt x="1255" y="866"/>
                </a:lnTo>
                <a:lnTo>
                  <a:pt x="1255" y="865"/>
                </a:lnTo>
                <a:lnTo>
                  <a:pt x="1256" y="865"/>
                </a:lnTo>
                <a:lnTo>
                  <a:pt x="1256" y="864"/>
                </a:lnTo>
                <a:lnTo>
                  <a:pt x="1255" y="864"/>
                </a:lnTo>
                <a:lnTo>
                  <a:pt x="1256" y="863"/>
                </a:lnTo>
                <a:close/>
                <a:moveTo>
                  <a:pt x="574" y="1858"/>
                </a:moveTo>
                <a:lnTo>
                  <a:pt x="575" y="1858"/>
                </a:lnTo>
                <a:lnTo>
                  <a:pt x="575" y="1860"/>
                </a:lnTo>
                <a:lnTo>
                  <a:pt x="574" y="1860"/>
                </a:lnTo>
                <a:lnTo>
                  <a:pt x="574" y="1858"/>
                </a:lnTo>
                <a:close/>
                <a:moveTo>
                  <a:pt x="243" y="2071"/>
                </a:moveTo>
                <a:lnTo>
                  <a:pt x="243" y="2070"/>
                </a:lnTo>
                <a:lnTo>
                  <a:pt x="244" y="2070"/>
                </a:lnTo>
                <a:lnTo>
                  <a:pt x="244" y="2071"/>
                </a:lnTo>
                <a:lnTo>
                  <a:pt x="243" y="2071"/>
                </a:lnTo>
                <a:close/>
                <a:moveTo>
                  <a:pt x="311" y="2035"/>
                </a:moveTo>
                <a:lnTo>
                  <a:pt x="310" y="2034"/>
                </a:lnTo>
                <a:lnTo>
                  <a:pt x="310" y="2033"/>
                </a:lnTo>
                <a:lnTo>
                  <a:pt x="311" y="2034"/>
                </a:lnTo>
                <a:lnTo>
                  <a:pt x="311" y="2035"/>
                </a:lnTo>
                <a:close/>
                <a:moveTo>
                  <a:pt x="438" y="2135"/>
                </a:moveTo>
                <a:lnTo>
                  <a:pt x="437" y="2134"/>
                </a:lnTo>
                <a:lnTo>
                  <a:pt x="438" y="2134"/>
                </a:lnTo>
                <a:lnTo>
                  <a:pt x="438" y="2135"/>
                </a:lnTo>
                <a:close/>
                <a:moveTo>
                  <a:pt x="547" y="2466"/>
                </a:moveTo>
                <a:lnTo>
                  <a:pt x="546" y="2466"/>
                </a:lnTo>
                <a:lnTo>
                  <a:pt x="547" y="2466"/>
                </a:lnTo>
                <a:lnTo>
                  <a:pt x="547" y="2466"/>
                </a:lnTo>
                <a:close/>
                <a:moveTo>
                  <a:pt x="552" y="1934"/>
                </a:moveTo>
                <a:lnTo>
                  <a:pt x="552" y="1935"/>
                </a:lnTo>
                <a:lnTo>
                  <a:pt x="551" y="1934"/>
                </a:lnTo>
                <a:lnTo>
                  <a:pt x="552" y="1934"/>
                </a:lnTo>
                <a:close/>
                <a:moveTo>
                  <a:pt x="561" y="1909"/>
                </a:moveTo>
                <a:lnTo>
                  <a:pt x="561" y="1910"/>
                </a:lnTo>
                <a:lnTo>
                  <a:pt x="560" y="1909"/>
                </a:lnTo>
                <a:lnTo>
                  <a:pt x="561" y="1909"/>
                </a:lnTo>
                <a:lnTo>
                  <a:pt x="562" y="1909"/>
                </a:lnTo>
                <a:lnTo>
                  <a:pt x="562" y="1910"/>
                </a:lnTo>
                <a:lnTo>
                  <a:pt x="561" y="1909"/>
                </a:lnTo>
                <a:close/>
                <a:moveTo>
                  <a:pt x="563" y="1906"/>
                </a:moveTo>
                <a:lnTo>
                  <a:pt x="563" y="1905"/>
                </a:lnTo>
                <a:lnTo>
                  <a:pt x="564" y="1905"/>
                </a:lnTo>
                <a:lnTo>
                  <a:pt x="563" y="1906"/>
                </a:lnTo>
                <a:close/>
                <a:moveTo>
                  <a:pt x="567" y="1905"/>
                </a:moveTo>
                <a:lnTo>
                  <a:pt x="567" y="1904"/>
                </a:lnTo>
                <a:lnTo>
                  <a:pt x="568" y="1904"/>
                </a:lnTo>
                <a:lnTo>
                  <a:pt x="567" y="1905"/>
                </a:lnTo>
                <a:close/>
                <a:moveTo>
                  <a:pt x="574" y="1883"/>
                </a:moveTo>
                <a:lnTo>
                  <a:pt x="573" y="1883"/>
                </a:lnTo>
                <a:lnTo>
                  <a:pt x="573" y="1882"/>
                </a:lnTo>
                <a:lnTo>
                  <a:pt x="574" y="1882"/>
                </a:lnTo>
                <a:lnTo>
                  <a:pt x="574" y="1883"/>
                </a:lnTo>
                <a:close/>
                <a:moveTo>
                  <a:pt x="573" y="1872"/>
                </a:moveTo>
                <a:lnTo>
                  <a:pt x="573" y="1871"/>
                </a:lnTo>
                <a:lnTo>
                  <a:pt x="574" y="1871"/>
                </a:lnTo>
                <a:lnTo>
                  <a:pt x="574" y="1872"/>
                </a:lnTo>
                <a:lnTo>
                  <a:pt x="574" y="1874"/>
                </a:lnTo>
                <a:lnTo>
                  <a:pt x="573" y="1872"/>
                </a:lnTo>
                <a:close/>
                <a:moveTo>
                  <a:pt x="575" y="1874"/>
                </a:moveTo>
                <a:lnTo>
                  <a:pt x="575" y="1872"/>
                </a:lnTo>
                <a:lnTo>
                  <a:pt x="575" y="1872"/>
                </a:lnTo>
                <a:lnTo>
                  <a:pt x="576" y="1872"/>
                </a:lnTo>
                <a:lnTo>
                  <a:pt x="576" y="1874"/>
                </a:lnTo>
                <a:lnTo>
                  <a:pt x="575" y="1874"/>
                </a:lnTo>
                <a:close/>
                <a:moveTo>
                  <a:pt x="576" y="1869"/>
                </a:moveTo>
                <a:lnTo>
                  <a:pt x="575" y="1869"/>
                </a:lnTo>
                <a:lnTo>
                  <a:pt x="576" y="1869"/>
                </a:lnTo>
                <a:lnTo>
                  <a:pt x="576" y="1869"/>
                </a:lnTo>
                <a:close/>
                <a:moveTo>
                  <a:pt x="576" y="1864"/>
                </a:moveTo>
                <a:lnTo>
                  <a:pt x="575" y="1864"/>
                </a:lnTo>
                <a:lnTo>
                  <a:pt x="575" y="1863"/>
                </a:lnTo>
                <a:lnTo>
                  <a:pt x="576" y="1864"/>
                </a:lnTo>
                <a:close/>
                <a:moveTo>
                  <a:pt x="586" y="1843"/>
                </a:moveTo>
                <a:lnTo>
                  <a:pt x="585" y="1842"/>
                </a:lnTo>
                <a:lnTo>
                  <a:pt x="586" y="1842"/>
                </a:lnTo>
                <a:lnTo>
                  <a:pt x="586" y="1843"/>
                </a:lnTo>
                <a:close/>
                <a:moveTo>
                  <a:pt x="592" y="1844"/>
                </a:moveTo>
                <a:lnTo>
                  <a:pt x="592" y="1846"/>
                </a:lnTo>
                <a:lnTo>
                  <a:pt x="591" y="1846"/>
                </a:lnTo>
                <a:lnTo>
                  <a:pt x="591" y="1844"/>
                </a:lnTo>
                <a:lnTo>
                  <a:pt x="590" y="1843"/>
                </a:lnTo>
                <a:lnTo>
                  <a:pt x="591" y="1843"/>
                </a:lnTo>
                <a:lnTo>
                  <a:pt x="591" y="1844"/>
                </a:lnTo>
                <a:lnTo>
                  <a:pt x="592" y="1844"/>
                </a:lnTo>
                <a:lnTo>
                  <a:pt x="592" y="1843"/>
                </a:lnTo>
                <a:lnTo>
                  <a:pt x="593" y="1843"/>
                </a:lnTo>
                <a:lnTo>
                  <a:pt x="593" y="1844"/>
                </a:lnTo>
                <a:lnTo>
                  <a:pt x="592" y="1844"/>
                </a:lnTo>
                <a:close/>
                <a:moveTo>
                  <a:pt x="600" y="1847"/>
                </a:moveTo>
                <a:lnTo>
                  <a:pt x="599" y="1847"/>
                </a:lnTo>
                <a:lnTo>
                  <a:pt x="600" y="1846"/>
                </a:lnTo>
                <a:lnTo>
                  <a:pt x="600" y="1847"/>
                </a:lnTo>
                <a:close/>
                <a:moveTo>
                  <a:pt x="609" y="1835"/>
                </a:moveTo>
                <a:lnTo>
                  <a:pt x="609" y="1834"/>
                </a:lnTo>
                <a:lnTo>
                  <a:pt x="610" y="1834"/>
                </a:lnTo>
                <a:lnTo>
                  <a:pt x="610" y="1835"/>
                </a:lnTo>
                <a:lnTo>
                  <a:pt x="609" y="1835"/>
                </a:lnTo>
                <a:close/>
                <a:moveTo>
                  <a:pt x="911" y="1574"/>
                </a:moveTo>
                <a:lnTo>
                  <a:pt x="911" y="1573"/>
                </a:lnTo>
                <a:lnTo>
                  <a:pt x="912" y="1574"/>
                </a:lnTo>
                <a:lnTo>
                  <a:pt x="911" y="1574"/>
                </a:lnTo>
                <a:close/>
                <a:moveTo>
                  <a:pt x="913" y="1573"/>
                </a:moveTo>
                <a:lnTo>
                  <a:pt x="913" y="1572"/>
                </a:lnTo>
                <a:lnTo>
                  <a:pt x="914" y="1572"/>
                </a:lnTo>
                <a:lnTo>
                  <a:pt x="913" y="1573"/>
                </a:lnTo>
                <a:close/>
                <a:moveTo>
                  <a:pt x="915" y="1571"/>
                </a:moveTo>
                <a:lnTo>
                  <a:pt x="914" y="1571"/>
                </a:lnTo>
                <a:lnTo>
                  <a:pt x="914" y="1570"/>
                </a:lnTo>
                <a:lnTo>
                  <a:pt x="915" y="1570"/>
                </a:lnTo>
                <a:lnTo>
                  <a:pt x="915" y="1571"/>
                </a:lnTo>
                <a:close/>
                <a:moveTo>
                  <a:pt x="967" y="1454"/>
                </a:moveTo>
                <a:lnTo>
                  <a:pt x="966" y="1454"/>
                </a:lnTo>
                <a:lnTo>
                  <a:pt x="967" y="1454"/>
                </a:lnTo>
                <a:lnTo>
                  <a:pt x="967" y="1454"/>
                </a:lnTo>
                <a:close/>
                <a:moveTo>
                  <a:pt x="980" y="1459"/>
                </a:moveTo>
                <a:lnTo>
                  <a:pt x="980" y="1458"/>
                </a:lnTo>
                <a:lnTo>
                  <a:pt x="981" y="1458"/>
                </a:lnTo>
                <a:lnTo>
                  <a:pt x="980" y="1459"/>
                </a:lnTo>
                <a:close/>
                <a:moveTo>
                  <a:pt x="961" y="1080"/>
                </a:moveTo>
                <a:lnTo>
                  <a:pt x="961" y="1075"/>
                </a:lnTo>
                <a:lnTo>
                  <a:pt x="962" y="1073"/>
                </a:lnTo>
                <a:lnTo>
                  <a:pt x="957" y="1066"/>
                </a:lnTo>
                <a:lnTo>
                  <a:pt x="955" y="1066"/>
                </a:lnTo>
                <a:lnTo>
                  <a:pt x="953" y="1063"/>
                </a:lnTo>
                <a:lnTo>
                  <a:pt x="961" y="1057"/>
                </a:lnTo>
                <a:lnTo>
                  <a:pt x="971" y="1067"/>
                </a:lnTo>
                <a:lnTo>
                  <a:pt x="961" y="1080"/>
                </a:lnTo>
                <a:close/>
                <a:moveTo>
                  <a:pt x="1011" y="1025"/>
                </a:moveTo>
                <a:lnTo>
                  <a:pt x="1011" y="1026"/>
                </a:lnTo>
                <a:lnTo>
                  <a:pt x="1010" y="1026"/>
                </a:lnTo>
                <a:lnTo>
                  <a:pt x="1010" y="1027"/>
                </a:lnTo>
                <a:lnTo>
                  <a:pt x="1009" y="1026"/>
                </a:lnTo>
                <a:lnTo>
                  <a:pt x="1010" y="1026"/>
                </a:lnTo>
                <a:lnTo>
                  <a:pt x="1011" y="1025"/>
                </a:lnTo>
                <a:close/>
                <a:moveTo>
                  <a:pt x="1029" y="1005"/>
                </a:moveTo>
                <a:lnTo>
                  <a:pt x="1027" y="1005"/>
                </a:lnTo>
                <a:lnTo>
                  <a:pt x="1029" y="1004"/>
                </a:lnTo>
                <a:lnTo>
                  <a:pt x="1029" y="1003"/>
                </a:lnTo>
                <a:lnTo>
                  <a:pt x="1030" y="1003"/>
                </a:lnTo>
                <a:lnTo>
                  <a:pt x="1030" y="1004"/>
                </a:lnTo>
                <a:lnTo>
                  <a:pt x="1029" y="1005"/>
                </a:lnTo>
                <a:close/>
                <a:moveTo>
                  <a:pt x="1034" y="1011"/>
                </a:moveTo>
                <a:lnTo>
                  <a:pt x="1033" y="1011"/>
                </a:lnTo>
                <a:lnTo>
                  <a:pt x="1034" y="1010"/>
                </a:lnTo>
                <a:lnTo>
                  <a:pt x="1034" y="1011"/>
                </a:lnTo>
                <a:close/>
                <a:moveTo>
                  <a:pt x="1077" y="1162"/>
                </a:moveTo>
                <a:lnTo>
                  <a:pt x="1076" y="1161"/>
                </a:lnTo>
                <a:lnTo>
                  <a:pt x="1077" y="1161"/>
                </a:lnTo>
                <a:lnTo>
                  <a:pt x="1077" y="1162"/>
                </a:lnTo>
                <a:close/>
                <a:moveTo>
                  <a:pt x="1105" y="1178"/>
                </a:moveTo>
                <a:lnTo>
                  <a:pt x="1104" y="1178"/>
                </a:lnTo>
                <a:lnTo>
                  <a:pt x="1105" y="1177"/>
                </a:lnTo>
                <a:lnTo>
                  <a:pt x="1105" y="1178"/>
                </a:lnTo>
                <a:close/>
                <a:moveTo>
                  <a:pt x="1158" y="1060"/>
                </a:moveTo>
                <a:lnTo>
                  <a:pt x="1157" y="1060"/>
                </a:lnTo>
                <a:lnTo>
                  <a:pt x="1156" y="1060"/>
                </a:lnTo>
                <a:lnTo>
                  <a:pt x="1156" y="1061"/>
                </a:lnTo>
                <a:lnTo>
                  <a:pt x="1157" y="1061"/>
                </a:lnTo>
                <a:lnTo>
                  <a:pt x="1157" y="1062"/>
                </a:lnTo>
                <a:lnTo>
                  <a:pt x="1156" y="1062"/>
                </a:lnTo>
                <a:lnTo>
                  <a:pt x="1155" y="1062"/>
                </a:lnTo>
                <a:lnTo>
                  <a:pt x="1155" y="1061"/>
                </a:lnTo>
                <a:lnTo>
                  <a:pt x="1156" y="1061"/>
                </a:lnTo>
                <a:lnTo>
                  <a:pt x="1155" y="1060"/>
                </a:lnTo>
                <a:lnTo>
                  <a:pt x="1156" y="1060"/>
                </a:lnTo>
                <a:lnTo>
                  <a:pt x="1157" y="1059"/>
                </a:lnTo>
                <a:lnTo>
                  <a:pt x="1158" y="1059"/>
                </a:lnTo>
                <a:lnTo>
                  <a:pt x="1158" y="1060"/>
                </a:lnTo>
                <a:close/>
                <a:moveTo>
                  <a:pt x="1162" y="1054"/>
                </a:moveTo>
                <a:lnTo>
                  <a:pt x="1162" y="1055"/>
                </a:lnTo>
                <a:lnTo>
                  <a:pt x="1161" y="1055"/>
                </a:lnTo>
                <a:lnTo>
                  <a:pt x="1160" y="1055"/>
                </a:lnTo>
                <a:lnTo>
                  <a:pt x="1159" y="1055"/>
                </a:lnTo>
                <a:lnTo>
                  <a:pt x="1158" y="1054"/>
                </a:lnTo>
                <a:lnTo>
                  <a:pt x="1159" y="1054"/>
                </a:lnTo>
                <a:lnTo>
                  <a:pt x="1160" y="1054"/>
                </a:lnTo>
                <a:lnTo>
                  <a:pt x="1161" y="1054"/>
                </a:lnTo>
                <a:lnTo>
                  <a:pt x="1161" y="1053"/>
                </a:lnTo>
                <a:lnTo>
                  <a:pt x="1162" y="1053"/>
                </a:lnTo>
                <a:lnTo>
                  <a:pt x="1162" y="1054"/>
                </a:lnTo>
                <a:close/>
                <a:moveTo>
                  <a:pt x="1163" y="1052"/>
                </a:moveTo>
                <a:lnTo>
                  <a:pt x="1162" y="1052"/>
                </a:lnTo>
                <a:lnTo>
                  <a:pt x="1162" y="1051"/>
                </a:lnTo>
                <a:lnTo>
                  <a:pt x="1163" y="1051"/>
                </a:lnTo>
                <a:lnTo>
                  <a:pt x="1163" y="1052"/>
                </a:lnTo>
                <a:close/>
                <a:moveTo>
                  <a:pt x="1163" y="1050"/>
                </a:moveTo>
                <a:lnTo>
                  <a:pt x="1162" y="1049"/>
                </a:lnTo>
                <a:lnTo>
                  <a:pt x="1162" y="1050"/>
                </a:lnTo>
                <a:lnTo>
                  <a:pt x="1161" y="1049"/>
                </a:lnTo>
                <a:lnTo>
                  <a:pt x="1161" y="1048"/>
                </a:lnTo>
                <a:lnTo>
                  <a:pt x="1162" y="1048"/>
                </a:lnTo>
                <a:lnTo>
                  <a:pt x="1162" y="1047"/>
                </a:lnTo>
                <a:lnTo>
                  <a:pt x="1163" y="1047"/>
                </a:lnTo>
                <a:lnTo>
                  <a:pt x="1163" y="1048"/>
                </a:lnTo>
                <a:lnTo>
                  <a:pt x="1163" y="1049"/>
                </a:lnTo>
                <a:lnTo>
                  <a:pt x="1164" y="1049"/>
                </a:lnTo>
                <a:lnTo>
                  <a:pt x="1164" y="1050"/>
                </a:lnTo>
                <a:lnTo>
                  <a:pt x="1163" y="1050"/>
                </a:lnTo>
                <a:close/>
                <a:moveTo>
                  <a:pt x="1168" y="1040"/>
                </a:moveTo>
                <a:lnTo>
                  <a:pt x="1169" y="1040"/>
                </a:lnTo>
                <a:lnTo>
                  <a:pt x="1169" y="1041"/>
                </a:lnTo>
                <a:lnTo>
                  <a:pt x="1168" y="1040"/>
                </a:lnTo>
                <a:close/>
                <a:moveTo>
                  <a:pt x="1174" y="1018"/>
                </a:moveTo>
                <a:lnTo>
                  <a:pt x="1174" y="1017"/>
                </a:lnTo>
                <a:lnTo>
                  <a:pt x="1175" y="1017"/>
                </a:lnTo>
                <a:lnTo>
                  <a:pt x="1175" y="1018"/>
                </a:lnTo>
                <a:lnTo>
                  <a:pt x="1174" y="1018"/>
                </a:lnTo>
                <a:close/>
                <a:moveTo>
                  <a:pt x="1242" y="844"/>
                </a:moveTo>
                <a:lnTo>
                  <a:pt x="1242" y="845"/>
                </a:lnTo>
                <a:lnTo>
                  <a:pt x="1242" y="846"/>
                </a:lnTo>
                <a:lnTo>
                  <a:pt x="1241" y="846"/>
                </a:lnTo>
                <a:lnTo>
                  <a:pt x="1241" y="847"/>
                </a:lnTo>
                <a:lnTo>
                  <a:pt x="1240" y="847"/>
                </a:lnTo>
                <a:lnTo>
                  <a:pt x="1240" y="849"/>
                </a:lnTo>
                <a:lnTo>
                  <a:pt x="1240" y="850"/>
                </a:lnTo>
                <a:lnTo>
                  <a:pt x="1240" y="851"/>
                </a:lnTo>
                <a:lnTo>
                  <a:pt x="1240" y="852"/>
                </a:lnTo>
                <a:lnTo>
                  <a:pt x="1239" y="853"/>
                </a:lnTo>
                <a:lnTo>
                  <a:pt x="1239" y="854"/>
                </a:lnTo>
                <a:lnTo>
                  <a:pt x="1238" y="854"/>
                </a:lnTo>
                <a:lnTo>
                  <a:pt x="1239" y="852"/>
                </a:lnTo>
                <a:lnTo>
                  <a:pt x="1238" y="851"/>
                </a:lnTo>
                <a:lnTo>
                  <a:pt x="1239" y="851"/>
                </a:lnTo>
                <a:lnTo>
                  <a:pt x="1239" y="850"/>
                </a:lnTo>
                <a:lnTo>
                  <a:pt x="1239" y="849"/>
                </a:lnTo>
                <a:lnTo>
                  <a:pt x="1240" y="847"/>
                </a:lnTo>
                <a:lnTo>
                  <a:pt x="1240" y="846"/>
                </a:lnTo>
                <a:lnTo>
                  <a:pt x="1241" y="846"/>
                </a:lnTo>
                <a:lnTo>
                  <a:pt x="1241" y="845"/>
                </a:lnTo>
                <a:lnTo>
                  <a:pt x="1241" y="844"/>
                </a:lnTo>
                <a:lnTo>
                  <a:pt x="1242" y="844"/>
                </a:lnTo>
                <a:lnTo>
                  <a:pt x="1242" y="843"/>
                </a:lnTo>
                <a:lnTo>
                  <a:pt x="1243" y="843"/>
                </a:lnTo>
                <a:lnTo>
                  <a:pt x="1242" y="844"/>
                </a:lnTo>
                <a:close/>
                <a:moveTo>
                  <a:pt x="1602" y="720"/>
                </a:moveTo>
                <a:lnTo>
                  <a:pt x="1603" y="720"/>
                </a:lnTo>
                <a:lnTo>
                  <a:pt x="1602" y="721"/>
                </a:lnTo>
                <a:lnTo>
                  <a:pt x="1602" y="720"/>
                </a:lnTo>
                <a:close/>
                <a:moveTo>
                  <a:pt x="1597" y="707"/>
                </a:moveTo>
                <a:lnTo>
                  <a:pt x="1599" y="707"/>
                </a:lnTo>
                <a:lnTo>
                  <a:pt x="1599" y="708"/>
                </a:lnTo>
                <a:lnTo>
                  <a:pt x="1597" y="707"/>
                </a:lnTo>
                <a:close/>
                <a:moveTo>
                  <a:pt x="1581" y="738"/>
                </a:moveTo>
                <a:lnTo>
                  <a:pt x="1582" y="738"/>
                </a:lnTo>
                <a:lnTo>
                  <a:pt x="1581" y="739"/>
                </a:lnTo>
                <a:lnTo>
                  <a:pt x="1581" y="738"/>
                </a:lnTo>
                <a:close/>
                <a:moveTo>
                  <a:pt x="1545" y="750"/>
                </a:moveTo>
                <a:lnTo>
                  <a:pt x="1546" y="752"/>
                </a:lnTo>
                <a:lnTo>
                  <a:pt x="1546" y="753"/>
                </a:lnTo>
                <a:lnTo>
                  <a:pt x="1545" y="752"/>
                </a:lnTo>
                <a:lnTo>
                  <a:pt x="1545" y="750"/>
                </a:lnTo>
                <a:close/>
                <a:moveTo>
                  <a:pt x="1541" y="727"/>
                </a:moveTo>
                <a:lnTo>
                  <a:pt x="1543" y="727"/>
                </a:lnTo>
                <a:lnTo>
                  <a:pt x="1543" y="727"/>
                </a:lnTo>
                <a:lnTo>
                  <a:pt x="1541" y="727"/>
                </a:lnTo>
                <a:lnTo>
                  <a:pt x="1540" y="727"/>
                </a:lnTo>
                <a:lnTo>
                  <a:pt x="1541" y="727"/>
                </a:lnTo>
                <a:close/>
                <a:moveTo>
                  <a:pt x="1316" y="796"/>
                </a:moveTo>
                <a:lnTo>
                  <a:pt x="1315" y="797"/>
                </a:lnTo>
                <a:lnTo>
                  <a:pt x="1315" y="796"/>
                </a:lnTo>
                <a:lnTo>
                  <a:pt x="1316" y="795"/>
                </a:lnTo>
                <a:lnTo>
                  <a:pt x="1316" y="796"/>
                </a:lnTo>
                <a:close/>
                <a:moveTo>
                  <a:pt x="1425" y="778"/>
                </a:moveTo>
                <a:lnTo>
                  <a:pt x="1425" y="777"/>
                </a:lnTo>
                <a:lnTo>
                  <a:pt x="1426" y="777"/>
                </a:lnTo>
                <a:lnTo>
                  <a:pt x="1425" y="778"/>
                </a:lnTo>
                <a:close/>
                <a:moveTo>
                  <a:pt x="1463" y="771"/>
                </a:moveTo>
                <a:lnTo>
                  <a:pt x="1462" y="771"/>
                </a:lnTo>
                <a:lnTo>
                  <a:pt x="1462" y="772"/>
                </a:lnTo>
                <a:lnTo>
                  <a:pt x="1463" y="772"/>
                </a:lnTo>
                <a:lnTo>
                  <a:pt x="1462" y="773"/>
                </a:lnTo>
                <a:lnTo>
                  <a:pt x="1462" y="772"/>
                </a:lnTo>
                <a:lnTo>
                  <a:pt x="1461" y="772"/>
                </a:lnTo>
                <a:lnTo>
                  <a:pt x="1461" y="771"/>
                </a:lnTo>
                <a:lnTo>
                  <a:pt x="1461" y="770"/>
                </a:lnTo>
                <a:lnTo>
                  <a:pt x="1462" y="770"/>
                </a:lnTo>
                <a:lnTo>
                  <a:pt x="1463" y="770"/>
                </a:lnTo>
                <a:lnTo>
                  <a:pt x="1463" y="771"/>
                </a:lnTo>
                <a:close/>
                <a:moveTo>
                  <a:pt x="1467" y="740"/>
                </a:moveTo>
                <a:lnTo>
                  <a:pt x="1467" y="741"/>
                </a:lnTo>
                <a:lnTo>
                  <a:pt x="1466" y="741"/>
                </a:lnTo>
                <a:lnTo>
                  <a:pt x="1466" y="740"/>
                </a:lnTo>
                <a:lnTo>
                  <a:pt x="1467" y="740"/>
                </a:lnTo>
                <a:close/>
                <a:moveTo>
                  <a:pt x="1498" y="755"/>
                </a:moveTo>
                <a:lnTo>
                  <a:pt x="1498" y="754"/>
                </a:lnTo>
                <a:lnTo>
                  <a:pt x="1497" y="754"/>
                </a:lnTo>
                <a:lnTo>
                  <a:pt x="1497" y="753"/>
                </a:lnTo>
                <a:lnTo>
                  <a:pt x="1498" y="753"/>
                </a:lnTo>
                <a:lnTo>
                  <a:pt x="1498" y="754"/>
                </a:lnTo>
                <a:lnTo>
                  <a:pt x="1499" y="754"/>
                </a:lnTo>
                <a:lnTo>
                  <a:pt x="1499" y="755"/>
                </a:lnTo>
                <a:lnTo>
                  <a:pt x="1499" y="756"/>
                </a:lnTo>
                <a:lnTo>
                  <a:pt x="1498" y="755"/>
                </a:lnTo>
                <a:close/>
                <a:moveTo>
                  <a:pt x="1575" y="492"/>
                </a:moveTo>
                <a:lnTo>
                  <a:pt x="1574" y="492"/>
                </a:lnTo>
                <a:lnTo>
                  <a:pt x="1574" y="491"/>
                </a:lnTo>
                <a:lnTo>
                  <a:pt x="1575" y="490"/>
                </a:lnTo>
                <a:lnTo>
                  <a:pt x="1575" y="491"/>
                </a:lnTo>
                <a:lnTo>
                  <a:pt x="1575" y="492"/>
                </a:lnTo>
                <a:close/>
                <a:moveTo>
                  <a:pt x="1608" y="465"/>
                </a:moveTo>
                <a:lnTo>
                  <a:pt x="1608" y="464"/>
                </a:lnTo>
                <a:lnTo>
                  <a:pt x="1609" y="464"/>
                </a:lnTo>
                <a:lnTo>
                  <a:pt x="1608" y="465"/>
                </a:lnTo>
                <a:close/>
                <a:moveTo>
                  <a:pt x="1611" y="466"/>
                </a:moveTo>
                <a:lnTo>
                  <a:pt x="1610" y="466"/>
                </a:lnTo>
                <a:lnTo>
                  <a:pt x="1610" y="467"/>
                </a:lnTo>
                <a:lnTo>
                  <a:pt x="1609" y="467"/>
                </a:lnTo>
                <a:lnTo>
                  <a:pt x="1609" y="466"/>
                </a:lnTo>
                <a:lnTo>
                  <a:pt x="1610" y="466"/>
                </a:lnTo>
                <a:lnTo>
                  <a:pt x="1610" y="465"/>
                </a:lnTo>
                <a:lnTo>
                  <a:pt x="1611" y="465"/>
                </a:lnTo>
                <a:lnTo>
                  <a:pt x="1611" y="466"/>
                </a:lnTo>
                <a:close/>
                <a:moveTo>
                  <a:pt x="1618" y="440"/>
                </a:moveTo>
                <a:lnTo>
                  <a:pt x="1618" y="441"/>
                </a:lnTo>
                <a:lnTo>
                  <a:pt x="1618" y="441"/>
                </a:lnTo>
                <a:lnTo>
                  <a:pt x="1618" y="442"/>
                </a:lnTo>
                <a:lnTo>
                  <a:pt x="1618" y="443"/>
                </a:lnTo>
                <a:lnTo>
                  <a:pt x="1617" y="444"/>
                </a:lnTo>
                <a:lnTo>
                  <a:pt x="1616" y="445"/>
                </a:lnTo>
                <a:lnTo>
                  <a:pt x="1616" y="447"/>
                </a:lnTo>
                <a:lnTo>
                  <a:pt x="1615" y="447"/>
                </a:lnTo>
                <a:lnTo>
                  <a:pt x="1615" y="448"/>
                </a:lnTo>
                <a:lnTo>
                  <a:pt x="1615" y="450"/>
                </a:lnTo>
                <a:lnTo>
                  <a:pt x="1614" y="450"/>
                </a:lnTo>
                <a:lnTo>
                  <a:pt x="1614" y="451"/>
                </a:lnTo>
                <a:lnTo>
                  <a:pt x="1613" y="452"/>
                </a:lnTo>
                <a:lnTo>
                  <a:pt x="1613" y="453"/>
                </a:lnTo>
                <a:lnTo>
                  <a:pt x="1614" y="452"/>
                </a:lnTo>
                <a:lnTo>
                  <a:pt x="1614" y="453"/>
                </a:lnTo>
                <a:lnTo>
                  <a:pt x="1615" y="453"/>
                </a:lnTo>
                <a:lnTo>
                  <a:pt x="1614" y="454"/>
                </a:lnTo>
                <a:lnTo>
                  <a:pt x="1615" y="455"/>
                </a:lnTo>
                <a:lnTo>
                  <a:pt x="1614" y="456"/>
                </a:lnTo>
                <a:lnTo>
                  <a:pt x="1613" y="456"/>
                </a:lnTo>
                <a:lnTo>
                  <a:pt x="1613" y="455"/>
                </a:lnTo>
                <a:lnTo>
                  <a:pt x="1613" y="454"/>
                </a:lnTo>
                <a:lnTo>
                  <a:pt x="1613" y="453"/>
                </a:lnTo>
                <a:lnTo>
                  <a:pt x="1611" y="453"/>
                </a:lnTo>
                <a:lnTo>
                  <a:pt x="1610" y="454"/>
                </a:lnTo>
                <a:lnTo>
                  <a:pt x="1610" y="455"/>
                </a:lnTo>
                <a:lnTo>
                  <a:pt x="1609" y="455"/>
                </a:lnTo>
                <a:lnTo>
                  <a:pt x="1609" y="456"/>
                </a:lnTo>
                <a:lnTo>
                  <a:pt x="1609" y="457"/>
                </a:lnTo>
                <a:lnTo>
                  <a:pt x="1608" y="457"/>
                </a:lnTo>
                <a:lnTo>
                  <a:pt x="1608" y="458"/>
                </a:lnTo>
                <a:lnTo>
                  <a:pt x="1608" y="459"/>
                </a:lnTo>
                <a:lnTo>
                  <a:pt x="1607" y="459"/>
                </a:lnTo>
                <a:lnTo>
                  <a:pt x="1607" y="458"/>
                </a:lnTo>
                <a:lnTo>
                  <a:pt x="1609" y="455"/>
                </a:lnTo>
                <a:lnTo>
                  <a:pt x="1609" y="454"/>
                </a:lnTo>
                <a:lnTo>
                  <a:pt x="1608" y="453"/>
                </a:lnTo>
                <a:lnTo>
                  <a:pt x="1609" y="453"/>
                </a:lnTo>
                <a:lnTo>
                  <a:pt x="1609" y="452"/>
                </a:lnTo>
                <a:lnTo>
                  <a:pt x="1609" y="451"/>
                </a:lnTo>
                <a:lnTo>
                  <a:pt x="1609" y="451"/>
                </a:lnTo>
                <a:lnTo>
                  <a:pt x="1609" y="452"/>
                </a:lnTo>
                <a:lnTo>
                  <a:pt x="1610" y="452"/>
                </a:lnTo>
                <a:lnTo>
                  <a:pt x="1610" y="451"/>
                </a:lnTo>
                <a:lnTo>
                  <a:pt x="1610" y="450"/>
                </a:lnTo>
                <a:lnTo>
                  <a:pt x="1611" y="450"/>
                </a:lnTo>
                <a:lnTo>
                  <a:pt x="1611" y="449"/>
                </a:lnTo>
                <a:lnTo>
                  <a:pt x="1613" y="449"/>
                </a:lnTo>
                <a:lnTo>
                  <a:pt x="1614" y="449"/>
                </a:lnTo>
                <a:lnTo>
                  <a:pt x="1614" y="448"/>
                </a:lnTo>
                <a:lnTo>
                  <a:pt x="1614" y="447"/>
                </a:lnTo>
                <a:lnTo>
                  <a:pt x="1615" y="447"/>
                </a:lnTo>
                <a:lnTo>
                  <a:pt x="1615" y="445"/>
                </a:lnTo>
                <a:lnTo>
                  <a:pt x="1614" y="444"/>
                </a:lnTo>
                <a:lnTo>
                  <a:pt x="1615" y="443"/>
                </a:lnTo>
                <a:lnTo>
                  <a:pt x="1616" y="442"/>
                </a:lnTo>
                <a:lnTo>
                  <a:pt x="1616" y="441"/>
                </a:lnTo>
                <a:lnTo>
                  <a:pt x="1616" y="441"/>
                </a:lnTo>
                <a:lnTo>
                  <a:pt x="1616" y="440"/>
                </a:lnTo>
                <a:lnTo>
                  <a:pt x="1617" y="439"/>
                </a:lnTo>
                <a:lnTo>
                  <a:pt x="1618" y="439"/>
                </a:lnTo>
                <a:lnTo>
                  <a:pt x="1618" y="440"/>
                </a:lnTo>
                <a:close/>
                <a:moveTo>
                  <a:pt x="1629" y="454"/>
                </a:moveTo>
                <a:lnTo>
                  <a:pt x="1628" y="454"/>
                </a:lnTo>
                <a:lnTo>
                  <a:pt x="1627" y="455"/>
                </a:lnTo>
                <a:lnTo>
                  <a:pt x="1627" y="454"/>
                </a:lnTo>
                <a:lnTo>
                  <a:pt x="1628" y="454"/>
                </a:lnTo>
                <a:lnTo>
                  <a:pt x="1629" y="453"/>
                </a:lnTo>
                <a:lnTo>
                  <a:pt x="1629" y="454"/>
                </a:lnTo>
                <a:close/>
                <a:moveTo>
                  <a:pt x="1636" y="453"/>
                </a:moveTo>
                <a:lnTo>
                  <a:pt x="1636" y="452"/>
                </a:lnTo>
                <a:lnTo>
                  <a:pt x="1637" y="451"/>
                </a:lnTo>
                <a:lnTo>
                  <a:pt x="1638" y="451"/>
                </a:lnTo>
                <a:lnTo>
                  <a:pt x="1638" y="452"/>
                </a:lnTo>
                <a:lnTo>
                  <a:pt x="1637" y="453"/>
                </a:lnTo>
                <a:lnTo>
                  <a:pt x="1636" y="453"/>
                </a:lnTo>
                <a:close/>
                <a:moveTo>
                  <a:pt x="1640" y="463"/>
                </a:moveTo>
                <a:lnTo>
                  <a:pt x="1638" y="463"/>
                </a:lnTo>
                <a:lnTo>
                  <a:pt x="1640" y="462"/>
                </a:lnTo>
                <a:lnTo>
                  <a:pt x="1638" y="462"/>
                </a:lnTo>
                <a:lnTo>
                  <a:pt x="1640" y="461"/>
                </a:lnTo>
                <a:lnTo>
                  <a:pt x="1640" y="462"/>
                </a:lnTo>
                <a:lnTo>
                  <a:pt x="1640" y="463"/>
                </a:lnTo>
                <a:close/>
                <a:moveTo>
                  <a:pt x="1641" y="449"/>
                </a:moveTo>
                <a:lnTo>
                  <a:pt x="1641" y="450"/>
                </a:lnTo>
                <a:lnTo>
                  <a:pt x="1640" y="450"/>
                </a:lnTo>
                <a:lnTo>
                  <a:pt x="1640" y="449"/>
                </a:lnTo>
                <a:lnTo>
                  <a:pt x="1638" y="449"/>
                </a:lnTo>
                <a:lnTo>
                  <a:pt x="1638" y="448"/>
                </a:lnTo>
                <a:lnTo>
                  <a:pt x="1640" y="448"/>
                </a:lnTo>
                <a:lnTo>
                  <a:pt x="1641" y="448"/>
                </a:lnTo>
                <a:lnTo>
                  <a:pt x="1641" y="449"/>
                </a:lnTo>
                <a:close/>
                <a:moveTo>
                  <a:pt x="1641" y="447"/>
                </a:moveTo>
                <a:lnTo>
                  <a:pt x="1640" y="447"/>
                </a:lnTo>
                <a:lnTo>
                  <a:pt x="1640" y="445"/>
                </a:lnTo>
                <a:lnTo>
                  <a:pt x="1641" y="445"/>
                </a:lnTo>
                <a:lnTo>
                  <a:pt x="1641" y="447"/>
                </a:lnTo>
                <a:close/>
                <a:moveTo>
                  <a:pt x="1649" y="451"/>
                </a:moveTo>
                <a:lnTo>
                  <a:pt x="1649" y="450"/>
                </a:lnTo>
                <a:lnTo>
                  <a:pt x="1650" y="450"/>
                </a:lnTo>
                <a:lnTo>
                  <a:pt x="1649" y="451"/>
                </a:lnTo>
                <a:close/>
                <a:moveTo>
                  <a:pt x="1673" y="441"/>
                </a:moveTo>
                <a:lnTo>
                  <a:pt x="1672" y="442"/>
                </a:lnTo>
                <a:lnTo>
                  <a:pt x="1672" y="443"/>
                </a:lnTo>
                <a:lnTo>
                  <a:pt x="1672" y="444"/>
                </a:lnTo>
                <a:lnTo>
                  <a:pt x="1671" y="444"/>
                </a:lnTo>
                <a:lnTo>
                  <a:pt x="1671" y="445"/>
                </a:lnTo>
                <a:lnTo>
                  <a:pt x="1670" y="445"/>
                </a:lnTo>
                <a:lnTo>
                  <a:pt x="1671" y="444"/>
                </a:lnTo>
                <a:lnTo>
                  <a:pt x="1671" y="443"/>
                </a:lnTo>
                <a:lnTo>
                  <a:pt x="1672" y="442"/>
                </a:lnTo>
                <a:lnTo>
                  <a:pt x="1672" y="441"/>
                </a:lnTo>
                <a:lnTo>
                  <a:pt x="1673" y="441"/>
                </a:lnTo>
                <a:lnTo>
                  <a:pt x="1674" y="441"/>
                </a:lnTo>
                <a:lnTo>
                  <a:pt x="1673" y="441"/>
                </a:lnTo>
                <a:close/>
                <a:moveTo>
                  <a:pt x="1705" y="366"/>
                </a:moveTo>
                <a:lnTo>
                  <a:pt x="1705" y="367"/>
                </a:lnTo>
                <a:lnTo>
                  <a:pt x="1704" y="367"/>
                </a:lnTo>
                <a:lnTo>
                  <a:pt x="1704" y="366"/>
                </a:lnTo>
                <a:lnTo>
                  <a:pt x="1705" y="366"/>
                </a:lnTo>
                <a:lnTo>
                  <a:pt x="1705" y="365"/>
                </a:lnTo>
                <a:lnTo>
                  <a:pt x="1706" y="365"/>
                </a:lnTo>
                <a:lnTo>
                  <a:pt x="1705" y="366"/>
                </a:lnTo>
                <a:close/>
                <a:moveTo>
                  <a:pt x="1748" y="388"/>
                </a:moveTo>
                <a:lnTo>
                  <a:pt x="1747" y="389"/>
                </a:lnTo>
                <a:lnTo>
                  <a:pt x="1747" y="387"/>
                </a:lnTo>
                <a:lnTo>
                  <a:pt x="1748" y="387"/>
                </a:lnTo>
                <a:lnTo>
                  <a:pt x="1748" y="388"/>
                </a:lnTo>
                <a:close/>
                <a:moveTo>
                  <a:pt x="1756" y="386"/>
                </a:moveTo>
                <a:lnTo>
                  <a:pt x="1756" y="387"/>
                </a:lnTo>
                <a:lnTo>
                  <a:pt x="1755" y="387"/>
                </a:lnTo>
                <a:lnTo>
                  <a:pt x="1755" y="386"/>
                </a:lnTo>
                <a:lnTo>
                  <a:pt x="1754" y="386"/>
                </a:lnTo>
                <a:lnTo>
                  <a:pt x="1753" y="385"/>
                </a:lnTo>
                <a:lnTo>
                  <a:pt x="1753" y="386"/>
                </a:lnTo>
                <a:lnTo>
                  <a:pt x="1752" y="386"/>
                </a:lnTo>
                <a:lnTo>
                  <a:pt x="1750" y="386"/>
                </a:lnTo>
                <a:lnTo>
                  <a:pt x="1750" y="385"/>
                </a:lnTo>
                <a:lnTo>
                  <a:pt x="1752" y="385"/>
                </a:lnTo>
                <a:lnTo>
                  <a:pt x="1752" y="384"/>
                </a:lnTo>
                <a:lnTo>
                  <a:pt x="1752" y="383"/>
                </a:lnTo>
                <a:lnTo>
                  <a:pt x="1750" y="382"/>
                </a:lnTo>
                <a:lnTo>
                  <a:pt x="1752" y="382"/>
                </a:lnTo>
                <a:lnTo>
                  <a:pt x="1752" y="383"/>
                </a:lnTo>
                <a:lnTo>
                  <a:pt x="1753" y="382"/>
                </a:lnTo>
                <a:lnTo>
                  <a:pt x="1753" y="383"/>
                </a:lnTo>
                <a:lnTo>
                  <a:pt x="1753" y="384"/>
                </a:lnTo>
                <a:lnTo>
                  <a:pt x="1754" y="384"/>
                </a:lnTo>
                <a:lnTo>
                  <a:pt x="1754" y="385"/>
                </a:lnTo>
                <a:lnTo>
                  <a:pt x="1755" y="385"/>
                </a:lnTo>
                <a:lnTo>
                  <a:pt x="1755" y="384"/>
                </a:lnTo>
                <a:lnTo>
                  <a:pt x="1756" y="383"/>
                </a:lnTo>
                <a:lnTo>
                  <a:pt x="1756" y="384"/>
                </a:lnTo>
                <a:lnTo>
                  <a:pt x="1756" y="385"/>
                </a:lnTo>
                <a:lnTo>
                  <a:pt x="1756" y="386"/>
                </a:lnTo>
                <a:close/>
                <a:moveTo>
                  <a:pt x="1759" y="384"/>
                </a:moveTo>
                <a:lnTo>
                  <a:pt x="1759" y="383"/>
                </a:lnTo>
                <a:lnTo>
                  <a:pt x="1758" y="383"/>
                </a:lnTo>
                <a:lnTo>
                  <a:pt x="1757" y="382"/>
                </a:lnTo>
                <a:lnTo>
                  <a:pt x="1756" y="382"/>
                </a:lnTo>
                <a:lnTo>
                  <a:pt x="1755" y="381"/>
                </a:lnTo>
                <a:lnTo>
                  <a:pt x="1755" y="380"/>
                </a:lnTo>
                <a:lnTo>
                  <a:pt x="1754" y="379"/>
                </a:lnTo>
                <a:lnTo>
                  <a:pt x="1753" y="379"/>
                </a:lnTo>
                <a:lnTo>
                  <a:pt x="1754" y="378"/>
                </a:lnTo>
                <a:lnTo>
                  <a:pt x="1755" y="379"/>
                </a:lnTo>
                <a:lnTo>
                  <a:pt x="1756" y="379"/>
                </a:lnTo>
                <a:lnTo>
                  <a:pt x="1756" y="378"/>
                </a:lnTo>
                <a:lnTo>
                  <a:pt x="1756" y="376"/>
                </a:lnTo>
                <a:lnTo>
                  <a:pt x="1757" y="376"/>
                </a:lnTo>
                <a:lnTo>
                  <a:pt x="1758" y="376"/>
                </a:lnTo>
                <a:lnTo>
                  <a:pt x="1758" y="375"/>
                </a:lnTo>
                <a:lnTo>
                  <a:pt x="1759" y="375"/>
                </a:lnTo>
                <a:lnTo>
                  <a:pt x="1760" y="375"/>
                </a:lnTo>
                <a:lnTo>
                  <a:pt x="1760" y="376"/>
                </a:lnTo>
                <a:lnTo>
                  <a:pt x="1759" y="376"/>
                </a:lnTo>
                <a:lnTo>
                  <a:pt x="1758" y="376"/>
                </a:lnTo>
                <a:lnTo>
                  <a:pt x="1758" y="378"/>
                </a:lnTo>
                <a:lnTo>
                  <a:pt x="1757" y="378"/>
                </a:lnTo>
                <a:lnTo>
                  <a:pt x="1757" y="379"/>
                </a:lnTo>
                <a:lnTo>
                  <a:pt x="1757" y="380"/>
                </a:lnTo>
                <a:lnTo>
                  <a:pt x="1757" y="381"/>
                </a:lnTo>
                <a:lnTo>
                  <a:pt x="1757" y="382"/>
                </a:lnTo>
                <a:lnTo>
                  <a:pt x="1758" y="382"/>
                </a:lnTo>
                <a:lnTo>
                  <a:pt x="1759" y="383"/>
                </a:lnTo>
                <a:lnTo>
                  <a:pt x="1760" y="383"/>
                </a:lnTo>
                <a:lnTo>
                  <a:pt x="1760" y="384"/>
                </a:lnTo>
                <a:lnTo>
                  <a:pt x="1759" y="384"/>
                </a:lnTo>
                <a:close/>
                <a:moveTo>
                  <a:pt x="1822" y="369"/>
                </a:moveTo>
                <a:lnTo>
                  <a:pt x="1821" y="369"/>
                </a:lnTo>
                <a:lnTo>
                  <a:pt x="1819" y="369"/>
                </a:lnTo>
                <a:lnTo>
                  <a:pt x="1819" y="368"/>
                </a:lnTo>
                <a:lnTo>
                  <a:pt x="1819" y="367"/>
                </a:lnTo>
                <a:lnTo>
                  <a:pt x="1819" y="366"/>
                </a:lnTo>
                <a:lnTo>
                  <a:pt x="1821" y="366"/>
                </a:lnTo>
                <a:lnTo>
                  <a:pt x="1821" y="367"/>
                </a:lnTo>
                <a:lnTo>
                  <a:pt x="1821" y="368"/>
                </a:lnTo>
                <a:lnTo>
                  <a:pt x="1822" y="368"/>
                </a:lnTo>
                <a:lnTo>
                  <a:pt x="1822" y="369"/>
                </a:lnTo>
                <a:close/>
                <a:moveTo>
                  <a:pt x="1852" y="334"/>
                </a:moveTo>
                <a:lnTo>
                  <a:pt x="1851" y="334"/>
                </a:lnTo>
                <a:lnTo>
                  <a:pt x="1851" y="333"/>
                </a:lnTo>
                <a:lnTo>
                  <a:pt x="1852" y="333"/>
                </a:lnTo>
                <a:lnTo>
                  <a:pt x="1853" y="333"/>
                </a:lnTo>
                <a:lnTo>
                  <a:pt x="1853" y="334"/>
                </a:lnTo>
                <a:lnTo>
                  <a:pt x="1852" y="334"/>
                </a:ln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98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the East United States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071477-CF24-0C2F-1C75-8A96657DEF1B}"/>
              </a:ext>
            </a:extLst>
          </p:cNvPr>
          <p:cNvGrpSpPr/>
          <p:nvPr/>
        </p:nvGrpSpPr>
        <p:grpSpPr>
          <a:xfrm>
            <a:off x="1505612" y="987574"/>
            <a:ext cx="6132775" cy="3960589"/>
            <a:chOff x="1403350" y="987425"/>
            <a:chExt cx="6265863" cy="40465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917EA69-6486-2476-6647-608BD6658ADF}"/>
                </a:ext>
              </a:extLst>
            </p:cNvPr>
            <p:cNvSpPr/>
            <p:nvPr/>
          </p:nvSpPr>
          <p:spPr>
            <a:xfrm>
              <a:off x="1403351" y="987425"/>
              <a:ext cx="6265862" cy="4041775"/>
            </a:xfrm>
            <a:prstGeom prst="rect">
              <a:avLst/>
            </a:prstGeom>
            <a:solidFill>
              <a:srgbClr val="00B0F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Freeform 65661">
              <a:extLst>
                <a:ext uri="{FF2B5EF4-FFF2-40B4-BE49-F238E27FC236}">
                  <a16:creationId xmlns:a16="http://schemas.microsoft.com/office/drawing/2014/main" id="{3D94BDA5-A97B-039F-EFD6-C5A9C939C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1138" y="3179763"/>
              <a:ext cx="441325" cy="709613"/>
            </a:xfrm>
            <a:custGeom>
              <a:avLst/>
              <a:gdLst>
                <a:gd name="T0" fmla="*/ 256 w 278"/>
                <a:gd name="T1" fmla="*/ 215 h 447"/>
                <a:gd name="T2" fmla="*/ 276 w 278"/>
                <a:gd name="T3" fmla="*/ 26 h 447"/>
                <a:gd name="T4" fmla="*/ 190 w 278"/>
                <a:gd name="T5" fmla="*/ 0 h 447"/>
                <a:gd name="T6" fmla="*/ 110 w 278"/>
                <a:gd name="T7" fmla="*/ 8 h 447"/>
                <a:gd name="T8" fmla="*/ 91 w 278"/>
                <a:gd name="T9" fmla="*/ 11 h 447"/>
                <a:gd name="T10" fmla="*/ 90 w 278"/>
                <a:gd name="T11" fmla="*/ 18 h 447"/>
                <a:gd name="T12" fmla="*/ 93 w 278"/>
                <a:gd name="T13" fmla="*/ 30 h 447"/>
                <a:gd name="T14" fmla="*/ 85 w 278"/>
                <a:gd name="T15" fmla="*/ 39 h 447"/>
                <a:gd name="T16" fmla="*/ 77 w 278"/>
                <a:gd name="T17" fmla="*/ 59 h 447"/>
                <a:gd name="T18" fmla="*/ 71 w 278"/>
                <a:gd name="T19" fmla="*/ 63 h 447"/>
                <a:gd name="T20" fmla="*/ 57 w 278"/>
                <a:gd name="T21" fmla="*/ 71 h 447"/>
                <a:gd name="T22" fmla="*/ 62 w 278"/>
                <a:gd name="T23" fmla="*/ 81 h 447"/>
                <a:gd name="T24" fmla="*/ 60 w 278"/>
                <a:gd name="T25" fmla="*/ 91 h 447"/>
                <a:gd name="T26" fmla="*/ 46 w 278"/>
                <a:gd name="T27" fmla="*/ 95 h 447"/>
                <a:gd name="T28" fmla="*/ 51 w 278"/>
                <a:gd name="T29" fmla="*/ 116 h 447"/>
                <a:gd name="T30" fmla="*/ 50 w 278"/>
                <a:gd name="T31" fmla="*/ 124 h 447"/>
                <a:gd name="T32" fmla="*/ 40 w 278"/>
                <a:gd name="T33" fmla="*/ 130 h 447"/>
                <a:gd name="T34" fmla="*/ 33 w 278"/>
                <a:gd name="T35" fmla="*/ 146 h 447"/>
                <a:gd name="T36" fmla="*/ 37 w 278"/>
                <a:gd name="T37" fmla="*/ 149 h 447"/>
                <a:gd name="T38" fmla="*/ 46 w 278"/>
                <a:gd name="T39" fmla="*/ 146 h 447"/>
                <a:gd name="T40" fmla="*/ 43 w 278"/>
                <a:gd name="T41" fmla="*/ 166 h 447"/>
                <a:gd name="T42" fmla="*/ 39 w 278"/>
                <a:gd name="T43" fmla="*/ 175 h 447"/>
                <a:gd name="T44" fmla="*/ 38 w 278"/>
                <a:gd name="T45" fmla="*/ 187 h 447"/>
                <a:gd name="T46" fmla="*/ 40 w 278"/>
                <a:gd name="T47" fmla="*/ 190 h 447"/>
                <a:gd name="T48" fmla="*/ 38 w 278"/>
                <a:gd name="T49" fmla="*/ 205 h 447"/>
                <a:gd name="T50" fmla="*/ 39 w 278"/>
                <a:gd name="T51" fmla="*/ 221 h 447"/>
                <a:gd name="T52" fmla="*/ 45 w 278"/>
                <a:gd name="T53" fmla="*/ 229 h 447"/>
                <a:gd name="T54" fmla="*/ 44 w 278"/>
                <a:gd name="T55" fmla="*/ 230 h 447"/>
                <a:gd name="T56" fmla="*/ 51 w 278"/>
                <a:gd name="T57" fmla="*/ 243 h 447"/>
                <a:gd name="T58" fmla="*/ 52 w 278"/>
                <a:gd name="T59" fmla="*/ 256 h 447"/>
                <a:gd name="T60" fmla="*/ 42 w 278"/>
                <a:gd name="T61" fmla="*/ 262 h 447"/>
                <a:gd name="T62" fmla="*/ 50 w 278"/>
                <a:gd name="T63" fmla="*/ 266 h 447"/>
                <a:gd name="T64" fmla="*/ 38 w 278"/>
                <a:gd name="T65" fmla="*/ 275 h 447"/>
                <a:gd name="T66" fmla="*/ 36 w 278"/>
                <a:gd name="T67" fmla="*/ 289 h 447"/>
                <a:gd name="T68" fmla="*/ 24 w 278"/>
                <a:gd name="T69" fmla="*/ 295 h 447"/>
                <a:gd name="T70" fmla="*/ 20 w 278"/>
                <a:gd name="T71" fmla="*/ 309 h 447"/>
                <a:gd name="T72" fmla="*/ 15 w 278"/>
                <a:gd name="T73" fmla="*/ 319 h 447"/>
                <a:gd name="T74" fmla="*/ 14 w 278"/>
                <a:gd name="T75" fmla="*/ 336 h 447"/>
                <a:gd name="T76" fmla="*/ 11 w 278"/>
                <a:gd name="T77" fmla="*/ 344 h 447"/>
                <a:gd name="T78" fmla="*/ 5 w 278"/>
                <a:gd name="T79" fmla="*/ 358 h 447"/>
                <a:gd name="T80" fmla="*/ 18 w 278"/>
                <a:gd name="T81" fmla="*/ 373 h 447"/>
                <a:gd name="T82" fmla="*/ 150 w 278"/>
                <a:gd name="T83" fmla="*/ 376 h 447"/>
                <a:gd name="T84" fmla="*/ 143 w 278"/>
                <a:gd name="T85" fmla="*/ 397 h 447"/>
                <a:gd name="T86" fmla="*/ 145 w 278"/>
                <a:gd name="T87" fmla="*/ 412 h 447"/>
                <a:gd name="T88" fmla="*/ 156 w 278"/>
                <a:gd name="T89" fmla="*/ 431 h 447"/>
                <a:gd name="T90" fmla="*/ 161 w 278"/>
                <a:gd name="T91" fmla="*/ 444 h 447"/>
                <a:gd name="T92" fmla="*/ 166 w 278"/>
                <a:gd name="T93" fmla="*/ 445 h 447"/>
                <a:gd name="T94" fmla="*/ 173 w 278"/>
                <a:gd name="T95" fmla="*/ 444 h 447"/>
                <a:gd name="T96" fmla="*/ 176 w 278"/>
                <a:gd name="T97" fmla="*/ 440 h 447"/>
                <a:gd name="T98" fmla="*/ 182 w 278"/>
                <a:gd name="T99" fmla="*/ 433 h 447"/>
                <a:gd name="T100" fmla="*/ 180 w 278"/>
                <a:gd name="T101" fmla="*/ 431 h 447"/>
                <a:gd name="T102" fmla="*/ 187 w 278"/>
                <a:gd name="T103" fmla="*/ 433 h 447"/>
                <a:gd name="T104" fmla="*/ 189 w 278"/>
                <a:gd name="T105" fmla="*/ 435 h 447"/>
                <a:gd name="T106" fmla="*/ 218 w 278"/>
                <a:gd name="T107" fmla="*/ 426 h 447"/>
                <a:gd name="T108" fmla="*/ 215 w 278"/>
                <a:gd name="T109" fmla="*/ 425 h 447"/>
                <a:gd name="T110" fmla="*/ 224 w 278"/>
                <a:gd name="T111" fmla="*/ 428 h 447"/>
                <a:gd name="T112" fmla="*/ 235 w 278"/>
                <a:gd name="T113" fmla="*/ 431 h 447"/>
                <a:gd name="T114" fmla="*/ 241 w 278"/>
                <a:gd name="T115" fmla="*/ 432 h 447"/>
                <a:gd name="T116" fmla="*/ 252 w 278"/>
                <a:gd name="T117" fmla="*/ 432 h 447"/>
                <a:gd name="T118" fmla="*/ 252 w 278"/>
                <a:gd name="T119" fmla="*/ 385 h 447"/>
                <a:gd name="T120" fmla="*/ 238 w 278"/>
                <a:gd name="T121" fmla="*/ 427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447">
                  <a:moveTo>
                    <a:pt x="252" y="385"/>
                  </a:moveTo>
                  <a:lnTo>
                    <a:pt x="252" y="350"/>
                  </a:lnTo>
                  <a:lnTo>
                    <a:pt x="251" y="331"/>
                  </a:lnTo>
                  <a:lnTo>
                    <a:pt x="250" y="316"/>
                  </a:lnTo>
                  <a:lnTo>
                    <a:pt x="249" y="309"/>
                  </a:lnTo>
                  <a:lnTo>
                    <a:pt x="249" y="291"/>
                  </a:lnTo>
                  <a:lnTo>
                    <a:pt x="252" y="265"/>
                  </a:lnTo>
                  <a:lnTo>
                    <a:pt x="252" y="258"/>
                  </a:lnTo>
                  <a:lnTo>
                    <a:pt x="254" y="240"/>
                  </a:lnTo>
                  <a:lnTo>
                    <a:pt x="256" y="215"/>
                  </a:lnTo>
                  <a:lnTo>
                    <a:pt x="260" y="181"/>
                  </a:lnTo>
                  <a:lnTo>
                    <a:pt x="262" y="168"/>
                  </a:lnTo>
                  <a:lnTo>
                    <a:pt x="264" y="140"/>
                  </a:lnTo>
                  <a:lnTo>
                    <a:pt x="266" y="121"/>
                  </a:lnTo>
                  <a:lnTo>
                    <a:pt x="270" y="92"/>
                  </a:lnTo>
                  <a:lnTo>
                    <a:pt x="271" y="83"/>
                  </a:lnTo>
                  <a:lnTo>
                    <a:pt x="274" y="58"/>
                  </a:lnTo>
                  <a:lnTo>
                    <a:pt x="274" y="51"/>
                  </a:lnTo>
                  <a:lnTo>
                    <a:pt x="275" y="36"/>
                  </a:lnTo>
                  <a:lnTo>
                    <a:pt x="276" y="26"/>
                  </a:lnTo>
                  <a:lnTo>
                    <a:pt x="278" y="10"/>
                  </a:lnTo>
                  <a:lnTo>
                    <a:pt x="275" y="8"/>
                  </a:lnTo>
                  <a:lnTo>
                    <a:pt x="275" y="7"/>
                  </a:lnTo>
                  <a:lnTo>
                    <a:pt x="273" y="2"/>
                  </a:lnTo>
                  <a:lnTo>
                    <a:pt x="271" y="0"/>
                  </a:lnTo>
                  <a:lnTo>
                    <a:pt x="250" y="0"/>
                  </a:lnTo>
                  <a:lnTo>
                    <a:pt x="232" y="0"/>
                  </a:lnTo>
                  <a:lnTo>
                    <a:pt x="213" y="0"/>
                  </a:lnTo>
                  <a:lnTo>
                    <a:pt x="196" y="0"/>
                  </a:lnTo>
                  <a:lnTo>
                    <a:pt x="190" y="0"/>
                  </a:lnTo>
                  <a:lnTo>
                    <a:pt x="173" y="0"/>
                  </a:lnTo>
                  <a:lnTo>
                    <a:pt x="168" y="0"/>
                  </a:lnTo>
                  <a:lnTo>
                    <a:pt x="149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05" y="0"/>
                  </a:lnTo>
                  <a:lnTo>
                    <a:pt x="106" y="2"/>
                  </a:lnTo>
                  <a:lnTo>
                    <a:pt x="110" y="3"/>
                  </a:lnTo>
                  <a:lnTo>
                    <a:pt x="110" y="5"/>
                  </a:lnTo>
                  <a:lnTo>
                    <a:pt x="110" y="8"/>
                  </a:lnTo>
                  <a:lnTo>
                    <a:pt x="104" y="12"/>
                  </a:lnTo>
                  <a:lnTo>
                    <a:pt x="105" y="13"/>
                  </a:lnTo>
                  <a:lnTo>
                    <a:pt x="105" y="15"/>
                  </a:lnTo>
                  <a:lnTo>
                    <a:pt x="103" y="13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96" y="12"/>
                  </a:lnTo>
                  <a:lnTo>
                    <a:pt x="96" y="11"/>
                  </a:lnTo>
                  <a:lnTo>
                    <a:pt x="93" y="10"/>
                  </a:lnTo>
                  <a:lnTo>
                    <a:pt x="91" y="11"/>
                  </a:lnTo>
                  <a:lnTo>
                    <a:pt x="91" y="13"/>
                  </a:lnTo>
                  <a:lnTo>
                    <a:pt x="94" y="16"/>
                  </a:lnTo>
                  <a:lnTo>
                    <a:pt x="92" y="18"/>
                  </a:lnTo>
                  <a:lnTo>
                    <a:pt x="94" y="23"/>
                  </a:lnTo>
                  <a:lnTo>
                    <a:pt x="93" y="25"/>
                  </a:lnTo>
                  <a:lnTo>
                    <a:pt x="90" y="26"/>
                  </a:lnTo>
                  <a:lnTo>
                    <a:pt x="89" y="25"/>
                  </a:lnTo>
                  <a:lnTo>
                    <a:pt x="89" y="23"/>
                  </a:lnTo>
                  <a:lnTo>
                    <a:pt x="90" y="21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7" y="19"/>
                  </a:lnTo>
                  <a:lnTo>
                    <a:pt x="88" y="23"/>
                  </a:lnTo>
                  <a:lnTo>
                    <a:pt x="86" y="24"/>
                  </a:lnTo>
                  <a:lnTo>
                    <a:pt x="85" y="26"/>
                  </a:lnTo>
                  <a:lnTo>
                    <a:pt x="87" y="28"/>
                  </a:lnTo>
                  <a:lnTo>
                    <a:pt x="89" y="28"/>
                  </a:lnTo>
                  <a:lnTo>
                    <a:pt x="91" y="28"/>
                  </a:lnTo>
                  <a:lnTo>
                    <a:pt x="93" y="28"/>
                  </a:lnTo>
                  <a:lnTo>
                    <a:pt x="93" y="30"/>
                  </a:lnTo>
                  <a:lnTo>
                    <a:pt x="90" y="35"/>
                  </a:lnTo>
                  <a:lnTo>
                    <a:pt x="87" y="35"/>
                  </a:lnTo>
                  <a:lnTo>
                    <a:pt x="86" y="32"/>
                  </a:lnTo>
                  <a:lnTo>
                    <a:pt x="88" y="29"/>
                  </a:lnTo>
                  <a:lnTo>
                    <a:pt x="86" y="28"/>
                  </a:lnTo>
                  <a:lnTo>
                    <a:pt x="85" y="28"/>
                  </a:lnTo>
                  <a:lnTo>
                    <a:pt x="83" y="30"/>
                  </a:lnTo>
                  <a:lnTo>
                    <a:pt x="84" y="33"/>
                  </a:lnTo>
                  <a:lnTo>
                    <a:pt x="83" y="36"/>
                  </a:lnTo>
                  <a:lnTo>
                    <a:pt x="85" y="39"/>
                  </a:lnTo>
                  <a:lnTo>
                    <a:pt x="87" y="41"/>
                  </a:lnTo>
                  <a:lnTo>
                    <a:pt x="87" y="43"/>
                  </a:lnTo>
                  <a:lnTo>
                    <a:pt x="84" y="45"/>
                  </a:lnTo>
                  <a:lnTo>
                    <a:pt x="83" y="48"/>
                  </a:lnTo>
                  <a:lnTo>
                    <a:pt x="84" y="51"/>
                  </a:lnTo>
                  <a:lnTo>
                    <a:pt x="85" y="52"/>
                  </a:lnTo>
                  <a:lnTo>
                    <a:pt x="85" y="54"/>
                  </a:lnTo>
                  <a:lnTo>
                    <a:pt x="84" y="55"/>
                  </a:lnTo>
                  <a:lnTo>
                    <a:pt x="81" y="57"/>
                  </a:lnTo>
                  <a:lnTo>
                    <a:pt x="77" y="59"/>
                  </a:lnTo>
                  <a:lnTo>
                    <a:pt x="77" y="61"/>
                  </a:lnTo>
                  <a:lnTo>
                    <a:pt x="77" y="63"/>
                  </a:lnTo>
                  <a:lnTo>
                    <a:pt x="76" y="64"/>
                  </a:lnTo>
                  <a:lnTo>
                    <a:pt x="75" y="63"/>
                  </a:lnTo>
                  <a:lnTo>
                    <a:pt x="76" y="59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0" y="60"/>
                  </a:lnTo>
                  <a:lnTo>
                    <a:pt x="70" y="62"/>
                  </a:lnTo>
                  <a:lnTo>
                    <a:pt x="71" y="63"/>
                  </a:lnTo>
                  <a:lnTo>
                    <a:pt x="72" y="65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4" y="73"/>
                  </a:lnTo>
                  <a:lnTo>
                    <a:pt x="64" y="75"/>
                  </a:lnTo>
                  <a:lnTo>
                    <a:pt x="61" y="74"/>
                  </a:lnTo>
                  <a:lnTo>
                    <a:pt x="59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6" y="72"/>
                  </a:lnTo>
                  <a:lnTo>
                    <a:pt x="56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3" y="77"/>
                  </a:lnTo>
                  <a:lnTo>
                    <a:pt x="65" y="77"/>
                  </a:lnTo>
                  <a:lnTo>
                    <a:pt x="66" y="80"/>
                  </a:lnTo>
                  <a:lnTo>
                    <a:pt x="65" y="81"/>
                  </a:lnTo>
                  <a:lnTo>
                    <a:pt x="64" y="81"/>
                  </a:lnTo>
                  <a:lnTo>
                    <a:pt x="62" y="81"/>
                  </a:lnTo>
                  <a:lnTo>
                    <a:pt x="59" y="80"/>
                  </a:lnTo>
                  <a:lnTo>
                    <a:pt x="58" y="79"/>
                  </a:lnTo>
                  <a:lnTo>
                    <a:pt x="54" y="81"/>
                  </a:lnTo>
                  <a:lnTo>
                    <a:pt x="54" y="82"/>
                  </a:lnTo>
                  <a:lnTo>
                    <a:pt x="55" y="84"/>
                  </a:lnTo>
                  <a:lnTo>
                    <a:pt x="57" y="85"/>
                  </a:lnTo>
                  <a:lnTo>
                    <a:pt x="60" y="85"/>
                  </a:lnTo>
                  <a:lnTo>
                    <a:pt x="62" y="86"/>
                  </a:lnTo>
                  <a:lnTo>
                    <a:pt x="60" y="88"/>
                  </a:lnTo>
                  <a:lnTo>
                    <a:pt x="60" y="91"/>
                  </a:lnTo>
                  <a:lnTo>
                    <a:pt x="59" y="92"/>
                  </a:lnTo>
                  <a:lnTo>
                    <a:pt x="55" y="93"/>
                  </a:lnTo>
                  <a:lnTo>
                    <a:pt x="51" y="93"/>
                  </a:lnTo>
                  <a:lnTo>
                    <a:pt x="52" y="94"/>
                  </a:lnTo>
                  <a:lnTo>
                    <a:pt x="54" y="96"/>
                  </a:lnTo>
                  <a:lnTo>
                    <a:pt x="52" y="98"/>
                  </a:lnTo>
                  <a:lnTo>
                    <a:pt x="51" y="97"/>
                  </a:lnTo>
                  <a:lnTo>
                    <a:pt x="51" y="94"/>
                  </a:lnTo>
                  <a:lnTo>
                    <a:pt x="48" y="95"/>
                  </a:lnTo>
                  <a:lnTo>
                    <a:pt x="46" y="95"/>
                  </a:lnTo>
                  <a:lnTo>
                    <a:pt x="44" y="96"/>
                  </a:lnTo>
                  <a:lnTo>
                    <a:pt x="45" y="98"/>
                  </a:lnTo>
                  <a:lnTo>
                    <a:pt x="50" y="100"/>
                  </a:lnTo>
                  <a:lnTo>
                    <a:pt x="51" y="102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8" y="111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0" y="117"/>
                  </a:lnTo>
                  <a:lnTo>
                    <a:pt x="47" y="115"/>
                  </a:lnTo>
                  <a:lnTo>
                    <a:pt x="43" y="116"/>
                  </a:lnTo>
                  <a:lnTo>
                    <a:pt x="40" y="115"/>
                  </a:lnTo>
                  <a:lnTo>
                    <a:pt x="39" y="120"/>
                  </a:lnTo>
                  <a:lnTo>
                    <a:pt x="42" y="122"/>
                  </a:lnTo>
                  <a:lnTo>
                    <a:pt x="44" y="122"/>
                  </a:lnTo>
                  <a:lnTo>
                    <a:pt x="46" y="121"/>
                  </a:lnTo>
                  <a:lnTo>
                    <a:pt x="48" y="122"/>
                  </a:lnTo>
                  <a:lnTo>
                    <a:pt x="50" y="124"/>
                  </a:lnTo>
                  <a:lnTo>
                    <a:pt x="49" y="125"/>
                  </a:lnTo>
                  <a:lnTo>
                    <a:pt x="45" y="127"/>
                  </a:lnTo>
                  <a:lnTo>
                    <a:pt x="41" y="125"/>
                  </a:lnTo>
                  <a:lnTo>
                    <a:pt x="38" y="122"/>
                  </a:lnTo>
                  <a:lnTo>
                    <a:pt x="35" y="122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4" y="126"/>
                  </a:lnTo>
                  <a:lnTo>
                    <a:pt x="37" y="128"/>
                  </a:lnTo>
                  <a:lnTo>
                    <a:pt x="40" y="130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4" y="138"/>
                  </a:lnTo>
                  <a:lnTo>
                    <a:pt x="37" y="140"/>
                  </a:lnTo>
                  <a:lnTo>
                    <a:pt x="37" y="141"/>
                  </a:lnTo>
                  <a:lnTo>
                    <a:pt x="35" y="145"/>
                  </a:lnTo>
                  <a:lnTo>
                    <a:pt x="33" y="146"/>
                  </a:lnTo>
                  <a:lnTo>
                    <a:pt x="33" y="147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37" y="146"/>
                  </a:lnTo>
                  <a:lnTo>
                    <a:pt x="37" y="143"/>
                  </a:lnTo>
                  <a:lnTo>
                    <a:pt x="38" y="142"/>
                  </a:lnTo>
                  <a:lnTo>
                    <a:pt x="41" y="144"/>
                  </a:lnTo>
                  <a:lnTo>
                    <a:pt x="42" y="146"/>
                  </a:lnTo>
                  <a:lnTo>
                    <a:pt x="41" y="148"/>
                  </a:lnTo>
                  <a:lnTo>
                    <a:pt x="37" y="149"/>
                  </a:lnTo>
                  <a:lnTo>
                    <a:pt x="36" y="149"/>
                  </a:lnTo>
                  <a:lnTo>
                    <a:pt x="35" y="150"/>
                  </a:lnTo>
                  <a:lnTo>
                    <a:pt x="36" y="152"/>
                  </a:lnTo>
                  <a:lnTo>
                    <a:pt x="38" y="152"/>
                  </a:lnTo>
                  <a:lnTo>
                    <a:pt x="40" y="152"/>
                  </a:lnTo>
                  <a:lnTo>
                    <a:pt x="42" y="152"/>
                  </a:lnTo>
                  <a:lnTo>
                    <a:pt x="44" y="149"/>
                  </a:lnTo>
                  <a:lnTo>
                    <a:pt x="44" y="148"/>
                  </a:lnTo>
                  <a:lnTo>
                    <a:pt x="45" y="146"/>
                  </a:lnTo>
                  <a:lnTo>
                    <a:pt x="46" y="146"/>
                  </a:lnTo>
                  <a:lnTo>
                    <a:pt x="47" y="147"/>
                  </a:lnTo>
                  <a:lnTo>
                    <a:pt x="47" y="148"/>
                  </a:lnTo>
                  <a:lnTo>
                    <a:pt x="46" y="150"/>
                  </a:lnTo>
                  <a:lnTo>
                    <a:pt x="43" y="152"/>
                  </a:lnTo>
                  <a:lnTo>
                    <a:pt x="42" y="154"/>
                  </a:lnTo>
                  <a:lnTo>
                    <a:pt x="40" y="155"/>
                  </a:lnTo>
                  <a:lnTo>
                    <a:pt x="40" y="160"/>
                  </a:lnTo>
                  <a:lnTo>
                    <a:pt x="41" y="161"/>
                  </a:lnTo>
                  <a:lnTo>
                    <a:pt x="42" y="165"/>
                  </a:lnTo>
                  <a:lnTo>
                    <a:pt x="43" y="166"/>
                  </a:lnTo>
                  <a:lnTo>
                    <a:pt x="45" y="162"/>
                  </a:lnTo>
                  <a:lnTo>
                    <a:pt x="46" y="161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5" y="172"/>
                  </a:lnTo>
                  <a:lnTo>
                    <a:pt x="45" y="175"/>
                  </a:lnTo>
                  <a:lnTo>
                    <a:pt x="43" y="175"/>
                  </a:lnTo>
                  <a:lnTo>
                    <a:pt x="39" y="175"/>
                  </a:lnTo>
                  <a:lnTo>
                    <a:pt x="38" y="175"/>
                  </a:lnTo>
                  <a:lnTo>
                    <a:pt x="37" y="175"/>
                  </a:lnTo>
                  <a:lnTo>
                    <a:pt x="35" y="176"/>
                  </a:lnTo>
                  <a:lnTo>
                    <a:pt x="36" y="177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38" y="187"/>
                  </a:lnTo>
                  <a:lnTo>
                    <a:pt x="38" y="187"/>
                  </a:lnTo>
                  <a:lnTo>
                    <a:pt x="37" y="189"/>
                  </a:lnTo>
                  <a:lnTo>
                    <a:pt x="35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6" y="197"/>
                  </a:lnTo>
                  <a:lnTo>
                    <a:pt x="38" y="198"/>
                  </a:lnTo>
                  <a:lnTo>
                    <a:pt x="39" y="198"/>
                  </a:lnTo>
                  <a:lnTo>
                    <a:pt x="41" y="195"/>
                  </a:lnTo>
                  <a:lnTo>
                    <a:pt x="40" y="193"/>
                  </a:lnTo>
                  <a:lnTo>
                    <a:pt x="40" y="190"/>
                  </a:lnTo>
                  <a:lnTo>
                    <a:pt x="43" y="189"/>
                  </a:lnTo>
                  <a:lnTo>
                    <a:pt x="45" y="190"/>
                  </a:lnTo>
                  <a:lnTo>
                    <a:pt x="45" y="194"/>
                  </a:lnTo>
                  <a:lnTo>
                    <a:pt x="47" y="195"/>
                  </a:lnTo>
                  <a:lnTo>
                    <a:pt x="47" y="198"/>
                  </a:lnTo>
                  <a:lnTo>
                    <a:pt x="46" y="198"/>
                  </a:lnTo>
                  <a:lnTo>
                    <a:pt x="43" y="201"/>
                  </a:lnTo>
                  <a:lnTo>
                    <a:pt x="41" y="201"/>
                  </a:lnTo>
                  <a:lnTo>
                    <a:pt x="39" y="202"/>
                  </a:lnTo>
                  <a:lnTo>
                    <a:pt x="38" y="205"/>
                  </a:lnTo>
                  <a:lnTo>
                    <a:pt x="38" y="208"/>
                  </a:lnTo>
                  <a:lnTo>
                    <a:pt x="38" y="209"/>
                  </a:lnTo>
                  <a:lnTo>
                    <a:pt x="38" y="212"/>
                  </a:lnTo>
                  <a:lnTo>
                    <a:pt x="39" y="213"/>
                  </a:lnTo>
                  <a:lnTo>
                    <a:pt x="41" y="213"/>
                  </a:lnTo>
                  <a:lnTo>
                    <a:pt x="47" y="213"/>
                  </a:lnTo>
                  <a:lnTo>
                    <a:pt x="47" y="216"/>
                  </a:lnTo>
                  <a:lnTo>
                    <a:pt x="42" y="219"/>
                  </a:lnTo>
                  <a:lnTo>
                    <a:pt x="40" y="220"/>
                  </a:lnTo>
                  <a:lnTo>
                    <a:pt x="39" y="221"/>
                  </a:lnTo>
                  <a:lnTo>
                    <a:pt x="39" y="225"/>
                  </a:lnTo>
                  <a:lnTo>
                    <a:pt x="42" y="227"/>
                  </a:lnTo>
                  <a:lnTo>
                    <a:pt x="45" y="225"/>
                  </a:lnTo>
                  <a:lnTo>
                    <a:pt x="48" y="225"/>
                  </a:lnTo>
                  <a:lnTo>
                    <a:pt x="49" y="222"/>
                  </a:lnTo>
                  <a:lnTo>
                    <a:pt x="50" y="221"/>
                  </a:lnTo>
                  <a:lnTo>
                    <a:pt x="51" y="223"/>
                  </a:lnTo>
                  <a:lnTo>
                    <a:pt x="51" y="224"/>
                  </a:lnTo>
                  <a:lnTo>
                    <a:pt x="49" y="227"/>
                  </a:lnTo>
                  <a:lnTo>
                    <a:pt x="45" y="229"/>
                  </a:lnTo>
                  <a:lnTo>
                    <a:pt x="46" y="230"/>
                  </a:lnTo>
                  <a:lnTo>
                    <a:pt x="48" y="232"/>
                  </a:lnTo>
                  <a:lnTo>
                    <a:pt x="51" y="233"/>
                  </a:lnTo>
                  <a:lnTo>
                    <a:pt x="51" y="234"/>
                  </a:lnTo>
                  <a:lnTo>
                    <a:pt x="51" y="236"/>
                  </a:lnTo>
                  <a:lnTo>
                    <a:pt x="51" y="237"/>
                  </a:lnTo>
                  <a:lnTo>
                    <a:pt x="49" y="236"/>
                  </a:lnTo>
                  <a:lnTo>
                    <a:pt x="48" y="235"/>
                  </a:lnTo>
                  <a:lnTo>
                    <a:pt x="46" y="231"/>
                  </a:lnTo>
                  <a:lnTo>
                    <a:pt x="44" y="230"/>
                  </a:lnTo>
                  <a:lnTo>
                    <a:pt x="43" y="232"/>
                  </a:lnTo>
                  <a:lnTo>
                    <a:pt x="42" y="235"/>
                  </a:lnTo>
                  <a:lnTo>
                    <a:pt x="42" y="237"/>
                  </a:lnTo>
                  <a:lnTo>
                    <a:pt x="44" y="239"/>
                  </a:lnTo>
                  <a:lnTo>
                    <a:pt x="48" y="240"/>
                  </a:lnTo>
                  <a:lnTo>
                    <a:pt x="50" y="241"/>
                  </a:lnTo>
                  <a:lnTo>
                    <a:pt x="51" y="240"/>
                  </a:lnTo>
                  <a:lnTo>
                    <a:pt x="53" y="241"/>
                  </a:lnTo>
                  <a:lnTo>
                    <a:pt x="52" y="242"/>
                  </a:lnTo>
                  <a:lnTo>
                    <a:pt x="51" y="243"/>
                  </a:lnTo>
                  <a:lnTo>
                    <a:pt x="51" y="247"/>
                  </a:lnTo>
                  <a:lnTo>
                    <a:pt x="51" y="248"/>
                  </a:lnTo>
                  <a:lnTo>
                    <a:pt x="58" y="250"/>
                  </a:lnTo>
                  <a:lnTo>
                    <a:pt x="59" y="248"/>
                  </a:lnTo>
                  <a:lnTo>
                    <a:pt x="61" y="248"/>
                  </a:lnTo>
                  <a:lnTo>
                    <a:pt x="58" y="253"/>
                  </a:lnTo>
                  <a:lnTo>
                    <a:pt x="55" y="254"/>
                  </a:lnTo>
                  <a:lnTo>
                    <a:pt x="53" y="253"/>
                  </a:lnTo>
                  <a:lnTo>
                    <a:pt x="52" y="253"/>
                  </a:lnTo>
                  <a:lnTo>
                    <a:pt x="52" y="256"/>
                  </a:lnTo>
                  <a:lnTo>
                    <a:pt x="53" y="258"/>
                  </a:lnTo>
                  <a:lnTo>
                    <a:pt x="52" y="258"/>
                  </a:lnTo>
                  <a:lnTo>
                    <a:pt x="52" y="262"/>
                  </a:lnTo>
                  <a:lnTo>
                    <a:pt x="51" y="263"/>
                  </a:lnTo>
                  <a:lnTo>
                    <a:pt x="51" y="261"/>
                  </a:lnTo>
                  <a:lnTo>
                    <a:pt x="49" y="259"/>
                  </a:lnTo>
                  <a:lnTo>
                    <a:pt x="48" y="259"/>
                  </a:lnTo>
                  <a:lnTo>
                    <a:pt x="47" y="261"/>
                  </a:lnTo>
                  <a:lnTo>
                    <a:pt x="45" y="260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8" y="263"/>
                  </a:lnTo>
                  <a:lnTo>
                    <a:pt x="37" y="266"/>
                  </a:lnTo>
                  <a:lnTo>
                    <a:pt x="38" y="268"/>
                  </a:lnTo>
                  <a:lnTo>
                    <a:pt x="42" y="269"/>
                  </a:lnTo>
                  <a:lnTo>
                    <a:pt x="45" y="268"/>
                  </a:lnTo>
                  <a:lnTo>
                    <a:pt x="48" y="269"/>
                  </a:lnTo>
                  <a:lnTo>
                    <a:pt x="48" y="266"/>
                  </a:lnTo>
                  <a:lnTo>
                    <a:pt x="49" y="265"/>
                  </a:lnTo>
                  <a:lnTo>
                    <a:pt x="50" y="266"/>
                  </a:lnTo>
                  <a:lnTo>
                    <a:pt x="51" y="266"/>
                  </a:lnTo>
                  <a:lnTo>
                    <a:pt x="51" y="268"/>
                  </a:lnTo>
                  <a:lnTo>
                    <a:pt x="49" y="269"/>
                  </a:lnTo>
                  <a:lnTo>
                    <a:pt x="49" y="272"/>
                  </a:lnTo>
                  <a:lnTo>
                    <a:pt x="45" y="274"/>
                  </a:lnTo>
                  <a:lnTo>
                    <a:pt x="45" y="276"/>
                  </a:lnTo>
                  <a:lnTo>
                    <a:pt x="44" y="277"/>
                  </a:lnTo>
                  <a:lnTo>
                    <a:pt x="41" y="274"/>
                  </a:lnTo>
                  <a:lnTo>
                    <a:pt x="39" y="273"/>
                  </a:lnTo>
                  <a:lnTo>
                    <a:pt x="38" y="275"/>
                  </a:lnTo>
                  <a:lnTo>
                    <a:pt x="39" y="277"/>
                  </a:lnTo>
                  <a:lnTo>
                    <a:pt x="44" y="278"/>
                  </a:lnTo>
                  <a:lnTo>
                    <a:pt x="46" y="280"/>
                  </a:lnTo>
                  <a:lnTo>
                    <a:pt x="44" y="281"/>
                  </a:lnTo>
                  <a:lnTo>
                    <a:pt x="42" y="282"/>
                  </a:lnTo>
                  <a:lnTo>
                    <a:pt x="38" y="282"/>
                  </a:lnTo>
                  <a:lnTo>
                    <a:pt x="37" y="285"/>
                  </a:lnTo>
                  <a:lnTo>
                    <a:pt x="36" y="287"/>
                  </a:lnTo>
                  <a:lnTo>
                    <a:pt x="37" y="288"/>
                  </a:lnTo>
                  <a:lnTo>
                    <a:pt x="36" y="289"/>
                  </a:lnTo>
                  <a:lnTo>
                    <a:pt x="33" y="292"/>
                  </a:lnTo>
                  <a:lnTo>
                    <a:pt x="30" y="293"/>
                  </a:lnTo>
                  <a:lnTo>
                    <a:pt x="30" y="294"/>
                  </a:lnTo>
                  <a:lnTo>
                    <a:pt x="32" y="296"/>
                  </a:lnTo>
                  <a:lnTo>
                    <a:pt x="30" y="298"/>
                  </a:lnTo>
                  <a:lnTo>
                    <a:pt x="29" y="298"/>
                  </a:lnTo>
                  <a:lnTo>
                    <a:pt x="29" y="296"/>
                  </a:lnTo>
                  <a:lnTo>
                    <a:pt x="28" y="293"/>
                  </a:lnTo>
                  <a:lnTo>
                    <a:pt x="25" y="294"/>
                  </a:lnTo>
                  <a:lnTo>
                    <a:pt x="24" y="295"/>
                  </a:lnTo>
                  <a:lnTo>
                    <a:pt x="24" y="299"/>
                  </a:lnTo>
                  <a:lnTo>
                    <a:pt x="23" y="303"/>
                  </a:lnTo>
                  <a:lnTo>
                    <a:pt x="26" y="303"/>
                  </a:lnTo>
                  <a:lnTo>
                    <a:pt x="29" y="302"/>
                  </a:lnTo>
                  <a:lnTo>
                    <a:pt x="30" y="303"/>
                  </a:lnTo>
                  <a:lnTo>
                    <a:pt x="29" y="305"/>
                  </a:lnTo>
                  <a:lnTo>
                    <a:pt x="24" y="304"/>
                  </a:lnTo>
                  <a:lnTo>
                    <a:pt x="23" y="305"/>
                  </a:lnTo>
                  <a:lnTo>
                    <a:pt x="20" y="307"/>
                  </a:lnTo>
                  <a:lnTo>
                    <a:pt x="20" y="309"/>
                  </a:lnTo>
                  <a:lnTo>
                    <a:pt x="21" y="313"/>
                  </a:lnTo>
                  <a:lnTo>
                    <a:pt x="20" y="316"/>
                  </a:lnTo>
                  <a:lnTo>
                    <a:pt x="18" y="317"/>
                  </a:lnTo>
                  <a:lnTo>
                    <a:pt x="15" y="316"/>
                  </a:lnTo>
                  <a:lnTo>
                    <a:pt x="12" y="313"/>
                  </a:lnTo>
                  <a:lnTo>
                    <a:pt x="11" y="315"/>
                  </a:lnTo>
                  <a:lnTo>
                    <a:pt x="11" y="317"/>
                  </a:lnTo>
                  <a:lnTo>
                    <a:pt x="11" y="318"/>
                  </a:lnTo>
                  <a:lnTo>
                    <a:pt x="13" y="319"/>
                  </a:lnTo>
                  <a:lnTo>
                    <a:pt x="15" y="319"/>
                  </a:lnTo>
                  <a:lnTo>
                    <a:pt x="18" y="318"/>
                  </a:lnTo>
                  <a:lnTo>
                    <a:pt x="20" y="319"/>
                  </a:lnTo>
                  <a:lnTo>
                    <a:pt x="19" y="320"/>
                  </a:lnTo>
                  <a:lnTo>
                    <a:pt x="16" y="323"/>
                  </a:lnTo>
                  <a:lnTo>
                    <a:pt x="13" y="324"/>
                  </a:lnTo>
                  <a:lnTo>
                    <a:pt x="11" y="324"/>
                  </a:lnTo>
                  <a:lnTo>
                    <a:pt x="11" y="329"/>
                  </a:lnTo>
                  <a:lnTo>
                    <a:pt x="11" y="332"/>
                  </a:lnTo>
                  <a:lnTo>
                    <a:pt x="11" y="333"/>
                  </a:lnTo>
                  <a:lnTo>
                    <a:pt x="14" y="336"/>
                  </a:lnTo>
                  <a:lnTo>
                    <a:pt x="13" y="339"/>
                  </a:lnTo>
                  <a:lnTo>
                    <a:pt x="11" y="339"/>
                  </a:lnTo>
                  <a:lnTo>
                    <a:pt x="10" y="337"/>
                  </a:lnTo>
                  <a:lnTo>
                    <a:pt x="8" y="332"/>
                  </a:lnTo>
                  <a:lnTo>
                    <a:pt x="7" y="333"/>
                  </a:lnTo>
                  <a:lnTo>
                    <a:pt x="6" y="336"/>
                  </a:lnTo>
                  <a:lnTo>
                    <a:pt x="7" y="338"/>
                  </a:lnTo>
                  <a:lnTo>
                    <a:pt x="8" y="338"/>
                  </a:lnTo>
                  <a:lnTo>
                    <a:pt x="8" y="341"/>
                  </a:lnTo>
                  <a:lnTo>
                    <a:pt x="11" y="344"/>
                  </a:lnTo>
                  <a:lnTo>
                    <a:pt x="11" y="346"/>
                  </a:lnTo>
                  <a:lnTo>
                    <a:pt x="11" y="347"/>
                  </a:lnTo>
                  <a:lnTo>
                    <a:pt x="8" y="349"/>
                  </a:lnTo>
                  <a:lnTo>
                    <a:pt x="7" y="349"/>
                  </a:lnTo>
                  <a:lnTo>
                    <a:pt x="1" y="348"/>
                  </a:lnTo>
                  <a:lnTo>
                    <a:pt x="0" y="349"/>
                  </a:lnTo>
                  <a:lnTo>
                    <a:pt x="1" y="351"/>
                  </a:lnTo>
                  <a:lnTo>
                    <a:pt x="4" y="354"/>
                  </a:lnTo>
                  <a:lnTo>
                    <a:pt x="5" y="355"/>
                  </a:lnTo>
                  <a:lnTo>
                    <a:pt x="5" y="358"/>
                  </a:lnTo>
                  <a:lnTo>
                    <a:pt x="3" y="359"/>
                  </a:lnTo>
                  <a:lnTo>
                    <a:pt x="2" y="362"/>
                  </a:lnTo>
                  <a:lnTo>
                    <a:pt x="3" y="363"/>
                  </a:lnTo>
                  <a:lnTo>
                    <a:pt x="7" y="366"/>
                  </a:lnTo>
                  <a:lnTo>
                    <a:pt x="7" y="368"/>
                  </a:lnTo>
                  <a:lnTo>
                    <a:pt x="7" y="370"/>
                  </a:lnTo>
                  <a:lnTo>
                    <a:pt x="5" y="372"/>
                  </a:lnTo>
                  <a:lnTo>
                    <a:pt x="2" y="372"/>
                  </a:lnTo>
                  <a:lnTo>
                    <a:pt x="2" y="373"/>
                  </a:lnTo>
                  <a:lnTo>
                    <a:pt x="18" y="373"/>
                  </a:lnTo>
                  <a:lnTo>
                    <a:pt x="32" y="373"/>
                  </a:lnTo>
                  <a:lnTo>
                    <a:pt x="46" y="373"/>
                  </a:lnTo>
                  <a:lnTo>
                    <a:pt x="59" y="373"/>
                  </a:lnTo>
                  <a:lnTo>
                    <a:pt x="72" y="373"/>
                  </a:lnTo>
                  <a:lnTo>
                    <a:pt x="99" y="373"/>
                  </a:lnTo>
                  <a:lnTo>
                    <a:pt x="117" y="372"/>
                  </a:lnTo>
                  <a:lnTo>
                    <a:pt x="149" y="372"/>
                  </a:lnTo>
                  <a:lnTo>
                    <a:pt x="150" y="372"/>
                  </a:lnTo>
                  <a:lnTo>
                    <a:pt x="151" y="373"/>
                  </a:lnTo>
                  <a:lnTo>
                    <a:pt x="150" y="376"/>
                  </a:lnTo>
                  <a:lnTo>
                    <a:pt x="148" y="377"/>
                  </a:lnTo>
                  <a:lnTo>
                    <a:pt x="149" y="380"/>
                  </a:lnTo>
                  <a:lnTo>
                    <a:pt x="148" y="382"/>
                  </a:lnTo>
                  <a:lnTo>
                    <a:pt x="147" y="382"/>
                  </a:lnTo>
                  <a:lnTo>
                    <a:pt x="147" y="385"/>
                  </a:lnTo>
                  <a:lnTo>
                    <a:pt x="146" y="385"/>
                  </a:lnTo>
                  <a:lnTo>
                    <a:pt x="146" y="388"/>
                  </a:lnTo>
                  <a:lnTo>
                    <a:pt x="143" y="392"/>
                  </a:lnTo>
                  <a:lnTo>
                    <a:pt x="143" y="395"/>
                  </a:lnTo>
                  <a:lnTo>
                    <a:pt x="143" y="397"/>
                  </a:lnTo>
                  <a:lnTo>
                    <a:pt x="143" y="399"/>
                  </a:lnTo>
                  <a:lnTo>
                    <a:pt x="141" y="399"/>
                  </a:lnTo>
                  <a:lnTo>
                    <a:pt x="142" y="399"/>
                  </a:lnTo>
                  <a:lnTo>
                    <a:pt x="141" y="402"/>
                  </a:lnTo>
                  <a:lnTo>
                    <a:pt x="143" y="404"/>
                  </a:lnTo>
                  <a:lnTo>
                    <a:pt x="143" y="406"/>
                  </a:lnTo>
                  <a:lnTo>
                    <a:pt x="143" y="409"/>
                  </a:lnTo>
                  <a:lnTo>
                    <a:pt x="143" y="409"/>
                  </a:lnTo>
                  <a:lnTo>
                    <a:pt x="144" y="412"/>
                  </a:lnTo>
                  <a:lnTo>
                    <a:pt x="145" y="412"/>
                  </a:lnTo>
                  <a:lnTo>
                    <a:pt x="145" y="414"/>
                  </a:lnTo>
                  <a:lnTo>
                    <a:pt x="146" y="414"/>
                  </a:lnTo>
                  <a:lnTo>
                    <a:pt x="147" y="417"/>
                  </a:lnTo>
                  <a:lnTo>
                    <a:pt x="149" y="419"/>
                  </a:lnTo>
                  <a:lnTo>
                    <a:pt x="151" y="419"/>
                  </a:lnTo>
                  <a:lnTo>
                    <a:pt x="152" y="421"/>
                  </a:lnTo>
                  <a:lnTo>
                    <a:pt x="155" y="422"/>
                  </a:lnTo>
                  <a:lnTo>
                    <a:pt x="155" y="425"/>
                  </a:lnTo>
                  <a:lnTo>
                    <a:pt x="155" y="426"/>
                  </a:lnTo>
                  <a:lnTo>
                    <a:pt x="156" y="431"/>
                  </a:lnTo>
                  <a:lnTo>
                    <a:pt x="158" y="433"/>
                  </a:lnTo>
                  <a:lnTo>
                    <a:pt x="159" y="435"/>
                  </a:lnTo>
                  <a:lnTo>
                    <a:pt x="157" y="436"/>
                  </a:lnTo>
                  <a:lnTo>
                    <a:pt x="157" y="438"/>
                  </a:lnTo>
                  <a:lnTo>
                    <a:pt x="158" y="438"/>
                  </a:lnTo>
                  <a:lnTo>
                    <a:pt x="158" y="440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4"/>
                  </a:lnTo>
                  <a:lnTo>
                    <a:pt x="161" y="444"/>
                  </a:lnTo>
                  <a:lnTo>
                    <a:pt x="162" y="444"/>
                  </a:lnTo>
                  <a:lnTo>
                    <a:pt x="162" y="445"/>
                  </a:lnTo>
                  <a:lnTo>
                    <a:pt x="162" y="446"/>
                  </a:lnTo>
                  <a:lnTo>
                    <a:pt x="163" y="446"/>
                  </a:lnTo>
                  <a:lnTo>
                    <a:pt x="163" y="447"/>
                  </a:lnTo>
                  <a:lnTo>
                    <a:pt x="163" y="447"/>
                  </a:lnTo>
                  <a:lnTo>
                    <a:pt x="164" y="446"/>
                  </a:lnTo>
                  <a:lnTo>
                    <a:pt x="165" y="446"/>
                  </a:lnTo>
                  <a:lnTo>
                    <a:pt x="165" y="445"/>
                  </a:lnTo>
                  <a:lnTo>
                    <a:pt x="166" y="445"/>
                  </a:lnTo>
                  <a:lnTo>
                    <a:pt x="166" y="446"/>
                  </a:lnTo>
                  <a:lnTo>
                    <a:pt x="167" y="447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9" y="445"/>
                  </a:lnTo>
                  <a:lnTo>
                    <a:pt x="169" y="446"/>
                  </a:lnTo>
                  <a:lnTo>
                    <a:pt x="169" y="446"/>
                  </a:lnTo>
                  <a:lnTo>
                    <a:pt x="170" y="446"/>
                  </a:lnTo>
                  <a:lnTo>
                    <a:pt x="172" y="445"/>
                  </a:lnTo>
                  <a:lnTo>
                    <a:pt x="173" y="444"/>
                  </a:lnTo>
                  <a:lnTo>
                    <a:pt x="173" y="444"/>
                  </a:lnTo>
                  <a:lnTo>
                    <a:pt x="174" y="444"/>
                  </a:lnTo>
                  <a:lnTo>
                    <a:pt x="174" y="443"/>
                  </a:lnTo>
                  <a:lnTo>
                    <a:pt x="175" y="443"/>
                  </a:lnTo>
                  <a:lnTo>
                    <a:pt x="175" y="442"/>
                  </a:lnTo>
                  <a:lnTo>
                    <a:pt x="174" y="442"/>
                  </a:lnTo>
                  <a:lnTo>
                    <a:pt x="174" y="441"/>
                  </a:lnTo>
                  <a:lnTo>
                    <a:pt x="175" y="441"/>
                  </a:lnTo>
                  <a:lnTo>
                    <a:pt x="175" y="440"/>
                  </a:lnTo>
                  <a:lnTo>
                    <a:pt x="176" y="440"/>
                  </a:lnTo>
                  <a:lnTo>
                    <a:pt x="178" y="439"/>
                  </a:lnTo>
                  <a:lnTo>
                    <a:pt x="179" y="438"/>
                  </a:lnTo>
                  <a:lnTo>
                    <a:pt x="179" y="438"/>
                  </a:lnTo>
                  <a:lnTo>
                    <a:pt x="180" y="438"/>
                  </a:lnTo>
                  <a:lnTo>
                    <a:pt x="182" y="437"/>
                  </a:lnTo>
                  <a:lnTo>
                    <a:pt x="183" y="436"/>
                  </a:lnTo>
                  <a:lnTo>
                    <a:pt x="183" y="435"/>
                  </a:lnTo>
                  <a:lnTo>
                    <a:pt x="183" y="434"/>
                  </a:lnTo>
                  <a:lnTo>
                    <a:pt x="182" y="434"/>
                  </a:lnTo>
                  <a:lnTo>
                    <a:pt x="182" y="433"/>
                  </a:lnTo>
                  <a:lnTo>
                    <a:pt x="181" y="432"/>
                  </a:lnTo>
                  <a:lnTo>
                    <a:pt x="180" y="433"/>
                  </a:lnTo>
                  <a:lnTo>
                    <a:pt x="180" y="432"/>
                  </a:lnTo>
                  <a:lnTo>
                    <a:pt x="179" y="432"/>
                  </a:lnTo>
                  <a:lnTo>
                    <a:pt x="179" y="433"/>
                  </a:lnTo>
                  <a:lnTo>
                    <a:pt x="178" y="433"/>
                  </a:lnTo>
                  <a:lnTo>
                    <a:pt x="178" y="432"/>
                  </a:lnTo>
                  <a:lnTo>
                    <a:pt x="179" y="432"/>
                  </a:lnTo>
                  <a:lnTo>
                    <a:pt x="179" y="431"/>
                  </a:lnTo>
                  <a:lnTo>
                    <a:pt x="180" y="431"/>
                  </a:lnTo>
                  <a:lnTo>
                    <a:pt x="180" y="430"/>
                  </a:lnTo>
                  <a:lnTo>
                    <a:pt x="181" y="430"/>
                  </a:lnTo>
                  <a:lnTo>
                    <a:pt x="182" y="429"/>
                  </a:lnTo>
                  <a:lnTo>
                    <a:pt x="183" y="429"/>
                  </a:lnTo>
                  <a:lnTo>
                    <a:pt x="183" y="429"/>
                  </a:lnTo>
                  <a:lnTo>
                    <a:pt x="184" y="430"/>
                  </a:lnTo>
                  <a:lnTo>
                    <a:pt x="185" y="431"/>
                  </a:lnTo>
                  <a:lnTo>
                    <a:pt x="186" y="432"/>
                  </a:lnTo>
                  <a:lnTo>
                    <a:pt x="187" y="432"/>
                  </a:lnTo>
                  <a:lnTo>
                    <a:pt x="187" y="433"/>
                  </a:lnTo>
                  <a:lnTo>
                    <a:pt x="186" y="433"/>
                  </a:lnTo>
                  <a:lnTo>
                    <a:pt x="185" y="433"/>
                  </a:lnTo>
                  <a:lnTo>
                    <a:pt x="185" y="434"/>
                  </a:lnTo>
                  <a:lnTo>
                    <a:pt x="185" y="434"/>
                  </a:lnTo>
                  <a:lnTo>
                    <a:pt x="185" y="435"/>
                  </a:lnTo>
                  <a:lnTo>
                    <a:pt x="185" y="436"/>
                  </a:lnTo>
                  <a:lnTo>
                    <a:pt x="186" y="436"/>
                  </a:lnTo>
                  <a:lnTo>
                    <a:pt x="187" y="436"/>
                  </a:lnTo>
                  <a:lnTo>
                    <a:pt x="188" y="435"/>
                  </a:lnTo>
                  <a:lnTo>
                    <a:pt x="189" y="435"/>
                  </a:lnTo>
                  <a:lnTo>
                    <a:pt x="190" y="435"/>
                  </a:lnTo>
                  <a:lnTo>
                    <a:pt x="191" y="434"/>
                  </a:lnTo>
                  <a:lnTo>
                    <a:pt x="192" y="434"/>
                  </a:lnTo>
                  <a:lnTo>
                    <a:pt x="193" y="434"/>
                  </a:lnTo>
                  <a:lnTo>
                    <a:pt x="201" y="430"/>
                  </a:lnTo>
                  <a:lnTo>
                    <a:pt x="202" y="430"/>
                  </a:lnTo>
                  <a:lnTo>
                    <a:pt x="208" y="428"/>
                  </a:lnTo>
                  <a:lnTo>
                    <a:pt x="213" y="427"/>
                  </a:lnTo>
                  <a:lnTo>
                    <a:pt x="218" y="428"/>
                  </a:lnTo>
                  <a:lnTo>
                    <a:pt x="218" y="426"/>
                  </a:lnTo>
                  <a:lnTo>
                    <a:pt x="217" y="426"/>
                  </a:lnTo>
                  <a:lnTo>
                    <a:pt x="217" y="425"/>
                  </a:lnTo>
                  <a:lnTo>
                    <a:pt x="216" y="425"/>
                  </a:lnTo>
                  <a:lnTo>
                    <a:pt x="215" y="425"/>
                  </a:lnTo>
                  <a:lnTo>
                    <a:pt x="214" y="425"/>
                  </a:lnTo>
                  <a:lnTo>
                    <a:pt x="213" y="425"/>
                  </a:lnTo>
                  <a:lnTo>
                    <a:pt x="212" y="425"/>
                  </a:lnTo>
                  <a:lnTo>
                    <a:pt x="213" y="425"/>
                  </a:lnTo>
                  <a:lnTo>
                    <a:pt x="214" y="425"/>
                  </a:lnTo>
                  <a:lnTo>
                    <a:pt x="215" y="425"/>
                  </a:lnTo>
                  <a:lnTo>
                    <a:pt x="216" y="425"/>
                  </a:lnTo>
                  <a:lnTo>
                    <a:pt x="217" y="425"/>
                  </a:lnTo>
                  <a:lnTo>
                    <a:pt x="218" y="425"/>
                  </a:lnTo>
                  <a:lnTo>
                    <a:pt x="219" y="425"/>
                  </a:lnTo>
                  <a:lnTo>
                    <a:pt x="220" y="425"/>
                  </a:lnTo>
                  <a:lnTo>
                    <a:pt x="220" y="426"/>
                  </a:lnTo>
                  <a:lnTo>
                    <a:pt x="222" y="427"/>
                  </a:lnTo>
                  <a:lnTo>
                    <a:pt x="223" y="428"/>
                  </a:lnTo>
                  <a:lnTo>
                    <a:pt x="224" y="429"/>
                  </a:lnTo>
                  <a:lnTo>
                    <a:pt x="224" y="428"/>
                  </a:lnTo>
                  <a:lnTo>
                    <a:pt x="225" y="428"/>
                  </a:lnTo>
                  <a:lnTo>
                    <a:pt x="225" y="429"/>
                  </a:lnTo>
                  <a:lnTo>
                    <a:pt x="224" y="429"/>
                  </a:lnTo>
                  <a:lnTo>
                    <a:pt x="228" y="432"/>
                  </a:lnTo>
                  <a:lnTo>
                    <a:pt x="229" y="432"/>
                  </a:lnTo>
                  <a:lnTo>
                    <a:pt x="231" y="432"/>
                  </a:lnTo>
                  <a:lnTo>
                    <a:pt x="232" y="431"/>
                  </a:lnTo>
                  <a:lnTo>
                    <a:pt x="233" y="431"/>
                  </a:lnTo>
                  <a:lnTo>
                    <a:pt x="234" y="431"/>
                  </a:lnTo>
                  <a:lnTo>
                    <a:pt x="235" y="431"/>
                  </a:lnTo>
                  <a:lnTo>
                    <a:pt x="237" y="429"/>
                  </a:lnTo>
                  <a:lnTo>
                    <a:pt x="237" y="430"/>
                  </a:lnTo>
                  <a:lnTo>
                    <a:pt x="238" y="429"/>
                  </a:lnTo>
                  <a:lnTo>
                    <a:pt x="238" y="430"/>
                  </a:lnTo>
                  <a:lnTo>
                    <a:pt x="239" y="430"/>
                  </a:lnTo>
                  <a:lnTo>
                    <a:pt x="239" y="431"/>
                  </a:lnTo>
                  <a:lnTo>
                    <a:pt x="240" y="430"/>
                  </a:lnTo>
                  <a:lnTo>
                    <a:pt x="240" y="431"/>
                  </a:lnTo>
                  <a:lnTo>
                    <a:pt x="240" y="432"/>
                  </a:lnTo>
                  <a:lnTo>
                    <a:pt x="241" y="432"/>
                  </a:lnTo>
                  <a:lnTo>
                    <a:pt x="242" y="431"/>
                  </a:lnTo>
                  <a:lnTo>
                    <a:pt x="242" y="432"/>
                  </a:lnTo>
                  <a:lnTo>
                    <a:pt x="245" y="433"/>
                  </a:lnTo>
                  <a:lnTo>
                    <a:pt x="246" y="434"/>
                  </a:lnTo>
                  <a:lnTo>
                    <a:pt x="247" y="435"/>
                  </a:lnTo>
                  <a:lnTo>
                    <a:pt x="249" y="435"/>
                  </a:lnTo>
                  <a:lnTo>
                    <a:pt x="250" y="434"/>
                  </a:lnTo>
                  <a:lnTo>
                    <a:pt x="251" y="431"/>
                  </a:lnTo>
                  <a:lnTo>
                    <a:pt x="252" y="431"/>
                  </a:lnTo>
                  <a:lnTo>
                    <a:pt x="252" y="432"/>
                  </a:lnTo>
                  <a:lnTo>
                    <a:pt x="253" y="431"/>
                  </a:lnTo>
                  <a:lnTo>
                    <a:pt x="253" y="432"/>
                  </a:lnTo>
                  <a:lnTo>
                    <a:pt x="254" y="432"/>
                  </a:lnTo>
                  <a:lnTo>
                    <a:pt x="254" y="430"/>
                  </a:lnTo>
                  <a:lnTo>
                    <a:pt x="254" y="429"/>
                  </a:lnTo>
                  <a:lnTo>
                    <a:pt x="253" y="429"/>
                  </a:lnTo>
                  <a:lnTo>
                    <a:pt x="253" y="428"/>
                  </a:lnTo>
                  <a:lnTo>
                    <a:pt x="254" y="428"/>
                  </a:lnTo>
                  <a:lnTo>
                    <a:pt x="254" y="414"/>
                  </a:lnTo>
                  <a:lnTo>
                    <a:pt x="252" y="385"/>
                  </a:lnTo>
                  <a:close/>
                  <a:moveTo>
                    <a:pt x="176" y="433"/>
                  </a:moveTo>
                  <a:lnTo>
                    <a:pt x="176" y="432"/>
                  </a:lnTo>
                  <a:lnTo>
                    <a:pt x="177" y="433"/>
                  </a:lnTo>
                  <a:lnTo>
                    <a:pt x="176" y="433"/>
                  </a:lnTo>
                  <a:close/>
                  <a:moveTo>
                    <a:pt x="238" y="425"/>
                  </a:moveTo>
                  <a:lnTo>
                    <a:pt x="238" y="426"/>
                  </a:lnTo>
                  <a:lnTo>
                    <a:pt x="237" y="426"/>
                  </a:lnTo>
                  <a:lnTo>
                    <a:pt x="238" y="425"/>
                  </a:lnTo>
                  <a:close/>
                  <a:moveTo>
                    <a:pt x="238" y="428"/>
                  </a:moveTo>
                  <a:lnTo>
                    <a:pt x="238" y="427"/>
                  </a:lnTo>
                  <a:lnTo>
                    <a:pt x="239" y="427"/>
                  </a:lnTo>
                  <a:lnTo>
                    <a:pt x="238" y="42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5996">
              <a:extLst>
                <a:ext uri="{FF2B5EF4-FFF2-40B4-BE49-F238E27FC236}">
                  <a16:creationId xmlns:a16="http://schemas.microsoft.com/office/drawing/2014/main" id="{C4983F82-DCBE-9652-2068-62181544A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1412875"/>
              <a:ext cx="547688" cy="703263"/>
            </a:xfrm>
            <a:custGeom>
              <a:avLst/>
              <a:gdLst>
                <a:gd name="T0" fmla="*/ 335 w 345"/>
                <a:gd name="T1" fmla="*/ 264 h 443"/>
                <a:gd name="T2" fmla="*/ 330 w 345"/>
                <a:gd name="T3" fmla="*/ 229 h 443"/>
                <a:gd name="T4" fmla="*/ 322 w 345"/>
                <a:gd name="T5" fmla="*/ 205 h 443"/>
                <a:gd name="T6" fmla="*/ 305 w 345"/>
                <a:gd name="T7" fmla="*/ 190 h 443"/>
                <a:gd name="T8" fmla="*/ 291 w 345"/>
                <a:gd name="T9" fmla="*/ 197 h 443"/>
                <a:gd name="T10" fmla="*/ 271 w 345"/>
                <a:gd name="T11" fmla="*/ 214 h 443"/>
                <a:gd name="T12" fmla="*/ 265 w 345"/>
                <a:gd name="T13" fmla="*/ 223 h 443"/>
                <a:gd name="T14" fmla="*/ 244 w 345"/>
                <a:gd name="T15" fmla="*/ 241 h 443"/>
                <a:gd name="T16" fmla="*/ 226 w 345"/>
                <a:gd name="T17" fmla="*/ 229 h 443"/>
                <a:gd name="T18" fmla="*/ 231 w 345"/>
                <a:gd name="T19" fmla="*/ 203 h 443"/>
                <a:gd name="T20" fmla="*/ 248 w 345"/>
                <a:gd name="T21" fmla="*/ 191 h 443"/>
                <a:gd name="T22" fmla="*/ 255 w 345"/>
                <a:gd name="T23" fmla="*/ 173 h 443"/>
                <a:gd name="T24" fmla="*/ 273 w 345"/>
                <a:gd name="T25" fmla="*/ 161 h 443"/>
                <a:gd name="T26" fmla="*/ 275 w 345"/>
                <a:gd name="T27" fmla="*/ 128 h 443"/>
                <a:gd name="T28" fmla="*/ 274 w 345"/>
                <a:gd name="T29" fmla="*/ 103 h 443"/>
                <a:gd name="T30" fmla="*/ 264 w 345"/>
                <a:gd name="T31" fmla="*/ 88 h 443"/>
                <a:gd name="T32" fmla="*/ 277 w 345"/>
                <a:gd name="T33" fmla="*/ 83 h 443"/>
                <a:gd name="T34" fmla="*/ 267 w 345"/>
                <a:gd name="T35" fmla="*/ 61 h 443"/>
                <a:gd name="T36" fmla="*/ 253 w 345"/>
                <a:gd name="T37" fmla="*/ 49 h 443"/>
                <a:gd name="T38" fmla="*/ 230 w 345"/>
                <a:gd name="T39" fmla="*/ 35 h 443"/>
                <a:gd name="T40" fmla="*/ 210 w 345"/>
                <a:gd name="T41" fmla="*/ 24 h 443"/>
                <a:gd name="T42" fmla="*/ 185 w 345"/>
                <a:gd name="T43" fmla="*/ 15 h 443"/>
                <a:gd name="T44" fmla="*/ 164 w 345"/>
                <a:gd name="T45" fmla="*/ 0 h 443"/>
                <a:gd name="T46" fmla="*/ 149 w 345"/>
                <a:gd name="T47" fmla="*/ 4 h 443"/>
                <a:gd name="T48" fmla="*/ 137 w 345"/>
                <a:gd name="T49" fmla="*/ 18 h 443"/>
                <a:gd name="T50" fmla="*/ 142 w 345"/>
                <a:gd name="T51" fmla="*/ 40 h 443"/>
                <a:gd name="T52" fmla="*/ 132 w 345"/>
                <a:gd name="T53" fmla="*/ 46 h 443"/>
                <a:gd name="T54" fmla="*/ 112 w 345"/>
                <a:gd name="T55" fmla="*/ 67 h 443"/>
                <a:gd name="T56" fmla="*/ 109 w 345"/>
                <a:gd name="T57" fmla="*/ 101 h 443"/>
                <a:gd name="T58" fmla="*/ 97 w 345"/>
                <a:gd name="T59" fmla="*/ 114 h 443"/>
                <a:gd name="T60" fmla="*/ 105 w 345"/>
                <a:gd name="T61" fmla="*/ 92 h 443"/>
                <a:gd name="T62" fmla="*/ 99 w 345"/>
                <a:gd name="T63" fmla="*/ 102 h 443"/>
                <a:gd name="T64" fmla="*/ 93 w 345"/>
                <a:gd name="T65" fmla="*/ 101 h 443"/>
                <a:gd name="T66" fmla="*/ 96 w 345"/>
                <a:gd name="T67" fmla="*/ 85 h 443"/>
                <a:gd name="T68" fmla="*/ 101 w 345"/>
                <a:gd name="T69" fmla="*/ 67 h 443"/>
                <a:gd name="T70" fmla="*/ 84 w 345"/>
                <a:gd name="T71" fmla="*/ 82 h 443"/>
                <a:gd name="T72" fmla="*/ 69 w 345"/>
                <a:gd name="T73" fmla="*/ 91 h 443"/>
                <a:gd name="T74" fmla="*/ 59 w 345"/>
                <a:gd name="T75" fmla="*/ 108 h 443"/>
                <a:gd name="T76" fmla="*/ 44 w 345"/>
                <a:gd name="T77" fmla="*/ 123 h 443"/>
                <a:gd name="T78" fmla="*/ 45 w 345"/>
                <a:gd name="T79" fmla="*/ 151 h 443"/>
                <a:gd name="T80" fmla="*/ 29 w 345"/>
                <a:gd name="T81" fmla="*/ 187 h 443"/>
                <a:gd name="T82" fmla="*/ 30 w 345"/>
                <a:gd name="T83" fmla="*/ 214 h 443"/>
                <a:gd name="T84" fmla="*/ 24 w 345"/>
                <a:gd name="T85" fmla="*/ 243 h 443"/>
                <a:gd name="T86" fmla="*/ 44 w 345"/>
                <a:gd name="T87" fmla="*/ 296 h 443"/>
                <a:gd name="T88" fmla="*/ 47 w 345"/>
                <a:gd name="T89" fmla="*/ 348 h 443"/>
                <a:gd name="T90" fmla="*/ 32 w 345"/>
                <a:gd name="T91" fmla="*/ 391 h 443"/>
                <a:gd name="T92" fmla="*/ 10 w 345"/>
                <a:gd name="T93" fmla="*/ 428 h 443"/>
                <a:gd name="T94" fmla="*/ 144 w 345"/>
                <a:gd name="T95" fmla="*/ 437 h 443"/>
                <a:gd name="T96" fmla="*/ 264 w 345"/>
                <a:gd name="T97" fmla="*/ 440 h 443"/>
                <a:gd name="T98" fmla="*/ 273 w 345"/>
                <a:gd name="T99" fmla="*/ 420 h 443"/>
                <a:gd name="T100" fmla="*/ 285 w 345"/>
                <a:gd name="T101" fmla="*/ 410 h 443"/>
                <a:gd name="T102" fmla="*/ 289 w 345"/>
                <a:gd name="T103" fmla="*/ 387 h 443"/>
                <a:gd name="T104" fmla="*/ 305 w 345"/>
                <a:gd name="T105" fmla="*/ 375 h 443"/>
                <a:gd name="T106" fmla="*/ 342 w 345"/>
                <a:gd name="T107" fmla="*/ 377 h 443"/>
                <a:gd name="T108" fmla="*/ 334 w 345"/>
                <a:gd name="T109" fmla="*/ 358 h 443"/>
                <a:gd name="T110" fmla="*/ 332 w 345"/>
                <a:gd name="T111" fmla="*/ 351 h 443"/>
                <a:gd name="T112" fmla="*/ 338 w 345"/>
                <a:gd name="T113" fmla="*/ 341 h 443"/>
                <a:gd name="T114" fmla="*/ 340 w 345"/>
                <a:gd name="T115" fmla="*/ 324 h 443"/>
                <a:gd name="T116" fmla="*/ 345 w 345"/>
                <a:gd name="T117" fmla="*/ 308 h 443"/>
                <a:gd name="T118" fmla="*/ 339 w 345"/>
                <a:gd name="T119" fmla="*/ 295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5" h="443">
                  <a:moveTo>
                    <a:pt x="339" y="295"/>
                  </a:moveTo>
                  <a:lnTo>
                    <a:pt x="339" y="290"/>
                  </a:lnTo>
                  <a:lnTo>
                    <a:pt x="337" y="284"/>
                  </a:lnTo>
                  <a:lnTo>
                    <a:pt x="336" y="281"/>
                  </a:lnTo>
                  <a:lnTo>
                    <a:pt x="335" y="273"/>
                  </a:lnTo>
                  <a:lnTo>
                    <a:pt x="336" y="269"/>
                  </a:lnTo>
                  <a:lnTo>
                    <a:pt x="335" y="268"/>
                  </a:lnTo>
                  <a:lnTo>
                    <a:pt x="335" y="264"/>
                  </a:lnTo>
                  <a:lnTo>
                    <a:pt x="335" y="262"/>
                  </a:lnTo>
                  <a:lnTo>
                    <a:pt x="335" y="258"/>
                  </a:lnTo>
                  <a:lnTo>
                    <a:pt x="333" y="253"/>
                  </a:lnTo>
                  <a:lnTo>
                    <a:pt x="333" y="249"/>
                  </a:lnTo>
                  <a:lnTo>
                    <a:pt x="332" y="247"/>
                  </a:lnTo>
                  <a:lnTo>
                    <a:pt x="330" y="240"/>
                  </a:lnTo>
                  <a:lnTo>
                    <a:pt x="330" y="230"/>
                  </a:lnTo>
                  <a:lnTo>
                    <a:pt x="330" y="229"/>
                  </a:lnTo>
                  <a:lnTo>
                    <a:pt x="329" y="225"/>
                  </a:lnTo>
                  <a:lnTo>
                    <a:pt x="329" y="221"/>
                  </a:lnTo>
                  <a:lnTo>
                    <a:pt x="328" y="220"/>
                  </a:lnTo>
                  <a:lnTo>
                    <a:pt x="328" y="216"/>
                  </a:lnTo>
                  <a:lnTo>
                    <a:pt x="326" y="212"/>
                  </a:lnTo>
                  <a:lnTo>
                    <a:pt x="324" y="211"/>
                  </a:lnTo>
                  <a:lnTo>
                    <a:pt x="323" y="207"/>
                  </a:lnTo>
                  <a:lnTo>
                    <a:pt x="322" y="205"/>
                  </a:lnTo>
                  <a:lnTo>
                    <a:pt x="320" y="199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6" y="195"/>
                  </a:lnTo>
                  <a:lnTo>
                    <a:pt x="314" y="193"/>
                  </a:lnTo>
                  <a:lnTo>
                    <a:pt x="308" y="192"/>
                  </a:lnTo>
                  <a:lnTo>
                    <a:pt x="307" y="190"/>
                  </a:lnTo>
                  <a:lnTo>
                    <a:pt x="305" y="190"/>
                  </a:lnTo>
                  <a:lnTo>
                    <a:pt x="303" y="190"/>
                  </a:lnTo>
                  <a:lnTo>
                    <a:pt x="301" y="190"/>
                  </a:lnTo>
                  <a:lnTo>
                    <a:pt x="299" y="191"/>
                  </a:lnTo>
                  <a:lnTo>
                    <a:pt x="297" y="192"/>
                  </a:lnTo>
                  <a:lnTo>
                    <a:pt x="296" y="195"/>
                  </a:lnTo>
                  <a:lnTo>
                    <a:pt x="294" y="197"/>
                  </a:lnTo>
                  <a:lnTo>
                    <a:pt x="293" y="197"/>
                  </a:lnTo>
                  <a:lnTo>
                    <a:pt x="291" y="197"/>
                  </a:lnTo>
                  <a:lnTo>
                    <a:pt x="287" y="199"/>
                  </a:lnTo>
                  <a:lnTo>
                    <a:pt x="278" y="200"/>
                  </a:lnTo>
                  <a:lnTo>
                    <a:pt x="278" y="203"/>
                  </a:lnTo>
                  <a:lnTo>
                    <a:pt x="277" y="204"/>
                  </a:lnTo>
                  <a:lnTo>
                    <a:pt x="273" y="208"/>
                  </a:lnTo>
                  <a:lnTo>
                    <a:pt x="273" y="209"/>
                  </a:lnTo>
                  <a:lnTo>
                    <a:pt x="272" y="212"/>
                  </a:lnTo>
                  <a:lnTo>
                    <a:pt x="271" y="214"/>
                  </a:lnTo>
                  <a:lnTo>
                    <a:pt x="269" y="214"/>
                  </a:lnTo>
                  <a:lnTo>
                    <a:pt x="267" y="215"/>
                  </a:lnTo>
                  <a:lnTo>
                    <a:pt x="265" y="214"/>
                  </a:lnTo>
                  <a:lnTo>
                    <a:pt x="264" y="215"/>
                  </a:lnTo>
                  <a:lnTo>
                    <a:pt x="263" y="217"/>
                  </a:lnTo>
                  <a:lnTo>
                    <a:pt x="266" y="217"/>
                  </a:lnTo>
                  <a:lnTo>
                    <a:pt x="267" y="218"/>
                  </a:lnTo>
                  <a:lnTo>
                    <a:pt x="265" y="223"/>
                  </a:lnTo>
                  <a:lnTo>
                    <a:pt x="262" y="227"/>
                  </a:lnTo>
                  <a:lnTo>
                    <a:pt x="260" y="229"/>
                  </a:lnTo>
                  <a:lnTo>
                    <a:pt x="257" y="229"/>
                  </a:lnTo>
                  <a:lnTo>
                    <a:pt x="255" y="230"/>
                  </a:lnTo>
                  <a:lnTo>
                    <a:pt x="251" y="238"/>
                  </a:lnTo>
                  <a:lnTo>
                    <a:pt x="247" y="242"/>
                  </a:lnTo>
                  <a:lnTo>
                    <a:pt x="245" y="242"/>
                  </a:lnTo>
                  <a:lnTo>
                    <a:pt x="244" y="241"/>
                  </a:lnTo>
                  <a:lnTo>
                    <a:pt x="241" y="239"/>
                  </a:lnTo>
                  <a:lnTo>
                    <a:pt x="237" y="237"/>
                  </a:lnTo>
                  <a:lnTo>
                    <a:pt x="235" y="236"/>
                  </a:lnTo>
                  <a:lnTo>
                    <a:pt x="233" y="235"/>
                  </a:lnTo>
                  <a:lnTo>
                    <a:pt x="232" y="236"/>
                  </a:lnTo>
                  <a:lnTo>
                    <a:pt x="230" y="235"/>
                  </a:lnTo>
                  <a:lnTo>
                    <a:pt x="227" y="233"/>
                  </a:lnTo>
                  <a:lnTo>
                    <a:pt x="226" y="229"/>
                  </a:lnTo>
                  <a:lnTo>
                    <a:pt x="225" y="224"/>
                  </a:lnTo>
                  <a:lnTo>
                    <a:pt x="227" y="222"/>
                  </a:lnTo>
                  <a:lnTo>
                    <a:pt x="227" y="217"/>
                  </a:lnTo>
                  <a:lnTo>
                    <a:pt x="227" y="214"/>
                  </a:lnTo>
                  <a:lnTo>
                    <a:pt x="228" y="212"/>
                  </a:lnTo>
                  <a:lnTo>
                    <a:pt x="228" y="207"/>
                  </a:lnTo>
                  <a:lnTo>
                    <a:pt x="229" y="206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33" y="199"/>
                  </a:lnTo>
                  <a:lnTo>
                    <a:pt x="240" y="199"/>
                  </a:lnTo>
                  <a:lnTo>
                    <a:pt x="241" y="197"/>
                  </a:lnTo>
                  <a:lnTo>
                    <a:pt x="242" y="198"/>
                  </a:lnTo>
                  <a:lnTo>
                    <a:pt x="245" y="199"/>
                  </a:lnTo>
                  <a:lnTo>
                    <a:pt x="246" y="193"/>
                  </a:lnTo>
                  <a:lnTo>
                    <a:pt x="248" y="191"/>
                  </a:lnTo>
                  <a:lnTo>
                    <a:pt x="252" y="191"/>
                  </a:lnTo>
                  <a:lnTo>
                    <a:pt x="254" y="191"/>
                  </a:lnTo>
                  <a:lnTo>
                    <a:pt x="254" y="190"/>
                  </a:lnTo>
                  <a:lnTo>
                    <a:pt x="254" y="189"/>
                  </a:lnTo>
                  <a:lnTo>
                    <a:pt x="254" y="187"/>
                  </a:lnTo>
                  <a:lnTo>
                    <a:pt x="254" y="180"/>
                  </a:lnTo>
                  <a:lnTo>
                    <a:pt x="255" y="176"/>
                  </a:lnTo>
                  <a:lnTo>
                    <a:pt x="255" y="173"/>
                  </a:lnTo>
                  <a:lnTo>
                    <a:pt x="256" y="170"/>
                  </a:lnTo>
                  <a:lnTo>
                    <a:pt x="259" y="168"/>
                  </a:lnTo>
                  <a:lnTo>
                    <a:pt x="261" y="167"/>
                  </a:lnTo>
                  <a:lnTo>
                    <a:pt x="266" y="168"/>
                  </a:lnTo>
                  <a:lnTo>
                    <a:pt x="267" y="165"/>
                  </a:lnTo>
                  <a:lnTo>
                    <a:pt x="270" y="162"/>
                  </a:lnTo>
                  <a:lnTo>
                    <a:pt x="273" y="162"/>
                  </a:lnTo>
                  <a:lnTo>
                    <a:pt x="273" y="161"/>
                  </a:lnTo>
                  <a:lnTo>
                    <a:pt x="273" y="157"/>
                  </a:lnTo>
                  <a:lnTo>
                    <a:pt x="274" y="153"/>
                  </a:lnTo>
                  <a:lnTo>
                    <a:pt x="274" y="149"/>
                  </a:lnTo>
                  <a:lnTo>
                    <a:pt x="275" y="145"/>
                  </a:lnTo>
                  <a:lnTo>
                    <a:pt x="275" y="141"/>
                  </a:lnTo>
                  <a:lnTo>
                    <a:pt x="275" y="138"/>
                  </a:lnTo>
                  <a:lnTo>
                    <a:pt x="275" y="133"/>
                  </a:lnTo>
                  <a:lnTo>
                    <a:pt x="275" y="128"/>
                  </a:lnTo>
                  <a:lnTo>
                    <a:pt x="277" y="125"/>
                  </a:lnTo>
                  <a:lnTo>
                    <a:pt x="277" y="120"/>
                  </a:lnTo>
                  <a:lnTo>
                    <a:pt x="277" y="117"/>
                  </a:lnTo>
                  <a:lnTo>
                    <a:pt x="277" y="114"/>
                  </a:lnTo>
                  <a:lnTo>
                    <a:pt x="276" y="111"/>
                  </a:lnTo>
                  <a:lnTo>
                    <a:pt x="277" y="109"/>
                  </a:lnTo>
                  <a:lnTo>
                    <a:pt x="276" y="107"/>
                  </a:lnTo>
                  <a:lnTo>
                    <a:pt x="274" y="103"/>
                  </a:lnTo>
                  <a:lnTo>
                    <a:pt x="275" y="101"/>
                  </a:lnTo>
                  <a:lnTo>
                    <a:pt x="270" y="100"/>
                  </a:lnTo>
                  <a:lnTo>
                    <a:pt x="268" y="99"/>
                  </a:lnTo>
                  <a:lnTo>
                    <a:pt x="267" y="97"/>
                  </a:lnTo>
                  <a:lnTo>
                    <a:pt x="266" y="97"/>
                  </a:lnTo>
                  <a:lnTo>
                    <a:pt x="265" y="93"/>
                  </a:lnTo>
                  <a:lnTo>
                    <a:pt x="264" y="90"/>
                  </a:lnTo>
                  <a:lnTo>
                    <a:pt x="264" y="88"/>
                  </a:lnTo>
                  <a:lnTo>
                    <a:pt x="265" y="86"/>
                  </a:lnTo>
                  <a:lnTo>
                    <a:pt x="263" y="84"/>
                  </a:lnTo>
                  <a:lnTo>
                    <a:pt x="265" y="81"/>
                  </a:lnTo>
                  <a:lnTo>
                    <a:pt x="269" y="79"/>
                  </a:lnTo>
                  <a:lnTo>
                    <a:pt x="271" y="82"/>
                  </a:lnTo>
                  <a:lnTo>
                    <a:pt x="273" y="83"/>
                  </a:lnTo>
                  <a:lnTo>
                    <a:pt x="278" y="85"/>
                  </a:lnTo>
                  <a:lnTo>
                    <a:pt x="277" y="83"/>
                  </a:lnTo>
                  <a:lnTo>
                    <a:pt x="276" y="82"/>
                  </a:lnTo>
                  <a:lnTo>
                    <a:pt x="277" y="80"/>
                  </a:lnTo>
                  <a:lnTo>
                    <a:pt x="274" y="75"/>
                  </a:lnTo>
                  <a:lnTo>
                    <a:pt x="274" y="73"/>
                  </a:lnTo>
                  <a:lnTo>
                    <a:pt x="272" y="70"/>
                  </a:lnTo>
                  <a:lnTo>
                    <a:pt x="270" y="69"/>
                  </a:lnTo>
                  <a:lnTo>
                    <a:pt x="269" y="65"/>
                  </a:lnTo>
                  <a:lnTo>
                    <a:pt x="267" y="61"/>
                  </a:lnTo>
                  <a:lnTo>
                    <a:pt x="268" y="59"/>
                  </a:lnTo>
                  <a:lnTo>
                    <a:pt x="269" y="57"/>
                  </a:lnTo>
                  <a:lnTo>
                    <a:pt x="266" y="56"/>
                  </a:lnTo>
                  <a:lnTo>
                    <a:pt x="262" y="51"/>
                  </a:lnTo>
                  <a:lnTo>
                    <a:pt x="258" y="49"/>
                  </a:lnTo>
                  <a:lnTo>
                    <a:pt x="256" y="48"/>
                  </a:lnTo>
                  <a:lnTo>
                    <a:pt x="254" y="49"/>
                  </a:lnTo>
                  <a:lnTo>
                    <a:pt x="253" y="49"/>
                  </a:lnTo>
                  <a:lnTo>
                    <a:pt x="250" y="47"/>
                  </a:lnTo>
                  <a:lnTo>
                    <a:pt x="247" y="45"/>
                  </a:lnTo>
                  <a:lnTo>
                    <a:pt x="244" y="44"/>
                  </a:lnTo>
                  <a:lnTo>
                    <a:pt x="243" y="42"/>
                  </a:lnTo>
                  <a:lnTo>
                    <a:pt x="240" y="42"/>
                  </a:lnTo>
                  <a:lnTo>
                    <a:pt x="239" y="43"/>
                  </a:lnTo>
                  <a:lnTo>
                    <a:pt x="233" y="39"/>
                  </a:lnTo>
                  <a:lnTo>
                    <a:pt x="230" y="35"/>
                  </a:lnTo>
                  <a:lnTo>
                    <a:pt x="228" y="34"/>
                  </a:lnTo>
                  <a:lnTo>
                    <a:pt x="226" y="33"/>
                  </a:lnTo>
                  <a:lnTo>
                    <a:pt x="222" y="33"/>
                  </a:lnTo>
                  <a:lnTo>
                    <a:pt x="218" y="33"/>
                  </a:lnTo>
                  <a:lnTo>
                    <a:pt x="216" y="34"/>
                  </a:lnTo>
                  <a:lnTo>
                    <a:pt x="214" y="33"/>
                  </a:lnTo>
                  <a:lnTo>
                    <a:pt x="212" y="31"/>
                  </a:lnTo>
                  <a:lnTo>
                    <a:pt x="210" y="24"/>
                  </a:lnTo>
                  <a:lnTo>
                    <a:pt x="208" y="22"/>
                  </a:lnTo>
                  <a:lnTo>
                    <a:pt x="204" y="17"/>
                  </a:lnTo>
                  <a:lnTo>
                    <a:pt x="200" y="16"/>
                  </a:lnTo>
                  <a:lnTo>
                    <a:pt x="195" y="14"/>
                  </a:lnTo>
                  <a:lnTo>
                    <a:pt x="191" y="15"/>
                  </a:lnTo>
                  <a:lnTo>
                    <a:pt x="188" y="13"/>
                  </a:lnTo>
                  <a:lnTo>
                    <a:pt x="187" y="16"/>
                  </a:lnTo>
                  <a:lnTo>
                    <a:pt x="185" y="15"/>
                  </a:lnTo>
                  <a:lnTo>
                    <a:pt x="182" y="13"/>
                  </a:lnTo>
                  <a:lnTo>
                    <a:pt x="179" y="12"/>
                  </a:lnTo>
                  <a:lnTo>
                    <a:pt x="177" y="9"/>
                  </a:lnTo>
                  <a:lnTo>
                    <a:pt x="175" y="9"/>
                  </a:lnTo>
                  <a:lnTo>
                    <a:pt x="171" y="6"/>
                  </a:lnTo>
                  <a:lnTo>
                    <a:pt x="167" y="4"/>
                  </a:lnTo>
                  <a:lnTo>
                    <a:pt x="164" y="3"/>
                  </a:lnTo>
                  <a:lnTo>
                    <a:pt x="164" y="0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59" y="1"/>
                  </a:lnTo>
                  <a:lnTo>
                    <a:pt x="160" y="4"/>
                  </a:lnTo>
                  <a:lnTo>
                    <a:pt x="158" y="4"/>
                  </a:lnTo>
                  <a:lnTo>
                    <a:pt x="155" y="5"/>
                  </a:lnTo>
                  <a:lnTo>
                    <a:pt x="152" y="4"/>
                  </a:lnTo>
                  <a:lnTo>
                    <a:pt x="149" y="4"/>
                  </a:lnTo>
                  <a:lnTo>
                    <a:pt x="148" y="4"/>
                  </a:lnTo>
                  <a:lnTo>
                    <a:pt x="143" y="4"/>
                  </a:lnTo>
                  <a:lnTo>
                    <a:pt x="145" y="5"/>
                  </a:lnTo>
                  <a:lnTo>
                    <a:pt x="147" y="7"/>
                  </a:lnTo>
                  <a:lnTo>
                    <a:pt x="147" y="9"/>
                  </a:lnTo>
                  <a:lnTo>
                    <a:pt x="142" y="15"/>
                  </a:lnTo>
                  <a:lnTo>
                    <a:pt x="138" y="17"/>
                  </a:lnTo>
                  <a:lnTo>
                    <a:pt x="137" y="18"/>
                  </a:lnTo>
                  <a:lnTo>
                    <a:pt x="135" y="21"/>
                  </a:lnTo>
                  <a:lnTo>
                    <a:pt x="134" y="23"/>
                  </a:lnTo>
                  <a:lnTo>
                    <a:pt x="134" y="25"/>
                  </a:lnTo>
                  <a:lnTo>
                    <a:pt x="134" y="28"/>
                  </a:lnTo>
                  <a:lnTo>
                    <a:pt x="135" y="34"/>
                  </a:lnTo>
                  <a:lnTo>
                    <a:pt x="138" y="37"/>
                  </a:lnTo>
                  <a:lnTo>
                    <a:pt x="140" y="39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8" y="41"/>
                  </a:lnTo>
                  <a:lnTo>
                    <a:pt x="148" y="44"/>
                  </a:lnTo>
                  <a:lnTo>
                    <a:pt x="143" y="47"/>
                  </a:lnTo>
                  <a:lnTo>
                    <a:pt x="142" y="46"/>
                  </a:lnTo>
                  <a:lnTo>
                    <a:pt x="139" y="48"/>
                  </a:lnTo>
                  <a:lnTo>
                    <a:pt x="135" y="47"/>
                  </a:lnTo>
                  <a:lnTo>
                    <a:pt x="132" y="46"/>
                  </a:lnTo>
                  <a:lnTo>
                    <a:pt x="127" y="48"/>
                  </a:lnTo>
                  <a:lnTo>
                    <a:pt x="126" y="48"/>
                  </a:lnTo>
                  <a:lnTo>
                    <a:pt x="121" y="53"/>
                  </a:lnTo>
                  <a:lnTo>
                    <a:pt x="119" y="53"/>
                  </a:lnTo>
                  <a:lnTo>
                    <a:pt x="119" y="54"/>
                  </a:lnTo>
                  <a:lnTo>
                    <a:pt x="114" y="57"/>
                  </a:lnTo>
                  <a:lnTo>
                    <a:pt x="112" y="61"/>
                  </a:lnTo>
                  <a:lnTo>
                    <a:pt x="112" y="67"/>
                  </a:lnTo>
                  <a:lnTo>
                    <a:pt x="113" y="68"/>
                  </a:lnTo>
                  <a:lnTo>
                    <a:pt x="113" y="71"/>
                  </a:lnTo>
                  <a:lnTo>
                    <a:pt x="114" y="76"/>
                  </a:lnTo>
                  <a:lnTo>
                    <a:pt x="114" y="79"/>
                  </a:lnTo>
                  <a:lnTo>
                    <a:pt x="113" y="83"/>
                  </a:lnTo>
                  <a:lnTo>
                    <a:pt x="113" y="87"/>
                  </a:lnTo>
                  <a:lnTo>
                    <a:pt x="111" y="96"/>
                  </a:lnTo>
                  <a:lnTo>
                    <a:pt x="109" y="101"/>
                  </a:lnTo>
                  <a:lnTo>
                    <a:pt x="108" y="104"/>
                  </a:lnTo>
                  <a:lnTo>
                    <a:pt x="106" y="108"/>
                  </a:lnTo>
                  <a:lnTo>
                    <a:pt x="103" y="110"/>
                  </a:lnTo>
                  <a:lnTo>
                    <a:pt x="102" y="111"/>
                  </a:lnTo>
                  <a:lnTo>
                    <a:pt x="103" y="114"/>
                  </a:lnTo>
                  <a:lnTo>
                    <a:pt x="101" y="116"/>
                  </a:lnTo>
                  <a:lnTo>
                    <a:pt x="99" y="116"/>
                  </a:lnTo>
                  <a:lnTo>
                    <a:pt x="97" y="114"/>
                  </a:lnTo>
                  <a:lnTo>
                    <a:pt x="98" y="111"/>
                  </a:lnTo>
                  <a:lnTo>
                    <a:pt x="98" y="108"/>
                  </a:lnTo>
                  <a:lnTo>
                    <a:pt x="100" y="106"/>
                  </a:lnTo>
                  <a:lnTo>
                    <a:pt x="103" y="103"/>
                  </a:lnTo>
                  <a:lnTo>
                    <a:pt x="103" y="101"/>
                  </a:lnTo>
                  <a:lnTo>
                    <a:pt x="104" y="99"/>
                  </a:lnTo>
                  <a:lnTo>
                    <a:pt x="104" y="96"/>
                  </a:lnTo>
                  <a:lnTo>
                    <a:pt x="105" y="92"/>
                  </a:lnTo>
                  <a:lnTo>
                    <a:pt x="106" y="92"/>
                  </a:lnTo>
                  <a:lnTo>
                    <a:pt x="105" y="89"/>
                  </a:lnTo>
                  <a:lnTo>
                    <a:pt x="104" y="89"/>
                  </a:lnTo>
                  <a:lnTo>
                    <a:pt x="102" y="91"/>
                  </a:lnTo>
                  <a:lnTo>
                    <a:pt x="102" y="92"/>
                  </a:lnTo>
                  <a:lnTo>
                    <a:pt x="100" y="97"/>
                  </a:lnTo>
                  <a:lnTo>
                    <a:pt x="100" y="101"/>
                  </a:lnTo>
                  <a:lnTo>
                    <a:pt x="99" y="102"/>
                  </a:lnTo>
                  <a:lnTo>
                    <a:pt x="97" y="107"/>
                  </a:lnTo>
                  <a:lnTo>
                    <a:pt x="97" y="108"/>
                  </a:lnTo>
                  <a:lnTo>
                    <a:pt x="96" y="113"/>
                  </a:lnTo>
                  <a:lnTo>
                    <a:pt x="94" y="113"/>
                  </a:lnTo>
                  <a:lnTo>
                    <a:pt x="93" y="112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93" y="101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5"/>
                  </a:lnTo>
                  <a:lnTo>
                    <a:pt x="95" y="91"/>
                  </a:lnTo>
                  <a:lnTo>
                    <a:pt x="94" y="92"/>
                  </a:lnTo>
                  <a:lnTo>
                    <a:pt x="92" y="91"/>
                  </a:lnTo>
                  <a:lnTo>
                    <a:pt x="94" y="87"/>
                  </a:lnTo>
                  <a:lnTo>
                    <a:pt x="96" y="85"/>
                  </a:lnTo>
                  <a:lnTo>
                    <a:pt x="96" y="83"/>
                  </a:lnTo>
                  <a:lnTo>
                    <a:pt x="97" y="80"/>
                  </a:lnTo>
                  <a:lnTo>
                    <a:pt x="96" y="78"/>
                  </a:lnTo>
                  <a:lnTo>
                    <a:pt x="95" y="74"/>
                  </a:lnTo>
                  <a:lnTo>
                    <a:pt x="96" y="71"/>
                  </a:lnTo>
                  <a:lnTo>
                    <a:pt x="97" y="70"/>
                  </a:lnTo>
                  <a:lnTo>
                    <a:pt x="101" y="69"/>
                  </a:lnTo>
                  <a:lnTo>
                    <a:pt x="101" y="67"/>
                  </a:lnTo>
                  <a:lnTo>
                    <a:pt x="100" y="64"/>
                  </a:lnTo>
                  <a:lnTo>
                    <a:pt x="97" y="68"/>
                  </a:lnTo>
                  <a:lnTo>
                    <a:pt x="95" y="67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89" y="78"/>
                  </a:lnTo>
                  <a:lnTo>
                    <a:pt x="87" y="80"/>
                  </a:lnTo>
                  <a:lnTo>
                    <a:pt x="84" y="82"/>
                  </a:lnTo>
                  <a:lnTo>
                    <a:pt x="82" y="85"/>
                  </a:lnTo>
                  <a:lnTo>
                    <a:pt x="82" y="86"/>
                  </a:lnTo>
                  <a:lnTo>
                    <a:pt x="82" y="90"/>
                  </a:lnTo>
                  <a:lnTo>
                    <a:pt x="79" y="94"/>
                  </a:lnTo>
                  <a:lnTo>
                    <a:pt x="77" y="95"/>
                  </a:lnTo>
                  <a:lnTo>
                    <a:pt x="75" y="95"/>
                  </a:lnTo>
                  <a:lnTo>
                    <a:pt x="73" y="93"/>
                  </a:lnTo>
                  <a:lnTo>
                    <a:pt x="69" y="91"/>
                  </a:lnTo>
                  <a:lnTo>
                    <a:pt x="67" y="96"/>
                  </a:lnTo>
                  <a:lnTo>
                    <a:pt x="66" y="98"/>
                  </a:lnTo>
                  <a:lnTo>
                    <a:pt x="65" y="99"/>
                  </a:lnTo>
                  <a:lnTo>
                    <a:pt x="63" y="99"/>
                  </a:lnTo>
                  <a:lnTo>
                    <a:pt x="61" y="97"/>
                  </a:lnTo>
                  <a:lnTo>
                    <a:pt x="59" y="98"/>
                  </a:lnTo>
                  <a:lnTo>
                    <a:pt x="58" y="101"/>
                  </a:lnTo>
                  <a:lnTo>
                    <a:pt x="59" y="108"/>
                  </a:lnTo>
                  <a:lnTo>
                    <a:pt x="58" y="110"/>
                  </a:lnTo>
                  <a:lnTo>
                    <a:pt x="58" y="113"/>
                  </a:lnTo>
                  <a:lnTo>
                    <a:pt x="57" y="116"/>
                  </a:lnTo>
                  <a:lnTo>
                    <a:pt x="55" y="118"/>
                  </a:lnTo>
                  <a:lnTo>
                    <a:pt x="53" y="118"/>
                  </a:lnTo>
                  <a:lnTo>
                    <a:pt x="51" y="119"/>
                  </a:lnTo>
                  <a:lnTo>
                    <a:pt x="46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5" y="129"/>
                  </a:lnTo>
                  <a:lnTo>
                    <a:pt x="47" y="133"/>
                  </a:lnTo>
                  <a:lnTo>
                    <a:pt x="47" y="137"/>
                  </a:lnTo>
                  <a:lnTo>
                    <a:pt x="46" y="143"/>
                  </a:lnTo>
                  <a:lnTo>
                    <a:pt x="45" y="145"/>
                  </a:lnTo>
                  <a:lnTo>
                    <a:pt x="44" y="148"/>
                  </a:lnTo>
                  <a:lnTo>
                    <a:pt x="45" y="151"/>
                  </a:lnTo>
                  <a:lnTo>
                    <a:pt x="43" y="160"/>
                  </a:lnTo>
                  <a:lnTo>
                    <a:pt x="41" y="164"/>
                  </a:lnTo>
                  <a:lnTo>
                    <a:pt x="39" y="168"/>
                  </a:lnTo>
                  <a:lnTo>
                    <a:pt x="37" y="170"/>
                  </a:lnTo>
                  <a:lnTo>
                    <a:pt x="36" y="175"/>
                  </a:lnTo>
                  <a:lnTo>
                    <a:pt x="34" y="177"/>
                  </a:lnTo>
                  <a:lnTo>
                    <a:pt x="31" y="183"/>
                  </a:lnTo>
                  <a:lnTo>
                    <a:pt x="29" y="187"/>
                  </a:lnTo>
                  <a:lnTo>
                    <a:pt x="26" y="189"/>
                  </a:lnTo>
                  <a:lnTo>
                    <a:pt x="24" y="190"/>
                  </a:lnTo>
                  <a:lnTo>
                    <a:pt x="25" y="195"/>
                  </a:lnTo>
                  <a:lnTo>
                    <a:pt x="29" y="201"/>
                  </a:lnTo>
                  <a:lnTo>
                    <a:pt x="29" y="203"/>
                  </a:lnTo>
                  <a:lnTo>
                    <a:pt x="29" y="206"/>
                  </a:lnTo>
                  <a:lnTo>
                    <a:pt x="29" y="210"/>
                  </a:lnTo>
                  <a:lnTo>
                    <a:pt x="30" y="214"/>
                  </a:lnTo>
                  <a:lnTo>
                    <a:pt x="30" y="216"/>
                  </a:lnTo>
                  <a:lnTo>
                    <a:pt x="30" y="219"/>
                  </a:lnTo>
                  <a:lnTo>
                    <a:pt x="29" y="222"/>
                  </a:lnTo>
                  <a:lnTo>
                    <a:pt x="29" y="225"/>
                  </a:lnTo>
                  <a:lnTo>
                    <a:pt x="23" y="233"/>
                  </a:lnTo>
                  <a:lnTo>
                    <a:pt x="22" y="235"/>
                  </a:lnTo>
                  <a:lnTo>
                    <a:pt x="22" y="239"/>
                  </a:lnTo>
                  <a:lnTo>
                    <a:pt x="24" y="243"/>
                  </a:lnTo>
                  <a:lnTo>
                    <a:pt x="27" y="250"/>
                  </a:lnTo>
                  <a:lnTo>
                    <a:pt x="29" y="254"/>
                  </a:lnTo>
                  <a:lnTo>
                    <a:pt x="29" y="258"/>
                  </a:lnTo>
                  <a:lnTo>
                    <a:pt x="30" y="266"/>
                  </a:lnTo>
                  <a:lnTo>
                    <a:pt x="33" y="271"/>
                  </a:lnTo>
                  <a:lnTo>
                    <a:pt x="39" y="282"/>
                  </a:lnTo>
                  <a:lnTo>
                    <a:pt x="42" y="291"/>
                  </a:lnTo>
                  <a:lnTo>
                    <a:pt x="44" y="296"/>
                  </a:lnTo>
                  <a:lnTo>
                    <a:pt x="47" y="307"/>
                  </a:lnTo>
                  <a:lnTo>
                    <a:pt x="47" y="314"/>
                  </a:lnTo>
                  <a:lnTo>
                    <a:pt x="48" y="321"/>
                  </a:lnTo>
                  <a:lnTo>
                    <a:pt x="48" y="329"/>
                  </a:lnTo>
                  <a:lnTo>
                    <a:pt x="48" y="336"/>
                  </a:lnTo>
                  <a:lnTo>
                    <a:pt x="47" y="342"/>
                  </a:lnTo>
                  <a:lnTo>
                    <a:pt x="46" y="345"/>
                  </a:lnTo>
                  <a:lnTo>
                    <a:pt x="47" y="348"/>
                  </a:lnTo>
                  <a:lnTo>
                    <a:pt x="45" y="354"/>
                  </a:lnTo>
                  <a:lnTo>
                    <a:pt x="45" y="360"/>
                  </a:lnTo>
                  <a:lnTo>
                    <a:pt x="44" y="365"/>
                  </a:lnTo>
                  <a:lnTo>
                    <a:pt x="42" y="368"/>
                  </a:lnTo>
                  <a:lnTo>
                    <a:pt x="41" y="374"/>
                  </a:lnTo>
                  <a:lnTo>
                    <a:pt x="39" y="378"/>
                  </a:lnTo>
                  <a:lnTo>
                    <a:pt x="36" y="385"/>
                  </a:lnTo>
                  <a:lnTo>
                    <a:pt x="32" y="391"/>
                  </a:lnTo>
                  <a:lnTo>
                    <a:pt x="29" y="397"/>
                  </a:lnTo>
                  <a:lnTo>
                    <a:pt x="27" y="399"/>
                  </a:lnTo>
                  <a:lnTo>
                    <a:pt x="24" y="405"/>
                  </a:lnTo>
                  <a:lnTo>
                    <a:pt x="21" y="411"/>
                  </a:lnTo>
                  <a:lnTo>
                    <a:pt x="18" y="417"/>
                  </a:lnTo>
                  <a:lnTo>
                    <a:pt x="16" y="423"/>
                  </a:lnTo>
                  <a:lnTo>
                    <a:pt x="12" y="427"/>
                  </a:lnTo>
                  <a:lnTo>
                    <a:pt x="10" y="428"/>
                  </a:lnTo>
                  <a:lnTo>
                    <a:pt x="3" y="435"/>
                  </a:lnTo>
                  <a:lnTo>
                    <a:pt x="0" y="437"/>
                  </a:lnTo>
                  <a:lnTo>
                    <a:pt x="24" y="437"/>
                  </a:lnTo>
                  <a:lnTo>
                    <a:pt x="54" y="437"/>
                  </a:lnTo>
                  <a:lnTo>
                    <a:pt x="81" y="437"/>
                  </a:lnTo>
                  <a:lnTo>
                    <a:pt x="95" y="437"/>
                  </a:lnTo>
                  <a:lnTo>
                    <a:pt x="119" y="437"/>
                  </a:lnTo>
                  <a:lnTo>
                    <a:pt x="144" y="437"/>
                  </a:lnTo>
                  <a:lnTo>
                    <a:pt x="158" y="437"/>
                  </a:lnTo>
                  <a:lnTo>
                    <a:pt x="158" y="443"/>
                  </a:lnTo>
                  <a:lnTo>
                    <a:pt x="162" y="443"/>
                  </a:lnTo>
                  <a:lnTo>
                    <a:pt x="192" y="442"/>
                  </a:lnTo>
                  <a:lnTo>
                    <a:pt x="210" y="441"/>
                  </a:lnTo>
                  <a:lnTo>
                    <a:pt x="240" y="441"/>
                  </a:lnTo>
                  <a:lnTo>
                    <a:pt x="253" y="440"/>
                  </a:lnTo>
                  <a:lnTo>
                    <a:pt x="264" y="440"/>
                  </a:lnTo>
                  <a:lnTo>
                    <a:pt x="266" y="437"/>
                  </a:lnTo>
                  <a:lnTo>
                    <a:pt x="265" y="435"/>
                  </a:lnTo>
                  <a:lnTo>
                    <a:pt x="265" y="432"/>
                  </a:lnTo>
                  <a:lnTo>
                    <a:pt x="267" y="429"/>
                  </a:lnTo>
                  <a:lnTo>
                    <a:pt x="269" y="425"/>
                  </a:lnTo>
                  <a:lnTo>
                    <a:pt x="271" y="425"/>
                  </a:lnTo>
                  <a:lnTo>
                    <a:pt x="273" y="423"/>
                  </a:lnTo>
                  <a:lnTo>
                    <a:pt x="273" y="420"/>
                  </a:lnTo>
                  <a:lnTo>
                    <a:pt x="274" y="418"/>
                  </a:lnTo>
                  <a:lnTo>
                    <a:pt x="276" y="417"/>
                  </a:lnTo>
                  <a:lnTo>
                    <a:pt x="278" y="417"/>
                  </a:lnTo>
                  <a:lnTo>
                    <a:pt x="279" y="417"/>
                  </a:lnTo>
                  <a:lnTo>
                    <a:pt x="279" y="414"/>
                  </a:lnTo>
                  <a:lnTo>
                    <a:pt x="280" y="414"/>
                  </a:lnTo>
                  <a:lnTo>
                    <a:pt x="283" y="412"/>
                  </a:lnTo>
                  <a:lnTo>
                    <a:pt x="285" y="410"/>
                  </a:lnTo>
                  <a:lnTo>
                    <a:pt x="284" y="405"/>
                  </a:lnTo>
                  <a:lnTo>
                    <a:pt x="287" y="402"/>
                  </a:lnTo>
                  <a:lnTo>
                    <a:pt x="289" y="402"/>
                  </a:lnTo>
                  <a:lnTo>
                    <a:pt x="290" y="398"/>
                  </a:lnTo>
                  <a:lnTo>
                    <a:pt x="289" y="394"/>
                  </a:lnTo>
                  <a:lnTo>
                    <a:pt x="289" y="393"/>
                  </a:lnTo>
                  <a:lnTo>
                    <a:pt x="289" y="392"/>
                  </a:lnTo>
                  <a:lnTo>
                    <a:pt x="289" y="387"/>
                  </a:lnTo>
                  <a:lnTo>
                    <a:pt x="290" y="386"/>
                  </a:lnTo>
                  <a:lnTo>
                    <a:pt x="292" y="381"/>
                  </a:lnTo>
                  <a:lnTo>
                    <a:pt x="293" y="379"/>
                  </a:lnTo>
                  <a:lnTo>
                    <a:pt x="294" y="378"/>
                  </a:lnTo>
                  <a:lnTo>
                    <a:pt x="299" y="376"/>
                  </a:lnTo>
                  <a:lnTo>
                    <a:pt x="302" y="375"/>
                  </a:lnTo>
                  <a:lnTo>
                    <a:pt x="303" y="375"/>
                  </a:lnTo>
                  <a:lnTo>
                    <a:pt x="305" y="375"/>
                  </a:lnTo>
                  <a:lnTo>
                    <a:pt x="306" y="375"/>
                  </a:lnTo>
                  <a:lnTo>
                    <a:pt x="317" y="379"/>
                  </a:lnTo>
                  <a:lnTo>
                    <a:pt x="320" y="380"/>
                  </a:lnTo>
                  <a:lnTo>
                    <a:pt x="327" y="380"/>
                  </a:lnTo>
                  <a:lnTo>
                    <a:pt x="334" y="378"/>
                  </a:lnTo>
                  <a:lnTo>
                    <a:pt x="338" y="379"/>
                  </a:lnTo>
                  <a:lnTo>
                    <a:pt x="341" y="379"/>
                  </a:lnTo>
                  <a:lnTo>
                    <a:pt x="342" y="377"/>
                  </a:lnTo>
                  <a:lnTo>
                    <a:pt x="345" y="373"/>
                  </a:lnTo>
                  <a:lnTo>
                    <a:pt x="345" y="370"/>
                  </a:lnTo>
                  <a:lnTo>
                    <a:pt x="344" y="364"/>
                  </a:lnTo>
                  <a:lnTo>
                    <a:pt x="345" y="361"/>
                  </a:lnTo>
                  <a:lnTo>
                    <a:pt x="341" y="360"/>
                  </a:lnTo>
                  <a:lnTo>
                    <a:pt x="338" y="358"/>
                  </a:lnTo>
                  <a:lnTo>
                    <a:pt x="336" y="360"/>
                  </a:lnTo>
                  <a:lnTo>
                    <a:pt x="334" y="358"/>
                  </a:lnTo>
                  <a:lnTo>
                    <a:pt x="331" y="359"/>
                  </a:lnTo>
                  <a:lnTo>
                    <a:pt x="331" y="357"/>
                  </a:lnTo>
                  <a:lnTo>
                    <a:pt x="328" y="354"/>
                  </a:lnTo>
                  <a:lnTo>
                    <a:pt x="330" y="353"/>
                  </a:lnTo>
                  <a:lnTo>
                    <a:pt x="331" y="353"/>
                  </a:lnTo>
                  <a:lnTo>
                    <a:pt x="332" y="353"/>
                  </a:lnTo>
                  <a:lnTo>
                    <a:pt x="332" y="352"/>
                  </a:lnTo>
                  <a:lnTo>
                    <a:pt x="332" y="351"/>
                  </a:lnTo>
                  <a:lnTo>
                    <a:pt x="333" y="351"/>
                  </a:lnTo>
                  <a:lnTo>
                    <a:pt x="333" y="350"/>
                  </a:lnTo>
                  <a:lnTo>
                    <a:pt x="333" y="349"/>
                  </a:lnTo>
                  <a:lnTo>
                    <a:pt x="336" y="348"/>
                  </a:lnTo>
                  <a:lnTo>
                    <a:pt x="337" y="347"/>
                  </a:lnTo>
                  <a:lnTo>
                    <a:pt x="337" y="345"/>
                  </a:lnTo>
                  <a:lnTo>
                    <a:pt x="337" y="341"/>
                  </a:lnTo>
                  <a:lnTo>
                    <a:pt x="338" y="341"/>
                  </a:lnTo>
                  <a:lnTo>
                    <a:pt x="340" y="335"/>
                  </a:lnTo>
                  <a:lnTo>
                    <a:pt x="341" y="331"/>
                  </a:lnTo>
                  <a:lnTo>
                    <a:pt x="341" y="330"/>
                  </a:lnTo>
                  <a:lnTo>
                    <a:pt x="341" y="328"/>
                  </a:lnTo>
                  <a:lnTo>
                    <a:pt x="340" y="326"/>
                  </a:lnTo>
                  <a:lnTo>
                    <a:pt x="340" y="325"/>
                  </a:lnTo>
                  <a:lnTo>
                    <a:pt x="340" y="325"/>
                  </a:lnTo>
                  <a:lnTo>
                    <a:pt x="340" y="324"/>
                  </a:lnTo>
                  <a:lnTo>
                    <a:pt x="341" y="321"/>
                  </a:lnTo>
                  <a:lnTo>
                    <a:pt x="341" y="318"/>
                  </a:lnTo>
                  <a:lnTo>
                    <a:pt x="341" y="317"/>
                  </a:lnTo>
                  <a:lnTo>
                    <a:pt x="342" y="316"/>
                  </a:lnTo>
                  <a:lnTo>
                    <a:pt x="342" y="313"/>
                  </a:lnTo>
                  <a:lnTo>
                    <a:pt x="343" y="311"/>
                  </a:lnTo>
                  <a:lnTo>
                    <a:pt x="344" y="310"/>
                  </a:lnTo>
                  <a:lnTo>
                    <a:pt x="345" y="308"/>
                  </a:lnTo>
                  <a:lnTo>
                    <a:pt x="344" y="308"/>
                  </a:lnTo>
                  <a:lnTo>
                    <a:pt x="345" y="308"/>
                  </a:lnTo>
                  <a:lnTo>
                    <a:pt x="344" y="308"/>
                  </a:lnTo>
                  <a:lnTo>
                    <a:pt x="344" y="307"/>
                  </a:lnTo>
                  <a:lnTo>
                    <a:pt x="344" y="306"/>
                  </a:lnTo>
                  <a:lnTo>
                    <a:pt x="344" y="305"/>
                  </a:lnTo>
                  <a:lnTo>
                    <a:pt x="344" y="304"/>
                  </a:lnTo>
                  <a:lnTo>
                    <a:pt x="339" y="29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66479">
              <a:extLst>
                <a:ext uri="{FF2B5EF4-FFF2-40B4-BE49-F238E27FC236}">
                  <a16:creationId xmlns:a16="http://schemas.microsoft.com/office/drawing/2014/main" id="{603794E2-B624-3168-039E-A61CF3690B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6425" y="3176588"/>
              <a:ext cx="444500" cy="708025"/>
            </a:xfrm>
            <a:custGeom>
              <a:avLst/>
              <a:gdLst>
                <a:gd name="T0" fmla="*/ 70 w 280"/>
                <a:gd name="T1" fmla="*/ 439 h 446"/>
                <a:gd name="T2" fmla="*/ 68 w 280"/>
                <a:gd name="T3" fmla="*/ 438 h 446"/>
                <a:gd name="T4" fmla="*/ 69 w 280"/>
                <a:gd name="T5" fmla="*/ 435 h 446"/>
                <a:gd name="T6" fmla="*/ 71 w 280"/>
                <a:gd name="T7" fmla="*/ 438 h 446"/>
                <a:gd name="T8" fmla="*/ 75 w 280"/>
                <a:gd name="T9" fmla="*/ 435 h 446"/>
                <a:gd name="T10" fmla="*/ 79 w 280"/>
                <a:gd name="T11" fmla="*/ 433 h 446"/>
                <a:gd name="T12" fmla="*/ 82 w 280"/>
                <a:gd name="T13" fmla="*/ 427 h 446"/>
                <a:gd name="T14" fmla="*/ 82 w 280"/>
                <a:gd name="T15" fmla="*/ 424 h 446"/>
                <a:gd name="T16" fmla="*/ 84 w 280"/>
                <a:gd name="T17" fmla="*/ 411 h 446"/>
                <a:gd name="T18" fmla="*/ 76 w 280"/>
                <a:gd name="T19" fmla="*/ 401 h 446"/>
                <a:gd name="T20" fmla="*/ 66 w 280"/>
                <a:gd name="T21" fmla="*/ 388 h 446"/>
                <a:gd name="T22" fmla="*/ 96 w 280"/>
                <a:gd name="T23" fmla="*/ 375 h 446"/>
                <a:gd name="T24" fmla="*/ 164 w 280"/>
                <a:gd name="T25" fmla="*/ 375 h 446"/>
                <a:gd name="T26" fmla="*/ 271 w 280"/>
                <a:gd name="T27" fmla="*/ 374 h 446"/>
                <a:gd name="T28" fmla="*/ 265 w 280"/>
                <a:gd name="T29" fmla="*/ 360 h 446"/>
                <a:gd name="T30" fmla="*/ 265 w 280"/>
                <a:gd name="T31" fmla="*/ 345 h 446"/>
                <a:gd name="T32" fmla="*/ 268 w 280"/>
                <a:gd name="T33" fmla="*/ 325 h 446"/>
                <a:gd name="T34" fmla="*/ 263 w 280"/>
                <a:gd name="T35" fmla="*/ 308 h 446"/>
                <a:gd name="T36" fmla="*/ 261 w 280"/>
                <a:gd name="T37" fmla="*/ 295 h 446"/>
                <a:gd name="T38" fmla="*/ 266 w 280"/>
                <a:gd name="T39" fmla="*/ 286 h 446"/>
                <a:gd name="T40" fmla="*/ 268 w 280"/>
                <a:gd name="T41" fmla="*/ 269 h 446"/>
                <a:gd name="T42" fmla="*/ 277 w 280"/>
                <a:gd name="T43" fmla="*/ 256 h 446"/>
                <a:gd name="T44" fmla="*/ 274 w 280"/>
                <a:gd name="T45" fmla="*/ 242 h 446"/>
                <a:gd name="T46" fmla="*/ 264 w 280"/>
                <a:gd name="T47" fmla="*/ 223 h 446"/>
                <a:gd name="T48" fmla="*/ 261 w 280"/>
                <a:gd name="T49" fmla="*/ 213 h 446"/>
                <a:gd name="T50" fmla="*/ 257 w 280"/>
                <a:gd name="T51" fmla="*/ 202 h 446"/>
                <a:gd name="T52" fmla="*/ 235 w 280"/>
                <a:gd name="T53" fmla="*/ 65 h 446"/>
                <a:gd name="T54" fmla="*/ 162 w 280"/>
                <a:gd name="T55" fmla="*/ 2 h 446"/>
                <a:gd name="T56" fmla="*/ 48 w 280"/>
                <a:gd name="T57" fmla="*/ 1 h 446"/>
                <a:gd name="T58" fmla="*/ 29 w 280"/>
                <a:gd name="T59" fmla="*/ 12 h 446"/>
                <a:gd name="T60" fmla="*/ 17 w 280"/>
                <a:gd name="T61" fmla="*/ 123 h 446"/>
                <a:gd name="T62" fmla="*/ 3 w 280"/>
                <a:gd name="T63" fmla="*/ 267 h 446"/>
                <a:gd name="T64" fmla="*/ 5 w 280"/>
                <a:gd name="T65" fmla="*/ 416 h 446"/>
                <a:gd name="T66" fmla="*/ 9 w 280"/>
                <a:gd name="T67" fmla="*/ 429 h 446"/>
                <a:gd name="T68" fmla="*/ 16 w 280"/>
                <a:gd name="T69" fmla="*/ 430 h 446"/>
                <a:gd name="T70" fmla="*/ 22 w 280"/>
                <a:gd name="T71" fmla="*/ 435 h 446"/>
                <a:gd name="T72" fmla="*/ 26 w 280"/>
                <a:gd name="T73" fmla="*/ 435 h 446"/>
                <a:gd name="T74" fmla="*/ 28 w 280"/>
                <a:gd name="T75" fmla="*/ 431 h 446"/>
                <a:gd name="T76" fmla="*/ 28 w 280"/>
                <a:gd name="T77" fmla="*/ 424 h 446"/>
                <a:gd name="T78" fmla="*/ 28 w 280"/>
                <a:gd name="T79" fmla="*/ 419 h 446"/>
                <a:gd name="T80" fmla="*/ 31 w 280"/>
                <a:gd name="T81" fmla="*/ 413 h 446"/>
                <a:gd name="T82" fmla="*/ 32 w 280"/>
                <a:gd name="T83" fmla="*/ 406 h 446"/>
                <a:gd name="T84" fmla="*/ 35 w 280"/>
                <a:gd name="T85" fmla="*/ 403 h 446"/>
                <a:gd name="T86" fmla="*/ 36 w 280"/>
                <a:gd name="T87" fmla="*/ 401 h 446"/>
                <a:gd name="T88" fmla="*/ 38 w 280"/>
                <a:gd name="T89" fmla="*/ 401 h 446"/>
                <a:gd name="T90" fmla="*/ 39 w 280"/>
                <a:gd name="T91" fmla="*/ 404 h 446"/>
                <a:gd name="T92" fmla="*/ 43 w 280"/>
                <a:gd name="T93" fmla="*/ 408 h 446"/>
                <a:gd name="T94" fmla="*/ 42 w 280"/>
                <a:gd name="T95" fmla="*/ 422 h 446"/>
                <a:gd name="T96" fmla="*/ 49 w 280"/>
                <a:gd name="T97" fmla="*/ 428 h 446"/>
                <a:gd name="T98" fmla="*/ 50 w 280"/>
                <a:gd name="T99" fmla="*/ 431 h 446"/>
                <a:gd name="T100" fmla="*/ 55 w 280"/>
                <a:gd name="T101" fmla="*/ 440 h 446"/>
                <a:gd name="T102" fmla="*/ 52 w 280"/>
                <a:gd name="T103" fmla="*/ 442 h 446"/>
                <a:gd name="T104" fmla="*/ 46 w 280"/>
                <a:gd name="T105" fmla="*/ 444 h 446"/>
                <a:gd name="T106" fmla="*/ 40 w 280"/>
                <a:gd name="T107" fmla="*/ 444 h 446"/>
                <a:gd name="T108" fmla="*/ 53 w 280"/>
                <a:gd name="T109" fmla="*/ 445 h 446"/>
                <a:gd name="T110" fmla="*/ 67 w 280"/>
                <a:gd name="T111" fmla="*/ 433 h 446"/>
                <a:gd name="T112" fmla="*/ 27 w 280"/>
                <a:gd name="T113" fmla="*/ 412 h 446"/>
                <a:gd name="T114" fmla="*/ 35 w 280"/>
                <a:gd name="T115" fmla="*/ 398 h 446"/>
                <a:gd name="T116" fmla="*/ 37 w 280"/>
                <a:gd name="T117" fmla="*/ 39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0" h="446">
                  <a:moveTo>
                    <a:pt x="72" y="440"/>
                  </a:moveTo>
                  <a:lnTo>
                    <a:pt x="73" y="439"/>
                  </a:lnTo>
                  <a:lnTo>
                    <a:pt x="72" y="439"/>
                  </a:lnTo>
                  <a:lnTo>
                    <a:pt x="71" y="439"/>
                  </a:lnTo>
                  <a:lnTo>
                    <a:pt x="70" y="438"/>
                  </a:lnTo>
                  <a:lnTo>
                    <a:pt x="70" y="439"/>
                  </a:lnTo>
                  <a:lnTo>
                    <a:pt x="70" y="439"/>
                  </a:lnTo>
                  <a:lnTo>
                    <a:pt x="70" y="440"/>
                  </a:lnTo>
                  <a:lnTo>
                    <a:pt x="69" y="440"/>
                  </a:lnTo>
                  <a:lnTo>
                    <a:pt x="69" y="439"/>
                  </a:lnTo>
                  <a:lnTo>
                    <a:pt x="68" y="439"/>
                  </a:lnTo>
                  <a:lnTo>
                    <a:pt x="67" y="439"/>
                  </a:lnTo>
                  <a:lnTo>
                    <a:pt x="67" y="438"/>
                  </a:lnTo>
                  <a:lnTo>
                    <a:pt x="68" y="438"/>
                  </a:lnTo>
                  <a:lnTo>
                    <a:pt x="68" y="437"/>
                  </a:lnTo>
                  <a:lnTo>
                    <a:pt x="69" y="437"/>
                  </a:lnTo>
                  <a:lnTo>
                    <a:pt x="68" y="436"/>
                  </a:lnTo>
                  <a:lnTo>
                    <a:pt x="67" y="436"/>
                  </a:lnTo>
                  <a:lnTo>
                    <a:pt x="67" y="435"/>
                  </a:lnTo>
                  <a:lnTo>
                    <a:pt x="68" y="435"/>
                  </a:lnTo>
                  <a:lnTo>
                    <a:pt x="69" y="435"/>
                  </a:lnTo>
                  <a:lnTo>
                    <a:pt x="70" y="435"/>
                  </a:lnTo>
                  <a:lnTo>
                    <a:pt x="70" y="436"/>
                  </a:lnTo>
                  <a:lnTo>
                    <a:pt x="69" y="436"/>
                  </a:lnTo>
                  <a:lnTo>
                    <a:pt x="69" y="437"/>
                  </a:lnTo>
                  <a:lnTo>
                    <a:pt x="70" y="439"/>
                  </a:lnTo>
                  <a:lnTo>
                    <a:pt x="70" y="438"/>
                  </a:lnTo>
                  <a:lnTo>
                    <a:pt x="71" y="438"/>
                  </a:lnTo>
                  <a:lnTo>
                    <a:pt x="72" y="438"/>
                  </a:lnTo>
                  <a:lnTo>
                    <a:pt x="73" y="438"/>
                  </a:lnTo>
                  <a:lnTo>
                    <a:pt x="73" y="437"/>
                  </a:lnTo>
                  <a:lnTo>
                    <a:pt x="74" y="437"/>
                  </a:lnTo>
                  <a:lnTo>
                    <a:pt x="74" y="436"/>
                  </a:lnTo>
                  <a:lnTo>
                    <a:pt x="75" y="436"/>
                  </a:lnTo>
                  <a:lnTo>
                    <a:pt x="75" y="435"/>
                  </a:lnTo>
                  <a:lnTo>
                    <a:pt x="76" y="435"/>
                  </a:lnTo>
                  <a:lnTo>
                    <a:pt x="76" y="434"/>
                  </a:lnTo>
                  <a:lnTo>
                    <a:pt x="77" y="434"/>
                  </a:lnTo>
                  <a:lnTo>
                    <a:pt x="77" y="435"/>
                  </a:lnTo>
                  <a:lnTo>
                    <a:pt x="78" y="434"/>
                  </a:lnTo>
                  <a:lnTo>
                    <a:pt x="78" y="433"/>
                  </a:lnTo>
                  <a:lnTo>
                    <a:pt x="79" y="433"/>
                  </a:lnTo>
                  <a:lnTo>
                    <a:pt x="79" y="432"/>
                  </a:lnTo>
                  <a:lnTo>
                    <a:pt x="79" y="431"/>
                  </a:lnTo>
                  <a:lnTo>
                    <a:pt x="79" y="430"/>
                  </a:lnTo>
                  <a:lnTo>
                    <a:pt x="79" y="429"/>
                  </a:lnTo>
                  <a:lnTo>
                    <a:pt x="80" y="428"/>
                  </a:lnTo>
                  <a:lnTo>
                    <a:pt x="81" y="427"/>
                  </a:lnTo>
                  <a:lnTo>
                    <a:pt x="82" y="427"/>
                  </a:lnTo>
                  <a:lnTo>
                    <a:pt x="83" y="427"/>
                  </a:lnTo>
                  <a:lnTo>
                    <a:pt x="83" y="427"/>
                  </a:lnTo>
                  <a:lnTo>
                    <a:pt x="84" y="427"/>
                  </a:lnTo>
                  <a:lnTo>
                    <a:pt x="84" y="426"/>
                  </a:lnTo>
                  <a:lnTo>
                    <a:pt x="84" y="425"/>
                  </a:lnTo>
                  <a:lnTo>
                    <a:pt x="83" y="425"/>
                  </a:lnTo>
                  <a:lnTo>
                    <a:pt x="82" y="424"/>
                  </a:lnTo>
                  <a:lnTo>
                    <a:pt x="81" y="422"/>
                  </a:lnTo>
                  <a:lnTo>
                    <a:pt x="81" y="421"/>
                  </a:lnTo>
                  <a:lnTo>
                    <a:pt x="80" y="420"/>
                  </a:lnTo>
                  <a:lnTo>
                    <a:pt x="80" y="418"/>
                  </a:lnTo>
                  <a:lnTo>
                    <a:pt x="81" y="415"/>
                  </a:lnTo>
                  <a:lnTo>
                    <a:pt x="82" y="414"/>
                  </a:lnTo>
                  <a:lnTo>
                    <a:pt x="84" y="411"/>
                  </a:lnTo>
                  <a:lnTo>
                    <a:pt x="84" y="408"/>
                  </a:lnTo>
                  <a:lnTo>
                    <a:pt x="84" y="406"/>
                  </a:lnTo>
                  <a:lnTo>
                    <a:pt x="83" y="404"/>
                  </a:lnTo>
                  <a:lnTo>
                    <a:pt x="79" y="401"/>
                  </a:lnTo>
                  <a:lnTo>
                    <a:pt x="78" y="401"/>
                  </a:lnTo>
                  <a:lnTo>
                    <a:pt x="78" y="401"/>
                  </a:lnTo>
                  <a:lnTo>
                    <a:pt x="76" y="401"/>
                  </a:lnTo>
                  <a:lnTo>
                    <a:pt x="75" y="400"/>
                  </a:lnTo>
                  <a:lnTo>
                    <a:pt x="73" y="399"/>
                  </a:lnTo>
                  <a:lnTo>
                    <a:pt x="73" y="397"/>
                  </a:lnTo>
                  <a:lnTo>
                    <a:pt x="71" y="394"/>
                  </a:lnTo>
                  <a:lnTo>
                    <a:pt x="70" y="392"/>
                  </a:lnTo>
                  <a:lnTo>
                    <a:pt x="68" y="391"/>
                  </a:lnTo>
                  <a:lnTo>
                    <a:pt x="66" y="388"/>
                  </a:lnTo>
                  <a:lnTo>
                    <a:pt x="66" y="387"/>
                  </a:lnTo>
                  <a:lnTo>
                    <a:pt x="66" y="385"/>
                  </a:lnTo>
                  <a:lnTo>
                    <a:pt x="68" y="381"/>
                  </a:lnTo>
                  <a:lnTo>
                    <a:pt x="69" y="378"/>
                  </a:lnTo>
                  <a:lnTo>
                    <a:pt x="68" y="375"/>
                  </a:lnTo>
                  <a:lnTo>
                    <a:pt x="94" y="375"/>
                  </a:lnTo>
                  <a:lnTo>
                    <a:pt x="96" y="375"/>
                  </a:lnTo>
                  <a:lnTo>
                    <a:pt x="104" y="375"/>
                  </a:lnTo>
                  <a:lnTo>
                    <a:pt x="120" y="375"/>
                  </a:lnTo>
                  <a:lnTo>
                    <a:pt x="137" y="375"/>
                  </a:lnTo>
                  <a:lnTo>
                    <a:pt x="138" y="375"/>
                  </a:lnTo>
                  <a:lnTo>
                    <a:pt x="149" y="375"/>
                  </a:lnTo>
                  <a:lnTo>
                    <a:pt x="153" y="375"/>
                  </a:lnTo>
                  <a:lnTo>
                    <a:pt x="164" y="375"/>
                  </a:lnTo>
                  <a:lnTo>
                    <a:pt x="175" y="375"/>
                  </a:lnTo>
                  <a:lnTo>
                    <a:pt x="184" y="375"/>
                  </a:lnTo>
                  <a:lnTo>
                    <a:pt x="202" y="375"/>
                  </a:lnTo>
                  <a:lnTo>
                    <a:pt x="212" y="375"/>
                  </a:lnTo>
                  <a:lnTo>
                    <a:pt x="232" y="375"/>
                  </a:lnTo>
                  <a:lnTo>
                    <a:pt x="252" y="374"/>
                  </a:lnTo>
                  <a:lnTo>
                    <a:pt x="271" y="374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70" y="368"/>
                  </a:lnTo>
                  <a:lnTo>
                    <a:pt x="269" y="364"/>
                  </a:lnTo>
                  <a:lnTo>
                    <a:pt x="267" y="363"/>
                  </a:lnTo>
                  <a:lnTo>
                    <a:pt x="265" y="360"/>
                  </a:lnTo>
                  <a:lnTo>
                    <a:pt x="264" y="360"/>
                  </a:lnTo>
                  <a:lnTo>
                    <a:pt x="264" y="356"/>
                  </a:lnTo>
                  <a:lnTo>
                    <a:pt x="264" y="354"/>
                  </a:lnTo>
                  <a:lnTo>
                    <a:pt x="263" y="350"/>
                  </a:lnTo>
                  <a:lnTo>
                    <a:pt x="263" y="349"/>
                  </a:lnTo>
                  <a:lnTo>
                    <a:pt x="264" y="348"/>
                  </a:lnTo>
                  <a:lnTo>
                    <a:pt x="265" y="345"/>
                  </a:lnTo>
                  <a:lnTo>
                    <a:pt x="264" y="341"/>
                  </a:lnTo>
                  <a:lnTo>
                    <a:pt x="265" y="339"/>
                  </a:lnTo>
                  <a:lnTo>
                    <a:pt x="265" y="335"/>
                  </a:lnTo>
                  <a:lnTo>
                    <a:pt x="266" y="334"/>
                  </a:lnTo>
                  <a:lnTo>
                    <a:pt x="266" y="332"/>
                  </a:lnTo>
                  <a:lnTo>
                    <a:pt x="268" y="327"/>
                  </a:lnTo>
                  <a:lnTo>
                    <a:pt x="268" y="325"/>
                  </a:lnTo>
                  <a:lnTo>
                    <a:pt x="267" y="322"/>
                  </a:lnTo>
                  <a:lnTo>
                    <a:pt x="267" y="318"/>
                  </a:lnTo>
                  <a:lnTo>
                    <a:pt x="266" y="317"/>
                  </a:lnTo>
                  <a:lnTo>
                    <a:pt x="264" y="314"/>
                  </a:lnTo>
                  <a:lnTo>
                    <a:pt x="262" y="311"/>
                  </a:lnTo>
                  <a:lnTo>
                    <a:pt x="262" y="309"/>
                  </a:lnTo>
                  <a:lnTo>
                    <a:pt x="263" y="308"/>
                  </a:lnTo>
                  <a:lnTo>
                    <a:pt x="262" y="306"/>
                  </a:lnTo>
                  <a:lnTo>
                    <a:pt x="262" y="305"/>
                  </a:lnTo>
                  <a:lnTo>
                    <a:pt x="261" y="303"/>
                  </a:lnTo>
                  <a:lnTo>
                    <a:pt x="261" y="302"/>
                  </a:lnTo>
                  <a:lnTo>
                    <a:pt x="261" y="298"/>
                  </a:lnTo>
                  <a:lnTo>
                    <a:pt x="261" y="297"/>
                  </a:lnTo>
                  <a:lnTo>
                    <a:pt x="261" y="295"/>
                  </a:lnTo>
                  <a:lnTo>
                    <a:pt x="262" y="294"/>
                  </a:lnTo>
                  <a:lnTo>
                    <a:pt x="261" y="293"/>
                  </a:lnTo>
                  <a:lnTo>
                    <a:pt x="263" y="293"/>
                  </a:lnTo>
                  <a:lnTo>
                    <a:pt x="264" y="289"/>
                  </a:lnTo>
                  <a:lnTo>
                    <a:pt x="265" y="289"/>
                  </a:lnTo>
                  <a:lnTo>
                    <a:pt x="264" y="287"/>
                  </a:lnTo>
                  <a:lnTo>
                    <a:pt x="266" y="286"/>
                  </a:lnTo>
                  <a:lnTo>
                    <a:pt x="266" y="285"/>
                  </a:lnTo>
                  <a:lnTo>
                    <a:pt x="267" y="282"/>
                  </a:lnTo>
                  <a:lnTo>
                    <a:pt x="267" y="279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7" y="270"/>
                  </a:lnTo>
                  <a:lnTo>
                    <a:pt x="268" y="269"/>
                  </a:lnTo>
                  <a:lnTo>
                    <a:pt x="271" y="267"/>
                  </a:lnTo>
                  <a:lnTo>
                    <a:pt x="274" y="265"/>
                  </a:lnTo>
                  <a:lnTo>
                    <a:pt x="274" y="263"/>
                  </a:lnTo>
                  <a:lnTo>
                    <a:pt x="277" y="263"/>
                  </a:lnTo>
                  <a:lnTo>
                    <a:pt x="279" y="259"/>
                  </a:lnTo>
                  <a:lnTo>
                    <a:pt x="280" y="259"/>
                  </a:lnTo>
                  <a:lnTo>
                    <a:pt x="277" y="256"/>
                  </a:lnTo>
                  <a:lnTo>
                    <a:pt x="277" y="255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2" y="250"/>
                  </a:lnTo>
                  <a:lnTo>
                    <a:pt x="273" y="244"/>
                  </a:lnTo>
                  <a:lnTo>
                    <a:pt x="274" y="244"/>
                  </a:lnTo>
                  <a:lnTo>
                    <a:pt x="274" y="242"/>
                  </a:lnTo>
                  <a:lnTo>
                    <a:pt x="272" y="242"/>
                  </a:lnTo>
                  <a:lnTo>
                    <a:pt x="272" y="238"/>
                  </a:lnTo>
                  <a:lnTo>
                    <a:pt x="271" y="235"/>
                  </a:lnTo>
                  <a:lnTo>
                    <a:pt x="270" y="232"/>
                  </a:lnTo>
                  <a:lnTo>
                    <a:pt x="266" y="229"/>
                  </a:lnTo>
                  <a:lnTo>
                    <a:pt x="264" y="225"/>
                  </a:lnTo>
                  <a:lnTo>
                    <a:pt x="264" y="223"/>
                  </a:lnTo>
                  <a:lnTo>
                    <a:pt x="264" y="222"/>
                  </a:lnTo>
                  <a:lnTo>
                    <a:pt x="264" y="221"/>
                  </a:lnTo>
                  <a:lnTo>
                    <a:pt x="263" y="219"/>
                  </a:lnTo>
                  <a:lnTo>
                    <a:pt x="263" y="216"/>
                  </a:lnTo>
                  <a:lnTo>
                    <a:pt x="263" y="215"/>
                  </a:lnTo>
                  <a:lnTo>
                    <a:pt x="262" y="214"/>
                  </a:lnTo>
                  <a:lnTo>
                    <a:pt x="261" y="213"/>
                  </a:lnTo>
                  <a:lnTo>
                    <a:pt x="262" y="211"/>
                  </a:lnTo>
                  <a:lnTo>
                    <a:pt x="260" y="209"/>
                  </a:lnTo>
                  <a:lnTo>
                    <a:pt x="258" y="207"/>
                  </a:lnTo>
                  <a:lnTo>
                    <a:pt x="258" y="206"/>
                  </a:lnTo>
                  <a:lnTo>
                    <a:pt x="260" y="204"/>
                  </a:lnTo>
                  <a:lnTo>
                    <a:pt x="257" y="202"/>
                  </a:lnTo>
                  <a:lnTo>
                    <a:pt x="257" y="202"/>
                  </a:lnTo>
                  <a:lnTo>
                    <a:pt x="253" y="179"/>
                  </a:lnTo>
                  <a:lnTo>
                    <a:pt x="248" y="145"/>
                  </a:lnTo>
                  <a:lnTo>
                    <a:pt x="244" y="120"/>
                  </a:lnTo>
                  <a:lnTo>
                    <a:pt x="242" y="110"/>
                  </a:lnTo>
                  <a:lnTo>
                    <a:pt x="238" y="86"/>
                  </a:lnTo>
                  <a:lnTo>
                    <a:pt x="237" y="84"/>
                  </a:lnTo>
                  <a:lnTo>
                    <a:pt x="235" y="65"/>
                  </a:lnTo>
                  <a:lnTo>
                    <a:pt x="231" y="47"/>
                  </a:lnTo>
                  <a:lnTo>
                    <a:pt x="227" y="25"/>
                  </a:lnTo>
                  <a:lnTo>
                    <a:pt x="225" y="8"/>
                  </a:lnTo>
                  <a:lnTo>
                    <a:pt x="224" y="3"/>
                  </a:lnTo>
                  <a:lnTo>
                    <a:pt x="207" y="3"/>
                  </a:lnTo>
                  <a:lnTo>
                    <a:pt x="188" y="2"/>
                  </a:lnTo>
                  <a:lnTo>
                    <a:pt x="162" y="2"/>
                  </a:lnTo>
                  <a:lnTo>
                    <a:pt x="152" y="2"/>
                  </a:lnTo>
                  <a:lnTo>
                    <a:pt x="140" y="2"/>
                  </a:lnTo>
                  <a:lnTo>
                    <a:pt x="126" y="2"/>
                  </a:lnTo>
                  <a:lnTo>
                    <a:pt x="92" y="1"/>
                  </a:lnTo>
                  <a:lnTo>
                    <a:pt x="81" y="1"/>
                  </a:lnTo>
                  <a:lnTo>
                    <a:pt x="64" y="1"/>
                  </a:lnTo>
                  <a:lnTo>
                    <a:pt x="48" y="1"/>
                  </a:lnTo>
                  <a:lnTo>
                    <a:pt x="37" y="1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9" y="12"/>
                  </a:lnTo>
                  <a:lnTo>
                    <a:pt x="27" y="28"/>
                  </a:lnTo>
                  <a:lnTo>
                    <a:pt x="26" y="38"/>
                  </a:lnTo>
                  <a:lnTo>
                    <a:pt x="25" y="53"/>
                  </a:lnTo>
                  <a:lnTo>
                    <a:pt x="25" y="60"/>
                  </a:lnTo>
                  <a:lnTo>
                    <a:pt x="22" y="85"/>
                  </a:lnTo>
                  <a:lnTo>
                    <a:pt x="21" y="94"/>
                  </a:lnTo>
                  <a:lnTo>
                    <a:pt x="17" y="123"/>
                  </a:lnTo>
                  <a:lnTo>
                    <a:pt x="15" y="142"/>
                  </a:lnTo>
                  <a:lnTo>
                    <a:pt x="13" y="170"/>
                  </a:lnTo>
                  <a:lnTo>
                    <a:pt x="11" y="183"/>
                  </a:lnTo>
                  <a:lnTo>
                    <a:pt x="7" y="217"/>
                  </a:lnTo>
                  <a:lnTo>
                    <a:pt x="5" y="242"/>
                  </a:lnTo>
                  <a:lnTo>
                    <a:pt x="3" y="260"/>
                  </a:lnTo>
                  <a:lnTo>
                    <a:pt x="3" y="267"/>
                  </a:lnTo>
                  <a:lnTo>
                    <a:pt x="0" y="293"/>
                  </a:lnTo>
                  <a:lnTo>
                    <a:pt x="0" y="311"/>
                  </a:lnTo>
                  <a:lnTo>
                    <a:pt x="1" y="318"/>
                  </a:lnTo>
                  <a:lnTo>
                    <a:pt x="2" y="333"/>
                  </a:lnTo>
                  <a:lnTo>
                    <a:pt x="3" y="352"/>
                  </a:lnTo>
                  <a:lnTo>
                    <a:pt x="3" y="387"/>
                  </a:lnTo>
                  <a:lnTo>
                    <a:pt x="5" y="416"/>
                  </a:lnTo>
                  <a:lnTo>
                    <a:pt x="5" y="430"/>
                  </a:lnTo>
                  <a:lnTo>
                    <a:pt x="6" y="430"/>
                  </a:lnTo>
                  <a:lnTo>
                    <a:pt x="7" y="430"/>
                  </a:lnTo>
                  <a:lnTo>
                    <a:pt x="7" y="429"/>
                  </a:lnTo>
                  <a:lnTo>
                    <a:pt x="8" y="429"/>
                  </a:lnTo>
                  <a:lnTo>
                    <a:pt x="8" y="430"/>
                  </a:lnTo>
                  <a:lnTo>
                    <a:pt x="9" y="429"/>
                  </a:lnTo>
                  <a:lnTo>
                    <a:pt x="9" y="428"/>
                  </a:lnTo>
                  <a:lnTo>
                    <a:pt x="11" y="428"/>
                  </a:lnTo>
                  <a:lnTo>
                    <a:pt x="12" y="429"/>
                  </a:lnTo>
                  <a:lnTo>
                    <a:pt x="13" y="430"/>
                  </a:lnTo>
                  <a:lnTo>
                    <a:pt x="14" y="430"/>
                  </a:lnTo>
                  <a:lnTo>
                    <a:pt x="15" y="430"/>
                  </a:lnTo>
                  <a:lnTo>
                    <a:pt x="16" y="430"/>
                  </a:lnTo>
                  <a:lnTo>
                    <a:pt x="20" y="432"/>
                  </a:lnTo>
                  <a:lnTo>
                    <a:pt x="21" y="433"/>
                  </a:lnTo>
                  <a:lnTo>
                    <a:pt x="22" y="432"/>
                  </a:lnTo>
                  <a:lnTo>
                    <a:pt x="23" y="432"/>
                  </a:lnTo>
                  <a:lnTo>
                    <a:pt x="22" y="433"/>
                  </a:lnTo>
                  <a:lnTo>
                    <a:pt x="22" y="434"/>
                  </a:lnTo>
                  <a:lnTo>
                    <a:pt x="22" y="435"/>
                  </a:lnTo>
                  <a:lnTo>
                    <a:pt x="22" y="437"/>
                  </a:lnTo>
                  <a:lnTo>
                    <a:pt x="23" y="437"/>
                  </a:lnTo>
                  <a:lnTo>
                    <a:pt x="24" y="436"/>
                  </a:lnTo>
                  <a:lnTo>
                    <a:pt x="25" y="436"/>
                  </a:lnTo>
                  <a:lnTo>
                    <a:pt x="26" y="436"/>
                  </a:lnTo>
                  <a:lnTo>
                    <a:pt x="26" y="435"/>
                  </a:lnTo>
                  <a:lnTo>
                    <a:pt x="26" y="435"/>
                  </a:lnTo>
                  <a:lnTo>
                    <a:pt x="26" y="436"/>
                  </a:lnTo>
                  <a:lnTo>
                    <a:pt x="26" y="436"/>
                  </a:lnTo>
                  <a:lnTo>
                    <a:pt x="26" y="437"/>
                  </a:lnTo>
                  <a:lnTo>
                    <a:pt x="26" y="437"/>
                  </a:lnTo>
                  <a:lnTo>
                    <a:pt x="26" y="435"/>
                  </a:lnTo>
                  <a:lnTo>
                    <a:pt x="27" y="433"/>
                  </a:lnTo>
                  <a:lnTo>
                    <a:pt x="28" y="431"/>
                  </a:lnTo>
                  <a:lnTo>
                    <a:pt x="28" y="429"/>
                  </a:lnTo>
                  <a:lnTo>
                    <a:pt x="28" y="428"/>
                  </a:lnTo>
                  <a:lnTo>
                    <a:pt x="28" y="427"/>
                  </a:lnTo>
                  <a:lnTo>
                    <a:pt x="28" y="427"/>
                  </a:lnTo>
                  <a:lnTo>
                    <a:pt x="28" y="425"/>
                  </a:lnTo>
                  <a:lnTo>
                    <a:pt x="27" y="425"/>
                  </a:lnTo>
                  <a:lnTo>
                    <a:pt x="28" y="424"/>
                  </a:lnTo>
                  <a:lnTo>
                    <a:pt x="28" y="424"/>
                  </a:lnTo>
                  <a:lnTo>
                    <a:pt x="29" y="423"/>
                  </a:lnTo>
                  <a:lnTo>
                    <a:pt x="28" y="423"/>
                  </a:lnTo>
                  <a:lnTo>
                    <a:pt x="28" y="422"/>
                  </a:lnTo>
                  <a:lnTo>
                    <a:pt x="28" y="421"/>
                  </a:lnTo>
                  <a:lnTo>
                    <a:pt x="28" y="420"/>
                  </a:lnTo>
                  <a:lnTo>
                    <a:pt x="28" y="419"/>
                  </a:lnTo>
                  <a:lnTo>
                    <a:pt x="29" y="418"/>
                  </a:lnTo>
                  <a:lnTo>
                    <a:pt x="30" y="418"/>
                  </a:lnTo>
                  <a:lnTo>
                    <a:pt x="30" y="417"/>
                  </a:lnTo>
                  <a:lnTo>
                    <a:pt x="30" y="415"/>
                  </a:lnTo>
                  <a:lnTo>
                    <a:pt x="30" y="414"/>
                  </a:lnTo>
                  <a:lnTo>
                    <a:pt x="30" y="414"/>
                  </a:lnTo>
                  <a:lnTo>
                    <a:pt x="31" y="413"/>
                  </a:lnTo>
                  <a:lnTo>
                    <a:pt x="32" y="411"/>
                  </a:lnTo>
                  <a:lnTo>
                    <a:pt x="32" y="410"/>
                  </a:lnTo>
                  <a:lnTo>
                    <a:pt x="32" y="409"/>
                  </a:lnTo>
                  <a:lnTo>
                    <a:pt x="32" y="408"/>
                  </a:lnTo>
                  <a:lnTo>
                    <a:pt x="32" y="407"/>
                  </a:lnTo>
                  <a:lnTo>
                    <a:pt x="33" y="407"/>
                  </a:lnTo>
                  <a:lnTo>
                    <a:pt x="32" y="406"/>
                  </a:lnTo>
                  <a:lnTo>
                    <a:pt x="33" y="406"/>
                  </a:lnTo>
                  <a:lnTo>
                    <a:pt x="33" y="407"/>
                  </a:lnTo>
                  <a:lnTo>
                    <a:pt x="34" y="406"/>
                  </a:lnTo>
                  <a:lnTo>
                    <a:pt x="34" y="405"/>
                  </a:lnTo>
                  <a:lnTo>
                    <a:pt x="35" y="405"/>
                  </a:lnTo>
                  <a:lnTo>
                    <a:pt x="35" y="404"/>
                  </a:lnTo>
                  <a:lnTo>
                    <a:pt x="35" y="403"/>
                  </a:lnTo>
                  <a:lnTo>
                    <a:pt x="36" y="403"/>
                  </a:lnTo>
                  <a:lnTo>
                    <a:pt x="36" y="402"/>
                  </a:lnTo>
                  <a:lnTo>
                    <a:pt x="35" y="402"/>
                  </a:lnTo>
                  <a:lnTo>
                    <a:pt x="35" y="401"/>
                  </a:lnTo>
                  <a:lnTo>
                    <a:pt x="35" y="401"/>
                  </a:lnTo>
                  <a:lnTo>
                    <a:pt x="36" y="401"/>
                  </a:lnTo>
                  <a:lnTo>
                    <a:pt x="36" y="401"/>
                  </a:lnTo>
                  <a:lnTo>
                    <a:pt x="36" y="402"/>
                  </a:lnTo>
                  <a:lnTo>
                    <a:pt x="37" y="401"/>
                  </a:lnTo>
                  <a:lnTo>
                    <a:pt x="37" y="401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8" y="401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7" y="403"/>
                  </a:lnTo>
                  <a:lnTo>
                    <a:pt x="38" y="403"/>
                  </a:lnTo>
                  <a:lnTo>
                    <a:pt x="39" y="404"/>
                  </a:lnTo>
                  <a:lnTo>
                    <a:pt x="39" y="404"/>
                  </a:lnTo>
                  <a:lnTo>
                    <a:pt x="39" y="405"/>
                  </a:lnTo>
                  <a:lnTo>
                    <a:pt x="40" y="405"/>
                  </a:lnTo>
                  <a:lnTo>
                    <a:pt x="41" y="405"/>
                  </a:lnTo>
                  <a:lnTo>
                    <a:pt x="42" y="406"/>
                  </a:lnTo>
                  <a:lnTo>
                    <a:pt x="43" y="406"/>
                  </a:lnTo>
                  <a:lnTo>
                    <a:pt x="43" y="407"/>
                  </a:lnTo>
                  <a:lnTo>
                    <a:pt x="43" y="408"/>
                  </a:lnTo>
                  <a:lnTo>
                    <a:pt x="43" y="409"/>
                  </a:lnTo>
                  <a:lnTo>
                    <a:pt x="44" y="410"/>
                  </a:lnTo>
                  <a:lnTo>
                    <a:pt x="44" y="413"/>
                  </a:lnTo>
                  <a:lnTo>
                    <a:pt x="45" y="414"/>
                  </a:lnTo>
                  <a:lnTo>
                    <a:pt x="44" y="415"/>
                  </a:lnTo>
                  <a:lnTo>
                    <a:pt x="44" y="417"/>
                  </a:lnTo>
                  <a:lnTo>
                    <a:pt x="42" y="422"/>
                  </a:lnTo>
                  <a:lnTo>
                    <a:pt x="43" y="423"/>
                  </a:lnTo>
                  <a:lnTo>
                    <a:pt x="44" y="428"/>
                  </a:lnTo>
                  <a:lnTo>
                    <a:pt x="48" y="430"/>
                  </a:lnTo>
                  <a:lnTo>
                    <a:pt x="49" y="431"/>
                  </a:lnTo>
                  <a:lnTo>
                    <a:pt x="49" y="430"/>
                  </a:lnTo>
                  <a:lnTo>
                    <a:pt x="49" y="429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0" y="428"/>
                  </a:lnTo>
                  <a:lnTo>
                    <a:pt x="50" y="429"/>
                  </a:lnTo>
                  <a:lnTo>
                    <a:pt x="51" y="429"/>
                  </a:lnTo>
                  <a:lnTo>
                    <a:pt x="51" y="430"/>
                  </a:lnTo>
                  <a:lnTo>
                    <a:pt x="50" y="430"/>
                  </a:lnTo>
                  <a:lnTo>
                    <a:pt x="50" y="431"/>
                  </a:lnTo>
                  <a:lnTo>
                    <a:pt x="49" y="431"/>
                  </a:lnTo>
                  <a:lnTo>
                    <a:pt x="50" y="433"/>
                  </a:lnTo>
                  <a:lnTo>
                    <a:pt x="52" y="435"/>
                  </a:lnTo>
                  <a:lnTo>
                    <a:pt x="54" y="438"/>
                  </a:lnTo>
                  <a:lnTo>
                    <a:pt x="56" y="440"/>
                  </a:lnTo>
                  <a:lnTo>
                    <a:pt x="56" y="440"/>
                  </a:lnTo>
                  <a:lnTo>
                    <a:pt x="55" y="440"/>
                  </a:lnTo>
                  <a:lnTo>
                    <a:pt x="55" y="441"/>
                  </a:lnTo>
                  <a:lnTo>
                    <a:pt x="54" y="442"/>
                  </a:lnTo>
                  <a:lnTo>
                    <a:pt x="53" y="442"/>
                  </a:lnTo>
                  <a:lnTo>
                    <a:pt x="53" y="442"/>
                  </a:lnTo>
                  <a:lnTo>
                    <a:pt x="53" y="443"/>
                  </a:lnTo>
                  <a:lnTo>
                    <a:pt x="52" y="443"/>
                  </a:lnTo>
                  <a:lnTo>
                    <a:pt x="52" y="442"/>
                  </a:lnTo>
                  <a:lnTo>
                    <a:pt x="51" y="442"/>
                  </a:lnTo>
                  <a:lnTo>
                    <a:pt x="51" y="443"/>
                  </a:lnTo>
                  <a:lnTo>
                    <a:pt x="50" y="443"/>
                  </a:lnTo>
                  <a:lnTo>
                    <a:pt x="48" y="444"/>
                  </a:lnTo>
                  <a:lnTo>
                    <a:pt x="48" y="444"/>
                  </a:lnTo>
                  <a:lnTo>
                    <a:pt x="47" y="444"/>
                  </a:lnTo>
                  <a:lnTo>
                    <a:pt x="46" y="444"/>
                  </a:lnTo>
                  <a:lnTo>
                    <a:pt x="45" y="444"/>
                  </a:lnTo>
                  <a:lnTo>
                    <a:pt x="44" y="443"/>
                  </a:lnTo>
                  <a:lnTo>
                    <a:pt x="43" y="443"/>
                  </a:lnTo>
                  <a:lnTo>
                    <a:pt x="43" y="442"/>
                  </a:lnTo>
                  <a:lnTo>
                    <a:pt x="42" y="442"/>
                  </a:lnTo>
                  <a:lnTo>
                    <a:pt x="41" y="442"/>
                  </a:lnTo>
                  <a:lnTo>
                    <a:pt x="40" y="444"/>
                  </a:lnTo>
                  <a:lnTo>
                    <a:pt x="39" y="444"/>
                  </a:lnTo>
                  <a:lnTo>
                    <a:pt x="35" y="445"/>
                  </a:lnTo>
                  <a:lnTo>
                    <a:pt x="35" y="446"/>
                  </a:lnTo>
                  <a:lnTo>
                    <a:pt x="39" y="445"/>
                  </a:lnTo>
                  <a:lnTo>
                    <a:pt x="43" y="445"/>
                  </a:lnTo>
                  <a:lnTo>
                    <a:pt x="49" y="445"/>
                  </a:lnTo>
                  <a:lnTo>
                    <a:pt x="53" y="445"/>
                  </a:lnTo>
                  <a:lnTo>
                    <a:pt x="57" y="444"/>
                  </a:lnTo>
                  <a:lnTo>
                    <a:pt x="64" y="443"/>
                  </a:lnTo>
                  <a:lnTo>
                    <a:pt x="70" y="441"/>
                  </a:lnTo>
                  <a:lnTo>
                    <a:pt x="71" y="440"/>
                  </a:lnTo>
                  <a:lnTo>
                    <a:pt x="71" y="440"/>
                  </a:lnTo>
                  <a:lnTo>
                    <a:pt x="72" y="440"/>
                  </a:lnTo>
                  <a:close/>
                  <a:moveTo>
                    <a:pt x="67" y="433"/>
                  </a:moveTo>
                  <a:lnTo>
                    <a:pt x="68" y="433"/>
                  </a:lnTo>
                  <a:lnTo>
                    <a:pt x="68" y="434"/>
                  </a:lnTo>
                  <a:lnTo>
                    <a:pt x="67" y="434"/>
                  </a:lnTo>
                  <a:lnTo>
                    <a:pt x="67" y="433"/>
                  </a:lnTo>
                  <a:close/>
                  <a:moveTo>
                    <a:pt x="27" y="414"/>
                  </a:moveTo>
                  <a:lnTo>
                    <a:pt x="27" y="413"/>
                  </a:lnTo>
                  <a:lnTo>
                    <a:pt x="27" y="412"/>
                  </a:lnTo>
                  <a:lnTo>
                    <a:pt x="28" y="413"/>
                  </a:lnTo>
                  <a:lnTo>
                    <a:pt x="28" y="414"/>
                  </a:lnTo>
                  <a:lnTo>
                    <a:pt x="27" y="414"/>
                  </a:lnTo>
                  <a:close/>
                  <a:moveTo>
                    <a:pt x="37" y="399"/>
                  </a:moveTo>
                  <a:lnTo>
                    <a:pt x="36" y="399"/>
                  </a:lnTo>
                  <a:lnTo>
                    <a:pt x="35" y="399"/>
                  </a:lnTo>
                  <a:lnTo>
                    <a:pt x="35" y="398"/>
                  </a:lnTo>
                  <a:lnTo>
                    <a:pt x="35" y="397"/>
                  </a:lnTo>
                  <a:lnTo>
                    <a:pt x="36" y="397"/>
                  </a:lnTo>
                  <a:lnTo>
                    <a:pt x="36" y="396"/>
                  </a:lnTo>
                  <a:lnTo>
                    <a:pt x="37" y="396"/>
                  </a:lnTo>
                  <a:lnTo>
                    <a:pt x="37" y="397"/>
                  </a:lnTo>
                  <a:lnTo>
                    <a:pt x="37" y="398"/>
                  </a:lnTo>
                  <a:lnTo>
                    <a:pt x="37" y="39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6499">
              <a:extLst>
                <a:ext uri="{FF2B5EF4-FFF2-40B4-BE49-F238E27FC236}">
                  <a16:creationId xmlns:a16="http://schemas.microsoft.com/office/drawing/2014/main" id="{A2A16184-DCBD-E7B6-369F-F1F88750F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825" y="2922588"/>
              <a:ext cx="1076325" cy="258763"/>
            </a:xfrm>
            <a:custGeom>
              <a:avLst/>
              <a:gdLst>
                <a:gd name="T0" fmla="*/ 91 w 678"/>
                <a:gd name="T1" fmla="*/ 162 h 163"/>
                <a:gd name="T2" fmla="*/ 181 w 678"/>
                <a:gd name="T3" fmla="*/ 161 h 163"/>
                <a:gd name="T4" fmla="*/ 284 w 678"/>
                <a:gd name="T5" fmla="*/ 162 h 163"/>
                <a:gd name="T6" fmla="*/ 379 w 678"/>
                <a:gd name="T7" fmla="*/ 163 h 163"/>
                <a:gd name="T8" fmla="*/ 469 w 678"/>
                <a:gd name="T9" fmla="*/ 163 h 163"/>
                <a:gd name="T10" fmla="*/ 478 w 678"/>
                <a:gd name="T11" fmla="*/ 137 h 163"/>
                <a:gd name="T12" fmla="*/ 490 w 678"/>
                <a:gd name="T13" fmla="*/ 128 h 163"/>
                <a:gd name="T14" fmla="*/ 500 w 678"/>
                <a:gd name="T15" fmla="*/ 115 h 163"/>
                <a:gd name="T16" fmla="*/ 512 w 678"/>
                <a:gd name="T17" fmla="*/ 108 h 163"/>
                <a:gd name="T18" fmla="*/ 527 w 678"/>
                <a:gd name="T19" fmla="*/ 108 h 163"/>
                <a:gd name="T20" fmla="*/ 543 w 678"/>
                <a:gd name="T21" fmla="*/ 100 h 163"/>
                <a:gd name="T22" fmla="*/ 552 w 678"/>
                <a:gd name="T23" fmla="*/ 94 h 163"/>
                <a:gd name="T24" fmla="*/ 563 w 678"/>
                <a:gd name="T25" fmla="*/ 88 h 163"/>
                <a:gd name="T26" fmla="*/ 579 w 678"/>
                <a:gd name="T27" fmla="*/ 81 h 163"/>
                <a:gd name="T28" fmla="*/ 581 w 678"/>
                <a:gd name="T29" fmla="*/ 70 h 163"/>
                <a:gd name="T30" fmla="*/ 592 w 678"/>
                <a:gd name="T31" fmla="*/ 65 h 163"/>
                <a:gd name="T32" fmla="*/ 603 w 678"/>
                <a:gd name="T33" fmla="*/ 69 h 163"/>
                <a:gd name="T34" fmla="*/ 618 w 678"/>
                <a:gd name="T35" fmla="*/ 58 h 163"/>
                <a:gd name="T36" fmla="*/ 632 w 678"/>
                <a:gd name="T37" fmla="*/ 50 h 163"/>
                <a:gd name="T38" fmla="*/ 646 w 678"/>
                <a:gd name="T39" fmla="*/ 54 h 163"/>
                <a:gd name="T40" fmla="*/ 661 w 678"/>
                <a:gd name="T41" fmla="*/ 32 h 163"/>
                <a:gd name="T42" fmla="*/ 671 w 678"/>
                <a:gd name="T43" fmla="*/ 28 h 163"/>
                <a:gd name="T44" fmla="*/ 673 w 678"/>
                <a:gd name="T45" fmla="*/ 13 h 163"/>
                <a:gd name="T46" fmla="*/ 656 w 678"/>
                <a:gd name="T47" fmla="*/ 7 h 163"/>
                <a:gd name="T48" fmla="*/ 580 w 678"/>
                <a:gd name="T49" fmla="*/ 7 h 163"/>
                <a:gd name="T50" fmla="*/ 518 w 678"/>
                <a:gd name="T51" fmla="*/ 8 h 163"/>
                <a:gd name="T52" fmla="*/ 451 w 678"/>
                <a:gd name="T53" fmla="*/ 7 h 163"/>
                <a:gd name="T54" fmla="*/ 393 w 678"/>
                <a:gd name="T55" fmla="*/ 5 h 163"/>
                <a:gd name="T56" fmla="*/ 335 w 678"/>
                <a:gd name="T57" fmla="*/ 4 h 163"/>
                <a:gd name="T58" fmla="*/ 281 w 678"/>
                <a:gd name="T59" fmla="*/ 2 h 163"/>
                <a:gd name="T60" fmla="*/ 180 w 678"/>
                <a:gd name="T61" fmla="*/ 0 h 163"/>
                <a:gd name="T62" fmla="*/ 155 w 678"/>
                <a:gd name="T63" fmla="*/ 17 h 163"/>
                <a:gd name="T64" fmla="*/ 72 w 678"/>
                <a:gd name="T65" fmla="*/ 17 h 163"/>
                <a:gd name="T66" fmla="*/ 64 w 678"/>
                <a:gd name="T67" fmla="*/ 18 h 163"/>
                <a:gd name="T68" fmla="*/ 62 w 678"/>
                <a:gd name="T69" fmla="*/ 28 h 163"/>
                <a:gd name="T70" fmla="*/ 55 w 678"/>
                <a:gd name="T71" fmla="*/ 32 h 163"/>
                <a:gd name="T72" fmla="*/ 59 w 678"/>
                <a:gd name="T73" fmla="*/ 41 h 163"/>
                <a:gd name="T74" fmla="*/ 49 w 678"/>
                <a:gd name="T75" fmla="*/ 44 h 163"/>
                <a:gd name="T76" fmla="*/ 50 w 678"/>
                <a:gd name="T77" fmla="*/ 58 h 163"/>
                <a:gd name="T78" fmla="*/ 51 w 678"/>
                <a:gd name="T79" fmla="*/ 72 h 163"/>
                <a:gd name="T80" fmla="*/ 42 w 678"/>
                <a:gd name="T81" fmla="*/ 75 h 163"/>
                <a:gd name="T82" fmla="*/ 43 w 678"/>
                <a:gd name="T83" fmla="*/ 84 h 163"/>
                <a:gd name="T84" fmla="*/ 35 w 678"/>
                <a:gd name="T85" fmla="*/ 91 h 163"/>
                <a:gd name="T86" fmla="*/ 31 w 678"/>
                <a:gd name="T87" fmla="*/ 98 h 163"/>
                <a:gd name="T88" fmla="*/ 32 w 678"/>
                <a:gd name="T89" fmla="*/ 102 h 163"/>
                <a:gd name="T90" fmla="*/ 31 w 678"/>
                <a:gd name="T91" fmla="*/ 112 h 163"/>
                <a:gd name="T92" fmla="*/ 21 w 678"/>
                <a:gd name="T93" fmla="*/ 111 h 163"/>
                <a:gd name="T94" fmla="*/ 18 w 678"/>
                <a:gd name="T95" fmla="*/ 120 h 163"/>
                <a:gd name="T96" fmla="*/ 12 w 678"/>
                <a:gd name="T97" fmla="*/ 121 h 163"/>
                <a:gd name="T98" fmla="*/ 18 w 678"/>
                <a:gd name="T99" fmla="*/ 124 h 163"/>
                <a:gd name="T100" fmla="*/ 13 w 678"/>
                <a:gd name="T101" fmla="*/ 137 h 163"/>
                <a:gd name="T102" fmla="*/ 17 w 678"/>
                <a:gd name="T103" fmla="*/ 146 h 163"/>
                <a:gd name="T104" fmla="*/ 12 w 678"/>
                <a:gd name="T105" fmla="*/ 149 h 163"/>
                <a:gd name="T106" fmla="*/ 0 w 678"/>
                <a:gd name="T107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8" h="163">
                  <a:moveTo>
                    <a:pt x="40" y="162"/>
                  </a:moveTo>
                  <a:lnTo>
                    <a:pt x="44" y="162"/>
                  </a:lnTo>
                  <a:lnTo>
                    <a:pt x="63" y="162"/>
                  </a:lnTo>
                  <a:lnTo>
                    <a:pt x="68" y="162"/>
                  </a:lnTo>
                  <a:lnTo>
                    <a:pt x="85" y="162"/>
                  </a:lnTo>
                  <a:lnTo>
                    <a:pt x="91" y="162"/>
                  </a:lnTo>
                  <a:lnTo>
                    <a:pt x="108" y="162"/>
                  </a:lnTo>
                  <a:lnTo>
                    <a:pt x="127" y="162"/>
                  </a:lnTo>
                  <a:lnTo>
                    <a:pt x="145" y="162"/>
                  </a:lnTo>
                  <a:lnTo>
                    <a:pt x="166" y="162"/>
                  </a:lnTo>
                  <a:lnTo>
                    <a:pt x="165" y="160"/>
                  </a:lnTo>
                  <a:lnTo>
                    <a:pt x="181" y="161"/>
                  </a:lnTo>
                  <a:lnTo>
                    <a:pt x="192" y="161"/>
                  </a:lnTo>
                  <a:lnTo>
                    <a:pt x="208" y="161"/>
                  </a:lnTo>
                  <a:lnTo>
                    <a:pt x="225" y="161"/>
                  </a:lnTo>
                  <a:lnTo>
                    <a:pt x="236" y="161"/>
                  </a:lnTo>
                  <a:lnTo>
                    <a:pt x="270" y="162"/>
                  </a:lnTo>
                  <a:lnTo>
                    <a:pt x="284" y="162"/>
                  </a:lnTo>
                  <a:lnTo>
                    <a:pt x="296" y="162"/>
                  </a:lnTo>
                  <a:lnTo>
                    <a:pt x="306" y="162"/>
                  </a:lnTo>
                  <a:lnTo>
                    <a:pt x="332" y="162"/>
                  </a:lnTo>
                  <a:lnTo>
                    <a:pt x="351" y="163"/>
                  </a:lnTo>
                  <a:lnTo>
                    <a:pt x="368" y="163"/>
                  </a:lnTo>
                  <a:lnTo>
                    <a:pt x="379" y="163"/>
                  </a:lnTo>
                  <a:lnTo>
                    <a:pt x="385" y="163"/>
                  </a:lnTo>
                  <a:lnTo>
                    <a:pt x="394" y="163"/>
                  </a:lnTo>
                  <a:lnTo>
                    <a:pt x="420" y="163"/>
                  </a:lnTo>
                  <a:lnTo>
                    <a:pt x="431" y="163"/>
                  </a:lnTo>
                  <a:lnTo>
                    <a:pt x="454" y="163"/>
                  </a:lnTo>
                  <a:lnTo>
                    <a:pt x="469" y="163"/>
                  </a:lnTo>
                  <a:lnTo>
                    <a:pt x="470" y="150"/>
                  </a:lnTo>
                  <a:lnTo>
                    <a:pt x="471" y="139"/>
                  </a:lnTo>
                  <a:lnTo>
                    <a:pt x="474" y="137"/>
                  </a:lnTo>
                  <a:lnTo>
                    <a:pt x="476" y="136"/>
                  </a:lnTo>
                  <a:lnTo>
                    <a:pt x="477" y="136"/>
                  </a:lnTo>
                  <a:lnTo>
                    <a:pt x="478" y="137"/>
                  </a:lnTo>
                  <a:lnTo>
                    <a:pt x="485" y="137"/>
                  </a:lnTo>
                  <a:lnTo>
                    <a:pt x="489" y="136"/>
                  </a:lnTo>
                  <a:lnTo>
                    <a:pt x="492" y="133"/>
                  </a:lnTo>
                  <a:lnTo>
                    <a:pt x="491" y="131"/>
                  </a:lnTo>
                  <a:lnTo>
                    <a:pt x="491" y="130"/>
                  </a:lnTo>
                  <a:lnTo>
                    <a:pt x="490" y="128"/>
                  </a:lnTo>
                  <a:lnTo>
                    <a:pt x="493" y="125"/>
                  </a:lnTo>
                  <a:lnTo>
                    <a:pt x="492" y="122"/>
                  </a:lnTo>
                  <a:lnTo>
                    <a:pt x="494" y="119"/>
                  </a:lnTo>
                  <a:lnTo>
                    <a:pt x="496" y="118"/>
                  </a:lnTo>
                  <a:lnTo>
                    <a:pt x="497" y="116"/>
                  </a:lnTo>
                  <a:lnTo>
                    <a:pt x="500" y="115"/>
                  </a:lnTo>
                  <a:lnTo>
                    <a:pt x="501" y="113"/>
                  </a:lnTo>
                  <a:lnTo>
                    <a:pt x="503" y="112"/>
                  </a:lnTo>
                  <a:lnTo>
                    <a:pt x="507" y="111"/>
                  </a:lnTo>
                  <a:lnTo>
                    <a:pt x="509" y="110"/>
                  </a:lnTo>
                  <a:lnTo>
                    <a:pt x="511" y="109"/>
                  </a:lnTo>
                  <a:lnTo>
                    <a:pt x="512" y="108"/>
                  </a:lnTo>
                  <a:lnTo>
                    <a:pt x="515" y="108"/>
                  </a:lnTo>
                  <a:lnTo>
                    <a:pt x="516" y="107"/>
                  </a:lnTo>
                  <a:lnTo>
                    <a:pt x="523" y="107"/>
                  </a:lnTo>
                  <a:lnTo>
                    <a:pt x="526" y="106"/>
                  </a:lnTo>
                  <a:lnTo>
                    <a:pt x="527" y="108"/>
                  </a:lnTo>
                  <a:lnTo>
                    <a:pt x="527" y="108"/>
                  </a:lnTo>
                  <a:lnTo>
                    <a:pt x="533" y="108"/>
                  </a:lnTo>
                  <a:lnTo>
                    <a:pt x="534" y="107"/>
                  </a:lnTo>
                  <a:lnTo>
                    <a:pt x="535" y="105"/>
                  </a:lnTo>
                  <a:lnTo>
                    <a:pt x="537" y="103"/>
                  </a:lnTo>
                  <a:lnTo>
                    <a:pt x="539" y="103"/>
                  </a:lnTo>
                  <a:lnTo>
                    <a:pt x="543" y="100"/>
                  </a:lnTo>
                  <a:lnTo>
                    <a:pt x="545" y="98"/>
                  </a:lnTo>
                  <a:lnTo>
                    <a:pt x="546" y="98"/>
                  </a:lnTo>
                  <a:lnTo>
                    <a:pt x="548" y="98"/>
                  </a:lnTo>
                  <a:lnTo>
                    <a:pt x="549" y="98"/>
                  </a:lnTo>
                  <a:lnTo>
                    <a:pt x="550" y="97"/>
                  </a:lnTo>
                  <a:lnTo>
                    <a:pt x="552" y="94"/>
                  </a:lnTo>
                  <a:lnTo>
                    <a:pt x="552" y="92"/>
                  </a:lnTo>
                  <a:lnTo>
                    <a:pt x="553" y="91"/>
                  </a:lnTo>
                  <a:lnTo>
                    <a:pt x="556" y="91"/>
                  </a:lnTo>
                  <a:lnTo>
                    <a:pt x="557" y="91"/>
                  </a:lnTo>
                  <a:lnTo>
                    <a:pt x="559" y="88"/>
                  </a:lnTo>
                  <a:lnTo>
                    <a:pt x="563" y="88"/>
                  </a:lnTo>
                  <a:lnTo>
                    <a:pt x="566" y="85"/>
                  </a:lnTo>
                  <a:lnTo>
                    <a:pt x="569" y="86"/>
                  </a:lnTo>
                  <a:lnTo>
                    <a:pt x="572" y="87"/>
                  </a:lnTo>
                  <a:lnTo>
                    <a:pt x="575" y="85"/>
                  </a:lnTo>
                  <a:lnTo>
                    <a:pt x="576" y="83"/>
                  </a:lnTo>
                  <a:lnTo>
                    <a:pt x="579" y="81"/>
                  </a:lnTo>
                  <a:lnTo>
                    <a:pt x="578" y="78"/>
                  </a:lnTo>
                  <a:lnTo>
                    <a:pt x="580" y="77"/>
                  </a:lnTo>
                  <a:lnTo>
                    <a:pt x="579" y="72"/>
                  </a:lnTo>
                  <a:lnTo>
                    <a:pt x="580" y="71"/>
                  </a:lnTo>
                  <a:lnTo>
                    <a:pt x="580" y="71"/>
                  </a:lnTo>
                  <a:lnTo>
                    <a:pt x="581" y="70"/>
                  </a:lnTo>
                  <a:lnTo>
                    <a:pt x="583" y="70"/>
                  </a:lnTo>
                  <a:lnTo>
                    <a:pt x="586" y="71"/>
                  </a:lnTo>
                  <a:lnTo>
                    <a:pt x="589" y="70"/>
                  </a:lnTo>
                  <a:lnTo>
                    <a:pt x="589" y="67"/>
                  </a:lnTo>
                  <a:lnTo>
                    <a:pt x="590" y="66"/>
                  </a:lnTo>
                  <a:lnTo>
                    <a:pt x="592" y="65"/>
                  </a:lnTo>
                  <a:lnTo>
                    <a:pt x="596" y="61"/>
                  </a:lnTo>
                  <a:lnTo>
                    <a:pt x="601" y="58"/>
                  </a:lnTo>
                  <a:lnTo>
                    <a:pt x="603" y="62"/>
                  </a:lnTo>
                  <a:lnTo>
                    <a:pt x="602" y="66"/>
                  </a:lnTo>
                  <a:lnTo>
                    <a:pt x="603" y="67"/>
                  </a:lnTo>
                  <a:lnTo>
                    <a:pt x="603" y="69"/>
                  </a:lnTo>
                  <a:lnTo>
                    <a:pt x="605" y="69"/>
                  </a:lnTo>
                  <a:lnTo>
                    <a:pt x="606" y="70"/>
                  </a:lnTo>
                  <a:lnTo>
                    <a:pt x="607" y="69"/>
                  </a:lnTo>
                  <a:lnTo>
                    <a:pt x="611" y="68"/>
                  </a:lnTo>
                  <a:lnTo>
                    <a:pt x="615" y="65"/>
                  </a:lnTo>
                  <a:lnTo>
                    <a:pt x="618" y="58"/>
                  </a:lnTo>
                  <a:lnTo>
                    <a:pt x="622" y="54"/>
                  </a:lnTo>
                  <a:lnTo>
                    <a:pt x="624" y="54"/>
                  </a:lnTo>
                  <a:lnTo>
                    <a:pt x="628" y="52"/>
                  </a:lnTo>
                  <a:lnTo>
                    <a:pt x="628" y="53"/>
                  </a:lnTo>
                  <a:lnTo>
                    <a:pt x="631" y="52"/>
                  </a:lnTo>
                  <a:lnTo>
                    <a:pt x="632" y="50"/>
                  </a:lnTo>
                  <a:lnTo>
                    <a:pt x="634" y="50"/>
                  </a:lnTo>
                  <a:lnTo>
                    <a:pt x="637" y="51"/>
                  </a:lnTo>
                  <a:lnTo>
                    <a:pt x="639" y="50"/>
                  </a:lnTo>
                  <a:lnTo>
                    <a:pt x="640" y="55"/>
                  </a:lnTo>
                  <a:lnTo>
                    <a:pt x="644" y="55"/>
                  </a:lnTo>
                  <a:lnTo>
                    <a:pt x="646" y="54"/>
                  </a:lnTo>
                  <a:lnTo>
                    <a:pt x="646" y="53"/>
                  </a:lnTo>
                  <a:lnTo>
                    <a:pt x="647" y="54"/>
                  </a:lnTo>
                  <a:lnTo>
                    <a:pt x="654" y="44"/>
                  </a:lnTo>
                  <a:lnTo>
                    <a:pt x="658" y="36"/>
                  </a:lnTo>
                  <a:lnTo>
                    <a:pt x="659" y="35"/>
                  </a:lnTo>
                  <a:lnTo>
                    <a:pt x="661" y="32"/>
                  </a:lnTo>
                  <a:lnTo>
                    <a:pt x="663" y="32"/>
                  </a:lnTo>
                  <a:lnTo>
                    <a:pt x="666" y="31"/>
                  </a:lnTo>
                  <a:lnTo>
                    <a:pt x="669" y="32"/>
                  </a:lnTo>
                  <a:lnTo>
                    <a:pt x="670" y="32"/>
                  </a:lnTo>
                  <a:lnTo>
                    <a:pt x="672" y="32"/>
                  </a:lnTo>
                  <a:lnTo>
                    <a:pt x="671" y="28"/>
                  </a:lnTo>
                  <a:lnTo>
                    <a:pt x="671" y="25"/>
                  </a:lnTo>
                  <a:lnTo>
                    <a:pt x="672" y="24"/>
                  </a:lnTo>
                  <a:lnTo>
                    <a:pt x="672" y="21"/>
                  </a:lnTo>
                  <a:lnTo>
                    <a:pt x="674" y="20"/>
                  </a:lnTo>
                  <a:lnTo>
                    <a:pt x="674" y="17"/>
                  </a:lnTo>
                  <a:lnTo>
                    <a:pt x="673" y="13"/>
                  </a:lnTo>
                  <a:lnTo>
                    <a:pt x="675" y="10"/>
                  </a:lnTo>
                  <a:lnTo>
                    <a:pt x="675" y="8"/>
                  </a:lnTo>
                  <a:lnTo>
                    <a:pt x="678" y="5"/>
                  </a:lnTo>
                  <a:lnTo>
                    <a:pt x="671" y="5"/>
                  </a:lnTo>
                  <a:lnTo>
                    <a:pt x="657" y="5"/>
                  </a:lnTo>
                  <a:lnTo>
                    <a:pt x="656" y="7"/>
                  </a:lnTo>
                  <a:lnTo>
                    <a:pt x="637" y="7"/>
                  </a:lnTo>
                  <a:lnTo>
                    <a:pt x="634" y="7"/>
                  </a:lnTo>
                  <a:lnTo>
                    <a:pt x="614" y="7"/>
                  </a:lnTo>
                  <a:lnTo>
                    <a:pt x="612" y="7"/>
                  </a:lnTo>
                  <a:lnTo>
                    <a:pt x="596" y="7"/>
                  </a:lnTo>
                  <a:lnTo>
                    <a:pt x="580" y="7"/>
                  </a:lnTo>
                  <a:lnTo>
                    <a:pt x="552" y="7"/>
                  </a:lnTo>
                  <a:lnTo>
                    <a:pt x="550" y="7"/>
                  </a:lnTo>
                  <a:lnTo>
                    <a:pt x="543" y="7"/>
                  </a:lnTo>
                  <a:lnTo>
                    <a:pt x="524" y="7"/>
                  </a:lnTo>
                  <a:lnTo>
                    <a:pt x="519" y="6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495" y="7"/>
                  </a:lnTo>
                  <a:lnTo>
                    <a:pt x="484" y="7"/>
                  </a:lnTo>
                  <a:lnTo>
                    <a:pt x="473" y="7"/>
                  </a:lnTo>
                  <a:lnTo>
                    <a:pt x="460" y="7"/>
                  </a:lnTo>
                  <a:lnTo>
                    <a:pt x="451" y="7"/>
                  </a:lnTo>
                  <a:lnTo>
                    <a:pt x="445" y="6"/>
                  </a:lnTo>
                  <a:lnTo>
                    <a:pt x="428" y="6"/>
                  </a:lnTo>
                  <a:lnTo>
                    <a:pt x="414" y="5"/>
                  </a:lnTo>
                  <a:lnTo>
                    <a:pt x="400" y="5"/>
                  </a:lnTo>
                  <a:lnTo>
                    <a:pt x="393" y="4"/>
                  </a:lnTo>
                  <a:lnTo>
                    <a:pt x="393" y="5"/>
                  </a:lnTo>
                  <a:lnTo>
                    <a:pt x="381" y="5"/>
                  </a:lnTo>
                  <a:lnTo>
                    <a:pt x="377" y="5"/>
                  </a:lnTo>
                  <a:lnTo>
                    <a:pt x="363" y="5"/>
                  </a:lnTo>
                  <a:lnTo>
                    <a:pt x="353" y="5"/>
                  </a:lnTo>
                  <a:lnTo>
                    <a:pt x="350" y="5"/>
                  </a:lnTo>
                  <a:lnTo>
                    <a:pt x="335" y="4"/>
                  </a:lnTo>
                  <a:lnTo>
                    <a:pt x="322" y="3"/>
                  </a:lnTo>
                  <a:lnTo>
                    <a:pt x="311" y="2"/>
                  </a:lnTo>
                  <a:lnTo>
                    <a:pt x="298" y="2"/>
                  </a:lnTo>
                  <a:lnTo>
                    <a:pt x="293" y="4"/>
                  </a:lnTo>
                  <a:lnTo>
                    <a:pt x="291" y="2"/>
                  </a:lnTo>
                  <a:lnTo>
                    <a:pt x="281" y="2"/>
                  </a:lnTo>
                  <a:lnTo>
                    <a:pt x="250" y="3"/>
                  </a:lnTo>
                  <a:lnTo>
                    <a:pt x="226" y="3"/>
                  </a:lnTo>
                  <a:lnTo>
                    <a:pt x="210" y="3"/>
                  </a:lnTo>
                  <a:lnTo>
                    <a:pt x="192" y="4"/>
                  </a:lnTo>
                  <a:lnTo>
                    <a:pt x="192" y="1"/>
                  </a:lnTo>
                  <a:lnTo>
                    <a:pt x="180" y="0"/>
                  </a:lnTo>
                  <a:lnTo>
                    <a:pt x="175" y="0"/>
                  </a:lnTo>
                  <a:lnTo>
                    <a:pt x="177" y="6"/>
                  </a:lnTo>
                  <a:lnTo>
                    <a:pt x="178" y="13"/>
                  </a:lnTo>
                  <a:lnTo>
                    <a:pt x="178" y="16"/>
                  </a:lnTo>
                  <a:lnTo>
                    <a:pt x="176" y="18"/>
                  </a:lnTo>
                  <a:lnTo>
                    <a:pt x="155" y="17"/>
                  </a:lnTo>
                  <a:lnTo>
                    <a:pt x="138" y="17"/>
                  </a:lnTo>
                  <a:lnTo>
                    <a:pt x="116" y="17"/>
                  </a:lnTo>
                  <a:lnTo>
                    <a:pt x="105" y="17"/>
                  </a:lnTo>
                  <a:lnTo>
                    <a:pt x="93" y="17"/>
                  </a:lnTo>
                  <a:lnTo>
                    <a:pt x="79" y="16"/>
                  </a:lnTo>
                  <a:lnTo>
                    <a:pt x="72" y="17"/>
                  </a:lnTo>
                  <a:lnTo>
                    <a:pt x="70" y="17"/>
                  </a:lnTo>
                  <a:lnTo>
                    <a:pt x="68" y="19"/>
                  </a:lnTo>
                  <a:lnTo>
                    <a:pt x="66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18"/>
                  </a:lnTo>
                  <a:lnTo>
                    <a:pt x="60" y="17"/>
                  </a:lnTo>
                  <a:lnTo>
                    <a:pt x="62" y="18"/>
                  </a:lnTo>
                  <a:lnTo>
                    <a:pt x="61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3" y="29"/>
                  </a:lnTo>
                  <a:lnTo>
                    <a:pt x="62" y="32"/>
                  </a:lnTo>
                  <a:lnTo>
                    <a:pt x="61" y="32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55" y="32"/>
                  </a:lnTo>
                  <a:lnTo>
                    <a:pt x="54" y="34"/>
                  </a:lnTo>
                  <a:lnTo>
                    <a:pt x="55" y="35"/>
                  </a:lnTo>
                  <a:lnTo>
                    <a:pt x="58" y="37"/>
                  </a:lnTo>
                  <a:lnTo>
                    <a:pt x="61" y="39"/>
                  </a:lnTo>
                  <a:lnTo>
                    <a:pt x="61" y="41"/>
                  </a:lnTo>
                  <a:lnTo>
                    <a:pt x="59" y="41"/>
                  </a:lnTo>
                  <a:lnTo>
                    <a:pt x="57" y="43"/>
                  </a:lnTo>
                  <a:lnTo>
                    <a:pt x="55" y="43"/>
                  </a:lnTo>
                  <a:lnTo>
                    <a:pt x="51" y="41"/>
                  </a:lnTo>
                  <a:lnTo>
                    <a:pt x="49" y="41"/>
                  </a:lnTo>
                  <a:lnTo>
                    <a:pt x="48" y="43"/>
                  </a:lnTo>
                  <a:lnTo>
                    <a:pt x="49" y="44"/>
                  </a:lnTo>
                  <a:lnTo>
                    <a:pt x="55" y="48"/>
                  </a:lnTo>
                  <a:lnTo>
                    <a:pt x="57" y="50"/>
                  </a:lnTo>
                  <a:lnTo>
                    <a:pt x="56" y="53"/>
                  </a:lnTo>
                  <a:lnTo>
                    <a:pt x="53" y="55"/>
                  </a:lnTo>
                  <a:lnTo>
                    <a:pt x="51" y="56"/>
                  </a:lnTo>
                  <a:lnTo>
                    <a:pt x="50" y="58"/>
                  </a:lnTo>
                  <a:lnTo>
                    <a:pt x="49" y="62"/>
                  </a:lnTo>
                  <a:lnTo>
                    <a:pt x="48" y="66"/>
                  </a:lnTo>
                  <a:lnTo>
                    <a:pt x="45" y="66"/>
                  </a:lnTo>
                  <a:lnTo>
                    <a:pt x="46" y="67"/>
                  </a:lnTo>
                  <a:lnTo>
                    <a:pt x="47" y="69"/>
                  </a:lnTo>
                  <a:lnTo>
                    <a:pt x="51" y="72"/>
                  </a:lnTo>
                  <a:lnTo>
                    <a:pt x="52" y="74"/>
                  </a:lnTo>
                  <a:lnTo>
                    <a:pt x="51" y="76"/>
                  </a:lnTo>
                  <a:lnTo>
                    <a:pt x="49" y="75"/>
                  </a:lnTo>
                  <a:lnTo>
                    <a:pt x="47" y="74"/>
                  </a:lnTo>
                  <a:lnTo>
                    <a:pt x="45" y="74"/>
                  </a:lnTo>
                  <a:lnTo>
                    <a:pt x="42" y="75"/>
                  </a:lnTo>
                  <a:lnTo>
                    <a:pt x="42" y="77"/>
                  </a:lnTo>
                  <a:lnTo>
                    <a:pt x="42" y="79"/>
                  </a:lnTo>
                  <a:lnTo>
                    <a:pt x="47" y="81"/>
                  </a:lnTo>
                  <a:lnTo>
                    <a:pt x="48" y="83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39" y="87"/>
                  </a:lnTo>
                  <a:lnTo>
                    <a:pt x="38" y="89"/>
                  </a:lnTo>
                  <a:lnTo>
                    <a:pt x="36" y="89"/>
                  </a:lnTo>
                  <a:lnTo>
                    <a:pt x="35" y="91"/>
                  </a:lnTo>
                  <a:lnTo>
                    <a:pt x="32" y="89"/>
                  </a:lnTo>
                  <a:lnTo>
                    <a:pt x="28" y="91"/>
                  </a:lnTo>
                  <a:lnTo>
                    <a:pt x="27" y="91"/>
                  </a:lnTo>
                  <a:lnTo>
                    <a:pt x="28" y="95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4" y="98"/>
                  </a:lnTo>
                  <a:lnTo>
                    <a:pt x="36" y="97"/>
                  </a:lnTo>
                  <a:lnTo>
                    <a:pt x="36" y="98"/>
                  </a:lnTo>
                  <a:lnTo>
                    <a:pt x="36" y="100"/>
                  </a:lnTo>
                  <a:lnTo>
                    <a:pt x="33" y="102"/>
                  </a:lnTo>
                  <a:lnTo>
                    <a:pt x="32" y="102"/>
                  </a:lnTo>
                  <a:lnTo>
                    <a:pt x="29" y="104"/>
                  </a:lnTo>
                  <a:lnTo>
                    <a:pt x="28" y="105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2" y="111"/>
                  </a:lnTo>
                  <a:lnTo>
                    <a:pt x="31" y="112"/>
                  </a:lnTo>
                  <a:lnTo>
                    <a:pt x="28" y="111"/>
                  </a:lnTo>
                  <a:lnTo>
                    <a:pt x="27" y="110"/>
                  </a:lnTo>
                  <a:lnTo>
                    <a:pt x="25" y="108"/>
                  </a:lnTo>
                  <a:lnTo>
                    <a:pt x="24" y="108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2" y="115"/>
                  </a:lnTo>
                  <a:lnTo>
                    <a:pt x="23" y="116"/>
                  </a:lnTo>
                  <a:lnTo>
                    <a:pt x="22" y="120"/>
                  </a:lnTo>
                  <a:lnTo>
                    <a:pt x="20" y="123"/>
                  </a:lnTo>
                  <a:lnTo>
                    <a:pt x="18" y="120"/>
                  </a:lnTo>
                  <a:lnTo>
                    <a:pt x="19" y="116"/>
                  </a:lnTo>
                  <a:lnTo>
                    <a:pt x="17" y="115"/>
                  </a:lnTo>
                  <a:lnTo>
                    <a:pt x="15" y="115"/>
                  </a:lnTo>
                  <a:lnTo>
                    <a:pt x="14" y="116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4"/>
                  </a:lnTo>
                  <a:lnTo>
                    <a:pt x="12" y="125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5" y="122"/>
                  </a:lnTo>
                  <a:lnTo>
                    <a:pt x="18" y="124"/>
                  </a:lnTo>
                  <a:lnTo>
                    <a:pt x="15" y="128"/>
                  </a:lnTo>
                  <a:lnTo>
                    <a:pt x="15" y="133"/>
                  </a:lnTo>
                  <a:lnTo>
                    <a:pt x="12" y="134"/>
                  </a:lnTo>
                  <a:lnTo>
                    <a:pt x="12" y="135"/>
                  </a:lnTo>
                  <a:lnTo>
                    <a:pt x="12" y="136"/>
                  </a:lnTo>
                  <a:lnTo>
                    <a:pt x="13" y="137"/>
                  </a:lnTo>
                  <a:lnTo>
                    <a:pt x="15" y="137"/>
                  </a:lnTo>
                  <a:lnTo>
                    <a:pt x="16" y="137"/>
                  </a:lnTo>
                  <a:lnTo>
                    <a:pt x="18" y="139"/>
                  </a:lnTo>
                  <a:lnTo>
                    <a:pt x="16" y="142"/>
                  </a:lnTo>
                  <a:lnTo>
                    <a:pt x="15" y="143"/>
                  </a:lnTo>
                  <a:lnTo>
                    <a:pt x="17" y="146"/>
                  </a:lnTo>
                  <a:lnTo>
                    <a:pt x="19" y="147"/>
                  </a:lnTo>
                  <a:lnTo>
                    <a:pt x="19" y="149"/>
                  </a:lnTo>
                  <a:lnTo>
                    <a:pt x="18" y="150"/>
                  </a:lnTo>
                  <a:lnTo>
                    <a:pt x="16" y="151"/>
                  </a:lnTo>
                  <a:lnTo>
                    <a:pt x="13" y="149"/>
                  </a:lnTo>
                  <a:lnTo>
                    <a:pt x="12" y="149"/>
                  </a:lnTo>
                  <a:lnTo>
                    <a:pt x="12" y="151"/>
                  </a:lnTo>
                  <a:lnTo>
                    <a:pt x="10" y="156"/>
                  </a:lnTo>
                  <a:lnTo>
                    <a:pt x="10" y="158"/>
                  </a:lnTo>
                  <a:lnTo>
                    <a:pt x="8" y="158"/>
                  </a:lnTo>
                  <a:lnTo>
                    <a:pt x="1" y="158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8" y="162"/>
                  </a:lnTo>
                  <a:lnTo>
                    <a:pt x="40" y="16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66542">
              <a:extLst>
                <a:ext uri="{FF2B5EF4-FFF2-40B4-BE49-F238E27FC236}">
                  <a16:creationId xmlns:a16="http://schemas.microsoft.com/office/drawing/2014/main" id="{337B8579-A233-8045-2BA1-2E48F192B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8600" y="1981201"/>
              <a:ext cx="498475" cy="895350"/>
            </a:xfrm>
            <a:custGeom>
              <a:avLst/>
              <a:gdLst>
                <a:gd name="T0" fmla="*/ 197 w 314"/>
                <a:gd name="T1" fmla="*/ 539 h 564"/>
                <a:gd name="T2" fmla="*/ 230 w 314"/>
                <a:gd name="T3" fmla="*/ 553 h 564"/>
                <a:gd name="T4" fmla="*/ 238 w 314"/>
                <a:gd name="T5" fmla="*/ 537 h 564"/>
                <a:gd name="T6" fmla="*/ 246 w 314"/>
                <a:gd name="T7" fmla="*/ 521 h 564"/>
                <a:gd name="T8" fmla="*/ 267 w 314"/>
                <a:gd name="T9" fmla="*/ 508 h 564"/>
                <a:gd name="T10" fmla="*/ 273 w 314"/>
                <a:gd name="T11" fmla="*/ 482 h 564"/>
                <a:gd name="T12" fmla="*/ 270 w 314"/>
                <a:gd name="T13" fmla="*/ 478 h 564"/>
                <a:gd name="T14" fmla="*/ 270 w 314"/>
                <a:gd name="T15" fmla="*/ 468 h 564"/>
                <a:gd name="T16" fmla="*/ 272 w 314"/>
                <a:gd name="T17" fmla="*/ 457 h 564"/>
                <a:gd name="T18" fmla="*/ 277 w 314"/>
                <a:gd name="T19" fmla="*/ 452 h 564"/>
                <a:gd name="T20" fmla="*/ 278 w 314"/>
                <a:gd name="T21" fmla="*/ 439 h 564"/>
                <a:gd name="T22" fmla="*/ 288 w 314"/>
                <a:gd name="T23" fmla="*/ 433 h 564"/>
                <a:gd name="T24" fmla="*/ 295 w 314"/>
                <a:gd name="T25" fmla="*/ 415 h 564"/>
                <a:gd name="T26" fmla="*/ 304 w 314"/>
                <a:gd name="T27" fmla="*/ 404 h 564"/>
                <a:gd name="T28" fmla="*/ 310 w 314"/>
                <a:gd name="T29" fmla="*/ 375 h 564"/>
                <a:gd name="T30" fmla="*/ 308 w 314"/>
                <a:gd name="T31" fmla="*/ 358 h 564"/>
                <a:gd name="T32" fmla="*/ 304 w 314"/>
                <a:gd name="T33" fmla="*/ 346 h 564"/>
                <a:gd name="T34" fmla="*/ 307 w 314"/>
                <a:gd name="T35" fmla="*/ 328 h 564"/>
                <a:gd name="T36" fmla="*/ 312 w 314"/>
                <a:gd name="T37" fmla="*/ 178 h 564"/>
                <a:gd name="T38" fmla="*/ 308 w 314"/>
                <a:gd name="T39" fmla="*/ 74 h 564"/>
                <a:gd name="T40" fmla="*/ 301 w 314"/>
                <a:gd name="T41" fmla="*/ 47 h 564"/>
                <a:gd name="T42" fmla="*/ 289 w 314"/>
                <a:gd name="T43" fmla="*/ 15 h 564"/>
                <a:gd name="T44" fmla="*/ 213 w 314"/>
                <a:gd name="T45" fmla="*/ 2 h 564"/>
                <a:gd name="T46" fmla="*/ 67 w 314"/>
                <a:gd name="T47" fmla="*/ 0 h 564"/>
                <a:gd name="T48" fmla="*/ 84 w 314"/>
                <a:gd name="T49" fmla="*/ 16 h 564"/>
                <a:gd name="T50" fmla="*/ 99 w 314"/>
                <a:gd name="T51" fmla="*/ 35 h 564"/>
                <a:gd name="T52" fmla="*/ 107 w 314"/>
                <a:gd name="T53" fmla="*/ 54 h 564"/>
                <a:gd name="T54" fmla="*/ 105 w 314"/>
                <a:gd name="T55" fmla="*/ 73 h 564"/>
                <a:gd name="T56" fmla="*/ 92 w 314"/>
                <a:gd name="T57" fmla="*/ 96 h 564"/>
                <a:gd name="T58" fmla="*/ 66 w 314"/>
                <a:gd name="T59" fmla="*/ 109 h 564"/>
                <a:gd name="T60" fmla="*/ 37 w 314"/>
                <a:gd name="T61" fmla="*/ 115 h 564"/>
                <a:gd name="T62" fmla="*/ 38 w 314"/>
                <a:gd name="T63" fmla="*/ 141 h 564"/>
                <a:gd name="T64" fmla="*/ 43 w 314"/>
                <a:gd name="T65" fmla="*/ 162 h 564"/>
                <a:gd name="T66" fmla="*/ 33 w 314"/>
                <a:gd name="T67" fmla="*/ 181 h 564"/>
                <a:gd name="T68" fmla="*/ 13 w 314"/>
                <a:gd name="T69" fmla="*/ 198 h 564"/>
                <a:gd name="T70" fmla="*/ 11 w 314"/>
                <a:gd name="T71" fmla="*/ 215 h 564"/>
                <a:gd name="T72" fmla="*/ 0 w 314"/>
                <a:gd name="T73" fmla="*/ 236 h 564"/>
                <a:gd name="T74" fmla="*/ 7 w 314"/>
                <a:gd name="T75" fmla="*/ 268 h 564"/>
                <a:gd name="T76" fmla="*/ 13 w 314"/>
                <a:gd name="T77" fmla="*/ 290 h 564"/>
                <a:gd name="T78" fmla="*/ 32 w 314"/>
                <a:gd name="T79" fmla="*/ 307 h 564"/>
                <a:gd name="T80" fmla="*/ 47 w 314"/>
                <a:gd name="T81" fmla="*/ 324 h 564"/>
                <a:gd name="T82" fmla="*/ 63 w 314"/>
                <a:gd name="T83" fmla="*/ 347 h 564"/>
                <a:gd name="T84" fmla="*/ 68 w 314"/>
                <a:gd name="T85" fmla="*/ 371 h 564"/>
                <a:gd name="T86" fmla="*/ 86 w 314"/>
                <a:gd name="T87" fmla="*/ 366 h 564"/>
                <a:gd name="T88" fmla="*/ 109 w 314"/>
                <a:gd name="T89" fmla="*/ 378 h 564"/>
                <a:gd name="T90" fmla="*/ 104 w 314"/>
                <a:gd name="T91" fmla="*/ 402 h 564"/>
                <a:gd name="T92" fmla="*/ 89 w 314"/>
                <a:gd name="T93" fmla="*/ 435 h 564"/>
                <a:gd name="T94" fmla="*/ 106 w 314"/>
                <a:gd name="T95" fmla="*/ 455 h 564"/>
                <a:gd name="T96" fmla="*/ 120 w 314"/>
                <a:gd name="T97" fmla="*/ 466 h 564"/>
                <a:gd name="T98" fmla="*/ 128 w 314"/>
                <a:gd name="T99" fmla="*/ 474 h 564"/>
                <a:gd name="T100" fmla="*/ 145 w 314"/>
                <a:gd name="T101" fmla="*/ 486 h 564"/>
                <a:gd name="T102" fmla="*/ 157 w 314"/>
                <a:gd name="T103" fmla="*/ 500 h 564"/>
                <a:gd name="T104" fmla="*/ 159 w 314"/>
                <a:gd name="T105" fmla="*/ 515 h 564"/>
                <a:gd name="T106" fmla="*/ 156 w 314"/>
                <a:gd name="T107" fmla="*/ 532 h 564"/>
                <a:gd name="T108" fmla="*/ 168 w 314"/>
                <a:gd name="T109" fmla="*/ 552 h 564"/>
                <a:gd name="T110" fmla="*/ 173 w 314"/>
                <a:gd name="T111" fmla="*/ 557 h 564"/>
                <a:gd name="T112" fmla="*/ 184 w 314"/>
                <a:gd name="T113" fmla="*/ 56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4" h="564">
                  <a:moveTo>
                    <a:pt x="182" y="557"/>
                  </a:moveTo>
                  <a:lnTo>
                    <a:pt x="183" y="555"/>
                  </a:lnTo>
                  <a:lnTo>
                    <a:pt x="185" y="552"/>
                  </a:lnTo>
                  <a:lnTo>
                    <a:pt x="188" y="549"/>
                  </a:lnTo>
                  <a:lnTo>
                    <a:pt x="189" y="545"/>
                  </a:lnTo>
                  <a:lnTo>
                    <a:pt x="191" y="544"/>
                  </a:lnTo>
                  <a:lnTo>
                    <a:pt x="195" y="540"/>
                  </a:lnTo>
                  <a:lnTo>
                    <a:pt x="197" y="539"/>
                  </a:lnTo>
                  <a:lnTo>
                    <a:pt x="198" y="538"/>
                  </a:lnTo>
                  <a:lnTo>
                    <a:pt x="203" y="539"/>
                  </a:lnTo>
                  <a:lnTo>
                    <a:pt x="212" y="543"/>
                  </a:lnTo>
                  <a:lnTo>
                    <a:pt x="218" y="547"/>
                  </a:lnTo>
                  <a:lnTo>
                    <a:pt x="221" y="547"/>
                  </a:lnTo>
                  <a:lnTo>
                    <a:pt x="227" y="549"/>
                  </a:lnTo>
                  <a:lnTo>
                    <a:pt x="230" y="552"/>
                  </a:lnTo>
                  <a:lnTo>
                    <a:pt x="230" y="553"/>
                  </a:lnTo>
                  <a:lnTo>
                    <a:pt x="234" y="554"/>
                  </a:lnTo>
                  <a:lnTo>
                    <a:pt x="238" y="554"/>
                  </a:lnTo>
                  <a:lnTo>
                    <a:pt x="239" y="553"/>
                  </a:lnTo>
                  <a:lnTo>
                    <a:pt x="241" y="546"/>
                  </a:lnTo>
                  <a:lnTo>
                    <a:pt x="241" y="545"/>
                  </a:lnTo>
                  <a:lnTo>
                    <a:pt x="240" y="541"/>
                  </a:lnTo>
                  <a:lnTo>
                    <a:pt x="238" y="539"/>
                  </a:lnTo>
                  <a:lnTo>
                    <a:pt x="238" y="537"/>
                  </a:lnTo>
                  <a:lnTo>
                    <a:pt x="235" y="535"/>
                  </a:lnTo>
                  <a:lnTo>
                    <a:pt x="235" y="532"/>
                  </a:lnTo>
                  <a:lnTo>
                    <a:pt x="235" y="532"/>
                  </a:lnTo>
                  <a:lnTo>
                    <a:pt x="237" y="527"/>
                  </a:lnTo>
                  <a:lnTo>
                    <a:pt x="238" y="523"/>
                  </a:lnTo>
                  <a:lnTo>
                    <a:pt x="239" y="521"/>
                  </a:lnTo>
                  <a:lnTo>
                    <a:pt x="242" y="519"/>
                  </a:lnTo>
                  <a:lnTo>
                    <a:pt x="246" y="521"/>
                  </a:lnTo>
                  <a:lnTo>
                    <a:pt x="251" y="518"/>
                  </a:lnTo>
                  <a:lnTo>
                    <a:pt x="252" y="517"/>
                  </a:lnTo>
                  <a:lnTo>
                    <a:pt x="262" y="516"/>
                  </a:lnTo>
                  <a:lnTo>
                    <a:pt x="264" y="515"/>
                  </a:lnTo>
                  <a:lnTo>
                    <a:pt x="268" y="514"/>
                  </a:lnTo>
                  <a:lnTo>
                    <a:pt x="270" y="512"/>
                  </a:lnTo>
                  <a:lnTo>
                    <a:pt x="269" y="509"/>
                  </a:lnTo>
                  <a:lnTo>
                    <a:pt x="267" y="508"/>
                  </a:lnTo>
                  <a:lnTo>
                    <a:pt x="266" y="506"/>
                  </a:lnTo>
                  <a:lnTo>
                    <a:pt x="264" y="505"/>
                  </a:lnTo>
                  <a:lnTo>
                    <a:pt x="263" y="498"/>
                  </a:lnTo>
                  <a:lnTo>
                    <a:pt x="263" y="495"/>
                  </a:lnTo>
                  <a:lnTo>
                    <a:pt x="264" y="492"/>
                  </a:lnTo>
                  <a:lnTo>
                    <a:pt x="270" y="488"/>
                  </a:lnTo>
                  <a:lnTo>
                    <a:pt x="271" y="485"/>
                  </a:lnTo>
                  <a:lnTo>
                    <a:pt x="273" y="482"/>
                  </a:lnTo>
                  <a:lnTo>
                    <a:pt x="272" y="481"/>
                  </a:lnTo>
                  <a:lnTo>
                    <a:pt x="270" y="482"/>
                  </a:lnTo>
                  <a:lnTo>
                    <a:pt x="267" y="480"/>
                  </a:lnTo>
                  <a:lnTo>
                    <a:pt x="268" y="479"/>
                  </a:lnTo>
                  <a:lnTo>
                    <a:pt x="270" y="480"/>
                  </a:lnTo>
                  <a:lnTo>
                    <a:pt x="272" y="480"/>
                  </a:lnTo>
                  <a:lnTo>
                    <a:pt x="272" y="479"/>
                  </a:lnTo>
                  <a:lnTo>
                    <a:pt x="270" y="478"/>
                  </a:lnTo>
                  <a:lnTo>
                    <a:pt x="268" y="475"/>
                  </a:lnTo>
                  <a:lnTo>
                    <a:pt x="267" y="473"/>
                  </a:lnTo>
                  <a:lnTo>
                    <a:pt x="268" y="472"/>
                  </a:lnTo>
                  <a:lnTo>
                    <a:pt x="270" y="473"/>
                  </a:lnTo>
                  <a:lnTo>
                    <a:pt x="274" y="473"/>
                  </a:lnTo>
                  <a:lnTo>
                    <a:pt x="273" y="471"/>
                  </a:lnTo>
                  <a:lnTo>
                    <a:pt x="271" y="470"/>
                  </a:lnTo>
                  <a:lnTo>
                    <a:pt x="270" y="468"/>
                  </a:lnTo>
                  <a:lnTo>
                    <a:pt x="272" y="469"/>
                  </a:lnTo>
                  <a:lnTo>
                    <a:pt x="272" y="466"/>
                  </a:lnTo>
                  <a:lnTo>
                    <a:pt x="273" y="466"/>
                  </a:lnTo>
                  <a:lnTo>
                    <a:pt x="274" y="465"/>
                  </a:lnTo>
                  <a:lnTo>
                    <a:pt x="273" y="461"/>
                  </a:lnTo>
                  <a:lnTo>
                    <a:pt x="274" y="460"/>
                  </a:lnTo>
                  <a:lnTo>
                    <a:pt x="272" y="460"/>
                  </a:lnTo>
                  <a:lnTo>
                    <a:pt x="272" y="457"/>
                  </a:lnTo>
                  <a:lnTo>
                    <a:pt x="275" y="457"/>
                  </a:lnTo>
                  <a:lnTo>
                    <a:pt x="277" y="456"/>
                  </a:lnTo>
                  <a:lnTo>
                    <a:pt x="278" y="453"/>
                  </a:lnTo>
                  <a:lnTo>
                    <a:pt x="278" y="453"/>
                  </a:lnTo>
                  <a:lnTo>
                    <a:pt x="275" y="454"/>
                  </a:lnTo>
                  <a:lnTo>
                    <a:pt x="274" y="453"/>
                  </a:lnTo>
                  <a:lnTo>
                    <a:pt x="275" y="452"/>
                  </a:lnTo>
                  <a:lnTo>
                    <a:pt x="277" y="452"/>
                  </a:lnTo>
                  <a:lnTo>
                    <a:pt x="277" y="450"/>
                  </a:lnTo>
                  <a:lnTo>
                    <a:pt x="279" y="450"/>
                  </a:lnTo>
                  <a:lnTo>
                    <a:pt x="282" y="446"/>
                  </a:lnTo>
                  <a:lnTo>
                    <a:pt x="279" y="445"/>
                  </a:lnTo>
                  <a:lnTo>
                    <a:pt x="277" y="443"/>
                  </a:lnTo>
                  <a:lnTo>
                    <a:pt x="277" y="441"/>
                  </a:lnTo>
                  <a:lnTo>
                    <a:pt x="277" y="438"/>
                  </a:lnTo>
                  <a:lnTo>
                    <a:pt x="278" y="439"/>
                  </a:lnTo>
                  <a:lnTo>
                    <a:pt x="278" y="435"/>
                  </a:lnTo>
                  <a:lnTo>
                    <a:pt x="280" y="433"/>
                  </a:lnTo>
                  <a:lnTo>
                    <a:pt x="282" y="436"/>
                  </a:lnTo>
                  <a:lnTo>
                    <a:pt x="284" y="434"/>
                  </a:lnTo>
                  <a:lnTo>
                    <a:pt x="285" y="432"/>
                  </a:lnTo>
                  <a:lnTo>
                    <a:pt x="286" y="435"/>
                  </a:lnTo>
                  <a:lnTo>
                    <a:pt x="287" y="435"/>
                  </a:lnTo>
                  <a:lnTo>
                    <a:pt x="288" y="433"/>
                  </a:lnTo>
                  <a:lnTo>
                    <a:pt x="288" y="430"/>
                  </a:lnTo>
                  <a:lnTo>
                    <a:pt x="289" y="428"/>
                  </a:lnTo>
                  <a:lnTo>
                    <a:pt x="290" y="426"/>
                  </a:lnTo>
                  <a:lnTo>
                    <a:pt x="291" y="426"/>
                  </a:lnTo>
                  <a:lnTo>
                    <a:pt x="294" y="421"/>
                  </a:lnTo>
                  <a:lnTo>
                    <a:pt x="296" y="417"/>
                  </a:lnTo>
                  <a:lnTo>
                    <a:pt x="294" y="416"/>
                  </a:lnTo>
                  <a:lnTo>
                    <a:pt x="295" y="415"/>
                  </a:lnTo>
                  <a:lnTo>
                    <a:pt x="297" y="415"/>
                  </a:lnTo>
                  <a:lnTo>
                    <a:pt x="300" y="413"/>
                  </a:lnTo>
                  <a:lnTo>
                    <a:pt x="301" y="412"/>
                  </a:lnTo>
                  <a:lnTo>
                    <a:pt x="303" y="412"/>
                  </a:lnTo>
                  <a:lnTo>
                    <a:pt x="301" y="409"/>
                  </a:lnTo>
                  <a:lnTo>
                    <a:pt x="303" y="407"/>
                  </a:lnTo>
                  <a:lnTo>
                    <a:pt x="304" y="405"/>
                  </a:lnTo>
                  <a:lnTo>
                    <a:pt x="304" y="404"/>
                  </a:lnTo>
                  <a:lnTo>
                    <a:pt x="304" y="401"/>
                  </a:lnTo>
                  <a:lnTo>
                    <a:pt x="306" y="396"/>
                  </a:lnTo>
                  <a:lnTo>
                    <a:pt x="311" y="394"/>
                  </a:lnTo>
                  <a:lnTo>
                    <a:pt x="314" y="389"/>
                  </a:lnTo>
                  <a:lnTo>
                    <a:pt x="314" y="384"/>
                  </a:lnTo>
                  <a:lnTo>
                    <a:pt x="312" y="381"/>
                  </a:lnTo>
                  <a:lnTo>
                    <a:pt x="312" y="377"/>
                  </a:lnTo>
                  <a:lnTo>
                    <a:pt x="310" y="375"/>
                  </a:lnTo>
                  <a:lnTo>
                    <a:pt x="310" y="374"/>
                  </a:lnTo>
                  <a:lnTo>
                    <a:pt x="312" y="371"/>
                  </a:lnTo>
                  <a:lnTo>
                    <a:pt x="313" y="370"/>
                  </a:lnTo>
                  <a:lnTo>
                    <a:pt x="313" y="367"/>
                  </a:lnTo>
                  <a:lnTo>
                    <a:pt x="311" y="365"/>
                  </a:lnTo>
                  <a:lnTo>
                    <a:pt x="308" y="364"/>
                  </a:lnTo>
                  <a:lnTo>
                    <a:pt x="308" y="360"/>
                  </a:lnTo>
                  <a:lnTo>
                    <a:pt x="308" y="358"/>
                  </a:lnTo>
                  <a:lnTo>
                    <a:pt x="308" y="357"/>
                  </a:lnTo>
                  <a:lnTo>
                    <a:pt x="306" y="354"/>
                  </a:lnTo>
                  <a:lnTo>
                    <a:pt x="305" y="354"/>
                  </a:lnTo>
                  <a:lnTo>
                    <a:pt x="305" y="351"/>
                  </a:lnTo>
                  <a:lnTo>
                    <a:pt x="303" y="351"/>
                  </a:lnTo>
                  <a:lnTo>
                    <a:pt x="303" y="349"/>
                  </a:lnTo>
                  <a:lnTo>
                    <a:pt x="302" y="348"/>
                  </a:lnTo>
                  <a:lnTo>
                    <a:pt x="304" y="346"/>
                  </a:lnTo>
                  <a:lnTo>
                    <a:pt x="305" y="346"/>
                  </a:lnTo>
                  <a:lnTo>
                    <a:pt x="306" y="343"/>
                  </a:lnTo>
                  <a:lnTo>
                    <a:pt x="307" y="343"/>
                  </a:lnTo>
                  <a:lnTo>
                    <a:pt x="308" y="340"/>
                  </a:lnTo>
                  <a:lnTo>
                    <a:pt x="308" y="336"/>
                  </a:lnTo>
                  <a:lnTo>
                    <a:pt x="306" y="335"/>
                  </a:lnTo>
                  <a:lnTo>
                    <a:pt x="306" y="331"/>
                  </a:lnTo>
                  <a:lnTo>
                    <a:pt x="307" y="328"/>
                  </a:lnTo>
                  <a:lnTo>
                    <a:pt x="309" y="328"/>
                  </a:lnTo>
                  <a:lnTo>
                    <a:pt x="310" y="326"/>
                  </a:lnTo>
                  <a:lnTo>
                    <a:pt x="311" y="327"/>
                  </a:lnTo>
                  <a:lnTo>
                    <a:pt x="311" y="298"/>
                  </a:lnTo>
                  <a:lnTo>
                    <a:pt x="311" y="274"/>
                  </a:lnTo>
                  <a:lnTo>
                    <a:pt x="311" y="246"/>
                  </a:lnTo>
                  <a:lnTo>
                    <a:pt x="312" y="211"/>
                  </a:lnTo>
                  <a:lnTo>
                    <a:pt x="312" y="178"/>
                  </a:lnTo>
                  <a:lnTo>
                    <a:pt x="312" y="155"/>
                  </a:lnTo>
                  <a:lnTo>
                    <a:pt x="312" y="126"/>
                  </a:lnTo>
                  <a:lnTo>
                    <a:pt x="312" y="108"/>
                  </a:lnTo>
                  <a:lnTo>
                    <a:pt x="312" y="83"/>
                  </a:lnTo>
                  <a:lnTo>
                    <a:pt x="311" y="80"/>
                  </a:lnTo>
                  <a:lnTo>
                    <a:pt x="309" y="79"/>
                  </a:lnTo>
                  <a:lnTo>
                    <a:pt x="308" y="77"/>
                  </a:lnTo>
                  <a:lnTo>
                    <a:pt x="308" y="74"/>
                  </a:lnTo>
                  <a:lnTo>
                    <a:pt x="305" y="69"/>
                  </a:lnTo>
                  <a:lnTo>
                    <a:pt x="305" y="68"/>
                  </a:lnTo>
                  <a:lnTo>
                    <a:pt x="305" y="65"/>
                  </a:lnTo>
                  <a:lnTo>
                    <a:pt x="304" y="64"/>
                  </a:lnTo>
                  <a:lnTo>
                    <a:pt x="304" y="56"/>
                  </a:lnTo>
                  <a:lnTo>
                    <a:pt x="302" y="55"/>
                  </a:lnTo>
                  <a:lnTo>
                    <a:pt x="301" y="51"/>
                  </a:lnTo>
                  <a:lnTo>
                    <a:pt x="301" y="47"/>
                  </a:lnTo>
                  <a:lnTo>
                    <a:pt x="300" y="45"/>
                  </a:lnTo>
                  <a:lnTo>
                    <a:pt x="297" y="43"/>
                  </a:lnTo>
                  <a:lnTo>
                    <a:pt x="295" y="41"/>
                  </a:lnTo>
                  <a:lnTo>
                    <a:pt x="291" y="31"/>
                  </a:lnTo>
                  <a:lnTo>
                    <a:pt x="288" y="25"/>
                  </a:lnTo>
                  <a:lnTo>
                    <a:pt x="288" y="22"/>
                  </a:lnTo>
                  <a:lnTo>
                    <a:pt x="288" y="16"/>
                  </a:lnTo>
                  <a:lnTo>
                    <a:pt x="289" y="15"/>
                  </a:lnTo>
                  <a:lnTo>
                    <a:pt x="290" y="12"/>
                  </a:lnTo>
                  <a:lnTo>
                    <a:pt x="290" y="8"/>
                  </a:lnTo>
                  <a:lnTo>
                    <a:pt x="291" y="3"/>
                  </a:lnTo>
                  <a:lnTo>
                    <a:pt x="290" y="2"/>
                  </a:lnTo>
                  <a:lnTo>
                    <a:pt x="265" y="1"/>
                  </a:lnTo>
                  <a:lnTo>
                    <a:pt x="253" y="2"/>
                  </a:lnTo>
                  <a:lnTo>
                    <a:pt x="224" y="2"/>
                  </a:lnTo>
                  <a:lnTo>
                    <a:pt x="213" y="2"/>
                  </a:lnTo>
                  <a:lnTo>
                    <a:pt x="197" y="1"/>
                  </a:lnTo>
                  <a:lnTo>
                    <a:pt x="177" y="1"/>
                  </a:lnTo>
                  <a:lnTo>
                    <a:pt x="156" y="1"/>
                  </a:lnTo>
                  <a:lnTo>
                    <a:pt x="145" y="0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86" y="0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7" y="3"/>
                  </a:lnTo>
                  <a:lnTo>
                    <a:pt x="69" y="5"/>
                  </a:lnTo>
                  <a:lnTo>
                    <a:pt x="74" y="7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1" y="13"/>
                  </a:lnTo>
                  <a:lnTo>
                    <a:pt x="84" y="16"/>
                  </a:lnTo>
                  <a:lnTo>
                    <a:pt x="85" y="19"/>
                  </a:lnTo>
                  <a:lnTo>
                    <a:pt x="85" y="24"/>
                  </a:lnTo>
                  <a:lnTo>
                    <a:pt x="85" y="27"/>
                  </a:lnTo>
                  <a:lnTo>
                    <a:pt x="88" y="30"/>
                  </a:lnTo>
                  <a:lnTo>
                    <a:pt x="91" y="32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9" y="35"/>
                  </a:lnTo>
                  <a:lnTo>
                    <a:pt x="102" y="37"/>
                  </a:lnTo>
                  <a:lnTo>
                    <a:pt x="103" y="40"/>
                  </a:lnTo>
                  <a:lnTo>
                    <a:pt x="106" y="40"/>
                  </a:lnTo>
                  <a:lnTo>
                    <a:pt x="106" y="41"/>
                  </a:lnTo>
                  <a:lnTo>
                    <a:pt x="106" y="45"/>
                  </a:lnTo>
                  <a:lnTo>
                    <a:pt x="106" y="49"/>
                  </a:lnTo>
                  <a:lnTo>
                    <a:pt x="107" y="51"/>
                  </a:lnTo>
                  <a:lnTo>
                    <a:pt x="107" y="54"/>
                  </a:lnTo>
                  <a:lnTo>
                    <a:pt x="107" y="56"/>
                  </a:lnTo>
                  <a:lnTo>
                    <a:pt x="106" y="57"/>
                  </a:lnTo>
                  <a:lnTo>
                    <a:pt x="106" y="59"/>
                  </a:lnTo>
                  <a:lnTo>
                    <a:pt x="107" y="60"/>
                  </a:lnTo>
                  <a:lnTo>
                    <a:pt x="106" y="63"/>
                  </a:lnTo>
                  <a:lnTo>
                    <a:pt x="106" y="67"/>
                  </a:lnTo>
                  <a:lnTo>
                    <a:pt x="105" y="71"/>
                  </a:lnTo>
                  <a:lnTo>
                    <a:pt x="105" y="73"/>
                  </a:lnTo>
                  <a:lnTo>
                    <a:pt x="104" y="74"/>
                  </a:lnTo>
                  <a:lnTo>
                    <a:pt x="101" y="76"/>
                  </a:lnTo>
                  <a:lnTo>
                    <a:pt x="96" y="79"/>
                  </a:lnTo>
                  <a:lnTo>
                    <a:pt x="93" y="81"/>
                  </a:lnTo>
                  <a:lnTo>
                    <a:pt x="93" y="85"/>
                  </a:lnTo>
                  <a:lnTo>
                    <a:pt x="92" y="87"/>
                  </a:lnTo>
                  <a:lnTo>
                    <a:pt x="92" y="91"/>
                  </a:lnTo>
                  <a:lnTo>
                    <a:pt x="92" y="96"/>
                  </a:lnTo>
                  <a:lnTo>
                    <a:pt x="92" y="97"/>
                  </a:lnTo>
                  <a:lnTo>
                    <a:pt x="86" y="99"/>
                  </a:lnTo>
                  <a:lnTo>
                    <a:pt x="82" y="103"/>
                  </a:lnTo>
                  <a:lnTo>
                    <a:pt x="79" y="104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1" y="107"/>
                  </a:lnTo>
                  <a:lnTo>
                    <a:pt x="66" y="109"/>
                  </a:lnTo>
                  <a:lnTo>
                    <a:pt x="61" y="111"/>
                  </a:lnTo>
                  <a:lnTo>
                    <a:pt x="53" y="110"/>
                  </a:lnTo>
                  <a:lnTo>
                    <a:pt x="52" y="110"/>
                  </a:lnTo>
                  <a:lnTo>
                    <a:pt x="48" y="113"/>
                  </a:lnTo>
                  <a:lnTo>
                    <a:pt x="45" y="114"/>
                  </a:lnTo>
                  <a:lnTo>
                    <a:pt x="41" y="113"/>
                  </a:lnTo>
                  <a:lnTo>
                    <a:pt x="39" y="114"/>
                  </a:lnTo>
                  <a:lnTo>
                    <a:pt x="37" y="115"/>
                  </a:lnTo>
                  <a:lnTo>
                    <a:pt x="37" y="118"/>
                  </a:lnTo>
                  <a:lnTo>
                    <a:pt x="35" y="120"/>
                  </a:lnTo>
                  <a:lnTo>
                    <a:pt x="34" y="126"/>
                  </a:lnTo>
                  <a:lnTo>
                    <a:pt x="33" y="128"/>
                  </a:lnTo>
                  <a:lnTo>
                    <a:pt x="31" y="132"/>
                  </a:lnTo>
                  <a:lnTo>
                    <a:pt x="31" y="133"/>
                  </a:lnTo>
                  <a:lnTo>
                    <a:pt x="35" y="137"/>
                  </a:lnTo>
                  <a:lnTo>
                    <a:pt x="38" y="141"/>
                  </a:lnTo>
                  <a:lnTo>
                    <a:pt x="40" y="141"/>
                  </a:lnTo>
                  <a:lnTo>
                    <a:pt x="40" y="142"/>
                  </a:lnTo>
                  <a:lnTo>
                    <a:pt x="44" y="148"/>
                  </a:lnTo>
                  <a:lnTo>
                    <a:pt x="44" y="150"/>
                  </a:lnTo>
                  <a:lnTo>
                    <a:pt x="44" y="154"/>
                  </a:lnTo>
                  <a:lnTo>
                    <a:pt x="44" y="157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2" y="166"/>
                  </a:lnTo>
                  <a:lnTo>
                    <a:pt x="40" y="168"/>
                  </a:lnTo>
                  <a:lnTo>
                    <a:pt x="39" y="170"/>
                  </a:lnTo>
                  <a:lnTo>
                    <a:pt x="37" y="171"/>
                  </a:lnTo>
                  <a:lnTo>
                    <a:pt x="36" y="174"/>
                  </a:lnTo>
                  <a:lnTo>
                    <a:pt x="33" y="176"/>
                  </a:lnTo>
                  <a:lnTo>
                    <a:pt x="33" y="177"/>
                  </a:lnTo>
                  <a:lnTo>
                    <a:pt x="33" y="181"/>
                  </a:lnTo>
                  <a:lnTo>
                    <a:pt x="32" y="184"/>
                  </a:lnTo>
                  <a:lnTo>
                    <a:pt x="31" y="187"/>
                  </a:lnTo>
                  <a:lnTo>
                    <a:pt x="31" y="189"/>
                  </a:lnTo>
                  <a:lnTo>
                    <a:pt x="30" y="192"/>
                  </a:lnTo>
                  <a:lnTo>
                    <a:pt x="26" y="195"/>
                  </a:lnTo>
                  <a:lnTo>
                    <a:pt x="20" y="195"/>
                  </a:lnTo>
                  <a:lnTo>
                    <a:pt x="16" y="196"/>
                  </a:lnTo>
                  <a:lnTo>
                    <a:pt x="13" y="198"/>
                  </a:lnTo>
                  <a:lnTo>
                    <a:pt x="11" y="202"/>
                  </a:lnTo>
                  <a:lnTo>
                    <a:pt x="9" y="203"/>
                  </a:lnTo>
                  <a:lnTo>
                    <a:pt x="9" y="205"/>
                  </a:lnTo>
                  <a:lnTo>
                    <a:pt x="10" y="206"/>
                  </a:lnTo>
                  <a:lnTo>
                    <a:pt x="12" y="209"/>
                  </a:lnTo>
                  <a:lnTo>
                    <a:pt x="12" y="212"/>
                  </a:lnTo>
                  <a:lnTo>
                    <a:pt x="11" y="214"/>
                  </a:lnTo>
                  <a:lnTo>
                    <a:pt x="11" y="215"/>
                  </a:lnTo>
                  <a:lnTo>
                    <a:pt x="11" y="218"/>
                  </a:lnTo>
                  <a:lnTo>
                    <a:pt x="11" y="221"/>
                  </a:lnTo>
                  <a:lnTo>
                    <a:pt x="7" y="222"/>
                  </a:lnTo>
                  <a:lnTo>
                    <a:pt x="5" y="224"/>
                  </a:lnTo>
                  <a:lnTo>
                    <a:pt x="4" y="226"/>
                  </a:lnTo>
                  <a:lnTo>
                    <a:pt x="1" y="233"/>
                  </a:lnTo>
                  <a:lnTo>
                    <a:pt x="1" y="235"/>
                  </a:lnTo>
                  <a:lnTo>
                    <a:pt x="0" y="236"/>
                  </a:lnTo>
                  <a:lnTo>
                    <a:pt x="0" y="241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0" y="248"/>
                  </a:lnTo>
                  <a:lnTo>
                    <a:pt x="1" y="255"/>
                  </a:lnTo>
                  <a:lnTo>
                    <a:pt x="1" y="257"/>
                  </a:lnTo>
                  <a:lnTo>
                    <a:pt x="5" y="265"/>
                  </a:lnTo>
                  <a:lnTo>
                    <a:pt x="7" y="268"/>
                  </a:lnTo>
                  <a:lnTo>
                    <a:pt x="7" y="269"/>
                  </a:lnTo>
                  <a:lnTo>
                    <a:pt x="5" y="272"/>
                  </a:lnTo>
                  <a:lnTo>
                    <a:pt x="5" y="273"/>
                  </a:lnTo>
                  <a:lnTo>
                    <a:pt x="7" y="278"/>
                  </a:lnTo>
                  <a:lnTo>
                    <a:pt x="11" y="281"/>
                  </a:lnTo>
                  <a:lnTo>
                    <a:pt x="12" y="282"/>
                  </a:lnTo>
                  <a:lnTo>
                    <a:pt x="12" y="288"/>
                  </a:lnTo>
                  <a:lnTo>
                    <a:pt x="13" y="290"/>
                  </a:lnTo>
                  <a:lnTo>
                    <a:pt x="18" y="295"/>
                  </a:lnTo>
                  <a:lnTo>
                    <a:pt x="21" y="299"/>
                  </a:lnTo>
                  <a:lnTo>
                    <a:pt x="23" y="300"/>
                  </a:lnTo>
                  <a:lnTo>
                    <a:pt x="26" y="302"/>
                  </a:lnTo>
                  <a:lnTo>
                    <a:pt x="26" y="303"/>
                  </a:lnTo>
                  <a:lnTo>
                    <a:pt x="26" y="305"/>
                  </a:lnTo>
                  <a:lnTo>
                    <a:pt x="28" y="307"/>
                  </a:lnTo>
                  <a:lnTo>
                    <a:pt x="32" y="307"/>
                  </a:lnTo>
                  <a:lnTo>
                    <a:pt x="35" y="311"/>
                  </a:lnTo>
                  <a:lnTo>
                    <a:pt x="36" y="312"/>
                  </a:lnTo>
                  <a:lnTo>
                    <a:pt x="36" y="315"/>
                  </a:lnTo>
                  <a:lnTo>
                    <a:pt x="38" y="317"/>
                  </a:lnTo>
                  <a:lnTo>
                    <a:pt x="40" y="320"/>
                  </a:lnTo>
                  <a:lnTo>
                    <a:pt x="44" y="321"/>
                  </a:lnTo>
                  <a:lnTo>
                    <a:pt x="45" y="323"/>
                  </a:lnTo>
                  <a:lnTo>
                    <a:pt x="47" y="324"/>
                  </a:lnTo>
                  <a:lnTo>
                    <a:pt x="48" y="325"/>
                  </a:lnTo>
                  <a:lnTo>
                    <a:pt x="53" y="328"/>
                  </a:lnTo>
                  <a:lnTo>
                    <a:pt x="54" y="330"/>
                  </a:lnTo>
                  <a:lnTo>
                    <a:pt x="56" y="331"/>
                  </a:lnTo>
                  <a:lnTo>
                    <a:pt x="60" y="335"/>
                  </a:lnTo>
                  <a:lnTo>
                    <a:pt x="62" y="337"/>
                  </a:lnTo>
                  <a:lnTo>
                    <a:pt x="63" y="341"/>
                  </a:lnTo>
                  <a:lnTo>
                    <a:pt x="63" y="347"/>
                  </a:lnTo>
                  <a:lnTo>
                    <a:pt x="65" y="350"/>
                  </a:lnTo>
                  <a:lnTo>
                    <a:pt x="65" y="353"/>
                  </a:lnTo>
                  <a:lnTo>
                    <a:pt x="63" y="357"/>
                  </a:lnTo>
                  <a:lnTo>
                    <a:pt x="63" y="358"/>
                  </a:lnTo>
                  <a:lnTo>
                    <a:pt x="65" y="363"/>
                  </a:lnTo>
                  <a:lnTo>
                    <a:pt x="66" y="366"/>
                  </a:lnTo>
                  <a:lnTo>
                    <a:pt x="66" y="370"/>
                  </a:lnTo>
                  <a:lnTo>
                    <a:pt x="68" y="371"/>
                  </a:lnTo>
                  <a:lnTo>
                    <a:pt x="69" y="374"/>
                  </a:lnTo>
                  <a:lnTo>
                    <a:pt x="73" y="375"/>
                  </a:lnTo>
                  <a:lnTo>
                    <a:pt x="76" y="374"/>
                  </a:lnTo>
                  <a:lnTo>
                    <a:pt x="79" y="372"/>
                  </a:lnTo>
                  <a:lnTo>
                    <a:pt x="80" y="370"/>
                  </a:lnTo>
                  <a:lnTo>
                    <a:pt x="81" y="367"/>
                  </a:lnTo>
                  <a:lnTo>
                    <a:pt x="83" y="366"/>
                  </a:lnTo>
                  <a:lnTo>
                    <a:pt x="86" y="366"/>
                  </a:lnTo>
                  <a:lnTo>
                    <a:pt x="88" y="367"/>
                  </a:lnTo>
                  <a:lnTo>
                    <a:pt x="94" y="370"/>
                  </a:lnTo>
                  <a:lnTo>
                    <a:pt x="99" y="370"/>
                  </a:lnTo>
                  <a:lnTo>
                    <a:pt x="101" y="372"/>
                  </a:lnTo>
                  <a:lnTo>
                    <a:pt x="104" y="374"/>
                  </a:lnTo>
                  <a:lnTo>
                    <a:pt x="106" y="374"/>
                  </a:lnTo>
                  <a:lnTo>
                    <a:pt x="109" y="377"/>
                  </a:lnTo>
                  <a:lnTo>
                    <a:pt x="109" y="378"/>
                  </a:lnTo>
                  <a:lnTo>
                    <a:pt x="108" y="383"/>
                  </a:lnTo>
                  <a:lnTo>
                    <a:pt x="106" y="386"/>
                  </a:lnTo>
                  <a:lnTo>
                    <a:pt x="105" y="388"/>
                  </a:lnTo>
                  <a:lnTo>
                    <a:pt x="103" y="389"/>
                  </a:lnTo>
                  <a:lnTo>
                    <a:pt x="102" y="392"/>
                  </a:lnTo>
                  <a:lnTo>
                    <a:pt x="105" y="396"/>
                  </a:lnTo>
                  <a:lnTo>
                    <a:pt x="105" y="400"/>
                  </a:lnTo>
                  <a:lnTo>
                    <a:pt x="104" y="402"/>
                  </a:lnTo>
                  <a:lnTo>
                    <a:pt x="101" y="405"/>
                  </a:lnTo>
                  <a:lnTo>
                    <a:pt x="98" y="410"/>
                  </a:lnTo>
                  <a:lnTo>
                    <a:pt x="96" y="415"/>
                  </a:lnTo>
                  <a:lnTo>
                    <a:pt x="96" y="418"/>
                  </a:lnTo>
                  <a:lnTo>
                    <a:pt x="95" y="419"/>
                  </a:lnTo>
                  <a:lnTo>
                    <a:pt x="91" y="425"/>
                  </a:lnTo>
                  <a:lnTo>
                    <a:pt x="89" y="430"/>
                  </a:lnTo>
                  <a:lnTo>
                    <a:pt x="89" y="435"/>
                  </a:lnTo>
                  <a:lnTo>
                    <a:pt x="90" y="439"/>
                  </a:lnTo>
                  <a:lnTo>
                    <a:pt x="91" y="440"/>
                  </a:lnTo>
                  <a:lnTo>
                    <a:pt x="93" y="444"/>
                  </a:lnTo>
                  <a:lnTo>
                    <a:pt x="95" y="445"/>
                  </a:lnTo>
                  <a:lnTo>
                    <a:pt x="97" y="447"/>
                  </a:lnTo>
                  <a:lnTo>
                    <a:pt x="100" y="452"/>
                  </a:lnTo>
                  <a:lnTo>
                    <a:pt x="102" y="453"/>
                  </a:lnTo>
                  <a:lnTo>
                    <a:pt x="106" y="455"/>
                  </a:lnTo>
                  <a:lnTo>
                    <a:pt x="106" y="455"/>
                  </a:lnTo>
                  <a:lnTo>
                    <a:pt x="107" y="456"/>
                  </a:lnTo>
                  <a:lnTo>
                    <a:pt x="108" y="459"/>
                  </a:lnTo>
                  <a:lnTo>
                    <a:pt x="111" y="460"/>
                  </a:lnTo>
                  <a:lnTo>
                    <a:pt x="114" y="460"/>
                  </a:lnTo>
                  <a:lnTo>
                    <a:pt x="116" y="463"/>
                  </a:lnTo>
                  <a:lnTo>
                    <a:pt x="118" y="465"/>
                  </a:lnTo>
                  <a:lnTo>
                    <a:pt x="120" y="466"/>
                  </a:lnTo>
                  <a:lnTo>
                    <a:pt x="123" y="465"/>
                  </a:lnTo>
                  <a:lnTo>
                    <a:pt x="124" y="466"/>
                  </a:lnTo>
                  <a:lnTo>
                    <a:pt x="121" y="468"/>
                  </a:lnTo>
                  <a:lnTo>
                    <a:pt x="120" y="470"/>
                  </a:lnTo>
                  <a:lnTo>
                    <a:pt x="122" y="474"/>
                  </a:lnTo>
                  <a:lnTo>
                    <a:pt x="125" y="475"/>
                  </a:lnTo>
                  <a:lnTo>
                    <a:pt x="126" y="476"/>
                  </a:lnTo>
                  <a:lnTo>
                    <a:pt x="128" y="474"/>
                  </a:lnTo>
                  <a:lnTo>
                    <a:pt x="130" y="472"/>
                  </a:lnTo>
                  <a:lnTo>
                    <a:pt x="134" y="474"/>
                  </a:lnTo>
                  <a:lnTo>
                    <a:pt x="134" y="477"/>
                  </a:lnTo>
                  <a:lnTo>
                    <a:pt x="139" y="478"/>
                  </a:lnTo>
                  <a:lnTo>
                    <a:pt x="142" y="480"/>
                  </a:lnTo>
                  <a:lnTo>
                    <a:pt x="145" y="482"/>
                  </a:lnTo>
                  <a:lnTo>
                    <a:pt x="145" y="483"/>
                  </a:lnTo>
                  <a:lnTo>
                    <a:pt x="145" y="486"/>
                  </a:lnTo>
                  <a:lnTo>
                    <a:pt x="146" y="487"/>
                  </a:lnTo>
                  <a:lnTo>
                    <a:pt x="148" y="487"/>
                  </a:lnTo>
                  <a:lnTo>
                    <a:pt x="150" y="489"/>
                  </a:lnTo>
                  <a:lnTo>
                    <a:pt x="151" y="491"/>
                  </a:lnTo>
                  <a:lnTo>
                    <a:pt x="155" y="493"/>
                  </a:lnTo>
                  <a:lnTo>
                    <a:pt x="157" y="493"/>
                  </a:lnTo>
                  <a:lnTo>
                    <a:pt x="156" y="498"/>
                  </a:lnTo>
                  <a:lnTo>
                    <a:pt x="157" y="500"/>
                  </a:lnTo>
                  <a:lnTo>
                    <a:pt x="159" y="503"/>
                  </a:lnTo>
                  <a:lnTo>
                    <a:pt x="159" y="504"/>
                  </a:lnTo>
                  <a:lnTo>
                    <a:pt x="158" y="505"/>
                  </a:lnTo>
                  <a:lnTo>
                    <a:pt x="156" y="504"/>
                  </a:lnTo>
                  <a:lnTo>
                    <a:pt x="156" y="506"/>
                  </a:lnTo>
                  <a:lnTo>
                    <a:pt x="156" y="508"/>
                  </a:lnTo>
                  <a:lnTo>
                    <a:pt x="158" y="512"/>
                  </a:lnTo>
                  <a:lnTo>
                    <a:pt x="159" y="515"/>
                  </a:lnTo>
                  <a:lnTo>
                    <a:pt x="161" y="517"/>
                  </a:lnTo>
                  <a:lnTo>
                    <a:pt x="162" y="519"/>
                  </a:lnTo>
                  <a:lnTo>
                    <a:pt x="163" y="522"/>
                  </a:lnTo>
                  <a:lnTo>
                    <a:pt x="163" y="526"/>
                  </a:lnTo>
                  <a:lnTo>
                    <a:pt x="162" y="527"/>
                  </a:lnTo>
                  <a:lnTo>
                    <a:pt x="158" y="528"/>
                  </a:lnTo>
                  <a:lnTo>
                    <a:pt x="157" y="530"/>
                  </a:lnTo>
                  <a:lnTo>
                    <a:pt x="156" y="532"/>
                  </a:lnTo>
                  <a:lnTo>
                    <a:pt x="158" y="536"/>
                  </a:lnTo>
                  <a:lnTo>
                    <a:pt x="160" y="536"/>
                  </a:lnTo>
                  <a:lnTo>
                    <a:pt x="160" y="539"/>
                  </a:lnTo>
                  <a:lnTo>
                    <a:pt x="160" y="542"/>
                  </a:lnTo>
                  <a:lnTo>
                    <a:pt x="162" y="546"/>
                  </a:lnTo>
                  <a:lnTo>
                    <a:pt x="164" y="549"/>
                  </a:lnTo>
                  <a:lnTo>
                    <a:pt x="167" y="550"/>
                  </a:lnTo>
                  <a:lnTo>
                    <a:pt x="168" y="552"/>
                  </a:lnTo>
                  <a:lnTo>
                    <a:pt x="167" y="555"/>
                  </a:lnTo>
                  <a:lnTo>
                    <a:pt x="167" y="557"/>
                  </a:lnTo>
                  <a:lnTo>
                    <a:pt x="172" y="559"/>
                  </a:lnTo>
                  <a:lnTo>
                    <a:pt x="174" y="561"/>
                  </a:lnTo>
                  <a:lnTo>
                    <a:pt x="175" y="561"/>
                  </a:lnTo>
                  <a:lnTo>
                    <a:pt x="176" y="559"/>
                  </a:lnTo>
                  <a:lnTo>
                    <a:pt x="174" y="558"/>
                  </a:lnTo>
                  <a:lnTo>
                    <a:pt x="173" y="557"/>
                  </a:lnTo>
                  <a:lnTo>
                    <a:pt x="173" y="554"/>
                  </a:lnTo>
                  <a:lnTo>
                    <a:pt x="176" y="555"/>
                  </a:lnTo>
                  <a:lnTo>
                    <a:pt x="178" y="557"/>
                  </a:lnTo>
                  <a:lnTo>
                    <a:pt x="181" y="559"/>
                  </a:lnTo>
                  <a:lnTo>
                    <a:pt x="182" y="563"/>
                  </a:lnTo>
                  <a:lnTo>
                    <a:pt x="184" y="564"/>
                  </a:lnTo>
                  <a:lnTo>
                    <a:pt x="186" y="563"/>
                  </a:lnTo>
                  <a:lnTo>
                    <a:pt x="184" y="560"/>
                  </a:lnTo>
                  <a:lnTo>
                    <a:pt x="182" y="5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66544">
              <a:extLst>
                <a:ext uri="{FF2B5EF4-FFF2-40B4-BE49-F238E27FC236}">
                  <a16:creationId xmlns:a16="http://schemas.microsoft.com/office/drawing/2014/main" id="{6D5DF9E2-A6A7-7F3D-5536-5800A255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812926"/>
              <a:ext cx="265113" cy="520700"/>
            </a:xfrm>
            <a:custGeom>
              <a:avLst/>
              <a:gdLst>
                <a:gd name="T0" fmla="*/ 45 w 167"/>
                <a:gd name="T1" fmla="*/ 306 h 328"/>
                <a:gd name="T2" fmla="*/ 47 w 167"/>
                <a:gd name="T3" fmla="*/ 310 h 328"/>
                <a:gd name="T4" fmla="*/ 54 w 167"/>
                <a:gd name="T5" fmla="*/ 317 h 328"/>
                <a:gd name="T6" fmla="*/ 59 w 167"/>
                <a:gd name="T7" fmla="*/ 320 h 328"/>
                <a:gd name="T8" fmla="*/ 59 w 167"/>
                <a:gd name="T9" fmla="*/ 324 h 328"/>
                <a:gd name="T10" fmla="*/ 66 w 167"/>
                <a:gd name="T11" fmla="*/ 327 h 328"/>
                <a:gd name="T12" fmla="*/ 71 w 167"/>
                <a:gd name="T13" fmla="*/ 324 h 328"/>
                <a:gd name="T14" fmla="*/ 72 w 167"/>
                <a:gd name="T15" fmla="*/ 318 h 328"/>
                <a:gd name="T16" fmla="*/ 69 w 167"/>
                <a:gd name="T17" fmla="*/ 311 h 328"/>
                <a:gd name="T18" fmla="*/ 73 w 167"/>
                <a:gd name="T19" fmla="*/ 304 h 328"/>
                <a:gd name="T20" fmla="*/ 86 w 167"/>
                <a:gd name="T21" fmla="*/ 301 h 328"/>
                <a:gd name="T22" fmla="*/ 91 w 167"/>
                <a:gd name="T23" fmla="*/ 293 h 328"/>
                <a:gd name="T24" fmla="*/ 93 w 167"/>
                <a:gd name="T25" fmla="*/ 283 h 328"/>
                <a:gd name="T26" fmla="*/ 97 w 167"/>
                <a:gd name="T27" fmla="*/ 277 h 328"/>
                <a:gd name="T28" fmla="*/ 102 w 167"/>
                <a:gd name="T29" fmla="*/ 272 h 328"/>
                <a:gd name="T30" fmla="*/ 104 w 167"/>
                <a:gd name="T31" fmla="*/ 263 h 328"/>
                <a:gd name="T32" fmla="*/ 104 w 167"/>
                <a:gd name="T33" fmla="*/ 254 h 328"/>
                <a:gd name="T34" fmla="*/ 98 w 167"/>
                <a:gd name="T35" fmla="*/ 247 h 328"/>
                <a:gd name="T36" fmla="*/ 91 w 167"/>
                <a:gd name="T37" fmla="*/ 238 h 328"/>
                <a:gd name="T38" fmla="*/ 95 w 167"/>
                <a:gd name="T39" fmla="*/ 226 h 328"/>
                <a:gd name="T40" fmla="*/ 99 w 167"/>
                <a:gd name="T41" fmla="*/ 220 h 328"/>
                <a:gd name="T42" fmla="*/ 108 w 167"/>
                <a:gd name="T43" fmla="*/ 219 h 328"/>
                <a:gd name="T44" fmla="*/ 121 w 167"/>
                <a:gd name="T45" fmla="*/ 217 h 328"/>
                <a:gd name="T46" fmla="*/ 132 w 167"/>
                <a:gd name="T47" fmla="*/ 211 h 328"/>
                <a:gd name="T48" fmla="*/ 142 w 167"/>
                <a:gd name="T49" fmla="*/ 209 h 328"/>
                <a:gd name="T50" fmla="*/ 152 w 167"/>
                <a:gd name="T51" fmla="*/ 202 h 328"/>
                <a:gd name="T52" fmla="*/ 153 w 167"/>
                <a:gd name="T53" fmla="*/ 191 h 328"/>
                <a:gd name="T54" fmla="*/ 161 w 167"/>
                <a:gd name="T55" fmla="*/ 182 h 328"/>
                <a:gd name="T56" fmla="*/ 165 w 167"/>
                <a:gd name="T57" fmla="*/ 177 h 328"/>
                <a:gd name="T58" fmla="*/ 167 w 167"/>
                <a:gd name="T59" fmla="*/ 166 h 328"/>
                <a:gd name="T60" fmla="*/ 167 w 167"/>
                <a:gd name="T61" fmla="*/ 162 h 328"/>
                <a:gd name="T62" fmla="*/ 166 w 167"/>
                <a:gd name="T63" fmla="*/ 155 h 328"/>
                <a:gd name="T64" fmla="*/ 166 w 167"/>
                <a:gd name="T65" fmla="*/ 146 h 328"/>
                <a:gd name="T66" fmla="*/ 159 w 167"/>
                <a:gd name="T67" fmla="*/ 141 h 328"/>
                <a:gd name="T68" fmla="*/ 151 w 167"/>
                <a:gd name="T69" fmla="*/ 138 h 328"/>
                <a:gd name="T70" fmla="*/ 145 w 167"/>
                <a:gd name="T71" fmla="*/ 130 h 328"/>
                <a:gd name="T72" fmla="*/ 141 w 167"/>
                <a:gd name="T73" fmla="*/ 119 h 328"/>
                <a:gd name="T74" fmla="*/ 134 w 167"/>
                <a:gd name="T75" fmla="*/ 113 h 328"/>
                <a:gd name="T76" fmla="*/ 126 w 167"/>
                <a:gd name="T77" fmla="*/ 108 h 328"/>
                <a:gd name="T78" fmla="*/ 127 w 167"/>
                <a:gd name="T79" fmla="*/ 102 h 328"/>
                <a:gd name="T80" fmla="*/ 123 w 167"/>
                <a:gd name="T81" fmla="*/ 93 h 328"/>
                <a:gd name="T82" fmla="*/ 112 w 167"/>
                <a:gd name="T83" fmla="*/ 89 h 328"/>
                <a:gd name="T84" fmla="*/ 103 w 167"/>
                <a:gd name="T85" fmla="*/ 87 h 328"/>
                <a:gd name="T86" fmla="*/ 97 w 167"/>
                <a:gd name="T87" fmla="*/ 82 h 328"/>
                <a:gd name="T88" fmla="*/ 94 w 167"/>
                <a:gd name="T89" fmla="*/ 72 h 328"/>
                <a:gd name="T90" fmla="*/ 92 w 167"/>
                <a:gd name="T91" fmla="*/ 66 h 328"/>
                <a:gd name="T92" fmla="*/ 88 w 167"/>
                <a:gd name="T93" fmla="*/ 57 h 328"/>
                <a:gd name="T94" fmla="*/ 86 w 167"/>
                <a:gd name="T95" fmla="*/ 43 h 328"/>
                <a:gd name="T96" fmla="*/ 91 w 167"/>
                <a:gd name="T97" fmla="*/ 31 h 328"/>
                <a:gd name="T98" fmla="*/ 94 w 167"/>
                <a:gd name="T99" fmla="*/ 22 h 328"/>
                <a:gd name="T100" fmla="*/ 86 w 167"/>
                <a:gd name="T101" fmla="*/ 17 h 328"/>
                <a:gd name="T102" fmla="*/ 85 w 167"/>
                <a:gd name="T103" fmla="*/ 11 h 328"/>
                <a:gd name="T104" fmla="*/ 82 w 167"/>
                <a:gd name="T105" fmla="*/ 4 h 328"/>
                <a:gd name="T106" fmla="*/ 49 w 167"/>
                <a:gd name="T107" fmla="*/ 0 h 328"/>
                <a:gd name="T108" fmla="*/ 0 w 167"/>
                <a:gd name="T109" fmla="*/ 30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7" h="328">
                  <a:moveTo>
                    <a:pt x="26" y="305"/>
                  </a:moveTo>
                  <a:lnTo>
                    <a:pt x="43" y="304"/>
                  </a:lnTo>
                  <a:lnTo>
                    <a:pt x="45" y="306"/>
                  </a:lnTo>
                  <a:lnTo>
                    <a:pt x="47" y="307"/>
                  </a:lnTo>
                  <a:lnTo>
                    <a:pt x="47" y="309"/>
                  </a:lnTo>
                  <a:lnTo>
                    <a:pt x="47" y="310"/>
                  </a:lnTo>
                  <a:lnTo>
                    <a:pt x="51" y="311"/>
                  </a:lnTo>
                  <a:lnTo>
                    <a:pt x="52" y="315"/>
                  </a:lnTo>
                  <a:lnTo>
                    <a:pt x="54" y="317"/>
                  </a:lnTo>
                  <a:lnTo>
                    <a:pt x="55" y="319"/>
                  </a:lnTo>
                  <a:lnTo>
                    <a:pt x="56" y="320"/>
                  </a:lnTo>
                  <a:lnTo>
                    <a:pt x="59" y="320"/>
                  </a:lnTo>
                  <a:lnTo>
                    <a:pt x="58" y="321"/>
                  </a:lnTo>
                  <a:lnTo>
                    <a:pt x="60" y="322"/>
                  </a:lnTo>
                  <a:lnTo>
                    <a:pt x="59" y="324"/>
                  </a:lnTo>
                  <a:lnTo>
                    <a:pt x="61" y="325"/>
                  </a:lnTo>
                  <a:lnTo>
                    <a:pt x="62" y="328"/>
                  </a:lnTo>
                  <a:lnTo>
                    <a:pt x="66" y="327"/>
                  </a:lnTo>
                  <a:lnTo>
                    <a:pt x="67" y="328"/>
                  </a:lnTo>
                  <a:lnTo>
                    <a:pt x="71" y="327"/>
                  </a:lnTo>
                  <a:lnTo>
                    <a:pt x="71" y="324"/>
                  </a:lnTo>
                  <a:lnTo>
                    <a:pt x="71" y="321"/>
                  </a:lnTo>
                  <a:lnTo>
                    <a:pt x="71" y="320"/>
                  </a:lnTo>
                  <a:lnTo>
                    <a:pt x="72" y="318"/>
                  </a:lnTo>
                  <a:lnTo>
                    <a:pt x="72" y="315"/>
                  </a:lnTo>
                  <a:lnTo>
                    <a:pt x="70" y="312"/>
                  </a:lnTo>
                  <a:lnTo>
                    <a:pt x="69" y="311"/>
                  </a:lnTo>
                  <a:lnTo>
                    <a:pt x="69" y="309"/>
                  </a:lnTo>
                  <a:lnTo>
                    <a:pt x="71" y="308"/>
                  </a:lnTo>
                  <a:lnTo>
                    <a:pt x="73" y="304"/>
                  </a:lnTo>
                  <a:lnTo>
                    <a:pt x="76" y="302"/>
                  </a:lnTo>
                  <a:lnTo>
                    <a:pt x="80" y="301"/>
                  </a:lnTo>
                  <a:lnTo>
                    <a:pt x="86" y="301"/>
                  </a:lnTo>
                  <a:lnTo>
                    <a:pt x="90" y="298"/>
                  </a:lnTo>
                  <a:lnTo>
                    <a:pt x="91" y="295"/>
                  </a:lnTo>
                  <a:lnTo>
                    <a:pt x="91" y="293"/>
                  </a:lnTo>
                  <a:lnTo>
                    <a:pt x="92" y="290"/>
                  </a:lnTo>
                  <a:lnTo>
                    <a:pt x="93" y="287"/>
                  </a:lnTo>
                  <a:lnTo>
                    <a:pt x="93" y="283"/>
                  </a:lnTo>
                  <a:lnTo>
                    <a:pt x="93" y="282"/>
                  </a:lnTo>
                  <a:lnTo>
                    <a:pt x="96" y="280"/>
                  </a:lnTo>
                  <a:lnTo>
                    <a:pt x="97" y="277"/>
                  </a:lnTo>
                  <a:lnTo>
                    <a:pt x="99" y="276"/>
                  </a:lnTo>
                  <a:lnTo>
                    <a:pt x="100" y="274"/>
                  </a:lnTo>
                  <a:lnTo>
                    <a:pt x="102" y="272"/>
                  </a:lnTo>
                  <a:lnTo>
                    <a:pt x="103" y="268"/>
                  </a:lnTo>
                  <a:lnTo>
                    <a:pt x="103" y="267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4" y="254"/>
                  </a:lnTo>
                  <a:lnTo>
                    <a:pt x="100" y="248"/>
                  </a:lnTo>
                  <a:lnTo>
                    <a:pt x="100" y="247"/>
                  </a:lnTo>
                  <a:lnTo>
                    <a:pt x="98" y="247"/>
                  </a:lnTo>
                  <a:lnTo>
                    <a:pt x="95" y="243"/>
                  </a:lnTo>
                  <a:lnTo>
                    <a:pt x="91" y="239"/>
                  </a:lnTo>
                  <a:lnTo>
                    <a:pt x="91" y="238"/>
                  </a:lnTo>
                  <a:lnTo>
                    <a:pt x="93" y="234"/>
                  </a:lnTo>
                  <a:lnTo>
                    <a:pt x="94" y="232"/>
                  </a:lnTo>
                  <a:lnTo>
                    <a:pt x="95" y="226"/>
                  </a:lnTo>
                  <a:lnTo>
                    <a:pt x="97" y="224"/>
                  </a:lnTo>
                  <a:lnTo>
                    <a:pt x="97" y="221"/>
                  </a:lnTo>
                  <a:lnTo>
                    <a:pt x="99" y="220"/>
                  </a:lnTo>
                  <a:lnTo>
                    <a:pt x="101" y="219"/>
                  </a:lnTo>
                  <a:lnTo>
                    <a:pt x="105" y="220"/>
                  </a:lnTo>
                  <a:lnTo>
                    <a:pt x="108" y="219"/>
                  </a:lnTo>
                  <a:lnTo>
                    <a:pt x="112" y="216"/>
                  </a:lnTo>
                  <a:lnTo>
                    <a:pt x="113" y="216"/>
                  </a:lnTo>
                  <a:lnTo>
                    <a:pt x="121" y="217"/>
                  </a:lnTo>
                  <a:lnTo>
                    <a:pt x="126" y="215"/>
                  </a:lnTo>
                  <a:lnTo>
                    <a:pt x="131" y="213"/>
                  </a:lnTo>
                  <a:lnTo>
                    <a:pt x="132" y="211"/>
                  </a:lnTo>
                  <a:lnTo>
                    <a:pt x="136" y="209"/>
                  </a:lnTo>
                  <a:lnTo>
                    <a:pt x="139" y="210"/>
                  </a:lnTo>
                  <a:lnTo>
                    <a:pt x="142" y="209"/>
                  </a:lnTo>
                  <a:lnTo>
                    <a:pt x="146" y="205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2" y="197"/>
                  </a:lnTo>
                  <a:lnTo>
                    <a:pt x="152" y="193"/>
                  </a:lnTo>
                  <a:lnTo>
                    <a:pt x="153" y="191"/>
                  </a:lnTo>
                  <a:lnTo>
                    <a:pt x="153" y="187"/>
                  </a:lnTo>
                  <a:lnTo>
                    <a:pt x="156" y="185"/>
                  </a:lnTo>
                  <a:lnTo>
                    <a:pt x="161" y="182"/>
                  </a:lnTo>
                  <a:lnTo>
                    <a:pt x="164" y="180"/>
                  </a:lnTo>
                  <a:lnTo>
                    <a:pt x="165" y="179"/>
                  </a:lnTo>
                  <a:lnTo>
                    <a:pt x="165" y="177"/>
                  </a:lnTo>
                  <a:lnTo>
                    <a:pt x="166" y="173"/>
                  </a:lnTo>
                  <a:lnTo>
                    <a:pt x="166" y="169"/>
                  </a:lnTo>
                  <a:lnTo>
                    <a:pt x="167" y="166"/>
                  </a:lnTo>
                  <a:lnTo>
                    <a:pt x="166" y="165"/>
                  </a:lnTo>
                  <a:lnTo>
                    <a:pt x="166" y="163"/>
                  </a:lnTo>
                  <a:lnTo>
                    <a:pt x="167" y="162"/>
                  </a:lnTo>
                  <a:lnTo>
                    <a:pt x="167" y="160"/>
                  </a:lnTo>
                  <a:lnTo>
                    <a:pt x="167" y="157"/>
                  </a:lnTo>
                  <a:lnTo>
                    <a:pt x="166" y="155"/>
                  </a:lnTo>
                  <a:lnTo>
                    <a:pt x="166" y="151"/>
                  </a:lnTo>
                  <a:lnTo>
                    <a:pt x="166" y="147"/>
                  </a:lnTo>
                  <a:lnTo>
                    <a:pt x="166" y="146"/>
                  </a:lnTo>
                  <a:lnTo>
                    <a:pt x="163" y="146"/>
                  </a:lnTo>
                  <a:lnTo>
                    <a:pt x="162" y="143"/>
                  </a:lnTo>
                  <a:lnTo>
                    <a:pt x="159" y="141"/>
                  </a:lnTo>
                  <a:lnTo>
                    <a:pt x="156" y="140"/>
                  </a:lnTo>
                  <a:lnTo>
                    <a:pt x="152" y="138"/>
                  </a:lnTo>
                  <a:lnTo>
                    <a:pt x="151" y="138"/>
                  </a:lnTo>
                  <a:lnTo>
                    <a:pt x="148" y="136"/>
                  </a:lnTo>
                  <a:lnTo>
                    <a:pt x="145" y="133"/>
                  </a:lnTo>
                  <a:lnTo>
                    <a:pt x="145" y="130"/>
                  </a:lnTo>
                  <a:lnTo>
                    <a:pt x="145" y="125"/>
                  </a:lnTo>
                  <a:lnTo>
                    <a:pt x="144" y="122"/>
                  </a:lnTo>
                  <a:lnTo>
                    <a:pt x="141" y="119"/>
                  </a:lnTo>
                  <a:lnTo>
                    <a:pt x="139" y="118"/>
                  </a:lnTo>
                  <a:lnTo>
                    <a:pt x="135" y="116"/>
                  </a:lnTo>
                  <a:lnTo>
                    <a:pt x="134" y="113"/>
                  </a:lnTo>
                  <a:lnTo>
                    <a:pt x="129" y="111"/>
                  </a:lnTo>
                  <a:lnTo>
                    <a:pt x="127" y="109"/>
                  </a:lnTo>
                  <a:lnTo>
                    <a:pt x="126" y="108"/>
                  </a:lnTo>
                  <a:lnTo>
                    <a:pt x="127" y="106"/>
                  </a:lnTo>
                  <a:lnTo>
                    <a:pt x="128" y="105"/>
                  </a:lnTo>
                  <a:lnTo>
                    <a:pt x="127" y="102"/>
                  </a:lnTo>
                  <a:lnTo>
                    <a:pt x="126" y="99"/>
                  </a:lnTo>
                  <a:lnTo>
                    <a:pt x="125" y="96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18" y="91"/>
                  </a:lnTo>
                  <a:lnTo>
                    <a:pt x="112" y="89"/>
                  </a:lnTo>
                  <a:lnTo>
                    <a:pt x="108" y="88"/>
                  </a:lnTo>
                  <a:lnTo>
                    <a:pt x="106" y="87"/>
                  </a:lnTo>
                  <a:lnTo>
                    <a:pt x="103" y="87"/>
                  </a:lnTo>
                  <a:lnTo>
                    <a:pt x="101" y="85"/>
                  </a:lnTo>
                  <a:lnTo>
                    <a:pt x="100" y="84"/>
                  </a:lnTo>
                  <a:lnTo>
                    <a:pt x="97" y="82"/>
                  </a:lnTo>
                  <a:lnTo>
                    <a:pt x="95" y="79"/>
                  </a:lnTo>
                  <a:lnTo>
                    <a:pt x="94" y="73"/>
                  </a:lnTo>
                  <a:lnTo>
                    <a:pt x="94" y="72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2" y="66"/>
                  </a:lnTo>
                  <a:lnTo>
                    <a:pt x="88" y="63"/>
                  </a:lnTo>
                  <a:lnTo>
                    <a:pt x="88" y="59"/>
                  </a:lnTo>
                  <a:lnTo>
                    <a:pt x="88" y="57"/>
                  </a:lnTo>
                  <a:lnTo>
                    <a:pt x="86" y="50"/>
                  </a:lnTo>
                  <a:lnTo>
                    <a:pt x="86" y="46"/>
                  </a:lnTo>
                  <a:lnTo>
                    <a:pt x="86" y="43"/>
                  </a:lnTo>
                  <a:lnTo>
                    <a:pt x="86" y="40"/>
                  </a:lnTo>
                  <a:lnTo>
                    <a:pt x="89" y="36"/>
                  </a:lnTo>
                  <a:lnTo>
                    <a:pt x="91" y="31"/>
                  </a:lnTo>
                  <a:lnTo>
                    <a:pt x="94" y="29"/>
                  </a:lnTo>
                  <a:lnTo>
                    <a:pt x="96" y="27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90" y="18"/>
                  </a:lnTo>
                  <a:lnTo>
                    <a:pt x="86" y="17"/>
                  </a:lnTo>
                  <a:lnTo>
                    <a:pt x="84" y="16"/>
                  </a:lnTo>
                  <a:lnTo>
                    <a:pt x="83" y="14"/>
                  </a:lnTo>
                  <a:lnTo>
                    <a:pt x="85" y="11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2" y="4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49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14" y="305"/>
                  </a:lnTo>
                  <a:lnTo>
                    <a:pt x="26" y="3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66822">
              <a:extLst>
                <a:ext uri="{FF2B5EF4-FFF2-40B4-BE49-F238E27FC236}">
                  <a16:creationId xmlns:a16="http://schemas.microsoft.com/office/drawing/2014/main" id="{8683AFDB-B530-930E-B4A2-E86BBFC1A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950" y="2532063"/>
              <a:ext cx="925513" cy="419100"/>
            </a:xfrm>
            <a:custGeom>
              <a:avLst/>
              <a:gdLst>
                <a:gd name="T0" fmla="*/ 108 w 583"/>
                <a:gd name="T1" fmla="*/ 262 h 264"/>
                <a:gd name="T2" fmla="*/ 156 w 583"/>
                <a:gd name="T3" fmla="*/ 249 h 264"/>
                <a:gd name="T4" fmla="*/ 265 w 583"/>
                <a:gd name="T5" fmla="*/ 250 h 264"/>
                <a:gd name="T6" fmla="*/ 330 w 583"/>
                <a:gd name="T7" fmla="*/ 251 h 264"/>
                <a:gd name="T8" fmla="*/ 425 w 583"/>
                <a:gd name="T9" fmla="*/ 253 h 264"/>
                <a:gd name="T10" fmla="*/ 467 w 583"/>
                <a:gd name="T11" fmla="*/ 247 h 264"/>
                <a:gd name="T12" fmla="*/ 492 w 583"/>
                <a:gd name="T13" fmla="*/ 238 h 264"/>
                <a:gd name="T14" fmla="*/ 502 w 583"/>
                <a:gd name="T15" fmla="*/ 228 h 264"/>
                <a:gd name="T16" fmla="*/ 512 w 583"/>
                <a:gd name="T17" fmla="*/ 216 h 264"/>
                <a:gd name="T18" fmla="*/ 529 w 583"/>
                <a:gd name="T19" fmla="*/ 199 h 264"/>
                <a:gd name="T20" fmla="*/ 555 w 583"/>
                <a:gd name="T21" fmla="*/ 185 h 264"/>
                <a:gd name="T22" fmla="*/ 575 w 583"/>
                <a:gd name="T23" fmla="*/ 160 h 264"/>
                <a:gd name="T24" fmla="*/ 563 w 583"/>
                <a:gd name="T25" fmla="*/ 153 h 264"/>
                <a:gd name="T26" fmla="*/ 555 w 583"/>
                <a:gd name="T27" fmla="*/ 139 h 264"/>
                <a:gd name="T28" fmla="*/ 542 w 583"/>
                <a:gd name="T29" fmla="*/ 123 h 264"/>
                <a:gd name="T30" fmla="*/ 538 w 583"/>
                <a:gd name="T31" fmla="*/ 112 h 264"/>
                <a:gd name="T32" fmla="*/ 534 w 583"/>
                <a:gd name="T33" fmla="*/ 93 h 264"/>
                <a:gd name="T34" fmla="*/ 534 w 583"/>
                <a:gd name="T35" fmla="*/ 81 h 264"/>
                <a:gd name="T36" fmla="*/ 518 w 583"/>
                <a:gd name="T37" fmla="*/ 59 h 264"/>
                <a:gd name="T38" fmla="*/ 511 w 583"/>
                <a:gd name="T39" fmla="*/ 40 h 264"/>
                <a:gd name="T40" fmla="*/ 493 w 583"/>
                <a:gd name="T41" fmla="*/ 49 h 264"/>
                <a:gd name="T42" fmla="*/ 476 w 583"/>
                <a:gd name="T43" fmla="*/ 51 h 264"/>
                <a:gd name="T44" fmla="*/ 452 w 583"/>
                <a:gd name="T45" fmla="*/ 52 h 264"/>
                <a:gd name="T46" fmla="*/ 435 w 583"/>
                <a:gd name="T47" fmla="*/ 41 h 264"/>
                <a:gd name="T48" fmla="*/ 415 w 583"/>
                <a:gd name="T49" fmla="*/ 38 h 264"/>
                <a:gd name="T50" fmla="*/ 398 w 583"/>
                <a:gd name="T51" fmla="*/ 13 h 264"/>
                <a:gd name="T52" fmla="*/ 380 w 583"/>
                <a:gd name="T53" fmla="*/ 5 h 264"/>
                <a:gd name="T54" fmla="*/ 363 w 583"/>
                <a:gd name="T55" fmla="*/ 3 h 264"/>
                <a:gd name="T56" fmla="*/ 355 w 583"/>
                <a:gd name="T57" fmla="*/ 23 h 264"/>
                <a:gd name="T58" fmla="*/ 361 w 583"/>
                <a:gd name="T59" fmla="*/ 36 h 264"/>
                <a:gd name="T60" fmla="*/ 332 w 583"/>
                <a:gd name="T61" fmla="*/ 46 h 264"/>
                <a:gd name="T62" fmla="*/ 310 w 583"/>
                <a:gd name="T63" fmla="*/ 45 h 264"/>
                <a:gd name="T64" fmla="*/ 304 w 583"/>
                <a:gd name="T65" fmla="*/ 69 h 264"/>
                <a:gd name="T66" fmla="*/ 285 w 583"/>
                <a:gd name="T67" fmla="*/ 89 h 264"/>
                <a:gd name="T68" fmla="*/ 274 w 583"/>
                <a:gd name="T69" fmla="*/ 102 h 264"/>
                <a:gd name="T70" fmla="*/ 264 w 583"/>
                <a:gd name="T71" fmla="*/ 119 h 264"/>
                <a:gd name="T72" fmla="*/ 246 w 583"/>
                <a:gd name="T73" fmla="*/ 110 h 264"/>
                <a:gd name="T74" fmla="*/ 238 w 583"/>
                <a:gd name="T75" fmla="*/ 99 h 264"/>
                <a:gd name="T76" fmla="*/ 232 w 583"/>
                <a:gd name="T77" fmla="*/ 104 h 264"/>
                <a:gd name="T78" fmla="*/ 228 w 583"/>
                <a:gd name="T79" fmla="*/ 121 h 264"/>
                <a:gd name="T80" fmla="*/ 216 w 583"/>
                <a:gd name="T81" fmla="*/ 131 h 264"/>
                <a:gd name="T82" fmla="*/ 206 w 583"/>
                <a:gd name="T83" fmla="*/ 119 h 264"/>
                <a:gd name="T84" fmla="*/ 186 w 583"/>
                <a:gd name="T85" fmla="*/ 126 h 264"/>
                <a:gd name="T86" fmla="*/ 176 w 583"/>
                <a:gd name="T87" fmla="*/ 132 h 264"/>
                <a:gd name="T88" fmla="*/ 154 w 583"/>
                <a:gd name="T89" fmla="*/ 120 h 264"/>
                <a:gd name="T90" fmla="*/ 142 w 583"/>
                <a:gd name="T91" fmla="*/ 120 h 264"/>
                <a:gd name="T92" fmla="*/ 136 w 583"/>
                <a:gd name="T93" fmla="*/ 130 h 264"/>
                <a:gd name="T94" fmla="*/ 122 w 583"/>
                <a:gd name="T95" fmla="*/ 125 h 264"/>
                <a:gd name="T96" fmla="*/ 118 w 583"/>
                <a:gd name="T97" fmla="*/ 134 h 264"/>
                <a:gd name="T98" fmla="*/ 106 w 583"/>
                <a:gd name="T99" fmla="*/ 141 h 264"/>
                <a:gd name="T100" fmla="*/ 106 w 583"/>
                <a:gd name="T101" fmla="*/ 165 h 264"/>
                <a:gd name="T102" fmla="*/ 75 w 583"/>
                <a:gd name="T103" fmla="*/ 174 h 264"/>
                <a:gd name="T104" fmla="*/ 76 w 583"/>
                <a:gd name="T105" fmla="*/ 194 h 264"/>
                <a:gd name="T106" fmla="*/ 63 w 583"/>
                <a:gd name="T107" fmla="*/ 202 h 264"/>
                <a:gd name="T108" fmla="*/ 27 w 583"/>
                <a:gd name="T109" fmla="*/ 197 h 264"/>
                <a:gd name="T110" fmla="*/ 23 w 583"/>
                <a:gd name="T111" fmla="*/ 216 h 264"/>
                <a:gd name="T112" fmla="*/ 22 w 583"/>
                <a:gd name="T113" fmla="*/ 235 h 264"/>
                <a:gd name="T114" fmla="*/ 21 w 583"/>
                <a:gd name="T115" fmla="*/ 247 h 264"/>
                <a:gd name="T116" fmla="*/ 5 w 583"/>
                <a:gd name="T117" fmla="*/ 2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3" h="264">
                  <a:moveTo>
                    <a:pt x="9" y="262"/>
                  </a:moveTo>
                  <a:lnTo>
                    <a:pt x="23" y="263"/>
                  </a:lnTo>
                  <a:lnTo>
                    <a:pt x="35" y="263"/>
                  </a:lnTo>
                  <a:lnTo>
                    <a:pt x="46" y="263"/>
                  </a:lnTo>
                  <a:lnTo>
                    <a:pt x="68" y="263"/>
                  </a:lnTo>
                  <a:lnTo>
                    <a:pt x="85" y="263"/>
                  </a:lnTo>
                  <a:lnTo>
                    <a:pt x="106" y="264"/>
                  </a:lnTo>
                  <a:lnTo>
                    <a:pt x="108" y="262"/>
                  </a:lnTo>
                  <a:lnTo>
                    <a:pt x="108" y="259"/>
                  </a:lnTo>
                  <a:lnTo>
                    <a:pt x="107" y="252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22" y="247"/>
                  </a:lnTo>
                  <a:lnTo>
                    <a:pt x="122" y="250"/>
                  </a:lnTo>
                  <a:lnTo>
                    <a:pt x="140" y="249"/>
                  </a:lnTo>
                  <a:lnTo>
                    <a:pt x="156" y="249"/>
                  </a:lnTo>
                  <a:lnTo>
                    <a:pt x="180" y="249"/>
                  </a:lnTo>
                  <a:lnTo>
                    <a:pt x="211" y="248"/>
                  </a:lnTo>
                  <a:lnTo>
                    <a:pt x="221" y="248"/>
                  </a:lnTo>
                  <a:lnTo>
                    <a:pt x="223" y="250"/>
                  </a:lnTo>
                  <a:lnTo>
                    <a:pt x="228" y="248"/>
                  </a:lnTo>
                  <a:lnTo>
                    <a:pt x="241" y="248"/>
                  </a:lnTo>
                  <a:lnTo>
                    <a:pt x="252" y="249"/>
                  </a:lnTo>
                  <a:lnTo>
                    <a:pt x="265" y="250"/>
                  </a:lnTo>
                  <a:lnTo>
                    <a:pt x="280" y="251"/>
                  </a:lnTo>
                  <a:lnTo>
                    <a:pt x="283" y="251"/>
                  </a:lnTo>
                  <a:lnTo>
                    <a:pt x="293" y="251"/>
                  </a:lnTo>
                  <a:lnTo>
                    <a:pt x="307" y="251"/>
                  </a:lnTo>
                  <a:lnTo>
                    <a:pt x="311" y="251"/>
                  </a:lnTo>
                  <a:lnTo>
                    <a:pt x="323" y="251"/>
                  </a:lnTo>
                  <a:lnTo>
                    <a:pt x="323" y="250"/>
                  </a:lnTo>
                  <a:lnTo>
                    <a:pt x="330" y="251"/>
                  </a:lnTo>
                  <a:lnTo>
                    <a:pt x="344" y="251"/>
                  </a:lnTo>
                  <a:lnTo>
                    <a:pt x="358" y="252"/>
                  </a:lnTo>
                  <a:lnTo>
                    <a:pt x="375" y="252"/>
                  </a:lnTo>
                  <a:lnTo>
                    <a:pt x="381" y="253"/>
                  </a:lnTo>
                  <a:lnTo>
                    <a:pt x="390" y="253"/>
                  </a:lnTo>
                  <a:lnTo>
                    <a:pt x="403" y="253"/>
                  </a:lnTo>
                  <a:lnTo>
                    <a:pt x="414" y="253"/>
                  </a:lnTo>
                  <a:lnTo>
                    <a:pt x="425" y="253"/>
                  </a:lnTo>
                  <a:lnTo>
                    <a:pt x="440" y="254"/>
                  </a:lnTo>
                  <a:lnTo>
                    <a:pt x="448" y="254"/>
                  </a:lnTo>
                  <a:lnTo>
                    <a:pt x="449" y="252"/>
                  </a:lnTo>
                  <a:lnTo>
                    <a:pt x="455" y="250"/>
                  </a:lnTo>
                  <a:lnTo>
                    <a:pt x="457" y="249"/>
                  </a:lnTo>
                  <a:lnTo>
                    <a:pt x="460" y="247"/>
                  </a:lnTo>
                  <a:lnTo>
                    <a:pt x="463" y="247"/>
                  </a:lnTo>
                  <a:lnTo>
                    <a:pt x="467" y="247"/>
                  </a:lnTo>
                  <a:lnTo>
                    <a:pt x="469" y="247"/>
                  </a:lnTo>
                  <a:lnTo>
                    <a:pt x="471" y="246"/>
                  </a:lnTo>
                  <a:lnTo>
                    <a:pt x="472" y="245"/>
                  </a:lnTo>
                  <a:lnTo>
                    <a:pt x="478" y="242"/>
                  </a:lnTo>
                  <a:lnTo>
                    <a:pt x="480" y="242"/>
                  </a:lnTo>
                  <a:lnTo>
                    <a:pt x="486" y="239"/>
                  </a:lnTo>
                  <a:lnTo>
                    <a:pt x="491" y="239"/>
                  </a:lnTo>
                  <a:lnTo>
                    <a:pt x="492" y="238"/>
                  </a:lnTo>
                  <a:lnTo>
                    <a:pt x="492" y="235"/>
                  </a:lnTo>
                  <a:lnTo>
                    <a:pt x="493" y="235"/>
                  </a:lnTo>
                  <a:lnTo>
                    <a:pt x="495" y="232"/>
                  </a:lnTo>
                  <a:lnTo>
                    <a:pt x="494" y="230"/>
                  </a:lnTo>
                  <a:lnTo>
                    <a:pt x="496" y="229"/>
                  </a:lnTo>
                  <a:lnTo>
                    <a:pt x="496" y="228"/>
                  </a:lnTo>
                  <a:lnTo>
                    <a:pt x="500" y="227"/>
                  </a:lnTo>
                  <a:lnTo>
                    <a:pt x="502" y="228"/>
                  </a:lnTo>
                  <a:lnTo>
                    <a:pt x="502" y="227"/>
                  </a:lnTo>
                  <a:lnTo>
                    <a:pt x="504" y="227"/>
                  </a:lnTo>
                  <a:lnTo>
                    <a:pt x="507" y="226"/>
                  </a:lnTo>
                  <a:lnTo>
                    <a:pt x="511" y="225"/>
                  </a:lnTo>
                  <a:lnTo>
                    <a:pt x="511" y="224"/>
                  </a:lnTo>
                  <a:lnTo>
                    <a:pt x="513" y="222"/>
                  </a:lnTo>
                  <a:lnTo>
                    <a:pt x="513" y="219"/>
                  </a:lnTo>
                  <a:lnTo>
                    <a:pt x="512" y="216"/>
                  </a:lnTo>
                  <a:lnTo>
                    <a:pt x="514" y="215"/>
                  </a:lnTo>
                  <a:lnTo>
                    <a:pt x="516" y="213"/>
                  </a:lnTo>
                  <a:lnTo>
                    <a:pt x="520" y="213"/>
                  </a:lnTo>
                  <a:lnTo>
                    <a:pt x="523" y="210"/>
                  </a:lnTo>
                  <a:lnTo>
                    <a:pt x="523" y="210"/>
                  </a:lnTo>
                  <a:lnTo>
                    <a:pt x="524" y="208"/>
                  </a:lnTo>
                  <a:lnTo>
                    <a:pt x="524" y="202"/>
                  </a:lnTo>
                  <a:lnTo>
                    <a:pt x="529" y="199"/>
                  </a:lnTo>
                  <a:lnTo>
                    <a:pt x="531" y="199"/>
                  </a:lnTo>
                  <a:lnTo>
                    <a:pt x="534" y="196"/>
                  </a:lnTo>
                  <a:lnTo>
                    <a:pt x="537" y="194"/>
                  </a:lnTo>
                  <a:lnTo>
                    <a:pt x="539" y="193"/>
                  </a:lnTo>
                  <a:lnTo>
                    <a:pt x="541" y="192"/>
                  </a:lnTo>
                  <a:lnTo>
                    <a:pt x="546" y="190"/>
                  </a:lnTo>
                  <a:lnTo>
                    <a:pt x="552" y="187"/>
                  </a:lnTo>
                  <a:lnTo>
                    <a:pt x="555" y="185"/>
                  </a:lnTo>
                  <a:lnTo>
                    <a:pt x="555" y="185"/>
                  </a:lnTo>
                  <a:lnTo>
                    <a:pt x="564" y="177"/>
                  </a:lnTo>
                  <a:lnTo>
                    <a:pt x="570" y="172"/>
                  </a:lnTo>
                  <a:lnTo>
                    <a:pt x="583" y="160"/>
                  </a:lnTo>
                  <a:lnTo>
                    <a:pt x="583" y="159"/>
                  </a:lnTo>
                  <a:lnTo>
                    <a:pt x="579" y="161"/>
                  </a:lnTo>
                  <a:lnTo>
                    <a:pt x="578" y="160"/>
                  </a:lnTo>
                  <a:lnTo>
                    <a:pt x="575" y="160"/>
                  </a:lnTo>
                  <a:lnTo>
                    <a:pt x="575" y="159"/>
                  </a:lnTo>
                  <a:lnTo>
                    <a:pt x="572" y="159"/>
                  </a:lnTo>
                  <a:lnTo>
                    <a:pt x="569" y="159"/>
                  </a:lnTo>
                  <a:lnTo>
                    <a:pt x="570" y="158"/>
                  </a:lnTo>
                  <a:lnTo>
                    <a:pt x="569" y="156"/>
                  </a:lnTo>
                  <a:lnTo>
                    <a:pt x="568" y="156"/>
                  </a:lnTo>
                  <a:lnTo>
                    <a:pt x="566" y="152"/>
                  </a:lnTo>
                  <a:lnTo>
                    <a:pt x="563" y="153"/>
                  </a:lnTo>
                  <a:lnTo>
                    <a:pt x="562" y="150"/>
                  </a:lnTo>
                  <a:lnTo>
                    <a:pt x="562" y="149"/>
                  </a:lnTo>
                  <a:lnTo>
                    <a:pt x="561" y="149"/>
                  </a:lnTo>
                  <a:lnTo>
                    <a:pt x="559" y="148"/>
                  </a:lnTo>
                  <a:lnTo>
                    <a:pt x="557" y="146"/>
                  </a:lnTo>
                  <a:lnTo>
                    <a:pt x="555" y="143"/>
                  </a:lnTo>
                  <a:lnTo>
                    <a:pt x="554" y="141"/>
                  </a:lnTo>
                  <a:lnTo>
                    <a:pt x="555" y="139"/>
                  </a:lnTo>
                  <a:lnTo>
                    <a:pt x="554" y="138"/>
                  </a:lnTo>
                  <a:lnTo>
                    <a:pt x="553" y="136"/>
                  </a:lnTo>
                  <a:lnTo>
                    <a:pt x="550" y="135"/>
                  </a:lnTo>
                  <a:lnTo>
                    <a:pt x="549" y="133"/>
                  </a:lnTo>
                  <a:lnTo>
                    <a:pt x="547" y="129"/>
                  </a:lnTo>
                  <a:lnTo>
                    <a:pt x="547" y="127"/>
                  </a:lnTo>
                  <a:lnTo>
                    <a:pt x="545" y="124"/>
                  </a:lnTo>
                  <a:lnTo>
                    <a:pt x="542" y="123"/>
                  </a:lnTo>
                  <a:lnTo>
                    <a:pt x="541" y="122"/>
                  </a:lnTo>
                  <a:lnTo>
                    <a:pt x="544" y="119"/>
                  </a:lnTo>
                  <a:lnTo>
                    <a:pt x="544" y="117"/>
                  </a:lnTo>
                  <a:lnTo>
                    <a:pt x="543" y="117"/>
                  </a:lnTo>
                  <a:lnTo>
                    <a:pt x="542" y="115"/>
                  </a:lnTo>
                  <a:lnTo>
                    <a:pt x="540" y="115"/>
                  </a:lnTo>
                  <a:lnTo>
                    <a:pt x="539" y="113"/>
                  </a:lnTo>
                  <a:lnTo>
                    <a:pt x="538" y="112"/>
                  </a:lnTo>
                  <a:lnTo>
                    <a:pt x="537" y="108"/>
                  </a:lnTo>
                  <a:lnTo>
                    <a:pt x="535" y="106"/>
                  </a:lnTo>
                  <a:lnTo>
                    <a:pt x="535" y="105"/>
                  </a:lnTo>
                  <a:lnTo>
                    <a:pt x="530" y="102"/>
                  </a:lnTo>
                  <a:lnTo>
                    <a:pt x="530" y="98"/>
                  </a:lnTo>
                  <a:lnTo>
                    <a:pt x="532" y="98"/>
                  </a:lnTo>
                  <a:lnTo>
                    <a:pt x="534" y="95"/>
                  </a:lnTo>
                  <a:lnTo>
                    <a:pt x="534" y="93"/>
                  </a:lnTo>
                  <a:lnTo>
                    <a:pt x="532" y="92"/>
                  </a:lnTo>
                  <a:lnTo>
                    <a:pt x="533" y="91"/>
                  </a:lnTo>
                  <a:lnTo>
                    <a:pt x="535" y="91"/>
                  </a:lnTo>
                  <a:lnTo>
                    <a:pt x="536" y="90"/>
                  </a:lnTo>
                  <a:lnTo>
                    <a:pt x="535" y="86"/>
                  </a:lnTo>
                  <a:lnTo>
                    <a:pt x="536" y="84"/>
                  </a:lnTo>
                  <a:lnTo>
                    <a:pt x="536" y="82"/>
                  </a:lnTo>
                  <a:lnTo>
                    <a:pt x="534" y="81"/>
                  </a:lnTo>
                  <a:lnTo>
                    <a:pt x="534" y="78"/>
                  </a:lnTo>
                  <a:lnTo>
                    <a:pt x="534" y="73"/>
                  </a:lnTo>
                  <a:lnTo>
                    <a:pt x="533" y="69"/>
                  </a:lnTo>
                  <a:lnTo>
                    <a:pt x="532" y="68"/>
                  </a:lnTo>
                  <a:lnTo>
                    <a:pt x="528" y="66"/>
                  </a:lnTo>
                  <a:lnTo>
                    <a:pt x="526" y="62"/>
                  </a:lnTo>
                  <a:lnTo>
                    <a:pt x="524" y="60"/>
                  </a:lnTo>
                  <a:lnTo>
                    <a:pt x="518" y="59"/>
                  </a:lnTo>
                  <a:lnTo>
                    <a:pt x="516" y="58"/>
                  </a:lnTo>
                  <a:lnTo>
                    <a:pt x="514" y="56"/>
                  </a:lnTo>
                  <a:lnTo>
                    <a:pt x="513" y="53"/>
                  </a:lnTo>
                  <a:lnTo>
                    <a:pt x="513" y="51"/>
                  </a:lnTo>
                  <a:lnTo>
                    <a:pt x="512" y="48"/>
                  </a:lnTo>
                  <a:lnTo>
                    <a:pt x="511" y="46"/>
                  </a:lnTo>
                  <a:lnTo>
                    <a:pt x="512" y="43"/>
                  </a:lnTo>
                  <a:lnTo>
                    <a:pt x="511" y="40"/>
                  </a:lnTo>
                  <a:lnTo>
                    <a:pt x="510" y="40"/>
                  </a:lnTo>
                  <a:lnTo>
                    <a:pt x="506" y="41"/>
                  </a:lnTo>
                  <a:lnTo>
                    <a:pt x="503" y="43"/>
                  </a:lnTo>
                  <a:lnTo>
                    <a:pt x="501" y="42"/>
                  </a:lnTo>
                  <a:lnTo>
                    <a:pt x="500" y="43"/>
                  </a:lnTo>
                  <a:lnTo>
                    <a:pt x="498" y="46"/>
                  </a:lnTo>
                  <a:lnTo>
                    <a:pt x="494" y="47"/>
                  </a:lnTo>
                  <a:lnTo>
                    <a:pt x="493" y="49"/>
                  </a:lnTo>
                  <a:lnTo>
                    <a:pt x="491" y="53"/>
                  </a:lnTo>
                  <a:lnTo>
                    <a:pt x="486" y="53"/>
                  </a:lnTo>
                  <a:lnTo>
                    <a:pt x="483" y="53"/>
                  </a:lnTo>
                  <a:lnTo>
                    <a:pt x="482" y="53"/>
                  </a:lnTo>
                  <a:lnTo>
                    <a:pt x="480" y="55"/>
                  </a:lnTo>
                  <a:lnTo>
                    <a:pt x="478" y="54"/>
                  </a:lnTo>
                  <a:lnTo>
                    <a:pt x="477" y="53"/>
                  </a:lnTo>
                  <a:lnTo>
                    <a:pt x="476" y="51"/>
                  </a:lnTo>
                  <a:lnTo>
                    <a:pt x="473" y="49"/>
                  </a:lnTo>
                  <a:lnTo>
                    <a:pt x="465" y="48"/>
                  </a:lnTo>
                  <a:lnTo>
                    <a:pt x="464" y="46"/>
                  </a:lnTo>
                  <a:lnTo>
                    <a:pt x="461" y="45"/>
                  </a:lnTo>
                  <a:lnTo>
                    <a:pt x="458" y="46"/>
                  </a:lnTo>
                  <a:lnTo>
                    <a:pt x="453" y="47"/>
                  </a:lnTo>
                  <a:lnTo>
                    <a:pt x="453" y="48"/>
                  </a:lnTo>
                  <a:lnTo>
                    <a:pt x="452" y="52"/>
                  </a:lnTo>
                  <a:lnTo>
                    <a:pt x="450" y="53"/>
                  </a:lnTo>
                  <a:lnTo>
                    <a:pt x="445" y="51"/>
                  </a:lnTo>
                  <a:lnTo>
                    <a:pt x="443" y="50"/>
                  </a:lnTo>
                  <a:lnTo>
                    <a:pt x="442" y="50"/>
                  </a:lnTo>
                  <a:lnTo>
                    <a:pt x="441" y="46"/>
                  </a:lnTo>
                  <a:lnTo>
                    <a:pt x="437" y="45"/>
                  </a:lnTo>
                  <a:lnTo>
                    <a:pt x="436" y="43"/>
                  </a:lnTo>
                  <a:lnTo>
                    <a:pt x="435" y="41"/>
                  </a:lnTo>
                  <a:lnTo>
                    <a:pt x="434" y="40"/>
                  </a:lnTo>
                  <a:lnTo>
                    <a:pt x="433" y="39"/>
                  </a:lnTo>
                  <a:lnTo>
                    <a:pt x="430" y="39"/>
                  </a:lnTo>
                  <a:lnTo>
                    <a:pt x="429" y="37"/>
                  </a:lnTo>
                  <a:lnTo>
                    <a:pt x="426" y="37"/>
                  </a:lnTo>
                  <a:lnTo>
                    <a:pt x="420" y="39"/>
                  </a:lnTo>
                  <a:lnTo>
                    <a:pt x="417" y="39"/>
                  </a:lnTo>
                  <a:lnTo>
                    <a:pt x="415" y="38"/>
                  </a:lnTo>
                  <a:lnTo>
                    <a:pt x="412" y="36"/>
                  </a:lnTo>
                  <a:lnTo>
                    <a:pt x="407" y="35"/>
                  </a:lnTo>
                  <a:lnTo>
                    <a:pt x="406" y="33"/>
                  </a:lnTo>
                  <a:lnTo>
                    <a:pt x="405" y="26"/>
                  </a:lnTo>
                  <a:lnTo>
                    <a:pt x="404" y="23"/>
                  </a:lnTo>
                  <a:lnTo>
                    <a:pt x="401" y="20"/>
                  </a:lnTo>
                  <a:lnTo>
                    <a:pt x="400" y="14"/>
                  </a:lnTo>
                  <a:lnTo>
                    <a:pt x="398" y="13"/>
                  </a:lnTo>
                  <a:lnTo>
                    <a:pt x="395" y="11"/>
                  </a:lnTo>
                  <a:lnTo>
                    <a:pt x="391" y="11"/>
                  </a:lnTo>
                  <a:lnTo>
                    <a:pt x="390" y="10"/>
                  </a:lnTo>
                  <a:lnTo>
                    <a:pt x="390" y="5"/>
                  </a:lnTo>
                  <a:lnTo>
                    <a:pt x="390" y="3"/>
                  </a:lnTo>
                  <a:lnTo>
                    <a:pt x="388" y="2"/>
                  </a:lnTo>
                  <a:lnTo>
                    <a:pt x="384" y="6"/>
                  </a:lnTo>
                  <a:lnTo>
                    <a:pt x="380" y="5"/>
                  </a:lnTo>
                  <a:lnTo>
                    <a:pt x="379" y="7"/>
                  </a:lnTo>
                  <a:lnTo>
                    <a:pt x="377" y="8"/>
                  </a:lnTo>
                  <a:lnTo>
                    <a:pt x="374" y="7"/>
                  </a:lnTo>
                  <a:lnTo>
                    <a:pt x="373" y="6"/>
                  </a:lnTo>
                  <a:lnTo>
                    <a:pt x="369" y="4"/>
                  </a:lnTo>
                  <a:lnTo>
                    <a:pt x="367" y="1"/>
                  </a:lnTo>
                  <a:lnTo>
                    <a:pt x="365" y="0"/>
                  </a:lnTo>
                  <a:lnTo>
                    <a:pt x="363" y="3"/>
                  </a:lnTo>
                  <a:lnTo>
                    <a:pt x="360" y="4"/>
                  </a:lnTo>
                  <a:lnTo>
                    <a:pt x="356" y="7"/>
                  </a:lnTo>
                  <a:lnTo>
                    <a:pt x="354" y="9"/>
                  </a:lnTo>
                  <a:lnTo>
                    <a:pt x="353" y="10"/>
                  </a:lnTo>
                  <a:lnTo>
                    <a:pt x="358" y="16"/>
                  </a:lnTo>
                  <a:lnTo>
                    <a:pt x="359" y="19"/>
                  </a:lnTo>
                  <a:lnTo>
                    <a:pt x="359" y="20"/>
                  </a:lnTo>
                  <a:lnTo>
                    <a:pt x="355" y="23"/>
                  </a:lnTo>
                  <a:lnTo>
                    <a:pt x="355" y="24"/>
                  </a:lnTo>
                  <a:lnTo>
                    <a:pt x="355" y="25"/>
                  </a:lnTo>
                  <a:lnTo>
                    <a:pt x="362" y="26"/>
                  </a:lnTo>
                  <a:lnTo>
                    <a:pt x="363" y="27"/>
                  </a:lnTo>
                  <a:lnTo>
                    <a:pt x="363" y="28"/>
                  </a:lnTo>
                  <a:lnTo>
                    <a:pt x="360" y="31"/>
                  </a:lnTo>
                  <a:lnTo>
                    <a:pt x="359" y="34"/>
                  </a:lnTo>
                  <a:lnTo>
                    <a:pt x="361" y="36"/>
                  </a:lnTo>
                  <a:lnTo>
                    <a:pt x="358" y="37"/>
                  </a:lnTo>
                  <a:lnTo>
                    <a:pt x="354" y="36"/>
                  </a:lnTo>
                  <a:lnTo>
                    <a:pt x="351" y="38"/>
                  </a:lnTo>
                  <a:lnTo>
                    <a:pt x="346" y="38"/>
                  </a:lnTo>
                  <a:lnTo>
                    <a:pt x="345" y="39"/>
                  </a:lnTo>
                  <a:lnTo>
                    <a:pt x="340" y="41"/>
                  </a:lnTo>
                  <a:lnTo>
                    <a:pt x="335" y="46"/>
                  </a:lnTo>
                  <a:lnTo>
                    <a:pt x="332" y="46"/>
                  </a:lnTo>
                  <a:lnTo>
                    <a:pt x="328" y="46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2" y="41"/>
                  </a:lnTo>
                  <a:lnTo>
                    <a:pt x="316" y="42"/>
                  </a:lnTo>
                  <a:lnTo>
                    <a:pt x="313" y="42"/>
                  </a:lnTo>
                  <a:lnTo>
                    <a:pt x="311" y="43"/>
                  </a:lnTo>
                  <a:lnTo>
                    <a:pt x="310" y="45"/>
                  </a:lnTo>
                  <a:lnTo>
                    <a:pt x="310" y="47"/>
                  </a:lnTo>
                  <a:lnTo>
                    <a:pt x="311" y="49"/>
                  </a:lnTo>
                  <a:lnTo>
                    <a:pt x="311" y="54"/>
                  </a:lnTo>
                  <a:lnTo>
                    <a:pt x="313" y="59"/>
                  </a:lnTo>
                  <a:lnTo>
                    <a:pt x="312" y="63"/>
                  </a:lnTo>
                  <a:lnTo>
                    <a:pt x="309" y="65"/>
                  </a:lnTo>
                  <a:lnTo>
                    <a:pt x="306" y="68"/>
                  </a:lnTo>
                  <a:lnTo>
                    <a:pt x="304" y="69"/>
                  </a:lnTo>
                  <a:lnTo>
                    <a:pt x="300" y="70"/>
                  </a:lnTo>
                  <a:lnTo>
                    <a:pt x="298" y="73"/>
                  </a:lnTo>
                  <a:lnTo>
                    <a:pt x="297" y="76"/>
                  </a:lnTo>
                  <a:lnTo>
                    <a:pt x="296" y="79"/>
                  </a:lnTo>
                  <a:lnTo>
                    <a:pt x="295" y="83"/>
                  </a:lnTo>
                  <a:lnTo>
                    <a:pt x="292" y="86"/>
                  </a:lnTo>
                  <a:lnTo>
                    <a:pt x="287" y="89"/>
                  </a:lnTo>
                  <a:lnTo>
                    <a:pt x="285" y="89"/>
                  </a:lnTo>
                  <a:lnTo>
                    <a:pt x="284" y="87"/>
                  </a:lnTo>
                  <a:lnTo>
                    <a:pt x="281" y="88"/>
                  </a:lnTo>
                  <a:lnTo>
                    <a:pt x="280" y="90"/>
                  </a:lnTo>
                  <a:lnTo>
                    <a:pt x="280" y="91"/>
                  </a:lnTo>
                  <a:lnTo>
                    <a:pt x="278" y="93"/>
                  </a:lnTo>
                  <a:lnTo>
                    <a:pt x="277" y="94"/>
                  </a:lnTo>
                  <a:lnTo>
                    <a:pt x="275" y="98"/>
                  </a:lnTo>
                  <a:lnTo>
                    <a:pt x="274" y="102"/>
                  </a:lnTo>
                  <a:lnTo>
                    <a:pt x="275" y="106"/>
                  </a:lnTo>
                  <a:lnTo>
                    <a:pt x="274" y="109"/>
                  </a:lnTo>
                  <a:lnTo>
                    <a:pt x="273" y="113"/>
                  </a:lnTo>
                  <a:lnTo>
                    <a:pt x="272" y="115"/>
                  </a:lnTo>
                  <a:lnTo>
                    <a:pt x="269" y="115"/>
                  </a:lnTo>
                  <a:lnTo>
                    <a:pt x="265" y="116"/>
                  </a:lnTo>
                  <a:lnTo>
                    <a:pt x="264" y="117"/>
                  </a:lnTo>
                  <a:lnTo>
                    <a:pt x="264" y="119"/>
                  </a:lnTo>
                  <a:lnTo>
                    <a:pt x="263" y="119"/>
                  </a:lnTo>
                  <a:lnTo>
                    <a:pt x="260" y="115"/>
                  </a:lnTo>
                  <a:lnTo>
                    <a:pt x="259" y="114"/>
                  </a:lnTo>
                  <a:lnTo>
                    <a:pt x="257" y="113"/>
                  </a:lnTo>
                  <a:lnTo>
                    <a:pt x="254" y="114"/>
                  </a:lnTo>
                  <a:lnTo>
                    <a:pt x="250" y="113"/>
                  </a:lnTo>
                  <a:lnTo>
                    <a:pt x="249" y="112"/>
                  </a:lnTo>
                  <a:lnTo>
                    <a:pt x="246" y="110"/>
                  </a:lnTo>
                  <a:lnTo>
                    <a:pt x="245" y="106"/>
                  </a:lnTo>
                  <a:lnTo>
                    <a:pt x="246" y="103"/>
                  </a:lnTo>
                  <a:lnTo>
                    <a:pt x="245" y="99"/>
                  </a:lnTo>
                  <a:lnTo>
                    <a:pt x="243" y="98"/>
                  </a:lnTo>
                  <a:lnTo>
                    <a:pt x="240" y="95"/>
                  </a:lnTo>
                  <a:lnTo>
                    <a:pt x="238" y="96"/>
                  </a:lnTo>
                  <a:lnTo>
                    <a:pt x="237" y="98"/>
                  </a:lnTo>
                  <a:lnTo>
                    <a:pt x="238" y="99"/>
                  </a:lnTo>
                  <a:lnTo>
                    <a:pt x="242" y="100"/>
                  </a:lnTo>
                  <a:lnTo>
                    <a:pt x="242" y="101"/>
                  </a:lnTo>
                  <a:lnTo>
                    <a:pt x="241" y="103"/>
                  </a:lnTo>
                  <a:lnTo>
                    <a:pt x="238" y="103"/>
                  </a:lnTo>
                  <a:lnTo>
                    <a:pt x="235" y="105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9"/>
                  </a:lnTo>
                  <a:lnTo>
                    <a:pt x="232" y="110"/>
                  </a:lnTo>
                  <a:lnTo>
                    <a:pt x="227" y="111"/>
                  </a:lnTo>
                  <a:lnTo>
                    <a:pt x="226" y="113"/>
                  </a:lnTo>
                  <a:lnTo>
                    <a:pt x="226" y="119"/>
                  </a:lnTo>
                  <a:lnTo>
                    <a:pt x="228" y="121"/>
                  </a:lnTo>
                  <a:lnTo>
                    <a:pt x="228" y="122"/>
                  </a:lnTo>
                  <a:lnTo>
                    <a:pt x="226" y="123"/>
                  </a:lnTo>
                  <a:lnTo>
                    <a:pt x="221" y="123"/>
                  </a:lnTo>
                  <a:lnTo>
                    <a:pt x="220" y="124"/>
                  </a:lnTo>
                  <a:lnTo>
                    <a:pt x="220" y="129"/>
                  </a:lnTo>
                  <a:lnTo>
                    <a:pt x="219" y="130"/>
                  </a:lnTo>
                  <a:lnTo>
                    <a:pt x="218" y="132"/>
                  </a:lnTo>
                  <a:lnTo>
                    <a:pt x="216" y="131"/>
                  </a:lnTo>
                  <a:lnTo>
                    <a:pt x="215" y="130"/>
                  </a:lnTo>
                  <a:lnTo>
                    <a:pt x="217" y="126"/>
                  </a:lnTo>
                  <a:lnTo>
                    <a:pt x="216" y="124"/>
                  </a:lnTo>
                  <a:lnTo>
                    <a:pt x="213" y="124"/>
                  </a:lnTo>
                  <a:lnTo>
                    <a:pt x="211" y="126"/>
                  </a:lnTo>
                  <a:lnTo>
                    <a:pt x="210" y="126"/>
                  </a:lnTo>
                  <a:lnTo>
                    <a:pt x="209" y="124"/>
                  </a:lnTo>
                  <a:lnTo>
                    <a:pt x="206" y="119"/>
                  </a:lnTo>
                  <a:lnTo>
                    <a:pt x="206" y="116"/>
                  </a:lnTo>
                  <a:lnTo>
                    <a:pt x="203" y="115"/>
                  </a:lnTo>
                  <a:lnTo>
                    <a:pt x="200" y="116"/>
                  </a:lnTo>
                  <a:lnTo>
                    <a:pt x="196" y="120"/>
                  </a:lnTo>
                  <a:lnTo>
                    <a:pt x="194" y="121"/>
                  </a:lnTo>
                  <a:lnTo>
                    <a:pt x="191" y="122"/>
                  </a:lnTo>
                  <a:lnTo>
                    <a:pt x="189" y="123"/>
                  </a:lnTo>
                  <a:lnTo>
                    <a:pt x="186" y="126"/>
                  </a:lnTo>
                  <a:lnTo>
                    <a:pt x="186" y="129"/>
                  </a:lnTo>
                  <a:lnTo>
                    <a:pt x="185" y="132"/>
                  </a:lnTo>
                  <a:lnTo>
                    <a:pt x="184" y="135"/>
                  </a:lnTo>
                  <a:lnTo>
                    <a:pt x="182" y="136"/>
                  </a:lnTo>
                  <a:lnTo>
                    <a:pt x="180" y="136"/>
                  </a:lnTo>
                  <a:lnTo>
                    <a:pt x="179" y="136"/>
                  </a:lnTo>
                  <a:lnTo>
                    <a:pt x="178" y="133"/>
                  </a:lnTo>
                  <a:lnTo>
                    <a:pt x="176" y="132"/>
                  </a:lnTo>
                  <a:lnTo>
                    <a:pt x="171" y="131"/>
                  </a:lnTo>
                  <a:lnTo>
                    <a:pt x="168" y="129"/>
                  </a:lnTo>
                  <a:lnTo>
                    <a:pt x="166" y="127"/>
                  </a:lnTo>
                  <a:lnTo>
                    <a:pt x="165" y="125"/>
                  </a:lnTo>
                  <a:lnTo>
                    <a:pt x="163" y="124"/>
                  </a:lnTo>
                  <a:lnTo>
                    <a:pt x="159" y="121"/>
                  </a:lnTo>
                  <a:lnTo>
                    <a:pt x="157" y="120"/>
                  </a:lnTo>
                  <a:lnTo>
                    <a:pt x="154" y="120"/>
                  </a:lnTo>
                  <a:lnTo>
                    <a:pt x="153" y="121"/>
                  </a:lnTo>
                  <a:lnTo>
                    <a:pt x="150" y="124"/>
                  </a:lnTo>
                  <a:lnTo>
                    <a:pt x="149" y="124"/>
                  </a:lnTo>
                  <a:lnTo>
                    <a:pt x="145" y="122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2" y="118"/>
                  </a:lnTo>
                  <a:lnTo>
                    <a:pt x="142" y="120"/>
                  </a:lnTo>
                  <a:lnTo>
                    <a:pt x="140" y="123"/>
                  </a:lnTo>
                  <a:lnTo>
                    <a:pt x="140" y="124"/>
                  </a:lnTo>
                  <a:lnTo>
                    <a:pt x="143" y="127"/>
                  </a:lnTo>
                  <a:lnTo>
                    <a:pt x="143" y="130"/>
                  </a:lnTo>
                  <a:lnTo>
                    <a:pt x="141" y="132"/>
                  </a:lnTo>
                  <a:lnTo>
                    <a:pt x="139" y="132"/>
                  </a:lnTo>
                  <a:lnTo>
                    <a:pt x="137" y="132"/>
                  </a:lnTo>
                  <a:lnTo>
                    <a:pt x="136" y="130"/>
                  </a:lnTo>
                  <a:lnTo>
                    <a:pt x="137" y="127"/>
                  </a:lnTo>
                  <a:lnTo>
                    <a:pt x="138" y="126"/>
                  </a:lnTo>
                  <a:lnTo>
                    <a:pt x="136" y="125"/>
                  </a:lnTo>
                  <a:lnTo>
                    <a:pt x="134" y="126"/>
                  </a:lnTo>
                  <a:lnTo>
                    <a:pt x="129" y="126"/>
                  </a:lnTo>
                  <a:lnTo>
                    <a:pt x="127" y="128"/>
                  </a:lnTo>
                  <a:lnTo>
                    <a:pt x="124" y="128"/>
                  </a:lnTo>
                  <a:lnTo>
                    <a:pt x="122" y="125"/>
                  </a:lnTo>
                  <a:lnTo>
                    <a:pt x="122" y="124"/>
                  </a:lnTo>
                  <a:lnTo>
                    <a:pt x="120" y="122"/>
                  </a:lnTo>
                  <a:lnTo>
                    <a:pt x="118" y="122"/>
                  </a:lnTo>
                  <a:lnTo>
                    <a:pt x="116" y="126"/>
                  </a:lnTo>
                  <a:lnTo>
                    <a:pt x="116" y="129"/>
                  </a:lnTo>
                  <a:lnTo>
                    <a:pt x="118" y="131"/>
                  </a:lnTo>
                  <a:lnTo>
                    <a:pt x="119" y="133"/>
                  </a:lnTo>
                  <a:lnTo>
                    <a:pt x="118" y="134"/>
                  </a:lnTo>
                  <a:lnTo>
                    <a:pt x="116" y="135"/>
                  </a:lnTo>
                  <a:lnTo>
                    <a:pt x="115" y="137"/>
                  </a:lnTo>
                  <a:lnTo>
                    <a:pt x="114" y="137"/>
                  </a:lnTo>
                  <a:lnTo>
                    <a:pt x="113" y="136"/>
                  </a:lnTo>
                  <a:lnTo>
                    <a:pt x="110" y="135"/>
                  </a:lnTo>
                  <a:lnTo>
                    <a:pt x="109" y="135"/>
                  </a:lnTo>
                  <a:lnTo>
                    <a:pt x="107" y="138"/>
                  </a:lnTo>
                  <a:lnTo>
                    <a:pt x="106" y="141"/>
                  </a:lnTo>
                  <a:lnTo>
                    <a:pt x="100" y="145"/>
                  </a:lnTo>
                  <a:lnTo>
                    <a:pt x="99" y="148"/>
                  </a:lnTo>
                  <a:lnTo>
                    <a:pt x="99" y="151"/>
                  </a:lnTo>
                  <a:lnTo>
                    <a:pt x="100" y="158"/>
                  </a:lnTo>
                  <a:lnTo>
                    <a:pt x="102" y="159"/>
                  </a:lnTo>
                  <a:lnTo>
                    <a:pt x="103" y="161"/>
                  </a:lnTo>
                  <a:lnTo>
                    <a:pt x="105" y="162"/>
                  </a:lnTo>
                  <a:lnTo>
                    <a:pt x="106" y="165"/>
                  </a:lnTo>
                  <a:lnTo>
                    <a:pt x="104" y="167"/>
                  </a:lnTo>
                  <a:lnTo>
                    <a:pt x="100" y="168"/>
                  </a:lnTo>
                  <a:lnTo>
                    <a:pt x="98" y="169"/>
                  </a:lnTo>
                  <a:lnTo>
                    <a:pt x="88" y="170"/>
                  </a:lnTo>
                  <a:lnTo>
                    <a:pt x="87" y="171"/>
                  </a:lnTo>
                  <a:lnTo>
                    <a:pt x="82" y="174"/>
                  </a:lnTo>
                  <a:lnTo>
                    <a:pt x="78" y="172"/>
                  </a:lnTo>
                  <a:lnTo>
                    <a:pt x="75" y="174"/>
                  </a:lnTo>
                  <a:lnTo>
                    <a:pt x="74" y="176"/>
                  </a:lnTo>
                  <a:lnTo>
                    <a:pt x="73" y="180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1" y="188"/>
                  </a:lnTo>
                  <a:lnTo>
                    <a:pt x="74" y="190"/>
                  </a:lnTo>
                  <a:lnTo>
                    <a:pt x="74" y="192"/>
                  </a:lnTo>
                  <a:lnTo>
                    <a:pt x="76" y="194"/>
                  </a:lnTo>
                  <a:lnTo>
                    <a:pt x="77" y="198"/>
                  </a:lnTo>
                  <a:lnTo>
                    <a:pt x="77" y="199"/>
                  </a:lnTo>
                  <a:lnTo>
                    <a:pt x="75" y="206"/>
                  </a:lnTo>
                  <a:lnTo>
                    <a:pt x="74" y="207"/>
                  </a:lnTo>
                  <a:lnTo>
                    <a:pt x="70" y="207"/>
                  </a:lnTo>
                  <a:lnTo>
                    <a:pt x="66" y="206"/>
                  </a:lnTo>
                  <a:lnTo>
                    <a:pt x="66" y="205"/>
                  </a:lnTo>
                  <a:lnTo>
                    <a:pt x="63" y="202"/>
                  </a:lnTo>
                  <a:lnTo>
                    <a:pt x="57" y="200"/>
                  </a:lnTo>
                  <a:lnTo>
                    <a:pt x="54" y="200"/>
                  </a:lnTo>
                  <a:lnTo>
                    <a:pt x="48" y="196"/>
                  </a:lnTo>
                  <a:lnTo>
                    <a:pt x="39" y="192"/>
                  </a:lnTo>
                  <a:lnTo>
                    <a:pt x="34" y="191"/>
                  </a:lnTo>
                  <a:lnTo>
                    <a:pt x="33" y="192"/>
                  </a:lnTo>
                  <a:lnTo>
                    <a:pt x="31" y="193"/>
                  </a:lnTo>
                  <a:lnTo>
                    <a:pt x="27" y="197"/>
                  </a:lnTo>
                  <a:lnTo>
                    <a:pt x="25" y="198"/>
                  </a:lnTo>
                  <a:lnTo>
                    <a:pt x="24" y="202"/>
                  </a:lnTo>
                  <a:lnTo>
                    <a:pt x="21" y="205"/>
                  </a:lnTo>
                  <a:lnTo>
                    <a:pt x="19" y="208"/>
                  </a:lnTo>
                  <a:lnTo>
                    <a:pt x="18" y="210"/>
                  </a:lnTo>
                  <a:lnTo>
                    <a:pt x="20" y="213"/>
                  </a:lnTo>
                  <a:lnTo>
                    <a:pt x="22" y="216"/>
                  </a:lnTo>
                  <a:lnTo>
                    <a:pt x="23" y="216"/>
                  </a:lnTo>
                  <a:lnTo>
                    <a:pt x="25" y="217"/>
                  </a:lnTo>
                  <a:lnTo>
                    <a:pt x="25" y="220"/>
                  </a:lnTo>
                  <a:lnTo>
                    <a:pt x="23" y="225"/>
                  </a:lnTo>
                  <a:lnTo>
                    <a:pt x="21" y="228"/>
                  </a:lnTo>
                  <a:lnTo>
                    <a:pt x="19" y="229"/>
                  </a:lnTo>
                  <a:lnTo>
                    <a:pt x="19" y="233"/>
                  </a:lnTo>
                  <a:lnTo>
                    <a:pt x="21" y="235"/>
                  </a:lnTo>
                  <a:lnTo>
                    <a:pt x="22" y="235"/>
                  </a:lnTo>
                  <a:lnTo>
                    <a:pt x="23" y="236"/>
                  </a:lnTo>
                  <a:lnTo>
                    <a:pt x="22" y="238"/>
                  </a:lnTo>
                  <a:lnTo>
                    <a:pt x="20" y="238"/>
                  </a:lnTo>
                  <a:lnTo>
                    <a:pt x="18" y="238"/>
                  </a:lnTo>
                  <a:lnTo>
                    <a:pt x="17" y="239"/>
                  </a:lnTo>
                  <a:lnTo>
                    <a:pt x="17" y="242"/>
                  </a:lnTo>
                  <a:lnTo>
                    <a:pt x="20" y="245"/>
                  </a:lnTo>
                  <a:lnTo>
                    <a:pt x="21" y="247"/>
                  </a:lnTo>
                  <a:lnTo>
                    <a:pt x="17" y="250"/>
                  </a:lnTo>
                  <a:lnTo>
                    <a:pt x="17" y="252"/>
                  </a:lnTo>
                  <a:lnTo>
                    <a:pt x="16" y="255"/>
                  </a:lnTo>
                  <a:lnTo>
                    <a:pt x="15" y="256"/>
                  </a:lnTo>
                  <a:lnTo>
                    <a:pt x="12" y="256"/>
                  </a:lnTo>
                  <a:lnTo>
                    <a:pt x="10" y="253"/>
                  </a:lnTo>
                  <a:lnTo>
                    <a:pt x="8" y="250"/>
                  </a:lnTo>
                  <a:lnTo>
                    <a:pt x="5" y="250"/>
                  </a:lnTo>
                  <a:lnTo>
                    <a:pt x="4" y="251"/>
                  </a:lnTo>
                  <a:lnTo>
                    <a:pt x="3" y="254"/>
                  </a:lnTo>
                  <a:lnTo>
                    <a:pt x="2" y="257"/>
                  </a:lnTo>
                  <a:lnTo>
                    <a:pt x="2" y="259"/>
                  </a:lnTo>
                  <a:lnTo>
                    <a:pt x="0" y="263"/>
                  </a:lnTo>
                  <a:lnTo>
                    <a:pt x="2" y="263"/>
                  </a:lnTo>
                  <a:lnTo>
                    <a:pt x="9" y="26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66831">
              <a:extLst>
                <a:ext uri="{FF2B5EF4-FFF2-40B4-BE49-F238E27FC236}">
                  <a16:creationId xmlns:a16="http://schemas.microsoft.com/office/drawing/2014/main" id="{C9020CC6-FFD5-2DC7-042B-12963D4A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201738"/>
              <a:ext cx="658813" cy="782638"/>
            </a:xfrm>
            <a:custGeom>
              <a:avLst/>
              <a:gdLst>
                <a:gd name="T0" fmla="*/ 29 w 415"/>
                <a:gd name="T1" fmla="*/ 296 h 493"/>
                <a:gd name="T2" fmla="*/ 36 w 415"/>
                <a:gd name="T3" fmla="*/ 312 h 493"/>
                <a:gd name="T4" fmla="*/ 53 w 415"/>
                <a:gd name="T5" fmla="*/ 325 h 493"/>
                <a:gd name="T6" fmla="*/ 72 w 415"/>
                <a:gd name="T7" fmla="*/ 337 h 493"/>
                <a:gd name="T8" fmla="*/ 80 w 415"/>
                <a:gd name="T9" fmla="*/ 360 h 493"/>
                <a:gd name="T10" fmla="*/ 83 w 415"/>
                <a:gd name="T11" fmla="*/ 385 h 493"/>
                <a:gd name="T12" fmla="*/ 84 w 415"/>
                <a:gd name="T13" fmla="*/ 401 h 493"/>
                <a:gd name="T14" fmla="*/ 91 w 415"/>
                <a:gd name="T15" fmla="*/ 416 h 493"/>
                <a:gd name="T16" fmla="*/ 88 w 415"/>
                <a:gd name="T17" fmla="*/ 444 h 493"/>
                <a:gd name="T18" fmla="*/ 95 w 415"/>
                <a:gd name="T19" fmla="*/ 464 h 493"/>
                <a:gd name="T20" fmla="*/ 112 w 415"/>
                <a:gd name="T21" fmla="*/ 474 h 493"/>
                <a:gd name="T22" fmla="*/ 128 w 415"/>
                <a:gd name="T23" fmla="*/ 490 h 493"/>
                <a:gd name="T24" fmla="*/ 237 w 415"/>
                <a:gd name="T25" fmla="*/ 492 h 493"/>
                <a:gd name="T26" fmla="*/ 350 w 415"/>
                <a:gd name="T27" fmla="*/ 490 h 493"/>
                <a:gd name="T28" fmla="*/ 351 w 415"/>
                <a:gd name="T29" fmla="*/ 465 h 493"/>
                <a:gd name="T30" fmla="*/ 347 w 415"/>
                <a:gd name="T31" fmla="*/ 447 h 493"/>
                <a:gd name="T32" fmla="*/ 345 w 415"/>
                <a:gd name="T33" fmla="*/ 428 h 493"/>
                <a:gd name="T34" fmla="*/ 343 w 415"/>
                <a:gd name="T35" fmla="*/ 408 h 493"/>
                <a:gd name="T36" fmla="*/ 351 w 415"/>
                <a:gd name="T37" fmla="*/ 377 h 493"/>
                <a:gd name="T38" fmla="*/ 356 w 415"/>
                <a:gd name="T39" fmla="*/ 347 h 493"/>
                <a:gd name="T40" fmla="*/ 362 w 415"/>
                <a:gd name="T41" fmla="*/ 322 h 493"/>
                <a:gd name="T42" fmla="*/ 370 w 415"/>
                <a:gd name="T43" fmla="*/ 299 h 493"/>
                <a:gd name="T44" fmla="*/ 375 w 415"/>
                <a:gd name="T45" fmla="*/ 279 h 493"/>
                <a:gd name="T46" fmla="*/ 387 w 415"/>
                <a:gd name="T47" fmla="*/ 252 h 493"/>
                <a:gd name="T48" fmla="*/ 392 w 415"/>
                <a:gd name="T49" fmla="*/ 237 h 493"/>
                <a:gd name="T50" fmla="*/ 400 w 415"/>
                <a:gd name="T51" fmla="*/ 220 h 493"/>
                <a:gd name="T52" fmla="*/ 410 w 415"/>
                <a:gd name="T53" fmla="*/ 211 h 493"/>
                <a:gd name="T54" fmla="*/ 410 w 415"/>
                <a:gd name="T55" fmla="*/ 202 h 493"/>
                <a:gd name="T56" fmla="*/ 415 w 415"/>
                <a:gd name="T57" fmla="*/ 190 h 493"/>
                <a:gd name="T58" fmla="*/ 404 w 415"/>
                <a:gd name="T59" fmla="*/ 192 h 493"/>
                <a:gd name="T60" fmla="*/ 392 w 415"/>
                <a:gd name="T61" fmla="*/ 212 h 493"/>
                <a:gd name="T62" fmla="*/ 382 w 415"/>
                <a:gd name="T63" fmla="*/ 230 h 493"/>
                <a:gd name="T64" fmla="*/ 374 w 415"/>
                <a:gd name="T65" fmla="*/ 236 h 493"/>
                <a:gd name="T66" fmla="*/ 362 w 415"/>
                <a:gd name="T67" fmla="*/ 245 h 493"/>
                <a:gd name="T68" fmla="*/ 347 w 415"/>
                <a:gd name="T69" fmla="*/ 263 h 493"/>
                <a:gd name="T70" fmla="*/ 332 w 415"/>
                <a:gd name="T71" fmla="*/ 268 h 493"/>
                <a:gd name="T72" fmla="*/ 337 w 415"/>
                <a:gd name="T73" fmla="*/ 250 h 493"/>
                <a:gd name="T74" fmla="*/ 353 w 415"/>
                <a:gd name="T75" fmla="*/ 225 h 493"/>
                <a:gd name="T76" fmla="*/ 364 w 415"/>
                <a:gd name="T77" fmla="*/ 209 h 493"/>
                <a:gd name="T78" fmla="*/ 356 w 415"/>
                <a:gd name="T79" fmla="*/ 195 h 493"/>
                <a:gd name="T80" fmla="*/ 357 w 415"/>
                <a:gd name="T81" fmla="*/ 179 h 493"/>
                <a:gd name="T82" fmla="*/ 346 w 415"/>
                <a:gd name="T83" fmla="*/ 176 h 493"/>
                <a:gd name="T84" fmla="*/ 348 w 415"/>
                <a:gd name="T85" fmla="*/ 159 h 493"/>
                <a:gd name="T86" fmla="*/ 351 w 415"/>
                <a:gd name="T87" fmla="*/ 146 h 493"/>
                <a:gd name="T88" fmla="*/ 340 w 415"/>
                <a:gd name="T89" fmla="*/ 137 h 493"/>
                <a:gd name="T90" fmla="*/ 326 w 415"/>
                <a:gd name="T91" fmla="*/ 131 h 493"/>
                <a:gd name="T92" fmla="*/ 327 w 415"/>
                <a:gd name="T93" fmla="*/ 119 h 493"/>
                <a:gd name="T94" fmla="*/ 310 w 415"/>
                <a:gd name="T95" fmla="*/ 114 h 493"/>
                <a:gd name="T96" fmla="*/ 291 w 415"/>
                <a:gd name="T97" fmla="*/ 107 h 493"/>
                <a:gd name="T98" fmla="*/ 274 w 415"/>
                <a:gd name="T99" fmla="*/ 107 h 493"/>
                <a:gd name="T100" fmla="*/ 168 w 415"/>
                <a:gd name="T101" fmla="*/ 71 h 493"/>
                <a:gd name="T102" fmla="*/ 158 w 415"/>
                <a:gd name="T103" fmla="*/ 53 h 493"/>
                <a:gd name="T104" fmla="*/ 145 w 415"/>
                <a:gd name="T105" fmla="*/ 45 h 493"/>
                <a:gd name="T106" fmla="*/ 121 w 415"/>
                <a:gd name="T107" fmla="*/ 34 h 493"/>
                <a:gd name="T108" fmla="*/ 106 w 415"/>
                <a:gd name="T109" fmla="*/ 38 h 493"/>
                <a:gd name="T110" fmla="*/ 112 w 415"/>
                <a:gd name="T111" fmla="*/ 19 h 493"/>
                <a:gd name="T112" fmla="*/ 116 w 415"/>
                <a:gd name="T113" fmla="*/ 4 h 493"/>
                <a:gd name="T114" fmla="*/ 100 w 415"/>
                <a:gd name="T115" fmla="*/ 5 h 493"/>
                <a:gd name="T116" fmla="*/ 86 w 415"/>
                <a:gd name="T117" fmla="*/ 13 h 493"/>
                <a:gd name="T118" fmla="*/ 68 w 415"/>
                <a:gd name="T119" fmla="*/ 19 h 493"/>
                <a:gd name="T120" fmla="*/ 35 w 415"/>
                <a:gd name="T121" fmla="*/ 32 h 493"/>
                <a:gd name="T122" fmla="*/ 12 w 415"/>
                <a:gd name="T123" fmla="*/ 24 h 493"/>
                <a:gd name="T124" fmla="*/ 6 w 415"/>
                <a:gd name="T125" fmla="*/ 35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5" h="493">
                  <a:moveTo>
                    <a:pt x="12" y="284"/>
                  </a:moveTo>
                  <a:lnTo>
                    <a:pt x="13" y="285"/>
                  </a:lnTo>
                  <a:lnTo>
                    <a:pt x="18" y="286"/>
                  </a:lnTo>
                  <a:lnTo>
                    <a:pt x="19" y="288"/>
                  </a:lnTo>
                  <a:lnTo>
                    <a:pt x="25" y="291"/>
                  </a:lnTo>
                  <a:lnTo>
                    <a:pt x="28" y="295"/>
                  </a:lnTo>
                  <a:lnTo>
                    <a:pt x="29" y="296"/>
                  </a:lnTo>
                  <a:lnTo>
                    <a:pt x="29" y="299"/>
                  </a:lnTo>
                  <a:lnTo>
                    <a:pt x="31" y="301"/>
                  </a:lnTo>
                  <a:lnTo>
                    <a:pt x="31" y="303"/>
                  </a:lnTo>
                  <a:lnTo>
                    <a:pt x="31" y="305"/>
                  </a:lnTo>
                  <a:lnTo>
                    <a:pt x="32" y="309"/>
                  </a:lnTo>
                  <a:lnTo>
                    <a:pt x="35" y="311"/>
                  </a:lnTo>
                  <a:lnTo>
                    <a:pt x="36" y="312"/>
                  </a:lnTo>
                  <a:lnTo>
                    <a:pt x="41" y="316"/>
                  </a:lnTo>
                  <a:lnTo>
                    <a:pt x="43" y="316"/>
                  </a:lnTo>
                  <a:lnTo>
                    <a:pt x="45" y="318"/>
                  </a:lnTo>
                  <a:lnTo>
                    <a:pt x="45" y="320"/>
                  </a:lnTo>
                  <a:lnTo>
                    <a:pt x="47" y="321"/>
                  </a:lnTo>
                  <a:lnTo>
                    <a:pt x="50" y="323"/>
                  </a:lnTo>
                  <a:lnTo>
                    <a:pt x="53" y="325"/>
                  </a:lnTo>
                  <a:lnTo>
                    <a:pt x="55" y="327"/>
                  </a:lnTo>
                  <a:lnTo>
                    <a:pt x="60" y="328"/>
                  </a:lnTo>
                  <a:lnTo>
                    <a:pt x="62" y="329"/>
                  </a:lnTo>
                  <a:lnTo>
                    <a:pt x="66" y="330"/>
                  </a:lnTo>
                  <a:lnTo>
                    <a:pt x="69" y="335"/>
                  </a:lnTo>
                  <a:lnTo>
                    <a:pt x="70" y="336"/>
                  </a:lnTo>
                  <a:lnTo>
                    <a:pt x="72" y="337"/>
                  </a:lnTo>
                  <a:lnTo>
                    <a:pt x="73" y="340"/>
                  </a:lnTo>
                  <a:lnTo>
                    <a:pt x="75" y="343"/>
                  </a:lnTo>
                  <a:lnTo>
                    <a:pt x="76" y="346"/>
                  </a:lnTo>
                  <a:lnTo>
                    <a:pt x="78" y="347"/>
                  </a:lnTo>
                  <a:lnTo>
                    <a:pt x="79" y="353"/>
                  </a:lnTo>
                  <a:lnTo>
                    <a:pt x="81" y="355"/>
                  </a:lnTo>
                  <a:lnTo>
                    <a:pt x="80" y="360"/>
                  </a:lnTo>
                  <a:lnTo>
                    <a:pt x="79" y="362"/>
                  </a:lnTo>
                  <a:lnTo>
                    <a:pt x="78" y="368"/>
                  </a:lnTo>
                  <a:lnTo>
                    <a:pt x="79" y="369"/>
                  </a:lnTo>
                  <a:lnTo>
                    <a:pt x="79" y="372"/>
                  </a:lnTo>
                  <a:lnTo>
                    <a:pt x="82" y="375"/>
                  </a:lnTo>
                  <a:lnTo>
                    <a:pt x="81" y="379"/>
                  </a:lnTo>
                  <a:lnTo>
                    <a:pt x="83" y="385"/>
                  </a:lnTo>
                  <a:lnTo>
                    <a:pt x="83" y="387"/>
                  </a:lnTo>
                  <a:lnTo>
                    <a:pt x="82" y="389"/>
                  </a:lnTo>
                  <a:lnTo>
                    <a:pt x="82" y="391"/>
                  </a:lnTo>
                  <a:lnTo>
                    <a:pt x="84" y="393"/>
                  </a:lnTo>
                  <a:lnTo>
                    <a:pt x="85" y="396"/>
                  </a:lnTo>
                  <a:lnTo>
                    <a:pt x="83" y="399"/>
                  </a:lnTo>
                  <a:lnTo>
                    <a:pt x="84" y="401"/>
                  </a:lnTo>
                  <a:lnTo>
                    <a:pt x="86" y="402"/>
                  </a:lnTo>
                  <a:lnTo>
                    <a:pt x="90" y="403"/>
                  </a:lnTo>
                  <a:lnTo>
                    <a:pt x="92" y="405"/>
                  </a:lnTo>
                  <a:lnTo>
                    <a:pt x="94" y="407"/>
                  </a:lnTo>
                  <a:lnTo>
                    <a:pt x="96" y="412"/>
                  </a:lnTo>
                  <a:lnTo>
                    <a:pt x="94" y="414"/>
                  </a:lnTo>
                  <a:lnTo>
                    <a:pt x="91" y="416"/>
                  </a:lnTo>
                  <a:lnTo>
                    <a:pt x="89" y="421"/>
                  </a:lnTo>
                  <a:lnTo>
                    <a:pt x="86" y="425"/>
                  </a:lnTo>
                  <a:lnTo>
                    <a:pt x="86" y="428"/>
                  </a:lnTo>
                  <a:lnTo>
                    <a:pt x="86" y="431"/>
                  </a:lnTo>
                  <a:lnTo>
                    <a:pt x="86" y="435"/>
                  </a:lnTo>
                  <a:lnTo>
                    <a:pt x="88" y="442"/>
                  </a:lnTo>
                  <a:lnTo>
                    <a:pt x="88" y="444"/>
                  </a:lnTo>
                  <a:lnTo>
                    <a:pt x="88" y="448"/>
                  </a:lnTo>
                  <a:lnTo>
                    <a:pt x="92" y="451"/>
                  </a:lnTo>
                  <a:lnTo>
                    <a:pt x="93" y="455"/>
                  </a:lnTo>
                  <a:lnTo>
                    <a:pt x="93" y="456"/>
                  </a:lnTo>
                  <a:lnTo>
                    <a:pt x="94" y="457"/>
                  </a:lnTo>
                  <a:lnTo>
                    <a:pt x="94" y="458"/>
                  </a:lnTo>
                  <a:lnTo>
                    <a:pt x="95" y="464"/>
                  </a:lnTo>
                  <a:lnTo>
                    <a:pt x="97" y="467"/>
                  </a:lnTo>
                  <a:lnTo>
                    <a:pt x="100" y="469"/>
                  </a:lnTo>
                  <a:lnTo>
                    <a:pt x="101" y="470"/>
                  </a:lnTo>
                  <a:lnTo>
                    <a:pt x="103" y="472"/>
                  </a:lnTo>
                  <a:lnTo>
                    <a:pt x="106" y="472"/>
                  </a:lnTo>
                  <a:lnTo>
                    <a:pt x="108" y="473"/>
                  </a:lnTo>
                  <a:lnTo>
                    <a:pt x="112" y="474"/>
                  </a:lnTo>
                  <a:lnTo>
                    <a:pt x="118" y="476"/>
                  </a:lnTo>
                  <a:lnTo>
                    <a:pt x="123" y="477"/>
                  </a:lnTo>
                  <a:lnTo>
                    <a:pt x="123" y="478"/>
                  </a:lnTo>
                  <a:lnTo>
                    <a:pt x="125" y="481"/>
                  </a:lnTo>
                  <a:lnTo>
                    <a:pt x="126" y="484"/>
                  </a:lnTo>
                  <a:lnTo>
                    <a:pt x="127" y="487"/>
                  </a:lnTo>
                  <a:lnTo>
                    <a:pt x="128" y="490"/>
                  </a:lnTo>
                  <a:lnTo>
                    <a:pt x="127" y="491"/>
                  </a:lnTo>
                  <a:lnTo>
                    <a:pt x="146" y="491"/>
                  </a:lnTo>
                  <a:lnTo>
                    <a:pt x="172" y="491"/>
                  </a:lnTo>
                  <a:lnTo>
                    <a:pt x="182" y="491"/>
                  </a:lnTo>
                  <a:lnTo>
                    <a:pt x="205" y="491"/>
                  </a:lnTo>
                  <a:lnTo>
                    <a:pt x="216" y="492"/>
                  </a:lnTo>
                  <a:lnTo>
                    <a:pt x="237" y="492"/>
                  </a:lnTo>
                  <a:lnTo>
                    <a:pt x="257" y="492"/>
                  </a:lnTo>
                  <a:lnTo>
                    <a:pt x="273" y="493"/>
                  </a:lnTo>
                  <a:lnTo>
                    <a:pt x="284" y="493"/>
                  </a:lnTo>
                  <a:lnTo>
                    <a:pt x="313" y="493"/>
                  </a:lnTo>
                  <a:lnTo>
                    <a:pt x="325" y="492"/>
                  </a:lnTo>
                  <a:lnTo>
                    <a:pt x="350" y="493"/>
                  </a:lnTo>
                  <a:lnTo>
                    <a:pt x="350" y="490"/>
                  </a:lnTo>
                  <a:lnTo>
                    <a:pt x="350" y="483"/>
                  </a:lnTo>
                  <a:lnTo>
                    <a:pt x="349" y="481"/>
                  </a:lnTo>
                  <a:lnTo>
                    <a:pt x="349" y="478"/>
                  </a:lnTo>
                  <a:lnTo>
                    <a:pt x="350" y="473"/>
                  </a:lnTo>
                  <a:lnTo>
                    <a:pt x="351" y="470"/>
                  </a:lnTo>
                  <a:lnTo>
                    <a:pt x="352" y="468"/>
                  </a:lnTo>
                  <a:lnTo>
                    <a:pt x="351" y="465"/>
                  </a:lnTo>
                  <a:lnTo>
                    <a:pt x="352" y="463"/>
                  </a:lnTo>
                  <a:lnTo>
                    <a:pt x="353" y="461"/>
                  </a:lnTo>
                  <a:lnTo>
                    <a:pt x="351" y="458"/>
                  </a:lnTo>
                  <a:lnTo>
                    <a:pt x="349" y="456"/>
                  </a:lnTo>
                  <a:lnTo>
                    <a:pt x="347" y="452"/>
                  </a:lnTo>
                  <a:lnTo>
                    <a:pt x="346" y="450"/>
                  </a:lnTo>
                  <a:lnTo>
                    <a:pt x="347" y="447"/>
                  </a:lnTo>
                  <a:lnTo>
                    <a:pt x="347" y="445"/>
                  </a:lnTo>
                  <a:lnTo>
                    <a:pt x="346" y="441"/>
                  </a:lnTo>
                  <a:lnTo>
                    <a:pt x="345" y="439"/>
                  </a:lnTo>
                  <a:lnTo>
                    <a:pt x="343" y="436"/>
                  </a:lnTo>
                  <a:lnTo>
                    <a:pt x="343" y="434"/>
                  </a:lnTo>
                  <a:lnTo>
                    <a:pt x="346" y="431"/>
                  </a:lnTo>
                  <a:lnTo>
                    <a:pt x="345" y="428"/>
                  </a:lnTo>
                  <a:lnTo>
                    <a:pt x="343" y="426"/>
                  </a:lnTo>
                  <a:lnTo>
                    <a:pt x="343" y="424"/>
                  </a:lnTo>
                  <a:lnTo>
                    <a:pt x="345" y="420"/>
                  </a:lnTo>
                  <a:lnTo>
                    <a:pt x="343" y="417"/>
                  </a:lnTo>
                  <a:lnTo>
                    <a:pt x="343" y="415"/>
                  </a:lnTo>
                  <a:lnTo>
                    <a:pt x="342" y="412"/>
                  </a:lnTo>
                  <a:lnTo>
                    <a:pt x="343" y="408"/>
                  </a:lnTo>
                  <a:lnTo>
                    <a:pt x="344" y="405"/>
                  </a:lnTo>
                  <a:lnTo>
                    <a:pt x="344" y="401"/>
                  </a:lnTo>
                  <a:lnTo>
                    <a:pt x="346" y="396"/>
                  </a:lnTo>
                  <a:lnTo>
                    <a:pt x="350" y="389"/>
                  </a:lnTo>
                  <a:lnTo>
                    <a:pt x="351" y="386"/>
                  </a:lnTo>
                  <a:lnTo>
                    <a:pt x="351" y="382"/>
                  </a:lnTo>
                  <a:lnTo>
                    <a:pt x="351" y="377"/>
                  </a:lnTo>
                  <a:lnTo>
                    <a:pt x="351" y="376"/>
                  </a:lnTo>
                  <a:lnTo>
                    <a:pt x="355" y="369"/>
                  </a:lnTo>
                  <a:lnTo>
                    <a:pt x="358" y="364"/>
                  </a:lnTo>
                  <a:lnTo>
                    <a:pt x="358" y="360"/>
                  </a:lnTo>
                  <a:lnTo>
                    <a:pt x="359" y="356"/>
                  </a:lnTo>
                  <a:lnTo>
                    <a:pt x="356" y="350"/>
                  </a:lnTo>
                  <a:lnTo>
                    <a:pt x="356" y="347"/>
                  </a:lnTo>
                  <a:lnTo>
                    <a:pt x="355" y="344"/>
                  </a:lnTo>
                  <a:lnTo>
                    <a:pt x="357" y="337"/>
                  </a:lnTo>
                  <a:lnTo>
                    <a:pt x="359" y="335"/>
                  </a:lnTo>
                  <a:lnTo>
                    <a:pt x="359" y="332"/>
                  </a:lnTo>
                  <a:lnTo>
                    <a:pt x="360" y="328"/>
                  </a:lnTo>
                  <a:lnTo>
                    <a:pt x="362" y="324"/>
                  </a:lnTo>
                  <a:lnTo>
                    <a:pt x="362" y="322"/>
                  </a:lnTo>
                  <a:lnTo>
                    <a:pt x="363" y="320"/>
                  </a:lnTo>
                  <a:lnTo>
                    <a:pt x="366" y="316"/>
                  </a:lnTo>
                  <a:lnTo>
                    <a:pt x="368" y="315"/>
                  </a:lnTo>
                  <a:lnTo>
                    <a:pt x="372" y="310"/>
                  </a:lnTo>
                  <a:lnTo>
                    <a:pt x="373" y="308"/>
                  </a:lnTo>
                  <a:lnTo>
                    <a:pt x="373" y="305"/>
                  </a:lnTo>
                  <a:lnTo>
                    <a:pt x="370" y="299"/>
                  </a:lnTo>
                  <a:lnTo>
                    <a:pt x="370" y="296"/>
                  </a:lnTo>
                  <a:lnTo>
                    <a:pt x="371" y="293"/>
                  </a:lnTo>
                  <a:lnTo>
                    <a:pt x="372" y="290"/>
                  </a:lnTo>
                  <a:lnTo>
                    <a:pt x="372" y="287"/>
                  </a:lnTo>
                  <a:lnTo>
                    <a:pt x="374" y="283"/>
                  </a:lnTo>
                  <a:lnTo>
                    <a:pt x="374" y="281"/>
                  </a:lnTo>
                  <a:lnTo>
                    <a:pt x="375" y="279"/>
                  </a:lnTo>
                  <a:lnTo>
                    <a:pt x="375" y="275"/>
                  </a:lnTo>
                  <a:lnTo>
                    <a:pt x="377" y="270"/>
                  </a:lnTo>
                  <a:lnTo>
                    <a:pt x="377" y="268"/>
                  </a:lnTo>
                  <a:lnTo>
                    <a:pt x="378" y="264"/>
                  </a:lnTo>
                  <a:lnTo>
                    <a:pt x="382" y="260"/>
                  </a:lnTo>
                  <a:lnTo>
                    <a:pt x="384" y="256"/>
                  </a:lnTo>
                  <a:lnTo>
                    <a:pt x="387" y="252"/>
                  </a:lnTo>
                  <a:lnTo>
                    <a:pt x="387" y="248"/>
                  </a:lnTo>
                  <a:lnTo>
                    <a:pt x="389" y="246"/>
                  </a:lnTo>
                  <a:lnTo>
                    <a:pt x="389" y="244"/>
                  </a:lnTo>
                  <a:lnTo>
                    <a:pt x="390" y="243"/>
                  </a:lnTo>
                  <a:lnTo>
                    <a:pt x="390" y="241"/>
                  </a:lnTo>
                  <a:lnTo>
                    <a:pt x="391" y="238"/>
                  </a:lnTo>
                  <a:lnTo>
                    <a:pt x="392" y="237"/>
                  </a:lnTo>
                  <a:lnTo>
                    <a:pt x="397" y="234"/>
                  </a:lnTo>
                  <a:lnTo>
                    <a:pt x="396" y="232"/>
                  </a:lnTo>
                  <a:lnTo>
                    <a:pt x="397" y="230"/>
                  </a:lnTo>
                  <a:lnTo>
                    <a:pt x="399" y="229"/>
                  </a:lnTo>
                  <a:lnTo>
                    <a:pt x="398" y="227"/>
                  </a:lnTo>
                  <a:lnTo>
                    <a:pt x="398" y="224"/>
                  </a:lnTo>
                  <a:lnTo>
                    <a:pt x="400" y="220"/>
                  </a:lnTo>
                  <a:lnTo>
                    <a:pt x="403" y="219"/>
                  </a:lnTo>
                  <a:lnTo>
                    <a:pt x="403" y="216"/>
                  </a:lnTo>
                  <a:lnTo>
                    <a:pt x="403" y="213"/>
                  </a:lnTo>
                  <a:lnTo>
                    <a:pt x="404" y="213"/>
                  </a:lnTo>
                  <a:lnTo>
                    <a:pt x="406" y="211"/>
                  </a:lnTo>
                  <a:lnTo>
                    <a:pt x="408" y="212"/>
                  </a:lnTo>
                  <a:lnTo>
                    <a:pt x="410" y="211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8" y="204"/>
                  </a:lnTo>
                  <a:lnTo>
                    <a:pt x="410" y="206"/>
                  </a:lnTo>
                  <a:lnTo>
                    <a:pt x="411" y="204"/>
                  </a:lnTo>
                  <a:lnTo>
                    <a:pt x="410" y="203"/>
                  </a:lnTo>
                  <a:lnTo>
                    <a:pt x="410" y="202"/>
                  </a:lnTo>
                  <a:lnTo>
                    <a:pt x="411" y="197"/>
                  </a:lnTo>
                  <a:lnTo>
                    <a:pt x="411" y="195"/>
                  </a:lnTo>
                  <a:lnTo>
                    <a:pt x="413" y="195"/>
                  </a:lnTo>
                  <a:lnTo>
                    <a:pt x="413" y="197"/>
                  </a:lnTo>
                  <a:lnTo>
                    <a:pt x="414" y="196"/>
                  </a:lnTo>
                  <a:lnTo>
                    <a:pt x="414" y="191"/>
                  </a:lnTo>
                  <a:lnTo>
                    <a:pt x="415" y="190"/>
                  </a:lnTo>
                  <a:lnTo>
                    <a:pt x="414" y="189"/>
                  </a:lnTo>
                  <a:lnTo>
                    <a:pt x="413" y="188"/>
                  </a:lnTo>
                  <a:lnTo>
                    <a:pt x="412" y="190"/>
                  </a:lnTo>
                  <a:lnTo>
                    <a:pt x="409" y="190"/>
                  </a:lnTo>
                  <a:lnTo>
                    <a:pt x="408" y="189"/>
                  </a:lnTo>
                  <a:lnTo>
                    <a:pt x="407" y="192"/>
                  </a:lnTo>
                  <a:lnTo>
                    <a:pt x="404" y="192"/>
                  </a:lnTo>
                  <a:lnTo>
                    <a:pt x="403" y="196"/>
                  </a:lnTo>
                  <a:lnTo>
                    <a:pt x="403" y="200"/>
                  </a:lnTo>
                  <a:lnTo>
                    <a:pt x="402" y="200"/>
                  </a:lnTo>
                  <a:lnTo>
                    <a:pt x="398" y="203"/>
                  </a:lnTo>
                  <a:lnTo>
                    <a:pt x="394" y="202"/>
                  </a:lnTo>
                  <a:lnTo>
                    <a:pt x="392" y="208"/>
                  </a:lnTo>
                  <a:lnTo>
                    <a:pt x="392" y="212"/>
                  </a:lnTo>
                  <a:lnTo>
                    <a:pt x="390" y="212"/>
                  </a:lnTo>
                  <a:lnTo>
                    <a:pt x="390" y="215"/>
                  </a:lnTo>
                  <a:lnTo>
                    <a:pt x="389" y="217"/>
                  </a:lnTo>
                  <a:lnTo>
                    <a:pt x="388" y="219"/>
                  </a:lnTo>
                  <a:lnTo>
                    <a:pt x="385" y="222"/>
                  </a:lnTo>
                  <a:lnTo>
                    <a:pt x="384" y="226"/>
                  </a:lnTo>
                  <a:lnTo>
                    <a:pt x="382" y="230"/>
                  </a:lnTo>
                  <a:lnTo>
                    <a:pt x="381" y="231"/>
                  </a:lnTo>
                  <a:lnTo>
                    <a:pt x="383" y="234"/>
                  </a:lnTo>
                  <a:lnTo>
                    <a:pt x="383" y="239"/>
                  </a:lnTo>
                  <a:lnTo>
                    <a:pt x="379" y="234"/>
                  </a:lnTo>
                  <a:lnTo>
                    <a:pt x="377" y="234"/>
                  </a:lnTo>
                  <a:lnTo>
                    <a:pt x="375" y="237"/>
                  </a:lnTo>
                  <a:lnTo>
                    <a:pt x="374" y="236"/>
                  </a:lnTo>
                  <a:lnTo>
                    <a:pt x="371" y="237"/>
                  </a:lnTo>
                  <a:lnTo>
                    <a:pt x="370" y="240"/>
                  </a:lnTo>
                  <a:lnTo>
                    <a:pt x="369" y="238"/>
                  </a:lnTo>
                  <a:lnTo>
                    <a:pt x="368" y="237"/>
                  </a:lnTo>
                  <a:lnTo>
                    <a:pt x="365" y="239"/>
                  </a:lnTo>
                  <a:lnTo>
                    <a:pt x="364" y="242"/>
                  </a:lnTo>
                  <a:lnTo>
                    <a:pt x="362" y="245"/>
                  </a:lnTo>
                  <a:lnTo>
                    <a:pt x="360" y="247"/>
                  </a:lnTo>
                  <a:lnTo>
                    <a:pt x="357" y="252"/>
                  </a:lnTo>
                  <a:lnTo>
                    <a:pt x="357" y="255"/>
                  </a:lnTo>
                  <a:lnTo>
                    <a:pt x="354" y="257"/>
                  </a:lnTo>
                  <a:lnTo>
                    <a:pt x="353" y="260"/>
                  </a:lnTo>
                  <a:lnTo>
                    <a:pt x="350" y="260"/>
                  </a:lnTo>
                  <a:lnTo>
                    <a:pt x="347" y="263"/>
                  </a:lnTo>
                  <a:lnTo>
                    <a:pt x="346" y="263"/>
                  </a:lnTo>
                  <a:lnTo>
                    <a:pt x="344" y="266"/>
                  </a:lnTo>
                  <a:lnTo>
                    <a:pt x="340" y="272"/>
                  </a:lnTo>
                  <a:lnTo>
                    <a:pt x="337" y="273"/>
                  </a:lnTo>
                  <a:lnTo>
                    <a:pt x="334" y="271"/>
                  </a:lnTo>
                  <a:lnTo>
                    <a:pt x="332" y="270"/>
                  </a:lnTo>
                  <a:lnTo>
                    <a:pt x="332" y="268"/>
                  </a:lnTo>
                  <a:lnTo>
                    <a:pt x="333" y="267"/>
                  </a:lnTo>
                  <a:lnTo>
                    <a:pt x="335" y="263"/>
                  </a:lnTo>
                  <a:lnTo>
                    <a:pt x="334" y="260"/>
                  </a:lnTo>
                  <a:lnTo>
                    <a:pt x="335" y="257"/>
                  </a:lnTo>
                  <a:lnTo>
                    <a:pt x="336" y="256"/>
                  </a:lnTo>
                  <a:lnTo>
                    <a:pt x="337" y="252"/>
                  </a:lnTo>
                  <a:lnTo>
                    <a:pt x="337" y="250"/>
                  </a:lnTo>
                  <a:lnTo>
                    <a:pt x="340" y="247"/>
                  </a:lnTo>
                  <a:lnTo>
                    <a:pt x="343" y="240"/>
                  </a:lnTo>
                  <a:lnTo>
                    <a:pt x="346" y="238"/>
                  </a:lnTo>
                  <a:lnTo>
                    <a:pt x="348" y="233"/>
                  </a:lnTo>
                  <a:lnTo>
                    <a:pt x="347" y="230"/>
                  </a:lnTo>
                  <a:lnTo>
                    <a:pt x="349" y="227"/>
                  </a:lnTo>
                  <a:lnTo>
                    <a:pt x="353" y="225"/>
                  </a:lnTo>
                  <a:lnTo>
                    <a:pt x="359" y="224"/>
                  </a:lnTo>
                  <a:lnTo>
                    <a:pt x="364" y="223"/>
                  </a:lnTo>
                  <a:lnTo>
                    <a:pt x="364" y="219"/>
                  </a:lnTo>
                  <a:lnTo>
                    <a:pt x="364" y="216"/>
                  </a:lnTo>
                  <a:lnTo>
                    <a:pt x="365" y="212"/>
                  </a:lnTo>
                  <a:lnTo>
                    <a:pt x="367" y="211"/>
                  </a:lnTo>
                  <a:lnTo>
                    <a:pt x="364" y="209"/>
                  </a:lnTo>
                  <a:lnTo>
                    <a:pt x="362" y="209"/>
                  </a:lnTo>
                  <a:lnTo>
                    <a:pt x="360" y="205"/>
                  </a:lnTo>
                  <a:lnTo>
                    <a:pt x="358" y="203"/>
                  </a:lnTo>
                  <a:lnTo>
                    <a:pt x="355" y="201"/>
                  </a:lnTo>
                  <a:lnTo>
                    <a:pt x="355" y="199"/>
                  </a:lnTo>
                  <a:lnTo>
                    <a:pt x="356" y="198"/>
                  </a:lnTo>
                  <a:lnTo>
                    <a:pt x="356" y="195"/>
                  </a:lnTo>
                  <a:lnTo>
                    <a:pt x="357" y="194"/>
                  </a:lnTo>
                  <a:lnTo>
                    <a:pt x="358" y="190"/>
                  </a:lnTo>
                  <a:lnTo>
                    <a:pt x="360" y="188"/>
                  </a:lnTo>
                  <a:lnTo>
                    <a:pt x="363" y="183"/>
                  </a:lnTo>
                  <a:lnTo>
                    <a:pt x="362" y="180"/>
                  </a:lnTo>
                  <a:lnTo>
                    <a:pt x="359" y="177"/>
                  </a:lnTo>
                  <a:lnTo>
                    <a:pt x="357" y="179"/>
                  </a:lnTo>
                  <a:lnTo>
                    <a:pt x="354" y="182"/>
                  </a:lnTo>
                  <a:lnTo>
                    <a:pt x="351" y="182"/>
                  </a:lnTo>
                  <a:lnTo>
                    <a:pt x="348" y="182"/>
                  </a:lnTo>
                  <a:lnTo>
                    <a:pt x="347" y="183"/>
                  </a:lnTo>
                  <a:lnTo>
                    <a:pt x="344" y="180"/>
                  </a:lnTo>
                  <a:lnTo>
                    <a:pt x="346" y="177"/>
                  </a:lnTo>
                  <a:lnTo>
                    <a:pt x="346" y="176"/>
                  </a:lnTo>
                  <a:lnTo>
                    <a:pt x="346" y="172"/>
                  </a:lnTo>
                  <a:lnTo>
                    <a:pt x="348" y="170"/>
                  </a:lnTo>
                  <a:lnTo>
                    <a:pt x="350" y="169"/>
                  </a:lnTo>
                  <a:lnTo>
                    <a:pt x="351" y="165"/>
                  </a:lnTo>
                  <a:lnTo>
                    <a:pt x="350" y="164"/>
                  </a:lnTo>
                  <a:lnTo>
                    <a:pt x="350" y="161"/>
                  </a:lnTo>
                  <a:lnTo>
                    <a:pt x="348" y="159"/>
                  </a:lnTo>
                  <a:lnTo>
                    <a:pt x="348" y="158"/>
                  </a:lnTo>
                  <a:lnTo>
                    <a:pt x="351" y="159"/>
                  </a:lnTo>
                  <a:lnTo>
                    <a:pt x="352" y="154"/>
                  </a:lnTo>
                  <a:lnTo>
                    <a:pt x="350" y="150"/>
                  </a:lnTo>
                  <a:lnTo>
                    <a:pt x="349" y="149"/>
                  </a:lnTo>
                  <a:lnTo>
                    <a:pt x="349" y="147"/>
                  </a:lnTo>
                  <a:lnTo>
                    <a:pt x="351" y="146"/>
                  </a:lnTo>
                  <a:lnTo>
                    <a:pt x="351" y="145"/>
                  </a:lnTo>
                  <a:lnTo>
                    <a:pt x="350" y="143"/>
                  </a:lnTo>
                  <a:lnTo>
                    <a:pt x="350" y="142"/>
                  </a:lnTo>
                  <a:lnTo>
                    <a:pt x="346" y="140"/>
                  </a:lnTo>
                  <a:lnTo>
                    <a:pt x="346" y="138"/>
                  </a:lnTo>
                  <a:lnTo>
                    <a:pt x="345" y="137"/>
                  </a:lnTo>
                  <a:lnTo>
                    <a:pt x="340" y="137"/>
                  </a:lnTo>
                  <a:lnTo>
                    <a:pt x="339" y="137"/>
                  </a:lnTo>
                  <a:lnTo>
                    <a:pt x="336" y="135"/>
                  </a:lnTo>
                  <a:lnTo>
                    <a:pt x="336" y="132"/>
                  </a:lnTo>
                  <a:lnTo>
                    <a:pt x="332" y="133"/>
                  </a:lnTo>
                  <a:lnTo>
                    <a:pt x="331" y="134"/>
                  </a:lnTo>
                  <a:lnTo>
                    <a:pt x="327" y="133"/>
                  </a:lnTo>
                  <a:lnTo>
                    <a:pt x="326" y="131"/>
                  </a:lnTo>
                  <a:lnTo>
                    <a:pt x="324" y="130"/>
                  </a:lnTo>
                  <a:lnTo>
                    <a:pt x="324" y="129"/>
                  </a:lnTo>
                  <a:lnTo>
                    <a:pt x="328" y="124"/>
                  </a:lnTo>
                  <a:lnTo>
                    <a:pt x="329" y="123"/>
                  </a:lnTo>
                  <a:lnTo>
                    <a:pt x="326" y="123"/>
                  </a:lnTo>
                  <a:lnTo>
                    <a:pt x="326" y="121"/>
                  </a:lnTo>
                  <a:lnTo>
                    <a:pt x="327" y="119"/>
                  </a:lnTo>
                  <a:lnTo>
                    <a:pt x="324" y="118"/>
                  </a:lnTo>
                  <a:lnTo>
                    <a:pt x="324" y="116"/>
                  </a:lnTo>
                  <a:lnTo>
                    <a:pt x="319" y="115"/>
                  </a:lnTo>
                  <a:lnTo>
                    <a:pt x="317" y="115"/>
                  </a:lnTo>
                  <a:lnTo>
                    <a:pt x="316" y="113"/>
                  </a:lnTo>
                  <a:lnTo>
                    <a:pt x="312" y="115"/>
                  </a:lnTo>
                  <a:lnTo>
                    <a:pt x="310" y="114"/>
                  </a:lnTo>
                  <a:lnTo>
                    <a:pt x="305" y="111"/>
                  </a:lnTo>
                  <a:lnTo>
                    <a:pt x="302" y="112"/>
                  </a:lnTo>
                  <a:lnTo>
                    <a:pt x="299" y="110"/>
                  </a:lnTo>
                  <a:lnTo>
                    <a:pt x="297" y="110"/>
                  </a:lnTo>
                  <a:lnTo>
                    <a:pt x="295" y="107"/>
                  </a:lnTo>
                  <a:lnTo>
                    <a:pt x="293" y="108"/>
                  </a:lnTo>
                  <a:lnTo>
                    <a:pt x="291" y="107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6" y="111"/>
                  </a:lnTo>
                  <a:lnTo>
                    <a:pt x="283" y="111"/>
                  </a:lnTo>
                  <a:lnTo>
                    <a:pt x="282" y="108"/>
                  </a:lnTo>
                  <a:lnTo>
                    <a:pt x="277" y="106"/>
                  </a:lnTo>
                  <a:lnTo>
                    <a:pt x="274" y="107"/>
                  </a:lnTo>
                  <a:lnTo>
                    <a:pt x="270" y="106"/>
                  </a:lnTo>
                  <a:lnTo>
                    <a:pt x="269" y="104"/>
                  </a:lnTo>
                  <a:lnTo>
                    <a:pt x="249" y="94"/>
                  </a:lnTo>
                  <a:lnTo>
                    <a:pt x="247" y="93"/>
                  </a:lnTo>
                  <a:lnTo>
                    <a:pt x="218" y="84"/>
                  </a:lnTo>
                  <a:lnTo>
                    <a:pt x="185" y="76"/>
                  </a:lnTo>
                  <a:lnTo>
                    <a:pt x="168" y="71"/>
                  </a:lnTo>
                  <a:lnTo>
                    <a:pt x="168" y="69"/>
                  </a:lnTo>
                  <a:lnTo>
                    <a:pt x="167" y="67"/>
                  </a:lnTo>
                  <a:lnTo>
                    <a:pt x="166" y="63"/>
                  </a:lnTo>
                  <a:lnTo>
                    <a:pt x="166" y="59"/>
                  </a:lnTo>
                  <a:lnTo>
                    <a:pt x="165" y="59"/>
                  </a:lnTo>
                  <a:lnTo>
                    <a:pt x="162" y="53"/>
                  </a:lnTo>
                  <a:lnTo>
                    <a:pt x="158" y="53"/>
                  </a:lnTo>
                  <a:lnTo>
                    <a:pt x="156" y="51"/>
                  </a:lnTo>
                  <a:lnTo>
                    <a:pt x="153" y="51"/>
                  </a:lnTo>
                  <a:lnTo>
                    <a:pt x="154" y="48"/>
                  </a:lnTo>
                  <a:lnTo>
                    <a:pt x="152" y="46"/>
                  </a:lnTo>
                  <a:lnTo>
                    <a:pt x="151" y="48"/>
                  </a:lnTo>
                  <a:lnTo>
                    <a:pt x="147" y="49"/>
                  </a:lnTo>
                  <a:lnTo>
                    <a:pt x="145" y="45"/>
                  </a:lnTo>
                  <a:lnTo>
                    <a:pt x="144" y="45"/>
                  </a:lnTo>
                  <a:lnTo>
                    <a:pt x="139" y="43"/>
                  </a:lnTo>
                  <a:lnTo>
                    <a:pt x="137" y="44"/>
                  </a:lnTo>
                  <a:lnTo>
                    <a:pt x="132" y="41"/>
                  </a:lnTo>
                  <a:lnTo>
                    <a:pt x="124" y="33"/>
                  </a:lnTo>
                  <a:lnTo>
                    <a:pt x="120" y="32"/>
                  </a:lnTo>
                  <a:lnTo>
                    <a:pt x="121" y="34"/>
                  </a:lnTo>
                  <a:lnTo>
                    <a:pt x="116" y="38"/>
                  </a:lnTo>
                  <a:lnTo>
                    <a:pt x="114" y="39"/>
                  </a:lnTo>
                  <a:lnTo>
                    <a:pt x="110" y="41"/>
                  </a:lnTo>
                  <a:lnTo>
                    <a:pt x="106" y="44"/>
                  </a:lnTo>
                  <a:lnTo>
                    <a:pt x="104" y="43"/>
                  </a:lnTo>
                  <a:lnTo>
                    <a:pt x="104" y="41"/>
                  </a:lnTo>
                  <a:lnTo>
                    <a:pt x="106" y="38"/>
                  </a:lnTo>
                  <a:lnTo>
                    <a:pt x="107" y="33"/>
                  </a:lnTo>
                  <a:lnTo>
                    <a:pt x="111" y="32"/>
                  </a:lnTo>
                  <a:lnTo>
                    <a:pt x="112" y="31"/>
                  </a:lnTo>
                  <a:lnTo>
                    <a:pt x="111" y="28"/>
                  </a:lnTo>
                  <a:lnTo>
                    <a:pt x="109" y="23"/>
                  </a:lnTo>
                  <a:lnTo>
                    <a:pt x="111" y="22"/>
                  </a:lnTo>
                  <a:lnTo>
                    <a:pt x="112" y="19"/>
                  </a:lnTo>
                  <a:lnTo>
                    <a:pt x="113" y="19"/>
                  </a:lnTo>
                  <a:lnTo>
                    <a:pt x="113" y="18"/>
                  </a:lnTo>
                  <a:lnTo>
                    <a:pt x="116" y="16"/>
                  </a:lnTo>
                  <a:lnTo>
                    <a:pt x="117" y="12"/>
                  </a:lnTo>
                  <a:lnTo>
                    <a:pt x="120" y="8"/>
                  </a:lnTo>
                  <a:lnTo>
                    <a:pt x="117" y="6"/>
                  </a:lnTo>
                  <a:lnTo>
                    <a:pt x="116" y="4"/>
                  </a:lnTo>
                  <a:lnTo>
                    <a:pt x="113" y="3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1"/>
                  </a:lnTo>
                  <a:lnTo>
                    <a:pt x="105" y="4"/>
                  </a:lnTo>
                  <a:lnTo>
                    <a:pt x="102" y="2"/>
                  </a:lnTo>
                  <a:lnTo>
                    <a:pt x="100" y="5"/>
                  </a:lnTo>
                  <a:lnTo>
                    <a:pt x="98" y="7"/>
                  </a:lnTo>
                  <a:lnTo>
                    <a:pt x="98" y="8"/>
                  </a:lnTo>
                  <a:lnTo>
                    <a:pt x="95" y="10"/>
                  </a:lnTo>
                  <a:lnTo>
                    <a:pt x="93" y="10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6" y="13"/>
                  </a:lnTo>
                  <a:lnTo>
                    <a:pt x="84" y="11"/>
                  </a:lnTo>
                  <a:lnTo>
                    <a:pt x="82" y="11"/>
                  </a:lnTo>
                  <a:lnTo>
                    <a:pt x="80" y="14"/>
                  </a:lnTo>
                  <a:lnTo>
                    <a:pt x="78" y="15"/>
                  </a:lnTo>
                  <a:lnTo>
                    <a:pt x="74" y="17"/>
                  </a:lnTo>
                  <a:lnTo>
                    <a:pt x="72" y="19"/>
                  </a:lnTo>
                  <a:lnTo>
                    <a:pt x="68" y="19"/>
                  </a:lnTo>
                  <a:lnTo>
                    <a:pt x="67" y="20"/>
                  </a:lnTo>
                  <a:lnTo>
                    <a:pt x="60" y="23"/>
                  </a:lnTo>
                  <a:lnTo>
                    <a:pt x="56" y="23"/>
                  </a:lnTo>
                  <a:lnTo>
                    <a:pt x="50" y="26"/>
                  </a:lnTo>
                  <a:lnTo>
                    <a:pt x="41" y="29"/>
                  </a:lnTo>
                  <a:lnTo>
                    <a:pt x="38" y="31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27" y="32"/>
                  </a:lnTo>
                  <a:lnTo>
                    <a:pt x="25" y="32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15" y="24"/>
                  </a:lnTo>
                  <a:lnTo>
                    <a:pt x="12" y="24"/>
                  </a:lnTo>
                  <a:lnTo>
                    <a:pt x="11" y="26"/>
                  </a:lnTo>
                  <a:lnTo>
                    <a:pt x="11" y="29"/>
                  </a:lnTo>
                  <a:lnTo>
                    <a:pt x="7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7" y="33"/>
                  </a:lnTo>
                  <a:lnTo>
                    <a:pt x="6" y="35"/>
                  </a:lnTo>
                  <a:lnTo>
                    <a:pt x="1" y="35"/>
                  </a:lnTo>
                  <a:lnTo>
                    <a:pt x="0" y="34"/>
                  </a:lnTo>
                  <a:lnTo>
                    <a:pt x="0" y="279"/>
                  </a:lnTo>
                  <a:lnTo>
                    <a:pt x="6" y="283"/>
                  </a:lnTo>
                  <a:lnTo>
                    <a:pt x="12" y="28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66841">
              <a:extLst>
                <a:ext uri="{FF2B5EF4-FFF2-40B4-BE49-F238E27FC236}">
                  <a16:creationId xmlns:a16="http://schemas.microsoft.com/office/drawing/2014/main" id="{B2259909-8504-CA0E-623B-58FA30E21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2949575"/>
              <a:ext cx="327025" cy="527050"/>
            </a:xfrm>
            <a:custGeom>
              <a:avLst/>
              <a:gdLst>
                <a:gd name="T0" fmla="*/ 90 w 206"/>
                <a:gd name="T1" fmla="*/ 330 h 332"/>
                <a:gd name="T2" fmla="*/ 86 w 206"/>
                <a:gd name="T3" fmla="*/ 320 h 332"/>
                <a:gd name="T4" fmla="*/ 93 w 206"/>
                <a:gd name="T5" fmla="*/ 313 h 332"/>
                <a:gd name="T6" fmla="*/ 92 w 206"/>
                <a:gd name="T7" fmla="*/ 311 h 332"/>
                <a:gd name="T8" fmla="*/ 92 w 206"/>
                <a:gd name="T9" fmla="*/ 297 h 332"/>
                <a:gd name="T10" fmla="*/ 93 w 206"/>
                <a:gd name="T11" fmla="*/ 293 h 332"/>
                <a:gd name="T12" fmla="*/ 84 w 206"/>
                <a:gd name="T13" fmla="*/ 295 h 332"/>
                <a:gd name="T14" fmla="*/ 87 w 206"/>
                <a:gd name="T15" fmla="*/ 287 h 332"/>
                <a:gd name="T16" fmla="*/ 82 w 206"/>
                <a:gd name="T17" fmla="*/ 291 h 332"/>
                <a:gd name="T18" fmla="*/ 82 w 206"/>
                <a:gd name="T19" fmla="*/ 280 h 332"/>
                <a:gd name="T20" fmla="*/ 83 w 206"/>
                <a:gd name="T21" fmla="*/ 271 h 332"/>
                <a:gd name="T22" fmla="*/ 94 w 206"/>
                <a:gd name="T23" fmla="*/ 272 h 332"/>
                <a:gd name="T24" fmla="*/ 91 w 206"/>
                <a:gd name="T25" fmla="*/ 267 h 332"/>
                <a:gd name="T26" fmla="*/ 100 w 206"/>
                <a:gd name="T27" fmla="*/ 261 h 332"/>
                <a:gd name="T28" fmla="*/ 100 w 206"/>
                <a:gd name="T29" fmla="*/ 247 h 332"/>
                <a:gd name="T30" fmla="*/ 100 w 206"/>
                <a:gd name="T31" fmla="*/ 239 h 332"/>
                <a:gd name="T32" fmla="*/ 104 w 206"/>
                <a:gd name="T33" fmla="*/ 238 h 332"/>
                <a:gd name="T34" fmla="*/ 106 w 206"/>
                <a:gd name="T35" fmla="*/ 230 h 332"/>
                <a:gd name="T36" fmla="*/ 111 w 206"/>
                <a:gd name="T37" fmla="*/ 226 h 332"/>
                <a:gd name="T38" fmla="*/ 109 w 206"/>
                <a:gd name="T39" fmla="*/ 222 h 332"/>
                <a:gd name="T40" fmla="*/ 108 w 206"/>
                <a:gd name="T41" fmla="*/ 217 h 332"/>
                <a:gd name="T42" fmla="*/ 119 w 206"/>
                <a:gd name="T43" fmla="*/ 213 h 332"/>
                <a:gd name="T44" fmla="*/ 123 w 206"/>
                <a:gd name="T45" fmla="*/ 205 h 332"/>
                <a:gd name="T46" fmla="*/ 126 w 206"/>
                <a:gd name="T47" fmla="*/ 204 h 332"/>
                <a:gd name="T48" fmla="*/ 132 w 206"/>
                <a:gd name="T49" fmla="*/ 193 h 332"/>
                <a:gd name="T50" fmla="*/ 133 w 206"/>
                <a:gd name="T51" fmla="*/ 178 h 332"/>
                <a:gd name="T52" fmla="*/ 136 w 206"/>
                <a:gd name="T53" fmla="*/ 180 h 332"/>
                <a:gd name="T54" fmla="*/ 136 w 206"/>
                <a:gd name="T55" fmla="*/ 173 h 332"/>
                <a:gd name="T56" fmla="*/ 139 w 206"/>
                <a:gd name="T57" fmla="*/ 163 h 332"/>
                <a:gd name="T58" fmla="*/ 143 w 206"/>
                <a:gd name="T59" fmla="*/ 168 h 332"/>
                <a:gd name="T60" fmla="*/ 145 w 206"/>
                <a:gd name="T61" fmla="*/ 156 h 332"/>
                <a:gd name="T62" fmla="*/ 154 w 206"/>
                <a:gd name="T63" fmla="*/ 158 h 332"/>
                <a:gd name="T64" fmla="*/ 154 w 206"/>
                <a:gd name="T65" fmla="*/ 145 h 332"/>
                <a:gd name="T66" fmla="*/ 166 w 206"/>
                <a:gd name="T67" fmla="*/ 134 h 332"/>
                <a:gd name="T68" fmla="*/ 173 w 206"/>
                <a:gd name="T69" fmla="*/ 130 h 332"/>
                <a:gd name="T70" fmla="*/ 169 w 206"/>
                <a:gd name="T71" fmla="*/ 120 h 332"/>
                <a:gd name="T72" fmla="*/ 169 w 206"/>
                <a:gd name="T73" fmla="*/ 111 h 332"/>
                <a:gd name="T74" fmla="*/ 165 w 206"/>
                <a:gd name="T75" fmla="*/ 107 h 332"/>
                <a:gd name="T76" fmla="*/ 173 w 206"/>
                <a:gd name="T77" fmla="*/ 99 h 332"/>
                <a:gd name="T78" fmla="*/ 175 w 206"/>
                <a:gd name="T79" fmla="*/ 96 h 332"/>
                <a:gd name="T80" fmla="*/ 182 w 206"/>
                <a:gd name="T81" fmla="*/ 94 h 332"/>
                <a:gd name="T82" fmla="*/ 183 w 206"/>
                <a:gd name="T83" fmla="*/ 87 h 332"/>
                <a:gd name="T84" fmla="*/ 188 w 206"/>
                <a:gd name="T85" fmla="*/ 81 h 332"/>
                <a:gd name="T86" fmla="*/ 186 w 206"/>
                <a:gd name="T87" fmla="*/ 72 h 332"/>
                <a:gd name="T88" fmla="*/ 195 w 206"/>
                <a:gd name="T89" fmla="*/ 68 h 332"/>
                <a:gd name="T90" fmla="*/ 196 w 206"/>
                <a:gd name="T91" fmla="*/ 60 h 332"/>
                <a:gd name="T92" fmla="*/ 206 w 206"/>
                <a:gd name="T93" fmla="*/ 57 h 332"/>
                <a:gd name="T94" fmla="*/ 149 w 206"/>
                <a:gd name="T95" fmla="*/ 49 h 332"/>
                <a:gd name="T96" fmla="*/ 155 w 206"/>
                <a:gd name="T97" fmla="*/ 37 h 332"/>
                <a:gd name="T98" fmla="*/ 164 w 206"/>
                <a:gd name="T99" fmla="*/ 28 h 332"/>
                <a:gd name="T100" fmla="*/ 172 w 206"/>
                <a:gd name="T101" fmla="*/ 17 h 332"/>
                <a:gd name="T102" fmla="*/ 167 w 206"/>
                <a:gd name="T103" fmla="*/ 8 h 332"/>
                <a:gd name="T104" fmla="*/ 139 w 206"/>
                <a:gd name="T105" fmla="*/ 0 h 332"/>
                <a:gd name="T106" fmla="*/ 47 w 206"/>
                <a:gd name="T107" fmla="*/ 0 h 332"/>
                <a:gd name="T108" fmla="*/ 26 w 206"/>
                <a:gd name="T10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6" h="332">
                  <a:moveTo>
                    <a:pt x="26" y="332"/>
                  </a:moveTo>
                  <a:lnTo>
                    <a:pt x="51" y="332"/>
                  </a:lnTo>
                  <a:lnTo>
                    <a:pt x="60" y="332"/>
                  </a:lnTo>
                  <a:lnTo>
                    <a:pt x="87" y="332"/>
                  </a:lnTo>
                  <a:lnTo>
                    <a:pt x="87" y="332"/>
                  </a:lnTo>
                  <a:lnTo>
                    <a:pt x="90" y="330"/>
                  </a:lnTo>
                  <a:lnTo>
                    <a:pt x="90" y="327"/>
                  </a:lnTo>
                  <a:lnTo>
                    <a:pt x="88" y="325"/>
                  </a:lnTo>
                  <a:lnTo>
                    <a:pt x="86" y="325"/>
                  </a:lnTo>
                  <a:lnTo>
                    <a:pt x="85" y="322"/>
                  </a:lnTo>
                  <a:lnTo>
                    <a:pt x="84" y="321"/>
                  </a:lnTo>
                  <a:lnTo>
                    <a:pt x="86" y="320"/>
                  </a:lnTo>
                  <a:lnTo>
                    <a:pt x="87" y="320"/>
                  </a:lnTo>
                  <a:lnTo>
                    <a:pt x="88" y="320"/>
                  </a:lnTo>
                  <a:lnTo>
                    <a:pt x="92" y="320"/>
                  </a:lnTo>
                  <a:lnTo>
                    <a:pt x="94" y="320"/>
                  </a:lnTo>
                  <a:lnTo>
                    <a:pt x="94" y="317"/>
                  </a:lnTo>
                  <a:lnTo>
                    <a:pt x="93" y="313"/>
                  </a:lnTo>
                  <a:lnTo>
                    <a:pt x="94" y="313"/>
                  </a:lnTo>
                  <a:lnTo>
                    <a:pt x="97" y="309"/>
                  </a:lnTo>
                  <a:lnTo>
                    <a:pt x="97" y="307"/>
                  </a:lnTo>
                  <a:lnTo>
                    <a:pt x="95" y="306"/>
                  </a:lnTo>
                  <a:lnTo>
                    <a:pt x="94" y="307"/>
                  </a:lnTo>
                  <a:lnTo>
                    <a:pt x="92" y="311"/>
                  </a:lnTo>
                  <a:lnTo>
                    <a:pt x="91" y="310"/>
                  </a:lnTo>
                  <a:lnTo>
                    <a:pt x="90" y="306"/>
                  </a:lnTo>
                  <a:lnTo>
                    <a:pt x="89" y="305"/>
                  </a:lnTo>
                  <a:lnTo>
                    <a:pt x="89" y="300"/>
                  </a:lnTo>
                  <a:lnTo>
                    <a:pt x="91" y="299"/>
                  </a:lnTo>
                  <a:lnTo>
                    <a:pt x="92" y="297"/>
                  </a:lnTo>
                  <a:lnTo>
                    <a:pt x="95" y="295"/>
                  </a:lnTo>
                  <a:lnTo>
                    <a:pt x="96" y="293"/>
                  </a:lnTo>
                  <a:lnTo>
                    <a:pt x="96" y="292"/>
                  </a:lnTo>
                  <a:lnTo>
                    <a:pt x="95" y="291"/>
                  </a:lnTo>
                  <a:lnTo>
                    <a:pt x="94" y="291"/>
                  </a:lnTo>
                  <a:lnTo>
                    <a:pt x="93" y="293"/>
                  </a:lnTo>
                  <a:lnTo>
                    <a:pt x="93" y="294"/>
                  </a:lnTo>
                  <a:lnTo>
                    <a:pt x="91" y="297"/>
                  </a:lnTo>
                  <a:lnTo>
                    <a:pt x="89" y="297"/>
                  </a:lnTo>
                  <a:lnTo>
                    <a:pt x="87" y="297"/>
                  </a:lnTo>
                  <a:lnTo>
                    <a:pt x="85" y="297"/>
                  </a:lnTo>
                  <a:lnTo>
                    <a:pt x="84" y="295"/>
                  </a:lnTo>
                  <a:lnTo>
                    <a:pt x="85" y="294"/>
                  </a:lnTo>
                  <a:lnTo>
                    <a:pt x="86" y="294"/>
                  </a:lnTo>
                  <a:lnTo>
                    <a:pt x="90" y="293"/>
                  </a:lnTo>
                  <a:lnTo>
                    <a:pt x="91" y="291"/>
                  </a:lnTo>
                  <a:lnTo>
                    <a:pt x="90" y="289"/>
                  </a:lnTo>
                  <a:lnTo>
                    <a:pt x="87" y="287"/>
                  </a:lnTo>
                  <a:lnTo>
                    <a:pt x="86" y="288"/>
                  </a:lnTo>
                  <a:lnTo>
                    <a:pt x="86" y="291"/>
                  </a:lnTo>
                  <a:lnTo>
                    <a:pt x="86" y="292"/>
                  </a:lnTo>
                  <a:lnTo>
                    <a:pt x="84" y="292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4" y="290"/>
                  </a:lnTo>
                  <a:lnTo>
                    <a:pt x="86" y="286"/>
                  </a:lnTo>
                  <a:lnTo>
                    <a:pt x="86" y="285"/>
                  </a:lnTo>
                  <a:lnTo>
                    <a:pt x="83" y="283"/>
                  </a:lnTo>
                  <a:lnTo>
                    <a:pt x="82" y="281"/>
                  </a:lnTo>
                  <a:lnTo>
                    <a:pt x="82" y="280"/>
                  </a:lnTo>
                  <a:lnTo>
                    <a:pt x="86" y="279"/>
                  </a:lnTo>
                  <a:lnTo>
                    <a:pt x="88" y="279"/>
                  </a:lnTo>
                  <a:lnTo>
                    <a:pt x="90" y="277"/>
                  </a:lnTo>
                  <a:lnTo>
                    <a:pt x="89" y="275"/>
                  </a:lnTo>
                  <a:lnTo>
                    <a:pt x="86" y="273"/>
                  </a:lnTo>
                  <a:lnTo>
                    <a:pt x="83" y="271"/>
                  </a:lnTo>
                  <a:lnTo>
                    <a:pt x="82" y="270"/>
                  </a:lnTo>
                  <a:lnTo>
                    <a:pt x="83" y="268"/>
                  </a:lnTo>
                  <a:lnTo>
                    <a:pt x="84" y="267"/>
                  </a:lnTo>
                  <a:lnTo>
                    <a:pt x="87" y="267"/>
                  </a:lnTo>
                  <a:lnTo>
                    <a:pt x="90" y="270"/>
                  </a:lnTo>
                  <a:lnTo>
                    <a:pt x="94" y="272"/>
                  </a:lnTo>
                  <a:lnTo>
                    <a:pt x="98" y="270"/>
                  </a:lnTo>
                  <a:lnTo>
                    <a:pt x="99" y="269"/>
                  </a:lnTo>
                  <a:lnTo>
                    <a:pt x="97" y="267"/>
                  </a:lnTo>
                  <a:lnTo>
                    <a:pt x="95" y="266"/>
                  </a:lnTo>
                  <a:lnTo>
                    <a:pt x="93" y="267"/>
                  </a:lnTo>
                  <a:lnTo>
                    <a:pt x="91" y="267"/>
                  </a:lnTo>
                  <a:lnTo>
                    <a:pt x="88" y="265"/>
                  </a:lnTo>
                  <a:lnTo>
                    <a:pt x="89" y="260"/>
                  </a:lnTo>
                  <a:lnTo>
                    <a:pt x="92" y="261"/>
                  </a:lnTo>
                  <a:lnTo>
                    <a:pt x="96" y="260"/>
                  </a:lnTo>
                  <a:lnTo>
                    <a:pt x="99" y="262"/>
                  </a:lnTo>
                  <a:lnTo>
                    <a:pt x="100" y="261"/>
                  </a:lnTo>
                  <a:lnTo>
                    <a:pt x="100" y="259"/>
                  </a:lnTo>
                  <a:lnTo>
                    <a:pt x="100" y="258"/>
                  </a:lnTo>
                  <a:lnTo>
                    <a:pt x="97" y="256"/>
                  </a:lnTo>
                  <a:lnTo>
                    <a:pt x="95" y="253"/>
                  </a:lnTo>
                  <a:lnTo>
                    <a:pt x="95" y="253"/>
                  </a:lnTo>
                  <a:lnTo>
                    <a:pt x="100" y="247"/>
                  </a:lnTo>
                  <a:lnTo>
                    <a:pt x="99" y="245"/>
                  </a:lnTo>
                  <a:lnTo>
                    <a:pt x="94" y="243"/>
                  </a:lnTo>
                  <a:lnTo>
                    <a:pt x="93" y="241"/>
                  </a:lnTo>
                  <a:lnTo>
                    <a:pt x="95" y="240"/>
                  </a:lnTo>
                  <a:lnTo>
                    <a:pt x="97" y="240"/>
                  </a:lnTo>
                  <a:lnTo>
                    <a:pt x="100" y="239"/>
                  </a:lnTo>
                  <a:lnTo>
                    <a:pt x="100" y="242"/>
                  </a:lnTo>
                  <a:lnTo>
                    <a:pt x="101" y="243"/>
                  </a:lnTo>
                  <a:lnTo>
                    <a:pt x="103" y="241"/>
                  </a:lnTo>
                  <a:lnTo>
                    <a:pt x="101" y="239"/>
                  </a:lnTo>
                  <a:lnTo>
                    <a:pt x="100" y="238"/>
                  </a:lnTo>
                  <a:lnTo>
                    <a:pt x="104" y="238"/>
                  </a:lnTo>
                  <a:lnTo>
                    <a:pt x="108" y="237"/>
                  </a:lnTo>
                  <a:lnTo>
                    <a:pt x="109" y="236"/>
                  </a:lnTo>
                  <a:lnTo>
                    <a:pt x="109" y="233"/>
                  </a:lnTo>
                  <a:lnTo>
                    <a:pt x="111" y="231"/>
                  </a:lnTo>
                  <a:lnTo>
                    <a:pt x="109" y="230"/>
                  </a:lnTo>
                  <a:lnTo>
                    <a:pt x="106" y="230"/>
                  </a:lnTo>
                  <a:lnTo>
                    <a:pt x="104" y="229"/>
                  </a:lnTo>
                  <a:lnTo>
                    <a:pt x="103" y="227"/>
                  </a:lnTo>
                  <a:lnTo>
                    <a:pt x="103" y="226"/>
                  </a:lnTo>
                  <a:lnTo>
                    <a:pt x="107" y="224"/>
                  </a:lnTo>
                  <a:lnTo>
                    <a:pt x="108" y="225"/>
                  </a:lnTo>
                  <a:lnTo>
                    <a:pt x="111" y="226"/>
                  </a:lnTo>
                  <a:lnTo>
                    <a:pt x="113" y="226"/>
                  </a:lnTo>
                  <a:lnTo>
                    <a:pt x="114" y="226"/>
                  </a:lnTo>
                  <a:lnTo>
                    <a:pt x="115" y="225"/>
                  </a:lnTo>
                  <a:lnTo>
                    <a:pt x="114" y="222"/>
                  </a:lnTo>
                  <a:lnTo>
                    <a:pt x="112" y="222"/>
                  </a:lnTo>
                  <a:lnTo>
                    <a:pt x="109" y="222"/>
                  </a:lnTo>
                  <a:lnTo>
                    <a:pt x="107" y="221"/>
                  </a:lnTo>
                  <a:lnTo>
                    <a:pt x="105" y="219"/>
                  </a:lnTo>
                  <a:lnTo>
                    <a:pt x="105" y="217"/>
                  </a:lnTo>
                  <a:lnTo>
                    <a:pt x="106" y="216"/>
                  </a:lnTo>
                  <a:lnTo>
                    <a:pt x="107" y="216"/>
                  </a:lnTo>
                  <a:lnTo>
                    <a:pt x="108" y="217"/>
                  </a:lnTo>
                  <a:lnTo>
                    <a:pt x="110" y="219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9" y="213"/>
                  </a:lnTo>
                  <a:lnTo>
                    <a:pt x="121" y="210"/>
                  </a:lnTo>
                  <a:lnTo>
                    <a:pt x="120" y="208"/>
                  </a:lnTo>
                  <a:lnTo>
                    <a:pt x="119" y="207"/>
                  </a:lnTo>
                  <a:lnTo>
                    <a:pt x="119" y="205"/>
                  </a:lnTo>
                  <a:lnTo>
                    <a:pt x="120" y="205"/>
                  </a:lnTo>
                  <a:lnTo>
                    <a:pt x="123" y="205"/>
                  </a:lnTo>
                  <a:lnTo>
                    <a:pt x="125" y="204"/>
                  </a:lnTo>
                  <a:lnTo>
                    <a:pt x="124" y="208"/>
                  </a:lnTo>
                  <a:lnTo>
                    <a:pt x="125" y="209"/>
                  </a:lnTo>
                  <a:lnTo>
                    <a:pt x="126" y="208"/>
                  </a:lnTo>
                  <a:lnTo>
                    <a:pt x="126" y="206"/>
                  </a:lnTo>
                  <a:lnTo>
                    <a:pt x="126" y="204"/>
                  </a:lnTo>
                  <a:lnTo>
                    <a:pt x="130" y="202"/>
                  </a:lnTo>
                  <a:lnTo>
                    <a:pt x="133" y="200"/>
                  </a:lnTo>
                  <a:lnTo>
                    <a:pt x="134" y="199"/>
                  </a:lnTo>
                  <a:lnTo>
                    <a:pt x="134" y="197"/>
                  </a:lnTo>
                  <a:lnTo>
                    <a:pt x="133" y="196"/>
                  </a:lnTo>
                  <a:lnTo>
                    <a:pt x="132" y="193"/>
                  </a:lnTo>
                  <a:lnTo>
                    <a:pt x="133" y="190"/>
                  </a:lnTo>
                  <a:lnTo>
                    <a:pt x="136" y="188"/>
                  </a:lnTo>
                  <a:lnTo>
                    <a:pt x="136" y="186"/>
                  </a:lnTo>
                  <a:lnTo>
                    <a:pt x="134" y="184"/>
                  </a:lnTo>
                  <a:lnTo>
                    <a:pt x="132" y="181"/>
                  </a:lnTo>
                  <a:lnTo>
                    <a:pt x="133" y="178"/>
                  </a:lnTo>
                  <a:lnTo>
                    <a:pt x="132" y="175"/>
                  </a:lnTo>
                  <a:lnTo>
                    <a:pt x="134" y="173"/>
                  </a:lnTo>
                  <a:lnTo>
                    <a:pt x="135" y="173"/>
                  </a:lnTo>
                  <a:lnTo>
                    <a:pt x="137" y="174"/>
                  </a:lnTo>
                  <a:lnTo>
                    <a:pt x="135" y="177"/>
                  </a:lnTo>
                  <a:lnTo>
                    <a:pt x="136" y="180"/>
                  </a:lnTo>
                  <a:lnTo>
                    <a:pt x="139" y="180"/>
                  </a:lnTo>
                  <a:lnTo>
                    <a:pt x="142" y="175"/>
                  </a:lnTo>
                  <a:lnTo>
                    <a:pt x="142" y="173"/>
                  </a:lnTo>
                  <a:lnTo>
                    <a:pt x="140" y="173"/>
                  </a:lnTo>
                  <a:lnTo>
                    <a:pt x="138" y="173"/>
                  </a:lnTo>
                  <a:lnTo>
                    <a:pt x="136" y="173"/>
                  </a:lnTo>
                  <a:lnTo>
                    <a:pt x="134" y="171"/>
                  </a:lnTo>
                  <a:lnTo>
                    <a:pt x="135" y="169"/>
                  </a:lnTo>
                  <a:lnTo>
                    <a:pt x="137" y="168"/>
                  </a:lnTo>
                  <a:lnTo>
                    <a:pt x="136" y="164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39" y="166"/>
                  </a:lnTo>
                  <a:lnTo>
                    <a:pt x="138" y="168"/>
                  </a:lnTo>
                  <a:lnTo>
                    <a:pt x="138" y="170"/>
                  </a:lnTo>
                  <a:lnTo>
                    <a:pt x="139" y="171"/>
                  </a:lnTo>
                  <a:lnTo>
                    <a:pt x="142" y="170"/>
                  </a:lnTo>
                  <a:lnTo>
                    <a:pt x="143" y="168"/>
                  </a:lnTo>
                  <a:lnTo>
                    <a:pt x="141" y="163"/>
                  </a:lnTo>
                  <a:lnTo>
                    <a:pt x="143" y="161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2" y="155"/>
                  </a:lnTo>
                  <a:lnTo>
                    <a:pt x="145" y="156"/>
                  </a:lnTo>
                  <a:lnTo>
                    <a:pt x="145" y="157"/>
                  </a:lnTo>
                  <a:lnTo>
                    <a:pt x="145" y="160"/>
                  </a:lnTo>
                  <a:lnTo>
                    <a:pt x="145" y="160"/>
                  </a:lnTo>
                  <a:lnTo>
                    <a:pt x="152" y="158"/>
                  </a:lnTo>
                  <a:lnTo>
                    <a:pt x="154" y="160"/>
                  </a:lnTo>
                  <a:lnTo>
                    <a:pt x="154" y="158"/>
                  </a:lnTo>
                  <a:lnTo>
                    <a:pt x="153" y="157"/>
                  </a:lnTo>
                  <a:lnTo>
                    <a:pt x="159" y="153"/>
                  </a:lnTo>
                  <a:lnTo>
                    <a:pt x="159" y="150"/>
                  </a:lnTo>
                  <a:lnTo>
                    <a:pt x="159" y="148"/>
                  </a:lnTo>
                  <a:lnTo>
                    <a:pt x="155" y="147"/>
                  </a:lnTo>
                  <a:lnTo>
                    <a:pt x="154" y="145"/>
                  </a:lnTo>
                  <a:lnTo>
                    <a:pt x="154" y="143"/>
                  </a:lnTo>
                  <a:lnTo>
                    <a:pt x="155" y="141"/>
                  </a:lnTo>
                  <a:lnTo>
                    <a:pt x="162" y="141"/>
                  </a:lnTo>
                  <a:lnTo>
                    <a:pt x="164" y="141"/>
                  </a:lnTo>
                  <a:lnTo>
                    <a:pt x="164" y="139"/>
                  </a:lnTo>
                  <a:lnTo>
                    <a:pt x="166" y="134"/>
                  </a:lnTo>
                  <a:lnTo>
                    <a:pt x="166" y="132"/>
                  </a:lnTo>
                  <a:lnTo>
                    <a:pt x="167" y="132"/>
                  </a:lnTo>
                  <a:lnTo>
                    <a:pt x="170" y="134"/>
                  </a:lnTo>
                  <a:lnTo>
                    <a:pt x="172" y="133"/>
                  </a:lnTo>
                  <a:lnTo>
                    <a:pt x="173" y="132"/>
                  </a:lnTo>
                  <a:lnTo>
                    <a:pt x="173" y="130"/>
                  </a:lnTo>
                  <a:lnTo>
                    <a:pt x="171" y="129"/>
                  </a:lnTo>
                  <a:lnTo>
                    <a:pt x="169" y="126"/>
                  </a:lnTo>
                  <a:lnTo>
                    <a:pt x="170" y="125"/>
                  </a:lnTo>
                  <a:lnTo>
                    <a:pt x="172" y="122"/>
                  </a:lnTo>
                  <a:lnTo>
                    <a:pt x="170" y="120"/>
                  </a:lnTo>
                  <a:lnTo>
                    <a:pt x="169" y="120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6" y="118"/>
                  </a:lnTo>
                  <a:lnTo>
                    <a:pt x="166" y="117"/>
                  </a:lnTo>
                  <a:lnTo>
                    <a:pt x="169" y="116"/>
                  </a:lnTo>
                  <a:lnTo>
                    <a:pt x="169" y="111"/>
                  </a:lnTo>
                  <a:lnTo>
                    <a:pt x="172" y="107"/>
                  </a:lnTo>
                  <a:lnTo>
                    <a:pt x="169" y="105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6" y="108"/>
                  </a:lnTo>
                  <a:lnTo>
                    <a:pt x="165" y="107"/>
                  </a:lnTo>
                  <a:lnTo>
                    <a:pt x="166" y="104"/>
                  </a:lnTo>
                  <a:lnTo>
                    <a:pt x="167" y="102"/>
                  </a:lnTo>
                  <a:lnTo>
                    <a:pt x="168" y="99"/>
                  </a:lnTo>
                  <a:lnTo>
                    <a:pt x="169" y="98"/>
                  </a:lnTo>
                  <a:lnTo>
                    <a:pt x="171" y="98"/>
                  </a:lnTo>
                  <a:lnTo>
                    <a:pt x="173" y="99"/>
                  </a:lnTo>
                  <a:lnTo>
                    <a:pt x="172" y="103"/>
                  </a:lnTo>
                  <a:lnTo>
                    <a:pt x="174" y="106"/>
                  </a:lnTo>
                  <a:lnTo>
                    <a:pt x="176" y="103"/>
                  </a:lnTo>
                  <a:lnTo>
                    <a:pt x="177" y="99"/>
                  </a:lnTo>
                  <a:lnTo>
                    <a:pt x="176" y="98"/>
                  </a:lnTo>
                  <a:lnTo>
                    <a:pt x="175" y="96"/>
                  </a:lnTo>
                  <a:lnTo>
                    <a:pt x="175" y="94"/>
                  </a:lnTo>
                  <a:lnTo>
                    <a:pt x="175" y="92"/>
                  </a:lnTo>
                  <a:lnTo>
                    <a:pt x="178" y="91"/>
                  </a:lnTo>
                  <a:lnTo>
                    <a:pt x="179" y="91"/>
                  </a:lnTo>
                  <a:lnTo>
                    <a:pt x="181" y="93"/>
                  </a:lnTo>
                  <a:lnTo>
                    <a:pt x="182" y="94"/>
                  </a:lnTo>
                  <a:lnTo>
                    <a:pt x="185" y="95"/>
                  </a:lnTo>
                  <a:lnTo>
                    <a:pt x="186" y="94"/>
                  </a:lnTo>
                  <a:lnTo>
                    <a:pt x="185" y="92"/>
                  </a:lnTo>
                  <a:lnTo>
                    <a:pt x="183" y="92"/>
                  </a:lnTo>
                  <a:lnTo>
                    <a:pt x="182" y="88"/>
                  </a:lnTo>
                  <a:lnTo>
                    <a:pt x="183" y="87"/>
                  </a:lnTo>
                  <a:lnTo>
                    <a:pt x="186" y="85"/>
                  </a:lnTo>
                  <a:lnTo>
                    <a:pt x="187" y="85"/>
                  </a:lnTo>
                  <a:lnTo>
                    <a:pt x="190" y="83"/>
                  </a:lnTo>
                  <a:lnTo>
                    <a:pt x="190" y="81"/>
                  </a:lnTo>
                  <a:lnTo>
                    <a:pt x="190" y="80"/>
                  </a:lnTo>
                  <a:lnTo>
                    <a:pt x="188" y="81"/>
                  </a:lnTo>
                  <a:lnTo>
                    <a:pt x="185" y="81"/>
                  </a:lnTo>
                  <a:lnTo>
                    <a:pt x="184" y="81"/>
                  </a:lnTo>
                  <a:lnTo>
                    <a:pt x="182" y="78"/>
                  </a:lnTo>
                  <a:lnTo>
                    <a:pt x="181" y="74"/>
                  </a:lnTo>
                  <a:lnTo>
                    <a:pt x="182" y="74"/>
                  </a:lnTo>
                  <a:lnTo>
                    <a:pt x="186" y="72"/>
                  </a:lnTo>
                  <a:lnTo>
                    <a:pt x="189" y="74"/>
                  </a:lnTo>
                  <a:lnTo>
                    <a:pt x="190" y="72"/>
                  </a:lnTo>
                  <a:lnTo>
                    <a:pt x="192" y="72"/>
                  </a:lnTo>
                  <a:lnTo>
                    <a:pt x="193" y="70"/>
                  </a:lnTo>
                  <a:lnTo>
                    <a:pt x="194" y="68"/>
                  </a:lnTo>
                  <a:lnTo>
                    <a:pt x="195" y="68"/>
                  </a:lnTo>
                  <a:lnTo>
                    <a:pt x="197" y="67"/>
                  </a:lnTo>
                  <a:lnTo>
                    <a:pt x="198" y="68"/>
                  </a:lnTo>
                  <a:lnTo>
                    <a:pt x="202" y="66"/>
                  </a:lnTo>
                  <a:lnTo>
                    <a:pt x="201" y="64"/>
                  </a:lnTo>
                  <a:lnTo>
                    <a:pt x="196" y="62"/>
                  </a:lnTo>
                  <a:lnTo>
                    <a:pt x="196" y="60"/>
                  </a:lnTo>
                  <a:lnTo>
                    <a:pt x="196" y="58"/>
                  </a:lnTo>
                  <a:lnTo>
                    <a:pt x="199" y="57"/>
                  </a:lnTo>
                  <a:lnTo>
                    <a:pt x="201" y="57"/>
                  </a:lnTo>
                  <a:lnTo>
                    <a:pt x="203" y="58"/>
                  </a:lnTo>
                  <a:lnTo>
                    <a:pt x="205" y="59"/>
                  </a:lnTo>
                  <a:lnTo>
                    <a:pt x="206" y="57"/>
                  </a:lnTo>
                  <a:lnTo>
                    <a:pt x="205" y="55"/>
                  </a:lnTo>
                  <a:lnTo>
                    <a:pt x="201" y="52"/>
                  </a:lnTo>
                  <a:lnTo>
                    <a:pt x="200" y="50"/>
                  </a:lnTo>
                  <a:lnTo>
                    <a:pt x="199" y="49"/>
                  </a:lnTo>
                  <a:lnTo>
                    <a:pt x="168" y="49"/>
                  </a:lnTo>
                  <a:lnTo>
                    <a:pt x="149" y="49"/>
                  </a:lnTo>
                  <a:lnTo>
                    <a:pt x="151" y="46"/>
                  </a:lnTo>
                  <a:lnTo>
                    <a:pt x="152" y="43"/>
                  </a:lnTo>
                  <a:lnTo>
                    <a:pt x="152" y="41"/>
                  </a:lnTo>
                  <a:lnTo>
                    <a:pt x="153" y="40"/>
                  </a:lnTo>
                  <a:lnTo>
                    <a:pt x="155" y="39"/>
                  </a:lnTo>
                  <a:lnTo>
                    <a:pt x="155" y="37"/>
                  </a:lnTo>
                  <a:lnTo>
                    <a:pt x="159" y="36"/>
                  </a:lnTo>
                  <a:lnTo>
                    <a:pt x="161" y="34"/>
                  </a:lnTo>
                  <a:lnTo>
                    <a:pt x="160" y="32"/>
                  </a:lnTo>
                  <a:lnTo>
                    <a:pt x="162" y="30"/>
                  </a:lnTo>
                  <a:lnTo>
                    <a:pt x="163" y="29"/>
                  </a:lnTo>
                  <a:lnTo>
                    <a:pt x="164" y="28"/>
                  </a:lnTo>
                  <a:lnTo>
                    <a:pt x="167" y="27"/>
                  </a:lnTo>
                  <a:lnTo>
                    <a:pt x="168" y="24"/>
                  </a:lnTo>
                  <a:lnTo>
                    <a:pt x="169" y="23"/>
                  </a:lnTo>
                  <a:lnTo>
                    <a:pt x="171" y="22"/>
                  </a:lnTo>
                  <a:lnTo>
                    <a:pt x="173" y="19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3" y="14"/>
                  </a:lnTo>
                  <a:lnTo>
                    <a:pt x="173" y="11"/>
                  </a:lnTo>
                  <a:lnTo>
                    <a:pt x="172" y="9"/>
                  </a:lnTo>
                  <a:lnTo>
                    <a:pt x="169" y="9"/>
                  </a:lnTo>
                  <a:lnTo>
                    <a:pt x="167" y="8"/>
                  </a:lnTo>
                  <a:lnTo>
                    <a:pt x="167" y="6"/>
                  </a:lnTo>
                  <a:lnTo>
                    <a:pt x="167" y="3"/>
                  </a:lnTo>
                  <a:lnTo>
                    <a:pt x="166" y="1"/>
                  </a:lnTo>
                  <a:lnTo>
                    <a:pt x="166" y="1"/>
                  </a:lnTo>
                  <a:lnTo>
                    <a:pt x="161" y="1"/>
                  </a:lnTo>
                  <a:lnTo>
                    <a:pt x="139" y="0"/>
                  </a:lnTo>
                  <a:lnTo>
                    <a:pt x="123" y="0"/>
                  </a:lnTo>
                  <a:lnTo>
                    <a:pt x="103" y="0"/>
                  </a:lnTo>
                  <a:lnTo>
                    <a:pt x="90" y="1"/>
                  </a:lnTo>
                  <a:lnTo>
                    <a:pt x="69" y="1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23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5" y="332"/>
                  </a:lnTo>
                  <a:lnTo>
                    <a:pt x="26" y="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66842">
              <a:extLst>
                <a:ext uri="{FF2B5EF4-FFF2-40B4-BE49-F238E27FC236}">
                  <a16:creationId xmlns:a16="http://schemas.microsoft.com/office/drawing/2014/main" id="{53A7E5BE-AB1A-EF10-5A5C-0B7A7A27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2463" y="2106613"/>
              <a:ext cx="412750" cy="642938"/>
            </a:xfrm>
            <a:custGeom>
              <a:avLst/>
              <a:gdLst>
                <a:gd name="T0" fmla="*/ 258 w 260"/>
                <a:gd name="T1" fmla="*/ 139 h 405"/>
                <a:gd name="T2" fmla="*/ 258 w 260"/>
                <a:gd name="T3" fmla="*/ 6 h 405"/>
                <a:gd name="T4" fmla="*/ 154 w 260"/>
                <a:gd name="T5" fmla="*/ 0 h 405"/>
                <a:gd name="T6" fmla="*/ 84 w 260"/>
                <a:gd name="T7" fmla="*/ 8 h 405"/>
                <a:gd name="T8" fmla="*/ 57 w 260"/>
                <a:gd name="T9" fmla="*/ 14 h 405"/>
                <a:gd name="T10" fmla="*/ 46 w 260"/>
                <a:gd name="T11" fmla="*/ 6 h 405"/>
                <a:gd name="T12" fmla="*/ 45 w 260"/>
                <a:gd name="T13" fmla="*/ 132 h 405"/>
                <a:gd name="T14" fmla="*/ 42 w 260"/>
                <a:gd name="T15" fmla="*/ 249 h 405"/>
                <a:gd name="T16" fmla="*/ 40 w 260"/>
                <a:gd name="T17" fmla="*/ 264 h 405"/>
                <a:gd name="T18" fmla="*/ 36 w 260"/>
                <a:gd name="T19" fmla="*/ 272 h 405"/>
                <a:gd name="T20" fmla="*/ 41 w 260"/>
                <a:gd name="T21" fmla="*/ 281 h 405"/>
                <a:gd name="T22" fmla="*/ 43 w 260"/>
                <a:gd name="T23" fmla="*/ 295 h 405"/>
                <a:gd name="T24" fmla="*/ 44 w 260"/>
                <a:gd name="T25" fmla="*/ 315 h 405"/>
                <a:gd name="T26" fmla="*/ 34 w 260"/>
                <a:gd name="T27" fmla="*/ 330 h 405"/>
                <a:gd name="T28" fmla="*/ 27 w 260"/>
                <a:gd name="T29" fmla="*/ 337 h 405"/>
                <a:gd name="T30" fmla="*/ 21 w 260"/>
                <a:gd name="T31" fmla="*/ 351 h 405"/>
                <a:gd name="T32" fmla="*/ 15 w 260"/>
                <a:gd name="T33" fmla="*/ 357 h 405"/>
                <a:gd name="T34" fmla="*/ 10 w 260"/>
                <a:gd name="T35" fmla="*/ 364 h 405"/>
                <a:gd name="T36" fmla="*/ 8 w 260"/>
                <a:gd name="T37" fmla="*/ 373 h 405"/>
                <a:gd name="T38" fmla="*/ 8 w 260"/>
                <a:gd name="T39" fmla="*/ 378 h 405"/>
                <a:gd name="T40" fmla="*/ 6 w 260"/>
                <a:gd name="T41" fmla="*/ 387 h 405"/>
                <a:gd name="T42" fmla="*/ 7 w 260"/>
                <a:gd name="T43" fmla="*/ 394 h 405"/>
                <a:gd name="T44" fmla="*/ 5 w 260"/>
                <a:gd name="T45" fmla="*/ 400 h 405"/>
                <a:gd name="T46" fmla="*/ 5 w 260"/>
                <a:gd name="T47" fmla="*/ 402 h 405"/>
                <a:gd name="T48" fmla="*/ 13 w 260"/>
                <a:gd name="T49" fmla="*/ 403 h 405"/>
                <a:gd name="T50" fmla="*/ 15 w 260"/>
                <a:gd name="T51" fmla="*/ 390 h 405"/>
                <a:gd name="T52" fmla="*/ 26 w 260"/>
                <a:gd name="T53" fmla="*/ 394 h 405"/>
                <a:gd name="T54" fmla="*/ 34 w 260"/>
                <a:gd name="T55" fmla="*/ 400 h 405"/>
                <a:gd name="T56" fmla="*/ 37 w 260"/>
                <a:gd name="T57" fmla="*/ 391 h 405"/>
                <a:gd name="T58" fmla="*/ 46 w 260"/>
                <a:gd name="T59" fmla="*/ 392 h 405"/>
                <a:gd name="T60" fmla="*/ 60 w 260"/>
                <a:gd name="T61" fmla="*/ 392 h 405"/>
                <a:gd name="T62" fmla="*/ 75 w 260"/>
                <a:gd name="T63" fmla="*/ 401 h 405"/>
                <a:gd name="T64" fmla="*/ 83 w 260"/>
                <a:gd name="T65" fmla="*/ 397 h 405"/>
                <a:gd name="T66" fmla="*/ 97 w 260"/>
                <a:gd name="T67" fmla="*/ 384 h 405"/>
                <a:gd name="T68" fmla="*/ 108 w 260"/>
                <a:gd name="T69" fmla="*/ 394 h 405"/>
                <a:gd name="T70" fmla="*/ 115 w 260"/>
                <a:gd name="T71" fmla="*/ 400 h 405"/>
                <a:gd name="T72" fmla="*/ 125 w 260"/>
                <a:gd name="T73" fmla="*/ 390 h 405"/>
                <a:gd name="T74" fmla="*/ 130 w 260"/>
                <a:gd name="T75" fmla="*/ 377 h 405"/>
                <a:gd name="T76" fmla="*/ 132 w 260"/>
                <a:gd name="T77" fmla="*/ 373 h 405"/>
                <a:gd name="T78" fmla="*/ 134 w 260"/>
                <a:gd name="T79" fmla="*/ 366 h 405"/>
                <a:gd name="T80" fmla="*/ 142 w 260"/>
                <a:gd name="T81" fmla="*/ 374 h 405"/>
                <a:gd name="T82" fmla="*/ 156 w 260"/>
                <a:gd name="T83" fmla="*/ 382 h 405"/>
                <a:gd name="T84" fmla="*/ 166 w 260"/>
                <a:gd name="T85" fmla="*/ 383 h 405"/>
                <a:gd name="T86" fmla="*/ 172 w 260"/>
                <a:gd name="T87" fmla="*/ 366 h 405"/>
                <a:gd name="T88" fmla="*/ 181 w 260"/>
                <a:gd name="T89" fmla="*/ 355 h 405"/>
                <a:gd name="T90" fmla="*/ 194 w 260"/>
                <a:gd name="T91" fmla="*/ 344 h 405"/>
                <a:gd name="T92" fmla="*/ 209 w 260"/>
                <a:gd name="T93" fmla="*/ 331 h 405"/>
                <a:gd name="T94" fmla="*/ 208 w 260"/>
                <a:gd name="T95" fmla="*/ 311 h 405"/>
                <a:gd name="T96" fmla="*/ 225 w 260"/>
                <a:gd name="T97" fmla="*/ 314 h 405"/>
                <a:gd name="T98" fmla="*/ 248 w 260"/>
                <a:gd name="T99" fmla="*/ 306 h 405"/>
                <a:gd name="T100" fmla="*/ 260 w 260"/>
                <a:gd name="T101" fmla="*/ 296 h 405"/>
                <a:gd name="T102" fmla="*/ 256 w 260"/>
                <a:gd name="T103" fmla="*/ 288 h 405"/>
                <a:gd name="T104" fmla="*/ 257 w 260"/>
                <a:gd name="T105" fmla="*/ 27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" h="405">
                  <a:moveTo>
                    <a:pt x="257" y="235"/>
                  </a:moveTo>
                  <a:lnTo>
                    <a:pt x="257" y="217"/>
                  </a:lnTo>
                  <a:lnTo>
                    <a:pt x="257" y="202"/>
                  </a:lnTo>
                  <a:lnTo>
                    <a:pt x="258" y="182"/>
                  </a:lnTo>
                  <a:lnTo>
                    <a:pt x="258" y="150"/>
                  </a:lnTo>
                  <a:lnTo>
                    <a:pt x="258" y="139"/>
                  </a:lnTo>
                  <a:lnTo>
                    <a:pt x="258" y="131"/>
                  </a:lnTo>
                  <a:lnTo>
                    <a:pt x="258" y="99"/>
                  </a:lnTo>
                  <a:lnTo>
                    <a:pt x="258" y="80"/>
                  </a:lnTo>
                  <a:lnTo>
                    <a:pt x="258" y="53"/>
                  </a:lnTo>
                  <a:lnTo>
                    <a:pt x="258" y="33"/>
                  </a:lnTo>
                  <a:lnTo>
                    <a:pt x="258" y="6"/>
                  </a:lnTo>
                  <a:lnTo>
                    <a:pt x="258" y="0"/>
                  </a:lnTo>
                  <a:lnTo>
                    <a:pt x="244" y="0"/>
                  </a:lnTo>
                  <a:lnTo>
                    <a:pt x="219" y="0"/>
                  </a:lnTo>
                  <a:lnTo>
                    <a:pt x="195" y="0"/>
                  </a:lnTo>
                  <a:lnTo>
                    <a:pt x="181" y="0"/>
                  </a:lnTo>
                  <a:lnTo>
                    <a:pt x="154" y="0"/>
                  </a:lnTo>
                  <a:lnTo>
                    <a:pt x="124" y="0"/>
                  </a:lnTo>
                  <a:lnTo>
                    <a:pt x="100" y="0"/>
                  </a:lnTo>
                  <a:lnTo>
                    <a:pt x="96" y="2"/>
                  </a:lnTo>
                  <a:lnTo>
                    <a:pt x="93" y="3"/>
                  </a:lnTo>
                  <a:lnTo>
                    <a:pt x="92" y="4"/>
                  </a:lnTo>
                  <a:lnTo>
                    <a:pt x="84" y="8"/>
                  </a:lnTo>
                  <a:lnTo>
                    <a:pt x="78" y="11"/>
                  </a:lnTo>
                  <a:lnTo>
                    <a:pt x="74" y="12"/>
                  </a:lnTo>
                  <a:lnTo>
                    <a:pt x="74" y="13"/>
                  </a:lnTo>
                  <a:lnTo>
                    <a:pt x="68" y="14"/>
                  </a:lnTo>
                  <a:lnTo>
                    <a:pt x="63" y="15"/>
                  </a:lnTo>
                  <a:lnTo>
                    <a:pt x="57" y="14"/>
                  </a:lnTo>
                  <a:lnTo>
                    <a:pt x="52" y="11"/>
                  </a:lnTo>
                  <a:lnTo>
                    <a:pt x="54" y="9"/>
                  </a:lnTo>
                  <a:lnTo>
                    <a:pt x="53" y="7"/>
                  </a:lnTo>
                  <a:lnTo>
                    <a:pt x="50" y="7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5" y="4"/>
                  </a:lnTo>
                  <a:lnTo>
                    <a:pt x="45" y="29"/>
                  </a:lnTo>
                  <a:lnTo>
                    <a:pt x="45" y="47"/>
                  </a:lnTo>
                  <a:lnTo>
                    <a:pt x="45" y="76"/>
                  </a:lnTo>
                  <a:lnTo>
                    <a:pt x="45" y="99"/>
                  </a:lnTo>
                  <a:lnTo>
                    <a:pt x="45" y="132"/>
                  </a:lnTo>
                  <a:lnTo>
                    <a:pt x="44" y="167"/>
                  </a:lnTo>
                  <a:lnTo>
                    <a:pt x="44" y="195"/>
                  </a:lnTo>
                  <a:lnTo>
                    <a:pt x="44" y="219"/>
                  </a:lnTo>
                  <a:lnTo>
                    <a:pt x="44" y="248"/>
                  </a:lnTo>
                  <a:lnTo>
                    <a:pt x="43" y="247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9" y="252"/>
                  </a:lnTo>
                  <a:lnTo>
                    <a:pt x="39" y="256"/>
                  </a:lnTo>
                  <a:lnTo>
                    <a:pt x="41" y="257"/>
                  </a:lnTo>
                  <a:lnTo>
                    <a:pt x="41" y="261"/>
                  </a:lnTo>
                  <a:lnTo>
                    <a:pt x="40" y="264"/>
                  </a:lnTo>
                  <a:lnTo>
                    <a:pt x="39" y="264"/>
                  </a:lnTo>
                  <a:lnTo>
                    <a:pt x="38" y="267"/>
                  </a:lnTo>
                  <a:lnTo>
                    <a:pt x="37" y="267"/>
                  </a:lnTo>
                  <a:lnTo>
                    <a:pt x="35" y="269"/>
                  </a:lnTo>
                  <a:lnTo>
                    <a:pt x="36" y="270"/>
                  </a:lnTo>
                  <a:lnTo>
                    <a:pt x="36" y="272"/>
                  </a:lnTo>
                  <a:lnTo>
                    <a:pt x="38" y="272"/>
                  </a:lnTo>
                  <a:lnTo>
                    <a:pt x="38" y="275"/>
                  </a:lnTo>
                  <a:lnTo>
                    <a:pt x="39" y="275"/>
                  </a:lnTo>
                  <a:lnTo>
                    <a:pt x="41" y="278"/>
                  </a:lnTo>
                  <a:lnTo>
                    <a:pt x="41" y="279"/>
                  </a:lnTo>
                  <a:lnTo>
                    <a:pt x="41" y="281"/>
                  </a:lnTo>
                  <a:lnTo>
                    <a:pt x="41" y="285"/>
                  </a:lnTo>
                  <a:lnTo>
                    <a:pt x="44" y="286"/>
                  </a:lnTo>
                  <a:lnTo>
                    <a:pt x="46" y="288"/>
                  </a:lnTo>
                  <a:lnTo>
                    <a:pt x="46" y="291"/>
                  </a:lnTo>
                  <a:lnTo>
                    <a:pt x="45" y="292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45" y="302"/>
                  </a:lnTo>
                  <a:lnTo>
                    <a:pt x="47" y="305"/>
                  </a:lnTo>
                  <a:lnTo>
                    <a:pt x="47" y="310"/>
                  </a:lnTo>
                  <a:lnTo>
                    <a:pt x="44" y="315"/>
                  </a:lnTo>
                  <a:lnTo>
                    <a:pt x="39" y="317"/>
                  </a:lnTo>
                  <a:lnTo>
                    <a:pt x="37" y="322"/>
                  </a:lnTo>
                  <a:lnTo>
                    <a:pt x="37" y="325"/>
                  </a:lnTo>
                  <a:lnTo>
                    <a:pt x="37" y="326"/>
                  </a:lnTo>
                  <a:lnTo>
                    <a:pt x="36" y="328"/>
                  </a:lnTo>
                  <a:lnTo>
                    <a:pt x="34" y="330"/>
                  </a:lnTo>
                  <a:lnTo>
                    <a:pt x="36" y="333"/>
                  </a:lnTo>
                  <a:lnTo>
                    <a:pt x="34" y="333"/>
                  </a:lnTo>
                  <a:lnTo>
                    <a:pt x="33" y="334"/>
                  </a:lnTo>
                  <a:lnTo>
                    <a:pt x="30" y="336"/>
                  </a:lnTo>
                  <a:lnTo>
                    <a:pt x="28" y="336"/>
                  </a:lnTo>
                  <a:lnTo>
                    <a:pt x="27" y="337"/>
                  </a:lnTo>
                  <a:lnTo>
                    <a:pt x="29" y="338"/>
                  </a:lnTo>
                  <a:lnTo>
                    <a:pt x="27" y="342"/>
                  </a:lnTo>
                  <a:lnTo>
                    <a:pt x="24" y="347"/>
                  </a:lnTo>
                  <a:lnTo>
                    <a:pt x="23" y="347"/>
                  </a:lnTo>
                  <a:lnTo>
                    <a:pt x="22" y="349"/>
                  </a:lnTo>
                  <a:lnTo>
                    <a:pt x="21" y="351"/>
                  </a:lnTo>
                  <a:lnTo>
                    <a:pt x="21" y="354"/>
                  </a:lnTo>
                  <a:lnTo>
                    <a:pt x="20" y="356"/>
                  </a:lnTo>
                  <a:lnTo>
                    <a:pt x="19" y="356"/>
                  </a:lnTo>
                  <a:lnTo>
                    <a:pt x="18" y="353"/>
                  </a:lnTo>
                  <a:lnTo>
                    <a:pt x="17" y="355"/>
                  </a:lnTo>
                  <a:lnTo>
                    <a:pt x="15" y="357"/>
                  </a:lnTo>
                  <a:lnTo>
                    <a:pt x="13" y="354"/>
                  </a:lnTo>
                  <a:lnTo>
                    <a:pt x="11" y="356"/>
                  </a:lnTo>
                  <a:lnTo>
                    <a:pt x="11" y="360"/>
                  </a:lnTo>
                  <a:lnTo>
                    <a:pt x="10" y="359"/>
                  </a:lnTo>
                  <a:lnTo>
                    <a:pt x="10" y="362"/>
                  </a:lnTo>
                  <a:lnTo>
                    <a:pt x="10" y="364"/>
                  </a:lnTo>
                  <a:lnTo>
                    <a:pt x="12" y="366"/>
                  </a:lnTo>
                  <a:lnTo>
                    <a:pt x="15" y="367"/>
                  </a:lnTo>
                  <a:lnTo>
                    <a:pt x="12" y="371"/>
                  </a:lnTo>
                  <a:lnTo>
                    <a:pt x="10" y="371"/>
                  </a:lnTo>
                  <a:lnTo>
                    <a:pt x="10" y="373"/>
                  </a:lnTo>
                  <a:lnTo>
                    <a:pt x="8" y="373"/>
                  </a:lnTo>
                  <a:lnTo>
                    <a:pt x="7" y="374"/>
                  </a:lnTo>
                  <a:lnTo>
                    <a:pt x="8" y="375"/>
                  </a:lnTo>
                  <a:lnTo>
                    <a:pt x="11" y="374"/>
                  </a:lnTo>
                  <a:lnTo>
                    <a:pt x="11" y="374"/>
                  </a:lnTo>
                  <a:lnTo>
                    <a:pt x="10" y="377"/>
                  </a:lnTo>
                  <a:lnTo>
                    <a:pt x="8" y="378"/>
                  </a:lnTo>
                  <a:lnTo>
                    <a:pt x="5" y="378"/>
                  </a:lnTo>
                  <a:lnTo>
                    <a:pt x="5" y="381"/>
                  </a:lnTo>
                  <a:lnTo>
                    <a:pt x="7" y="381"/>
                  </a:lnTo>
                  <a:lnTo>
                    <a:pt x="6" y="382"/>
                  </a:lnTo>
                  <a:lnTo>
                    <a:pt x="7" y="386"/>
                  </a:lnTo>
                  <a:lnTo>
                    <a:pt x="6" y="387"/>
                  </a:lnTo>
                  <a:lnTo>
                    <a:pt x="5" y="387"/>
                  </a:lnTo>
                  <a:lnTo>
                    <a:pt x="5" y="390"/>
                  </a:lnTo>
                  <a:lnTo>
                    <a:pt x="3" y="389"/>
                  </a:lnTo>
                  <a:lnTo>
                    <a:pt x="4" y="391"/>
                  </a:lnTo>
                  <a:lnTo>
                    <a:pt x="6" y="392"/>
                  </a:lnTo>
                  <a:lnTo>
                    <a:pt x="7" y="394"/>
                  </a:lnTo>
                  <a:lnTo>
                    <a:pt x="3" y="394"/>
                  </a:lnTo>
                  <a:lnTo>
                    <a:pt x="1" y="393"/>
                  </a:lnTo>
                  <a:lnTo>
                    <a:pt x="0" y="394"/>
                  </a:lnTo>
                  <a:lnTo>
                    <a:pt x="1" y="396"/>
                  </a:lnTo>
                  <a:lnTo>
                    <a:pt x="3" y="399"/>
                  </a:lnTo>
                  <a:lnTo>
                    <a:pt x="5" y="400"/>
                  </a:lnTo>
                  <a:lnTo>
                    <a:pt x="5" y="401"/>
                  </a:lnTo>
                  <a:lnTo>
                    <a:pt x="3" y="401"/>
                  </a:lnTo>
                  <a:lnTo>
                    <a:pt x="1" y="400"/>
                  </a:lnTo>
                  <a:lnTo>
                    <a:pt x="0" y="401"/>
                  </a:lnTo>
                  <a:lnTo>
                    <a:pt x="3" y="403"/>
                  </a:lnTo>
                  <a:lnTo>
                    <a:pt x="5" y="402"/>
                  </a:lnTo>
                  <a:lnTo>
                    <a:pt x="6" y="403"/>
                  </a:lnTo>
                  <a:lnTo>
                    <a:pt x="7" y="403"/>
                  </a:lnTo>
                  <a:lnTo>
                    <a:pt x="10" y="404"/>
                  </a:lnTo>
                  <a:lnTo>
                    <a:pt x="11" y="405"/>
                  </a:lnTo>
                  <a:lnTo>
                    <a:pt x="12" y="405"/>
                  </a:lnTo>
                  <a:lnTo>
                    <a:pt x="13" y="403"/>
                  </a:lnTo>
                  <a:lnTo>
                    <a:pt x="15" y="402"/>
                  </a:lnTo>
                  <a:lnTo>
                    <a:pt x="16" y="401"/>
                  </a:lnTo>
                  <a:lnTo>
                    <a:pt x="15" y="399"/>
                  </a:lnTo>
                  <a:lnTo>
                    <a:pt x="13" y="397"/>
                  </a:lnTo>
                  <a:lnTo>
                    <a:pt x="13" y="394"/>
                  </a:lnTo>
                  <a:lnTo>
                    <a:pt x="15" y="390"/>
                  </a:lnTo>
                  <a:lnTo>
                    <a:pt x="17" y="390"/>
                  </a:lnTo>
                  <a:lnTo>
                    <a:pt x="19" y="392"/>
                  </a:lnTo>
                  <a:lnTo>
                    <a:pt x="19" y="393"/>
                  </a:lnTo>
                  <a:lnTo>
                    <a:pt x="21" y="396"/>
                  </a:lnTo>
                  <a:lnTo>
                    <a:pt x="24" y="396"/>
                  </a:lnTo>
                  <a:lnTo>
                    <a:pt x="26" y="394"/>
                  </a:lnTo>
                  <a:lnTo>
                    <a:pt x="31" y="394"/>
                  </a:lnTo>
                  <a:lnTo>
                    <a:pt x="33" y="393"/>
                  </a:lnTo>
                  <a:lnTo>
                    <a:pt x="35" y="394"/>
                  </a:lnTo>
                  <a:lnTo>
                    <a:pt x="34" y="395"/>
                  </a:lnTo>
                  <a:lnTo>
                    <a:pt x="33" y="398"/>
                  </a:lnTo>
                  <a:lnTo>
                    <a:pt x="34" y="400"/>
                  </a:lnTo>
                  <a:lnTo>
                    <a:pt x="36" y="400"/>
                  </a:lnTo>
                  <a:lnTo>
                    <a:pt x="38" y="400"/>
                  </a:lnTo>
                  <a:lnTo>
                    <a:pt x="40" y="398"/>
                  </a:lnTo>
                  <a:lnTo>
                    <a:pt x="40" y="395"/>
                  </a:lnTo>
                  <a:lnTo>
                    <a:pt x="37" y="392"/>
                  </a:lnTo>
                  <a:lnTo>
                    <a:pt x="37" y="391"/>
                  </a:lnTo>
                  <a:lnTo>
                    <a:pt x="39" y="388"/>
                  </a:lnTo>
                  <a:lnTo>
                    <a:pt x="39" y="386"/>
                  </a:lnTo>
                  <a:lnTo>
                    <a:pt x="41" y="387"/>
                  </a:lnTo>
                  <a:lnTo>
                    <a:pt x="41" y="387"/>
                  </a:lnTo>
                  <a:lnTo>
                    <a:pt x="42" y="390"/>
                  </a:lnTo>
                  <a:lnTo>
                    <a:pt x="46" y="392"/>
                  </a:lnTo>
                  <a:lnTo>
                    <a:pt x="47" y="392"/>
                  </a:lnTo>
                  <a:lnTo>
                    <a:pt x="50" y="389"/>
                  </a:lnTo>
                  <a:lnTo>
                    <a:pt x="51" y="388"/>
                  </a:lnTo>
                  <a:lnTo>
                    <a:pt x="54" y="388"/>
                  </a:lnTo>
                  <a:lnTo>
                    <a:pt x="56" y="389"/>
                  </a:lnTo>
                  <a:lnTo>
                    <a:pt x="60" y="392"/>
                  </a:lnTo>
                  <a:lnTo>
                    <a:pt x="62" y="393"/>
                  </a:lnTo>
                  <a:lnTo>
                    <a:pt x="63" y="395"/>
                  </a:lnTo>
                  <a:lnTo>
                    <a:pt x="65" y="397"/>
                  </a:lnTo>
                  <a:lnTo>
                    <a:pt x="68" y="399"/>
                  </a:lnTo>
                  <a:lnTo>
                    <a:pt x="73" y="400"/>
                  </a:lnTo>
                  <a:lnTo>
                    <a:pt x="75" y="401"/>
                  </a:lnTo>
                  <a:lnTo>
                    <a:pt x="76" y="404"/>
                  </a:lnTo>
                  <a:lnTo>
                    <a:pt x="77" y="404"/>
                  </a:lnTo>
                  <a:lnTo>
                    <a:pt x="79" y="404"/>
                  </a:lnTo>
                  <a:lnTo>
                    <a:pt x="81" y="403"/>
                  </a:lnTo>
                  <a:lnTo>
                    <a:pt x="82" y="400"/>
                  </a:lnTo>
                  <a:lnTo>
                    <a:pt x="83" y="397"/>
                  </a:lnTo>
                  <a:lnTo>
                    <a:pt x="83" y="394"/>
                  </a:lnTo>
                  <a:lnTo>
                    <a:pt x="86" y="391"/>
                  </a:lnTo>
                  <a:lnTo>
                    <a:pt x="88" y="390"/>
                  </a:lnTo>
                  <a:lnTo>
                    <a:pt x="91" y="389"/>
                  </a:lnTo>
                  <a:lnTo>
                    <a:pt x="93" y="388"/>
                  </a:lnTo>
                  <a:lnTo>
                    <a:pt x="97" y="384"/>
                  </a:lnTo>
                  <a:lnTo>
                    <a:pt x="100" y="383"/>
                  </a:lnTo>
                  <a:lnTo>
                    <a:pt x="103" y="384"/>
                  </a:lnTo>
                  <a:lnTo>
                    <a:pt x="103" y="387"/>
                  </a:lnTo>
                  <a:lnTo>
                    <a:pt x="106" y="392"/>
                  </a:lnTo>
                  <a:lnTo>
                    <a:pt x="107" y="394"/>
                  </a:lnTo>
                  <a:lnTo>
                    <a:pt x="108" y="394"/>
                  </a:lnTo>
                  <a:lnTo>
                    <a:pt x="110" y="392"/>
                  </a:lnTo>
                  <a:lnTo>
                    <a:pt x="113" y="392"/>
                  </a:lnTo>
                  <a:lnTo>
                    <a:pt x="114" y="394"/>
                  </a:lnTo>
                  <a:lnTo>
                    <a:pt x="112" y="398"/>
                  </a:lnTo>
                  <a:lnTo>
                    <a:pt x="113" y="399"/>
                  </a:lnTo>
                  <a:lnTo>
                    <a:pt x="115" y="400"/>
                  </a:lnTo>
                  <a:lnTo>
                    <a:pt x="116" y="398"/>
                  </a:lnTo>
                  <a:lnTo>
                    <a:pt x="117" y="397"/>
                  </a:lnTo>
                  <a:lnTo>
                    <a:pt x="117" y="392"/>
                  </a:lnTo>
                  <a:lnTo>
                    <a:pt x="118" y="391"/>
                  </a:lnTo>
                  <a:lnTo>
                    <a:pt x="123" y="391"/>
                  </a:lnTo>
                  <a:lnTo>
                    <a:pt x="125" y="390"/>
                  </a:lnTo>
                  <a:lnTo>
                    <a:pt x="125" y="389"/>
                  </a:lnTo>
                  <a:lnTo>
                    <a:pt x="123" y="387"/>
                  </a:lnTo>
                  <a:lnTo>
                    <a:pt x="123" y="381"/>
                  </a:lnTo>
                  <a:lnTo>
                    <a:pt x="124" y="379"/>
                  </a:lnTo>
                  <a:lnTo>
                    <a:pt x="129" y="378"/>
                  </a:lnTo>
                  <a:lnTo>
                    <a:pt x="130" y="377"/>
                  </a:lnTo>
                  <a:lnTo>
                    <a:pt x="130" y="374"/>
                  </a:lnTo>
                  <a:lnTo>
                    <a:pt x="129" y="374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2" y="373"/>
                  </a:lnTo>
                  <a:lnTo>
                    <a:pt x="135" y="371"/>
                  </a:lnTo>
                  <a:lnTo>
                    <a:pt x="138" y="371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35" y="367"/>
                  </a:lnTo>
                  <a:lnTo>
                    <a:pt x="134" y="366"/>
                  </a:lnTo>
                  <a:lnTo>
                    <a:pt x="135" y="364"/>
                  </a:lnTo>
                  <a:lnTo>
                    <a:pt x="137" y="363"/>
                  </a:lnTo>
                  <a:lnTo>
                    <a:pt x="140" y="366"/>
                  </a:lnTo>
                  <a:lnTo>
                    <a:pt x="142" y="367"/>
                  </a:lnTo>
                  <a:lnTo>
                    <a:pt x="143" y="371"/>
                  </a:lnTo>
                  <a:lnTo>
                    <a:pt x="142" y="374"/>
                  </a:lnTo>
                  <a:lnTo>
                    <a:pt x="143" y="378"/>
                  </a:lnTo>
                  <a:lnTo>
                    <a:pt x="146" y="380"/>
                  </a:lnTo>
                  <a:lnTo>
                    <a:pt x="147" y="381"/>
                  </a:lnTo>
                  <a:lnTo>
                    <a:pt x="151" y="382"/>
                  </a:lnTo>
                  <a:lnTo>
                    <a:pt x="154" y="381"/>
                  </a:lnTo>
                  <a:lnTo>
                    <a:pt x="156" y="382"/>
                  </a:lnTo>
                  <a:lnTo>
                    <a:pt x="157" y="383"/>
                  </a:lnTo>
                  <a:lnTo>
                    <a:pt x="160" y="387"/>
                  </a:lnTo>
                  <a:lnTo>
                    <a:pt x="161" y="387"/>
                  </a:lnTo>
                  <a:lnTo>
                    <a:pt x="161" y="385"/>
                  </a:lnTo>
                  <a:lnTo>
                    <a:pt x="162" y="384"/>
                  </a:lnTo>
                  <a:lnTo>
                    <a:pt x="166" y="383"/>
                  </a:lnTo>
                  <a:lnTo>
                    <a:pt x="169" y="383"/>
                  </a:lnTo>
                  <a:lnTo>
                    <a:pt x="170" y="381"/>
                  </a:lnTo>
                  <a:lnTo>
                    <a:pt x="171" y="377"/>
                  </a:lnTo>
                  <a:lnTo>
                    <a:pt x="172" y="374"/>
                  </a:lnTo>
                  <a:lnTo>
                    <a:pt x="171" y="370"/>
                  </a:lnTo>
                  <a:lnTo>
                    <a:pt x="172" y="366"/>
                  </a:lnTo>
                  <a:lnTo>
                    <a:pt x="174" y="362"/>
                  </a:lnTo>
                  <a:lnTo>
                    <a:pt x="175" y="361"/>
                  </a:lnTo>
                  <a:lnTo>
                    <a:pt x="177" y="359"/>
                  </a:lnTo>
                  <a:lnTo>
                    <a:pt x="177" y="358"/>
                  </a:lnTo>
                  <a:lnTo>
                    <a:pt x="178" y="356"/>
                  </a:lnTo>
                  <a:lnTo>
                    <a:pt x="181" y="355"/>
                  </a:lnTo>
                  <a:lnTo>
                    <a:pt x="182" y="357"/>
                  </a:lnTo>
                  <a:lnTo>
                    <a:pt x="184" y="357"/>
                  </a:lnTo>
                  <a:lnTo>
                    <a:pt x="189" y="354"/>
                  </a:lnTo>
                  <a:lnTo>
                    <a:pt x="192" y="351"/>
                  </a:lnTo>
                  <a:lnTo>
                    <a:pt x="193" y="347"/>
                  </a:lnTo>
                  <a:lnTo>
                    <a:pt x="194" y="344"/>
                  </a:lnTo>
                  <a:lnTo>
                    <a:pt x="195" y="341"/>
                  </a:lnTo>
                  <a:lnTo>
                    <a:pt x="197" y="338"/>
                  </a:lnTo>
                  <a:lnTo>
                    <a:pt x="201" y="337"/>
                  </a:lnTo>
                  <a:lnTo>
                    <a:pt x="203" y="336"/>
                  </a:lnTo>
                  <a:lnTo>
                    <a:pt x="206" y="333"/>
                  </a:lnTo>
                  <a:lnTo>
                    <a:pt x="209" y="331"/>
                  </a:lnTo>
                  <a:lnTo>
                    <a:pt x="210" y="327"/>
                  </a:lnTo>
                  <a:lnTo>
                    <a:pt x="208" y="322"/>
                  </a:lnTo>
                  <a:lnTo>
                    <a:pt x="208" y="317"/>
                  </a:lnTo>
                  <a:lnTo>
                    <a:pt x="207" y="315"/>
                  </a:lnTo>
                  <a:lnTo>
                    <a:pt x="207" y="313"/>
                  </a:lnTo>
                  <a:lnTo>
                    <a:pt x="208" y="311"/>
                  </a:lnTo>
                  <a:lnTo>
                    <a:pt x="210" y="310"/>
                  </a:lnTo>
                  <a:lnTo>
                    <a:pt x="213" y="310"/>
                  </a:lnTo>
                  <a:lnTo>
                    <a:pt x="219" y="309"/>
                  </a:lnTo>
                  <a:lnTo>
                    <a:pt x="222" y="309"/>
                  </a:lnTo>
                  <a:lnTo>
                    <a:pt x="222" y="310"/>
                  </a:lnTo>
                  <a:lnTo>
                    <a:pt x="225" y="314"/>
                  </a:lnTo>
                  <a:lnTo>
                    <a:pt x="229" y="314"/>
                  </a:lnTo>
                  <a:lnTo>
                    <a:pt x="232" y="314"/>
                  </a:lnTo>
                  <a:lnTo>
                    <a:pt x="237" y="309"/>
                  </a:lnTo>
                  <a:lnTo>
                    <a:pt x="242" y="307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1" y="304"/>
                  </a:lnTo>
                  <a:lnTo>
                    <a:pt x="255" y="305"/>
                  </a:lnTo>
                  <a:lnTo>
                    <a:pt x="258" y="304"/>
                  </a:lnTo>
                  <a:lnTo>
                    <a:pt x="256" y="302"/>
                  </a:lnTo>
                  <a:lnTo>
                    <a:pt x="257" y="299"/>
                  </a:lnTo>
                  <a:lnTo>
                    <a:pt x="260" y="296"/>
                  </a:lnTo>
                  <a:lnTo>
                    <a:pt x="260" y="295"/>
                  </a:lnTo>
                  <a:lnTo>
                    <a:pt x="259" y="294"/>
                  </a:lnTo>
                  <a:lnTo>
                    <a:pt x="252" y="293"/>
                  </a:lnTo>
                  <a:lnTo>
                    <a:pt x="252" y="292"/>
                  </a:lnTo>
                  <a:lnTo>
                    <a:pt x="252" y="291"/>
                  </a:lnTo>
                  <a:lnTo>
                    <a:pt x="256" y="288"/>
                  </a:lnTo>
                  <a:lnTo>
                    <a:pt x="256" y="287"/>
                  </a:lnTo>
                  <a:lnTo>
                    <a:pt x="255" y="284"/>
                  </a:lnTo>
                  <a:lnTo>
                    <a:pt x="250" y="278"/>
                  </a:lnTo>
                  <a:lnTo>
                    <a:pt x="251" y="277"/>
                  </a:lnTo>
                  <a:lnTo>
                    <a:pt x="253" y="275"/>
                  </a:lnTo>
                  <a:lnTo>
                    <a:pt x="257" y="272"/>
                  </a:lnTo>
                  <a:lnTo>
                    <a:pt x="257" y="253"/>
                  </a:lnTo>
                  <a:lnTo>
                    <a:pt x="257" y="2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66843">
              <a:extLst>
                <a:ext uri="{FF2B5EF4-FFF2-40B4-BE49-F238E27FC236}">
                  <a16:creationId xmlns:a16="http://schemas.microsoft.com/office/drawing/2014/main" id="{2FAC9430-1F14-2FC2-1975-5BB489D24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987425"/>
              <a:ext cx="336550" cy="269875"/>
            </a:xfrm>
            <a:custGeom>
              <a:avLst/>
              <a:gdLst>
                <a:gd name="T0" fmla="*/ 6 w 212"/>
                <a:gd name="T1" fmla="*/ 165 h 170"/>
                <a:gd name="T2" fmla="*/ 12 w 212"/>
                <a:gd name="T3" fmla="*/ 159 h 170"/>
                <a:gd name="T4" fmla="*/ 18 w 212"/>
                <a:gd name="T5" fmla="*/ 161 h 170"/>
                <a:gd name="T6" fmla="*/ 19 w 212"/>
                <a:gd name="T7" fmla="*/ 151 h 170"/>
                <a:gd name="T8" fmla="*/ 33 w 212"/>
                <a:gd name="T9" fmla="*/ 140 h 170"/>
                <a:gd name="T10" fmla="*/ 45 w 212"/>
                <a:gd name="T11" fmla="*/ 129 h 170"/>
                <a:gd name="T12" fmla="*/ 56 w 212"/>
                <a:gd name="T13" fmla="*/ 121 h 170"/>
                <a:gd name="T14" fmla="*/ 67 w 212"/>
                <a:gd name="T15" fmla="*/ 111 h 170"/>
                <a:gd name="T16" fmla="*/ 80 w 212"/>
                <a:gd name="T17" fmla="*/ 99 h 170"/>
                <a:gd name="T18" fmla="*/ 90 w 212"/>
                <a:gd name="T19" fmla="*/ 85 h 170"/>
                <a:gd name="T20" fmla="*/ 103 w 212"/>
                <a:gd name="T21" fmla="*/ 73 h 170"/>
                <a:gd name="T22" fmla="*/ 126 w 212"/>
                <a:gd name="T23" fmla="*/ 56 h 170"/>
                <a:gd name="T24" fmla="*/ 144 w 212"/>
                <a:gd name="T25" fmla="*/ 47 h 170"/>
                <a:gd name="T26" fmla="*/ 161 w 212"/>
                <a:gd name="T27" fmla="*/ 41 h 170"/>
                <a:gd name="T28" fmla="*/ 173 w 212"/>
                <a:gd name="T29" fmla="*/ 36 h 170"/>
                <a:gd name="T30" fmla="*/ 185 w 212"/>
                <a:gd name="T31" fmla="*/ 31 h 170"/>
                <a:gd name="T32" fmla="*/ 199 w 212"/>
                <a:gd name="T33" fmla="*/ 24 h 170"/>
                <a:gd name="T34" fmla="*/ 209 w 212"/>
                <a:gd name="T35" fmla="*/ 17 h 170"/>
                <a:gd name="T36" fmla="*/ 210 w 212"/>
                <a:gd name="T37" fmla="*/ 14 h 170"/>
                <a:gd name="T38" fmla="*/ 207 w 212"/>
                <a:gd name="T39" fmla="*/ 14 h 170"/>
                <a:gd name="T40" fmla="*/ 205 w 212"/>
                <a:gd name="T41" fmla="*/ 13 h 170"/>
                <a:gd name="T42" fmla="*/ 202 w 212"/>
                <a:gd name="T43" fmla="*/ 13 h 170"/>
                <a:gd name="T44" fmla="*/ 198 w 212"/>
                <a:gd name="T45" fmla="*/ 12 h 170"/>
                <a:gd name="T46" fmla="*/ 196 w 212"/>
                <a:gd name="T47" fmla="*/ 12 h 170"/>
                <a:gd name="T48" fmla="*/ 193 w 212"/>
                <a:gd name="T49" fmla="*/ 12 h 170"/>
                <a:gd name="T50" fmla="*/ 191 w 212"/>
                <a:gd name="T51" fmla="*/ 14 h 170"/>
                <a:gd name="T52" fmla="*/ 187 w 212"/>
                <a:gd name="T53" fmla="*/ 16 h 170"/>
                <a:gd name="T54" fmla="*/ 180 w 212"/>
                <a:gd name="T55" fmla="*/ 12 h 170"/>
                <a:gd name="T56" fmla="*/ 179 w 212"/>
                <a:gd name="T57" fmla="*/ 8 h 170"/>
                <a:gd name="T58" fmla="*/ 176 w 212"/>
                <a:gd name="T59" fmla="*/ 5 h 170"/>
                <a:gd name="T60" fmla="*/ 173 w 212"/>
                <a:gd name="T61" fmla="*/ 3 h 170"/>
                <a:gd name="T62" fmla="*/ 167 w 212"/>
                <a:gd name="T63" fmla="*/ 2 h 170"/>
                <a:gd name="T64" fmla="*/ 162 w 212"/>
                <a:gd name="T65" fmla="*/ 2 h 170"/>
                <a:gd name="T66" fmla="*/ 158 w 212"/>
                <a:gd name="T67" fmla="*/ 3 h 170"/>
                <a:gd name="T68" fmla="*/ 151 w 212"/>
                <a:gd name="T69" fmla="*/ 4 h 170"/>
                <a:gd name="T70" fmla="*/ 148 w 212"/>
                <a:gd name="T71" fmla="*/ 3 h 170"/>
                <a:gd name="T72" fmla="*/ 143 w 212"/>
                <a:gd name="T73" fmla="*/ 3 h 170"/>
                <a:gd name="T74" fmla="*/ 139 w 212"/>
                <a:gd name="T75" fmla="*/ 4 h 170"/>
                <a:gd name="T76" fmla="*/ 133 w 212"/>
                <a:gd name="T77" fmla="*/ 1 h 170"/>
                <a:gd name="T78" fmla="*/ 130 w 212"/>
                <a:gd name="T79" fmla="*/ 2 h 170"/>
                <a:gd name="T80" fmla="*/ 121 w 212"/>
                <a:gd name="T81" fmla="*/ 4 h 170"/>
                <a:gd name="T82" fmla="*/ 118 w 212"/>
                <a:gd name="T83" fmla="*/ 1 h 170"/>
                <a:gd name="T84" fmla="*/ 83 w 212"/>
                <a:gd name="T85" fmla="*/ 3 h 170"/>
                <a:gd name="T86" fmla="*/ 77 w 212"/>
                <a:gd name="T87" fmla="*/ 7 h 170"/>
                <a:gd name="T88" fmla="*/ 73 w 212"/>
                <a:gd name="T89" fmla="*/ 7 h 170"/>
                <a:gd name="T90" fmla="*/ 67 w 212"/>
                <a:gd name="T91" fmla="*/ 9 h 170"/>
                <a:gd name="T92" fmla="*/ 65 w 212"/>
                <a:gd name="T93" fmla="*/ 7 h 170"/>
                <a:gd name="T94" fmla="*/ 56 w 212"/>
                <a:gd name="T95" fmla="*/ 10 h 170"/>
                <a:gd name="T96" fmla="*/ 55 w 212"/>
                <a:gd name="T97" fmla="*/ 3 h 170"/>
                <a:gd name="T98" fmla="*/ 47 w 212"/>
                <a:gd name="T99" fmla="*/ 2 h 170"/>
                <a:gd name="T100" fmla="*/ 0 w 212"/>
                <a:gd name="T101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2" h="170">
                  <a:moveTo>
                    <a:pt x="6" y="170"/>
                  </a:moveTo>
                  <a:lnTo>
                    <a:pt x="7" y="168"/>
                  </a:lnTo>
                  <a:lnTo>
                    <a:pt x="8" y="167"/>
                  </a:lnTo>
                  <a:lnTo>
                    <a:pt x="6" y="165"/>
                  </a:lnTo>
                  <a:lnTo>
                    <a:pt x="7" y="163"/>
                  </a:lnTo>
                  <a:lnTo>
                    <a:pt x="11" y="164"/>
                  </a:lnTo>
                  <a:lnTo>
                    <a:pt x="11" y="161"/>
                  </a:lnTo>
                  <a:lnTo>
                    <a:pt x="12" y="159"/>
                  </a:lnTo>
                  <a:lnTo>
                    <a:pt x="15" y="159"/>
                  </a:lnTo>
                  <a:lnTo>
                    <a:pt x="20" y="164"/>
                  </a:lnTo>
                  <a:lnTo>
                    <a:pt x="20" y="165"/>
                  </a:lnTo>
                  <a:lnTo>
                    <a:pt x="18" y="161"/>
                  </a:lnTo>
                  <a:lnTo>
                    <a:pt x="16" y="158"/>
                  </a:lnTo>
                  <a:lnTo>
                    <a:pt x="14" y="154"/>
                  </a:lnTo>
                  <a:lnTo>
                    <a:pt x="17" y="153"/>
                  </a:lnTo>
                  <a:lnTo>
                    <a:pt x="19" y="151"/>
                  </a:lnTo>
                  <a:lnTo>
                    <a:pt x="22" y="149"/>
                  </a:lnTo>
                  <a:lnTo>
                    <a:pt x="26" y="145"/>
                  </a:lnTo>
                  <a:lnTo>
                    <a:pt x="29" y="144"/>
                  </a:lnTo>
                  <a:lnTo>
                    <a:pt x="33" y="140"/>
                  </a:lnTo>
                  <a:lnTo>
                    <a:pt x="36" y="139"/>
                  </a:lnTo>
                  <a:lnTo>
                    <a:pt x="39" y="137"/>
                  </a:lnTo>
                  <a:lnTo>
                    <a:pt x="43" y="132"/>
                  </a:lnTo>
                  <a:lnTo>
                    <a:pt x="45" y="129"/>
                  </a:lnTo>
                  <a:lnTo>
                    <a:pt x="48" y="128"/>
                  </a:lnTo>
                  <a:lnTo>
                    <a:pt x="51" y="125"/>
                  </a:lnTo>
                  <a:lnTo>
                    <a:pt x="54" y="123"/>
                  </a:lnTo>
                  <a:lnTo>
                    <a:pt x="56" y="121"/>
                  </a:lnTo>
                  <a:lnTo>
                    <a:pt x="60" y="119"/>
                  </a:lnTo>
                  <a:lnTo>
                    <a:pt x="60" y="117"/>
                  </a:lnTo>
                  <a:lnTo>
                    <a:pt x="64" y="115"/>
                  </a:lnTo>
                  <a:lnTo>
                    <a:pt x="67" y="111"/>
                  </a:lnTo>
                  <a:lnTo>
                    <a:pt x="70" y="109"/>
                  </a:lnTo>
                  <a:lnTo>
                    <a:pt x="73" y="106"/>
                  </a:lnTo>
                  <a:lnTo>
                    <a:pt x="75" y="102"/>
                  </a:lnTo>
                  <a:lnTo>
                    <a:pt x="80" y="99"/>
                  </a:lnTo>
                  <a:lnTo>
                    <a:pt x="81" y="96"/>
                  </a:lnTo>
                  <a:lnTo>
                    <a:pt x="86" y="91"/>
                  </a:lnTo>
                  <a:lnTo>
                    <a:pt x="86" y="89"/>
                  </a:lnTo>
                  <a:lnTo>
                    <a:pt x="90" y="85"/>
                  </a:lnTo>
                  <a:lnTo>
                    <a:pt x="93" y="83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103" y="73"/>
                  </a:lnTo>
                  <a:lnTo>
                    <a:pt x="105" y="71"/>
                  </a:lnTo>
                  <a:lnTo>
                    <a:pt x="111" y="66"/>
                  </a:lnTo>
                  <a:lnTo>
                    <a:pt x="122" y="58"/>
                  </a:lnTo>
                  <a:lnTo>
                    <a:pt x="126" y="56"/>
                  </a:lnTo>
                  <a:lnTo>
                    <a:pt x="133" y="52"/>
                  </a:lnTo>
                  <a:lnTo>
                    <a:pt x="136" y="51"/>
                  </a:lnTo>
                  <a:lnTo>
                    <a:pt x="137" y="49"/>
                  </a:lnTo>
                  <a:lnTo>
                    <a:pt x="144" y="47"/>
                  </a:lnTo>
                  <a:lnTo>
                    <a:pt x="144" y="46"/>
                  </a:lnTo>
                  <a:lnTo>
                    <a:pt x="148" y="45"/>
                  </a:lnTo>
                  <a:lnTo>
                    <a:pt x="152" y="45"/>
                  </a:lnTo>
                  <a:lnTo>
                    <a:pt x="161" y="41"/>
                  </a:lnTo>
                  <a:lnTo>
                    <a:pt x="164" y="41"/>
                  </a:lnTo>
                  <a:lnTo>
                    <a:pt x="166" y="38"/>
                  </a:lnTo>
                  <a:lnTo>
                    <a:pt x="169" y="38"/>
                  </a:lnTo>
                  <a:lnTo>
                    <a:pt x="173" y="36"/>
                  </a:lnTo>
                  <a:lnTo>
                    <a:pt x="177" y="35"/>
                  </a:lnTo>
                  <a:lnTo>
                    <a:pt x="180" y="34"/>
                  </a:lnTo>
                  <a:lnTo>
                    <a:pt x="184" y="33"/>
                  </a:lnTo>
                  <a:lnTo>
                    <a:pt x="185" y="31"/>
                  </a:lnTo>
                  <a:lnTo>
                    <a:pt x="189" y="30"/>
                  </a:lnTo>
                  <a:lnTo>
                    <a:pt x="190" y="30"/>
                  </a:lnTo>
                  <a:lnTo>
                    <a:pt x="194" y="28"/>
                  </a:lnTo>
                  <a:lnTo>
                    <a:pt x="199" y="24"/>
                  </a:lnTo>
                  <a:lnTo>
                    <a:pt x="202" y="21"/>
                  </a:lnTo>
                  <a:lnTo>
                    <a:pt x="204" y="19"/>
                  </a:lnTo>
                  <a:lnTo>
                    <a:pt x="208" y="15"/>
                  </a:lnTo>
                  <a:lnTo>
                    <a:pt x="209" y="17"/>
                  </a:lnTo>
                  <a:lnTo>
                    <a:pt x="211" y="17"/>
                  </a:lnTo>
                  <a:lnTo>
                    <a:pt x="212" y="15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08" y="13"/>
                  </a:lnTo>
                  <a:lnTo>
                    <a:pt x="207" y="13"/>
                  </a:lnTo>
                  <a:lnTo>
                    <a:pt x="207" y="14"/>
                  </a:lnTo>
                  <a:lnTo>
                    <a:pt x="206" y="14"/>
                  </a:lnTo>
                  <a:lnTo>
                    <a:pt x="205" y="14"/>
                  </a:lnTo>
                  <a:lnTo>
                    <a:pt x="205" y="13"/>
                  </a:lnTo>
                  <a:lnTo>
                    <a:pt x="205" y="13"/>
                  </a:lnTo>
                  <a:lnTo>
                    <a:pt x="204" y="13"/>
                  </a:lnTo>
                  <a:lnTo>
                    <a:pt x="203" y="13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3"/>
                  </a:lnTo>
                  <a:lnTo>
                    <a:pt x="200" y="12"/>
                  </a:lnTo>
                  <a:lnTo>
                    <a:pt x="199" y="12"/>
                  </a:lnTo>
                  <a:lnTo>
                    <a:pt x="198" y="12"/>
                  </a:lnTo>
                  <a:lnTo>
                    <a:pt x="198" y="11"/>
                  </a:lnTo>
                  <a:lnTo>
                    <a:pt x="197" y="11"/>
                  </a:lnTo>
                  <a:lnTo>
                    <a:pt x="196" y="11"/>
                  </a:lnTo>
                  <a:lnTo>
                    <a:pt x="196" y="12"/>
                  </a:lnTo>
                  <a:lnTo>
                    <a:pt x="196" y="11"/>
                  </a:lnTo>
                  <a:lnTo>
                    <a:pt x="195" y="11"/>
                  </a:lnTo>
                  <a:lnTo>
                    <a:pt x="195" y="12"/>
                  </a:lnTo>
                  <a:lnTo>
                    <a:pt x="193" y="12"/>
                  </a:lnTo>
                  <a:lnTo>
                    <a:pt x="192" y="12"/>
                  </a:lnTo>
                  <a:lnTo>
                    <a:pt x="192" y="13"/>
                  </a:lnTo>
                  <a:lnTo>
                    <a:pt x="192" y="14"/>
                  </a:lnTo>
                  <a:lnTo>
                    <a:pt x="191" y="14"/>
                  </a:lnTo>
                  <a:lnTo>
                    <a:pt x="190" y="15"/>
                  </a:lnTo>
                  <a:lnTo>
                    <a:pt x="189" y="16"/>
                  </a:lnTo>
                  <a:lnTo>
                    <a:pt x="188" y="16"/>
                  </a:lnTo>
                  <a:lnTo>
                    <a:pt x="187" y="16"/>
                  </a:lnTo>
                  <a:lnTo>
                    <a:pt x="186" y="15"/>
                  </a:lnTo>
                  <a:lnTo>
                    <a:pt x="185" y="15"/>
                  </a:lnTo>
                  <a:lnTo>
                    <a:pt x="182" y="13"/>
                  </a:lnTo>
                  <a:lnTo>
                    <a:pt x="180" y="12"/>
                  </a:lnTo>
                  <a:lnTo>
                    <a:pt x="179" y="11"/>
                  </a:lnTo>
                  <a:lnTo>
                    <a:pt x="179" y="11"/>
                  </a:lnTo>
                  <a:lnTo>
                    <a:pt x="179" y="9"/>
                  </a:lnTo>
                  <a:lnTo>
                    <a:pt x="179" y="8"/>
                  </a:lnTo>
                  <a:lnTo>
                    <a:pt x="178" y="8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6" y="5"/>
                  </a:lnTo>
                  <a:lnTo>
                    <a:pt x="175" y="5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3" y="3"/>
                  </a:lnTo>
                  <a:lnTo>
                    <a:pt x="172" y="3"/>
                  </a:lnTo>
                  <a:lnTo>
                    <a:pt x="171" y="3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6" y="2"/>
                  </a:lnTo>
                  <a:lnTo>
                    <a:pt x="165" y="2"/>
                  </a:lnTo>
                  <a:lnTo>
                    <a:pt x="164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8" y="3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52" y="4"/>
                  </a:lnTo>
                  <a:lnTo>
                    <a:pt x="151" y="4"/>
                  </a:lnTo>
                  <a:lnTo>
                    <a:pt x="150" y="4"/>
                  </a:lnTo>
                  <a:lnTo>
                    <a:pt x="149" y="4"/>
                  </a:lnTo>
                  <a:lnTo>
                    <a:pt x="148" y="4"/>
                  </a:lnTo>
                  <a:lnTo>
                    <a:pt x="148" y="3"/>
                  </a:lnTo>
                  <a:lnTo>
                    <a:pt x="147" y="3"/>
                  </a:lnTo>
                  <a:lnTo>
                    <a:pt x="146" y="3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2" y="2"/>
                  </a:lnTo>
                  <a:lnTo>
                    <a:pt x="141" y="3"/>
                  </a:lnTo>
                  <a:lnTo>
                    <a:pt x="140" y="3"/>
                  </a:lnTo>
                  <a:lnTo>
                    <a:pt x="139" y="4"/>
                  </a:lnTo>
                  <a:lnTo>
                    <a:pt x="135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3" y="1"/>
                  </a:lnTo>
                  <a:lnTo>
                    <a:pt x="132" y="1"/>
                  </a:lnTo>
                  <a:lnTo>
                    <a:pt x="131" y="1"/>
                  </a:lnTo>
                  <a:lnTo>
                    <a:pt x="130" y="1"/>
                  </a:lnTo>
                  <a:lnTo>
                    <a:pt x="130" y="2"/>
                  </a:lnTo>
                  <a:lnTo>
                    <a:pt x="129" y="2"/>
                  </a:lnTo>
                  <a:lnTo>
                    <a:pt x="128" y="3"/>
                  </a:lnTo>
                  <a:lnTo>
                    <a:pt x="124" y="3"/>
                  </a:lnTo>
                  <a:lnTo>
                    <a:pt x="121" y="4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8" y="1"/>
                  </a:lnTo>
                  <a:lnTo>
                    <a:pt x="118" y="0"/>
                  </a:lnTo>
                  <a:lnTo>
                    <a:pt x="117" y="0"/>
                  </a:lnTo>
                  <a:lnTo>
                    <a:pt x="86" y="0"/>
                  </a:lnTo>
                  <a:lnTo>
                    <a:pt x="83" y="3"/>
                  </a:lnTo>
                  <a:lnTo>
                    <a:pt x="80" y="5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7"/>
                  </a:lnTo>
                  <a:lnTo>
                    <a:pt x="73" y="7"/>
                  </a:lnTo>
                  <a:lnTo>
                    <a:pt x="72" y="8"/>
                  </a:lnTo>
                  <a:lnTo>
                    <a:pt x="72" y="7"/>
                  </a:lnTo>
                  <a:lnTo>
                    <a:pt x="70" y="8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6" y="8"/>
                  </a:lnTo>
                  <a:lnTo>
                    <a:pt x="65" y="8"/>
                  </a:lnTo>
                  <a:lnTo>
                    <a:pt x="65" y="7"/>
                  </a:lnTo>
                  <a:lnTo>
                    <a:pt x="63" y="8"/>
                  </a:lnTo>
                  <a:lnTo>
                    <a:pt x="62" y="7"/>
                  </a:lnTo>
                  <a:lnTo>
                    <a:pt x="61" y="7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5" y="3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5" y="0"/>
                  </a:lnTo>
                  <a:lnTo>
                    <a:pt x="0" y="0"/>
                  </a:lnTo>
                  <a:lnTo>
                    <a:pt x="0" y="169"/>
                  </a:lnTo>
                  <a:lnTo>
                    <a:pt x="1" y="170"/>
                  </a:lnTo>
                  <a:lnTo>
                    <a:pt x="6" y="1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66844">
              <a:extLst>
                <a:ext uri="{FF2B5EF4-FFF2-40B4-BE49-F238E27FC236}">
                  <a16:creationId xmlns:a16="http://schemas.microsoft.com/office/drawing/2014/main" id="{0A31B02A-40D0-0F8D-9AA8-AAB3A38E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1644650"/>
              <a:ext cx="131763" cy="168275"/>
            </a:xfrm>
            <a:custGeom>
              <a:avLst/>
              <a:gdLst>
                <a:gd name="T0" fmla="*/ 49 w 83"/>
                <a:gd name="T1" fmla="*/ 106 h 106"/>
                <a:gd name="T2" fmla="*/ 83 w 83"/>
                <a:gd name="T3" fmla="*/ 106 h 106"/>
                <a:gd name="T4" fmla="*/ 81 w 83"/>
                <a:gd name="T5" fmla="*/ 100 h 106"/>
                <a:gd name="T6" fmla="*/ 82 w 83"/>
                <a:gd name="T7" fmla="*/ 96 h 106"/>
                <a:gd name="T8" fmla="*/ 79 w 83"/>
                <a:gd name="T9" fmla="*/ 93 h 106"/>
                <a:gd name="T10" fmla="*/ 79 w 83"/>
                <a:gd name="T11" fmla="*/ 90 h 106"/>
                <a:gd name="T12" fmla="*/ 78 w 83"/>
                <a:gd name="T13" fmla="*/ 89 h 106"/>
                <a:gd name="T14" fmla="*/ 79 w 83"/>
                <a:gd name="T15" fmla="*/ 83 h 106"/>
                <a:gd name="T16" fmla="*/ 80 w 83"/>
                <a:gd name="T17" fmla="*/ 81 h 106"/>
                <a:gd name="T18" fmla="*/ 81 w 83"/>
                <a:gd name="T19" fmla="*/ 76 h 106"/>
                <a:gd name="T20" fmla="*/ 79 w 83"/>
                <a:gd name="T21" fmla="*/ 74 h 106"/>
                <a:gd name="T22" fmla="*/ 78 w 83"/>
                <a:gd name="T23" fmla="*/ 68 h 106"/>
                <a:gd name="T24" fmla="*/ 76 w 83"/>
                <a:gd name="T25" fmla="*/ 67 h 106"/>
                <a:gd name="T26" fmla="*/ 75 w 83"/>
                <a:gd name="T27" fmla="*/ 64 h 106"/>
                <a:gd name="T28" fmla="*/ 73 w 83"/>
                <a:gd name="T29" fmla="*/ 61 h 106"/>
                <a:gd name="T30" fmla="*/ 72 w 83"/>
                <a:gd name="T31" fmla="*/ 58 h 106"/>
                <a:gd name="T32" fmla="*/ 70 w 83"/>
                <a:gd name="T33" fmla="*/ 57 h 106"/>
                <a:gd name="T34" fmla="*/ 69 w 83"/>
                <a:gd name="T35" fmla="*/ 56 h 106"/>
                <a:gd name="T36" fmla="*/ 66 w 83"/>
                <a:gd name="T37" fmla="*/ 51 h 106"/>
                <a:gd name="T38" fmla="*/ 62 w 83"/>
                <a:gd name="T39" fmla="*/ 50 h 106"/>
                <a:gd name="T40" fmla="*/ 60 w 83"/>
                <a:gd name="T41" fmla="*/ 49 h 106"/>
                <a:gd name="T42" fmla="*/ 55 w 83"/>
                <a:gd name="T43" fmla="*/ 48 h 106"/>
                <a:gd name="T44" fmla="*/ 53 w 83"/>
                <a:gd name="T45" fmla="*/ 46 h 106"/>
                <a:gd name="T46" fmla="*/ 50 w 83"/>
                <a:gd name="T47" fmla="*/ 44 h 106"/>
                <a:gd name="T48" fmla="*/ 47 w 83"/>
                <a:gd name="T49" fmla="*/ 42 h 106"/>
                <a:gd name="T50" fmla="*/ 45 w 83"/>
                <a:gd name="T51" fmla="*/ 41 h 106"/>
                <a:gd name="T52" fmla="*/ 45 w 83"/>
                <a:gd name="T53" fmla="*/ 39 h 106"/>
                <a:gd name="T54" fmla="*/ 43 w 83"/>
                <a:gd name="T55" fmla="*/ 37 h 106"/>
                <a:gd name="T56" fmla="*/ 41 w 83"/>
                <a:gd name="T57" fmla="*/ 37 h 106"/>
                <a:gd name="T58" fmla="*/ 36 w 83"/>
                <a:gd name="T59" fmla="*/ 33 h 106"/>
                <a:gd name="T60" fmla="*/ 35 w 83"/>
                <a:gd name="T61" fmla="*/ 32 h 106"/>
                <a:gd name="T62" fmla="*/ 32 w 83"/>
                <a:gd name="T63" fmla="*/ 30 h 106"/>
                <a:gd name="T64" fmla="*/ 31 w 83"/>
                <a:gd name="T65" fmla="*/ 26 h 106"/>
                <a:gd name="T66" fmla="*/ 31 w 83"/>
                <a:gd name="T67" fmla="*/ 24 h 106"/>
                <a:gd name="T68" fmla="*/ 31 w 83"/>
                <a:gd name="T69" fmla="*/ 22 h 106"/>
                <a:gd name="T70" fmla="*/ 29 w 83"/>
                <a:gd name="T71" fmla="*/ 20 h 106"/>
                <a:gd name="T72" fmla="*/ 29 w 83"/>
                <a:gd name="T73" fmla="*/ 17 h 106"/>
                <a:gd name="T74" fmla="*/ 28 w 83"/>
                <a:gd name="T75" fmla="*/ 16 h 106"/>
                <a:gd name="T76" fmla="*/ 25 w 83"/>
                <a:gd name="T77" fmla="*/ 12 h 106"/>
                <a:gd name="T78" fmla="*/ 19 w 83"/>
                <a:gd name="T79" fmla="*/ 9 h 106"/>
                <a:gd name="T80" fmla="*/ 18 w 83"/>
                <a:gd name="T81" fmla="*/ 7 h 106"/>
                <a:gd name="T82" fmla="*/ 13 w 83"/>
                <a:gd name="T83" fmla="*/ 6 h 106"/>
                <a:gd name="T84" fmla="*/ 12 w 83"/>
                <a:gd name="T85" fmla="*/ 5 h 106"/>
                <a:gd name="T86" fmla="*/ 6 w 83"/>
                <a:gd name="T87" fmla="*/ 4 h 106"/>
                <a:gd name="T88" fmla="*/ 0 w 83"/>
                <a:gd name="T89" fmla="*/ 0 h 106"/>
                <a:gd name="T90" fmla="*/ 0 w 83"/>
                <a:gd name="T91" fmla="*/ 106 h 106"/>
                <a:gd name="T92" fmla="*/ 26 w 83"/>
                <a:gd name="T93" fmla="*/ 106 h 106"/>
                <a:gd name="T94" fmla="*/ 49 w 83"/>
                <a:gd name="T9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" h="106">
                  <a:moveTo>
                    <a:pt x="49" y="106"/>
                  </a:moveTo>
                  <a:lnTo>
                    <a:pt x="83" y="106"/>
                  </a:lnTo>
                  <a:lnTo>
                    <a:pt x="81" y="100"/>
                  </a:lnTo>
                  <a:lnTo>
                    <a:pt x="82" y="96"/>
                  </a:lnTo>
                  <a:lnTo>
                    <a:pt x="79" y="93"/>
                  </a:lnTo>
                  <a:lnTo>
                    <a:pt x="79" y="90"/>
                  </a:lnTo>
                  <a:lnTo>
                    <a:pt x="78" y="89"/>
                  </a:lnTo>
                  <a:lnTo>
                    <a:pt x="79" y="83"/>
                  </a:lnTo>
                  <a:lnTo>
                    <a:pt x="80" y="81"/>
                  </a:lnTo>
                  <a:lnTo>
                    <a:pt x="81" y="76"/>
                  </a:lnTo>
                  <a:lnTo>
                    <a:pt x="79" y="74"/>
                  </a:lnTo>
                  <a:lnTo>
                    <a:pt x="78" y="68"/>
                  </a:lnTo>
                  <a:lnTo>
                    <a:pt x="76" y="67"/>
                  </a:lnTo>
                  <a:lnTo>
                    <a:pt x="75" y="64"/>
                  </a:lnTo>
                  <a:lnTo>
                    <a:pt x="73" y="61"/>
                  </a:lnTo>
                  <a:lnTo>
                    <a:pt x="72" y="58"/>
                  </a:lnTo>
                  <a:lnTo>
                    <a:pt x="70" y="57"/>
                  </a:lnTo>
                  <a:lnTo>
                    <a:pt x="69" y="56"/>
                  </a:lnTo>
                  <a:lnTo>
                    <a:pt x="66" y="51"/>
                  </a:lnTo>
                  <a:lnTo>
                    <a:pt x="62" y="50"/>
                  </a:lnTo>
                  <a:lnTo>
                    <a:pt x="60" y="49"/>
                  </a:lnTo>
                  <a:lnTo>
                    <a:pt x="55" y="48"/>
                  </a:lnTo>
                  <a:lnTo>
                    <a:pt x="53" y="46"/>
                  </a:lnTo>
                  <a:lnTo>
                    <a:pt x="50" y="44"/>
                  </a:lnTo>
                  <a:lnTo>
                    <a:pt x="47" y="42"/>
                  </a:lnTo>
                  <a:lnTo>
                    <a:pt x="45" y="41"/>
                  </a:lnTo>
                  <a:lnTo>
                    <a:pt x="45" y="39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36" y="33"/>
                  </a:lnTo>
                  <a:lnTo>
                    <a:pt x="35" y="32"/>
                  </a:lnTo>
                  <a:lnTo>
                    <a:pt x="32" y="30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9" y="17"/>
                  </a:lnTo>
                  <a:lnTo>
                    <a:pt x="28" y="16"/>
                  </a:lnTo>
                  <a:lnTo>
                    <a:pt x="25" y="12"/>
                  </a:lnTo>
                  <a:lnTo>
                    <a:pt x="19" y="9"/>
                  </a:lnTo>
                  <a:lnTo>
                    <a:pt x="18" y="7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26" y="106"/>
                  </a:lnTo>
                  <a:lnTo>
                    <a:pt x="49" y="10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67695">
              <a:extLst>
                <a:ext uri="{FF2B5EF4-FFF2-40B4-BE49-F238E27FC236}">
                  <a16:creationId xmlns:a16="http://schemas.microsoft.com/office/drawing/2014/main" id="{49363018-A113-6E6D-5D1E-0CE4C0BB8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326" y="987425"/>
              <a:ext cx="1630363" cy="566738"/>
            </a:xfrm>
            <a:custGeom>
              <a:avLst/>
              <a:gdLst>
                <a:gd name="T0" fmla="*/ 22 w 1027"/>
                <a:gd name="T1" fmla="*/ 142 h 357"/>
                <a:gd name="T2" fmla="*/ 84 w 1027"/>
                <a:gd name="T3" fmla="*/ 211 h 357"/>
                <a:gd name="T4" fmla="*/ 177 w 1027"/>
                <a:gd name="T5" fmla="*/ 241 h 357"/>
                <a:gd name="T6" fmla="*/ 218 w 1027"/>
                <a:gd name="T7" fmla="*/ 258 h 357"/>
                <a:gd name="T8" fmla="*/ 261 w 1027"/>
                <a:gd name="T9" fmla="*/ 300 h 357"/>
                <a:gd name="T10" fmla="*/ 344 w 1027"/>
                <a:gd name="T11" fmla="*/ 291 h 357"/>
                <a:gd name="T12" fmla="*/ 406 w 1027"/>
                <a:gd name="T13" fmla="*/ 338 h 357"/>
                <a:gd name="T14" fmla="*/ 393 w 1027"/>
                <a:gd name="T15" fmla="*/ 356 h 357"/>
                <a:gd name="T16" fmla="*/ 431 w 1027"/>
                <a:gd name="T17" fmla="*/ 356 h 357"/>
                <a:gd name="T18" fmla="*/ 453 w 1027"/>
                <a:gd name="T19" fmla="*/ 355 h 357"/>
                <a:gd name="T20" fmla="*/ 470 w 1027"/>
                <a:gd name="T21" fmla="*/ 355 h 357"/>
                <a:gd name="T22" fmla="*/ 498 w 1027"/>
                <a:gd name="T23" fmla="*/ 354 h 357"/>
                <a:gd name="T24" fmla="*/ 537 w 1027"/>
                <a:gd name="T25" fmla="*/ 354 h 357"/>
                <a:gd name="T26" fmla="*/ 572 w 1027"/>
                <a:gd name="T27" fmla="*/ 355 h 357"/>
                <a:gd name="T28" fmla="*/ 600 w 1027"/>
                <a:gd name="T29" fmla="*/ 355 h 357"/>
                <a:gd name="T30" fmla="*/ 629 w 1027"/>
                <a:gd name="T31" fmla="*/ 354 h 357"/>
                <a:gd name="T32" fmla="*/ 637 w 1027"/>
                <a:gd name="T33" fmla="*/ 342 h 357"/>
                <a:gd name="T34" fmla="*/ 646 w 1027"/>
                <a:gd name="T35" fmla="*/ 325 h 357"/>
                <a:gd name="T36" fmla="*/ 657 w 1027"/>
                <a:gd name="T37" fmla="*/ 328 h 357"/>
                <a:gd name="T38" fmla="*/ 670 w 1027"/>
                <a:gd name="T39" fmla="*/ 319 h 357"/>
                <a:gd name="T40" fmla="*/ 678 w 1027"/>
                <a:gd name="T41" fmla="*/ 326 h 357"/>
                <a:gd name="T42" fmla="*/ 685 w 1027"/>
                <a:gd name="T43" fmla="*/ 323 h 357"/>
                <a:gd name="T44" fmla="*/ 691 w 1027"/>
                <a:gd name="T45" fmla="*/ 309 h 357"/>
                <a:gd name="T46" fmla="*/ 697 w 1027"/>
                <a:gd name="T47" fmla="*/ 306 h 357"/>
                <a:gd name="T48" fmla="*/ 698 w 1027"/>
                <a:gd name="T49" fmla="*/ 288 h 357"/>
                <a:gd name="T50" fmla="*/ 714 w 1027"/>
                <a:gd name="T51" fmla="*/ 278 h 357"/>
                <a:gd name="T52" fmla="*/ 718 w 1027"/>
                <a:gd name="T53" fmla="*/ 265 h 357"/>
                <a:gd name="T54" fmla="*/ 729 w 1027"/>
                <a:gd name="T55" fmla="*/ 253 h 357"/>
                <a:gd name="T56" fmla="*/ 727 w 1027"/>
                <a:gd name="T57" fmla="*/ 238 h 357"/>
                <a:gd name="T58" fmla="*/ 726 w 1027"/>
                <a:gd name="T59" fmla="*/ 222 h 357"/>
                <a:gd name="T60" fmla="*/ 740 w 1027"/>
                <a:gd name="T61" fmla="*/ 201 h 357"/>
                <a:gd name="T62" fmla="*/ 746 w 1027"/>
                <a:gd name="T63" fmla="*/ 184 h 357"/>
                <a:gd name="T64" fmla="*/ 757 w 1027"/>
                <a:gd name="T65" fmla="*/ 154 h 357"/>
                <a:gd name="T66" fmla="*/ 771 w 1027"/>
                <a:gd name="T67" fmla="*/ 132 h 357"/>
                <a:gd name="T68" fmla="*/ 783 w 1027"/>
                <a:gd name="T69" fmla="*/ 115 h 357"/>
                <a:gd name="T70" fmla="*/ 807 w 1027"/>
                <a:gd name="T71" fmla="*/ 81 h 357"/>
                <a:gd name="T72" fmla="*/ 821 w 1027"/>
                <a:gd name="T73" fmla="*/ 81 h 357"/>
                <a:gd name="T74" fmla="*/ 937 w 1027"/>
                <a:gd name="T75" fmla="*/ 14 h 357"/>
                <a:gd name="T76" fmla="*/ 989 w 1027"/>
                <a:gd name="T77" fmla="*/ 17 h 357"/>
                <a:gd name="T78" fmla="*/ 1021 w 1027"/>
                <a:gd name="T79" fmla="*/ 8 h 357"/>
                <a:gd name="T80" fmla="*/ 800 w 1027"/>
                <a:gd name="T81" fmla="*/ 12 h 357"/>
                <a:gd name="T82" fmla="*/ 783 w 1027"/>
                <a:gd name="T83" fmla="*/ 34 h 357"/>
                <a:gd name="T84" fmla="*/ 764 w 1027"/>
                <a:gd name="T85" fmla="*/ 61 h 357"/>
                <a:gd name="T86" fmla="*/ 750 w 1027"/>
                <a:gd name="T87" fmla="*/ 74 h 357"/>
                <a:gd name="T88" fmla="*/ 725 w 1027"/>
                <a:gd name="T89" fmla="*/ 110 h 357"/>
                <a:gd name="T90" fmla="*/ 705 w 1027"/>
                <a:gd name="T91" fmla="*/ 131 h 357"/>
                <a:gd name="T92" fmla="*/ 689 w 1027"/>
                <a:gd name="T93" fmla="*/ 141 h 357"/>
                <a:gd name="T94" fmla="*/ 670 w 1027"/>
                <a:gd name="T95" fmla="*/ 149 h 357"/>
                <a:gd name="T96" fmla="*/ 657 w 1027"/>
                <a:gd name="T97" fmla="*/ 151 h 357"/>
                <a:gd name="T98" fmla="*/ 596 w 1027"/>
                <a:gd name="T99" fmla="*/ 175 h 357"/>
                <a:gd name="T100" fmla="*/ 529 w 1027"/>
                <a:gd name="T101" fmla="*/ 229 h 357"/>
                <a:gd name="T102" fmla="*/ 529 w 1027"/>
                <a:gd name="T103" fmla="*/ 215 h 357"/>
                <a:gd name="T104" fmla="*/ 598 w 1027"/>
                <a:gd name="T105" fmla="*/ 170 h 357"/>
                <a:gd name="T106" fmla="*/ 655 w 1027"/>
                <a:gd name="T107" fmla="*/ 148 h 357"/>
                <a:gd name="T108" fmla="*/ 680 w 1027"/>
                <a:gd name="T109" fmla="*/ 126 h 357"/>
                <a:gd name="T110" fmla="*/ 694 w 1027"/>
                <a:gd name="T111" fmla="*/ 115 h 357"/>
                <a:gd name="T112" fmla="*/ 704 w 1027"/>
                <a:gd name="T113" fmla="*/ 100 h 357"/>
                <a:gd name="T114" fmla="*/ 711 w 1027"/>
                <a:gd name="T115" fmla="*/ 81 h 357"/>
                <a:gd name="T116" fmla="*/ 731 w 1027"/>
                <a:gd name="T117" fmla="*/ 74 h 357"/>
                <a:gd name="T118" fmla="*/ 739 w 1027"/>
                <a:gd name="T119" fmla="*/ 56 h 357"/>
                <a:gd name="T120" fmla="*/ 759 w 1027"/>
                <a:gd name="T121" fmla="*/ 31 h 357"/>
                <a:gd name="T122" fmla="*/ 768 w 1027"/>
                <a:gd name="T123" fmla="*/ 14 h 357"/>
                <a:gd name="T124" fmla="*/ 771 w 1027"/>
                <a:gd name="T125" fmla="*/ 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7" h="357">
                  <a:moveTo>
                    <a:pt x="4" y="40"/>
                  </a:moveTo>
                  <a:lnTo>
                    <a:pt x="4" y="69"/>
                  </a:lnTo>
                  <a:lnTo>
                    <a:pt x="2" y="71"/>
                  </a:lnTo>
                  <a:lnTo>
                    <a:pt x="1" y="75"/>
                  </a:lnTo>
                  <a:lnTo>
                    <a:pt x="0" y="79"/>
                  </a:lnTo>
                  <a:lnTo>
                    <a:pt x="0" y="85"/>
                  </a:lnTo>
                  <a:lnTo>
                    <a:pt x="4" y="91"/>
                  </a:lnTo>
                  <a:lnTo>
                    <a:pt x="7" y="97"/>
                  </a:lnTo>
                  <a:lnTo>
                    <a:pt x="12" y="101"/>
                  </a:lnTo>
                  <a:lnTo>
                    <a:pt x="11" y="105"/>
                  </a:lnTo>
                  <a:lnTo>
                    <a:pt x="11" y="110"/>
                  </a:lnTo>
                  <a:lnTo>
                    <a:pt x="10" y="116"/>
                  </a:lnTo>
                  <a:lnTo>
                    <a:pt x="11" y="121"/>
                  </a:lnTo>
                  <a:lnTo>
                    <a:pt x="16" y="127"/>
                  </a:lnTo>
                  <a:lnTo>
                    <a:pt x="17" y="128"/>
                  </a:lnTo>
                  <a:lnTo>
                    <a:pt x="18" y="131"/>
                  </a:lnTo>
                  <a:lnTo>
                    <a:pt x="18" y="134"/>
                  </a:lnTo>
                  <a:lnTo>
                    <a:pt x="20" y="138"/>
                  </a:lnTo>
                  <a:lnTo>
                    <a:pt x="22" y="142"/>
                  </a:lnTo>
                  <a:lnTo>
                    <a:pt x="24" y="144"/>
                  </a:lnTo>
                  <a:lnTo>
                    <a:pt x="29" y="150"/>
                  </a:lnTo>
                  <a:lnTo>
                    <a:pt x="32" y="151"/>
                  </a:lnTo>
                  <a:lnTo>
                    <a:pt x="38" y="167"/>
                  </a:lnTo>
                  <a:lnTo>
                    <a:pt x="40" y="168"/>
                  </a:lnTo>
                  <a:lnTo>
                    <a:pt x="44" y="172"/>
                  </a:lnTo>
                  <a:lnTo>
                    <a:pt x="44" y="177"/>
                  </a:lnTo>
                  <a:lnTo>
                    <a:pt x="45" y="182"/>
                  </a:lnTo>
                  <a:lnTo>
                    <a:pt x="49" y="187"/>
                  </a:lnTo>
                  <a:lnTo>
                    <a:pt x="52" y="190"/>
                  </a:lnTo>
                  <a:lnTo>
                    <a:pt x="57" y="194"/>
                  </a:lnTo>
                  <a:lnTo>
                    <a:pt x="61" y="196"/>
                  </a:lnTo>
                  <a:lnTo>
                    <a:pt x="64" y="200"/>
                  </a:lnTo>
                  <a:lnTo>
                    <a:pt x="67" y="201"/>
                  </a:lnTo>
                  <a:lnTo>
                    <a:pt x="67" y="206"/>
                  </a:lnTo>
                  <a:lnTo>
                    <a:pt x="67" y="207"/>
                  </a:lnTo>
                  <a:lnTo>
                    <a:pt x="70" y="208"/>
                  </a:lnTo>
                  <a:lnTo>
                    <a:pt x="77" y="208"/>
                  </a:lnTo>
                  <a:lnTo>
                    <a:pt x="84" y="211"/>
                  </a:lnTo>
                  <a:lnTo>
                    <a:pt x="91" y="211"/>
                  </a:lnTo>
                  <a:lnTo>
                    <a:pt x="93" y="212"/>
                  </a:lnTo>
                  <a:lnTo>
                    <a:pt x="98" y="216"/>
                  </a:lnTo>
                  <a:lnTo>
                    <a:pt x="103" y="213"/>
                  </a:lnTo>
                  <a:lnTo>
                    <a:pt x="106" y="213"/>
                  </a:lnTo>
                  <a:lnTo>
                    <a:pt x="111" y="213"/>
                  </a:lnTo>
                  <a:lnTo>
                    <a:pt x="118" y="216"/>
                  </a:lnTo>
                  <a:lnTo>
                    <a:pt x="124" y="216"/>
                  </a:lnTo>
                  <a:lnTo>
                    <a:pt x="129" y="219"/>
                  </a:lnTo>
                  <a:lnTo>
                    <a:pt x="139" y="222"/>
                  </a:lnTo>
                  <a:lnTo>
                    <a:pt x="145" y="222"/>
                  </a:lnTo>
                  <a:lnTo>
                    <a:pt x="147" y="223"/>
                  </a:lnTo>
                  <a:lnTo>
                    <a:pt x="149" y="221"/>
                  </a:lnTo>
                  <a:lnTo>
                    <a:pt x="153" y="225"/>
                  </a:lnTo>
                  <a:lnTo>
                    <a:pt x="156" y="226"/>
                  </a:lnTo>
                  <a:lnTo>
                    <a:pt x="162" y="231"/>
                  </a:lnTo>
                  <a:lnTo>
                    <a:pt x="170" y="235"/>
                  </a:lnTo>
                  <a:lnTo>
                    <a:pt x="174" y="237"/>
                  </a:lnTo>
                  <a:lnTo>
                    <a:pt x="177" y="241"/>
                  </a:lnTo>
                  <a:lnTo>
                    <a:pt x="179" y="243"/>
                  </a:lnTo>
                  <a:lnTo>
                    <a:pt x="178" y="247"/>
                  </a:lnTo>
                  <a:lnTo>
                    <a:pt x="179" y="251"/>
                  </a:lnTo>
                  <a:lnTo>
                    <a:pt x="183" y="254"/>
                  </a:lnTo>
                  <a:lnTo>
                    <a:pt x="186" y="259"/>
                  </a:lnTo>
                  <a:lnTo>
                    <a:pt x="191" y="261"/>
                  </a:lnTo>
                  <a:lnTo>
                    <a:pt x="196" y="263"/>
                  </a:lnTo>
                  <a:lnTo>
                    <a:pt x="198" y="265"/>
                  </a:lnTo>
                  <a:lnTo>
                    <a:pt x="201" y="266"/>
                  </a:lnTo>
                  <a:lnTo>
                    <a:pt x="202" y="268"/>
                  </a:lnTo>
                  <a:lnTo>
                    <a:pt x="206" y="268"/>
                  </a:lnTo>
                  <a:lnTo>
                    <a:pt x="208" y="266"/>
                  </a:lnTo>
                  <a:lnTo>
                    <a:pt x="207" y="261"/>
                  </a:lnTo>
                  <a:lnTo>
                    <a:pt x="209" y="260"/>
                  </a:lnTo>
                  <a:lnTo>
                    <a:pt x="207" y="259"/>
                  </a:lnTo>
                  <a:lnTo>
                    <a:pt x="207" y="257"/>
                  </a:lnTo>
                  <a:lnTo>
                    <a:pt x="210" y="256"/>
                  </a:lnTo>
                  <a:lnTo>
                    <a:pt x="214" y="257"/>
                  </a:lnTo>
                  <a:lnTo>
                    <a:pt x="218" y="258"/>
                  </a:lnTo>
                  <a:lnTo>
                    <a:pt x="220" y="260"/>
                  </a:lnTo>
                  <a:lnTo>
                    <a:pt x="220" y="266"/>
                  </a:lnTo>
                  <a:lnTo>
                    <a:pt x="219" y="269"/>
                  </a:lnTo>
                  <a:lnTo>
                    <a:pt x="220" y="274"/>
                  </a:lnTo>
                  <a:lnTo>
                    <a:pt x="223" y="276"/>
                  </a:lnTo>
                  <a:lnTo>
                    <a:pt x="224" y="275"/>
                  </a:lnTo>
                  <a:lnTo>
                    <a:pt x="226" y="280"/>
                  </a:lnTo>
                  <a:lnTo>
                    <a:pt x="224" y="282"/>
                  </a:lnTo>
                  <a:lnTo>
                    <a:pt x="227" y="286"/>
                  </a:lnTo>
                  <a:lnTo>
                    <a:pt x="227" y="291"/>
                  </a:lnTo>
                  <a:lnTo>
                    <a:pt x="228" y="294"/>
                  </a:lnTo>
                  <a:lnTo>
                    <a:pt x="232" y="297"/>
                  </a:lnTo>
                  <a:lnTo>
                    <a:pt x="239" y="299"/>
                  </a:lnTo>
                  <a:lnTo>
                    <a:pt x="241" y="299"/>
                  </a:lnTo>
                  <a:lnTo>
                    <a:pt x="244" y="300"/>
                  </a:lnTo>
                  <a:lnTo>
                    <a:pt x="248" y="303"/>
                  </a:lnTo>
                  <a:lnTo>
                    <a:pt x="252" y="305"/>
                  </a:lnTo>
                  <a:lnTo>
                    <a:pt x="260" y="303"/>
                  </a:lnTo>
                  <a:lnTo>
                    <a:pt x="261" y="300"/>
                  </a:lnTo>
                  <a:lnTo>
                    <a:pt x="264" y="299"/>
                  </a:lnTo>
                  <a:lnTo>
                    <a:pt x="272" y="299"/>
                  </a:lnTo>
                  <a:lnTo>
                    <a:pt x="279" y="302"/>
                  </a:lnTo>
                  <a:lnTo>
                    <a:pt x="281" y="302"/>
                  </a:lnTo>
                  <a:lnTo>
                    <a:pt x="286" y="309"/>
                  </a:lnTo>
                  <a:lnTo>
                    <a:pt x="290" y="313"/>
                  </a:lnTo>
                  <a:lnTo>
                    <a:pt x="294" y="314"/>
                  </a:lnTo>
                  <a:lnTo>
                    <a:pt x="297" y="312"/>
                  </a:lnTo>
                  <a:lnTo>
                    <a:pt x="298" y="310"/>
                  </a:lnTo>
                  <a:lnTo>
                    <a:pt x="301" y="310"/>
                  </a:lnTo>
                  <a:lnTo>
                    <a:pt x="305" y="304"/>
                  </a:lnTo>
                  <a:lnTo>
                    <a:pt x="309" y="303"/>
                  </a:lnTo>
                  <a:lnTo>
                    <a:pt x="312" y="303"/>
                  </a:lnTo>
                  <a:lnTo>
                    <a:pt x="321" y="299"/>
                  </a:lnTo>
                  <a:lnTo>
                    <a:pt x="327" y="298"/>
                  </a:lnTo>
                  <a:lnTo>
                    <a:pt x="334" y="296"/>
                  </a:lnTo>
                  <a:lnTo>
                    <a:pt x="338" y="291"/>
                  </a:lnTo>
                  <a:lnTo>
                    <a:pt x="342" y="290"/>
                  </a:lnTo>
                  <a:lnTo>
                    <a:pt x="344" y="291"/>
                  </a:lnTo>
                  <a:lnTo>
                    <a:pt x="347" y="292"/>
                  </a:lnTo>
                  <a:lnTo>
                    <a:pt x="351" y="290"/>
                  </a:lnTo>
                  <a:lnTo>
                    <a:pt x="355" y="290"/>
                  </a:lnTo>
                  <a:lnTo>
                    <a:pt x="358" y="288"/>
                  </a:lnTo>
                  <a:lnTo>
                    <a:pt x="361" y="285"/>
                  </a:lnTo>
                  <a:lnTo>
                    <a:pt x="363" y="284"/>
                  </a:lnTo>
                  <a:lnTo>
                    <a:pt x="370" y="285"/>
                  </a:lnTo>
                  <a:lnTo>
                    <a:pt x="374" y="285"/>
                  </a:lnTo>
                  <a:lnTo>
                    <a:pt x="381" y="286"/>
                  </a:lnTo>
                  <a:lnTo>
                    <a:pt x="387" y="285"/>
                  </a:lnTo>
                  <a:lnTo>
                    <a:pt x="388" y="286"/>
                  </a:lnTo>
                  <a:lnTo>
                    <a:pt x="395" y="290"/>
                  </a:lnTo>
                  <a:lnTo>
                    <a:pt x="399" y="289"/>
                  </a:lnTo>
                  <a:lnTo>
                    <a:pt x="401" y="292"/>
                  </a:lnTo>
                  <a:lnTo>
                    <a:pt x="406" y="293"/>
                  </a:lnTo>
                  <a:lnTo>
                    <a:pt x="402" y="309"/>
                  </a:lnTo>
                  <a:lnTo>
                    <a:pt x="400" y="323"/>
                  </a:lnTo>
                  <a:lnTo>
                    <a:pt x="411" y="335"/>
                  </a:lnTo>
                  <a:lnTo>
                    <a:pt x="406" y="338"/>
                  </a:lnTo>
                  <a:lnTo>
                    <a:pt x="401" y="341"/>
                  </a:lnTo>
                  <a:lnTo>
                    <a:pt x="398" y="348"/>
                  </a:lnTo>
                  <a:lnTo>
                    <a:pt x="397" y="347"/>
                  </a:lnTo>
                  <a:lnTo>
                    <a:pt x="395" y="350"/>
                  </a:lnTo>
                  <a:lnTo>
                    <a:pt x="392" y="351"/>
                  </a:lnTo>
                  <a:lnTo>
                    <a:pt x="389" y="351"/>
                  </a:lnTo>
                  <a:lnTo>
                    <a:pt x="385" y="353"/>
                  </a:lnTo>
                  <a:lnTo>
                    <a:pt x="384" y="355"/>
                  </a:lnTo>
                  <a:lnTo>
                    <a:pt x="384" y="356"/>
                  </a:lnTo>
                  <a:lnTo>
                    <a:pt x="385" y="356"/>
                  </a:lnTo>
                  <a:lnTo>
                    <a:pt x="386" y="356"/>
                  </a:lnTo>
                  <a:lnTo>
                    <a:pt x="387" y="356"/>
                  </a:lnTo>
                  <a:lnTo>
                    <a:pt x="387" y="356"/>
                  </a:lnTo>
                  <a:lnTo>
                    <a:pt x="388" y="356"/>
                  </a:lnTo>
                  <a:lnTo>
                    <a:pt x="389" y="356"/>
                  </a:lnTo>
                  <a:lnTo>
                    <a:pt x="390" y="356"/>
                  </a:lnTo>
                  <a:lnTo>
                    <a:pt x="391" y="356"/>
                  </a:lnTo>
                  <a:lnTo>
                    <a:pt x="392" y="356"/>
                  </a:lnTo>
                  <a:lnTo>
                    <a:pt x="393" y="356"/>
                  </a:lnTo>
                  <a:lnTo>
                    <a:pt x="394" y="356"/>
                  </a:lnTo>
                  <a:lnTo>
                    <a:pt x="395" y="356"/>
                  </a:lnTo>
                  <a:lnTo>
                    <a:pt x="396" y="356"/>
                  </a:lnTo>
                  <a:lnTo>
                    <a:pt x="397" y="356"/>
                  </a:lnTo>
                  <a:lnTo>
                    <a:pt x="398" y="356"/>
                  </a:lnTo>
                  <a:lnTo>
                    <a:pt x="399" y="356"/>
                  </a:lnTo>
                  <a:lnTo>
                    <a:pt x="400" y="356"/>
                  </a:lnTo>
                  <a:lnTo>
                    <a:pt x="401" y="356"/>
                  </a:lnTo>
                  <a:lnTo>
                    <a:pt x="410" y="357"/>
                  </a:lnTo>
                  <a:lnTo>
                    <a:pt x="411" y="357"/>
                  </a:lnTo>
                  <a:lnTo>
                    <a:pt x="424" y="357"/>
                  </a:lnTo>
                  <a:lnTo>
                    <a:pt x="424" y="357"/>
                  </a:lnTo>
                  <a:lnTo>
                    <a:pt x="425" y="357"/>
                  </a:lnTo>
                  <a:lnTo>
                    <a:pt x="427" y="356"/>
                  </a:lnTo>
                  <a:lnTo>
                    <a:pt x="427" y="356"/>
                  </a:lnTo>
                  <a:lnTo>
                    <a:pt x="428" y="356"/>
                  </a:lnTo>
                  <a:lnTo>
                    <a:pt x="429" y="356"/>
                  </a:lnTo>
                  <a:lnTo>
                    <a:pt x="430" y="356"/>
                  </a:lnTo>
                  <a:lnTo>
                    <a:pt x="431" y="356"/>
                  </a:lnTo>
                  <a:lnTo>
                    <a:pt x="432" y="356"/>
                  </a:lnTo>
                  <a:lnTo>
                    <a:pt x="433" y="356"/>
                  </a:lnTo>
                  <a:lnTo>
                    <a:pt x="434" y="356"/>
                  </a:lnTo>
                  <a:lnTo>
                    <a:pt x="436" y="356"/>
                  </a:lnTo>
                  <a:lnTo>
                    <a:pt x="437" y="356"/>
                  </a:lnTo>
                  <a:lnTo>
                    <a:pt x="438" y="356"/>
                  </a:lnTo>
                  <a:lnTo>
                    <a:pt x="439" y="356"/>
                  </a:lnTo>
                  <a:lnTo>
                    <a:pt x="440" y="356"/>
                  </a:lnTo>
                  <a:lnTo>
                    <a:pt x="440" y="356"/>
                  </a:lnTo>
                  <a:lnTo>
                    <a:pt x="441" y="356"/>
                  </a:lnTo>
                  <a:lnTo>
                    <a:pt x="442" y="356"/>
                  </a:lnTo>
                  <a:lnTo>
                    <a:pt x="443" y="356"/>
                  </a:lnTo>
                  <a:lnTo>
                    <a:pt x="444" y="356"/>
                  </a:lnTo>
                  <a:lnTo>
                    <a:pt x="444" y="355"/>
                  </a:lnTo>
                  <a:lnTo>
                    <a:pt x="445" y="355"/>
                  </a:lnTo>
                  <a:lnTo>
                    <a:pt x="446" y="355"/>
                  </a:lnTo>
                  <a:lnTo>
                    <a:pt x="446" y="355"/>
                  </a:lnTo>
                  <a:lnTo>
                    <a:pt x="453" y="355"/>
                  </a:lnTo>
                  <a:lnTo>
                    <a:pt x="453" y="355"/>
                  </a:lnTo>
                  <a:lnTo>
                    <a:pt x="454" y="355"/>
                  </a:lnTo>
                  <a:lnTo>
                    <a:pt x="455" y="355"/>
                  </a:lnTo>
                  <a:lnTo>
                    <a:pt x="456" y="355"/>
                  </a:lnTo>
                  <a:lnTo>
                    <a:pt x="457" y="355"/>
                  </a:lnTo>
                  <a:lnTo>
                    <a:pt x="458" y="355"/>
                  </a:lnTo>
                  <a:lnTo>
                    <a:pt x="459" y="355"/>
                  </a:lnTo>
                  <a:lnTo>
                    <a:pt x="460" y="355"/>
                  </a:lnTo>
                  <a:lnTo>
                    <a:pt x="461" y="355"/>
                  </a:lnTo>
                  <a:lnTo>
                    <a:pt x="462" y="355"/>
                  </a:lnTo>
                  <a:lnTo>
                    <a:pt x="463" y="355"/>
                  </a:lnTo>
                  <a:lnTo>
                    <a:pt x="464" y="355"/>
                  </a:lnTo>
                  <a:lnTo>
                    <a:pt x="465" y="355"/>
                  </a:lnTo>
                  <a:lnTo>
                    <a:pt x="466" y="355"/>
                  </a:lnTo>
                  <a:lnTo>
                    <a:pt x="466" y="355"/>
                  </a:lnTo>
                  <a:lnTo>
                    <a:pt x="467" y="355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69" y="355"/>
                  </a:lnTo>
                  <a:lnTo>
                    <a:pt x="470" y="355"/>
                  </a:lnTo>
                  <a:lnTo>
                    <a:pt x="471" y="355"/>
                  </a:lnTo>
                  <a:lnTo>
                    <a:pt x="479" y="354"/>
                  </a:lnTo>
                  <a:lnTo>
                    <a:pt x="480" y="354"/>
                  </a:lnTo>
                  <a:lnTo>
                    <a:pt x="481" y="354"/>
                  </a:lnTo>
                  <a:lnTo>
                    <a:pt x="484" y="354"/>
                  </a:lnTo>
                  <a:lnTo>
                    <a:pt x="485" y="354"/>
                  </a:lnTo>
                  <a:lnTo>
                    <a:pt x="487" y="354"/>
                  </a:lnTo>
                  <a:lnTo>
                    <a:pt x="488" y="354"/>
                  </a:lnTo>
                  <a:lnTo>
                    <a:pt x="489" y="354"/>
                  </a:lnTo>
                  <a:lnTo>
                    <a:pt x="490" y="354"/>
                  </a:lnTo>
                  <a:lnTo>
                    <a:pt x="491" y="354"/>
                  </a:lnTo>
                  <a:lnTo>
                    <a:pt x="491" y="354"/>
                  </a:lnTo>
                  <a:lnTo>
                    <a:pt x="492" y="354"/>
                  </a:lnTo>
                  <a:lnTo>
                    <a:pt x="493" y="354"/>
                  </a:lnTo>
                  <a:lnTo>
                    <a:pt x="494" y="354"/>
                  </a:lnTo>
                  <a:lnTo>
                    <a:pt x="495" y="354"/>
                  </a:lnTo>
                  <a:lnTo>
                    <a:pt x="496" y="354"/>
                  </a:lnTo>
                  <a:lnTo>
                    <a:pt x="497" y="354"/>
                  </a:lnTo>
                  <a:lnTo>
                    <a:pt x="498" y="354"/>
                  </a:lnTo>
                  <a:lnTo>
                    <a:pt x="499" y="354"/>
                  </a:lnTo>
                  <a:lnTo>
                    <a:pt x="507" y="354"/>
                  </a:lnTo>
                  <a:lnTo>
                    <a:pt x="508" y="354"/>
                  </a:lnTo>
                  <a:lnTo>
                    <a:pt x="517" y="354"/>
                  </a:lnTo>
                  <a:lnTo>
                    <a:pt x="518" y="354"/>
                  </a:lnTo>
                  <a:lnTo>
                    <a:pt x="524" y="354"/>
                  </a:lnTo>
                  <a:lnTo>
                    <a:pt x="526" y="353"/>
                  </a:lnTo>
                  <a:lnTo>
                    <a:pt x="527" y="353"/>
                  </a:lnTo>
                  <a:lnTo>
                    <a:pt x="528" y="354"/>
                  </a:lnTo>
                  <a:lnTo>
                    <a:pt x="529" y="354"/>
                  </a:lnTo>
                  <a:lnTo>
                    <a:pt x="530" y="354"/>
                  </a:lnTo>
                  <a:lnTo>
                    <a:pt x="531" y="354"/>
                  </a:lnTo>
                  <a:lnTo>
                    <a:pt x="532" y="354"/>
                  </a:lnTo>
                  <a:lnTo>
                    <a:pt x="532" y="354"/>
                  </a:lnTo>
                  <a:lnTo>
                    <a:pt x="534" y="354"/>
                  </a:lnTo>
                  <a:lnTo>
                    <a:pt x="535" y="354"/>
                  </a:lnTo>
                  <a:lnTo>
                    <a:pt x="535" y="354"/>
                  </a:lnTo>
                  <a:lnTo>
                    <a:pt x="536" y="354"/>
                  </a:lnTo>
                  <a:lnTo>
                    <a:pt x="537" y="354"/>
                  </a:lnTo>
                  <a:lnTo>
                    <a:pt x="538" y="354"/>
                  </a:lnTo>
                  <a:lnTo>
                    <a:pt x="539" y="354"/>
                  </a:lnTo>
                  <a:lnTo>
                    <a:pt x="540" y="354"/>
                  </a:lnTo>
                  <a:lnTo>
                    <a:pt x="541" y="354"/>
                  </a:lnTo>
                  <a:lnTo>
                    <a:pt x="544" y="354"/>
                  </a:lnTo>
                  <a:lnTo>
                    <a:pt x="545" y="354"/>
                  </a:lnTo>
                  <a:lnTo>
                    <a:pt x="545" y="354"/>
                  </a:lnTo>
                  <a:lnTo>
                    <a:pt x="546" y="354"/>
                  </a:lnTo>
                  <a:lnTo>
                    <a:pt x="547" y="354"/>
                  </a:lnTo>
                  <a:lnTo>
                    <a:pt x="548" y="354"/>
                  </a:lnTo>
                  <a:lnTo>
                    <a:pt x="549" y="355"/>
                  </a:lnTo>
                  <a:lnTo>
                    <a:pt x="553" y="355"/>
                  </a:lnTo>
                  <a:lnTo>
                    <a:pt x="554" y="355"/>
                  </a:lnTo>
                  <a:lnTo>
                    <a:pt x="555" y="354"/>
                  </a:lnTo>
                  <a:lnTo>
                    <a:pt x="556" y="354"/>
                  </a:lnTo>
                  <a:lnTo>
                    <a:pt x="568" y="355"/>
                  </a:lnTo>
                  <a:lnTo>
                    <a:pt x="569" y="355"/>
                  </a:lnTo>
                  <a:lnTo>
                    <a:pt x="571" y="355"/>
                  </a:lnTo>
                  <a:lnTo>
                    <a:pt x="572" y="355"/>
                  </a:lnTo>
                  <a:lnTo>
                    <a:pt x="572" y="355"/>
                  </a:lnTo>
                  <a:lnTo>
                    <a:pt x="574" y="355"/>
                  </a:lnTo>
                  <a:lnTo>
                    <a:pt x="575" y="355"/>
                  </a:lnTo>
                  <a:lnTo>
                    <a:pt x="576" y="355"/>
                  </a:lnTo>
                  <a:lnTo>
                    <a:pt x="577" y="355"/>
                  </a:lnTo>
                  <a:lnTo>
                    <a:pt x="578" y="355"/>
                  </a:lnTo>
                  <a:lnTo>
                    <a:pt x="579" y="355"/>
                  </a:lnTo>
                  <a:lnTo>
                    <a:pt x="580" y="355"/>
                  </a:lnTo>
                  <a:lnTo>
                    <a:pt x="580" y="355"/>
                  </a:lnTo>
                  <a:lnTo>
                    <a:pt x="581" y="355"/>
                  </a:lnTo>
                  <a:lnTo>
                    <a:pt x="582" y="355"/>
                  </a:lnTo>
                  <a:lnTo>
                    <a:pt x="583" y="355"/>
                  </a:lnTo>
                  <a:lnTo>
                    <a:pt x="584" y="355"/>
                  </a:lnTo>
                  <a:lnTo>
                    <a:pt x="585" y="355"/>
                  </a:lnTo>
                  <a:lnTo>
                    <a:pt x="586" y="355"/>
                  </a:lnTo>
                  <a:lnTo>
                    <a:pt x="587" y="355"/>
                  </a:lnTo>
                  <a:lnTo>
                    <a:pt x="588" y="355"/>
                  </a:lnTo>
                  <a:lnTo>
                    <a:pt x="599" y="355"/>
                  </a:lnTo>
                  <a:lnTo>
                    <a:pt x="600" y="355"/>
                  </a:lnTo>
                  <a:lnTo>
                    <a:pt x="601" y="355"/>
                  </a:lnTo>
                  <a:lnTo>
                    <a:pt x="602" y="354"/>
                  </a:lnTo>
                  <a:lnTo>
                    <a:pt x="603" y="354"/>
                  </a:lnTo>
                  <a:lnTo>
                    <a:pt x="604" y="354"/>
                  </a:lnTo>
                  <a:lnTo>
                    <a:pt x="605" y="354"/>
                  </a:lnTo>
                  <a:lnTo>
                    <a:pt x="606" y="354"/>
                  </a:lnTo>
                  <a:lnTo>
                    <a:pt x="608" y="354"/>
                  </a:lnTo>
                  <a:lnTo>
                    <a:pt x="609" y="354"/>
                  </a:lnTo>
                  <a:lnTo>
                    <a:pt x="610" y="354"/>
                  </a:lnTo>
                  <a:lnTo>
                    <a:pt x="611" y="354"/>
                  </a:lnTo>
                  <a:lnTo>
                    <a:pt x="621" y="354"/>
                  </a:lnTo>
                  <a:lnTo>
                    <a:pt x="622" y="354"/>
                  </a:lnTo>
                  <a:lnTo>
                    <a:pt x="624" y="354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26" y="354"/>
                  </a:lnTo>
                  <a:lnTo>
                    <a:pt x="628" y="354"/>
                  </a:lnTo>
                  <a:lnTo>
                    <a:pt x="629" y="354"/>
                  </a:lnTo>
                  <a:lnTo>
                    <a:pt x="630" y="354"/>
                  </a:lnTo>
                  <a:lnTo>
                    <a:pt x="631" y="354"/>
                  </a:lnTo>
                  <a:lnTo>
                    <a:pt x="631" y="353"/>
                  </a:lnTo>
                  <a:lnTo>
                    <a:pt x="632" y="353"/>
                  </a:lnTo>
                  <a:lnTo>
                    <a:pt x="632" y="352"/>
                  </a:lnTo>
                  <a:lnTo>
                    <a:pt x="632" y="352"/>
                  </a:lnTo>
                  <a:lnTo>
                    <a:pt x="632" y="351"/>
                  </a:lnTo>
                  <a:lnTo>
                    <a:pt x="632" y="349"/>
                  </a:lnTo>
                  <a:lnTo>
                    <a:pt x="632" y="348"/>
                  </a:lnTo>
                  <a:lnTo>
                    <a:pt x="632" y="347"/>
                  </a:lnTo>
                  <a:lnTo>
                    <a:pt x="633" y="347"/>
                  </a:lnTo>
                  <a:lnTo>
                    <a:pt x="634" y="347"/>
                  </a:lnTo>
                  <a:lnTo>
                    <a:pt x="635" y="346"/>
                  </a:lnTo>
                  <a:lnTo>
                    <a:pt x="635" y="345"/>
                  </a:lnTo>
                  <a:lnTo>
                    <a:pt x="636" y="345"/>
                  </a:lnTo>
                  <a:lnTo>
                    <a:pt x="636" y="344"/>
                  </a:lnTo>
                  <a:lnTo>
                    <a:pt x="637" y="344"/>
                  </a:lnTo>
                  <a:lnTo>
                    <a:pt x="637" y="343"/>
                  </a:lnTo>
                  <a:lnTo>
                    <a:pt x="637" y="342"/>
                  </a:lnTo>
                  <a:lnTo>
                    <a:pt x="638" y="342"/>
                  </a:lnTo>
                  <a:lnTo>
                    <a:pt x="638" y="341"/>
                  </a:lnTo>
                  <a:lnTo>
                    <a:pt x="637" y="341"/>
                  </a:lnTo>
                  <a:lnTo>
                    <a:pt x="637" y="340"/>
                  </a:lnTo>
                  <a:lnTo>
                    <a:pt x="638" y="339"/>
                  </a:lnTo>
                  <a:lnTo>
                    <a:pt x="638" y="338"/>
                  </a:lnTo>
                  <a:lnTo>
                    <a:pt x="639" y="333"/>
                  </a:lnTo>
                  <a:lnTo>
                    <a:pt x="639" y="332"/>
                  </a:lnTo>
                  <a:lnTo>
                    <a:pt x="638" y="332"/>
                  </a:lnTo>
                  <a:lnTo>
                    <a:pt x="638" y="330"/>
                  </a:lnTo>
                  <a:lnTo>
                    <a:pt x="638" y="329"/>
                  </a:lnTo>
                  <a:lnTo>
                    <a:pt x="639" y="328"/>
                  </a:lnTo>
                  <a:lnTo>
                    <a:pt x="640" y="328"/>
                  </a:lnTo>
                  <a:lnTo>
                    <a:pt x="640" y="329"/>
                  </a:lnTo>
                  <a:lnTo>
                    <a:pt x="643" y="327"/>
                  </a:lnTo>
                  <a:lnTo>
                    <a:pt x="645" y="325"/>
                  </a:lnTo>
                  <a:lnTo>
                    <a:pt x="645" y="325"/>
                  </a:lnTo>
                  <a:lnTo>
                    <a:pt x="646" y="325"/>
                  </a:lnTo>
                  <a:lnTo>
                    <a:pt x="646" y="325"/>
                  </a:lnTo>
                  <a:lnTo>
                    <a:pt x="647" y="325"/>
                  </a:lnTo>
                  <a:lnTo>
                    <a:pt x="647" y="324"/>
                  </a:lnTo>
                  <a:lnTo>
                    <a:pt x="647" y="324"/>
                  </a:lnTo>
                  <a:lnTo>
                    <a:pt x="647" y="323"/>
                  </a:lnTo>
                  <a:lnTo>
                    <a:pt x="648" y="323"/>
                  </a:lnTo>
                  <a:lnTo>
                    <a:pt x="649" y="323"/>
                  </a:lnTo>
                  <a:lnTo>
                    <a:pt x="649" y="324"/>
                  </a:lnTo>
                  <a:lnTo>
                    <a:pt x="650" y="324"/>
                  </a:lnTo>
                  <a:lnTo>
                    <a:pt x="650" y="325"/>
                  </a:lnTo>
                  <a:lnTo>
                    <a:pt x="650" y="325"/>
                  </a:lnTo>
                  <a:lnTo>
                    <a:pt x="651" y="325"/>
                  </a:lnTo>
                  <a:lnTo>
                    <a:pt x="651" y="325"/>
                  </a:lnTo>
                  <a:lnTo>
                    <a:pt x="651" y="326"/>
                  </a:lnTo>
                  <a:lnTo>
                    <a:pt x="652" y="326"/>
                  </a:lnTo>
                  <a:lnTo>
                    <a:pt x="652" y="327"/>
                  </a:lnTo>
                  <a:lnTo>
                    <a:pt x="653" y="327"/>
                  </a:lnTo>
                  <a:lnTo>
                    <a:pt x="654" y="327"/>
                  </a:lnTo>
                  <a:lnTo>
                    <a:pt x="655" y="327"/>
                  </a:lnTo>
                  <a:lnTo>
                    <a:pt x="657" y="328"/>
                  </a:lnTo>
                  <a:lnTo>
                    <a:pt x="658" y="328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1" y="327"/>
                  </a:lnTo>
                  <a:lnTo>
                    <a:pt x="662" y="325"/>
                  </a:lnTo>
                  <a:lnTo>
                    <a:pt x="662" y="325"/>
                  </a:lnTo>
                  <a:lnTo>
                    <a:pt x="663" y="325"/>
                  </a:lnTo>
                  <a:lnTo>
                    <a:pt x="663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5" y="322"/>
                  </a:lnTo>
                  <a:lnTo>
                    <a:pt x="666" y="322"/>
                  </a:lnTo>
                  <a:lnTo>
                    <a:pt x="667" y="322"/>
                  </a:lnTo>
                  <a:lnTo>
                    <a:pt x="668" y="322"/>
                  </a:lnTo>
                  <a:lnTo>
                    <a:pt x="669" y="322"/>
                  </a:lnTo>
                  <a:lnTo>
                    <a:pt x="669" y="321"/>
                  </a:lnTo>
                  <a:lnTo>
                    <a:pt x="670" y="320"/>
                  </a:lnTo>
                  <a:lnTo>
                    <a:pt x="670" y="319"/>
                  </a:lnTo>
                  <a:lnTo>
                    <a:pt x="670" y="318"/>
                  </a:lnTo>
                  <a:lnTo>
                    <a:pt x="671" y="318"/>
                  </a:lnTo>
                  <a:lnTo>
                    <a:pt x="671" y="319"/>
                  </a:lnTo>
                  <a:lnTo>
                    <a:pt x="672" y="319"/>
                  </a:lnTo>
                  <a:lnTo>
                    <a:pt x="673" y="319"/>
                  </a:lnTo>
                  <a:lnTo>
                    <a:pt x="674" y="319"/>
                  </a:lnTo>
                  <a:lnTo>
                    <a:pt x="674" y="318"/>
                  </a:lnTo>
                  <a:lnTo>
                    <a:pt x="675" y="319"/>
                  </a:lnTo>
                  <a:lnTo>
                    <a:pt x="675" y="320"/>
                  </a:lnTo>
                  <a:lnTo>
                    <a:pt x="676" y="321"/>
                  </a:lnTo>
                  <a:lnTo>
                    <a:pt x="677" y="322"/>
                  </a:lnTo>
                  <a:lnTo>
                    <a:pt x="677" y="323"/>
                  </a:lnTo>
                  <a:lnTo>
                    <a:pt x="677" y="323"/>
                  </a:lnTo>
                  <a:lnTo>
                    <a:pt x="677" y="324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7" y="325"/>
                  </a:lnTo>
                  <a:lnTo>
                    <a:pt x="678" y="326"/>
                  </a:lnTo>
                  <a:lnTo>
                    <a:pt x="678" y="327"/>
                  </a:lnTo>
                  <a:lnTo>
                    <a:pt x="678" y="328"/>
                  </a:lnTo>
                  <a:lnTo>
                    <a:pt x="678" y="329"/>
                  </a:lnTo>
                  <a:lnTo>
                    <a:pt x="679" y="329"/>
                  </a:lnTo>
                  <a:lnTo>
                    <a:pt x="680" y="329"/>
                  </a:lnTo>
                  <a:lnTo>
                    <a:pt x="680" y="330"/>
                  </a:lnTo>
                  <a:lnTo>
                    <a:pt x="681" y="330"/>
                  </a:lnTo>
                  <a:lnTo>
                    <a:pt x="682" y="330"/>
                  </a:lnTo>
                  <a:lnTo>
                    <a:pt x="683" y="330"/>
                  </a:lnTo>
                  <a:lnTo>
                    <a:pt x="683" y="329"/>
                  </a:lnTo>
                  <a:lnTo>
                    <a:pt x="683" y="328"/>
                  </a:lnTo>
                  <a:lnTo>
                    <a:pt x="683" y="327"/>
                  </a:lnTo>
                  <a:lnTo>
                    <a:pt x="682" y="327"/>
                  </a:lnTo>
                  <a:lnTo>
                    <a:pt x="683" y="326"/>
                  </a:lnTo>
                  <a:lnTo>
                    <a:pt x="683" y="325"/>
                  </a:lnTo>
                  <a:lnTo>
                    <a:pt x="684" y="325"/>
                  </a:lnTo>
                  <a:lnTo>
                    <a:pt x="684" y="325"/>
                  </a:lnTo>
                  <a:lnTo>
                    <a:pt x="684" y="324"/>
                  </a:lnTo>
                  <a:lnTo>
                    <a:pt x="685" y="323"/>
                  </a:lnTo>
                  <a:lnTo>
                    <a:pt x="686" y="323"/>
                  </a:lnTo>
                  <a:lnTo>
                    <a:pt x="686" y="322"/>
                  </a:lnTo>
                  <a:lnTo>
                    <a:pt x="686" y="321"/>
                  </a:lnTo>
                  <a:lnTo>
                    <a:pt x="686" y="320"/>
                  </a:lnTo>
                  <a:lnTo>
                    <a:pt x="685" y="319"/>
                  </a:lnTo>
                  <a:lnTo>
                    <a:pt x="686" y="317"/>
                  </a:lnTo>
                  <a:lnTo>
                    <a:pt x="686" y="315"/>
                  </a:lnTo>
                  <a:lnTo>
                    <a:pt x="686" y="314"/>
                  </a:lnTo>
                  <a:lnTo>
                    <a:pt x="686" y="313"/>
                  </a:lnTo>
                  <a:lnTo>
                    <a:pt x="686" y="312"/>
                  </a:lnTo>
                  <a:lnTo>
                    <a:pt x="685" y="312"/>
                  </a:lnTo>
                  <a:lnTo>
                    <a:pt x="685" y="312"/>
                  </a:lnTo>
                  <a:lnTo>
                    <a:pt x="685" y="311"/>
                  </a:lnTo>
                  <a:lnTo>
                    <a:pt x="688" y="308"/>
                  </a:lnTo>
                  <a:lnTo>
                    <a:pt x="689" y="308"/>
                  </a:lnTo>
                  <a:lnTo>
                    <a:pt x="690" y="308"/>
                  </a:lnTo>
                  <a:lnTo>
                    <a:pt x="691" y="308"/>
                  </a:lnTo>
                  <a:lnTo>
                    <a:pt x="691" y="309"/>
                  </a:lnTo>
                  <a:lnTo>
                    <a:pt x="691" y="309"/>
                  </a:lnTo>
                  <a:lnTo>
                    <a:pt x="692" y="312"/>
                  </a:lnTo>
                  <a:lnTo>
                    <a:pt x="693" y="312"/>
                  </a:lnTo>
                  <a:lnTo>
                    <a:pt x="694" y="312"/>
                  </a:lnTo>
                  <a:lnTo>
                    <a:pt x="695" y="312"/>
                  </a:lnTo>
                  <a:lnTo>
                    <a:pt x="696" y="312"/>
                  </a:lnTo>
                  <a:lnTo>
                    <a:pt x="697" y="312"/>
                  </a:lnTo>
                  <a:lnTo>
                    <a:pt x="697" y="313"/>
                  </a:lnTo>
                  <a:lnTo>
                    <a:pt x="698" y="314"/>
                  </a:lnTo>
                  <a:lnTo>
                    <a:pt x="699" y="312"/>
                  </a:lnTo>
                  <a:lnTo>
                    <a:pt x="699" y="312"/>
                  </a:lnTo>
                  <a:lnTo>
                    <a:pt x="700" y="312"/>
                  </a:lnTo>
                  <a:lnTo>
                    <a:pt x="700" y="311"/>
                  </a:lnTo>
                  <a:lnTo>
                    <a:pt x="699" y="311"/>
                  </a:lnTo>
                  <a:lnTo>
                    <a:pt x="699" y="310"/>
                  </a:lnTo>
                  <a:lnTo>
                    <a:pt x="700" y="310"/>
                  </a:lnTo>
                  <a:lnTo>
                    <a:pt x="699" y="308"/>
                  </a:lnTo>
                  <a:lnTo>
                    <a:pt x="698" y="307"/>
                  </a:lnTo>
                  <a:lnTo>
                    <a:pt x="698" y="306"/>
                  </a:lnTo>
                  <a:lnTo>
                    <a:pt x="697" y="306"/>
                  </a:lnTo>
                  <a:lnTo>
                    <a:pt x="696" y="306"/>
                  </a:lnTo>
                  <a:lnTo>
                    <a:pt x="695" y="305"/>
                  </a:lnTo>
                  <a:lnTo>
                    <a:pt x="695" y="304"/>
                  </a:lnTo>
                  <a:lnTo>
                    <a:pt x="694" y="304"/>
                  </a:lnTo>
                  <a:lnTo>
                    <a:pt x="694" y="303"/>
                  </a:lnTo>
                  <a:lnTo>
                    <a:pt x="694" y="302"/>
                  </a:lnTo>
                  <a:lnTo>
                    <a:pt x="693" y="302"/>
                  </a:lnTo>
                  <a:lnTo>
                    <a:pt x="693" y="302"/>
                  </a:lnTo>
                  <a:lnTo>
                    <a:pt x="692" y="302"/>
                  </a:lnTo>
                  <a:lnTo>
                    <a:pt x="692" y="301"/>
                  </a:lnTo>
                  <a:lnTo>
                    <a:pt x="692" y="300"/>
                  </a:lnTo>
                  <a:lnTo>
                    <a:pt x="692" y="299"/>
                  </a:lnTo>
                  <a:lnTo>
                    <a:pt x="692" y="299"/>
                  </a:lnTo>
                  <a:lnTo>
                    <a:pt x="694" y="296"/>
                  </a:lnTo>
                  <a:lnTo>
                    <a:pt x="694" y="295"/>
                  </a:lnTo>
                  <a:lnTo>
                    <a:pt x="695" y="295"/>
                  </a:lnTo>
                  <a:lnTo>
                    <a:pt x="694" y="293"/>
                  </a:lnTo>
                  <a:lnTo>
                    <a:pt x="695" y="293"/>
                  </a:lnTo>
                  <a:lnTo>
                    <a:pt x="698" y="288"/>
                  </a:lnTo>
                  <a:lnTo>
                    <a:pt x="699" y="288"/>
                  </a:lnTo>
                  <a:lnTo>
                    <a:pt x="700" y="288"/>
                  </a:lnTo>
                  <a:lnTo>
                    <a:pt x="700" y="287"/>
                  </a:lnTo>
                  <a:lnTo>
                    <a:pt x="701" y="287"/>
                  </a:lnTo>
                  <a:lnTo>
                    <a:pt x="701" y="286"/>
                  </a:lnTo>
                  <a:lnTo>
                    <a:pt x="702" y="286"/>
                  </a:lnTo>
                  <a:lnTo>
                    <a:pt x="702" y="286"/>
                  </a:lnTo>
                  <a:lnTo>
                    <a:pt x="704" y="284"/>
                  </a:lnTo>
                  <a:lnTo>
                    <a:pt x="705" y="282"/>
                  </a:lnTo>
                  <a:lnTo>
                    <a:pt x="705" y="281"/>
                  </a:lnTo>
                  <a:lnTo>
                    <a:pt x="706" y="281"/>
                  </a:lnTo>
                  <a:lnTo>
                    <a:pt x="708" y="281"/>
                  </a:lnTo>
                  <a:lnTo>
                    <a:pt x="710" y="280"/>
                  </a:lnTo>
                  <a:lnTo>
                    <a:pt x="710" y="280"/>
                  </a:lnTo>
                  <a:lnTo>
                    <a:pt x="711" y="280"/>
                  </a:lnTo>
                  <a:lnTo>
                    <a:pt x="713" y="277"/>
                  </a:lnTo>
                  <a:lnTo>
                    <a:pt x="714" y="277"/>
                  </a:lnTo>
                  <a:lnTo>
                    <a:pt x="714" y="278"/>
                  </a:lnTo>
                  <a:lnTo>
                    <a:pt x="714" y="278"/>
                  </a:lnTo>
                  <a:lnTo>
                    <a:pt x="715" y="278"/>
                  </a:lnTo>
                  <a:lnTo>
                    <a:pt x="715" y="277"/>
                  </a:lnTo>
                  <a:lnTo>
                    <a:pt x="717" y="276"/>
                  </a:lnTo>
                  <a:lnTo>
                    <a:pt x="717" y="276"/>
                  </a:lnTo>
                  <a:lnTo>
                    <a:pt x="717" y="275"/>
                  </a:lnTo>
                  <a:lnTo>
                    <a:pt x="718" y="273"/>
                  </a:lnTo>
                  <a:lnTo>
                    <a:pt x="717" y="273"/>
                  </a:lnTo>
                  <a:lnTo>
                    <a:pt x="718" y="272"/>
                  </a:lnTo>
                  <a:lnTo>
                    <a:pt x="717" y="272"/>
                  </a:lnTo>
                  <a:lnTo>
                    <a:pt x="717" y="272"/>
                  </a:lnTo>
                  <a:lnTo>
                    <a:pt x="717" y="271"/>
                  </a:lnTo>
                  <a:lnTo>
                    <a:pt x="717" y="270"/>
                  </a:lnTo>
                  <a:lnTo>
                    <a:pt x="717" y="269"/>
                  </a:lnTo>
                  <a:lnTo>
                    <a:pt x="717" y="268"/>
                  </a:lnTo>
                  <a:lnTo>
                    <a:pt x="716" y="268"/>
                  </a:lnTo>
                  <a:lnTo>
                    <a:pt x="716" y="267"/>
                  </a:lnTo>
                  <a:lnTo>
                    <a:pt x="717" y="267"/>
                  </a:lnTo>
                  <a:lnTo>
                    <a:pt x="717" y="267"/>
                  </a:lnTo>
                  <a:lnTo>
                    <a:pt x="718" y="265"/>
                  </a:lnTo>
                  <a:lnTo>
                    <a:pt x="718" y="264"/>
                  </a:lnTo>
                  <a:lnTo>
                    <a:pt x="719" y="263"/>
                  </a:lnTo>
                  <a:lnTo>
                    <a:pt x="720" y="262"/>
                  </a:lnTo>
                  <a:lnTo>
                    <a:pt x="721" y="262"/>
                  </a:lnTo>
                  <a:lnTo>
                    <a:pt x="721" y="261"/>
                  </a:lnTo>
                  <a:lnTo>
                    <a:pt x="722" y="260"/>
                  </a:lnTo>
                  <a:lnTo>
                    <a:pt x="723" y="260"/>
                  </a:lnTo>
                  <a:lnTo>
                    <a:pt x="724" y="259"/>
                  </a:lnTo>
                  <a:lnTo>
                    <a:pt x="725" y="259"/>
                  </a:lnTo>
                  <a:lnTo>
                    <a:pt x="726" y="259"/>
                  </a:lnTo>
                  <a:lnTo>
                    <a:pt x="727" y="258"/>
                  </a:lnTo>
                  <a:lnTo>
                    <a:pt x="728" y="258"/>
                  </a:lnTo>
                  <a:lnTo>
                    <a:pt x="728" y="258"/>
                  </a:lnTo>
                  <a:lnTo>
                    <a:pt x="729" y="257"/>
                  </a:lnTo>
                  <a:lnTo>
                    <a:pt x="729" y="256"/>
                  </a:lnTo>
                  <a:lnTo>
                    <a:pt x="730" y="256"/>
                  </a:lnTo>
                  <a:lnTo>
                    <a:pt x="729" y="255"/>
                  </a:lnTo>
                  <a:lnTo>
                    <a:pt x="729" y="254"/>
                  </a:lnTo>
                  <a:lnTo>
                    <a:pt x="729" y="253"/>
                  </a:lnTo>
                  <a:lnTo>
                    <a:pt x="729" y="252"/>
                  </a:lnTo>
                  <a:lnTo>
                    <a:pt x="730" y="252"/>
                  </a:lnTo>
                  <a:lnTo>
                    <a:pt x="730" y="251"/>
                  </a:lnTo>
                  <a:lnTo>
                    <a:pt x="730" y="251"/>
                  </a:lnTo>
                  <a:lnTo>
                    <a:pt x="730" y="249"/>
                  </a:lnTo>
                  <a:lnTo>
                    <a:pt x="729" y="249"/>
                  </a:lnTo>
                  <a:lnTo>
                    <a:pt x="729" y="248"/>
                  </a:lnTo>
                  <a:lnTo>
                    <a:pt x="728" y="248"/>
                  </a:lnTo>
                  <a:lnTo>
                    <a:pt x="725" y="248"/>
                  </a:lnTo>
                  <a:lnTo>
                    <a:pt x="725" y="247"/>
                  </a:lnTo>
                  <a:lnTo>
                    <a:pt x="725" y="246"/>
                  </a:lnTo>
                  <a:lnTo>
                    <a:pt x="725" y="245"/>
                  </a:lnTo>
                  <a:lnTo>
                    <a:pt x="725" y="244"/>
                  </a:lnTo>
                  <a:lnTo>
                    <a:pt x="725" y="243"/>
                  </a:lnTo>
                  <a:lnTo>
                    <a:pt x="725" y="242"/>
                  </a:lnTo>
                  <a:lnTo>
                    <a:pt x="724" y="242"/>
                  </a:lnTo>
                  <a:lnTo>
                    <a:pt x="725" y="240"/>
                  </a:lnTo>
                  <a:lnTo>
                    <a:pt x="726" y="240"/>
                  </a:lnTo>
                  <a:lnTo>
                    <a:pt x="727" y="238"/>
                  </a:lnTo>
                  <a:lnTo>
                    <a:pt x="725" y="237"/>
                  </a:lnTo>
                  <a:lnTo>
                    <a:pt x="725" y="236"/>
                  </a:lnTo>
                  <a:lnTo>
                    <a:pt x="725" y="235"/>
                  </a:lnTo>
                  <a:lnTo>
                    <a:pt x="726" y="235"/>
                  </a:lnTo>
                  <a:lnTo>
                    <a:pt x="726" y="235"/>
                  </a:lnTo>
                  <a:lnTo>
                    <a:pt x="726" y="234"/>
                  </a:lnTo>
                  <a:lnTo>
                    <a:pt x="727" y="233"/>
                  </a:lnTo>
                  <a:lnTo>
                    <a:pt x="728" y="233"/>
                  </a:lnTo>
                  <a:lnTo>
                    <a:pt x="730" y="233"/>
                  </a:lnTo>
                  <a:lnTo>
                    <a:pt x="730" y="232"/>
                  </a:lnTo>
                  <a:lnTo>
                    <a:pt x="730" y="231"/>
                  </a:lnTo>
                  <a:lnTo>
                    <a:pt x="730" y="228"/>
                  </a:lnTo>
                  <a:lnTo>
                    <a:pt x="730" y="227"/>
                  </a:lnTo>
                  <a:lnTo>
                    <a:pt x="730" y="227"/>
                  </a:lnTo>
                  <a:lnTo>
                    <a:pt x="730" y="226"/>
                  </a:lnTo>
                  <a:lnTo>
                    <a:pt x="729" y="226"/>
                  </a:lnTo>
                  <a:lnTo>
                    <a:pt x="729" y="225"/>
                  </a:lnTo>
                  <a:lnTo>
                    <a:pt x="728" y="225"/>
                  </a:lnTo>
                  <a:lnTo>
                    <a:pt x="726" y="222"/>
                  </a:lnTo>
                  <a:lnTo>
                    <a:pt x="728" y="220"/>
                  </a:lnTo>
                  <a:lnTo>
                    <a:pt x="728" y="219"/>
                  </a:lnTo>
                  <a:lnTo>
                    <a:pt x="728" y="219"/>
                  </a:lnTo>
                  <a:lnTo>
                    <a:pt x="729" y="219"/>
                  </a:lnTo>
                  <a:lnTo>
                    <a:pt x="730" y="215"/>
                  </a:lnTo>
                  <a:lnTo>
                    <a:pt x="730" y="214"/>
                  </a:lnTo>
                  <a:lnTo>
                    <a:pt x="731" y="212"/>
                  </a:lnTo>
                  <a:lnTo>
                    <a:pt x="731" y="211"/>
                  </a:lnTo>
                  <a:lnTo>
                    <a:pt x="732" y="211"/>
                  </a:lnTo>
                  <a:lnTo>
                    <a:pt x="733" y="210"/>
                  </a:lnTo>
                  <a:lnTo>
                    <a:pt x="733" y="207"/>
                  </a:lnTo>
                  <a:lnTo>
                    <a:pt x="733" y="206"/>
                  </a:lnTo>
                  <a:lnTo>
                    <a:pt x="736" y="204"/>
                  </a:lnTo>
                  <a:lnTo>
                    <a:pt x="736" y="204"/>
                  </a:lnTo>
                  <a:lnTo>
                    <a:pt x="737" y="204"/>
                  </a:lnTo>
                  <a:lnTo>
                    <a:pt x="738" y="203"/>
                  </a:lnTo>
                  <a:lnTo>
                    <a:pt x="739" y="202"/>
                  </a:lnTo>
                  <a:lnTo>
                    <a:pt x="739" y="201"/>
                  </a:lnTo>
                  <a:lnTo>
                    <a:pt x="740" y="201"/>
                  </a:lnTo>
                  <a:lnTo>
                    <a:pt x="740" y="200"/>
                  </a:lnTo>
                  <a:lnTo>
                    <a:pt x="741" y="200"/>
                  </a:lnTo>
                  <a:lnTo>
                    <a:pt x="741" y="199"/>
                  </a:lnTo>
                  <a:lnTo>
                    <a:pt x="742" y="197"/>
                  </a:lnTo>
                  <a:lnTo>
                    <a:pt x="742" y="198"/>
                  </a:lnTo>
                  <a:lnTo>
                    <a:pt x="743" y="198"/>
                  </a:lnTo>
                  <a:lnTo>
                    <a:pt x="744" y="197"/>
                  </a:lnTo>
                  <a:lnTo>
                    <a:pt x="744" y="197"/>
                  </a:lnTo>
                  <a:lnTo>
                    <a:pt x="744" y="196"/>
                  </a:lnTo>
                  <a:lnTo>
                    <a:pt x="744" y="195"/>
                  </a:lnTo>
                  <a:lnTo>
                    <a:pt x="744" y="193"/>
                  </a:lnTo>
                  <a:lnTo>
                    <a:pt x="745" y="193"/>
                  </a:lnTo>
                  <a:lnTo>
                    <a:pt x="745" y="192"/>
                  </a:lnTo>
                  <a:lnTo>
                    <a:pt x="745" y="191"/>
                  </a:lnTo>
                  <a:lnTo>
                    <a:pt x="745" y="190"/>
                  </a:lnTo>
                  <a:lnTo>
                    <a:pt x="746" y="188"/>
                  </a:lnTo>
                  <a:lnTo>
                    <a:pt x="746" y="187"/>
                  </a:lnTo>
                  <a:lnTo>
                    <a:pt x="746" y="186"/>
                  </a:lnTo>
                  <a:lnTo>
                    <a:pt x="746" y="184"/>
                  </a:lnTo>
                  <a:lnTo>
                    <a:pt x="746" y="182"/>
                  </a:lnTo>
                  <a:lnTo>
                    <a:pt x="747" y="181"/>
                  </a:lnTo>
                  <a:lnTo>
                    <a:pt x="747" y="180"/>
                  </a:lnTo>
                  <a:lnTo>
                    <a:pt x="747" y="180"/>
                  </a:lnTo>
                  <a:lnTo>
                    <a:pt x="747" y="178"/>
                  </a:lnTo>
                  <a:lnTo>
                    <a:pt x="747" y="177"/>
                  </a:lnTo>
                  <a:lnTo>
                    <a:pt x="747" y="176"/>
                  </a:lnTo>
                  <a:lnTo>
                    <a:pt x="748" y="175"/>
                  </a:lnTo>
                  <a:lnTo>
                    <a:pt x="748" y="174"/>
                  </a:lnTo>
                  <a:lnTo>
                    <a:pt x="748" y="173"/>
                  </a:lnTo>
                  <a:lnTo>
                    <a:pt x="748" y="172"/>
                  </a:lnTo>
                  <a:lnTo>
                    <a:pt x="748" y="171"/>
                  </a:lnTo>
                  <a:lnTo>
                    <a:pt x="748" y="169"/>
                  </a:lnTo>
                  <a:lnTo>
                    <a:pt x="749" y="167"/>
                  </a:lnTo>
                  <a:lnTo>
                    <a:pt x="749" y="167"/>
                  </a:lnTo>
                  <a:lnTo>
                    <a:pt x="749" y="166"/>
                  </a:lnTo>
                  <a:lnTo>
                    <a:pt x="756" y="156"/>
                  </a:lnTo>
                  <a:lnTo>
                    <a:pt x="757" y="155"/>
                  </a:lnTo>
                  <a:lnTo>
                    <a:pt x="757" y="154"/>
                  </a:lnTo>
                  <a:lnTo>
                    <a:pt x="757" y="154"/>
                  </a:lnTo>
                  <a:lnTo>
                    <a:pt x="757" y="153"/>
                  </a:lnTo>
                  <a:lnTo>
                    <a:pt x="758" y="153"/>
                  </a:lnTo>
                  <a:lnTo>
                    <a:pt x="758" y="152"/>
                  </a:lnTo>
                  <a:lnTo>
                    <a:pt x="758" y="151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8"/>
                  </a:lnTo>
                  <a:lnTo>
                    <a:pt x="761" y="147"/>
                  </a:lnTo>
                  <a:lnTo>
                    <a:pt x="761" y="146"/>
                  </a:lnTo>
                  <a:lnTo>
                    <a:pt x="762" y="145"/>
                  </a:lnTo>
                  <a:lnTo>
                    <a:pt x="763" y="145"/>
                  </a:lnTo>
                  <a:lnTo>
                    <a:pt x="763" y="145"/>
                  </a:lnTo>
                  <a:lnTo>
                    <a:pt x="763" y="144"/>
                  </a:lnTo>
                  <a:lnTo>
                    <a:pt x="767" y="140"/>
                  </a:lnTo>
                  <a:lnTo>
                    <a:pt x="770" y="134"/>
                  </a:lnTo>
                  <a:lnTo>
                    <a:pt x="771" y="133"/>
                  </a:lnTo>
                  <a:lnTo>
                    <a:pt x="771" y="132"/>
                  </a:lnTo>
                  <a:lnTo>
                    <a:pt x="772" y="132"/>
                  </a:lnTo>
                  <a:lnTo>
                    <a:pt x="772" y="131"/>
                  </a:lnTo>
                  <a:lnTo>
                    <a:pt x="773" y="130"/>
                  </a:lnTo>
                  <a:lnTo>
                    <a:pt x="773" y="129"/>
                  </a:lnTo>
                  <a:lnTo>
                    <a:pt x="774" y="129"/>
                  </a:lnTo>
                  <a:lnTo>
                    <a:pt x="774" y="128"/>
                  </a:lnTo>
                  <a:lnTo>
                    <a:pt x="775" y="128"/>
                  </a:lnTo>
                  <a:lnTo>
                    <a:pt x="775" y="127"/>
                  </a:lnTo>
                  <a:lnTo>
                    <a:pt x="776" y="127"/>
                  </a:lnTo>
                  <a:lnTo>
                    <a:pt x="776" y="126"/>
                  </a:lnTo>
                  <a:lnTo>
                    <a:pt x="777" y="125"/>
                  </a:lnTo>
                  <a:lnTo>
                    <a:pt x="778" y="123"/>
                  </a:lnTo>
                  <a:lnTo>
                    <a:pt x="779" y="123"/>
                  </a:lnTo>
                  <a:lnTo>
                    <a:pt x="780" y="121"/>
                  </a:lnTo>
                  <a:lnTo>
                    <a:pt x="781" y="120"/>
                  </a:lnTo>
                  <a:lnTo>
                    <a:pt x="781" y="118"/>
                  </a:lnTo>
                  <a:lnTo>
                    <a:pt x="782" y="117"/>
                  </a:lnTo>
                  <a:lnTo>
                    <a:pt x="783" y="117"/>
                  </a:lnTo>
                  <a:lnTo>
                    <a:pt x="783" y="115"/>
                  </a:lnTo>
                  <a:lnTo>
                    <a:pt x="783" y="115"/>
                  </a:lnTo>
                  <a:lnTo>
                    <a:pt x="784" y="114"/>
                  </a:lnTo>
                  <a:lnTo>
                    <a:pt x="784" y="113"/>
                  </a:lnTo>
                  <a:lnTo>
                    <a:pt x="785" y="113"/>
                  </a:lnTo>
                  <a:lnTo>
                    <a:pt x="785" y="112"/>
                  </a:lnTo>
                  <a:lnTo>
                    <a:pt x="786" y="112"/>
                  </a:lnTo>
                  <a:lnTo>
                    <a:pt x="786" y="111"/>
                  </a:lnTo>
                  <a:lnTo>
                    <a:pt x="787" y="110"/>
                  </a:lnTo>
                  <a:lnTo>
                    <a:pt x="788" y="108"/>
                  </a:lnTo>
                  <a:lnTo>
                    <a:pt x="789" y="107"/>
                  </a:lnTo>
                  <a:lnTo>
                    <a:pt x="789" y="106"/>
                  </a:lnTo>
                  <a:lnTo>
                    <a:pt x="790" y="105"/>
                  </a:lnTo>
                  <a:lnTo>
                    <a:pt x="791" y="104"/>
                  </a:lnTo>
                  <a:lnTo>
                    <a:pt x="791" y="103"/>
                  </a:lnTo>
                  <a:lnTo>
                    <a:pt x="792" y="102"/>
                  </a:lnTo>
                  <a:lnTo>
                    <a:pt x="793" y="102"/>
                  </a:lnTo>
                  <a:lnTo>
                    <a:pt x="793" y="101"/>
                  </a:lnTo>
                  <a:lnTo>
                    <a:pt x="794" y="100"/>
                  </a:lnTo>
                  <a:lnTo>
                    <a:pt x="807" y="81"/>
                  </a:lnTo>
                  <a:lnTo>
                    <a:pt x="808" y="80"/>
                  </a:lnTo>
                  <a:lnTo>
                    <a:pt x="810" y="78"/>
                  </a:lnTo>
                  <a:lnTo>
                    <a:pt x="810" y="78"/>
                  </a:lnTo>
                  <a:lnTo>
                    <a:pt x="810" y="78"/>
                  </a:lnTo>
                  <a:lnTo>
                    <a:pt x="811" y="78"/>
                  </a:lnTo>
                  <a:lnTo>
                    <a:pt x="811" y="78"/>
                  </a:lnTo>
                  <a:lnTo>
                    <a:pt x="812" y="78"/>
                  </a:lnTo>
                  <a:lnTo>
                    <a:pt x="813" y="78"/>
                  </a:lnTo>
                  <a:lnTo>
                    <a:pt x="813" y="78"/>
                  </a:lnTo>
                  <a:lnTo>
                    <a:pt x="814" y="78"/>
                  </a:lnTo>
                  <a:lnTo>
                    <a:pt x="815" y="78"/>
                  </a:lnTo>
                  <a:lnTo>
                    <a:pt x="816" y="78"/>
                  </a:lnTo>
                  <a:lnTo>
                    <a:pt x="816" y="79"/>
                  </a:lnTo>
                  <a:lnTo>
                    <a:pt x="817" y="79"/>
                  </a:lnTo>
                  <a:lnTo>
                    <a:pt x="818" y="79"/>
                  </a:lnTo>
                  <a:lnTo>
                    <a:pt x="819" y="80"/>
                  </a:lnTo>
                  <a:lnTo>
                    <a:pt x="819" y="81"/>
                  </a:lnTo>
                  <a:lnTo>
                    <a:pt x="820" y="81"/>
                  </a:lnTo>
                  <a:lnTo>
                    <a:pt x="821" y="81"/>
                  </a:lnTo>
                  <a:lnTo>
                    <a:pt x="822" y="81"/>
                  </a:lnTo>
                  <a:lnTo>
                    <a:pt x="823" y="81"/>
                  </a:lnTo>
                  <a:lnTo>
                    <a:pt x="823" y="80"/>
                  </a:lnTo>
                  <a:lnTo>
                    <a:pt x="823" y="80"/>
                  </a:lnTo>
                  <a:lnTo>
                    <a:pt x="823" y="81"/>
                  </a:lnTo>
                  <a:lnTo>
                    <a:pt x="824" y="81"/>
                  </a:lnTo>
                  <a:lnTo>
                    <a:pt x="824" y="82"/>
                  </a:lnTo>
                  <a:lnTo>
                    <a:pt x="824" y="83"/>
                  </a:lnTo>
                  <a:lnTo>
                    <a:pt x="824" y="84"/>
                  </a:lnTo>
                  <a:lnTo>
                    <a:pt x="823" y="87"/>
                  </a:lnTo>
                  <a:lnTo>
                    <a:pt x="823" y="94"/>
                  </a:lnTo>
                  <a:lnTo>
                    <a:pt x="823" y="96"/>
                  </a:lnTo>
                  <a:lnTo>
                    <a:pt x="843" y="90"/>
                  </a:lnTo>
                  <a:lnTo>
                    <a:pt x="861" y="81"/>
                  </a:lnTo>
                  <a:lnTo>
                    <a:pt x="876" y="67"/>
                  </a:lnTo>
                  <a:lnTo>
                    <a:pt x="876" y="24"/>
                  </a:lnTo>
                  <a:lnTo>
                    <a:pt x="895" y="24"/>
                  </a:lnTo>
                  <a:lnTo>
                    <a:pt x="895" y="14"/>
                  </a:lnTo>
                  <a:lnTo>
                    <a:pt x="937" y="14"/>
                  </a:lnTo>
                  <a:lnTo>
                    <a:pt x="936" y="17"/>
                  </a:lnTo>
                  <a:lnTo>
                    <a:pt x="937" y="22"/>
                  </a:lnTo>
                  <a:lnTo>
                    <a:pt x="940" y="24"/>
                  </a:lnTo>
                  <a:lnTo>
                    <a:pt x="943" y="25"/>
                  </a:lnTo>
                  <a:lnTo>
                    <a:pt x="949" y="29"/>
                  </a:lnTo>
                  <a:lnTo>
                    <a:pt x="955" y="32"/>
                  </a:lnTo>
                  <a:lnTo>
                    <a:pt x="957" y="30"/>
                  </a:lnTo>
                  <a:lnTo>
                    <a:pt x="957" y="28"/>
                  </a:lnTo>
                  <a:lnTo>
                    <a:pt x="959" y="28"/>
                  </a:lnTo>
                  <a:lnTo>
                    <a:pt x="961" y="27"/>
                  </a:lnTo>
                  <a:lnTo>
                    <a:pt x="967" y="30"/>
                  </a:lnTo>
                  <a:lnTo>
                    <a:pt x="973" y="27"/>
                  </a:lnTo>
                  <a:lnTo>
                    <a:pt x="974" y="24"/>
                  </a:lnTo>
                  <a:lnTo>
                    <a:pt x="978" y="24"/>
                  </a:lnTo>
                  <a:lnTo>
                    <a:pt x="980" y="22"/>
                  </a:lnTo>
                  <a:lnTo>
                    <a:pt x="985" y="27"/>
                  </a:lnTo>
                  <a:lnTo>
                    <a:pt x="986" y="21"/>
                  </a:lnTo>
                  <a:lnTo>
                    <a:pt x="987" y="21"/>
                  </a:lnTo>
                  <a:lnTo>
                    <a:pt x="989" y="17"/>
                  </a:lnTo>
                  <a:lnTo>
                    <a:pt x="990" y="17"/>
                  </a:lnTo>
                  <a:lnTo>
                    <a:pt x="990" y="16"/>
                  </a:lnTo>
                  <a:lnTo>
                    <a:pt x="995" y="14"/>
                  </a:lnTo>
                  <a:lnTo>
                    <a:pt x="1001" y="15"/>
                  </a:lnTo>
                  <a:lnTo>
                    <a:pt x="1003" y="13"/>
                  </a:lnTo>
                  <a:lnTo>
                    <a:pt x="1005" y="12"/>
                  </a:lnTo>
                  <a:lnTo>
                    <a:pt x="1008" y="12"/>
                  </a:lnTo>
                  <a:lnTo>
                    <a:pt x="1008" y="11"/>
                  </a:lnTo>
                  <a:lnTo>
                    <a:pt x="1009" y="11"/>
                  </a:lnTo>
                  <a:lnTo>
                    <a:pt x="1010" y="11"/>
                  </a:lnTo>
                  <a:lnTo>
                    <a:pt x="1010" y="10"/>
                  </a:lnTo>
                  <a:lnTo>
                    <a:pt x="1011" y="10"/>
                  </a:lnTo>
                  <a:lnTo>
                    <a:pt x="1011" y="9"/>
                  </a:lnTo>
                  <a:lnTo>
                    <a:pt x="1012" y="9"/>
                  </a:lnTo>
                  <a:lnTo>
                    <a:pt x="1013" y="9"/>
                  </a:lnTo>
                  <a:lnTo>
                    <a:pt x="1013" y="10"/>
                  </a:lnTo>
                  <a:lnTo>
                    <a:pt x="1014" y="10"/>
                  </a:lnTo>
                  <a:lnTo>
                    <a:pt x="1017" y="8"/>
                  </a:lnTo>
                  <a:lnTo>
                    <a:pt x="1021" y="8"/>
                  </a:lnTo>
                  <a:lnTo>
                    <a:pt x="1020" y="7"/>
                  </a:lnTo>
                  <a:lnTo>
                    <a:pt x="1020" y="6"/>
                  </a:lnTo>
                  <a:lnTo>
                    <a:pt x="1023" y="2"/>
                  </a:lnTo>
                  <a:lnTo>
                    <a:pt x="1024" y="1"/>
                  </a:lnTo>
                  <a:lnTo>
                    <a:pt x="1025" y="1"/>
                  </a:lnTo>
                  <a:lnTo>
                    <a:pt x="1026" y="1"/>
                  </a:lnTo>
                  <a:lnTo>
                    <a:pt x="1027" y="0"/>
                  </a:lnTo>
                  <a:lnTo>
                    <a:pt x="811" y="0"/>
                  </a:lnTo>
                  <a:lnTo>
                    <a:pt x="810" y="1"/>
                  </a:lnTo>
                  <a:lnTo>
                    <a:pt x="810" y="2"/>
                  </a:lnTo>
                  <a:lnTo>
                    <a:pt x="810" y="3"/>
                  </a:lnTo>
                  <a:lnTo>
                    <a:pt x="810" y="3"/>
                  </a:lnTo>
                  <a:lnTo>
                    <a:pt x="810" y="4"/>
                  </a:lnTo>
                  <a:lnTo>
                    <a:pt x="810" y="4"/>
                  </a:lnTo>
                  <a:lnTo>
                    <a:pt x="809" y="4"/>
                  </a:lnTo>
                  <a:lnTo>
                    <a:pt x="807" y="4"/>
                  </a:lnTo>
                  <a:lnTo>
                    <a:pt x="805" y="7"/>
                  </a:lnTo>
                  <a:lnTo>
                    <a:pt x="800" y="13"/>
                  </a:lnTo>
                  <a:lnTo>
                    <a:pt x="800" y="12"/>
                  </a:lnTo>
                  <a:lnTo>
                    <a:pt x="798" y="12"/>
                  </a:lnTo>
                  <a:lnTo>
                    <a:pt x="797" y="12"/>
                  </a:lnTo>
                  <a:lnTo>
                    <a:pt x="796" y="12"/>
                  </a:lnTo>
                  <a:lnTo>
                    <a:pt x="796" y="13"/>
                  </a:lnTo>
                  <a:lnTo>
                    <a:pt x="796" y="14"/>
                  </a:lnTo>
                  <a:lnTo>
                    <a:pt x="795" y="14"/>
                  </a:lnTo>
                  <a:lnTo>
                    <a:pt x="794" y="14"/>
                  </a:lnTo>
                  <a:lnTo>
                    <a:pt x="794" y="15"/>
                  </a:lnTo>
                  <a:lnTo>
                    <a:pt x="793" y="15"/>
                  </a:lnTo>
                  <a:lnTo>
                    <a:pt x="793" y="16"/>
                  </a:lnTo>
                  <a:lnTo>
                    <a:pt x="790" y="20"/>
                  </a:lnTo>
                  <a:lnTo>
                    <a:pt x="790" y="21"/>
                  </a:lnTo>
                  <a:lnTo>
                    <a:pt x="789" y="21"/>
                  </a:lnTo>
                  <a:lnTo>
                    <a:pt x="787" y="25"/>
                  </a:lnTo>
                  <a:lnTo>
                    <a:pt x="783" y="30"/>
                  </a:lnTo>
                  <a:lnTo>
                    <a:pt x="784" y="30"/>
                  </a:lnTo>
                  <a:lnTo>
                    <a:pt x="784" y="31"/>
                  </a:lnTo>
                  <a:lnTo>
                    <a:pt x="783" y="31"/>
                  </a:lnTo>
                  <a:lnTo>
                    <a:pt x="783" y="34"/>
                  </a:lnTo>
                  <a:lnTo>
                    <a:pt x="781" y="37"/>
                  </a:lnTo>
                  <a:lnTo>
                    <a:pt x="781" y="39"/>
                  </a:lnTo>
                  <a:lnTo>
                    <a:pt x="778" y="44"/>
                  </a:lnTo>
                  <a:lnTo>
                    <a:pt x="778" y="45"/>
                  </a:lnTo>
                  <a:lnTo>
                    <a:pt x="777" y="46"/>
                  </a:lnTo>
                  <a:lnTo>
                    <a:pt x="776" y="47"/>
                  </a:lnTo>
                  <a:lnTo>
                    <a:pt x="775" y="47"/>
                  </a:lnTo>
                  <a:lnTo>
                    <a:pt x="774" y="47"/>
                  </a:lnTo>
                  <a:lnTo>
                    <a:pt x="774" y="48"/>
                  </a:lnTo>
                  <a:lnTo>
                    <a:pt x="772" y="49"/>
                  </a:lnTo>
                  <a:lnTo>
                    <a:pt x="772" y="50"/>
                  </a:lnTo>
                  <a:lnTo>
                    <a:pt x="771" y="51"/>
                  </a:lnTo>
                  <a:lnTo>
                    <a:pt x="770" y="52"/>
                  </a:lnTo>
                  <a:lnTo>
                    <a:pt x="769" y="55"/>
                  </a:lnTo>
                  <a:lnTo>
                    <a:pt x="769" y="56"/>
                  </a:lnTo>
                  <a:lnTo>
                    <a:pt x="766" y="59"/>
                  </a:lnTo>
                  <a:lnTo>
                    <a:pt x="765" y="60"/>
                  </a:lnTo>
                  <a:lnTo>
                    <a:pt x="765" y="61"/>
                  </a:lnTo>
                  <a:lnTo>
                    <a:pt x="764" y="61"/>
                  </a:lnTo>
                  <a:lnTo>
                    <a:pt x="764" y="61"/>
                  </a:lnTo>
                  <a:lnTo>
                    <a:pt x="763" y="61"/>
                  </a:lnTo>
                  <a:lnTo>
                    <a:pt x="763" y="62"/>
                  </a:lnTo>
                  <a:lnTo>
                    <a:pt x="762" y="62"/>
                  </a:lnTo>
                  <a:lnTo>
                    <a:pt x="762" y="63"/>
                  </a:lnTo>
                  <a:lnTo>
                    <a:pt x="761" y="63"/>
                  </a:lnTo>
                  <a:lnTo>
                    <a:pt x="760" y="63"/>
                  </a:lnTo>
                  <a:lnTo>
                    <a:pt x="760" y="64"/>
                  </a:lnTo>
                  <a:lnTo>
                    <a:pt x="759" y="64"/>
                  </a:lnTo>
                  <a:lnTo>
                    <a:pt x="757" y="69"/>
                  </a:lnTo>
                  <a:lnTo>
                    <a:pt x="757" y="70"/>
                  </a:lnTo>
                  <a:lnTo>
                    <a:pt x="756" y="71"/>
                  </a:lnTo>
                  <a:lnTo>
                    <a:pt x="755" y="71"/>
                  </a:lnTo>
                  <a:lnTo>
                    <a:pt x="754" y="70"/>
                  </a:lnTo>
                  <a:lnTo>
                    <a:pt x="754" y="71"/>
                  </a:lnTo>
                  <a:lnTo>
                    <a:pt x="753" y="71"/>
                  </a:lnTo>
                  <a:lnTo>
                    <a:pt x="752" y="74"/>
                  </a:lnTo>
                  <a:lnTo>
                    <a:pt x="751" y="74"/>
                  </a:lnTo>
                  <a:lnTo>
                    <a:pt x="750" y="74"/>
                  </a:lnTo>
                  <a:lnTo>
                    <a:pt x="749" y="74"/>
                  </a:lnTo>
                  <a:lnTo>
                    <a:pt x="746" y="77"/>
                  </a:lnTo>
                  <a:lnTo>
                    <a:pt x="747" y="78"/>
                  </a:lnTo>
                  <a:lnTo>
                    <a:pt x="746" y="78"/>
                  </a:lnTo>
                  <a:lnTo>
                    <a:pt x="746" y="79"/>
                  </a:lnTo>
                  <a:lnTo>
                    <a:pt x="745" y="82"/>
                  </a:lnTo>
                  <a:lnTo>
                    <a:pt x="745" y="85"/>
                  </a:lnTo>
                  <a:lnTo>
                    <a:pt x="744" y="87"/>
                  </a:lnTo>
                  <a:lnTo>
                    <a:pt x="742" y="90"/>
                  </a:lnTo>
                  <a:lnTo>
                    <a:pt x="742" y="91"/>
                  </a:lnTo>
                  <a:lnTo>
                    <a:pt x="741" y="92"/>
                  </a:lnTo>
                  <a:lnTo>
                    <a:pt x="740" y="92"/>
                  </a:lnTo>
                  <a:lnTo>
                    <a:pt x="736" y="95"/>
                  </a:lnTo>
                  <a:lnTo>
                    <a:pt x="734" y="95"/>
                  </a:lnTo>
                  <a:lnTo>
                    <a:pt x="731" y="100"/>
                  </a:lnTo>
                  <a:lnTo>
                    <a:pt x="731" y="100"/>
                  </a:lnTo>
                  <a:lnTo>
                    <a:pt x="730" y="100"/>
                  </a:lnTo>
                  <a:lnTo>
                    <a:pt x="730" y="102"/>
                  </a:lnTo>
                  <a:lnTo>
                    <a:pt x="725" y="110"/>
                  </a:lnTo>
                  <a:lnTo>
                    <a:pt x="725" y="111"/>
                  </a:lnTo>
                  <a:lnTo>
                    <a:pt x="724" y="112"/>
                  </a:lnTo>
                  <a:lnTo>
                    <a:pt x="722" y="114"/>
                  </a:lnTo>
                  <a:lnTo>
                    <a:pt x="721" y="114"/>
                  </a:lnTo>
                  <a:lnTo>
                    <a:pt x="719" y="116"/>
                  </a:lnTo>
                  <a:lnTo>
                    <a:pt x="718" y="116"/>
                  </a:lnTo>
                  <a:lnTo>
                    <a:pt x="718" y="117"/>
                  </a:lnTo>
                  <a:lnTo>
                    <a:pt x="717" y="118"/>
                  </a:lnTo>
                  <a:lnTo>
                    <a:pt x="714" y="123"/>
                  </a:lnTo>
                  <a:lnTo>
                    <a:pt x="712" y="127"/>
                  </a:lnTo>
                  <a:lnTo>
                    <a:pt x="710" y="128"/>
                  </a:lnTo>
                  <a:lnTo>
                    <a:pt x="710" y="129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08" y="130"/>
                  </a:lnTo>
                  <a:lnTo>
                    <a:pt x="707" y="130"/>
                  </a:lnTo>
                  <a:lnTo>
                    <a:pt x="707" y="131"/>
                  </a:lnTo>
                  <a:lnTo>
                    <a:pt x="706" y="131"/>
                  </a:lnTo>
                  <a:lnTo>
                    <a:pt x="705" y="131"/>
                  </a:lnTo>
                  <a:lnTo>
                    <a:pt x="706" y="132"/>
                  </a:lnTo>
                  <a:lnTo>
                    <a:pt x="705" y="132"/>
                  </a:lnTo>
                  <a:lnTo>
                    <a:pt x="704" y="132"/>
                  </a:lnTo>
                  <a:lnTo>
                    <a:pt x="703" y="132"/>
                  </a:lnTo>
                  <a:lnTo>
                    <a:pt x="702" y="132"/>
                  </a:lnTo>
                  <a:lnTo>
                    <a:pt x="701" y="132"/>
                  </a:lnTo>
                  <a:lnTo>
                    <a:pt x="700" y="133"/>
                  </a:lnTo>
                  <a:lnTo>
                    <a:pt x="698" y="134"/>
                  </a:lnTo>
                  <a:lnTo>
                    <a:pt x="698" y="135"/>
                  </a:lnTo>
                  <a:lnTo>
                    <a:pt x="697" y="135"/>
                  </a:lnTo>
                  <a:lnTo>
                    <a:pt x="696" y="136"/>
                  </a:lnTo>
                  <a:lnTo>
                    <a:pt x="693" y="138"/>
                  </a:lnTo>
                  <a:lnTo>
                    <a:pt x="692" y="138"/>
                  </a:lnTo>
                  <a:lnTo>
                    <a:pt x="692" y="139"/>
                  </a:lnTo>
                  <a:lnTo>
                    <a:pt x="691" y="139"/>
                  </a:lnTo>
                  <a:lnTo>
                    <a:pt x="691" y="140"/>
                  </a:lnTo>
                  <a:lnTo>
                    <a:pt x="690" y="140"/>
                  </a:lnTo>
                  <a:lnTo>
                    <a:pt x="690" y="141"/>
                  </a:lnTo>
                  <a:lnTo>
                    <a:pt x="689" y="141"/>
                  </a:lnTo>
                  <a:lnTo>
                    <a:pt x="688" y="141"/>
                  </a:lnTo>
                  <a:lnTo>
                    <a:pt x="687" y="141"/>
                  </a:lnTo>
                  <a:lnTo>
                    <a:pt x="687" y="140"/>
                  </a:lnTo>
                  <a:lnTo>
                    <a:pt x="683" y="144"/>
                  </a:lnTo>
                  <a:lnTo>
                    <a:pt x="682" y="144"/>
                  </a:lnTo>
                  <a:lnTo>
                    <a:pt x="680" y="143"/>
                  </a:lnTo>
                  <a:lnTo>
                    <a:pt x="679" y="143"/>
                  </a:lnTo>
                  <a:lnTo>
                    <a:pt x="679" y="144"/>
                  </a:lnTo>
                  <a:lnTo>
                    <a:pt x="678" y="144"/>
                  </a:lnTo>
                  <a:lnTo>
                    <a:pt x="678" y="145"/>
                  </a:lnTo>
                  <a:lnTo>
                    <a:pt x="677" y="145"/>
                  </a:lnTo>
                  <a:lnTo>
                    <a:pt x="677" y="145"/>
                  </a:lnTo>
                  <a:lnTo>
                    <a:pt x="676" y="145"/>
                  </a:lnTo>
                  <a:lnTo>
                    <a:pt x="675" y="146"/>
                  </a:lnTo>
                  <a:lnTo>
                    <a:pt x="674" y="147"/>
                  </a:lnTo>
                  <a:lnTo>
                    <a:pt x="673" y="147"/>
                  </a:lnTo>
                  <a:lnTo>
                    <a:pt x="673" y="148"/>
                  </a:lnTo>
                  <a:lnTo>
                    <a:pt x="671" y="149"/>
                  </a:lnTo>
                  <a:lnTo>
                    <a:pt x="670" y="149"/>
                  </a:lnTo>
                  <a:lnTo>
                    <a:pt x="670" y="150"/>
                  </a:lnTo>
                  <a:lnTo>
                    <a:pt x="669" y="150"/>
                  </a:lnTo>
                  <a:lnTo>
                    <a:pt x="669" y="150"/>
                  </a:lnTo>
                  <a:lnTo>
                    <a:pt x="669" y="149"/>
                  </a:lnTo>
                  <a:lnTo>
                    <a:pt x="668" y="149"/>
                  </a:lnTo>
                  <a:lnTo>
                    <a:pt x="668" y="150"/>
                  </a:lnTo>
                  <a:lnTo>
                    <a:pt x="667" y="150"/>
                  </a:lnTo>
                  <a:lnTo>
                    <a:pt x="666" y="150"/>
                  </a:lnTo>
                  <a:lnTo>
                    <a:pt x="665" y="150"/>
                  </a:lnTo>
                  <a:lnTo>
                    <a:pt x="664" y="150"/>
                  </a:lnTo>
                  <a:lnTo>
                    <a:pt x="664" y="150"/>
                  </a:lnTo>
                  <a:lnTo>
                    <a:pt x="663" y="150"/>
                  </a:lnTo>
                  <a:lnTo>
                    <a:pt x="662" y="150"/>
                  </a:lnTo>
                  <a:lnTo>
                    <a:pt x="661" y="150"/>
                  </a:lnTo>
                  <a:lnTo>
                    <a:pt x="660" y="150"/>
                  </a:lnTo>
                  <a:lnTo>
                    <a:pt x="659" y="150"/>
                  </a:lnTo>
                  <a:lnTo>
                    <a:pt x="658" y="150"/>
                  </a:lnTo>
                  <a:lnTo>
                    <a:pt x="657" y="150"/>
                  </a:lnTo>
                  <a:lnTo>
                    <a:pt x="657" y="151"/>
                  </a:lnTo>
                  <a:lnTo>
                    <a:pt x="656" y="151"/>
                  </a:lnTo>
                  <a:lnTo>
                    <a:pt x="656" y="152"/>
                  </a:lnTo>
                  <a:lnTo>
                    <a:pt x="655" y="155"/>
                  </a:lnTo>
                  <a:lnTo>
                    <a:pt x="651" y="159"/>
                  </a:lnTo>
                  <a:lnTo>
                    <a:pt x="645" y="162"/>
                  </a:lnTo>
                  <a:lnTo>
                    <a:pt x="645" y="163"/>
                  </a:lnTo>
                  <a:lnTo>
                    <a:pt x="639" y="165"/>
                  </a:lnTo>
                  <a:lnTo>
                    <a:pt x="636" y="165"/>
                  </a:lnTo>
                  <a:lnTo>
                    <a:pt x="632" y="166"/>
                  </a:lnTo>
                  <a:lnTo>
                    <a:pt x="627" y="168"/>
                  </a:lnTo>
                  <a:lnTo>
                    <a:pt x="625" y="169"/>
                  </a:lnTo>
                  <a:lnTo>
                    <a:pt x="621" y="172"/>
                  </a:lnTo>
                  <a:lnTo>
                    <a:pt x="616" y="173"/>
                  </a:lnTo>
                  <a:lnTo>
                    <a:pt x="611" y="173"/>
                  </a:lnTo>
                  <a:lnTo>
                    <a:pt x="607" y="171"/>
                  </a:lnTo>
                  <a:lnTo>
                    <a:pt x="604" y="168"/>
                  </a:lnTo>
                  <a:lnTo>
                    <a:pt x="601" y="170"/>
                  </a:lnTo>
                  <a:lnTo>
                    <a:pt x="599" y="173"/>
                  </a:lnTo>
                  <a:lnTo>
                    <a:pt x="596" y="175"/>
                  </a:lnTo>
                  <a:lnTo>
                    <a:pt x="591" y="180"/>
                  </a:lnTo>
                  <a:lnTo>
                    <a:pt x="589" y="181"/>
                  </a:lnTo>
                  <a:lnTo>
                    <a:pt x="585" y="180"/>
                  </a:lnTo>
                  <a:lnTo>
                    <a:pt x="580" y="183"/>
                  </a:lnTo>
                  <a:lnTo>
                    <a:pt x="577" y="187"/>
                  </a:lnTo>
                  <a:lnTo>
                    <a:pt x="575" y="193"/>
                  </a:lnTo>
                  <a:lnTo>
                    <a:pt x="573" y="197"/>
                  </a:lnTo>
                  <a:lnTo>
                    <a:pt x="567" y="199"/>
                  </a:lnTo>
                  <a:lnTo>
                    <a:pt x="563" y="200"/>
                  </a:lnTo>
                  <a:lnTo>
                    <a:pt x="558" y="202"/>
                  </a:lnTo>
                  <a:lnTo>
                    <a:pt x="548" y="211"/>
                  </a:lnTo>
                  <a:lnTo>
                    <a:pt x="545" y="213"/>
                  </a:lnTo>
                  <a:lnTo>
                    <a:pt x="543" y="215"/>
                  </a:lnTo>
                  <a:lnTo>
                    <a:pt x="542" y="218"/>
                  </a:lnTo>
                  <a:lnTo>
                    <a:pt x="540" y="222"/>
                  </a:lnTo>
                  <a:lnTo>
                    <a:pt x="538" y="222"/>
                  </a:lnTo>
                  <a:lnTo>
                    <a:pt x="536" y="225"/>
                  </a:lnTo>
                  <a:lnTo>
                    <a:pt x="530" y="229"/>
                  </a:lnTo>
                  <a:lnTo>
                    <a:pt x="529" y="229"/>
                  </a:lnTo>
                  <a:lnTo>
                    <a:pt x="524" y="230"/>
                  </a:lnTo>
                  <a:lnTo>
                    <a:pt x="522" y="232"/>
                  </a:lnTo>
                  <a:lnTo>
                    <a:pt x="520" y="230"/>
                  </a:lnTo>
                  <a:lnTo>
                    <a:pt x="518" y="234"/>
                  </a:lnTo>
                  <a:lnTo>
                    <a:pt x="516" y="235"/>
                  </a:lnTo>
                  <a:lnTo>
                    <a:pt x="513" y="237"/>
                  </a:lnTo>
                  <a:lnTo>
                    <a:pt x="509" y="237"/>
                  </a:lnTo>
                  <a:lnTo>
                    <a:pt x="507" y="238"/>
                  </a:lnTo>
                  <a:lnTo>
                    <a:pt x="501" y="238"/>
                  </a:lnTo>
                  <a:lnTo>
                    <a:pt x="501" y="235"/>
                  </a:lnTo>
                  <a:lnTo>
                    <a:pt x="502" y="233"/>
                  </a:lnTo>
                  <a:lnTo>
                    <a:pt x="507" y="228"/>
                  </a:lnTo>
                  <a:lnTo>
                    <a:pt x="513" y="226"/>
                  </a:lnTo>
                  <a:lnTo>
                    <a:pt x="516" y="223"/>
                  </a:lnTo>
                  <a:lnTo>
                    <a:pt x="515" y="221"/>
                  </a:lnTo>
                  <a:lnTo>
                    <a:pt x="520" y="219"/>
                  </a:lnTo>
                  <a:lnTo>
                    <a:pt x="523" y="217"/>
                  </a:lnTo>
                  <a:lnTo>
                    <a:pt x="528" y="214"/>
                  </a:lnTo>
                  <a:lnTo>
                    <a:pt x="529" y="215"/>
                  </a:lnTo>
                  <a:lnTo>
                    <a:pt x="535" y="212"/>
                  </a:lnTo>
                  <a:lnTo>
                    <a:pt x="540" y="213"/>
                  </a:lnTo>
                  <a:lnTo>
                    <a:pt x="546" y="211"/>
                  </a:lnTo>
                  <a:lnTo>
                    <a:pt x="548" y="209"/>
                  </a:lnTo>
                  <a:lnTo>
                    <a:pt x="551" y="205"/>
                  </a:lnTo>
                  <a:lnTo>
                    <a:pt x="553" y="204"/>
                  </a:lnTo>
                  <a:lnTo>
                    <a:pt x="555" y="201"/>
                  </a:lnTo>
                  <a:lnTo>
                    <a:pt x="559" y="198"/>
                  </a:lnTo>
                  <a:lnTo>
                    <a:pt x="562" y="197"/>
                  </a:lnTo>
                  <a:lnTo>
                    <a:pt x="565" y="194"/>
                  </a:lnTo>
                  <a:lnTo>
                    <a:pt x="570" y="193"/>
                  </a:lnTo>
                  <a:lnTo>
                    <a:pt x="572" y="192"/>
                  </a:lnTo>
                  <a:lnTo>
                    <a:pt x="573" y="188"/>
                  </a:lnTo>
                  <a:lnTo>
                    <a:pt x="576" y="182"/>
                  </a:lnTo>
                  <a:lnTo>
                    <a:pt x="581" y="179"/>
                  </a:lnTo>
                  <a:lnTo>
                    <a:pt x="589" y="178"/>
                  </a:lnTo>
                  <a:lnTo>
                    <a:pt x="592" y="175"/>
                  </a:lnTo>
                  <a:lnTo>
                    <a:pt x="596" y="172"/>
                  </a:lnTo>
                  <a:lnTo>
                    <a:pt x="598" y="170"/>
                  </a:lnTo>
                  <a:lnTo>
                    <a:pt x="600" y="167"/>
                  </a:lnTo>
                  <a:lnTo>
                    <a:pt x="602" y="167"/>
                  </a:lnTo>
                  <a:lnTo>
                    <a:pt x="604" y="167"/>
                  </a:lnTo>
                  <a:lnTo>
                    <a:pt x="609" y="167"/>
                  </a:lnTo>
                  <a:lnTo>
                    <a:pt x="616" y="168"/>
                  </a:lnTo>
                  <a:lnTo>
                    <a:pt x="621" y="167"/>
                  </a:lnTo>
                  <a:lnTo>
                    <a:pt x="625" y="166"/>
                  </a:lnTo>
                  <a:lnTo>
                    <a:pt x="628" y="164"/>
                  </a:lnTo>
                  <a:lnTo>
                    <a:pt x="638" y="161"/>
                  </a:lnTo>
                  <a:lnTo>
                    <a:pt x="642" y="161"/>
                  </a:lnTo>
                  <a:lnTo>
                    <a:pt x="644" y="160"/>
                  </a:lnTo>
                  <a:lnTo>
                    <a:pt x="648" y="159"/>
                  </a:lnTo>
                  <a:lnTo>
                    <a:pt x="651" y="156"/>
                  </a:lnTo>
                  <a:lnTo>
                    <a:pt x="654" y="153"/>
                  </a:lnTo>
                  <a:lnTo>
                    <a:pt x="655" y="151"/>
                  </a:lnTo>
                  <a:lnTo>
                    <a:pt x="654" y="151"/>
                  </a:lnTo>
                  <a:lnTo>
                    <a:pt x="654" y="150"/>
                  </a:lnTo>
                  <a:lnTo>
                    <a:pt x="654" y="148"/>
                  </a:lnTo>
                  <a:lnTo>
                    <a:pt x="655" y="148"/>
                  </a:lnTo>
                  <a:lnTo>
                    <a:pt x="654" y="147"/>
                  </a:lnTo>
                  <a:lnTo>
                    <a:pt x="657" y="146"/>
                  </a:lnTo>
                  <a:lnTo>
                    <a:pt x="660" y="143"/>
                  </a:lnTo>
                  <a:lnTo>
                    <a:pt x="667" y="139"/>
                  </a:lnTo>
                  <a:lnTo>
                    <a:pt x="667" y="138"/>
                  </a:lnTo>
                  <a:lnTo>
                    <a:pt x="668" y="137"/>
                  </a:lnTo>
                  <a:lnTo>
                    <a:pt x="668" y="136"/>
                  </a:lnTo>
                  <a:lnTo>
                    <a:pt x="669" y="135"/>
                  </a:lnTo>
                  <a:lnTo>
                    <a:pt x="673" y="130"/>
                  </a:lnTo>
                  <a:lnTo>
                    <a:pt x="673" y="129"/>
                  </a:lnTo>
                  <a:lnTo>
                    <a:pt x="674" y="129"/>
                  </a:lnTo>
                  <a:lnTo>
                    <a:pt x="675" y="129"/>
                  </a:lnTo>
                  <a:lnTo>
                    <a:pt x="675" y="128"/>
                  </a:lnTo>
                  <a:lnTo>
                    <a:pt x="676" y="128"/>
                  </a:lnTo>
                  <a:lnTo>
                    <a:pt x="677" y="127"/>
                  </a:lnTo>
                  <a:lnTo>
                    <a:pt x="677" y="127"/>
                  </a:lnTo>
                  <a:lnTo>
                    <a:pt x="678" y="127"/>
                  </a:lnTo>
                  <a:lnTo>
                    <a:pt x="679" y="126"/>
                  </a:lnTo>
                  <a:lnTo>
                    <a:pt x="680" y="126"/>
                  </a:lnTo>
                  <a:lnTo>
                    <a:pt x="681" y="125"/>
                  </a:lnTo>
                  <a:lnTo>
                    <a:pt x="682" y="125"/>
                  </a:lnTo>
                  <a:lnTo>
                    <a:pt x="683" y="125"/>
                  </a:lnTo>
                  <a:lnTo>
                    <a:pt x="684" y="125"/>
                  </a:lnTo>
                  <a:lnTo>
                    <a:pt x="685" y="125"/>
                  </a:lnTo>
                  <a:lnTo>
                    <a:pt x="686" y="125"/>
                  </a:lnTo>
                  <a:lnTo>
                    <a:pt x="686" y="124"/>
                  </a:lnTo>
                  <a:lnTo>
                    <a:pt x="687" y="124"/>
                  </a:lnTo>
                  <a:lnTo>
                    <a:pt x="687" y="123"/>
                  </a:lnTo>
                  <a:lnTo>
                    <a:pt x="688" y="123"/>
                  </a:lnTo>
                  <a:lnTo>
                    <a:pt x="689" y="122"/>
                  </a:lnTo>
                  <a:lnTo>
                    <a:pt x="690" y="122"/>
                  </a:lnTo>
                  <a:lnTo>
                    <a:pt x="690" y="121"/>
                  </a:lnTo>
                  <a:lnTo>
                    <a:pt x="691" y="119"/>
                  </a:lnTo>
                  <a:lnTo>
                    <a:pt x="692" y="118"/>
                  </a:lnTo>
                  <a:lnTo>
                    <a:pt x="692" y="117"/>
                  </a:lnTo>
                  <a:lnTo>
                    <a:pt x="693" y="117"/>
                  </a:lnTo>
                  <a:lnTo>
                    <a:pt x="693" y="116"/>
                  </a:lnTo>
                  <a:lnTo>
                    <a:pt x="694" y="115"/>
                  </a:lnTo>
                  <a:lnTo>
                    <a:pt x="694" y="114"/>
                  </a:lnTo>
                  <a:lnTo>
                    <a:pt x="696" y="113"/>
                  </a:lnTo>
                  <a:lnTo>
                    <a:pt x="696" y="112"/>
                  </a:lnTo>
                  <a:lnTo>
                    <a:pt x="697" y="111"/>
                  </a:lnTo>
                  <a:lnTo>
                    <a:pt x="697" y="110"/>
                  </a:lnTo>
                  <a:lnTo>
                    <a:pt x="698" y="110"/>
                  </a:lnTo>
                  <a:lnTo>
                    <a:pt x="698" y="109"/>
                  </a:lnTo>
                  <a:lnTo>
                    <a:pt x="699" y="108"/>
                  </a:lnTo>
                  <a:lnTo>
                    <a:pt x="699" y="107"/>
                  </a:lnTo>
                  <a:lnTo>
                    <a:pt x="700" y="106"/>
                  </a:lnTo>
                  <a:lnTo>
                    <a:pt x="700" y="105"/>
                  </a:lnTo>
                  <a:lnTo>
                    <a:pt x="700" y="104"/>
                  </a:lnTo>
                  <a:lnTo>
                    <a:pt x="701" y="103"/>
                  </a:lnTo>
                  <a:lnTo>
                    <a:pt x="702" y="103"/>
                  </a:lnTo>
                  <a:lnTo>
                    <a:pt x="702" y="102"/>
                  </a:lnTo>
                  <a:lnTo>
                    <a:pt x="703" y="101"/>
                  </a:lnTo>
                  <a:lnTo>
                    <a:pt x="703" y="100"/>
                  </a:lnTo>
                  <a:lnTo>
                    <a:pt x="704" y="100"/>
                  </a:lnTo>
                  <a:lnTo>
                    <a:pt x="704" y="100"/>
                  </a:lnTo>
                  <a:lnTo>
                    <a:pt x="704" y="99"/>
                  </a:lnTo>
                  <a:lnTo>
                    <a:pt x="704" y="98"/>
                  </a:lnTo>
                  <a:lnTo>
                    <a:pt x="704" y="97"/>
                  </a:lnTo>
                  <a:lnTo>
                    <a:pt x="704" y="96"/>
                  </a:lnTo>
                  <a:lnTo>
                    <a:pt x="705" y="95"/>
                  </a:lnTo>
                  <a:lnTo>
                    <a:pt x="705" y="94"/>
                  </a:lnTo>
                  <a:lnTo>
                    <a:pt x="705" y="93"/>
                  </a:lnTo>
                  <a:lnTo>
                    <a:pt x="706" y="92"/>
                  </a:lnTo>
                  <a:lnTo>
                    <a:pt x="706" y="91"/>
                  </a:lnTo>
                  <a:lnTo>
                    <a:pt x="707" y="91"/>
                  </a:lnTo>
                  <a:lnTo>
                    <a:pt x="707" y="90"/>
                  </a:lnTo>
                  <a:lnTo>
                    <a:pt x="708" y="89"/>
                  </a:lnTo>
                  <a:lnTo>
                    <a:pt x="708" y="88"/>
                  </a:lnTo>
                  <a:lnTo>
                    <a:pt x="709" y="88"/>
                  </a:lnTo>
                  <a:lnTo>
                    <a:pt x="710" y="87"/>
                  </a:lnTo>
                  <a:lnTo>
                    <a:pt x="710" y="86"/>
                  </a:lnTo>
                  <a:lnTo>
                    <a:pt x="710" y="83"/>
                  </a:lnTo>
                  <a:lnTo>
                    <a:pt x="710" y="82"/>
                  </a:lnTo>
                  <a:lnTo>
                    <a:pt x="711" y="81"/>
                  </a:lnTo>
                  <a:lnTo>
                    <a:pt x="710" y="80"/>
                  </a:lnTo>
                  <a:lnTo>
                    <a:pt x="711" y="80"/>
                  </a:lnTo>
                  <a:lnTo>
                    <a:pt x="714" y="81"/>
                  </a:lnTo>
                  <a:lnTo>
                    <a:pt x="715" y="80"/>
                  </a:lnTo>
                  <a:lnTo>
                    <a:pt x="716" y="79"/>
                  </a:lnTo>
                  <a:lnTo>
                    <a:pt x="717" y="79"/>
                  </a:lnTo>
                  <a:lnTo>
                    <a:pt x="717" y="79"/>
                  </a:lnTo>
                  <a:lnTo>
                    <a:pt x="717" y="78"/>
                  </a:lnTo>
                  <a:lnTo>
                    <a:pt x="718" y="78"/>
                  </a:lnTo>
                  <a:lnTo>
                    <a:pt x="721" y="77"/>
                  </a:lnTo>
                  <a:lnTo>
                    <a:pt x="726" y="77"/>
                  </a:lnTo>
                  <a:lnTo>
                    <a:pt x="728" y="75"/>
                  </a:lnTo>
                  <a:lnTo>
                    <a:pt x="729" y="75"/>
                  </a:lnTo>
                  <a:lnTo>
                    <a:pt x="730" y="75"/>
                  </a:lnTo>
                  <a:lnTo>
                    <a:pt x="730" y="74"/>
                  </a:lnTo>
                  <a:lnTo>
                    <a:pt x="730" y="74"/>
                  </a:lnTo>
                  <a:lnTo>
                    <a:pt x="731" y="74"/>
                  </a:lnTo>
                  <a:lnTo>
                    <a:pt x="730" y="74"/>
                  </a:lnTo>
                  <a:lnTo>
                    <a:pt x="731" y="74"/>
                  </a:lnTo>
                  <a:lnTo>
                    <a:pt x="731" y="73"/>
                  </a:lnTo>
                  <a:lnTo>
                    <a:pt x="732" y="73"/>
                  </a:lnTo>
                  <a:lnTo>
                    <a:pt x="732" y="72"/>
                  </a:lnTo>
                  <a:lnTo>
                    <a:pt x="733" y="69"/>
                  </a:lnTo>
                  <a:lnTo>
                    <a:pt x="733" y="68"/>
                  </a:lnTo>
                  <a:lnTo>
                    <a:pt x="733" y="67"/>
                  </a:lnTo>
                  <a:lnTo>
                    <a:pt x="733" y="66"/>
                  </a:lnTo>
                  <a:lnTo>
                    <a:pt x="733" y="65"/>
                  </a:lnTo>
                  <a:lnTo>
                    <a:pt x="733" y="64"/>
                  </a:lnTo>
                  <a:lnTo>
                    <a:pt x="734" y="63"/>
                  </a:lnTo>
                  <a:lnTo>
                    <a:pt x="734" y="62"/>
                  </a:lnTo>
                  <a:lnTo>
                    <a:pt x="737" y="59"/>
                  </a:lnTo>
                  <a:lnTo>
                    <a:pt x="738" y="58"/>
                  </a:lnTo>
                  <a:lnTo>
                    <a:pt x="737" y="58"/>
                  </a:lnTo>
                  <a:lnTo>
                    <a:pt x="737" y="57"/>
                  </a:lnTo>
                  <a:lnTo>
                    <a:pt x="737" y="56"/>
                  </a:lnTo>
                  <a:lnTo>
                    <a:pt x="737" y="56"/>
                  </a:lnTo>
                  <a:lnTo>
                    <a:pt x="738" y="56"/>
                  </a:lnTo>
                  <a:lnTo>
                    <a:pt x="739" y="56"/>
                  </a:lnTo>
                  <a:lnTo>
                    <a:pt x="741" y="54"/>
                  </a:lnTo>
                  <a:lnTo>
                    <a:pt x="742" y="54"/>
                  </a:lnTo>
                  <a:lnTo>
                    <a:pt x="751" y="48"/>
                  </a:lnTo>
                  <a:lnTo>
                    <a:pt x="751" y="47"/>
                  </a:lnTo>
                  <a:lnTo>
                    <a:pt x="751" y="46"/>
                  </a:lnTo>
                  <a:lnTo>
                    <a:pt x="752" y="46"/>
                  </a:lnTo>
                  <a:lnTo>
                    <a:pt x="752" y="45"/>
                  </a:lnTo>
                  <a:lnTo>
                    <a:pt x="752" y="44"/>
                  </a:lnTo>
                  <a:lnTo>
                    <a:pt x="753" y="44"/>
                  </a:lnTo>
                  <a:lnTo>
                    <a:pt x="753" y="43"/>
                  </a:lnTo>
                  <a:lnTo>
                    <a:pt x="757" y="42"/>
                  </a:lnTo>
                  <a:lnTo>
                    <a:pt x="757" y="40"/>
                  </a:lnTo>
                  <a:lnTo>
                    <a:pt x="757" y="37"/>
                  </a:lnTo>
                  <a:lnTo>
                    <a:pt x="758" y="34"/>
                  </a:lnTo>
                  <a:lnTo>
                    <a:pt x="758" y="34"/>
                  </a:lnTo>
                  <a:lnTo>
                    <a:pt x="758" y="33"/>
                  </a:lnTo>
                  <a:lnTo>
                    <a:pt x="758" y="32"/>
                  </a:lnTo>
                  <a:lnTo>
                    <a:pt x="759" y="32"/>
                  </a:lnTo>
                  <a:lnTo>
                    <a:pt x="759" y="31"/>
                  </a:lnTo>
                  <a:lnTo>
                    <a:pt x="761" y="29"/>
                  </a:lnTo>
                  <a:lnTo>
                    <a:pt x="761" y="28"/>
                  </a:lnTo>
                  <a:lnTo>
                    <a:pt x="762" y="28"/>
                  </a:lnTo>
                  <a:lnTo>
                    <a:pt x="763" y="27"/>
                  </a:lnTo>
                  <a:lnTo>
                    <a:pt x="762" y="27"/>
                  </a:lnTo>
                  <a:lnTo>
                    <a:pt x="762" y="26"/>
                  </a:lnTo>
                  <a:lnTo>
                    <a:pt x="763" y="26"/>
                  </a:lnTo>
                  <a:lnTo>
                    <a:pt x="764" y="25"/>
                  </a:lnTo>
                  <a:lnTo>
                    <a:pt x="765" y="21"/>
                  </a:lnTo>
                  <a:lnTo>
                    <a:pt x="764" y="21"/>
                  </a:lnTo>
                  <a:lnTo>
                    <a:pt x="763" y="21"/>
                  </a:lnTo>
                  <a:lnTo>
                    <a:pt x="763" y="20"/>
                  </a:lnTo>
                  <a:lnTo>
                    <a:pt x="764" y="20"/>
                  </a:lnTo>
                  <a:lnTo>
                    <a:pt x="765" y="20"/>
                  </a:lnTo>
                  <a:lnTo>
                    <a:pt x="765" y="19"/>
                  </a:lnTo>
                  <a:lnTo>
                    <a:pt x="766" y="17"/>
                  </a:lnTo>
                  <a:lnTo>
                    <a:pt x="767" y="16"/>
                  </a:lnTo>
                  <a:lnTo>
                    <a:pt x="767" y="15"/>
                  </a:lnTo>
                  <a:lnTo>
                    <a:pt x="768" y="14"/>
                  </a:lnTo>
                  <a:lnTo>
                    <a:pt x="768" y="13"/>
                  </a:lnTo>
                  <a:lnTo>
                    <a:pt x="767" y="12"/>
                  </a:lnTo>
                  <a:lnTo>
                    <a:pt x="767" y="11"/>
                  </a:lnTo>
                  <a:lnTo>
                    <a:pt x="767" y="11"/>
                  </a:lnTo>
                  <a:lnTo>
                    <a:pt x="767" y="10"/>
                  </a:lnTo>
                  <a:lnTo>
                    <a:pt x="768" y="9"/>
                  </a:lnTo>
                  <a:lnTo>
                    <a:pt x="768" y="8"/>
                  </a:lnTo>
                  <a:lnTo>
                    <a:pt x="768" y="8"/>
                  </a:lnTo>
                  <a:lnTo>
                    <a:pt x="768" y="7"/>
                  </a:lnTo>
                  <a:lnTo>
                    <a:pt x="769" y="7"/>
                  </a:lnTo>
                  <a:lnTo>
                    <a:pt x="769" y="6"/>
                  </a:lnTo>
                  <a:lnTo>
                    <a:pt x="770" y="6"/>
                  </a:lnTo>
                  <a:lnTo>
                    <a:pt x="770" y="5"/>
                  </a:lnTo>
                  <a:lnTo>
                    <a:pt x="771" y="4"/>
                  </a:lnTo>
                  <a:lnTo>
                    <a:pt x="771" y="3"/>
                  </a:lnTo>
                  <a:lnTo>
                    <a:pt x="770" y="3"/>
                  </a:lnTo>
                  <a:lnTo>
                    <a:pt x="770" y="2"/>
                  </a:lnTo>
                  <a:lnTo>
                    <a:pt x="770" y="1"/>
                  </a:lnTo>
                  <a:lnTo>
                    <a:pt x="771" y="1"/>
                  </a:lnTo>
                  <a:lnTo>
                    <a:pt x="771" y="0"/>
                  </a:lnTo>
                  <a:lnTo>
                    <a:pt x="4" y="0"/>
                  </a:lnTo>
                  <a:lnTo>
                    <a:pt x="4" y="17"/>
                  </a:lnTo>
                  <a:lnTo>
                    <a:pt x="4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67746">
              <a:extLst>
                <a:ext uri="{FF2B5EF4-FFF2-40B4-BE49-F238E27FC236}">
                  <a16:creationId xmlns:a16="http://schemas.microsoft.com/office/drawing/2014/main" id="{42E0147E-F966-3D87-CCF0-F801BD7435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6463" y="987425"/>
              <a:ext cx="1457325" cy="1182688"/>
            </a:xfrm>
            <a:custGeom>
              <a:avLst/>
              <a:gdLst>
                <a:gd name="T0" fmla="*/ 151 w 918"/>
                <a:gd name="T1" fmla="*/ 185 h 745"/>
                <a:gd name="T2" fmla="*/ 170 w 918"/>
                <a:gd name="T3" fmla="*/ 230 h 745"/>
                <a:gd name="T4" fmla="*/ 192 w 918"/>
                <a:gd name="T5" fmla="*/ 212 h 745"/>
                <a:gd name="T6" fmla="*/ 255 w 918"/>
                <a:gd name="T7" fmla="*/ 223 h 745"/>
                <a:gd name="T8" fmla="*/ 320 w 918"/>
                <a:gd name="T9" fmla="*/ 234 h 745"/>
                <a:gd name="T10" fmla="*/ 328 w 918"/>
                <a:gd name="T11" fmla="*/ 244 h 745"/>
                <a:gd name="T12" fmla="*/ 355 w 918"/>
                <a:gd name="T13" fmla="*/ 243 h 745"/>
                <a:gd name="T14" fmla="*/ 402 w 918"/>
                <a:gd name="T15" fmla="*/ 253 h 745"/>
                <a:gd name="T16" fmla="*/ 432 w 918"/>
                <a:gd name="T17" fmla="*/ 289 h 745"/>
                <a:gd name="T18" fmla="*/ 467 w 918"/>
                <a:gd name="T19" fmla="*/ 311 h 745"/>
                <a:gd name="T20" fmla="*/ 481 w 918"/>
                <a:gd name="T21" fmla="*/ 364 h 745"/>
                <a:gd name="T22" fmla="*/ 483 w 918"/>
                <a:gd name="T23" fmla="*/ 383 h 745"/>
                <a:gd name="T24" fmla="*/ 473 w 918"/>
                <a:gd name="T25" fmla="*/ 400 h 745"/>
                <a:gd name="T26" fmla="*/ 424 w 918"/>
                <a:gd name="T27" fmla="*/ 391 h 745"/>
                <a:gd name="T28" fmla="*/ 386 w 918"/>
                <a:gd name="T29" fmla="*/ 380 h 745"/>
                <a:gd name="T30" fmla="*/ 378 w 918"/>
                <a:gd name="T31" fmla="*/ 359 h 745"/>
                <a:gd name="T32" fmla="*/ 345 w 918"/>
                <a:gd name="T33" fmla="*/ 326 h 745"/>
                <a:gd name="T34" fmla="*/ 366 w 918"/>
                <a:gd name="T35" fmla="*/ 365 h 745"/>
                <a:gd name="T36" fmla="*/ 354 w 918"/>
                <a:gd name="T37" fmla="*/ 423 h 745"/>
                <a:gd name="T38" fmla="*/ 340 w 918"/>
                <a:gd name="T39" fmla="*/ 512 h 745"/>
                <a:gd name="T40" fmla="*/ 297 w 918"/>
                <a:gd name="T41" fmla="*/ 570 h 745"/>
                <a:gd name="T42" fmla="*/ 281 w 918"/>
                <a:gd name="T43" fmla="*/ 596 h 745"/>
                <a:gd name="T44" fmla="*/ 271 w 918"/>
                <a:gd name="T45" fmla="*/ 625 h 745"/>
                <a:gd name="T46" fmla="*/ 245 w 918"/>
                <a:gd name="T47" fmla="*/ 643 h 745"/>
                <a:gd name="T48" fmla="*/ 220 w 918"/>
                <a:gd name="T49" fmla="*/ 682 h 745"/>
                <a:gd name="T50" fmla="*/ 206 w 918"/>
                <a:gd name="T51" fmla="*/ 709 h 745"/>
                <a:gd name="T52" fmla="*/ 256 w 918"/>
                <a:gd name="T53" fmla="*/ 727 h 745"/>
                <a:gd name="T54" fmla="*/ 241 w 918"/>
                <a:gd name="T55" fmla="*/ 737 h 745"/>
                <a:gd name="T56" fmla="*/ 295 w 918"/>
                <a:gd name="T57" fmla="*/ 739 h 745"/>
                <a:gd name="T58" fmla="*/ 368 w 918"/>
                <a:gd name="T59" fmla="*/ 708 h 745"/>
                <a:gd name="T60" fmla="*/ 447 w 918"/>
                <a:gd name="T61" fmla="*/ 676 h 745"/>
                <a:gd name="T62" fmla="*/ 507 w 918"/>
                <a:gd name="T63" fmla="*/ 643 h 745"/>
                <a:gd name="T64" fmla="*/ 548 w 918"/>
                <a:gd name="T65" fmla="*/ 609 h 745"/>
                <a:gd name="T66" fmla="*/ 551 w 918"/>
                <a:gd name="T67" fmla="*/ 575 h 745"/>
                <a:gd name="T68" fmla="*/ 549 w 918"/>
                <a:gd name="T69" fmla="*/ 552 h 745"/>
                <a:gd name="T70" fmla="*/ 610 w 918"/>
                <a:gd name="T71" fmla="*/ 534 h 745"/>
                <a:gd name="T72" fmla="*/ 682 w 918"/>
                <a:gd name="T73" fmla="*/ 544 h 745"/>
                <a:gd name="T74" fmla="*/ 737 w 918"/>
                <a:gd name="T75" fmla="*/ 529 h 745"/>
                <a:gd name="T76" fmla="*/ 765 w 918"/>
                <a:gd name="T77" fmla="*/ 483 h 745"/>
                <a:gd name="T78" fmla="*/ 775 w 918"/>
                <a:gd name="T79" fmla="*/ 464 h 745"/>
                <a:gd name="T80" fmla="*/ 763 w 918"/>
                <a:gd name="T81" fmla="*/ 459 h 745"/>
                <a:gd name="T82" fmla="*/ 778 w 918"/>
                <a:gd name="T83" fmla="*/ 433 h 745"/>
                <a:gd name="T84" fmla="*/ 804 w 918"/>
                <a:gd name="T85" fmla="*/ 410 h 745"/>
                <a:gd name="T86" fmla="*/ 841 w 918"/>
                <a:gd name="T87" fmla="*/ 374 h 745"/>
                <a:gd name="T88" fmla="*/ 865 w 918"/>
                <a:gd name="T89" fmla="*/ 360 h 745"/>
                <a:gd name="T90" fmla="*/ 886 w 918"/>
                <a:gd name="T91" fmla="*/ 356 h 745"/>
                <a:gd name="T92" fmla="*/ 902 w 918"/>
                <a:gd name="T93" fmla="*/ 290 h 745"/>
                <a:gd name="T94" fmla="*/ 819 w 918"/>
                <a:gd name="T95" fmla="*/ 303 h 745"/>
                <a:gd name="T96" fmla="*/ 748 w 918"/>
                <a:gd name="T97" fmla="*/ 299 h 745"/>
                <a:gd name="T98" fmla="*/ 714 w 918"/>
                <a:gd name="T99" fmla="*/ 259 h 745"/>
                <a:gd name="T100" fmla="*/ 669 w 918"/>
                <a:gd name="T101" fmla="*/ 231 h 745"/>
                <a:gd name="T102" fmla="*/ 577 w 918"/>
                <a:gd name="T103" fmla="*/ 208 h 745"/>
                <a:gd name="T104" fmla="*/ 527 w 918"/>
                <a:gd name="T105" fmla="*/ 138 h 745"/>
                <a:gd name="T106" fmla="*/ 511 w 918"/>
                <a:gd name="T107" fmla="*/ 17 h 745"/>
                <a:gd name="T108" fmla="*/ 72 w 918"/>
                <a:gd name="T109" fmla="*/ 20 h 745"/>
                <a:gd name="T110" fmla="*/ 84 w 918"/>
                <a:gd name="T111" fmla="*/ 54 h 745"/>
                <a:gd name="T112" fmla="*/ 107 w 918"/>
                <a:gd name="T113" fmla="*/ 107 h 745"/>
                <a:gd name="T114" fmla="*/ 119 w 918"/>
                <a:gd name="T115" fmla="*/ 140 h 745"/>
                <a:gd name="T116" fmla="*/ 121 w 918"/>
                <a:gd name="T117" fmla="*/ 160 h 745"/>
                <a:gd name="T118" fmla="*/ 127 w 918"/>
                <a:gd name="T119" fmla="*/ 189 h 745"/>
                <a:gd name="T120" fmla="*/ 761 w 918"/>
                <a:gd name="T121" fmla="*/ 479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8" h="745">
                  <a:moveTo>
                    <a:pt x="131" y="187"/>
                  </a:moveTo>
                  <a:lnTo>
                    <a:pt x="132" y="187"/>
                  </a:lnTo>
                  <a:lnTo>
                    <a:pt x="133" y="187"/>
                  </a:lnTo>
                  <a:lnTo>
                    <a:pt x="133" y="188"/>
                  </a:lnTo>
                  <a:lnTo>
                    <a:pt x="134" y="188"/>
                  </a:lnTo>
                  <a:lnTo>
                    <a:pt x="134" y="187"/>
                  </a:lnTo>
                  <a:lnTo>
                    <a:pt x="135" y="188"/>
                  </a:lnTo>
                  <a:lnTo>
                    <a:pt x="136" y="188"/>
                  </a:lnTo>
                  <a:lnTo>
                    <a:pt x="138" y="189"/>
                  </a:lnTo>
                  <a:lnTo>
                    <a:pt x="141" y="188"/>
                  </a:lnTo>
                  <a:lnTo>
                    <a:pt x="142" y="185"/>
                  </a:lnTo>
                  <a:lnTo>
                    <a:pt x="143" y="184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7" y="185"/>
                  </a:lnTo>
                  <a:lnTo>
                    <a:pt x="149" y="184"/>
                  </a:lnTo>
                  <a:lnTo>
                    <a:pt x="150" y="184"/>
                  </a:lnTo>
                  <a:lnTo>
                    <a:pt x="151" y="185"/>
                  </a:lnTo>
                  <a:lnTo>
                    <a:pt x="151" y="186"/>
                  </a:lnTo>
                  <a:lnTo>
                    <a:pt x="152" y="188"/>
                  </a:lnTo>
                  <a:lnTo>
                    <a:pt x="149" y="196"/>
                  </a:lnTo>
                  <a:lnTo>
                    <a:pt x="150" y="202"/>
                  </a:lnTo>
                  <a:lnTo>
                    <a:pt x="152" y="208"/>
                  </a:lnTo>
                  <a:lnTo>
                    <a:pt x="151" y="209"/>
                  </a:lnTo>
                  <a:lnTo>
                    <a:pt x="152" y="214"/>
                  </a:lnTo>
                  <a:lnTo>
                    <a:pt x="153" y="215"/>
                  </a:lnTo>
                  <a:lnTo>
                    <a:pt x="152" y="217"/>
                  </a:lnTo>
                  <a:lnTo>
                    <a:pt x="152" y="217"/>
                  </a:lnTo>
                  <a:lnTo>
                    <a:pt x="154" y="220"/>
                  </a:lnTo>
                  <a:lnTo>
                    <a:pt x="154" y="223"/>
                  </a:lnTo>
                  <a:lnTo>
                    <a:pt x="160" y="228"/>
                  </a:lnTo>
                  <a:lnTo>
                    <a:pt x="160" y="232"/>
                  </a:lnTo>
                  <a:lnTo>
                    <a:pt x="163" y="233"/>
                  </a:lnTo>
                  <a:lnTo>
                    <a:pt x="165" y="237"/>
                  </a:lnTo>
                  <a:lnTo>
                    <a:pt x="169" y="235"/>
                  </a:lnTo>
                  <a:lnTo>
                    <a:pt x="170" y="230"/>
                  </a:lnTo>
                  <a:lnTo>
                    <a:pt x="169" y="228"/>
                  </a:lnTo>
                  <a:lnTo>
                    <a:pt x="171" y="226"/>
                  </a:lnTo>
                  <a:lnTo>
                    <a:pt x="173" y="229"/>
                  </a:lnTo>
                  <a:lnTo>
                    <a:pt x="175" y="228"/>
                  </a:lnTo>
                  <a:lnTo>
                    <a:pt x="175" y="226"/>
                  </a:lnTo>
                  <a:lnTo>
                    <a:pt x="177" y="223"/>
                  </a:lnTo>
                  <a:lnTo>
                    <a:pt x="176" y="221"/>
                  </a:lnTo>
                  <a:lnTo>
                    <a:pt x="179" y="220"/>
                  </a:lnTo>
                  <a:lnTo>
                    <a:pt x="178" y="218"/>
                  </a:lnTo>
                  <a:lnTo>
                    <a:pt x="175" y="219"/>
                  </a:lnTo>
                  <a:lnTo>
                    <a:pt x="173" y="217"/>
                  </a:lnTo>
                  <a:lnTo>
                    <a:pt x="173" y="214"/>
                  </a:lnTo>
                  <a:lnTo>
                    <a:pt x="177" y="211"/>
                  </a:lnTo>
                  <a:lnTo>
                    <a:pt x="181" y="211"/>
                  </a:lnTo>
                  <a:lnTo>
                    <a:pt x="182" y="213"/>
                  </a:lnTo>
                  <a:lnTo>
                    <a:pt x="186" y="213"/>
                  </a:lnTo>
                  <a:lnTo>
                    <a:pt x="190" y="213"/>
                  </a:lnTo>
                  <a:lnTo>
                    <a:pt x="192" y="212"/>
                  </a:lnTo>
                  <a:lnTo>
                    <a:pt x="194" y="215"/>
                  </a:lnTo>
                  <a:lnTo>
                    <a:pt x="199" y="216"/>
                  </a:lnTo>
                  <a:lnTo>
                    <a:pt x="207" y="217"/>
                  </a:lnTo>
                  <a:lnTo>
                    <a:pt x="210" y="219"/>
                  </a:lnTo>
                  <a:lnTo>
                    <a:pt x="219" y="220"/>
                  </a:lnTo>
                  <a:lnTo>
                    <a:pt x="221" y="221"/>
                  </a:lnTo>
                  <a:lnTo>
                    <a:pt x="226" y="222"/>
                  </a:lnTo>
                  <a:lnTo>
                    <a:pt x="228" y="223"/>
                  </a:lnTo>
                  <a:lnTo>
                    <a:pt x="231" y="222"/>
                  </a:lnTo>
                  <a:lnTo>
                    <a:pt x="234" y="226"/>
                  </a:lnTo>
                  <a:lnTo>
                    <a:pt x="237" y="225"/>
                  </a:lnTo>
                  <a:lnTo>
                    <a:pt x="241" y="225"/>
                  </a:lnTo>
                  <a:lnTo>
                    <a:pt x="242" y="223"/>
                  </a:lnTo>
                  <a:lnTo>
                    <a:pt x="245" y="223"/>
                  </a:lnTo>
                  <a:lnTo>
                    <a:pt x="248" y="224"/>
                  </a:lnTo>
                  <a:lnTo>
                    <a:pt x="250" y="223"/>
                  </a:lnTo>
                  <a:lnTo>
                    <a:pt x="252" y="224"/>
                  </a:lnTo>
                  <a:lnTo>
                    <a:pt x="255" y="223"/>
                  </a:lnTo>
                  <a:lnTo>
                    <a:pt x="262" y="221"/>
                  </a:lnTo>
                  <a:lnTo>
                    <a:pt x="263" y="223"/>
                  </a:lnTo>
                  <a:lnTo>
                    <a:pt x="264" y="227"/>
                  </a:lnTo>
                  <a:lnTo>
                    <a:pt x="267" y="227"/>
                  </a:lnTo>
                  <a:lnTo>
                    <a:pt x="269" y="225"/>
                  </a:lnTo>
                  <a:lnTo>
                    <a:pt x="274" y="225"/>
                  </a:lnTo>
                  <a:lnTo>
                    <a:pt x="281" y="222"/>
                  </a:lnTo>
                  <a:lnTo>
                    <a:pt x="283" y="223"/>
                  </a:lnTo>
                  <a:lnTo>
                    <a:pt x="285" y="223"/>
                  </a:lnTo>
                  <a:lnTo>
                    <a:pt x="287" y="223"/>
                  </a:lnTo>
                  <a:lnTo>
                    <a:pt x="291" y="223"/>
                  </a:lnTo>
                  <a:lnTo>
                    <a:pt x="291" y="228"/>
                  </a:lnTo>
                  <a:lnTo>
                    <a:pt x="294" y="229"/>
                  </a:lnTo>
                  <a:lnTo>
                    <a:pt x="297" y="228"/>
                  </a:lnTo>
                  <a:lnTo>
                    <a:pt x="301" y="230"/>
                  </a:lnTo>
                  <a:lnTo>
                    <a:pt x="303" y="232"/>
                  </a:lnTo>
                  <a:lnTo>
                    <a:pt x="312" y="233"/>
                  </a:lnTo>
                  <a:lnTo>
                    <a:pt x="320" y="234"/>
                  </a:lnTo>
                  <a:lnTo>
                    <a:pt x="326" y="234"/>
                  </a:lnTo>
                  <a:lnTo>
                    <a:pt x="330" y="233"/>
                  </a:lnTo>
                  <a:lnTo>
                    <a:pt x="332" y="233"/>
                  </a:lnTo>
                  <a:lnTo>
                    <a:pt x="338" y="233"/>
                  </a:lnTo>
                  <a:lnTo>
                    <a:pt x="339" y="235"/>
                  </a:lnTo>
                  <a:lnTo>
                    <a:pt x="336" y="235"/>
                  </a:lnTo>
                  <a:lnTo>
                    <a:pt x="333" y="237"/>
                  </a:lnTo>
                  <a:lnTo>
                    <a:pt x="335" y="241"/>
                  </a:lnTo>
                  <a:lnTo>
                    <a:pt x="332" y="241"/>
                  </a:lnTo>
                  <a:lnTo>
                    <a:pt x="332" y="238"/>
                  </a:lnTo>
                  <a:lnTo>
                    <a:pt x="328" y="237"/>
                  </a:lnTo>
                  <a:lnTo>
                    <a:pt x="324" y="239"/>
                  </a:lnTo>
                  <a:lnTo>
                    <a:pt x="321" y="238"/>
                  </a:lnTo>
                  <a:lnTo>
                    <a:pt x="321" y="243"/>
                  </a:lnTo>
                  <a:lnTo>
                    <a:pt x="322" y="245"/>
                  </a:lnTo>
                  <a:lnTo>
                    <a:pt x="325" y="246"/>
                  </a:lnTo>
                  <a:lnTo>
                    <a:pt x="326" y="245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6" y="244"/>
                  </a:lnTo>
                  <a:lnTo>
                    <a:pt x="339" y="238"/>
                  </a:lnTo>
                  <a:lnTo>
                    <a:pt x="338" y="237"/>
                  </a:lnTo>
                  <a:lnTo>
                    <a:pt x="345" y="236"/>
                  </a:lnTo>
                  <a:lnTo>
                    <a:pt x="343" y="233"/>
                  </a:lnTo>
                  <a:lnTo>
                    <a:pt x="345" y="232"/>
                  </a:lnTo>
                  <a:lnTo>
                    <a:pt x="347" y="232"/>
                  </a:lnTo>
                  <a:lnTo>
                    <a:pt x="347" y="235"/>
                  </a:lnTo>
                  <a:lnTo>
                    <a:pt x="350" y="236"/>
                  </a:lnTo>
                  <a:lnTo>
                    <a:pt x="351" y="235"/>
                  </a:lnTo>
                  <a:lnTo>
                    <a:pt x="352" y="239"/>
                  </a:lnTo>
                  <a:lnTo>
                    <a:pt x="355" y="239"/>
                  </a:lnTo>
                  <a:lnTo>
                    <a:pt x="355" y="241"/>
                  </a:lnTo>
                  <a:lnTo>
                    <a:pt x="352" y="242"/>
                  </a:lnTo>
                  <a:lnTo>
                    <a:pt x="351" y="244"/>
                  </a:lnTo>
                  <a:lnTo>
                    <a:pt x="351" y="246"/>
                  </a:lnTo>
                  <a:lnTo>
                    <a:pt x="355" y="243"/>
                  </a:lnTo>
                  <a:lnTo>
                    <a:pt x="357" y="248"/>
                  </a:lnTo>
                  <a:lnTo>
                    <a:pt x="361" y="246"/>
                  </a:lnTo>
                  <a:lnTo>
                    <a:pt x="367" y="245"/>
                  </a:lnTo>
                  <a:lnTo>
                    <a:pt x="373" y="245"/>
                  </a:lnTo>
                  <a:lnTo>
                    <a:pt x="377" y="245"/>
                  </a:lnTo>
                  <a:lnTo>
                    <a:pt x="379" y="244"/>
                  </a:lnTo>
                  <a:lnTo>
                    <a:pt x="381" y="244"/>
                  </a:lnTo>
                  <a:lnTo>
                    <a:pt x="383" y="244"/>
                  </a:lnTo>
                  <a:lnTo>
                    <a:pt x="383" y="247"/>
                  </a:lnTo>
                  <a:lnTo>
                    <a:pt x="381" y="249"/>
                  </a:lnTo>
                  <a:lnTo>
                    <a:pt x="381" y="251"/>
                  </a:lnTo>
                  <a:lnTo>
                    <a:pt x="384" y="252"/>
                  </a:lnTo>
                  <a:lnTo>
                    <a:pt x="385" y="250"/>
                  </a:lnTo>
                  <a:lnTo>
                    <a:pt x="388" y="251"/>
                  </a:lnTo>
                  <a:lnTo>
                    <a:pt x="392" y="249"/>
                  </a:lnTo>
                  <a:lnTo>
                    <a:pt x="393" y="252"/>
                  </a:lnTo>
                  <a:lnTo>
                    <a:pt x="397" y="253"/>
                  </a:lnTo>
                  <a:lnTo>
                    <a:pt x="402" y="253"/>
                  </a:lnTo>
                  <a:lnTo>
                    <a:pt x="405" y="251"/>
                  </a:lnTo>
                  <a:lnTo>
                    <a:pt x="405" y="253"/>
                  </a:lnTo>
                  <a:lnTo>
                    <a:pt x="408" y="254"/>
                  </a:lnTo>
                  <a:lnTo>
                    <a:pt x="410" y="251"/>
                  </a:lnTo>
                  <a:lnTo>
                    <a:pt x="417" y="254"/>
                  </a:lnTo>
                  <a:lnTo>
                    <a:pt x="416" y="257"/>
                  </a:lnTo>
                  <a:lnTo>
                    <a:pt x="418" y="263"/>
                  </a:lnTo>
                  <a:lnTo>
                    <a:pt x="419" y="264"/>
                  </a:lnTo>
                  <a:lnTo>
                    <a:pt x="420" y="266"/>
                  </a:lnTo>
                  <a:lnTo>
                    <a:pt x="422" y="267"/>
                  </a:lnTo>
                  <a:lnTo>
                    <a:pt x="424" y="271"/>
                  </a:lnTo>
                  <a:lnTo>
                    <a:pt x="423" y="275"/>
                  </a:lnTo>
                  <a:lnTo>
                    <a:pt x="427" y="279"/>
                  </a:lnTo>
                  <a:lnTo>
                    <a:pt x="427" y="280"/>
                  </a:lnTo>
                  <a:lnTo>
                    <a:pt x="429" y="284"/>
                  </a:lnTo>
                  <a:lnTo>
                    <a:pt x="429" y="285"/>
                  </a:lnTo>
                  <a:lnTo>
                    <a:pt x="433" y="286"/>
                  </a:lnTo>
                  <a:lnTo>
                    <a:pt x="432" y="289"/>
                  </a:lnTo>
                  <a:lnTo>
                    <a:pt x="434" y="292"/>
                  </a:lnTo>
                  <a:lnTo>
                    <a:pt x="437" y="293"/>
                  </a:lnTo>
                  <a:lnTo>
                    <a:pt x="441" y="291"/>
                  </a:lnTo>
                  <a:lnTo>
                    <a:pt x="444" y="293"/>
                  </a:lnTo>
                  <a:lnTo>
                    <a:pt x="442" y="302"/>
                  </a:lnTo>
                  <a:lnTo>
                    <a:pt x="443" y="305"/>
                  </a:lnTo>
                  <a:lnTo>
                    <a:pt x="444" y="307"/>
                  </a:lnTo>
                  <a:lnTo>
                    <a:pt x="448" y="309"/>
                  </a:lnTo>
                  <a:lnTo>
                    <a:pt x="449" y="311"/>
                  </a:lnTo>
                  <a:lnTo>
                    <a:pt x="449" y="313"/>
                  </a:lnTo>
                  <a:lnTo>
                    <a:pt x="450" y="316"/>
                  </a:lnTo>
                  <a:lnTo>
                    <a:pt x="453" y="316"/>
                  </a:lnTo>
                  <a:lnTo>
                    <a:pt x="456" y="318"/>
                  </a:lnTo>
                  <a:lnTo>
                    <a:pt x="458" y="315"/>
                  </a:lnTo>
                  <a:lnTo>
                    <a:pt x="459" y="312"/>
                  </a:lnTo>
                  <a:lnTo>
                    <a:pt x="462" y="312"/>
                  </a:lnTo>
                  <a:lnTo>
                    <a:pt x="463" y="311"/>
                  </a:lnTo>
                  <a:lnTo>
                    <a:pt x="467" y="311"/>
                  </a:lnTo>
                  <a:lnTo>
                    <a:pt x="469" y="316"/>
                  </a:lnTo>
                  <a:lnTo>
                    <a:pt x="471" y="318"/>
                  </a:lnTo>
                  <a:lnTo>
                    <a:pt x="470" y="324"/>
                  </a:lnTo>
                  <a:lnTo>
                    <a:pt x="469" y="325"/>
                  </a:lnTo>
                  <a:lnTo>
                    <a:pt x="462" y="328"/>
                  </a:lnTo>
                  <a:lnTo>
                    <a:pt x="463" y="330"/>
                  </a:lnTo>
                  <a:lnTo>
                    <a:pt x="468" y="333"/>
                  </a:lnTo>
                  <a:lnTo>
                    <a:pt x="471" y="336"/>
                  </a:lnTo>
                  <a:lnTo>
                    <a:pt x="474" y="339"/>
                  </a:lnTo>
                  <a:lnTo>
                    <a:pt x="472" y="343"/>
                  </a:lnTo>
                  <a:lnTo>
                    <a:pt x="470" y="344"/>
                  </a:lnTo>
                  <a:lnTo>
                    <a:pt x="468" y="347"/>
                  </a:lnTo>
                  <a:lnTo>
                    <a:pt x="469" y="349"/>
                  </a:lnTo>
                  <a:lnTo>
                    <a:pt x="472" y="348"/>
                  </a:lnTo>
                  <a:lnTo>
                    <a:pt x="474" y="352"/>
                  </a:lnTo>
                  <a:lnTo>
                    <a:pt x="479" y="356"/>
                  </a:lnTo>
                  <a:lnTo>
                    <a:pt x="479" y="359"/>
                  </a:lnTo>
                  <a:lnTo>
                    <a:pt x="481" y="364"/>
                  </a:lnTo>
                  <a:lnTo>
                    <a:pt x="484" y="360"/>
                  </a:lnTo>
                  <a:lnTo>
                    <a:pt x="486" y="363"/>
                  </a:lnTo>
                  <a:lnTo>
                    <a:pt x="487" y="371"/>
                  </a:lnTo>
                  <a:lnTo>
                    <a:pt x="491" y="374"/>
                  </a:lnTo>
                  <a:lnTo>
                    <a:pt x="490" y="376"/>
                  </a:lnTo>
                  <a:lnTo>
                    <a:pt x="494" y="378"/>
                  </a:lnTo>
                  <a:lnTo>
                    <a:pt x="497" y="374"/>
                  </a:lnTo>
                  <a:lnTo>
                    <a:pt x="496" y="372"/>
                  </a:lnTo>
                  <a:lnTo>
                    <a:pt x="498" y="369"/>
                  </a:lnTo>
                  <a:lnTo>
                    <a:pt x="499" y="373"/>
                  </a:lnTo>
                  <a:lnTo>
                    <a:pt x="496" y="378"/>
                  </a:lnTo>
                  <a:lnTo>
                    <a:pt x="497" y="381"/>
                  </a:lnTo>
                  <a:lnTo>
                    <a:pt x="494" y="385"/>
                  </a:lnTo>
                  <a:lnTo>
                    <a:pt x="492" y="381"/>
                  </a:lnTo>
                  <a:lnTo>
                    <a:pt x="491" y="384"/>
                  </a:lnTo>
                  <a:lnTo>
                    <a:pt x="488" y="381"/>
                  </a:lnTo>
                  <a:lnTo>
                    <a:pt x="485" y="383"/>
                  </a:lnTo>
                  <a:lnTo>
                    <a:pt x="483" y="383"/>
                  </a:lnTo>
                  <a:lnTo>
                    <a:pt x="484" y="380"/>
                  </a:lnTo>
                  <a:lnTo>
                    <a:pt x="484" y="377"/>
                  </a:lnTo>
                  <a:lnTo>
                    <a:pt x="481" y="377"/>
                  </a:lnTo>
                  <a:lnTo>
                    <a:pt x="480" y="376"/>
                  </a:lnTo>
                  <a:lnTo>
                    <a:pt x="482" y="373"/>
                  </a:lnTo>
                  <a:lnTo>
                    <a:pt x="480" y="371"/>
                  </a:lnTo>
                  <a:lnTo>
                    <a:pt x="477" y="370"/>
                  </a:lnTo>
                  <a:lnTo>
                    <a:pt x="471" y="372"/>
                  </a:lnTo>
                  <a:lnTo>
                    <a:pt x="470" y="376"/>
                  </a:lnTo>
                  <a:lnTo>
                    <a:pt x="468" y="375"/>
                  </a:lnTo>
                  <a:lnTo>
                    <a:pt x="464" y="377"/>
                  </a:lnTo>
                  <a:lnTo>
                    <a:pt x="463" y="384"/>
                  </a:lnTo>
                  <a:lnTo>
                    <a:pt x="466" y="384"/>
                  </a:lnTo>
                  <a:lnTo>
                    <a:pt x="468" y="386"/>
                  </a:lnTo>
                  <a:lnTo>
                    <a:pt x="471" y="387"/>
                  </a:lnTo>
                  <a:lnTo>
                    <a:pt x="475" y="392"/>
                  </a:lnTo>
                  <a:lnTo>
                    <a:pt x="475" y="395"/>
                  </a:lnTo>
                  <a:lnTo>
                    <a:pt x="473" y="400"/>
                  </a:lnTo>
                  <a:lnTo>
                    <a:pt x="474" y="401"/>
                  </a:lnTo>
                  <a:lnTo>
                    <a:pt x="474" y="405"/>
                  </a:lnTo>
                  <a:lnTo>
                    <a:pt x="472" y="408"/>
                  </a:lnTo>
                  <a:lnTo>
                    <a:pt x="469" y="413"/>
                  </a:lnTo>
                  <a:lnTo>
                    <a:pt x="466" y="414"/>
                  </a:lnTo>
                  <a:lnTo>
                    <a:pt x="462" y="414"/>
                  </a:lnTo>
                  <a:lnTo>
                    <a:pt x="459" y="411"/>
                  </a:lnTo>
                  <a:lnTo>
                    <a:pt x="457" y="411"/>
                  </a:lnTo>
                  <a:lnTo>
                    <a:pt x="453" y="408"/>
                  </a:lnTo>
                  <a:lnTo>
                    <a:pt x="451" y="407"/>
                  </a:lnTo>
                  <a:lnTo>
                    <a:pt x="448" y="408"/>
                  </a:lnTo>
                  <a:lnTo>
                    <a:pt x="446" y="407"/>
                  </a:lnTo>
                  <a:lnTo>
                    <a:pt x="442" y="406"/>
                  </a:lnTo>
                  <a:lnTo>
                    <a:pt x="434" y="400"/>
                  </a:lnTo>
                  <a:lnTo>
                    <a:pt x="431" y="401"/>
                  </a:lnTo>
                  <a:lnTo>
                    <a:pt x="427" y="398"/>
                  </a:lnTo>
                  <a:lnTo>
                    <a:pt x="425" y="395"/>
                  </a:lnTo>
                  <a:lnTo>
                    <a:pt x="424" y="391"/>
                  </a:lnTo>
                  <a:lnTo>
                    <a:pt x="423" y="387"/>
                  </a:lnTo>
                  <a:lnTo>
                    <a:pt x="416" y="387"/>
                  </a:lnTo>
                  <a:lnTo>
                    <a:pt x="409" y="391"/>
                  </a:lnTo>
                  <a:lnTo>
                    <a:pt x="405" y="397"/>
                  </a:lnTo>
                  <a:lnTo>
                    <a:pt x="402" y="399"/>
                  </a:lnTo>
                  <a:lnTo>
                    <a:pt x="400" y="399"/>
                  </a:lnTo>
                  <a:lnTo>
                    <a:pt x="402" y="391"/>
                  </a:lnTo>
                  <a:lnTo>
                    <a:pt x="403" y="389"/>
                  </a:lnTo>
                  <a:lnTo>
                    <a:pt x="405" y="385"/>
                  </a:lnTo>
                  <a:lnTo>
                    <a:pt x="404" y="381"/>
                  </a:lnTo>
                  <a:lnTo>
                    <a:pt x="403" y="378"/>
                  </a:lnTo>
                  <a:lnTo>
                    <a:pt x="399" y="378"/>
                  </a:lnTo>
                  <a:lnTo>
                    <a:pt x="396" y="377"/>
                  </a:lnTo>
                  <a:lnTo>
                    <a:pt x="395" y="378"/>
                  </a:lnTo>
                  <a:lnTo>
                    <a:pt x="390" y="380"/>
                  </a:lnTo>
                  <a:lnTo>
                    <a:pt x="386" y="384"/>
                  </a:lnTo>
                  <a:lnTo>
                    <a:pt x="384" y="384"/>
                  </a:lnTo>
                  <a:lnTo>
                    <a:pt x="386" y="380"/>
                  </a:lnTo>
                  <a:lnTo>
                    <a:pt x="393" y="374"/>
                  </a:lnTo>
                  <a:lnTo>
                    <a:pt x="395" y="369"/>
                  </a:lnTo>
                  <a:lnTo>
                    <a:pt x="393" y="368"/>
                  </a:lnTo>
                  <a:lnTo>
                    <a:pt x="394" y="365"/>
                  </a:lnTo>
                  <a:lnTo>
                    <a:pt x="398" y="362"/>
                  </a:lnTo>
                  <a:lnTo>
                    <a:pt x="396" y="360"/>
                  </a:lnTo>
                  <a:lnTo>
                    <a:pt x="395" y="361"/>
                  </a:lnTo>
                  <a:lnTo>
                    <a:pt x="393" y="360"/>
                  </a:lnTo>
                  <a:lnTo>
                    <a:pt x="392" y="362"/>
                  </a:lnTo>
                  <a:lnTo>
                    <a:pt x="393" y="365"/>
                  </a:lnTo>
                  <a:lnTo>
                    <a:pt x="391" y="365"/>
                  </a:lnTo>
                  <a:lnTo>
                    <a:pt x="387" y="365"/>
                  </a:lnTo>
                  <a:lnTo>
                    <a:pt x="384" y="367"/>
                  </a:lnTo>
                  <a:lnTo>
                    <a:pt x="383" y="366"/>
                  </a:lnTo>
                  <a:lnTo>
                    <a:pt x="387" y="362"/>
                  </a:lnTo>
                  <a:lnTo>
                    <a:pt x="386" y="360"/>
                  </a:lnTo>
                  <a:lnTo>
                    <a:pt x="380" y="361"/>
                  </a:lnTo>
                  <a:lnTo>
                    <a:pt x="378" y="359"/>
                  </a:lnTo>
                  <a:lnTo>
                    <a:pt x="380" y="356"/>
                  </a:lnTo>
                  <a:lnTo>
                    <a:pt x="378" y="354"/>
                  </a:lnTo>
                  <a:lnTo>
                    <a:pt x="376" y="357"/>
                  </a:lnTo>
                  <a:lnTo>
                    <a:pt x="373" y="353"/>
                  </a:lnTo>
                  <a:lnTo>
                    <a:pt x="375" y="347"/>
                  </a:lnTo>
                  <a:lnTo>
                    <a:pt x="373" y="344"/>
                  </a:lnTo>
                  <a:lnTo>
                    <a:pt x="371" y="342"/>
                  </a:lnTo>
                  <a:lnTo>
                    <a:pt x="369" y="340"/>
                  </a:lnTo>
                  <a:lnTo>
                    <a:pt x="370" y="335"/>
                  </a:lnTo>
                  <a:lnTo>
                    <a:pt x="373" y="331"/>
                  </a:lnTo>
                  <a:lnTo>
                    <a:pt x="372" y="328"/>
                  </a:lnTo>
                  <a:lnTo>
                    <a:pt x="368" y="329"/>
                  </a:lnTo>
                  <a:lnTo>
                    <a:pt x="365" y="328"/>
                  </a:lnTo>
                  <a:lnTo>
                    <a:pt x="364" y="329"/>
                  </a:lnTo>
                  <a:lnTo>
                    <a:pt x="359" y="330"/>
                  </a:lnTo>
                  <a:lnTo>
                    <a:pt x="356" y="329"/>
                  </a:lnTo>
                  <a:lnTo>
                    <a:pt x="351" y="328"/>
                  </a:lnTo>
                  <a:lnTo>
                    <a:pt x="345" y="326"/>
                  </a:lnTo>
                  <a:lnTo>
                    <a:pt x="341" y="327"/>
                  </a:lnTo>
                  <a:lnTo>
                    <a:pt x="341" y="329"/>
                  </a:lnTo>
                  <a:lnTo>
                    <a:pt x="339" y="330"/>
                  </a:lnTo>
                  <a:lnTo>
                    <a:pt x="340" y="334"/>
                  </a:lnTo>
                  <a:lnTo>
                    <a:pt x="344" y="334"/>
                  </a:lnTo>
                  <a:lnTo>
                    <a:pt x="345" y="335"/>
                  </a:lnTo>
                  <a:lnTo>
                    <a:pt x="350" y="335"/>
                  </a:lnTo>
                  <a:lnTo>
                    <a:pt x="351" y="339"/>
                  </a:lnTo>
                  <a:lnTo>
                    <a:pt x="351" y="342"/>
                  </a:lnTo>
                  <a:lnTo>
                    <a:pt x="353" y="344"/>
                  </a:lnTo>
                  <a:lnTo>
                    <a:pt x="355" y="347"/>
                  </a:lnTo>
                  <a:lnTo>
                    <a:pt x="359" y="351"/>
                  </a:lnTo>
                  <a:lnTo>
                    <a:pt x="360" y="355"/>
                  </a:lnTo>
                  <a:lnTo>
                    <a:pt x="364" y="358"/>
                  </a:lnTo>
                  <a:lnTo>
                    <a:pt x="366" y="356"/>
                  </a:lnTo>
                  <a:lnTo>
                    <a:pt x="366" y="360"/>
                  </a:lnTo>
                  <a:lnTo>
                    <a:pt x="368" y="360"/>
                  </a:lnTo>
                  <a:lnTo>
                    <a:pt x="366" y="365"/>
                  </a:lnTo>
                  <a:lnTo>
                    <a:pt x="366" y="366"/>
                  </a:lnTo>
                  <a:lnTo>
                    <a:pt x="368" y="369"/>
                  </a:lnTo>
                  <a:lnTo>
                    <a:pt x="369" y="370"/>
                  </a:lnTo>
                  <a:lnTo>
                    <a:pt x="371" y="375"/>
                  </a:lnTo>
                  <a:lnTo>
                    <a:pt x="373" y="375"/>
                  </a:lnTo>
                  <a:lnTo>
                    <a:pt x="373" y="379"/>
                  </a:lnTo>
                  <a:lnTo>
                    <a:pt x="373" y="383"/>
                  </a:lnTo>
                  <a:lnTo>
                    <a:pt x="373" y="390"/>
                  </a:lnTo>
                  <a:lnTo>
                    <a:pt x="372" y="391"/>
                  </a:lnTo>
                  <a:lnTo>
                    <a:pt x="374" y="394"/>
                  </a:lnTo>
                  <a:lnTo>
                    <a:pt x="373" y="399"/>
                  </a:lnTo>
                  <a:lnTo>
                    <a:pt x="370" y="405"/>
                  </a:lnTo>
                  <a:lnTo>
                    <a:pt x="368" y="407"/>
                  </a:lnTo>
                  <a:lnTo>
                    <a:pt x="365" y="413"/>
                  </a:lnTo>
                  <a:lnTo>
                    <a:pt x="364" y="418"/>
                  </a:lnTo>
                  <a:lnTo>
                    <a:pt x="362" y="419"/>
                  </a:lnTo>
                  <a:lnTo>
                    <a:pt x="357" y="419"/>
                  </a:lnTo>
                  <a:lnTo>
                    <a:pt x="354" y="423"/>
                  </a:lnTo>
                  <a:lnTo>
                    <a:pt x="352" y="429"/>
                  </a:lnTo>
                  <a:lnTo>
                    <a:pt x="351" y="429"/>
                  </a:lnTo>
                  <a:lnTo>
                    <a:pt x="349" y="431"/>
                  </a:lnTo>
                  <a:lnTo>
                    <a:pt x="350" y="434"/>
                  </a:lnTo>
                  <a:lnTo>
                    <a:pt x="348" y="442"/>
                  </a:lnTo>
                  <a:lnTo>
                    <a:pt x="346" y="446"/>
                  </a:lnTo>
                  <a:lnTo>
                    <a:pt x="344" y="449"/>
                  </a:lnTo>
                  <a:lnTo>
                    <a:pt x="338" y="455"/>
                  </a:lnTo>
                  <a:lnTo>
                    <a:pt x="336" y="457"/>
                  </a:lnTo>
                  <a:lnTo>
                    <a:pt x="338" y="462"/>
                  </a:lnTo>
                  <a:lnTo>
                    <a:pt x="338" y="468"/>
                  </a:lnTo>
                  <a:lnTo>
                    <a:pt x="339" y="472"/>
                  </a:lnTo>
                  <a:lnTo>
                    <a:pt x="339" y="476"/>
                  </a:lnTo>
                  <a:lnTo>
                    <a:pt x="339" y="482"/>
                  </a:lnTo>
                  <a:lnTo>
                    <a:pt x="339" y="488"/>
                  </a:lnTo>
                  <a:lnTo>
                    <a:pt x="339" y="494"/>
                  </a:lnTo>
                  <a:lnTo>
                    <a:pt x="339" y="504"/>
                  </a:lnTo>
                  <a:lnTo>
                    <a:pt x="340" y="512"/>
                  </a:lnTo>
                  <a:lnTo>
                    <a:pt x="340" y="516"/>
                  </a:lnTo>
                  <a:lnTo>
                    <a:pt x="339" y="523"/>
                  </a:lnTo>
                  <a:lnTo>
                    <a:pt x="339" y="527"/>
                  </a:lnTo>
                  <a:lnTo>
                    <a:pt x="340" y="530"/>
                  </a:lnTo>
                  <a:lnTo>
                    <a:pt x="338" y="537"/>
                  </a:lnTo>
                  <a:lnTo>
                    <a:pt x="332" y="543"/>
                  </a:lnTo>
                  <a:lnTo>
                    <a:pt x="328" y="547"/>
                  </a:lnTo>
                  <a:lnTo>
                    <a:pt x="324" y="549"/>
                  </a:lnTo>
                  <a:lnTo>
                    <a:pt x="317" y="550"/>
                  </a:lnTo>
                  <a:lnTo>
                    <a:pt x="315" y="550"/>
                  </a:lnTo>
                  <a:lnTo>
                    <a:pt x="314" y="552"/>
                  </a:lnTo>
                  <a:lnTo>
                    <a:pt x="315" y="553"/>
                  </a:lnTo>
                  <a:lnTo>
                    <a:pt x="314" y="556"/>
                  </a:lnTo>
                  <a:lnTo>
                    <a:pt x="309" y="562"/>
                  </a:lnTo>
                  <a:lnTo>
                    <a:pt x="306" y="563"/>
                  </a:lnTo>
                  <a:lnTo>
                    <a:pt x="305" y="566"/>
                  </a:lnTo>
                  <a:lnTo>
                    <a:pt x="300" y="569"/>
                  </a:lnTo>
                  <a:lnTo>
                    <a:pt x="297" y="570"/>
                  </a:lnTo>
                  <a:lnTo>
                    <a:pt x="286" y="572"/>
                  </a:lnTo>
                  <a:lnTo>
                    <a:pt x="284" y="573"/>
                  </a:lnTo>
                  <a:lnTo>
                    <a:pt x="285" y="576"/>
                  </a:lnTo>
                  <a:lnTo>
                    <a:pt x="285" y="576"/>
                  </a:lnTo>
                  <a:lnTo>
                    <a:pt x="284" y="576"/>
                  </a:lnTo>
                  <a:lnTo>
                    <a:pt x="285" y="576"/>
                  </a:lnTo>
                  <a:lnTo>
                    <a:pt x="284" y="578"/>
                  </a:lnTo>
                  <a:lnTo>
                    <a:pt x="283" y="579"/>
                  </a:lnTo>
                  <a:lnTo>
                    <a:pt x="282" y="581"/>
                  </a:lnTo>
                  <a:lnTo>
                    <a:pt x="282" y="584"/>
                  </a:lnTo>
                  <a:lnTo>
                    <a:pt x="281" y="585"/>
                  </a:lnTo>
                  <a:lnTo>
                    <a:pt x="281" y="586"/>
                  </a:lnTo>
                  <a:lnTo>
                    <a:pt x="281" y="589"/>
                  </a:lnTo>
                  <a:lnTo>
                    <a:pt x="280" y="592"/>
                  </a:lnTo>
                  <a:lnTo>
                    <a:pt x="280" y="593"/>
                  </a:lnTo>
                  <a:lnTo>
                    <a:pt x="280" y="593"/>
                  </a:lnTo>
                  <a:lnTo>
                    <a:pt x="280" y="594"/>
                  </a:lnTo>
                  <a:lnTo>
                    <a:pt x="281" y="596"/>
                  </a:lnTo>
                  <a:lnTo>
                    <a:pt x="281" y="598"/>
                  </a:lnTo>
                  <a:lnTo>
                    <a:pt x="281" y="599"/>
                  </a:lnTo>
                  <a:lnTo>
                    <a:pt x="280" y="603"/>
                  </a:lnTo>
                  <a:lnTo>
                    <a:pt x="278" y="609"/>
                  </a:lnTo>
                  <a:lnTo>
                    <a:pt x="277" y="609"/>
                  </a:lnTo>
                  <a:lnTo>
                    <a:pt x="277" y="613"/>
                  </a:lnTo>
                  <a:lnTo>
                    <a:pt x="277" y="615"/>
                  </a:lnTo>
                  <a:lnTo>
                    <a:pt x="276" y="616"/>
                  </a:lnTo>
                  <a:lnTo>
                    <a:pt x="273" y="617"/>
                  </a:lnTo>
                  <a:lnTo>
                    <a:pt x="273" y="618"/>
                  </a:lnTo>
                  <a:lnTo>
                    <a:pt x="273" y="619"/>
                  </a:lnTo>
                  <a:lnTo>
                    <a:pt x="272" y="619"/>
                  </a:lnTo>
                  <a:lnTo>
                    <a:pt x="272" y="620"/>
                  </a:lnTo>
                  <a:lnTo>
                    <a:pt x="272" y="621"/>
                  </a:lnTo>
                  <a:lnTo>
                    <a:pt x="271" y="621"/>
                  </a:lnTo>
                  <a:lnTo>
                    <a:pt x="270" y="621"/>
                  </a:lnTo>
                  <a:lnTo>
                    <a:pt x="268" y="622"/>
                  </a:lnTo>
                  <a:lnTo>
                    <a:pt x="271" y="625"/>
                  </a:lnTo>
                  <a:lnTo>
                    <a:pt x="271" y="627"/>
                  </a:lnTo>
                  <a:lnTo>
                    <a:pt x="274" y="626"/>
                  </a:lnTo>
                  <a:lnTo>
                    <a:pt x="276" y="628"/>
                  </a:lnTo>
                  <a:lnTo>
                    <a:pt x="278" y="626"/>
                  </a:lnTo>
                  <a:lnTo>
                    <a:pt x="281" y="628"/>
                  </a:lnTo>
                  <a:lnTo>
                    <a:pt x="285" y="629"/>
                  </a:lnTo>
                  <a:lnTo>
                    <a:pt x="284" y="632"/>
                  </a:lnTo>
                  <a:lnTo>
                    <a:pt x="285" y="638"/>
                  </a:lnTo>
                  <a:lnTo>
                    <a:pt x="285" y="641"/>
                  </a:lnTo>
                  <a:lnTo>
                    <a:pt x="282" y="645"/>
                  </a:lnTo>
                  <a:lnTo>
                    <a:pt x="281" y="647"/>
                  </a:lnTo>
                  <a:lnTo>
                    <a:pt x="278" y="647"/>
                  </a:lnTo>
                  <a:lnTo>
                    <a:pt x="274" y="646"/>
                  </a:lnTo>
                  <a:lnTo>
                    <a:pt x="267" y="648"/>
                  </a:lnTo>
                  <a:lnTo>
                    <a:pt x="260" y="648"/>
                  </a:lnTo>
                  <a:lnTo>
                    <a:pt x="257" y="647"/>
                  </a:lnTo>
                  <a:lnTo>
                    <a:pt x="246" y="643"/>
                  </a:lnTo>
                  <a:lnTo>
                    <a:pt x="245" y="643"/>
                  </a:lnTo>
                  <a:lnTo>
                    <a:pt x="243" y="643"/>
                  </a:lnTo>
                  <a:lnTo>
                    <a:pt x="242" y="643"/>
                  </a:lnTo>
                  <a:lnTo>
                    <a:pt x="239" y="644"/>
                  </a:lnTo>
                  <a:lnTo>
                    <a:pt x="234" y="646"/>
                  </a:lnTo>
                  <a:lnTo>
                    <a:pt x="233" y="647"/>
                  </a:lnTo>
                  <a:lnTo>
                    <a:pt x="232" y="649"/>
                  </a:lnTo>
                  <a:lnTo>
                    <a:pt x="230" y="654"/>
                  </a:lnTo>
                  <a:lnTo>
                    <a:pt x="229" y="655"/>
                  </a:lnTo>
                  <a:lnTo>
                    <a:pt x="229" y="660"/>
                  </a:lnTo>
                  <a:lnTo>
                    <a:pt x="229" y="661"/>
                  </a:lnTo>
                  <a:lnTo>
                    <a:pt x="229" y="662"/>
                  </a:lnTo>
                  <a:lnTo>
                    <a:pt x="230" y="666"/>
                  </a:lnTo>
                  <a:lnTo>
                    <a:pt x="229" y="670"/>
                  </a:lnTo>
                  <a:lnTo>
                    <a:pt x="227" y="670"/>
                  </a:lnTo>
                  <a:lnTo>
                    <a:pt x="224" y="673"/>
                  </a:lnTo>
                  <a:lnTo>
                    <a:pt x="225" y="678"/>
                  </a:lnTo>
                  <a:lnTo>
                    <a:pt x="223" y="680"/>
                  </a:lnTo>
                  <a:lnTo>
                    <a:pt x="220" y="682"/>
                  </a:lnTo>
                  <a:lnTo>
                    <a:pt x="219" y="682"/>
                  </a:lnTo>
                  <a:lnTo>
                    <a:pt x="219" y="685"/>
                  </a:lnTo>
                  <a:lnTo>
                    <a:pt x="218" y="685"/>
                  </a:lnTo>
                  <a:lnTo>
                    <a:pt x="216" y="685"/>
                  </a:lnTo>
                  <a:lnTo>
                    <a:pt x="214" y="686"/>
                  </a:lnTo>
                  <a:lnTo>
                    <a:pt x="213" y="688"/>
                  </a:lnTo>
                  <a:lnTo>
                    <a:pt x="213" y="691"/>
                  </a:lnTo>
                  <a:lnTo>
                    <a:pt x="211" y="693"/>
                  </a:lnTo>
                  <a:lnTo>
                    <a:pt x="209" y="693"/>
                  </a:lnTo>
                  <a:lnTo>
                    <a:pt x="207" y="697"/>
                  </a:lnTo>
                  <a:lnTo>
                    <a:pt x="205" y="700"/>
                  </a:lnTo>
                  <a:lnTo>
                    <a:pt x="205" y="703"/>
                  </a:lnTo>
                  <a:lnTo>
                    <a:pt x="206" y="705"/>
                  </a:lnTo>
                  <a:lnTo>
                    <a:pt x="204" y="708"/>
                  </a:lnTo>
                  <a:lnTo>
                    <a:pt x="202" y="709"/>
                  </a:lnTo>
                  <a:lnTo>
                    <a:pt x="202" y="711"/>
                  </a:lnTo>
                  <a:lnTo>
                    <a:pt x="203" y="711"/>
                  </a:lnTo>
                  <a:lnTo>
                    <a:pt x="206" y="709"/>
                  </a:lnTo>
                  <a:lnTo>
                    <a:pt x="206" y="712"/>
                  </a:lnTo>
                  <a:lnTo>
                    <a:pt x="208" y="711"/>
                  </a:lnTo>
                  <a:lnTo>
                    <a:pt x="212" y="712"/>
                  </a:lnTo>
                  <a:lnTo>
                    <a:pt x="213" y="710"/>
                  </a:lnTo>
                  <a:lnTo>
                    <a:pt x="220" y="716"/>
                  </a:lnTo>
                  <a:lnTo>
                    <a:pt x="220" y="717"/>
                  </a:lnTo>
                  <a:lnTo>
                    <a:pt x="228" y="720"/>
                  </a:lnTo>
                  <a:lnTo>
                    <a:pt x="231" y="721"/>
                  </a:lnTo>
                  <a:lnTo>
                    <a:pt x="234" y="722"/>
                  </a:lnTo>
                  <a:lnTo>
                    <a:pt x="237" y="726"/>
                  </a:lnTo>
                  <a:lnTo>
                    <a:pt x="241" y="729"/>
                  </a:lnTo>
                  <a:lnTo>
                    <a:pt x="246" y="730"/>
                  </a:lnTo>
                  <a:lnTo>
                    <a:pt x="249" y="728"/>
                  </a:lnTo>
                  <a:lnTo>
                    <a:pt x="250" y="726"/>
                  </a:lnTo>
                  <a:lnTo>
                    <a:pt x="250" y="724"/>
                  </a:lnTo>
                  <a:lnTo>
                    <a:pt x="252" y="723"/>
                  </a:lnTo>
                  <a:lnTo>
                    <a:pt x="253" y="725"/>
                  </a:lnTo>
                  <a:lnTo>
                    <a:pt x="256" y="727"/>
                  </a:lnTo>
                  <a:lnTo>
                    <a:pt x="259" y="727"/>
                  </a:lnTo>
                  <a:lnTo>
                    <a:pt x="261" y="727"/>
                  </a:lnTo>
                  <a:lnTo>
                    <a:pt x="261" y="729"/>
                  </a:lnTo>
                  <a:lnTo>
                    <a:pt x="260" y="731"/>
                  </a:lnTo>
                  <a:lnTo>
                    <a:pt x="259" y="731"/>
                  </a:lnTo>
                  <a:lnTo>
                    <a:pt x="258" y="732"/>
                  </a:lnTo>
                  <a:lnTo>
                    <a:pt x="254" y="731"/>
                  </a:lnTo>
                  <a:lnTo>
                    <a:pt x="253" y="733"/>
                  </a:lnTo>
                  <a:lnTo>
                    <a:pt x="251" y="732"/>
                  </a:lnTo>
                  <a:lnTo>
                    <a:pt x="248" y="733"/>
                  </a:lnTo>
                  <a:lnTo>
                    <a:pt x="242" y="733"/>
                  </a:lnTo>
                  <a:lnTo>
                    <a:pt x="241" y="735"/>
                  </a:lnTo>
                  <a:lnTo>
                    <a:pt x="239" y="736"/>
                  </a:lnTo>
                  <a:lnTo>
                    <a:pt x="239" y="735"/>
                  </a:lnTo>
                  <a:lnTo>
                    <a:pt x="236" y="736"/>
                  </a:lnTo>
                  <a:lnTo>
                    <a:pt x="239" y="738"/>
                  </a:lnTo>
                  <a:lnTo>
                    <a:pt x="240" y="737"/>
                  </a:lnTo>
                  <a:lnTo>
                    <a:pt x="241" y="737"/>
                  </a:lnTo>
                  <a:lnTo>
                    <a:pt x="242" y="739"/>
                  </a:lnTo>
                  <a:lnTo>
                    <a:pt x="243" y="740"/>
                  </a:lnTo>
                  <a:lnTo>
                    <a:pt x="245" y="740"/>
                  </a:lnTo>
                  <a:lnTo>
                    <a:pt x="247" y="739"/>
                  </a:lnTo>
                  <a:lnTo>
                    <a:pt x="250" y="738"/>
                  </a:lnTo>
                  <a:lnTo>
                    <a:pt x="254" y="735"/>
                  </a:lnTo>
                  <a:lnTo>
                    <a:pt x="258" y="737"/>
                  </a:lnTo>
                  <a:lnTo>
                    <a:pt x="259" y="737"/>
                  </a:lnTo>
                  <a:lnTo>
                    <a:pt x="262" y="735"/>
                  </a:lnTo>
                  <a:lnTo>
                    <a:pt x="264" y="736"/>
                  </a:lnTo>
                  <a:lnTo>
                    <a:pt x="265" y="738"/>
                  </a:lnTo>
                  <a:lnTo>
                    <a:pt x="268" y="740"/>
                  </a:lnTo>
                  <a:lnTo>
                    <a:pt x="270" y="740"/>
                  </a:lnTo>
                  <a:lnTo>
                    <a:pt x="277" y="744"/>
                  </a:lnTo>
                  <a:lnTo>
                    <a:pt x="280" y="745"/>
                  </a:lnTo>
                  <a:lnTo>
                    <a:pt x="284" y="743"/>
                  </a:lnTo>
                  <a:lnTo>
                    <a:pt x="288" y="739"/>
                  </a:lnTo>
                  <a:lnTo>
                    <a:pt x="295" y="739"/>
                  </a:lnTo>
                  <a:lnTo>
                    <a:pt x="298" y="739"/>
                  </a:lnTo>
                  <a:lnTo>
                    <a:pt x="303" y="735"/>
                  </a:lnTo>
                  <a:lnTo>
                    <a:pt x="308" y="733"/>
                  </a:lnTo>
                  <a:lnTo>
                    <a:pt x="316" y="730"/>
                  </a:lnTo>
                  <a:lnTo>
                    <a:pt x="320" y="731"/>
                  </a:lnTo>
                  <a:lnTo>
                    <a:pt x="322" y="733"/>
                  </a:lnTo>
                  <a:lnTo>
                    <a:pt x="327" y="734"/>
                  </a:lnTo>
                  <a:lnTo>
                    <a:pt x="331" y="733"/>
                  </a:lnTo>
                  <a:lnTo>
                    <a:pt x="334" y="732"/>
                  </a:lnTo>
                  <a:lnTo>
                    <a:pt x="337" y="733"/>
                  </a:lnTo>
                  <a:lnTo>
                    <a:pt x="341" y="731"/>
                  </a:lnTo>
                  <a:lnTo>
                    <a:pt x="343" y="728"/>
                  </a:lnTo>
                  <a:lnTo>
                    <a:pt x="344" y="728"/>
                  </a:lnTo>
                  <a:lnTo>
                    <a:pt x="349" y="726"/>
                  </a:lnTo>
                  <a:lnTo>
                    <a:pt x="353" y="720"/>
                  </a:lnTo>
                  <a:lnTo>
                    <a:pt x="357" y="719"/>
                  </a:lnTo>
                  <a:lnTo>
                    <a:pt x="361" y="714"/>
                  </a:lnTo>
                  <a:lnTo>
                    <a:pt x="368" y="708"/>
                  </a:lnTo>
                  <a:lnTo>
                    <a:pt x="373" y="705"/>
                  </a:lnTo>
                  <a:lnTo>
                    <a:pt x="375" y="705"/>
                  </a:lnTo>
                  <a:lnTo>
                    <a:pt x="378" y="705"/>
                  </a:lnTo>
                  <a:lnTo>
                    <a:pt x="387" y="699"/>
                  </a:lnTo>
                  <a:lnTo>
                    <a:pt x="389" y="698"/>
                  </a:lnTo>
                  <a:lnTo>
                    <a:pt x="395" y="695"/>
                  </a:lnTo>
                  <a:lnTo>
                    <a:pt x="403" y="694"/>
                  </a:lnTo>
                  <a:lnTo>
                    <a:pt x="407" y="691"/>
                  </a:lnTo>
                  <a:lnTo>
                    <a:pt x="409" y="691"/>
                  </a:lnTo>
                  <a:lnTo>
                    <a:pt x="411" y="689"/>
                  </a:lnTo>
                  <a:lnTo>
                    <a:pt x="414" y="689"/>
                  </a:lnTo>
                  <a:lnTo>
                    <a:pt x="415" y="688"/>
                  </a:lnTo>
                  <a:lnTo>
                    <a:pt x="418" y="688"/>
                  </a:lnTo>
                  <a:lnTo>
                    <a:pt x="423" y="685"/>
                  </a:lnTo>
                  <a:lnTo>
                    <a:pt x="424" y="685"/>
                  </a:lnTo>
                  <a:lnTo>
                    <a:pt x="433" y="682"/>
                  </a:lnTo>
                  <a:lnTo>
                    <a:pt x="445" y="677"/>
                  </a:lnTo>
                  <a:lnTo>
                    <a:pt x="447" y="676"/>
                  </a:lnTo>
                  <a:lnTo>
                    <a:pt x="453" y="673"/>
                  </a:lnTo>
                  <a:lnTo>
                    <a:pt x="455" y="671"/>
                  </a:lnTo>
                  <a:lnTo>
                    <a:pt x="458" y="670"/>
                  </a:lnTo>
                  <a:lnTo>
                    <a:pt x="462" y="668"/>
                  </a:lnTo>
                  <a:lnTo>
                    <a:pt x="462" y="664"/>
                  </a:lnTo>
                  <a:lnTo>
                    <a:pt x="466" y="661"/>
                  </a:lnTo>
                  <a:lnTo>
                    <a:pt x="467" y="662"/>
                  </a:lnTo>
                  <a:lnTo>
                    <a:pt x="469" y="664"/>
                  </a:lnTo>
                  <a:lnTo>
                    <a:pt x="475" y="660"/>
                  </a:lnTo>
                  <a:lnTo>
                    <a:pt x="479" y="658"/>
                  </a:lnTo>
                  <a:lnTo>
                    <a:pt x="482" y="657"/>
                  </a:lnTo>
                  <a:lnTo>
                    <a:pt x="484" y="656"/>
                  </a:lnTo>
                  <a:lnTo>
                    <a:pt x="485" y="655"/>
                  </a:lnTo>
                  <a:lnTo>
                    <a:pt x="492" y="651"/>
                  </a:lnTo>
                  <a:lnTo>
                    <a:pt x="498" y="648"/>
                  </a:lnTo>
                  <a:lnTo>
                    <a:pt x="504" y="644"/>
                  </a:lnTo>
                  <a:lnTo>
                    <a:pt x="506" y="643"/>
                  </a:lnTo>
                  <a:lnTo>
                    <a:pt x="507" y="643"/>
                  </a:lnTo>
                  <a:lnTo>
                    <a:pt x="514" y="637"/>
                  </a:lnTo>
                  <a:lnTo>
                    <a:pt x="516" y="637"/>
                  </a:lnTo>
                  <a:lnTo>
                    <a:pt x="519" y="634"/>
                  </a:lnTo>
                  <a:lnTo>
                    <a:pt x="519" y="632"/>
                  </a:lnTo>
                  <a:lnTo>
                    <a:pt x="520" y="632"/>
                  </a:lnTo>
                  <a:lnTo>
                    <a:pt x="524" y="629"/>
                  </a:lnTo>
                  <a:lnTo>
                    <a:pt x="524" y="628"/>
                  </a:lnTo>
                  <a:lnTo>
                    <a:pt x="526" y="628"/>
                  </a:lnTo>
                  <a:lnTo>
                    <a:pt x="527" y="627"/>
                  </a:lnTo>
                  <a:lnTo>
                    <a:pt x="530" y="626"/>
                  </a:lnTo>
                  <a:lnTo>
                    <a:pt x="530" y="625"/>
                  </a:lnTo>
                  <a:lnTo>
                    <a:pt x="537" y="622"/>
                  </a:lnTo>
                  <a:lnTo>
                    <a:pt x="540" y="621"/>
                  </a:lnTo>
                  <a:lnTo>
                    <a:pt x="541" y="619"/>
                  </a:lnTo>
                  <a:lnTo>
                    <a:pt x="542" y="616"/>
                  </a:lnTo>
                  <a:lnTo>
                    <a:pt x="543" y="615"/>
                  </a:lnTo>
                  <a:lnTo>
                    <a:pt x="547" y="612"/>
                  </a:lnTo>
                  <a:lnTo>
                    <a:pt x="548" y="609"/>
                  </a:lnTo>
                  <a:lnTo>
                    <a:pt x="549" y="606"/>
                  </a:lnTo>
                  <a:lnTo>
                    <a:pt x="552" y="605"/>
                  </a:lnTo>
                  <a:lnTo>
                    <a:pt x="556" y="602"/>
                  </a:lnTo>
                  <a:lnTo>
                    <a:pt x="558" y="602"/>
                  </a:lnTo>
                  <a:lnTo>
                    <a:pt x="563" y="598"/>
                  </a:lnTo>
                  <a:lnTo>
                    <a:pt x="564" y="595"/>
                  </a:lnTo>
                  <a:lnTo>
                    <a:pt x="562" y="592"/>
                  </a:lnTo>
                  <a:lnTo>
                    <a:pt x="563" y="590"/>
                  </a:lnTo>
                  <a:lnTo>
                    <a:pt x="562" y="590"/>
                  </a:lnTo>
                  <a:lnTo>
                    <a:pt x="559" y="584"/>
                  </a:lnTo>
                  <a:lnTo>
                    <a:pt x="559" y="583"/>
                  </a:lnTo>
                  <a:lnTo>
                    <a:pt x="559" y="582"/>
                  </a:lnTo>
                  <a:lnTo>
                    <a:pt x="559" y="581"/>
                  </a:lnTo>
                  <a:lnTo>
                    <a:pt x="557" y="578"/>
                  </a:lnTo>
                  <a:lnTo>
                    <a:pt x="554" y="577"/>
                  </a:lnTo>
                  <a:lnTo>
                    <a:pt x="553" y="576"/>
                  </a:lnTo>
                  <a:lnTo>
                    <a:pt x="552" y="576"/>
                  </a:lnTo>
                  <a:lnTo>
                    <a:pt x="551" y="575"/>
                  </a:lnTo>
                  <a:lnTo>
                    <a:pt x="550" y="571"/>
                  </a:lnTo>
                  <a:lnTo>
                    <a:pt x="551" y="571"/>
                  </a:lnTo>
                  <a:lnTo>
                    <a:pt x="551" y="570"/>
                  </a:lnTo>
                  <a:lnTo>
                    <a:pt x="551" y="569"/>
                  </a:lnTo>
                  <a:lnTo>
                    <a:pt x="551" y="568"/>
                  </a:lnTo>
                  <a:lnTo>
                    <a:pt x="551" y="566"/>
                  </a:lnTo>
                  <a:lnTo>
                    <a:pt x="547" y="565"/>
                  </a:lnTo>
                  <a:lnTo>
                    <a:pt x="548" y="563"/>
                  </a:lnTo>
                  <a:lnTo>
                    <a:pt x="548" y="563"/>
                  </a:lnTo>
                  <a:lnTo>
                    <a:pt x="548" y="562"/>
                  </a:lnTo>
                  <a:lnTo>
                    <a:pt x="548" y="561"/>
                  </a:lnTo>
                  <a:lnTo>
                    <a:pt x="549" y="559"/>
                  </a:lnTo>
                  <a:lnTo>
                    <a:pt x="549" y="558"/>
                  </a:lnTo>
                  <a:lnTo>
                    <a:pt x="549" y="557"/>
                  </a:lnTo>
                  <a:lnTo>
                    <a:pt x="549" y="556"/>
                  </a:lnTo>
                  <a:lnTo>
                    <a:pt x="549" y="555"/>
                  </a:lnTo>
                  <a:lnTo>
                    <a:pt x="548" y="554"/>
                  </a:lnTo>
                  <a:lnTo>
                    <a:pt x="549" y="552"/>
                  </a:lnTo>
                  <a:lnTo>
                    <a:pt x="549" y="551"/>
                  </a:lnTo>
                  <a:lnTo>
                    <a:pt x="548" y="550"/>
                  </a:lnTo>
                  <a:lnTo>
                    <a:pt x="548" y="549"/>
                  </a:lnTo>
                  <a:lnTo>
                    <a:pt x="548" y="547"/>
                  </a:lnTo>
                  <a:lnTo>
                    <a:pt x="547" y="546"/>
                  </a:lnTo>
                  <a:lnTo>
                    <a:pt x="552" y="544"/>
                  </a:lnTo>
                  <a:lnTo>
                    <a:pt x="564" y="540"/>
                  </a:lnTo>
                  <a:lnTo>
                    <a:pt x="564" y="539"/>
                  </a:lnTo>
                  <a:lnTo>
                    <a:pt x="570" y="538"/>
                  </a:lnTo>
                  <a:lnTo>
                    <a:pt x="574" y="537"/>
                  </a:lnTo>
                  <a:lnTo>
                    <a:pt x="576" y="537"/>
                  </a:lnTo>
                  <a:lnTo>
                    <a:pt x="580" y="535"/>
                  </a:lnTo>
                  <a:lnTo>
                    <a:pt x="588" y="534"/>
                  </a:lnTo>
                  <a:lnTo>
                    <a:pt x="592" y="533"/>
                  </a:lnTo>
                  <a:lnTo>
                    <a:pt x="593" y="534"/>
                  </a:lnTo>
                  <a:lnTo>
                    <a:pt x="601" y="533"/>
                  </a:lnTo>
                  <a:lnTo>
                    <a:pt x="603" y="533"/>
                  </a:lnTo>
                  <a:lnTo>
                    <a:pt x="610" y="534"/>
                  </a:lnTo>
                  <a:lnTo>
                    <a:pt x="612" y="534"/>
                  </a:lnTo>
                  <a:lnTo>
                    <a:pt x="616" y="534"/>
                  </a:lnTo>
                  <a:lnTo>
                    <a:pt x="618" y="533"/>
                  </a:lnTo>
                  <a:lnTo>
                    <a:pt x="622" y="533"/>
                  </a:lnTo>
                  <a:lnTo>
                    <a:pt x="630" y="534"/>
                  </a:lnTo>
                  <a:lnTo>
                    <a:pt x="633" y="534"/>
                  </a:lnTo>
                  <a:lnTo>
                    <a:pt x="636" y="535"/>
                  </a:lnTo>
                  <a:lnTo>
                    <a:pt x="645" y="537"/>
                  </a:lnTo>
                  <a:lnTo>
                    <a:pt x="649" y="537"/>
                  </a:lnTo>
                  <a:lnTo>
                    <a:pt x="653" y="538"/>
                  </a:lnTo>
                  <a:lnTo>
                    <a:pt x="653" y="540"/>
                  </a:lnTo>
                  <a:lnTo>
                    <a:pt x="657" y="544"/>
                  </a:lnTo>
                  <a:lnTo>
                    <a:pt x="659" y="545"/>
                  </a:lnTo>
                  <a:lnTo>
                    <a:pt x="663" y="548"/>
                  </a:lnTo>
                  <a:lnTo>
                    <a:pt x="667" y="549"/>
                  </a:lnTo>
                  <a:lnTo>
                    <a:pt x="669" y="547"/>
                  </a:lnTo>
                  <a:lnTo>
                    <a:pt x="679" y="544"/>
                  </a:lnTo>
                  <a:lnTo>
                    <a:pt x="682" y="544"/>
                  </a:lnTo>
                  <a:lnTo>
                    <a:pt x="687" y="544"/>
                  </a:lnTo>
                  <a:lnTo>
                    <a:pt x="692" y="543"/>
                  </a:lnTo>
                  <a:lnTo>
                    <a:pt x="695" y="543"/>
                  </a:lnTo>
                  <a:lnTo>
                    <a:pt x="696" y="543"/>
                  </a:lnTo>
                  <a:lnTo>
                    <a:pt x="700" y="542"/>
                  </a:lnTo>
                  <a:lnTo>
                    <a:pt x="703" y="543"/>
                  </a:lnTo>
                  <a:lnTo>
                    <a:pt x="706" y="545"/>
                  </a:lnTo>
                  <a:lnTo>
                    <a:pt x="710" y="544"/>
                  </a:lnTo>
                  <a:lnTo>
                    <a:pt x="712" y="545"/>
                  </a:lnTo>
                  <a:lnTo>
                    <a:pt x="716" y="542"/>
                  </a:lnTo>
                  <a:lnTo>
                    <a:pt x="718" y="542"/>
                  </a:lnTo>
                  <a:lnTo>
                    <a:pt x="721" y="541"/>
                  </a:lnTo>
                  <a:lnTo>
                    <a:pt x="725" y="540"/>
                  </a:lnTo>
                  <a:lnTo>
                    <a:pt x="728" y="538"/>
                  </a:lnTo>
                  <a:lnTo>
                    <a:pt x="730" y="537"/>
                  </a:lnTo>
                  <a:lnTo>
                    <a:pt x="732" y="537"/>
                  </a:lnTo>
                  <a:lnTo>
                    <a:pt x="734" y="534"/>
                  </a:lnTo>
                  <a:lnTo>
                    <a:pt x="737" y="529"/>
                  </a:lnTo>
                  <a:lnTo>
                    <a:pt x="739" y="527"/>
                  </a:lnTo>
                  <a:lnTo>
                    <a:pt x="743" y="525"/>
                  </a:lnTo>
                  <a:lnTo>
                    <a:pt x="749" y="523"/>
                  </a:lnTo>
                  <a:lnTo>
                    <a:pt x="750" y="521"/>
                  </a:lnTo>
                  <a:lnTo>
                    <a:pt x="754" y="517"/>
                  </a:lnTo>
                  <a:lnTo>
                    <a:pt x="758" y="517"/>
                  </a:lnTo>
                  <a:lnTo>
                    <a:pt x="760" y="518"/>
                  </a:lnTo>
                  <a:lnTo>
                    <a:pt x="763" y="518"/>
                  </a:lnTo>
                  <a:lnTo>
                    <a:pt x="765" y="518"/>
                  </a:lnTo>
                  <a:lnTo>
                    <a:pt x="768" y="517"/>
                  </a:lnTo>
                  <a:lnTo>
                    <a:pt x="770" y="515"/>
                  </a:lnTo>
                  <a:lnTo>
                    <a:pt x="771" y="511"/>
                  </a:lnTo>
                  <a:lnTo>
                    <a:pt x="772" y="509"/>
                  </a:lnTo>
                  <a:lnTo>
                    <a:pt x="772" y="502"/>
                  </a:lnTo>
                  <a:lnTo>
                    <a:pt x="770" y="492"/>
                  </a:lnTo>
                  <a:lnTo>
                    <a:pt x="769" y="486"/>
                  </a:lnTo>
                  <a:lnTo>
                    <a:pt x="768" y="485"/>
                  </a:lnTo>
                  <a:lnTo>
                    <a:pt x="765" y="483"/>
                  </a:lnTo>
                  <a:lnTo>
                    <a:pt x="763" y="483"/>
                  </a:lnTo>
                  <a:lnTo>
                    <a:pt x="763" y="482"/>
                  </a:lnTo>
                  <a:lnTo>
                    <a:pt x="766" y="479"/>
                  </a:lnTo>
                  <a:lnTo>
                    <a:pt x="769" y="478"/>
                  </a:lnTo>
                  <a:lnTo>
                    <a:pt x="769" y="481"/>
                  </a:lnTo>
                  <a:lnTo>
                    <a:pt x="771" y="481"/>
                  </a:lnTo>
                  <a:lnTo>
                    <a:pt x="775" y="478"/>
                  </a:lnTo>
                  <a:lnTo>
                    <a:pt x="776" y="477"/>
                  </a:lnTo>
                  <a:lnTo>
                    <a:pt x="776" y="473"/>
                  </a:lnTo>
                  <a:lnTo>
                    <a:pt x="777" y="471"/>
                  </a:lnTo>
                  <a:lnTo>
                    <a:pt x="780" y="468"/>
                  </a:lnTo>
                  <a:lnTo>
                    <a:pt x="780" y="466"/>
                  </a:lnTo>
                  <a:lnTo>
                    <a:pt x="776" y="469"/>
                  </a:lnTo>
                  <a:lnTo>
                    <a:pt x="775" y="470"/>
                  </a:lnTo>
                  <a:lnTo>
                    <a:pt x="771" y="469"/>
                  </a:lnTo>
                  <a:lnTo>
                    <a:pt x="771" y="467"/>
                  </a:lnTo>
                  <a:lnTo>
                    <a:pt x="773" y="465"/>
                  </a:lnTo>
                  <a:lnTo>
                    <a:pt x="775" y="464"/>
                  </a:lnTo>
                  <a:lnTo>
                    <a:pt x="776" y="463"/>
                  </a:lnTo>
                  <a:lnTo>
                    <a:pt x="774" y="461"/>
                  </a:lnTo>
                  <a:lnTo>
                    <a:pt x="775" y="459"/>
                  </a:lnTo>
                  <a:lnTo>
                    <a:pt x="774" y="458"/>
                  </a:lnTo>
                  <a:lnTo>
                    <a:pt x="771" y="459"/>
                  </a:lnTo>
                  <a:lnTo>
                    <a:pt x="770" y="458"/>
                  </a:lnTo>
                  <a:lnTo>
                    <a:pt x="766" y="459"/>
                  </a:lnTo>
                  <a:lnTo>
                    <a:pt x="765" y="461"/>
                  </a:lnTo>
                  <a:lnTo>
                    <a:pt x="765" y="463"/>
                  </a:lnTo>
                  <a:lnTo>
                    <a:pt x="769" y="462"/>
                  </a:lnTo>
                  <a:lnTo>
                    <a:pt x="771" y="462"/>
                  </a:lnTo>
                  <a:lnTo>
                    <a:pt x="770" y="466"/>
                  </a:lnTo>
                  <a:lnTo>
                    <a:pt x="767" y="470"/>
                  </a:lnTo>
                  <a:lnTo>
                    <a:pt x="764" y="469"/>
                  </a:lnTo>
                  <a:lnTo>
                    <a:pt x="766" y="466"/>
                  </a:lnTo>
                  <a:lnTo>
                    <a:pt x="764" y="464"/>
                  </a:lnTo>
                  <a:lnTo>
                    <a:pt x="762" y="464"/>
                  </a:lnTo>
                  <a:lnTo>
                    <a:pt x="763" y="459"/>
                  </a:lnTo>
                  <a:lnTo>
                    <a:pt x="758" y="457"/>
                  </a:lnTo>
                  <a:lnTo>
                    <a:pt x="760" y="457"/>
                  </a:lnTo>
                  <a:lnTo>
                    <a:pt x="758" y="455"/>
                  </a:lnTo>
                  <a:lnTo>
                    <a:pt x="760" y="452"/>
                  </a:lnTo>
                  <a:lnTo>
                    <a:pt x="759" y="451"/>
                  </a:lnTo>
                  <a:lnTo>
                    <a:pt x="762" y="444"/>
                  </a:lnTo>
                  <a:lnTo>
                    <a:pt x="764" y="444"/>
                  </a:lnTo>
                  <a:lnTo>
                    <a:pt x="767" y="444"/>
                  </a:lnTo>
                  <a:lnTo>
                    <a:pt x="768" y="443"/>
                  </a:lnTo>
                  <a:lnTo>
                    <a:pt x="771" y="442"/>
                  </a:lnTo>
                  <a:lnTo>
                    <a:pt x="772" y="442"/>
                  </a:lnTo>
                  <a:lnTo>
                    <a:pt x="772" y="441"/>
                  </a:lnTo>
                  <a:lnTo>
                    <a:pt x="775" y="439"/>
                  </a:lnTo>
                  <a:lnTo>
                    <a:pt x="775" y="435"/>
                  </a:lnTo>
                  <a:lnTo>
                    <a:pt x="775" y="433"/>
                  </a:lnTo>
                  <a:lnTo>
                    <a:pt x="776" y="433"/>
                  </a:lnTo>
                  <a:lnTo>
                    <a:pt x="777" y="433"/>
                  </a:lnTo>
                  <a:lnTo>
                    <a:pt x="778" y="433"/>
                  </a:lnTo>
                  <a:lnTo>
                    <a:pt x="781" y="431"/>
                  </a:lnTo>
                  <a:lnTo>
                    <a:pt x="783" y="430"/>
                  </a:lnTo>
                  <a:lnTo>
                    <a:pt x="786" y="428"/>
                  </a:lnTo>
                  <a:lnTo>
                    <a:pt x="787" y="428"/>
                  </a:lnTo>
                  <a:lnTo>
                    <a:pt x="788" y="428"/>
                  </a:lnTo>
                  <a:lnTo>
                    <a:pt x="788" y="429"/>
                  </a:lnTo>
                  <a:lnTo>
                    <a:pt x="789" y="429"/>
                  </a:lnTo>
                  <a:lnTo>
                    <a:pt x="790" y="428"/>
                  </a:lnTo>
                  <a:lnTo>
                    <a:pt x="791" y="427"/>
                  </a:lnTo>
                  <a:lnTo>
                    <a:pt x="792" y="427"/>
                  </a:lnTo>
                  <a:lnTo>
                    <a:pt x="792" y="426"/>
                  </a:lnTo>
                  <a:lnTo>
                    <a:pt x="793" y="425"/>
                  </a:lnTo>
                  <a:lnTo>
                    <a:pt x="794" y="425"/>
                  </a:lnTo>
                  <a:lnTo>
                    <a:pt x="801" y="418"/>
                  </a:lnTo>
                  <a:lnTo>
                    <a:pt x="801" y="414"/>
                  </a:lnTo>
                  <a:lnTo>
                    <a:pt x="802" y="413"/>
                  </a:lnTo>
                  <a:lnTo>
                    <a:pt x="803" y="411"/>
                  </a:lnTo>
                  <a:lnTo>
                    <a:pt x="804" y="410"/>
                  </a:lnTo>
                  <a:lnTo>
                    <a:pt x="804" y="409"/>
                  </a:lnTo>
                  <a:lnTo>
                    <a:pt x="807" y="407"/>
                  </a:lnTo>
                  <a:lnTo>
                    <a:pt x="808" y="406"/>
                  </a:lnTo>
                  <a:lnTo>
                    <a:pt x="808" y="405"/>
                  </a:lnTo>
                  <a:lnTo>
                    <a:pt x="809" y="405"/>
                  </a:lnTo>
                  <a:lnTo>
                    <a:pt x="813" y="401"/>
                  </a:lnTo>
                  <a:lnTo>
                    <a:pt x="814" y="401"/>
                  </a:lnTo>
                  <a:lnTo>
                    <a:pt x="816" y="398"/>
                  </a:lnTo>
                  <a:lnTo>
                    <a:pt x="819" y="395"/>
                  </a:lnTo>
                  <a:lnTo>
                    <a:pt x="825" y="389"/>
                  </a:lnTo>
                  <a:lnTo>
                    <a:pt x="828" y="387"/>
                  </a:lnTo>
                  <a:lnTo>
                    <a:pt x="832" y="383"/>
                  </a:lnTo>
                  <a:lnTo>
                    <a:pt x="832" y="381"/>
                  </a:lnTo>
                  <a:lnTo>
                    <a:pt x="836" y="379"/>
                  </a:lnTo>
                  <a:lnTo>
                    <a:pt x="838" y="377"/>
                  </a:lnTo>
                  <a:lnTo>
                    <a:pt x="839" y="377"/>
                  </a:lnTo>
                  <a:lnTo>
                    <a:pt x="841" y="375"/>
                  </a:lnTo>
                  <a:lnTo>
                    <a:pt x="841" y="374"/>
                  </a:lnTo>
                  <a:lnTo>
                    <a:pt x="842" y="372"/>
                  </a:lnTo>
                  <a:lnTo>
                    <a:pt x="843" y="372"/>
                  </a:lnTo>
                  <a:lnTo>
                    <a:pt x="843" y="371"/>
                  </a:lnTo>
                  <a:lnTo>
                    <a:pt x="847" y="369"/>
                  </a:lnTo>
                  <a:lnTo>
                    <a:pt x="851" y="368"/>
                  </a:lnTo>
                  <a:lnTo>
                    <a:pt x="852" y="368"/>
                  </a:lnTo>
                  <a:lnTo>
                    <a:pt x="854" y="367"/>
                  </a:lnTo>
                  <a:lnTo>
                    <a:pt x="854" y="365"/>
                  </a:lnTo>
                  <a:lnTo>
                    <a:pt x="855" y="365"/>
                  </a:lnTo>
                  <a:lnTo>
                    <a:pt x="856" y="365"/>
                  </a:lnTo>
                  <a:lnTo>
                    <a:pt x="857" y="365"/>
                  </a:lnTo>
                  <a:lnTo>
                    <a:pt x="859" y="364"/>
                  </a:lnTo>
                  <a:lnTo>
                    <a:pt x="860" y="364"/>
                  </a:lnTo>
                  <a:lnTo>
                    <a:pt x="862" y="363"/>
                  </a:lnTo>
                  <a:lnTo>
                    <a:pt x="863" y="362"/>
                  </a:lnTo>
                  <a:lnTo>
                    <a:pt x="864" y="361"/>
                  </a:lnTo>
                  <a:lnTo>
                    <a:pt x="864" y="360"/>
                  </a:lnTo>
                  <a:lnTo>
                    <a:pt x="865" y="360"/>
                  </a:lnTo>
                  <a:lnTo>
                    <a:pt x="865" y="358"/>
                  </a:lnTo>
                  <a:lnTo>
                    <a:pt x="867" y="358"/>
                  </a:lnTo>
                  <a:lnTo>
                    <a:pt x="872" y="358"/>
                  </a:lnTo>
                  <a:lnTo>
                    <a:pt x="873" y="356"/>
                  </a:lnTo>
                  <a:lnTo>
                    <a:pt x="874" y="356"/>
                  </a:lnTo>
                  <a:lnTo>
                    <a:pt x="875" y="355"/>
                  </a:lnTo>
                  <a:lnTo>
                    <a:pt x="876" y="355"/>
                  </a:lnTo>
                  <a:lnTo>
                    <a:pt x="877" y="354"/>
                  </a:lnTo>
                  <a:lnTo>
                    <a:pt x="878" y="354"/>
                  </a:lnTo>
                  <a:lnTo>
                    <a:pt x="879" y="354"/>
                  </a:lnTo>
                  <a:lnTo>
                    <a:pt x="880" y="354"/>
                  </a:lnTo>
                  <a:lnTo>
                    <a:pt x="881" y="354"/>
                  </a:lnTo>
                  <a:lnTo>
                    <a:pt x="881" y="355"/>
                  </a:lnTo>
                  <a:lnTo>
                    <a:pt x="882" y="355"/>
                  </a:lnTo>
                  <a:lnTo>
                    <a:pt x="883" y="355"/>
                  </a:lnTo>
                  <a:lnTo>
                    <a:pt x="884" y="356"/>
                  </a:lnTo>
                  <a:lnTo>
                    <a:pt x="886" y="357"/>
                  </a:lnTo>
                  <a:lnTo>
                    <a:pt x="886" y="356"/>
                  </a:lnTo>
                  <a:lnTo>
                    <a:pt x="888" y="355"/>
                  </a:lnTo>
                  <a:lnTo>
                    <a:pt x="890" y="355"/>
                  </a:lnTo>
                  <a:lnTo>
                    <a:pt x="891" y="355"/>
                  </a:lnTo>
                  <a:lnTo>
                    <a:pt x="892" y="353"/>
                  </a:lnTo>
                  <a:lnTo>
                    <a:pt x="896" y="351"/>
                  </a:lnTo>
                  <a:lnTo>
                    <a:pt x="899" y="351"/>
                  </a:lnTo>
                  <a:lnTo>
                    <a:pt x="902" y="350"/>
                  </a:lnTo>
                  <a:lnTo>
                    <a:pt x="904" y="347"/>
                  </a:lnTo>
                  <a:lnTo>
                    <a:pt x="905" y="348"/>
                  </a:lnTo>
                  <a:lnTo>
                    <a:pt x="908" y="341"/>
                  </a:lnTo>
                  <a:lnTo>
                    <a:pt x="913" y="338"/>
                  </a:lnTo>
                  <a:lnTo>
                    <a:pt x="918" y="335"/>
                  </a:lnTo>
                  <a:lnTo>
                    <a:pt x="907" y="323"/>
                  </a:lnTo>
                  <a:lnTo>
                    <a:pt x="909" y="309"/>
                  </a:lnTo>
                  <a:lnTo>
                    <a:pt x="913" y="293"/>
                  </a:lnTo>
                  <a:lnTo>
                    <a:pt x="908" y="292"/>
                  </a:lnTo>
                  <a:lnTo>
                    <a:pt x="906" y="289"/>
                  </a:lnTo>
                  <a:lnTo>
                    <a:pt x="902" y="290"/>
                  </a:lnTo>
                  <a:lnTo>
                    <a:pt x="895" y="286"/>
                  </a:lnTo>
                  <a:lnTo>
                    <a:pt x="894" y="285"/>
                  </a:lnTo>
                  <a:lnTo>
                    <a:pt x="888" y="286"/>
                  </a:lnTo>
                  <a:lnTo>
                    <a:pt x="881" y="285"/>
                  </a:lnTo>
                  <a:lnTo>
                    <a:pt x="877" y="285"/>
                  </a:lnTo>
                  <a:lnTo>
                    <a:pt x="870" y="284"/>
                  </a:lnTo>
                  <a:lnTo>
                    <a:pt x="868" y="285"/>
                  </a:lnTo>
                  <a:lnTo>
                    <a:pt x="865" y="288"/>
                  </a:lnTo>
                  <a:lnTo>
                    <a:pt x="862" y="290"/>
                  </a:lnTo>
                  <a:lnTo>
                    <a:pt x="858" y="290"/>
                  </a:lnTo>
                  <a:lnTo>
                    <a:pt x="854" y="292"/>
                  </a:lnTo>
                  <a:lnTo>
                    <a:pt x="851" y="291"/>
                  </a:lnTo>
                  <a:lnTo>
                    <a:pt x="849" y="290"/>
                  </a:lnTo>
                  <a:lnTo>
                    <a:pt x="845" y="291"/>
                  </a:lnTo>
                  <a:lnTo>
                    <a:pt x="841" y="296"/>
                  </a:lnTo>
                  <a:lnTo>
                    <a:pt x="834" y="298"/>
                  </a:lnTo>
                  <a:lnTo>
                    <a:pt x="828" y="299"/>
                  </a:lnTo>
                  <a:lnTo>
                    <a:pt x="819" y="303"/>
                  </a:lnTo>
                  <a:lnTo>
                    <a:pt x="816" y="303"/>
                  </a:lnTo>
                  <a:lnTo>
                    <a:pt x="812" y="304"/>
                  </a:lnTo>
                  <a:lnTo>
                    <a:pt x="808" y="310"/>
                  </a:lnTo>
                  <a:lnTo>
                    <a:pt x="805" y="310"/>
                  </a:lnTo>
                  <a:lnTo>
                    <a:pt x="804" y="312"/>
                  </a:lnTo>
                  <a:lnTo>
                    <a:pt x="801" y="314"/>
                  </a:lnTo>
                  <a:lnTo>
                    <a:pt x="797" y="313"/>
                  </a:lnTo>
                  <a:lnTo>
                    <a:pt x="793" y="309"/>
                  </a:lnTo>
                  <a:lnTo>
                    <a:pt x="788" y="302"/>
                  </a:lnTo>
                  <a:lnTo>
                    <a:pt x="786" y="302"/>
                  </a:lnTo>
                  <a:lnTo>
                    <a:pt x="779" y="299"/>
                  </a:lnTo>
                  <a:lnTo>
                    <a:pt x="771" y="299"/>
                  </a:lnTo>
                  <a:lnTo>
                    <a:pt x="768" y="300"/>
                  </a:lnTo>
                  <a:lnTo>
                    <a:pt x="767" y="303"/>
                  </a:lnTo>
                  <a:lnTo>
                    <a:pt x="759" y="305"/>
                  </a:lnTo>
                  <a:lnTo>
                    <a:pt x="755" y="303"/>
                  </a:lnTo>
                  <a:lnTo>
                    <a:pt x="751" y="300"/>
                  </a:lnTo>
                  <a:lnTo>
                    <a:pt x="748" y="299"/>
                  </a:lnTo>
                  <a:lnTo>
                    <a:pt x="746" y="299"/>
                  </a:lnTo>
                  <a:lnTo>
                    <a:pt x="739" y="297"/>
                  </a:lnTo>
                  <a:lnTo>
                    <a:pt x="735" y="294"/>
                  </a:lnTo>
                  <a:lnTo>
                    <a:pt x="734" y="291"/>
                  </a:lnTo>
                  <a:lnTo>
                    <a:pt x="734" y="286"/>
                  </a:lnTo>
                  <a:lnTo>
                    <a:pt x="731" y="282"/>
                  </a:lnTo>
                  <a:lnTo>
                    <a:pt x="733" y="280"/>
                  </a:lnTo>
                  <a:lnTo>
                    <a:pt x="731" y="275"/>
                  </a:lnTo>
                  <a:lnTo>
                    <a:pt x="730" y="276"/>
                  </a:lnTo>
                  <a:lnTo>
                    <a:pt x="727" y="274"/>
                  </a:lnTo>
                  <a:lnTo>
                    <a:pt x="726" y="269"/>
                  </a:lnTo>
                  <a:lnTo>
                    <a:pt x="727" y="266"/>
                  </a:lnTo>
                  <a:lnTo>
                    <a:pt x="727" y="260"/>
                  </a:lnTo>
                  <a:lnTo>
                    <a:pt x="725" y="258"/>
                  </a:lnTo>
                  <a:lnTo>
                    <a:pt x="721" y="257"/>
                  </a:lnTo>
                  <a:lnTo>
                    <a:pt x="717" y="256"/>
                  </a:lnTo>
                  <a:lnTo>
                    <a:pt x="714" y="257"/>
                  </a:lnTo>
                  <a:lnTo>
                    <a:pt x="714" y="259"/>
                  </a:lnTo>
                  <a:lnTo>
                    <a:pt x="716" y="260"/>
                  </a:lnTo>
                  <a:lnTo>
                    <a:pt x="714" y="261"/>
                  </a:lnTo>
                  <a:lnTo>
                    <a:pt x="715" y="266"/>
                  </a:lnTo>
                  <a:lnTo>
                    <a:pt x="713" y="268"/>
                  </a:lnTo>
                  <a:lnTo>
                    <a:pt x="709" y="268"/>
                  </a:lnTo>
                  <a:lnTo>
                    <a:pt x="708" y="266"/>
                  </a:lnTo>
                  <a:lnTo>
                    <a:pt x="705" y="265"/>
                  </a:lnTo>
                  <a:lnTo>
                    <a:pt x="703" y="263"/>
                  </a:lnTo>
                  <a:lnTo>
                    <a:pt x="698" y="261"/>
                  </a:lnTo>
                  <a:lnTo>
                    <a:pt x="693" y="259"/>
                  </a:lnTo>
                  <a:lnTo>
                    <a:pt x="690" y="254"/>
                  </a:lnTo>
                  <a:lnTo>
                    <a:pt x="686" y="251"/>
                  </a:lnTo>
                  <a:lnTo>
                    <a:pt x="685" y="247"/>
                  </a:lnTo>
                  <a:lnTo>
                    <a:pt x="686" y="243"/>
                  </a:lnTo>
                  <a:lnTo>
                    <a:pt x="684" y="241"/>
                  </a:lnTo>
                  <a:lnTo>
                    <a:pt x="681" y="237"/>
                  </a:lnTo>
                  <a:lnTo>
                    <a:pt x="677" y="235"/>
                  </a:lnTo>
                  <a:lnTo>
                    <a:pt x="669" y="231"/>
                  </a:lnTo>
                  <a:lnTo>
                    <a:pt x="663" y="226"/>
                  </a:lnTo>
                  <a:lnTo>
                    <a:pt x="660" y="225"/>
                  </a:lnTo>
                  <a:lnTo>
                    <a:pt x="656" y="221"/>
                  </a:lnTo>
                  <a:lnTo>
                    <a:pt x="654" y="223"/>
                  </a:lnTo>
                  <a:lnTo>
                    <a:pt x="652" y="222"/>
                  </a:lnTo>
                  <a:lnTo>
                    <a:pt x="646" y="222"/>
                  </a:lnTo>
                  <a:lnTo>
                    <a:pt x="636" y="219"/>
                  </a:lnTo>
                  <a:lnTo>
                    <a:pt x="631" y="216"/>
                  </a:lnTo>
                  <a:lnTo>
                    <a:pt x="625" y="216"/>
                  </a:lnTo>
                  <a:lnTo>
                    <a:pt x="618" y="213"/>
                  </a:lnTo>
                  <a:lnTo>
                    <a:pt x="613" y="213"/>
                  </a:lnTo>
                  <a:lnTo>
                    <a:pt x="610" y="213"/>
                  </a:lnTo>
                  <a:lnTo>
                    <a:pt x="605" y="216"/>
                  </a:lnTo>
                  <a:lnTo>
                    <a:pt x="600" y="212"/>
                  </a:lnTo>
                  <a:lnTo>
                    <a:pt x="598" y="211"/>
                  </a:lnTo>
                  <a:lnTo>
                    <a:pt x="591" y="211"/>
                  </a:lnTo>
                  <a:lnTo>
                    <a:pt x="584" y="208"/>
                  </a:lnTo>
                  <a:lnTo>
                    <a:pt x="577" y="208"/>
                  </a:lnTo>
                  <a:lnTo>
                    <a:pt x="574" y="207"/>
                  </a:lnTo>
                  <a:lnTo>
                    <a:pt x="574" y="206"/>
                  </a:lnTo>
                  <a:lnTo>
                    <a:pt x="574" y="201"/>
                  </a:lnTo>
                  <a:lnTo>
                    <a:pt x="571" y="200"/>
                  </a:lnTo>
                  <a:lnTo>
                    <a:pt x="568" y="196"/>
                  </a:lnTo>
                  <a:lnTo>
                    <a:pt x="564" y="194"/>
                  </a:lnTo>
                  <a:lnTo>
                    <a:pt x="559" y="190"/>
                  </a:lnTo>
                  <a:lnTo>
                    <a:pt x="556" y="187"/>
                  </a:lnTo>
                  <a:lnTo>
                    <a:pt x="552" y="182"/>
                  </a:lnTo>
                  <a:lnTo>
                    <a:pt x="551" y="177"/>
                  </a:lnTo>
                  <a:lnTo>
                    <a:pt x="551" y="172"/>
                  </a:lnTo>
                  <a:lnTo>
                    <a:pt x="547" y="168"/>
                  </a:lnTo>
                  <a:lnTo>
                    <a:pt x="545" y="167"/>
                  </a:lnTo>
                  <a:lnTo>
                    <a:pt x="539" y="151"/>
                  </a:lnTo>
                  <a:lnTo>
                    <a:pt x="536" y="150"/>
                  </a:lnTo>
                  <a:lnTo>
                    <a:pt x="531" y="144"/>
                  </a:lnTo>
                  <a:lnTo>
                    <a:pt x="529" y="142"/>
                  </a:lnTo>
                  <a:lnTo>
                    <a:pt x="527" y="138"/>
                  </a:lnTo>
                  <a:lnTo>
                    <a:pt x="525" y="134"/>
                  </a:lnTo>
                  <a:lnTo>
                    <a:pt x="525" y="131"/>
                  </a:lnTo>
                  <a:lnTo>
                    <a:pt x="524" y="128"/>
                  </a:lnTo>
                  <a:lnTo>
                    <a:pt x="523" y="127"/>
                  </a:lnTo>
                  <a:lnTo>
                    <a:pt x="518" y="121"/>
                  </a:lnTo>
                  <a:lnTo>
                    <a:pt x="517" y="116"/>
                  </a:lnTo>
                  <a:lnTo>
                    <a:pt x="518" y="110"/>
                  </a:lnTo>
                  <a:lnTo>
                    <a:pt x="518" y="105"/>
                  </a:lnTo>
                  <a:lnTo>
                    <a:pt x="519" y="101"/>
                  </a:lnTo>
                  <a:lnTo>
                    <a:pt x="514" y="97"/>
                  </a:lnTo>
                  <a:lnTo>
                    <a:pt x="511" y="91"/>
                  </a:lnTo>
                  <a:lnTo>
                    <a:pt x="507" y="85"/>
                  </a:lnTo>
                  <a:lnTo>
                    <a:pt x="507" y="79"/>
                  </a:lnTo>
                  <a:lnTo>
                    <a:pt x="508" y="75"/>
                  </a:lnTo>
                  <a:lnTo>
                    <a:pt x="509" y="71"/>
                  </a:lnTo>
                  <a:lnTo>
                    <a:pt x="511" y="69"/>
                  </a:lnTo>
                  <a:lnTo>
                    <a:pt x="511" y="40"/>
                  </a:lnTo>
                  <a:lnTo>
                    <a:pt x="511" y="17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5" y="17"/>
                  </a:lnTo>
                  <a:lnTo>
                    <a:pt x="20" y="21"/>
                  </a:lnTo>
                  <a:lnTo>
                    <a:pt x="25" y="22"/>
                  </a:lnTo>
                  <a:lnTo>
                    <a:pt x="31" y="24"/>
                  </a:lnTo>
                  <a:lnTo>
                    <a:pt x="37" y="24"/>
                  </a:lnTo>
                  <a:lnTo>
                    <a:pt x="48" y="23"/>
                  </a:lnTo>
                  <a:lnTo>
                    <a:pt x="52" y="24"/>
                  </a:lnTo>
                  <a:lnTo>
                    <a:pt x="59" y="20"/>
                  </a:lnTo>
                  <a:lnTo>
                    <a:pt x="62" y="21"/>
                  </a:lnTo>
                  <a:lnTo>
                    <a:pt x="67" y="20"/>
                  </a:lnTo>
                  <a:lnTo>
                    <a:pt x="72" y="20"/>
                  </a:lnTo>
                  <a:lnTo>
                    <a:pt x="79" y="19"/>
                  </a:lnTo>
                  <a:lnTo>
                    <a:pt x="82" y="20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90" y="19"/>
                  </a:lnTo>
                  <a:lnTo>
                    <a:pt x="94" y="20"/>
                  </a:lnTo>
                  <a:lnTo>
                    <a:pt x="95" y="25"/>
                  </a:lnTo>
                  <a:lnTo>
                    <a:pt x="91" y="29"/>
                  </a:lnTo>
                  <a:lnTo>
                    <a:pt x="89" y="33"/>
                  </a:lnTo>
                  <a:lnTo>
                    <a:pt x="87" y="34"/>
                  </a:lnTo>
                  <a:lnTo>
                    <a:pt x="86" y="35"/>
                  </a:lnTo>
                  <a:lnTo>
                    <a:pt x="88" y="39"/>
                  </a:lnTo>
                  <a:lnTo>
                    <a:pt x="88" y="41"/>
                  </a:lnTo>
                  <a:lnTo>
                    <a:pt x="87" y="46"/>
                  </a:lnTo>
                  <a:lnTo>
                    <a:pt x="84" y="46"/>
                  </a:lnTo>
                  <a:lnTo>
                    <a:pt x="82" y="49"/>
                  </a:lnTo>
                  <a:lnTo>
                    <a:pt x="83" y="50"/>
                  </a:lnTo>
                  <a:lnTo>
                    <a:pt x="84" y="54"/>
                  </a:lnTo>
                  <a:lnTo>
                    <a:pt x="82" y="56"/>
                  </a:lnTo>
                  <a:lnTo>
                    <a:pt x="82" y="62"/>
                  </a:lnTo>
                  <a:lnTo>
                    <a:pt x="87" y="67"/>
                  </a:lnTo>
                  <a:lnTo>
                    <a:pt x="86" y="69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101" y="78"/>
                  </a:lnTo>
                  <a:lnTo>
                    <a:pt x="104" y="81"/>
                  </a:lnTo>
                  <a:lnTo>
                    <a:pt x="105" y="84"/>
                  </a:lnTo>
                  <a:lnTo>
                    <a:pt x="105" y="88"/>
                  </a:lnTo>
                  <a:lnTo>
                    <a:pt x="108" y="89"/>
                  </a:lnTo>
                  <a:lnTo>
                    <a:pt x="110" y="89"/>
                  </a:lnTo>
                  <a:lnTo>
                    <a:pt x="113" y="93"/>
                  </a:lnTo>
                  <a:lnTo>
                    <a:pt x="114" y="99"/>
                  </a:lnTo>
                  <a:lnTo>
                    <a:pt x="110" y="102"/>
                  </a:lnTo>
                  <a:lnTo>
                    <a:pt x="107" y="107"/>
                  </a:lnTo>
                  <a:lnTo>
                    <a:pt x="104" y="110"/>
                  </a:lnTo>
                  <a:lnTo>
                    <a:pt x="106" y="112"/>
                  </a:lnTo>
                  <a:lnTo>
                    <a:pt x="103" y="115"/>
                  </a:lnTo>
                  <a:lnTo>
                    <a:pt x="104" y="119"/>
                  </a:lnTo>
                  <a:lnTo>
                    <a:pt x="103" y="123"/>
                  </a:lnTo>
                  <a:lnTo>
                    <a:pt x="101" y="125"/>
                  </a:lnTo>
                  <a:lnTo>
                    <a:pt x="101" y="128"/>
                  </a:lnTo>
                  <a:lnTo>
                    <a:pt x="99" y="130"/>
                  </a:lnTo>
                  <a:lnTo>
                    <a:pt x="100" y="133"/>
                  </a:lnTo>
                  <a:lnTo>
                    <a:pt x="104" y="136"/>
                  </a:lnTo>
                  <a:lnTo>
                    <a:pt x="106" y="134"/>
                  </a:lnTo>
                  <a:lnTo>
                    <a:pt x="109" y="136"/>
                  </a:lnTo>
                  <a:lnTo>
                    <a:pt x="110" y="140"/>
                  </a:lnTo>
                  <a:lnTo>
                    <a:pt x="113" y="143"/>
                  </a:lnTo>
                  <a:lnTo>
                    <a:pt x="114" y="140"/>
                  </a:lnTo>
                  <a:lnTo>
                    <a:pt x="115" y="137"/>
                  </a:lnTo>
                  <a:lnTo>
                    <a:pt x="118" y="138"/>
                  </a:lnTo>
                  <a:lnTo>
                    <a:pt x="119" y="140"/>
                  </a:lnTo>
                  <a:lnTo>
                    <a:pt x="124" y="138"/>
                  </a:lnTo>
                  <a:lnTo>
                    <a:pt x="128" y="140"/>
                  </a:lnTo>
                  <a:lnTo>
                    <a:pt x="132" y="143"/>
                  </a:lnTo>
                  <a:lnTo>
                    <a:pt x="133" y="145"/>
                  </a:lnTo>
                  <a:lnTo>
                    <a:pt x="131" y="148"/>
                  </a:lnTo>
                  <a:lnTo>
                    <a:pt x="128" y="152"/>
                  </a:lnTo>
                  <a:lnTo>
                    <a:pt x="127" y="148"/>
                  </a:lnTo>
                  <a:lnTo>
                    <a:pt x="123" y="148"/>
                  </a:lnTo>
                  <a:lnTo>
                    <a:pt x="122" y="151"/>
                  </a:lnTo>
                  <a:lnTo>
                    <a:pt x="117" y="150"/>
                  </a:lnTo>
                  <a:lnTo>
                    <a:pt x="118" y="154"/>
                  </a:lnTo>
                  <a:lnTo>
                    <a:pt x="117" y="158"/>
                  </a:lnTo>
                  <a:lnTo>
                    <a:pt x="118" y="160"/>
                  </a:lnTo>
                  <a:lnTo>
                    <a:pt x="115" y="161"/>
                  </a:lnTo>
                  <a:lnTo>
                    <a:pt x="116" y="166"/>
                  </a:lnTo>
                  <a:lnTo>
                    <a:pt x="117" y="167"/>
                  </a:lnTo>
                  <a:lnTo>
                    <a:pt x="120" y="166"/>
                  </a:lnTo>
                  <a:lnTo>
                    <a:pt x="121" y="160"/>
                  </a:lnTo>
                  <a:lnTo>
                    <a:pt x="123" y="158"/>
                  </a:lnTo>
                  <a:lnTo>
                    <a:pt x="127" y="159"/>
                  </a:lnTo>
                  <a:lnTo>
                    <a:pt x="127" y="162"/>
                  </a:lnTo>
                  <a:lnTo>
                    <a:pt x="126" y="164"/>
                  </a:lnTo>
                  <a:lnTo>
                    <a:pt x="128" y="167"/>
                  </a:lnTo>
                  <a:lnTo>
                    <a:pt x="126" y="167"/>
                  </a:lnTo>
                  <a:lnTo>
                    <a:pt x="123" y="169"/>
                  </a:lnTo>
                  <a:lnTo>
                    <a:pt x="122" y="171"/>
                  </a:lnTo>
                  <a:lnTo>
                    <a:pt x="114" y="179"/>
                  </a:lnTo>
                  <a:lnTo>
                    <a:pt x="114" y="182"/>
                  </a:lnTo>
                  <a:lnTo>
                    <a:pt x="114" y="184"/>
                  </a:lnTo>
                  <a:lnTo>
                    <a:pt x="116" y="185"/>
                  </a:lnTo>
                  <a:lnTo>
                    <a:pt x="119" y="188"/>
                  </a:lnTo>
                  <a:lnTo>
                    <a:pt x="119" y="190"/>
                  </a:lnTo>
                  <a:lnTo>
                    <a:pt x="121" y="191"/>
                  </a:lnTo>
                  <a:lnTo>
                    <a:pt x="124" y="192"/>
                  </a:lnTo>
                  <a:lnTo>
                    <a:pt x="126" y="190"/>
                  </a:lnTo>
                  <a:lnTo>
                    <a:pt x="127" y="189"/>
                  </a:lnTo>
                  <a:lnTo>
                    <a:pt x="128" y="188"/>
                  </a:lnTo>
                  <a:lnTo>
                    <a:pt x="131" y="187"/>
                  </a:lnTo>
                  <a:close/>
                  <a:moveTo>
                    <a:pt x="252" y="719"/>
                  </a:moveTo>
                  <a:lnTo>
                    <a:pt x="251" y="717"/>
                  </a:lnTo>
                  <a:lnTo>
                    <a:pt x="253" y="715"/>
                  </a:lnTo>
                  <a:lnTo>
                    <a:pt x="255" y="716"/>
                  </a:lnTo>
                  <a:lnTo>
                    <a:pt x="252" y="719"/>
                  </a:lnTo>
                  <a:close/>
                  <a:moveTo>
                    <a:pt x="263" y="722"/>
                  </a:moveTo>
                  <a:lnTo>
                    <a:pt x="260" y="722"/>
                  </a:lnTo>
                  <a:lnTo>
                    <a:pt x="260" y="722"/>
                  </a:lnTo>
                  <a:lnTo>
                    <a:pt x="261" y="720"/>
                  </a:lnTo>
                  <a:lnTo>
                    <a:pt x="263" y="721"/>
                  </a:lnTo>
                  <a:lnTo>
                    <a:pt x="263" y="722"/>
                  </a:lnTo>
                  <a:close/>
                  <a:moveTo>
                    <a:pt x="761" y="479"/>
                  </a:moveTo>
                  <a:lnTo>
                    <a:pt x="759" y="479"/>
                  </a:lnTo>
                  <a:lnTo>
                    <a:pt x="760" y="477"/>
                  </a:lnTo>
                  <a:lnTo>
                    <a:pt x="762" y="476"/>
                  </a:lnTo>
                  <a:lnTo>
                    <a:pt x="761" y="479"/>
                  </a:lnTo>
                  <a:close/>
                  <a:moveTo>
                    <a:pt x="758" y="459"/>
                  </a:moveTo>
                  <a:lnTo>
                    <a:pt x="760" y="459"/>
                  </a:lnTo>
                  <a:lnTo>
                    <a:pt x="758" y="461"/>
                  </a:lnTo>
                  <a:lnTo>
                    <a:pt x="756" y="461"/>
                  </a:lnTo>
                  <a:lnTo>
                    <a:pt x="758" y="459"/>
                  </a:lnTo>
                  <a:close/>
                  <a:moveTo>
                    <a:pt x="754" y="474"/>
                  </a:moveTo>
                  <a:lnTo>
                    <a:pt x="756" y="476"/>
                  </a:lnTo>
                  <a:lnTo>
                    <a:pt x="752" y="478"/>
                  </a:lnTo>
                  <a:lnTo>
                    <a:pt x="752" y="478"/>
                  </a:lnTo>
                  <a:lnTo>
                    <a:pt x="754" y="4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67909">
              <a:extLst>
                <a:ext uri="{FF2B5EF4-FFF2-40B4-BE49-F238E27FC236}">
                  <a16:creationId xmlns:a16="http://schemas.microsoft.com/office/drawing/2014/main" id="{6AD0C738-39E3-97CE-950D-808789FEB6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7838" y="998538"/>
              <a:ext cx="655638" cy="546100"/>
            </a:xfrm>
            <a:custGeom>
              <a:avLst/>
              <a:gdLst>
                <a:gd name="T0" fmla="*/ 0 w 413"/>
                <a:gd name="T1" fmla="*/ 92 h 344"/>
                <a:gd name="T2" fmla="*/ 21 w 413"/>
                <a:gd name="T3" fmla="*/ 98 h 344"/>
                <a:gd name="T4" fmla="*/ 46 w 413"/>
                <a:gd name="T5" fmla="*/ 90 h 344"/>
                <a:gd name="T6" fmla="*/ 72 w 413"/>
                <a:gd name="T7" fmla="*/ 90 h 344"/>
                <a:gd name="T8" fmla="*/ 92 w 413"/>
                <a:gd name="T9" fmla="*/ 112 h 344"/>
                <a:gd name="T10" fmla="*/ 99 w 413"/>
                <a:gd name="T11" fmla="*/ 132 h 344"/>
                <a:gd name="T12" fmla="*/ 99 w 413"/>
                <a:gd name="T13" fmla="*/ 158 h 344"/>
                <a:gd name="T14" fmla="*/ 99 w 413"/>
                <a:gd name="T15" fmla="*/ 184 h 344"/>
                <a:gd name="T16" fmla="*/ 99 w 413"/>
                <a:gd name="T17" fmla="*/ 210 h 344"/>
                <a:gd name="T18" fmla="*/ 99 w 413"/>
                <a:gd name="T19" fmla="*/ 236 h 344"/>
                <a:gd name="T20" fmla="*/ 102 w 413"/>
                <a:gd name="T21" fmla="*/ 257 h 344"/>
                <a:gd name="T22" fmla="*/ 119 w 413"/>
                <a:gd name="T23" fmla="*/ 283 h 344"/>
                <a:gd name="T24" fmla="*/ 121 w 413"/>
                <a:gd name="T25" fmla="*/ 295 h 344"/>
                <a:gd name="T26" fmla="*/ 126 w 413"/>
                <a:gd name="T27" fmla="*/ 323 h 344"/>
                <a:gd name="T28" fmla="*/ 140 w 413"/>
                <a:gd name="T29" fmla="*/ 328 h 344"/>
                <a:gd name="T30" fmla="*/ 152 w 413"/>
                <a:gd name="T31" fmla="*/ 336 h 344"/>
                <a:gd name="T32" fmla="*/ 162 w 413"/>
                <a:gd name="T33" fmla="*/ 331 h 344"/>
                <a:gd name="T34" fmla="*/ 175 w 413"/>
                <a:gd name="T35" fmla="*/ 340 h 344"/>
                <a:gd name="T36" fmla="*/ 189 w 413"/>
                <a:gd name="T37" fmla="*/ 339 h 344"/>
                <a:gd name="T38" fmla="*/ 209 w 413"/>
                <a:gd name="T39" fmla="*/ 337 h 344"/>
                <a:gd name="T40" fmla="*/ 215 w 413"/>
                <a:gd name="T41" fmla="*/ 328 h 344"/>
                <a:gd name="T42" fmla="*/ 234 w 413"/>
                <a:gd name="T43" fmla="*/ 319 h 344"/>
                <a:gd name="T44" fmla="*/ 250 w 413"/>
                <a:gd name="T45" fmla="*/ 325 h 344"/>
                <a:gd name="T46" fmla="*/ 271 w 413"/>
                <a:gd name="T47" fmla="*/ 315 h 344"/>
                <a:gd name="T48" fmla="*/ 290 w 413"/>
                <a:gd name="T49" fmla="*/ 300 h 344"/>
                <a:gd name="T50" fmla="*/ 314 w 413"/>
                <a:gd name="T51" fmla="*/ 290 h 344"/>
                <a:gd name="T52" fmla="*/ 335 w 413"/>
                <a:gd name="T53" fmla="*/ 281 h 344"/>
                <a:gd name="T54" fmla="*/ 348 w 413"/>
                <a:gd name="T55" fmla="*/ 260 h 344"/>
                <a:gd name="T56" fmla="*/ 353 w 413"/>
                <a:gd name="T57" fmla="*/ 251 h 344"/>
                <a:gd name="T58" fmla="*/ 360 w 413"/>
                <a:gd name="T59" fmla="*/ 262 h 344"/>
                <a:gd name="T60" fmla="*/ 392 w 413"/>
                <a:gd name="T61" fmla="*/ 239 h 344"/>
                <a:gd name="T62" fmla="*/ 407 w 413"/>
                <a:gd name="T63" fmla="*/ 228 h 344"/>
                <a:gd name="T64" fmla="*/ 393 w 413"/>
                <a:gd name="T65" fmla="*/ 217 h 344"/>
                <a:gd name="T66" fmla="*/ 383 w 413"/>
                <a:gd name="T67" fmla="*/ 215 h 344"/>
                <a:gd name="T68" fmla="*/ 366 w 413"/>
                <a:gd name="T69" fmla="*/ 212 h 344"/>
                <a:gd name="T70" fmla="*/ 351 w 413"/>
                <a:gd name="T71" fmla="*/ 206 h 344"/>
                <a:gd name="T72" fmla="*/ 347 w 413"/>
                <a:gd name="T73" fmla="*/ 191 h 344"/>
                <a:gd name="T74" fmla="*/ 338 w 413"/>
                <a:gd name="T75" fmla="*/ 186 h 344"/>
                <a:gd name="T76" fmla="*/ 340 w 413"/>
                <a:gd name="T77" fmla="*/ 163 h 344"/>
                <a:gd name="T78" fmla="*/ 330 w 413"/>
                <a:gd name="T79" fmla="*/ 160 h 344"/>
                <a:gd name="T80" fmla="*/ 328 w 413"/>
                <a:gd name="T81" fmla="*/ 156 h 344"/>
                <a:gd name="T82" fmla="*/ 324 w 413"/>
                <a:gd name="T83" fmla="*/ 145 h 344"/>
                <a:gd name="T84" fmla="*/ 332 w 413"/>
                <a:gd name="T85" fmla="*/ 124 h 344"/>
                <a:gd name="T86" fmla="*/ 317 w 413"/>
                <a:gd name="T87" fmla="*/ 116 h 344"/>
                <a:gd name="T88" fmla="*/ 301 w 413"/>
                <a:gd name="T89" fmla="*/ 117 h 344"/>
                <a:gd name="T90" fmla="*/ 290 w 413"/>
                <a:gd name="T91" fmla="*/ 114 h 344"/>
                <a:gd name="T92" fmla="*/ 308 w 413"/>
                <a:gd name="T93" fmla="*/ 99 h 344"/>
                <a:gd name="T94" fmla="*/ 320 w 413"/>
                <a:gd name="T95" fmla="*/ 83 h 344"/>
                <a:gd name="T96" fmla="*/ 323 w 413"/>
                <a:gd name="T97" fmla="*/ 71 h 344"/>
                <a:gd name="T98" fmla="*/ 329 w 413"/>
                <a:gd name="T99" fmla="*/ 55 h 344"/>
                <a:gd name="T100" fmla="*/ 334 w 413"/>
                <a:gd name="T101" fmla="*/ 45 h 344"/>
                <a:gd name="T102" fmla="*/ 335 w 413"/>
                <a:gd name="T103" fmla="*/ 41 h 344"/>
                <a:gd name="T104" fmla="*/ 334 w 413"/>
                <a:gd name="T105" fmla="*/ 34 h 344"/>
                <a:gd name="T106" fmla="*/ 311 w 413"/>
                <a:gd name="T107" fmla="*/ 32 h 344"/>
                <a:gd name="T108" fmla="*/ 296 w 413"/>
                <a:gd name="T109" fmla="*/ 32 h 344"/>
                <a:gd name="T110" fmla="*/ 267 w 413"/>
                <a:gd name="T111" fmla="*/ 52 h 344"/>
                <a:gd name="T112" fmla="*/ 260 w 413"/>
                <a:gd name="T113" fmla="*/ 29 h 344"/>
                <a:gd name="T114" fmla="*/ 241 w 413"/>
                <a:gd name="T115" fmla="*/ 17 h 344"/>
                <a:gd name="T116" fmla="*/ 220 w 413"/>
                <a:gd name="T117" fmla="*/ 10 h 344"/>
                <a:gd name="T118" fmla="*/ 201 w 413"/>
                <a:gd name="T119" fmla="*/ 2 h 344"/>
                <a:gd name="T120" fmla="*/ 179 w 413"/>
                <a:gd name="T121" fmla="*/ 10 h 344"/>
                <a:gd name="T122" fmla="*/ 343 w 413"/>
                <a:gd name="T123" fmla="*/ 203 h 344"/>
                <a:gd name="T124" fmla="*/ 265 w 413"/>
                <a:gd name="T125" fmla="*/ 5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3" h="344">
                  <a:moveTo>
                    <a:pt x="164" y="14"/>
                  </a:moveTo>
                  <a:lnTo>
                    <a:pt x="163" y="14"/>
                  </a:lnTo>
                  <a:lnTo>
                    <a:pt x="162" y="20"/>
                  </a:lnTo>
                  <a:lnTo>
                    <a:pt x="157" y="15"/>
                  </a:lnTo>
                  <a:lnTo>
                    <a:pt x="155" y="17"/>
                  </a:lnTo>
                  <a:lnTo>
                    <a:pt x="151" y="17"/>
                  </a:lnTo>
                  <a:lnTo>
                    <a:pt x="150" y="20"/>
                  </a:lnTo>
                  <a:lnTo>
                    <a:pt x="144" y="23"/>
                  </a:lnTo>
                  <a:lnTo>
                    <a:pt x="138" y="20"/>
                  </a:lnTo>
                  <a:lnTo>
                    <a:pt x="136" y="21"/>
                  </a:lnTo>
                  <a:lnTo>
                    <a:pt x="134" y="21"/>
                  </a:lnTo>
                  <a:lnTo>
                    <a:pt x="134" y="23"/>
                  </a:lnTo>
                  <a:lnTo>
                    <a:pt x="132" y="25"/>
                  </a:lnTo>
                  <a:lnTo>
                    <a:pt x="126" y="22"/>
                  </a:lnTo>
                  <a:lnTo>
                    <a:pt x="120" y="18"/>
                  </a:lnTo>
                  <a:lnTo>
                    <a:pt x="117" y="17"/>
                  </a:lnTo>
                  <a:lnTo>
                    <a:pt x="114" y="15"/>
                  </a:lnTo>
                  <a:lnTo>
                    <a:pt x="113" y="10"/>
                  </a:lnTo>
                  <a:lnTo>
                    <a:pt x="114" y="7"/>
                  </a:lnTo>
                  <a:lnTo>
                    <a:pt x="72" y="7"/>
                  </a:lnTo>
                  <a:lnTo>
                    <a:pt x="72" y="17"/>
                  </a:lnTo>
                  <a:lnTo>
                    <a:pt x="53" y="17"/>
                  </a:lnTo>
                  <a:lnTo>
                    <a:pt x="53" y="60"/>
                  </a:lnTo>
                  <a:lnTo>
                    <a:pt x="38" y="74"/>
                  </a:lnTo>
                  <a:lnTo>
                    <a:pt x="20" y="83"/>
                  </a:lnTo>
                  <a:lnTo>
                    <a:pt x="0" y="89"/>
                  </a:lnTo>
                  <a:lnTo>
                    <a:pt x="0" y="90"/>
                  </a:lnTo>
                  <a:lnTo>
                    <a:pt x="0" y="91"/>
                  </a:lnTo>
                  <a:lnTo>
                    <a:pt x="0" y="9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1" y="95"/>
                  </a:lnTo>
                  <a:lnTo>
                    <a:pt x="5" y="97"/>
                  </a:lnTo>
                  <a:lnTo>
                    <a:pt x="5" y="98"/>
                  </a:lnTo>
                  <a:lnTo>
                    <a:pt x="6" y="98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0"/>
                  </a:lnTo>
                  <a:lnTo>
                    <a:pt x="9" y="100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2"/>
                  </a:lnTo>
                  <a:lnTo>
                    <a:pt x="15" y="101"/>
                  </a:lnTo>
                  <a:lnTo>
                    <a:pt x="16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9" y="99"/>
                  </a:lnTo>
                  <a:lnTo>
                    <a:pt x="19" y="98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6" y="95"/>
                  </a:lnTo>
                  <a:lnTo>
                    <a:pt x="26" y="95"/>
                  </a:lnTo>
                  <a:lnTo>
                    <a:pt x="26" y="96"/>
                  </a:lnTo>
                  <a:lnTo>
                    <a:pt x="27" y="95"/>
                  </a:lnTo>
                  <a:lnTo>
                    <a:pt x="29" y="95"/>
                  </a:lnTo>
                  <a:lnTo>
                    <a:pt x="30" y="95"/>
                  </a:lnTo>
                  <a:lnTo>
                    <a:pt x="30" y="96"/>
                  </a:lnTo>
                  <a:lnTo>
                    <a:pt x="31" y="96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5" y="94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7" y="91"/>
                  </a:lnTo>
                  <a:lnTo>
                    <a:pt x="38" y="91"/>
                  </a:lnTo>
                  <a:lnTo>
                    <a:pt x="39" y="92"/>
                  </a:lnTo>
                  <a:lnTo>
                    <a:pt x="40" y="91"/>
                  </a:lnTo>
                  <a:lnTo>
                    <a:pt x="41" y="91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6" y="90"/>
                  </a:lnTo>
                  <a:lnTo>
                    <a:pt x="47" y="91"/>
                  </a:lnTo>
                  <a:lnTo>
                    <a:pt x="50" y="91"/>
                  </a:lnTo>
                  <a:lnTo>
                    <a:pt x="51" y="91"/>
                  </a:lnTo>
                  <a:lnTo>
                    <a:pt x="52" y="91"/>
                  </a:lnTo>
                  <a:lnTo>
                    <a:pt x="53" y="91"/>
                  </a:lnTo>
                  <a:lnTo>
                    <a:pt x="53" y="90"/>
                  </a:lnTo>
                  <a:lnTo>
                    <a:pt x="53" y="89"/>
                  </a:lnTo>
                  <a:lnTo>
                    <a:pt x="53" y="87"/>
                  </a:lnTo>
                  <a:lnTo>
                    <a:pt x="53" y="86"/>
                  </a:lnTo>
                  <a:lnTo>
                    <a:pt x="53" y="85"/>
                  </a:lnTo>
                  <a:lnTo>
                    <a:pt x="53" y="84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9" y="82"/>
                  </a:lnTo>
                  <a:lnTo>
                    <a:pt x="62" y="83"/>
                  </a:lnTo>
                  <a:lnTo>
                    <a:pt x="63" y="83"/>
                  </a:lnTo>
                  <a:lnTo>
                    <a:pt x="64" y="82"/>
                  </a:lnTo>
                  <a:lnTo>
                    <a:pt x="65" y="82"/>
                  </a:lnTo>
                  <a:lnTo>
                    <a:pt x="66" y="84"/>
                  </a:lnTo>
                  <a:lnTo>
                    <a:pt x="66" y="84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9" y="86"/>
                  </a:lnTo>
                  <a:lnTo>
                    <a:pt x="70" y="87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3" y="92"/>
                  </a:lnTo>
                  <a:lnTo>
                    <a:pt x="74" y="92"/>
                  </a:lnTo>
                  <a:lnTo>
                    <a:pt x="75" y="92"/>
                  </a:lnTo>
                  <a:lnTo>
                    <a:pt x="76" y="93"/>
                  </a:lnTo>
                  <a:lnTo>
                    <a:pt x="76" y="93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80" y="95"/>
                  </a:lnTo>
                  <a:lnTo>
                    <a:pt x="81" y="95"/>
                  </a:lnTo>
                  <a:lnTo>
                    <a:pt x="81" y="96"/>
                  </a:lnTo>
                  <a:lnTo>
                    <a:pt x="82" y="97"/>
                  </a:lnTo>
                  <a:lnTo>
                    <a:pt x="82" y="98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1"/>
                  </a:lnTo>
                  <a:lnTo>
                    <a:pt x="88" y="105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9" y="107"/>
                  </a:lnTo>
                  <a:lnTo>
                    <a:pt x="90" y="107"/>
                  </a:lnTo>
                  <a:lnTo>
                    <a:pt x="90" y="107"/>
                  </a:lnTo>
                  <a:lnTo>
                    <a:pt x="91" y="107"/>
                  </a:lnTo>
                  <a:lnTo>
                    <a:pt x="91" y="108"/>
                  </a:lnTo>
                  <a:lnTo>
                    <a:pt x="92" y="109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2" y="113"/>
                  </a:lnTo>
                  <a:lnTo>
                    <a:pt x="93" y="113"/>
                  </a:lnTo>
                  <a:lnTo>
                    <a:pt x="94" y="113"/>
                  </a:lnTo>
                  <a:lnTo>
                    <a:pt x="94" y="114"/>
                  </a:lnTo>
                  <a:lnTo>
                    <a:pt x="95" y="114"/>
                  </a:lnTo>
                  <a:lnTo>
                    <a:pt x="97" y="115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7"/>
                  </a:lnTo>
                  <a:lnTo>
                    <a:pt x="99" y="118"/>
                  </a:lnTo>
                  <a:lnTo>
                    <a:pt x="99" y="119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9" y="121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9" y="124"/>
                  </a:lnTo>
                  <a:lnTo>
                    <a:pt x="99" y="125"/>
                  </a:lnTo>
                  <a:lnTo>
                    <a:pt x="99" y="126"/>
                  </a:lnTo>
                  <a:lnTo>
                    <a:pt x="99" y="127"/>
                  </a:lnTo>
                  <a:lnTo>
                    <a:pt x="99" y="128"/>
                  </a:lnTo>
                  <a:lnTo>
                    <a:pt x="99" y="129"/>
                  </a:lnTo>
                  <a:lnTo>
                    <a:pt x="99" y="130"/>
                  </a:lnTo>
                  <a:lnTo>
                    <a:pt x="99" y="131"/>
                  </a:lnTo>
                  <a:lnTo>
                    <a:pt x="99" y="132"/>
                  </a:lnTo>
                  <a:lnTo>
                    <a:pt x="99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99" y="137"/>
                  </a:lnTo>
                  <a:lnTo>
                    <a:pt x="99" y="138"/>
                  </a:lnTo>
                  <a:lnTo>
                    <a:pt x="99" y="138"/>
                  </a:lnTo>
                  <a:lnTo>
                    <a:pt x="99" y="139"/>
                  </a:lnTo>
                  <a:lnTo>
                    <a:pt x="99" y="140"/>
                  </a:lnTo>
                  <a:lnTo>
                    <a:pt x="99" y="141"/>
                  </a:lnTo>
                  <a:lnTo>
                    <a:pt x="99" y="142"/>
                  </a:lnTo>
                  <a:lnTo>
                    <a:pt x="99" y="143"/>
                  </a:lnTo>
                  <a:lnTo>
                    <a:pt x="99" y="144"/>
                  </a:lnTo>
                  <a:lnTo>
                    <a:pt x="99" y="145"/>
                  </a:lnTo>
                  <a:lnTo>
                    <a:pt x="99" y="146"/>
                  </a:lnTo>
                  <a:lnTo>
                    <a:pt x="99" y="146"/>
                  </a:lnTo>
                  <a:lnTo>
                    <a:pt x="99" y="147"/>
                  </a:lnTo>
                  <a:lnTo>
                    <a:pt x="99" y="148"/>
                  </a:lnTo>
                  <a:lnTo>
                    <a:pt x="99" y="149"/>
                  </a:lnTo>
                  <a:lnTo>
                    <a:pt x="99" y="150"/>
                  </a:lnTo>
                  <a:lnTo>
                    <a:pt x="99" y="151"/>
                  </a:lnTo>
                  <a:lnTo>
                    <a:pt x="99" y="152"/>
                  </a:lnTo>
                  <a:lnTo>
                    <a:pt x="99" y="153"/>
                  </a:lnTo>
                  <a:lnTo>
                    <a:pt x="99" y="154"/>
                  </a:lnTo>
                  <a:lnTo>
                    <a:pt x="99" y="155"/>
                  </a:lnTo>
                  <a:lnTo>
                    <a:pt x="99" y="156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0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99" y="162"/>
                  </a:lnTo>
                  <a:lnTo>
                    <a:pt x="99" y="163"/>
                  </a:lnTo>
                  <a:lnTo>
                    <a:pt x="99" y="164"/>
                  </a:lnTo>
                  <a:lnTo>
                    <a:pt x="99" y="165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9" y="170"/>
                  </a:lnTo>
                  <a:lnTo>
                    <a:pt x="99" y="171"/>
                  </a:lnTo>
                  <a:lnTo>
                    <a:pt x="99" y="172"/>
                  </a:lnTo>
                  <a:lnTo>
                    <a:pt x="99" y="173"/>
                  </a:lnTo>
                  <a:lnTo>
                    <a:pt x="99" y="173"/>
                  </a:lnTo>
                  <a:lnTo>
                    <a:pt x="99" y="174"/>
                  </a:lnTo>
                  <a:lnTo>
                    <a:pt x="99" y="176"/>
                  </a:lnTo>
                  <a:lnTo>
                    <a:pt x="99" y="177"/>
                  </a:lnTo>
                  <a:lnTo>
                    <a:pt x="99" y="178"/>
                  </a:lnTo>
                  <a:lnTo>
                    <a:pt x="99" y="179"/>
                  </a:lnTo>
                  <a:lnTo>
                    <a:pt x="99" y="180"/>
                  </a:lnTo>
                  <a:lnTo>
                    <a:pt x="99" y="181"/>
                  </a:lnTo>
                  <a:lnTo>
                    <a:pt x="99" y="182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99" y="184"/>
                  </a:lnTo>
                  <a:lnTo>
                    <a:pt x="99" y="185"/>
                  </a:lnTo>
                  <a:lnTo>
                    <a:pt x="99" y="186"/>
                  </a:lnTo>
                  <a:lnTo>
                    <a:pt x="99" y="186"/>
                  </a:lnTo>
                  <a:lnTo>
                    <a:pt x="99" y="187"/>
                  </a:lnTo>
                  <a:lnTo>
                    <a:pt x="99" y="188"/>
                  </a:lnTo>
                  <a:lnTo>
                    <a:pt x="99" y="189"/>
                  </a:lnTo>
                  <a:lnTo>
                    <a:pt x="99" y="190"/>
                  </a:lnTo>
                  <a:lnTo>
                    <a:pt x="99" y="191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99" y="194"/>
                  </a:lnTo>
                  <a:lnTo>
                    <a:pt x="99" y="195"/>
                  </a:lnTo>
                  <a:lnTo>
                    <a:pt x="99" y="196"/>
                  </a:lnTo>
                  <a:lnTo>
                    <a:pt x="99" y="197"/>
                  </a:lnTo>
                  <a:lnTo>
                    <a:pt x="99" y="198"/>
                  </a:lnTo>
                  <a:lnTo>
                    <a:pt x="99" y="199"/>
                  </a:lnTo>
                  <a:lnTo>
                    <a:pt x="99" y="199"/>
                  </a:lnTo>
                  <a:lnTo>
                    <a:pt x="99" y="200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3"/>
                  </a:lnTo>
                  <a:lnTo>
                    <a:pt x="99" y="204"/>
                  </a:lnTo>
                  <a:lnTo>
                    <a:pt x="99" y="205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7"/>
                  </a:lnTo>
                  <a:lnTo>
                    <a:pt x="99" y="208"/>
                  </a:lnTo>
                  <a:lnTo>
                    <a:pt x="99" y="209"/>
                  </a:lnTo>
                  <a:lnTo>
                    <a:pt x="99" y="210"/>
                  </a:lnTo>
                  <a:lnTo>
                    <a:pt x="99" y="211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9" y="213"/>
                  </a:lnTo>
                  <a:lnTo>
                    <a:pt x="99" y="214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9" y="217"/>
                  </a:lnTo>
                  <a:lnTo>
                    <a:pt x="99" y="218"/>
                  </a:lnTo>
                  <a:lnTo>
                    <a:pt x="99" y="219"/>
                  </a:lnTo>
                  <a:lnTo>
                    <a:pt x="99" y="220"/>
                  </a:lnTo>
                  <a:lnTo>
                    <a:pt x="99" y="221"/>
                  </a:lnTo>
                  <a:lnTo>
                    <a:pt x="99" y="222"/>
                  </a:lnTo>
                  <a:lnTo>
                    <a:pt x="99" y="223"/>
                  </a:lnTo>
                  <a:lnTo>
                    <a:pt x="99" y="224"/>
                  </a:lnTo>
                  <a:lnTo>
                    <a:pt x="99" y="225"/>
                  </a:lnTo>
                  <a:lnTo>
                    <a:pt x="99" y="226"/>
                  </a:lnTo>
                  <a:lnTo>
                    <a:pt x="99" y="226"/>
                  </a:lnTo>
                  <a:lnTo>
                    <a:pt x="99" y="227"/>
                  </a:lnTo>
                  <a:lnTo>
                    <a:pt x="99" y="228"/>
                  </a:lnTo>
                  <a:lnTo>
                    <a:pt x="99" y="228"/>
                  </a:lnTo>
                  <a:lnTo>
                    <a:pt x="99" y="229"/>
                  </a:lnTo>
                  <a:lnTo>
                    <a:pt x="99" y="230"/>
                  </a:lnTo>
                  <a:lnTo>
                    <a:pt x="99" y="231"/>
                  </a:lnTo>
                  <a:lnTo>
                    <a:pt x="99" y="232"/>
                  </a:lnTo>
                  <a:lnTo>
                    <a:pt x="99" y="233"/>
                  </a:lnTo>
                  <a:lnTo>
                    <a:pt x="99" y="234"/>
                  </a:lnTo>
                  <a:lnTo>
                    <a:pt x="99" y="235"/>
                  </a:lnTo>
                  <a:lnTo>
                    <a:pt x="99" y="236"/>
                  </a:lnTo>
                  <a:lnTo>
                    <a:pt x="99" y="237"/>
                  </a:lnTo>
                  <a:lnTo>
                    <a:pt x="99" y="238"/>
                  </a:lnTo>
                  <a:lnTo>
                    <a:pt x="99" y="239"/>
                  </a:lnTo>
                  <a:lnTo>
                    <a:pt x="99" y="239"/>
                  </a:lnTo>
                  <a:lnTo>
                    <a:pt x="99" y="240"/>
                  </a:lnTo>
                  <a:lnTo>
                    <a:pt x="99" y="241"/>
                  </a:lnTo>
                  <a:lnTo>
                    <a:pt x="99" y="242"/>
                  </a:lnTo>
                  <a:lnTo>
                    <a:pt x="99" y="243"/>
                  </a:lnTo>
                  <a:lnTo>
                    <a:pt x="99" y="244"/>
                  </a:lnTo>
                  <a:lnTo>
                    <a:pt x="100" y="244"/>
                  </a:lnTo>
                  <a:lnTo>
                    <a:pt x="100" y="245"/>
                  </a:lnTo>
                  <a:lnTo>
                    <a:pt x="101" y="245"/>
                  </a:lnTo>
                  <a:lnTo>
                    <a:pt x="101" y="246"/>
                  </a:lnTo>
                  <a:lnTo>
                    <a:pt x="102" y="246"/>
                  </a:lnTo>
                  <a:lnTo>
                    <a:pt x="102" y="247"/>
                  </a:lnTo>
                  <a:lnTo>
                    <a:pt x="102" y="248"/>
                  </a:lnTo>
                  <a:lnTo>
                    <a:pt x="100" y="249"/>
                  </a:lnTo>
                  <a:lnTo>
                    <a:pt x="100" y="250"/>
                  </a:lnTo>
                  <a:lnTo>
                    <a:pt x="98" y="251"/>
                  </a:lnTo>
                  <a:lnTo>
                    <a:pt x="97" y="251"/>
                  </a:lnTo>
                  <a:lnTo>
                    <a:pt x="97" y="251"/>
                  </a:lnTo>
                  <a:lnTo>
                    <a:pt x="97" y="252"/>
                  </a:lnTo>
                  <a:lnTo>
                    <a:pt x="98" y="252"/>
                  </a:lnTo>
                  <a:lnTo>
                    <a:pt x="98" y="252"/>
                  </a:lnTo>
                  <a:lnTo>
                    <a:pt x="100" y="254"/>
                  </a:lnTo>
                  <a:lnTo>
                    <a:pt x="100" y="255"/>
                  </a:lnTo>
                  <a:lnTo>
                    <a:pt x="101" y="255"/>
                  </a:lnTo>
                  <a:lnTo>
                    <a:pt x="101" y="256"/>
                  </a:lnTo>
                  <a:lnTo>
                    <a:pt x="102" y="257"/>
                  </a:lnTo>
                  <a:lnTo>
                    <a:pt x="101" y="257"/>
                  </a:lnTo>
                  <a:lnTo>
                    <a:pt x="98" y="259"/>
                  </a:lnTo>
                  <a:lnTo>
                    <a:pt x="97" y="261"/>
                  </a:lnTo>
                  <a:lnTo>
                    <a:pt x="97" y="262"/>
                  </a:lnTo>
                  <a:lnTo>
                    <a:pt x="97" y="263"/>
                  </a:lnTo>
                  <a:lnTo>
                    <a:pt x="97" y="264"/>
                  </a:lnTo>
                  <a:lnTo>
                    <a:pt x="98" y="265"/>
                  </a:lnTo>
                  <a:lnTo>
                    <a:pt x="99" y="267"/>
                  </a:lnTo>
                  <a:lnTo>
                    <a:pt x="97" y="268"/>
                  </a:lnTo>
                  <a:lnTo>
                    <a:pt x="97" y="272"/>
                  </a:lnTo>
                  <a:lnTo>
                    <a:pt x="97" y="273"/>
                  </a:lnTo>
                  <a:lnTo>
                    <a:pt x="100" y="273"/>
                  </a:lnTo>
                  <a:lnTo>
                    <a:pt x="102" y="274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4"/>
                  </a:lnTo>
                  <a:lnTo>
                    <a:pt x="105" y="273"/>
                  </a:lnTo>
                  <a:lnTo>
                    <a:pt x="106" y="275"/>
                  </a:lnTo>
                  <a:lnTo>
                    <a:pt x="106" y="276"/>
                  </a:lnTo>
                  <a:lnTo>
                    <a:pt x="107" y="278"/>
                  </a:lnTo>
                  <a:lnTo>
                    <a:pt x="108" y="279"/>
                  </a:lnTo>
                  <a:lnTo>
                    <a:pt x="111" y="279"/>
                  </a:lnTo>
                  <a:lnTo>
                    <a:pt x="113" y="281"/>
                  </a:lnTo>
                  <a:lnTo>
                    <a:pt x="114" y="281"/>
                  </a:lnTo>
                  <a:lnTo>
                    <a:pt x="114" y="281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19" y="283"/>
                  </a:lnTo>
                  <a:lnTo>
                    <a:pt x="121" y="283"/>
                  </a:lnTo>
                  <a:lnTo>
                    <a:pt x="122" y="283"/>
                  </a:lnTo>
                  <a:lnTo>
                    <a:pt x="122" y="282"/>
                  </a:lnTo>
                  <a:lnTo>
                    <a:pt x="123" y="281"/>
                  </a:lnTo>
                  <a:lnTo>
                    <a:pt x="125" y="281"/>
                  </a:lnTo>
                  <a:lnTo>
                    <a:pt x="126" y="282"/>
                  </a:lnTo>
                  <a:lnTo>
                    <a:pt x="126" y="283"/>
                  </a:lnTo>
                  <a:lnTo>
                    <a:pt x="127" y="284"/>
                  </a:lnTo>
                  <a:lnTo>
                    <a:pt x="128" y="286"/>
                  </a:lnTo>
                  <a:lnTo>
                    <a:pt x="127" y="286"/>
                  </a:lnTo>
                  <a:lnTo>
                    <a:pt x="127" y="287"/>
                  </a:lnTo>
                  <a:lnTo>
                    <a:pt x="128" y="287"/>
                  </a:lnTo>
                  <a:lnTo>
                    <a:pt x="128" y="288"/>
                  </a:lnTo>
                  <a:lnTo>
                    <a:pt x="127" y="289"/>
                  </a:lnTo>
                  <a:lnTo>
                    <a:pt x="127" y="290"/>
                  </a:lnTo>
                  <a:lnTo>
                    <a:pt x="127" y="291"/>
                  </a:lnTo>
                  <a:lnTo>
                    <a:pt x="127" y="292"/>
                  </a:lnTo>
                  <a:lnTo>
                    <a:pt x="128" y="293"/>
                  </a:lnTo>
                  <a:lnTo>
                    <a:pt x="127" y="293"/>
                  </a:lnTo>
                  <a:lnTo>
                    <a:pt x="126" y="293"/>
                  </a:lnTo>
                  <a:lnTo>
                    <a:pt x="126" y="292"/>
                  </a:lnTo>
                  <a:lnTo>
                    <a:pt x="125" y="292"/>
                  </a:lnTo>
                  <a:lnTo>
                    <a:pt x="125" y="293"/>
                  </a:lnTo>
                  <a:lnTo>
                    <a:pt x="124" y="292"/>
                  </a:lnTo>
                  <a:lnTo>
                    <a:pt x="124" y="293"/>
                  </a:lnTo>
                  <a:lnTo>
                    <a:pt x="123" y="294"/>
                  </a:lnTo>
                  <a:lnTo>
                    <a:pt x="122" y="294"/>
                  </a:lnTo>
                  <a:lnTo>
                    <a:pt x="122" y="295"/>
                  </a:lnTo>
                  <a:lnTo>
                    <a:pt x="121" y="295"/>
                  </a:lnTo>
                  <a:lnTo>
                    <a:pt x="122" y="297"/>
                  </a:lnTo>
                  <a:lnTo>
                    <a:pt x="123" y="297"/>
                  </a:lnTo>
                  <a:lnTo>
                    <a:pt x="123" y="299"/>
                  </a:lnTo>
                  <a:lnTo>
                    <a:pt x="123" y="300"/>
                  </a:lnTo>
                  <a:lnTo>
                    <a:pt x="123" y="302"/>
                  </a:lnTo>
                  <a:lnTo>
                    <a:pt x="124" y="302"/>
                  </a:lnTo>
                  <a:lnTo>
                    <a:pt x="125" y="303"/>
                  </a:lnTo>
                  <a:lnTo>
                    <a:pt x="125" y="304"/>
                  </a:lnTo>
                  <a:lnTo>
                    <a:pt x="126" y="304"/>
                  </a:lnTo>
                  <a:lnTo>
                    <a:pt x="126" y="305"/>
                  </a:lnTo>
                  <a:lnTo>
                    <a:pt x="127" y="305"/>
                  </a:lnTo>
                  <a:lnTo>
                    <a:pt x="127" y="305"/>
                  </a:lnTo>
                  <a:lnTo>
                    <a:pt x="128" y="306"/>
                  </a:lnTo>
                  <a:lnTo>
                    <a:pt x="128" y="307"/>
                  </a:lnTo>
                  <a:lnTo>
                    <a:pt x="127" y="307"/>
                  </a:lnTo>
                  <a:lnTo>
                    <a:pt x="127" y="309"/>
                  </a:lnTo>
                  <a:lnTo>
                    <a:pt x="127" y="310"/>
                  </a:lnTo>
                  <a:lnTo>
                    <a:pt x="127" y="311"/>
                  </a:lnTo>
                  <a:lnTo>
                    <a:pt x="126" y="312"/>
                  </a:lnTo>
                  <a:lnTo>
                    <a:pt x="125" y="314"/>
                  </a:lnTo>
                  <a:lnTo>
                    <a:pt x="125" y="315"/>
                  </a:lnTo>
                  <a:lnTo>
                    <a:pt x="125" y="316"/>
                  </a:lnTo>
                  <a:lnTo>
                    <a:pt x="124" y="316"/>
                  </a:lnTo>
                  <a:lnTo>
                    <a:pt x="123" y="318"/>
                  </a:lnTo>
                  <a:lnTo>
                    <a:pt x="124" y="321"/>
                  </a:lnTo>
                  <a:lnTo>
                    <a:pt x="125" y="321"/>
                  </a:lnTo>
                  <a:lnTo>
                    <a:pt x="125" y="322"/>
                  </a:lnTo>
                  <a:lnTo>
                    <a:pt x="126" y="322"/>
                  </a:lnTo>
                  <a:lnTo>
                    <a:pt x="126" y="323"/>
                  </a:lnTo>
                  <a:lnTo>
                    <a:pt x="126" y="324"/>
                  </a:lnTo>
                  <a:lnTo>
                    <a:pt x="127" y="324"/>
                  </a:lnTo>
                  <a:lnTo>
                    <a:pt x="127" y="325"/>
                  </a:lnTo>
                  <a:lnTo>
                    <a:pt x="127" y="326"/>
                  </a:lnTo>
                  <a:lnTo>
                    <a:pt x="129" y="329"/>
                  </a:lnTo>
                  <a:lnTo>
                    <a:pt x="130" y="329"/>
                  </a:lnTo>
                  <a:lnTo>
                    <a:pt x="130" y="330"/>
                  </a:lnTo>
                  <a:lnTo>
                    <a:pt x="130" y="331"/>
                  </a:lnTo>
                  <a:lnTo>
                    <a:pt x="129" y="331"/>
                  </a:lnTo>
                  <a:lnTo>
                    <a:pt x="129" y="331"/>
                  </a:lnTo>
                  <a:lnTo>
                    <a:pt x="130" y="331"/>
                  </a:lnTo>
                  <a:lnTo>
                    <a:pt x="131" y="332"/>
                  </a:lnTo>
                  <a:lnTo>
                    <a:pt x="132" y="332"/>
                  </a:lnTo>
                  <a:lnTo>
                    <a:pt x="132" y="333"/>
                  </a:lnTo>
                  <a:lnTo>
                    <a:pt x="132" y="333"/>
                  </a:lnTo>
                  <a:lnTo>
                    <a:pt x="132" y="334"/>
                  </a:lnTo>
                  <a:lnTo>
                    <a:pt x="133" y="334"/>
                  </a:lnTo>
                  <a:lnTo>
                    <a:pt x="134" y="335"/>
                  </a:lnTo>
                  <a:lnTo>
                    <a:pt x="135" y="334"/>
                  </a:lnTo>
                  <a:lnTo>
                    <a:pt x="136" y="334"/>
                  </a:lnTo>
                  <a:lnTo>
                    <a:pt x="136" y="333"/>
                  </a:lnTo>
                  <a:lnTo>
                    <a:pt x="136" y="333"/>
                  </a:lnTo>
                  <a:lnTo>
                    <a:pt x="136" y="331"/>
                  </a:lnTo>
                  <a:lnTo>
                    <a:pt x="137" y="330"/>
                  </a:lnTo>
                  <a:lnTo>
                    <a:pt x="137" y="329"/>
                  </a:lnTo>
                  <a:lnTo>
                    <a:pt x="137" y="328"/>
                  </a:lnTo>
                  <a:lnTo>
                    <a:pt x="138" y="328"/>
                  </a:lnTo>
                  <a:lnTo>
                    <a:pt x="139" y="328"/>
                  </a:lnTo>
                  <a:lnTo>
                    <a:pt x="140" y="328"/>
                  </a:lnTo>
                  <a:lnTo>
                    <a:pt x="142" y="329"/>
                  </a:lnTo>
                  <a:lnTo>
                    <a:pt x="142" y="330"/>
                  </a:lnTo>
                  <a:lnTo>
                    <a:pt x="143" y="331"/>
                  </a:lnTo>
                  <a:lnTo>
                    <a:pt x="145" y="330"/>
                  </a:lnTo>
                  <a:lnTo>
                    <a:pt x="147" y="331"/>
                  </a:lnTo>
                  <a:lnTo>
                    <a:pt x="148" y="330"/>
                  </a:lnTo>
                  <a:lnTo>
                    <a:pt x="147" y="330"/>
                  </a:lnTo>
                  <a:lnTo>
                    <a:pt x="147" y="329"/>
                  </a:lnTo>
                  <a:lnTo>
                    <a:pt x="146" y="329"/>
                  </a:lnTo>
                  <a:lnTo>
                    <a:pt x="145" y="329"/>
                  </a:lnTo>
                  <a:lnTo>
                    <a:pt x="145" y="328"/>
                  </a:lnTo>
                  <a:lnTo>
                    <a:pt x="146" y="328"/>
                  </a:lnTo>
                  <a:lnTo>
                    <a:pt x="146" y="327"/>
                  </a:lnTo>
                  <a:lnTo>
                    <a:pt x="146" y="326"/>
                  </a:lnTo>
                  <a:lnTo>
                    <a:pt x="145" y="325"/>
                  </a:lnTo>
                  <a:lnTo>
                    <a:pt x="145" y="324"/>
                  </a:lnTo>
                  <a:lnTo>
                    <a:pt x="146" y="324"/>
                  </a:lnTo>
                  <a:lnTo>
                    <a:pt x="147" y="324"/>
                  </a:lnTo>
                  <a:lnTo>
                    <a:pt x="147" y="325"/>
                  </a:lnTo>
                  <a:lnTo>
                    <a:pt x="147" y="326"/>
                  </a:lnTo>
                  <a:lnTo>
                    <a:pt x="147" y="327"/>
                  </a:lnTo>
                  <a:lnTo>
                    <a:pt x="148" y="327"/>
                  </a:lnTo>
                  <a:lnTo>
                    <a:pt x="148" y="328"/>
                  </a:lnTo>
                  <a:lnTo>
                    <a:pt x="148" y="329"/>
                  </a:lnTo>
                  <a:lnTo>
                    <a:pt x="149" y="330"/>
                  </a:lnTo>
                  <a:lnTo>
                    <a:pt x="150" y="333"/>
                  </a:lnTo>
                  <a:lnTo>
                    <a:pt x="151" y="334"/>
                  </a:lnTo>
                  <a:lnTo>
                    <a:pt x="152" y="335"/>
                  </a:lnTo>
                  <a:lnTo>
                    <a:pt x="152" y="336"/>
                  </a:lnTo>
                  <a:lnTo>
                    <a:pt x="153" y="336"/>
                  </a:lnTo>
                  <a:lnTo>
                    <a:pt x="153" y="338"/>
                  </a:lnTo>
                  <a:lnTo>
                    <a:pt x="157" y="340"/>
                  </a:lnTo>
                  <a:lnTo>
                    <a:pt x="158" y="340"/>
                  </a:lnTo>
                  <a:lnTo>
                    <a:pt x="158" y="339"/>
                  </a:lnTo>
                  <a:lnTo>
                    <a:pt x="157" y="339"/>
                  </a:lnTo>
                  <a:lnTo>
                    <a:pt x="157" y="338"/>
                  </a:lnTo>
                  <a:lnTo>
                    <a:pt x="156" y="338"/>
                  </a:lnTo>
                  <a:lnTo>
                    <a:pt x="156" y="337"/>
                  </a:lnTo>
                  <a:lnTo>
                    <a:pt x="156" y="335"/>
                  </a:lnTo>
                  <a:lnTo>
                    <a:pt x="157" y="335"/>
                  </a:lnTo>
                  <a:lnTo>
                    <a:pt x="158" y="334"/>
                  </a:lnTo>
                  <a:lnTo>
                    <a:pt x="158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8" y="333"/>
                  </a:lnTo>
                  <a:lnTo>
                    <a:pt x="158" y="332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8" y="331"/>
                  </a:lnTo>
                  <a:lnTo>
                    <a:pt x="159" y="331"/>
                  </a:lnTo>
                  <a:lnTo>
                    <a:pt x="159" y="332"/>
                  </a:lnTo>
                  <a:lnTo>
                    <a:pt x="161" y="331"/>
                  </a:lnTo>
                  <a:lnTo>
                    <a:pt x="161" y="331"/>
                  </a:lnTo>
                  <a:lnTo>
                    <a:pt x="162" y="331"/>
                  </a:lnTo>
                  <a:lnTo>
                    <a:pt x="163" y="331"/>
                  </a:lnTo>
                  <a:lnTo>
                    <a:pt x="163" y="331"/>
                  </a:lnTo>
                  <a:lnTo>
                    <a:pt x="162" y="331"/>
                  </a:lnTo>
                  <a:lnTo>
                    <a:pt x="163" y="330"/>
                  </a:lnTo>
                  <a:lnTo>
                    <a:pt x="164" y="330"/>
                  </a:lnTo>
                  <a:lnTo>
                    <a:pt x="164" y="331"/>
                  </a:lnTo>
                  <a:lnTo>
                    <a:pt x="164" y="331"/>
                  </a:lnTo>
                  <a:lnTo>
                    <a:pt x="165" y="332"/>
                  </a:lnTo>
                  <a:lnTo>
                    <a:pt x="167" y="334"/>
                  </a:lnTo>
                  <a:lnTo>
                    <a:pt x="169" y="334"/>
                  </a:lnTo>
                  <a:lnTo>
                    <a:pt x="170" y="336"/>
                  </a:lnTo>
                  <a:lnTo>
                    <a:pt x="171" y="337"/>
                  </a:lnTo>
                  <a:lnTo>
                    <a:pt x="170" y="338"/>
                  </a:lnTo>
                  <a:lnTo>
                    <a:pt x="167" y="339"/>
                  </a:lnTo>
                  <a:lnTo>
                    <a:pt x="167" y="340"/>
                  </a:lnTo>
                  <a:lnTo>
                    <a:pt x="167" y="340"/>
                  </a:lnTo>
                  <a:lnTo>
                    <a:pt x="167" y="341"/>
                  </a:lnTo>
                  <a:lnTo>
                    <a:pt x="167" y="342"/>
                  </a:lnTo>
                  <a:lnTo>
                    <a:pt x="168" y="342"/>
                  </a:lnTo>
                  <a:lnTo>
                    <a:pt x="168" y="343"/>
                  </a:lnTo>
                  <a:lnTo>
                    <a:pt x="169" y="343"/>
                  </a:lnTo>
                  <a:lnTo>
                    <a:pt x="169" y="344"/>
                  </a:lnTo>
                  <a:lnTo>
                    <a:pt x="170" y="344"/>
                  </a:lnTo>
                  <a:lnTo>
                    <a:pt x="172" y="343"/>
                  </a:lnTo>
                  <a:lnTo>
                    <a:pt x="171" y="342"/>
                  </a:lnTo>
                  <a:lnTo>
                    <a:pt x="172" y="342"/>
                  </a:lnTo>
                  <a:lnTo>
                    <a:pt x="172" y="341"/>
                  </a:lnTo>
                  <a:lnTo>
                    <a:pt x="172" y="340"/>
                  </a:lnTo>
                  <a:lnTo>
                    <a:pt x="173" y="341"/>
                  </a:lnTo>
                  <a:lnTo>
                    <a:pt x="173" y="340"/>
                  </a:lnTo>
                  <a:lnTo>
                    <a:pt x="174" y="340"/>
                  </a:lnTo>
                  <a:lnTo>
                    <a:pt x="175" y="340"/>
                  </a:lnTo>
                  <a:lnTo>
                    <a:pt x="176" y="340"/>
                  </a:lnTo>
                  <a:lnTo>
                    <a:pt x="176" y="339"/>
                  </a:lnTo>
                  <a:lnTo>
                    <a:pt x="177" y="339"/>
                  </a:lnTo>
                  <a:lnTo>
                    <a:pt x="177" y="338"/>
                  </a:lnTo>
                  <a:lnTo>
                    <a:pt x="178" y="338"/>
                  </a:lnTo>
                  <a:lnTo>
                    <a:pt x="177" y="339"/>
                  </a:lnTo>
                  <a:lnTo>
                    <a:pt x="177" y="340"/>
                  </a:lnTo>
                  <a:lnTo>
                    <a:pt x="178" y="340"/>
                  </a:lnTo>
                  <a:lnTo>
                    <a:pt x="178" y="340"/>
                  </a:lnTo>
                  <a:lnTo>
                    <a:pt x="178" y="341"/>
                  </a:lnTo>
                  <a:lnTo>
                    <a:pt x="178" y="342"/>
                  </a:lnTo>
                  <a:lnTo>
                    <a:pt x="177" y="342"/>
                  </a:lnTo>
                  <a:lnTo>
                    <a:pt x="177" y="343"/>
                  </a:lnTo>
                  <a:lnTo>
                    <a:pt x="178" y="343"/>
                  </a:lnTo>
                  <a:lnTo>
                    <a:pt x="179" y="343"/>
                  </a:lnTo>
                  <a:lnTo>
                    <a:pt x="180" y="343"/>
                  </a:lnTo>
                  <a:lnTo>
                    <a:pt x="181" y="343"/>
                  </a:lnTo>
                  <a:lnTo>
                    <a:pt x="182" y="341"/>
                  </a:lnTo>
                  <a:lnTo>
                    <a:pt x="181" y="341"/>
                  </a:lnTo>
                  <a:lnTo>
                    <a:pt x="182" y="340"/>
                  </a:lnTo>
                  <a:lnTo>
                    <a:pt x="182" y="340"/>
                  </a:lnTo>
                  <a:lnTo>
                    <a:pt x="182" y="340"/>
                  </a:lnTo>
                  <a:lnTo>
                    <a:pt x="183" y="340"/>
                  </a:lnTo>
                  <a:lnTo>
                    <a:pt x="182" y="340"/>
                  </a:lnTo>
                  <a:lnTo>
                    <a:pt x="185" y="341"/>
                  </a:lnTo>
                  <a:lnTo>
                    <a:pt x="187" y="340"/>
                  </a:lnTo>
                  <a:lnTo>
                    <a:pt x="188" y="340"/>
                  </a:lnTo>
                  <a:lnTo>
                    <a:pt x="188" y="339"/>
                  </a:lnTo>
                  <a:lnTo>
                    <a:pt x="189" y="339"/>
                  </a:lnTo>
                  <a:lnTo>
                    <a:pt x="190" y="338"/>
                  </a:lnTo>
                  <a:lnTo>
                    <a:pt x="191" y="337"/>
                  </a:lnTo>
                  <a:lnTo>
                    <a:pt x="192" y="337"/>
                  </a:lnTo>
                  <a:lnTo>
                    <a:pt x="192" y="338"/>
                  </a:lnTo>
                  <a:lnTo>
                    <a:pt x="193" y="338"/>
                  </a:lnTo>
                  <a:lnTo>
                    <a:pt x="193" y="337"/>
                  </a:lnTo>
                  <a:lnTo>
                    <a:pt x="194" y="337"/>
                  </a:lnTo>
                  <a:lnTo>
                    <a:pt x="194" y="336"/>
                  </a:lnTo>
                  <a:lnTo>
                    <a:pt x="193" y="336"/>
                  </a:lnTo>
                  <a:lnTo>
                    <a:pt x="194" y="335"/>
                  </a:lnTo>
                  <a:lnTo>
                    <a:pt x="199" y="333"/>
                  </a:lnTo>
                  <a:lnTo>
                    <a:pt x="200" y="333"/>
                  </a:lnTo>
                  <a:lnTo>
                    <a:pt x="200" y="332"/>
                  </a:lnTo>
                  <a:lnTo>
                    <a:pt x="201" y="332"/>
                  </a:lnTo>
                  <a:lnTo>
                    <a:pt x="200" y="335"/>
                  </a:lnTo>
                  <a:lnTo>
                    <a:pt x="201" y="335"/>
                  </a:lnTo>
                  <a:lnTo>
                    <a:pt x="202" y="335"/>
                  </a:lnTo>
                  <a:lnTo>
                    <a:pt x="202" y="336"/>
                  </a:lnTo>
                  <a:lnTo>
                    <a:pt x="202" y="339"/>
                  </a:lnTo>
                  <a:lnTo>
                    <a:pt x="202" y="340"/>
                  </a:lnTo>
                  <a:lnTo>
                    <a:pt x="203" y="341"/>
                  </a:lnTo>
                  <a:lnTo>
                    <a:pt x="204" y="341"/>
                  </a:lnTo>
                  <a:lnTo>
                    <a:pt x="206" y="340"/>
                  </a:lnTo>
                  <a:lnTo>
                    <a:pt x="206" y="340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8" y="338"/>
                  </a:lnTo>
                  <a:lnTo>
                    <a:pt x="209" y="338"/>
                  </a:lnTo>
                  <a:lnTo>
                    <a:pt x="209" y="337"/>
                  </a:lnTo>
                  <a:lnTo>
                    <a:pt x="210" y="337"/>
                  </a:lnTo>
                  <a:lnTo>
                    <a:pt x="210" y="336"/>
                  </a:lnTo>
                  <a:lnTo>
                    <a:pt x="211" y="336"/>
                  </a:lnTo>
                  <a:lnTo>
                    <a:pt x="211" y="335"/>
                  </a:lnTo>
                  <a:lnTo>
                    <a:pt x="211" y="335"/>
                  </a:lnTo>
                  <a:lnTo>
                    <a:pt x="211" y="334"/>
                  </a:lnTo>
                  <a:lnTo>
                    <a:pt x="212" y="335"/>
                  </a:lnTo>
                  <a:lnTo>
                    <a:pt x="213" y="335"/>
                  </a:lnTo>
                  <a:lnTo>
                    <a:pt x="213" y="334"/>
                  </a:lnTo>
                  <a:lnTo>
                    <a:pt x="214" y="334"/>
                  </a:lnTo>
                  <a:lnTo>
                    <a:pt x="215" y="334"/>
                  </a:lnTo>
                  <a:lnTo>
                    <a:pt x="215" y="333"/>
                  </a:lnTo>
                  <a:lnTo>
                    <a:pt x="216" y="333"/>
                  </a:lnTo>
                  <a:lnTo>
                    <a:pt x="216" y="334"/>
                  </a:lnTo>
                  <a:lnTo>
                    <a:pt x="218" y="333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9" y="329"/>
                  </a:lnTo>
                  <a:lnTo>
                    <a:pt x="218" y="328"/>
                  </a:lnTo>
                  <a:lnTo>
                    <a:pt x="217" y="328"/>
                  </a:lnTo>
                  <a:lnTo>
                    <a:pt x="217" y="329"/>
                  </a:lnTo>
                  <a:lnTo>
                    <a:pt x="216" y="329"/>
                  </a:lnTo>
                  <a:lnTo>
                    <a:pt x="216" y="330"/>
                  </a:lnTo>
                  <a:lnTo>
                    <a:pt x="215" y="330"/>
                  </a:lnTo>
                  <a:lnTo>
                    <a:pt x="215" y="331"/>
                  </a:lnTo>
                  <a:lnTo>
                    <a:pt x="214" y="330"/>
                  </a:lnTo>
                  <a:lnTo>
                    <a:pt x="215" y="330"/>
                  </a:lnTo>
                  <a:lnTo>
                    <a:pt x="215" y="329"/>
                  </a:lnTo>
                  <a:lnTo>
                    <a:pt x="215" y="328"/>
                  </a:lnTo>
                  <a:lnTo>
                    <a:pt x="216" y="328"/>
                  </a:lnTo>
                  <a:lnTo>
                    <a:pt x="216" y="327"/>
                  </a:lnTo>
                  <a:lnTo>
                    <a:pt x="217" y="327"/>
                  </a:lnTo>
                  <a:lnTo>
                    <a:pt x="218" y="327"/>
                  </a:lnTo>
                  <a:lnTo>
                    <a:pt x="218" y="328"/>
                  </a:lnTo>
                  <a:lnTo>
                    <a:pt x="219" y="328"/>
                  </a:lnTo>
                  <a:lnTo>
                    <a:pt x="219" y="329"/>
                  </a:lnTo>
                  <a:lnTo>
                    <a:pt x="220" y="329"/>
                  </a:lnTo>
                  <a:lnTo>
                    <a:pt x="221" y="330"/>
                  </a:lnTo>
                  <a:lnTo>
                    <a:pt x="222" y="331"/>
                  </a:lnTo>
                  <a:lnTo>
                    <a:pt x="223" y="332"/>
                  </a:lnTo>
                  <a:lnTo>
                    <a:pt x="224" y="331"/>
                  </a:lnTo>
                  <a:lnTo>
                    <a:pt x="226" y="329"/>
                  </a:lnTo>
                  <a:lnTo>
                    <a:pt x="226" y="328"/>
                  </a:lnTo>
                  <a:lnTo>
                    <a:pt x="226" y="328"/>
                  </a:lnTo>
                  <a:lnTo>
                    <a:pt x="226" y="327"/>
                  </a:lnTo>
                  <a:lnTo>
                    <a:pt x="226" y="326"/>
                  </a:lnTo>
                  <a:lnTo>
                    <a:pt x="226" y="325"/>
                  </a:lnTo>
                  <a:lnTo>
                    <a:pt x="226" y="325"/>
                  </a:lnTo>
                  <a:lnTo>
                    <a:pt x="226" y="324"/>
                  </a:lnTo>
                  <a:lnTo>
                    <a:pt x="227" y="324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30" y="322"/>
                  </a:lnTo>
                  <a:lnTo>
                    <a:pt x="231" y="322"/>
                  </a:lnTo>
                  <a:lnTo>
                    <a:pt x="231" y="321"/>
                  </a:lnTo>
                  <a:lnTo>
                    <a:pt x="232" y="321"/>
                  </a:lnTo>
                  <a:lnTo>
                    <a:pt x="233" y="321"/>
                  </a:lnTo>
                  <a:lnTo>
                    <a:pt x="234" y="319"/>
                  </a:lnTo>
                  <a:lnTo>
                    <a:pt x="233" y="318"/>
                  </a:lnTo>
                  <a:lnTo>
                    <a:pt x="234" y="318"/>
                  </a:lnTo>
                  <a:lnTo>
                    <a:pt x="234" y="319"/>
                  </a:lnTo>
                  <a:lnTo>
                    <a:pt x="235" y="319"/>
                  </a:lnTo>
                  <a:lnTo>
                    <a:pt x="235" y="318"/>
                  </a:lnTo>
                  <a:lnTo>
                    <a:pt x="236" y="318"/>
                  </a:lnTo>
                  <a:lnTo>
                    <a:pt x="237" y="318"/>
                  </a:lnTo>
                  <a:lnTo>
                    <a:pt x="238" y="318"/>
                  </a:lnTo>
                  <a:lnTo>
                    <a:pt x="239" y="321"/>
                  </a:lnTo>
                  <a:lnTo>
                    <a:pt x="238" y="325"/>
                  </a:lnTo>
                  <a:lnTo>
                    <a:pt x="239" y="325"/>
                  </a:lnTo>
                  <a:lnTo>
                    <a:pt x="240" y="326"/>
                  </a:lnTo>
                  <a:lnTo>
                    <a:pt x="240" y="325"/>
                  </a:lnTo>
                  <a:lnTo>
                    <a:pt x="241" y="325"/>
                  </a:lnTo>
                  <a:lnTo>
                    <a:pt x="241" y="324"/>
                  </a:lnTo>
                  <a:lnTo>
                    <a:pt x="242" y="324"/>
                  </a:lnTo>
                  <a:lnTo>
                    <a:pt x="243" y="324"/>
                  </a:lnTo>
                  <a:lnTo>
                    <a:pt x="243" y="325"/>
                  </a:lnTo>
                  <a:lnTo>
                    <a:pt x="244" y="325"/>
                  </a:lnTo>
                  <a:lnTo>
                    <a:pt x="245" y="325"/>
                  </a:lnTo>
                  <a:lnTo>
                    <a:pt x="245" y="326"/>
                  </a:lnTo>
                  <a:lnTo>
                    <a:pt x="246" y="327"/>
                  </a:lnTo>
                  <a:lnTo>
                    <a:pt x="247" y="327"/>
                  </a:lnTo>
                  <a:lnTo>
                    <a:pt x="248" y="327"/>
                  </a:lnTo>
                  <a:lnTo>
                    <a:pt x="248" y="326"/>
                  </a:lnTo>
                  <a:lnTo>
                    <a:pt x="249" y="326"/>
                  </a:lnTo>
                  <a:lnTo>
                    <a:pt x="249" y="326"/>
                  </a:lnTo>
                  <a:lnTo>
                    <a:pt x="249" y="325"/>
                  </a:lnTo>
                  <a:lnTo>
                    <a:pt x="250" y="325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1" y="322"/>
                  </a:lnTo>
                  <a:lnTo>
                    <a:pt x="251" y="321"/>
                  </a:lnTo>
                  <a:lnTo>
                    <a:pt x="252" y="321"/>
                  </a:lnTo>
                  <a:lnTo>
                    <a:pt x="252" y="320"/>
                  </a:lnTo>
                  <a:lnTo>
                    <a:pt x="253" y="320"/>
                  </a:lnTo>
                  <a:lnTo>
                    <a:pt x="253" y="319"/>
                  </a:lnTo>
                  <a:lnTo>
                    <a:pt x="254" y="319"/>
                  </a:lnTo>
                  <a:lnTo>
                    <a:pt x="255" y="319"/>
                  </a:lnTo>
                  <a:lnTo>
                    <a:pt x="256" y="319"/>
                  </a:lnTo>
                  <a:lnTo>
                    <a:pt x="257" y="320"/>
                  </a:lnTo>
                  <a:lnTo>
                    <a:pt x="260" y="320"/>
                  </a:lnTo>
                  <a:lnTo>
                    <a:pt x="260" y="319"/>
                  </a:lnTo>
                  <a:lnTo>
                    <a:pt x="260" y="318"/>
                  </a:lnTo>
                  <a:lnTo>
                    <a:pt x="261" y="318"/>
                  </a:lnTo>
                  <a:lnTo>
                    <a:pt x="262" y="318"/>
                  </a:lnTo>
                  <a:lnTo>
                    <a:pt x="263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5" y="318"/>
                  </a:lnTo>
                  <a:lnTo>
                    <a:pt x="265" y="317"/>
                  </a:lnTo>
                  <a:lnTo>
                    <a:pt x="265" y="316"/>
                  </a:lnTo>
                  <a:lnTo>
                    <a:pt x="266" y="317"/>
                  </a:lnTo>
                  <a:lnTo>
                    <a:pt x="269" y="316"/>
                  </a:lnTo>
                  <a:lnTo>
                    <a:pt x="270" y="316"/>
                  </a:lnTo>
                  <a:lnTo>
                    <a:pt x="271" y="315"/>
                  </a:lnTo>
                  <a:lnTo>
                    <a:pt x="271" y="315"/>
                  </a:lnTo>
                  <a:lnTo>
                    <a:pt x="273" y="315"/>
                  </a:lnTo>
                  <a:lnTo>
                    <a:pt x="273" y="314"/>
                  </a:lnTo>
                  <a:lnTo>
                    <a:pt x="274" y="314"/>
                  </a:lnTo>
                  <a:lnTo>
                    <a:pt x="274" y="312"/>
                  </a:lnTo>
                  <a:lnTo>
                    <a:pt x="274" y="311"/>
                  </a:lnTo>
                  <a:lnTo>
                    <a:pt x="274" y="310"/>
                  </a:lnTo>
                  <a:lnTo>
                    <a:pt x="275" y="310"/>
                  </a:lnTo>
                  <a:lnTo>
                    <a:pt x="275" y="309"/>
                  </a:lnTo>
                  <a:lnTo>
                    <a:pt x="276" y="309"/>
                  </a:lnTo>
                  <a:lnTo>
                    <a:pt x="277" y="309"/>
                  </a:lnTo>
                  <a:lnTo>
                    <a:pt x="277" y="308"/>
                  </a:lnTo>
                  <a:lnTo>
                    <a:pt x="277" y="308"/>
                  </a:lnTo>
                  <a:lnTo>
                    <a:pt x="278" y="308"/>
                  </a:lnTo>
                  <a:lnTo>
                    <a:pt x="280" y="307"/>
                  </a:lnTo>
                  <a:lnTo>
                    <a:pt x="280" y="306"/>
                  </a:lnTo>
                  <a:lnTo>
                    <a:pt x="281" y="306"/>
                  </a:lnTo>
                  <a:lnTo>
                    <a:pt x="281" y="305"/>
                  </a:lnTo>
                  <a:lnTo>
                    <a:pt x="282" y="305"/>
                  </a:lnTo>
                  <a:lnTo>
                    <a:pt x="282" y="304"/>
                  </a:lnTo>
                  <a:lnTo>
                    <a:pt x="283" y="304"/>
                  </a:lnTo>
                  <a:lnTo>
                    <a:pt x="284" y="304"/>
                  </a:lnTo>
                  <a:lnTo>
                    <a:pt x="285" y="303"/>
                  </a:lnTo>
                  <a:lnTo>
                    <a:pt x="286" y="302"/>
                  </a:lnTo>
                  <a:lnTo>
                    <a:pt x="287" y="302"/>
                  </a:lnTo>
                  <a:lnTo>
                    <a:pt x="288" y="302"/>
                  </a:lnTo>
                  <a:lnTo>
                    <a:pt x="288" y="301"/>
                  </a:lnTo>
                  <a:lnTo>
                    <a:pt x="289" y="301"/>
                  </a:lnTo>
                  <a:lnTo>
                    <a:pt x="290" y="300"/>
                  </a:lnTo>
                  <a:lnTo>
                    <a:pt x="290" y="299"/>
                  </a:lnTo>
                  <a:lnTo>
                    <a:pt x="291" y="298"/>
                  </a:lnTo>
                  <a:lnTo>
                    <a:pt x="293" y="297"/>
                  </a:lnTo>
                  <a:lnTo>
                    <a:pt x="293" y="296"/>
                  </a:lnTo>
                  <a:lnTo>
                    <a:pt x="294" y="296"/>
                  </a:lnTo>
                  <a:lnTo>
                    <a:pt x="295" y="296"/>
                  </a:lnTo>
                  <a:lnTo>
                    <a:pt x="296" y="296"/>
                  </a:lnTo>
                  <a:lnTo>
                    <a:pt x="296" y="295"/>
                  </a:lnTo>
                  <a:lnTo>
                    <a:pt x="297" y="295"/>
                  </a:lnTo>
                  <a:lnTo>
                    <a:pt x="298" y="295"/>
                  </a:lnTo>
                  <a:lnTo>
                    <a:pt x="298" y="295"/>
                  </a:lnTo>
                  <a:lnTo>
                    <a:pt x="299" y="295"/>
                  </a:lnTo>
                  <a:lnTo>
                    <a:pt x="300" y="295"/>
                  </a:lnTo>
                  <a:lnTo>
                    <a:pt x="300" y="294"/>
                  </a:lnTo>
                  <a:lnTo>
                    <a:pt x="301" y="294"/>
                  </a:lnTo>
                  <a:lnTo>
                    <a:pt x="302" y="294"/>
                  </a:lnTo>
                  <a:lnTo>
                    <a:pt x="303" y="293"/>
                  </a:lnTo>
                  <a:lnTo>
                    <a:pt x="304" y="292"/>
                  </a:lnTo>
                  <a:lnTo>
                    <a:pt x="304" y="292"/>
                  </a:lnTo>
                  <a:lnTo>
                    <a:pt x="306" y="292"/>
                  </a:lnTo>
                  <a:lnTo>
                    <a:pt x="306" y="291"/>
                  </a:lnTo>
                  <a:lnTo>
                    <a:pt x="307" y="291"/>
                  </a:lnTo>
                  <a:lnTo>
                    <a:pt x="308" y="291"/>
                  </a:lnTo>
                  <a:lnTo>
                    <a:pt x="310" y="291"/>
                  </a:lnTo>
                  <a:lnTo>
                    <a:pt x="311" y="291"/>
                  </a:lnTo>
                  <a:lnTo>
                    <a:pt x="312" y="291"/>
                  </a:lnTo>
                  <a:lnTo>
                    <a:pt x="312" y="290"/>
                  </a:lnTo>
                  <a:lnTo>
                    <a:pt x="313" y="290"/>
                  </a:lnTo>
                  <a:lnTo>
                    <a:pt x="314" y="290"/>
                  </a:lnTo>
                  <a:lnTo>
                    <a:pt x="315" y="290"/>
                  </a:lnTo>
                  <a:lnTo>
                    <a:pt x="315" y="289"/>
                  </a:lnTo>
                  <a:lnTo>
                    <a:pt x="316" y="289"/>
                  </a:lnTo>
                  <a:lnTo>
                    <a:pt x="316" y="288"/>
                  </a:lnTo>
                  <a:lnTo>
                    <a:pt x="317" y="288"/>
                  </a:lnTo>
                  <a:lnTo>
                    <a:pt x="317" y="287"/>
                  </a:lnTo>
                  <a:lnTo>
                    <a:pt x="317" y="287"/>
                  </a:lnTo>
                  <a:lnTo>
                    <a:pt x="318" y="286"/>
                  </a:lnTo>
                  <a:lnTo>
                    <a:pt x="319" y="286"/>
                  </a:lnTo>
                  <a:lnTo>
                    <a:pt x="319" y="285"/>
                  </a:lnTo>
                  <a:lnTo>
                    <a:pt x="319" y="284"/>
                  </a:lnTo>
                  <a:lnTo>
                    <a:pt x="320" y="284"/>
                  </a:lnTo>
                  <a:lnTo>
                    <a:pt x="320" y="283"/>
                  </a:lnTo>
                  <a:lnTo>
                    <a:pt x="321" y="282"/>
                  </a:lnTo>
                  <a:lnTo>
                    <a:pt x="323" y="281"/>
                  </a:lnTo>
                  <a:lnTo>
                    <a:pt x="324" y="281"/>
                  </a:lnTo>
                  <a:lnTo>
                    <a:pt x="325" y="281"/>
                  </a:lnTo>
                  <a:lnTo>
                    <a:pt x="325" y="280"/>
                  </a:lnTo>
                  <a:lnTo>
                    <a:pt x="326" y="279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28" y="279"/>
                  </a:lnTo>
                  <a:lnTo>
                    <a:pt x="329" y="279"/>
                  </a:lnTo>
                  <a:lnTo>
                    <a:pt x="330" y="279"/>
                  </a:lnTo>
                  <a:lnTo>
                    <a:pt x="331" y="279"/>
                  </a:lnTo>
                  <a:lnTo>
                    <a:pt x="332" y="279"/>
                  </a:lnTo>
                  <a:lnTo>
                    <a:pt x="334" y="280"/>
                  </a:lnTo>
                  <a:lnTo>
                    <a:pt x="335" y="282"/>
                  </a:lnTo>
                  <a:lnTo>
                    <a:pt x="335" y="281"/>
                  </a:lnTo>
                  <a:lnTo>
                    <a:pt x="335" y="280"/>
                  </a:lnTo>
                  <a:lnTo>
                    <a:pt x="336" y="279"/>
                  </a:lnTo>
                  <a:lnTo>
                    <a:pt x="337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38" y="276"/>
                  </a:lnTo>
                  <a:lnTo>
                    <a:pt x="339" y="276"/>
                  </a:lnTo>
                  <a:lnTo>
                    <a:pt x="339" y="275"/>
                  </a:lnTo>
                  <a:lnTo>
                    <a:pt x="340" y="274"/>
                  </a:lnTo>
                  <a:lnTo>
                    <a:pt x="340" y="273"/>
                  </a:lnTo>
                  <a:lnTo>
                    <a:pt x="341" y="273"/>
                  </a:lnTo>
                  <a:lnTo>
                    <a:pt x="341" y="272"/>
                  </a:lnTo>
                  <a:lnTo>
                    <a:pt x="341" y="271"/>
                  </a:lnTo>
                  <a:lnTo>
                    <a:pt x="341" y="270"/>
                  </a:lnTo>
                  <a:lnTo>
                    <a:pt x="341" y="269"/>
                  </a:lnTo>
                  <a:lnTo>
                    <a:pt x="342" y="269"/>
                  </a:lnTo>
                  <a:lnTo>
                    <a:pt x="342" y="268"/>
                  </a:lnTo>
                  <a:lnTo>
                    <a:pt x="343" y="268"/>
                  </a:lnTo>
                  <a:lnTo>
                    <a:pt x="343" y="267"/>
                  </a:lnTo>
                  <a:lnTo>
                    <a:pt x="343" y="266"/>
                  </a:lnTo>
                  <a:lnTo>
                    <a:pt x="342" y="266"/>
                  </a:lnTo>
                  <a:lnTo>
                    <a:pt x="342" y="265"/>
                  </a:lnTo>
                  <a:lnTo>
                    <a:pt x="343" y="266"/>
                  </a:lnTo>
                  <a:lnTo>
                    <a:pt x="343" y="265"/>
                  </a:lnTo>
                  <a:lnTo>
                    <a:pt x="343" y="265"/>
                  </a:lnTo>
                  <a:lnTo>
                    <a:pt x="346" y="262"/>
                  </a:lnTo>
                  <a:lnTo>
                    <a:pt x="347" y="261"/>
                  </a:lnTo>
                  <a:lnTo>
                    <a:pt x="347" y="260"/>
                  </a:lnTo>
                  <a:lnTo>
                    <a:pt x="348" y="260"/>
                  </a:lnTo>
                  <a:lnTo>
                    <a:pt x="349" y="258"/>
                  </a:lnTo>
                  <a:lnTo>
                    <a:pt x="351" y="255"/>
                  </a:lnTo>
                  <a:lnTo>
                    <a:pt x="351" y="254"/>
                  </a:lnTo>
                  <a:lnTo>
                    <a:pt x="350" y="253"/>
                  </a:lnTo>
                  <a:lnTo>
                    <a:pt x="350" y="252"/>
                  </a:lnTo>
                  <a:lnTo>
                    <a:pt x="348" y="252"/>
                  </a:lnTo>
                  <a:lnTo>
                    <a:pt x="348" y="251"/>
                  </a:lnTo>
                  <a:lnTo>
                    <a:pt x="347" y="251"/>
                  </a:lnTo>
                  <a:lnTo>
                    <a:pt x="347" y="250"/>
                  </a:lnTo>
                  <a:lnTo>
                    <a:pt x="346" y="249"/>
                  </a:lnTo>
                  <a:lnTo>
                    <a:pt x="346" y="248"/>
                  </a:lnTo>
                  <a:lnTo>
                    <a:pt x="346" y="247"/>
                  </a:lnTo>
                  <a:lnTo>
                    <a:pt x="345" y="245"/>
                  </a:lnTo>
                  <a:lnTo>
                    <a:pt x="345" y="244"/>
                  </a:lnTo>
                  <a:lnTo>
                    <a:pt x="344" y="244"/>
                  </a:lnTo>
                  <a:lnTo>
                    <a:pt x="344" y="243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2" y="241"/>
                  </a:lnTo>
                  <a:lnTo>
                    <a:pt x="342" y="240"/>
                  </a:lnTo>
                  <a:lnTo>
                    <a:pt x="343" y="240"/>
                  </a:lnTo>
                  <a:lnTo>
                    <a:pt x="343" y="239"/>
                  </a:lnTo>
                  <a:lnTo>
                    <a:pt x="347" y="245"/>
                  </a:lnTo>
                  <a:lnTo>
                    <a:pt x="349" y="250"/>
                  </a:lnTo>
                  <a:lnTo>
                    <a:pt x="352" y="252"/>
                  </a:lnTo>
                  <a:lnTo>
                    <a:pt x="352" y="251"/>
                  </a:lnTo>
                  <a:lnTo>
                    <a:pt x="353" y="251"/>
                  </a:lnTo>
                  <a:lnTo>
                    <a:pt x="353" y="252"/>
                  </a:lnTo>
                  <a:lnTo>
                    <a:pt x="353" y="252"/>
                  </a:lnTo>
                  <a:lnTo>
                    <a:pt x="353" y="253"/>
                  </a:lnTo>
                  <a:lnTo>
                    <a:pt x="354" y="254"/>
                  </a:lnTo>
                  <a:lnTo>
                    <a:pt x="355" y="255"/>
                  </a:lnTo>
                  <a:lnTo>
                    <a:pt x="356" y="256"/>
                  </a:lnTo>
                  <a:lnTo>
                    <a:pt x="356" y="257"/>
                  </a:lnTo>
                  <a:lnTo>
                    <a:pt x="356" y="258"/>
                  </a:lnTo>
                  <a:lnTo>
                    <a:pt x="357" y="259"/>
                  </a:lnTo>
                  <a:lnTo>
                    <a:pt x="355" y="264"/>
                  </a:lnTo>
                  <a:lnTo>
                    <a:pt x="355" y="265"/>
                  </a:lnTo>
                  <a:lnTo>
                    <a:pt x="354" y="266"/>
                  </a:lnTo>
                  <a:lnTo>
                    <a:pt x="353" y="268"/>
                  </a:lnTo>
                  <a:lnTo>
                    <a:pt x="354" y="268"/>
                  </a:lnTo>
                  <a:lnTo>
                    <a:pt x="356" y="269"/>
                  </a:lnTo>
                  <a:lnTo>
                    <a:pt x="356" y="268"/>
                  </a:lnTo>
                  <a:lnTo>
                    <a:pt x="356" y="268"/>
                  </a:lnTo>
                  <a:lnTo>
                    <a:pt x="357" y="268"/>
                  </a:lnTo>
                  <a:lnTo>
                    <a:pt x="357" y="267"/>
                  </a:lnTo>
                  <a:lnTo>
                    <a:pt x="357" y="266"/>
                  </a:lnTo>
                  <a:lnTo>
                    <a:pt x="358" y="266"/>
                  </a:lnTo>
                  <a:lnTo>
                    <a:pt x="357" y="265"/>
                  </a:lnTo>
                  <a:lnTo>
                    <a:pt x="357" y="265"/>
                  </a:lnTo>
                  <a:lnTo>
                    <a:pt x="357" y="264"/>
                  </a:lnTo>
                  <a:lnTo>
                    <a:pt x="358" y="264"/>
                  </a:lnTo>
                  <a:lnTo>
                    <a:pt x="358" y="263"/>
                  </a:lnTo>
                  <a:lnTo>
                    <a:pt x="359" y="263"/>
                  </a:lnTo>
                  <a:lnTo>
                    <a:pt x="360" y="263"/>
                  </a:lnTo>
                  <a:lnTo>
                    <a:pt x="360" y="262"/>
                  </a:lnTo>
                  <a:lnTo>
                    <a:pt x="360" y="262"/>
                  </a:lnTo>
                  <a:lnTo>
                    <a:pt x="361" y="262"/>
                  </a:lnTo>
                  <a:lnTo>
                    <a:pt x="361" y="261"/>
                  </a:lnTo>
                  <a:lnTo>
                    <a:pt x="362" y="261"/>
                  </a:lnTo>
                  <a:lnTo>
                    <a:pt x="362" y="260"/>
                  </a:lnTo>
                  <a:lnTo>
                    <a:pt x="362" y="259"/>
                  </a:lnTo>
                  <a:lnTo>
                    <a:pt x="363" y="258"/>
                  </a:lnTo>
                  <a:lnTo>
                    <a:pt x="363" y="257"/>
                  </a:lnTo>
                  <a:lnTo>
                    <a:pt x="364" y="257"/>
                  </a:lnTo>
                  <a:lnTo>
                    <a:pt x="364" y="256"/>
                  </a:lnTo>
                  <a:lnTo>
                    <a:pt x="365" y="256"/>
                  </a:lnTo>
                  <a:lnTo>
                    <a:pt x="365" y="255"/>
                  </a:lnTo>
                  <a:lnTo>
                    <a:pt x="366" y="255"/>
                  </a:lnTo>
                  <a:lnTo>
                    <a:pt x="366" y="254"/>
                  </a:lnTo>
                  <a:lnTo>
                    <a:pt x="367" y="253"/>
                  </a:lnTo>
                  <a:lnTo>
                    <a:pt x="368" y="252"/>
                  </a:lnTo>
                  <a:lnTo>
                    <a:pt x="369" y="252"/>
                  </a:lnTo>
                  <a:lnTo>
                    <a:pt x="370" y="252"/>
                  </a:lnTo>
                  <a:lnTo>
                    <a:pt x="370" y="252"/>
                  </a:lnTo>
                  <a:lnTo>
                    <a:pt x="371" y="252"/>
                  </a:lnTo>
                  <a:lnTo>
                    <a:pt x="371" y="253"/>
                  </a:lnTo>
                  <a:lnTo>
                    <a:pt x="372" y="253"/>
                  </a:lnTo>
                  <a:lnTo>
                    <a:pt x="372" y="254"/>
                  </a:lnTo>
                  <a:lnTo>
                    <a:pt x="372" y="255"/>
                  </a:lnTo>
                  <a:lnTo>
                    <a:pt x="373" y="255"/>
                  </a:lnTo>
                  <a:lnTo>
                    <a:pt x="375" y="251"/>
                  </a:lnTo>
                  <a:lnTo>
                    <a:pt x="380" y="247"/>
                  </a:lnTo>
                  <a:lnTo>
                    <a:pt x="383" y="239"/>
                  </a:lnTo>
                  <a:lnTo>
                    <a:pt x="392" y="239"/>
                  </a:lnTo>
                  <a:lnTo>
                    <a:pt x="392" y="239"/>
                  </a:lnTo>
                  <a:lnTo>
                    <a:pt x="390" y="238"/>
                  </a:lnTo>
                  <a:lnTo>
                    <a:pt x="389" y="238"/>
                  </a:lnTo>
                  <a:lnTo>
                    <a:pt x="389" y="237"/>
                  </a:lnTo>
                  <a:lnTo>
                    <a:pt x="388" y="237"/>
                  </a:lnTo>
                  <a:lnTo>
                    <a:pt x="389" y="236"/>
                  </a:lnTo>
                  <a:lnTo>
                    <a:pt x="389" y="235"/>
                  </a:lnTo>
                  <a:lnTo>
                    <a:pt x="388" y="235"/>
                  </a:lnTo>
                  <a:lnTo>
                    <a:pt x="387" y="235"/>
                  </a:lnTo>
                  <a:lnTo>
                    <a:pt x="387" y="234"/>
                  </a:lnTo>
                  <a:lnTo>
                    <a:pt x="388" y="235"/>
                  </a:lnTo>
                  <a:lnTo>
                    <a:pt x="388" y="234"/>
                  </a:lnTo>
                  <a:lnTo>
                    <a:pt x="389" y="232"/>
                  </a:lnTo>
                  <a:lnTo>
                    <a:pt x="389" y="231"/>
                  </a:lnTo>
                  <a:lnTo>
                    <a:pt x="390" y="231"/>
                  </a:lnTo>
                  <a:lnTo>
                    <a:pt x="391" y="231"/>
                  </a:lnTo>
                  <a:lnTo>
                    <a:pt x="392" y="231"/>
                  </a:lnTo>
                  <a:lnTo>
                    <a:pt x="393" y="231"/>
                  </a:lnTo>
                  <a:lnTo>
                    <a:pt x="394" y="231"/>
                  </a:lnTo>
                  <a:lnTo>
                    <a:pt x="394" y="230"/>
                  </a:lnTo>
                  <a:lnTo>
                    <a:pt x="395" y="231"/>
                  </a:lnTo>
                  <a:lnTo>
                    <a:pt x="396" y="231"/>
                  </a:lnTo>
                  <a:lnTo>
                    <a:pt x="397" y="231"/>
                  </a:lnTo>
                  <a:lnTo>
                    <a:pt x="398" y="231"/>
                  </a:lnTo>
                  <a:lnTo>
                    <a:pt x="399" y="230"/>
                  </a:lnTo>
                  <a:lnTo>
                    <a:pt x="400" y="230"/>
                  </a:lnTo>
                  <a:lnTo>
                    <a:pt x="400" y="231"/>
                  </a:lnTo>
                  <a:lnTo>
                    <a:pt x="401" y="230"/>
                  </a:lnTo>
                  <a:lnTo>
                    <a:pt x="407" y="228"/>
                  </a:lnTo>
                  <a:lnTo>
                    <a:pt x="409" y="228"/>
                  </a:lnTo>
                  <a:lnTo>
                    <a:pt x="410" y="228"/>
                  </a:lnTo>
                  <a:lnTo>
                    <a:pt x="410" y="227"/>
                  </a:lnTo>
                  <a:lnTo>
                    <a:pt x="411" y="227"/>
                  </a:lnTo>
                  <a:lnTo>
                    <a:pt x="411" y="226"/>
                  </a:lnTo>
                  <a:lnTo>
                    <a:pt x="412" y="226"/>
                  </a:lnTo>
                  <a:lnTo>
                    <a:pt x="413" y="226"/>
                  </a:lnTo>
                  <a:lnTo>
                    <a:pt x="413" y="225"/>
                  </a:lnTo>
                  <a:lnTo>
                    <a:pt x="412" y="224"/>
                  </a:lnTo>
                  <a:lnTo>
                    <a:pt x="411" y="223"/>
                  </a:lnTo>
                  <a:lnTo>
                    <a:pt x="411" y="222"/>
                  </a:lnTo>
                  <a:lnTo>
                    <a:pt x="409" y="222"/>
                  </a:lnTo>
                  <a:lnTo>
                    <a:pt x="409" y="222"/>
                  </a:lnTo>
                  <a:lnTo>
                    <a:pt x="409" y="221"/>
                  </a:lnTo>
                  <a:lnTo>
                    <a:pt x="408" y="221"/>
                  </a:lnTo>
                  <a:lnTo>
                    <a:pt x="408" y="220"/>
                  </a:lnTo>
                  <a:lnTo>
                    <a:pt x="407" y="220"/>
                  </a:lnTo>
                  <a:lnTo>
                    <a:pt x="406" y="221"/>
                  </a:lnTo>
                  <a:lnTo>
                    <a:pt x="404" y="220"/>
                  </a:lnTo>
                  <a:lnTo>
                    <a:pt x="403" y="220"/>
                  </a:lnTo>
                  <a:lnTo>
                    <a:pt x="402" y="219"/>
                  </a:lnTo>
                  <a:lnTo>
                    <a:pt x="401" y="219"/>
                  </a:lnTo>
                  <a:lnTo>
                    <a:pt x="401" y="218"/>
                  </a:lnTo>
                  <a:lnTo>
                    <a:pt x="400" y="218"/>
                  </a:lnTo>
                  <a:lnTo>
                    <a:pt x="396" y="217"/>
                  </a:lnTo>
                  <a:lnTo>
                    <a:pt x="396" y="217"/>
                  </a:lnTo>
                  <a:lnTo>
                    <a:pt x="395" y="217"/>
                  </a:lnTo>
                  <a:lnTo>
                    <a:pt x="394" y="217"/>
                  </a:lnTo>
                  <a:lnTo>
                    <a:pt x="393" y="217"/>
                  </a:lnTo>
                  <a:lnTo>
                    <a:pt x="392" y="217"/>
                  </a:lnTo>
                  <a:lnTo>
                    <a:pt x="391" y="217"/>
                  </a:lnTo>
                  <a:lnTo>
                    <a:pt x="391" y="218"/>
                  </a:lnTo>
                  <a:lnTo>
                    <a:pt x="390" y="218"/>
                  </a:lnTo>
                  <a:lnTo>
                    <a:pt x="390" y="219"/>
                  </a:lnTo>
                  <a:lnTo>
                    <a:pt x="390" y="220"/>
                  </a:lnTo>
                  <a:lnTo>
                    <a:pt x="389" y="220"/>
                  </a:lnTo>
                  <a:lnTo>
                    <a:pt x="389" y="219"/>
                  </a:lnTo>
                  <a:lnTo>
                    <a:pt x="388" y="219"/>
                  </a:lnTo>
                  <a:lnTo>
                    <a:pt x="385" y="217"/>
                  </a:lnTo>
                  <a:lnTo>
                    <a:pt x="384" y="218"/>
                  </a:lnTo>
                  <a:lnTo>
                    <a:pt x="383" y="219"/>
                  </a:lnTo>
                  <a:lnTo>
                    <a:pt x="384" y="219"/>
                  </a:lnTo>
                  <a:lnTo>
                    <a:pt x="384" y="220"/>
                  </a:lnTo>
                  <a:lnTo>
                    <a:pt x="384" y="221"/>
                  </a:lnTo>
                  <a:lnTo>
                    <a:pt x="383" y="221"/>
                  </a:lnTo>
                  <a:lnTo>
                    <a:pt x="384" y="220"/>
                  </a:lnTo>
                  <a:lnTo>
                    <a:pt x="383" y="220"/>
                  </a:lnTo>
                  <a:lnTo>
                    <a:pt x="383" y="219"/>
                  </a:lnTo>
                  <a:lnTo>
                    <a:pt x="383" y="218"/>
                  </a:lnTo>
                  <a:lnTo>
                    <a:pt x="383" y="218"/>
                  </a:lnTo>
                  <a:lnTo>
                    <a:pt x="383" y="219"/>
                  </a:lnTo>
                  <a:lnTo>
                    <a:pt x="383" y="220"/>
                  </a:lnTo>
                  <a:lnTo>
                    <a:pt x="383" y="220"/>
                  </a:lnTo>
                  <a:lnTo>
                    <a:pt x="383" y="219"/>
                  </a:lnTo>
                  <a:lnTo>
                    <a:pt x="383" y="218"/>
                  </a:lnTo>
                  <a:lnTo>
                    <a:pt x="383" y="217"/>
                  </a:lnTo>
                  <a:lnTo>
                    <a:pt x="383" y="217"/>
                  </a:lnTo>
                  <a:lnTo>
                    <a:pt x="383" y="215"/>
                  </a:lnTo>
                  <a:lnTo>
                    <a:pt x="383" y="214"/>
                  </a:lnTo>
                  <a:lnTo>
                    <a:pt x="382" y="214"/>
                  </a:lnTo>
                  <a:lnTo>
                    <a:pt x="381" y="214"/>
                  </a:lnTo>
                  <a:lnTo>
                    <a:pt x="380" y="213"/>
                  </a:lnTo>
                  <a:lnTo>
                    <a:pt x="379" y="213"/>
                  </a:lnTo>
                  <a:lnTo>
                    <a:pt x="379" y="212"/>
                  </a:lnTo>
                  <a:lnTo>
                    <a:pt x="378" y="212"/>
                  </a:lnTo>
                  <a:lnTo>
                    <a:pt x="378" y="212"/>
                  </a:lnTo>
                  <a:lnTo>
                    <a:pt x="377" y="212"/>
                  </a:lnTo>
                  <a:lnTo>
                    <a:pt x="376" y="211"/>
                  </a:lnTo>
                  <a:lnTo>
                    <a:pt x="375" y="211"/>
                  </a:lnTo>
                  <a:lnTo>
                    <a:pt x="374" y="211"/>
                  </a:lnTo>
                  <a:lnTo>
                    <a:pt x="373" y="211"/>
                  </a:lnTo>
                  <a:lnTo>
                    <a:pt x="372" y="211"/>
                  </a:lnTo>
                  <a:lnTo>
                    <a:pt x="372" y="212"/>
                  </a:lnTo>
                  <a:lnTo>
                    <a:pt x="371" y="212"/>
                  </a:lnTo>
                  <a:lnTo>
                    <a:pt x="371" y="211"/>
                  </a:lnTo>
                  <a:lnTo>
                    <a:pt x="370" y="211"/>
                  </a:lnTo>
                  <a:lnTo>
                    <a:pt x="370" y="212"/>
                  </a:lnTo>
                  <a:lnTo>
                    <a:pt x="370" y="212"/>
                  </a:lnTo>
                  <a:lnTo>
                    <a:pt x="369" y="212"/>
                  </a:lnTo>
                  <a:lnTo>
                    <a:pt x="368" y="212"/>
                  </a:lnTo>
                  <a:lnTo>
                    <a:pt x="367" y="212"/>
                  </a:lnTo>
                  <a:lnTo>
                    <a:pt x="367" y="212"/>
                  </a:lnTo>
                  <a:lnTo>
                    <a:pt x="367" y="213"/>
                  </a:lnTo>
                  <a:lnTo>
                    <a:pt x="367" y="214"/>
                  </a:lnTo>
                  <a:lnTo>
                    <a:pt x="366" y="214"/>
                  </a:lnTo>
                  <a:lnTo>
                    <a:pt x="366" y="213"/>
                  </a:lnTo>
                  <a:lnTo>
                    <a:pt x="366" y="212"/>
                  </a:lnTo>
                  <a:lnTo>
                    <a:pt x="366" y="212"/>
                  </a:lnTo>
                  <a:lnTo>
                    <a:pt x="364" y="212"/>
                  </a:lnTo>
                  <a:lnTo>
                    <a:pt x="363" y="211"/>
                  </a:lnTo>
                  <a:lnTo>
                    <a:pt x="362" y="211"/>
                  </a:lnTo>
                  <a:lnTo>
                    <a:pt x="361" y="211"/>
                  </a:lnTo>
                  <a:lnTo>
                    <a:pt x="360" y="211"/>
                  </a:lnTo>
                  <a:lnTo>
                    <a:pt x="360" y="211"/>
                  </a:lnTo>
                  <a:lnTo>
                    <a:pt x="359" y="211"/>
                  </a:lnTo>
                  <a:lnTo>
                    <a:pt x="359" y="212"/>
                  </a:lnTo>
                  <a:lnTo>
                    <a:pt x="358" y="212"/>
                  </a:lnTo>
                  <a:lnTo>
                    <a:pt x="358" y="211"/>
                  </a:lnTo>
                  <a:lnTo>
                    <a:pt x="357" y="211"/>
                  </a:lnTo>
                  <a:lnTo>
                    <a:pt x="356" y="211"/>
                  </a:lnTo>
                  <a:lnTo>
                    <a:pt x="356" y="210"/>
                  </a:lnTo>
                  <a:lnTo>
                    <a:pt x="356" y="210"/>
                  </a:lnTo>
                  <a:lnTo>
                    <a:pt x="355" y="210"/>
                  </a:lnTo>
                  <a:lnTo>
                    <a:pt x="355" y="211"/>
                  </a:lnTo>
                  <a:lnTo>
                    <a:pt x="355" y="212"/>
                  </a:lnTo>
                  <a:lnTo>
                    <a:pt x="354" y="212"/>
                  </a:lnTo>
                  <a:lnTo>
                    <a:pt x="353" y="212"/>
                  </a:lnTo>
                  <a:lnTo>
                    <a:pt x="352" y="212"/>
                  </a:lnTo>
                  <a:lnTo>
                    <a:pt x="352" y="213"/>
                  </a:lnTo>
                  <a:lnTo>
                    <a:pt x="351" y="213"/>
                  </a:lnTo>
                  <a:lnTo>
                    <a:pt x="352" y="212"/>
                  </a:lnTo>
                  <a:lnTo>
                    <a:pt x="351" y="211"/>
                  </a:lnTo>
                  <a:lnTo>
                    <a:pt x="351" y="210"/>
                  </a:lnTo>
                  <a:lnTo>
                    <a:pt x="351" y="209"/>
                  </a:lnTo>
                  <a:lnTo>
                    <a:pt x="351" y="208"/>
                  </a:lnTo>
                  <a:lnTo>
                    <a:pt x="351" y="206"/>
                  </a:lnTo>
                  <a:lnTo>
                    <a:pt x="350" y="206"/>
                  </a:lnTo>
                  <a:lnTo>
                    <a:pt x="350" y="206"/>
                  </a:lnTo>
                  <a:lnTo>
                    <a:pt x="351" y="206"/>
                  </a:lnTo>
                  <a:lnTo>
                    <a:pt x="352" y="205"/>
                  </a:lnTo>
                  <a:lnTo>
                    <a:pt x="352" y="204"/>
                  </a:lnTo>
                  <a:lnTo>
                    <a:pt x="356" y="202"/>
                  </a:lnTo>
                  <a:lnTo>
                    <a:pt x="356" y="201"/>
                  </a:lnTo>
                  <a:lnTo>
                    <a:pt x="355" y="200"/>
                  </a:lnTo>
                  <a:lnTo>
                    <a:pt x="354" y="199"/>
                  </a:lnTo>
                  <a:lnTo>
                    <a:pt x="354" y="199"/>
                  </a:lnTo>
                  <a:lnTo>
                    <a:pt x="354" y="198"/>
                  </a:lnTo>
                  <a:lnTo>
                    <a:pt x="353" y="198"/>
                  </a:lnTo>
                  <a:lnTo>
                    <a:pt x="353" y="197"/>
                  </a:lnTo>
                  <a:lnTo>
                    <a:pt x="351" y="197"/>
                  </a:lnTo>
                  <a:lnTo>
                    <a:pt x="351" y="199"/>
                  </a:lnTo>
                  <a:lnTo>
                    <a:pt x="351" y="200"/>
                  </a:lnTo>
                  <a:lnTo>
                    <a:pt x="350" y="200"/>
                  </a:lnTo>
                  <a:lnTo>
                    <a:pt x="349" y="200"/>
                  </a:lnTo>
                  <a:lnTo>
                    <a:pt x="348" y="200"/>
                  </a:lnTo>
                  <a:lnTo>
                    <a:pt x="348" y="199"/>
                  </a:lnTo>
                  <a:lnTo>
                    <a:pt x="347" y="199"/>
                  </a:lnTo>
                  <a:lnTo>
                    <a:pt x="347" y="199"/>
                  </a:lnTo>
                  <a:lnTo>
                    <a:pt x="347" y="198"/>
                  </a:lnTo>
                  <a:lnTo>
                    <a:pt x="347" y="197"/>
                  </a:lnTo>
                  <a:lnTo>
                    <a:pt x="347" y="196"/>
                  </a:lnTo>
                  <a:lnTo>
                    <a:pt x="347" y="194"/>
                  </a:lnTo>
                  <a:lnTo>
                    <a:pt x="347" y="193"/>
                  </a:lnTo>
                  <a:lnTo>
                    <a:pt x="347" y="192"/>
                  </a:lnTo>
                  <a:lnTo>
                    <a:pt x="347" y="191"/>
                  </a:lnTo>
                  <a:lnTo>
                    <a:pt x="346" y="191"/>
                  </a:lnTo>
                  <a:lnTo>
                    <a:pt x="346" y="190"/>
                  </a:lnTo>
                  <a:lnTo>
                    <a:pt x="347" y="190"/>
                  </a:lnTo>
                  <a:lnTo>
                    <a:pt x="347" y="189"/>
                  </a:lnTo>
                  <a:lnTo>
                    <a:pt x="346" y="189"/>
                  </a:lnTo>
                  <a:lnTo>
                    <a:pt x="346" y="188"/>
                  </a:lnTo>
                  <a:lnTo>
                    <a:pt x="345" y="187"/>
                  </a:lnTo>
                  <a:lnTo>
                    <a:pt x="345" y="186"/>
                  </a:lnTo>
                  <a:lnTo>
                    <a:pt x="344" y="186"/>
                  </a:lnTo>
                  <a:lnTo>
                    <a:pt x="343" y="186"/>
                  </a:lnTo>
                  <a:lnTo>
                    <a:pt x="343" y="185"/>
                  </a:lnTo>
                  <a:lnTo>
                    <a:pt x="343" y="185"/>
                  </a:lnTo>
                  <a:lnTo>
                    <a:pt x="342" y="186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0" y="187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40" y="187"/>
                  </a:lnTo>
                  <a:lnTo>
                    <a:pt x="340" y="186"/>
                  </a:lnTo>
                  <a:lnTo>
                    <a:pt x="341" y="186"/>
                  </a:lnTo>
                  <a:lnTo>
                    <a:pt x="341" y="186"/>
                  </a:lnTo>
                  <a:lnTo>
                    <a:pt x="341" y="185"/>
                  </a:lnTo>
                  <a:lnTo>
                    <a:pt x="340" y="185"/>
                  </a:lnTo>
                  <a:lnTo>
                    <a:pt x="340" y="184"/>
                  </a:lnTo>
                  <a:lnTo>
                    <a:pt x="339" y="184"/>
                  </a:lnTo>
                  <a:lnTo>
                    <a:pt x="339" y="185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8" y="185"/>
                  </a:lnTo>
                  <a:lnTo>
                    <a:pt x="338" y="184"/>
                  </a:lnTo>
                  <a:lnTo>
                    <a:pt x="339" y="184"/>
                  </a:lnTo>
                  <a:lnTo>
                    <a:pt x="339" y="183"/>
                  </a:lnTo>
                  <a:lnTo>
                    <a:pt x="340" y="183"/>
                  </a:lnTo>
                  <a:lnTo>
                    <a:pt x="340" y="184"/>
                  </a:lnTo>
                  <a:lnTo>
                    <a:pt x="341" y="183"/>
                  </a:lnTo>
                  <a:lnTo>
                    <a:pt x="341" y="183"/>
                  </a:lnTo>
                  <a:lnTo>
                    <a:pt x="342" y="183"/>
                  </a:lnTo>
                  <a:lnTo>
                    <a:pt x="343" y="183"/>
                  </a:lnTo>
                  <a:lnTo>
                    <a:pt x="342" y="182"/>
                  </a:lnTo>
                  <a:lnTo>
                    <a:pt x="342" y="179"/>
                  </a:lnTo>
                  <a:lnTo>
                    <a:pt x="341" y="178"/>
                  </a:lnTo>
                  <a:lnTo>
                    <a:pt x="341" y="177"/>
                  </a:lnTo>
                  <a:lnTo>
                    <a:pt x="341" y="176"/>
                  </a:lnTo>
                  <a:lnTo>
                    <a:pt x="340" y="176"/>
                  </a:lnTo>
                  <a:lnTo>
                    <a:pt x="340" y="175"/>
                  </a:lnTo>
                  <a:lnTo>
                    <a:pt x="339" y="174"/>
                  </a:lnTo>
                  <a:lnTo>
                    <a:pt x="339" y="173"/>
                  </a:lnTo>
                  <a:lnTo>
                    <a:pt x="339" y="172"/>
                  </a:lnTo>
                  <a:lnTo>
                    <a:pt x="339" y="170"/>
                  </a:lnTo>
                  <a:lnTo>
                    <a:pt x="339" y="169"/>
                  </a:lnTo>
                  <a:lnTo>
                    <a:pt x="339" y="167"/>
                  </a:lnTo>
                  <a:lnTo>
                    <a:pt x="340" y="167"/>
                  </a:lnTo>
                  <a:lnTo>
                    <a:pt x="340" y="166"/>
                  </a:lnTo>
                  <a:lnTo>
                    <a:pt x="340" y="164"/>
                  </a:lnTo>
                  <a:lnTo>
                    <a:pt x="339" y="164"/>
                  </a:lnTo>
                  <a:lnTo>
                    <a:pt x="339" y="163"/>
                  </a:lnTo>
                  <a:lnTo>
                    <a:pt x="340" y="163"/>
                  </a:lnTo>
                  <a:lnTo>
                    <a:pt x="340" y="162"/>
                  </a:lnTo>
                  <a:lnTo>
                    <a:pt x="339" y="161"/>
                  </a:lnTo>
                  <a:lnTo>
                    <a:pt x="339" y="160"/>
                  </a:lnTo>
                  <a:lnTo>
                    <a:pt x="339" y="160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37" y="160"/>
                  </a:lnTo>
                  <a:lnTo>
                    <a:pt x="336" y="160"/>
                  </a:lnTo>
                  <a:lnTo>
                    <a:pt x="337" y="161"/>
                  </a:lnTo>
                  <a:lnTo>
                    <a:pt x="338" y="161"/>
                  </a:lnTo>
                  <a:lnTo>
                    <a:pt x="337" y="162"/>
                  </a:lnTo>
                  <a:lnTo>
                    <a:pt x="337" y="161"/>
                  </a:lnTo>
                  <a:lnTo>
                    <a:pt x="336" y="161"/>
                  </a:lnTo>
                  <a:lnTo>
                    <a:pt x="335" y="161"/>
                  </a:lnTo>
                  <a:lnTo>
                    <a:pt x="335" y="160"/>
                  </a:lnTo>
                  <a:lnTo>
                    <a:pt x="335" y="160"/>
                  </a:lnTo>
                  <a:lnTo>
                    <a:pt x="336" y="160"/>
                  </a:lnTo>
                  <a:lnTo>
                    <a:pt x="334" y="160"/>
                  </a:lnTo>
                  <a:lnTo>
                    <a:pt x="334" y="160"/>
                  </a:lnTo>
                  <a:lnTo>
                    <a:pt x="333" y="160"/>
                  </a:lnTo>
                  <a:lnTo>
                    <a:pt x="333" y="160"/>
                  </a:lnTo>
                  <a:lnTo>
                    <a:pt x="332" y="160"/>
                  </a:lnTo>
                  <a:lnTo>
                    <a:pt x="333" y="160"/>
                  </a:lnTo>
                  <a:lnTo>
                    <a:pt x="334" y="160"/>
                  </a:lnTo>
                  <a:lnTo>
                    <a:pt x="333" y="160"/>
                  </a:lnTo>
                  <a:lnTo>
                    <a:pt x="332" y="160"/>
                  </a:lnTo>
                  <a:lnTo>
                    <a:pt x="331" y="160"/>
                  </a:lnTo>
                  <a:lnTo>
                    <a:pt x="330" y="160"/>
                  </a:lnTo>
                  <a:lnTo>
                    <a:pt x="330" y="160"/>
                  </a:lnTo>
                  <a:lnTo>
                    <a:pt x="329" y="160"/>
                  </a:lnTo>
                  <a:lnTo>
                    <a:pt x="330" y="160"/>
                  </a:lnTo>
                  <a:lnTo>
                    <a:pt x="329" y="160"/>
                  </a:lnTo>
                  <a:lnTo>
                    <a:pt x="329" y="162"/>
                  </a:lnTo>
                  <a:lnTo>
                    <a:pt x="328" y="163"/>
                  </a:lnTo>
                  <a:lnTo>
                    <a:pt x="328" y="164"/>
                  </a:lnTo>
                  <a:lnTo>
                    <a:pt x="327" y="163"/>
                  </a:lnTo>
                  <a:lnTo>
                    <a:pt x="327" y="162"/>
                  </a:lnTo>
                  <a:lnTo>
                    <a:pt x="328" y="162"/>
                  </a:lnTo>
                  <a:lnTo>
                    <a:pt x="328" y="161"/>
                  </a:lnTo>
                  <a:lnTo>
                    <a:pt x="328" y="160"/>
                  </a:lnTo>
                  <a:lnTo>
                    <a:pt x="328" y="160"/>
                  </a:lnTo>
                  <a:lnTo>
                    <a:pt x="328" y="160"/>
                  </a:lnTo>
                  <a:lnTo>
                    <a:pt x="329" y="160"/>
                  </a:lnTo>
                  <a:lnTo>
                    <a:pt x="329" y="159"/>
                  </a:lnTo>
                  <a:lnTo>
                    <a:pt x="328" y="158"/>
                  </a:lnTo>
                  <a:lnTo>
                    <a:pt x="327" y="158"/>
                  </a:lnTo>
                  <a:lnTo>
                    <a:pt x="328" y="157"/>
                  </a:lnTo>
                  <a:lnTo>
                    <a:pt x="327" y="157"/>
                  </a:lnTo>
                  <a:lnTo>
                    <a:pt x="326" y="157"/>
                  </a:lnTo>
                  <a:lnTo>
                    <a:pt x="325" y="157"/>
                  </a:lnTo>
                  <a:lnTo>
                    <a:pt x="325" y="156"/>
                  </a:lnTo>
                  <a:lnTo>
                    <a:pt x="324" y="156"/>
                  </a:lnTo>
                  <a:lnTo>
                    <a:pt x="324" y="155"/>
                  </a:lnTo>
                  <a:lnTo>
                    <a:pt x="325" y="155"/>
                  </a:lnTo>
                  <a:lnTo>
                    <a:pt x="325" y="156"/>
                  </a:lnTo>
                  <a:lnTo>
                    <a:pt x="326" y="156"/>
                  </a:lnTo>
                  <a:lnTo>
                    <a:pt x="327" y="156"/>
                  </a:lnTo>
                  <a:lnTo>
                    <a:pt x="328" y="156"/>
                  </a:lnTo>
                  <a:lnTo>
                    <a:pt x="328" y="157"/>
                  </a:lnTo>
                  <a:lnTo>
                    <a:pt x="329" y="157"/>
                  </a:lnTo>
                  <a:lnTo>
                    <a:pt x="329" y="158"/>
                  </a:lnTo>
                  <a:lnTo>
                    <a:pt x="329" y="159"/>
                  </a:lnTo>
                  <a:lnTo>
                    <a:pt x="330" y="159"/>
                  </a:lnTo>
                  <a:lnTo>
                    <a:pt x="330" y="158"/>
                  </a:lnTo>
                  <a:lnTo>
                    <a:pt x="330" y="158"/>
                  </a:lnTo>
                  <a:lnTo>
                    <a:pt x="331" y="157"/>
                  </a:lnTo>
                  <a:lnTo>
                    <a:pt x="331" y="156"/>
                  </a:lnTo>
                  <a:lnTo>
                    <a:pt x="331" y="155"/>
                  </a:lnTo>
                  <a:lnTo>
                    <a:pt x="330" y="155"/>
                  </a:lnTo>
                  <a:lnTo>
                    <a:pt x="330" y="155"/>
                  </a:lnTo>
                  <a:lnTo>
                    <a:pt x="330" y="154"/>
                  </a:lnTo>
                  <a:lnTo>
                    <a:pt x="329" y="154"/>
                  </a:lnTo>
                  <a:lnTo>
                    <a:pt x="328" y="154"/>
                  </a:lnTo>
                  <a:lnTo>
                    <a:pt x="327" y="153"/>
                  </a:lnTo>
                  <a:lnTo>
                    <a:pt x="326" y="153"/>
                  </a:lnTo>
                  <a:lnTo>
                    <a:pt x="325" y="153"/>
                  </a:lnTo>
                  <a:lnTo>
                    <a:pt x="325" y="152"/>
                  </a:lnTo>
                  <a:lnTo>
                    <a:pt x="326" y="152"/>
                  </a:lnTo>
                  <a:lnTo>
                    <a:pt x="327" y="151"/>
                  </a:lnTo>
                  <a:lnTo>
                    <a:pt x="326" y="149"/>
                  </a:lnTo>
                  <a:lnTo>
                    <a:pt x="325" y="149"/>
                  </a:lnTo>
                  <a:lnTo>
                    <a:pt x="324" y="149"/>
                  </a:lnTo>
                  <a:lnTo>
                    <a:pt x="324" y="148"/>
                  </a:lnTo>
                  <a:lnTo>
                    <a:pt x="324" y="147"/>
                  </a:lnTo>
                  <a:lnTo>
                    <a:pt x="324" y="146"/>
                  </a:lnTo>
                  <a:lnTo>
                    <a:pt x="324" y="146"/>
                  </a:lnTo>
                  <a:lnTo>
                    <a:pt x="324" y="145"/>
                  </a:lnTo>
                  <a:lnTo>
                    <a:pt x="324" y="144"/>
                  </a:lnTo>
                  <a:lnTo>
                    <a:pt x="324" y="143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22" y="142"/>
                  </a:lnTo>
                  <a:lnTo>
                    <a:pt x="321" y="142"/>
                  </a:lnTo>
                  <a:lnTo>
                    <a:pt x="321" y="141"/>
                  </a:lnTo>
                  <a:lnTo>
                    <a:pt x="320" y="141"/>
                  </a:lnTo>
                  <a:lnTo>
                    <a:pt x="320" y="142"/>
                  </a:lnTo>
                  <a:lnTo>
                    <a:pt x="319" y="142"/>
                  </a:lnTo>
                  <a:lnTo>
                    <a:pt x="318" y="142"/>
                  </a:lnTo>
                  <a:lnTo>
                    <a:pt x="318" y="141"/>
                  </a:lnTo>
                  <a:lnTo>
                    <a:pt x="319" y="141"/>
                  </a:lnTo>
                  <a:lnTo>
                    <a:pt x="320" y="141"/>
                  </a:lnTo>
                  <a:lnTo>
                    <a:pt x="320" y="140"/>
                  </a:lnTo>
                  <a:lnTo>
                    <a:pt x="321" y="141"/>
                  </a:lnTo>
                  <a:lnTo>
                    <a:pt x="321" y="140"/>
                  </a:lnTo>
                  <a:lnTo>
                    <a:pt x="321" y="139"/>
                  </a:lnTo>
                  <a:lnTo>
                    <a:pt x="321" y="138"/>
                  </a:lnTo>
                  <a:lnTo>
                    <a:pt x="322" y="139"/>
                  </a:lnTo>
                  <a:lnTo>
                    <a:pt x="322" y="138"/>
                  </a:lnTo>
                  <a:lnTo>
                    <a:pt x="323" y="138"/>
                  </a:lnTo>
                  <a:lnTo>
                    <a:pt x="323" y="138"/>
                  </a:lnTo>
                  <a:lnTo>
                    <a:pt x="324" y="138"/>
                  </a:lnTo>
                  <a:lnTo>
                    <a:pt x="326" y="133"/>
                  </a:lnTo>
                  <a:lnTo>
                    <a:pt x="326" y="132"/>
                  </a:lnTo>
                  <a:lnTo>
                    <a:pt x="332" y="126"/>
                  </a:lnTo>
                  <a:lnTo>
                    <a:pt x="332" y="125"/>
                  </a:lnTo>
                  <a:lnTo>
                    <a:pt x="332" y="124"/>
                  </a:lnTo>
                  <a:lnTo>
                    <a:pt x="332" y="123"/>
                  </a:lnTo>
                  <a:lnTo>
                    <a:pt x="331" y="122"/>
                  </a:lnTo>
                  <a:lnTo>
                    <a:pt x="331" y="121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30" y="119"/>
                  </a:lnTo>
                  <a:lnTo>
                    <a:pt x="330" y="118"/>
                  </a:lnTo>
                  <a:lnTo>
                    <a:pt x="330" y="117"/>
                  </a:lnTo>
                  <a:lnTo>
                    <a:pt x="331" y="116"/>
                  </a:lnTo>
                  <a:lnTo>
                    <a:pt x="332" y="115"/>
                  </a:lnTo>
                  <a:lnTo>
                    <a:pt x="331" y="115"/>
                  </a:lnTo>
                  <a:lnTo>
                    <a:pt x="327" y="115"/>
                  </a:lnTo>
                  <a:lnTo>
                    <a:pt x="326" y="115"/>
                  </a:lnTo>
                  <a:lnTo>
                    <a:pt x="322" y="115"/>
                  </a:lnTo>
                  <a:lnTo>
                    <a:pt x="321" y="115"/>
                  </a:lnTo>
                  <a:lnTo>
                    <a:pt x="321" y="116"/>
                  </a:lnTo>
                  <a:lnTo>
                    <a:pt x="321" y="116"/>
                  </a:lnTo>
                  <a:lnTo>
                    <a:pt x="321" y="117"/>
                  </a:lnTo>
                  <a:lnTo>
                    <a:pt x="320" y="117"/>
                  </a:lnTo>
                  <a:lnTo>
                    <a:pt x="319" y="117"/>
                  </a:lnTo>
                  <a:lnTo>
                    <a:pt x="318" y="117"/>
                  </a:lnTo>
                  <a:lnTo>
                    <a:pt x="317" y="118"/>
                  </a:lnTo>
                  <a:lnTo>
                    <a:pt x="317" y="119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7" y="116"/>
                  </a:lnTo>
                  <a:lnTo>
                    <a:pt x="316" y="115"/>
                  </a:lnTo>
                  <a:lnTo>
                    <a:pt x="316" y="114"/>
                  </a:lnTo>
                  <a:lnTo>
                    <a:pt x="311" y="116"/>
                  </a:lnTo>
                  <a:lnTo>
                    <a:pt x="312" y="116"/>
                  </a:lnTo>
                  <a:lnTo>
                    <a:pt x="311" y="116"/>
                  </a:lnTo>
                  <a:lnTo>
                    <a:pt x="311" y="116"/>
                  </a:lnTo>
                  <a:lnTo>
                    <a:pt x="310" y="116"/>
                  </a:lnTo>
                  <a:lnTo>
                    <a:pt x="309" y="116"/>
                  </a:lnTo>
                  <a:lnTo>
                    <a:pt x="306" y="117"/>
                  </a:lnTo>
                  <a:lnTo>
                    <a:pt x="306" y="119"/>
                  </a:lnTo>
                  <a:lnTo>
                    <a:pt x="304" y="119"/>
                  </a:lnTo>
                  <a:lnTo>
                    <a:pt x="304" y="119"/>
                  </a:lnTo>
                  <a:lnTo>
                    <a:pt x="302" y="119"/>
                  </a:lnTo>
                  <a:lnTo>
                    <a:pt x="301" y="119"/>
                  </a:lnTo>
                  <a:lnTo>
                    <a:pt x="301" y="120"/>
                  </a:lnTo>
                  <a:lnTo>
                    <a:pt x="300" y="120"/>
                  </a:lnTo>
                  <a:lnTo>
                    <a:pt x="300" y="120"/>
                  </a:lnTo>
                  <a:lnTo>
                    <a:pt x="299" y="120"/>
                  </a:lnTo>
                  <a:lnTo>
                    <a:pt x="299" y="121"/>
                  </a:lnTo>
                  <a:lnTo>
                    <a:pt x="298" y="121"/>
                  </a:lnTo>
                  <a:lnTo>
                    <a:pt x="298" y="120"/>
                  </a:lnTo>
                  <a:lnTo>
                    <a:pt x="299" y="120"/>
                  </a:lnTo>
                  <a:lnTo>
                    <a:pt x="299" y="120"/>
                  </a:lnTo>
                  <a:lnTo>
                    <a:pt x="300" y="120"/>
                  </a:lnTo>
                  <a:lnTo>
                    <a:pt x="300" y="119"/>
                  </a:lnTo>
                  <a:lnTo>
                    <a:pt x="299" y="118"/>
                  </a:lnTo>
                  <a:lnTo>
                    <a:pt x="300" y="118"/>
                  </a:lnTo>
                  <a:lnTo>
                    <a:pt x="301" y="117"/>
                  </a:lnTo>
                  <a:lnTo>
                    <a:pt x="301" y="116"/>
                  </a:lnTo>
                  <a:lnTo>
                    <a:pt x="301" y="116"/>
                  </a:lnTo>
                  <a:lnTo>
                    <a:pt x="301" y="115"/>
                  </a:lnTo>
                  <a:lnTo>
                    <a:pt x="298" y="116"/>
                  </a:lnTo>
                  <a:lnTo>
                    <a:pt x="297" y="116"/>
                  </a:lnTo>
                  <a:lnTo>
                    <a:pt x="296" y="116"/>
                  </a:lnTo>
                  <a:lnTo>
                    <a:pt x="294" y="116"/>
                  </a:lnTo>
                  <a:lnTo>
                    <a:pt x="293" y="116"/>
                  </a:lnTo>
                  <a:lnTo>
                    <a:pt x="293" y="116"/>
                  </a:lnTo>
                  <a:lnTo>
                    <a:pt x="292" y="116"/>
                  </a:lnTo>
                  <a:lnTo>
                    <a:pt x="291" y="116"/>
                  </a:lnTo>
                  <a:lnTo>
                    <a:pt x="291" y="115"/>
                  </a:lnTo>
                  <a:lnTo>
                    <a:pt x="290" y="115"/>
                  </a:lnTo>
                  <a:lnTo>
                    <a:pt x="290" y="115"/>
                  </a:lnTo>
                  <a:lnTo>
                    <a:pt x="289" y="115"/>
                  </a:lnTo>
                  <a:lnTo>
                    <a:pt x="289" y="116"/>
                  </a:lnTo>
                  <a:lnTo>
                    <a:pt x="288" y="116"/>
                  </a:lnTo>
                  <a:lnTo>
                    <a:pt x="287" y="116"/>
                  </a:lnTo>
                  <a:lnTo>
                    <a:pt x="286" y="116"/>
                  </a:lnTo>
                  <a:lnTo>
                    <a:pt x="285" y="116"/>
                  </a:lnTo>
                  <a:lnTo>
                    <a:pt x="284" y="116"/>
                  </a:lnTo>
                  <a:lnTo>
                    <a:pt x="285" y="116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7" y="115"/>
                  </a:lnTo>
                  <a:lnTo>
                    <a:pt x="288" y="114"/>
                  </a:lnTo>
                  <a:lnTo>
                    <a:pt x="289" y="114"/>
                  </a:lnTo>
                  <a:lnTo>
                    <a:pt x="290" y="113"/>
                  </a:lnTo>
                  <a:lnTo>
                    <a:pt x="290" y="114"/>
                  </a:lnTo>
                  <a:lnTo>
                    <a:pt x="290" y="114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3" y="111"/>
                  </a:lnTo>
                  <a:lnTo>
                    <a:pt x="293" y="111"/>
                  </a:lnTo>
                  <a:lnTo>
                    <a:pt x="296" y="110"/>
                  </a:lnTo>
                  <a:lnTo>
                    <a:pt x="296" y="109"/>
                  </a:lnTo>
                  <a:lnTo>
                    <a:pt x="297" y="109"/>
                  </a:lnTo>
                  <a:lnTo>
                    <a:pt x="297" y="108"/>
                  </a:lnTo>
                  <a:lnTo>
                    <a:pt x="298" y="108"/>
                  </a:lnTo>
                  <a:lnTo>
                    <a:pt x="299" y="108"/>
                  </a:lnTo>
                  <a:lnTo>
                    <a:pt x="299" y="107"/>
                  </a:lnTo>
                  <a:lnTo>
                    <a:pt x="300" y="107"/>
                  </a:lnTo>
                  <a:lnTo>
                    <a:pt x="300" y="107"/>
                  </a:lnTo>
                  <a:lnTo>
                    <a:pt x="301" y="107"/>
                  </a:lnTo>
                  <a:lnTo>
                    <a:pt x="301" y="106"/>
                  </a:lnTo>
                  <a:lnTo>
                    <a:pt x="302" y="106"/>
                  </a:lnTo>
                  <a:lnTo>
                    <a:pt x="303" y="105"/>
                  </a:lnTo>
                  <a:lnTo>
                    <a:pt x="304" y="104"/>
                  </a:lnTo>
                  <a:lnTo>
                    <a:pt x="304" y="104"/>
                  </a:lnTo>
                  <a:lnTo>
                    <a:pt x="304" y="103"/>
                  </a:lnTo>
                  <a:lnTo>
                    <a:pt x="305" y="102"/>
                  </a:lnTo>
                  <a:lnTo>
                    <a:pt x="306" y="101"/>
                  </a:lnTo>
                  <a:lnTo>
                    <a:pt x="307" y="101"/>
                  </a:lnTo>
                  <a:lnTo>
                    <a:pt x="307" y="100"/>
                  </a:lnTo>
                  <a:lnTo>
                    <a:pt x="308" y="100"/>
                  </a:lnTo>
                  <a:lnTo>
                    <a:pt x="308" y="99"/>
                  </a:lnTo>
                  <a:lnTo>
                    <a:pt x="309" y="99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8" y="97"/>
                  </a:lnTo>
                  <a:lnTo>
                    <a:pt x="309" y="97"/>
                  </a:lnTo>
                  <a:lnTo>
                    <a:pt x="310" y="96"/>
                  </a:lnTo>
                  <a:lnTo>
                    <a:pt x="311" y="96"/>
                  </a:lnTo>
                  <a:lnTo>
                    <a:pt x="311" y="95"/>
                  </a:lnTo>
                  <a:lnTo>
                    <a:pt x="312" y="94"/>
                  </a:lnTo>
                  <a:lnTo>
                    <a:pt x="313" y="93"/>
                  </a:lnTo>
                  <a:lnTo>
                    <a:pt x="314" y="93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7" y="92"/>
                  </a:lnTo>
                  <a:lnTo>
                    <a:pt x="317" y="92"/>
                  </a:lnTo>
                  <a:lnTo>
                    <a:pt x="318" y="92"/>
                  </a:lnTo>
                  <a:lnTo>
                    <a:pt x="319" y="92"/>
                  </a:lnTo>
                  <a:lnTo>
                    <a:pt x="319" y="91"/>
                  </a:lnTo>
                  <a:lnTo>
                    <a:pt x="319" y="90"/>
                  </a:lnTo>
                  <a:lnTo>
                    <a:pt x="320" y="89"/>
                  </a:lnTo>
                  <a:lnTo>
                    <a:pt x="317" y="87"/>
                  </a:lnTo>
                  <a:lnTo>
                    <a:pt x="317" y="86"/>
                  </a:lnTo>
                  <a:lnTo>
                    <a:pt x="316" y="85"/>
                  </a:lnTo>
                  <a:lnTo>
                    <a:pt x="316" y="85"/>
                  </a:lnTo>
                  <a:lnTo>
                    <a:pt x="316" y="84"/>
                  </a:lnTo>
                  <a:lnTo>
                    <a:pt x="316" y="85"/>
                  </a:lnTo>
                  <a:lnTo>
                    <a:pt x="317" y="85"/>
                  </a:lnTo>
                  <a:lnTo>
                    <a:pt x="317" y="84"/>
                  </a:lnTo>
                  <a:lnTo>
                    <a:pt x="320" y="83"/>
                  </a:lnTo>
                  <a:lnTo>
                    <a:pt x="320" y="82"/>
                  </a:lnTo>
                  <a:lnTo>
                    <a:pt x="321" y="82"/>
                  </a:lnTo>
                  <a:lnTo>
                    <a:pt x="321" y="81"/>
                  </a:lnTo>
                  <a:lnTo>
                    <a:pt x="321" y="80"/>
                  </a:lnTo>
                  <a:lnTo>
                    <a:pt x="322" y="80"/>
                  </a:lnTo>
                  <a:lnTo>
                    <a:pt x="322" y="79"/>
                  </a:lnTo>
                  <a:lnTo>
                    <a:pt x="322" y="78"/>
                  </a:lnTo>
                  <a:lnTo>
                    <a:pt x="323" y="78"/>
                  </a:lnTo>
                  <a:lnTo>
                    <a:pt x="324" y="78"/>
                  </a:lnTo>
                  <a:lnTo>
                    <a:pt x="324" y="79"/>
                  </a:lnTo>
                  <a:lnTo>
                    <a:pt x="325" y="77"/>
                  </a:lnTo>
                  <a:lnTo>
                    <a:pt x="325" y="76"/>
                  </a:lnTo>
                  <a:lnTo>
                    <a:pt x="325" y="75"/>
                  </a:lnTo>
                  <a:lnTo>
                    <a:pt x="325" y="74"/>
                  </a:lnTo>
                  <a:lnTo>
                    <a:pt x="326" y="74"/>
                  </a:lnTo>
                  <a:lnTo>
                    <a:pt x="326" y="73"/>
                  </a:lnTo>
                  <a:lnTo>
                    <a:pt x="326" y="72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27" y="70"/>
                  </a:lnTo>
                  <a:lnTo>
                    <a:pt x="327" y="69"/>
                  </a:lnTo>
                  <a:lnTo>
                    <a:pt x="326" y="70"/>
                  </a:lnTo>
                  <a:lnTo>
                    <a:pt x="325" y="71"/>
                  </a:lnTo>
                  <a:lnTo>
                    <a:pt x="325" y="70"/>
                  </a:lnTo>
                  <a:lnTo>
                    <a:pt x="324" y="70"/>
                  </a:lnTo>
                  <a:lnTo>
                    <a:pt x="323" y="69"/>
                  </a:lnTo>
                  <a:lnTo>
                    <a:pt x="323" y="70"/>
                  </a:lnTo>
                  <a:lnTo>
                    <a:pt x="324" y="71"/>
                  </a:lnTo>
                  <a:lnTo>
                    <a:pt x="323" y="71"/>
                  </a:lnTo>
                  <a:lnTo>
                    <a:pt x="322" y="71"/>
                  </a:lnTo>
                  <a:lnTo>
                    <a:pt x="322" y="70"/>
                  </a:lnTo>
                  <a:lnTo>
                    <a:pt x="322" y="69"/>
                  </a:lnTo>
                  <a:lnTo>
                    <a:pt x="323" y="69"/>
                  </a:lnTo>
                  <a:lnTo>
                    <a:pt x="324" y="69"/>
                  </a:lnTo>
                  <a:lnTo>
                    <a:pt x="325" y="69"/>
                  </a:lnTo>
                  <a:lnTo>
                    <a:pt x="325" y="68"/>
                  </a:lnTo>
                  <a:lnTo>
                    <a:pt x="326" y="69"/>
                  </a:lnTo>
                  <a:lnTo>
                    <a:pt x="326" y="68"/>
                  </a:lnTo>
                  <a:lnTo>
                    <a:pt x="326" y="67"/>
                  </a:lnTo>
                  <a:lnTo>
                    <a:pt x="326" y="67"/>
                  </a:lnTo>
                  <a:lnTo>
                    <a:pt x="325" y="66"/>
                  </a:lnTo>
                  <a:lnTo>
                    <a:pt x="325" y="65"/>
                  </a:lnTo>
                  <a:lnTo>
                    <a:pt x="324" y="65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5" y="63"/>
                  </a:lnTo>
                  <a:lnTo>
                    <a:pt x="325" y="62"/>
                  </a:lnTo>
                  <a:lnTo>
                    <a:pt x="324" y="60"/>
                  </a:lnTo>
                  <a:lnTo>
                    <a:pt x="324" y="59"/>
                  </a:lnTo>
                  <a:lnTo>
                    <a:pt x="325" y="59"/>
                  </a:lnTo>
                  <a:lnTo>
                    <a:pt x="326" y="58"/>
                  </a:lnTo>
                  <a:lnTo>
                    <a:pt x="325" y="58"/>
                  </a:lnTo>
                  <a:lnTo>
                    <a:pt x="326" y="57"/>
                  </a:lnTo>
                  <a:lnTo>
                    <a:pt x="327" y="56"/>
                  </a:lnTo>
                  <a:lnTo>
                    <a:pt x="328" y="56"/>
                  </a:lnTo>
                  <a:lnTo>
                    <a:pt x="328" y="55"/>
                  </a:lnTo>
                  <a:lnTo>
                    <a:pt x="329" y="55"/>
                  </a:lnTo>
                  <a:lnTo>
                    <a:pt x="329" y="56"/>
                  </a:lnTo>
                  <a:lnTo>
                    <a:pt x="330" y="56"/>
                  </a:lnTo>
                  <a:lnTo>
                    <a:pt x="330" y="55"/>
                  </a:lnTo>
                  <a:lnTo>
                    <a:pt x="330" y="54"/>
                  </a:lnTo>
                  <a:lnTo>
                    <a:pt x="330" y="54"/>
                  </a:lnTo>
                  <a:lnTo>
                    <a:pt x="330" y="54"/>
                  </a:lnTo>
                  <a:lnTo>
                    <a:pt x="333" y="50"/>
                  </a:lnTo>
                  <a:lnTo>
                    <a:pt x="332" y="50"/>
                  </a:lnTo>
                  <a:lnTo>
                    <a:pt x="331" y="50"/>
                  </a:lnTo>
                  <a:lnTo>
                    <a:pt x="331" y="49"/>
                  </a:lnTo>
                  <a:lnTo>
                    <a:pt x="332" y="49"/>
                  </a:lnTo>
                  <a:lnTo>
                    <a:pt x="332" y="49"/>
                  </a:lnTo>
                  <a:lnTo>
                    <a:pt x="332" y="48"/>
                  </a:lnTo>
                  <a:lnTo>
                    <a:pt x="331" y="48"/>
                  </a:lnTo>
                  <a:lnTo>
                    <a:pt x="331" y="47"/>
                  </a:lnTo>
                  <a:lnTo>
                    <a:pt x="331" y="46"/>
                  </a:lnTo>
                  <a:lnTo>
                    <a:pt x="330" y="46"/>
                  </a:lnTo>
                  <a:lnTo>
                    <a:pt x="330" y="46"/>
                  </a:lnTo>
                  <a:lnTo>
                    <a:pt x="329" y="46"/>
                  </a:lnTo>
                  <a:lnTo>
                    <a:pt x="329" y="45"/>
                  </a:lnTo>
                  <a:lnTo>
                    <a:pt x="329" y="44"/>
                  </a:lnTo>
                  <a:lnTo>
                    <a:pt x="330" y="44"/>
                  </a:lnTo>
                  <a:lnTo>
                    <a:pt x="330" y="44"/>
                  </a:lnTo>
                  <a:lnTo>
                    <a:pt x="330" y="45"/>
                  </a:lnTo>
                  <a:lnTo>
                    <a:pt x="331" y="45"/>
                  </a:lnTo>
                  <a:lnTo>
                    <a:pt x="331" y="46"/>
                  </a:lnTo>
                  <a:lnTo>
                    <a:pt x="332" y="46"/>
                  </a:lnTo>
                  <a:lnTo>
                    <a:pt x="334" y="46"/>
                  </a:lnTo>
                  <a:lnTo>
                    <a:pt x="334" y="45"/>
                  </a:lnTo>
                  <a:lnTo>
                    <a:pt x="335" y="45"/>
                  </a:lnTo>
                  <a:lnTo>
                    <a:pt x="335" y="46"/>
                  </a:lnTo>
                  <a:lnTo>
                    <a:pt x="336" y="46"/>
                  </a:lnTo>
                  <a:lnTo>
                    <a:pt x="336" y="45"/>
                  </a:lnTo>
                  <a:lnTo>
                    <a:pt x="336" y="44"/>
                  </a:lnTo>
                  <a:lnTo>
                    <a:pt x="337" y="44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8" y="43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2" y="41"/>
                  </a:lnTo>
                  <a:lnTo>
                    <a:pt x="341" y="39"/>
                  </a:lnTo>
                  <a:lnTo>
                    <a:pt x="340" y="37"/>
                  </a:lnTo>
                  <a:lnTo>
                    <a:pt x="339" y="37"/>
                  </a:lnTo>
                  <a:lnTo>
                    <a:pt x="339" y="38"/>
                  </a:lnTo>
                  <a:lnTo>
                    <a:pt x="338" y="38"/>
                  </a:lnTo>
                  <a:lnTo>
                    <a:pt x="338" y="37"/>
                  </a:lnTo>
                  <a:lnTo>
                    <a:pt x="338" y="36"/>
                  </a:lnTo>
                  <a:lnTo>
                    <a:pt x="337" y="36"/>
                  </a:lnTo>
                  <a:lnTo>
                    <a:pt x="337" y="37"/>
                  </a:lnTo>
                  <a:lnTo>
                    <a:pt x="336" y="37"/>
                  </a:lnTo>
                  <a:lnTo>
                    <a:pt x="336" y="36"/>
                  </a:lnTo>
                  <a:lnTo>
                    <a:pt x="335" y="36"/>
                  </a:lnTo>
                  <a:lnTo>
                    <a:pt x="335" y="37"/>
                  </a:lnTo>
                  <a:lnTo>
                    <a:pt x="335" y="38"/>
                  </a:lnTo>
                  <a:lnTo>
                    <a:pt x="335" y="39"/>
                  </a:lnTo>
                  <a:lnTo>
                    <a:pt x="335" y="40"/>
                  </a:lnTo>
                  <a:lnTo>
                    <a:pt x="335" y="41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6" y="41"/>
                  </a:lnTo>
                  <a:lnTo>
                    <a:pt x="337" y="41"/>
                  </a:lnTo>
                  <a:lnTo>
                    <a:pt x="336" y="42"/>
                  </a:lnTo>
                  <a:lnTo>
                    <a:pt x="335" y="42"/>
                  </a:lnTo>
                  <a:lnTo>
                    <a:pt x="334" y="42"/>
                  </a:lnTo>
                  <a:lnTo>
                    <a:pt x="334" y="41"/>
                  </a:lnTo>
                  <a:lnTo>
                    <a:pt x="334" y="41"/>
                  </a:lnTo>
                  <a:lnTo>
                    <a:pt x="334" y="40"/>
                  </a:lnTo>
                  <a:lnTo>
                    <a:pt x="333" y="39"/>
                  </a:lnTo>
                  <a:lnTo>
                    <a:pt x="333" y="38"/>
                  </a:lnTo>
                  <a:lnTo>
                    <a:pt x="332" y="38"/>
                  </a:lnTo>
                  <a:lnTo>
                    <a:pt x="331" y="38"/>
                  </a:lnTo>
                  <a:lnTo>
                    <a:pt x="331" y="39"/>
                  </a:lnTo>
                  <a:lnTo>
                    <a:pt x="330" y="39"/>
                  </a:lnTo>
                  <a:lnTo>
                    <a:pt x="330" y="38"/>
                  </a:lnTo>
                  <a:lnTo>
                    <a:pt x="330" y="38"/>
                  </a:lnTo>
                  <a:lnTo>
                    <a:pt x="329" y="38"/>
                  </a:lnTo>
                  <a:lnTo>
                    <a:pt x="328" y="37"/>
                  </a:lnTo>
                  <a:lnTo>
                    <a:pt x="329" y="37"/>
                  </a:lnTo>
                  <a:lnTo>
                    <a:pt x="330" y="37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3" y="37"/>
                  </a:lnTo>
                  <a:lnTo>
                    <a:pt x="333" y="36"/>
                  </a:lnTo>
                  <a:lnTo>
                    <a:pt x="334" y="35"/>
                  </a:lnTo>
                  <a:lnTo>
                    <a:pt x="334" y="34"/>
                  </a:lnTo>
                  <a:lnTo>
                    <a:pt x="333" y="34"/>
                  </a:lnTo>
                  <a:lnTo>
                    <a:pt x="334" y="33"/>
                  </a:lnTo>
                  <a:lnTo>
                    <a:pt x="333" y="32"/>
                  </a:lnTo>
                  <a:lnTo>
                    <a:pt x="333" y="31"/>
                  </a:lnTo>
                  <a:lnTo>
                    <a:pt x="332" y="31"/>
                  </a:lnTo>
                  <a:lnTo>
                    <a:pt x="332" y="30"/>
                  </a:lnTo>
                  <a:lnTo>
                    <a:pt x="331" y="30"/>
                  </a:lnTo>
                  <a:lnTo>
                    <a:pt x="330" y="30"/>
                  </a:lnTo>
                  <a:lnTo>
                    <a:pt x="329" y="29"/>
                  </a:lnTo>
                  <a:lnTo>
                    <a:pt x="328" y="30"/>
                  </a:lnTo>
                  <a:lnTo>
                    <a:pt x="327" y="30"/>
                  </a:lnTo>
                  <a:lnTo>
                    <a:pt x="326" y="30"/>
                  </a:lnTo>
                  <a:lnTo>
                    <a:pt x="324" y="31"/>
                  </a:lnTo>
                  <a:lnTo>
                    <a:pt x="323" y="31"/>
                  </a:lnTo>
                  <a:lnTo>
                    <a:pt x="322" y="31"/>
                  </a:lnTo>
                  <a:lnTo>
                    <a:pt x="321" y="31"/>
                  </a:lnTo>
                  <a:lnTo>
                    <a:pt x="320" y="31"/>
                  </a:lnTo>
                  <a:lnTo>
                    <a:pt x="319" y="31"/>
                  </a:lnTo>
                  <a:lnTo>
                    <a:pt x="317" y="34"/>
                  </a:lnTo>
                  <a:lnTo>
                    <a:pt x="316" y="34"/>
                  </a:lnTo>
                  <a:lnTo>
                    <a:pt x="316" y="34"/>
                  </a:lnTo>
                  <a:lnTo>
                    <a:pt x="315" y="33"/>
                  </a:lnTo>
                  <a:lnTo>
                    <a:pt x="314" y="34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3" y="33"/>
                  </a:lnTo>
                  <a:lnTo>
                    <a:pt x="312" y="33"/>
                  </a:lnTo>
                  <a:lnTo>
                    <a:pt x="311" y="33"/>
                  </a:lnTo>
                  <a:lnTo>
                    <a:pt x="311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3" y="31"/>
                  </a:lnTo>
                  <a:lnTo>
                    <a:pt x="315" y="30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17" y="27"/>
                  </a:lnTo>
                  <a:lnTo>
                    <a:pt x="316" y="27"/>
                  </a:lnTo>
                  <a:lnTo>
                    <a:pt x="316" y="27"/>
                  </a:lnTo>
                  <a:lnTo>
                    <a:pt x="315" y="27"/>
                  </a:lnTo>
                  <a:lnTo>
                    <a:pt x="314" y="27"/>
                  </a:lnTo>
                  <a:lnTo>
                    <a:pt x="313" y="27"/>
                  </a:lnTo>
                  <a:lnTo>
                    <a:pt x="312" y="27"/>
                  </a:lnTo>
                  <a:lnTo>
                    <a:pt x="311" y="27"/>
                  </a:lnTo>
                  <a:lnTo>
                    <a:pt x="310" y="27"/>
                  </a:lnTo>
                  <a:lnTo>
                    <a:pt x="310" y="27"/>
                  </a:lnTo>
                  <a:lnTo>
                    <a:pt x="309" y="27"/>
                  </a:lnTo>
                  <a:lnTo>
                    <a:pt x="308" y="27"/>
                  </a:lnTo>
                  <a:lnTo>
                    <a:pt x="304" y="28"/>
                  </a:lnTo>
                  <a:lnTo>
                    <a:pt x="304" y="28"/>
                  </a:lnTo>
                  <a:lnTo>
                    <a:pt x="303" y="28"/>
                  </a:lnTo>
                  <a:lnTo>
                    <a:pt x="302" y="29"/>
                  </a:lnTo>
                  <a:lnTo>
                    <a:pt x="300" y="30"/>
                  </a:lnTo>
                  <a:lnTo>
                    <a:pt x="299" y="30"/>
                  </a:lnTo>
                  <a:lnTo>
                    <a:pt x="298" y="30"/>
                  </a:lnTo>
                  <a:lnTo>
                    <a:pt x="298" y="31"/>
                  </a:lnTo>
                  <a:lnTo>
                    <a:pt x="297" y="31"/>
                  </a:lnTo>
                  <a:lnTo>
                    <a:pt x="297" y="32"/>
                  </a:lnTo>
                  <a:lnTo>
                    <a:pt x="296" y="32"/>
                  </a:lnTo>
                  <a:lnTo>
                    <a:pt x="294" y="33"/>
                  </a:lnTo>
                  <a:lnTo>
                    <a:pt x="294" y="34"/>
                  </a:lnTo>
                  <a:lnTo>
                    <a:pt x="293" y="34"/>
                  </a:lnTo>
                  <a:lnTo>
                    <a:pt x="293" y="35"/>
                  </a:lnTo>
                  <a:lnTo>
                    <a:pt x="293" y="35"/>
                  </a:lnTo>
                  <a:lnTo>
                    <a:pt x="292" y="35"/>
                  </a:lnTo>
                  <a:lnTo>
                    <a:pt x="292" y="36"/>
                  </a:lnTo>
                  <a:lnTo>
                    <a:pt x="290" y="36"/>
                  </a:lnTo>
                  <a:lnTo>
                    <a:pt x="290" y="36"/>
                  </a:lnTo>
                  <a:lnTo>
                    <a:pt x="289" y="37"/>
                  </a:lnTo>
                  <a:lnTo>
                    <a:pt x="288" y="38"/>
                  </a:lnTo>
                  <a:lnTo>
                    <a:pt x="288" y="39"/>
                  </a:lnTo>
                  <a:lnTo>
                    <a:pt x="287" y="40"/>
                  </a:lnTo>
                  <a:lnTo>
                    <a:pt x="286" y="40"/>
                  </a:lnTo>
                  <a:lnTo>
                    <a:pt x="285" y="41"/>
                  </a:lnTo>
                  <a:lnTo>
                    <a:pt x="283" y="43"/>
                  </a:lnTo>
                  <a:lnTo>
                    <a:pt x="278" y="46"/>
                  </a:lnTo>
                  <a:lnTo>
                    <a:pt x="277" y="46"/>
                  </a:lnTo>
                  <a:lnTo>
                    <a:pt x="277" y="47"/>
                  </a:lnTo>
                  <a:lnTo>
                    <a:pt x="276" y="47"/>
                  </a:lnTo>
                  <a:lnTo>
                    <a:pt x="275" y="47"/>
                  </a:lnTo>
                  <a:lnTo>
                    <a:pt x="274" y="47"/>
                  </a:lnTo>
                  <a:lnTo>
                    <a:pt x="272" y="47"/>
                  </a:lnTo>
                  <a:lnTo>
                    <a:pt x="271" y="47"/>
                  </a:lnTo>
                  <a:lnTo>
                    <a:pt x="270" y="49"/>
                  </a:lnTo>
                  <a:lnTo>
                    <a:pt x="270" y="49"/>
                  </a:lnTo>
                  <a:lnTo>
                    <a:pt x="269" y="49"/>
                  </a:lnTo>
                  <a:lnTo>
                    <a:pt x="268" y="51"/>
                  </a:lnTo>
                  <a:lnTo>
                    <a:pt x="267" y="52"/>
                  </a:lnTo>
                  <a:lnTo>
                    <a:pt x="267" y="53"/>
                  </a:lnTo>
                  <a:lnTo>
                    <a:pt x="266" y="52"/>
                  </a:lnTo>
                  <a:lnTo>
                    <a:pt x="265" y="52"/>
                  </a:lnTo>
                  <a:lnTo>
                    <a:pt x="265" y="51"/>
                  </a:lnTo>
                  <a:lnTo>
                    <a:pt x="265" y="50"/>
                  </a:lnTo>
                  <a:lnTo>
                    <a:pt x="264" y="50"/>
                  </a:lnTo>
                  <a:lnTo>
                    <a:pt x="264" y="49"/>
                  </a:lnTo>
                  <a:lnTo>
                    <a:pt x="265" y="49"/>
                  </a:lnTo>
                  <a:lnTo>
                    <a:pt x="266" y="49"/>
                  </a:lnTo>
                  <a:lnTo>
                    <a:pt x="266" y="49"/>
                  </a:lnTo>
                  <a:lnTo>
                    <a:pt x="266" y="48"/>
                  </a:lnTo>
                  <a:lnTo>
                    <a:pt x="267" y="48"/>
                  </a:lnTo>
                  <a:lnTo>
                    <a:pt x="268" y="47"/>
                  </a:lnTo>
                  <a:lnTo>
                    <a:pt x="264" y="44"/>
                  </a:lnTo>
                  <a:lnTo>
                    <a:pt x="262" y="41"/>
                  </a:lnTo>
                  <a:lnTo>
                    <a:pt x="262" y="41"/>
                  </a:lnTo>
                  <a:lnTo>
                    <a:pt x="262" y="40"/>
                  </a:lnTo>
                  <a:lnTo>
                    <a:pt x="262" y="39"/>
                  </a:lnTo>
                  <a:lnTo>
                    <a:pt x="262" y="38"/>
                  </a:lnTo>
                  <a:lnTo>
                    <a:pt x="262" y="37"/>
                  </a:lnTo>
                  <a:lnTo>
                    <a:pt x="262" y="36"/>
                  </a:lnTo>
                  <a:lnTo>
                    <a:pt x="262" y="35"/>
                  </a:lnTo>
                  <a:lnTo>
                    <a:pt x="261" y="34"/>
                  </a:lnTo>
                  <a:lnTo>
                    <a:pt x="261" y="33"/>
                  </a:lnTo>
                  <a:lnTo>
                    <a:pt x="262" y="33"/>
                  </a:lnTo>
                  <a:lnTo>
                    <a:pt x="261" y="32"/>
                  </a:lnTo>
                  <a:lnTo>
                    <a:pt x="261" y="31"/>
                  </a:lnTo>
                  <a:lnTo>
                    <a:pt x="260" y="30"/>
                  </a:lnTo>
                  <a:lnTo>
                    <a:pt x="260" y="29"/>
                  </a:lnTo>
                  <a:lnTo>
                    <a:pt x="260" y="28"/>
                  </a:lnTo>
                  <a:lnTo>
                    <a:pt x="260" y="27"/>
                  </a:lnTo>
                  <a:lnTo>
                    <a:pt x="259" y="27"/>
                  </a:lnTo>
                  <a:lnTo>
                    <a:pt x="259" y="27"/>
                  </a:lnTo>
                  <a:lnTo>
                    <a:pt x="258" y="26"/>
                  </a:lnTo>
                  <a:lnTo>
                    <a:pt x="257" y="25"/>
                  </a:lnTo>
                  <a:lnTo>
                    <a:pt x="257" y="24"/>
                  </a:lnTo>
                  <a:lnTo>
                    <a:pt x="256" y="24"/>
                  </a:lnTo>
                  <a:lnTo>
                    <a:pt x="255" y="23"/>
                  </a:lnTo>
                  <a:lnTo>
                    <a:pt x="255" y="22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3" y="21"/>
                  </a:lnTo>
                  <a:lnTo>
                    <a:pt x="252" y="20"/>
                  </a:lnTo>
                  <a:lnTo>
                    <a:pt x="251" y="19"/>
                  </a:lnTo>
                  <a:lnTo>
                    <a:pt x="251" y="19"/>
                  </a:lnTo>
                  <a:lnTo>
                    <a:pt x="251" y="18"/>
                  </a:lnTo>
                  <a:lnTo>
                    <a:pt x="250" y="18"/>
                  </a:lnTo>
                  <a:lnTo>
                    <a:pt x="249" y="18"/>
                  </a:lnTo>
                  <a:lnTo>
                    <a:pt x="249" y="18"/>
                  </a:lnTo>
                  <a:lnTo>
                    <a:pt x="248" y="18"/>
                  </a:lnTo>
                  <a:lnTo>
                    <a:pt x="248" y="17"/>
                  </a:lnTo>
                  <a:lnTo>
                    <a:pt x="247" y="17"/>
                  </a:lnTo>
                  <a:lnTo>
                    <a:pt x="246" y="17"/>
                  </a:lnTo>
                  <a:lnTo>
                    <a:pt x="245" y="17"/>
                  </a:lnTo>
                  <a:lnTo>
                    <a:pt x="244" y="17"/>
                  </a:lnTo>
                  <a:lnTo>
                    <a:pt x="243" y="17"/>
                  </a:lnTo>
                  <a:lnTo>
                    <a:pt x="242" y="17"/>
                  </a:lnTo>
                  <a:lnTo>
                    <a:pt x="241" y="17"/>
                  </a:lnTo>
                  <a:lnTo>
                    <a:pt x="239" y="17"/>
                  </a:lnTo>
                  <a:lnTo>
                    <a:pt x="239" y="16"/>
                  </a:lnTo>
                  <a:lnTo>
                    <a:pt x="238" y="17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37" y="16"/>
                  </a:lnTo>
                  <a:lnTo>
                    <a:pt x="236" y="16"/>
                  </a:lnTo>
                  <a:lnTo>
                    <a:pt x="235" y="16"/>
                  </a:lnTo>
                  <a:lnTo>
                    <a:pt x="233" y="16"/>
                  </a:lnTo>
                  <a:lnTo>
                    <a:pt x="232" y="16"/>
                  </a:lnTo>
                  <a:lnTo>
                    <a:pt x="231" y="15"/>
                  </a:lnTo>
                  <a:lnTo>
                    <a:pt x="230" y="15"/>
                  </a:lnTo>
                  <a:lnTo>
                    <a:pt x="230" y="14"/>
                  </a:lnTo>
                  <a:lnTo>
                    <a:pt x="229" y="14"/>
                  </a:lnTo>
                  <a:lnTo>
                    <a:pt x="228" y="14"/>
                  </a:lnTo>
                  <a:lnTo>
                    <a:pt x="227" y="13"/>
                  </a:lnTo>
                  <a:lnTo>
                    <a:pt x="227" y="12"/>
                  </a:lnTo>
                  <a:lnTo>
                    <a:pt x="226" y="12"/>
                  </a:lnTo>
                  <a:lnTo>
                    <a:pt x="226" y="12"/>
                  </a:lnTo>
                  <a:lnTo>
                    <a:pt x="225" y="12"/>
                  </a:lnTo>
                  <a:lnTo>
                    <a:pt x="225" y="11"/>
                  </a:lnTo>
                  <a:lnTo>
                    <a:pt x="224" y="12"/>
                  </a:lnTo>
                  <a:lnTo>
                    <a:pt x="224" y="11"/>
                  </a:lnTo>
                  <a:lnTo>
                    <a:pt x="224" y="11"/>
                  </a:lnTo>
                  <a:lnTo>
                    <a:pt x="223" y="11"/>
                  </a:lnTo>
                  <a:lnTo>
                    <a:pt x="222" y="11"/>
                  </a:lnTo>
                  <a:lnTo>
                    <a:pt x="221" y="11"/>
                  </a:lnTo>
                  <a:lnTo>
                    <a:pt x="221" y="10"/>
                  </a:lnTo>
                  <a:lnTo>
                    <a:pt x="220" y="10"/>
                  </a:lnTo>
                  <a:lnTo>
                    <a:pt x="219" y="10"/>
                  </a:lnTo>
                  <a:lnTo>
                    <a:pt x="219" y="9"/>
                  </a:lnTo>
                  <a:lnTo>
                    <a:pt x="218" y="9"/>
                  </a:lnTo>
                  <a:lnTo>
                    <a:pt x="217" y="8"/>
                  </a:lnTo>
                  <a:lnTo>
                    <a:pt x="216" y="8"/>
                  </a:lnTo>
                  <a:lnTo>
                    <a:pt x="215" y="8"/>
                  </a:lnTo>
                  <a:lnTo>
                    <a:pt x="214" y="8"/>
                  </a:lnTo>
                  <a:lnTo>
                    <a:pt x="213" y="7"/>
                  </a:lnTo>
                  <a:lnTo>
                    <a:pt x="212" y="7"/>
                  </a:lnTo>
                  <a:lnTo>
                    <a:pt x="211" y="7"/>
                  </a:lnTo>
                  <a:lnTo>
                    <a:pt x="211" y="6"/>
                  </a:lnTo>
                  <a:lnTo>
                    <a:pt x="211" y="6"/>
                  </a:lnTo>
                  <a:lnTo>
                    <a:pt x="211" y="5"/>
                  </a:lnTo>
                  <a:lnTo>
                    <a:pt x="210" y="4"/>
                  </a:lnTo>
                  <a:lnTo>
                    <a:pt x="210" y="5"/>
                  </a:lnTo>
                  <a:lnTo>
                    <a:pt x="209" y="5"/>
                  </a:lnTo>
                  <a:lnTo>
                    <a:pt x="209" y="4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10" y="3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09" y="0"/>
                  </a:lnTo>
                  <a:lnTo>
                    <a:pt x="209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1"/>
                  </a:lnTo>
                  <a:lnTo>
                    <a:pt x="202" y="1"/>
                  </a:lnTo>
                  <a:lnTo>
                    <a:pt x="201" y="2"/>
                  </a:lnTo>
                  <a:lnTo>
                    <a:pt x="200" y="2"/>
                  </a:lnTo>
                  <a:lnTo>
                    <a:pt x="197" y="4"/>
                  </a:lnTo>
                  <a:lnTo>
                    <a:pt x="196" y="4"/>
                  </a:lnTo>
                  <a:lnTo>
                    <a:pt x="195" y="4"/>
                  </a:lnTo>
                  <a:lnTo>
                    <a:pt x="195" y="5"/>
                  </a:lnTo>
                  <a:lnTo>
                    <a:pt x="194" y="5"/>
                  </a:lnTo>
                  <a:lnTo>
                    <a:pt x="193" y="5"/>
                  </a:lnTo>
                  <a:lnTo>
                    <a:pt x="193" y="6"/>
                  </a:lnTo>
                  <a:lnTo>
                    <a:pt x="192" y="6"/>
                  </a:lnTo>
                  <a:lnTo>
                    <a:pt x="191" y="6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89" y="7"/>
                  </a:lnTo>
                  <a:lnTo>
                    <a:pt x="188" y="7"/>
                  </a:lnTo>
                  <a:lnTo>
                    <a:pt x="187" y="7"/>
                  </a:lnTo>
                  <a:lnTo>
                    <a:pt x="186" y="6"/>
                  </a:lnTo>
                  <a:lnTo>
                    <a:pt x="185" y="6"/>
                  </a:lnTo>
                  <a:lnTo>
                    <a:pt x="185" y="7"/>
                  </a:lnTo>
                  <a:lnTo>
                    <a:pt x="185" y="7"/>
                  </a:lnTo>
                  <a:lnTo>
                    <a:pt x="184" y="7"/>
                  </a:lnTo>
                  <a:lnTo>
                    <a:pt x="184" y="8"/>
                  </a:lnTo>
                  <a:lnTo>
                    <a:pt x="183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1" y="10"/>
                  </a:lnTo>
                  <a:lnTo>
                    <a:pt x="180" y="10"/>
                  </a:lnTo>
                  <a:lnTo>
                    <a:pt x="179" y="10"/>
                  </a:lnTo>
                  <a:lnTo>
                    <a:pt x="179" y="9"/>
                  </a:lnTo>
                  <a:lnTo>
                    <a:pt x="178" y="9"/>
                  </a:lnTo>
                  <a:lnTo>
                    <a:pt x="177" y="9"/>
                  </a:lnTo>
                  <a:lnTo>
                    <a:pt x="171" y="8"/>
                  </a:lnTo>
                  <a:lnTo>
                    <a:pt x="167" y="10"/>
                  </a:lnTo>
                  <a:lnTo>
                    <a:pt x="166" y="10"/>
                  </a:lnTo>
                  <a:lnTo>
                    <a:pt x="164" y="14"/>
                  </a:lnTo>
                  <a:close/>
                  <a:moveTo>
                    <a:pt x="389" y="221"/>
                  </a:moveTo>
                  <a:lnTo>
                    <a:pt x="389" y="222"/>
                  </a:lnTo>
                  <a:lnTo>
                    <a:pt x="388" y="222"/>
                  </a:lnTo>
                  <a:lnTo>
                    <a:pt x="389" y="221"/>
                  </a:lnTo>
                  <a:close/>
                  <a:moveTo>
                    <a:pt x="370" y="251"/>
                  </a:moveTo>
                  <a:lnTo>
                    <a:pt x="370" y="252"/>
                  </a:lnTo>
                  <a:lnTo>
                    <a:pt x="369" y="251"/>
                  </a:lnTo>
                  <a:lnTo>
                    <a:pt x="370" y="251"/>
                  </a:lnTo>
                  <a:close/>
                  <a:moveTo>
                    <a:pt x="363" y="212"/>
                  </a:moveTo>
                  <a:lnTo>
                    <a:pt x="364" y="212"/>
                  </a:lnTo>
                  <a:lnTo>
                    <a:pt x="364" y="213"/>
                  </a:lnTo>
                  <a:lnTo>
                    <a:pt x="363" y="213"/>
                  </a:lnTo>
                  <a:lnTo>
                    <a:pt x="363" y="212"/>
                  </a:lnTo>
                  <a:close/>
                  <a:moveTo>
                    <a:pt x="352" y="250"/>
                  </a:moveTo>
                  <a:lnTo>
                    <a:pt x="353" y="250"/>
                  </a:lnTo>
                  <a:lnTo>
                    <a:pt x="353" y="251"/>
                  </a:lnTo>
                  <a:lnTo>
                    <a:pt x="352" y="251"/>
                  </a:lnTo>
                  <a:lnTo>
                    <a:pt x="352" y="250"/>
                  </a:lnTo>
                  <a:close/>
                  <a:moveTo>
                    <a:pt x="343" y="203"/>
                  </a:moveTo>
                  <a:lnTo>
                    <a:pt x="343" y="202"/>
                  </a:lnTo>
                  <a:lnTo>
                    <a:pt x="344" y="202"/>
                  </a:lnTo>
                  <a:lnTo>
                    <a:pt x="343" y="203"/>
                  </a:lnTo>
                  <a:close/>
                  <a:moveTo>
                    <a:pt x="343" y="200"/>
                  </a:moveTo>
                  <a:lnTo>
                    <a:pt x="343" y="200"/>
                  </a:lnTo>
                  <a:lnTo>
                    <a:pt x="344" y="200"/>
                  </a:lnTo>
                  <a:lnTo>
                    <a:pt x="345" y="200"/>
                  </a:lnTo>
                  <a:lnTo>
                    <a:pt x="346" y="200"/>
                  </a:lnTo>
                  <a:lnTo>
                    <a:pt x="346" y="201"/>
                  </a:lnTo>
                  <a:lnTo>
                    <a:pt x="345" y="201"/>
                  </a:lnTo>
                  <a:lnTo>
                    <a:pt x="344" y="201"/>
                  </a:lnTo>
                  <a:lnTo>
                    <a:pt x="343" y="201"/>
                  </a:lnTo>
                  <a:lnTo>
                    <a:pt x="343" y="201"/>
                  </a:lnTo>
                  <a:lnTo>
                    <a:pt x="343" y="200"/>
                  </a:lnTo>
                  <a:close/>
                  <a:moveTo>
                    <a:pt x="340" y="201"/>
                  </a:moveTo>
                  <a:lnTo>
                    <a:pt x="341" y="201"/>
                  </a:lnTo>
                  <a:lnTo>
                    <a:pt x="342" y="201"/>
                  </a:lnTo>
                  <a:lnTo>
                    <a:pt x="342" y="202"/>
                  </a:lnTo>
                  <a:lnTo>
                    <a:pt x="341" y="202"/>
                  </a:lnTo>
                  <a:lnTo>
                    <a:pt x="340" y="202"/>
                  </a:lnTo>
                  <a:lnTo>
                    <a:pt x="340" y="201"/>
                  </a:lnTo>
                  <a:close/>
                  <a:moveTo>
                    <a:pt x="324" y="150"/>
                  </a:moveTo>
                  <a:lnTo>
                    <a:pt x="324" y="151"/>
                  </a:lnTo>
                  <a:lnTo>
                    <a:pt x="323" y="151"/>
                  </a:lnTo>
                  <a:lnTo>
                    <a:pt x="324" y="150"/>
                  </a:lnTo>
                  <a:close/>
                  <a:moveTo>
                    <a:pt x="323" y="71"/>
                  </a:moveTo>
                  <a:lnTo>
                    <a:pt x="323" y="72"/>
                  </a:lnTo>
                  <a:lnTo>
                    <a:pt x="322" y="71"/>
                  </a:lnTo>
                  <a:lnTo>
                    <a:pt x="323" y="71"/>
                  </a:lnTo>
                  <a:close/>
                  <a:moveTo>
                    <a:pt x="264" y="54"/>
                  </a:moveTo>
                  <a:lnTo>
                    <a:pt x="265" y="53"/>
                  </a:lnTo>
                  <a:lnTo>
                    <a:pt x="265" y="54"/>
                  </a:lnTo>
                  <a:lnTo>
                    <a:pt x="264" y="54"/>
                  </a:lnTo>
                  <a:lnTo>
                    <a:pt x="264" y="54"/>
                  </a:lnTo>
                  <a:close/>
                  <a:moveTo>
                    <a:pt x="171" y="335"/>
                  </a:moveTo>
                  <a:lnTo>
                    <a:pt x="172" y="335"/>
                  </a:lnTo>
                  <a:lnTo>
                    <a:pt x="172" y="336"/>
                  </a:lnTo>
                  <a:lnTo>
                    <a:pt x="171" y="336"/>
                  </a:lnTo>
                  <a:lnTo>
                    <a:pt x="171" y="3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65964">
              <a:extLst>
                <a:ext uri="{FF2B5EF4-FFF2-40B4-BE49-F238E27FC236}">
                  <a16:creationId xmlns:a16="http://schemas.microsoft.com/office/drawing/2014/main" id="{72B0C38F-748F-F114-650F-1F28D5475E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3350" y="3476626"/>
              <a:ext cx="403225" cy="577850"/>
            </a:xfrm>
            <a:custGeom>
              <a:avLst/>
              <a:gdLst>
                <a:gd name="T0" fmla="*/ 9 w 254"/>
                <a:gd name="T1" fmla="*/ 303 h 364"/>
                <a:gd name="T2" fmla="*/ 23 w 254"/>
                <a:gd name="T3" fmla="*/ 294 h 364"/>
                <a:gd name="T4" fmla="*/ 33 w 254"/>
                <a:gd name="T5" fmla="*/ 303 h 364"/>
                <a:gd name="T6" fmla="*/ 60 w 254"/>
                <a:gd name="T7" fmla="*/ 318 h 364"/>
                <a:gd name="T8" fmla="*/ 67 w 254"/>
                <a:gd name="T9" fmla="*/ 316 h 364"/>
                <a:gd name="T10" fmla="*/ 78 w 254"/>
                <a:gd name="T11" fmla="*/ 320 h 364"/>
                <a:gd name="T12" fmla="*/ 83 w 254"/>
                <a:gd name="T13" fmla="*/ 317 h 364"/>
                <a:gd name="T14" fmla="*/ 88 w 254"/>
                <a:gd name="T15" fmla="*/ 335 h 364"/>
                <a:gd name="T16" fmla="*/ 79 w 254"/>
                <a:gd name="T17" fmla="*/ 334 h 364"/>
                <a:gd name="T18" fmla="*/ 102 w 254"/>
                <a:gd name="T19" fmla="*/ 348 h 364"/>
                <a:gd name="T20" fmla="*/ 112 w 254"/>
                <a:gd name="T21" fmla="*/ 356 h 364"/>
                <a:gd name="T22" fmla="*/ 126 w 254"/>
                <a:gd name="T23" fmla="*/ 351 h 364"/>
                <a:gd name="T24" fmla="*/ 130 w 254"/>
                <a:gd name="T25" fmla="*/ 345 h 364"/>
                <a:gd name="T26" fmla="*/ 143 w 254"/>
                <a:gd name="T27" fmla="*/ 336 h 364"/>
                <a:gd name="T28" fmla="*/ 156 w 254"/>
                <a:gd name="T29" fmla="*/ 343 h 364"/>
                <a:gd name="T30" fmla="*/ 164 w 254"/>
                <a:gd name="T31" fmla="*/ 357 h 364"/>
                <a:gd name="T32" fmla="*/ 169 w 254"/>
                <a:gd name="T33" fmla="*/ 339 h 364"/>
                <a:gd name="T34" fmla="*/ 173 w 254"/>
                <a:gd name="T35" fmla="*/ 328 h 364"/>
                <a:gd name="T36" fmla="*/ 162 w 254"/>
                <a:gd name="T37" fmla="*/ 320 h 364"/>
                <a:gd name="T38" fmla="*/ 167 w 254"/>
                <a:gd name="T39" fmla="*/ 317 h 364"/>
                <a:gd name="T40" fmla="*/ 179 w 254"/>
                <a:gd name="T41" fmla="*/ 324 h 364"/>
                <a:gd name="T42" fmla="*/ 191 w 254"/>
                <a:gd name="T43" fmla="*/ 324 h 364"/>
                <a:gd name="T44" fmla="*/ 200 w 254"/>
                <a:gd name="T45" fmla="*/ 334 h 364"/>
                <a:gd name="T46" fmla="*/ 205 w 254"/>
                <a:gd name="T47" fmla="*/ 341 h 364"/>
                <a:gd name="T48" fmla="*/ 220 w 254"/>
                <a:gd name="T49" fmla="*/ 345 h 364"/>
                <a:gd name="T50" fmla="*/ 234 w 254"/>
                <a:gd name="T51" fmla="*/ 359 h 364"/>
                <a:gd name="T52" fmla="*/ 237 w 254"/>
                <a:gd name="T53" fmla="*/ 357 h 364"/>
                <a:gd name="T54" fmla="*/ 247 w 254"/>
                <a:gd name="T55" fmla="*/ 357 h 364"/>
                <a:gd name="T56" fmla="*/ 252 w 254"/>
                <a:gd name="T57" fmla="*/ 350 h 364"/>
                <a:gd name="T58" fmla="*/ 246 w 254"/>
                <a:gd name="T59" fmla="*/ 342 h 364"/>
                <a:gd name="T60" fmla="*/ 235 w 254"/>
                <a:gd name="T61" fmla="*/ 336 h 364"/>
                <a:gd name="T62" fmla="*/ 225 w 254"/>
                <a:gd name="T63" fmla="*/ 332 h 364"/>
                <a:gd name="T64" fmla="*/ 213 w 254"/>
                <a:gd name="T65" fmla="*/ 329 h 364"/>
                <a:gd name="T66" fmla="*/ 203 w 254"/>
                <a:gd name="T67" fmla="*/ 320 h 364"/>
                <a:gd name="T68" fmla="*/ 204 w 254"/>
                <a:gd name="T69" fmla="*/ 313 h 364"/>
                <a:gd name="T70" fmla="*/ 208 w 254"/>
                <a:gd name="T71" fmla="*/ 307 h 364"/>
                <a:gd name="T72" fmla="*/ 205 w 254"/>
                <a:gd name="T73" fmla="*/ 302 h 364"/>
                <a:gd name="T74" fmla="*/ 216 w 254"/>
                <a:gd name="T75" fmla="*/ 298 h 364"/>
                <a:gd name="T76" fmla="*/ 220 w 254"/>
                <a:gd name="T77" fmla="*/ 294 h 364"/>
                <a:gd name="T78" fmla="*/ 224 w 254"/>
                <a:gd name="T79" fmla="*/ 292 h 364"/>
                <a:gd name="T80" fmla="*/ 234 w 254"/>
                <a:gd name="T81" fmla="*/ 287 h 364"/>
                <a:gd name="T82" fmla="*/ 226 w 254"/>
                <a:gd name="T83" fmla="*/ 281 h 364"/>
                <a:gd name="T84" fmla="*/ 220 w 254"/>
                <a:gd name="T85" fmla="*/ 277 h 364"/>
                <a:gd name="T86" fmla="*/ 212 w 254"/>
                <a:gd name="T87" fmla="*/ 281 h 364"/>
                <a:gd name="T88" fmla="*/ 201 w 254"/>
                <a:gd name="T89" fmla="*/ 281 h 364"/>
                <a:gd name="T90" fmla="*/ 192 w 254"/>
                <a:gd name="T91" fmla="*/ 273 h 364"/>
                <a:gd name="T92" fmla="*/ 190 w 254"/>
                <a:gd name="T93" fmla="*/ 264 h 364"/>
                <a:gd name="T94" fmla="*/ 173 w 254"/>
                <a:gd name="T95" fmla="*/ 274 h 364"/>
                <a:gd name="T96" fmla="*/ 151 w 254"/>
                <a:gd name="T97" fmla="*/ 272 h 364"/>
                <a:gd name="T98" fmla="*/ 151 w 254"/>
                <a:gd name="T99" fmla="*/ 255 h 364"/>
                <a:gd name="T100" fmla="*/ 166 w 254"/>
                <a:gd name="T101" fmla="*/ 242 h 364"/>
                <a:gd name="T102" fmla="*/ 185 w 254"/>
                <a:gd name="T103" fmla="*/ 254 h 364"/>
                <a:gd name="T104" fmla="*/ 202 w 254"/>
                <a:gd name="T105" fmla="*/ 261 h 364"/>
                <a:gd name="T106" fmla="*/ 207 w 254"/>
                <a:gd name="T107" fmla="*/ 246 h 364"/>
                <a:gd name="T108" fmla="*/ 196 w 254"/>
                <a:gd name="T109" fmla="*/ 195 h 364"/>
                <a:gd name="T110" fmla="*/ 50 w 254"/>
                <a:gd name="T111" fmla="*/ 164 h 364"/>
                <a:gd name="T112" fmla="*/ 64 w 254"/>
                <a:gd name="T113" fmla="*/ 132 h 364"/>
                <a:gd name="T114" fmla="*/ 79 w 254"/>
                <a:gd name="T115" fmla="*/ 107 h 364"/>
                <a:gd name="T116" fmla="*/ 94 w 254"/>
                <a:gd name="T117" fmla="*/ 81 h 364"/>
                <a:gd name="T118" fmla="*/ 101 w 254"/>
                <a:gd name="T119" fmla="*/ 55 h 364"/>
                <a:gd name="T120" fmla="*/ 91 w 254"/>
                <a:gd name="T121" fmla="*/ 40 h 364"/>
                <a:gd name="T122" fmla="*/ 85 w 254"/>
                <a:gd name="T123" fmla="*/ 10 h 364"/>
                <a:gd name="T124" fmla="*/ 197 w 254"/>
                <a:gd name="T125" fmla="*/ 32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364">
                  <a:moveTo>
                    <a:pt x="7" y="316"/>
                  </a:moveTo>
                  <a:lnTo>
                    <a:pt x="11" y="314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16" y="313"/>
                  </a:lnTo>
                  <a:lnTo>
                    <a:pt x="17" y="312"/>
                  </a:lnTo>
                  <a:lnTo>
                    <a:pt x="15" y="310"/>
                  </a:lnTo>
                  <a:lnTo>
                    <a:pt x="14" y="311"/>
                  </a:lnTo>
                  <a:lnTo>
                    <a:pt x="14" y="312"/>
                  </a:lnTo>
                  <a:lnTo>
                    <a:pt x="13" y="312"/>
                  </a:lnTo>
                  <a:lnTo>
                    <a:pt x="13" y="311"/>
                  </a:lnTo>
                  <a:lnTo>
                    <a:pt x="12" y="310"/>
                  </a:lnTo>
                  <a:lnTo>
                    <a:pt x="12" y="309"/>
                  </a:lnTo>
                  <a:lnTo>
                    <a:pt x="11" y="309"/>
                  </a:lnTo>
                  <a:lnTo>
                    <a:pt x="11" y="308"/>
                  </a:lnTo>
                  <a:lnTo>
                    <a:pt x="11" y="307"/>
                  </a:lnTo>
                  <a:lnTo>
                    <a:pt x="11" y="306"/>
                  </a:lnTo>
                  <a:lnTo>
                    <a:pt x="11" y="305"/>
                  </a:lnTo>
                  <a:lnTo>
                    <a:pt x="10" y="305"/>
                  </a:lnTo>
                  <a:lnTo>
                    <a:pt x="9" y="305"/>
                  </a:lnTo>
                  <a:lnTo>
                    <a:pt x="8" y="304"/>
                  </a:lnTo>
                  <a:lnTo>
                    <a:pt x="7" y="304"/>
                  </a:lnTo>
                  <a:lnTo>
                    <a:pt x="7" y="304"/>
                  </a:lnTo>
                  <a:lnTo>
                    <a:pt x="8" y="304"/>
                  </a:lnTo>
                  <a:lnTo>
                    <a:pt x="8" y="304"/>
                  </a:lnTo>
                  <a:lnTo>
                    <a:pt x="9" y="304"/>
                  </a:lnTo>
                  <a:lnTo>
                    <a:pt x="9" y="303"/>
                  </a:lnTo>
                  <a:lnTo>
                    <a:pt x="8" y="303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6" y="301"/>
                  </a:lnTo>
                  <a:lnTo>
                    <a:pt x="6" y="300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9" y="301"/>
                  </a:lnTo>
                  <a:lnTo>
                    <a:pt x="9" y="300"/>
                  </a:lnTo>
                  <a:lnTo>
                    <a:pt x="8" y="300"/>
                  </a:lnTo>
                  <a:lnTo>
                    <a:pt x="8" y="299"/>
                  </a:lnTo>
                  <a:lnTo>
                    <a:pt x="8" y="298"/>
                  </a:lnTo>
                  <a:lnTo>
                    <a:pt x="9" y="298"/>
                  </a:lnTo>
                  <a:lnTo>
                    <a:pt x="9" y="299"/>
                  </a:lnTo>
                  <a:lnTo>
                    <a:pt x="10" y="299"/>
                  </a:lnTo>
                  <a:lnTo>
                    <a:pt x="10" y="298"/>
                  </a:lnTo>
                  <a:lnTo>
                    <a:pt x="11" y="298"/>
                  </a:lnTo>
                  <a:lnTo>
                    <a:pt x="11" y="298"/>
                  </a:lnTo>
                  <a:lnTo>
                    <a:pt x="12" y="299"/>
                  </a:lnTo>
                  <a:lnTo>
                    <a:pt x="11" y="301"/>
                  </a:lnTo>
                  <a:lnTo>
                    <a:pt x="11" y="301"/>
                  </a:lnTo>
                  <a:lnTo>
                    <a:pt x="11" y="302"/>
                  </a:lnTo>
                  <a:lnTo>
                    <a:pt x="11" y="302"/>
                  </a:lnTo>
                  <a:lnTo>
                    <a:pt x="12" y="301"/>
                  </a:lnTo>
                  <a:lnTo>
                    <a:pt x="15" y="299"/>
                  </a:lnTo>
                  <a:lnTo>
                    <a:pt x="19" y="296"/>
                  </a:lnTo>
                  <a:lnTo>
                    <a:pt x="23" y="294"/>
                  </a:lnTo>
                  <a:lnTo>
                    <a:pt x="23" y="293"/>
                  </a:lnTo>
                  <a:lnTo>
                    <a:pt x="22" y="293"/>
                  </a:lnTo>
                  <a:lnTo>
                    <a:pt x="23" y="292"/>
                  </a:lnTo>
                  <a:lnTo>
                    <a:pt x="24" y="291"/>
                  </a:lnTo>
                  <a:lnTo>
                    <a:pt x="24" y="292"/>
                  </a:lnTo>
                  <a:lnTo>
                    <a:pt x="25" y="292"/>
                  </a:lnTo>
                  <a:lnTo>
                    <a:pt x="27" y="293"/>
                  </a:lnTo>
                  <a:lnTo>
                    <a:pt x="29" y="292"/>
                  </a:lnTo>
                  <a:lnTo>
                    <a:pt x="29" y="291"/>
                  </a:lnTo>
                  <a:lnTo>
                    <a:pt x="30" y="291"/>
                  </a:lnTo>
                  <a:lnTo>
                    <a:pt x="31" y="291"/>
                  </a:lnTo>
                  <a:lnTo>
                    <a:pt x="32" y="291"/>
                  </a:lnTo>
                  <a:lnTo>
                    <a:pt x="33" y="292"/>
                  </a:lnTo>
                  <a:lnTo>
                    <a:pt x="33" y="292"/>
                  </a:lnTo>
                  <a:lnTo>
                    <a:pt x="34" y="292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4" y="296"/>
                  </a:lnTo>
                  <a:lnTo>
                    <a:pt x="34" y="297"/>
                  </a:lnTo>
                  <a:lnTo>
                    <a:pt x="33" y="296"/>
                  </a:lnTo>
                  <a:lnTo>
                    <a:pt x="33" y="297"/>
                  </a:lnTo>
                  <a:lnTo>
                    <a:pt x="32" y="299"/>
                  </a:lnTo>
                  <a:lnTo>
                    <a:pt x="33" y="300"/>
                  </a:lnTo>
                  <a:lnTo>
                    <a:pt x="33" y="301"/>
                  </a:lnTo>
                  <a:lnTo>
                    <a:pt x="32" y="302"/>
                  </a:lnTo>
                  <a:lnTo>
                    <a:pt x="33" y="302"/>
                  </a:lnTo>
                  <a:lnTo>
                    <a:pt x="33" y="303"/>
                  </a:lnTo>
                  <a:lnTo>
                    <a:pt x="33" y="302"/>
                  </a:lnTo>
                  <a:lnTo>
                    <a:pt x="33" y="302"/>
                  </a:lnTo>
                  <a:lnTo>
                    <a:pt x="34" y="302"/>
                  </a:lnTo>
                  <a:lnTo>
                    <a:pt x="39" y="300"/>
                  </a:lnTo>
                  <a:lnTo>
                    <a:pt x="43" y="299"/>
                  </a:lnTo>
                  <a:lnTo>
                    <a:pt x="45" y="301"/>
                  </a:lnTo>
                  <a:lnTo>
                    <a:pt x="47" y="300"/>
                  </a:lnTo>
                  <a:lnTo>
                    <a:pt x="51" y="300"/>
                  </a:lnTo>
                  <a:lnTo>
                    <a:pt x="52" y="300"/>
                  </a:lnTo>
                  <a:lnTo>
                    <a:pt x="52" y="301"/>
                  </a:lnTo>
                  <a:lnTo>
                    <a:pt x="51" y="301"/>
                  </a:lnTo>
                  <a:lnTo>
                    <a:pt x="52" y="302"/>
                  </a:lnTo>
                  <a:lnTo>
                    <a:pt x="51" y="304"/>
                  </a:lnTo>
                  <a:lnTo>
                    <a:pt x="52" y="305"/>
                  </a:lnTo>
                  <a:lnTo>
                    <a:pt x="51" y="307"/>
                  </a:lnTo>
                  <a:lnTo>
                    <a:pt x="50" y="308"/>
                  </a:lnTo>
                  <a:lnTo>
                    <a:pt x="50" y="309"/>
                  </a:lnTo>
                  <a:lnTo>
                    <a:pt x="51" y="310"/>
                  </a:lnTo>
                  <a:lnTo>
                    <a:pt x="56" y="309"/>
                  </a:lnTo>
                  <a:lnTo>
                    <a:pt x="57" y="309"/>
                  </a:lnTo>
                  <a:lnTo>
                    <a:pt x="58" y="314"/>
                  </a:lnTo>
                  <a:lnTo>
                    <a:pt x="58" y="316"/>
                  </a:lnTo>
                  <a:lnTo>
                    <a:pt x="59" y="317"/>
                  </a:lnTo>
                  <a:lnTo>
                    <a:pt x="58" y="318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60" y="318"/>
                  </a:lnTo>
                  <a:lnTo>
                    <a:pt x="61" y="318"/>
                  </a:lnTo>
                  <a:lnTo>
                    <a:pt x="62" y="318"/>
                  </a:lnTo>
                  <a:lnTo>
                    <a:pt x="62" y="317"/>
                  </a:lnTo>
                  <a:lnTo>
                    <a:pt x="63" y="317"/>
                  </a:lnTo>
                  <a:lnTo>
                    <a:pt x="64" y="317"/>
                  </a:lnTo>
                  <a:lnTo>
                    <a:pt x="65" y="317"/>
                  </a:lnTo>
                  <a:lnTo>
                    <a:pt x="66" y="317"/>
                  </a:lnTo>
                  <a:lnTo>
                    <a:pt x="66" y="317"/>
                  </a:lnTo>
                  <a:lnTo>
                    <a:pt x="66" y="316"/>
                  </a:lnTo>
                  <a:lnTo>
                    <a:pt x="66" y="315"/>
                  </a:lnTo>
                  <a:lnTo>
                    <a:pt x="67" y="315"/>
                  </a:lnTo>
                  <a:lnTo>
                    <a:pt x="67" y="314"/>
                  </a:lnTo>
                  <a:lnTo>
                    <a:pt x="67" y="313"/>
                  </a:lnTo>
                  <a:lnTo>
                    <a:pt x="66" y="313"/>
                  </a:lnTo>
                  <a:lnTo>
                    <a:pt x="67" y="312"/>
                  </a:lnTo>
                  <a:lnTo>
                    <a:pt x="67" y="311"/>
                  </a:lnTo>
                  <a:lnTo>
                    <a:pt x="67" y="310"/>
                  </a:lnTo>
                  <a:lnTo>
                    <a:pt x="68" y="310"/>
                  </a:lnTo>
                  <a:lnTo>
                    <a:pt x="69" y="309"/>
                  </a:lnTo>
                  <a:lnTo>
                    <a:pt x="69" y="310"/>
                  </a:lnTo>
                  <a:lnTo>
                    <a:pt x="70" y="310"/>
                  </a:lnTo>
                  <a:lnTo>
                    <a:pt x="69" y="311"/>
                  </a:lnTo>
                  <a:lnTo>
                    <a:pt x="69" y="312"/>
                  </a:lnTo>
                  <a:lnTo>
                    <a:pt x="68" y="313"/>
                  </a:lnTo>
                  <a:lnTo>
                    <a:pt x="68" y="314"/>
                  </a:lnTo>
                  <a:lnTo>
                    <a:pt x="67" y="315"/>
                  </a:lnTo>
                  <a:lnTo>
                    <a:pt x="67" y="316"/>
                  </a:lnTo>
                  <a:lnTo>
                    <a:pt x="67" y="317"/>
                  </a:lnTo>
                  <a:lnTo>
                    <a:pt x="68" y="317"/>
                  </a:lnTo>
                  <a:lnTo>
                    <a:pt x="69" y="317"/>
                  </a:lnTo>
                  <a:lnTo>
                    <a:pt x="68" y="317"/>
                  </a:lnTo>
                  <a:lnTo>
                    <a:pt x="67" y="317"/>
                  </a:lnTo>
                  <a:lnTo>
                    <a:pt x="68" y="318"/>
                  </a:lnTo>
                  <a:lnTo>
                    <a:pt x="67" y="318"/>
                  </a:lnTo>
                  <a:lnTo>
                    <a:pt x="67" y="319"/>
                  </a:lnTo>
                  <a:lnTo>
                    <a:pt x="66" y="319"/>
                  </a:lnTo>
                  <a:lnTo>
                    <a:pt x="66" y="320"/>
                  </a:lnTo>
                  <a:lnTo>
                    <a:pt x="67" y="320"/>
                  </a:lnTo>
                  <a:lnTo>
                    <a:pt x="68" y="320"/>
                  </a:lnTo>
                  <a:lnTo>
                    <a:pt x="70" y="320"/>
                  </a:lnTo>
                  <a:lnTo>
                    <a:pt x="71" y="320"/>
                  </a:lnTo>
                  <a:lnTo>
                    <a:pt x="72" y="320"/>
                  </a:lnTo>
                  <a:lnTo>
                    <a:pt x="73" y="320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3" y="322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6" y="322"/>
                  </a:lnTo>
                  <a:lnTo>
                    <a:pt x="77" y="322"/>
                  </a:lnTo>
                  <a:lnTo>
                    <a:pt x="77" y="321"/>
                  </a:lnTo>
                  <a:lnTo>
                    <a:pt x="78" y="321"/>
                  </a:lnTo>
                  <a:lnTo>
                    <a:pt x="78" y="321"/>
                  </a:lnTo>
                  <a:lnTo>
                    <a:pt x="78" y="320"/>
                  </a:lnTo>
                  <a:lnTo>
                    <a:pt x="78" y="319"/>
                  </a:lnTo>
                  <a:lnTo>
                    <a:pt x="78" y="318"/>
                  </a:lnTo>
                  <a:lnTo>
                    <a:pt x="78" y="317"/>
                  </a:lnTo>
                  <a:lnTo>
                    <a:pt x="78" y="317"/>
                  </a:lnTo>
                  <a:lnTo>
                    <a:pt x="78" y="317"/>
                  </a:lnTo>
                  <a:lnTo>
                    <a:pt x="79" y="317"/>
                  </a:lnTo>
                  <a:lnTo>
                    <a:pt x="79" y="317"/>
                  </a:lnTo>
                  <a:lnTo>
                    <a:pt x="80" y="317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0" y="315"/>
                  </a:lnTo>
                  <a:lnTo>
                    <a:pt x="80" y="314"/>
                  </a:lnTo>
                  <a:lnTo>
                    <a:pt x="80" y="313"/>
                  </a:lnTo>
                  <a:lnTo>
                    <a:pt x="81" y="313"/>
                  </a:lnTo>
                  <a:lnTo>
                    <a:pt x="80" y="312"/>
                  </a:lnTo>
                  <a:lnTo>
                    <a:pt x="81" y="312"/>
                  </a:lnTo>
                  <a:lnTo>
                    <a:pt x="82" y="312"/>
                  </a:lnTo>
                  <a:lnTo>
                    <a:pt x="83" y="313"/>
                  </a:lnTo>
                  <a:lnTo>
                    <a:pt x="83" y="314"/>
                  </a:lnTo>
                  <a:lnTo>
                    <a:pt x="84" y="313"/>
                  </a:lnTo>
                  <a:lnTo>
                    <a:pt x="84" y="314"/>
                  </a:lnTo>
                  <a:lnTo>
                    <a:pt x="83" y="314"/>
                  </a:lnTo>
                  <a:lnTo>
                    <a:pt x="83" y="315"/>
                  </a:lnTo>
                  <a:lnTo>
                    <a:pt x="82" y="315"/>
                  </a:lnTo>
                  <a:lnTo>
                    <a:pt x="83" y="316"/>
                  </a:lnTo>
                  <a:lnTo>
                    <a:pt x="83" y="317"/>
                  </a:lnTo>
                  <a:lnTo>
                    <a:pt x="82" y="317"/>
                  </a:lnTo>
                  <a:lnTo>
                    <a:pt x="82" y="317"/>
                  </a:lnTo>
                  <a:lnTo>
                    <a:pt x="81" y="317"/>
                  </a:lnTo>
                  <a:lnTo>
                    <a:pt x="80" y="318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9" y="320"/>
                  </a:lnTo>
                  <a:lnTo>
                    <a:pt x="79" y="321"/>
                  </a:lnTo>
                  <a:lnTo>
                    <a:pt x="79" y="322"/>
                  </a:lnTo>
                  <a:lnTo>
                    <a:pt x="78" y="322"/>
                  </a:lnTo>
                  <a:lnTo>
                    <a:pt x="79" y="323"/>
                  </a:lnTo>
                  <a:lnTo>
                    <a:pt x="79" y="324"/>
                  </a:lnTo>
                  <a:lnTo>
                    <a:pt x="79" y="324"/>
                  </a:lnTo>
                  <a:lnTo>
                    <a:pt x="79" y="325"/>
                  </a:lnTo>
                  <a:lnTo>
                    <a:pt x="79" y="326"/>
                  </a:lnTo>
                  <a:lnTo>
                    <a:pt x="80" y="326"/>
                  </a:lnTo>
                  <a:lnTo>
                    <a:pt x="81" y="327"/>
                  </a:lnTo>
                  <a:lnTo>
                    <a:pt x="82" y="327"/>
                  </a:lnTo>
                  <a:lnTo>
                    <a:pt x="83" y="327"/>
                  </a:lnTo>
                  <a:lnTo>
                    <a:pt x="84" y="329"/>
                  </a:lnTo>
                  <a:lnTo>
                    <a:pt x="83" y="329"/>
                  </a:lnTo>
                  <a:lnTo>
                    <a:pt x="83" y="331"/>
                  </a:lnTo>
                  <a:lnTo>
                    <a:pt x="84" y="331"/>
                  </a:lnTo>
                  <a:lnTo>
                    <a:pt x="85" y="331"/>
                  </a:lnTo>
                  <a:lnTo>
                    <a:pt x="85" y="332"/>
                  </a:lnTo>
                  <a:lnTo>
                    <a:pt x="87" y="334"/>
                  </a:lnTo>
                  <a:lnTo>
                    <a:pt x="88" y="335"/>
                  </a:lnTo>
                  <a:lnTo>
                    <a:pt x="90" y="336"/>
                  </a:lnTo>
                  <a:lnTo>
                    <a:pt x="91" y="339"/>
                  </a:lnTo>
                  <a:lnTo>
                    <a:pt x="90" y="340"/>
                  </a:lnTo>
                  <a:lnTo>
                    <a:pt x="91" y="341"/>
                  </a:lnTo>
                  <a:lnTo>
                    <a:pt x="90" y="341"/>
                  </a:lnTo>
                  <a:lnTo>
                    <a:pt x="90" y="342"/>
                  </a:lnTo>
                  <a:lnTo>
                    <a:pt x="90" y="343"/>
                  </a:lnTo>
                  <a:lnTo>
                    <a:pt x="91" y="344"/>
                  </a:lnTo>
                  <a:lnTo>
                    <a:pt x="90" y="344"/>
                  </a:lnTo>
                  <a:lnTo>
                    <a:pt x="89" y="344"/>
                  </a:lnTo>
                  <a:lnTo>
                    <a:pt x="88" y="344"/>
                  </a:lnTo>
                  <a:lnTo>
                    <a:pt x="87" y="344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7" y="344"/>
                  </a:lnTo>
                  <a:lnTo>
                    <a:pt x="87" y="344"/>
                  </a:lnTo>
                  <a:lnTo>
                    <a:pt x="86" y="343"/>
                  </a:lnTo>
                  <a:lnTo>
                    <a:pt x="86" y="342"/>
                  </a:lnTo>
                  <a:lnTo>
                    <a:pt x="86" y="340"/>
                  </a:lnTo>
                  <a:lnTo>
                    <a:pt x="86" y="339"/>
                  </a:lnTo>
                  <a:lnTo>
                    <a:pt x="86" y="338"/>
                  </a:lnTo>
                  <a:lnTo>
                    <a:pt x="85" y="339"/>
                  </a:lnTo>
                  <a:lnTo>
                    <a:pt x="84" y="338"/>
                  </a:lnTo>
                  <a:lnTo>
                    <a:pt x="83" y="337"/>
                  </a:lnTo>
                  <a:lnTo>
                    <a:pt x="81" y="334"/>
                  </a:lnTo>
                  <a:lnTo>
                    <a:pt x="81" y="333"/>
                  </a:lnTo>
                  <a:lnTo>
                    <a:pt x="79" y="334"/>
                  </a:lnTo>
                  <a:lnTo>
                    <a:pt x="78" y="337"/>
                  </a:lnTo>
                  <a:lnTo>
                    <a:pt x="77" y="339"/>
                  </a:lnTo>
                  <a:lnTo>
                    <a:pt x="74" y="340"/>
                  </a:lnTo>
                  <a:lnTo>
                    <a:pt x="78" y="344"/>
                  </a:lnTo>
                  <a:lnTo>
                    <a:pt x="83" y="346"/>
                  </a:lnTo>
                  <a:lnTo>
                    <a:pt x="90" y="346"/>
                  </a:lnTo>
                  <a:lnTo>
                    <a:pt x="93" y="349"/>
                  </a:lnTo>
                  <a:lnTo>
                    <a:pt x="96" y="349"/>
                  </a:lnTo>
                  <a:lnTo>
                    <a:pt x="97" y="348"/>
                  </a:lnTo>
                  <a:lnTo>
                    <a:pt x="97" y="347"/>
                  </a:lnTo>
                  <a:lnTo>
                    <a:pt x="98" y="347"/>
                  </a:lnTo>
                  <a:lnTo>
                    <a:pt x="98" y="348"/>
                  </a:lnTo>
                  <a:lnTo>
                    <a:pt x="99" y="348"/>
                  </a:lnTo>
                  <a:lnTo>
                    <a:pt x="99" y="347"/>
                  </a:lnTo>
                  <a:lnTo>
                    <a:pt x="100" y="347"/>
                  </a:lnTo>
                  <a:lnTo>
                    <a:pt x="100" y="346"/>
                  </a:lnTo>
                  <a:lnTo>
                    <a:pt x="100" y="346"/>
                  </a:lnTo>
                  <a:lnTo>
                    <a:pt x="100" y="347"/>
                  </a:lnTo>
                  <a:lnTo>
                    <a:pt x="100" y="348"/>
                  </a:lnTo>
                  <a:lnTo>
                    <a:pt x="100" y="348"/>
                  </a:lnTo>
                  <a:lnTo>
                    <a:pt x="100" y="349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1" y="349"/>
                  </a:lnTo>
                  <a:lnTo>
                    <a:pt x="101" y="348"/>
                  </a:lnTo>
                  <a:lnTo>
                    <a:pt x="102" y="348"/>
                  </a:lnTo>
                  <a:lnTo>
                    <a:pt x="101" y="349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4" y="351"/>
                  </a:lnTo>
                  <a:lnTo>
                    <a:pt x="104" y="350"/>
                  </a:lnTo>
                  <a:lnTo>
                    <a:pt x="105" y="349"/>
                  </a:lnTo>
                  <a:lnTo>
                    <a:pt x="106" y="349"/>
                  </a:lnTo>
                  <a:lnTo>
                    <a:pt x="105" y="350"/>
                  </a:lnTo>
                  <a:lnTo>
                    <a:pt x="104" y="351"/>
                  </a:lnTo>
                  <a:lnTo>
                    <a:pt x="107" y="353"/>
                  </a:lnTo>
                  <a:lnTo>
                    <a:pt x="108" y="354"/>
                  </a:lnTo>
                  <a:lnTo>
                    <a:pt x="109" y="356"/>
                  </a:lnTo>
                  <a:lnTo>
                    <a:pt x="110" y="356"/>
                  </a:lnTo>
                  <a:lnTo>
                    <a:pt x="111" y="355"/>
                  </a:lnTo>
                  <a:lnTo>
                    <a:pt x="111" y="356"/>
                  </a:lnTo>
                  <a:lnTo>
                    <a:pt x="110" y="356"/>
                  </a:lnTo>
                  <a:lnTo>
                    <a:pt x="110" y="357"/>
                  </a:lnTo>
                  <a:lnTo>
                    <a:pt x="111" y="357"/>
                  </a:lnTo>
                  <a:lnTo>
                    <a:pt x="112" y="358"/>
                  </a:lnTo>
                  <a:lnTo>
                    <a:pt x="112" y="357"/>
                  </a:lnTo>
                  <a:lnTo>
                    <a:pt x="113" y="357"/>
                  </a:lnTo>
                  <a:lnTo>
                    <a:pt x="112" y="357"/>
                  </a:lnTo>
                  <a:lnTo>
                    <a:pt x="112" y="356"/>
                  </a:lnTo>
                  <a:lnTo>
                    <a:pt x="112" y="355"/>
                  </a:lnTo>
                  <a:lnTo>
                    <a:pt x="113" y="355"/>
                  </a:lnTo>
                  <a:lnTo>
                    <a:pt x="113" y="356"/>
                  </a:lnTo>
                  <a:lnTo>
                    <a:pt x="112" y="356"/>
                  </a:lnTo>
                  <a:lnTo>
                    <a:pt x="113" y="357"/>
                  </a:lnTo>
                  <a:lnTo>
                    <a:pt x="113" y="357"/>
                  </a:lnTo>
                  <a:lnTo>
                    <a:pt x="114" y="356"/>
                  </a:lnTo>
                  <a:lnTo>
                    <a:pt x="114" y="357"/>
                  </a:lnTo>
                  <a:lnTo>
                    <a:pt x="115" y="356"/>
                  </a:lnTo>
                  <a:lnTo>
                    <a:pt x="116" y="356"/>
                  </a:lnTo>
                  <a:lnTo>
                    <a:pt x="116" y="355"/>
                  </a:lnTo>
                  <a:lnTo>
                    <a:pt x="117" y="355"/>
                  </a:lnTo>
                  <a:lnTo>
                    <a:pt x="117" y="354"/>
                  </a:lnTo>
                  <a:lnTo>
                    <a:pt x="118" y="354"/>
                  </a:lnTo>
                  <a:lnTo>
                    <a:pt x="118" y="355"/>
                  </a:lnTo>
                  <a:lnTo>
                    <a:pt x="117" y="355"/>
                  </a:lnTo>
                  <a:lnTo>
                    <a:pt x="117" y="356"/>
                  </a:lnTo>
                  <a:lnTo>
                    <a:pt x="117" y="357"/>
                  </a:lnTo>
                  <a:lnTo>
                    <a:pt x="119" y="356"/>
                  </a:lnTo>
                  <a:lnTo>
                    <a:pt x="120" y="356"/>
                  </a:lnTo>
                  <a:lnTo>
                    <a:pt x="121" y="356"/>
                  </a:lnTo>
                  <a:lnTo>
                    <a:pt x="121" y="355"/>
                  </a:lnTo>
                  <a:lnTo>
                    <a:pt x="121" y="354"/>
                  </a:lnTo>
                  <a:lnTo>
                    <a:pt x="122" y="354"/>
                  </a:lnTo>
                  <a:lnTo>
                    <a:pt x="123" y="356"/>
                  </a:lnTo>
                  <a:lnTo>
                    <a:pt x="124" y="355"/>
                  </a:lnTo>
                  <a:lnTo>
                    <a:pt x="125" y="353"/>
                  </a:lnTo>
                  <a:lnTo>
                    <a:pt x="125" y="352"/>
                  </a:lnTo>
                  <a:lnTo>
                    <a:pt x="125" y="351"/>
                  </a:lnTo>
                  <a:lnTo>
                    <a:pt x="126" y="350"/>
                  </a:lnTo>
                  <a:lnTo>
                    <a:pt x="126" y="351"/>
                  </a:lnTo>
                  <a:lnTo>
                    <a:pt x="126" y="351"/>
                  </a:lnTo>
                  <a:lnTo>
                    <a:pt x="126" y="350"/>
                  </a:lnTo>
                  <a:lnTo>
                    <a:pt x="126" y="349"/>
                  </a:lnTo>
                  <a:lnTo>
                    <a:pt x="126" y="349"/>
                  </a:lnTo>
                  <a:lnTo>
                    <a:pt x="126" y="348"/>
                  </a:lnTo>
                  <a:lnTo>
                    <a:pt x="126" y="347"/>
                  </a:lnTo>
                  <a:lnTo>
                    <a:pt x="126" y="346"/>
                  </a:lnTo>
                  <a:lnTo>
                    <a:pt x="126" y="346"/>
                  </a:lnTo>
                  <a:lnTo>
                    <a:pt x="126" y="347"/>
                  </a:lnTo>
                  <a:lnTo>
                    <a:pt x="126" y="348"/>
                  </a:lnTo>
                  <a:lnTo>
                    <a:pt x="126" y="349"/>
                  </a:lnTo>
                  <a:lnTo>
                    <a:pt x="127" y="349"/>
                  </a:lnTo>
                  <a:lnTo>
                    <a:pt x="128" y="348"/>
                  </a:lnTo>
                  <a:lnTo>
                    <a:pt x="127" y="348"/>
                  </a:lnTo>
                  <a:lnTo>
                    <a:pt x="127" y="347"/>
                  </a:lnTo>
                  <a:lnTo>
                    <a:pt x="127" y="346"/>
                  </a:lnTo>
                  <a:lnTo>
                    <a:pt x="128" y="346"/>
                  </a:lnTo>
                  <a:lnTo>
                    <a:pt x="129" y="346"/>
                  </a:lnTo>
                  <a:lnTo>
                    <a:pt x="128" y="345"/>
                  </a:lnTo>
                  <a:lnTo>
                    <a:pt x="129" y="345"/>
                  </a:lnTo>
                  <a:lnTo>
                    <a:pt x="129" y="346"/>
                  </a:lnTo>
                  <a:lnTo>
                    <a:pt x="129" y="346"/>
                  </a:lnTo>
                  <a:lnTo>
                    <a:pt x="130" y="346"/>
                  </a:lnTo>
                  <a:lnTo>
                    <a:pt x="131" y="346"/>
                  </a:lnTo>
                  <a:lnTo>
                    <a:pt x="131" y="346"/>
                  </a:lnTo>
                  <a:lnTo>
                    <a:pt x="130" y="346"/>
                  </a:lnTo>
                  <a:lnTo>
                    <a:pt x="130" y="345"/>
                  </a:lnTo>
                  <a:lnTo>
                    <a:pt x="130" y="344"/>
                  </a:lnTo>
                  <a:lnTo>
                    <a:pt x="129" y="344"/>
                  </a:lnTo>
                  <a:lnTo>
                    <a:pt x="129" y="344"/>
                  </a:lnTo>
                  <a:lnTo>
                    <a:pt x="130" y="344"/>
                  </a:lnTo>
                  <a:lnTo>
                    <a:pt x="130" y="344"/>
                  </a:lnTo>
                  <a:lnTo>
                    <a:pt x="131" y="344"/>
                  </a:lnTo>
                  <a:lnTo>
                    <a:pt x="131" y="345"/>
                  </a:lnTo>
                  <a:lnTo>
                    <a:pt x="132" y="345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2" y="343"/>
                  </a:lnTo>
                  <a:lnTo>
                    <a:pt x="132" y="342"/>
                  </a:lnTo>
                  <a:lnTo>
                    <a:pt x="131" y="342"/>
                  </a:lnTo>
                  <a:lnTo>
                    <a:pt x="131" y="341"/>
                  </a:lnTo>
                  <a:lnTo>
                    <a:pt x="131" y="340"/>
                  </a:lnTo>
                  <a:lnTo>
                    <a:pt x="131" y="339"/>
                  </a:lnTo>
                  <a:lnTo>
                    <a:pt x="132" y="339"/>
                  </a:lnTo>
                  <a:lnTo>
                    <a:pt x="133" y="339"/>
                  </a:lnTo>
                  <a:lnTo>
                    <a:pt x="135" y="341"/>
                  </a:lnTo>
                  <a:lnTo>
                    <a:pt x="136" y="340"/>
                  </a:lnTo>
                  <a:lnTo>
                    <a:pt x="137" y="340"/>
                  </a:lnTo>
                  <a:lnTo>
                    <a:pt x="139" y="339"/>
                  </a:lnTo>
                  <a:lnTo>
                    <a:pt x="141" y="341"/>
                  </a:lnTo>
                  <a:lnTo>
                    <a:pt x="142" y="339"/>
                  </a:lnTo>
                  <a:lnTo>
                    <a:pt x="143" y="338"/>
                  </a:lnTo>
                  <a:lnTo>
                    <a:pt x="142" y="336"/>
                  </a:lnTo>
                  <a:lnTo>
                    <a:pt x="143" y="336"/>
                  </a:lnTo>
                  <a:lnTo>
                    <a:pt x="143" y="335"/>
                  </a:lnTo>
                  <a:lnTo>
                    <a:pt x="144" y="335"/>
                  </a:lnTo>
                  <a:lnTo>
                    <a:pt x="145" y="335"/>
                  </a:lnTo>
                  <a:lnTo>
                    <a:pt x="145" y="336"/>
                  </a:lnTo>
                  <a:lnTo>
                    <a:pt x="145" y="337"/>
                  </a:lnTo>
                  <a:lnTo>
                    <a:pt x="147" y="339"/>
                  </a:lnTo>
                  <a:lnTo>
                    <a:pt x="147" y="344"/>
                  </a:lnTo>
                  <a:lnTo>
                    <a:pt x="148" y="344"/>
                  </a:lnTo>
                  <a:lnTo>
                    <a:pt x="149" y="343"/>
                  </a:lnTo>
                  <a:lnTo>
                    <a:pt x="149" y="342"/>
                  </a:lnTo>
                  <a:lnTo>
                    <a:pt x="149" y="341"/>
                  </a:lnTo>
                  <a:lnTo>
                    <a:pt x="149" y="340"/>
                  </a:lnTo>
                  <a:lnTo>
                    <a:pt x="150" y="340"/>
                  </a:lnTo>
                  <a:lnTo>
                    <a:pt x="150" y="339"/>
                  </a:lnTo>
                  <a:lnTo>
                    <a:pt x="151" y="339"/>
                  </a:lnTo>
                  <a:lnTo>
                    <a:pt x="151" y="340"/>
                  </a:lnTo>
                  <a:lnTo>
                    <a:pt x="152" y="341"/>
                  </a:lnTo>
                  <a:lnTo>
                    <a:pt x="152" y="342"/>
                  </a:lnTo>
                  <a:lnTo>
                    <a:pt x="153" y="343"/>
                  </a:lnTo>
                  <a:lnTo>
                    <a:pt x="154" y="343"/>
                  </a:lnTo>
                  <a:lnTo>
                    <a:pt x="156" y="346"/>
                  </a:lnTo>
                  <a:lnTo>
                    <a:pt x="157" y="346"/>
                  </a:lnTo>
                  <a:lnTo>
                    <a:pt x="156" y="346"/>
                  </a:lnTo>
                  <a:lnTo>
                    <a:pt x="156" y="345"/>
                  </a:lnTo>
                  <a:lnTo>
                    <a:pt x="156" y="344"/>
                  </a:lnTo>
                  <a:lnTo>
                    <a:pt x="156" y="344"/>
                  </a:lnTo>
                  <a:lnTo>
                    <a:pt x="156" y="343"/>
                  </a:lnTo>
                  <a:lnTo>
                    <a:pt x="157" y="343"/>
                  </a:lnTo>
                  <a:lnTo>
                    <a:pt x="157" y="344"/>
                  </a:lnTo>
                  <a:lnTo>
                    <a:pt x="158" y="344"/>
                  </a:lnTo>
                  <a:lnTo>
                    <a:pt x="158" y="344"/>
                  </a:lnTo>
                  <a:lnTo>
                    <a:pt x="158" y="345"/>
                  </a:lnTo>
                  <a:lnTo>
                    <a:pt x="158" y="346"/>
                  </a:lnTo>
                  <a:lnTo>
                    <a:pt x="157" y="346"/>
                  </a:lnTo>
                  <a:lnTo>
                    <a:pt x="158" y="346"/>
                  </a:lnTo>
                  <a:lnTo>
                    <a:pt x="157" y="346"/>
                  </a:lnTo>
                  <a:lnTo>
                    <a:pt x="156" y="346"/>
                  </a:lnTo>
                  <a:lnTo>
                    <a:pt x="157" y="347"/>
                  </a:lnTo>
                  <a:lnTo>
                    <a:pt x="158" y="348"/>
                  </a:lnTo>
                  <a:lnTo>
                    <a:pt x="157" y="350"/>
                  </a:lnTo>
                  <a:lnTo>
                    <a:pt x="158" y="351"/>
                  </a:lnTo>
                  <a:lnTo>
                    <a:pt x="158" y="353"/>
                  </a:lnTo>
                  <a:lnTo>
                    <a:pt x="159" y="354"/>
                  </a:lnTo>
                  <a:lnTo>
                    <a:pt x="160" y="355"/>
                  </a:lnTo>
                  <a:lnTo>
                    <a:pt x="160" y="357"/>
                  </a:lnTo>
                  <a:lnTo>
                    <a:pt x="159" y="357"/>
                  </a:lnTo>
                  <a:lnTo>
                    <a:pt x="160" y="357"/>
                  </a:lnTo>
                  <a:lnTo>
                    <a:pt x="160" y="358"/>
                  </a:lnTo>
                  <a:lnTo>
                    <a:pt x="161" y="358"/>
                  </a:lnTo>
                  <a:lnTo>
                    <a:pt x="162" y="358"/>
                  </a:lnTo>
                  <a:lnTo>
                    <a:pt x="162" y="357"/>
                  </a:lnTo>
                  <a:lnTo>
                    <a:pt x="163" y="357"/>
                  </a:lnTo>
                  <a:lnTo>
                    <a:pt x="162" y="358"/>
                  </a:lnTo>
                  <a:lnTo>
                    <a:pt x="164" y="357"/>
                  </a:lnTo>
                  <a:lnTo>
                    <a:pt x="165" y="357"/>
                  </a:lnTo>
                  <a:lnTo>
                    <a:pt x="165" y="356"/>
                  </a:lnTo>
                  <a:lnTo>
                    <a:pt x="166" y="356"/>
                  </a:lnTo>
                  <a:lnTo>
                    <a:pt x="170" y="352"/>
                  </a:lnTo>
                  <a:lnTo>
                    <a:pt x="171" y="351"/>
                  </a:lnTo>
                  <a:lnTo>
                    <a:pt x="172" y="351"/>
                  </a:lnTo>
                  <a:lnTo>
                    <a:pt x="173" y="350"/>
                  </a:lnTo>
                  <a:lnTo>
                    <a:pt x="174" y="349"/>
                  </a:lnTo>
                  <a:lnTo>
                    <a:pt x="173" y="349"/>
                  </a:lnTo>
                  <a:lnTo>
                    <a:pt x="173" y="348"/>
                  </a:lnTo>
                  <a:lnTo>
                    <a:pt x="174" y="348"/>
                  </a:lnTo>
                  <a:lnTo>
                    <a:pt x="174" y="347"/>
                  </a:lnTo>
                  <a:lnTo>
                    <a:pt x="173" y="347"/>
                  </a:lnTo>
                  <a:lnTo>
                    <a:pt x="172" y="347"/>
                  </a:lnTo>
                  <a:lnTo>
                    <a:pt x="172" y="346"/>
                  </a:lnTo>
                  <a:lnTo>
                    <a:pt x="172" y="346"/>
                  </a:lnTo>
                  <a:lnTo>
                    <a:pt x="171" y="345"/>
                  </a:lnTo>
                  <a:lnTo>
                    <a:pt x="170" y="345"/>
                  </a:lnTo>
                  <a:lnTo>
                    <a:pt x="170" y="344"/>
                  </a:lnTo>
                  <a:lnTo>
                    <a:pt x="169" y="344"/>
                  </a:lnTo>
                  <a:lnTo>
                    <a:pt x="169" y="343"/>
                  </a:lnTo>
                  <a:lnTo>
                    <a:pt x="170" y="343"/>
                  </a:lnTo>
                  <a:lnTo>
                    <a:pt x="170" y="342"/>
                  </a:lnTo>
                  <a:lnTo>
                    <a:pt x="170" y="341"/>
                  </a:lnTo>
                  <a:lnTo>
                    <a:pt x="170" y="340"/>
                  </a:lnTo>
                  <a:lnTo>
                    <a:pt x="170" y="339"/>
                  </a:lnTo>
                  <a:lnTo>
                    <a:pt x="169" y="339"/>
                  </a:lnTo>
                  <a:lnTo>
                    <a:pt x="169" y="338"/>
                  </a:lnTo>
                  <a:lnTo>
                    <a:pt x="170" y="338"/>
                  </a:lnTo>
                  <a:lnTo>
                    <a:pt x="171" y="338"/>
                  </a:lnTo>
                  <a:lnTo>
                    <a:pt x="171" y="339"/>
                  </a:lnTo>
                  <a:lnTo>
                    <a:pt x="172" y="339"/>
                  </a:lnTo>
                  <a:lnTo>
                    <a:pt x="172" y="340"/>
                  </a:lnTo>
                  <a:lnTo>
                    <a:pt x="173" y="340"/>
                  </a:lnTo>
                  <a:lnTo>
                    <a:pt x="173" y="339"/>
                  </a:lnTo>
                  <a:lnTo>
                    <a:pt x="174" y="339"/>
                  </a:lnTo>
                  <a:lnTo>
                    <a:pt x="175" y="339"/>
                  </a:lnTo>
                  <a:lnTo>
                    <a:pt x="174" y="338"/>
                  </a:lnTo>
                  <a:lnTo>
                    <a:pt x="174" y="337"/>
                  </a:lnTo>
                  <a:lnTo>
                    <a:pt x="174" y="336"/>
                  </a:lnTo>
                  <a:lnTo>
                    <a:pt x="173" y="336"/>
                  </a:lnTo>
                  <a:lnTo>
                    <a:pt x="172" y="335"/>
                  </a:lnTo>
                  <a:lnTo>
                    <a:pt x="173" y="335"/>
                  </a:lnTo>
                  <a:lnTo>
                    <a:pt x="173" y="334"/>
                  </a:lnTo>
                  <a:lnTo>
                    <a:pt x="173" y="333"/>
                  </a:lnTo>
                  <a:lnTo>
                    <a:pt x="173" y="332"/>
                  </a:lnTo>
                  <a:lnTo>
                    <a:pt x="174" y="332"/>
                  </a:lnTo>
                  <a:lnTo>
                    <a:pt x="174" y="331"/>
                  </a:lnTo>
                  <a:lnTo>
                    <a:pt x="174" y="331"/>
                  </a:lnTo>
                  <a:lnTo>
                    <a:pt x="173" y="331"/>
                  </a:lnTo>
                  <a:lnTo>
                    <a:pt x="173" y="330"/>
                  </a:lnTo>
                  <a:lnTo>
                    <a:pt x="174" y="330"/>
                  </a:lnTo>
                  <a:lnTo>
                    <a:pt x="174" y="329"/>
                  </a:lnTo>
                  <a:lnTo>
                    <a:pt x="173" y="328"/>
                  </a:lnTo>
                  <a:lnTo>
                    <a:pt x="173" y="327"/>
                  </a:lnTo>
                  <a:lnTo>
                    <a:pt x="173" y="326"/>
                  </a:lnTo>
                  <a:lnTo>
                    <a:pt x="172" y="326"/>
                  </a:lnTo>
                  <a:lnTo>
                    <a:pt x="172" y="325"/>
                  </a:lnTo>
                  <a:lnTo>
                    <a:pt x="171" y="325"/>
                  </a:lnTo>
                  <a:lnTo>
                    <a:pt x="170" y="325"/>
                  </a:lnTo>
                  <a:lnTo>
                    <a:pt x="169" y="325"/>
                  </a:lnTo>
                  <a:lnTo>
                    <a:pt x="168" y="325"/>
                  </a:lnTo>
                  <a:lnTo>
                    <a:pt x="167" y="325"/>
                  </a:lnTo>
                  <a:lnTo>
                    <a:pt x="167" y="325"/>
                  </a:lnTo>
                  <a:lnTo>
                    <a:pt x="167" y="324"/>
                  </a:lnTo>
                  <a:lnTo>
                    <a:pt x="167" y="324"/>
                  </a:lnTo>
                  <a:lnTo>
                    <a:pt x="166" y="324"/>
                  </a:lnTo>
                  <a:lnTo>
                    <a:pt x="166" y="323"/>
                  </a:lnTo>
                  <a:lnTo>
                    <a:pt x="166" y="324"/>
                  </a:lnTo>
                  <a:lnTo>
                    <a:pt x="165" y="324"/>
                  </a:lnTo>
                  <a:lnTo>
                    <a:pt x="165" y="323"/>
                  </a:lnTo>
                  <a:lnTo>
                    <a:pt x="165" y="322"/>
                  </a:lnTo>
                  <a:lnTo>
                    <a:pt x="164" y="322"/>
                  </a:lnTo>
                  <a:lnTo>
                    <a:pt x="164" y="321"/>
                  </a:lnTo>
                  <a:lnTo>
                    <a:pt x="163" y="321"/>
                  </a:lnTo>
                  <a:lnTo>
                    <a:pt x="162" y="321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60" y="320"/>
                  </a:lnTo>
                  <a:lnTo>
                    <a:pt x="161" y="320"/>
                  </a:lnTo>
                  <a:lnTo>
                    <a:pt x="162" y="320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65" y="320"/>
                  </a:lnTo>
                  <a:lnTo>
                    <a:pt x="165" y="319"/>
                  </a:lnTo>
                  <a:lnTo>
                    <a:pt x="164" y="319"/>
                  </a:lnTo>
                  <a:lnTo>
                    <a:pt x="163" y="319"/>
                  </a:lnTo>
                  <a:lnTo>
                    <a:pt x="162" y="319"/>
                  </a:lnTo>
                  <a:lnTo>
                    <a:pt x="161" y="319"/>
                  </a:lnTo>
                  <a:lnTo>
                    <a:pt x="161" y="318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3" y="316"/>
                  </a:lnTo>
                  <a:lnTo>
                    <a:pt x="164" y="316"/>
                  </a:lnTo>
                  <a:lnTo>
                    <a:pt x="165" y="316"/>
                  </a:lnTo>
                  <a:lnTo>
                    <a:pt x="166" y="316"/>
                  </a:lnTo>
                  <a:lnTo>
                    <a:pt x="165" y="317"/>
                  </a:lnTo>
                  <a:lnTo>
                    <a:pt x="166" y="317"/>
                  </a:lnTo>
                  <a:lnTo>
                    <a:pt x="166" y="317"/>
                  </a:lnTo>
                  <a:lnTo>
                    <a:pt x="166" y="317"/>
                  </a:lnTo>
                  <a:lnTo>
                    <a:pt x="166" y="318"/>
                  </a:lnTo>
                  <a:lnTo>
                    <a:pt x="166" y="318"/>
                  </a:lnTo>
                  <a:lnTo>
                    <a:pt x="166" y="319"/>
                  </a:lnTo>
                  <a:lnTo>
                    <a:pt x="167" y="319"/>
                  </a:lnTo>
                  <a:lnTo>
                    <a:pt x="167" y="318"/>
                  </a:lnTo>
                  <a:lnTo>
                    <a:pt x="167" y="317"/>
                  </a:lnTo>
                  <a:lnTo>
                    <a:pt x="167" y="317"/>
                  </a:lnTo>
                  <a:lnTo>
                    <a:pt x="168" y="317"/>
                  </a:lnTo>
                  <a:lnTo>
                    <a:pt x="168" y="318"/>
                  </a:lnTo>
                  <a:lnTo>
                    <a:pt x="169" y="318"/>
                  </a:lnTo>
                  <a:lnTo>
                    <a:pt x="169" y="319"/>
                  </a:lnTo>
                  <a:lnTo>
                    <a:pt x="170" y="319"/>
                  </a:lnTo>
                  <a:lnTo>
                    <a:pt x="171" y="319"/>
                  </a:lnTo>
                  <a:lnTo>
                    <a:pt x="171" y="318"/>
                  </a:lnTo>
                  <a:lnTo>
                    <a:pt x="172" y="318"/>
                  </a:lnTo>
                  <a:lnTo>
                    <a:pt x="172" y="319"/>
                  </a:lnTo>
                  <a:lnTo>
                    <a:pt x="171" y="320"/>
                  </a:lnTo>
                  <a:lnTo>
                    <a:pt x="172" y="320"/>
                  </a:lnTo>
                  <a:lnTo>
                    <a:pt x="173" y="321"/>
                  </a:lnTo>
                  <a:lnTo>
                    <a:pt x="174" y="321"/>
                  </a:lnTo>
                  <a:lnTo>
                    <a:pt x="175" y="321"/>
                  </a:lnTo>
                  <a:lnTo>
                    <a:pt x="175" y="322"/>
                  </a:lnTo>
                  <a:lnTo>
                    <a:pt x="175" y="323"/>
                  </a:lnTo>
                  <a:lnTo>
                    <a:pt x="176" y="323"/>
                  </a:lnTo>
                  <a:lnTo>
                    <a:pt x="176" y="322"/>
                  </a:lnTo>
                  <a:lnTo>
                    <a:pt x="177" y="322"/>
                  </a:lnTo>
                  <a:lnTo>
                    <a:pt x="178" y="322"/>
                  </a:lnTo>
                  <a:lnTo>
                    <a:pt x="178" y="323"/>
                  </a:lnTo>
                  <a:lnTo>
                    <a:pt x="178" y="324"/>
                  </a:lnTo>
                  <a:lnTo>
                    <a:pt x="179" y="323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179" y="325"/>
                  </a:lnTo>
                  <a:lnTo>
                    <a:pt x="181" y="324"/>
                  </a:lnTo>
                  <a:lnTo>
                    <a:pt x="183" y="325"/>
                  </a:lnTo>
                  <a:lnTo>
                    <a:pt x="184" y="325"/>
                  </a:lnTo>
                  <a:lnTo>
                    <a:pt x="184" y="324"/>
                  </a:lnTo>
                  <a:lnTo>
                    <a:pt x="184" y="324"/>
                  </a:lnTo>
                  <a:lnTo>
                    <a:pt x="184" y="323"/>
                  </a:lnTo>
                  <a:lnTo>
                    <a:pt x="185" y="322"/>
                  </a:lnTo>
                  <a:lnTo>
                    <a:pt x="184" y="322"/>
                  </a:lnTo>
                  <a:lnTo>
                    <a:pt x="184" y="321"/>
                  </a:lnTo>
                  <a:lnTo>
                    <a:pt x="185" y="321"/>
                  </a:lnTo>
                  <a:lnTo>
                    <a:pt x="185" y="322"/>
                  </a:lnTo>
                  <a:lnTo>
                    <a:pt x="185" y="323"/>
                  </a:lnTo>
                  <a:lnTo>
                    <a:pt x="185" y="324"/>
                  </a:lnTo>
                  <a:lnTo>
                    <a:pt x="186" y="323"/>
                  </a:lnTo>
                  <a:lnTo>
                    <a:pt x="187" y="323"/>
                  </a:lnTo>
                  <a:lnTo>
                    <a:pt x="188" y="323"/>
                  </a:lnTo>
                  <a:lnTo>
                    <a:pt x="188" y="324"/>
                  </a:lnTo>
                  <a:lnTo>
                    <a:pt x="187" y="324"/>
                  </a:lnTo>
                  <a:lnTo>
                    <a:pt x="187" y="324"/>
                  </a:lnTo>
                  <a:lnTo>
                    <a:pt x="188" y="325"/>
                  </a:lnTo>
                  <a:lnTo>
                    <a:pt x="188" y="324"/>
                  </a:lnTo>
                  <a:lnTo>
                    <a:pt x="189" y="324"/>
                  </a:lnTo>
                  <a:lnTo>
                    <a:pt x="189" y="324"/>
                  </a:lnTo>
                  <a:lnTo>
                    <a:pt x="190" y="324"/>
                  </a:lnTo>
                  <a:lnTo>
                    <a:pt x="190" y="324"/>
                  </a:lnTo>
                  <a:lnTo>
                    <a:pt x="191" y="324"/>
                  </a:lnTo>
                  <a:lnTo>
                    <a:pt x="192" y="325"/>
                  </a:lnTo>
                  <a:lnTo>
                    <a:pt x="192" y="326"/>
                  </a:lnTo>
                  <a:lnTo>
                    <a:pt x="192" y="326"/>
                  </a:lnTo>
                  <a:lnTo>
                    <a:pt x="191" y="325"/>
                  </a:lnTo>
                  <a:lnTo>
                    <a:pt x="191" y="326"/>
                  </a:lnTo>
                  <a:lnTo>
                    <a:pt x="191" y="327"/>
                  </a:lnTo>
                  <a:lnTo>
                    <a:pt x="192" y="327"/>
                  </a:lnTo>
                  <a:lnTo>
                    <a:pt x="192" y="328"/>
                  </a:lnTo>
                  <a:lnTo>
                    <a:pt x="192" y="328"/>
                  </a:lnTo>
                  <a:lnTo>
                    <a:pt x="192" y="329"/>
                  </a:lnTo>
                  <a:lnTo>
                    <a:pt x="192" y="329"/>
                  </a:lnTo>
                  <a:lnTo>
                    <a:pt x="192" y="330"/>
                  </a:lnTo>
                  <a:lnTo>
                    <a:pt x="192" y="330"/>
                  </a:lnTo>
                  <a:lnTo>
                    <a:pt x="192" y="331"/>
                  </a:lnTo>
                  <a:lnTo>
                    <a:pt x="194" y="330"/>
                  </a:lnTo>
                  <a:lnTo>
                    <a:pt x="195" y="330"/>
                  </a:lnTo>
                  <a:lnTo>
                    <a:pt x="196" y="331"/>
                  </a:lnTo>
                  <a:lnTo>
                    <a:pt x="201" y="331"/>
                  </a:lnTo>
                  <a:lnTo>
                    <a:pt x="203" y="331"/>
                  </a:lnTo>
                  <a:lnTo>
                    <a:pt x="205" y="331"/>
                  </a:lnTo>
                  <a:lnTo>
                    <a:pt x="207" y="331"/>
                  </a:lnTo>
                  <a:lnTo>
                    <a:pt x="209" y="331"/>
                  </a:lnTo>
                  <a:lnTo>
                    <a:pt x="210" y="334"/>
                  </a:lnTo>
                  <a:lnTo>
                    <a:pt x="208" y="335"/>
                  </a:lnTo>
                  <a:lnTo>
                    <a:pt x="206" y="332"/>
                  </a:lnTo>
                  <a:lnTo>
                    <a:pt x="203" y="334"/>
                  </a:lnTo>
                  <a:lnTo>
                    <a:pt x="200" y="334"/>
                  </a:lnTo>
                  <a:lnTo>
                    <a:pt x="197" y="335"/>
                  </a:lnTo>
                  <a:lnTo>
                    <a:pt x="196" y="336"/>
                  </a:lnTo>
                  <a:lnTo>
                    <a:pt x="195" y="337"/>
                  </a:lnTo>
                  <a:lnTo>
                    <a:pt x="194" y="337"/>
                  </a:lnTo>
                  <a:lnTo>
                    <a:pt x="193" y="338"/>
                  </a:lnTo>
                  <a:lnTo>
                    <a:pt x="192" y="338"/>
                  </a:lnTo>
                  <a:lnTo>
                    <a:pt x="194" y="339"/>
                  </a:lnTo>
                  <a:lnTo>
                    <a:pt x="198" y="339"/>
                  </a:lnTo>
                  <a:lnTo>
                    <a:pt x="199" y="339"/>
                  </a:lnTo>
                  <a:lnTo>
                    <a:pt x="200" y="339"/>
                  </a:lnTo>
                  <a:lnTo>
                    <a:pt x="204" y="341"/>
                  </a:lnTo>
                  <a:lnTo>
                    <a:pt x="205" y="341"/>
                  </a:lnTo>
                  <a:lnTo>
                    <a:pt x="205" y="340"/>
                  </a:lnTo>
                  <a:lnTo>
                    <a:pt x="204" y="340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5" y="338"/>
                  </a:lnTo>
                  <a:lnTo>
                    <a:pt x="206" y="337"/>
                  </a:lnTo>
                  <a:lnTo>
                    <a:pt x="207" y="338"/>
                  </a:lnTo>
                  <a:lnTo>
                    <a:pt x="207" y="337"/>
                  </a:lnTo>
                  <a:lnTo>
                    <a:pt x="208" y="337"/>
                  </a:lnTo>
                  <a:lnTo>
                    <a:pt x="208" y="338"/>
                  </a:lnTo>
                  <a:lnTo>
                    <a:pt x="207" y="338"/>
                  </a:lnTo>
                  <a:lnTo>
                    <a:pt x="207" y="339"/>
                  </a:lnTo>
                  <a:lnTo>
                    <a:pt x="206" y="340"/>
                  </a:lnTo>
                  <a:lnTo>
                    <a:pt x="205" y="340"/>
                  </a:lnTo>
                  <a:lnTo>
                    <a:pt x="205" y="341"/>
                  </a:lnTo>
                  <a:lnTo>
                    <a:pt x="206" y="341"/>
                  </a:lnTo>
                  <a:lnTo>
                    <a:pt x="207" y="341"/>
                  </a:lnTo>
                  <a:lnTo>
                    <a:pt x="208" y="341"/>
                  </a:lnTo>
                  <a:lnTo>
                    <a:pt x="208" y="342"/>
                  </a:lnTo>
                  <a:lnTo>
                    <a:pt x="209" y="341"/>
                  </a:lnTo>
                  <a:lnTo>
                    <a:pt x="209" y="342"/>
                  </a:lnTo>
                  <a:lnTo>
                    <a:pt x="208" y="342"/>
                  </a:lnTo>
                  <a:lnTo>
                    <a:pt x="209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12" y="345"/>
                  </a:lnTo>
                  <a:lnTo>
                    <a:pt x="214" y="345"/>
                  </a:lnTo>
                  <a:lnTo>
                    <a:pt x="218" y="346"/>
                  </a:lnTo>
                  <a:lnTo>
                    <a:pt x="218" y="346"/>
                  </a:lnTo>
                  <a:lnTo>
                    <a:pt x="217" y="346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6" y="344"/>
                  </a:lnTo>
                  <a:lnTo>
                    <a:pt x="217" y="344"/>
                  </a:lnTo>
                  <a:lnTo>
                    <a:pt x="218" y="344"/>
                  </a:lnTo>
                  <a:lnTo>
                    <a:pt x="218" y="345"/>
                  </a:lnTo>
                  <a:lnTo>
                    <a:pt x="218" y="346"/>
                  </a:lnTo>
                  <a:lnTo>
                    <a:pt x="218" y="345"/>
                  </a:lnTo>
                  <a:lnTo>
                    <a:pt x="218" y="344"/>
                  </a:lnTo>
                  <a:lnTo>
                    <a:pt x="219" y="344"/>
                  </a:lnTo>
                  <a:lnTo>
                    <a:pt x="220" y="344"/>
                  </a:lnTo>
                  <a:lnTo>
                    <a:pt x="220" y="345"/>
                  </a:lnTo>
                  <a:lnTo>
                    <a:pt x="219" y="345"/>
                  </a:lnTo>
                  <a:lnTo>
                    <a:pt x="218" y="345"/>
                  </a:lnTo>
                  <a:lnTo>
                    <a:pt x="218" y="346"/>
                  </a:lnTo>
                  <a:lnTo>
                    <a:pt x="218" y="346"/>
                  </a:lnTo>
                  <a:lnTo>
                    <a:pt x="219" y="347"/>
                  </a:lnTo>
                  <a:lnTo>
                    <a:pt x="221" y="350"/>
                  </a:lnTo>
                  <a:lnTo>
                    <a:pt x="223" y="353"/>
                  </a:lnTo>
                  <a:lnTo>
                    <a:pt x="223" y="354"/>
                  </a:lnTo>
                  <a:lnTo>
                    <a:pt x="224" y="354"/>
                  </a:lnTo>
                  <a:lnTo>
                    <a:pt x="225" y="354"/>
                  </a:lnTo>
                  <a:lnTo>
                    <a:pt x="225" y="355"/>
                  </a:lnTo>
                  <a:lnTo>
                    <a:pt x="225" y="356"/>
                  </a:lnTo>
                  <a:lnTo>
                    <a:pt x="230" y="355"/>
                  </a:lnTo>
                  <a:lnTo>
                    <a:pt x="231" y="353"/>
                  </a:lnTo>
                  <a:lnTo>
                    <a:pt x="232" y="350"/>
                  </a:lnTo>
                  <a:lnTo>
                    <a:pt x="232" y="349"/>
                  </a:lnTo>
                  <a:lnTo>
                    <a:pt x="232" y="348"/>
                  </a:lnTo>
                  <a:lnTo>
                    <a:pt x="234" y="348"/>
                  </a:lnTo>
                  <a:lnTo>
                    <a:pt x="234" y="351"/>
                  </a:lnTo>
                  <a:lnTo>
                    <a:pt x="234" y="352"/>
                  </a:lnTo>
                  <a:lnTo>
                    <a:pt x="234" y="354"/>
                  </a:lnTo>
                  <a:lnTo>
                    <a:pt x="234" y="355"/>
                  </a:lnTo>
                  <a:lnTo>
                    <a:pt x="234" y="356"/>
                  </a:lnTo>
                  <a:lnTo>
                    <a:pt x="234" y="357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34" y="359"/>
                  </a:lnTo>
                  <a:lnTo>
                    <a:pt x="233" y="359"/>
                  </a:lnTo>
                  <a:lnTo>
                    <a:pt x="233" y="360"/>
                  </a:lnTo>
                  <a:lnTo>
                    <a:pt x="232" y="360"/>
                  </a:lnTo>
                  <a:lnTo>
                    <a:pt x="232" y="361"/>
                  </a:lnTo>
                  <a:lnTo>
                    <a:pt x="232" y="361"/>
                  </a:lnTo>
                  <a:lnTo>
                    <a:pt x="232" y="362"/>
                  </a:lnTo>
                  <a:lnTo>
                    <a:pt x="232" y="362"/>
                  </a:lnTo>
                  <a:lnTo>
                    <a:pt x="232" y="363"/>
                  </a:lnTo>
                  <a:lnTo>
                    <a:pt x="231" y="364"/>
                  </a:lnTo>
                  <a:lnTo>
                    <a:pt x="232" y="364"/>
                  </a:lnTo>
                  <a:lnTo>
                    <a:pt x="232" y="363"/>
                  </a:lnTo>
                  <a:lnTo>
                    <a:pt x="233" y="362"/>
                  </a:lnTo>
                  <a:lnTo>
                    <a:pt x="234" y="362"/>
                  </a:lnTo>
                  <a:lnTo>
                    <a:pt x="234" y="362"/>
                  </a:lnTo>
                  <a:lnTo>
                    <a:pt x="236" y="361"/>
                  </a:lnTo>
                  <a:lnTo>
                    <a:pt x="236" y="360"/>
                  </a:lnTo>
                  <a:lnTo>
                    <a:pt x="236" y="359"/>
                  </a:lnTo>
                  <a:lnTo>
                    <a:pt x="236" y="358"/>
                  </a:lnTo>
                  <a:lnTo>
                    <a:pt x="236" y="357"/>
                  </a:lnTo>
                  <a:lnTo>
                    <a:pt x="235" y="357"/>
                  </a:lnTo>
                  <a:lnTo>
                    <a:pt x="235" y="358"/>
                  </a:lnTo>
                  <a:lnTo>
                    <a:pt x="234" y="358"/>
                  </a:lnTo>
                  <a:lnTo>
                    <a:pt x="235" y="357"/>
                  </a:lnTo>
                  <a:lnTo>
                    <a:pt x="235" y="357"/>
                  </a:lnTo>
                  <a:lnTo>
                    <a:pt x="236" y="357"/>
                  </a:lnTo>
                  <a:lnTo>
                    <a:pt x="236" y="357"/>
                  </a:lnTo>
                  <a:lnTo>
                    <a:pt x="237" y="357"/>
                  </a:lnTo>
                  <a:lnTo>
                    <a:pt x="238" y="358"/>
                  </a:lnTo>
                  <a:lnTo>
                    <a:pt x="237" y="358"/>
                  </a:lnTo>
                  <a:lnTo>
                    <a:pt x="238" y="359"/>
                  </a:lnTo>
                  <a:lnTo>
                    <a:pt x="239" y="360"/>
                  </a:lnTo>
                  <a:lnTo>
                    <a:pt x="239" y="361"/>
                  </a:lnTo>
                  <a:lnTo>
                    <a:pt x="240" y="361"/>
                  </a:lnTo>
                  <a:lnTo>
                    <a:pt x="240" y="362"/>
                  </a:lnTo>
                  <a:lnTo>
                    <a:pt x="241" y="362"/>
                  </a:lnTo>
                  <a:lnTo>
                    <a:pt x="241" y="363"/>
                  </a:lnTo>
                  <a:lnTo>
                    <a:pt x="242" y="363"/>
                  </a:lnTo>
                  <a:lnTo>
                    <a:pt x="242" y="364"/>
                  </a:lnTo>
                  <a:lnTo>
                    <a:pt x="243" y="364"/>
                  </a:lnTo>
                  <a:lnTo>
                    <a:pt x="243" y="363"/>
                  </a:lnTo>
                  <a:lnTo>
                    <a:pt x="244" y="363"/>
                  </a:lnTo>
                  <a:lnTo>
                    <a:pt x="245" y="363"/>
                  </a:lnTo>
                  <a:lnTo>
                    <a:pt x="245" y="362"/>
                  </a:lnTo>
                  <a:lnTo>
                    <a:pt x="245" y="361"/>
                  </a:lnTo>
                  <a:lnTo>
                    <a:pt x="245" y="361"/>
                  </a:lnTo>
                  <a:lnTo>
                    <a:pt x="245" y="360"/>
                  </a:lnTo>
                  <a:lnTo>
                    <a:pt x="246" y="360"/>
                  </a:lnTo>
                  <a:lnTo>
                    <a:pt x="247" y="360"/>
                  </a:lnTo>
                  <a:lnTo>
                    <a:pt x="247" y="359"/>
                  </a:lnTo>
                  <a:lnTo>
                    <a:pt x="248" y="359"/>
                  </a:lnTo>
                  <a:lnTo>
                    <a:pt x="248" y="358"/>
                  </a:lnTo>
                  <a:lnTo>
                    <a:pt x="248" y="357"/>
                  </a:lnTo>
                  <a:lnTo>
                    <a:pt x="247" y="357"/>
                  </a:lnTo>
                  <a:lnTo>
                    <a:pt x="247" y="357"/>
                  </a:lnTo>
                  <a:lnTo>
                    <a:pt x="248" y="357"/>
                  </a:lnTo>
                  <a:lnTo>
                    <a:pt x="248" y="356"/>
                  </a:lnTo>
                  <a:lnTo>
                    <a:pt x="249" y="356"/>
                  </a:lnTo>
                  <a:lnTo>
                    <a:pt x="249" y="357"/>
                  </a:lnTo>
                  <a:lnTo>
                    <a:pt x="251" y="357"/>
                  </a:lnTo>
                  <a:lnTo>
                    <a:pt x="252" y="358"/>
                  </a:lnTo>
                  <a:lnTo>
                    <a:pt x="252" y="357"/>
                  </a:lnTo>
                  <a:lnTo>
                    <a:pt x="253" y="357"/>
                  </a:lnTo>
                  <a:lnTo>
                    <a:pt x="253" y="356"/>
                  </a:lnTo>
                  <a:lnTo>
                    <a:pt x="254" y="354"/>
                  </a:lnTo>
                  <a:lnTo>
                    <a:pt x="253" y="355"/>
                  </a:lnTo>
                  <a:lnTo>
                    <a:pt x="252" y="355"/>
                  </a:lnTo>
                  <a:lnTo>
                    <a:pt x="251" y="356"/>
                  </a:lnTo>
                  <a:lnTo>
                    <a:pt x="251" y="355"/>
                  </a:lnTo>
                  <a:lnTo>
                    <a:pt x="252" y="355"/>
                  </a:lnTo>
                  <a:lnTo>
                    <a:pt x="250" y="354"/>
                  </a:lnTo>
                  <a:lnTo>
                    <a:pt x="250" y="355"/>
                  </a:lnTo>
                  <a:lnTo>
                    <a:pt x="249" y="355"/>
                  </a:lnTo>
                  <a:lnTo>
                    <a:pt x="249" y="354"/>
                  </a:lnTo>
                  <a:lnTo>
                    <a:pt x="248" y="355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248" y="352"/>
                  </a:lnTo>
                  <a:lnTo>
                    <a:pt x="250" y="351"/>
                  </a:lnTo>
                  <a:lnTo>
                    <a:pt x="250" y="350"/>
                  </a:lnTo>
                  <a:lnTo>
                    <a:pt x="251" y="350"/>
                  </a:lnTo>
                  <a:lnTo>
                    <a:pt x="252" y="350"/>
                  </a:lnTo>
                  <a:lnTo>
                    <a:pt x="253" y="351"/>
                  </a:lnTo>
                  <a:lnTo>
                    <a:pt x="253" y="350"/>
                  </a:lnTo>
                  <a:lnTo>
                    <a:pt x="253" y="349"/>
                  </a:lnTo>
                  <a:lnTo>
                    <a:pt x="252" y="349"/>
                  </a:lnTo>
                  <a:lnTo>
                    <a:pt x="252" y="349"/>
                  </a:lnTo>
                  <a:lnTo>
                    <a:pt x="251" y="349"/>
                  </a:lnTo>
                  <a:lnTo>
                    <a:pt x="250" y="349"/>
                  </a:lnTo>
                  <a:lnTo>
                    <a:pt x="250" y="348"/>
                  </a:lnTo>
                  <a:lnTo>
                    <a:pt x="249" y="348"/>
                  </a:lnTo>
                  <a:lnTo>
                    <a:pt x="247" y="348"/>
                  </a:lnTo>
                  <a:lnTo>
                    <a:pt x="247" y="349"/>
                  </a:lnTo>
                  <a:lnTo>
                    <a:pt x="247" y="350"/>
                  </a:lnTo>
                  <a:lnTo>
                    <a:pt x="246" y="350"/>
                  </a:lnTo>
                  <a:lnTo>
                    <a:pt x="247" y="349"/>
                  </a:lnTo>
                  <a:lnTo>
                    <a:pt x="246" y="348"/>
                  </a:lnTo>
                  <a:lnTo>
                    <a:pt x="247" y="348"/>
                  </a:lnTo>
                  <a:lnTo>
                    <a:pt x="247" y="347"/>
                  </a:lnTo>
                  <a:lnTo>
                    <a:pt x="247" y="346"/>
                  </a:lnTo>
                  <a:lnTo>
                    <a:pt x="246" y="346"/>
                  </a:lnTo>
                  <a:lnTo>
                    <a:pt x="246" y="346"/>
                  </a:lnTo>
                  <a:lnTo>
                    <a:pt x="246" y="345"/>
                  </a:lnTo>
                  <a:lnTo>
                    <a:pt x="247" y="345"/>
                  </a:lnTo>
                  <a:lnTo>
                    <a:pt x="247" y="344"/>
                  </a:lnTo>
                  <a:lnTo>
                    <a:pt x="247" y="344"/>
                  </a:lnTo>
                  <a:lnTo>
                    <a:pt x="246" y="344"/>
                  </a:lnTo>
                  <a:lnTo>
                    <a:pt x="246" y="343"/>
                  </a:lnTo>
                  <a:lnTo>
                    <a:pt x="246" y="342"/>
                  </a:lnTo>
                  <a:lnTo>
                    <a:pt x="245" y="342"/>
                  </a:lnTo>
                  <a:lnTo>
                    <a:pt x="245" y="341"/>
                  </a:lnTo>
                  <a:lnTo>
                    <a:pt x="245" y="341"/>
                  </a:lnTo>
                  <a:lnTo>
                    <a:pt x="245" y="340"/>
                  </a:lnTo>
                  <a:lnTo>
                    <a:pt x="244" y="341"/>
                  </a:lnTo>
                  <a:lnTo>
                    <a:pt x="244" y="340"/>
                  </a:lnTo>
                  <a:lnTo>
                    <a:pt x="243" y="339"/>
                  </a:lnTo>
                  <a:lnTo>
                    <a:pt x="244" y="339"/>
                  </a:lnTo>
                  <a:lnTo>
                    <a:pt x="244" y="338"/>
                  </a:lnTo>
                  <a:lnTo>
                    <a:pt x="243" y="338"/>
                  </a:lnTo>
                  <a:lnTo>
                    <a:pt x="242" y="338"/>
                  </a:lnTo>
                  <a:lnTo>
                    <a:pt x="242" y="337"/>
                  </a:lnTo>
                  <a:lnTo>
                    <a:pt x="241" y="337"/>
                  </a:lnTo>
                  <a:lnTo>
                    <a:pt x="241" y="338"/>
                  </a:lnTo>
                  <a:lnTo>
                    <a:pt x="240" y="338"/>
                  </a:lnTo>
                  <a:lnTo>
                    <a:pt x="240" y="337"/>
                  </a:lnTo>
                  <a:lnTo>
                    <a:pt x="239" y="337"/>
                  </a:lnTo>
                  <a:lnTo>
                    <a:pt x="239" y="338"/>
                  </a:lnTo>
                  <a:lnTo>
                    <a:pt x="239" y="339"/>
                  </a:lnTo>
                  <a:lnTo>
                    <a:pt x="238" y="339"/>
                  </a:lnTo>
                  <a:lnTo>
                    <a:pt x="237" y="340"/>
                  </a:lnTo>
                  <a:lnTo>
                    <a:pt x="237" y="339"/>
                  </a:lnTo>
                  <a:lnTo>
                    <a:pt x="236" y="339"/>
                  </a:lnTo>
                  <a:lnTo>
                    <a:pt x="235" y="339"/>
                  </a:lnTo>
                  <a:lnTo>
                    <a:pt x="236" y="338"/>
                  </a:lnTo>
                  <a:lnTo>
                    <a:pt x="235" y="337"/>
                  </a:lnTo>
                  <a:lnTo>
                    <a:pt x="235" y="336"/>
                  </a:lnTo>
                  <a:lnTo>
                    <a:pt x="235" y="335"/>
                  </a:lnTo>
                  <a:lnTo>
                    <a:pt x="234" y="335"/>
                  </a:lnTo>
                  <a:lnTo>
                    <a:pt x="234" y="335"/>
                  </a:lnTo>
                  <a:lnTo>
                    <a:pt x="233" y="335"/>
                  </a:lnTo>
                  <a:lnTo>
                    <a:pt x="233" y="334"/>
                  </a:lnTo>
                  <a:lnTo>
                    <a:pt x="232" y="335"/>
                  </a:lnTo>
                  <a:lnTo>
                    <a:pt x="232" y="336"/>
                  </a:lnTo>
                  <a:lnTo>
                    <a:pt x="231" y="335"/>
                  </a:lnTo>
                  <a:lnTo>
                    <a:pt x="230" y="335"/>
                  </a:lnTo>
                  <a:lnTo>
                    <a:pt x="230" y="336"/>
                  </a:lnTo>
                  <a:lnTo>
                    <a:pt x="230" y="337"/>
                  </a:lnTo>
                  <a:lnTo>
                    <a:pt x="229" y="337"/>
                  </a:lnTo>
                  <a:lnTo>
                    <a:pt x="229" y="336"/>
                  </a:lnTo>
                  <a:lnTo>
                    <a:pt x="228" y="336"/>
                  </a:lnTo>
                  <a:lnTo>
                    <a:pt x="228" y="335"/>
                  </a:lnTo>
                  <a:lnTo>
                    <a:pt x="227" y="335"/>
                  </a:lnTo>
                  <a:lnTo>
                    <a:pt x="227" y="334"/>
                  </a:lnTo>
                  <a:lnTo>
                    <a:pt x="227" y="333"/>
                  </a:lnTo>
                  <a:lnTo>
                    <a:pt x="227" y="332"/>
                  </a:lnTo>
                  <a:lnTo>
                    <a:pt x="228" y="332"/>
                  </a:lnTo>
                  <a:lnTo>
                    <a:pt x="228" y="333"/>
                  </a:lnTo>
                  <a:lnTo>
                    <a:pt x="229" y="333"/>
                  </a:lnTo>
                  <a:lnTo>
                    <a:pt x="229" y="332"/>
                  </a:lnTo>
                  <a:lnTo>
                    <a:pt x="227" y="331"/>
                  </a:lnTo>
                  <a:lnTo>
                    <a:pt x="226" y="331"/>
                  </a:lnTo>
                  <a:lnTo>
                    <a:pt x="226" y="332"/>
                  </a:lnTo>
                  <a:lnTo>
                    <a:pt x="225" y="332"/>
                  </a:lnTo>
                  <a:lnTo>
                    <a:pt x="226" y="331"/>
                  </a:lnTo>
                  <a:lnTo>
                    <a:pt x="224" y="331"/>
                  </a:lnTo>
                  <a:lnTo>
                    <a:pt x="224" y="332"/>
                  </a:lnTo>
                  <a:lnTo>
                    <a:pt x="223" y="332"/>
                  </a:lnTo>
                  <a:lnTo>
                    <a:pt x="223" y="331"/>
                  </a:lnTo>
                  <a:lnTo>
                    <a:pt x="222" y="331"/>
                  </a:lnTo>
                  <a:lnTo>
                    <a:pt x="221" y="331"/>
                  </a:lnTo>
                  <a:lnTo>
                    <a:pt x="220" y="331"/>
                  </a:lnTo>
                  <a:lnTo>
                    <a:pt x="220" y="331"/>
                  </a:lnTo>
                  <a:lnTo>
                    <a:pt x="219" y="331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8" y="331"/>
                  </a:lnTo>
                  <a:lnTo>
                    <a:pt x="217" y="332"/>
                  </a:lnTo>
                  <a:lnTo>
                    <a:pt x="216" y="332"/>
                  </a:lnTo>
                  <a:lnTo>
                    <a:pt x="216" y="331"/>
                  </a:lnTo>
                  <a:lnTo>
                    <a:pt x="215" y="332"/>
                  </a:lnTo>
                  <a:lnTo>
                    <a:pt x="215" y="331"/>
                  </a:lnTo>
                  <a:lnTo>
                    <a:pt x="214" y="331"/>
                  </a:lnTo>
                  <a:lnTo>
                    <a:pt x="213" y="331"/>
                  </a:lnTo>
                  <a:lnTo>
                    <a:pt x="212" y="331"/>
                  </a:lnTo>
                  <a:lnTo>
                    <a:pt x="212" y="331"/>
                  </a:lnTo>
                  <a:lnTo>
                    <a:pt x="212" y="330"/>
                  </a:lnTo>
                  <a:lnTo>
                    <a:pt x="212" y="330"/>
                  </a:lnTo>
                  <a:lnTo>
                    <a:pt x="212" y="329"/>
                  </a:lnTo>
                  <a:lnTo>
                    <a:pt x="212" y="329"/>
                  </a:lnTo>
                  <a:lnTo>
                    <a:pt x="213" y="329"/>
                  </a:lnTo>
                  <a:lnTo>
                    <a:pt x="214" y="330"/>
                  </a:lnTo>
                  <a:lnTo>
                    <a:pt x="216" y="331"/>
                  </a:lnTo>
                  <a:lnTo>
                    <a:pt x="216" y="330"/>
                  </a:lnTo>
                  <a:lnTo>
                    <a:pt x="215" y="328"/>
                  </a:lnTo>
                  <a:lnTo>
                    <a:pt x="214" y="328"/>
                  </a:lnTo>
                  <a:lnTo>
                    <a:pt x="214" y="327"/>
                  </a:lnTo>
                  <a:lnTo>
                    <a:pt x="214" y="326"/>
                  </a:lnTo>
                  <a:lnTo>
                    <a:pt x="213" y="326"/>
                  </a:lnTo>
                  <a:lnTo>
                    <a:pt x="213" y="325"/>
                  </a:lnTo>
                  <a:lnTo>
                    <a:pt x="212" y="325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211" y="324"/>
                  </a:lnTo>
                  <a:lnTo>
                    <a:pt x="211" y="324"/>
                  </a:lnTo>
                  <a:lnTo>
                    <a:pt x="211" y="323"/>
                  </a:lnTo>
                  <a:lnTo>
                    <a:pt x="210" y="323"/>
                  </a:lnTo>
                  <a:lnTo>
                    <a:pt x="209" y="323"/>
                  </a:lnTo>
                  <a:lnTo>
                    <a:pt x="208" y="324"/>
                  </a:lnTo>
                  <a:lnTo>
                    <a:pt x="207" y="323"/>
                  </a:lnTo>
                  <a:lnTo>
                    <a:pt x="207" y="322"/>
                  </a:lnTo>
                  <a:lnTo>
                    <a:pt x="206" y="321"/>
                  </a:lnTo>
                  <a:lnTo>
                    <a:pt x="205" y="321"/>
                  </a:lnTo>
                  <a:lnTo>
                    <a:pt x="206" y="320"/>
                  </a:lnTo>
                  <a:lnTo>
                    <a:pt x="205" y="320"/>
                  </a:lnTo>
                  <a:lnTo>
                    <a:pt x="205" y="320"/>
                  </a:lnTo>
                  <a:lnTo>
                    <a:pt x="204" y="320"/>
                  </a:lnTo>
                  <a:lnTo>
                    <a:pt x="203" y="320"/>
                  </a:lnTo>
                  <a:lnTo>
                    <a:pt x="202" y="320"/>
                  </a:lnTo>
                  <a:lnTo>
                    <a:pt x="202" y="319"/>
                  </a:lnTo>
                  <a:lnTo>
                    <a:pt x="203" y="320"/>
                  </a:lnTo>
                  <a:lnTo>
                    <a:pt x="203" y="319"/>
                  </a:lnTo>
                  <a:lnTo>
                    <a:pt x="204" y="319"/>
                  </a:lnTo>
                  <a:lnTo>
                    <a:pt x="204" y="318"/>
                  </a:lnTo>
                  <a:lnTo>
                    <a:pt x="204" y="317"/>
                  </a:lnTo>
                  <a:lnTo>
                    <a:pt x="203" y="317"/>
                  </a:lnTo>
                  <a:lnTo>
                    <a:pt x="203" y="317"/>
                  </a:lnTo>
                  <a:lnTo>
                    <a:pt x="202" y="317"/>
                  </a:lnTo>
                  <a:lnTo>
                    <a:pt x="201" y="317"/>
                  </a:lnTo>
                  <a:lnTo>
                    <a:pt x="201" y="316"/>
                  </a:lnTo>
                  <a:lnTo>
                    <a:pt x="202" y="317"/>
                  </a:lnTo>
                  <a:lnTo>
                    <a:pt x="202" y="316"/>
                  </a:lnTo>
                  <a:lnTo>
                    <a:pt x="203" y="316"/>
                  </a:lnTo>
                  <a:lnTo>
                    <a:pt x="204" y="316"/>
                  </a:lnTo>
                  <a:lnTo>
                    <a:pt x="204" y="315"/>
                  </a:lnTo>
                  <a:lnTo>
                    <a:pt x="205" y="315"/>
                  </a:lnTo>
                  <a:lnTo>
                    <a:pt x="205" y="316"/>
                  </a:lnTo>
                  <a:lnTo>
                    <a:pt x="205" y="316"/>
                  </a:lnTo>
                  <a:lnTo>
                    <a:pt x="205" y="315"/>
                  </a:lnTo>
                  <a:lnTo>
                    <a:pt x="206" y="315"/>
                  </a:lnTo>
                  <a:lnTo>
                    <a:pt x="206" y="314"/>
                  </a:lnTo>
                  <a:lnTo>
                    <a:pt x="205" y="314"/>
                  </a:lnTo>
                  <a:lnTo>
                    <a:pt x="205" y="314"/>
                  </a:lnTo>
                  <a:lnTo>
                    <a:pt x="204" y="314"/>
                  </a:lnTo>
                  <a:lnTo>
                    <a:pt x="204" y="313"/>
                  </a:lnTo>
                  <a:lnTo>
                    <a:pt x="204" y="312"/>
                  </a:lnTo>
                  <a:lnTo>
                    <a:pt x="204" y="311"/>
                  </a:lnTo>
                  <a:lnTo>
                    <a:pt x="203" y="312"/>
                  </a:lnTo>
                  <a:lnTo>
                    <a:pt x="203" y="311"/>
                  </a:lnTo>
                  <a:lnTo>
                    <a:pt x="203" y="310"/>
                  </a:lnTo>
                  <a:lnTo>
                    <a:pt x="204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5" y="309"/>
                  </a:lnTo>
                  <a:lnTo>
                    <a:pt x="205" y="308"/>
                  </a:lnTo>
                  <a:lnTo>
                    <a:pt x="205" y="308"/>
                  </a:lnTo>
                  <a:lnTo>
                    <a:pt x="206" y="308"/>
                  </a:lnTo>
                  <a:lnTo>
                    <a:pt x="206" y="307"/>
                  </a:lnTo>
                  <a:lnTo>
                    <a:pt x="205" y="307"/>
                  </a:lnTo>
                  <a:lnTo>
                    <a:pt x="205" y="306"/>
                  </a:lnTo>
                  <a:lnTo>
                    <a:pt x="205" y="305"/>
                  </a:lnTo>
                  <a:lnTo>
                    <a:pt x="205" y="305"/>
                  </a:lnTo>
                  <a:lnTo>
                    <a:pt x="204" y="304"/>
                  </a:lnTo>
                  <a:lnTo>
                    <a:pt x="205" y="304"/>
                  </a:lnTo>
                  <a:lnTo>
                    <a:pt x="205" y="304"/>
                  </a:lnTo>
                  <a:lnTo>
                    <a:pt x="205" y="305"/>
                  </a:lnTo>
                  <a:lnTo>
                    <a:pt x="206" y="305"/>
                  </a:lnTo>
                  <a:lnTo>
                    <a:pt x="207" y="305"/>
                  </a:lnTo>
                  <a:lnTo>
                    <a:pt x="207" y="306"/>
                  </a:lnTo>
                  <a:lnTo>
                    <a:pt x="208" y="306"/>
                  </a:lnTo>
                  <a:lnTo>
                    <a:pt x="208" y="307"/>
                  </a:lnTo>
                  <a:lnTo>
                    <a:pt x="209" y="307"/>
                  </a:lnTo>
                  <a:lnTo>
                    <a:pt x="210" y="307"/>
                  </a:lnTo>
                  <a:lnTo>
                    <a:pt x="211" y="307"/>
                  </a:lnTo>
                  <a:lnTo>
                    <a:pt x="212" y="307"/>
                  </a:lnTo>
                  <a:lnTo>
                    <a:pt x="212" y="307"/>
                  </a:lnTo>
                  <a:lnTo>
                    <a:pt x="212" y="306"/>
                  </a:lnTo>
                  <a:lnTo>
                    <a:pt x="212" y="305"/>
                  </a:lnTo>
                  <a:lnTo>
                    <a:pt x="211" y="305"/>
                  </a:lnTo>
                  <a:lnTo>
                    <a:pt x="210" y="305"/>
                  </a:lnTo>
                  <a:lnTo>
                    <a:pt x="209" y="305"/>
                  </a:lnTo>
                  <a:lnTo>
                    <a:pt x="208" y="305"/>
                  </a:lnTo>
                  <a:lnTo>
                    <a:pt x="208" y="304"/>
                  </a:lnTo>
                  <a:lnTo>
                    <a:pt x="209" y="304"/>
                  </a:lnTo>
                  <a:lnTo>
                    <a:pt x="210" y="304"/>
                  </a:lnTo>
                  <a:lnTo>
                    <a:pt x="210" y="304"/>
                  </a:lnTo>
                  <a:lnTo>
                    <a:pt x="211" y="304"/>
                  </a:lnTo>
                  <a:lnTo>
                    <a:pt x="211" y="303"/>
                  </a:lnTo>
                  <a:lnTo>
                    <a:pt x="210" y="303"/>
                  </a:lnTo>
                  <a:lnTo>
                    <a:pt x="209" y="303"/>
                  </a:lnTo>
                  <a:lnTo>
                    <a:pt x="208" y="304"/>
                  </a:lnTo>
                  <a:lnTo>
                    <a:pt x="208" y="303"/>
                  </a:lnTo>
                  <a:lnTo>
                    <a:pt x="207" y="302"/>
                  </a:lnTo>
                  <a:lnTo>
                    <a:pt x="207" y="303"/>
                  </a:lnTo>
                  <a:lnTo>
                    <a:pt x="206" y="303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6" y="301"/>
                  </a:lnTo>
                  <a:lnTo>
                    <a:pt x="205" y="301"/>
                  </a:lnTo>
                  <a:lnTo>
                    <a:pt x="205" y="301"/>
                  </a:lnTo>
                  <a:lnTo>
                    <a:pt x="205" y="300"/>
                  </a:lnTo>
                  <a:lnTo>
                    <a:pt x="206" y="300"/>
                  </a:lnTo>
                  <a:lnTo>
                    <a:pt x="206" y="299"/>
                  </a:lnTo>
                  <a:lnTo>
                    <a:pt x="206" y="298"/>
                  </a:lnTo>
                  <a:lnTo>
                    <a:pt x="207" y="299"/>
                  </a:lnTo>
                  <a:lnTo>
                    <a:pt x="208" y="300"/>
                  </a:lnTo>
                  <a:lnTo>
                    <a:pt x="209" y="301"/>
                  </a:lnTo>
                  <a:lnTo>
                    <a:pt x="210" y="301"/>
                  </a:lnTo>
                  <a:lnTo>
                    <a:pt x="210" y="300"/>
                  </a:lnTo>
                  <a:lnTo>
                    <a:pt x="211" y="300"/>
                  </a:lnTo>
                  <a:lnTo>
                    <a:pt x="211" y="299"/>
                  </a:lnTo>
                  <a:lnTo>
                    <a:pt x="212" y="299"/>
                  </a:lnTo>
                  <a:lnTo>
                    <a:pt x="212" y="300"/>
                  </a:lnTo>
                  <a:lnTo>
                    <a:pt x="212" y="300"/>
                  </a:lnTo>
                  <a:lnTo>
                    <a:pt x="212" y="301"/>
                  </a:lnTo>
                  <a:lnTo>
                    <a:pt x="213" y="301"/>
                  </a:lnTo>
                  <a:lnTo>
                    <a:pt x="213" y="300"/>
                  </a:lnTo>
                  <a:lnTo>
                    <a:pt x="214" y="300"/>
                  </a:lnTo>
                  <a:lnTo>
                    <a:pt x="215" y="300"/>
                  </a:lnTo>
                  <a:lnTo>
                    <a:pt x="215" y="299"/>
                  </a:lnTo>
                  <a:lnTo>
                    <a:pt x="216" y="299"/>
                  </a:lnTo>
                  <a:lnTo>
                    <a:pt x="217" y="299"/>
                  </a:lnTo>
                  <a:lnTo>
                    <a:pt x="216" y="298"/>
                  </a:lnTo>
                  <a:lnTo>
                    <a:pt x="217" y="298"/>
                  </a:lnTo>
                  <a:lnTo>
                    <a:pt x="218" y="298"/>
                  </a:lnTo>
                  <a:lnTo>
                    <a:pt x="218" y="299"/>
                  </a:lnTo>
                  <a:lnTo>
                    <a:pt x="218" y="300"/>
                  </a:lnTo>
                  <a:lnTo>
                    <a:pt x="219" y="301"/>
                  </a:lnTo>
                  <a:lnTo>
                    <a:pt x="219" y="300"/>
                  </a:lnTo>
                  <a:lnTo>
                    <a:pt x="220" y="300"/>
                  </a:lnTo>
                  <a:lnTo>
                    <a:pt x="220" y="299"/>
                  </a:lnTo>
                  <a:lnTo>
                    <a:pt x="219" y="299"/>
                  </a:lnTo>
                  <a:lnTo>
                    <a:pt x="219" y="298"/>
                  </a:lnTo>
                  <a:lnTo>
                    <a:pt x="220" y="299"/>
                  </a:lnTo>
                  <a:lnTo>
                    <a:pt x="221" y="299"/>
                  </a:lnTo>
                  <a:lnTo>
                    <a:pt x="221" y="300"/>
                  </a:lnTo>
                  <a:lnTo>
                    <a:pt x="221" y="301"/>
                  </a:lnTo>
                  <a:lnTo>
                    <a:pt x="222" y="301"/>
                  </a:lnTo>
                  <a:lnTo>
                    <a:pt x="223" y="301"/>
                  </a:lnTo>
                  <a:lnTo>
                    <a:pt x="223" y="300"/>
                  </a:lnTo>
                  <a:lnTo>
                    <a:pt x="222" y="300"/>
                  </a:lnTo>
                  <a:lnTo>
                    <a:pt x="222" y="299"/>
                  </a:lnTo>
                  <a:lnTo>
                    <a:pt x="222" y="298"/>
                  </a:lnTo>
                  <a:lnTo>
                    <a:pt x="221" y="298"/>
                  </a:lnTo>
                  <a:lnTo>
                    <a:pt x="221" y="297"/>
                  </a:lnTo>
                  <a:lnTo>
                    <a:pt x="221" y="296"/>
                  </a:lnTo>
                  <a:lnTo>
                    <a:pt x="220" y="296"/>
                  </a:lnTo>
                  <a:lnTo>
                    <a:pt x="219" y="296"/>
                  </a:lnTo>
                  <a:lnTo>
                    <a:pt x="219" y="295"/>
                  </a:lnTo>
                  <a:lnTo>
                    <a:pt x="220" y="294"/>
                  </a:lnTo>
                  <a:lnTo>
                    <a:pt x="219" y="294"/>
                  </a:lnTo>
                  <a:lnTo>
                    <a:pt x="219" y="293"/>
                  </a:lnTo>
                  <a:lnTo>
                    <a:pt x="220" y="293"/>
                  </a:lnTo>
                  <a:lnTo>
                    <a:pt x="221" y="293"/>
                  </a:lnTo>
                  <a:lnTo>
                    <a:pt x="221" y="294"/>
                  </a:lnTo>
                  <a:lnTo>
                    <a:pt x="221" y="295"/>
                  </a:lnTo>
                  <a:lnTo>
                    <a:pt x="222" y="295"/>
                  </a:lnTo>
                  <a:lnTo>
                    <a:pt x="222" y="296"/>
                  </a:lnTo>
                  <a:lnTo>
                    <a:pt x="222" y="297"/>
                  </a:lnTo>
                  <a:lnTo>
                    <a:pt x="223" y="297"/>
                  </a:lnTo>
                  <a:lnTo>
                    <a:pt x="224" y="297"/>
                  </a:lnTo>
                  <a:lnTo>
                    <a:pt x="224" y="298"/>
                  </a:lnTo>
                  <a:lnTo>
                    <a:pt x="225" y="298"/>
                  </a:lnTo>
                  <a:lnTo>
                    <a:pt x="225" y="297"/>
                  </a:lnTo>
                  <a:lnTo>
                    <a:pt x="225" y="296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6"/>
                  </a:lnTo>
                  <a:lnTo>
                    <a:pt x="229" y="296"/>
                  </a:lnTo>
                  <a:lnTo>
                    <a:pt x="228" y="295"/>
                  </a:lnTo>
                  <a:lnTo>
                    <a:pt x="228" y="294"/>
                  </a:lnTo>
                  <a:lnTo>
                    <a:pt x="227" y="294"/>
                  </a:lnTo>
                  <a:lnTo>
                    <a:pt x="226" y="294"/>
                  </a:lnTo>
                  <a:lnTo>
                    <a:pt x="226" y="293"/>
                  </a:lnTo>
                  <a:lnTo>
                    <a:pt x="225" y="294"/>
                  </a:lnTo>
                  <a:lnTo>
                    <a:pt x="224" y="293"/>
                  </a:lnTo>
                  <a:lnTo>
                    <a:pt x="224" y="292"/>
                  </a:lnTo>
                  <a:lnTo>
                    <a:pt x="225" y="292"/>
                  </a:lnTo>
                  <a:lnTo>
                    <a:pt x="226" y="292"/>
                  </a:lnTo>
                  <a:lnTo>
                    <a:pt x="227" y="292"/>
                  </a:lnTo>
                  <a:lnTo>
                    <a:pt x="227" y="291"/>
                  </a:lnTo>
                  <a:lnTo>
                    <a:pt x="227" y="291"/>
                  </a:lnTo>
                  <a:lnTo>
                    <a:pt x="227" y="290"/>
                  </a:lnTo>
                  <a:lnTo>
                    <a:pt x="228" y="290"/>
                  </a:lnTo>
                  <a:lnTo>
                    <a:pt x="228" y="291"/>
                  </a:lnTo>
                  <a:lnTo>
                    <a:pt x="229" y="291"/>
                  </a:lnTo>
                  <a:lnTo>
                    <a:pt x="229" y="290"/>
                  </a:lnTo>
                  <a:lnTo>
                    <a:pt x="229" y="289"/>
                  </a:lnTo>
                  <a:lnTo>
                    <a:pt x="230" y="289"/>
                  </a:lnTo>
                  <a:lnTo>
                    <a:pt x="230" y="290"/>
                  </a:lnTo>
                  <a:lnTo>
                    <a:pt x="230" y="291"/>
                  </a:lnTo>
                  <a:lnTo>
                    <a:pt x="231" y="290"/>
                  </a:lnTo>
                  <a:lnTo>
                    <a:pt x="231" y="291"/>
                  </a:lnTo>
                  <a:lnTo>
                    <a:pt x="231" y="291"/>
                  </a:lnTo>
                  <a:lnTo>
                    <a:pt x="232" y="292"/>
                  </a:lnTo>
                  <a:lnTo>
                    <a:pt x="232" y="291"/>
                  </a:lnTo>
                  <a:lnTo>
                    <a:pt x="232" y="291"/>
                  </a:lnTo>
                  <a:lnTo>
                    <a:pt x="232" y="290"/>
                  </a:lnTo>
                  <a:lnTo>
                    <a:pt x="232" y="290"/>
                  </a:lnTo>
                  <a:lnTo>
                    <a:pt x="233" y="290"/>
                  </a:lnTo>
                  <a:lnTo>
                    <a:pt x="233" y="289"/>
                  </a:lnTo>
                  <a:lnTo>
                    <a:pt x="234" y="289"/>
                  </a:lnTo>
                  <a:lnTo>
                    <a:pt x="234" y="288"/>
                  </a:lnTo>
                  <a:lnTo>
                    <a:pt x="234" y="287"/>
                  </a:lnTo>
                  <a:lnTo>
                    <a:pt x="234" y="288"/>
                  </a:lnTo>
                  <a:lnTo>
                    <a:pt x="233" y="288"/>
                  </a:lnTo>
                  <a:lnTo>
                    <a:pt x="232" y="288"/>
                  </a:lnTo>
                  <a:lnTo>
                    <a:pt x="232" y="289"/>
                  </a:lnTo>
                  <a:lnTo>
                    <a:pt x="232" y="289"/>
                  </a:lnTo>
                  <a:lnTo>
                    <a:pt x="232" y="288"/>
                  </a:lnTo>
                  <a:lnTo>
                    <a:pt x="231" y="288"/>
                  </a:lnTo>
                  <a:lnTo>
                    <a:pt x="231" y="287"/>
                  </a:lnTo>
                  <a:lnTo>
                    <a:pt x="230" y="287"/>
                  </a:lnTo>
                  <a:lnTo>
                    <a:pt x="230" y="286"/>
                  </a:lnTo>
                  <a:lnTo>
                    <a:pt x="230" y="285"/>
                  </a:lnTo>
                  <a:lnTo>
                    <a:pt x="229" y="285"/>
                  </a:lnTo>
                  <a:lnTo>
                    <a:pt x="229" y="286"/>
                  </a:lnTo>
                  <a:lnTo>
                    <a:pt x="228" y="286"/>
                  </a:lnTo>
                  <a:lnTo>
                    <a:pt x="228" y="287"/>
                  </a:lnTo>
                  <a:lnTo>
                    <a:pt x="227" y="286"/>
                  </a:lnTo>
                  <a:lnTo>
                    <a:pt x="227" y="287"/>
                  </a:lnTo>
                  <a:lnTo>
                    <a:pt x="226" y="286"/>
                  </a:lnTo>
                  <a:lnTo>
                    <a:pt x="227" y="286"/>
                  </a:lnTo>
                  <a:lnTo>
                    <a:pt x="228" y="286"/>
                  </a:lnTo>
                  <a:lnTo>
                    <a:pt x="228" y="285"/>
                  </a:lnTo>
                  <a:lnTo>
                    <a:pt x="227" y="285"/>
                  </a:lnTo>
                  <a:lnTo>
                    <a:pt x="227" y="284"/>
                  </a:lnTo>
                  <a:lnTo>
                    <a:pt x="227" y="283"/>
                  </a:lnTo>
                  <a:lnTo>
                    <a:pt x="227" y="282"/>
                  </a:lnTo>
                  <a:lnTo>
                    <a:pt x="227" y="281"/>
                  </a:lnTo>
                  <a:lnTo>
                    <a:pt x="226" y="281"/>
                  </a:lnTo>
                  <a:lnTo>
                    <a:pt x="226" y="280"/>
                  </a:lnTo>
                  <a:lnTo>
                    <a:pt x="225" y="280"/>
                  </a:lnTo>
                  <a:lnTo>
                    <a:pt x="224" y="279"/>
                  </a:lnTo>
                  <a:lnTo>
                    <a:pt x="223" y="279"/>
                  </a:lnTo>
                  <a:lnTo>
                    <a:pt x="223" y="279"/>
                  </a:lnTo>
                  <a:lnTo>
                    <a:pt x="222" y="279"/>
                  </a:lnTo>
                  <a:lnTo>
                    <a:pt x="222" y="279"/>
                  </a:lnTo>
                  <a:lnTo>
                    <a:pt x="221" y="280"/>
                  </a:lnTo>
                  <a:lnTo>
                    <a:pt x="221" y="279"/>
                  </a:lnTo>
                  <a:lnTo>
                    <a:pt x="220" y="279"/>
                  </a:lnTo>
                  <a:lnTo>
                    <a:pt x="220" y="279"/>
                  </a:lnTo>
                  <a:lnTo>
                    <a:pt x="220" y="280"/>
                  </a:lnTo>
                  <a:lnTo>
                    <a:pt x="219" y="280"/>
                  </a:lnTo>
                  <a:lnTo>
                    <a:pt x="218" y="280"/>
                  </a:lnTo>
                  <a:lnTo>
                    <a:pt x="218" y="279"/>
                  </a:lnTo>
                  <a:lnTo>
                    <a:pt x="219" y="280"/>
                  </a:lnTo>
                  <a:lnTo>
                    <a:pt x="219" y="279"/>
                  </a:lnTo>
                  <a:lnTo>
                    <a:pt x="219" y="279"/>
                  </a:lnTo>
                  <a:lnTo>
                    <a:pt x="219" y="278"/>
                  </a:lnTo>
                  <a:lnTo>
                    <a:pt x="220" y="278"/>
                  </a:lnTo>
                  <a:lnTo>
                    <a:pt x="220" y="279"/>
                  </a:lnTo>
                  <a:lnTo>
                    <a:pt x="221" y="278"/>
                  </a:lnTo>
                  <a:lnTo>
                    <a:pt x="222" y="278"/>
                  </a:lnTo>
                  <a:lnTo>
                    <a:pt x="222" y="278"/>
                  </a:lnTo>
                  <a:lnTo>
                    <a:pt x="221" y="278"/>
                  </a:lnTo>
                  <a:lnTo>
                    <a:pt x="220" y="278"/>
                  </a:lnTo>
                  <a:lnTo>
                    <a:pt x="220" y="277"/>
                  </a:lnTo>
                  <a:lnTo>
                    <a:pt x="221" y="276"/>
                  </a:lnTo>
                  <a:lnTo>
                    <a:pt x="221" y="275"/>
                  </a:lnTo>
                  <a:lnTo>
                    <a:pt x="222" y="275"/>
                  </a:lnTo>
                  <a:lnTo>
                    <a:pt x="223" y="275"/>
                  </a:lnTo>
                  <a:lnTo>
                    <a:pt x="224" y="274"/>
                  </a:lnTo>
                  <a:lnTo>
                    <a:pt x="223" y="274"/>
                  </a:lnTo>
                  <a:lnTo>
                    <a:pt x="222" y="274"/>
                  </a:lnTo>
                  <a:lnTo>
                    <a:pt x="222" y="273"/>
                  </a:lnTo>
                  <a:lnTo>
                    <a:pt x="221" y="272"/>
                  </a:lnTo>
                  <a:lnTo>
                    <a:pt x="220" y="272"/>
                  </a:lnTo>
                  <a:lnTo>
                    <a:pt x="220" y="273"/>
                  </a:lnTo>
                  <a:lnTo>
                    <a:pt x="220" y="274"/>
                  </a:lnTo>
                  <a:lnTo>
                    <a:pt x="220" y="275"/>
                  </a:lnTo>
                  <a:lnTo>
                    <a:pt x="219" y="275"/>
                  </a:lnTo>
                  <a:lnTo>
                    <a:pt x="218" y="275"/>
                  </a:lnTo>
                  <a:lnTo>
                    <a:pt x="218" y="274"/>
                  </a:lnTo>
                  <a:lnTo>
                    <a:pt x="218" y="274"/>
                  </a:lnTo>
                  <a:lnTo>
                    <a:pt x="217" y="274"/>
                  </a:lnTo>
                  <a:lnTo>
                    <a:pt x="217" y="275"/>
                  </a:lnTo>
                  <a:lnTo>
                    <a:pt x="216" y="275"/>
                  </a:lnTo>
                  <a:lnTo>
                    <a:pt x="213" y="277"/>
                  </a:lnTo>
                  <a:lnTo>
                    <a:pt x="212" y="277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2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1" y="282"/>
                  </a:lnTo>
                  <a:lnTo>
                    <a:pt x="211" y="284"/>
                  </a:lnTo>
                  <a:lnTo>
                    <a:pt x="211" y="286"/>
                  </a:lnTo>
                  <a:lnTo>
                    <a:pt x="210" y="287"/>
                  </a:lnTo>
                  <a:lnTo>
                    <a:pt x="210" y="288"/>
                  </a:lnTo>
                  <a:lnTo>
                    <a:pt x="209" y="288"/>
                  </a:lnTo>
                  <a:lnTo>
                    <a:pt x="208" y="288"/>
                  </a:lnTo>
                  <a:lnTo>
                    <a:pt x="208" y="289"/>
                  </a:lnTo>
                  <a:lnTo>
                    <a:pt x="207" y="289"/>
                  </a:lnTo>
                  <a:lnTo>
                    <a:pt x="206" y="289"/>
                  </a:lnTo>
                  <a:lnTo>
                    <a:pt x="205" y="289"/>
                  </a:lnTo>
                  <a:lnTo>
                    <a:pt x="205" y="289"/>
                  </a:lnTo>
                  <a:lnTo>
                    <a:pt x="204" y="289"/>
                  </a:lnTo>
                  <a:lnTo>
                    <a:pt x="203" y="289"/>
                  </a:lnTo>
                  <a:lnTo>
                    <a:pt x="202" y="288"/>
                  </a:lnTo>
                  <a:lnTo>
                    <a:pt x="201" y="288"/>
                  </a:lnTo>
                  <a:lnTo>
                    <a:pt x="201" y="287"/>
                  </a:lnTo>
                  <a:lnTo>
                    <a:pt x="200" y="286"/>
                  </a:lnTo>
                  <a:lnTo>
                    <a:pt x="199" y="286"/>
                  </a:lnTo>
                  <a:lnTo>
                    <a:pt x="199" y="285"/>
                  </a:lnTo>
                  <a:lnTo>
                    <a:pt x="198" y="285"/>
                  </a:lnTo>
                  <a:lnTo>
                    <a:pt x="198" y="284"/>
                  </a:lnTo>
                  <a:lnTo>
                    <a:pt x="198" y="283"/>
                  </a:lnTo>
                  <a:lnTo>
                    <a:pt x="198" y="282"/>
                  </a:lnTo>
                  <a:lnTo>
                    <a:pt x="199" y="282"/>
                  </a:lnTo>
                  <a:lnTo>
                    <a:pt x="199" y="281"/>
                  </a:lnTo>
                  <a:lnTo>
                    <a:pt x="201" y="281"/>
                  </a:lnTo>
                  <a:lnTo>
                    <a:pt x="200" y="280"/>
                  </a:lnTo>
                  <a:lnTo>
                    <a:pt x="199" y="280"/>
                  </a:lnTo>
                  <a:lnTo>
                    <a:pt x="198" y="281"/>
                  </a:lnTo>
                  <a:lnTo>
                    <a:pt x="197" y="281"/>
                  </a:lnTo>
                  <a:lnTo>
                    <a:pt x="196" y="281"/>
                  </a:lnTo>
                  <a:lnTo>
                    <a:pt x="196" y="282"/>
                  </a:lnTo>
                  <a:lnTo>
                    <a:pt x="195" y="282"/>
                  </a:lnTo>
                  <a:lnTo>
                    <a:pt x="194" y="282"/>
                  </a:lnTo>
                  <a:lnTo>
                    <a:pt x="193" y="282"/>
                  </a:lnTo>
                  <a:lnTo>
                    <a:pt x="192" y="282"/>
                  </a:lnTo>
                  <a:lnTo>
                    <a:pt x="192" y="282"/>
                  </a:lnTo>
                  <a:lnTo>
                    <a:pt x="191" y="282"/>
                  </a:lnTo>
                  <a:lnTo>
                    <a:pt x="191" y="281"/>
                  </a:lnTo>
                  <a:lnTo>
                    <a:pt x="191" y="280"/>
                  </a:lnTo>
                  <a:lnTo>
                    <a:pt x="190" y="280"/>
                  </a:lnTo>
                  <a:lnTo>
                    <a:pt x="190" y="281"/>
                  </a:lnTo>
                  <a:lnTo>
                    <a:pt x="190" y="280"/>
                  </a:lnTo>
                  <a:lnTo>
                    <a:pt x="190" y="280"/>
                  </a:lnTo>
                  <a:lnTo>
                    <a:pt x="190" y="279"/>
                  </a:lnTo>
                  <a:lnTo>
                    <a:pt x="190" y="279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0" y="277"/>
                  </a:lnTo>
                  <a:lnTo>
                    <a:pt x="190" y="275"/>
                  </a:lnTo>
                  <a:lnTo>
                    <a:pt x="192" y="273"/>
                  </a:lnTo>
                  <a:lnTo>
                    <a:pt x="192" y="272"/>
                  </a:lnTo>
                  <a:lnTo>
                    <a:pt x="192" y="272"/>
                  </a:lnTo>
                  <a:lnTo>
                    <a:pt x="193" y="271"/>
                  </a:lnTo>
                  <a:lnTo>
                    <a:pt x="194" y="271"/>
                  </a:lnTo>
                  <a:lnTo>
                    <a:pt x="195" y="270"/>
                  </a:lnTo>
                  <a:lnTo>
                    <a:pt x="196" y="270"/>
                  </a:lnTo>
                  <a:lnTo>
                    <a:pt x="196" y="269"/>
                  </a:lnTo>
                  <a:lnTo>
                    <a:pt x="197" y="269"/>
                  </a:lnTo>
                  <a:lnTo>
                    <a:pt x="198" y="269"/>
                  </a:lnTo>
                  <a:lnTo>
                    <a:pt x="198" y="268"/>
                  </a:lnTo>
                  <a:lnTo>
                    <a:pt x="197" y="268"/>
                  </a:lnTo>
                  <a:lnTo>
                    <a:pt x="197" y="267"/>
                  </a:lnTo>
                  <a:lnTo>
                    <a:pt x="197" y="266"/>
                  </a:lnTo>
                  <a:lnTo>
                    <a:pt x="197" y="265"/>
                  </a:lnTo>
                  <a:lnTo>
                    <a:pt x="197" y="264"/>
                  </a:lnTo>
                  <a:lnTo>
                    <a:pt x="196" y="264"/>
                  </a:lnTo>
                  <a:lnTo>
                    <a:pt x="195" y="265"/>
                  </a:lnTo>
                  <a:lnTo>
                    <a:pt x="194" y="266"/>
                  </a:lnTo>
                  <a:lnTo>
                    <a:pt x="194" y="267"/>
                  </a:lnTo>
                  <a:lnTo>
                    <a:pt x="193" y="267"/>
                  </a:lnTo>
                  <a:lnTo>
                    <a:pt x="192" y="267"/>
                  </a:lnTo>
                  <a:lnTo>
                    <a:pt x="192" y="267"/>
                  </a:lnTo>
                  <a:lnTo>
                    <a:pt x="191" y="267"/>
                  </a:lnTo>
                  <a:lnTo>
                    <a:pt x="190" y="266"/>
                  </a:lnTo>
                  <a:lnTo>
                    <a:pt x="190" y="265"/>
                  </a:lnTo>
                  <a:lnTo>
                    <a:pt x="190" y="264"/>
                  </a:lnTo>
                  <a:lnTo>
                    <a:pt x="190" y="264"/>
                  </a:lnTo>
                  <a:lnTo>
                    <a:pt x="190" y="263"/>
                  </a:lnTo>
                  <a:lnTo>
                    <a:pt x="189" y="263"/>
                  </a:lnTo>
                  <a:lnTo>
                    <a:pt x="188" y="263"/>
                  </a:lnTo>
                  <a:lnTo>
                    <a:pt x="188" y="264"/>
                  </a:lnTo>
                  <a:lnTo>
                    <a:pt x="187" y="264"/>
                  </a:lnTo>
                  <a:lnTo>
                    <a:pt x="187" y="264"/>
                  </a:lnTo>
                  <a:lnTo>
                    <a:pt x="186" y="265"/>
                  </a:lnTo>
                  <a:lnTo>
                    <a:pt x="186" y="266"/>
                  </a:lnTo>
                  <a:lnTo>
                    <a:pt x="185" y="266"/>
                  </a:lnTo>
                  <a:lnTo>
                    <a:pt x="184" y="267"/>
                  </a:lnTo>
                  <a:lnTo>
                    <a:pt x="184" y="268"/>
                  </a:lnTo>
                  <a:lnTo>
                    <a:pt x="183" y="269"/>
                  </a:lnTo>
                  <a:lnTo>
                    <a:pt x="182" y="270"/>
                  </a:lnTo>
                  <a:lnTo>
                    <a:pt x="181" y="271"/>
                  </a:lnTo>
                  <a:lnTo>
                    <a:pt x="180" y="271"/>
                  </a:lnTo>
                  <a:lnTo>
                    <a:pt x="179" y="272"/>
                  </a:lnTo>
                  <a:lnTo>
                    <a:pt x="179" y="272"/>
                  </a:lnTo>
                  <a:lnTo>
                    <a:pt x="179" y="273"/>
                  </a:lnTo>
                  <a:lnTo>
                    <a:pt x="178" y="273"/>
                  </a:lnTo>
                  <a:lnTo>
                    <a:pt x="177" y="273"/>
                  </a:lnTo>
                  <a:lnTo>
                    <a:pt x="176" y="273"/>
                  </a:lnTo>
                  <a:lnTo>
                    <a:pt x="176" y="274"/>
                  </a:lnTo>
                  <a:lnTo>
                    <a:pt x="175" y="274"/>
                  </a:lnTo>
                  <a:lnTo>
                    <a:pt x="175" y="273"/>
                  </a:lnTo>
                  <a:lnTo>
                    <a:pt x="174" y="273"/>
                  </a:lnTo>
                  <a:lnTo>
                    <a:pt x="174" y="274"/>
                  </a:lnTo>
                  <a:lnTo>
                    <a:pt x="173" y="274"/>
                  </a:lnTo>
                  <a:lnTo>
                    <a:pt x="172" y="274"/>
                  </a:lnTo>
                  <a:lnTo>
                    <a:pt x="171" y="274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8" y="274"/>
                  </a:lnTo>
                  <a:lnTo>
                    <a:pt x="168" y="275"/>
                  </a:lnTo>
                  <a:lnTo>
                    <a:pt x="167" y="275"/>
                  </a:lnTo>
                  <a:lnTo>
                    <a:pt x="167" y="275"/>
                  </a:lnTo>
                  <a:lnTo>
                    <a:pt x="166" y="275"/>
                  </a:lnTo>
                  <a:lnTo>
                    <a:pt x="166" y="275"/>
                  </a:lnTo>
                  <a:lnTo>
                    <a:pt x="165" y="275"/>
                  </a:lnTo>
                  <a:lnTo>
                    <a:pt x="164" y="275"/>
                  </a:lnTo>
                  <a:lnTo>
                    <a:pt x="163" y="274"/>
                  </a:lnTo>
                  <a:lnTo>
                    <a:pt x="162" y="274"/>
                  </a:lnTo>
                  <a:lnTo>
                    <a:pt x="161" y="274"/>
                  </a:lnTo>
                  <a:lnTo>
                    <a:pt x="161" y="273"/>
                  </a:lnTo>
                  <a:lnTo>
                    <a:pt x="160" y="273"/>
                  </a:lnTo>
                  <a:lnTo>
                    <a:pt x="159" y="273"/>
                  </a:lnTo>
                  <a:lnTo>
                    <a:pt x="158" y="272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5" y="272"/>
                  </a:lnTo>
                  <a:lnTo>
                    <a:pt x="154" y="272"/>
                  </a:lnTo>
                  <a:lnTo>
                    <a:pt x="153" y="272"/>
                  </a:lnTo>
                  <a:lnTo>
                    <a:pt x="152" y="272"/>
                  </a:lnTo>
                  <a:lnTo>
                    <a:pt x="152" y="272"/>
                  </a:lnTo>
                  <a:lnTo>
                    <a:pt x="151" y="272"/>
                  </a:lnTo>
                  <a:lnTo>
                    <a:pt x="150" y="271"/>
                  </a:lnTo>
                  <a:lnTo>
                    <a:pt x="149" y="272"/>
                  </a:lnTo>
                  <a:lnTo>
                    <a:pt x="149" y="271"/>
                  </a:lnTo>
                  <a:lnTo>
                    <a:pt x="148" y="271"/>
                  </a:lnTo>
                  <a:lnTo>
                    <a:pt x="148" y="270"/>
                  </a:lnTo>
                  <a:lnTo>
                    <a:pt x="147" y="270"/>
                  </a:lnTo>
                  <a:lnTo>
                    <a:pt x="146" y="269"/>
                  </a:lnTo>
                  <a:lnTo>
                    <a:pt x="146" y="268"/>
                  </a:lnTo>
                  <a:lnTo>
                    <a:pt x="145" y="267"/>
                  </a:lnTo>
                  <a:lnTo>
                    <a:pt x="145" y="266"/>
                  </a:lnTo>
                  <a:lnTo>
                    <a:pt x="145" y="266"/>
                  </a:lnTo>
                  <a:lnTo>
                    <a:pt x="145" y="265"/>
                  </a:lnTo>
                  <a:lnTo>
                    <a:pt x="145" y="264"/>
                  </a:lnTo>
                  <a:lnTo>
                    <a:pt x="145" y="264"/>
                  </a:lnTo>
                  <a:lnTo>
                    <a:pt x="145" y="263"/>
                  </a:lnTo>
                  <a:lnTo>
                    <a:pt x="145" y="262"/>
                  </a:lnTo>
                  <a:lnTo>
                    <a:pt x="145" y="261"/>
                  </a:lnTo>
                  <a:lnTo>
                    <a:pt x="145" y="259"/>
                  </a:lnTo>
                  <a:lnTo>
                    <a:pt x="145" y="258"/>
                  </a:lnTo>
                  <a:lnTo>
                    <a:pt x="146" y="258"/>
                  </a:lnTo>
                  <a:lnTo>
                    <a:pt x="146" y="257"/>
                  </a:lnTo>
                  <a:lnTo>
                    <a:pt x="147" y="257"/>
                  </a:lnTo>
                  <a:lnTo>
                    <a:pt x="148" y="257"/>
                  </a:lnTo>
                  <a:lnTo>
                    <a:pt x="148" y="256"/>
                  </a:lnTo>
                  <a:lnTo>
                    <a:pt x="149" y="256"/>
                  </a:lnTo>
                  <a:lnTo>
                    <a:pt x="150" y="255"/>
                  </a:lnTo>
                  <a:lnTo>
                    <a:pt x="151" y="255"/>
                  </a:lnTo>
                  <a:lnTo>
                    <a:pt x="151" y="254"/>
                  </a:lnTo>
                  <a:lnTo>
                    <a:pt x="152" y="254"/>
                  </a:lnTo>
                  <a:lnTo>
                    <a:pt x="152" y="253"/>
                  </a:lnTo>
                  <a:lnTo>
                    <a:pt x="152" y="253"/>
                  </a:lnTo>
                  <a:lnTo>
                    <a:pt x="152" y="252"/>
                  </a:lnTo>
                  <a:lnTo>
                    <a:pt x="152" y="251"/>
                  </a:lnTo>
                  <a:lnTo>
                    <a:pt x="153" y="251"/>
                  </a:lnTo>
                  <a:lnTo>
                    <a:pt x="153" y="251"/>
                  </a:lnTo>
                  <a:lnTo>
                    <a:pt x="154" y="251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5" y="249"/>
                  </a:lnTo>
                  <a:lnTo>
                    <a:pt x="156" y="248"/>
                  </a:lnTo>
                  <a:lnTo>
                    <a:pt x="157" y="247"/>
                  </a:lnTo>
                  <a:lnTo>
                    <a:pt x="157" y="246"/>
                  </a:lnTo>
                  <a:lnTo>
                    <a:pt x="158" y="245"/>
                  </a:lnTo>
                  <a:lnTo>
                    <a:pt x="158" y="244"/>
                  </a:lnTo>
                  <a:lnTo>
                    <a:pt x="159" y="244"/>
                  </a:lnTo>
                  <a:lnTo>
                    <a:pt x="160" y="243"/>
                  </a:lnTo>
                  <a:lnTo>
                    <a:pt x="161" y="242"/>
                  </a:lnTo>
                  <a:lnTo>
                    <a:pt x="162" y="242"/>
                  </a:lnTo>
                  <a:lnTo>
                    <a:pt x="162" y="241"/>
                  </a:lnTo>
                  <a:lnTo>
                    <a:pt x="163" y="241"/>
                  </a:lnTo>
                  <a:lnTo>
                    <a:pt x="164" y="241"/>
                  </a:lnTo>
                  <a:lnTo>
                    <a:pt x="165" y="242"/>
                  </a:lnTo>
                  <a:lnTo>
                    <a:pt x="166" y="242"/>
                  </a:lnTo>
                  <a:lnTo>
                    <a:pt x="166" y="242"/>
                  </a:lnTo>
                  <a:lnTo>
                    <a:pt x="167" y="243"/>
                  </a:lnTo>
                  <a:lnTo>
                    <a:pt x="167" y="243"/>
                  </a:lnTo>
                  <a:lnTo>
                    <a:pt x="168" y="243"/>
                  </a:lnTo>
                  <a:lnTo>
                    <a:pt x="169" y="243"/>
                  </a:lnTo>
                  <a:lnTo>
                    <a:pt x="170" y="243"/>
                  </a:lnTo>
                  <a:lnTo>
                    <a:pt x="171" y="244"/>
                  </a:lnTo>
                  <a:lnTo>
                    <a:pt x="172" y="244"/>
                  </a:lnTo>
                  <a:lnTo>
                    <a:pt x="173" y="245"/>
                  </a:lnTo>
                  <a:lnTo>
                    <a:pt x="174" y="245"/>
                  </a:lnTo>
                  <a:lnTo>
                    <a:pt x="174" y="246"/>
                  </a:lnTo>
                  <a:lnTo>
                    <a:pt x="175" y="247"/>
                  </a:lnTo>
                  <a:lnTo>
                    <a:pt x="175" y="248"/>
                  </a:lnTo>
                  <a:lnTo>
                    <a:pt x="176" y="248"/>
                  </a:lnTo>
                  <a:lnTo>
                    <a:pt x="177" y="248"/>
                  </a:lnTo>
                  <a:lnTo>
                    <a:pt x="178" y="249"/>
                  </a:lnTo>
                  <a:lnTo>
                    <a:pt x="179" y="249"/>
                  </a:lnTo>
                  <a:lnTo>
                    <a:pt x="179" y="250"/>
                  </a:lnTo>
                  <a:lnTo>
                    <a:pt x="179" y="251"/>
                  </a:lnTo>
                  <a:lnTo>
                    <a:pt x="179" y="251"/>
                  </a:lnTo>
                  <a:lnTo>
                    <a:pt x="179" y="252"/>
                  </a:lnTo>
                  <a:lnTo>
                    <a:pt x="179" y="253"/>
                  </a:lnTo>
                  <a:lnTo>
                    <a:pt x="180" y="253"/>
                  </a:lnTo>
                  <a:lnTo>
                    <a:pt x="181" y="253"/>
                  </a:lnTo>
                  <a:lnTo>
                    <a:pt x="182" y="253"/>
                  </a:lnTo>
                  <a:lnTo>
                    <a:pt x="183" y="253"/>
                  </a:lnTo>
                  <a:lnTo>
                    <a:pt x="184" y="254"/>
                  </a:lnTo>
                  <a:lnTo>
                    <a:pt x="185" y="254"/>
                  </a:lnTo>
                  <a:lnTo>
                    <a:pt x="186" y="254"/>
                  </a:lnTo>
                  <a:lnTo>
                    <a:pt x="187" y="253"/>
                  </a:lnTo>
                  <a:lnTo>
                    <a:pt x="188" y="253"/>
                  </a:lnTo>
                  <a:lnTo>
                    <a:pt x="188" y="254"/>
                  </a:lnTo>
                  <a:lnTo>
                    <a:pt x="189" y="254"/>
                  </a:lnTo>
                  <a:lnTo>
                    <a:pt x="190" y="254"/>
                  </a:lnTo>
                  <a:lnTo>
                    <a:pt x="190" y="255"/>
                  </a:lnTo>
                  <a:lnTo>
                    <a:pt x="190" y="256"/>
                  </a:lnTo>
                  <a:lnTo>
                    <a:pt x="190" y="256"/>
                  </a:lnTo>
                  <a:lnTo>
                    <a:pt x="190" y="257"/>
                  </a:lnTo>
                  <a:lnTo>
                    <a:pt x="191" y="257"/>
                  </a:lnTo>
                  <a:lnTo>
                    <a:pt x="192" y="257"/>
                  </a:lnTo>
                  <a:lnTo>
                    <a:pt x="192" y="257"/>
                  </a:lnTo>
                  <a:lnTo>
                    <a:pt x="192" y="257"/>
                  </a:lnTo>
                  <a:lnTo>
                    <a:pt x="193" y="257"/>
                  </a:lnTo>
                  <a:lnTo>
                    <a:pt x="194" y="257"/>
                  </a:lnTo>
                  <a:lnTo>
                    <a:pt x="195" y="257"/>
                  </a:lnTo>
                  <a:lnTo>
                    <a:pt x="195" y="258"/>
                  </a:lnTo>
                  <a:lnTo>
                    <a:pt x="196" y="258"/>
                  </a:lnTo>
                  <a:lnTo>
                    <a:pt x="196" y="259"/>
                  </a:lnTo>
                  <a:lnTo>
                    <a:pt x="197" y="259"/>
                  </a:lnTo>
                  <a:lnTo>
                    <a:pt x="197" y="260"/>
                  </a:lnTo>
                  <a:lnTo>
                    <a:pt x="198" y="260"/>
                  </a:lnTo>
                  <a:lnTo>
                    <a:pt x="199" y="260"/>
                  </a:lnTo>
                  <a:lnTo>
                    <a:pt x="200" y="261"/>
                  </a:lnTo>
                  <a:lnTo>
                    <a:pt x="201" y="261"/>
                  </a:lnTo>
                  <a:lnTo>
                    <a:pt x="202" y="261"/>
                  </a:lnTo>
                  <a:lnTo>
                    <a:pt x="203" y="260"/>
                  </a:lnTo>
                  <a:lnTo>
                    <a:pt x="204" y="260"/>
                  </a:lnTo>
                  <a:lnTo>
                    <a:pt x="204" y="261"/>
                  </a:lnTo>
                  <a:lnTo>
                    <a:pt x="205" y="261"/>
                  </a:lnTo>
                  <a:lnTo>
                    <a:pt x="205" y="262"/>
                  </a:lnTo>
                  <a:lnTo>
                    <a:pt x="206" y="262"/>
                  </a:lnTo>
                  <a:lnTo>
                    <a:pt x="205" y="261"/>
                  </a:lnTo>
                  <a:lnTo>
                    <a:pt x="206" y="260"/>
                  </a:lnTo>
                  <a:lnTo>
                    <a:pt x="207" y="260"/>
                  </a:lnTo>
                  <a:lnTo>
                    <a:pt x="207" y="261"/>
                  </a:lnTo>
                  <a:lnTo>
                    <a:pt x="208" y="261"/>
                  </a:lnTo>
                  <a:lnTo>
                    <a:pt x="208" y="260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1" y="260"/>
                  </a:lnTo>
                  <a:lnTo>
                    <a:pt x="211" y="259"/>
                  </a:lnTo>
                  <a:lnTo>
                    <a:pt x="211" y="258"/>
                  </a:lnTo>
                  <a:lnTo>
                    <a:pt x="210" y="257"/>
                  </a:lnTo>
                  <a:lnTo>
                    <a:pt x="210" y="257"/>
                  </a:lnTo>
                  <a:lnTo>
                    <a:pt x="208" y="256"/>
                  </a:lnTo>
                  <a:lnTo>
                    <a:pt x="208" y="254"/>
                  </a:lnTo>
                  <a:lnTo>
                    <a:pt x="207" y="253"/>
                  </a:lnTo>
                  <a:lnTo>
                    <a:pt x="207" y="251"/>
                  </a:lnTo>
                  <a:lnTo>
                    <a:pt x="206" y="251"/>
                  </a:lnTo>
                  <a:lnTo>
                    <a:pt x="206" y="249"/>
                  </a:lnTo>
                  <a:lnTo>
                    <a:pt x="208" y="248"/>
                  </a:lnTo>
                  <a:lnTo>
                    <a:pt x="207" y="246"/>
                  </a:lnTo>
                  <a:lnTo>
                    <a:pt x="205" y="244"/>
                  </a:lnTo>
                  <a:lnTo>
                    <a:pt x="204" y="239"/>
                  </a:lnTo>
                  <a:lnTo>
                    <a:pt x="204" y="238"/>
                  </a:lnTo>
                  <a:lnTo>
                    <a:pt x="204" y="235"/>
                  </a:lnTo>
                  <a:lnTo>
                    <a:pt x="201" y="234"/>
                  </a:lnTo>
                  <a:lnTo>
                    <a:pt x="200" y="232"/>
                  </a:lnTo>
                  <a:lnTo>
                    <a:pt x="198" y="232"/>
                  </a:lnTo>
                  <a:lnTo>
                    <a:pt x="196" y="230"/>
                  </a:lnTo>
                  <a:lnTo>
                    <a:pt x="195" y="227"/>
                  </a:lnTo>
                  <a:lnTo>
                    <a:pt x="194" y="227"/>
                  </a:lnTo>
                  <a:lnTo>
                    <a:pt x="194" y="225"/>
                  </a:lnTo>
                  <a:lnTo>
                    <a:pt x="193" y="225"/>
                  </a:lnTo>
                  <a:lnTo>
                    <a:pt x="192" y="222"/>
                  </a:lnTo>
                  <a:lnTo>
                    <a:pt x="192" y="222"/>
                  </a:lnTo>
                  <a:lnTo>
                    <a:pt x="192" y="219"/>
                  </a:lnTo>
                  <a:lnTo>
                    <a:pt x="192" y="217"/>
                  </a:lnTo>
                  <a:lnTo>
                    <a:pt x="190" y="215"/>
                  </a:lnTo>
                  <a:lnTo>
                    <a:pt x="191" y="212"/>
                  </a:lnTo>
                  <a:lnTo>
                    <a:pt x="190" y="212"/>
                  </a:lnTo>
                  <a:lnTo>
                    <a:pt x="192" y="212"/>
                  </a:lnTo>
                  <a:lnTo>
                    <a:pt x="192" y="210"/>
                  </a:lnTo>
                  <a:lnTo>
                    <a:pt x="192" y="208"/>
                  </a:lnTo>
                  <a:lnTo>
                    <a:pt x="192" y="205"/>
                  </a:lnTo>
                  <a:lnTo>
                    <a:pt x="195" y="201"/>
                  </a:lnTo>
                  <a:lnTo>
                    <a:pt x="195" y="198"/>
                  </a:lnTo>
                  <a:lnTo>
                    <a:pt x="196" y="198"/>
                  </a:lnTo>
                  <a:lnTo>
                    <a:pt x="196" y="195"/>
                  </a:lnTo>
                  <a:lnTo>
                    <a:pt x="197" y="195"/>
                  </a:lnTo>
                  <a:lnTo>
                    <a:pt x="198" y="193"/>
                  </a:lnTo>
                  <a:lnTo>
                    <a:pt x="197" y="190"/>
                  </a:lnTo>
                  <a:lnTo>
                    <a:pt x="199" y="189"/>
                  </a:lnTo>
                  <a:lnTo>
                    <a:pt x="200" y="186"/>
                  </a:lnTo>
                  <a:lnTo>
                    <a:pt x="199" y="185"/>
                  </a:lnTo>
                  <a:lnTo>
                    <a:pt x="198" y="185"/>
                  </a:lnTo>
                  <a:lnTo>
                    <a:pt x="166" y="185"/>
                  </a:lnTo>
                  <a:lnTo>
                    <a:pt x="148" y="186"/>
                  </a:lnTo>
                  <a:lnTo>
                    <a:pt x="121" y="186"/>
                  </a:lnTo>
                  <a:lnTo>
                    <a:pt x="108" y="186"/>
                  </a:lnTo>
                  <a:lnTo>
                    <a:pt x="95" y="186"/>
                  </a:lnTo>
                  <a:lnTo>
                    <a:pt x="81" y="186"/>
                  </a:lnTo>
                  <a:lnTo>
                    <a:pt x="67" y="186"/>
                  </a:lnTo>
                  <a:lnTo>
                    <a:pt x="51" y="186"/>
                  </a:lnTo>
                  <a:lnTo>
                    <a:pt x="51" y="185"/>
                  </a:lnTo>
                  <a:lnTo>
                    <a:pt x="54" y="185"/>
                  </a:lnTo>
                  <a:lnTo>
                    <a:pt x="56" y="183"/>
                  </a:lnTo>
                  <a:lnTo>
                    <a:pt x="56" y="181"/>
                  </a:lnTo>
                  <a:lnTo>
                    <a:pt x="56" y="179"/>
                  </a:lnTo>
                  <a:lnTo>
                    <a:pt x="52" y="176"/>
                  </a:lnTo>
                  <a:lnTo>
                    <a:pt x="51" y="175"/>
                  </a:lnTo>
                  <a:lnTo>
                    <a:pt x="52" y="172"/>
                  </a:lnTo>
                  <a:lnTo>
                    <a:pt x="54" y="171"/>
                  </a:lnTo>
                  <a:lnTo>
                    <a:pt x="54" y="168"/>
                  </a:lnTo>
                  <a:lnTo>
                    <a:pt x="53" y="167"/>
                  </a:lnTo>
                  <a:lnTo>
                    <a:pt x="50" y="164"/>
                  </a:lnTo>
                  <a:lnTo>
                    <a:pt x="49" y="162"/>
                  </a:lnTo>
                  <a:lnTo>
                    <a:pt x="50" y="161"/>
                  </a:lnTo>
                  <a:lnTo>
                    <a:pt x="56" y="162"/>
                  </a:lnTo>
                  <a:lnTo>
                    <a:pt x="57" y="162"/>
                  </a:lnTo>
                  <a:lnTo>
                    <a:pt x="60" y="160"/>
                  </a:lnTo>
                  <a:lnTo>
                    <a:pt x="60" y="159"/>
                  </a:lnTo>
                  <a:lnTo>
                    <a:pt x="60" y="157"/>
                  </a:lnTo>
                  <a:lnTo>
                    <a:pt x="57" y="154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49"/>
                  </a:lnTo>
                  <a:lnTo>
                    <a:pt x="56" y="146"/>
                  </a:lnTo>
                  <a:lnTo>
                    <a:pt x="57" y="145"/>
                  </a:lnTo>
                  <a:lnTo>
                    <a:pt x="59" y="150"/>
                  </a:lnTo>
                  <a:lnTo>
                    <a:pt x="60" y="152"/>
                  </a:lnTo>
                  <a:lnTo>
                    <a:pt x="62" y="152"/>
                  </a:lnTo>
                  <a:lnTo>
                    <a:pt x="63" y="149"/>
                  </a:lnTo>
                  <a:lnTo>
                    <a:pt x="60" y="146"/>
                  </a:lnTo>
                  <a:lnTo>
                    <a:pt x="60" y="145"/>
                  </a:lnTo>
                  <a:lnTo>
                    <a:pt x="60" y="142"/>
                  </a:lnTo>
                  <a:lnTo>
                    <a:pt x="60" y="137"/>
                  </a:lnTo>
                  <a:lnTo>
                    <a:pt x="62" y="137"/>
                  </a:lnTo>
                  <a:lnTo>
                    <a:pt x="65" y="136"/>
                  </a:lnTo>
                  <a:lnTo>
                    <a:pt x="68" y="133"/>
                  </a:lnTo>
                  <a:lnTo>
                    <a:pt x="69" y="132"/>
                  </a:lnTo>
                  <a:lnTo>
                    <a:pt x="67" y="131"/>
                  </a:lnTo>
                  <a:lnTo>
                    <a:pt x="64" y="132"/>
                  </a:lnTo>
                  <a:lnTo>
                    <a:pt x="62" y="132"/>
                  </a:lnTo>
                  <a:lnTo>
                    <a:pt x="60" y="131"/>
                  </a:lnTo>
                  <a:lnTo>
                    <a:pt x="60" y="130"/>
                  </a:lnTo>
                  <a:lnTo>
                    <a:pt x="60" y="128"/>
                  </a:lnTo>
                  <a:lnTo>
                    <a:pt x="61" y="126"/>
                  </a:lnTo>
                  <a:lnTo>
                    <a:pt x="64" y="129"/>
                  </a:lnTo>
                  <a:lnTo>
                    <a:pt x="67" y="130"/>
                  </a:lnTo>
                  <a:lnTo>
                    <a:pt x="69" y="129"/>
                  </a:lnTo>
                  <a:lnTo>
                    <a:pt x="70" y="126"/>
                  </a:lnTo>
                  <a:lnTo>
                    <a:pt x="69" y="122"/>
                  </a:lnTo>
                  <a:lnTo>
                    <a:pt x="69" y="120"/>
                  </a:lnTo>
                  <a:lnTo>
                    <a:pt x="72" y="118"/>
                  </a:lnTo>
                  <a:lnTo>
                    <a:pt x="73" y="117"/>
                  </a:lnTo>
                  <a:lnTo>
                    <a:pt x="78" y="118"/>
                  </a:lnTo>
                  <a:lnTo>
                    <a:pt x="79" y="116"/>
                  </a:lnTo>
                  <a:lnTo>
                    <a:pt x="78" y="115"/>
                  </a:lnTo>
                  <a:lnTo>
                    <a:pt x="75" y="116"/>
                  </a:lnTo>
                  <a:lnTo>
                    <a:pt x="72" y="116"/>
                  </a:lnTo>
                  <a:lnTo>
                    <a:pt x="73" y="112"/>
                  </a:lnTo>
                  <a:lnTo>
                    <a:pt x="73" y="108"/>
                  </a:lnTo>
                  <a:lnTo>
                    <a:pt x="74" y="107"/>
                  </a:lnTo>
                  <a:lnTo>
                    <a:pt x="77" y="106"/>
                  </a:lnTo>
                  <a:lnTo>
                    <a:pt x="78" y="109"/>
                  </a:lnTo>
                  <a:lnTo>
                    <a:pt x="78" y="111"/>
                  </a:lnTo>
                  <a:lnTo>
                    <a:pt x="79" y="111"/>
                  </a:lnTo>
                  <a:lnTo>
                    <a:pt x="81" y="109"/>
                  </a:lnTo>
                  <a:lnTo>
                    <a:pt x="79" y="107"/>
                  </a:lnTo>
                  <a:lnTo>
                    <a:pt x="79" y="106"/>
                  </a:lnTo>
                  <a:lnTo>
                    <a:pt x="82" y="105"/>
                  </a:lnTo>
                  <a:lnTo>
                    <a:pt x="85" y="102"/>
                  </a:lnTo>
                  <a:lnTo>
                    <a:pt x="86" y="101"/>
                  </a:lnTo>
                  <a:lnTo>
                    <a:pt x="85" y="100"/>
                  </a:lnTo>
                  <a:lnTo>
                    <a:pt x="86" y="98"/>
                  </a:lnTo>
                  <a:lnTo>
                    <a:pt x="87" y="95"/>
                  </a:lnTo>
                  <a:lnTo>
                    <a:pt x="91" y="95"/>
                  </a:lnTo>
                  <a:lnTo>
                    <a:pt x="93" y="94"/>
                  </a:lnTo>
                  <a:lnTo>
                    <a:pt x="95" y="93"/>
                  </a:lnTo>
                  <a:lnTo>
                    <a:pt x="93" y="91"/>
                  </a:lnTo>
                  <a:lnTo>
                    <a:pt x="88" y="90"/>
                  </a:lnTo>
                  <a:lnTo>
                    <a:pt x="87" y="88"/>
                  </a:lnTo>
                  <a:lnTo>
                    <a:pt x="88" y="86"/>
                  </a:lnTo>
                  <a:lnTo>
                    <a:pt x="90" y="87"/>
                  </a:lnTo>
                  <a:lnTo>
                    <a:pt x="93" y="90"/>
                  </a:lnTo>
                  <a:lnTo>
                    <a:pt x="94" y="89"/>
                  </a:lnTo>
                  <a:lnTo>
                    <a:pt x="94" y="87"/>
                  </a:lnTo>
                  <a:lnTo>
                    <a:pt x="98" y="85"/>
                  </a:lnTo>
                  <a:lnTo>
                    <a:pt x="98" y="82"/>
                  </a:lnTo>
                  <a:lnTo>
                    <a:pt x="100" y="81"/>
                  </a:lnTo>
                  <a:lnTo>
                    <a:pt x="100" y="79"/>
                  </a:lnTo>
                  <a:lnTo>
                    <a:pt x="99" y="79"/>
                  </a:lnTo>
                  <a:lnTo>
                    <a:pt x="98" y="78"/>
                  </a:lnTo>
                  <a:lnTo>
                    <a:pt x="97" y="79"/>
                  </a:lnTo>
                  <a:lnTo>
                    <a:pt x="97" y="82"/>
                  </a:lnTo>
                  <a:lnTo>
                    <a:pt x="94" y="81"/>
                  </a:lnTo>
                  <a:lnTo>
                    <a:pt x="91" y="82"/>
                  </a:lnTo>
                  <a:lnTo>
                    <a:pt x="87" y="81"/>
                  </a:lnTo>
                  <a:lnTo>
                    <a:pt x="86" y="79"/>
                  </a:lnTo>
                  <a:lnTo>
                    <a:pt x="87" y="76"/>
                  </a:lnTo>
                  <a:lnTo>
                    <a:pt x="89" y="75"/>
                  </a:lnTo>
                  <a:lnTo>
                    <a:pt x="91" y="75"/>
                  </a:lnTo>
                  <a:lnTo>
                    <a:pt x="94" y="73"/>
                  </a:lnTo>
                  <a:lnTo>
                    <a:pt x="96" y="74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100" y="74"/>
                  </a:lnTo>
                  <a:lnTo>
                    <a:pt x="100" y="76"/>
                  </a:lnTo>
                  <a:lnTo>
                    <a:pt x="101" y="75"/>
                  </a:lnTo>
                  <a:lnTo>
                    <a:pt x="101" y="71"/>
                  </a:lnTo>
                  <a:lnTo>
                    <a:pt x="102" y="71"/>
                  </a:lnTo>
                  <a:lnTo>
                    <a:pt x="101" y="69"/>
                  </a:lnTo>
                  <a:lnTo>
                    <a:pt x="101" y="66"/>
                  </a:lnTo>
                  <a:lnTo>
                    <a:pt x="102" y="66"/>
                  </a:lnTo>
                  <a:lnTo>
                    <a:pt x="104" y="67"/>
                  </a:lnTo>
                  <a:lnTo>
                    <a:pt x="107" y="66"/>
                  </a:lnTo>
                  <a:lnTo>
                    <a:pt x="110" y="61"/>
                  </a:lnTo>
                  <a:lnTo>
                    <a:pt x="108" y="61"/>
                  </a:lnTo>
                  <a:lnTo>
                    <a:pt x="107" y="63"/>
                  </a:lnTo>
                  <a:lnTo>
                    <a:pt x="100" y="61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1" y="55"/>
                  </a:lnTo>
                  <a:lnTo>
                    <a:pt x="102" y="54"/>
                  </a:lnTo>
                  <a:lnTo>
                    <a:pt x="100" y="53"/>
                  </a:lnTo>
                  <a:lnTo>
                    <a:pt x="99" y="54"/>
                  </a:lnTo>
                  <a:lnTo>
                    <a:pt x="97" y="53"/>
                  </a:lnTo>
                  <a:lnTo>
                    <a:pt x="93" y="52"/>
                  </a:lnTo>
                  <a:lnTo>
                    <a:pt x="91" y="50"/>
                  </a:lnTo>
                  <a:lnTo>
                    <a:pt x="91" y="48"/>
                  </a:lnTo>
                  <a:lnTo>
                    <a:pt x="92" y="45"/>
                  </a:lnTo>
                  <a:lnTo>
                    <a:pt x="93" y="43"/>
                  </a:lnTo>
                  <a:lnTo>
                    <a:pt x="95" y="44"/>
                  </a:lnTo>
                  <a:lnTo>
                    <a:pt x="97" y="48"/>
                  </a:lnTo>
                  <a:lnTo>
                    <a:pt x="98" y="49"/>
                  </a:lnTo>
                  <a:lnTo>
                    <a:pt x="100" y="50"/>
                  </a:lnTo>
                  <a:lnTo>
                    <a:pt x="100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7" y="45"/>
                  </a:lnTo>
                  <a:lnTo>
                    <a:pt x="95" y="43"/>
                  </a:lnTo>
                  <a:lnTo>
                    <a:pt x="94" y="42"/>
                  </a:lnTo>
                  <a:lnTo>
                    <a:pt x="98" y="40"/>
                  </a:lnTo>
                  <a:lnTo>
                    <a:pt x="100" y="37"/>
                  </a:lnTo>
                  <a:lnTo>
                    <a:pt x="100" y="36"/>
                  </a:lnTo>
                  <a:lnTo>
                    <a:pt x="99" y="34"/>
                  </a:lnTo>
                  <a:lnTo>
                    <a:pt x="98" y="35"/>
                  </a:lnTo>
                  <a:lnTo>
                    <a:pt x="97" y="38"/>
                  </a:lnTo>
                  <a:lnTo>
                    <a:pt x="94" y="38"/>
                  </a:lnTo>
                  <a:lnTo>
                    <a:pt x="91" y="40"/>
                  </a:lnTo>
                  <a:lnTo>
                    <a:pt x="88" y="38"/>
                  </a:lnTo>
                  <a:lnTo>
                    <a:pt x="88" y="34"/>
                  </a:lnTo>
                  <a:lnTo>
                    <a:pt x="89" y="33"/>
                  </a:lnTo>
                  <a:lnTo>
                    <a:pt x="91" y="32"/>
                  </a:lnTo>
                  <a:lnTo>
                    <a:pt x="96" y="29"/>
                  </a:lnTo>
                  <a:lnTo>
                    <a:pt x="96" y="26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7" y="25"/>
                  </a:lnTo>
                  <a:lnTo>
                    <a:pt x="87" y="22"/>
                  </a:lnTo>
                  <a:lnTo>
                    <a:pt x="87" y="21"/>
                  </a:lnTo>
                  <a:lnTo>
                    <a:pt x="87" y="18"/>
                  </a:lnTo>
                  <a:lnTo>
                    <a:pt x="88" y="15"/>
                  </a:lnTo>
                  <a:lnTo>
                    <a:pt x="90" y="14"/>
                  </a:lnTo>
                  <a:lnTo>
                    <a:pt x="92" y="14"/>
                  </a:lnTo>
                  <a:lnTo>
                    <a:pt x="95" y="11"/>
                  </a:lnTo>
                  <a:lnTo>
                    <a:pt x="96" y="11"/>
                  </a:lnTo>
                  <a:lnTo>
                    <a:pt x="96" y="8"/>
                  </a:lnTo>
                  <a:lnTo>
                    <a:pt x="94" y="7"/>
                  </a:lnTo>
                  <a:lnTo>
                    <a:pt x="94" y="3"/>
                  </a:lnTo>
                  <a:lnTo>
                    <a:pt x="92" y="2"/>
                  </a:lnTo>
                  <a:lnTo>
                    <a:pt x="89" y="3"/>
                  </a:lnTo>
                  <a:lnTo>
                    <a:pt x="89" y="6"/>
                  </a:lnTo>
                  <a:lnTo>
                    <a:pt x="90" y="8"/>
                  </a:lnTo>
                  <a:lnTo>
                    <a:pt x="88" y="11"/>
                  </a:lnTo>
                  <a:lnTo>
                    <a:pt x="87" y="11"/>
                  </a:lnTo>
                  <a:lnTo>
                    <a:pt x="85" y="10"/>
                  </a:lnTo>
                  <a:lnTo>
                    <a:pt x="84" y="9"/>
                  </a:lnTo>
                  <a:lnTo>
                    <a:pt x="84" y="7"/>
                  </a:lnTo>
                  <a:lnTo>
                    <a:pt x="84" y="5"/>
                  </a:lnTo>
                  <a:lnTo>
                    <a:pt x="86" y="2"/>
                  </a:lnTo>
                  <a:lnTo>
                    <a:pt x="87" y="0"/>
                  </a:lnTo>
                  <a:lnTo>
                    <a:pt x="60" y="0"/>
                  </a:lnTo>
                  <a:lnTo>
                    <a:pt x="51" y="0"/>
                  </a:lnTo>
                  <a:lnTo>
                    <a:pt x="26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8"/>
                  </a:lnTo>
                  <a:lnTo>
                    <a:pt x="2" y="318"/>
                  </a:lnTo>
                  <a:lnTo>
                    <a:pt x="7" y="316"/>
                  </a:lnTo>
                  <a:close/>
                  <a:moveTo>
                    <a:pt x="241" y="339"/>
                  </a:moveTo>
                  <a:lnTo>
                    <a:pt x="242" y="339"/>
                  </a:lnTo>
                  <a:lnTo>
                    <a:pt x="242" y="340"/>
                  </a:lnTo>
                  <a:lnTo>
                    <a:pt x="241" y="340"/>
                  </a:lnTo>
                  <a:lnTo>
                    <a:pt x="241" y="339"/>
                  </a:lnTo>
                  <a:close/>
                  <a:moveTo>
                    <a:pt x="216" y="296"/>
                  </a:moveTo>
                  <a:lnTo>
                    <a:pt x="216" y="297"/>
                  </a:lnTo>
                  <a:lnTo>
                    <a:pt x="215" y="296"/>
                  </a:lnTo>
                  <a:lnTo>
                    <a:pt x="216" y="296"/>
                  </a:lnTo>
                  <a:close/>
                  <a:moveTo>
                    <a:pt x="195" y="324"/>
                  </a:moveTo>
                  <a:lnTo>
                    <a:pt x="195" y="324"/>
                  </a:lnTo>
                  <a:lnTo>
                    <a:pt x="196" y="324"/>
                  </a:lnTo>
                  <a:lnTo>
                    <a:pt x="197" y="324"/>
                  </a:lnTo>
                  <a:lnTo>
                    <a:pt x="197" y="324"/>
                  </a:lnTo>
                  <a:lnTo>
                    <a:pt x="197" y="325"/>
                  </a:lnTo>
                  <a:lnTo>
                    <a:pt x="197" y="326"/>
                  </a:lnTo>
                  <a:lnTo>
                    <a:pt x="196" y="326"/>
                  </a:lnTo>
                  <a:lnTo>
                    <a:pt x="196" y="325"/>
                  </a:lnTo>
                  <a:lnTo>
                    <a:pt x="195" y="325"/>
                  </a:lnTo>
                  <a:lnTo>
                    <a:pt x="195" y="324"/>
                  </a:lnTo>
                  <a:close/>
                  <a:moveTo>
                    <a:pt x="193" y="283"/>
                  </a:moveTo>
                  <a:lnTo>
                    <a:pt x="193" y="284"/>
                  </a:lnTo>
                  <a:lnTo>
                    <a:pt x="192" y="284"/>
                  </a:lnTo>
                  <a:lnTo>
                    <a:pt x="193" y="283"/>
                  </a:lnTo>
                  <a:close/>
                  <a:moveTo>
                    <a:pt x="193" y="270"/>
                  </a:moveTo>
                  <a:lnTo>
                    <a:pt x="193" y="269"/>
                  </a:lnTo>
                  <a:lnTo>
                    <a:pt x="194" y="269"/>
                  </a:lnTo>
                  <a:lnTo>
                    <a:pt x="193" y="270"/>
                  </a:lnTo>
                  <a:close/>
                  <a:moveTo>
                    <a:pt x="177" y="320"/>
                  </a:moveTo>
                  <a:lnTo>
                    <a:pt x="177" y="321"/>
                  </a:lnTo>
                  <a:lnTo>
                    <a:pt x="176" y="320"/>
                  </a:lnTo>
                  <a:lnTo>
                    <a:pt x="177" y="320"/>
                  </a:lnTo>
                  <a:close/>
                  <a:moveTo>
                    <a:pt x="79" y="310"/>
                  </a:moveTo>
                  <a:lnTo>
                    <a:pt x="80" y="310"/>
                  </a:lnTo>
                  <a:lnTo>
                    <a:pt x="80" y="311"/>
                  </a:lnTo>
                  <a:lnTo>
                    <a:pt x="79" y="311"/>
                  </a:lnTo>
                  <a:lnTo>
                    <a:pt x="79" y="31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66008">
              <a:extLst>
                <a:ext uri="{FF2B5EF4-FFF2-40B4-BE49-F238E27FC236}">
                  <a16:creationId xmlns:a16="http://schemas.microsoft.com/office/drawing/2014/main" id="{CF39306D-1902-BA46-D920-842671C6F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538" y="1106488"/>
              <a:ext cx="811213" cy="430213"/>
            </a:xfrm>
            <a:custGeom>
              <a:avLst/>
              <a:gdLst>
                <a:gd name="T0" fmla="*/ 21 w 511"/>
                <a:gd name="T1" fmla="*/ 123 h 271"/>
                <a:gd name="T2" fmla="*/ 129 w 511"/>
                <a:gd name="T3" fmla="*/ 167 h 271"/>
                <a:gd name="T4" fmla="*/ 152 w 511"/>
                <a:gd name="T5" fmla="*/ 170 h 271"/>
                <a:gd name="T6" fmla="*/ 179 w 511"/>
                <a:gd name="T7" fmla="*/ 178 h 271"/>
                <a:gd name="T8" fmla="*/ 186 w 511"/>
                <a:gd name="T9" fmla="*/ 194 h 271"/>
                <a:gd name="T10" fmla="*/ 205 w 511"/>
                <a:gd name="T11" fmla="*/ 203 h 271"/>
                <a:gd name="T12" fmla="*/ 205 w 511"/>
                <a:gd name="T13" fmla="*/ 221 h 271"/>
                <a:gd name="T14" fmla="*/ 203 w 511"/>
                <a:gd name="T15" fmla="*/ 242 h 271"/>
                <a:gd name="T16" fmla="*/ 211 w 511"/>
                <a:gd name="T17" fmla="*/ 255 h 271"/>
                <a:gd name="T18" fmla="*/ 221 w 511"/>
                <a:gd name="T19" fmla="*/ 264 h 271"/>
                <a:gd name="T20" fmla="*/ 240 w 511"/>
                <a:gd name="T21" fmla="*/ 236 h 271"/>
                <a:gd name="T22" fmla="*/ 255 w 511"/>
                <a:gd name="T23" fmla="*/ 207 h 271"/>
                <a:gd name="T24" fmla="*/ 268 w 511"/>
                <a:gd name="T25" fmla="*/ 186 h 271"/>
                <a:gd name="T26" fmla="*/ 272 w 511"/>
                <a:gd name="T27" fmla="*/ 205 h 271"/>
                <a:gd name="T28" fmla="*/ 286 w 511"/>
                <a:gd name="T29" fmla="*/ 190 h 271"/>
                <a:gd name="T30" fmla="*/ 300 w 511"/>
                <a:gd name="T31" fmla="*/ 182 h 271"/>
                <a:gd name="T32" fmla="*/ 295 w 511"/>
                <a:gd name="T33" fmla="*/ 200 h 271"/>
                <a:gd name="T34" fmla="*/ 297 w 511"/>
                <a:gd name="T35" fmla="*/ 207 h 271"/>
                <a:gd name="T36" fmla="*/ 311 w 511"/>
                <a:gd name="T37" fmla="*/ 197 h 271"/>
                <a:gd name="T38" fmla="*/ 323 w 511"/>
                <a:gd name="T39" fmla="*/ 178 h 271"/>
                <a:gd name="T40" fmla="*/ 352 w 511"/>
                <a:gd name="T41" fmla="*/ 177 h 271"/>
                <a:gd name="T42" fmla="*/ 380 w 511"/>
                <a:gd name="T43" fmla="*/ 162 h 271"/>
                <a:gd name="T44" fmla="*/ 406 w 511"/>
                <a:gd name="T45" fmla="*/ 162 h 271"/>
                <a:gd name="T46" fmla="*/ 437 w 511"/>
                <a:gd name="T47" fmla="*/ 181 h 271"/>
                <a:gd name="T48" fmla="*/ 448 w 511"/>
                <a:gd name="T49" fmla="*/ 171 h 271"/>
                <a:gd name="T50" fmla="*/ 463 w 511"/>
                <a:gd name="T51" fmla="*/ 172 h 271"/>
                <a:gd name="T52" fmla="*/ 470 w 511"/>
                <a:gd name="T53" fmla="*/ 174 h 271"/>
                <a:gd name="T54" fmla="*/ 489 w 511"/>
                <a:gd name="T55" fmla="*/ 171 h 271"/>
                <a:gd name="T56" fmla="*/ 508 w 511"/>
                <a:gd name="T57" fmla="*/ 166 h 271"/>
                <a:gd name="T58" fmla="*/ 491 w 511"/>
                <a:gd name="T59" fmla="*/ 149 h 271"/>
                <a:gd name="T60" fmla="*/ 490 w 511"/>
                <a:gd name="T61" fmla="*/ 142 h 271"/>
                <a:gd name="T62" fmla="*/ 492 w 511"/>
                <a:gd name="T63" fmla="*/ 127 h 271"/>
                <a:gd name="T64" fmla="*/ 488 w 511"/>
                <a:gd name="T65" fmla="*/ 108 h 271"/>
                <a:gd name="T66" fmla="*/ 481 w 511"/>
                <a:gd name="T67" fmla="*/ 114 h 271"/>
                <a:gd name="T68" fmla="*/ 470 w 511"/>
                <a:gd name="T69" fmla="*/ 113 h 271"/>
                <a:gd name="T70" fmla="*/ 456 w 511"/>
                <a:gd name="T71" fmla="*/ 118 h 271"/>
                <a:gd name="T72" fmla="*/ 430 w 511"/>
                <a:gd name="T73" fmla="*/ 116 h 271"/>
                <a:gd name="T74" fmla="*/ 423 w 511"/>
                <a:gd name="T75" fmla="*/ 91 h 271"/>
                <a:gd name="T76" fmla="*/ 387 w 511"/>
                <a:gd name="T77" fmla="*/ 92 h 271"/>
                <a:gd name="T78" fmla="*/ 347 w 511"/>
                <a:gd name="T79" fmla="*/ 92 h 271"/>
                <a:gd name="T80" fmla="*/ 308 w 511"/>
                <a:gd name="T81" fmla="*/ 110 h 271"/>
                <a:gd name="T82" fmla="*/ 285 w 511"/>
                <a:gd name="T83" fmla="*/ 115 h 271"/>
                <a:gd name="T84" fmla="*/ 267 w 511"/>
                <a:gd name="T85" fmla="*/ 109 h 271"/>
                <a:gd name="T86" fmla="*/ 237 w 511"/>
                <a:gd name="T87" fmla="*/ 109 h 271"/>
                <a:gd name="T88" fmla="*/ 227 w 511"/>
                <a:gd name="T89" fmla="*/ 92 h 271"/>
                <a:gd name="T90" fmla="*/ 207 w 511"/>
                <a:gd name="T91" fmla="*/ 70 h 271"/>
                <a:gd name="T92" fmla="*/ 179 w 511"/>
                <a:gd name="T93" fmla="*/ 66 h 271"/>
                <a:gd name="T94" fmla="*/ 162 w 511"/>
                <a:gd name="T95" fmla="*/ 71 h 271"/>
                <a:gd name="T96" fmla="*/ 153 w 511"/>
                <a:gd name="T97" fmla="*/ 69 h 271"/>
                <a:gd name="T98" fmla="*/ 171 w 511"/>
                <a:gd name="T99" fmla="*/ 34 h 271"/>
                <a:gd name="T100" fmla="*/ 192 w 511"/>
                <a:gd name="T101" fmla="*/ 13 h 271"/>
                <a:gd name="T102" fmla="*/ 208 w 511"/>
                <a:gd name="T103" fmla="*/ 3 h 271"/>
                <a:gd name="T104" fmla="*/ 173 w 511"/>
                <a:gd name="T105" fmla="*/ 3 h 271"/>
                <a:gd name="T106" fmla="*/ 141 w 511"/>
                <a:gd name="T107" fmla="*/ 27 h 271"/>
                <a:gd name="T108" fmla="*/ 118 w 511"/>
                <a:gd name="T109" fmla="*/ 49 h 271"/>
                <a:gd name="T110" fmla="*/ 96 w 511"/>
                <a:gd name="T111" fmla="*/ 64 h 271"/>
                <a:gd name="T112" fmla="*/ 59 w 511"/>
                <a:gd name="T113" fmla="*/ 75 h 271"/>
                <a:gd name="T114" fmla="*/ 9 w 511"/>
                <a:gd name="T115" fmla="*/ 10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1" h="271">
                  <a:moveTo>
                    <a:pt x="6" y="108"/>
                  </a:moveTo>
                  <a:lnTo>
                    <a:pt x="7" y="106"/>
                  </a:lnTo>
                  <a:lnTo>
                    <a:pt x="9" y="108"/>
                  </a:lnTo>
                  <a:lnTo>
                    <a:pt x="8" y="111"/>
                  </a:lnTo>
                  <a:lnTo>
                    <a:pt x="11" y="111"/>
                  </a:lnTo>
                  <a:lnTo>
                    <a:pt x="13" y="113"/>
                  </a:lnTo>
                  <a:lnTo>
                    <a:pt x="17" y="113"/>
                  </a:lnTo>
                  <a:lnTo>
                    <a:pt x="20" y="119"/>
                  </a:lnTo>
                  <a:lnTo>
                    <a:pt x="21" y="119"/>
                  </a:lnTo>
                  <a:lnTo>
                    <a:pt x="21" y="123"/>
                  </a:lnTo>
                  <a:lnTo>
                    <a:pt x="22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40" y="136"/>
                  </a:lnTo>
                  <a:lnTo>
                    <a:pt x="73" y="144"/>
                  </a:lnTo>
                  <a:lnTo>
                    <a:pt x="102" y="153"/>
                  </a:lnTo>
                  <a:lnTo>
                    <a:pt x="104" y="154"/>
                  </a:lnTo>
                  <a:lnTo>
                    <a:pt x="124" y="164"/>
                  </a:lnTo>
                  <a:lnTo>
                    <a:pt x="125" y="166"/>
                  </a:lnTo>
                  <a:lnTo>
                    <a:pt x="129" y="167"/>
                  </a:lnTo>
                  <a:lnTo>
                    <a:pt x="132" y="166"/>
                  </a:lnTo>
                  <a:lnTo>
                    <a:pt x="137" y="168"/>
                  </a:lnTo>
                  <a:lnTo>
                    <a:pt x="138" y="171"/>
                  </a:lnTo>
                  <a:lnTo>
                    <a:pt x="141" y="171"/>
                  </a:lnTo>
                  <a:lnTo>
                    <a:pt x="142" y="167"/>
                  </a:lnTo>
                  <a:lnTo>
                    <a:pt x="144" y="169"/>
                  </a:lnTo>
                  <a:lnTo>
                    <a:pt x="146" y="167"/>
                  </a:lnTo>
                  <a:lnTo>
                    <a:pt x="148" y="168"/>
                  </a:lnTo>
                  <a:lnTo>
                    <a:pt x="150" y="167"/>
                  </a:lnTo>
                  <a:lnTo>
                    <a:pt x="152" y="170"/>
                  </a:lnTo>
                  <a:lnTo>
                    <a:pt x="154" y="170"/>
                  </a:lnTo>
                  <a:lnTo>
                    <a:pt x="157" y="172"/>
                  </a:lnTo>
                  <a:lnTo>
                    <a:pt x="160" y="171"/>
                  </a:lnTo>
                  <a:lnTo>
                    <a:pt x="165" y="174"/>
                  </a:lnTo>
                  <a:lnTo>
                    <a:pt x="167" y="175"/>
                  </a:lnTo>
                  <a:lnTo>
                    <a:pt x="171" y="173"/>
                  </a:lnTo>
                  <a:lnTo>
                    <a:pt x="172" y="175"/>
                  </a:lnTo>
                  <a:lnTo>
                    <a:pt x="174" y="175"/>
                  </a:lnTo>
                  <a:lnTo>
                    <a:pt x="179" y="176"/>
                  </a:lnTo>
                  <a:lnTo>
                    <a:pt x="179" y="178"/>
                  </a:lnTo>
                  <a:lnTo>
                    <a:pt x="182" y="179"/>
                  </a:lnTo>
                  <a:lnTo>
                    <a:pt x="181" y="181"/>
                  </a:lnTo>
                  <a:lnTo>
                    <a:pt x="181" y="183"/>
                  </a:lnTo>
                  <a:lnTo>
                    <a:pt x="184" y="183"/>
                  </a:lnTo>
                  <a:lnTo>
                    <a:pt x="183" y="184"/>
                  </a:lnTo>
                  <a:lnTo>
                    <a:pt x="179" y="189"/>
                  </a:lnTo>
                  <a:lnTo>
                    <a:pt x="179" y="190"/>
                  </a:lnTo>
                  <a:lnTo>
                    <a:pt x="181" y="191"/>
                  </a:lnTo>
                  <a:lnTo>
                    <a:pt x="182" y="193"/>
                  </a:lnTo>
                  <a:lnTo>
                    <a:pt x="186" y="194"/>
                  </a:lnTo>
                  <a:lnTo>
                    <a:pt x="187" y="193"/>
                  </a:lnTo>
                  <a:lnTo>
                    <a:pt x="191" y="192"/>
                  </a:lnTo>
                  <a:lnTo>
                    <a:pt x="191" y="195"/>
                  </a:lnTo>
                  <a:lnTo>
                    <a:pt x="194" y="197"/>
                  </a:lnTo>
                  <a:lnTo>
                    <a:pt x="195" y="197"/>
                  </a:lnTo>
                  <a:lnTo>
                    <a:pt x="200" y="197"/>
                  </a:lnTo>
                  <a:lnTo>
                    <a:pt x="201" y="198"/>
                  </a:lnTo>
                  <a:lnTo>
                    <a:pt x="201" y="200"/>
                  </a:lnTo>
                  <a:lnTo>
                    <a:pt x="205" y="202"/>
                  </a:lnTo>
                  <a:lnTo>
                    <a:pt x="205" y="203"/>
                  </a:lnTo>
                  <a:lnTo>
                    <a:pt x="206" y="205"/>
                  </a:lnTo>
                  <a:lnTo>
                    <a:pt x="206" y="206"/>
                  </a:lnTo>
                  <a:lnTo>
                    <a:pt x="204" y="207"/>
                  </a:lnTo>
                  <a:lnTo>
                    <a:pt x="204" y="209"/>
                  </a:lnTo>
                  <a:lnTo>
                    <a:pt x="205" y="210"/>
                  </a:lnTo>
                  <a:lnTo>
                    <a:pt x="207" y="214"/>
                  </a:lnTo>
                  <a:lnTo>
                    <a:pt x="206" y="219"/>
                  </a:lnTo>
                  <a:lnTo>
                    <a:pt x="203" y="218"/>
                  </a:lnTo>
                  <a:lnTo>
                    <a:pt x="203" y="219"/>
                  </a:lnTo>
                  <a:lnTo>
                    <a:pt x="205" y="221"/>
                  </a:lnTo>
                  <a:lnTo>
                    <a:pt x="205" y="224"/>
                  </a:lnTo>
                  <a:lnTo>
                    <a:pt x="206" y="225"/>
                  </a:lnTo>
                  <a:lnTo>
                    <a:pt x="205" y="229"/>
                  </a:lnTo>
                  <a:lnTo>
                    <a:pt x="203" y="230"/>
                  </a:lnTo>
                  <a:lnTo>
                    <a:pt x="201" y="232"/>
                  </a:lnTo>
                  <a:lnTo>
                    <a:pt x="201" y="236"/>
                  </a:lnTo>
                  <a:lnTo>
                    <a:pt x="201" y="237"/>
                  </a:lnTo>
                  <a:lnTo>
                    <a:pt x="199" y="240"/>
                  </a:lnTo>
                  <a:lnTo>
                    <a:pt x="202" y="243"/>
                  </a:lnTo>
                  <a:lnTo>
                    <a:pt x="203" y="242"/>
                  </a:lnTo>
                  <a:lnTo>
                    <a:pt x="206" y="242"/>
                  </a:lnTo>
                  <a:lnTo>
                    <a:pt x="209" y="242"/>
                  </a:lnTo>
                  <a:lnTo>
                    <a:pt x="212" y="239"/>
                  </a:lnTo>
                  <a:lnTo>
                    <a:pt x="214" y="237"/>
                  </a:lnTo>
                  <a:lnTo>
                    <a:pt x="217" y="240"/>
                  </a:lnTo>
                  <a:lnTo>
                    <a:pt x="218" y="243"/>
                  </a:lnTo>
                  <a:lnTo>
                    <a:pt x="215" y="248"/>
                  </a:lnTo>
                  <a:lnTo>
                    <a:pt x="213" y="250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11" y="258"/>
                  </a:lnTo>
                  <a:lnTo>
                    <a:pt x="210" y="259"/>
                  </a:lnTo>
                  <a:lnTo>
                    <a:pt x="210" y="261"/>
                  </a:lnTo>
                  <a:lnTo>
                    <a:pt x="213" y="263"/>
                  </a:lnTo>
                  <a:lnTo>
                    <a:pt x="215" y="265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22" y="271"/>
                  </a:lnTo>
                  <a:lnTo>
                    <a:pt x="220" y="268"/>
                  </a:lnTo>
                  <a:lnTo>
                    <a:pt x="221" y="264"/>
                  </a:lnTo>
                  <a:lnTo>
                    <a:pt x="223" y="261"/>
                  </a:lnTo>
                  <a:lnTo>
                    <a:pt x="225" y="259"/>
                  </a:lnTo>
                  <a:lnTo>
                    <a:pt x="232" y="250"/>
                  </a:lnTo>
                  <a:lnTo>
                    <a:pt x="234" y="249"/>
                  </a:lnTo>
                  <a:lnTo>
                    <a:pt x="233" y="248"/>
                  </a:lnTo>
                  <a:lnTo>
                    <a:pt x="236" y="243"/>
                  </a:lnTo>
                  <a:lnTo>
                    <a:pt x="237" y="242"/>
                  </a:lnTo>
                  <a:lnTo>
                    <a:pt x="237" y="240"/>
                  </a:lnTo>
                  <a:lnTo>
                    <a:pt x="239" y="238"/>
                  </a:lnTo>
                  <a:lnTo>
                    <a:pt x="240" y="236"/>
                  </a:lnTo>
                  <a:lnTo>
                    <a:pt x="242" y="235"/>
                  </a:lnTo>
                  <a:lnTo>
                    <a:pt x="243" y="233"/>
                  </a:lnTo>
                  <a:lnTo>
                    <a:pt x="243" y="231"/>
                  </a:lnTo>
                  <a:lnTo>
                    <a:pt x="245" y="228"/>
                  </a:lnTo>
                  <a:lnTo>
                    <a:pt x="245" y="225"/>
                  </a:lnTo>
                  <a:lnTo>
                    <a:pt x="248" y="218"/>
                  </a:lnTo>
                  <a:lnTo>
                    <a:pt x="249" y="217"/>
                  </a:lnTo>
                  <a:lnTo>
                    <a:pt x="253" y="210"/>
                  </a:lnTo>
                  <a:lnTo>
                    <a:pt x="254" y="208"/>
                  </a:lnTo>
                  <a:lnTo>
                    <a:pt x="255" y="207"/>
                  </a:lnTo>
                  <a:lnTo>
                    <a:pt x="258" y="205"/>
                  </a:lnTo>
                  <a:lnTo>
                    <a:pt x="260" y="205"/>
                  </a:lnTo>
                  <a:lnTo>
                    <a:pt x="260" y="203"/>
                  </a:lnTo>
                  <a:lnTo>
                    <a:pt x="264" y="202"/>
                  </a:lnTo>
                  <a:lnTo>
                    <a:pt x="263" y="201"/>
                  </a:lnTo>
                  <a:lnTo>
                    <a:pt x="264" y="197"/>
                  </a:lnTo>
                  <a:lnTo>
                    <a:pt x="263" y="197"/>
                  </a:lnTo>
                  <a:lnTo>
                    <a:pt x="264" y="190"/>
                  </a:lnTo>
                  <a:lnTo>
                    <a:pt x="265" y="187"/>
                  </a:lnTo>
                  <a:lnTo>
                    <a:pt x="268" y="186"/>
                  </a:lnTo>
                  <a:lnTo>
                    <a:pt x="267" y="184"/>
                  </a:lnTo>
                  <a:lnTo>
                    <a:pt x="268" y="184"/>
                  </a:lnTo>
                  <a:lnTo>
                    <a:pt x="270" y="180"/>
                  </a:lnTo>
                  <a:lnTo>
                    <a:pt x="272" y="181"/>
                  </a:lnTo>
                  <a:lnTo>
                    <a:pt x="272" y="183"/>
                  </a:lnTo>
                  <a:lnTo>
                    <a:pt x="268" y="188"/>
                  </a:lnTo>
                  <a:lnTo>
                    <a:pt x="269" y="190"/>
                  </a:lnTo>
                  <a:lnTo>
                    <a:pt x="270" y="197"/>
                  </a:lnTo>
                  <a:lnTo>
                    <a:pt x="269" y="202"/>
                  </a:lnTo>
                  <a:lnTo>
                    <a:pt x="272" y="205"/>
                  </a:lnTo>
                  <a:lnTo>
                    <a:pt x="272" y="203"/>
                  </a:lnTo>
                  <a:lnTo>
                    <a:pt x="274" y="204"/>
                  </a:lnTo>
                  <a:lnTo>
                    <a:pt x="275" y="202"/>
                  </a:lnTo>
                  <a:lnTo>
                    <a:pt x="279" y="202"/>
                  </a:lnTo>
                  <a:lnTo>
                    <a:pt x="281" y="201"/>
                  </a:lnTo>
                  <a:lnTo>
                    <a:pt x="280" y="199"/>
                  </a:lnTo>
                  <a:lnTo>
                    <a:pt x="282" y="197"/>
                  </a:lnTo>
                  <a:lnTo>
                    <a:pt x="284" y="192"/>
                  </a:lnTo>
                  <a:lnTo>
                    <a:pt x="285" y="192"/>
                  </a:lnTo>
                  <a:lnTo>
                    <a:pt x="286" y="190"/>
                  </a:lnTo>
                  <a:lnTo>
                    <a:pt x="285" y="186"/>
                  </a:lnTo>
                  <a:lnTo>
                    <a:pt x="285" y="184"/>
                  </a:lnTo>
                  <a:lnTo>
                    <a:pt x="288" y="184"/>
                  </a:lnTo>
                  <a:lnTo>
                    <a:pt x="289" y="186"/>
                  </a:lnTo>
                  <a:lnTo>
                    <a:pt x="294" y="187"/>
                  </a:lnTo>
                  <a:lnTo>
                    <a:pt x="297" y="186"/>
                  </a:lnTo>
                  <a:lnTo>
                    <a:pt x="297" y="184"/>
                  </a:lnTo>
                  <a:lnTo>
                    <a:pt x="298" y="183"/>
                  </a:lnTo>
                  <a:lnTo>
                    <a:pt x="299" y="183"/>
                  </a:lnTo>
                  <a:lnTo>
                    <a:pt x="300" y="182"/>
                  </a:lnTo>
                  <a:lnTo>
                    <a:pt x="302" y="181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3" y="188"/>
                  </a:lnTo>
                  <a:lnTo>
                    <a:pt x="302" y="191"/>
                  </a:lnTo>
                  <a:lnTo>
                    <a:pt x="301" y="192"/>
                  </a:lnTo>
                  <a:lnTo>
                    <a:pt x="300" y="194"/>
                  </a:lnTo>
                  <a:lnTo>
                    <a:pt x="297" y="195"/>
                  </a:lnTo>
                  <a:lnTo>
                    <a:pt x="298" y="197"/>
                  </a:lnTo>
                  <a:lnTo>
                    <a:pt x="295" y="200"/>
                  </a:lnTo>
                  <a:lnTo>
                    <a:pt x="294" y="201"/>
                  </a:lnTo>
                  <a:lnTo>
                    <a:pt x="294" y="203"/>
                  </a:lnTo>
                  <a:lnTo>
                    <a:pt x="293" y="204"/>
                  </a:lnTo>
                  <a:lnTo>
                    <a:pt x="290" y="205"/>
                  </a:lnTo>
                  <a:lnTo>
                    <a:pt x="290" y="208"/>
                  </a:lnTo>
                  <a:lnTo>
                    <a:pt x="292" y="208"/>
                  </a:lnTo>
                  <a:lnTo>
                    <a:pt x="292" y="210"/>
                  </a:lnTo>
                  <a:lnTo>
                    <a:pt x="295" y="212"/>
                  </a:lnTo>
                  <a:lnTo>
                    <a:pt x="298" y="212"/>
                  </a:lnTo>
                  <a:lnTo>
                    <a:pt x="297" y="207"/>
                  </a:lnTo>
                  <a:lnTo>
                    <a:pt x="298" y="206"/>
                  </a:lnTo>
                  <a:lnTo>
                    <a:pt x="300" y="207"/>
                  </a:lnTo>
                  <a:lnTo>
                    <a:pt x="300" y="203"/>
                  </a:lnTo>
                  <a:lnTo>
                    <a:pt x="301" y="201"/>
                  </a:lnTo>
                  <a:lnTo>
                    <a:pt x="304" y="202"/>
                  </a:lnTo>
                  <a:lnTo>
                    <a:pt x="305" y="197"/>
                  </a:lnTo>
                  <a:lnTo>
                    <a:pt x="307" y="197"/>
                  </a:lnTo>
                  <a:lnTo>
                    <a:pt x="309" y="197"/>
                  </a:lnTo>
                  <a:lnTo>
                    <a:pt x="310" y="196"/>
                  </a:lnTo>
                  <a:lnTo>
                    <a:pt x="311" y="197"/>
                  </a:lnTo>
                  <a:lnTo>
                    <a:pt x="312" y="196"/>
                  </a:lnTo>
                  <a:lnTo>
                    <a:pt x="312" y="193"/>
                  </a:lnTo>
                  <a:lnTo>
                    <a:pt x="315" y="192"/>
                  </a:lnTo>
                  <a:lnTo>
                    <a:pt x="317" y="193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1" y="185"/>
                  </a:lnTo>
                  <a:lnTo>
                    <a:pt x="320" y="184"/>
                  </a:lnTo>
                  <a:lnTo>
                    <a:pt x="321" y="180"/>
                  </a:lnTo>
                  <a:lnTo>
                    <a:pt x="323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28" y="175"/>
                  </a:lnTo>
                  <a:lnTo>
                    <a:pt x="329" y="174"/>
                  </a:lnTo>
                  <a:lnTo>
                    <a:pt x="331" y="173"/>
                  </a:lnTo>
                  <a:lnTo>
                    <a:pt x="334" y="174"/>
                  </a:lnTo>
                  <a:lnTo>
                    <a:pt x="337" y="173"/>
                  </a:lnTo>
                  <a:lnTo>
                    <a:pt x="341" y="173"/>
                  </a:lnTo>
                  <a:lnTo>
                    <a:pt x="347" y="175"/>
                  </a:lnTo>
                  <a:lnTo>
                    <a:pt x="352" y="177"/>
                  </a:lnTo>
                  <a:lnTo>
                    <a:pt x="352" y="175"/>
                  </a:lnTo>
                  <a:lnTo>
                    <a:pt x="355" y="173"/>
                  </a:lnTo>
                  <a:lnTo>
                    <a:pt x="358" y="173"/>
                  </a:lnTo>
                  <a:lnTo>
                    <a:pt x="361" y="171"/>
                  </a:lnTo>
                  <a:lnTo>
                    <a:pt x="367" y="173"/>
                  </a:lnTo>
                  <a:lnTo>
                    <a:pt x="374" y="172"/>
                  </a:lnTo>
                  <a:lnTo>
                    <a:pt x="374" y="171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80" y="162"/>
                  </a:lnTo>
                  <a:lnTo>
                    <a:pt x="383" y="159"/>
                  </a:lnTo>
                  <a:lnTo>
                    <a:pt x="385" y="158"/>
                  </a:lnTo>
                  <a:lnTo>
                    <a:pt x="389" y="159"/>
                  </a:lnTo>
                  <a:lnTo>
                    <a:pt x="391" y="158"/>
                  </a:lnTo>
                  <a:lnTo>
                    <a:pt x="394" y="159"/>
                  </a:lnTo>
                  <a:lnTo>
                    <a:pt x="395" y="160"/>
                  </a:lnTo>
                  <a:lnTo>
                    <a:pt x="397" y="159"/>
                  </a:lnTo>
                  <a:lnTo>
                    <a:pt x="400" y="159"/>
                  </a:lnTo>
                  <a:lnTo>
                    <a:pt x="404" y="161"/>
                  </a:lnTo>
                  <a:lnTo>
                    <a:pt x="406" y="162"/>
                  </a:lnTo>
                  <a:lnTo>
                    <a:pt x="409" y="163"/>
                  </a:lnTo>
                  <a:lnTo>
                    <a:pt x="415" y="164"/>
                  </a:lnTo>
                  <a:lnTo>
                    <a:pt x="417" y="166"/>
                  </a:lnTo>
                  <a:lnTo>
                    <a:pt x="420" y="167"/>
                  </a:lnTo>
                  <a:lnTo>
                    <a:pt x="424" y="169"/>
                  </a:lnTo>
                  <a:lnTo>
                    <a:pt x="429" y="173"/>
                  </a:lnTo>
                  <a:lnTo>
                    <a:pt x="431" y="178"/>
                  </a:lnTo>
                  <a:lnTo>
                    <a:pt x="433" y="178"/>
                  </a:lnTo>
                  <a:lnTo>
                    <a:pt x="435" y="181"/>
                  </a:lnTo>
                  <a:lnTo>
                    <a:pt x="437" y="181"/>
                  </a:lnTo>
                  <a:lnTo>
                    <a:pt x="437" y="183"/>
                  </a:lnTo>
                  <a:lnTo>
                    <a:pt x="439" y="184"/>
                  </a:lnTo>
                  <a:lnTo>
                    <a:pt x="444" y="187"/>
                  </a:lnTo>
                  <a:lnTo>
                    <a:pt x="445" y="186"/>
                  </a:lnTo>
                  <a:lnTo>
                    <a:pt x="447" y="186"/>
                  </a:lnTo>
                  <a:lnTo>
                    <a:pt x="446" y="179"/>
                  </a:lnTo>
                  <a:lnTo>
                    <a:pt x="446" y="178"/>
                  </a:lnTo>
                  <a:lnTo>
                    <a:pt x="445" y="175"/>
                  </a:lnTo>
                  <a:lnTo>
                    <a:pt x="446" y="173"/>
                  </a:lnTo>
                  <a:lnTo>
                    <a:pt x="448" y="171"/>
                  </a:lnTo>
                  <a:lnTo>
                    <a:pt x="449" y="169"/>
                  </a:lnTo>
                  <a:lnTo>
                    <a:pt x="448" y="167"/>
                  </a:lnTo>
                  <a:lnTo>
                    <a:pt x="449" y="165"/>
                  </a:lnTo>
                  <a:lnTo>
                    <a:pt x="451" y="163"/>
                  </a:lnTo>
                  <a:lnTo>
                    <a:pt x="456" y="166"/>
                  </a:lnTo>
                  <a:lnTo>
                    <a:pt x="458" y="165"/>
                  </a:lnTo>
                  <a:lnTo>
                    <a:pt x="460" y="167"/>
                  </a:lnTo>
                  <a:lnTo>
                    <a:pt x="461" y="171"/>
                  </a:lnTo>
                  <a:lnTo>
                    <a:pt x="461" y="172"/>
                  </a:lnTo>
                  <a:lnTo>
                    <a:pt x="463" y="172"/>
                  </a:lnTo>
                  <a:lnTo>
                    <a:pt x="463" y="170"/>
                  </a:lnTo>
                  <a:lnTo>
                    <a:pt x="465" y="170"/>
                  </a:lnTo>
                  <a:lnTo>
                    <a:pt x="466" y="171"/>
                  </a:lnTo>
                  <a:lnTo>
                    <a:pt x="468" y="171"/>
                  </a:lnTo>
                  <a:lnTo>
                    <a:pt x="467" y="169"/>
                  </a:lnTo>
                  <a:lnTo>
                    <a:pt x="469" y="169"/>
                  </a:lnTo>
                  <a:lnTo>
                    <a:pt x="470" y="169"/>
                  </a:lnTo>
                  <a:lnTo>
                    <a:pt x="470" y="171"/>
                  </a:lnTo>
                  <a:lnTo>
                    <a:pt x="470" y="172"/>
                  </a:lnTo>
                  <a:lnTo>
                    <a:pt x="470" y="174"/>
                  </a:lnTo>
                  <a:lnTo>
                    <a:pt x="471" y="176"/>
                  </a:lnTo>
                  <a:lnTo>
                    <a:pt x="473" y="176"/>
                  </a:lnTo>
                  <a:lnTo>
                    <a:pt x="475" y="174"/>
                  </a:lnTo>
                  <a:lnTo>
                    <a:pt x="480" y="174"/>
                  </a:lnTo>
                  <a:lnTo>
                    <a:pt x="483" y="173"/>
                  </a:lnTo>
                  <a:lnTo>
                    <a:pt x="482" y="171"/>
                  </a:lnTo>
                  <a:lnTo>
                    <a:pt x="484" y="171"/>
                  </a:lnTo>
                  <a:lnTo>
                    <a:pt x="485" y="171"/>
                  </a:lnTo>
                  <a:lnTo>
                    <a:pt x="487" y="172"/>
                  </a:lnTo>
                  <a:lnTo>
                    <a:pt x="489" y="171"/>
                  </a:lnTo>
                  <a:lnTo>
                    <a:pt x="491" y="172"/>
                  </a:lnTo>
                  <a:lnTo>
                    <a:pt x="494" y="171"/>
                  </a:lnTo>
                  <a:lnTo>
                    <a:pt x="497" y="173"/>
                  </a:lnTo>
                  <a:lnTo>
                    <a:pt x="501" y="174"/>
                  </a:lnTo>
                  <a:lnTo>
                    <a:pt x="505" y="172"/>
                  </a:lnTo>
                  <a:lnTo>
                    <a:pt x="509" y="173"/>
                  </a:lnTo>
                  <a:lnTo>
                    <a:pt x="511" y="171"/>
                  </a:lnTo>
                  <a:lnTo>
                    <a:pt x="510" y="168"/>
                  </a:lnTo>
                  <a:lnTo>
                    <a:pt x="508" y="167"/>
                  </a:lnTo>
                  <a:lnTo>
                    <a:pt x="508" y="166"/>
                  </a:lnTo>
                  <a:lnTo>
                    <a:pt x="504" y="166"/>
                  </a:lnTo>
                  <a:lnTo>
                    <a:pt x="502" y="164"/>
                  </a:lnTo>
                  <a:lnTo>
                    <a:pt x="500" y="163"/>
                  </a:lnTo>
                  <a:lnTo>
                    <a:pt x="499" y="160"/>
                  </a:lnTo>
                  <a:lnTo>
                    <a:pt x="497" y="159"/>
                  </a:lnTo>
                  <a:lnTo>
                    <a:pt x="497" y="158"/>
                  </a:lnTo>
                  <a:lnTo>
                    <a:pt x="500" y="154"/>
                  </a:lnTo>
                  <a:lnTo>
                    <a:pt x="497" y="153"/>
                  </a:lnTo>
                  <a:lnTo>
                    <a:pt x="496" y="153"/>
                  </a:lnTo>
                  <a:lnTo>
                    <a:pt x="491" y="149"/>
                  </a:lnTo>
                  <a:lnTo>
                    <a:pt x="490" y="149"/>
                  </a:lnTo>
                  <a:lnTo>
                    <a:pt x="488" y="150"/>
                  </a:lnTo>
                  <a:lnTo>
                    <a:pt x="485" y="151"/>
                  </a:lnTo>
                  <a:lnTo>
                    <a:pt x="483" y="149"/>
                  </a:lnTo>
                  <a:lnTo>
                    <a:pt x="482" y="146"/>
                  </a:lnTo>
                  <a:lnTo>
                    <a:pt x="483" y="144"/>
                  </a:lnTo>
                  <a:lnTo>
                    <a:pt x="484" y="144"/>
                  </a:lnTo>
                  <a:lnTo>
                    <a:pt x="486" y="143"/>
                  </a:lnTo>
                  <a:lnTo>
                    <a:pt x="487" y="141"/>
                  </a:lnTo>
                  <a:lnTo>
                    <a:pt x="490" y="142"/>
                  </a:lnTo>
                  <a:lnTo>
                    <a:pt x="491" y="144"/>
                  </a:lnTo>
                  <a:lnTo>
                    <a:pt x="493" y="144"/>
                  </a:lnTo>
                  <a:lnTo>
                    <a:pt x="494" y="142"/>
                  </a:lnTo>
                  <a:lnTo>
                    <a:pt x="494" y="142"/>
                  </a:lnTo>
                  <a:lnTo>
                    <a:pt x="495" y="140"/>
                  </a:lnTo>
                  <a:lnTo>
                    <a:pt x="494" y="139"/>
                  </a:lnTo>
                  <a:lnTo>
                    <a:pt x="493" y="134"/>
                  </a:lnTo>
                  <a:lnTo>
                    <a:pt x="494" y="133"/>
                  </a:lnTo>
                  <a:lnTo>
                    <a:pt x="493" y="131"/>
                  </a:lnTo>
                  <a:lnTo>
                    <a:pt x="492" y="127"/>
                  </a:lnTo>
                  <a:lnTo>
                    <a:pt x="491" y="121"/>
                  </a:lnTo>
                  <a:lnTo>
                    <a:pt x="494" y="113"/>
                  </a:lnTo>
                  <a:lnTo>
                    <a:pt x="493" y="111"/>
                  </a:lnTo>
                  <a:lnTo>
                    <a:pt x="493" y="110"/>
                  </a:lnTo>
                  <a:lnTo>
                    <a:pt x="492" y="109"/>
                  </a:lnTo>
                  <a:lnTo>
                    <a:pt x="491" y="109"/>
                  </a:lnTo>
                  <a:lnTo>
                    <a:pt x="491" y="110"/>
                  </a:lnTo>
                  <a:lnTo>
                    <a:pt x="490" y="110"/>
                  </a:lnTo>
                  <a:lnTo>
                    <a:pt x="489" y="110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7" y="109"/>
                  </a:lnTo>
                  <a:lnTo>
                    <a:pt x="486" y="109"/>
                  </a:lnTo>
                  <a:lnTo>
                    <a:pt x="485" y="109"/>
                  </a:lnTo>
                  <a:lnTo>
                    <a:pt x="485" y="110"/>
                  </a:lnTo>
                  <a:lnTo>
                    <a:pt x="484" y="110"/>
                  </a:lnTo>
                  <a:lnTo>
                    <a:pt x="483" y="113"/>
                  </a:lnTo>
                  <a:lnTo>
                    <a:pt x="483" y="114"/>
                  </a:lnTo>
                  <a:lnTo>
                    <a:pt x="482" y="114"/>
                  </a:lnTo>
                  <a:lnTo>
                    <a:pt x="481" y="114"/>
                  </a:lnTo>
                  <a:lnTo>
                    <a:pt x="480" y="114"/>
                  </a:lnTo>
                  <a:lnTo>
                    <a:pt x="478" y="113"/>
                  </a:lnTo>
                  <a:lnTo>
                    <a:pt x="477" y="113"/>
                  </a:lnTo>
                  <a:lnTo>
                    <a:pt x="476" y="112"/>
                  </a:lnTo>
                  <a:lnTo>
                    <a:pt x="476" y="113"/>
                  </a:lnTo>
                  <a:lnTo>
                    <a:pt x="475" y="113"/>
                  </a:lnTo>
                  <a:lnTo>
                    <a:pt x="475" y="112"/>
                  </a:lnTo>
                  <a:lnTo>
                    <a:pt x="474" y="112"/>
                  </a:lnTo>
                  <a:lnTo>
                    <a:pt x="473" y="112"/>
                  </a:lnTo>
                  <a:lnTo>
                    <a:pt x="470" y="113"/>
                  </a:lnTo>
                  <a:lnTo>
                    <a:pt x="469" y="114"/>
                  </a:lnTo>
                  <a:lnTo>
                    <a:pt x="468" y="116"/>
                  </a:lnTo>
                  <a:lnTo>
                    <a:pt x="467" y="116"/>
                  </a:lnTo>
                  <a:lnTo>
                    <a:pt x="467" y="119"/>
                  </a:lnTo>
                  <a:lnTo>
                    <a:pt x="466" y="120"/>
                  </a:lnTo>
                  <a:lnTo>
                    <a:pt x="464" y="118"/>
                  </a:lnTo>
                  <a:lnTo>
                    <a:pt x="460" y="121"/>
                  </a:lnTo>
                  <a:lnTo>
                    <a:pt x="456" y="122"/>
                  </a:lnTo>
                  <a:lnTo>
                    <a:pt x="456" y="119"/>
                  </a:lnTo>
                  <a:lnTo>
                    <a:pt x="456" y="118"/>
                  </a:lnTo>
                  <a:lnTo>
                    <a:pt x="453" y="115"/>
                  </a:lnTo>
                  <a:lnTo>
                    <a:pt x="451" y="115"/>
                  </a:lnTo>
                  <a:lnTo>
                    <a:pt x="449" y="115"/>
                  </a:lnTo>
                  <a:lnTo>
                    <a:pt x="446" y="116"/>
                  </a:lnTo>
                  <a:lnTo>
                    <a:pt x="443" y="118"/>
                  </a:lnTo>
                  <a:lnTo>
                    <a:pt x="439" y="118"/>
                  </a:lnTo>
                  <a:lnTo>
                    <a:pt x="437" y="118"/>
                  </a:lnTo>
                  <a:lnTo>
                    <a:pt x="435" y="116"/>
                  </a:lnTo>
                  <a:lnTo>
                    <a:pt x="432" y="116"/>
                  </a:lnTo>
                  <a:lnTo>
                    <a:pt x="430" y="116"/>
                  </a:lnTo>
                  <a:lnTo>
                    <a:pt x="430" y="115"/>
                  </a:lnTo>
                  <a:lnTo>
                    <a:pt x="427" y="115"/>
                  </a:lnTo>
                  <a:lnTo>
                    <a:pt x="424" y="115"/>
                  </a:lnTo>
                  <a:lnTo>
                    <a:pt x="422" y="115"/>
                  </a:lnTo>
                  <a:lnTo>
                    <a:pt x="420" y="111"/>
                  </a:lnTo>
                  <a:lnTo>
                    <a:pt x="420" y="109"/>
                  </a:lnTo>
                  <a:lnTo>
                    <a:pt x="423" y="108"/>
                  </a:lnTo>
                  <a:lnTo>
                    <a:pt x="422" y="104"/>
                  </a:lnTo>
                  <a:lnTo>
                    <a:pt x="422" y="98"/>
                  </a:lnTo>
                  <a:lnTo>
                    <a:pt x="423" y="91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24" y="81"/>
                  </a:lnTo>
                  <a:lnTo>
                    <a:pt x="422" y="83"/>
                  </a:lnTo>
                  <a:lnTo>
                    <a:pt x="418" y="83"/>
                  </a:lnTo>
                  <a:lnTo>
                    <a:pt x="412" y="82"/>
                  </a:lnTo>
                  <a:lnTo>
                    <a:pt x="404" y="84"/>
                  </a:lnTo>
                  <a:lnTo>
                    <a:pt x="401" y="86"/>
                  </a:lnTo>
                  <a:lnTo>
                    <a:pt x="396" y="88"/>
                  </a:lnTo>
                  <a:lnTo>
                    <a:pt x="387" y="92"/>
                  </a:lnTo>
                  <a:lnTo>
                    <a:pt x="384" y="92"/>
                  </a:lnTo>
                  <a:lnTo>
                    <a:pt x="379" y="92"/>
                  </a:lnTo>
                  <a:lnTo>
                    <a:pt x="372" y="92"/>
                  </a:lnTo>
                  <a:lnTo>
                    <a:pt x="368" y="92"/>
                  </a:lnTo>
                  <a:lnTo>
                    <a:pt x="362" y="92"/>
                  </a:lnTo>
                  <a:lnTo>
                    <a:pt x="358" y="92"/>
                  </a:lnTo>
                  <a:lnTo>
                    <a:pt x="356" y="92"/>
                  </a:lnTo>
                  <a:lnTo>
                    <a:pt x="353" y="92"/>
                  </a:lnTo>
                  <a:lnTo>
                    <a:pt x="348" y="92"/>
                  </a:lnTo>
                  <a:lnTo>
                    <a:pt x="347" y="92"/>
                  </a:lnTo>
                  <a:lnTo>
                    <a:pt x="343" y="93"/>
                  </a:lnTo>
                  <a:lnTo>
                    <a:pt x="339" y="94"/>
                  </a:lnTo>
                  <a:lnTo>
                    <a:pt x="337" y="94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4"/>
                  </a:lnTo>
                  <a:lnTo>
                    <a:pt x="319" y="104"/>
                  </a:lnTo>
                  <a:lnTo>
                    <a:pt x="312" y="107"/>
                  </a:lnTo>
                  <a:lnTo>
                    <a:pt x="310" y="106"/>
                  </a:lnTo>
                  <a:lnTo>
                    <a:pt x="308" y="110"/>
                  </a:lnTo>
                  <a:lnTo>
                    <a:pt x="305" y="113"/>
                  </a:lnTo>
                  <a:lnTo>
                    <a:pt x="303" y="114"/>
                  </a:lnTo>
                  <a:lnTo>
                    <a:pt x="300" y="116"/>
                  </a:lnTo>
                  <a:lnTo>
                    <a:pt x="297" y="122"/>
                  </a:lnTo>
                  <a:lnTo>
                    <a:pt x="294" y="121"/>
                  </a:lnTo>
                  <a:lnTo>
                    <a:pt x="295" y="120"/>
                  </a:lnTo>
                  <a:lnTo>
                    <a:pt x="294" y="118"/>
                  </a:lnTo>
                  <a:lnTo>
                    <a:pt x="291" y="119"/>
                  </a:lnTo>
                  <a:lnTo>
                    <a:pt x="287" y="115"/>
                  </a:lnTo>
                  <a:lnTo>
                    <a:pt x="285" y="115"/>
                  </a:lnTo>
                  <a:lnTo>
                    <a:pt x="284" y="116"/>
                  </a:lnTo>
                  <a:lnTo>
                    <a:pt x="283" y="119"/>
                  </a:lnTo>
                  <a:lnTo>
                    <a:pt x="281" y="119"/>
                  </a:lnTo>
                  <a:lnTo>
                    <a:pt x="278" y="119"/>
                  </a:lnTo>
                  <a:lnTo>
                    <a:pt x="276" y="117"/>
                  </a:lnTo>
                  <a:lnTo>
                    <a:pt x="275" y="116"/>
                  </a:lnTo>
                  <a:lnTo>
                    <a:pt x="272" y="116"/>
                  </a:lnTo>
                  <a:lnTo>
                    <a:pt x="271" y="111"/>
                  </a:lnTo>
                  <a:lnTo>
                    <a:pt x="270" y="110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62" y="111"/>
                  </a:lnTo>
                  <a:lnTo>
                    <a:pt x="259" y="114"/>
                  </a:lnTo>
                  <a:lnTo>
                    <a:pt x="258" y="114"/>
                  </a:lnTo>
                  <a:lnTo>
                    <a:pt x="255" y="113"/>
                  </a:lnTo>
                  <a:lnTo>
                    <a:pt x="252" y="114"/>
                  </a:lnTo>
                  <a:lnTo>
                    <a:pt x="247" y="115"/>
                  </a:lnTo>
                  <a:lnTo>
                    <a:pt x="245" y="114"/>
                  </a:lnTo>
                  <a:lnTo>
                    <a:pt x="240" y="113"/>
                  </a:lnTo>
                  <a:lnTo>
                    <a:pt x="237" y="109"/>
                  </a:lnTo>
                  <a:lnTo>
                    <a:pt x="239" y="107"/>
                  </a:lnTo>
                  <a:lnTo>
                    <a:pt x="237" y="105"/>
                  </a:lnTo>
                  <a:lnTo>
                    <a:pt x="238" y="104"/>
                  </a:lnTo>
                  <a:lnTo>
                    <a:pt x="236" y="102"/>
                  </a:lnTo>
                  <a:lnTo>
                    <a:pt x="234" y="103"/>
                  </a:lnTo>
                  <a:lnTo>
                    <a:pt x="232" y="99"/>
                  </a:lnTo>
                  <a:lnTo>
                    <a:pt x="232" y="97"/>
                  </a:lnTo>
                  <a:lnTo>
                    <a:pt x="229" y="95"/>
                  </a:lnTo>
                  <a:lnTo>
                    <a:pt x="227" y="92"/>
                  </a:lnTo>
                  <a:lnTo>
                    <a:pt x="227" y="92"/>
                  </a:lnTo>
                  <a:lnTo>
                    <a:pt x="223" y="88"/>
                  </a:lnTo>
                  <a:lnTo>
                    <a:pt x="223" y="87"/>
                  </a:lnTo>
                  <a:lnTo>
                    <a:pt x="222" y="81"/>
                  </a:lnTo>
                  <a:lnTo>
                    <a:pt x="219" y="77"/>
                  </a:lnTo>
                  <a:lnTo>
                    <a:pt x="216" y="77"/>
                  </a:lnTo>
                  <a:lnTo>
                    <a:pt x="216" y="74"/>
                  </a:lnTo>
                  <a:lnTo>
                    <a:pt x="213" y="76"/>
                  </a:lnTo>
                  <a:lnTo>
                    <a:pt x="211" y="75"/>
                  </a:lnTo>
                  <a:lnTo>
                    <a:pt x="210" y="70"/>
                  </a:lnTo>
                  <a:lnTo>
                    <a:pt x="207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202" y="69"/>
                  </a:lnTo>
                  <a:lnTo>
                    <a:pt x="200" y="68"/>
                  </a:lnTo>
                  <a:lnTo>
                    <a:pt x="198" y="66"/>
                  </a:lnTo>
                  <a:lnTo>
                    <a:pt x="193" y="66"/>
                  </a:lnTo>
                  <a:lnTo>
                    <a:pt x="190" y="66"/>
                  </a:lnTo>
                  <a:lnTo>
                    <a:pt x="187" y="66"/>
                  </a:lnTo>
                  <a:lnTo>
                    <a:pt x="183" y="65"/>
                  </a:lnTo>
                  <a:lnTo>
                    <a:pt x="179" y="66"/>
                  </a:lnTo>
                  <a:lnTo>
                    <a:pt x="176" y="66"/>
                  </a:lnTo>
                  <a:lnTo>
                    <a:pt x="176" y="65"/>
                  </a:lnTo>
                  <a:lnTo>
                    <a:pt x="179" y="62"/>
                  </a:lnTo>
                  <a:lnTo>
                    <a:pt x="179" y="59"/>
                  </a:lnTo>
                  <a:lnTo>
                    <a:pt x="176" y="61"/>
                  </a:lnTo>
                  <a:lnTo>
                    <a:pt x="175" y="62"/>
                  </a:lnTo>
                  <a:lnTo>
                    <a:pt x="171" y="64"/>
                  </a:lnTo>
                  <a:lnTo>
                    <a:pt x="169" y="65"/>
                  </a:lnTo>
                  <a:lnTo>
                    <a:pt x="166" y="68"/>
                  </a:lnTo>
                  <a:lnTo>
                    <a:pt x="162" y="71"/>
                  </a:lnTo>
                  <a:lnTo>
                    <a:pt x="159" y="72"/>
                  </a:lnTo>
                  <a:lnTo>
                    <a:pt x="160" y="74"/>
                  </a:lnTo>
                  <a:lnTo>
                    <a:pt x="156" y="79"/>
                  </a:lnTo>
                  <a:lnTo>
                    <a:pt x="155" y="82"/>
                  </a:lnTo>
                  <a:lnTo>
                    <a:pt x="153" y="84"/>
                  </a:lnTo>
                  <a:lnTo>
                    <a:pt x="151" y="83"/>
                  </a:lnTo>
                  <a:lnTo>
                    <a:pt x="153" y="80"/>
                  </a:lnTo>
                  <a:lnTo>
                    <a:pt x="154" y="79"/>
                  </a:lnTo>
                  <a:lnTo>
                    <a:pt x="153" y="75"/>
                  </a:lnTo>
                  <a:lnTo>
                    <a:pt x="153" y="69"/>
                  </a:lnTo>
                  <a:lnTo>
                    <a:pt x="154" y="65"/>
                  </a:lnTo>
                  <a:lnTo>
                    <a:pt x="155" y="59"/>
                  </a:lnTo>
                  <a:lnTo>
                    <a:pt x="157" y="58"/>
                  </a:lnTo>
                  <a:lnTo>
                    <a:pt x="161" y="53"/>
                  </a:lnTo>
                  <a:lnTo>
                    <a:pt x="162" y="47"/>
                  </a:lnTo>
                  <a:lnTo>
                    <a:pt x="166" y="44"/>
                  </a:lnTo>
                  <a:lnTo>
                    <a:pt x="167" y="39"/>
                  </a:lnTo>
                  <a:lnTo>
                    <a:pt x="172" y="39"/>
                  </a:lnTo>
                  <a:lnTo>
                    <a:pt x="171" y="38"/>
                  </a:lnTo>
                  <a:lnTo>
                    <a:pt x="171" y="34"/>
                  </a:lnTo>
                  <a:lnTo>
                    <a:pt x="174" y="31"/>
                  </a:lnTo>
                  <a:lnTo>
                    <a:pt x="178" y="30"/>
                  </a:lnTo>
                  <a:lnTo>
                    <a:pt x="179" y="28"/>
                  </a:lnTo>
                  <a:lnTo>
                    <a:pt x="180" y="25"/>
                  </a:lnTo>
                  <a:lnTo>
                    <a:pt x="182" y="25"/>
                  </a:lnTo>
                  <a:lnTo>
                    <a:pt x="185" y="22"/>
                  </a:lnTo>
                  <a:lnTo>
                    <a:pt x="189" y="21"/>
                  </a:lnTo>
                  <a:lnTo>
                    <a:pt x="192" y="17"/>
                  </a:lnTo>
                  <a:lnTo>
                    <a:pt x="195" y="16"/>
                  </a:lnTo>
                  <a:lnTo>
                    <a:pt x="192" y="13"/>
                  </a:lnTo>
                  <a:lnTo>
                    <a:pt x="193" y="11"/>
                  </a:lnTo>
                  <a:lnTo>
                    <a:pt x="199" y="10"/>
                  </a:lnTo>
                  <a:lnTo>
                    <a:pt x="201" y="10"/>
                  </a:lnTo>
                  <a:lnTo>
                    <a:pt x="204" y="11"/>
                  </a:lnTo>
                  <a:lnTo>
                    <a:pt x="206" y="11"/>
                  </a:lnTo>
                  <a:lnTo>
                    <a:pt x="208" y="10"/>
                  </a:lnTo>
                  <a:lnTo>
                    <a:pt x="210" y="9"/>
                  </a:lnTo>
                  <a:lnTo>
                    <a:pt x="212" y="9"/>
                  </a:lnTo>
                  <a:lnTo>
                    <a:pt x="212" y="4"/>
                  </a:lnTo>
                  <a:lnTo>
                    <a:pt x="208" y="3"/>
                  </a:lnTo>
                  <a:lnTo>
                    <a:pt x="206" y="1"/>
                  </a:lnTo>
                  <a:lnTo>
                    <a:pt x="202" y="1"/>
                  </a:lnTo>
                  <a:lnTo>
                    <a:pt x="200" y="2"/>
                  </a:lnTo>
                  <a:lnTo>
                    <a:pt x="198" y="1"/>
                  </a:lnTo>
                  <a:lnTo>
                    <a:pt x="195" y="0"/>
                  </a:lnTo>
                  <a:lnTo>
                    <a:pt x="187" y="1"/>
                  </a:lnTo>
                  <a:lnTo>
                    <a:pt x="186" y="1"/>
                  </a:lnTo>
                  <a:lnTo>
                    <a:pt x="182" y="2"/>
                  </a:lnTo>
                  <a:lnTo>
                    <a:pt x="176" y="3"/>
                  </a:lnTo>
                  <a:lnTo>
                    <a:pt x="173" y="3"/>
                  </a:lnTo>
                  <a:lnTo>
                    <a:pt x="171" y="6"/>
                  </a:lnTo>
                  <a:lnTo>
                    <a:pt x="167" y="7"/>
                  </a:lnTo>
                  <a:lnTo>
                    <a:pt x="165" y="9"/>
                  </a:lnTo>
                  <a:lnTo>
                    <a:pt x="160" y="11"/>
                  </a:lnTo>
                  <a:lnTo>
                    <a:pt x="156" y="13"/>
                  </a:lnTo>
                  <a:lnTo>
                    <a:pt x="154" y="16"/>
                  </a:lnTo>
                  <a:lnTo>
                    <a:pt x="153" y="20"/>
                  </a:lnTo>
                  <a:lnTo>
                    <a:pt x="151" y="22"/>
                  </a:lnTo>
                  <a:lnTo>
                    <a:pt x="145" y="27"/>
                  </a:lnTo>
                  <a:lnTo>
                    <a:pt x="141" y="27"/>
                  </a:lnTo>
                  <a:lnTo>
                    <a:pt x="139" y="29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0" y="38"/>
                  </a:lnTo>
                  <a:lnTo>
                    <a:pt x="128" y="39"/>
                  </a:lnTo>
                  <a:lnTo>
                    <a:pt x="126" y="39"/>
                  </a:lnTo>
                  <a:lnTo>
                    <a:pt x="124" y="42"/>
                  </a:lnTo>
                  <a:lnTo>
                    <a:pt x="120" y="44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15" y="53"/>
                  </a:lnTo>
                  <a:lnTo>
                    <a:pt x="113" y="55"/>
                  </a:lnTo>
                  <a:lnTo>
                    <a:pt x="111" y="56"/>
                  </a:lnTo>
                  <a:lnTo>
                    <a:pt x="110" y="55"/>
                  </a:lnTo>
                  <a:lnTo>
                    <a:pt x="107" y="57"/>
                  </a:lnTo>
                  <a:lnTo>
                    <a:pt x="103" y="57"/>
                  </a:lnTo>
                  <a:lnTo>
                    <a:pt x="102" y="56"/>
                  </a:lnTo>
                  <a:lnTo>
                    <a:pt x="100" y="57"/>
                  </a:lnTo>
                  <a:lnTo>
                    <a:pt x="98" y="60"/>
                  </a:lnTo>
                  <a:lnTo>
                    <a:pt x="96" y="64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86" y="70"/>
                  </a:lnTo>
                  <a:lnTo>
                    <a:pt x="85" y="71"/>
                  </a:lnTo>
                  <a:lnTo>
                    <a:pt x="79" y="73"/>
                  </a:lnTo>
                  <a:lnTo>
                    <a:pt x="74" y="74"/>
                  </a:lnTo>
                  <a:lnTo>
                    <a:pt x="71" y="73"/>
                  </a:lnTo>
                  <a:lnTo>
                    <a:pt x="65" y="75"/>
                  </a:lnTo>
                  <a:lnTo>
                    <a:pt x="64" y="76"/>
                  </a:lnTo>
                  <a:lnTo>
                    <a:pt x="59" y="75"/>
                  </a:lnTo>
                  <a:lnTo>
                    <a:pt x="55" y="75"/>
                  </a:lnTo>
                  <a:lnTo>
                    <a:pt x="49" y="76"/>
                  </a:lnTo>
                  <a:lnTo>
                    <a:pt x="45" y="78"/>
                  </a:lnTo>
                  <a:lnTo>
                    <a:pt x="39" y="86"/>
                  </a:lnTo>
                  <a:lnTo>
                    <a:pt x="35" y="90"/>
                  </a:lnTo>
                  <a:lnTo>
                    <a:pt x="31" y="92"/>
                  </a:lnTo>
                  <a:lnTo>
                    <a:pt x="25" y="94"/>
                  </a:lnTo>
                  <a:lnTo>
                    <a:pt x="21" y="96"/>
                  </a:lnTo>
                  <a:lnTo>
                    <a:pt x="13" y="99"/>
                  </a:lnTo>
                  <a:lnTo>
                    <a:pt x="9" y="101"/>
                  </a:lnTo>
                  <a:lnTo>
                    <a:pt x="7" y="100"/>
                  </a:lnTo>
                  <a:lnTo>
                    <a:pt x="0" y="105"/>
                  </a:lnTo>
                  <a:lnTo>
                    <a:pt x="2" y="109"/>
                  </a:lnTo>
                  <a:lnTo>
                    <a:pt x="6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66498">
              <a:extLst>
                <a:ext uri="{FF2B5EF4-FFF2-40B4-BE49-F238E27FC236}">
                  <a16:creationId xmlns:a16="http://schemas.microsoft.com/office/drawing/2014/main" id="{F2C256F8-CFB2-0300-7AE6-862992E15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350" y="2295526"/>
              <a:ext cx="395288" cy="731838"/>
            </a:xfrm>
            <a:custGeom>
              <a:avLst/>
              <a:gdLst>
                <a:gd name="T0" fmla="*/ 90 w 249"/>
                <a:gd name="T1" fmla="*/ 413 h 461"/>
                <a:gd name="T2" fmla="*/ 166 w 249"/>
                <a:gd name="T3" fmla="*/ 413 h 461"/>
                <a:gd name="T4" fmla="*/ 169 w 249"/>
                <a:gd name="T5" fmla="*/ 421 h 461"/>
                <a:gd name="T6" fmla="*/ 172 w 249"/>
                <a:gd name="T7" fmla="*/ 429 h 461"/>
                <a:gd name="T8" fmla="*/ 167 w 249"/>
                <a:gd name="T9" fmla="*/ 439 h 461"/>
                <a:gd name="T10" fmla="*/ 161 w 249"/>
                <a:gd name="T11" fmla="*/ 446 h 461"/>
                <a:gd name="T12" fmla="*/ 152 w 249"/>
                <a:gd name="T13" fmla="*/ 453 h 461"/>
                <a:gd name="T14" fmla="*/ 199 w 249"/>
                <a:gd name="T15" fmla="*/ 461 h 461"/>
                <a:gd name="T16" fmla="*/ 207 w 249"/>
                <a:gd name="T17" fmla="*/ 450 h 461"/>
                <a:gd name="T18" fmla="*/ 202 w 249"/>
                <a:gd name="T19" fmla="*/ 438 h 461"/>
                <a:gd name="T20" fmla="*/ 213 w 249"/>
                <a:gd name="T21" fmla="*/ 436 h 461"/>
                <a:gd name="T22" fmla="*/ 208 w 249"/>
                <a:gd name="T23" fmla="*/ 429 h 461"/>
                <a:gd name="T24" fmla="*/ 216 w 249"/>
                <a:gd name="T25" fmla="*/ 427 h 461"/>
                <a:gd name="T26" fmla="*/ 215 w 249"/>
                <a:gd name="T27" fmla="*/ 417 h 461"/>
                <a:gd name="T28" fmla="*/ 212 w 249"/>
                <a:gd name="T29" fmla="*/ 405 h 461"/>
                <a:gd name="T30" fmla="*/ 220 w 249"/>
                <a:gd name="T31" fmla="*/ 409 h 461"/>
                <a:gd name="T32" fmla="*/ 222 w 249"/>
                <a:gd name="T33" fmla="*/ 414 h 461"/>
                <a:gd name="T34" fmla="*/ 228 w 249"/>
                <a:gd name="T35" fmla="*/ 400 h 461"/>
                <a:gd name="T36" fmla="*/ 239 w 249"/>
                <a:gd name="T37" fmla="*/ 405 h 461"/>
                <a:gd name="T38" fmla="*/ 244 w 249"/>
                <a:gd name="T39" fmla="*/ 394 h 461"/>
                <a:gd name="T40" fmla="*/ 246 w 249"/>
                <a:gd name="T41" fmla="*/ 387 h 461"/>
                <a:gd name="T42" fmla="*/ 243 w 249"/>
                <a:gd name="T43" fmla="*/ 378 h 461"/>
                <a:gd name="T44" fmla="*/ 247 w 249"/>
                <a:gd name="T45" fmla="*/ 365 h 461"/>
                <a:gd name="T46" fmla="*/ 238 w 249"/>
                <a:gd name="T47" fmla="*/ 359 h 461"/>
                <a:gd name="T48" fmla="*/ 236 w 249"/>
                <a:gd name="T49" fmla="*/ 361 h 461"/>
                <a:gd name="T50" fmla="*/ 227 w 249"/>
                <a:gd name="T51" fmla="*/ 357 h 461"/>
                <a:gd name="T52" fmla="*/ 220 w 249"/>
                <a:gd name="T53" fmla="*/ 344 h 461"/>
                <a:gd name="T54" fmla="*/ 217 w 249"/>
                <a:gd name="T55" fmla="*/ 332 h 461"/>
                <a:gd name="T56" fmla="*/ 222 w 249"/>
                <a:gd name="T57" fmla="*/ 321 h 461"/>
                <a:gd name="T58" fmla="*/ 216 w 249"/>
                <a:gd name="T59" fmla="*/ 308 h 461"/>
                <a:gd name="T60" fmla="*/ 217 w 249"/>
                <a:gd name="T61" fmla="*/ 302 h 461"/>
                <a:gd name="T62" fmla="*/ 210 w 249"/>
                <a:gd name="T63" fmla="*/ 291 h 461"/>
                <a:gd name="T64" fmla="*/ 205 w 249"/>
                <a:gd name="T65" fmla="*/ 284 h 461"/>
                <a:gd name="T66" fmla="*/ 190 w 249"/>
                <a:gd name="T67" fmla="*/ 274 h 461"/>
                <a:gd name="T68" fmla="*/ 180 w 249"/>
                <a:gd name="T69" fmla="*/ 272 h 461"/>
                <a:gd name="T70" fmla="*/ 178 w 249"/>
                <a:gd name="T71" fmla="*/ 267 h 461"/>
                <a:gd name="T72" fmla="*/ 167 w 249"/>
                <a:gd name="T73" fmla="*/ 258 h 461"/>
                <a:gd name="T74" fmla="*/ 157 w 249"/>
                <a:gd name="T75" fmla="*/ 249 h 461"/>
                <a:gd name="T76" fmla="*/ 149 w 249"/>
                <a:gd name="T77" fmla="*/ 237 h 461"/>
                <a:gd name="T78" fmla="*/ 156 w 249"/>
                <a:gd name="T79" fmla="*/ 217 h 461"/>
                <a:gd name="T80" fmla="*/ 165 w 249"/>
                <a:gd name="T81" fmla="*/ 198 h 461"/>
                <a:gd name="T82" fmla="*/ 168 w 249"/>
                <a:gd name="T83" fmla="*/ 185 h 461"/>
                <a:gd name="T84" fmla="*/ 161 w 249"/>
                <a:gd name="T85" fmla="*/ 174 h 461"/>
                <a:gd name="T86" fmla="*/ 143 w 249"/>
                <a:gd name="T87" fmla="*/ 168 h 461"/>
                <a:gd name="T88" fmla="*/ 133 w 249"/>
                <a:gd name="T89" fmla="*/ 177 h 461"/>
                <a:gd name="T90" fmla="*/ 125 w 249"/>
                <a:gd name="T91" fmla="*/ 165 h 461"/>
                <a:gd name="T92" fmla="*/ 123 w 249"/>
                <a:gd name="T93" fmla="*/ 149 h 461"/>
                <a:gd name="T94" fmla="*/ 114 w 249"/>
                <a:gd name="T95" fmla="*/ 132 h 461"/>
                <a:gd name="T96" fmla="*/ 104 w 249"/>
                <a:gd name="T97" fmla="*/ 123 h 461"/>
                <a:gd name="T98" fmla="*/ 95 w 249"/>
                <a:gd name="T99" fmla="*/ 113 h 461"/>
                <a:gd name="T100" fmla="*/ 86 w 249"/>
                <a:gd name="T101" fmla="*/ 104 h 461"/>
                <a:gd name="T102" fmla="*/ 72 w 249"/>
                <a:gd name="T103" fmla="*/ 90 h 461"/>
                <a:gd name="T104" fmla="*/ 65 w 249"/>
                <a:gd name="T105" fmla="*/ 74 h 461"/>
                <a:gd name="T106" fmla="*/ 61 w 249"/>
                <a:gd name="T107" fmla="*/ 57 h 461"/>
                <a:gd name="T108" fmla="*/ 60 w 249"/>
                <a:gd name="T109" fmla="*/ 38 h 461"/>
                <a:gd name="T110" fmla="*/ 67 w 249"/>
                <a:gd name="T111" fmla="*/ 24 h 461"/>
                <a:gd name="T112" fmla="*/ 60 w 249"/>
                <a:gd name="T113" fmla="*/ 18 h 461"/>
                <a:gd name="T114" fmla="*/ 54 w 249"/>
                <a:gd name="T115" fmla="*/ 13 h 461"/>
                <a:gd name="T116" fmla="*/ 47 w 249"/>
                <a:gd name="T117" fmla="*/ 3 h 461"/>
                <a:gd name="T118" fmla="*/ 0 w 249"/>
                <a:gd name="T119" fmla="*/ 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9" h="461">
                  <a:moveTo>
                    <a:pt x="23" y="412"/>
                  </a:moveTo>
                  <a:lnTo>
                    <a:pt x="47" y="412"/>
                  </a:lnTo>
                  <a:lnTo>
                    <a:pt x="58" y="412"/>
                  </a:lnTo>
                  <a:lnTo>
                    <a:pt x="69" y="413"/>
                  </a:lnTo>
                  <a:lnTo>
                    <a:pt x="90" y="413"/>
                  </a:lnTo>
                  <a:lnTo>
                    <a:pt x="103" y="412"/>
                  </a:lnTo>
                  <a:lnTo>
                    <a:pt x="123" y="412"/>
                  </a:lnTo>
                  <a:lnTo>
                    <a:pt x="139" y="412"/>
                  </a:lnTo>
                  <a:lnTo>
                    <a:pt x="161" y="413"/>
                  </a:lnTo>
                  <a:lnTo>
                    <a:pt x="166" y="413"/>
                  </a:lnTo>
                  <a:lnTo>
                    <a:pt x="166" y="413"/>
                  </a:lnTo>
                  <a:lnTo>
                    <a:pt x="167" y="415"/>
                  </a:lnTo>
                  <a:lnTo>
                    <a:pt x="167" y="418"/>
                  </a:lnTo>
                  <a:lnTo>
                    <a:pt x="167" y="420"/>
                  </a:lnTo>
                  <a:lnTo>
                    <a:pt x="169" y="421"/>
                  </a:lnTo>
                  <a:lnTo>
                    <a:pt x="172" y="421"/>
                  </a:lnTo>
                  <a:lnTo>
                    <a:pt x="173" y="423"/>
                  </a:lnTo>
                  <a:lnTo>
                    <a:pt x="173" y="426"/>
                  </a:lnTo>
                  <a:lnTo>
                    <a:pt x="172" y="427"/>
                  </a:lnTo>
                  <a:lnTo>
                    <a:pt x="172" y="429"/>
                  </a:lnTo>
                  <a:lnTo>
                    <a:pt x="173" y="431"/>
                  </a:lnTo>
                  <a:lnTo>
                    <a:pt x="171" y="434"/>
                  </a:lnTo>
                  <a:lnTo>
                    <a:pt x="169" y="435"/>
                  </a:lnTo>
                  <a:lnTo>
                    <a:pt x="168" y="436"/>
                  </a:lnTo>
                  <a:lnTo>
                    <a:pt x="167" y="439"/>
                  </a:lnTo>
                  <a:lnTo>
                    <a:pt x="164" y="440"/>
                  </a:lnTo>
                  <a:lnTo>
                    <a:pt x="163" y="441"/>
                  </a:lnTo>
                  <a:lnTo>
                    <a:pt x="162" y="442"/>
                  </a:lnTo>
                  <a:lnTo>
                    <a:pt x="160" y="444"/>
                  </a:lnTo>
                  <a:lnTo>
                    <a:pt x="161" y="446"/>
                  </a:lnTo>
                  <a:lnTo>
                    <a:pt x="159" y="448"/>
                  </a:lnTo>
                  <a:lnTo>
                    <a:pt x="155" y="449"/>
                  </a:lnTo>
                  <a:lnTo>
                    <a:pt x="155" y="451"/>
                  </a:lnTo>
                  <a:lnTo>
                    <a:pt x="153" y="452"/>
                  </a:lnTo>
                  <a:lnTo>
                    <a:pt x="152" y="453"/>
                  </a:lnTo>
                  <a:lnTo>
                    <a:pt x="152" y="455"/>
                  </a:lnTo>
                  <a:lnTo>
                    <a:pt x="151" y="458"/>
                  </a:lnTo>
                  <a:lnTo>
                    <a:pt x="149" y="461"/>
                  </a:lnTo>
                  <a:lnTo>
                    <a:pt x="168" y="461"/>
                  </a:lnTo>
                  <a:lnTo>
                    <a:pt x="199" y="461"/>
                  </a:lnTo>
                  <a:lnTo>
                    <a:pt x="202" y="461"/>
                  </a:lnTo>
                  <a:lnTo>
                    <a:pt x="203" y="457"/>
                  </a:lnTo>
                  <a:lnTo>
                    <a:pt x="204" y="453"/>
                  </a:lnTo>
                  <a:lnTo>
                    <a:pt x="205" y="451"/>
                  </a:lnTo>
                  <a:lnTo>
                    <a:pt x="207" y="450"/>
                  </a:lnTo>
                  <a:lnTo>
                    <a:pt x="210" y="448"/>
                  </a:lnTo>
                  <a:lnTo>
                    <a:pt x="211" y="445"/>
                  </a:lnTo>
                  <a:lnTo>
                    <a:pt x="209" y="443"/>
                  </a:lnTo>
                  <a:lnTo>
                    <a:pt x="203" y="439"/>
                  </a:lnTo>
                  <a:lnTo>
                    <a:pt x="202" y="438"/>
                  </a:lnTo>
                  <a:lnTo>
                    <a:pt x="203" y="436"/>
                  </a:lnTo>
                  <a:lnTo>
                    <a:pt x="205" y="436"/>
                  </a:lnTo>
                  <a:lnTo>
                    <a:pt x="209" y="438"/>
                  </a:lnTo>
                  <a:lnTo>
                    <a:pt x="211" y="438"/>
                  </a:lnTo>
                  <a:lnTo>
                    <a:pt x="213" y="436"/>
                  </a:lnTo>
                  <a:lnTo>
                    <a:pt x="215" y="436"/>
                  </a:lnTo>
                  <a:lnTo>
                    <a:pt x="215" y="434"/>
                  </a:lnTo>
                  <a:lnTo>
                    <a:pt x="212" y="432"/>
                  </a:lnTo>
                  <a:lnTo>
                    <a:pt x="209" y="430"/>
                  </a:lnTo>
                  <a:lnTo>
                    <a:pt x="208" y="429"/>
                  </a:lnTo>
                  <a:lnTo>
                    <a:pt x="209" y="427"/>
                  </a:lnTo>
                  <a:lnTo>
                    <a:pt x="212" y="427"/>
                  </a:lnTo>
                  <a:lnTo>
                    <a:pt x="212" y="427"/>
                  </a:lnTo>
                  <a:lnTo>
                    <a:pt x="215" y="427"/>
                  </a:lnTo>
                  <a:lnTo>
                    <a:pt x="216" y="427"/>
                  </a:lnTo>
                  <a:lnTo>
                    <a:pt x="217" y="424"/>
                  </a:lnTo>
                  <a:lnTo>
                    <a:pt x="216" y="423"/>
                  </a:lnTo>
                  <a:lnTo>
                    <a:pt x="214" y="419"/>
                  </a:lnTo>
                  <a:lnTo>
                    <a:pt x="214" y="418"/>
                  </a:lnTo>
                  <a:lnTo>
                    <a:pt x="215" y="417"/>
                  </a:lnTo>
                  <a:lnTo>
                    <a:pt x="216" y="413"/>
                  </a:lnTo>
                  <a:lnTo>
                    <a:pt x="214" y="412"/>
                  </a:lnTo>
                  <a:lnTo>
                    <a:pt x="212" y="409"/>
                  </a:lnTo>
                  <a:lnTo>
                    <a:pt x="212" y="407"/>
                  </a:lnTo>
                  <a:lnTo>
                    <a:pt x="212" y="405"/>
                  </a:lnTo>
                  <a:lnTo>
                    <a:pt x="213" y="404"/>
                  </a:lnTo>
                  <a:lnTo>
                    <a:pt x="215" y="403"/>
                  </a:lnTo>
                  <a:lnTo>
                    <a:pt x="218" y="404"/>
                  </a:lnTo>
                  <a:lnTo>
                    <a:pt x="219" y="406"/>
                  </a:lnTo>
                  <a:lnTo>
                    <a:pt x="220" y="409"/>
                  </a:lnTo>
                  <a:lnTo>
                    <a:pt x="218" y="413"/>
                  </a:lnTo>
                  <a:lnTo>
                    <a:pt x="218" y="414"/>
                  </a:lnTo>
                  <a:lnTo>
                    <a:pt x="218" y="415"/>
                  </a:lnTo>
                  <a:lnTo>
                    <a:pt x="220" y="416"/>
                  </a:lnTo>
                  <a:lnTo>
                    <a:pt x="222" y="414"/>
                  </a:lnTo>
                  <a:lnTo>
                    <a:pt x="224" y="412"/>
                  </a:lnTo>
                  <a:lnTo>
                    <a:pt x="226" y="408"/>
                  </a:lnTo>
                  <a:lnTo>
                    <a:pt x="226" y="406"/>
                  </a:lnTo>
                  <a:lnTo>
                    <a:pt x="227" y="403"/>
                  </a:lnTo>
                  <a:lnTo>
                    <a:pt x="228" y="400"/>
                  </a:lnTo>
                  <a:lnTo>
                    <a:pt x="229" y="399"/>
                  </a:lnTo>
                  <a:lnTo>
                    <a:pt x="232" y="399"/>
                  </a:lnTo>
                  <a:lnTo>
                    <a:pt x="234" y="402"/>
                  </a:lnTo>
                  <a:lnTo>
                    <a:pt x="236" y="405"/>
                  </a:lnTo>
                  <a:lnTo>
                    <a:pt x="239" y="405"/>
                  </a:lnTo>
                  <a:lnTo>
                    <a:pt x="240" y="404"/>
                  </a:lnTo>
                  <a:lnTo>
                    <a:pt x="241" y="401"/>
                  </a:lnTo>
                  <a:lnTo>
                    <a:pt x="241" y="399"/>
                  </a:lnTo>
                  <a:lnTo>
                    <a:pt x="245" y="396"/>
                  </a:lnTo>
                  <a:lnTo>
                    <a:pt x="244" y="394"/>
                  </a:lnTo>
                  <a:lnTo>
                    <a:pt x="241" y="391"/>
                  </a:lnTo>
                  <a:lnTo>
                    <a:pt x="241" y="388"/>
                  </a:lnTo>
                  <a:lnTo>
                    <a:pt x="242" y="387"/>
                  </a:lnTo>
                  <a:lnTo>
                    <a:pt x="244" y="387"/>
                  </a:lnTo>
                  <a:lnTo>
                    <a:pt x="246" y="387"/>
                  </a:lnTo>
                  <a:lnTo>
                    <a:pt x="247" y="385"/>
                  </a:lnTo>
                  <a:lnTo>
                    <a:pt x="246" y="384"/>
                  </a:lnTo>
                  <a:lnTo>
                    <a:pt x="245" y="384"/>
                  </a:lnTo>
                  <a:lnTo>
                    <a:pt x="243" y="382"/>
                  </a:lnTo>
                  <a:lnTo>
                    <a:pt x="243" y="378"/>
                  </a:lnTo>
                  <a:lnTo>
                    <a:pt x="245" y="377"/>
                  </a:lnTo>
                  <a:lnTo>
                    <a:pt x="247" y="374"/>
                  </a:lnTo>
                  <a:lnTo>
                    <a:pt x="249" y="369"/>
                  </a:lnTo>
                  <a:lnTo>
                    <a:pt x="249" y="366"/>
                  </a:lnTo>
                  <a:lnTo>
                    <a:pt x="247" y="365"/>
                  </a:lnTo>
                  <a:lnTo>
                    <a:pt x="246" y="365"/>
                  </a:lnTo>
                  <a:lnTo>
                    <a:pt x="244" y="366"/>
                  </a:lnTo>
                  <a:lnTo>
                    <a:pt x="242" y="365"/>
                  </a:lnTo>
                  <a:lnTo>
                    <a:pt x="241" y="361"/>
                  </a:lnTo>
                  <a:lnTo>
                    <a:pt x="238" y="359"/>
                  </a:lnTo>
                  <a:lnTo>
                    <a:pt x="236" y="357"/>
                  </a:lnTo>
                  <a:lnTo>
                    <a:pt x="233" y="356"/>
                  </a:lnTo>
                  <a:lnTo>
                    <a:pt x="233" y="359"/>
                  </a:lnTo>
                  <a:lnTo>
                    <a:pt x="234" y="360"/>
                  </a:lnTo>
                  <a:lnTo>
                    <a:pt x="236" y="361"/>
                  </a:lnTo>
                  <a:lnTo>
                    <a:pt x="235" y="363"/>
                  </a:lnTo>
                  <a:lnTo>
                    <a:pt x="234" y="363"/>
                  </a:lnTo>
                  <a:lnTo>
                    <a:pt x="232" y="361"/>
                  </a:lnTo>
                  <a:lnTo>
                    <a:pt x="227" y="359"/>
                  </a:lnTo>
                  <a:lnTo>
                    <a:pt x="227" y="357"/>
                  </a:lnTo>
                  <a:lnTo>
                    <a:pt x="228" y="354"/>
                  </a:lnTo>
                  <a:lnTo>
                    <a:pt x="227" y="352"/>
                  </a:lnTo>
                  <a:lnTo>
                    <a:pt x="224" y="351"/>
                  </a:lnTo>
                  <a:lnTo>
                    <a:pt x="222" y="348"/>
                  </a:lnTo>
                  <a:lnTo>
                    <a:pt x="220" y="344"/>
                  </a:lnTo>
                  <a:lnTo>
                    <a:pt x="220" y="341"/>
                  </a:lnTo>
                  <a:lnTo>
                    <a:pt x="220" y="338"/>
                  </a:lnTo>
                  <a:lnTo>
                    <a:pt x="218" y="338"/>
                  </a:lnTo>
                  <a:lnTo>
                    <a:pt x="216" y="334"/>
                  </a:lnTo>
                  <a:lnTo>
                    <a:pt x="217" y="332"/>
                  </a:lnTo>
                  <a:lnTo>
                    <a:pt x="218" y="330"/>
                  </a:lnTo>
                  <a:lnTo>
                    <a:pt x="222" y="329"/>
                  </a:lnTo>
                  <a:lnTo>
                    <a:pt x="223" y="328"/>
                  </a:lnTo>
                  <a:lnTo>
                    <a:pt x="223" y="324"/>
                  </a:lnTo>
                  <a:lnTo>
                    <a:pt x="222" y="321"/>
                  </a:lnTo>
                  <a:lnTo>
                    <a:pt x="221" y="319"/>
                  </a:lnTo>
                  <a:lnTo>
                    <a:pt x="219" y="317"/>
                  </a:lnTo>
                  <a:lnTo>
                    <a:pt x="218" y="314"/>
                  </a:lnTo>
                  <a:lnTo>
                    <a:pt x="216" y="310"/>
                  </a:lnTo>
                  <a:lnTo>
                    <a:pt x="216" y="308"/>
                  </a:lnTo>
                  <a:lnTo>
                    <a:pt x="216" y="306"/>
                  </a:lnTo>
                  <a:lnTo>
                    <a:pt x="218" y="307"/>
                  </a:lnTo>
                  <a:lnTo>
                    <a:pt x="219" y="306"/>
                  </a:lnTo>
                  <a:lnTo>
                    <a:pt x="219" y="305"/>
                  </a:lnTo>
                  <a:lnTo>
                    <a:pt x="217" y="302"/>
                  </a:lnTo>
                  <a:lnTo>
                    <a:pt x="216" y="300"/>
                  </a:lnTo>
                  <a:lnTo>
                    <a:pt x="217" y="295"/>
                  </a:lnTo>
                  <a:lnTo>
                    <a:pt x="215" y="295"/>
                  </a:lnTo>
                  <a:lnTo>
                    <a:pt x="211" y="293"/>
                  </a:lnTo>
                  <a:lnTo>
                    <a:pt x="210" y="291"/>
                  </a:lnTo>
                  <a:lnTo>
                    <a:pt x="208" y="289"/>
                  </a:lnTo>
                  <a:lnTo>
                    <a:pt x="206" y="289"/>
                  </a:lnTo>
                  <a:lnTo>
                    <a:pt x="205" y="288"/>
                  </a:lnTo>
                  <a:lnTo>
                    <a:pt x="205" y="285"/>
                  </a:lnTo>
                  <a:lnTo>
                    <a:pt x="205" y="284"/>
                  </a:lnTo>
                  <a:lnTo>
                    <a:pt x="202" y="282"/>
                  </a:lnTo>
                  <a:lnTo>
                    <a:pt x="199" y="280"/>
                  </a:lnTo>
                  <a:lnTo>
                    <a:pt x="194" y="279"/>
                  </a:lnTo>
                  <a:lnTo>
                    <a:pt x="194" y="276"/>
                  </a:lnTo>
                  <a:lnTo>
                    <a:pt x="190" y="274"/>
                  </a:lnTo>
                  <a:lnTo>
                    <a:pt x="188" y="276"/>
                  </a:lnTo>
                  <a:lnTo>
                    <a:pt x="186" y="278"/>
                  </a:lnTo>
                  <a:lnTo>
                    <a:pt x="185" y="277"/>
                  </a:lnTo>
                  <a:lnTo>
                    <a:pt x="182" y="276"/>
                  </a:lnTo>
                  <a:lnTo>
                    <a:pt x="180" y="272"/>
                  </a:lnTo>
                  <a:lnTo>
                    <a:pt x="181" y="270"/>
                  </a:lnTo>
                  <a:lnTo>
                    <a:pt x="184" y="268"/>
                  </a:lnTo>
                  <a:lnTo>
                    <a:pt x="183" y="267"/>
                  </a:lnTo>
                  <a:lnTo>
                    <a:pt x="180" y="268"/>
                  </a:lnTo>
                  <a:lnTo>
                    <a:pt x="178" y="267"/>
                  </a:lnTo>
                  <a:lnTo>
                    <a:pt x="176" y="265"/>
                  </a:lnTo>
                  <a:lnTo>
                    <a:pt x="174" y="262"/>
                  </a:lnTo>
                  <a:lnTo>
                    <a:pt x="171" y="262"/>
                  </a:lnTo>
                  <a:lnTo>
                    <a:pt x="168" y="261"/>
                  </a:lnTo>
                  <a:lnTo>
                    <a:pt x="167" y="258"/>
                  </a:lnTo>
                  <a:lnTo>
                    <a:pt x="166" y="257"/>
                  </a:lnTo>
                  <a:lnTo>
                    <a:pt x="166" y="257"/>
                  </a:lnTo>
                  <a:lnTo>
                    <a:pt x="162" y="255"/>
                  </a:lnTo>
                  <a:lnTo>
                    <a:pt x="160" y="254"/>
                  </a:lnTo>
                  <a:lnTo>
                    <a:pt x="157" y="249"/>
                  </a:lnTo>
                  <a:lnTo>
                    <a:pt x="155" y="247"/>
                  </a:lnTo>
                  <a:lnTo>
                    <a:pt x="153" y="246"/>
                  </a:lnTo>
                  <a:lnTo>
                    <a:pt x="151" y="242"/>
                  </a:lnTo>
                  <a:lnTo>
                    <a:pt x="150" y="241"/>
                  </a:lnTo>
                  <a:lnTo>
                    <a:pt x="149" y="237"/>
                  </a:lnTo>
                  <a:lnTo>
                    <a:pt x="149" y="232"/>
                  </a:lnTo>
                  <a:lnTo>
                    <a:pt x="151" y="227"/>
                  </a:lnTo>
                  <a:lnTo>
                    <a:pt x="155" y="221"/>
                  </a:lnTo>
                  <a:lnTo>
                    <a:pt x="156" y="220"/>
                  </a:lnTo>
                  <a:lnTo>
                    <a:pt x="156" y="217"/>
                  </a:lnTo>
                  <a:lnTo>
                    <a:pt x="158" y="212"/>
                  </a:lnTo>
                  <a:lnTo>
                    <a:pt x="161" y="207"/>
                  </a:lnTo>
                  <a:lnTo>
                    <a:pt x="164" y="204"/>
                  </a:lnTo>
                  <a:lnTo>
                    <a:pt x="165" y="202"/>
                  </a:lnTo>
                  <a:lnTo>
                    <a:pt x="165" y="198"/>
                  </a:lnTo>
                  <a:lnTo>
                    <a:pt x="162" y="194"/>
                  </a:lnTo>
                  <a:lnTo>
                    <a:pt x="163" y="191"/>
                  </a:lnTo>
                  <a:lnTo>
                    <a:pt x="165" y="190"/>
                  </a:lnTo>
                  <a:lnTo>
                    <a:pt x="166" y="188"/>
                  </a:lnTo>
                  <a:lnTo>
                    <a:pt x="168" y="185"/>
                  </a:lnTo>
                  <a:lnTo>
                    <a:pt x="169" y="180"/>
                  </a:lnTo>
                  <a:lnTo>
                    <a:pt x="169" y="179"/>
                  </a:lnTo>
                  <a:lnTo>
                    <a:pt x="166" y="176"/>
                  </a:lnTo>
                  <a:lnTo>
                    <a:pt x="164" y="176"/>
                  </a:lnTo>
                  <a:lnTo>
                    <a:pt x="161" y="174"/>
                  </a:lnTo>
                  <a:lnTo>
                    <a:pt x="159" y="172"/>
                  </a:lnTo>
                  <a:lnTo>
                    <a:pt x="154" y="172"/>
                  </a:lnTo>
                  <a:lnTo>
                    <a:pt x="148" y="169"/>
                  </a:lnTo>
                  <a:lnTo>
                    <a:pt x="146" y="168"/>
                  </a:lnTo>
                  <a:lnTo>
                    <a:pt x="143" y="168"/>
                  </a:lnTo>
                  <a:lnTo>
                    <a:pt x="141" y="169"/>
                  </a:lnTo>
                  <a:lnTo>
                    <a:pt x="140" y="172"/>
                  </a:lnTo>
                  <a:lnTo>
                    <a:pt x="139" y="174"/>
                  </a:lnTo>
                  <a:lnTo>
                    <a:pt x="136" y="176"/>
                  </a:lnTo>
                  <a:lnTo>
                    <a:pt x="133" y="177"/>
                  </a:lnTo>
                  <a:lnTo>
                    <a:pt x="129" y="176"/>
                  </a:lnTo>
                  <a:lnTo>
                    <a:pt x="128" y="173"/>
                  </a:lnTo>
                  <a:lnTo>
                    <a:pt x="126" y="172"/>
                  </a:lnTo>
                  <a:lnTo>
                    <a:pt x="126" y="168"/>
                  </a:lnTo>
                  <a:lnTo>
                    <a:pt x="125" y="165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5" y="155"/>
                  </a:lnTo>
                  <a:lnTo>
                    <a:pt x="125" y="152"/>
                  </a:lnTo>
                  <a:lnTo>
                    <a:pt x="123" y="149"/>
                  </a:lnTo>
                  <a:lnTo>
                    <a:pt x="123" y="143"/>
                  </a:lnTo>
                  <a:lnTo>
                    <a:pt x="122" y="139"/>
                  </a:lnTo>
                  <a:lnTo>
                    <a:pt x="120" y="137"/>
                  </a:lnTo>
                  <a:lnTo>
                    <a:pt x="116" y="133"/>
                  </a:lnTo>
                  <a:lnTo>
                    <a:pt x="114" y="132"/>
                  </a:lnTo>
                  <a:lnTo>
                    <a:pt x="113" y="130"/>
                  </a:lnTo>
                  <a:lnTo>
                    <a:pt x="108" y="127"/>
                  </a:lnTo>
                  <a:lnTo>
                    <a:pt x="107" y="126"/>
                  </a:lnTo>
                  <a:lnTo>
                    <a:pt x="105" y="125"/>
                  </a:lnTo>
                  <a:lnTo>
                    <a:pt x="104" y="123"/>
                  </a:lnTo>
                  <a:lnTo>
                    <a:pt x="100" y="122"/>
                  </a:lnTo>
                  <a:lnTo>
                    <a:pt x="98" y="119"/>
                  </a:lnTo>
                  <a:lnTo>
                    <a:pt x="96" y="117"/>
                  </a:lnTo>
                  <a:lnTo>
                    <a:pt x="96" y="114"/>
                  </a:lnTo>
                  <a:lnTo>
                    <a:pt x="95" y="113"/>
                  </a:lnTo>
                  <a:lnTo>
                    <a:pt x="92" y="109"/>
                  </a:lnTo>
                  <a:lnTo>
                    <a:pt x="88" y="109"/>
                  </a:lnTo>
                  <a:lnTo>
                    <a:pt x="86" y="107"/>
                  </a:lnTo>
                  <a:lnTo>
                    <a:pt x="86" y="105"/>
                  </a:lnTo>
                  <a:lnTo>
                    <a:pt x="86" y="104"/>
                  </a:lnTo>
                  <a:lnTo>
                    <a:pt x="83" y="102"/>
                  </a:lnTo>
                  <a:lnTo>
                    <a:pt x="81" y="101"/>
                  </a:lnTo>
                  <a:lnTo>
                    <a:pt x="78" y="97"/>
                  </a:lnTo>
                  <a:lnTo>
                    <a:pt x="73" y="92"/>
                  </a:lnTo>
                  <a:lnTo>
                    <a:pt x="72" y="90"/>
                  </a:lnTo>
                  <a:lnTo>
                    <a:pt x="72" y="84"/>
                  </a:lnTo>
                  <a:lnTo>
                    <a:pt x="71" y="83"/>
                  </a:lnTo>
                  <a:lnTo>
                    <a:pt x="67" y="80"/>
                  </a:lnTo>
                  <a:lnTo>
                    <a:pt x="65" y="75"/>
                  </a:lnTo>
                  <a:lnTo>
                    <a:pt x="65" y="74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5" y="67"/>
                  </a:lnTo>
                  <a:lnTo>
                    <a:pt x="61" y="59"/>
                  </a:lnTo>
                  <a:lnTo>
                    <a:pt x="61" y="57"/>
                  </a:lnTo>
                  <a:lnTo>
                    <a:pt x="60" y="50"/>
                  </a:lnTo>
                  <a:lnTo>
                    <a:pt x="60" y="46"/>
                  </a:lnTo>
                  <a:lnTo>
                    <a:pt x="60" y="44"/>
                  </a:lnTo>
                  <a:lnTo>
                    <a:pt x="60" y="43"/>
                  </a:lnTo>
                  <a:lnTo>
                    <a:pt x="60" y="38"/>
                  </a:lnTo>
                  <a:lnTo>
                    <a:pt x="61" y="37"/>
                  </a:lnTo>
                  <a:lnTo>
                    <a:pt x="61" y="35"/>
                  </a:lnTo>
                  <a:lnTo>
                    <a:pt x="64" y="28"/>
                  </a:lnTo>
                  <a:lnTo>
                    <a:pt x="65" y="26"/>
                  </a:lnTo>
                  <a:lnTo>
                    <a:pt x="67" y="24"/>
                  </a:lnTo>
                  <a:lnTo>
                    <a:pt x="66" y="23"/>
                  </a:lnTo>
                  <a:lnTo>
                    <a:pt x="62" y="24"/>
                  </a:lnTo>
                  <a:lnTo>
                    <a:pt x="61" y="21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58" y="17"/>
                  </a:lnTo>
                  <a:lnTo>
                    <a:pt x="59" y="16"/>
                  </a:lnTo>
                  <a:lnTo>
                    <a:pt x="56" y="16"/>
                  </a:lnTo>
                  <a:lnTo>
                    <a:pt x="55" y="15"/>
                  </a:lnTo>
                  <a:lnTo>
                    <a:pt x="54" y="13"/>
                  </a:lnTo>
                  <a:lnTo>
                    <a:pt x="52" y="11"/>
                  </a:lnTo>
                  <a:lnTo>
                    <a:pt x="51" y="7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7" y="3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26" y="1"/>
                  </a:lnTo>
                  <a:lnTo>
                    <a:pt x="14" y="1"/>
                  </a:lnTo>
                  <a:lnTo>
                    <a:pt x="0" y="2"/>
                  </a:lnTo>
                  <a:lnTo>
                    <a:pt x="0" y="412"/>
                  </a:lnTo>
                  <a:lnTo>
                    <a:pt x="12" y="412"/>
                  </a:lnTo>
                  <a:lnTo>
                    <a:pt x="23" y="41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66825">
              <a:extLst>
                <a:ext uri="{FF2B5EF4-FFF2-40B4-BE49-F238E27FC236}">
                  <a16:creationId xmlns:a16="http://schemas.microsoft.com/office/drawing/2014/main" id="{3A1F2664-7FC6-CB2A-0BCF-4CBD16236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2070100"/>
              <a:ext cx="533400" cy="581025"/>
            </a:xfrm>
            <a:custGeom>
              <a:avLst/>
              <a:gdLst>
                <a:gd name="T0" fmla="*/ 1 w 336"/>
                <a:gd name="T1" fmla="*/ 56 h 366"/>
                <a:gd name="T2" fmla="*/ 1 w 336"/>
                <a:gd name="T3" fmla="*/ 173 h 366"/>
                <a:gd name="T4" fmla="*/ 0 w 336"/>
                <a:gd name="T5" fmla="*/ 295 h 366"/>
                <a:gd name="T6" fmla="*/ 14 w 336"/>
                <a:gd name="T7" fmla="*/ 298 h 366"/>
                <a:gd name="T8" fmla="*/ 30 w 336"/>
                <a:gd name="T9" fmla="*/ 294 h 366"/>
                <a:gd name="T10" fmla="*/ 40 w 336"/>
                <a:gd name="T11" fmla="*/ 305 h 366"/>
                <a:gd name="T12" fmla="*/ 52 w 336"/>
                <a:gd name="T13" fmla="*/ 327 h 366"/>
                <a:gd name="T14" fmla="*/ 70 w 336"/>
                <a:gd name="T15" fmla="*/ 330 h 366"/>
                <a:gd name="T16" fmla="*/ 81 w 336"/>
                <a:gd name="T17" fmla="*/ 337 h 366"/>
                <a:gd name="T18" fmla="*/ 93 w 336"/>
                <a:gd name="T19" fmla="*/ 339 h 366"/>
                <a:gd name="T20" fmla="*/ 113 w 336"/>
                <a:gd name="T21" fmla="*/ 340 h 366"/>
                <a:gd name="T22" fmla="*/ 123 w 336"/>
                <a:gd name="T23" fmla="*/ 344 h 366"/>
                <a:gd name="T24" fmla="*/ 140 w 336"/>
                <a:gd name="T25" fmla="*/ 334 h 366"/>
                <a:gd name="T26" fmla="*/ 152 w 336"/>
                <a:gd name="T27" fmla="*/ 334 h 366"/>
                <a:gd name="T28" fmla="*/ 156 w 336"/>
                <a:gd name="T29" fmla="*/ 349 h 366"/>
                <a:gd name="T30" fmla="*/ 173 w 336"/>
                <a:gd name="T31" fmla="*/ 360 h 366"/>
                <a:gd name="T32" fmla="*/ 193 w 336"/>
                <a:gd name="T33" fmla="*/ 362 h 366"/>
                <a:gd name="T34" fmla="*/ 199 w 336"/>
                <a:gd name="T35" fmla="*/ 347 h 366"/>
                <a:gd name="T36" fmla="*/ 205 w 336"/>
                <a:gd name="T37" fmla="*/ 338 h 366"/>
                <a:gd name="T38" fmla="*/ 208 w 336"/>
                <a:gd name="T39" fmla="*/ 324 h 366"/>
                <a:gd name="T40" fmla="*/ 213 w 336"/>
                <a:gd name="T41" fmla="*/ 309 h 366"/>
                <a:gd name="T42" fmla="*/ 224 w 336"/>
                <a:gd name="T43" fmla="*/ 307 h 366"/>
                <a:gd name="T44" fmla="*/ 229 w 336"/>
                <a:gd name="T45" fmla="*/ 318 h 366"/>
                <a:gd name="T46" fmla="*/ 237 w 336"/>
                <a:gd name="T47" fmla="*/ 314 h 366"/>
                <a:gd name="T48" fmla="*/ 235 w 336"/>
                <a:gd name="T49" fmla="*/ 298 h 366"/>
                <a:gd name="T50" fmla="*/ 241 w 336"/>
                <a:gd name="T51" fmla="*/ 287 h 366"/>
                <a:gd name="T52" fmla="*/ 251 w 336"/>
                <a:gd name="T53" fmla="*/ 278 h 366"/>
                <a:gd name="T54" fmla="*/ 263 w 336"/>
                <a:gd name="T55" fmla="*/ 265 h 366"/>
                <a:gd name="T56" fmla="*/ 276 w 336"/>
                <a:gd name="T57" fmla="*/ 269 h 366"/>
                <a:gd name="T58" fmla="*/ 288 w 336"/>
                <a:gd name="T59" fmla="*/ 262 h 366"/>
                <a:gd name="T60" fmla="*/ 308 w 336"/>
                <a:gd name="T61" fmla="*/ 244 h 366"/>
                <a:gd name="T62" fmla="*/ 309 w 336"/>
                <a:gd name="T63" fmla="*/ 227 h 366"/>
                <a:gd name="T64" fmla="*/ 313 w 336"/>
                <a:gd name="T65" fmla="*/ 215 h 366"/>
                <a:gd name="T66" fmla="*/ 319 w 336"/>
                <a:gd name="T67" fmla="*/ 204 h 366"/>
                <a:gd name="T68" fmla="*/ 324 w 336"/>
                <a:gd name="T69" fmla="*/ 185 h 366"/>
                <a:gd name="T70" fmla="*/ 329 w 336"/>
                <a:gd name="T71" fmla="*/ 170 h 366"/>
                <a:gd name="T72" fmla="*/ 330 w 336"/>
                <a:gd name="T73" fmla="*/ 156 h 366"/>
                <a:gd name="T74" fmla="*/ 330 w 336"/>
                <a:gd name="T75" fmla="*/ 141 h 366"/>
                <a:gd name="T76" fmla="*/ 336 w 336"/>
                <a:gd name="T77" fmla="*/ 32 h 366"/>
                <a:gd name="T78" fmla="*/ 317 w 336"/>
                <a:gd name="T79" fmla="*/ 7 h 366"/>
                <a:gd name="T80" fmla="*/ 292 w 336"/>
                <a:gd name="T81" fmla="*/ 16 h 366"/>
                <a:gd name="T82" fmla="*/ 264 w 336"/>
                <a:gd name="T83" fmla="*/ 32 h 366"/>
                <a:gd name="T84" fmla="*/ 244 w 336"/>
                <a:gd name="T85" fmla="*/ 49 h 366"/>
                <a:gd name="T86" fmla="*/ 223 w 336"/>
                <a:gd name="T87" fmla="*/ 49 h 366"/>
                <a:gd name="T88" fmla="*/ 191 w 336"/>
                <a:gd name="T89" fmla="*/ 57 h 366"/>
                <a:gd name="T90" fmla="*/ 168 w 336"/>
                <a:gd name="T91" fmla="*/ 56 h 366"/>
                <a:gd name="T92" fmla="*/ 153 w 336"/>
                <a:gd name="T93" fmla="*/ 56 h 366"/>
                <a:gd name="T94" fmla="*/ 143 w 336"/>
                <a:gd name="T95" fmla="*/ 55 h 366"/>
                <a:gd name="T96" fmla="*/ 145 w 336"/>
                <a:gd name="T97" fmla="*/ 51 h 366"/>
                <a:gd name="T98" fmla="*/ 162 w 336"/>
                <a:gd name="T99" fmla="*/ 49 h 366"/>
                <a:gd name="T100" fmla="*/ 156 w 336"/>
                <a:gd name="T101" fmla="*/ 43 h 366"/>
                <a:gd name="T102" fmla="*/ 144 w 336"/>
                <a:gd name="T103" fmla="*/ 47 h 366"/>
                <a:gd name="T104" fmla="*/ 123 w 336"/>
                <a:gd name="T105" fmla="*/ 34 h 366"/>
                <a:gd name="T106" fmla="*/ 106 w 336"/>
                <a:gd name="T107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6" h="366">
                  <a:moveTo>
                    <a:pt x="83" y="27"/>
                  </a:moveTo>
                  <a:lnTo>
                    <a:pt x="53" y="27"/>
                  </a:lnTo>
                  <a:lnTo>
                    <a:pt x="35" y="28"/>
                  </a:lnTo>
                  <a:lnTo>
                    <a:pt x="5" y="29"/>
                  </a:lnTo>
                  <a:lnTo>
                    <a:pt x="1" y="29"/>
                  </a:lnTo>
                  <a:lnTo>
                    <a:pt x="1" y="56"/>
                  </a:lnTo>
                  <a:lnTo>
                    <a:pt x="1" y="76"/>
                  </a:lnTo>
                  <a:lnTo>
                    <a:pt x="1" y="103"/>
                  </a:lnTo>
                  <a:lnTo>
                    <a:pt x="1" y="122"/>
                  </a:lnTo>
                  <a:lnTo>
                    <a:pt x="1" y="154"/>
                  </a:lnTo>
                  <a:lnTo>
                    <a:pt x="1" y="162"/>
                  </a:lnTo>
                  <a:lnTo>
                    <a:pt x="1" y="173"/>
                  </a:lnTo>
                  <a:lnTo>
                    <a:pt x="1" y="205"/>
                  </a:lnTo>
                  <a:lnTo>
                    <a:pt x="0" y="225"/>
                  </a:lnTo>
                  <a:lnTo>
                    <a:pt x="0" y="240"/>
                  </a:lnTo>
                  <a:lnTo>
                    <a:pt x="0" y="258"/>
                  </a:lnTo>
                  <a:lnTo>
                    <a:pt x="0" y="276"/>
                  </a:lnTo>
                  <a:lnTo>
                    <a:pt x="0" y="295"/>
                  </a:lnTo>
                  <a:lnTo>
                    <a:pt x="3" y="294"/>
                  </a:lnTo>
                  <a:lnTo>
                    <a:pt x="5" y="291"/>
                  </a:lnTo>
                  <a:lnTo>
                    <a:pt x="7" y="292"/>
                  </a:lnTo>
                  <a:lnTo>
                    <a:pt x="9" y="295"/>
                  </a:lnTo>
                  <a:lnTo>
                    <a:pt x="13" y="297"/>
                  </a:lnTo>
                  <a:lnTo>
                    <a:pt x="14" y="298"/>
                  </a:lnTo>
                  <a:lnTo>
                    <a:pt x="17" y="299"/>
                  </a:lnTo>
                  <a:lnTo>
                    <a:pt x="19" y="298"/>
                  </a:lnTo>
                  <a:lnTo>
                    <a:pt x="20" y="296"/>
                  </a:lnTo>
                  <a:lnTo>
                    <a:pt x="24" y="297"/>
                  </a:lnTo>
                  <a:lnTo>
                    <a:pt x="28" y="293"/>
                  </a:lnTo>
                  <a:lnTo>
                    <a:pt x="30" y="294"/>
                  </a:lnTo>
                  <a:lnTo>
                    <a:pt x="30" y="296"/>
                  </a:lnTo>
                  <a:lnTo>
                    <a:pt x="30" y="301"/>
                  </a:lnTo>
                  <a:lnTo>
                    <a:pt x="31" y="302"/>
                  </a:lnTo>
                  <a:lnTo>
                    <a:pt x="35" y="302"/>
                  </a:lnTo>
                  <a:lnTo>
                    <a:pt x="38" y="304"/>
                  </a:lnTo>
                  <a:lnTo>
                    <a:pt x="40" y="305"/>
                  </a:lnTo>
                  <a:lnTo>
                    <a:pt x="41" y="311"/>
                  </a:lnTo>
                  <a:lnTo>
                    <a:pt x="44" y="314"/>
                  </a:lnTo>
                  <a:lnTo>
                    <a:pt x="45" y="317"/>
                  </a:lnTo>
                  <a:lnTo>
                    <a:pt x="46" y="324"/>
                  </a:lnTo>
                  <a:lnTo>
                    <a:pt x="47" y="326"/>
                  </a:lnTo>
                  <a:lnTo>
                    <a:pt x="52" y="327"/>
                  </a:lnTo>
                  <a:lnTo>
                    <a:pt x="55" y="329"/>
                  </a:lnTo>
                  <a:lnTo>
                    <a:pt x="57" y="330"/>
                  </a:lnTo>
                  <a:lnTo>
                    <a:pt x="60" y="330"/>
                  </a:lnTo>
                  <a:lnTo>
                    <a:pt x="66" y="328"/>
                  </a:lnTo>
                  <a:lnTo>
                    <a:pt x="69" y="328"/>
                  </a:lnTo>
                  <a:lnTo>
                    <a:pt x="70" y="330"/>
                  </a:lnTo>
                  <a:lnTo>
                    <a:pt x="73" y="330"/>
                  </a:lnTo>
                  <a:lnTo>
                    <a:pt x="74" y="331"/>
                  </a:lnTo>
                  <a:lnTo>
                    <a:pt x="75" y="332"/>
                  </a:lnTo>
                  <a:lnTo>
                    <a:pt x="76" y="334"/>
                  </a:lnTo>
                  <a:lnTo>
                    <a:pt x="77" y="336"/>
                  </a:lnTo>
                  <a:lnTo>
                    <a:pt x="81" y="337"/>
                  </a:lnTo>
                  <a:lnTo>
                    <a:pt x="82" y="341"/>
                  </a:lnTo>
                  <a:lnTo>
                    <a:pt x="83" y="341"/>
                  </a:lnTo>
                  <a:lnTo>
                    <a:pt x="85" y="342"/>
                  </a:lnTo>
                  <a:lnTo>
                    <a:pt x="90" y="344"/>
                  </a:lnTo>
                  <a:lnTo>
                    <a:pt x="92" y="343"/>
                  </a:lnTo>
                  <a:lnTo>
                    <a:pt x="93" y="339"/>
                  </a:lnTo>
                  <a:lnTo>
                    <a:pt x="93" y="338"/>
                  </a:lnTo>
                  <a:lnTo>
                    <a:pt x="98" y="337"/>
                  </a:lnTo>
                  <a:lnTo>
                    <a:pt x="101" y="336"/>
                  </a:lnTo>
                  <a:lnTo>
                    <a:pt x="104" y="337"/>
                  </a:lnTo>
                  <a:lnTo>
                    <a:pt x="105" y="339"/>
                  </a:lnTo>
                  <a:lnTo>
                    <a:pt x="113" y="340"/>
                  </a:lnTo>
                  <a:lnTo>
                    <a:pt x="116" y="342"/>
                  </a:lnTo>
                  <a:lnTo>
                    <a:pt x="117" y="344"/>
                  </a:lnTo>
                  <a:lnTo>
                    <a:pt x="118" y="345"/>
                  </a:lnTo>
                  <a:lnTo>
                    <a:pt x="120" y="346"/>
                  </a:lnTo>
                  <a:lnTo>
                    <a:pt x="122" y="344"/>
                  </a:lnTo>
                  <a:lnTo>
                    <a:pt x="123" y="344"/>
                  </a:lnTo>
                  <a:lnTo>
                    <a:pt x="126" y="344"/>
                  </a:lnTo>
                  <a:lnTo>
                    <a:pt x="131" y="344"/>
                  </a:lnTo>
                  <a:lnTo>
                    <a:pt x="133" y="340"/>
                  </a:lnTo>
                  <a:lnTo>
                    <a:pt x="134" y="338"/>
                  </a:lnTo>
                  <a:lnTo>
                    <a:pt x="138" y="337"/>
                  </a:lnTo>
                  <a:lnTo>
                    <a:pt x="140" y="334"/>
                  </a:lnTo>
                  <a:lnTo>
                    <a:pt x="141" y="333"/>
                  </a:lnTo>
                  <a:lnTo>
                    <a:pt x="143" y="334"/>
                  </a:lnTo>
                  <a:lnTo>
                    <a:pt x="146" y="332"/>
                  </a:lnTo>
                  <a:lnTo>
                    <a:pt x="150" y="331"/>
                  </a:lnTo>
                  <a:lnTo>
                    <a:pt x="151" y="331"/>
                  </a:lnTo>
                  <a:lnTo>
                    <a:pt x="152" y="334"/>
                  </a:lnTo>
                  <a:lnTo>
                    <a:pt x="151" y="337"/>
                  </a:lnTo>
                  <a:lnTo>
                    <a:pt x="152" y="339"/>
                  </a:lnTo>
                  <a:lnTo>
                    <a:pt x="153" y="342"/>
                  </a:lnTo>
                  <a:lnTo>
                    <a:pt x="153" y="344"/>
                  </a:lnTo>
                  <a:lnTo>
                    <a:pt x="154" y="347"/>
                  </a:lnTo>
                  <a:lnTo>
                    <a:pt x="156" y="349"/>
                  </a:lnTo>
                  <a:lnTo>
                    <a:pt x="158" y="350"/>
                  </a:lnTo>
                  <a:lnTo>
                    <a:pt x="164" y="351"/>
                  </a:lnTo>
                  <a:lnTo>
                    <a:pt x="166" y="353"/>
                  </a:lnTo>
                  <a:lnTo>
                    <a:pt x="168" y="357"/>
                  </a:lnTo>
                  <a:lnTo>
                    <a:pt x="172" y="359"/>
                  </a:lnTo>
                  <a:lnTo>
                    <a:pt x="173" y="360"/>
                  </a:lnTo>
                  <a:lnTo>
                    <a:pt x="174" y="364"/>
                  </a:lnTo>
                  <a:lnTo>
                    <a:pt x="176" y="366"/>
                  </a:lnTo>
                  <a:lnTo>
                    <a:pt x="179" y="366"/>
                  </a:lnTo>
                  <a:lnTo>
                    <a:pt x="189" y="362"/>
                  </a:lnTo>
                  <a:lnTo>
                    <a:pt x="189" y="363"/>
                  </a:lnTo>
                  <a:lnTo>
                    <a:pt x="193" y="362"/>
                  </a:lnTo>
                  <a:lnTo>
                    <a:pt x="195" y="361"/>
                  </a:lnTo>
                  <a:lnTo>
                    <a:pt x="196" y="357"/>
                  </a:lnTo>
                  <a:lnTo>
                    <a:pt x="197" y="355"/>
                  </a:lnTo>
                  <a:lnTo>
                    <a:pt x="197" y="353"/>
                  </a:lnTo>
                  <a:lnTo>
                    <a:pt x="198" y="348"/>
                  </a:lnTo>
                  <a:lnTo>
                    <a:pt x="199" y="347"/>
                  </a:lnTo>
                  <a:lnTo>
                    <a:pt x="202" y="346"/>
                  </a:lnTo>
                  <a:lnTo>
                    <a:pt x="203" y="347"/>
                  </a:lnTo>
                  <a:lnTo>
                    <a:pt x="206" y="347"/>
                  </a:lnTo>
                  <a:lnTo>
                    <a:pt x="207" y="346"/>
                  </a:lnTo>
                  <a:lnTo>
                    <a:pt x="207" y="344"/>
                  </a:lnTo>
                  <a:lnTo>
                    <a:pt x="205" y="338"/>
                  </a:lnTo>
                  <a:lnTo>
                    <a:pt x="206" y="336"/>
                  </a:lnTo>
                  <a:lnTo>
                    <a:pt x="205" y="331"/>
                  </a:lnTo>
                  <a:lnTo>
                    <a:pt x="203" y="330"/>
                  </a:lnTo>
                  <a:lnTo>
                    <a:pt x="203" y="327"/>
                  </a:lnTo>
                  <a:lnTo>
                    <a:pt x="205" y="325"/>
                  </a:lnTo>
                  <a:lnTo>
                    <a:pt x="208" y="324"/>
                  </a:lnTo>
                  <a:lnTo>
                    <a:pt x="209" y="322"/>
                  </a:lnTo>
                  <a:lnTo>
                    <a:pt x="209" y="319"/>
                  </a:lnTo>
                  <a:lnTo>
                    <a:pt x="209" y="317"/>
                  </a:lnTo>
                  <a:lnTo>
                    <a:pt x="211" y="314"/>
                  </a:lnTo>
                  <a:lnTo>
                    <a:pt x="212" y="312"/>
                  </a:lnTo>
                  <a:lnTo>
                    <a:pt x="213" y="309"/>
                  </a:lnTo>
                  <a:lnTo>
                    <a:pt x="216" y="307"/>
                  </a:lnTo>
                  <a:lnTo>
                    <a:pt x="217" y="304"/>
                  </a:lnTo>
                  <a:lnTo>
                    <a:pt x="219" y="304"/>
                  </a:lnTo>
                  <a:lnTo>
                    <a:pt x="221" y="304"/>
                  </a:lnTo>
                  <a:lnTo>
                    <a:pt x="222" y="307"/>
                  </a:lnTo>
                  <a:lnTo>
                    <a:pt x="224" y="307"/>
                  </a:lnTo>
                  <a:lnTo>
                    <a:pt x="226" y="307"/>
                  </a:lnTo>
                  <a:lnTo>
                    <a:pt x="229" y="313"/>
                  </a:lnTo>
                  <a:lnTo>
                    <a:pt x="229" y="314"/>
                  </a:lnTo>
                  <a:lnTo>
                    <a:pt x="226" y="316"/>
                  </a:lnTo>
                  <a:lnTo>
                    <a:pt x="228" y="318"/>
                  </a:lnTo>
                  <a:lnTo>
                    <a:pt x="229" y="318"/>
                  </a:lnTo>
                  <a:lnTo>
                    <a:pt x="231" y="317"/>
                  </a:lnTo>
                  <a:lnTo>
                    <a:pt x="231" y="316"/>
                  </a:lnTo>
                  <a:lnTo>
                    <a:pt x="232" y="314"/>
                  </a:lnTo>
                  <a:lnTo>
                    <a:pt x="233" y="312"/>
                  </a:lnTo>
                  <a:lnTo>
                    <a:pt x="234" y="312"/>
                  </a:lnTo>
                  <a:lnTo>
                    <a:pt x="237" y="314"/>
                  </a:lnTo>
                  <a:lnTo>
                    <a:pt x="239" y="314"/>
                  </a:lnTo>
                  <a:lnTo>
                    <a:pt x="237" y="310"/>
                  </a:lnTo>
                  <a:lnTo>
                    <a:pt x="239" y="304"/>
                  </a:lnTo>
                  <a:lnTo>
                    <a:pt x="235" y="302"/>
                  </a:lnTo>
                  <a:lnTo>
                    <a:pt x="235" y="300"/>
                  </a:lnTo>
                  <a:lnTo>
                    <a:pt x="235" y="298"/>
                  </a:lnTo>
                  <a:lnTo>
                    <a:pt x="238" y="298"/>
                  </a:lnTo>
                  <a:lnTo>
                    <a:pt x="240" y="297"/>
                  </a:lnTo>
                  <a:lnTo>
                    <a:pt x="241" y="294"/>
                  </a:lnTo>
                  <a:lnTo>
                    <a:pt x="240" y="291"/>
                  </a:lnTo>
                  <a:lnTo>
                    <a:pt x="239" y="289"/>
                  </a:lnTo>
                  <a:lnTo>
                    <a:pt x="241" y="287"/>
                  </a:lnTo>
                  <a:lnTo>
                    <a:pt x="242" y="285"/>
                  </a:lnTo>
                  <a:lnTo>
                    <a:pt x="244" y="283"/>
                  </a:lnTo>
                  <a:lnTo>
                    <a:pt x="244" y="280"/>
                  </a:lnTo>
                  <a:lnTo>
                    <a:pt x="245" y="278"/>
                  </a:lnTo>
                  <a:lnTo>
                    <a:pt x="247" y="278"/>
                  </a:lnTo>
                  <a:lnTo>
                    <a:pt x="251" y="278"/>
                  </a:lnTo>
                  <a:lnTo>
                    <a:pt x="254" y="279"/>
                  </a:lnTo>
                  <a:lnTo>
                    <a:pt x="255" y="272"/>
                  </a:lnTo>
                  <a:lnTo>
                    <a:pt x="255" y="270"/>
                  </a:lnTo>
                  <a:lnTo>
                    <a:pt x="259" y="269"/>
                  </a:lnTo>
                  <a:lnTo>
                    <a:pt x="261" y="266"/>
                  </a:lnTo>
                  <a:lnTo>
                    <a:pt x="263" y="265"/>
                  </a:lnTo>
                  <a:lnTo>
                    <a:pt x="265" y="265"/>
                  </a:lnTo>
                  <a:lnTo>
                    <a:pt x="267" y="267"/>
                  </a:lnTo>
                  <a:lnTo>
                    <a:pt x="268" y="270"/>
                  </a:lnTo>
                  <a:lnTo>
                    <a:pt x="269" y="271"/>
                  </a:lnTo>
                  <a:lnTo>
                    <a:pt x="271" y="271"/>
                  </a:lnTo>
                  <a:lnTo>
                    <a:pt x="276" y="269"/>
                  </a:lnTo>
                  <a:lnTo>
                    <a:pt x="277" y="267"/>
                  </a:lnTo>
                  <a:lnTo>
                    <a:pt x="280" y="267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2"/>
                  </a:lnTo>
                  <a:lnTo>
                    <a:pt x="288" y="262"/>
                  </a:lnTo>
                  <a:lnTo>
                    <a:pt x="291" y="257"/>
                  </a:lnTo>
                  <a:lnTo>
                    <a:pt x="294" y="254"/>
                  </a:lnTo>
                  <a:lnTo>
                    <a:pt x="297" y="251"/>
                  </a:lnTo>
                  <a:lnTo>
                    <a:pt x="298" y="248"/>
                  </a:lnTo>
                  <a:lnTo>
                    <a:pt x="304" y="244"/>
                  </a:lnTo>
                  <a:lnTo>
                    <a:pt x="308" y="244"/>
                  </a:lnTo>
                  <a:lnTo>
                    <a:pt x="308" y="240"/>
                  </a:lnTo>
                  <a:lnTo>
                    <a:pt x="309" y="236"/>
                  </a:lnTo>
                  <a:lnTo>
                    <a:pt x="311" y="235"/>
                  </a:lnTo>
                  <a:lnTo>
                    <a:pt x="311" y="234"/>
                  </a:lnTo>
                  <a:lnTo>
                    <a:pt x="309" y="230"/>
                  </a:lnTo>
                  <a:lnTo>
                    <a:pt x="309" y="227"/>
                  </a:lnTo>
                  <a:lnTo>
                    <a:pt x="312" y="225"/>
                  </a:lnTo>
                  <a:lnTo>
                    <a:pt x="312" y="225"/>
                  </a:lnTo>
                  <a:lnTo>
                    <a:pt x="312" y="222"/>
                  </a:lnTo>
                  <a:lnTo>
                    <a:pt x="315" y="219"/>
                  </a:lnTo>
                  <a:lnTo>
                    <a:pt x="315" y="217"/>
                  </a:lnTo>
                  <a:lnTo>
                    <a:pt x="313" y="215"/>
                  </a:lnTo>
                  <a:lnTo>
                    <a:pt x="314" y="213"/>
                  </a:lnTo>
                  <a:lnTo>
                    <a:pt x="317" y="214"/>
                  </a:lnTo>
                  <a:lnTo>
                    <a:pt x="318" y="213"/>
                  </a:lnTo>
                  <a:lnTo>
                    <a:pt x="317" y="211"/>
                  </a:lnTo>
                  <a:lnTo>
                    <a:pt x="319" y="208"/>
                  </a:lnTo>
                  <a:lnTo>
                    <a:pt x="319" y="204"/>
                  </a:lnTo>
                  <a:lnTo>
                    <a:pt x="320" y="200"/>
                  </a:lnTo>
                  <a:lnTo>
                    <a:pt x="320" y="198"/>
                  </a:lnTo>
                  <a:lnTo>
                    <a:pt x="321" y="195"/>
                  </a:lnTo>
                  <a:lnTo>
                    <a:pt x="321" y="191"/>
                  </a:lnTo>
                  <a:lnTo>
                    <a:pt x="321" y="189"/>
                  </a:lnTo>
                  <a:lnTo>
                    <a:pt x="324" y="185"/>
                  </a:lnTo>
                  <a:lnTo>
                    <a:pt x="324" y="181"/>
                  </a:lnTo>
                  <a:lnTo>
                    <a:pt x="326" y="180"/>
                  </a:lnTo>
                  <a:lnTo>
                    <a:pt x="328" y="178"/>
                  </a:lnTo>
                  <a:lnTo>
                    <a:pt x="328" y="175"/>
                  </a:lnTo>
                  <a:lnTo>
                    <a:pt x="330" y="172"/>
                  </a:lnTo>
                  <a:lnTo>
                    <a:pt x="329" y="170"/>
                  </a:lnTo>
                  <a:lnTo>
                    <a:pt x="329" y="167"/>
                  </a:lnTo>
                  <a:lnTo>
                    <a:pt x="327" y="164"/>
                  </a:lnTo>
                  <a:lnTo>
                    <a:pt x="329" y="163"/>
                  </a:lnTo>
                  <a:lnTo>
                    <a:pt x="329" y="159"/>
                  </a:lnTo>
                  <a:lnTo>
                    <a:pt x="330" y="158"/>
                  </a:lnTo>
                  <a:lnTo>
                    <a:pt x="330" y="156"/>
                  </a:lnTo>
                  <a:lnTo>
                    <a:pt x="328" y="154"/>
                  </a:lnTo>
                  <a:lnTo>
                    <a:pt x="327" y="150"/>
                  </a:lnTo>
                  <a:lnTo>
                    <a:pt x="324" y="146"/>
                  </a:lnTo>
                  <a:lnTo>
                    <a:pt x="324" y="144"/>
                  </a:lnTo>
                  <a:lnTo>
                    <a:pt x="327" y="141"/>
                  </a:lnTo>
                  <a:lnTo>
                    <a:pt x="330" y="141"/>
                  </a:lnTo>
                  <a:lnTo>
                    <a:pt x="332" y="142"/>
                  </a:lnTo>
                  <a:lnTo>
                    <a:pt x="336" y="139"/>
                  </a:lnTo>
                  <a:lnTo>
                    <a:pt x="336" y="110"/>
                  </a:lnTo>
                  <a:lnTo>
                    <a:pt x="336" y="76"/>
                  </a:lnTo>
                  <a:lnTo>
                    <a:pt x="336" y="56"/>
                  </a:lnTo>
                  <a:lnTo>
                    <a:pt x="336" y="32"/>
                  </a:lnTo>
                  <a:lnTo>
                    <a:pt x="336" y="0"/>
                  </a:lnTo>
                  <a:lnTo>
                    <a:pt x="327" y="3"/>
                  </a:lnTo>
                  <a:lnTo>
                    <a:pt x="326" y="3"/>
                  </a:lnTo>
                  <a:lnTo>
                    <a:pt x="321" y="6"/>
                  </a:lnTo>
                  <a:lnTo>
                    <a:pt x="318" y="6"/>
                  </a:lnTo>
                  <a:lnTo>
                    <a:pt x="317" y="7"/>
                  </a:lnTo>
                  <a:lnTo>
                    <a:pt x="314" y="7"/>
                  </a:lnTo>
                  <a:lnTo>
                    <a:pt x="312" y="9"/>
                  </a:lnTo>
                  <a:lnTo>
                    <a:pt x="310" y="9"/>
                  </a:lnTo>
                  <a:lnTo>
                    <a:pt x="306" y="12"/>
                  </a:lnTo>
                  <a:lnTo>
                    <a:pt x="298" y="13"/>
                  </a:lnTo>
                  <a:lnTo>
                    <a:pt x="292" y="16"/>
                  </a:lnTo>
                  <a:lnTo>
                    <a:pt x="290" y="17"/>
                  </a:lnTo>
                  <a:lnTo>
                    <a:pt x="281" y="23"/>
                  </a:lnTo>
                  <a:lnTo>
                    <a:pt x="278" y="23"/>
                  </a:lnTo>
                  <a:lnTo>
                    <a:pt x="276" y="23"/>
                  </a:lnTo>
                  <a:lnTo>
                    <a:pt x="271" y="26"/>
                  </a:lnTo>
                  <a:lnTo>
                    <a:pt x="264" y="32"/>
                  </a:lnTo>
                  <a:lnTo>
                    <a:pt x="260" y="37"/>
                  </a:lnTo>
                  <a:lnTo>
                    <a:pt x="256" y="38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6" y="46"/>
                  </a:lnTo>
                  <a:lnTo>
                    <a:pt x="244" y="49"/>
                  </a:lnTo>
                  <a:lnTo>
                    <a:pt x="240" y="51"/>
                  </a:lnTo>
                  <a:lnTo>
                    <a:pt x="237" y="50"/>
                  </a:lnTo>
                  <a:lnTo>
                    <a:pt x="234" y="51"/>
                  </a:lnTo>
                  <a:lnTo>
                    <a:pt x="230" y="52"/>
                  </a:lnTo>
                  <a:lnTo>
                    <a:pt x="225" y="51"/>
                  </a:lnTo>
                  <a:lnTo>
                    <a:pt x="223" y="49"/>
                  </a:lnTo>
                  <a:lnTo>
                    <a:pt x="219" y="48"/>
                  </a:lnTo>
                  <a:lnTo>
                    <a:pt x="211" y="51"/>
                  </a:lnTo>
                  <a:lnTo>
                    <a:pt x="206" y="53"/>
                  </a:lnTo>
                  <a:lnTo>
                    <a:pt x="201" y="57"/>
                  </a:lnTo>
                  <a:lnTo>
                    <a:pt x="198" y="57"/>
                  </a:lnTo>
                  <a:lnTo>
                    <a:pt x="191" y="57"/>
                  </a:lnTo>
                  <a:lnTo>
                    <a:pt x="187" y="61"/>
                  </a:lnTo>
                  <a:lnTo>
                    <a:pt x="183" y="63"/>
                  </a:lnTo>
                  <a:lnTo>
                    <a:pt x="180" y="62"/>
                  </a:lnTo>
                  <a:lnTo>
                    <a:pt x="173" y="58"/>
                  </a:lnTo>
                  <a:lnTo>
                    <a:pt x="171" y="58"/>
                  </a:lnTo>
                  <a:lnTo>
                    <a:pt x="168" y="56"/>
                  </a:lnTo>
                  <a:lnTo>
                    <a:pt x="167" y="54"/>
                  </a:lnTo>
                  <a:lnTo>
                    <a:pt x="165" y="53"/>
                  </a:lnTo>
                  <a:lnTo>
                    <a:pt x="162" y="55"/>
                  </a:lnTo>
                  <a:lnTo>
                    <a:pt x="161" y="55"/>
                  </a:lnTo>
                  <a:lnTo>
                    <a:pt x="157" y="53"/>
                  </a:lnTo>
                  <a:lnTo>
                    <a:pt x="153" y="56"/>
                  </a:lnTo>
                  <a:lnTo>
                    <a:pt x="150" y="57"/>
                  </a:lnTo>
                  <a:lnTo>
                    <a:pt x="148" y="58"/>
                  </a:lnTo>
                  <a:lnTo>
                    <a:pt x="146" y="58"/>
                  </a:lnTo>
                  <a:lnTo>
                    <a:pt x="145" y="57"/>
                  </a:lnTo>
                  <a:lnTo>
                    <a:pt x="144" y="55"/>
                  </a:lnTo>
                  <a:lnTo>
                    <a:pt x="143" y="55"/>
                  </a:lnTo>
                  <a:lnTo>
                    <a:pt x="142" y="56"/>
                  </a:lnTo>
                  <a:lnTo>
                    <a:pt x="139" y="54"/>
                  </a:lnTo>
                  <a:lnTo>
                    <a:pt x="142" y="53"/>
                  </a:lnTo>
                  <a:lnTo>
                    <a:pt x="142" y="54"/>
                  </a:lnTo>
                  <a:lnTo>
                    <a:pt x="144" y="53"/>
                  </a:lnTo>
                  <a:lnTo>
                    <a:pt x="145" y="51"/>
                  </a:lnTo>
                  <a:lnTo>
                    <a:pt x="151" y="51"/>
                  </a:lnTo>
                  <a:lnTo>
                    <a:pt x="154" y="50"/>
                  </a:lnTo>
                  <a:lnTo>
                    <a:pt x="156" y="51"/>
                  </a:lnTo>
                  <a:lnTo>
                    <a:pt x="157" y="49"/>
                  </a:lnTo>
                  <a:lnTo>
                    <a:pt x="161" y="50"/>
                  </a:lnTo>
                  <a:lnTo>
                    <a:pt x="162" y="49"/>
                  </a:lnTo>
                  <a:lnTo>
                    <a:pt x="163" y="49"/>
                  </a:lnTo>
                  <a:lnTo>
                    <a:pt x="164" y="47"/>
                  </a:lnTo>
                  <a:lnTo>
                    <a:pt x="164" y="45"/>
                  </a:lnTo>
                  <a:lnTo>
                    <a:pt x="162" y="45"/>
                  </a:lnTo>
                  <a:lnTo>
                    <a:pt x="159" y="45"/>
                  </a:lnTo>
                  <a:lnTo>
                    <a:pt x="156" y="43"/>
                  </a:lnTo>
                  <a:lnTo>
                    <a:pt x="155" y="41"/>
                  </a:lnTo>
                  <a:lnTo>
                    <a:pt x="153" y="42"/>
                  </a:lnTo>
                  <a:lnTo>
                    <a:pt x="153" y="44"/>
                  </a:lnTo>
                  <a:lnTo>
                    <a:pt x="152" y="46"/>
                  </a:lnTo>
                  <a:lnTo>
                    <a:pt x="149" y="48"/>
                  </a:lnTo>
                  <a:lnTo>
                    <a:pt x="144" y="47"/>
                  </a:lnTo>
                  <a:lnTo>
                    <a:pt x="140" y="44"/>
                  </a:lnTo>
                  <a:lnTo>
                    <a:pt x="137" y="40"/>
                  </a:lnTo>
                  <a:lnTo>
                    <a:pt x="134" y="39"/>
                  </a:lnTo>
                  <a:lnTo>
                    <a:pt x="131" y="38"/>
                  </a:lnTo>
                  <a:lnTo>
                    <a:pt x="123" y="35"/>
                  </a:lnTo>
                  <a:lnTo>
                    <a:pt x="123" y="34"/>
                  </a:lnTo>
                  <a:lnTo>
                    <a:pt x="116" y="28"/>
                  </a:lnTo>
                  <a:lnTo>
                    <a:pt x="115" y="30"/>
                  </a:lnTo>
                  <a:lnTo>
                    <a:pt x="111" y="29"/>
                  </a:lnTo>
                  <a:lnTo>
                    <a:pt x="109" y="30"/>
                  </a:lnTo>
                  <a:lnTo>
                    <a:pt x="109" y="27"/>
                  </a:lnTo>
                  <a:lnTo>
                    <a:pt x="106" y="29"/>
                  </a:lnTo>
                  <a:lnTo>
                    <a:pt x="105" y="29"/>
                  </a:lnTo>
                  <a:lnTo>
                    <a:pt x="105" y="27"/>
                  </a:lnTo>
                  <a:lnTo>
                    <a:pt x="107" y="26"/>
                  </a:lnTo>
                  <a:lnTo>
                    <a:pt x="96" y="26"/>
                  </a:lnTo>
                  <a:lnTo>
                    <a:pt x="83" y="2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65839">
              <a:extLst>
                <a:ext uri="{FF2B5EF4-FFF2-40B4-BE49-F238E27FC236}">
                  <a16:creationId xmlns:a16="http://schemas.microsoft.com/office/drawing/2014/main" id="{E4E3A5D9-FC4E-F801-A871-CD992950E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325" y="2290763"/>
              <a:ext cx="611188" cy="549275"/>
            </a:xfrm>
            <a:custGeom>
              <a:avLst/>
              <a:gdLst>
                <a:gd name="T0" fmla="*/ 160 w 385"/>
                <a:gd name="T1" fmla="*/ 19 h 346"/>
                <a:gd name="T2" fmla="*/ 158 w 385"/>
                <a:gd name="T3" fmla="*/ 39 h 346"/>
                <a:gd name="T4" fmla="*/ 150 w 385"/>
                <a:gd name="T5" fmla="*/ 61 h 346"/>
                <a:gd name="T6" fmla="*/ 145 w 385"/>
                <a:gd name="T7" fmla="*/ 78 h 346"/>
                <a:gd name="T8" fmla="*/ 141 w 385"/>
                <a:gd name="T9" fmla="*/ 96 h 346"/>
                <a:gd name="T10" fmla="*/ 121 w 385"/>
                <a:gd name="T11" fmla="*/ 118 h 346"/>
                <a:gd name="T12" fmla="*/ 101 w 385"/>
                <a:gd name="T13" fmla="*/ 132 h 346"/>
                <a:gd name="T14" fmla="*/ 85 w 385"/>
                <a:gd name="T15" fmla="*/ 131 h 346"/>
                <a:gd name="T16" fmla="*/ 72 w 385"/>
                <a:gd name="T17" fmla="*/ 146 h 346"/>
                <a:gd name="T18" fmla="*/ 65 w 385"/>
                <a:gd name="T19" fmla="*/ 161 h 346"/>
                <a:gd name="T20" fmla="*/ 62 w 385"/>
                <a:gd name="T21" fmla="*/ 175 h 346"/>
                <a:gd name="T22" fmla="*/ 56 w 385"/>
                <a:gd name="T23" fmla="*/ 168 h 346"/>
                <a:gd name="T24" fmla="*/ 42 w 385"/>
                <a:gd name="T25" fmla="*/ 173 h 346"/>
                <a:gd name="T26" fmla="*/ 33 w 385"/>
                <a:gd name="T27" fmla="*/ 191 h 346"/>
                <a:gd name="T28" fmla="*/ 32 w 385"/>
                <a:gd name="T29" fmla="*/ 207 h 346"/>
                <a:gd name="T30" fmla="*/ 19 w 385"/>
                <a:gd name="T31" fmla="*/ 224 h 346"/>
                <a:gd name="T32" fmla="*/ 6 w 385"/>
                <a:gd name="T33" fmla="*/ 236 h 346"/>
                <a:gd name="T34" fmla="*/ 2 w 385"/>
                <a:gd name="T35" fmla="*/ 250 h 346"/>
                <a:gd name="T36" fmla="*/ 10 w 385"/>
                <a:gd name="T37" fmla="*/ 267 h 346"/>
                <a:gd name="T38" fmla="*/ 17 w 385"/>
                <a:gd name="T39" fmla="*/ 279 h 346"/>
                <a:gd name="T40" fmla="*/ 25 w 385"/>
                <a:gd name="T41" fmla="*/ 295 h 346"/>
                <a:gd name="T42" fmla="*/ 38 w 385"/>
                <a:gd name="T43" fmla="*/ 308 h 346"/>
                <a:gd name="T44" fmla="*/ 49 w 385"/>
                <a:gd name="T45" fmla="*/ 313 h 346"/>
                <a:gd name="T46" fmla="*/ 53 w 385"/>
                <a:gd name="T47" fmla="*/ 322 h 346"/>
                <a:gd name="T48" fmla="*/ 61 w 385"/>
                <a:gd name="T49" fmla="*/ 337 h 346"/>
                <a:gd name="T50" fmla="*/ 85 w 385"/>
                <a:gd name="T51" fmla="*/ 346 h 346"/>
                <a:gd name="T52" fmla="*/ 98 w 385"/>
                <a:gd name="T53" fmla="*/ 335 h 346"/>
                <a:gd name="T54" fmla="*/ 130 w 385"/>
                <a:gd name="T55" fmla="*/ 336 h 346"/>
                <a:gd name="T56" fmla="*/ 141 w 385"/>
                <a:gd name="T57" fmla="*/ 324 h 346"/>
                <a:gd name="T58" fmla="*/ 168 w 385"/>
                <a:gd name="T59" fmla="*/ 321 h 346"/>
                <a:gd name="T60" fmla="*/ 181 w 385"/>
                <a:gd name="T61" fmla="*/ 310 h 346"/>
                <a:gd name="T62" fmla="*/ 186 w 385"/>
                <a:gd name="T63" fmla="*/ 293 h 346"/>
                <a:gd name="T64" fmla="*/ 206 w 385"/>
                <a:gd name="T65" fmla="*/ 268 h 346"/>
                <a:gd name="T66" fmla="*/ 213 w 385"/>
                <a:gd name="T67" fmla="*/ 249 h 346"/>
                <a:gd name="T68" fmla="*/ 225 w 385"/>
                <a:gd name="T69" fmla="*/ 231 h 346"/>
                <a:gd name="T70" fmla="*/ 233 w 385"/>
                <a:gd name="T71" fmla="*/ 210 h 346"/>
                <a:gd name="T72" fmla="*/ 269 w 385"/>
                <a:gd name="T73" fmla="*/ 218 h 346"/>
                <a:gd name="T74" fmla="*/ 278 w 385"/>
                <a:gd name="T75" fmla="*/ 198 h 346"/>
                <a:gd name="T76" fmla="*/ 295 w 385"/>
                <a:gd name="T77" fmla="*/ 192 h 346"/>
                <a:gd name="T78" fmla="*/ 311 w 385"/>
                <a:gd name="T79" fmla="*/ 173 h 346"/>
                <a:gd name="T80" fmla="*/ 326 w 385"/>
                <a:gd name="T81" fmla="*/ 156 h 346"/>
                <a:gd name="T82" fmla="*/ 330 w 385"/>
                <a:gd name="T83" fmla="*/ 141 h 346"/>
                <a:gd name="T84" fmla="*/ 336 w 385"/>
                <a:gd name="T85" fmla="*/ 120 h 346"/>
                <a:gd name="T86" fmla="*/ 383 w 385"/>
                <a:gd name="T87" fmla="*/ 138 h 346"/>
                <a:gd name="T88" fmla="*/ 379 w 385"/>
                <a:gd name="T89" fmla="*/ 122 h 346"/>
                <a:gd name="T90" fmla="*/ 376 w 385"/>
                <a:gd name="T91" fmla="*/ 110 h 346"/>
                <a:gd name="T92" fmla="*/ 365 w 385"/>
                <a:gd name="T93" fmla="*/ 107 h 346"/>
                <a:gd name="T94" fmla="*/ 346 w 385"/>
                <a:gd name="T95" fmla="*/ 99 h 346"/>
                <a:gd name="T96" fmla="*/ 330 w 385"/>
                <a:gd name="T97" fmla="*/ 104 h 346"/>
                <a:gd name="T98" fmla="*/ 327 w 385"/>
                <a:gd name="T99" fmla="*/ 115 h 346"/>
                <a:gd name="T100" fmla="*/ 303 w 385"/>
                <a:gd name="T101" fmla="*/ 108 h 346"/>
                <a:gd name="T102" fmla="*/ 299 w 385"/>
                <a:gd name="T103" fmla="*/ 111 h 346"/>
                <a:gd name="T104" fmla="*/ 283 w 385"/>
                <a:gd name="T105" fmla="*/ 120 h 346"/>
                <a:gd name="T106" fmla="*/ 265 w 385"/>
                <a:gd name="T107" fmla="*/ 131 h 346"/>
                <a:gd name="T108" fmla="*/ 252 w 385"/>
                <a:gd name="T109" fmla="*/ 144 h 346"/>
                <a:gd name="T110" fmla="*/ 182 w 385"/>
                <a:gd name="T111" fmla="*/ 94 h 346"/>
                <a:gd name="T112" fmla="*/ 162 w 385"/>
                <a:gd name="T113" fmla="*/ 3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5" h="346">
                  <a:moveTo>
                    <a:pt x="160" y="2"/>
                  </a:moveTo>
                  <a:lnTo>
                    <a:pt x="157" y="2"/>
                  </a:lnTo>
                  <a:lnTo>
                    <a:pt x="154" y="5"/>
                  </a:lnTo>
                  <a:lnTo>
                    <a:pt x="154" y="7"/>
                  </a:lnTo>
                  <a:lnTo>
                    <a:pt x="157" y="11"/>
                  </a:lnTo>
                  <a:lnTo>
                    <a:pt x="158" y="15"/>
                  </a:lnTo>
                  <a:lnTo>
                    <a:pt x="160" y="17"/>
                  </a:lnTo>
                  <a:lnTo>
                    <a:pt x="160" y="19"/>
                  </a:lnTo>
                  <a:lnTo>
                    <a:pt x="159" y="20"/>
                  </a:lnTo>
                  <a:lnTo>
                    <a:pt x="159" y="24"/>
                  </a:lnTo>
                  <a:lnTo>
                    <a:pt x="157" y="25"/>
                  </a:lnTo>
                  <a:lnTo>
                    <a:pt x="159" y="28"/>
                  </a:lnTo>
                  <a:lnTo>
                    <a:pt x="159" y="31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8" y="39"/>
                  </a:lnTo>
                  <a:lnTo>
                    <a:pt x="156" y="41"/>
                  </a:lnTo>
                  <a:lnTo>
                    <a:pt x="154" y="42"/>
                  </a:lnTo>
                  <a:lnTo>
                    <a:pt x="154" y="46"/>
                  </a:lnTo>
                  <a:lnTo>
                    <a:pt x="151" y="50"/>
                  </a:lnTo>
                  <a:lnTo>
                    <a:pt x="151" y="52"/>
                  </a:lnTo>
                  <a:lnTo>
                    <a:pt x="151" y="56"/>
                  </a:lnTo>
                  <a:lnTo>
                    <a:pt x="150" y="59"/>
                  </a:lnTo>
                  <a:lnTo>
                    <a:pt x="150" y="61"/>
                  </a:lnTo>
                  <a:lnTo>
                    <a:pt x="149" y="65"/>
                  </a:lnTo>
                  <a:lnTo>
                    <a:pt x="149" y="69"/>
                  </a:lnTo>
                  <a:lnTo>
                    <a:pt x="147" y="72"/>
                  </a:lnTo>
                  <a:lnTo>
                    <a:pt x="148" y="74"/>
                  </a:lnTo>
                  <a:lnTo>
                    <a:pt x="147" y="75"/>
                  </a:lnTo>
                  <a:lnTo>
                    <a:pt x="144" y="74"/>
                  </a:lnTo>
                  <a:lnTo>
                    <a:pt x="143" y="76"/>
                  </a:lnTo>
                  <a:lnTo>
                    <a:pt x="145" y="78"/>
                  </a:lnTo>
                  <a:lnTo>
                    <a:pt x="145" y="80"/>
                  </a:lnTo>
                  <a:lnTo>
                    <a:pt x="142" y="83"/>
                  </a:lnTo>
                  <a:lnTo>
                    <a:pt x="142" y="86"/>
                  </a:lnTo>
                  <a:lnTo>
                    <a:pt x="142" y="86"/>
                  </a:lnTo>
                  <a:lnTo>
                    <a:pt x="139" y="88"/>
                  </a:lnTo>
                  <a:lnTo>
                    <a:pt x="139" y="91"/>
                  </a:lnTo>
                  <a:lnTo>
                    <a:pt x="141" y="95"/>
                  </a:lnTo>
                  <a:lnTo>
                    <a:pt x="141" y="96"/>
                  </a:lnTo>
                  <a:lnTo>
                    <a:pt x="139" y="97"/>
                  </a:lnTo>
                  <a:lnTo>
                    <a:pt x="138" y="101"/>
                  </a:lnTo>
                  <a:lnTo>
                    <a:pt x="138" y="105"/>
                  </a:lnTo>
                  <a:lnTo>
                    <a:pt x="134" y="105"/>
                  </a:lnTo>
                  <a:lnTo>
                    <a:pt x="128" y="109"/>
                  </a:lnTo>
                  <a:lnTo>
                    <a:pt x="127" y="112"/>
                  </a:lnTo>
                  <a:lnTo>
                    <a:pt x="124" y="115"/>
                  </a:lnTo>
                  <a:lnTo>
                    <a:pt x="121" y="118"/>
                  </a:lnTo>
                  <a:lnTo>
                    <a:pt x="118" y="123"/>
                  </a:lnTo>
                  <a:lnTo>
                    <a:pt x="115" y="123"/>
                  </a:lnTo>
                  <a:lnTo>
                    <a:pt x="113" y="124"/>
                  </a:lnTo>
                  <a:lnTo>
                    <a:pt x="111" y="128"/>
                  </a:lnTo>
                  <a:lnTo>
                    <a:pt x="110" y="128"/>
                  </a:lnTo>
                  <a:lnTo>
                    <a:pt x="107" y="128"/>
                  </a:lnTo>
                  <a:lnTo>
                    <a:pt x="106" y="130"/>
                  </a:lnTo>
                  <a:lnTo>
                    <a:pt x="101" y="132"/>
                  </a:lnTo>
                  <a:lnTo>
                    <a:pt x="99" y="132"/>
                  </a:lnTo>
                  <a:lnTo>
                    <a:pt x="98" y="131"/>
                  </a:lnTo>
                  <a:lnTo>
                    <a:pt x="97" y="128"/>
                  </a:lnTo>
                  <a:lnTo>
                    <a:pt x="95" y="126"/>
                  </a:lnTo>
                  <a:lnTo>
                    <a:pt x="93" y="126"/>
                  </a:lnTo>
                  <a:lnTo>
                    <a:pt x="91" y="127"/>
                  </a:lnTo>
                  <a:lnTo>
                    <a:pt x="89" y="130"/>
                  </a:lnTo>
                  <a:lnTo>
                    <a:pt x="85" y="131"/>
                  </a:lnTo>
                  <a:lnTo>
                    <a:pt x="85" y="133"/>
                  </a:lnTo>
                  <a:lnTo>
                    <a:pt x="84" y="140"/>
                  </a:lnTo>
                  <a:lnTo>
                    <a:pt x="81" y="139"/>
                  </a:lnTo>
                  <a:lnTo>
                    <a:pt x="77" y="139"/>
                  </a:lnTo>
                  <a:lnTo>
                    <a:pt x="75" y="139"/>
                  </a:lnTo>
                  <a:lnTo>
                    <a:pt x="74" y="141"/>
                  </a:lnTo>
                  <a:lnTo>
                    <a:pt x="74" y="144"/>
                  </a:lnTo>
                  <a:lnTo>
                    <a:pt x="72" y="146"/>
                  </a:lnTo>
                  <a:lnTo>
                    <a:pt x="71" y="148"/>
                  </a:lnTo>
                  <a:lnTo>
                    <a:pt x="69" y="150"/>
                  </a:lnTo>
                  <a:lnTo>
                    <a:pt x="70" y="152"/>
                  </a:lnTo>
                  <a:lnTo>
                    <a:pt x="71" y="155"/>
                  </a:lnTo>
                  <a:lnTo>
                    <a:pt x="70" y="158"/>
                  </a:lnTo>
                  <a:lnTo>
                    <a:pt x="68" y="159"/>
                  </a:lnTo>
                  <a:lnTo>
                    <a:pt x="65" y="159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9" y="165"/>
                  </a:lnTo>
                  <a:lnTo>
                    <a:pt x="67" y="171"/>
                  </a:lnTo>
                  <a:lnTo>
                    <a:pt x="69" y="175"/>
                  </a:lnTo>
                  <a:lnTo>
                    <a:pt x="67" y="175"/>
                  </a:lnTo>
                  <a:lnTo>
                    <a:pt x="64" y="173"/>
                  </a:lnTo>
                  <a:lnTo>
                    <a:pt x="63" y="173"/>
                  </a:lnTo>
                  <a:lnTo>
                    <a:pt x="62" y="175"/>
                  </a:lnTo>
                  <a:lnTo>
                    <a:pt x="61" y="177"/>
                  </a:lnTo>
                  <a:lnTo>
                    <a:pt x="61" y="178"/>
                  </a:lnTo>
                  <a:lnTo>
                    <a:pt x="59" y="179"/>
                  </a:lnTo>
                  <a:lnTo>
                    <a:pt x="58" y="179"/>
                  </a:lnTo>
                  <a:lnTo>
                    <a:pt x="56" y="177"/>
                  </a:lnTo>
                  <a:lnTo>
                    <a:pt x="59" y="175"/>
                  </a:lnTo>
                  <a:lnTo>
                    <a:pt x="59" y="174"/>
                  </a:lnTo>
                  <a:lnTo>
                    <a:pt x="56" y="168"/>
                  </a:lnTo>
                  <a:lnTo>
                    <a:pt x="54" y="168"/>
                  </a:lnTo>
                  <a:lnTo>
                    <a:pt x="52" y="168"/>
                  </a:lnTo>
                  <a:lnTo>
                    <a:pt x="51" y="165"/>
                  </a:lnTo>
                  <a:lnTo>
                    <a:pt x="49" y="165"/>
                  </a:lnTo>
                  <a:lnTo>
                    <a:pt x="47" y="165"/>
                  </a:lnTo>
                  <a:lnTo>
                    <a:pt x="46" y="168"/>
                  </a:lnTo>
                  <a:lnTo>
                    <a:pt x="43" y="170"/>
                  </a:lnTo>
                  <a:lnTo>
                    <a:pt x="42" y="173"/>
                  </a:lnTo>
                  <a:lnTo>
                    <a:pt x="41" y="175"/>
                  </a:lnTo>
                  <a:lnTo>
                    <a:pt x="39" y="178"/>
                  </a:lnTo>
                  <a:lnTo>
                    <a:pt x="39" y="180"/>
                  </a:lnTo>
                  <a:lnTo>
                    <a:pt x="39" y="183"/>
                  </a:lnTo>
                  <a:lnTo>
                    <a:pt x="38" y="185"/>
                  </a:lnTo>
                  <a:lnTo>
                    <a:pt x="35" y="186"/>
                  </a:lnTo>
                  <a:lnTo>
                    <a:pt x="33" y="188"/>
                  </a:lnTo>
                  <a:lnTo>
                    <a:pt x="33" y="191"/>
                  </a:lnTo>
                  <a:lnTo>
                    <a:pt x="35" y="192"/>
                  </a:lnTo>
                  <a:lnTo>
                    <a:pt x="36" y="197"/>
                  </a:lnTo>
                  <a:lnTo>
                    <a:pt x="35" y="199"/>
                  </a:lnTo>
                  <a:lnTo>
                    <a:pt x="37" y="205"/>
                  </a:lnTo>
                  <a:lnTo>
                    <a:pt x="37" y="207"/>
                  </a:lnTo>
                  <a:lnTo>
                    <a:pt x="36" y="208"/>
                  </a:lnTo>
                  <a:lnTo>
                    <a:pt x="33" y="208"/>
                  </a:lnTo>
                  <a:lnTo>
                    <a:pt x="32" y="207"/>
                  </a:lnTo>
                  <a:lnTo>
                    <a:pt x="29" y="208"/>
                  </a:lnTo>
                  <a:lnTo>
                    <a:pt x="28" y="209"/>
                  </a:lnTo>
                  <a:lnTo>
                    <a:pt x="27" y="214"/>
                  </a:lnTo>
                  <a:lnTo>
                    <a:pt x="27" y="216"/>
                  </a:lnTo>
                  <a:lnTo>
                    <a:pt x="26" y="218"/>
                  </a:lnTo>
                  <a:lnTo>
                    <a:pt x="25" y="222"/>
                  </a:lnTo>
                  <a:lnTo>
                    <a:pt x="23" y="223"/>
                  </a:lnTo>
                  <a:lnTo>
                    <a:pt x="19" y="224"/>
                  </a:lnTo>
                  <a:lnTo>
                    <a:pt x="19" y="223"/>
                  </a:lnTo>
                  <a:lnTo>
                    <a:pt x="9" y="227"/>
                  </a:lnTo>
                  <a:lnTo>
                    <a:pt x="6" y="227"/>
                  </a:lnTo>
                  <a:lnTo>
                    <a:pt x="4" y="225"/>
                  </a:lnTo>
                  <a:lnTo>
                    <a:pt x="4" y="230"/>
                  </a:lnTo>
                  <a:lnTo>
                    <a:pt x="4" y="233"/>
                  </a:lnTo>
                  <a:lnTo>
                    <a:pt x="6" y="234"/>
                  </a:lnTo>
                  <a:lnTo>
                    <a:pt x="6" y="236"/>
                  </a:lnTo>
                  <a:lnTo>
                    <a:pt x="5" y="238"/>
                  </a:lnTo>
                  <a:lnTo>
                    <a:pt x="6" y="242"/>
                  </a:lnTo>
                  <a:lnTo>
                    <a:pt x="5" y="243"/>
                  </a:lnTo>
                  <a:lnTo>
                    <a:pt x="3" y="243"/>
                  </a:lnTo>
                  <a:lnTo>
                    <a:pt x="2" y="244"/>
                  </a:lnTo>
                  <a:lnTo>
                    <a:pt x="4" y="245"/>
                  </a:lnTo>
                  <a:lnTo>
                    <a:pt x="4" y="247"/>
                  </a:lnTo>
                  <a:lnTo>
                    <a:pt x="2" y="250"/>
                  </a:lnTo>
                  <a:lnTo>
                    <a:pt x="0" y="250"/>
                  </a:lnTo>
                  <a:lnTo>
                    <a:pt x="0" y="254"/>
                  </a:lnTo>
                  <a:lnTo>
                    <a:pt x="5" y="257"/>
                  </a:lnTo>
                  <a:lnTo>
                    <a:pt x="5" y="258"/>
                  </a:lnTo>
                  <a:lnTo>
                    <a:pt x="7" y="260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10" y="267"/>
                  </a:lnTo>
                  <a:lnTo>
                    <a:pt x="12" y="267"/>
                  </a:lnTo>
                  <a:lnTo>
                    <a:pt x="13" y="269"/>
                  </a:lnTo>
                  <a:lnTo>
                    <a:pt x="14" y="269"/>
                  </a:lnTo>
                  <a:lnTo>
                    <a:pt x="14" y="271"/>
                  </a:lnTo>
                  <a:lnTo>
                    <a:pt x="11" y="274"/>
                  </a:lnTo>
                  <a:lnTo>
                    <a:pt x="12" y="275"/>
                  </a:lnTo>
                  <a:lnTo>
                    <a:pt x="15" y="276"/>
                  </a:lnTo>
                  <a:lnTo>
                    <a:pt x="17" y="279"/>
                  </a:lnTo>
                  <a:lnTo>
                    <a:pt x="17" y="281"/>
                  </a:lnTo>
                  <a:lnTo>
                    <a:pt x="19" y="285"/>
                  </a:lnTo>
                  <a:lnTo>
                    <a:pt x="20" y="287"/>
                  </a:lnTo>
                  <a:lnTo>
                    <a:pt x="23" y="288"/>
                  </a:lnTo>
                  <a:lnTo>
                    <a:pt x="24" y="290"/>
                  </a:lnTo>
                  <a:lnTo>
                    <a:pt x="25" y="291"/>
                  </a:lnTo>
                  <a:lnTo>
                    <a:pt x="24" y="293"/>
                  </a:lnTo>
                  <a:lnTo>
                    <a:pt x="25" y="295"/>
                  </a:lnTo>
                  <a:lnTo>
                    <a:pt x="27" y="298"/>
                  </a:lnTo>
                  <a:lnTo>
                    <a:pt x="29" y="300"/>
                  </a:lnTo>
                  <a:lnTo>
                    <a:pt x="31" y="301"/>
                  </a:lnTo>
                  <a:lnTo>
                    <a:pt x="32" y="301"/>
                  </a:lnTo>
                  <a:lnTo>
                    <a:pt x="32" y="302"/>
                  </a:lnTo>
                  <a:lnTo>
                    <a:pt x="33" y="305"/>
                  </a:lnTo>
                  <a:lnTo>
                    <a:pt x="36" y="304"/>
                  </a:lnTo>
                  <a:lnTo>
                    <a:pt x="38" y="308"/>
                  </a:lnTo>
                  <a:lnTo>
                    <a:pt x="39" y="308"/>
                  </a:lnTo>
                  <a:lnTo>
                    <a:pt x="40" y="310"/>
                  </a:lnTo>
                  <a:lnTo>
                    <a:pt x="39" y="311"/>
                  </a:lnTo>
                  <a:lnTo>
                    <a:pt x="42" y="311"/>
                  </a:lnTo>
                  <a:lnTo>
                    <a:pt x="45" y="311"/>
                  </a:lnTo>
                  <a:lnTo>
                    <a:pt x="45" y="312"/>
                  </a:lnTo>
                  <a:lnTo>
                    <a:pt x="48" y="312"/>
                  </a:lnTo>
                  <a:lnTo>
                    <a:pt x="49" y="313"/>
                  </a:lnTo>
                  <a:lnTo>
                    <a:pt x="53" y="311"/>
                  </a:lnTo>
                  <a:lnTo>
                    <a:pt x="53" y="312"/>
                  </a:lnTo>
                  <a:lnTo>
                    <a:pt x="55" y="314"/>
                  </a:lnTo>
                  <a:lnTo>
                    <a:pt x="55" y="316"/>
                  </a:lnTo>
                  <a:lnTo>
                    <a:pt x="52" y="318"/>
                  </a:lnTo>
                  <a:lnTo>
                    <a:pt x="50" y="319"/>
                  </a:lnTo>
                  <a:lnTo>
                    <a:pt x="51" y="321"/>
                  </a:lnTo>
                  <a:lnTo>
                    <a:pt x="53" y="322"/>
                  </a:lnTo>
                  <a:lnTo>
                    <a:pt x="55" y="323"/>
                  </a:lnTo>
                  <a:lnTo>
                    <a:pt x="56" y="325"/>
                  </a:lnTo>
                  <a:lnTo>
                    <a:pt x="56" y="327"/>
                  </a:lnTo>
                  <a:lnTo>
                    <a:pt x="56" y="329"/>
                  </a:lnTo>
                  <a:lnTo>
                    <a:pt x="57" y="332"/>
                  </a:lnTo>
                  <a:lnTo>
                    <a:pt x="60" y="333"/>
                  </a:lnTo>
                  <a:lnTo>
                    <a:pt x="61" y="336"/>
                  </a:lnTo>
                  <a:lnTo>
                    <a:pt x="61" y="337"/>
                  </a:lnTo>
                  <a:lnTo>
                    <a:pt x="64" y="338"/>
                  </a:lnTo>
                  <a:lnTo>
                    <a:pt x="65" y="337"/>
                  </a:lnTo>
                  <a:lnTo>
                    <a:pt x="69" y="338"/>
                  </a:lnTo>
                  <a:lnTo>
                    <a:pt x="71" y="341"/>
                  </a:lnTo>
                  <a:lnTo>
                    <a:pt x="71" y="342"/>
                  </a:lnTo>
                  <a:lnTo>
                    <a:pt x="75" y="345"/>
                  </a:lnTo>
                  <a:lnTo>
                    <a:pt x="75" y="346"/>
                  </a:lnTo>
                  <a:lnTo>
                    <a:pt x="85" y="346"/>
                  </a:lnTo>
                  <a:lnTo>
                    <a:pt x="85" y="344"/>
                  </a:lnTo>
                  <a:lnTo>
                    <a:pt x="88" y="343"/>
                  </a:lnTo>
                  <a:lnTo>
                    <a:pt x="89" y="341"/>
                  </a:lnTo>
                  <a:lnTo>
                    <a:pt x="91" y="341"/>
                  </a:lnTo>
                  <a:lnTo>
                    <a:pt x="92" y="339"/>
                  </a:lnTo>
                  <a:lnTo>
                    <a:pt x="94" y="338"/>
                  </a:lnTo>
                  <a:lnTo>
                    <a:pt x="96" y="339"/>
                  </a:lnTo>
                  <a:lnTo>
                    <a:pt x="98" y="335"/>
                  </a:lnTo>
                  <a:lnTo>
                    <a:pt x="99" y="335"/>
                  </a:lnTo>
                  <a:lnTo>
                    <a:pt x="100" y="332"/>
                  </a:lnTo>
                  <a:lnTo>
                    <a:pt x="104" y="337"/>
                  </a:lnTo>
                  <a:lnTo>
                    <a:pt x="111" y="343"/>
                  </a:lnTo>
                  <a:lnTo>
                    <a:pt x="115" y="340"/>
                  </a:lnTo>
                  <a:lnTo>
                    <a:pt x="120" y="338"/>
                  </a:lnTo>
                  <a:lnTo>
                    <a:pt x="125" y="337"/>
                  </a:lnTo>
                  <a:lnTo>
                    <a:pt x="130" y="336"/>
                  </a:lnTo>
                  <a:lnTo>
                    <a:pt x="129" y="337"/>
                  </a:lnTo>
                  <a:lnTo>
                    <a:pt x="132" y="337"/>
                  </a:lnTo>
                  <a:lnTo>
                    <a:pt x="136" y="335"/>
                  </a:lnTo>
                  <a:lnTo>
                    <a:pt x="138" y="332"/>
                  </a:lnTo>
                  <a:lnTo>
                    <a:pt x="140" y="332"/>
                  </a:lnTo>
                  <a:lnTo>
                    <a:pt x="138" y="328"/>
                  </a:lnTo>
                  <a:lnTo>
                    <a:pt x="139" y="324"/>
                  </a:lnTo>
                  <a:lnTo>
                    <a:pt x="141" y="324"/>
                  </a:lnTo>
                  <a:lnTo>
                    <a:pt x="144" y="326"/>
                  </a:lnTo>
                  <a:lnTo>
                    <a:pt x="146" y="327"/>
                  </a:lnTo>
                  <a:lnTo>
                    <a:pt x="147" y="330"/>
                  </a:lnTo>
                  <a:lnTo>
                    <a:pt x="151" y="327"/>
                  </a:lnTo>
                  <a:lnTo>
                    <a:pt x="160" y="322"/>
                  </a:lnTo>
                  <a:lnTo>
                    <a:pt x="164" y="319"/>
                  </a:lnTo>
                  <a:lnTo>
                    <a:pt x="167" y="319"/>
                  </a:lnTo>
                  <a:lnTo>
                    <a:pt x="168" y="321"/>
                  </a:lnTo>
                  <a:lnTo>
                    <a:pt x="168" y="324"/>
                  </a:lnTo>
                  <a:lnTo>
                    <a:pt x="170" y="324"/>
                  </a:lnTo>
                  <a:lnTo>
                    <a:pt x="173" y="322"/>
                  </a:lnTo>
                  <a:lnTo>
                    <a:pt x="183" y="316"/>
                  </a:lnTo>
                  <a:lnTo>
                    <a:pt x="185" y="313"/>
                  </a:lnTo>
                  <a:lnTo>
                    <a:pt x="182" y="313"/>
                  </a:lnTo>
                  <a:lnTo>
                    <a:pt x="182" y="311"/>
                  </a:lnTo>
                  <a:lnTo>
                    <a:pt x="181" y="310"/>
                  </a:lnTo>
                  <a:lnTo>
                    <a:pt x="187" y="308"/>
                  </a:lnTo>
                  <a:lnTo>
                    <a:pt x="188" y="307"/>
                  </a:lnTo>
                  <a:lnTo>
                    <a:pt x="190" y="304"/>
                  </a:lnTo>
                  <a:lnTo>
                    <a:pt x="186" y="302"/>
                  </a:lnTo>
                  <a:lnTo>
                    <a:pt x="185" y="301"/>
                  </a:lnTo>
                  <a:lnTo>
                    <a:pt x="183" y="298"/>
                  </a:lnTo>
                  <a:lnTo>
                    <a:pt x="187" y="294"/>
                  </a:lnTo>
                  <a:lnTo>
                    <a:pt x="186" y="293"/>
                  </a:lnTo>
                  <a:lnTo>
                    <a:pt x="189" y="289"/>
                  </a:lnTo>
                  <a:lnTo>
                    <a:pt x="190" y="286"/>
                  </a:lnTo>
                  <a:lnTo>
                    <a:pt x="192" y="284"/>
                  </a:lnTo>
                  <a:lnTo>
                    <a:pt x="194" y="280"/>
                  </a:lnTo>
                  <a:lnTo>
                    <a:pt x="195" y="279"/>
                  </a:lnTo>
                  <a:lnTo>
                    <a:pt x="201" y="273"/>
                  </a:lnTo>
                  <a:lnTo>
                    <a:pt x="203" y="271"/>
                  </a:lnTo>
                  <a:lnTo>
                    <a:pt x="206" y="268"/>
                  </a:lnTo>
                  <a:lnTo>
                    <a:pt x="210" y="261"/>
                  </a:lnTo>
                  <a:lnTo>
                    <a:pt x="210" y="259"/>
                  </a:lnTo>
                  <a:lnTo>
                    <a:pt x="213" y="257"/>
                  </a:lnTo>
                  <a:lnTo>
                    <a:pt x="212" y="257"/>
                  </a:lnTo>
                  <a:lnTo>
                    <a:pt x="211" y="254"/>
                  </a:lnTo>
                  <a:lnTo>
                    <a:pt x="213" y="254"/>
                  </a:lnTo>
                  <a:lnTo>
                    <a:pt x="214" y="251"/>
                  </a:lnTo>
                  <a:lnTo>
                    <a:pt x="213" y="249"/>
                  </a:lnTo>
                  <a:lnTo>
                    <a:pt x="215" y="248"/>
                  </a:lnTo>
                  <a:lnTo>
                    <a:pt x="218" y="243"/>
                  </a:lnTo>
                  <a:lnTo>
                    <a:pt x="220" y="243"/>
                  </a:lnTo>
                  <a:lnTo>
                    <a:pt x="223" y="241"/>
                  </a:lnTo>
                  <a:lnTo>
                    <a:pt x="221" y="237"/>
                  </a:lnTo>
                  <a:lnTo>
                    <a:pt x="222" y="235"/>
                  </a:lnTo>
                  <a:lnTo>
                    <a:pt x="224" y="234"/>
                  </a:lnTo>
                  <a:lnTo>
                    <a:pt x="225" y="231"/>
                  </a:lnTo>
                  <a:lnTo>
                    <a:pt x="227" y="232"/>
                  </a:lnTo>
                  <a:lnTo>
                    <a:pt x="230" y="226"/>
                  </a:lnTo>
                  <a:lnTo>
                    <a:pt x="231" y="224"/>
                  </a:lnTo>
                  <a:lnTo>
                    <a:pt x="231" y="222"/>
                  </a:lnTo>
                  <a:lnTo>
                    <a:pt x="231" y="220"/>
                  </a:lnTo>
                  <a:lnTo>
                    <a:pt x="231" y="218"/>
                  </a:lnTo>
                  <a:lnTo>
                    <a:pt x="231" y="217"/>
                  </a:lnTo>
                  <a:lnTo>
                    <a:pt x="233" y="210"/>
                  </a:lnTo>
                  <a:lnTo>
                    <a:pt x="234" y="208"/>
                  </a:lnTo>
                  <a:lnTo>
                    <a:pt x="243" y="213"/>
                  </a:lnTo>
                  <a:lnTo>
                    <a:pt x="244" y="214"/>
                  </a:lnTo>
                  <a:lnTo>
                    <a:pt x="247" y="221"/>
                  </a:lnTo>
                  <a:lnTo>
                    <a:pt x="261" y="226"/>
                  </a:lnTo>
                  <a:lnTo>
                    <a:pt x="263" y="225"/>
                  </a:lnTo>
                  <a:lnTo>
                    <a:pt x="266" y="220"/>
                  </a:lnTo>
                  <a:lnTo>
                    <a:pt x="269" y="218"/>
                  </a:lnTo>
                  <a:lnTo>
                    <a:pt x="269" y="216"/>
                  </a:lnTo>
                  <a:lnTo>
                    <a:pt x="272" y="209"/>
                  </a:lnTo>
                  <a:lnTo>
                    <a:pt x="272" y="206"/>
                  </a:lnTo>
                  <a:lnTo>
                    <a:pt x="275" y="202"/>
                  </a:lnTo>
                  <a:lnTo>
                    <a:pt x="275" y="201"/>
                  </a:lnTo>
                  <a:lnTo>
                    <a:pt x="278" y="201"/>
                  </a:lnTo>
                  <a:lnTo>
                    <a:pt x="279" y="198"/>
                  </a:lnTo>
                  <a:lnTo>
                    <a:pt x="278" y="198"/>
                  </a:lnTo>
                  <a:lnTo>
                    <a:pt x="280" y="192"/>
                  </a:lnTo>
                  <a:lnTo>
                    <a:pt x="282" y="191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3" y="186"/>
                  </a:lnTo>
                  <a:lnTo>
                    <a:pt x="284" y="185"/>
                  </a:lnTo>
                  <a:lnTo>
                    <a:pt x="285" y="182"/>
                  </a:lnTo>
                  <a:lnTo>
                    <a:pt x="295" y="192"/>
                  </a:lnTo>
                  <a:lnTo>
                    <a:pt x="299" y="184"/>
                  </a:lnTo>
                  <a:lnTo>
                    <a:pt x="302" y="179"/>
                  </a:lnTo>
                  <a:lnTo>
                    <a:pt x="304" y="177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7"/>
                  </a:lnTo>
                  <a:lnTo>
                    <a:pt x="310" y="175"/>
                  </a:lnTo>
                  <a:lnTo>
                    <a:pt x="311" y="173"/>
                  </a:lnTo>
                  <a:lnTo>
                    <a:pt x="312" y="171"/>
                  </a:lnTo>
                  <a:lnTo>
                    <a:pt x="314" y="169"/>
                  </a:lnTo>
                  <a:lnTo>
                    <a:pt x="316" y="171"/>
                  </a:lnTo>
                  <a:lnTo>
                    <a:pt x="318" y="168"/>
                  </a:lnTo>
                  <a:lnTo>
                    <a:pt x="320" y="165"/>
                  </a:lnTo>
                  <a:lnTo>
                    <a:pt x="319" y="164"/>
                  </a:lnTo>
                  <a:lnTo>
                    <a:pt x="323" y="159"/>
                  </a:lnTo>
                  <a:lnTo>
                    <a:pt x="326" y="156"/>
                  </a:lnTo>
                  <a:lnTo>
                    <a:pt x="327" y="155"/>
                  </a:lnTo>
                  <a:lnTo>
                    <a:pt x="329" y="153"/>
                  </a:lnTo>
                  <a:lnTo>
                    <a:pt x="329" y="152"/>
                  </a:lnTo>
                  <a:lnTo>
                    <a:pt x="331" y="151"/>
                  </a:lnTo>
                  <a:lnTo>
                    <a:pt x="329" y="148"/>
                  </a:lnTo>
                  <a:lnTo>
                    <a:pt x="331" y="144"/>
                  </a:lnTo>
                  <a:lnTo>
                    <a:pt x="332" y="142"/>
                  </a:lnTo>
                  <a:lnTo>
                    <a:pt x="330" y="141"/>
                  </a:lnTo>
                  <a:lnTo>
                    <a:pt x="333" y="138"/>
                  </a:lnTo>
                  <a:lnTo>
                    <a:pt x="335" y="135"/>
                  </a:lnTo>
                  <a:lnTo>
                    <a:pt x="336" y="131"/>
                  </a:lnTo>
                  <a:lnTo>
                    <a:pt x="335" y="130"/>
                  </a:lnTo>
                  <a:lnTo>
                    <a:pt x="336" y="128"/>
                  </a:lnTo>
                  <a:lnTo>
                    <a:pt x="335" y="126"/>
                  </a:lnTo>
                  <a:lnTo>
                    <a:pt x="336" y="125"/>
                  </a:lnTo>
                  <a:lnTo>
                    <a:pt x="336" y="120"/>
                  </a:lnTo>
                  <a:lnTo>
                    <a:pt x="343" y="126"/>
                  </a:lnTo>
                  <a:lnTo>
                    <a:pt x="351" y="132"/>
                  </a:lnTo>
                  <a:lnTo>
                    <a:pt x="361" y="140"/>
                  </a:lnTo>
                  <a:lnTo>
                    <a:pt x="376" y="153"/>
                  </a:lnTo>
                  <a:lnTo>
                    <a:pt x="378" y="150"/>
                  </a:lnTo>
                  <a:lnTo>
                    <a:pt x="379" y="146"/>
                  </a:lnTo>
                  <a:lnTo>
                    <a:pt x="381" y="143"/>
                  </a:lnTo>
                  <a:lnTo>
                    <a:pt x="383" y="138"/>
                  </a:lnTo>
                  <a:lnTo>
                    <a:pt x="385" y="135"/>
                  </a:lnTo>
                  <a:lnTo>
                    <a:pt x="382" y="133"/>
                  </a:lnTo>
                  <a:lnTo>
                    <a:pt x="383" y="131"/>
                  </a:lnTo>
                  <a:lnTo>
                    <a:pt x="382" y="129"/>
                  </a:lnTo>
                  <a:lnTo>
                    <a:pt x="384" y="128"/>
                  </a:lnTo>
                  <a:lnTo>
                    <a:pt x="382" y="125"/>
                  </a:lnTo>
                  <a:lnTo>
                    <a:pt x="379" y="124"/>
                  </a:lnTo>
                  <a:lnTo>
                    <a:pt x="379" y="122"/>
                  </a:lnTo>
                  <a:lnTo>
                    <a:pt x="379" y="118"/>
                  </a:lnTo>
                  <a:lnTo>
                    <a:pt x="375" y="117"/>
                  </a:lnTo>
                  <a:lnTo>
                    <a:pt x="376" y="115"/>
                  </a:lnTo>
                  <a:lnTo>
                    <a:pt x="374" y="114"/>
                  </a:lnTo>
                  <a:lnTo>
                    <a:pt x="374" y="113"/>
                  </a:lnTo>
                  <a:lnTo>
                    <a:pt x="373" y="112"/>
                  </a:lnTo>
                  <a:lnTo>
                    <a:pt x="373" y="110"/>
                  </a:lnTo>
                  <a:lnTo>
                    <a:pt x="376" y="110"/>
                  </a:lnTo>
                  <a:lnTo>
                    <a:pt x="376" y="108"/>
                  </a:lnTo>
                  <a:lnTo>
                    <a:pt x="376" y="106"/>
                  </a:lnTo>
                  <a:lnTo>
                    <a:pt x="373" y="105"/>
                  </a:lnTo>
                  <a:lnTo>
                    <a:pt x="372" y="107"/>
                  </a:lnTo>
                  <a:lnTo>
                    <a:pt x="369" y="107"/>
                  </a:lnTo>
                  <a:lnTo>
                    <a:pt x="368" y="108"/>
                  </a:lnTo>
                  <a:lnTo>
                    <a:pt x="366" y="106"/>
                  </a:lnTo>
                  <a:lnTo>
                    <a:pt x="365" y="107"/>
                  </a:lnTo>
                  <a:lnTo>
                    <a:pt x="363" y="107"/>
                  </a:lnTo>
                  <a:lnTo>
                    <a:pt x="361" y="103"/>
                  </a:lnTo>
                  <a:lnTo>
                    <a:pt x="357" y="99"/>
                  </a:lnTo>
                  <a:lnTo>
                    <a:pt x="354" y="99"/>
                  </a:lnTo>
                  <a:lnTo>
                    <a:pt x="350" y="97"/>
                  </a:lnTo>
                  <a:lnTo>
                    <a:pt x="349" y="97"/>
                  </a:lnTo>
                  <a:lnTo>
                    <a:pt x="348" y="99"/>
                  </a:lnTo>
                  <a:lnTo>
                    <a:pt x="346" y="99"/>
                  </a:lnTo>
                  <a:lnTo>
                    <a:pt x="346" y="100"/>
                  </a:lnTo>
                  <a:lnTo>
                    <a:pt x="343" y="103"/>
                  </a:lnTo>
                  <a:lnTo>
                    <a:pt x="342" y="105"/>
                  </a:lnTo>
                  <a:lnTo>
                    <a:pt x="336" y="103"/>
                  </a:lnTo>
                  <a:lnTo>
                    <a:pt x="335" y="104"/>
                  </a:lnTo>
                  <a:lnTo>
                    <a:pt x="333" y="105"/>
                  </a:lnTo>
                  <a:lnTo>
                    <a:pt x="334" y="106"/>
                  </a:lnTo>
                  <a:lnTo>
                    <a:pt x="330" y="104"/>
                  </a:lnTo>
                  <a:lnTo>
                    <a:pt x="330" y="107"/>
                  </a:lnTo>
                  <a:lnTo>
                    <a:pt x="332" y="108"/>
                  </a:lnTo>
                  <a:lnTo>
                    <a:pt x="331" y="109"/>
                  </a:lnTo>
                  <a:lnTo>
                    <a:pt x="329" y="108"/>
                  </a:lnTo>
                  <a:lnTo>
                    <a:pt x="328" y="109"/>
                  </a:lnTo>
                  <a:lnTo>
                    <a:pt x="330" y="112"/>
                  </a:lnTo>
                  <a:lnTo>
                    <a:pt x="328" y="112"/>
                  </a:lnTo>
                  <a:lnTo>
                    <a:pt x="327" y="115"/>
                  </a:lnTo>
                  <a:lnTo>
                    <a:pt x="324" y="114"/>
                  </a:lnTo>
                  <a:lnTo>
                    <a:pt x="323" y="114"/>
                  </a:lnTo>
                  <a:lnTo>
                    <a:pt x="319" y="114"/>
                  </a:lnTo>
                  <a:lnTo>
                    <a:pt x="317" y="113"/>
                  </a:lnTo>
                  <a:lnTo>
                    <a:pt x="314" y="112"/>
                  </a:lnTo>
                  <a:lnTo>
                    <a:pt x="311" y="113"/>
                  </a:lnTo>
                  <a:lnTo>
                    <a:pt x="309" y="112"/>
                  </a:lnTo>
                  <a:lnTo>
                    <a:pt x="303" y="108"/>
                  </a:lnTo>
                  <a:lnTo>
                    <a:pt x="303" y="106"/>
                  </a:lnTo>
                  <a:lnTo>
                    <a:pt x="306" y="106"/>
                  </a:lnTo>
                  <a:lnTo>
                    <a:pt x="305" y="104"/>
                  </a:lnTo>
                  <a:lnTo>
                    <a:pt x="303" y="105"/>
                  </a:lnTo>
                  <a:lnTo>
                    <a:pt x="300" y="104"/>
                  </a:lnTo>
                  <a:lnTo>
                    <a:pt x="301" y="106"/>
                  </a:lnTo>
                  <a:lnTo>
                    <a:pt x="298" y="108"/>
                  </a:lnTo>
                  <a:lnTo>
                    <a:pt x="299" y="111"/>
                  </a:lnTo>
                  <a:lnTo>
                    <a:pt x="297" y="110"/>
                  </a:lnTo>
                  <a:lnTo>
                    <a:pt x="295" y="114"/>
                  </a:lnTo>
                  <a:lnTo>
                    <a:pt x="293" y="115"/>
                  </a:lnTo>
                  <a:lnTo>
                    <a:pt x="291" y="118"/>
                  </a:lnTo>
                  <a:lnTo>
                    <a:pt x="290" y="118"/>
                  </a:lnTo>
                  <a:lnTo>
                    <a:pt x="288" y="122"/>
                  </a:lnTo>
                  <a:lnTo>
                    <a:pt x="288" y="123"/>
                  </a:lnTo>
                  <a:lnTo>
                    <a:pt x="283" y="120"/>
                  </a:lnTo>
                  <a:lnTo>
                    <a:pt x="279" y="120"/>
                  </a:lnTo>
                  <a:lnTo>
                    <a:pt x="275" y="124"/>
                  </a:lnTo>
                  <a:lnTo>
                    <a:pt x="275" y="126"/>
                  </a:lnTo>
                  <a:lnTo>
                    <a:pt x="273" y="126"/>
                  </a:lnTo>
                  <a:lnTo>
                    <a:pt x="270" y="129"/>
                  </a:lnTo>
                  <a:lnTo>
                    <a:pt x="270" y="128"/>
                  </a:lnTo>
                  <a:lnTo>
                    <a:pt x="268" y="130"/>
                  </a:lnTo>
                  <a:lnTo>
                    <a:pt x="265" y="131"/>
                  </a:lnTo>
                  <a:lnTo>
                    <a:pt x="265" y="133"/>
                  </a:lnTo>
                  <a:lnTo>
                    <a:pt x="262" y="135"/>
                  </a:lnTo>
                  <a:lnTo>
                    <a:pt x="262" y="137"/>
                  </a:lnTo>
                  <a:lnTo>
                    <a:pt x="260" y="137"/>
                  </a:lnTo>
                  <a:lnTo>
                    <a:pt x="258" y="138"/>
                  </a:lnTo>
                  <a:lnTo>
                    <a:pt x="257" y="139"/>
                  </a:lnTo>
                  <a:lnTo>
                    <a:pt x="256" y="139"/>
                  </a:lnTo>
                  <a:lnTo>
                    <a:pt x="252" y="144"/>
                  </a:lnTo>
                  <a:lnTo>
                    <a:pt x="248" y="147"/>
                  </a:lnTo>
                  <a:lnTo>
                    <a:pt x="246" y="147"/>
                  </a:lnTo>
                  <a:lnTo>
                    <a:pt x="246" y="139"/>
                  </a:lnTo>
                  <a:lnTo>
                    <a:pt x="247" y="132"/>
                  </a:lnTo>
                  <a:lnTo>
                    <a:pt x="247" y="113"/>
                  </a:lnTo>
                  <a:lnTo>
                    <a:pt x="247" y="94"/>
                  </a:lnTo>
                  <a:lnTo>
                    <a:pt x="217" y="94"/>
                  </a:lnTo>
                  <a:lnTo>
                    <a:pt x="182" y="94"/>
                  </a:lnTo>
                  <a:lnTo>
                    <a:pt x="166" y="94"/>
                  </a:lnTo>
                  <a:lnTo>
                    <a:pt x="166" y="73"/>
                  </a:lnTo>
                  <a:lnTo>
                    <a:pt x="166" y="49"/>
                  </a:lnTo>
                  <a:lnTo>
                    <a:pt x="166" y="31"/>
                  </a:lnTo>
                  <a:lnTo>
                    <a:pt x="166" y="19"/>
                  </a:lnTo>
                  <a:lnTo>
                    <a:pt x="166" y="18"/>
                  </a:lnTo>
                  <a:lnTo>
                    <a:pt x="166" y="0"/>
                  </a:lnTo>
                  <a:lnTo>
                    <a:pt x="162" y="3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67826">
              <a:extLst>
                <a:ext uri="{FF2B5EF4-FFF2-40B4-BE49-F238E27FC236}">
                  <a16:creationId xmlns:a16="http://schemas.microsoft.com/office/drawing/2014/main" id="{2BCBF1C7-4392-AD52-34F9-FFE3C2597F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1851" y="1374775"/>
              <a:ext cx="649288" cy="446088"/>
            </a:xfrm>
            <a:custGeom>
              <a:avLst/>
              <a:gdLst>
                <a:gd name="T0" fmla="*/ 147 w 409"/>
                <a:gd name="T1" fmla="*/ 19 h 281"/>
                <a:gd name="T2" fmla="*/ 108 w 409"/>
                <a:gd name="T3" fmla="*/ 58 h 281"/>
                <a:gd name="T4" fmla="*/ 108 w 409"/>
                <a:gd name="T5" fmla="*/ 74 h 281"/>
                <a:gd name="T6" fmla="*/ 133 w 409"/>
                <a:gd name="T7" fmla="*/ 68 h 281"/>
                <a:gd name="T8" fmla="*/ 169 w 409"/>
                <a:gd name="T9" fmla="*/ 69 h 281"/>
                <a:gd name="T10" fmla="*/ 219 w 409"/>
                <a:gd name="T11" fmla="*/ 73 h 281"/>
                <a:gd name="T12" fmla="*/ 182 w 409"/>
                <a:gd name="T13" fmla="*/ 81 h 281"/>
                <a:gd name="T14" fmla="*/ 150 w 409"/>
                <a:gd name="T15" fmla="*/ 99 h 281"/>
                <a:gd name="T16" fmla="*/ 131 w 409"/>
                <a:gd name="T17" fmla="*/ 86 h 281"/>
                <a:gd name="T18" fmla="*/ 70 w 409"/>
                <a:gd name="T19" fmla="*/ 120 h 281"/>
                <a:gd name="T20" fmla="*/ 51 w 409"/>
                <a:gd name="T21" fmla="*/ 142 h 281"/>
                <a:gd name="T22" fmla="*/ 35 w 409"/>
                <a:gd name="T23" fmla="*/ 149 h 281"/>
                <a:gd name="T24" fmla="*/ 6 w 409"/>
                <a:gd name="T25" fmla="*/ 172 h 281"/>
                <a:gd name="T26" fmla="*/ 15 w 409"/>
                <a:gd name="T27" fmla="*/ 173 h 281"/>
                <a:gd name="T28" fmla="*/ 3 w 409"/>
                <a:gd name="T29" fmla="*/ 219 h 281"/>
                <a:gd name="T30" fmla="*/ 8 w 409"/>
                <a:gd name="T31" fmla="*/ 248 h 281"/>
                <a:gd name="T32" fmla="*/ 15 w 409"/>
                <a:gd name="T33" fmla="*/ 240 h 281"/>
                <a:gd name="T34" fmla="*/ 20 w 409"/>
                <a:gd name="T35" fmla="*/ 240 h 281"/>
                <a:gd name="T36" fmla="*/ 29 w 409"/>
                <a:gd name="T37" fmla="*/ 259 h 281"/>
                <a:gd name="T38" fmla="*/ 40 w 409"/>
                <a:gd name="T39" fmla="*/ 277 h 281"/>
                <a:gd name="T40" fmla="*/ 57 w 409"/>
                <a:gd name="T41" fmla="*/ 276 h 281"/>
                <a:gd name="T42" fmla="*/ 67 w 409"/>
                <a:gd name="T43" fmla="*/ 262 h 281"/>
                <a:gd name="T44" fmla="*/ 75 w 409"/>
                <a:gd name="T45" fmla="*/ 256 h 281"/>
                <a:gd name="T46" fmla="*/ 85 w 409"/>
                <a:gd name="T47" fmla="*/ 253 h 281"/>
                <a:gd name="T48" fmla="*/ 97 w 409"/>
                <a:gd name="T49" fmla="*/ 248 h 281"/>
                <a:gd name="T50" fmla="*/ 108 w 409"/>
                <a:gd name="T51" fmla="*/ 237 h 281"/>
                <a:gd name="T52" fmla="*/ 118 w 409"/>
                <a:gd name="T53" fmla="*/ 217 h 281"/>
                <a:gd name="T54" fmla="*/ 125 w 409"/>
                <a:gd name="T55" fmla="*/ 206 h 281"/>
                <a:gd name="T56" fmla="*/ 137 w 409"/>
                <a:gd name="T57" fmla="*/ 186 h 281"/>
                <a:gd name="T58" fmla="*/ 146 w 409"/>
                <a:gd name="T59" fmla="*/ 184 h 281"/>
                <a:gd name="T60" fmla="*/ 156 w 409"/>
                <a:gd name="T61" fmla="*/ 161 h 281"/>
                <a:gd name="T62" fmla="*/ 169 w 409"/>
                <a:gd name="T63" fmla="*/ 159 h 281"/>
                <a:gd name="T64" fmla="*/ 179 w 409"/>
                <a:gd name="T65" fmla="*/ 158 h 281"/>
                <a:gd name="T66" fmla="*/ 187 w 409"/>
                <a:gd name="T67" fmla="*/ 166 h 281"/>
                <a:gd name="T68" fmla="*/ 207 w 409"/>
                <a:gd name="T69" fmla="*/ 170 h 281"/>
                <a:gd name="T70" fmla="*/ 200 w 409"/>
                <a:gd name="T71" fmla="*/ 143 h 281"/>
                <a:gd name="T72" fmla="*/ 226 w 409"/>
                <a:gd name="T73" fmla="*/ 151 h 281"/>
                <a:gd name="T74" fmla="*/ 241 w 409"/>
                <a:gd name="T75" fmla="*/ 137 h 281"/>
                <a:gd name="T76" fmla="*/ 253 w 409"/>
                <a:gd name="T77" fmla="*/ 143 h 281"/>
                <a:gd name="T78" fmla="*/ 285 w 409"/>
                <a:gd name="T79" fmla="*/ 130 h 281"/>
                <a:gd name="T80" fmla="*/ 301 w 409"/>
                <a:gd name="T81" fmla="*/ 121 h 281"/>
                <a:gd name="T82" fmla="*/ 326 w 409"/>
                <a:gd name="T83" fmla="*/ 111 h 281"/>
                <a:gd name="T84" fmla="*/ 342 w 409"/>
                <a:gd name="T85" fmla="*/ 102 h 281"/>
                <a:gd name="T86" fmla="*/ 349 w 409"/>
                <a:gd name="T87" fmla="*/ 87 h 281"/>
                <a:gd name="T88" fmla="*/ 375 w 409"/>
                <a:gd name="T89" fmla="*/ 94 h 281"/>
                <a:gd name="T90" fmla="*/ 396 w 409"/>
                <a:gd name="T91" fmla="*/ 88 h 281"/>
                <a:gd name="T92" fmla="*/ 407 w 409"/>
                <a:gd name="T93" fmla="*/ 75 h 281"/>
                <a:gd name="T94" fmla="*/ 371 w 409"/>
                <a:gd name="T95" fmla="*/ 73 h 281"/>
                <a:gd name="T96" fmla="*/ 387 w 409"/>
                <a:gd name="T97" fmla="*/ 58 h 281"/>
                <a:gd name="T98" fmla="*/ 370 w 409"/>
                <a:gd name="T99" fmla="*/ 36 h 281"/>
                <a:gd name="T100" fmla="*/ 343 w 409"/>
                <a:gd name="T101" fmla="*/ 37 h 281"/>
                <a:gd name="T102" fmla="*/ 335 w 409"/>
                <a:gd name="T103" fmla="*/ 22 h 281"/>
                <a:gd name="T104" fmla="*/ 304 w 409"/>
                <a:gd name="T105" fmla="*/ 36 h 281"/>
                <a:gd name="T106" fmla="*/ 276 w 409"/>
                <a:gd name="T107" fmla="*/ 35 h 281"/>
                <a:gd name="T108" fmla="*/ 249 w 409"/>
                <a:gd name="T109" fmla="*/ 24 h 281"/>
                <a:gd name="T110" fmla="*/ 230 w 409"/>
                <a:gd name="T111" fmla="*/ 30 h 281"/>
                <a:gd name="T112" fmla="*/ 216 w 409"/>
                <a:gd name="T113" fmla="*/ 23 h 281"/>
                <a:gd name="T114" fmla="*/ 202 w 409"/>
                <a:gd name="T115" fmla="*/ 14 h 281"/>
                <a:gd name="T116" fmla="*/ 179 w 409"/>
                <a:gd name="T117" fmla="*/ 2 h 281"/>
                <a:gd name="T118" fmla="*/ 93 w 409"/>
                <a:gd name="T119" fmla="*/ 244 h 281"/>
                <a:gd name="T120" fmla="*/ 394 w 409"/>
                <a:gd name="T121" fmla="*/ 79 h 281"/>
                <a:gd name="T122" fmla="*/ 286 w 409"/>
                <a:gd name="T123" fmla="*/ 12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9" h="281">
                  <a:moveTo>
                    <a:pt x="160" y="2"/>
                  </a:moveTo>
                  <a:lnTo>
                    <a:pt x="157" y="10"/>
                  </a:lnTo>
                  <a:lnTo>
                    <a:pt x="152" y="14"/>
                  </a:lnTo>
                  <a:lnTo>
                    <a:pt x="150" y="18"/>
                  </a:lnTo>
                  <a:lnTo>
                    <a:pt x="150" y="19"/>
                  </a:lnTo>
                  <a:lnTo>
                    <a:pt x="150" y="20"/>
                  </a:lnTo>
                  <a:lnTo>
                    <a:pt x="150" y="21"/>
                  </a:lnTo>
                  <a:lnTo>
                    <a:pt x="150" y="22"/>
                  </a:lnTo>
                  <a:lnTo>
                    <a:pt x="150" y="23"/>
                  </a:lnTo>
                  <a:lnTo>
                    <a:pt x="149" y="24"/>
                  </a:lnTo>
                  <a:lnTo>
                    <a:pt x="149" y="25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50" y="26"/>
                  </a:lnTo>
                  <a:lnTo>
                    <a:pt x="151" y="27"/>
                  </a:lnTo>
                  <a:lnTo>
                    <a:pt x="150" y="27"/>
                  </a:lnTo>
                  <a:lnTo>
                    <a:pt x="149" y="27"/>
                  </a:lnTo>
                  <a:lnTo>
                    <a:pt x="148" y="27"/>
                  </a:lnTo>
                  <a:lnTo>
                    <a:pt x="147" y="27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46" y="28"/>
                  </a:lnTo>
                  <a:lnTo>
                    <a:pt x="147" y="28"/>
                  </a:lnTo>
                  <a:lnTo>
                    <a:pt x="146" y="28"/>
                  </a:lnTo>
                  <a:lnTo>
                    <a:pt x="146" y="27"/>
                  </a:lnTo>
                  <a:lnTo>
                    <a:pt x="146" y="26"/>
                  </a:lnTo>
                  <a:lnTo>
                    <a:pt x="147" y="25"/>
                  </a:lnTo>
                  <a:lnTo>
                    <a:pt x="147" y="24"/>
                  </a:lnTo>
                  <a:lnTo>
                    <a:pt x="147" y="23"/>
                  </a:lnTo>
                  <a:lnTo>
                    <a:pt x="148" y="23"/>
                  </a:lnTo>
                  <a:lnTo>
                    <a:pt x="149" y="23"/>
                  </a:lnTo>
                  <a:lnTo>
                    <a:pt x="149" y="22"/>
                  </a:lnTo>
                  <a:lnTo>
                    <a:pt x="149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8" y="19"/>
                  </a:lnTo>
                  <a:lnTo>
                    <a:pt x="147" y="19"/>
                  </a:lnTo>
                  <a:lnTo>
                    <a:pt x="147" y="19"/>
                  </a:lnTo>
                  <a:lnTo>
                    <a:pt x="147" y="20"/>
                  </a:lnTo>
                  <a:lnTo>
                    <a:pt x="146" y="20"/>
                  </a:lnTo>
                  <a:lnTo>
                    <a:pt x="146" y="21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4" y="22"/>
                  </a:lnTo>
                  <a:lnTo>
                    <a:pt x="144" y="23"/>
                  </a:lnTo>
                  <a:lnTo>
                    <a:pt x="143" y="23"/>
                  </a:lnTo>
                  <a:lnTo>
                    <a:pt x="142" y="23"/>
                  </a:lnTo>
                  <a:lnTo>
                    <a:pt x="142" y="24"/>
                  </a:lnTo>
                  <a:lnTo>
                    <a:pt x="142" y="25"/>
                  </a:lnTo>
                  <a:lnTo>
                    <a:pt x="142" y="26"/>
                  </a:lnTo>
                  <a:lnTo>
                    <a:pt x="142" y="27"/>
                  </a:lnTo>
                  <a:lnTo>
                    <a:pt x="141" y="27"/>
                  </a:lnTo>
                  <a:lnTo>
                    <a:pt x="141" y="28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8" y="28"/>
                  </a:lnTo>
                  <a:lnTo>
                    <a:pt x="137" y="29"/>
                  </a:lnTo>
                  <a:lnTo>
                    <a:pt x="137" y="30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8" y="32"/>
                  </a:lnTo>
                  <a:lnTo>
                    <a:pt x="137" y="36"/>
                  </a:lnTo>
                  <a:lnTo>
                    <a:pt x="134" y="37"/>
                  </a:lnTo>
                  <a:lnTo>
                    <a:pt x="134" y="38"/>
                  </a:lnTo>
                  <a:lnTo>
                    <a:pt x="133" y="38"/>
                  </a:lnTo>
                  <a:lnTo>
                    <a:pt x="128" y="43"/>
                  </a:lnTo>
                  <a:lnTo>
                    <a:pt x="128" y="44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5" y="45"/>
                  </a:lnTo>
                  <a:lnTo>
                    <a:pt x="121" y="47"/>
                  </a:lnTo>
                  <a:lnTo>
                    <a:pt x="121" y="49"/>
                  </a:lnTo>
                  <a:lnTo>
                    <a:pt x="118" y="53"/>
                  </a:lnTo>
                  <a:lnTo>
                    <a:pt x="117" y="53"/>
                  </a:lnTo>
                  <a:lnTo>
                    <a:pt x="107" y="58"/>
                  </a:lnTo>
                  <a:lnTo>
                    <a:pt x="107" y="58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09" y="58"/>
                  </a:lnTo>
                  <a:lnTo>
                    <a:pt x="109" y="59"/>
                  </a:lnTo>
                  <a:lnTo>
                    <a:pt x="108" y="59"/>
                  </a:lnTo>
                  <a:lnTo>
                    <a:pt x="107" y="59"/>
                  </a:lnTo>
                  <a:lnTo>
                    <a:pt x="107" y="60"/>
                  </a:lnTo>
                  <a:lnTo>
                    <a:pt x="107" y="61"/>
                  </a:lnTo>
                  <a:lnTo>
                    <a:pt x="106" y="61"/>
                  </a:lnTo>
                  <a:lnTo>
                    <a:pt x="103" y="63"/>
                  </a:lnTo>
                  <a:lnTo>
                    <a:pt x="102" y="64"/>
                  </a:lnTo>
                  <a:lnTo>
                    <a:pt x="101" y="64"/>
                  </a:lnTo>
                  <a:lnTo>
                    <a:pt x="101" y="65"/>
                  </a:lnTo>
                  <a:lnTo>
                    <a:pt x="100" y="65"/>
                  </a:lnTo>
                  <a:lnTo>
                    <a:pt x="100" y="66"/>
                  </a:lnTo>
                  <a:lnTo>
                    <a:pt x="100" y="67"/>
                  </a:lnTo>
                  <a:lnTo>
                    <a:pt x="100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9"/>
                  </a:lnTo>
                  <a:lnTo>
                    <a:pt x="99" y="71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100" y="75"/>
                  </a:lnTo>
                  <a:lnTo>
                    <a:pt x="101" y="75"/>
                  </a:lnTo>
                  <a:lnTo>
                    <a:pt x="101" y="74"/>
                  </a:lnTo>
                  <a:lnTo>
                    <a:pt x="102" y="74"/>
                  </a:lnTo>
                  <a:lnTo>
                    <a:pt x="103" y="74"/>
                  </a:lnTo>
                  <a:lnTo>
                    <a:pt x="104" y="74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7" y="72"/>
                  </a:lnTo>
                  <a:lnTo>
                    <a:pt x="107" y="73"/>
                  </a:lnTo>
                  <a:lnTo>
                    <a:pt x="107" y="73"/>
                  </a:lnTo>
                  <a:lnTo>
                    <a:pt x="108" y="73"/>
                  </a:lnTo>
                  <a:lnTo>
                    <a:pt x="108" y="74"/>
                  </a:lnTo>
                  <a:lnTo>
                    <a:pt x="109" y="75"/>
                  </a:lnTo>
                  <a:lnTo>
                    <a:pt x="112" y="76"/>
                  </a:lnTo>
                  <a:lnTo>
                    <a:pt x="112" y="79"/>
                  </a:lnTo>
                  <a:lnTo>
                    <a:pt x="113" y="79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5" y="78"/>
                  </a:lnTo>
                  <a:lnTo>
                    <a:pt x="115" y="77"/>
                  </a:lnTo>
                  <a:lnTo>
                    <a:pt x="115" y="77"/>
                  </a:lnTo>
                  <a:lnTo>
                    <a:pt x="116" y="77"/>
                  </a:lnTo>
                  <a:lnTo>
                    <a:pt x="117" y="77"/>
                  </a:lnTo>
                  <a:lnTo>
                    <a:pt x="116" y="74"/>
                  </a:lnTo>
                  <a:lnTo>
                    <a:pt x="117" y="73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7" y="72"/>
                  </a:lnTo>
                  <a:lnTo>
                    <a:pt x="117" y="71"/>
                  </a:lnTo>
                  <a:lnTo>
                    <a:pt x="118" y="71"/>
                  </a:lnTo>
                  <a:lnTo>
                    <a:pt x="118" y="70"/>
                  </a:lnTo>
                  <a:lnTo>
                    <a:pt x="118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4" y="68"/>
                  </a:lnTo>
                  <a:lnTo>
                    <a:pt x="125" y="68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8" y="67"/>
                  </a:lnTo>
                  <a:lnTo>
                    <a:pt x="129" y="67"/>
                  </a:lnTo>
                  <a:lnTo>
                    <a:pt x="130" y="67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3" y="68"/>
                  </a:lnTo>
                  <a:lnTo>
                    <a:pt x="133" y="68"/>
                  </a:lnTo>
                  <a:lnTo>
                    <a:pt x="133" y="68"/>
                  </a:lnTo>
                  <a:lnTo>
                    <a:pt x="134" y="68"/>
                  </a:lnTo>
                  <a:lnTo>
                    <a:pt x="134" y="68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42" y="71"/>
                  </a:lnTo>
                  <a:lnTo>
                    <a:pt x="142" y="70"/>
                  </a:lnTo>
                  <a:lnTo>
                    <a:pt x="143" y="70"/>
                  </a:lnTo>
                  <a:lnTo>
                    <a:pt x="144" y="70"/>
                  </a:lnTo>
                  <a:lnTo>
                    <a:pt x="145" y="69"/>
                  </a:lnTo>
                  <a:lnTo>
                    <a:pt x="145" y="70"/>
                  </a:lnTo>
                  <a:lnTo>
                    <a:pt x="146" y="70"/>
                  </a:lnTo>
                  <a:lnTo>
                    <a:pt x="147" y="69"/>
                  </a:lnTo>
                  <a:lnTo>
                    <a:pt x="147" y="68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53" y="70"/>
                  </a:lnTo>
                  <a:lnTo>
                    <a:pt x="153" y="69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5" y="68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9" y="68"/>
                  </a:lnTo>
                  <a:lnTo>
                    <a:pt x="160" y="68"/>
                  </a:lnTo>
                  <a:lnTo>
                    <a:pt x="160" y="68"/>
                  </a:lnTo>
                  <a:lnTo>
                    <a:pt x="161" y="68"/>
                  </a:lnTo>
                  <a:lnTo>
                    <a:pt x="161" y="67"/>
                  </a:lnTo>
                  <a:lnTo>
                    <a:pt x="162" y="67"/>
                  </a:lnTo>
                  <a:lnTo>
                    <a:pt x="163" y="67"/>
                  </a:lnTo>
                  <a:lnTo>
                    <a:pt x="164" y="67"/>
                  </a:lnTo>
                  <a:lnTo>
                    <a:pt x="165" y="67"/>
                  </a:lnTo>
                  <a:lnTo>
                    <a:pt x="167" y="67"/>
                  </a:lnTo>
                  <a:lnTo>
                    <a:pt x="168" y="67"/>
                  </a:lnTo>
                  <a:lnTo>
                    <a:pt x="169" y="67"/>
                  </a:lnTo>
                  <a:lnTo>
                    <a:pt x="168" y="68"/>
                  </a:lnTo>
                  <a:lnTo>
                    <a:pt x="169" y="69"/>
                  </a:lnTo>
                  <a:lnTo>
                    <a:pt x="172" y="68"/>
                  </a:lnTo>
                  <a:lnTo>
                    <a:pt x="173" y="68"/>
                  </a:lnTo>
                  <a:lnTo>
                    <a:pt x="173" y="68"/>
                  </a:lnTo>
                  <a:lnTo>
                    <a:pt x="173" y="68"/>
                  </a:lnTo>
                  <a:lnTo>
                    <a:pt x="174" y="68"/>
                  </a:lnTo>
                  <a:lnTo>
                    <a:pt x="176" y="68"/>
                  </a:lnTo>
                  <a:lnTo>
                    <a:pt x="177" y="69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79" y="71"/>
                  </a:lnTo>
                  <a:lnTo>
                    <a:pt x="181" y="73"/>
                  </a:lnTo>
                  <a:lnTo>
                    <a:pt x="182" y="72"/>
                  </a:lnTo>
                  <a:lnTo>
                    <a:pt x="182" y="71"/>
                  </a:lnTo>
                  <a:lnTo>
                    <a:pt x="182" y="70"/>
                  </a:lnTo>
                  <a:lnTo>
                    <a:pt x="182" y="69"/>
                  </a:lnTo>
                  <a:lnTo>
                    <a:pt x="187" y="68"/>
                  </a:lnTo>
                  <a:lnTo>
                    <a:pt x="192" y="68"/>
                  </a:lnTo>
                  <a:lnTo>
                    <a:pt x="195" y="68"/>
                  </a:lnTo>
                  <a:lnTo>
                    <a:pt x="200" y="68"/>
                  </a:lnTo>
                  <a:lnTo>
                    <a:pt x="201" y="68"/>
                  </a:lnTo>
                  <a:lnTo>
                    <a:pt x="202" y="68"/>
                  </a:lnTo>
                  <a:lnTo>
                    <a:pt x="203" y="68"/>
                  </a:lnTo>
                  <a:lnTo>
                    <a:pt x="208" y="70"/>
                  </a:lnTo>
                  <a:lnTo>
                    <a:pt x="210" y="70"/>
                  </a:lnTo>
                  <a:lnTo>
                    <a:pt x="213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1"/>
                  </a:lnTo>
                  <a:lnTo>
                    <a:pt x="216" y="72"/>
                  </a:lnTo>
                  <a:lnTo>
                    <a:pt x="217" y="71"/>
                  </a:lnTo>
                  <a:lnTo>
                    <a:pt x="218" y="71"/>
                  </a:lnTo>
                  <a:lnTo>
                    <a:pt x="218" y="72"/>
                  </a:lnTo>
                  <a:lnTo>
                    <a:pt x="219" y="72"/>
                  </a:lnTo>
                  <a:lnTo>
                    <a:pt x="219" y="71"/>
                  </a:lnTo>
                  <a:lnTo>
                    <a:pt x="220" y="72"/>
                  </a:lnTo>
                  <a:lnTo>
                    <a:pt x="220" y="71"/>
                  </a:lnTo>
                  <a:lnTo>
                    <a:pt x="221" y="72"/>
                  </a:lnTo>
                  <a:lnTo>
                    <a:pt x="220" y="72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7" y="73"/>
                  </a:lnTo>
                  <a:lnTo>
                    <a:pt x="216" y="73"/>
                  </a:lnTo>
                  <a:lnTo>
                    <a:pt x="216" y="74"/>
                  </a:lnTo>
                  <a:lnTo>
                    <a:pt x="215" y="74"/>
                  </a:lnTo>
                  <a:lnTo>
                    <a:pt x="214" y="74"/>
                  </a:lnTo>
                  <a:lnTo>
                    <a:pt x="213" y="75"/>
                  </a:lnTo>
                  <a:lnTo>
                    <a:pt x="213" y="77"/>
                  </a:lnTo>
                  <a:lnTo>
                    <a:pt x="213" y="77"/>
                  </a:lnTo>
                  <a:lnTo>
                    <a:pt x="213" y="78"/>
                  </a:lnTo>
                  <a:lnTo>
                    <a:pt x="213" y="79"/>
                  </a:lnTo>
                  <a:lnTo>
                    <a:pt x="213" y="80"/>
                  </a:lnTo>
                  <a:lnTo>
                    <a:pt x="213" y="78"/>
                  </a:lnTo>
                  <a:lnTo>
                    <a:pt x="212" y="77"/>
                  </a:lnTo>
                  <a:lnTo>
                    <a:pt x="211" y="76"/>
                  </a:lnTo>
                  <a:lnTo>
                    <a:pt x="208" y="75"/>
                  </a:lnTo>
                  <a:lnTo>
                    <a:pt x="207" y="76"/>
                  </a:lnTo>
                  <a:lnTo>
                    <a:pt x="207" y="77"/>
                  </a:lnTo>
                  <a:lnTo>
                    <a:pt x="206" y="77"/>
                  </a:lnTo>
                  <a:lnTo>
                    <a:pt x="205" y="77"/>
                  </a:lnTo>
                  <a:lnTo>
                    <a:pt x="201" y="77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4" y="77"/>
                  </a:lnTo>
                  <a:lnTo>
                    <a:pt x="194" y="78"/>
                  </a:lnTo>
                  <a:lnTo>
                    <a:pt x="193" y="78"/>
                  </a:lnTo>
                  <a:lnTo>
                    <a:pt x="193" y="79"/>
                  </a:lnTo>
                  <a:lnTo>
                    <a:pt x="192" y="79"/>
                  </a:lnTo>
                  <a:lnTo>
                    <a:pt x="191" y="78"/>
                  </a:lnTo>
                  <a:lnTo>
                    <a:pt x="190" y="78"/>
                  </a:lnTo>
                  <a:lnTo>
                    <a:pt x="190" y="77"/>
                  </a:lnTo>
                  <a:lnTo>
                    <a:pt x="187" y="78"/>
                  </a:lnTo>
                  <a:lnTo>
                    <a:pt x="187" y="80"/>
                  </a:lnTo>
                  <a:lnTo>
                    <a:pt x="186" y="81"/>
                  </a:lnTo>
                  <a:lnTo>
                    <a:pt x="186" y="81"/>
                  </a:lnTo>
                  <a:lnTo>
                    <a:pt x="183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1" y="81"/>
                  </a:lnTo>
                  <a:lnTo>
                    <a:pt x="176" y="82"/>
                  </a:lnTo>
                  <a:lnTo>
                    <a:pt x="176" y="83"/>
                  </a:lnTo>
                  <a:lnTo>
                    <a:pt x="175" y="83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2" y="86"/>
                  </a:lnTo>
                  <a:lnTo>
                    <a:pt x="171" y="86"/>
                  </a:lnTo>
                  <a:lnTo>
                    <a:pt x="170" y="85"/>
                  </a:lnTo>
                  <a:lnTo>
                    <a:pt x="166" y="87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60" y="90"/>
                  </a:lnTo>
                  <a:lnTo>
                    <a:pt x="160" y="94"/>
                  </a:lnTo>
                  <a:lnTo>
                    <a:pt x="158" y="95"/>
                  </a:lnTo>
                  <a:lnTo>
                    <a:pt x="158" y="100"/>
                  </a:lnTo>
                  <a:lnTo>
                    <a:pt x="160" y="102"/>
                  </a:lnTo>
                  <a:lnTo>
                    <a:pt x="160" y="103"/>
                  </a:lnTo>
                  <a:lnTo>
                    <a:pt x="162" y="106"/>
                  </a:lnTo>
                  <a:lnTo>
                    <a:pt x="162" y="107"/>
                  </a:lnTo>
                  <a:lnTo>
                    <a:pt x="162" y="108"/>
                  </a:lnTo>
                  <a:lnTo>
                    <a:pt x="161" y="108"/>
                  </a:lnTo>
                  <a:lnTo>
                    <a:pt x="161" y="109"/>
                  </a:lnTo>
                  <a:lnTo>
                    <a:pt x="161" y="110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0" y="111"/>
                  </a:lnTo>
                  <a:lnTo>
                    <a:pt x="160" y="110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8"/>
                  </a:lnTo>
                  <a:lnTo>
                    <a:pt x="160" y="107"/>
                  </a:lnTo>
                  <a:lnTo>
                    <a:pt x="160" y="105"/>
                  </a:lnTo>
                  <a:lnTo>
                    <a:pt x="157" y="103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3" y="99"/>
                  </a:lnTo>
                  <a:lnTo>
                    <a:pt x="151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48" y="96"/>
                  </a:lnTo>
                  <a:lnTo>
                    <a:pt x="147" y="97"/>
                  </a:lnTo>
                  <a:lnTo>
                    <a:pt x="146" y="101"/>
                  </a:lnTo>
                  <a:lnTo>
                    <a:pt x="144" y="102"/>
                  </a:lnTo>
                  <a:lnTo>
                    <a:pt x="144" y="99"/>
                  </a:lnTo>
                  <a:lnTo>
                    <a:pt x="144" y="98"/>
                  </a:lnTo>
                  <a:lnTo>
                    <a:pt x="141" y="99"/>
                  </a:lnTo>
                  <a:lnTo>
                    <a:pt x="141" y="96"/>
                  </a:lnTo>
                  <a:lnTo>
                    <a:pt x="141" y="95"/>
                  </a:lnTo>
                  <a:lnTo>
                    <a:pt x="143" y="94"/>
                  </a:lnTo>
                  <a:lnTo>
                    <a:pt x="145" y="94"/>
                  </a:lnTo>
                  <a:lnTo>
                    <a:pt x="145" y="93"/>
                  </a:lnTo>
                  <a:lnTo>
                    <a:pt x="144" y="93"/>
                  </a:lnTo>
                  <a:lnTo>
                    <a:pt x="144" y="92"/>
                  </a:lnTo>
                  <a:lnTo>
                    <a:pt x="144" y="90"/>
                  </a:lnTo>
                  <a:lnTo>
                    <a:pt x="143" y="90"/>
                  </a:lnTo>
                  <a:lnTo>
                    <a:pt x="142" y="90"/>
                  </a:lnTo>
                  <a:lnTo>
                    <a:pt x="142" y="89"/>
                  </a:lnTo>
                  <a:lnTo>
                    <a:pt x="143" y="89"/>
                  </a:lnTo>
                  <a:lnTo>
                    <a:pt x="143" y="88"/>
                  </a:lnTo>
                  <a:lnTo>
                    <a:pt x="144" y="88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7" y="81"/>
                  </a:lnTo>
                  <a:lnTo>
                    <a:pt x="147" y="79"/>
                  </a:lnTo>
                  <a:lnTo>
                    <a:pt x="141" y="77"/>
                  </a:lnTo>
                  <a:lnTo>
                    <a:pt x="141" y="81"/>
                  </a:lnTo>
                  <a:lnTo>
                    <a:pt x="140" y="81"/>
                  </a:lnTo>
                  <a:lnTo>
                    <a:pt x="137" y="83"/>
                  </a:lnTo>
                  <a:lnTo>
                    <a:pt x="137" y="84"/>
                  </a:lnTo>
                  <a:lnTo>
                    <a:pt x="136" y="84"/>
                  </a:lnTo>
                  <a:lnTo>
                    <a:pt x="135" y="85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8" y="88"/>
                  </a:lnTo>
                  <a:lnTo>
                    <a:pt x="127" y="88"/>
                  </a:lnTo>
                  <a:lnTo>
                    <a:pt x="125" y="90"/>
                  </a:lnTo>
                  <a:lnTo>
                    <a:pt x="122" y="90"/>
                  </a:lnTo>
                  <a:lnTo>
                    <a:pt x="121" y="90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9" y="91"/>
                  </a:lnTo>
                  <a:lnTo>
                    <a:pt x="116" y="93"/>
                  </a:lnTo>
                  <a:lnTo>
                    <a:pt x="115" y="93"/>
                  </a:lnTo>
                  <a:lnTo>
                    <a:pt x="114" y="93"/>
                  </a:lnTo>
                  <a:lnTo>
                    <a:pt x="113" y="93"/>
                  </a:lnTo>
                  <a:lnTo>
                    <a:pt x="112" y="94"/>
                  </a:lnTo>
                  <a:lnTo>
                    <a:pt x="110" y="94"/>
                  </a:lnTo>
                  <a:lnTo>
                    <a:pt x="103" y="98"/>
                  </a:lnTo>
                  <a:lnTo>
                    <a:pt x="102" y="98"/>
                  </a:lnTo>
                  <a:lnTo>
                    <a:pt x="101" y="99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5" y="102"/>
                  </a:lnTo>
                  <a:lnTo>
                    <a:pt x="95" y="103"/>
                  </a:lnTo>
                  <a:lnTo>
                    <a:pt x="94" y="103"/>
                  </a:lnTo>
                  <a:lnTo>
                    <a:pt x="91" y="106"/>
                  </a:lnTo>
                  <a:lnTo>
                    <a:pt x="90" y="106"/>
                  </a:lnTo>
                  <a:lnTo>
                    <a:pt x="89" y="106"/>
                  </a:lnTo>
                  <a:lnTo>
                    <a:pt x="88" y="108"/>
                  </a:lnTo>
                  <a:lnTo>
                    <a:pt x="83" y="111"/>
                  </a:lnTo>
                  <a:lnTo>
                    <a:pt x="81" y="111"/>
                  </a:lnTo>
                  <a:lnTo>
                    <a:pt x="76" y="116"/>
                  </a:lnTo>
                  <a:lnTo>
                    <a:pt x="76" y="117"/>
                  </a:lnTo>
                  <a:lnTo>
                    <a:pt x="75" y="117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3" y="118"/>
                  </a:lnTo>
                  <a:lnTo>
                    <a:pt x="70" y="120"/>
                  </a:lnTo>
                  <a:lnTo>
                    <a:pt x="70" y="120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69" y="121"/>
                  </a:lnTo>
                  <a:lnTo>
                    <a:pt x="68" y="121"/>
                  </a:lnTo>
                  <a:lnTo>
                    <a:pt x="67" y="122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59" y="126"/>
                  </a:lnTo>
                  <a:lnTo>
                    <a:pt x="54" y="131"/>
                  </a:lnTo>
                  <a:lnTo>
                    <a:pt x="45" y="136"/>
                  </a:lnTo>
                  <a:lnTo>
                    <a:pt x="45" y="137"/>
                  </a:lnTo>
                  <a:lnTo>
                    <a:pt x="44" y="137"/>
                  </a:lnTo>
                  <a:lnTo>
                    <a:pt x="37" y="144"/>
                  </a:lnTo>
                  <a:lnTo>
                    <a:pt x="36" y="144"/>
                  </a:lnTo>
                  <a:lnTo>
                    <a:pt x="35" y="147"/>
                  </a:lnTo>
                  <a:lnTo>
                    <a:pt x="37" y="148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41" y="147"/>
                  </a:lnTo>
                  <a:lnTo>
                    <a:pt x="41" y="146"/>
                  </a:lnTo>
                  <a:lnTo>
                    <a:pt x="41" y="146"/>
                  </a:lnTo>
                  <a:lnTo>
                    <a:pt x="43" y="146"/>
                  </a:lnTo>
                  <a:lnTo>
                    <a:pt x="44" y="145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8" y="144"/>
                  </a:lnTo>
                  <a:lnTo>
                    <a:pt x="49" y="143"/>
                  </a:lnTo>
                  <a:lnTo>
                    <a:pt x="50" y="143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1" y="141"/>
                  </a:lnTo>
                  <a:lnTo>
                    <a:pt x="52" y="141"/>
                  </a:lnTo>
                  <a:lnTo>
                    <a:pt x="53" y="139"/>
                  </a:lnTo>
                  <a:lnTo>
                    <a:pt x="54" y="139"/>
                  </a:lnTo>
                  <a:lnTo>
                    <a:pt x="53" y="140"/>
                  </a:lnTo>
                  <a:lnTo>
                    <a:pt x="53" y="141"/>
                  </a:lnTo>
                  <a:lnTo>
                    <a:pt x="52" y="142"/>
                  </a:lnTo>
                  <a:lnTo>
                    <a:pt x="51" y="142"/>
                  </a:lnTo>
                  <a:lnTo>
                    <a:pt x="51" y="143"/>
                  </a:lnTo>
                  <a:lnTo>
                    <a:pt x="50" y="143"/>
                  </a:lnTo>
                  <a:lnTo>
                    <a:pt x="50" y="144"/>
                  </a:lnTo>
                  <a:lnTo>
                    <a:pt x="49" y="144"/>
                  </a:lnTo>
                  <a:lnTo>
                    <a:pt x="49" y="145"/>
                  </a:lnTo>
                  <a:lnTo>
                    <a:pt x="48" y="145"/>
                  </a:lnTo>
                  <a:lnTo>
                    <a:pt x="48" y="146"/>
                  </a:lnTo>
                  <a:lnTo>
                    <a:pt x="48" y="146"/>
                  </a:lnTo>
                  <a:lnTo>
                    <a:pt x="47" y="147"/>
                  </a:lnTo>
                  <a:lnTo>
                    <a:pt x="46" y="148"/>
                  </a:lnTo>
                  <a:lnTo>
                    <a:pt x="46" y="149"/>
                  </a:lnTo>
                  <a:lnTo>
                    <a:pt x="45" y="149"/>
                  </a:lnTo>
                  <a:lnTo>
                    <a:pt x="44" y="150"/>
                  </a:lnTo>
                  <a:lnTo>
                    <a:pt x="43" y="150"/>
                  </a:lnTo>
                  <a:lnTo>
                    <a:pt x="43" y="151"/>
                  </a:lnTo>
                  <a:lnTo>
                    <a:pt x="42" y="151"/>
                  </a:lnTo>
                  <a:lnTo>
                    <a:pt x="42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3"/>
                  </a:lnTo>
                  <a:lnTo>
                    <a:pt x="41" y="154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5"/>
                  </a:lnTo>
                  <a:lnTo>
                    <a:pt x="37" y="155"/>
                  </a:lnTo>
                  <a:lnTo>
                    <a:pt x="37" y="154"/>
                  </a:lnTo>
                  <a:lnTo>
                    <a:pt x="36" y="154"/>
                  </a:lnTo>
                  <a:lnTo>
                    <a:pt x="36" y="155"/>
                  </a:lnTo>
                  <a:lnTo>
                    <a:pt x="36" y="156"/>
                  </a:lnTo>
                  <a:lnTo>
                    <a:pt x="35" y="156"/>
                  </a:lnTo>
                  <a:lnTo>
                    <a:pt x="35" y="155"/>
                  </a:lnTo>
                  <a:lnTo>
                    <a:pt x="34" y="156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5" y="154"/>
                  </a:lnTo>
                  <a:lnTo>
                    <a:pt x="35" y="153"/>
                  </a:lnTo>
                  <a:lnTo>
                    <a:pt x="35" y="152"/>
                  </a:lnTo>
                  <a:lnTo>
                    <a:pt x="35" y="151"/>
                  </a:lnTo>
                  <a:lnTo>
                    <a:pt x="35" y="150"/>
                  </a:lnTo>
                  <a:lnTo>
                    <a:pt x="35" y="149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4" y="147"/>
                  </a:lnTo>
                  <a:lnTo>
                    <a:pt x="33" y="147"/>
                  </a:lnTo>
                  <a:lnTo>
                    <a:pt x="33" y="147"/>
                  </a:lnTo>
                  <a:lnTo>
                    <a:pt x="32" y="147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8" y="150"/>
                  </a:lnTo>
                  <a:lnTo>
                    <a:pt x="27" y="150"/>
                  </a:lnTo>
                  <a:lnTo>
                    <a:pt x="26" y="150"/>
                  </a:lnTo>
                  <a:lnTo>
                    <a:pt x="26" y="151"/>
                  </a:lnTo>
                  <a:lnTo>
                    <a:pt x="26" y="152"/>
                  </a:lnTo>
                  <a:lnTo>
                    <a:pt x="23" y="155"/>
                  </a:lnTo>
                  <a:lnTo>
                    <a:pt x="20" y="155"/>
                  </a:lnTo>
                  <a:lnTo>
                    <a:pt x="19" y="155"/>
                  </a:lnTo>
                  <a:lnTo>
                    <a:pt x="18" y="156"/>
                  </a:lnTo>
                  <a:lnTo>
                    <a:pt x="18" y="157"/>
                  </a:lnTo>
                  <a:lnTo>
                    <a:pt x="12" y="163"/>
                  </a:lnTo>
                  <a:lnTo>
                    <a:pt x="9" y="166"/>
                  </a:lnTo>
                  <a:lnTo>
                    <a:pt x="8" y="167"/>
                  </a:lnTo>
                  <a:lnTo>
                    <a:pt x="7" y="168"/>
                  </a:lnTo>
                  <a:lnTo>
                    <a:pt x="4" y="171"/>
                  </a:lnTo>
                  <a:lnTo>
                    <a:pt x="3" y="172"/>
                  </a:lnTo>
                  <a:lnTo>
                    <a:pt x="3" y="172"/>
                  </a:lnTo>
                  <a:lnTo>
                    <a:pt x="3" y="173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1" y="176"/>
                  </a:lnTo>
                  <a:lnTo>
                    <a:pt x="1" y="180"/>
                  </a:lnTo>
                  <a:lnTo>
                    <a:pt x="1" y="180"/>
                  </a:lnTo>
                  <a:lnTo>
                    <a:pt x="1" y="179"/>
                  </a:lnTo>
                  <a:lnTo>
                    <a:pt x="2" y="178"/>
                  </a:lnTo>
                  <a:lnTo>
                    <a:pt x="3" y="177"/>
                  </a:lnTo>
                  <a:lnTo>
                    <a:pt x="3" y="176"/>
                  </a:lnTo>
                  <a:lnTo>
                    <a:pt x="3" y="175"/>
                  </a:lnTo>
                  <a:lnTo>
                    <a:pt x="5" y="174"/>
                  </a:lnTo>
                  <a:lnTo>
                    <a:pt x="5" y="173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7" y="171"/>
                  </a:lnTo>
                  <a:lnTo>
                    <a:pt x="8" y="171"/>
                  </a:lnTo>
                  <a:lnTo>
                    <a:pt x="8" y="170"/>
                  </a:lnTo>
                  <a:lnTo>
                    <a:pt x="9" y="170"/>
                  </a:lnTo>
                  <a:lnTo>
                    <a:pt x="9" y="170"/>
                  </a:lnTo>
                  <a:lnTo>
                    <a:pt x="9" y="169"/>
                  </a:lnTo>
                  <a:lnTo>
                    <a:pt x="10" y="169"/>
                  </a:lnTo>
                  <a:lnTo>
                    <a:pt x="11" y="168"/>
                  </a:lnTo>
                  <a:lnTo>
                    <a:pt x="12" y="167"/>
                  </a:lnTo>
                  <a:lnTo>
                    <a:pt x="12" y="166"/>
                  </a:lnTo>
                  <a:lnTo>
                    <a:pt x="14" y="165"/>
                  </a:lnTo>
                  <a:lnTo>
                    <a:pt x="14" y="164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7" y="161"/>
                  </a:lnTo>
                  <a:lnTo>
                    <a:pt x="17" y="161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20" y="159"/>
                  </a:lnTo>
                  <a:lnTo>
                    <a:pt x="21" y="159"/>
                  </a:lnTo>
                  <a:lnTo>
                    <a:pt x="24" y="160"/>
                  </a:lnTo>
                  <a:lnTo>
                    <a:pt x="24" y="159"/>
                  </a:lnTo>
                  <a:lnTo>
                    <a:pt x="25" y="159"/>
                  </a:lnTo>
                  <a:lnTo>
                    <a:pt x="25" y="158"/>
                  </a:lnTo>
                  <a:lnTo>
                    <a:pt x="26" y="158"/>
                  </a:lnTo>
                  <a:lnTo>
                    <a:pt x="26" y="158"/>
                  </a:lnTo>
                  <a:lnTo>
                    <a:pt x="27" y="157"/>
                  </a:lnTo>
                  <a:lnTo>
                    <a:pt x="28" y="160"/>
                  </a:lnTo>
                  <a:lnTo>
                    <a:pt x="27" y="160"/>
                  </a:lnTo>
                  <a:lnTo>
                    <a:pt x="27" y="161"/>
                  </a:lnTo>
                  <a:lnTo>
                    <a:pt x="27" y="161"/>
                  </a:lnTo>
                  <a:lnTo>
                    <a:pt x="26" y="163"/>
                  </a:lnTo>
                  <a:lnTo>
                    <a:pt x="25" y="165"/>
                  </a:lnTo>
                  <a:lnTo>
                    <a:pt x="21" y="169"/>
                  </a:lnTo>
                  <a:lnTo>
                    <a:pt x="20" y="169"/>
                  </a:lnTo>
                  <a:lnTo>
                    <a:pt x="18" y="169"/>
                  </a:lnTo>
                  <a:lnTo>
                    <a:pt x="16" y="170"/>
                  </a:lnTo>
                  <a:lnTo>
                    <a:pt x="16" y="171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6" y="174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5" y="174"/>
                  </a:lnTo>
                  <a:lnTo>
                    <a:pt x="15" y="174"/>
                  </a:lnTo>
                  <a:lnTo>
                    <a:pt x="15" y="174"/>
                  </a:lnTo>
                  <a:lnTo>
                    <a:pt x="14" y="174"/>
                  </a:lnTo>
                  <a:lnTo>
                    <a:pt x="12" y="177"/>
                  </a:lnTo>
                  <a:lnTo>
                    <a:pt x="12" y="178"/>
                  </a:lnTo>
                  <a:lnTo>
                    <a:pt x="11" y="179"/>
                  </a:lnTo>
                  <a:lnTo>
                    <a:pt x="7" y="183"/>
                  </a:lnTo>
                  <a:lnTo>
                    <a:pt x="7" y="184"/>
                  </a:lnTo>
                  <a:lnTo>
                    <a:pt x="6" y="185"/>
                  </a:lnTo>
                  <a:lnTo>
                    <a:pt x="5" y="186"/>
                  </a:lnTo>
                  <a:lnTo>
                    <a:pt x="6" y="187"/>
                  </a:lnTo>
                  <a:lnTo>
                    <a:pt x="5" y="191"/>
                  </a:lnTo>
                  <a:lnTo>
                    <a:pt x="5" y="194"/>
                  </a:lnTo>
                  <a:lnTo>
                    <a:pt x="4" y="197"/>
                  </a:lnTo>
                  <a:lnTo>
                    <a:pt x="3" y="200"/>
                  </a:lnTo>
                  <a:lnTo>
                    <a:pt x="3" y="200"/>
                  </a:lnTo>
                  <a:lnTo>
                    <a:pt x="3" y="200"/>
                  </a:lnTo>
                  <a:lnTo>
                    <a:pt x="2" y="201"/>
                  </a:lnTo>
                  <a:lnTo>
                    <a:pt x="0" y="211"/>
                  </a:lnTo>
                  <a:lnTo>
                    <a:pt x="1" y="213"/>
                  </a:lnTo>
                  <a:lnTo>
                    <a:pt x="1" y="212"/>
                  </a:lnTo>
                  <a:lnTo>
                    <a:pt x="1" y="211"/>
                  </a:lnTo>
                  <a:lnTo>
                    <a:pt x="1" y="212"/>
                  </a:lnTo>
                  <a:lnTo>
                    <a:pt x="1" y="213"/>
                  </a:lnTo>
                  <a:lnTo>
                    <a:pt x="1" y="213"/>
                  </a:lnTo>
                  <a:lnTo>
                    <a:pt x="2" y="213"/>
                  </a:lnTo>
                  <a:lnTo>
                    <a:pt x="2" y="214"/>
                  </a:lnTo>
                  <a:lnTo>
                    <a:pt x="2" y="215"/>
                  </a:lnTo>
                  <a:lnTo>
                    <a:pt x="3" y="215"/>
                  </a:lnTo>
                  <a:lnTo>
                    <a:pt x="3" y="216"/>
                  </a:lnTo>
                  <a:lnTo>
                    <a:pt x="3" y="217"/>
                  </a:lnTo>
                  <a:lnTo>
                    <a:pt x="3" y="218"/>
                  </a:lnTo>
                  <a:lnTo>
                    <a:pt x="3" y="219"/>
                  </a:lnTo>
                  <a:lnTo>
                    <a:pt x="3" y="219"/>
                  </a:lnTo>
                  <a:lnTo>
                    <a:pt x="3" y="220"/>
                  </a:lnTo>
                  <a:lnTo>
                    <a:pt x="3" y="221"/>
                  </a:lnTo>
                  <a:lnTo>
                    <a:pt x="3" y="222"/>
                  </a:lnTo>
                  <a:lnTo>
                    <a:pt x="3" y="223"/>
                  </a:lnTo>
                  <a:lnTo>
                    <a:pt x="3" y="224"/>
                  </a:lnTo>
                  <a:lnTo>
                    <a:pt x="3" y="225"/>
                  </a:lnTo>
                  <a:lnTo>
                    <a:pt x="3" y="226"/>
                  </a:lnTo>
                  <a:lnTo>
                    <a:pt x="3" y="227"/>
                  </a:lnTo>
                  <a:lnTo>
                    <a:pt x="3" y="227"/>
                  </a:lnTo>
                  <a:lnTo>
                    <a:pt x="3" y="227"/>
                  </a:lnTo>
                  <a:lnTo>
                    <a:pt x="3" y="228"/>
                  </a:lnTo>
                  <a:lnTo>
                    <a:pt x="3" y="229"/>
                  </a:lnTo>
                  <a:lnTo>
                    <a:pt x="3" y="230"/>
                  </a:lnTo>
                  <a:lnTo>
                    <a:pt x="3" y="232"/>
                  </a:lnTo>
                  <a:lnTo>
                    <a:pt x="3" y="233"/>
                  </a:lnTo>
                  <a:lnTo>
                    <a:pt x="3" y="234"/>
                  </a:lnTo>
                  <a:lnTo>
                    <a:pt x="3" y="235"/>
                  </a:lnTo>
                  <a:lnTo>
                    <a:pt x="3" y="238"/>
                  </a:lnTo>
                  <a:lnTo>
                    <a:pt x="3" y="238"/>
                  </a:lnTo>
                  <a:lnTo>
                    <a:pt x="4" y="240"/>
                  </a:lnTo>
                  <a:lnTo>
                    <a:pt x="4" y="240"/>
                  </a:lnTo>
                  <a:lnTo>
                    <a:pt x="5" y="240"/>
                  </a:lnTo>
                  <a:lnTo>
                    <a:pt x="5" y="240"/>
                  </a:lnTo>
                  <a:lnTo>
                    <a:pt x="5" y="239"/>
                  </a:lnTo>
                  <a:lnTo>
                    <a:pt x="6" y="239"/>
                  </a:lnTo>
                  <a:lnTo>
                    <a:pt x="6" y="240"/>
                  </a:lnTo>
                  <a:lnTo>
                    <a:pt x="5" y="240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5" y="241"/>
                  </a:lnTo>
                  <a:lnTo>
                    <a:pt x="5" y="242"/>
                  </a:lnTo>
                  <a:lnTo>
                    <a:pt x="4" y="242"/>
                  </a:lnTo>
                  <a:lnTo>
                    <a:pt x="5" y="243"/>
                  </a:lnTo>
                  <a:lnTo>
                    <a:pt x="5" y="244"/>
                  </a:lnTo>
                  <a:lnTo>
                    <a:pt x="5" y="245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7" y="249"/>
                  </a:lnTo>
                  <a:lnTo>
                    <a:pt x="7" y="248"/>
                  </a:lnTo>
                  <a:lnTo>
                    <a:pt x="8" y="248"/>
                  </a:lnTo>
                  <a:lnTo>
                    <a:pt x="8" y="247"/>
                  </a:lnTo>
                  <a:lnTo>
                    <a:pt x="8" y="246"/>
                  </a:lnTo>
                  <a:lnTo>
                    <a:pt x="8" y="245"/>
                  </a:lnTo>
                  <a:lnTo>
                    <a:pt x="9" y="246"/>
                  </a:lnTo>
                  <a:lnTo>
                    <a:pt x="8" y="246"/>
                  </a:lnTo>
                  <a:lnTo>
                    <a:pt x="9" y="247"/>
                  </a:lnTo>
                  <a:lnTo>
                    <a:pt x="10" y="247"/>
                  </a:lnTo>
                  <a:lnTo>
                    <a:pt x="10" y="248"/>
                  </a:lnTo>
                  <a:lnTo>
                    <a:pt x="10" y="250"/>
                  </a:lnTo>
                  <a:lnTo>
                    <a:pt x="10" y="251"/>
                  </a:lnTo>
                  <a:lnTo>
                    <a:pt x="11" y="250"/>
                  </a:lnTo>
                  <a:lnTo>
                    <a:pt x="12" y="250"/>
                  </a:lnTo>
                  <a:lnTo>
                    <a:pt x="12" y="249"/>
                  </a:lnTo>
                  <a:lnTo>
                    <a:pt x="13" y="249"/>
                  </a:lnTo>
                  <a:lnTo>
                    <a:pt x="14" y="251"/>
                  </a:lnTo>
                  <a:lnTo>
                    <a:pt x="14" y="252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15" y="254"/>
                  </a:lnTo>
                  <a:lnTo>
                    <a:pt x="16" y="251"/>
                  </a:lnTo>
                  <a:lnTo>
                    <a:pt x="17" y="251"/>
                  </a:lnTo>
                  <a:lnTo>
                    <a:pt x="19" y="250"/>
                  </a:lnTo>
                  <a:lnTo>
                    <a:pt x="19" y="249"/>
                  </a:lnTo>
                  <a:lnTo>
                    <a:pt x="18" y="249"/>
                  </a:lnTo>
                  <a:lnTo>
                    <a:pt x="17" y="249"/>
                  </a:lnTo>
                  <a:lnTo>
                    <a:pt x="17" y="248"/>
                  </a:lnTo>
                  <a:lnTo>
                    <a:pt x="18" y="248"/>
                  </a:lnTo>
                  <a:lnTo>
                    <a:pt x="17" y="247"/>
                  </a:lnTo>
                  <a:lnTo>
                    <a:pt x="17" y="246"/>
                  </a:lnTo>
                  <a:lnTo>
                    <a:pt x="16" y="246"/>
                  </a:lnTo>
                  <a:lnTo>
                    <a:pt x="16" y="245"/>
                  </a:lnTo>
                  <a:lnTo>
                    <a:pt x="17" y="245"/>
                  </a:lnTo>
                  <a:lnTo>
                    <a:pt x="17" y="244"/>
                  </a:lnTo>
                  <a:lnTo>
                    <a:pt x="16" y="244"/>
                  </a:lnTo>
                  <a:lnTo>
                    <a:pt x="15" y="244"/>
                  </a:lnTo>
                  <a:lnTo>
                    <a:pt x="15" y="243"/>
                  </a:lnTo>
                  <a:lnTo>
                    <a:pt x="15" y="242"/>
                  </a:lnTo>
                  <a:lnTo>
                    <a:pt x="15" y="241"/>
                  </a:lnTo>
                  <a:lnTo>
                    <a:pt x="15" y="241"/>
                  </a:lnTo>
                  <a:lnTo>
                    <a:pt x="15" y="240"/>
                  </a:lnTo>
                  <a:lnTo>
                    <a:pt x="15" y="240"/>
                  </a:lnTo>
                  <a:lnTo>
                    <a:pt x="15" y="240"/>
                  </a:lnTo>
                  <a:lnTo>
                    <a:pt x="15" y="239"/>
                  </a:lnTo>
                  <a:lnTo>
                    <a:pt x="16" y="239"/>
                  </a:lnTo>
                  <a:lnTo>
                    <a:pt x="16" y="238"/>
                  </a:lnTo>
                  <a:lnTo>
                    <a:pt x="17" y="238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17" y="238"/>
                  </a:lnTo>
                  <a:lnTo>
                    <a:pt x="17" y="239"/>
                  </a:lnTo>
                  <a:lnTo>
                    <a:pt x="16" y="239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41"/>
                  </a:lnTo>
                  <a:lnTo>
                    <a:pt x="17" y="241"/>
                  </a:lnTo>
                  <a:lnTo>
                    <a:pt x="17" y="242"/>
                  </a:lnTo>
                  <a:lnTo>
                    <a:pt x="16" y="242"/>
                  </a:lnTo>
                  <a:lnTo>
                    <a:pt x="16" y="243"/>
                  </a:lnTo>
                  <a:lnTo>
                    <a:pt x="17" y="243"/>
                  </a:lnTo>
                  <a:lnTo>
                    <a:pt x="17" y="244"/>
                  </a:lnTo>
                  <a:lnTo>
                    <a:pt x="18" y="245"/>
                  </a:lnTo>
                  <a:lnTo>
                    <a:pt x="17" y="245"/>
                  </a:lnTo>
                  <a:lnTo>
                    <a:pt x="17" y="246"/>
                  </a:lnTo>
                  <a:lnTo>
                    <a:pt x="18" y="246"/>
                  </a:lnTo>
                  <a:lnTo>
                    <a:pt x="19" y="245"/>
                  </a:lnTo>
                  <a:lnTo>
                    <a:pt x="20" y="245"/>
                  </a:lnTo>
                  <a:lnTo>
                    <a:pt x="19" y="244"/>
                  </a:lnTo>
                  <a:lnTo>
                    <a:pt x="19" y="243"/>
                  </a:lnTo>
                  <a:lnTo>
                    <a:pt x="20" y="243"/>
                  </a:lnTo>
                  <a:lnTo>
                    <a:pt x="20" y="244"/>
                  </a:lnTo>
                  <a:lnTo>
                    <a:pt x="21" y="244"/>
                  </a:lnTo>
                  <a:lnTo>
                    <a:pt x="21" y="243"/>
                  </a:lnTo>
                  <a:lnTo>
                    <a:pt x="21" y="242"/>
                  </a:lnTo>
                  <a:lnTo>
                    <a:pt x="20" y="242"/>
                  </a:lnTo>
                  <a:lnTo>
                    <a:pt x="20" y="241"/>
                  </a:lnTo>
                  <a:lnTo>
                    <a:pt x="20" y="240"/>
                  </a:lnTo>
                  <a:lnTo>
                    <a:pt x="21" y="240"/>
                  </a:lnTo>
                  <a:lnTo>
                    <a:pt x="21" y="240"/>
                  </a:lnTo>
                  <a:lnTo>
                    <a:pt x="20" y="240"/>
                  </a:lnTo>
                  <a:lnTo>
                    <a:pt x="20" y="239"/>
                  </a:lnTo>
                  <a:lnTo>
                    <a:pt x="21" y="239"/>
                  </a:lnTo>
                  <a:lnTo>
                    <a:pt x="22" y="240"/>
                  </a:lnTo>
                  <a:lnTo>
                    <a:pt x="22" y="239"/>
                  </a:lnTo>
                  <a:lnTo>
                    <a:pt x="23" y="238"/>
                  </a:lnTo>
                  <a:lnTo>
                    <a:pt x="23" y="239"/>
                  </a:lnTo>
                  <a:lnTo>
                    <a:pt x="23" y="240"/>
                  </a:lnTo>
                  <a:lnTo>
                    <a:pt x="24" y="240"/>
                  </a:lnTo>
                  <a:lnTo>
                    <a:pt x="23" y="240"/>
                  </a:lnTo>
                  <a:lnTo>
                    <a:pt x="23" y="241"/>
                  </a:lnTo>
                  <a:lnTo>
                    <a:pt x="24" y="242"/>
                  </a:lnTo>
                  <a:lnTo>
                    <a:pt x="25" y="242"/>
                  </a:lnTo>
                  <a:lnTo>
                    <a:pt x="24" y="241"/>
                  </a:lnTo>
                  <a:lnTo>
                    <a:pt x="25" y="241"/>
                  </a:lnTo>
                  <a:lnTo>
                    <a:pt x="25" y="242"/>
                  </a:lnTo>
                  <a:lnTo>
                    <a:pt x="24" y="243"/>
                  </a:lnTo>
                  <a:lnTo>
                    <a:pt x="25" y="246"/>
                  </a:lnTo>
                  <a:lnTo>
                    <a:pt x="26" y="247"/>
                  </a:lnTo>
                  <a:lnTo>
                    <a:pt x="26" y="248"/>
                  </a:lnTo>
                  <a:lnTo>
                    <a:pt x="26" y="247"/>
                  </a:lnTo>
                  <a:lnTo>
                    <a:pt x="26" y="246"/>
                  </a:lnTo>
                  <a:lnTo>
                    <a:pt x="26" y="245"/>
                  </a:lnTo>
                  <a:lnTo>
                    <a:pt x="26" y="244"/>
                  </a:lnTo>
                  <a:lnTo>
                    <a:pt x="26" y="245"/>
                  </a:lnTo>
                  <a:lnTo>
                    <a:pt x="26" y="244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8" y="245"/>
                  </a:lnTo>
                  <a:lnTo>
                    <a:pt x="28" y="246"/>
                  </a:lnTo>
                  <a:lnTo>
                    <a:pt x="28" y="247"/>
                  </a:lnTo>
                  <a:lnTo>
                    <a:pt x="28" y="248"/>
                  </a:lnTo>
                  <a:lnTo>
                    <a:pt x="28" y="249"/>
                  </a:lnTo>
                  <a:lnTo>
                    <a:pt x="28" y="251"/>
                  </a:lnTo>
                  <a:lnTo>
                    <a:pt x="29" y="253"/>
                  </a:lnTo>
                  <a:lnTo>
                    <a:pt x="29" y="253"/>
                  </a:lnTo>
                  <a:lnTo>
                    <a:pt x="29" y="254"/>
                  </a:lnTo>
                  <a:lnTo>
                    <a:pt x="30" y="256"/>
                  </a:lnTo>
                  <a:lnTo>
                    <a:pt x="29" y="257"/>
                  </a:lnTo>
                  <a:lnTo>
                    <a:pt x="29" y="258"/>
                  </a:lnTo>
                  <a:lnTo>
                    <a:pt x="29" y="259"/>
                  </a:lnTo>
                  <a:lnTo>
                    <a:pt x="29" y="260"/>
                  </a:lnTo>
                  <a:lnTo>
                    <a:pt x="30" y="260"/>
                  </a:lnTo>
                  <a:lnTo>
                    <a:pt x="30" y="260"/>
                  </a:lnTo>
                  <a:lnTo>
                    <a:pt x="30" y="261"/>
                  </a:lnTo>
                  <a:lnTo>
                    <a:pt x="30" y="262"/>
                  </a:lnTo>
                  <a:lnTo>
                    <a:pt x="30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2" y="263"/>
                  </a:lnTo>
                  <a:lnTo>
                    <a:pt x="31" y="260"/>
                  </a:lnTo>
                  <a:lnTo>
                    <a:pt x="31" y="260"/>
                  </a:lnTo>
                  <a:lnTo>
                    <a:pt x="31" y="259"/>
                  </a:lnTo>
                  <a:lnTo>
                    <a:pt x="32" y="257"/>
                  </a:lnTo>
                  <a:lnTo>
                    <a:pt x="32" y="256"/>
                  </a:lnTo>
                  <a:lnTo>
                    <a:pt x="33" y="256"/>
                  </a:lnTo>
                  <a:lnTo>
                    <a:pt x="33" y="257"/>
                  </a:lnTo>
                  <a:lnTo>
                    <a:pt x="34" y="257"/>
                  </a:lnTo>
                  <a:lnTo>
                    <a:pt x="34" y="261"/>
                  </a:lnTo>
                  <a:lnTo>
                    <a:pt x="33" y="266"/>
                  </a:lnTo>
                  <a:lnTo>
                    <a:pt x="32" y="268"/>
                  </a:lnTo>
                  <a:lnTo>
                    <a:pt x="33" y="270"/>
                  </a:lnTo>
                  <a:lnTo>
                    <a:pt x="34" y="270"/>
                  </a:lnTo>
                  <a:lnTo>
                    <a:pt x="34" y="271"/>
                  </a:lnTo>
                  <a:lnTo>
                    <a:pt x="36" y="272"/>
                  </a:lnTo>
                  <a:lnTo>
                    <a:pt x="36" y="271"/>
                  </a:lnTo>
                  <a:lnTo>
                    <a:pt x="36" y="270"/>
                  </a:lnTo>
                  <a:lnTo>
                    <a:pt x="35" y="270"/>
                  </a:lnTo>
                  <a:lnTo>
                    <a:pt x="35" y="269"/>
                  </a:lnTo>
                  <a:lnTo>
                    <a:pt x="35" y="268"/>
                  </a:lnTo>
                  <a:lnTo>
                    <a:pt x="35" y="267"/>
                  </a:lnTo>
                  <a:lnTo>
                    <a:pt x="36" y="267"/>
                  </a:lnTo>
                  <a:lnTo>
                    <a:pt x="36" y="268"/>
                  </a:lnTo>
                  <a:lnTo>
                    <a:pt x="36" y="269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7" y="272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7" y="277"/>
                  </a:lnTo>
                  <a:lnTo>
                    <a:pt x="40" y="277"/>
                  </a:lnTo>
                  <a:lnTo>
                    <a:pt x="40" y="276"/>
                  </a:lnTo>
                  <a:lnTo>
                    <a:pt x="41" y="276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43" y="276"/>
                  </a:lnTo>
                  <a:lnTo>
                    <a:pt x="43" y="275"/>
                  </a:lnTo>
                  <a:lnTo>
                    <a:pt x="44" y="275"/>
                  </a:lnTo>
                  <a:lnTo>
                    <a:pt x="45" y="274"/>
                  </a:lnTo>
                  <a:lnTo>
                    <a:pt x="46" y="274"/>
                  </a:lnTo>
                  <a:lnTo>
                    <a:pt x="47" y="273"/>
                  </a:lnTo>
                  <a:lnTo>
                    <a:pt x="47" y="272"/>
                  </a:lnTo>
                  <a:lnTo>
                    <a:pt x="47" y="271"/>
                  </a:lnTo>
                  <a:lnTo>
                    <a:pt x="47" y="270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8" y="269"/>
                  </a:lnTo>
                  <a:lnTo>
                    <a:pt x="48" y="268"/>
                  </a:lnTo>
                  <a:lnTo>
                    <a:pt x="49" y="268"/>
                  </a:lnTo>
                  <a:lnTo>
                    <a:pt x="49" y="269"/>
                  </a:lnTo>
                  <a:lnTo>
                    <a:pt x="50" y="269"/>
                  </a:lnTo>
                  <a:lnTo>
                    <a:pt x="50" y="270"/>
                  </a:lnTo>
                  <a:lnTo>
                    <a:pt x="51" y="272"/>
                  </a:lnTo>
                  <a:lnTo>
                    <a:pt x="51" y="274"/>
                  </a:lnTo>
                  <a:lnTo>
                    <a:pt x="54" y="277"/>
                  </a:lnTo>
                  <a:lnTo>
                    <a:pt x="55" y="277"/>
                  </a:lnTo>
                  <a:lnTo>
                    <a:pt x="55" y="278"/>
                  </a:lnTo>
                  <a:lnTo>
                    <a:pt x="55" y="279"/>
                  </a:lnTo>
                  <a:lnTo>
                    <a:pt x="55" y="280"/>
                  </a:lnTo>
                  <a:lnTo>
                    <a:pt x="55" y="280"/>
                  </a:lnTo>
                  <a:lnTo>
                    <a:pt x="56" y="280"/>
                  </a:lnTo>
                  <a:lnTo>
                    <a:pt x="56" y="281"/>
                  </a:lnTo>
                  <a:lnTo>
                    <a:pt x="57" y="281"/>
                  </a:lnTo>
                  <a:lnTo>
                    <a:pt x="57" y="280"/>
                  </a:lnTo>
                  <a:lnTo>
                    <a:pt x="57" y="280"/>
                  </a:lnTo>
                  <a:lnTo>
                    <a:pt x="57" y="279"/>
                  </a:lnTo>
                  <a:lnTo>
                    <a:pt x="58" y="279"/>
                  </a:lnTo>
                  <a:lnTo>
                    <a:pt x="58" y="278"/>
                  </a:lnTo>
                  <a:lnTo>
                    <a:pt x="57" y="278"/>
                  </a:lnTo>
                  <a:lnTo>
                    <a:pt x="57" y="277"/>
                  </a:lnTo>
                  <a:lnTo>
                    <a:pt x="57" y="276"/>
                  </a:lnTo>
                  <a:lnTo>
                    <a:pt x="56" y="275"/>
                  </a:lnTo>
                  <a:lnTo>
                    <a:pt x="57" y="275"/>
                  </a:lnTo>
                  <a:lnTo>
                    <a:pt x="58" y="273"/>
                  </a:lnTo>
                  <a:lnTo>
                    <a:pt x="59" y="273"/>
                  </a:lnTo>
                  <a:lnTo>
                    <a:pt x="59" y="272"/>
                  </a:lnTo>
                  <a:lnTo>
                    <a:pt x="58" y="271"/>
                  </a:lnTo>
                  <a:lnTo>
                    <a:pt x="58" y="270"/>
                  </a:lnTo>
                  <a:lnTo>
                    <a:pt x="58" y="269"/>
                  </a:lnTo>
                  <a:lnTo>
                    <a:pt x="58" y="268"/>
                  </a:lnTo>
                  <a:lnTo>
                    <a:pt x="59" y="267"/>
                  </a:lnTo>
                  <a:lnTo>
                    <a:pt x="59" y="266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59" y="266"/>
                  </a:lnTo>
                  <a:lnTo>
                    <a:pt x="60" y="266"/>
                  </a:lnTo>
                  <a:lnTo>
                    <a:pt x="60" y="266"/>
                  </a:lnTo>
                  <a:lnTo>
                    <a:pt x="61" y="266"/>
                  </a:lnTo>
                  <a:lnTo>
                    <a:pt x="61" y="267"/>
                  </a:lnTo>
                  <a:lnTo>
                    <a:pt x="62" y="268"/>
                  </a:lnTo>
                  <a:lnTo>
                    <a:pt x="62" y="269"/>
                  </a:lnTo>
                  <a:lnTo>
                    <a:pt x="64" y="270"/>
                  </a:lnTo>
                  <a:lnTo>
                    <a:pt x="64" y="269"/>
                  </a:lnTo>
                  <a:lnTo>
                    <a:pt x="65" y="269"/>
                  </a:lnTo>
                  <a:lnTo>
                    <a:pt x="65" y="268"/>
                  </a:lnTo>
                  <a:lnTo>
                    <a:pt x="66" y="267"/>
                  </a:lnTo>
                  <a:lnTo>
                    <a:pt x="68" y="267"/>
                  </a:lnTo>
                  <a:lnTo>
                    <a:pt x="67" y="266"/>
                  </a:lnTo>
                  <a:lnTo>
                    <a:pt x="67" y="266"/>
                  </a:lnTo>
                  <a:lnTo>
                    <a:pt x="67" y="266"/>
                  </a:lnTo>
                  <a:lnTo>
                    <a:pt x="67" y="265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5"/>
                  </a:lnTo>
                  <a:lnTo>
                    <a:pt x="67" y="265"/>
                  </a:lnTo>
                  <a:lnTo>
                    <a:pt x="67" y="264"/>
                  </a:lnTo>
                  <a:lnTo>
                    <a:pt x="68" y="264"/>
                  </a:lnTo>
                  <a:lnTo>
                    <a:pt x="68" y="263"/>
                  </a:lnTo>
                  <a:lnTo>
                    <a:pt x="67" y="263"/>
                  </a:lnTo>
                  <a:lnTo>
                    <a:pt x="67" y="262"/>
                  </a:lnTo>
                  <a:lnTo>
                    <a:pt x="67" y="261"/>
                  </a:lnTo>
                  <a:lnTo>
                    <a:pt x="68" y="260"/>
                  </a:lnTo>
                  <a:lnTo>
                    <a:pt x="68" y="260"/>
                  </a:lnTo>
                  <a:lnTo>
                    <a:pt x="68" y="259"/>
                  </a:lnTo>
                  <a:lnTo>
                    <a:pt x="68" y="258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7" y="256"/>
                  </a:lnTo>
                  <a:lnTo>
                    <a:pt x="67" y="255"/>
                  </a:lnTo>
                  <a:lnTo>
                    <a:pt x="67" y="254"/>
                  </a:lnTo>
                  <a:lnTo>
                    <a:pt x="67" y="253"/>
                  </a:lnTo>
                  <a:lnTo>
                    <a:pt x="67" y="253"/>
                  </a:lnTo>
                  <a:lnTo>
                    <a:pt x="66" y="253"/>
                  </a:lnTo>
                  <a:lnTo>
                    <a:pt x="66" y="252"/>
                  </a:lnTo>
                  <a:lnTo>
                    <a:pt x="65" y="251"/>
                  </a:lnTo>
                  <a:lnTo>
                    <a:pt x="65" y="250"/>
                  </a:lnTo>
                  <a:lnTo>
                    <a:pt x="66" y="250"/>
                  </a:lnTo>
                  <a:lnTo>
                    <a:pt x="68" y="251"/>
                  </a:lnTo>
                  <a:lnTo>
                    <a:pt x="68" y="250"/>
                  </a:lnTo>
                  <a:lnTo>
                    <a:pt x="68" y="249"/>
                  </a:lnTo>
                  <a:lnTo>
                    <a:pt x="68" y="248"/>
                  </a:lnTo>
                  <a:lnTo>
                    <a:pt x="67" y="247"/>
                  </a:lnTo>
                  <a:lnTo>
                    <a:pt x="68" y="247"/>
                  </a:lnTo>
                  <a:lnTo>
                    <a:pt x="69" y="247"/>
                  </a:lnTo>
                  <a:lnTo>
                    <a:pt x="69" y="248"/>
                  </a:lnTo>
                  <a:lnTo>
                    <a:pt x="69" y="249"/>
                  </a:lnTo>
                  <a:lnTo>
                    <a:pt x="69" y="250"/>
                  </a:lnTo>
                  <a:lnTo>
                    <a:pt x="70" y="250"/>
                  </a:lnTo>
                  <a:lnTo>
                    <a:pt x="69" y="255"/>
                  </a:lnTo>
                  <a:lnTo>
                    <a:pt x="70" y="255"/>
                  </a:lnTo>
                  <a:lnTo>
                    <a:pt x="70" y="256"/>
                  </a:lnTo>
                  <a:lnTo>
                    <a:pt x="72" y="258"/>
                  </a:lnTo>
                  <a:lnTo>
                    <a:pt x="73" y="258"/>
                  </a:lnTo>
                  <a:lnTo>
                    <a:pt x="73" y="259"/>
                  </a:lnTo>
                  <a:lnTo>
                    <a:pt x="74" y="259"/>
                  </a:lnTo>
                  <a:lnTo>
                    <a:pt x="74" y="258"/>
                  </a:lnTo>
                  <a:lnTo>
                    <a:pt x="75" y="258"/>
                  </a:lnTo>
                  <a:lnTo>
                    <a:pt x="75" y="257"/>
                  </a:lnTo>
                  <a:lnTo>
                    <a:pt x="76" y="257"/>
                  </a:lnTo>
                  <a:lnTo>
                    <a:pt x="75" y="256"/>
                  </a:lnTo>
                  <a:lnTo>
                    <a:pt x="75" y="255"/>
                  </a:lnTo>
                  <a:lnTo>
                    <a:pt x="76" y="255"/>
                  </a:lnTo>
                  <a:lnTo>
                    <a:pt x="76" y="254"/>
                  </a:lnTo>
                  <a:lnTo>
                    <a:pt x="76" y="253"/>
                  </a:lnTo>
                  <a:lnTo>
                    <a:pt x="76" y="253"/>
                  </a:lnTo>
                  <a:lnTo>
                    <a:pt x="76" y="252"/>
                  </a:lnTo>
                  <a:lnTo>
                    <a:pt x="76" y="251"/>
                  </a:lnTo>
                  <a:lnTo>
                    <a:pt x="75" y="250"/>
                  </a:lnTo>
                  <a:lnTo>
                    <a:pt x="75" y="249"/>
                  </a:lnTo>
                  <a:lnTo>
                    <a:pt x="75" y="248"/>
                  </a:lnTo>
                  <a:lnTo>
                    <a:pt x="74" y="247"/>
                  </a:lnTo>
                  <a:lnTo>
                    <a:pt x="73" y="247"/>
                  </a:lnTo>
                  <a:lnTo>
                    <a:pt x="73" y="246"/>
                  </a:lnTo>
                  <a:lnTo>
                    <a:pt x="74" y="246"/>
                  </a:lnTo>
                  <a:lnTo>
                    <a:pt x="75" y="247"/>
                  </a:lnTo>
                  <a:lnTo>
                    <a:pt x="75" y="245"/>
                  </a:lnTo>
                  <a:lnTo>
                    <a:pt x="75" y="244"/>
                  </a:lnTo>
                  <a:lnTo>
                    <a:pt x="76" y="244"/>
                  </a:lnTo>
                  <a:lnTo>
                    <a:pt x="76" y="245"/>
                  </a:lnTo>
                  <a:lnTo>
                    <a:pt x="76" y="246"/>
                  </a:lnTo>
                  <a:lnTo>
                    <a:pt x="77" y="246"/>
                  </a:lnTo>
                  <a:lnTo>
                    <a:pt x="77" y="247"/>
                  </a:lnTo>
                  <a:lnTo>
                    <a:pt x="78" y="250"/>
                  </a:lnTo>
                  <a:lnTo>
                    <a:pt x="79" y="252"/>
                  </a:lnTo>
                  <a:lnTo>
                    <a:pt x="80" y="253"/>
                  </a:lnTo>
                  <a:lnTo>
                    <a:pt x="81" y="251"/>
                  </a:lnTo>
                  <a:lnTo>
                    <a:pt x="81" y="251"/>
                  </a:lnTo>
                  <a:lnTo>
                    <a:pt x="82" y="250"/>
                  </a:lnTo>
                  <a:lnTo>
                    <a:pt x="83" y="250"/>
                  </a:lnTo>
                  <a:lnTo>
                    <a:pt x="83" y="251"/>
                  </a:lnTo>
                  <a:lnTo>
                    <a:pt x="83" y="252"/>
                  </a:lnTo>
                  <a:lnTo>
                    <a:pt x="83" y="253"/>
                  </a:lnTo>
                  <a:lnTo>
                    <a:pt x="82" y="257"/>
                  </a:lnTo>
                  <a:lnTo>
                    <a:pt x="84" y="257"/>
                  </a:lnTo>
                  <a:lnTo>
                    <a:pt x="84" y="256"/>
                  </a:lnTo>
                  <a:lnTo>
                    <a:pt x="84" y="255"/>
                  </a:lnTo>
                  <a:lnTo>
                    <a:pt x="84" y="254"/>
                  </a:lnTo>
                  <a:lnTo>
                    <a:pt x="84" y="253"/>
                  </a:lnTo>
                  <a:lnTo>
                    <a:pt x="85" y="253"/>
                  </a:lnTo>
                  <a:lnTo>
                    <a:pt x="85" y="253"/>
                  </a:lnTo>
                  <a:lnTo>
                    <a:pt x="87" y="252"/>
                  </a:lnTo>
                  <a:lnTo>
                    <a:pt x="87" y="251"/>
                  </a:lnTo>
                  <a:lnTo>
                    <a:pt x="86" y="252"/>
                  </a:lnTo>
                  <a:lnTo>
                    <a:pt x="86" y="251"/>
                  </a:lnTo>
                  <a:lnTo>
                    <a:pt x="87" y="250"/>
                  </a:lnTo>
                  <a:lnTo>
                    <a:pt x="87" y="249"/>
                  </a:lnTo>
                  <a:lnTo>
                    <a:pt x="88" y="249"/>
                  </a:lnTo>
                  <a:lnTo>
                    <a:pt x="88" y="250"/>
                  </a:lnTo>
                  <a:lnTo>
                    <a:pt x="88" y="251"/>
                  </a:lnTo>
                  <a:lnTo>
                    <a:pt x="88" y="253"/>
                  </a:lnTo>
                  <a:lnTo>
                    <a:pt x="89" y="253"/>
                  </a:lnTo>
                  <a:lnTo>
                    <a:pt x="89" y="253"/>
                  </a:lnTo>
                  <a:lnTo>
                    <a:pt x="90" y="253"/>
                  </a:lnTo>
                  <a:lnTo>
                    <a:pt x="90" y="252"/>
                  </a:lnTo>
                  <a:lnTo>
                    <a:pt x="91" y="252"/>
                  </a:lnTo>
                  <a:lnTo>
                    <a:pt x="91" y="253"/>
                  </a:lnTo>
                  <a:lnTo>
                    <a:pt x="91" y="253"/>
                  </a:lnTo>
                  <a:lnTo>
                    <a:pt x="91" y="254"/>
                  </a:lnTo>
                  <a:lnTo>
                    <a:pt x="92" y="253"/>
                  </a:lnTo>
                  <a:lnTo>
                    <a:pt x="92" y="253"/>
                  </a:lnTo>
                  <a:lnTo>
                    <a:pt x="93" y="253"/>
                  </a:lnTo>
                  <a:lnTo>
                    <a:pt x="93" y="252"/>
                  </a:lnTo>
                  <a:lnTo>
                    <a:pt x="93" y="252"/>
                  </a:lnTo>
                  <a:lnTo>
                    <a:pt x="93" y="251"/>
                  </a:lnTo>
                  <a:lnTo>
                    <a:pt x="93" y="250"/>
                  </a:lnTo>
                  <a:lnTo>
                    <a:pt x="93" y="249"/>
                  </a:lnTo>
                  <a:lnTo>
                    <a:pt x="93" y="248"/>
                  </a:lnTo>
                  <a:lnTo>
                    <a:pt x="93" y="247"/>
                  </a:lnTo>
                  <a:lnTo>
                    <a:pt x="93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4" y="245"/>
                  </a:lnTo>
                  <a:lnTo>
                    <a:pt x="93" y="246"/>
                  </a:lnTo>
                  <a:lnTo>
                    <a:pt x="94" y="247"/>
                  </a:lnTo>
                  <a:lnTo>
                    <a:pt x="94" y="247"/>
                  </a:lnTo>
                  <a:lnTo>
                    <a:pt x="94" y="248"/>
                  </a:lnTo>
                  <a:lnTo>
                    <a:pt x="94" y="249"/>
                  </a:lnTo>
                  <a:lnTo>
                    <a:pt x="95" y="249"/>
                  </a:lnTo>
                  <a:lnTo>
                    <a:pt x="96" y="249"/>
                  </a:lnTo>
                  <a:lnTo>
                    <a:pt x="97" y="248"/>
                  </a:lnTo>
                  <a:lnTo>
                    <a:pt x="98" y="246"/>
                  </a:lnTo>
                  <a:lnTo>
                    <a:pt x="98" y="245"/>
                  </a:lnTo>
                  <a:lnTo>
                    <a:pt x="100" y="244"/>
                  </a:lnTo>
                  <a:lnTo>
                    <a:pt x="100" y="243"/>
                  </a:lnTo>
                  <a:lnTo>
                    <a:pt x="99" y="243"/>
                  </a:lnTo>
                  <a:lnTo>
                    <a:pt x="99" y="242"/>
                  </a:lnTo>
                  <a:lnTo>
                    <a:pt x="99" y="241"/>
                  </a:lnTo>
                  <a:lnTo>
                    <a:pt x="98" y="241"/>
                  </a:lnTo>
                  <a:lnTo>
                    <a:pt x="98" y="240"/>
                  </a:lnTo>
                  <a:lnTo>
                    <a:pt x="98" y="240"/>
                  </a:lnTo>
                  <a:lnTo>
                    <a:pt x="99" y="240"/>
                  </a:lnTo>
                  <a:lnTo>
                    <a:pt x="99" y="240"/>
                  </a:lnTo>
                  <a:lnTo>
                    <a:pt x="99" y="241"/>
                  </a:lnTo>
                  <a:lnTo>
                    <a:pt x="100" y="242"/>
                  </a:lnTo>
                  <a:lnTo>
                    <a:pt x="100" y="243"/>
                  </a:lnTo>
                  <a:lnTo>
                    <a:pt x="101" y="243"/>
                  </a:lnTo>
                  <a:lnTo>
                    <a:pt x="102" y="243"/>
                  </a:lnTo>
                  <a:lnTo>
                    <a:pt x="103" y="243"/>
                  </a:lnTo>
                  <a:lnTo>
                    <a:pt x="103" y="241"/>
                  </a:lnTo>
                  <a:lnTo>
                    <a:pt x="102" y="241"/>
                  </a:lnTo>
                  <a:lnTo>
                    <a:pt x="102" y="240"/>
                  </a:lnTo>
                  <a:lnTo>
                    <a:pt x="103" y="240"/>
                  </a:lnTo>
                  <a:lnTo>
                    <a:pt x="104" y="240"/>
                  </a:lnTo>
                  <a:lnTo>
                    <a:pt x="104" y="239"/>
                  </a:lnTo>
                  <a:lnTo>
                    <a:pt x="102" y="238"/>
                  </a:lnTo>
                  <a:lnTo>
                    <a:pt x="101" y="237"/>
                  </a:lnTo>
                  <a:lnTo>
                    <a:pt x="101" y="236"/>
                  </a:lnTo>
                  <a:lnTo>
                    <a:pt x="100" y="236"/>
                  </a:lnTo>
                  <a:lnTo>
                    <a:pt x="100" y="235"/>
                  </a:lnTo>
                  <a:lnTo>
                    <a:pt x="101" y="235"/>
                  </a:lnTo>
                  <a:lnTo>
                    <a:pt x="101" y="236"/>
                  </a:lnTo>
                  <a:lnTo>
                    <a:pt x="102" y="235"/>
                  </a:lnTo>
                  <a:lnTo>
                    <a:pt x="104" y="237"/>
                  </a:lnTo>
                  <a:lnTo>
                    <a:pt x="106" y="238"/>
                  </a:lnTo>
                  <a:lnTo>
                    <a:pt x="105" y="240"/>
                  </a:lnTo>
                  <a:lnTo>
                    <a:pt x="107" y="240"/>
                  </a:lnTo>
                  <a:lnTo>
                    <a:pt x="107" y="239"/>
                  </a:lnTo>
                  <a:lnTo>
                    <a:pt x="108" y="238"/>
                  </a:lnTo>
                  <a:lnTo>
                    <a:pt x="108" y="238"/>
                  </a:lnTo>
                  <a:lnTo>
                    <a:pt x="108" y="237"/>
                  </a:lnTo>
                  <a:lnTo>
                    <a:pt x="108" y="236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1" y="235"/>
                  </a:lnTo>
                  <a:lnTo>
                    <a:pt x="110" y="234"/>
                  </a:lnTo>
                  <a:lnTo>
                    <a:pt x="110" y="233"/>
                  </a:lnTo>
                  <a:lnTo>
                    <a:pt x="109" y="233"/>
                  </a:lnTo>
                  <a:lnTo>
                    <a:pt x="107" y="232"/>
                  </a:lnTo>
                  <a:lnTo>
                    <a:pt x="107" y="231"/>
                  </a:lnTo>
                  <a:lnTo>
                    <a:pt x="107" y="231"/>
                  </a:lnTo>
                  <a:lnTo>
                    <a:pt x="107" y="230"/>
                  </a:lnTo>
                  <a:lnTo>
                    <a:pt x="106" y="230"/>
                  </a:lnTo>
                  <a:lnTo>
                    <a:pt x="106" y="229"/>
                  </a:lnTo>
                  <a:lnTo>
                    <a:pt x="107" y="229"/>
                  </a:lnTo>
                  <a:lnTo>
                    <a:pt x="107" y="230"/>
                  </a:lnTo>
                  <a:lnTo>
                    <a:pt x="107" y="229"/>
                  </a:lnTo>
                  <a:lnTo>
                    <a:pt x="107" y="228"/>
                  </a:lnTo>
                  <a:lnTo>
                    <a:pt x="108" y="228"/>
                  </a:lnTo>
                  <a:lnTo>
                    <a:pt x="107" y="227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9" y="227"/>
                  </a:lnTo>
                  <a:lnTo>
                    <a:pt x="109" y="227"/>
                  </a:lnTo>
                  <a:lnTo>
                    <a:pt x="110" y="227"/>
                  </a:lnTo>
                  <a:lnTo>
                    <a:pt x="112" y="227"/>
                  </a:lnTo>
                  <a:lnTo>
                    <a:pt x="113" y="227"/>
                  </a:lnTo>
                  <a:lnTo>
                    <a:pt x="115" y="226"/>
                  </a:lnTo>
                  <a:lnTo>
                    <a:pt x="115" y="226"/>
                  </a:lnTo>
                  <a:lnTo>
                    <a:pt x="116" y="226"/>
                  </a:lnTo>
                  <a:lnTo>
                    <a:pt x="116" y="225"/>
                  </a:lnTo>
                  <a:lnTo>
                    <a:pt x="116" y="224"/>
                  </a:lnTo>
                  <a:lnTo>
                    <a:pt x="117" y="224"/>
                  </a:lnTo>
                  <a:lnTo>
                    <a:pt x="117" y="223"/>
                  </a:lnTo>
                  <a:lnTo>
                    <a:pt x="118" y="223"/>
                  </a:lnTo>
                  <a:lnTo>
                    <a:pt x="119" y="223"/>
                  </a:lnTo>
                  <a:lnTo>
                    <a:pt x="120" y="223"/>
                  </a:lnTo>
                  <a:lnTo>
                    <a:pt x="120" y="222"/>
                  </a:lnTo>
                  <a:lnTo>
                    <a:pt x="120" y="221"/>
                  </a:lnTo>
                  <a:lnTo>
                    <a:pt x="120" y="220"/>
                  </a:lnTo>
                  <a:lnTo>
                    <a:pt x="118" y="217"/>
                  </a:lnTo>
                  <a:lnTo>
                    <a:pt x="117" y="216"/>
                  </a:lnTo>
                  <a:lnTo>
                    <a:pt x="116" y="216"/>
                  </a:lnTo>
                  <a:lnTo>
                    <a:pt x="116" y="215"/>
                  </a:lnTo>
                  <a:lnTo>
                    <a:pt x="117" y="215"/>
                  </a:lnTo>
                  <a:lnTo>
                    <a:pt x="118" y="215"/>
                  </a:lnTo>
                  <a:lnTo>
                    <a:pt x="118" y="216"/>
                  </a:lnTo>
                  <a:lnTo>
                    <a:pt x="119" y="216"/>
                  </a:lnTo>
                  <a:lnTo>
                    <a:pt x="120" y="216"/>
                  </a:lnTo>
                  <a:lnTo>
                    <a:pt x="120" y="216"/>
                  </a:lnTo>
                  <a:lnTo>
                    <a:pt x="121" y="216"/>
                  </a:lnTo>
                  <a:lnTo>
                    <a:pt x="121" y="215"/>
                  </a:lnTo>
                  <a:lnTo>
                    <a:pt x="122" y="215"/>
                  </a:lnTo>
                  <a:lnTo>
                    <a:pt x="122" y="214"/>
                  </a:lnTo>
                  <a:lnTo>
                    <a:pt x="123" y="214"/>
                  </a:lnTo>
                  <a:lnTo>
                    <a:pt x="124" y="213"/>
                  </a:lnTo>
                  <a:lnTo>
                    <a:pt x="124" y="214"/>
                  </a:lnTo>
                  <a:lnTo>
                    <a:pt x="126" y="214"/>
                  </a:lnTo>
                  <a:lnTo>
                    <a:pt x="126" y="214"/>
                  </a:lnTo>
                  <a:lnTo>
                    <a:pt x="127" y="214"/>
                  </a:lnTo>
                  <a:lnTo>
                    <a:pt x="127" y="214"/>
                  </a:lnTo>
                  <a:lnTo>
                    <a:pt x="128" y="214"/>
                  </a:lnTo>
                  <a:lnTo>
                    <a:pt x="129" y="213"/>
                  </a:lnTo>
                  <a:lnTo>
                    <a:pt x="129" y="212"/>
                  </a:lnTo>
                  <a:lnTo>
                    <a:pt x="128" y="212"/>
                  </a:lnTo>
                  <a:lnTo>
                    <a:pt x="128" y="211"/>
                  </a:lnTo>
                  <a:lnTo>
                    <a:pt x="128" y="210"/>
                  </a:lnTo>
                  <a:lnTo>
                    <a:pt x="129" y="210"/>
                  </a:lnTo>
                  <a:lnTo>
                    <a:pt x="129" y="211"/>
                  </a:lnTo>
                  <a:lnTo>
                    <a:pt x="129" y="212"/>
                  </a:lnTo>
                  <a:lnTo>
                    <a:pt x="130" y="209"/>
                  </a:lnTo>
                  <a:lnTo>
                    <a:pt x="129" y="208"/>
                  </a:lnTo>
                  <a:lnTo>
                    <a:pt x="128" y="208"/>
                  </a:lnTo>
                  <a:lnTo>
                    <a:pt x="127" y="207"/>
                  </a:lnTo>
                  <a:lnTo>
                    <a:pt x="127" y="208"/>
                  </a:lnTo>
                  <a:lnTo>
                    <a:pt x="126" y="208"/>
                  </a:lnTo>
                  <a:lnTo>
                    <a:pt x="125" y="208"/>
                  </a:lnTo>
                  <a:lnTo>
                    <a:pt x="125" y="207"/>
                  </a:lnTo>
                  <a:lnTo>
                    <a:pt x="126" y="207"/>
                  </a:lnTo>
                  <a:lnTo>
                    <a:pt x="126" y="206"/>
                  </a:lnTo>
                  <a:lnTo>
                    <a:pt x="125" y="206"/>
                  </a:lnTo>
                  <a:lnTo>
                    <a:pt x="125" y="205"/>
                  </a:lnTo>
                  <a:lnTo>
                    <a:pt x="124" y="205"/>
                  </a:lnTo>
                  <a:lnTo>
                    <a:pt x="124" y="204"/>
                  </a:lnTo>
                  <a:lnTo>
                    <a:pt x="125" y="204"/>
                  </a:lnTo>
                  <a:lnTo>
                    <a:pt x="126" y="204"/>
                  </a:lnTo>
                  <a:lnTo>
                    <a:pt x="129" y="204"/>
                  </a:lnTo>
                  <a:lnTo>
                    <a:pt x="130" y="204"/>
                  </a:lnTo>
                  <a:lnTo>
                    <a:pt x="130" y="205"/>
                  </a:lnTo>
                  <a:lnTo>
                    <a:pt x="131" y="205"/>
                  </a:lnTo>
                  <a:lnTo>
                    <a:pt x="133" y="205"/>
                  </a:lnTo>
                  <a:lnTo>
                    <a:pt x="134" y="205"/>
                  </a:lnTo>
                  <a:lnTo>
                    <a:pt x="134" y="204"/>
                  </a:lnTo>
                  <a:lnTo>
                    <a:pt x="135" y="203"/>
                  </a:lnTo>
                  <a:lnTo>
                    <a:pt x="135" y="202"/>
                  </a:lnTo>
                  <a:lnTo>
                    <a:pt x="136" y="202"/>
                  </a:lnTo>
                  <a:lnTo>
                    <a:pt x="137" y="201"/>
                  </a:lnTo>
                  <a:lnTo>
                    <a:pt x="137" y="200"/>
                  </a:lnTo>
                  <a:lnTo>
                    <a:pt x="137" y="200"/>
                  </a:lnTo>
                  <a:lnTo>
                    <a:pt x="137" y="199"/>
                  </a:lnTo>
                  <a:lnTo>
                    <a:pt x="137" y="198"/>
                  </a:lnTo>
                  <a:lnTo>
                    <a:pt x="138" y="198"/>
                  </a:lnTo>
                  <a:lnTo>
                    <a:pt x="138" y="197"/>
                  </a:lnTo>
                  <a:lnTo>
                    <a:pt x="141" y="194"/>
                  </a:lnTo>
                  <a:lnTo>
                    <a:pt x="141" y="193"/>
                  </a:lnTo>
                  <a:lnTo>
                    <a:pt x="142" y="193"/>
                  </a:lnTo>
                  <a:lnTo>
                    <a:pt x="143" y="193"/>
                  </a:lnTo>
                  <a:lnTo>
                    <a:pt x="143" y="192"/>
                  </a:lnTo>
                  <a:lnTo>
                    <a:pt x="144" y="192"/>
                  </a:lnTo>
                  <a:lnTo>
                    <a:pt x="144" y="190"/>
                  </a:lnTo>
                  <a:lnTo>
                    <a:pt x="144" y="189"/>
                  </a:lnTo>
                  <a:lnTo>
                    <a:pt x="143" y="189"/>
                  </a:lnTo>
                  <a:lnTo>
                    <a:pt x="142" y="189"/>
                  </a:lnTo>
                  <a:lnTo>
                    <a:pt x="142" y="188"/>
                  </a:lnTo>
                  <a:lnTo>
                    <a:pt x="141" y="188"/>
                  </a:lnTo>
                  <a:lnTo>
                    <a:pt x="140" y="187"/>
                  </a:lnTo>
                  <a:lnTo>
                    <a:pt x="139" y="187"/>
                  </a:lnTo>
                  <a:lnTo>
                    <a:pt x="139" y="187"/>
                  </a:lnTo>
                  <a:lnTo>
                    <a:pt x="138" y="187"/>
                  </a:lnTo>
                  <a:lnTo>
                    <a:pt x="138" y="186"/>
                  </a:lnTo>
                  <a:lnTo>
                    <a:pt x="137" y="186"/>
                  </a:lnTo>
                  <a:lnTo>
                    <a:pt x="138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8" y="185"/>
                  </a:lnTo>
                  <a:lnTo>
                    <a:pt x="138" y="186"/>
                  </a:lnTo>
                  <a:lnTo>
                    <a:pt x="139" y="186"/>
                  </a:lnTo>
                  <a:lnTo>
                    <a:pt x="139" y="187"/>
                  </a:lnTo>
                  <a:lnTo>
                    <a:pt x="140" y="187"/>
                  </a:lnTo>
                  <a:lnTo>
                    <a:pt x="140" y="187"/>
                  </a:lnTo>
                  <a:lnTo>
                    <a:pt x="141" y="187"/>
                  </a:lnTo>
                  <a:lnTo>
                    <a:pt x="146" y="189"/>
                  </a:lnTo>
                  <a:lnTo>
                    <a:pt x="147" y="189"/>
                  </a:lnTo>
                  <a:lnTo>
                    <a:pt x="147" y="190"/>
                  </a:lnTo>
                  <a:lnTo>
                    <a:pt x="146" y="190"/>
                  </a:lnTo>
                  <a:lnTo>
                    <a:pt x="146" y="192"/>
                  </a:lnTo>
                  <a:lnTo>
                    <a:pt x="147" y="192"/>
                  </a:lnTo>
                  <a:lnTo>
                    <a:pt x="147" y="192"/>
                  </a:lnTo>
                  <a:lnTo>
                    <a:pt x="148" y="192"/>
                  </a:lnTo>
                  <a:lnTo>
                    <a:pt x="149" y="192"/>
                  </a:lnTo>
                  <a:lnTo>
                    <a:pt x="149" y="193"/>
                  </a:lnTo>
                  <a:lnTo>
                    <a:pt x="150" y="193"/>
                  </a:lnTo>
                  <a:lnTo>
                    <a:pt x="150" y="192"/>
                  </a:lnTo>
                  <a:lnTo>
                    <a:pt x="151" y="192"/>
                  </a:lnTo>
                  <a:lnTo>
                    <a:pt x="152" y="192"/>
                  </a:lnTo>
                  <a:lnTo>
                    <a:pt x="152" y="191"/>
                  </a:lnTo>
                  <a:lnTo>
                    <a:pt x="150" y="191"/>
                  </a:lnTo>
                  <a:lnTo>
                    <a:pt x="150" y="190"/>
                  </a:lnTo>
                  <a:lnTo>
                    <a:pt x="149" y="190"/>
                  </a:lnTo>
                  <a:lnTo>
                    <a:pt x="148" y="190"/>
                  </a:lnTo>
                  <a:lnTo>
                    <a:pt x="148" y="189"/>
                  </a:lnTo>
                  <a:lnTo>
                    <a:pt x="149" y="188"/>
                  </a:lnTo>
                  <a:lnTo>
                    <a:pt x="149" y="187"/>
                  </a:lnTo>
                  <a:lnTo>
                    <a:pt x="148" y="187"/>
                  </a:lnTo>
                  <a:lnTo>
                    <a:pt x="148" y="187"/>
                  </a:lnTo>
                  <a:lnTo>
                    <a:pt x="147" y="187"/>
                  </a:lnTo>
                  <a:lnTo>
                    <a:pt x="147" y="186"/>
                  </a:lnTo>
                  <a:lnTo>
                    <a:pt x="147" y="186"/>
                  </a:lnTo>
                  <a:lnTo>
                    <a:pt x="146" y="186"/>
                  </a:lnTo>
                  <a:lnTo>
                    <a:pt x="146" y="185"/>
                  </a:lnTo>
                  <a:lnTo>
                    <a:pt x="146" y="184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7" y="182"/>
                  </a:lnTo>
                  <a:lnTo>
                    <a:pt x="147" y="182"/>
                  </a:lnTo>
                  <a:lnTo>
                    <a:pt x="148" y="182"/>
                  </a:lnTo>
                  <a:lnTo>
                    <a:pt x="149" y="182"/>
                  </a:lnTo>
                  <a:lnTo>
                    <a:pt x="150" y="182"/>
                  </a:lnTo>
                  <a:lnTo>
                    <a:pt x="154" y="183"/>
                  </a:lnTo>
                  <a:lnTo>
                    <a:pt x="155" y="181"/>
                  </a:lnTo>
                  <a:lnTo>
                    <a:pt x="156" y="181"/>
                  </a:lnTo>
                  <a:lnTo>
                    <a:pt x="150" y="179"/>
                  </a:lnTo>
                  <a:lnTo>
                    <a:pt x="147" y="177"/>
                  </a:lnTo>
                  <a:lnTo>
                    <a:pt x="146" y="176"/>
                  </a:lnTo>
                  <a:lnTo>
                    <a:pt x="147" y="176"/>
                  </a:lnTo>
                  <a:lnTo>
                    <a:pt x="146" y="175"/>
                  </a:lnTo>
                  <a:lnTo>
                    <a:pt x="146" y="174"/>
                  </a:lnTo>
                  <a:lnTo>
                    <a:pt x="146" y="174"/>
                  </a:lnTo>
                  <a:lnTo>
                    <a:pt x="145" y="174"/>
                  </a:lnTo>
                  <a:lnTo>
                    <a:pt x="144" y="173"/>
                  </a:lnTo>
                  <a:lnTo>
                    <a:pt x="145" y="173"/>
                  </a:lnTo>
                  <a:lnTo>
                    <a:pt x="148" y="171"/>
                  </a:lnTo>
                  <a:lnTo>
                    <a:pt x="147" y="170"/>
                  </a:lnTo>
                  <a:lnTo>
                    <a:pt x="147" y="170"/>
                  </a:lnTo>
                  <a:lnTo>
                    <a:pt x="147" y="169"/>
                  </a:lnTo>
                  <a:lnTo>
                    <a:pt x="148" y="166"/>
                  </a:lnTo>
                  <a:lnTo>
                    <a:pt x="148" y="165"/>
                  </a:lnTo>
                  <a:lnTo>
                    <a:pt x="148" y="164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7" y="162"/>
                  </a:lnTo>
                  <a:lnTo>
                    <a:pt x="148" y="162"/>
                  </a:lnTo>
                  <a:lnTo>
                    <a:pt x="149" y="162"/>
                  </a:lnTo>
                  <a:lnTo>
                    <a:pt x="148" y="161"/>
                  </a:lnTo>
                  <a:lnTo>
                    <a:pt x="148" y="161"/>
                  </a:lnTo>
                  <a:lnTo>
                    <a:pt x="149" y="161"/>
                  </a:lnTo>
                  <a:lnTo>
                    <a:pt x="150" y="161"/>
                  </a:lnTo>
                  <a:lnTo>
                    <a:pt x="152" y="162"/>
                  </a:lnTo>
                  <a:lnTo>
                    <a:pt x="153" y="162"/>
                  </a:lnTo>
                  <a:lnTo>
                    <a:pt x="156" y="162"/>
                  </a:lnTo>
                  <a:lnTo>
                    <a:pt x="156" y="161"/>
                  </a:lnTo>
                  <a:lnTo>
                    <a:pt x="156" y="161"/>
                  </a:lnTo>
                  <a:lnTo>
                    <a:pt x="156" y="160"/>
                  </a:lnTo>
                  <a:lnTo>
                    <a:pt x="156" y="159"/>
                  </a:lnTo>
                  <a:lnTo>
                    <a:pt x="157" y="159"/>
                  </a:lnTo>
                  <a:lnTo>
                    <a:pt x="158" y="159"/>
                  </a:lnTo>
                  <a:lnTo>
                    <a:pt x="159" y="159"/>
                  </a:lnTo>
                  <a:lnTo>
                    <a:pt x="159" y="158"/>
                  </a:lnTo>
                  <a:lnTo>
                    <a:pt x="160" y="158"/>
                  </a:lnTo>
                  <a:lnTo>
                    <a:pt x="160" y="159"/>
                  </a:lnTo>
                  <a:lnTo>
                    <a:pt x="160" y="159"/>
                  </a:lnTo>
                  <a:lnTo>
                    <a:pt x="160" y="160"/>
                  </a:lnTo>
                  <a:lnTo>
                    <a:pt x="160" y="161"/>
                  </a:lnTo>
                  <a:lnTo>
                    <a:pt x="163" y="162"/>
                  </a:lnTo>
                  <a:lnTo>
                    <a:pt x="162" y="163"/>
                  </a:lnTo>
                  <a:lnTo>
                    <a:pt x="162" y="167"/>
                  </a:lnTo>
                  <a:lnTo>
                    <a:pt x="163" y="167"/>
                  </a:lnTo>
                  <a:lnTo>
                    <a:pt x="163" y="168"/>
                  </a:lnTo>
                  <a:lnTo>
                    <a:pt x="162" y="168"/>
                  </a:lnTo>
                  <a:lnTo>
                    <a:pt x="163" y="170"/>
                  </a:lnTo>
                  <a:lnTo>
                    <a:pt x="164" y="170"/>
                  </a:lnTo>
                  <a:lnTo>
                    <a:pt x="166" y="170"/>
                  </a:lnTo>
                  <a:lnTo>
                    <a:pt x="166" y="170"/>
                  </a:lnTo>
                  <a:lnTo>
                    <a:pt x="167" y="168"/>
                  </a:lnTo>
                  <a:lnTo>
                    <a:pt x="167" y="167"/>
                  </a:lnTo>
                  <a:lnTo>
                    <a:pt x="168" y="167"/>
                  </a:lnTo>
                  <a:lnTo>
                    <a:pt x="168" y="166"/>
                  </a:lnTo>
                  <a:lnTo>
                    <a:pt x="169" y="166"/>
                  </a:lnTo>
                  <a:lnTo>
                    <a:pt x="168" y="165"/>
                  </a:lnTo>
                  <a:lnTo>
                    <a:pt x="169" y="165"/>
                  </a:lnTo>
                  <a:lnTo>
                    <a:pt x="170" y="166"/>
                  </a:lnTo>
                  <a:lnTo>
                    <a:pt x="170" y="165"/>
                  </a:lnTo>
                  <a:lnTo>
                    <a:pt x="171" y="165"/>
                  </a:lnTo>
                  <a:lnTo>
                    <a:pt x="171" y="164"/>
                  </a:lnTo>
                  <a:lnTo>
                    <a:pt x="171" y="163"/>
                  </a:lnTo>
                  <a:lnTo>
                    <a:pt x="171" y="162"/>
                  </a:lnTo>
                  <a:lnTo>
                    <a:pt x="171" y="161"/>
                  </a:lnTo>
                  <a:lnTo>
                    <a:pt x="170" y="161"/>
                  </a:lnTo>
                  <a:lnTo>
                    <a:pt x="170" y="160"/>
                  </a:lnTo>
                  <a:lnTo>
                    <a:pt x="169" y="160"/>
                  </a:lnTo>
                  <a:lnTo>
                    <a:pt x="169" y="159"/>
                  </a:lnTo>
                  <a:lnTo>
                    <a:pt x="168" y="159"/>
                  </a:lnTo>
                  <a:lnTo>
                    <a:pt x="168" y="158"/>
                  </a:lnTo>
                  <a:lnTo>
                    <a:pt x="167" y="158"/>
                  </a:lnTo>
                  <a:lnTo>
                    <a:pt x="167" y="157"/>
                  </a:lnTo>
                  <a:lnTo>
                    <a:pt x="168" y="156"/>
                  </a:lnTo>
                  <a:lnTo>
                    <a:pt x="168" y="155"/>
                  </a:lnTo>
                  <a:lnTo>
                    <a:pt x="168" y="154"/>
                  </a:lnTo>
                  <a:lnTo>
                    <a:pt x="168" y="153"/>
                  </a:lnTo>
                  <a:lnTo>
                    <a:pt x="167" y="153"/>
                  </a:lnTo>
                  <a:lnTo>
                    <a:pt x="167" y="152"/>
                  </a:lnTo>
                  <a:lnTo>
                    <a:pt x="168" y="152"/>
                  </a:lnTo>
                  <a:lnTo>
                    <a:pt x="173" y="151"/>
                  </a:lnTo>
                  <a:lnTo>
                    <a:pt x="173" y="150"/>
                  </a:lnTo>
                  <a:lnTo>
                    <a:pt x="173" y="149"/>
                  </a:lnTo>
                  <a:lnTo>
                    <a:pt x="175" y="149"/>
                  </a:lnTo>
                  <a:lnTo>
                    <a:pt x="178" y="148"/>
                  </a:lnTo>
                  <a:lnTo>
                    <a:pt x="179" y="148"/>
                  </a:lnTo>
                  <a:lnTo>
                    <a:pt x="180" y="148"/>
                  </a:lnTo>
                  <a:lnTo>
                    <a:pt x="179" y="147"/>
                  </a:lnTo>
                  <a:lnTo>
                    <a:pt x="180" y="147"/>
                  </a:lnTo>
                  <a:lnTo>
                    <a:pt x="179" y="147"/>
                  </a:lnTo>
                  <a:lnTo>
                    <a:pt x="180" y="147"/>
                  </a:lnTo>
                  <a:lnTo>
                    <a:pt x="181" y="147"/>
                  </a:lnTo>
                  <a:lnTo>
                    <a:pt x="181" y="147"/>
                  </a:lnTo>
                  <a:lnTo>
                    <a:pt x="181" y="148"/>
                  </a:lnTo>
                  <a:lnTo>
                    <a:pt x="180" y="148"/>
                  </a:lnTo>
                  <a:lnTo>
                    <a:pt x="180" y="149"/>
                  </a:lnTo>
                  <a:lnTo>
                    <a:pt x="179" y="149"/>
                  </a:lnTo>
                  <a:lnTo>
                    <a:pt x="178" y="149"/>
                  </a:lnTo>
                  <a:lnTo>
                    <a:pt x="178" y="151"/>
                  </a:lnTo>
                  <a:lnTo>
                    <a:pt x="179" y="151"/>
                  </a:lnTo>
                  <a:lnTo>
                    <a:pt x="179" y="152"/>
                  </a:lnTo>
                  <a:lnTo>
                    <a:pt x="178" y="152"/>
                  </a:lnTo>
                  <a:lnTo>
                    <a:pt x="178" y="154"/>
                  </a:lnTo>
                  <a:lnTo>
                    <a:pt x="178" y="155"/>
                  </a:lnTo>
                  <a:lnTo>
                    <a:pt x="177" y="155"/>
                  </a:lnTo>
                  <a:lnTo>
                    <a:pt x="177" y="156"/>
                  </a:lnTo>
                  <a:lnTo>
                    <a:pt x="178" y="156"/>
                  </a:lnTo>
                  <a:lnTo>
                    <a:pt x="178" y="157"/>
                  </a:lnTo>
                  <a:lnTo>
                    <a:pt x="179" y="158"/>
                  </a:lnTo>
                  <a:lnTo>
                    <a:pt x="179" y="159"/>
                  </a:lnTo>
                  <a:lnTo>
                    <a:pt x="178" y="160"/>
                  </a:lnTo>
                  <a:lnTo>
                    <a:pt x="178" y="161"/>
                  </a:lnTo>
                  <a:lnTo>
                    <a:pt x="177" y="161"/>
                  </a:lnTo>
                  <a:lnTo>
                    <a:pt x="177" y="162"/>
                  </a:lnTo>
                  <a:lnTo>
                    <a:pt x="177" y="163"/>
                  </a:lnTo>
                  <a:lnTo>
                    <a:pt x="177" y="165"/>
                  </a:lnTo>
                  <a:lnTo>
                    <a:pt x="177" y="166"/>
                  </a:lnTo>
                  <a:lnTo>
                    <a:pt x="180" y="168"/>
                  </a:lnTo>
                  <a:lnTo>
                    <a:pt x="182" y="169"/>
                  </a:lnTo>
                  <a:lnTo>
                    <a:pt x="182" y="168"/>
                  </a:lnTo>
                  <a:lnTo>
                    <a:pt x="182" y="168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3" y="168"/>
                  </a:lnTo>
                  <a:lnTo>
                    <a:pt x="183" y="169"/>
                  </a:lnTo>
                  <a:lnTo>
                    <a:pt x="185" y="168"/>
                  </a:lnTo>
                  <a:lnTo>
                    <a:pt x="185" y="167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4" y="166"/>
                  </a:lnTo>
                  <a:lnTo>
                    <a:pt x="184" y="165"/>
                  </a:lnTo>
                  <a:lnTo>
                    <a:pt x="185" y="165"/>
                  </a:lnTo>
                  <a:lnTo>
                    <a:pt x="185" y="164"/>
                  </a:lnTo>
                  <a:lnTo>
                    <a:pt x="186" y="164"/>
                  </a:lnTo>
                  <a:lnTo>
                    <a:pt x="186" y="165"/>
                  </a:lnTo>
                  <a:lnTo>
                    <a:pt x="186" y="166"/>
                  </a:lnTo>
                  <a:lnTo>
                    <a:pt x="186" y="167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86" y="167"/>
                  </a:lnTo>
                  <a:lnTo>
                    <a:pt x="186" y="166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7" y="164"/>
                  </a:lnTo>
                  <a:lnTo>
                    <a:pt x="187" y="163"/>
                  </a:lnTo>
                  <a:lnTo>
                    <a:pt x="188" y="163"/>
                  </a:lnTo>
                  <a:lnTo>
                    <a:pt x="188" y="164"/>
                  </a:lnTo>
                  <a:lnTo>
                    <a:pt x="188" y="165"/>
                  </a:lnTo>
                  <a:lnTo>
                    <a:pt x="187" y="166"/>
                  </a:lnTo>
                  <a:lnTo>
                    <a:pt x="187" y="167"/>
                  </a:lnTo>
                  <a:lnTo>
                    <a:pt x="186" y="168"/>
                  </a:lnTo>
                  <a:lnTo>
                    <a:pt x="186" y="169"/>
                  </a:lnTo>
                  <a:lnTo>
                    <a:pt x="187" y="170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8" y="168"/>
                  </a:lnTo>
                  <a:lnTo>
                    <a:pt x="189" y="168"/>
                  </a:lnTo>
                  <a:lnTo>
                    <a:pt x="189" y="167"/>
                  </a:lnTo>
                  <a:lnTo>
                    <a:pt x="189" y="166"/>
                  </a:lnTo>
                  <a:lnTo>
                    <a:pt x="190" y="165"/>
                  </a:lnTo>
                  <a:lnTo>
                    <a:pt x="190" y="166"/>
                  </a:lnTo>
                  <a:lnTo>
                    <a:pt x="189" y="167"/>
                  </a:lnTo>
                  <a:lnTo>
                    <a:pt x="190" y="167"/>
                  </a:lnTo>
                  <a:lnTo>
                    <a:pt x="190" y="168"/>
                  </a:lnTo>
                  <a:lnTo>
                    <a:pt x="190" y="169"/>
                  </a:lnTo>
                  <a:lnTo>
                    <a:pt x="190" y="170"/>
                  </a:lnTo>
                  <a:lnTo>
                    <a:pt x="191" y="170"/>
                  </a:lnTo>
                  <a:lnTo>
                    <a:pt x="193" y="171"/>
                  </a:lnTo>
                  <a:lnTo>
                    <a:pt x="193" y="170"/>
                  </a:lnTo>
                  <a:lnTo>
                    <a:pt x="192" y="170"/>
                  </a:lnTo>
                  <a:lnTo>
                    <a:pt x="193" y="170"/>
                  </a:lnTo>
                  <a:lnTo>
                    <a:pt x="193" y="170"/>
                  </a:lnTo>
                  <a:lnTo>
                    <a:pt x="194" y="171"/>
                  </a:lnTo>
                  <a:lnTo>
                    <a:pt x="194" y="170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8" y="170"/>
                  </a:lnTo>
                  <a:lnTo>
                    <a:pt x="200" y="170"/>
                  </a:lnTo>
                  <a:lnTo>
                    <a:pt x="201" y="170"/>
                  </a:lnTo>
                  <a:lnTo>
                    <a:pt x="202" y="170"/>
                  </a:lnTo>
                  <a:lnTo>
                    <a:pt x="203" y="170"/>
                  </a:lnTo>
                  <a:lnTo>
                    <a:pt x="204" y="169"/>
                  </a:lnTo>
                  <a:lnTo>
                    <a:pt x="204" y="170"/>
                  </a:lnTo>
                  <a:lnTo>
                    <a:pt x="205" y="170"/>
                  </a:lnTo>
                  <a:lnTo>
                    <a:pt x="204" y="170"/>
                  </a:lnTo>
                  <a:lnTo>
                    <a:pt x="204" y="171"/>
                  </a:lnTo>
                  <a:lnTo>
                    <a:pt x="206" y="171"/>
                  </a:lnTo>
                  <a:lnTo>
                    <a:pt x="206" y="170"/>
                  </a:lnTo>
                  <a:lnTo>
                    <a:pt x="207" y="170"/>
                  </a:lnTo>
                  <a:lnTo>
                    <a:pt x="207" y="170"/>
                  </a:lnTo>
                  <a:lnTo>
                    <a:pt x="208" y="170"/>
                  </a:lnTo>
                  <a:lnTo>
                    <a:pt x="209" y="168"/>
                  </a:lnTo>
                  <a:lnTo>
                    <a:pt x="210" y="167"/>
                  </a:lnTo>
                  <a:lnTo>
                    <a:pt x="210" y="166"/>
                  </a:lnTo>
                  <a:lnTo>
                    <a:pt x="209" y="166"/>
                  </a:lnTo>
                  <a:lnTo>
                    <a:pt x="209" y="165"/>
                  </a:lnTo>
                  <a:lnTo>
                    <a:pt x="208" y="164"/>
                  </a:lnTo>
                  <a:lnTo>
                    <a:pt x="208" y="163"/>
                  </a:lnTo>
                  <a:lnTo>
                    <a:pt x="207" y="162"/>
                  </a:lnTo>
                  <a:lnTo>
                    <a:pt x="207" y="161"/>
                  </a:lnTo>
                  <a:lnTo>
                    <a:pt x="206" y="161"/>
                  </a:lnTo>
                  <a:lnTo>
                    <a:pt x="207" y="161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7" y="159"/>
                  </a:lnTo>
                  <a:lnTo>
                    <a:pt x="207" y="158"/>
                  </a:lnTo>
                  <a:lnTo>
                    <a:pt x="208" y="158"/>
                  </a:lnTo>
                  <a:lnTo>
                    <a:pt x="207" y="157"/>
                  </a:lnTo>
                  <a:lnTo>
                    <a:pt x="207" y="156"/>
                  </a:lnTo>
                  <a:lnTo>
                    <a:pt x="206" y="155"/>
                  </a:lnTo>
                  <a:lnTo>
                    <a:pt x="205" y="155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5" y="150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4" y="148"/>
                  </a:lnTo>
                  <a:lnTo>
                    <a:pt x="204" y="148"/>
                  </a:lnTo>
                  <a:lnTo>
                    <a:pt x="204" y="147"/>
                  </a:lnTo>
                  <a:lnTo>
                    <a:pt x="202" y="148"/>
                  </a:lnTo>
                  <a:lnTo>
                    <a:pt x="201" y="148"/>
                  </a:lnTo>
                  <a:lnTo>
                    <a:pt x="200" y="147"/>
                  </a:lnTo>
                  <a:lnTo>
                    <a:pt x="200" y="147"/>
                  </a:lnTo>
                  <a:lnTo>
                    <a:pt x="200" y="147"/>
                  </a:lnTo>
                  <a:lnTo>
                    <a:pt x="200" y="146"/>
                  </a:lnTo>
                  <a:lnTo>
                    <a:pt x="199" y="145"/>
                  </a:lnTo>
                  <a:lnTo>
                    <a:pt x="199" y="144"/>
                  </a:lnTo>
                  <a:lnTo>
                    <a:pt x="199" y="143"/>
                  </a:lnTo>
                  <a:lnTo>
                    <a:pt x="200" y="143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3" y="146"/>
                  </a:lnTo>
                  <a:lnTo>
                    <a:pt x="203" y="147"/>
                  </a:lnTo>
                  <a:lnTo>
                    <a:pt x="203" y="147"/>
                  </a:lnTo>
                  <a:lnTo>
                    <a:pt x="204" y="147"/>
                  </a:lnTo>
                  <a:lnTo>
                    <a:pt x="204" y="148"/>
                  </a:lnTo>
                  <a:lnTo>
                    <a:pt x="206" y="148"/>
                  </a:lnTo>
                  <a:lnTo>
                    <a:pt x="208" y="151"/>
                  </a:lnTo>
                  <a:lnTo>
                    <a:pt x="213" y="155"/>
                  </a:lnTo>
                  <a:lnTo>
                    <a:pt x="214" y="156"/>
                  </a:lnTo>
                  <a:lnTo>
                    <a:pt x="215" y="155"/>
                  </a:lnTo>
                  <a:lnTo>
                    <a:pt x="218" y="154"/>
                  </a:lnTo>
                  <a:lnTo>
                    <a:pt x="218" y="153"/>
                  </a:lnTo>
                  <a:lnTo>
                    <a:pt x="218" y="151"/>
                  </a:lnTo>
                  <a:lnTo>
                    <a:pt x="218" y="150"/>
                  </a:lnTo>
                  <a:lnTo>
                    <a:pt x="217" y="150"/>
                  </a:lnTo>
                  <a:lnTo>
                    <a:pt x="216" y="150"/>
                  </a:lnTo>
                  <a:lnTo>
                    <a:pt x="216" y="149"/>
                  </a:lnTo>
                  <a:lnTo>
                    <a:pt x="215" y="149"/>
                  </a:lnTo>
                  <a:lnTo>
                    <a:pt x="215" y="148"/>
                  </a:lnTo>
                  <a:lnTo>
                    <a:pt x="214" y="148"/>
                  </a:lnTo>
                  <a:lnTo>
                    <a:pt x="214" y="147"/>
                  </a:lnTo>
                  <a:lnTo>
                    <a:pt x="215" y="147"/>
                  </a:lnTo>
                  <a:lnTo>
                    <a:pt x="216" y="147"/>
                  </a:lnTo>
                  <a:lnTo>
                    <a:pt x="217" y="147"/>
                  </a:lnTo>
                  <a:lnTo>
                    <a:pt x="217" y="147"/>
                  </a:lnTo>
                  <a:lnTo>
                    <a:pt x="218" y="147"/>
                  </a:lnTo>
                  <a:lnTo>
                    <a:pt x="218" y="147"/>
                  </a:lnTo>
                  <a:lnTo>
                    <a:pt x="219" y="147"/>
                  </a:lnTo>
                  <a:lnTo>
                    <a:pt x="219" y="148"/>
                  </a:lnTo>
                  <a:lnTo>
                    <a:pt x="218" y="148"/>
                  </a:lnTo>
                  <a:lnTo>
                    <a:pt x="218" y="149"/>
                  </a:lnTo>
                  <a:lnTo>
                    <a:pt x="219" y="150"/>
                  </a:lnTo>
                  <a:lnTo>
                    <a:pt x="219" y="151"/>
                  </a:lnTo>
                  <a:lnTo>
                    <a:pt x="221" y="151"/>
                  </a:lnTo>
                  <a:lnTo>
                    <a:pt x="223" y="150"/>
                  </a:lnTo>
                  <a:lnTo>
                    <a:pt x="224" y="149"/>
                  </a:lnTo>
                  <a:lnTo>
                    <a:pt x="226" y="152"/>
                  </a:lnTo>
                  <a:lnTo>
                    <a:pt x="226" y="151"/>
                  </a:lnTo>
                  <a:lnTo>
                    <a:pt x="226" y="151"/>
                  </a:lnTo>
                  <a:lnTo>
                    <a:pt x="227" y="150"/>
                  </a:lnTo>
                  <a:lnTo>
                    <a:pt x="228" y="149"/>
                  </a:lnTo>
                  <a:lnTo>
                    <a:pt x="228" y="150"/>
                  </a:lnTo>
                  <a:lnTo>
                    <a:pt x="230" y="148"/>
                  </a:lnTo>
                  <a:lnTo>
                    <a:pt x="230" y="145"/>
                  </a:lnTo>
                  <a:lnTo>
                    <a:pt x="230" y="144"/>
                  </a:lnTo>
                  <a:lnTo>
                    <a:pt x="230" y="143"/>
                  </a:lnTo>
                  <a:lnTo>
                    <a:pt x="230" y="142"/>
                  </a:lnTo>
                  <a:lnTo>
                    <a:pt x="230" y="141"/>
                  </a:lnTo>
                  <a:lnTo>
                    <a:pt x="231" y="141"/>
                  </a:lnTo>
                  <a:lnTo>
                    <a:pt x="231" y="142"/>
                  </a:lnTo>
                  <a:lnTo>
                    <a:pt x="231" y="143"/>
                  </a:lnTo>
                  <a:lnTo>
                    <a:pt x="232" y="144"/>
                  </a:lnTo>
                  <a:lnTo>
                    <a:pt x="236" y="147"/>
                  </a:lnTo>
                  <a:lnTo>
                    <a:pt x="237" y="146"/>
                  </a:lnTo>
                  <a:lnTo>
                    <a:pt x="236" y="145"/>
                  </a:lnTo>
                  <a:lnTo>
                    <a:pt x="236" y="144"/>
                  </a:lnTo>
                  <a:lnTo>
                    <a:pt x="237" y="144"/>
                  </a:lnTo>
                  <a:lnTo>
                    <a:pt x="238" y="143"/>
                  </a:lnTo>
                  <a:lnTo>
                    <a:pt x="237" y="143"/>
                  </a:lnTo>
                  <a:lnTo>
                    <a:pt x="237" y="142"/>
                  </a:lnTo>
                  <a:lnTo>
                    <a:pt x="238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8" y="145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5"/>
                  </a:lnTo>
                  <a:lnTo>
                    <a:pt x="240" y="145"/>
                  </a:lnTo>
                  <a:lnTo>
                    <a:pt x="240" y="144"/>
                  </a:lnTo>
                  <a:lnTo>
                    <a:pt x="240" y="143"/>
                  </a:lnTo>
                  <a:lnTo>
                    <a:pt x="241" y="143"/>
                  </a:lnTo>
                  <a:lnTo>
                    <a:pt x="241" y="142"/>
                  </a:lnTo>
                  <a:lnTo>
                    <a:pt x="241" y="141"/>
                  </a:lnTo>
                  <a:lnTo>
                    <a:pt x="241" y="138"/>
                  </a:lnTo>
                  <a:lnTo>
                    <a:pt x="240" y="139"/>
                  </a:lnTo>
                  <a:lnTo>
                    <a:pt x="240" y="138"/>
                  </a:lnTo>
                  <a:lnTo>
                    <a:pt x="240" y="137"/>
                  </a:lnTo>
                  <a:lnTo>
                    <a:pt x="241" y="137"/>
                  </a:lnTo>
                  <a:lnTo>
                    <a:pt x="240" y="136"/>
                  </a:lnTo>
                  <a:lnTo>
                    <a:pt x="240" y="135"/>
                  </a:lnTo>
                  <a:lnTo>
                    <a:pt x="241" y="135"/>
                  </a:lnTo>
                  <a:lnTo>
                    <a:pt x="242" y="135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40"/>
                  </a:lnTo>
                  <a:lnTo>
                    <a:pt x="242" y="142"/>
                  </a:lnTo>
                  <a:lnTo>
                    <a:pt x="245" y="143"/>
                  </a:lnTo>
                  <a:lnTo>
                    <a:pt x="245" y="144"/>
                  </a:lnTo>
                  <a:lnTo>
                    <a:pt x="246" y="144"/>
                  </a:lnTo>
                  <a:lnTo>
                    <a:pt x="245" y="145"/>
                  </a:lnTo>
                  <a:lnTo>
                    <a:pt x="245" y="146"/>
                  </a:lnTo>
                  <a:lnTo>
                    <a:pt x="247" y="147"/>
                  </a:lnTo>
                  <a:lnTo>
                    <a:pt x="249" y="147"/>
                  </a:lnTo>
                  <a:lnTo>
                    <a:pt x="249" y="146"/>
                  </a:lnTo>
                  <a:lnTo>
                    <a:pt x="249" y="145"/>
                  </a:lnTo>
                  <a:lnTo>
                    <a:pt x="249" y="144"/>
                  </a:lnTo>
                  <a:lnTo>
                    <a:pt x="250" y="143"/>
                  </a:lnTo>
                  <a:lnTo>
                    <a:pt x="249" y="143"/>
                  </a:lnTo>
                  <a:lnTo>
                    <a:pt x="249" y="142"/>
                  </a:lnTo>
                  <a:lnTo>
                    <a:pt x="249" y="142"/>
                  </a:lnTo>
                  <a:lnTo>
                    <a:pt x="248" y="142"/>
                  </a:lnTo>
                  <a:lnTo>
                    <a:pt x="248" y="141"/>
                  </a:lnTo>
                  <a:lnTo>
                    <a:pt x="248" y="140"/>
                  </a:lnTo>
                  <a:lnTo>
                    <a:pt x="247" y="140"/>
                  </a:lnTo>
                  <a:lnTo>
                    <a:pt x="246" y="139"/>
                  </a:lnTo>
                  <a:lnTo>
                    <a:pt x="246" y="138"/>
                  </a:lnTo>
                  <a:lnTo>
                    <a:pt x="245" y="137"/>
                  </a:lnTo>
                  <a:lnTo>
                    <a:pt x="246" y="137"/>
                  </a:lnTo>
                  <a:lnTo>
                    <a:pt x="248" y="136"/>
                  </a:lnTo>
                  <a:lnTo>
                    <a:pt x="249" y="137"/>
                  </a:lnTo>
                  <a:lnTo>
                    <a:pt x="249" y="136"/>
                  </a:lnTo>
                  <a:lnTo>
                    <a:pt x="250" y="137"/>
                  </a:lnTo>
                  <a:lnTo>
                    <a:pt x="249" y="140"/>
                  </a:lnTo>
                  <a:lnTo>
                    <a:pt x="251" y="143"/>
                  </a:lnTo>
                  <a:lnTo>
                    <a:pt x="251" y="146"/>
                  </a:lnTo>
                  <a:lnTo>
                    <a:pt x="252" y="144"/>
                  </a:lnTo>
                  <a:lnTo>
                    <a:pt x="252" y="143"/>
                  </a:lnTo>
                  <a:lnTo>
                    <a:pt x="253" y="143"/>
                  </a:lnTo>
                  <a:lnTo>
                    <a:pt x="254" y="143"/>
                  </a:lnTo>
                  <a:lnTo>
                    <a:pt x="261" y="142"/>
                  </a:lnTo>
                  <a:lnTo>
                    <a:pt x="261" y="143"/>
                  </a:lnTo>
                  <a:lnTo>
                    <a:pt x="262" y="143"/>
                  </a:lnTo>
                  <a:lnTo>
                    <a:pt x="262" y="145"/>
                  </a:lnTo>
                  <a:lnTo>
                    <a:pt x="264" y="145"/>
                  </a:lnTo>
                  <a:lnTo>
                    <a:pt x="265" y="144"/>
                  </a:lnTo>
                  <a:lnTo>
                    <a:pt x="264" y="142"/>
                  </a:lnTo>
                  <a:lnTo>
                    <a:pt x="264" y="141"/>
                  </a:lnTo>
                  <a:lnTo>
                    <a:pt x="264" y="140"/>
                  </a:lnTo>
                  <a:lnTo>
                    <a:pt x="265" y="140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6" y="137"/>
                  </a:lnTo>
                  <a:lnTo>
                    <a:pt x="266" y="136"/>
                  </a:lnTo>
                  <a:lnTo>
                    <a:pt x="266" y="137"/>
                  </a:lnTo>
                  <a:lnTo>
                    <a:pt x="266" y="136"/>
                  </a:lnTo>
                  <a:lnTo>
                    <a:pt x="267" y="136"/>
                  </a:lnTo>
                  <a:lnTo>
                    <a:pt x="267" y="137"/>
                  </a:lnTo>
                  <a:lnTo>
                    <a:pt x="268" y="137"/>
                  </a:lnTo>
                  <a:lnTo>
                    <a:pt x="269" y="136"/>
                  </a:lnTo>
                  <a:lnTo>
                    <a:pt x="269" y="135"/>
                  </a:lnTo>
                  <a:lnTo>
                    <a:pt x="270" y="135"/>
                  </a:lnTo>
                  <a:lnTo>
                    <a:pt x="271" y="135"/>
                  </a:lnTo>
                  <a:lnTo>
                    <a:pt x="273" y="135"/>
                  </a:lnTo>
                  <a:lnTo>
                    <a:pt x="273" y="134"/>
                  </a:lnTo>
                  <a:lnTo>
                    <a:pt x="273" y="134"/>
                  </a:lnTo>
                  <a:lnTo>
                    <a:pt x="276" y="134"/>
                  </a:lnTo>
                  <a:lnTo>
                    <a:pt x="276" y="134"/>
                  </a:lnTo>
                  <a:lnTo>
                    <a:pt x="277" y="134"/>
                  </a:lnTo>
                  <a:lnTo>
                    <a:pt x="278" y="134"/>
                  </a:lnTo>
                  <a:lnTo>
                    <a:pt x="279" y="133"/>
                  </a:lnTo>
                  <a:lnTo>
                    <a:pt x="279" y="132"/>
                  </a:lnTo>
                  <a:lnTo>
                    <a:pt x="279" y="131"/>
                  </a:lnTo>
                  <a:lnTo>
                    <a:pt x="280" y="131"/>
                  </a:lnTo>
                  <a:lnTo>
                    <a:pt x="280" y="130"/>
                  </a:lnTo>
                  <a:lnTo>
                    <a:pt x="280" y="129"/>
                  </a:lnTo>
                  <a:lnTo>
                    <a:pt x="281" y="129"/>
                  </a:lnTo>
                  <a:lnTo>
                    <a:pt x="281" y="130"/>
                  </a:lnTo>
                  <a:lnTo>
                    <a:pt x="285" y="130"/>
                  </a:lnTo>
                  <a:lnTo>
                    <a:pt x="285" y="129"/>
                  </a:lnTo>
                  <a:lnTo>
                    <a:pt x="285" y="128"/>
                  </a:lnTo>
                  <a:lnTo>
                    <a:pt x="284" y="127"/>
                  </a:lnTo>
                  <a:lnTo>
                    <a:pt x="285" y="127"/>
                  </a:lnTo>
                  <a:lnTo>
                    <a:pt x="285" y="128"/>
                  </a:lnTo>
                  <a:lnTo>
                    <a:pt x="286" y="128"/>
                  </a:lnTo>
                  <a:lnTo>
                    <a:pt x="288" y="128"/>
                  </a:lnTo>
                  <a:lnTo>
                    <a:pt x="289" y="127"/>
                  </a:lnTo>
                  <a:lnTo>
                    <a:pt x="290" y="126"/>
                  </a:lnTo>
                  <a:lnTo>
                    <a:pt x="291" y="125"/>
                  </a:lnTo>
                  <a:lnTo>
                    <a:pt x="291" y="125"/>
                  </a:lnTo>
                  <a:lnTo>
                    <a:pt x="291" y="124"/>
                  </a:lnTo>
                  <a:lnTo>
                    <a:pt x="290" y="123"/>
                  </a:lnTo>
                  <a:lnTo>
                    <a:pt x="289" y="123"/>
                  </a:lnTo>
                  <a:lnTo>
                    <a:pt x="289" y="122"/>
                  </a:lnTo>
                  <a:lnTo>
                    <a:pt x="290" y="122"/>
                  </a:lnTo>
                  <a:lnTo>
                    <a:pt x="290" y="123"/>
                  </a:lnTo>
                  <a:lnTo>
                    <a:pt x="291" y="123"/>
                  </a:lnTo>
                  <a:lnTo>
                    <a:pt x="292" y="124"/>
                  </a:lnTo>
                  <a:lnTo>
                    <a:pt x="292" y="125"/>
                  </a:lnTo>
                  <a:lnTo>
                    <a:pt x="292" y="126"/>
                  </a:lnTo>
                  <a:lnTo>
                    <a:pt x="292" y="127"/>
                  </a:lnTo>
                  <a:lnTo>
                    <a:pt x="292" y="127"/>
                  </a:lnTo>
                  <a:lnTo>
                    <a:pt x="293" y="127"/>
                  </a:lnTo>
                  <a:lnTo>
                    <a:pt x="294" y="127"/>
                  </a:lnTo>
                  <a:lnTo>
                    <a:pt x="295" y="127"/>
                  </a:lnTo>
                  <a:lnTo>
                    <a:pt x="295" y="126"/>
                  </a:lnTo>
                  <a:lnTo>
                    <a:pt x="295" y="125"/>
                  </a:lnTo>
                  <a:lnTo>
                    <a:pt x="295" y="124"/>
                  </a:lnTo>
                  <a:lnTo>
                    <a:pt x="295" y="123"/>
                  </a:lnTo>
                  <a:lnTo>
                    <a:pt x="296" y="123"/>
                  </a:lnTo>
                  <a:lnTo>
                    <a:pt x="297" y="123"/>
                  </a:lnTo>
                  <a:lnTo>
                    <a:pt x="298" y="123"/>
                  </a:lnTo>
                  <a:lnTo>
                    <a:pt x="298" y="122"/>
                  </a:lnTo>
                  <a:lnTo>
                    <a:pt x="299" y="122"/>
                  </a:lnTo>
                  <a:lnTo>
                    <a:pt x="299" y="123"/>
                  </a:lnTo>
                  <a:lnTo>
                    <a:pt x="299" y="124"/>
                  </a:lnTo>
                  <a:lnTo>
                    <a:pt x="302" y="122"/>
                  </a:lnTo>
                  <a:lnTo>
                    <a:pt x="302" y="121"/>
                  </a:lnTo>
                  <a:lnTo>
                    <a:pt x="301" y="121"/>
                  </a:lnTo>
                  <a:lnTo>
                    <a:pt x="301" y="121"/>
                  </a:lnTo>
                  <a:lnTo>
                    <a:pt x="302" y="121"/>
                  </a:lnTo>
                  <a:lnTo>
                    <a:pt x="302" y="121"/>
                  </a:lnTo>
                  <a:lnTo>
                    <a:pt x="304" y="121"/>
                  </a:lnTo>
                  <a:lnTo>
                    <a:pt x="306" y="121"/>
                  </a:lnTo>
                  <a:lnTo>
                    <a:pt x="308" y="120"/>
                  </a:lnTo>
                  <a:lnTo>
                    <a:pt x="308" y="119"/>
                  </a:lnTo>
                  <a:lnTo>
                    <a:pt x="309" y="119"/>
                  </a:lnTo>
                  <a:lnTo>
                    <a:pt x="309" y="118"/>
                  </a:lnTo>
                  <a:lnTo>
                    <a:pt x="309" y="117"/>
                  </a:lnTo>
                  <a:lnTo>
                    <a:pt x="310" y="117"/>
                  </a:lnTo>
                  <a:lnTo>
                    <a:pt x="312" y="117"/>
                  </a:lnTo>
                  <a:lnTo>
                    <a:pt x="313" y="118"/>
                  </a:lnTo>
                  <a:lnTo>
                    <a:pt x="316" y="116"/>
                  </a:lnTo>
                  <a:lnTo>
                    <a:pt x="316" y="116"/>
                  </a:lnTo>
                  <a:lnTo>
                    <a:pt x="316" y="115"/>
                  </a:lnTo>
                  <a:lnTo>
                    <a:pt x="316" y="115"/>
                  </a:lnTo>
                  <a:lnTo>
                    <a:pt x="316" y="116"/>
                  </a:lnTo>
                  <a:lnTo>
                    <a:pt x="317" y="116"/>
                  </a:lnTo>
                  <a:lnTo>
                    <a:pt x="318" y="116"/>
                  </a:lnTo>
                  <a:lnTo>
                    <a:pt x="319" y="116"/>
                  </a:lnTo>
                  <a:lnTo>
                    <a:pt x="320" y="116"/>
                  </a:lnTo>
                  <a:lnTo>
                    <a:pt x="322" y="115"/>
                  </a:lnTo>
                  <a:lnTo>
                    <a:pt x="323" y="115"/>
                  </a:lnTo>
                  <a:lnTo>
                    <a:pt x="327" y="114"/>
                  </a:lnTo>
                  <a:lnTo>
                    <a:pt x="327" y="112"/>
                  </a:lnTo>
                  <a:lnTo>
                    <a:pt x="326" y="112"/>
                  </a:lnTo>
                  <a:lnTo>
                    <a:pt x="325" y="112"/>
                  </a:lnTo>
                  <a:lnTo>
                    <a:pt x="324" y="112"/>
                  </a:lnTo>
                  <a:lnTo>
                    <a:pt x="322" y="112"/>
                  </a:lnTo>
                  <a:lnTo>
                    <a:pt x="321" y="112"/>
                  </a:lnTo>
                  <a:lnTo>
                    <a:pt x="320" y="112"/>
                  </a:lnTo>
                  <a:lnTo>
                    <a:pt x="320" y="111"/>
                  </a:lnTo>
                  <a:lnTo>
                    <a:pt x="321" y="112"/>
                  </a:lnTo>
                  <a:lnTo>
                    <a:pt x="321" y="111"/>
                  </a:lnTo>
                  <a:lnTo>
                    <a:pt x="322" y="111"/>
                  </a:lnTo>
                  <a:lnTo>
                    <a:pt x="323" y="111"/>
                  </a:lnTo>
                  <a:lnTo>
                    <a:pt x="324" y="111"/>
                  </a:lnTo>
                  <a:lnTo>
                    <a:pt x="325" y="111"/>
                  </a:lnTo>
                  <a:lnTo>
                    <a:pt x="326" y="111"/>
                  </a:lnTo>
                  <a:lnTo>
                    <a:pt x="326" y="110"/>
                  </a:lnTo>
                  <a:lnTo>
                    <a:pt x="327" y="110"/>
                  </a:lnTo>
                  <a:lnTo>
                    <a:pt x="327" y="109"/>
                  </a:lnTo>
                  <a:lnTo>
                    <a:pt x="331" y="108"/>
                  </a:lnTo>
                  <a:lnTo>
                    <a:pt x="332" y="107"/>
                  </a:lnTo>
                  <a:lnTo>
                    <a:pt x="332" y="106"/>
                  </a:lnTo>
                  <a:lnTo>
                    <a:pt x="332" y="106"/>
                  </a:lnTo>
                  <a:lnTo>
                    <a:pt x="332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5"/>
                  </a:lnTo>
                  <a:lnTo>
                    <a:pt x="332" y="105"/>
                  </a:lnTo>
                  <a:lnTo>
                    <a:pt x="332" y="106"/>
                  </a:lnTo>
                  <a:lnTo>
                    <a:pt x="333" y="107"/>
                  </a:lnTo>
                  <a:lnTo>
                    <a:pt x="333" y="108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37" y="109"/>
                  </a:lnTo>
                  <a:lnTo>
                    <a:pt x="338" y="108"/>
                  </a:lnTo>
                  <a:lnTo>
                    <a:pt x="338" y="108"/>
                  </a:lnTo>
                  <a:lnTo>
                    <a:pt x="337" y="107"/>
                  </a:lnTo>
                  <a:lnTo>
                    <a:pt x="336" y="106"/>
                  </a:lnTo>
                  <a:lnTo>
                    <a:pt x="337" y="106"/>
                  </a:lnTo>
                  <a:lnTo>
                    <a:pt x="338" y="106"/>
                  </a:lnTo>
                  <a:lnTo>
                    <a:pt x="338" y="107"/>
                  </a:lnTo>
                  <a:lnTo>
                    <a:pt x="338" y="107"/>
                  </a:lnTo>
                  <a:lnTo>
                    <a:pt x="339" y="107"/>
                  </a:lnTo>
                  <a:lnTo>
                    <a:pt x="339" y="108"/>
                  </a:lnTo>
                  <a:lnTo>
                    <a:pt x="340" y="108"/>
                  </a:lnTo>
                  <a:lnTo>
                    <a:pt x="341" y="107"/>
                  </a:lnTo>
                  <a:lnTo>
                    <a:pt x="340" y="106"/>
                  </a:lnTo>
                  <a:lnTo>
                    <a:pt x="340" y="105"/>
                  </a:lnTo>
                  <a:lnTo>
                    <a:pt x="341" y="105"/>
                  </a:lnTo>
                  <a:lnTo>
                    <a:pt x="342" y="105"/>
                  </a:lnTo>
                  <a:lnTo>
                    <a:pt x="342" y="104"/>
                  </a:lnTo>
                  <a:lnTo>
                    <a:pt x="343" y="103"/>
                  </a:lnTo>
                  <a:lnTo>
                    <a:pt x="342" y="103"/>
                  </a:lnTo>
                  <a:lnTo>
                    <a:pt x="342" y="103"/>
                  </a:lnTo>
                  <a:lnTo>
                    <a:pt x="342" y="102"/>
                  </a:lnTo>
                  <a:lnTo>
                    <a:pt x="341" y="102"/>
                  </a:lnTo>
                  <a:lnTo>
                    <a:pt x="341" y="101"/>
                  </a:lnTo>
                  <a:lnTo>
                    <a:pt x="340" y="101"/>
                  </a:lnTo>
                  <a:lnTo>
                    <a:pt x="341" y="100"/>
                  </a:lnTo>
                  <a:lnTo>
                    <a:pt x="341" y="101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2"/>
                  </a:lnTo>
                  <a:lnTo>
                    <a:pt x="345" y="103"/>
                  </a:lnTo>
                  <a:lnTo>
                    <a:pt x="345" y="102"/>
                  </a:lnTo>
                  <a:lnTo>
                    <a:pt x="346" y="102"/>
                  </a:lnTo>
                  <a:lnTo>
                    <a:pt x="347" y="102"/>
                  </a:lnTo>
                  <a:lnTo>
                    <a:pt x="348" y="102"/>
                  </a:lnTo>
                  <a:lnTo>
                    <a:pt x="349" y="102"/>
                  </a:lnTo>
                  <a:lnTo>
                    <a:pt x="350" y="102"/>
                  </a:lnTo>
                  <a:lnTo>
                    <a:pt x="350" y="101"/>
                  </a:lnTo>
                  <a:lnTo>
                    <a:pt x="351" y="101"/>
                  </a:lnTo>
                  <a:lnTo>
                    <a:pt x="353" y="99"/>
                  </a:lnTo>
                  <a:lnTo>
                    <a:pt x="354" y="99"/>
                  </a:lnTo>
                  <a:lnTo>
                    <a:pt x="355" y="99"/>
                  </a:lnTo>
                  <a:lnTo>
                    <a:pt x="357" y="98"/>
                  </a:lnTo>
                  <a:lnTo>
                    <a:pt x="356" y="97"/>
                  </a:lnTo>
                  <a:lnTo>
                    <a:pt x="356" y="96"/>
                  </a:lnTo>
                  <a:lnTo>
                    <a:pt x="355" y="96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4"/>
                  </a:lnTo>
                  <a:lnTo>
                    <a:pt x="352" y="94"/>
                  </a:lnTo>
                  <a:lnTo>
                    <a:pt x="352" y="93"/>
                  </a:lnTo>
                  <a:lnTo>
                    <a:pt x="351" y="93"/>
                  </a:lnTo>
                  <a:lnTo>
                    <a:pt x="351" y="92"/>
                  </a:lnTo>
                  <a:lnTo>
                    <a:pt x="350" y="91"/>
                  </a:lnTo>
                  <a:lnTo>
                    <a:pt x="350" y="89"/>
                  </a:lnTo>
                  <a:lnTo>
                    <a:pt x="349" y="88"/>
                  </a:lnTo>
                  <a:lnTo>
                    <a:pt x="349" y="87"/>
                  </a:lnTo>
                  <a:lnTo>
                    <a:pt x="348" y="87"/>
                  </a:lnTo>
                  <a:lnTo>
                    <a:pt x="347" y="87"/>
                  </a:lnTo>
                  <a:lnTo>
                    <a:pt x="347" y="86"/>
                  </a:lnTo>
                  <a:lnTo>
                    <a:pt x="348" y="86"/>
                  </a:lnTo>
                  <a:lnTo>
                    <a:pt x="349" y="87"/>
                  </a:lnTo>
                  <a:lnTo>
                    <a:pt x="350" y="88"/>
                  </a:lnTo>
                  <a:lnTo>
                    <a:pt x="351" y="89"/>
                  </a:lnTo>
                  <a:lnTo>
                    <a:pt x="351" y="90"/>
                  </a:lnTo>
                  <a:lnTo>
                    <a:pt x="351" y="91"/>
                  </a:lnTo>
                  <a:lnTo>
                    <a:pt x="352" y="92"/>
                  </a:lnTo>
                  <a:lnTo>
                    <a:pt x="352" y="93"/>
                  </a:lnTo>
                  <a:lnTo>
                    <a:pt x="353" y="94"/>
                  </a:lnTo>
                  <a:lnTo>
                    <a:pt x="354" y="94"/>
                  </a:lnTo>
                  <a:lnTo>
                    <a:pt x="355" y="94"/>
                  </a:lnTo>
                  <a:lnTo>
                    <a:pt x="357" y="93"/>
                  </a:lnTo>
                  <a:lnTo>
                    <a:pt x="356" y="93"/>
                  </a:lnTo>
                  <a:lnTo>
                    <a:pt x="356" y="92"/>
                  </a:lnTo>
                  <a:lnTo>
                    <a:pt x="355" y="91"/>
                  </a:lnTo>
                  <a:lnTo>
                    <a:pt x="355" y="90"/>
                  </a:lnTo>
                  <a:lnTo>
                    <a:pt x="356" y="91"/>
                  </a:lnTo>
                  <a:lnTo>
                    <a:pt x="356" y="92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60" y="96"/>
                  </a:lnTo>
                  <a:lnTo>
                    <a:pt x="360" y="95"/>
                  </a:lnTo>
                  <a:lnTo>
                    <a:pt x="361" y="95"/>
                  </a:lnTo>
                  <a:lnTo>
                    <a:pt x="361" y="94"/>
                  </a:lnTo>
                  <a:lnTo>
                    <a:pt x="362" y="94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63" y="94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8" y="94"/>
                  </a:lnTo>
                  <a:lnTo>
                    <a:pt x="369" y="94"/>
                  </a:lnTo>
                  <a:lnTo>
                    <a:pt x="371" y="95"/>
                  </a:lnTo>
                  <a:lnTo>
                    <a:pt x="371" y="94"/>
                  </a:lnTo>
                  <a:lnTo>
                    <a:pt x="371" y="93"/>
                  </a:lnTo>
                  <a:lnTo>
                    <a:pt x="371" y="92"/>
                  </a:lnTo>
                  <a:lnTo>
                    <a:pt x="371" y="92"/>
                  </a:lnTo>
                  <a:lnTo>
                    <a:pt x="371" y="93"/>
                  </a:lnTo>
                  <a:lnTo>
                    <a:pt x="372" y="93"/>
                  </a:lnTo>
                  <a:lnTo>
                    <a:pt x="373" y="94"/>
                  </a:lnTo>
                  <a:lnTo>
                    <a:pt x="374" y="94"/>
                  </a:lnTo>
                  <a:lnTo>
                    <a:pt x="375" y="94"/>
                  </a:lnTo>
                  <a:lnTo>
                    <a:pt x="376" y="94"/>
                  </a:lnTo>
                  <a:lnTo>
                    <a:pt x="377" y="94"/>
                  </a:lnTo>
                  <a:lnTo>
                    <a:pt x="377" y="93"/>
                  </a:lnTo>
                  <a:lnTo>
                    <a:pt x="378" y="93"/>
                  </a:lnTo>
                  <a:lnTo>
                    <a:pt x="380" y="92"/>
                  </a:lnTo>
                  <a:lnTo>
                    <a:pt x="380" y="91"/>
                  </a:lnTo>
                  <a:lnTo>
                    <a:pt x="378" y="90"/>
                  </a:lnTo>
                  <a:lnTo>
                    <a:pt x="377" y="90"/>
                  </a:lnTo>
                  <a:lnTo>
                    <a:pt x="377" y="89"/>
                  </a:lnTo>
                  <a:lnTo>
                    <a:pt x="378" y="88"/>
                  </a:lnTo>
                  <a:lnTo>
                    <a:pt x="378" y="87"/>
                  </a:lnTo>
                  <a:lnTo>
                    <a:pt x="379" y="87"/>
                  </a:lnTo>
                  <a:lnTo>
                    <a:pt x="379" y="86"/>
                  </a:lnTo>
                  <a:lnTo>
                    <a:pt x="380" y="85"/>
                  </a:lnTo>
                  <a:lnTo>
                    <a:pt x="381" y="85"/>
                  </a:lnTo>
                  <a:lnTo>
                    <a:pt x="382" y="83"/>
                  </a:lnTo>
                  <a:lnTo>
                    <a:pt x="383" y="83"/>
                  </a:lnTo>
                  <a:lnTo>
                    <a:pt x="383" y="83"/>
                  </a:lnTo>
                  <a:lnTo>
                    <a:pt x="384" y="83"/>
                  </a:lnTo>
                  <a:lnTo>
                    <a:pt x="384" y="82"/>
                  </a:lnTo>
                  <a:lnTo>
                    <a:pt x="384" y="83"/>
                  </a:lnTo>
                  <a:lnTo>
                    <a:pt x="387" y="83"/>
                  </a:lnTo>
                  <a:lnTo>
                    <a:pt x="389" y="84"/>
                  </a:lnTo>
                  <a:lnTo>
                    <a:pt x="390" y="84"/>
                  </a:lnTo>
                  <a:lnTo>
                    <a:pt x="390" y="83"/>
                  </a:lnTo>
                  <a:lnTo>
                    <a:pt x="395" y="82"/>
                  </a:lnTo>
                  <a:lnTo>
                    <a:pt x="394" y="81"/>
                  </a:lnTo>
                  <a:lnTo>
                    <a:pt x="395" y="81"/>
                  </a:lnTo>
                  <a:lnTo>
                    <a:pt x="396" y="81"/>
                  </a:lnTo>
                  <a:lnTo>
                    <a:pt x="397" y="81"/>
                  </a:lnTo>
                  <a:lnTo>
                    <a:pt x="397" y="81"/>
                  </a:lnTo>
                  <a:lnTo>
                    <a:pt x="398" y="81"/>
                  </a:lnTo>
                  <a:lnTo>
                    <a:pt x="397" y="81"/>
                  </a:lnTo>
                  <a:lnTo>
                    <a:pt x="397" y="82"/>
                  </a:lnTo>
                  <a:lnTo>
                    <a:pt x="396" y="83"/>
                  </a:lnTo>
                  <a:lnTo>
                    <a:pt x="396" y="84"/>
                  </a:lnTo>
                  <a:lnTo>
                    <a:pt x="395" y="85"/>
                  </a:lnTo>
                  <a:lnTo>
                    <a:pt x="395" y="86"/>
                  </a:lnTo>
                  <a:lnTo>
                    <a:pt x="395" y="87"/>
                  </a:lnTo>
                  <a:lnTo>
                    <a:pt x="396" y="88"/>
                  </a:lnTo>
                  <a:lnTo>
                    <a:pt x="398" y="89"/>
                  </a:lnTo>
                  <a:lnTo>
                    <a:pt x="398" y="88"/>
                  </a:lnTo>
                  <a:lnTo>
                    <a:pt x="398" y="88"/>
                  </a:lnTo>
                  <a:lnTo>
                    <a:pt x="398" y="87"/>
                  </a:lnTo>
                  <a:lnTo>
                    <a:pt x="399" y="88"/>
                  </a:lnTo>
                  <a:lnTo>
                    <a:pt x="399" y="87"/>
                  </a:lnTo>
                  <a:lnTo>
                    <a:pt x="400" y="87"/>
                  </a:lnTo>
                  <a:lnTo>
                    <a:pt x="401" y="86"/>
                  </a:lnTo>
                  <a:lnTo>
                    <a:pt x="400" y="86"/>
                  </a:lnTo>
                  <a:lnTo>
                    <a:pt x="400" y="85"/>
                  </a:lnTo>
                  <a:lnTo>
                    <a:pt x="401" y="85"/>
                  </a:lnTo>
                  <a:lnTo>
                    <a:pt x="402" y="86"/>
                  </a:lnTo>
                  <a:lnTo>
                    <a:pt x="403" y="85"/>
                  </a:lnTo>
                  <a:lnTo>
                    <a:pt x="403" y="84"/>
                  </a:lnTo>
                  <a:lnTo>
                    <a:pt x="403" y="83"/>
                  </a:lnTo>
                  <a:lnTo>
                    <a:pt x="404" y="83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404" y="81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4" y="80"/>
                  </a:lnTo>
                  <a:lnTo>
                    <a:pt x="405" y="80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406" y="81"/>
                  </a:lnTo>
                  <a:lnTo>
                    <a:pt x="407" y="81"/>
                  </a:lnTo>
                  <a:lnTo>
                    <a:pt x="408" y="81"/>
                  </a:lnTo>
                  <a:lnTo>
                    <a:pt x="409" y="81"/>
                  </a:lnTo>
                  <a:lnTo>
                    <a:pt x="408" y="81"/>
                  </a:lnTo>
                  <a:lnTo>
                    <a:pt x="408" y="81"/>
                  </a:lnTo>
                  <a:lnTo>
                    <a:pt x="408" y="80"/>
                  </a:lnTo>
                  <a:lnTo>
                    <a:pt x="409" y="80"/>
                  </a:lnTo>
                  <a:lnTo>
                    <a:pt x="409" y="79"/>
                  </a:lnTo>
                  <a:lnTo>
                    <a:pt x="409" y="78"/>
                  </a:lnTo>
                  <a:lnTo>
                    <a:pt x="408" y="79"/>
                  </a:lnTo>
                  <a:lnTo>
                    <a:pt x="408" y="78"/>
                  </a:lnTo>
                  <a:lnTo>
                    <a:pt x="408" y="77"/>
                  </a:lnTo>
                  <a:lnTo>
                    <a:pt x="409" y="77"/>
                  </a:lnTo>
                  <a:lnTo>
                    <a:pt x="407" y="75"/>
                  </a:lnTo>
                  <a:lnTo>
                    <a:pt x="407" y="74"/>
                  </a:lnTo>
                  <a:lnTo>
                    <a:pt x="406" y="74"/>
                  </a:lnTo>
                  <a:lnTo>
                    <a:pt x="405" y="74"/>
                  </a:lnTo>
                  <a:lnTo>
                    <a:pt x="404" y="74"/>
                  </a:lnTo>
                  <a:lnTo>
                    <a:pt x="403" y="74"/>
                  </a:lnTo>
                  <a:lnTo>
                    <a:pt x="403" y="73"/>
                  </a:lnTo>
                  <a:lnTo>
                    <a:pt x="402" y="73"/>
                  </a:lnTo>
                  <a:lnTo>
                    <a:pt x="401" y="73"/>
                  </a:lnTo>
                  <a:lnTo>
                    <a:pt x="400" y="73"/>
                  </a:lnTo>
                  <a:lnTo>
                    <a:pt x="400" y="74"/>
                  </a:lnTo>
                  <a:lnTo>
                    <a:pt x="399" y="74"/>
                  </a:lnTo>
                  <a:lnTo>
                    <a:pt x="398" y="74"/>
                  </a:lnTo>
                  <a:lnTo>
                    <a:pt x="398" y="74"/>
                  </a:lnTo>
                  <a:lnTo>
                    <a:pt x="398" y="73"/>
                  </a:lnTo>
                  <a:lnTo>
                    <a:pt x="397" y="73"/>
                  </a:lnTo>
                  <a:lnTo>
                    <a:pt x="396" y="73"/>
                  </a:lnTo>
                  <a:lnTo>
                    <a:pt x="396" y="72"/>
                  </a:lnTo>
                  <a:lnTo>
                    <a:pt x="395" y="72"/>
                  </a:lnTo>
                  <a:lnTo>
                    <a:pt x="394" y="72"/>
                  </a:lnTo>
                  <a:lnTo>
                    <a:pt x="394" y="73"/>
                  </a:lnTo>
                  <a:lnTo>
                    <a:pt x="393" y="73"/>
                  </a:lnTo>
                  <a:lnTo>
                    <a:pt x="392" y="73"/>
                  </a:lnTo>
                  <a:lnTo>
                    <a:pt x="391" y="73"/>
                  </a:lnTo>
                  <a:lnTo>
                    <a:pt x="390" y="73"/>
                  </a:lnTo>
                  <a:lnTo>
                    <a:pt x="387" y="73"/>
                  </a:lnTo>
                  <a:lnTo>
                    <a:pt x="386" y="73"/>
                  </a:lnTo>
                  <a:lnTo>
                    <a:pt x="386" y="74"/>
                  </a:lnTo>
                  <a:lnTo>
                    <a:pt x="386" y="75"/>
                  </a:lnTo>
                  <a:lnTo>
                    <a:pt x="385" y="75"/>
                  </a:lnTo>
                  <a:lnTo>
                    <a:pt x="385" y="74"/>
                  </a:lnTo>
                  <a:lnTo>
                    <a:pt x="384" y="74"/>
                  </a:lnTo>
                  <a:lnTo>
                    <a:pt x="384" y="73"/>
                  </a:lnTo>
                  <a:lnTo>
                    <a:pt x="383" y="73"/>
                  </a:lnTo>
                  <a:lnTo>
                    <a:pt x="383" y="73"/>
                  </a:lnTo>
                  <a:lnTo>
                    <a:pt x="382" y="73"/>
                  </a:lnTo>
                  <a:lnTo>
                    <a:pt x="381" y="73"/>
                  </a:lnTo>
                  <a:lnTo>
                    <a:pt x="380" y="73"/>
                  </a:lnTo>
                  <a:lnTo>
                    <a:pt x="378" y="73"/>
                  </a:lnTo>
                  <a:lnTo>
                    <a:pt x="372" y="73"/>
                  </a:lnTo>
                  <a:lnTo>
                    <a:pt x="371" y="73"/>
                  </a:lnTo>
                  <a:lnTo>
                    <a:pt x="371" y="73"/>
                  </a:lnTo>
                  <a:lnTo>
                    <a:pt x="370" y="72"/>
                  </a:lnTo>
                  <a:lnTo>
                    <a:pt x="370" y="71"/>
                  </a:lnTo>
                  <a:lnTo>
                    <a:pt x="369" y="71"/>
                  </a:lnTo>
                  <a:lnTo>
                    <a:pt x="369" y="70"/>
                  </a:lnTo>
                  <a:lnTo>
                    <a:pt x="369" y="69"/>
                  </a:lnTo>
                  <a:lnTo>
                    <a:pt x="368" y="69"/>
                  </a:lnTo>
                  <a:lnTo>
                    <a:pt x="368" y="68"/>
                  </a:lnTo>
                  <a:lnTo>
                    <a:pt x="368" y="68"/>
                  </a:lnTo>
                  <a:lnTo>
                    <a:pt x="368" y="67"/>
                  </a:lnTo>
                  <a:lnTo>
                    <a:pt x="367" y="67"/>
                  </a:lnTo>
                  <a:lnTo>
                    <a:pt x="367" y="66"/>
                  </a:lnTo>
                  <a:lnTo>
                    <a:pt x="367" y="65"/>
                  </a:lnTo>
                  <a:lnTo>
                    <a:pt x="367" y="64"/>
                  </a:lnTo>
                  <a:lnTo>
                    <a:pt x="368" y="65"/>
                  </a:lnTo>
                  <a:lnTo>
                    <a:pt x="368" y="66"/>
                  </a:lnTo>
                  <a:lnTo>
                    <a:pt x="369" y="67"/>
                  </a:lnTo>
                  <a:lnTo>
                    <a:pt x="371" y="68"/>
                  </a:lnTo>
                  <a:lnTo>
                    <a:pt x="371" y="68"/>
                  </a:lnTo>
                  <a:lnTo>
                    <a:pt x="372" y="68"/>
                  </a:lnTo>
                  <a:lnTo>
                    <a:pt x="373" y="68"/>
                  </a:lnTo>
                  <a:lnTo>
                    <a:pt x="373" y="67"/>
                  </a:lnTo>
                  <a:lnTo>
                    <a:pt x="374" y="66"/>
                  </a:lnTo>
                  <a:lnTo>
                    <a:pt x="374" y="65"/>
                  </a:lnTo>
                  <a:lnTo>
                    <a:pt x="375" y="65"/>
                  </a:lnTo>
                  <a:lnTo>
                    <a:pt x="379" y="65"/>
                  </a:lnTo>
                  <a:lnTo>
                    <a:pt x="379" y="64"/>
                  </a:lnTo>
                  <a:lnTo>
                    <a:pt x="380" y="64"/>
                  </a:lnTo>
                  <a:lnTo>
                    <a:pt x="381" y="64"/>
                  </a:lnTo>
                  <a:lnTo>
                    <a:pt x="382" y="64"/>
                  </a:lnTo>
                  <a:lnTo>
                    <a:pt x="383" y="64"/>
                  </a:lnTo>
                  <a:lnTo>
                    <a:pt x="383" y="63"/>
                  </a:lnTo>
                  <a:lnTo>
                    <a:pt x="383" y="63"/>
                  </a:lnTo>
                  <a:lnTo>
                    <a:pt x="384" y="62"/>
                  </a:lnTo>
                  <a:lnTo>
                    <a:pt x="384" y="61"/>
                  </a:lnTo>
                  <a:lnTo>
                    <a:pt x="385" y="61"/>
                  </a:lnTo>
                  <a:lnTo>
                    <a:pt x="386" y="61"/>
                  </a:lnTo>
                  <a:lnTo>
                    <a:pt x="386" y="60"/>
                  </a:lnTo>
                  <a:lnTo>
                    <a:pt x="387" y="59"/>
                  </a:lnTo>
                  <a:lnTo>
                    <a:pt x="387" y="58"/>
                  </a:lnTo>
                  <a:lnTo>
                    <a:pt x="388" y="58"/>
                  </a:lnTo>
                  <a:lnTo>
                    <a:pt x="388" y="58"/>
                  </a:lnTo>
                  <a:lnTo>
                    <a:pt x="388" y="57"/>
                  </a:lnTo>
                  <a:lnTo>
                    <a:pt x="387" y="57"/>
                  </a:lnTo>
                  <a:lnTo>
                    <a:pt x="388" y="56"/>
                  </a:lnTo>
                  <a:lnTo>
                    <a:pt x="387" y="55"/>
                  </a:lnTo>
                  <a:lnTo>
                    <a:pt x="385" y="55"/>
                  </a:lnTo>
                  <a:lnTo>
                    <a:pt x="385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4" y="53"/>
                  </a:lnTo>
                  <a:lnTo>
                    <a:pt x="383" y="53"/>
                  </a:lnTo>
                  <a:lnTo>
                    <a:pt x="383" y="52"/>
                  </a:lnTo>
                  <a:lnTo>
                    <a:pt x="382" y="52"/>
                  </a:lnTo>
                  <a:lnTo>
                    <a:pt x="382" y="51"/>
                  </a:lnTo>
                  <a:lnTo>
                    <a:pt x="381" y="51"/>
                  </a:lnTo>
                  <a:lnTo>
                    <a:pt x="380" y="50"/>
                  </a:lnTo>
                  <a:lnTo>
                    <a:pt x="380" y="49"/>
                  </a:lnTo>
                  <a:lnTo>
                    <a:pt x="379" y="48"/>
                  </a:lnTo>
                  <a:lnTo>
                    <a:pt x="378" y="47"/>
                  </a:lnTo>
                  <a:lnTo>
                    <a:pt x="377" y="47"/>
                  </a:lnTo>
                  <a:lnTo>
                    <a:pt x="377" y="46"/>
                  </a:lnTo>
                  <a:lnTo>
                    <a:pt x="377" y="44"/>
                  </a:lnTo>
                  <a:lnTo>
                    <a:pt x="376" y="44"/>
                  </a:lnTo>
                  <a:lnTo>
                    <a:pt x="376" y="43"/>
                  </a:lnTo>
                  <a:lnTo>
                    <a:pt x="376" y="42"/>
                  </a:lnTo>
                  <a:lnTo>
                    <a:pt x="376" y="42"/>
                  </a:lnTo>
                  <a:lnTo>
                    <a:pt x="375" y="42"/>
                  </a:lnTo>
                  <a:lnTo>
                    <a:pt x="375" y="41"/>
                  </a:lnTo>
                  <a:lnTo>
                    <a:pt x="374" y="41"/>
                  </a:lnTo>
                  <a:lnTo>
                    <a:pt x="373" y="41"/>
                  </a:lnTo>
                  <a:lnTo>
                    <a:pt x="373" y="40"/>
                  </a:lnTo>
                  <a:lnTo>
                    <a:pt x="372" y="40"/>
                  </a:lnTo>
                  <a:lnTo>
                    <a:pt x="372" y="39"/>
                  </a:lnTo>
                  <a:lnTo>
                    <a:pt x="371" y="38"/>
                  </a:lnTo>
                  <a:lnTo>
                    <a:pt x="371" y="37"/>
                  </a:lnTo>
                  <a:lnTo>
                    <a:pt x="371" y="37"/>
                  </a:lnTo>
                  <a:lnTo>
                    <a:pt x="371" y="36"/>
                  </a:lnTo>
                  <a:lnTo>
                    <a:pt x="371" y="36"/>
                  </a:lnTo>
                  <a:lnTo>
                    <a:pt x="370" y="36"/>
                  </a:lnTo>
                  <a:lnTo>
                    <a:pt x="369" y="35"/>
                  </a:lnTo>
                  <a:lnTo>
                    <a:pt x="366" y="35"/>
                  </a:lnTo>
                  <a:lnTo>
                    <a:pt x="366" y="36"/>
                  </a:lnTo>
                  <a:lnTo>
                    <a:pt x="367" y="36"/>
                  </a:lnTo>
                  <a:lnTo>
                    <a:pt x="366" y="36"/>
                  </a:lnTo>
                  <a:lnTo>
                    <a:pt x="366" y="36"/>
                  </a:lnTo>
                  <a:lnTo>
                    <a:pt x="365" y="36"/>
                  </a:lnTo>
                  <a:lnTo>
                    <a:pt x="366" y="35"/>
                  </a:lnTo>
                  <a:lnTo>
                    <a:pt x="365" y="35"/>
                  </a:lnTo>
                  <a:lnTo>
                    <a:pt x="364" y="35"/>
                  </a:lnTo>
                  <a:lnTo>
                    <a:pt x="364" y="36"/>
                  </a:lnTo>
                  <a:lnTo>
                    <a:pt x="361" y="36"/>
                  </a:lnTo>
                  <a:lnTo>
                    <a:pt x="360" y="37"/>
                  </a:lnTo>
                  <a:lnTo>
                    <a:pt x="360" y="39"/>
                  </a:lnTo>
                  <a:lnTo>
                    <a:pt x="361" y="40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8" y="40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8" y="43"/>
                  </a:lnTo>
                  <a:lnTo>
                    <a:pt x="358" y="42"/>
                  </a:lnTo>
                  <a:lnTo>
                    <a:pt x="358" y="42"/>
                  </a:lnTo>
                  <a:lnTo>
                    <a:pt x="357" y="42"/>
                  </a:lnTo>
                  <a:lnTo>
                    <a:pt x="356" y="42"/>
                  </a:lnTo>
                  <a:lnTo>
                    <a:pt x="356" y="41"/>
                  </a:lnTo>
                  <a:lnTo>
                    <a:pt x="355" y="41"/>
                  </a:lnTo>
                  <a:lnTo>
                    <a:pt x="354" y="41"/>
                  </a:lnTo>
                  <a:lnTo>
                    <a:pt x="353" y="41"/>
                  </a:lnTo>
                  <a:lnTo>
                    <a:pt x="352" y="41"/>
                  </a:lnTo>
                  <a:lnTo>
                    <a:pt x="349" y="42"/>
                  </a:lnTo>
                  <a:lnTo>
                    <a:pt x="348" y="42"/>
                  </a:lnTo>
                  <a:lnTo>
                    <a:pt x="348" y="41"/>
                  </a:lnTo>
                  <a:lnTo>
                    <a:pt x="347" y="41"/>
                  </a:lnTo>
                  <a:lnTo>
                    <a:pt x="347" y="40"/>
                  </a:lnTo>
                  <a:lnTo>
                    <a:pt x="344" y="41"/>
                  </a:lnTo>
                  <a:lnTo>
                    <a:pt x="342" y="40"/>
                  </a:lnTo>
                  <a:lnTo>
                    <a:pt x="343" y="37"/>
                  </a:lnTo>
                  <a:lnTo>
                    <a:pt x="342" y="37"/>
                  </a:lnTo>
                  <a:lnTo>
                    <a:pt x="339" y="36"/>
                  </a:lnTo>
                  <a:lnTo>
                    <a:pt x="338" y="37"/>
                  </a:lnTo>
                  <a:lnTo>
                    <a:pt x="338" y="38"/>
                  </a:lnTo>
                  <a:lnTo>
                    <a:pt x="337" y="38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6" y="42"/>
                  </a:lnTo>
                  <a:lnTo>
                    <a:pt x="336" y="42"/>
                  </a:lnTo>
                  <a:lnTo>
                    <a:pt x="336" y="43"/>
                  </a:lnTo>
                  <a:lnTo>
                    <a:pt x="335" y="43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4" y="41"/>
                  </a:lnTo>
                  <a:lnTo>
                    <a:pt x="333" y="41"/>
                  </a:lnTo>
                  <a:lnTo>
                    <a:pt x="333" y="42"/>
                  </a:lnTo>
                  <a:lnTo>
                    <a:pt x="332" y="42"/>
                  </a:lnTo>
                  <a:lnTo>
                    <a:pt x="332" y="41"/>
                  </a:lnTo>
                  <a:lnTo>
                    <a:pt x="332" y="40"/>
                  </a:lnTo>
                  <a:lnTo>
                    <a:pt x="333" y="41"/>
                  </a:lnTo>
                  <a:lnTo>
                    <a:pt x="333" y="40"/>
                  </a:lnTo>
                  <a:lnTo>
                    <a:pt x="334" y="40"/>
                  </a:lnTo>
                  <a:lnTo>
                    <a:pt x="334" y="39"/>
                  </a:lnTo>
                  <a:lnTo>
                    <a:pt x="335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6" y="36"/>
                  </a:lnTo>
                  <a:lnTo>
                    <a:pt x="336" y="36"/>
                  </a:lnTo>
                  <a:lnTo>
                    <a:pt x="337" y="32"/>
                  </a:lnTo>
                  <a:lnTo>
                    <a:pt x="337" y="31"/>
                  </a:lnTo>
                  <a:lnTo>
                    <a:pt x="338" y="30"/>
                  </a:lnTo>
                  <a:lnTo>
                    <a:pt x="338" y="29"/>
                  </a:lnTo>
                  <a:lnTo>
                    <a:pt x="337" y="28"/>
                  </a:lnTo>
                  <a:lnTo>
                    <a:pt x="337" y="28"/>
                  </a:lnTo>
                  <a:lnTo>
                    <a:pt x="336" y="27"/>
                  </a:lnTo>
                  <a:lnTo>
                    <a:pt x="336" y="26"/>
                  </a:lnTo>
                  <a:lnTo>
                    <a:pt x="336" y="25"/>
                  </a:lnTo>
                  <a:lnTo>
                    <a:pt x="336" y="24"/>
                  </a:lnTo>
                  <a:lnTo>
                    <a:pt x="336" y="22"/>
                  </a:lnTo>
                  <a:lnTo>
                    <a:pt x="335" y="22"/>
                  </a:lnTo>
                  <a:lnTo>
                    <a:pt x="335" y="21"/>
                  </a:lnTo>
                  <a:lnTo>
                    <a:pt x="335" y="20"/>
                  </a:lnTo>
                  <a:lnTo>
                    <a:pt x="335" y="19"/>
                  </a:lnTo>
                  <a:lnTo>
                    <a:pt x="335" y="18"/>
                  </a:lnTo>
                  <a:lnTo>
                    <a:pt x="335" y="17"/>
                  </a:lnTo>
                  <a:lnTo>
                    <a:pt x="335" y="16"/>
                  </a:lnTo>
                  <a:lnTo>
                    <a:pt x="335" y="15"/>
                  </a:lnTo>
                  <a:lnTo>
                    <a:pt x="336" y="15"/>
                  </a:lnTo>
                  <a:lnTo>
                    <a:pt x="337" y="14"/>
                  </a:lnTo>
                  <a:lnTo>
                    <a:pt x="334" y="14"/>
                  </a:lnTo>
                  <a:lnTo>
                    <a:pt x="333" y="14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31" y="14"/>
                  </a:lnTo>
                  <a:lnTo>
                    <a:pt x="331" y="15"/>
                  </a:lnTo>
                  <a:lnTo>
                    <a:pt x="331" y="15"/>
                  </a:lnTo>
                  <a:lnTo>
                    <a:pt x="330" y="15"/>
                  </a:lnTo>
                  <a:lnTo>
                    <a:pt x="329" y="16"/>
                  </a:lnTo>
                  <a:lnTo>
                    <a:pt x="329" y="17"/>
                  </a:lnTo>
                  <a:lnTo>
                    <a:pt x="323" y="22"/>
                  </a:lnTo>
                  <a:lnTo>
                    <a:pt x="322" y="24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5"/>
                  </a:lnTo>
                  <a:lnTo>
                    <a:pt x="319" y="25"/>
                  </a:lnTo>
                  <a:lnTo>
                    <a:pt x="318" y="26"/>
                  </a:lnTo>
                  <a:lnTo>
                    <a:pt x="317" y="26"/>
                  </a:lnTo>
                  <a:lnTo>
                    <a:pt x="317" y="27"/>
                  </a:lnTo>
                  <a:lnTo>
                    <a:pt x="316" y="27"/>
                  </a:lnTo>
                  <a:lnTo>
                    <a:pt x="316" y="27"/>
                  </a:lnTo>
                  <a:lnTo>
                    <a:pt x="316" y="28"/>
                  </a:lnTo>
                  <a:lnTo>
                    <a:pt x="315" y="28"/>
                  </a:lnTo>
                  <a:lnTo>
                    <a:pt x="311" y="31"/>
                  </a:lnTo>
                  <a:lnTo>
                    <a:pt x="308" y="33"/>
                  </a:lnTo>
                  <a:lnTo>
                    <a:pt x="306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5" y="36"/>
                  </a:lnTo>
                  <a:lnTo>
                    <a:pt x="304" y="36"/>
                  </a:lnTo>
                  <a:lnTo>
                    <a:pt x="303" y="36"/>
                  </a:lnTo>
                  <a:lnTo>
                    <a:pt x="300" y="36"/>
                  </a:lnTo>
                  <a:lnTo>
                    <a:pt x="294" y="37"/>
                  </a:lnTo>
                  <a:lnTo>
                    <a:pt x="294" y="39"/>
                  </a:lnTo>
                  <a:lnTo>
                    <a:pt x="298" y="37"/>
                  </a:lnTo>
                  <a:lnTo>
                    <a:pt x="301" y="38"/>
                  </a:lnTo>
                  <a:lnTo>
                    <a:pt x="295" y="41"/>
                  </a:lnTo>
                  <a:lnTo>
                    <a:pt x="295" y="40"/>
                  </a:lnTo>
                  <a:lnTo>
                    <a:pt x="289" y="44"/>
                  </a:lnTo>
                  <a:lnTo>
                    <a:pt x="290" y="39"/>
                  </a:lnTo>
                  <a:lnTo>
                    <a:pt x="289" y="40"/>
                  </a:lnTo>
                  <a:lnTo>
                    <a:pt x="288" y="40"/>
                  </a:lnTo>
                  <a:lnTo>
                    <a:pt x="287" y="40"/>
                  </a:lnTo>
                  <a:lnTo>
                    <a:pt x="286" y="39"/>
                  </a:lnTo>
                  <a:lnTo>
                    <a:pt x="285" y="39"/>
                  </a:lnTo>
                  <a:lnTo>
                    <a:pt x="285" y="40"/>
                  </a:lnTo>
                  <a:lnTo>
                    <a:pt x="284" y="40"/>
                  </a:lnTo>
                  <a:lnTo>
                    <a:pt x="285" y="39"/>
                  </a:lnTo>
                  <a:lnTo>
                    <a:pt x="284" y="39"/>
                  </a:lnTo>
                  <a:lnTo>
                    <a:pt x="283" y="38"/>
                  </a:lnTo>
                  <a:lnTo>
                    <a:pt x="284" y="38"/>
                  </a:lnTo>
                  <a:lnTo>
                    <a:pt x="285" y="39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4" y="36"/>
                  </a:lnTo>
                  <a:lnTo>
                    <a:pt x="283" y="36"/>
                  </a:lnTo>
                  <a:lnTo>
                    <a:pt x="282" y="36"/>
                  </a:lnTo>
                  <a:lnTo>
                    <a:pt x="281" y="36"/>
                  </a:lnTo>
                  <a:lnTo>
                    <a:pt x="280" y="36"/>
                  </a:lnTo>
                  <a:lnTo>
                    <a:pt x="279" y="36"/>
                  </a:lnTo>
                  <a:lnTo>
                    <a:pt x="279" y="36"/>
                  </a:lnTo>
                  <a:lnTo>
                    <a:pt x="278" y="36"/>
                  </a:lnTo>
                  <a:lnTo>
                    <a:pt x="277" y="36"/>
                  </a:lnTo>
                  <a:lnTo>
                    <a:pt x="276" y="36"/>
                  </a:lnTo>
                  <a:lnTo>
                    <a:pt x="274" y="37"/>
                  </a:lnTo>
                  <a:lnTo>
                    <a:pt x="276" y="41"/>
                  </a:lnTo>
                  <a:lnTo>
                    <a:pt x="274" y="41"/>
                  </a:lnTo>
                  <a:lnTo>
                    <a:pt x="271" y="37"/>
                  </a:lnTo>
                  <a:lnTo>
                    <a:pt x="276" y="36"/>
                  </a:lnTo>
                  <a:lnTo>
                    <a:pt x="276" y="35"/>
                  </a:lnTo>
                  <a:lnTo>
                    <a:pt x="277" y="35"/>
                  </a:lnTo>
                  <a:lnTo>
                    <a:pt x="278" y="34"/>
                  </a:lnTo>
                  <a:lnTo>
                    <a:pt x="278" y="33"/>
                  </a:lnTo>
                  <a:lnTo>
                    <a:pt x="279" y="33"/>
                  </a:lnTo>
                  <a:lnTo>
                    <a:pt x="279" y="32"/>
                  </a:lnTo>
                  <a:lnTo>
                    <a:pt x="277" y="31"/>
                  </a:lnTo>
                  <a:lnTo>
                    <a:pt x="276" y="31"/>
                  </a:lnTo>
                  <a:lnTo>
                    <a:pt x="276" y="30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4" y="30"/>
                  </a:lnTo>
                  <a:lnTo>
                    <a:pt x="273" y="30"/>
                  </a:lnTo>
                  <a:lnTo>
                    <a:pt x="272" y="30"/>
                  </a:lnTo>
                  <a:lnTo>
                    <a:pt x="271" y="30"/>
                  </a:lnTo>
                  <a:lnTo>
                    <a:pt x="271" y="31"/>
                  </a:lnTo>
                  <a:lnTo>
                    <a:pt x="271" y="31"/>
                  </a:lnTo>
                  <a:lnTo>
                    <a:pt x="271" y="30"/>
                  </a:lnTo>
                  <a:lnTo>
                    <a:pt x="271" y="29"/>
                  </a:lnTo>
                  <a:lnTo>
                    <a:pt x="270" y="29"/>
                  </a:lnTo>
                  <a:lnTo>
                    <a:pt x="270" y="28"/>
                  </a:lnTo>
                  <a:lnTo>
                    <a:pt x="269" y="28"/>
                  </a:lnTo>
                  <a:lnTo>
                    <a:pt x="269" y="28"/>
                  </a:lnTo>
                  <a:lnTo>
                    <a:pt x="268" y="28"/>
                  </a:lnTo>
                  <a:lnTo>
                    <a:pt x="267" y="28"/>
                  </a:lnTo>
                  <a:lnTo>
                    <a:pt x="267" y="27"/>
                  </a:lnTo>
                  <a:lnTo>
                    <a:pt x="266" y="27"/>
                  </a:lnTo>
                  <a:lnTo>
                    <a:pt x="265" y="27"/>
                  </a:lnTo>
                  <a:lnTo>
                    <a:pt x="264" y="27"/>
                  </a:lnTo>
                  <a:lnTo>
                    <a:pt x="263" y="27"/>
                  </a:lnTo>
                  <a:lnTo>
                    <a:pt x="260" y="26"/>
                  </a:lnTo>
                  <a:lnTo>
                    <a:pt x="259" y="26"/>
                  </a:lnTo>
                  <a:lnTo>
                    <a:pt x="254" y="25"/>
                  </a:lnTo>
                  <a:lnTo>
                    <a:pt x="253" y="25"/>
                  </a:lnTo>
                  <a:lnTo>
                    <a:pt x="252" y="25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51" y="24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49" y="24"/>
                  </a:lnTo>
                  <a:lnTo>
                    <a:pt x="249" y="24"/>
                  </a:lnTo>
                  <a:lnTo>
                    <a:pt x="249" y="23"/>
                  </a:lnTo>
                  <a:lnTo>
                    <a:pt x="248" y="23"/>
                  </a:lnTo>
                  <a:lnTo>
                    <a:pt x="247" y="23"/>
                  </a:lnTo>
                  <a:lnTo>
                    <a:pt x="246" y="23"/>
                  </a:lnTo>
                  <a:lnTo>
                    <a:pt x="245" y="23"/>
                  </a:lnTo>
                  <a:lnTo>
                    <a:pt x="244" y="23"/>
                  </a:lnTo>
                  <a:lnTo>
                    <a:pt x="243" y="23"/>
                  </a:lnTo>
                  <a:lnTo>
                    <a:pt x="243" y="25"/>
                  </a:lnTo>
                  <a:lnTo>
                    <a:pt x="244" y="25"/>
                  </a:lnTo>
                  <a:lnTo>
                    <a:pt x="244" y="26"/>
                  </a:lnTo>
                  <a:lnTo>
                    <a:pt x="245" y="26"/>
                  </a:lnTo>
                  <a:lnTo>
                    <a:pt x="245" y="27"/>
                  </a:lnTo>
                  <a:lnTo>
                    <a:pt x="245" y="28"/>
                  </a:lnTo>
                  <a:lnTo>
                    <a:pt x="246" y="28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4" y="28"/>
                  </a:lnTo>
                  <a:lnTo>
                    <a:pt x="243" y="28"/>
                  </a:lnTo>
                  <a:lnTo>
                    <a:pt x="243" y="27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39" y="28"/>
                  </a:lnTo>
                  <a:lnTo>
                    <a:pt x="239" y="28"/>
                  </a:lnTo>
                  <a:lnTo>
                    <a:pt x="238" y="28"/>
                  </a:lnTo>
                  <a:lnTo>
                    <a:pt x="237" y="28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30"/>
                  </a:lnTo>
                  <a:lnTo>
                    <a:pt x="235" y="30"/>
                  </a:lnTo>
                  <a:lnTo>
                    <a:pt x="234" y="30"/>
                  </a:lnTo>
                  <a:lnTo>
                    <a:pt x="234" y="29"/>
                  </a:lnTo>
                  <a:lnTo>
                    <a:pt x="234" y="28"/>
                  </a:lnTo>
                  <a:lnTo>
                    <a:pt x="235" y="28"/>
                  </a:lnTo>
                  <a:lnTo>
                    <a:pt x="236" y="28"/>
                  </a:lnTo>
                  <a:lnTo>
                    <a:pt x="237" y="28"/>
                  </a:lnTo>
                  <a:lnTo>
                    <a:pt x="236" y="27"/>
                  </a:lnTo>
                  <a:lnTo>
                    <a:pt x="233" y="28"/>
                  </a:lnTo>
                  <a:lnTo>
                    <a:pt x="231" y="29"/>
                  </a:lnTo>
                  <a:lnTo>
                    <a:pt x="230" y="30"/>
                  </a:lnTo>
                  <a:lnTo>
                    <a:pt x="229" y="30"/>
                  </a:lnTo>
                  <a:lnTo>
                    <a:pt x="227" y="31"/>
                  </a:lnTo>
                  <a:lnTo>
                    <a:pt x="226" y="31"/>
                  </a:lnTo>
                  <a:lnTo>
                    <a:pt x="227" y="32"/>
                  </a:lnTo>
                  <a:lnTo>
                    <a:pt x="226" y="32"/>
                  </a:lnTo>
                  <a:lnTo>
                    <a:pt x="226" y="31"/>
                  </a:lnTo>
                  <a:lnTo>
                    <a:pt x="226" y="31"/>
                  </a:lnTo>
                  <a:lnTo>
                    <a:pt x="226" y="30"/>
                  </a:lnTo>
                  <a:lnTo>
                    <a:pt x="226" y="29"/>
                  </a:lnTo>
                  <a:lnTo>
                    <a:pt x="225" y="29"/>
                  </a:lnTo>
                  <a:lnTo>
                    <a:pt x="224" y="29"/>
                  </a:lnTo>
                  <a:lnTo>
                    <a:pt x="222" y="29"/>
                  </a:lnTo>
                  <a:lnTo>
                    <a:pt x="222" y="28"/>
                  </a:lnTo>
                  <a:lnTo>
                    <a:pt x="222" y="28"/>
                  </a:lnTo>
                  <a:lnTo>
                    <a:pt x="221" y="28"/>
                  </a:lnTo>
                  <a:lnTo>
                    <a:pt x="221" y="27"/>
                  </a:lnTo>
                  <a:lnTo>
                    <a:pt x="226" y="27"/>
                  </a:lnTo>
                  <a:lnTo>
                    <a:pt x="226" y="26"/>
                  </a:lnTo>
                  <a:lnTo>
                    <a:pt x="226" y="26"/>
                  </a:lnTo>
                  <a:lnTo>
                    <a:pt x="227" y="26"/>
                  </a:lnTo>
                  <a:lnTo>
                    <a:pt x="227" y="25"/>
                  </a:lnTo>
                  <a:lnTo>
                    <a:pt x="230" y="24"/>
                  </a:lnTo>
                  <a:lnTo>
                    <a:pt x="231" y="22"/>
                  </a:lnTo>
                  <a:lnTo>
                    <a:pt x="226" y="22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4" y="23"/>
                  </a:lnTo>
                  <a:lnTo>
                    <a:pt x="222" y="23"/>
                  </a:lnTo>
                  <a:lnTo>
                    <a:pt x="221" y="23"/>
                  </a:lnTo>
                  <a:lnTo>
                    <a:pt x="220" y="22"/>
                  </a:lnTo>
                  <a:lnTo>
                    <a:pt x="219" y="21"/>
                  </a:lnTo>
                  <a:lnTo>
                    <a:pt x="218" y="21"/>
                  </a:lnTo>
                  <a:lnTo>
                    <a:pt x="217" y="21"/>
                  </a:lnTo>
                  <a:lnTo>
                    <a:pt x="216" y="21"/>
                  </a:lnTo>
                  <a:lnTo>
                    <a:pt x="216" y="22"/>
                  </a:lnTo>
                  <a:lnTo>
                    <a:pt x="217" y="22"/>
                  </a:lnTo>
                  <a:lnTo>
                    <a:pt x="218" y="22"/>
                  </a:lnTo>
                  <a:lnTo>
                    <a:pt x="218" y="23"/>
                  </a:lnTo>
                  <a:lnTo>
                    <a:pt x="217" y="23"/>
                  </a:lnTo>
                  <a:lnTo>
                    <a:pt x="216" y="23"/>
                  </a:lnTo>
                  <a:lnTo>
                    <a:pt x="215" y="22"/>
                  </a:lnTo>
                  <a:lnTo>
                    <a:pt x="214" y="21"/>
                  </a:lnTo>
                  <a:lnTo>
                    <a:pt x="213" y="21"/>
                  </a:lnTo>
                  <a:lnTo>
                    <a:pt x="212" y="21"/>
                  </a:lnTo>
                  <a:lnTo>
                    <a:pt x="211" y="21"/>
                  </a:lnTo>
                  <a:lnTo>
                    <a:pt x="210" y="21"/>
                  </a:lnTo>
                  <a:lnTo>
                    <a:pt x="210" y="20"/>
                  </a:lnTo>
                  <a:lnTo>
                    <a:pt x="211" y="20"/>
                  </a:lnTo>
                  <a:lnTo>
                    <a:pt x="212" y="20"/>
                  </a:lnTo>
                  <a:lnTo>
                    <a:pt x="213" y="20"/>
                  </a:lnTo>
                  <a:lnTo>
                    <a:pt x="214" y="20"/>
                  </a:lnTo>
                  <a:lnTo>
                    <a:pt x="215" y="20"/>
                  </a:lnTo>
                  <a:lnTo>
                    <a:pt x="216" y="20"/>
                  </a:lnTo>
                  <a:lnTo>
                    <a:pt x="217" y="21"/>
                  </a:lnTo>
                  <a:lnTo>
                    <a:pt x="217" y="20"/>
                  </a:lnTo>
                  <a:lnTo>
                    <a:pt x="215" y="18"/>
                  </a:lnTo>
                  <a:lnTo>
                    <a:pt x="214" y="18"/>
                  </a:lnTo>
                  <a:lnTo>
                    <a:pt x="214" y="17"/>
                  </a:lnTo>
                  <a:lnTo>
                    <a:pt x="213" y="17"/>
                  </a:lnTo>
                  <a:lnTo>
                    <a:pt x="213" y="17"/>
                  </a:lnTo>
                  <a:lnTo>
                    <a:pt x="213" y="16"/>
                  </a:lnTo>
                  <a:lnTo>
                    <a:pt x="214" y="16"/>
                  </a:lnTo>
                  <a:lnTo>
                    <a:pt x="217" y="16"/>
                  </a:lnTo>
                  <a:lnTo>
                    <a:pt x="218" y="15"/>
                  </a:lnTo>
                  <a:lnTo>
                    <a:pt x="217" y="15"/>
                  </a:lnTo>
                  <a:lnTo>
                    <a:pt x="216" y="15"/>
                  </a:lnTo>
                  <a:lnTo>
                    <a:pt x="215" y="15"/>
                  </a:lnTo>
                  <a:lnTo>
                    <a:pt x="214" y="15"/>
                  </a:lnTo>
                  <a:lnTo>
                    <a:pt x="214" y="14"/>
                  </a:lnTo>
                  <a:lnTo>
                    <a:pt x="213" y="14"/>
                  </a:lnTo>
                  <a:lnTo>
                    <a:pt x="213" y="14"/>
                  </a:lnTo>
                  <a:lnTo>
                    <a:pt x="212" y="14"/>
                  </a:lnTo>
                  <a:lnTo>
                    <a:pt x="211" y="14"/>
                  </a:lnTo>
                  <a:lnTo>
                    <a:pt x="210" y="14"/>
                  </a:lnTo>
                  <a:lnTo>
                    <a:pt x="209" y="14"/>
                  </a:lnTo>
                  <a:lnTo>
                    <a:pt x="208" y="14"/>
                  </a:lnTo>
                  <a:lnTo>
                    <a:pt x="207" y="14"/>
                  </a:lnTo>
                  <a:lnTo>
                    <a:pt x="206" y="14"/>
                  </a:lnTo>
                  <a:lnTo>
                    <a:pt x="204" y="14"/>
                  </a:lnTo>
                  <a:lnTo>
                    <a:pt x="202" y="14"/>
                  </a:lnTo>
                  <a:lnTo>
                    <a:pt x="201" y="14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199" y="14"/>
                  </a:lnTo>
                  <a:lnTo>
                    <a:pt x="199" y="16"/>
                  </a:lnTo>
                  <a:lnTo>
                    <a:pt x="198" y="16"/>
                  </a:lnTo>
                  <a:lnTo>
                    <a:pt x="197" y="16"/>
                  </a:lnTo>
                  <a:lnTo>
                    <a:pt x="196" y="16"/>
                  </a:lnTo>
                  <a:lnTo>
                    <a:pt x="195" y="16"/>
                  </a:lnTo>
                  <a:lnTo>
                    <a:pt x="194" y="16"/>
                  </a:lnTo>
                  <a:lnTo>
                    <a:pt x="193" y="16"/>
                  </a:lnTo>
                  <a:lnTo>
                    <a:pt x="192" y="15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4" y="15"/>
                  </a:lnTo>
                  <a:lnTo>
                    <a:pt x="193" y="15"/>
                  </a:lnTo>
                  <a:lnTo>
                    <a:pt x="193" y="14"/>
                  </a:lnTo>
                  <a:lnTo>
                    <a:pt x="192" y="14"/>
                  </a:lnTo>
                  <a:lnTo>
                    <a:pt x="191" y="14"/>
                  </a:lnTo>
                  <a:lnTo>
                    <a:pt x="190" y="14"/>
                  </a:lnTo>
                  <a:lnTo>
                    <a:pt x="187" y="13"/>
                  </a:lnTo>
                  <a:lnTo>
                    <a:pt x="186" y="13"/>
                  </a:lnTo>
                  <a:lnTo>
                    <a:pt x="186" y="12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10"/>
                  </a:lnTo>
                  <a:lnTo>
                    <a:pt x="182" y="8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3" y="5"/>
                  </a:lnTo>
                  <a:lnTo>
                    <a:pt x="183" y="4"/>
                  </a:lnTo>
                  <a:lnTo>
                    <a:pt x="182" y="4"/>
                  </a:lnTo>
                  <a:lnTo>
                    <a:pt x="182" y="3"/>
                  </a:lnTo>
                  <a:lnTo>
                    <a:pt x="182" y="4"/>
                  </a:lnTo>
                  <a:lnTo>
                    <a:pt x="181" y="4"/>
                  </a:lnTo>
                  <a:lnTo>
                    <a:pt x="181" y="3"/>
                  </a:ln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8" y="2"/>
                  </a:lnTo>
                  <a:lnTo>
                    <a:pt x="178" y="2"/>
                  </a:lnTo>
                  <a:lnTo>
                    <a:pt x="177" y="2"/>
                  </a:lnTo>
                  <a:lnTo>
                    <a:pt x="176" y="2"/>
                  </a:lnTo>
                  <a:lnTo>
                    <a:pt x="175" y="2"/>
                  </a:lnTo>
                  <a:lnTo>
                    <a:pt x="175" y="1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2" y="1"/>
                  </a:lnTo>
                  <a:lnTo>
                    <a:pt x="171" y="1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60" y="2"/>
                  </a:lnTo>
                  <a:close/>
                  <a:moveTo>
                    <a:pt x="152" y="28"/>
                  </a:moveTo>
                  <a:lnTo>
                    <a:pt x="152" y="27"/>
                  </a:lnTo>
                  <a:lnTo>
                    <a:pt x="153" y="27"/>
                  </a:lnTo>
                  <a:lnTo>
                    <a:pt x="152" y="28"/>
                  </a:lnTo>
                  <a:close/>
                  <a:moveTo>
                    <a:pt x="15" y="177"/>
                  </a:moveTo>
                  <a:lnTo>
                    <a:pt x="15" y="176"/>
                  </a:lnTo>
                  <a:lnTo>
                    <a:pt x="15" y="176"/>
                  </a:lnTo>
                  <a:lnTo>
                    <a:pt x="15" y="177"/>
                  </a:lnTo>
                  <a:lnTo>
                    <a:pt x="15" y="177"/>
                  </a:lnTo>
                  <a:close/>
                  <a:moveTo>
                    <a:pt x="21" y="238"/>
                  </a:moveTo>
                  <a:lnTo>
                    <a:pt x="21" y="237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1" y="238"/>
                  </a:lnTo>
                  <a:close/>
                  <a:moveTo>
                    <a:pt x="27" y="243"/>
                  </a:moveTo>
                  <a:lnTo>
                    <a:pt x="26" y="243"/>
                  </a:lnTo>
                  <a:lnTo>
                    <a:pt x="26" y="242"/>
                  </a:lnTo>
                  <a:lnTo>
                    <a:pt x="27" y="241"/>
                  </a:lnTo>
                  <a:lnTo>
                    <a:pt x="27" y="243"/>
                  </a:lnTo>
                  <a:close/>
                  <a:moveTo>
                    <a:pt x="33" y="255"/>
                  </a:moveTo>
                  <a:lnTo>
                    <a:pt x="32" y="255"/>
                  </a:lnTo>
                  <a:lnTo>
                    <a:pt x="33" y="254"/>
                  </a:lnTo>
                  <a:lnTo>
                    <a:pt x="33" y="255"/>
                  </a:lnTo>
                  <a:close/>
                  <a:moveTo>
                    <a:pt x="93" y="243"/>
                  </a:move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2" y="242"/>
                  </a:lnTo>
                  <a:lnTo>
                    <a:pt x="92" y="241"/>
                  </a:lnTo>
                  <a:lnTo>
                    <a:pt x="91" y="240"/>
                  </a:lnTo>
                  <a:lnTo>
                    <a:pt x="92" y="240"/>
                  </a:lnTo>
                  <a:lnTo>
                    <a:pt x="92" y="241"/>
                  </a:lnTo>
                  <a:lnTo>
                    <a:pt x="93" y="241"/>
                  </a:lnTo>
                  <a:lnTo>
                    <a:pt x="93" y="242"/>
                  </a:lnTo>
                  <a:lnTo>
                    <a:pt x="93" y="243"/>
                  </a:lnTo>
                  <a:close/>
                  <a:moveTo>
                    <a:pt x="97" y="239"/>
                  </a:moveTo>
                  <a:lnTo>
                    <a:pt x="97" y="238"/>
                  </a:lnTo>
                  <a:lnTo>
                    <a:pt x="96" y="239"/>
                  </a:lnTo>
                  <a:lnTo>
                    <a:pt x="96" y="238"/>
                  </a:lnTo>
                  <a:lnTo>
                    <a:pt x="95" y="238"/>
                  </a:lnTo>
                  <a:lnTo>
                    <a:pt x="95" y="237"/>
                  </a:lnTo>
                  <a:lnTo>
                    <a:pt x="95" y="236"/>
                  </a:lnTo>
                  <a:lnTo>
                    <a:pt x="96" y="236"/>
                  </a:lnTo>
                  <a:lnTo>
                    <a:pt x="96" y="237"/>
                  </a:lnTo>
                  <a:lnTo>
                    <a:pt x="97" y="237"/>
                  </a:lnTo>
                  <a:lnTo>
                    <a:pt x="97" y="238"/>
                  </a:lnTo>
                  <a:lnTo>
                    <a:pt x="98" y="238"/>
                  </a:lnTo>
                  <a:lnTo>
                    <a:pt x="98" y="239"/>
                  </a:lnTo>
                  <a:lnTo>
                    <a:pt x="97" y="239"/>
                  </a:lnTo>
                  <a:close/>
                  <a:moveTo>
                    <a:pt x="164" y="106"/>
                  </a:moveTo>
                  <a:lnTo>
                    <a:pt x="163" y="106"/>
                  </a:lnTo>
                  <a:lnTo>
                    <a:pt x="163" y="105"/>
                  </a:lnTo>
                  <a:lnTo>
                    <a:pt x="164" y="105"/>
                  </a:lnTo>
                  <a:lnTo>
                    <a:pt x="164" y="106"/>
                  </a:lnTo>
                  <a:close/>
                  <a:moveTo>
                    <a:pt x="204" y="153"/>
                  </a:moveTo>
                  <a:lnTo>
                    <a:pt x="204" y="153"/>
                  </a:lnTo>
                  <a:lnTo>
                    <a:pt x="204" y="152"/>
                  </a:lnTo>
                  <a:lnTo>
                    <a:pt x="204" y="153"/>
                  </a:lnTo>
                  <a:close/>
                  <a:moveTo>
                    <a:pt x="202" y="151"/>
                  </a:moveTo>
                  <a:lnTo>
                    <a:pt x="203" y="151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1"/>
                  </a:lnTo>
                  <a:close/>
                  <a:moveTo>
                    <a:pt x="393" y="79"/>
                  </a:moveTo>
                  <a:lnTo>
                    <a:pt x="394" y="79"/>
                  </a:lnTo>
                  <a:lnTo>
                    <a:pt x="394" y="80"/>
                  </a:lnTo>
                  <a:lnTo>
                    <a:pt x="394" y="81"/>
                  </a:lnTo>
                  <a:lnTo>
                    <a:pt x="393" y="80"/>
                  </a:lnTo>
                  <a:lnTo>
                    <a:pt x="393" y="79"/>
                  </a:lnTo>
                  <a:close/>
                  <a:moveTo>
                    <a:pt x="345" y="84"/>
                  </a:moveTo>
                  <a:lnTo>
                    <a:pt x="345" y="85"/>
                  </a:lnTo>
                  <a:lnTo>
                    <a:pt x="345" y="85"/>
                  </a:lnTo>
                  <a:lnTo>
                    <a:pt x="345" y="84"/>
                  </a:lnTo>
                  <a:close/>
                  <a:moveTo>
                    <a:pt x="339" y="103"/>
                  </a:moveTo>
                  <a:lnTo>
                    <a:pt x="340" y="104"/>
                  </a:lnTo>
                  <a:lnTo>
                    <a:pt x="339" y="104"/>
                  </a:lnTo>
                  <a:lnTo>
                    <a:pt x="338" y="103"/>
                  </a:lnTo>
                  <a:lnTo>
                    <a:pt x="339" y="103"/>
                  </a:lnTo>
                  <a:close/>
                  <a:moveTo>
                    <a:pt x="335" y="103"/>
                  </a:moveTo>
                  <a:lnTo>
                    <a:pt x="335" y="104"/>
                  </a:lnTo>
                  <a:lnTo>
                    <a:pt x="336" y="104"/>
                  </a:lnTo>
                  <a:lnTo>
                    <a:pt x="336" y="105"/>
                  </a:lnTo>
                  <a:lnTo>
                    <a:pt x="335" y="105"/>
                  </a:lnTo>
                  <a:lnTo>
                    <a:pt x="335" y="104"/>
                  </a:lnTo>
                  <a:lnTo>
                    <a:pt x="334" y="104"/>
                  </a:lnTo>
                  <a:lnTo>
                    <a:pt x="334" y="103"/>
                  </a:lnTo>
                  <a:lnTo>
                    <a:pt x="335" y="103"/>
                  </a:lnTo>
                  <a:close/>
                  <a:moveTo>
                    <a:pt x="333" y="103"/>
                  </a:moveTo>
                  <a:lnTo>
                    <a:pt x="333" y="103"/>
                  </a:lnTo>
                  <a:lnTo>
                    <a:pt x="332" y="103"/>
                  </a:lnTo>
                  <a:lnTo>
                    <a:pt x="332" y="103"/>
                  </a:lnTo>
                  <a:lnTo>
                    <a:pt x="333" y="103"/>
                  </a:lnTo>
                  <a:close/>
                  <a:moveTo>
                    <a:pt x="309" y="115"/>
                  </a:moveTo>
                  <a:lnTo>
                    <a:pt x="309" y="116"/>
                  </a:lnTo>
                  <a:lnTo>
                    <a:pt x="308" y="116"/>
                  </a:lnTo>
                  <a:lnTo>
                    <a:pt x="309" y="115"/>
                  </a:lnTo>
                  <a:close/>
                  <a:moveTo>
                    <a:pt x="286" y="121"/>
                  </a:moveTo>
                  <a:lnTo>
                    <a:pt x="287" y="121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2"/>
                  </a:lnTo>
                  <a:lnTo>
                    <a:pt x="287" y="122"/>
                  </a:lnTo>
                  <a:lnTo>
                    <a:pt x="287" y="121"/>
                  </a:lnTo>
                  <a:lnTo>
                    <a:pt x="286" y="121"/>
                  </a:lnTo>
                  <a:lnTo>
                    <a:pt x="286" y="121"/>
                  </a:lnTo>
                  <a:close/>
                  <a:moveTo>
                    <a:pt x="262" y="133"/>
                  </a:moveTo>
                  <a:lnTo>
                    <a:pt x="263" y="133"/>
                  </a:lnTo>
                  <a:lnTo>
                    <a:pt x="264" y="133"/>
                  </a:lnTo>
                  <a:lnTo>
                    <a:pt x="264" y="134"/>
                  </a:lnTo>
                  <a:lnTo>
                    <a:pt x="265" y="134"/>
                  </a:lnTo>
                  <a:lnTo>
                    <a:pt x="265" y="135"/>
                  </a:lnTo>
                  <a:lnTo>
                    <a:pt x="265" y="136"/>
                  </a:lnTo>
                  <a:lnTo>
                    <a:pt x="264" y="136"/>
                  </a:lnTo>
                  <a:lnTo>
                    <a:pt x="264" y="135"/>
                  </a:lnTo>
                  <a:lnTo>
                    <a:pt x="264" y="13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2" y="134"/>
                  </a:lnTo>
                  <a:lnTo>
                    <a:pt x="261" y="134"/>
                  </a:lnTo>
                  <a:lnTo>
                    <a:pt x="261" y="133"/>
                  </a:lnTo>
                  <a:lnTo>
                    <a:pt x="262" y="133"/>
                  </a:lnTo>
                  <a:close/>
                  <a:moveTo>
                    <a:pt x="222" y="149"/>
                  </a:moveTo>
                  <a:lnTo>
                    <a:pt x="222" y="150"/>
                  </a:lnTo>
                  <a:lnTo>
                    <a:pt x="221" y="150"/>
                  </a:lnTo>
                  <a:lnTo>
                    <a:pt x="221" y="149"/>
                  </a:lnTo>
                  <a:lnTo>
                    <a:pt x="222" y="1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67683">
              <a:extLst>
                <a:ext uri="{FF2B5EF4-FFF2-40B4-BE49-F238E27FC236}">
                  <a16:creationId xmlns:a16="http://schemas.microsoft.com/office/drawing/2014/main" id="{498A5631-7AED-2F70-0924-DEE3AB506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6" y="987425"/>
              <a:ext cx="101600" cy="22225"/>
            </a:xfrm>
            <a:custGeom>
              <a:avLst/>
              <a:gdLst>
                <a:gd name="T0" fmla="*/ 60 w 64"/>
                <a:gd name="T1" fmla="*/ 3 h 14"/>
                <a:gd name="T2" fmla="*/ 61 w 64"/>
                <a:gd name="T3" fmla="*/ 3 h 14"/>
                <a:gd name="T4" fmla="*/ 62 w 64"/>
                <a:gd name="T5" fmla="*/ 3 h 14"/>
                <a:gd name="T6" fmla="*/ 63 w 64"/>
                <a:gd name="T7" fmla="*/ 2 h 14"/>
                <a:gd name="T8" fmla="*/ 63 w 64"/>
                <a:gd name="T9" fmla="*/ 1 h 14"/>
                <a:gd name="T10" fmla="*/ 63 w 64"/>
                <a:gd name="T11" fmla="*/ 1 h 14"/>
                <a:gd name="T12" fmla="*/ 64 w 64"/>
                <a:gd name="T13" fmla="*/ 0 h 14"/>
                <a:gd name="T14" fmla="*/ 0 w 64"/>
                <a:gd name="T15" fmla="*/ 0 h 14"/>
                <a:gd name="T16" fmla="*/ 7 w 64"/>
                <a:gd name="T17" fmla="*/ 1 h 14"/>
                <a:gd name="T18" fmla="*/ 9 w 64"/>
                <a:gd name="T19" fmla="*/ 2 h 14"/>
                <a:gd name="T20" fmla="*/ 10 w 64"/>
                <a:gd name="T21" fmla="*/ 2 h 14"/>
                <a:gd name="T22" fmla="*/ 10 w 64"/>
                <a:gd name="T23" fmla="*/ 3 h 14"/>
                <a:gd name="T24" fmla="*/ 11 w 64"/>
                <a:gd name="T25" fmla="*/ 3 h 14"/>
                <a:gd name="T26" fmla="*/ 12 w 64"/>
                <a:gd name="T27" fmla="*/ 4 h 14"/>
                <a:gd name="T28" fmla="*/ 13 w 64"/>
                <a:gd name="T29" fmla="*/ 5 h 14"/>
                <a:gd name="T30" fmla="*/ 14 w 64"/>
                <a:gd name="T31" fmla="*/ 5 h 14"/>
                <a:gd name="T32" fmla="*/ 15 w 64"/>
                <a:gd name="T33" fmla="*/ 5 h 14"/>
                <a:gd name="T34" fmla="*/ 18 w 64"/>
                <a:gd name="T35" fmla="*/ 7 h 14"/>
                <a:gd name="T36" fmla="*/ 22 w 64"/>
                <a:gd name="T37" fmla="*/ 8 h 14"/>
                <a:gd name="T38" fmla="*/ 25 w 64"/>
                <a:gd name="T39" fmla="*/ 10 h 14"/>
                <a:gd name="T40" fmla="*/ 25 w 64"/>
                <a:gd name="T41" fmla="*/ 9 h 14"/>
                <a:gd name="T42" fmla="*/ 26 w 64"/>
                <a:gd name="T43" fmla="*/ 10 h 14"/>
                <a:gd name="T44" fmla="*/ 27 w 64"/>
                <a:gd name="T45" fmla="*/ 10 h 14"/>
                <a:gd name="T46" fmla="*/ 27 w 64"/>
                <a:gd name="T47" fmla="*/ 11 h 14"/>
                <a:gd name="T48" fmla="*/ 27 w 64"/>
                <a:gd name="T49" fmla="*/ 11 h 14"/>
                <a:gd name="T50" fmla="*/ 29 w 64"/>
                <a:gd name="T51" fmla="*/ 14 h 14"/>
                <a:gd name="T52" fmla="*/ 30 w 64"/>
                <a:gd name="T53" fmla="*/ 14 h 14"/>
                <a:gd name="T54" fmla="*/ 31 w 64"/>
                <a:gd name="T55" fmla="*/ 14 h 14"/>
                <a:gd name="T56" fmla="*/ 39 w 64"/>
                <a:gd name="T57" fmla="*/ 14 h 14"/>
                <a:gd name="T58" fmla="*/ 40 w 64"/>
                <a:gd name="T59" fmla="*/ 13 h 14"/>
                <a:gd name="T60" fmla="*/ 40 w 64"/>
                <a:gd name="T61" fmla="*/ 12 h 14"/>
                <a:gd name="T62" fmla="*/ 41 w 64"/>
                <a:gd name="T63" fmla="*/ 12 h 14"/>
                <a:gd name="T64" fmla="*/ 42 w 64"/>
                <a:gd name="T65" fmla="*/ 12 h 14"/>
                <a:gd name="T66" fmla="*/ 42 w 64"/>
                <a:gd name="T67" fmla="*/ 11 h 14"/>
                <a:gd name="T68" fmla="*/ 43 w 64"/>
                <a:gd name="T69" fmla="*/ 11 h 14"/>
                <a:gd name="T70" fmla="*/ 47 w 64"/>
                <a:gd name="T71" fmla="*/ 11 h 14"/>
                <a:gd name="T72" fmla="*/ 51 w 64"/>
                <a:gd name="T73" fmla="*/ 10 h 14"/>
                <a:gd name="T74" fmla="*/ 54 w 64"/>
                <a:gd name="T75" fmla="*/ 8 h 14"/>
                <a:gd name="T76" fmla="*/ 55 w 64"/>
                <a:gd name="T77" fmla="*/ 7 h 14"/>
                <a:gd name="T78" fmla="*/ 56 w 64"/>
                <a:gd name="T79" fmla="*/ 7 h 14"/>
                <a:gd name="T80" fmla="*/ 56 w 64"/>
                <a:gd name="T81" fmla="*/ 6 h 14"/>
                <a:gd name="T82" fmla="*/ 57 w 64"/>
                <a:gd name="T83" fmla="*/ 6 h 14"/>
                <a:gd name="T84" fmla="*/ 58 w 64"/>
                <a:gd name="T85" fmla="*/ 5 h 14"/>
                <a:gd name="T86" fmla="*/ 58 w 64"/>
                <a:gd name="T87" fmla="*/ 4 h 14"/>
                <a:gd name="T88" fmla="*/ 59 w 64"/>
                <a:gd name="T89" fmla="*/ 4 h 14"/>
                <a:gd name="T90" fmla="*/ 60 w 64"/>
                <a:gd name="T91" fmla="*/ 4 h 14"/>
                <a:gd name="T92" fmla="*/ 60 w 64"/>
                <a:gd name="T9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14">
                  <a:moveTo>
                    <a:pt x="60" y="3"/>
                  </a:moveTo>
                  <a:lnTo>
                    <a:pt x="61" y="3"/>
                  </a:lnTo>
                  <a:lnTo>
                    <a:pt x="62" y="3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4" y="0"/>
                  </a:lnTo>
                  <a:lnTo>
                    <a:pt x="0" y="0"/>
                  </a:lnTo>
                  <a:lnTo>
                    <a:pt x="7" y="1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8" y="7"/>
                  </a:lnTo>
                  <a:lnTo>
                    <a:pt x="22" y="8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9" y="14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7" y="11"/>
                  </a:lnTo>
                  <a:lnTo>
                    <a:pt x="51" y="10"/>
                  </a:lnTo>
                  <a:lnTo>
                    <a:pt x="54" y="8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67701">
              <a:extLst>
                <a:ext uri="{FF2B5EF4-FFF2-40B4-BE49-F238E27FC236}">
                  <a16:creationId xmlns:a16="http://schemas.microsoft.com/office/drawing/2014/main" id="{9EB4EFBD-2BAC-541A-44A4-5B06FD600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6" y="1189038"/>
              <a:ext cx="41275" cy="33338"/>
            </a:xfrm>
            <a:custGeom>
              <a:avLst/>
              <a:gdLst>
                <a:gd name="T0" fmla="*/ 21 w 26"/>
                <a:gd name="T1" fmla="*/ 1 h 21"/>
                <a:gd name="T2" fmla="*/ 20 w 26"/>
                <a:gd name="T3" fmla="*/ 1 h 21"/>
                <a:gd name="T4" fmla="*/ 19 w 26"/>
                <a:gd name="T5" fmla="*/ 1 h 21"/>
                <a:gd name="T6" fmla="*/ 19 w 26"/>
                <a:gd name="T7" fmla="*/ 2 h 21"/>
                <a:gd name="T8" fmla="*/ 18 w 26"/>
                <a:gd name="T9" fmla="*/ 2 h 21"/>
                <a:gd name="T10" fmla="*/ 17 w 26"/>
                <a:gd name="T11" fmla="*/ 3 h 21"/>
                <a:gd name="T12" fmla="*/ 16 w 26"/>
                <a:gd name="T13" fmla="*/ 3 h 21"/>
                <a:gd name="T14" fmla="*/ 9 w 26"/>
                <a:gd name="T15" fmla="*/ 11 h 21"/>
                <a:gd name="T16" fmla="*/ 6 w 26"/>
                <a:gd name="T17" fmla="*/ 13 h 21"/>
                <a:gd name="T18" fmla="*/ 5 w 26"/>
                <a:gd name="T19" fmla="*/ 14 h 21"/>
                <a:gd name="T20" fmla="*/ 5 w 26"/>
                <a:gd name="T21" fmla="*/ 15 h 21"/>
                <a:gd name="T22" fmla="*/ 2 w 26"/>
                <a:gd name="T23" fmla="*/ 18 h 21"/>
                <a:gd name="T24" fmla="*/ 1 w 26"/>
                <a:gd name="T25" fmla="*/ 18 h 21"/>
                <a:gd name="T26" fmla="*/ 1 w 26"/>
                <a:gd name="T27" fmla="*/ 19 h 21"/>
                <a:gd name="T28" fmla="*/ 0 w 26"/>
                <a:gd name="T29" fmla="*/ 19 h 21"/>
                <a:gd name="T30" fmla="*/ 0 w 26"/>
                <a:gd name="T31" fmla="*/ 20 h 21"/>
                <a:gd name="T32" fmla="*/ 4 w 26"/>
                <a:gd name="T33" fmla="*/ 21 h 21"/>
                <a:gd name="T34" fmla="*/ 10 w 26"/>
                <a:gd name="T35" fmla="*/ 19 h 21"/>
                <a:gd name="T36" fmla="*/ 14 w 26"/>
                <a:gd name="T37" fmla="*/ 16 h 21"/>
                <a:gd name="T38" fmla="*/ 20 w 26"/>
                <a:gd name="T39" fmla="*/ 12 h 21"/>
                <a:gd name="T40" fmla="*/ 21 w 26"/>
                <a:gd name="T41" fmla="*/ 11 h 21"/>
                <a:gd name="T42" fmla="*/ 26 w 26"/>
                <a:gd name="T43" fmla="*/ 3 h 21"/>
                <a:gd name="T44" fmla="*/ 26 w 26"/>
                <a:gd name="T45" fmla="*/ 1 h 21"/>
                <a:gd name="T46" fmla="*/ 23 w 26"/>
                <a:gd name="T47" fmla="*/ 0 h 21"/>
                <a:gd name="T48" fmla="*/ 21 w 26"/>
                <a:gd name="T4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21">
                  <a:moveTo>
                    <a:pt x="21" y="1"/>
                  </a:move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9" y="11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4" y="21"/>
                  </a:lnTo>
                  <a:lnTo>
                    <a:pt x="10" y="19"/>
                  </a:lnTo>
                  <a:lnTo>
                    <a:pt x="14" y="16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6" y="3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67735">
              <a:extLst>
                <a:ext uri="{FF2B5EF4-FFF2-40B4-BE49-F238E27FC236}">
                  <a16:creationId xmlns:a16="http://schemas.microsoft.com/office/drawing/2014/main" id="{D3934258-EEFA-BA7C-4949-FE6E9ED72F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4101" y="1184275"/>
              <a:ext cx="303213" cy="198438"/>
            </a:xfrm>
            <a:custGeom>
              <a:avLst/>
              <a:gdLst>
                <a:gd name="T0" fmla="*/ 180 w 191"/>
                <a:gd name="T1" fmla="*/ 77 h 125"/>
                <a:gd name="T2" fmla="*/ 178 w 191"/>
                <a:gd name="T3" fmla="*/ 66 h 125"/>
                <a:gd name="T4" fmla="*/ 140 w 191"/>
                <a:gd name="T5" fmla="*/ 71 h 125"/>
                <a:gd name="T6" fmla="*/ 124 w 191"/>
                <a:gd name="T7" fmla="*/ 71 h 125"/>
                <a:gd name="T8" fmla="*/ 112 w 191"/>
                <a:gd name="T9" fmla="*/ 80 h 125"/>
                <a:gd name="T10" fmla="*/ 101 w 191"/>
                <a:gd name="T11" fmla="*/ 74 h 125"/>
                <a:gd name="T12" fmla="*/ 99 w 191"/>
                <a:gd name="T13" fmla="*/ 72 h 125"/>
                <a:gd name="T14" fmla="*/ 86 w 191"/>
                <a:gd name="T15" fmla="*/ 70 h 125"/>
                <a:gd name="T16" fmla="*/ 75 w 191"/>
                <a:gd name="T17" fmla="*/ 67 h 125"/>
                <a:gd name="T18" fmla="*/ 73 w 191"/>
                <a:gd name="T19" fmla="*/ 63 h 125"/>
                <a:gd name="T20" fmla="*/ 56 w 191"/>
                <a:gd name="T21" fmla="*/ 61 h 125"/>
                <a:gd name="T22" fmla="*/ 55 w 191"/>
                <a:gd name="T23" fmla="*/ 70 h 125"/>
                <a:gd name="T24" fmla="*/ 46 w 191"/>
                <a:gd name="T25" fmla="*/ 66 h 125"/>
                <a:gd name="T26" fmla="*/ 38 w 191"/>
                <a:gd name="T27" fmla="*/ 66 h 125"/>
                <a:gd name="T28" fmla="*/ 42 w 191"/>
                <a:gd name="T29" fmla="*/ 62 h 125"/>
                <a:gd name="T30" fmla="*/ 42 w 191"/>
                <a:gd name="T31" fmla="*/ 52 h 125"/>
                <a:gd name="T32" fmla="*/ 40 w 191"/>
                <a:gd name="T33" fmla="*/ 45 h 125"/>
                <a:gd name="T34" fmla="*/ 30 w 191"/>
                <a:gd name="T35" fmla="*/ 37 h 125"/>
                <a:gd name="T36" fmla="*/ 24 w 191"/>
                <a:gd name="T37" fmla="*/ 42 h 125"/>
                <a:gd name="T38" fmla="*/ 24 w 191"/>
                <a:gd name="T39" fmla="*/ 32 h 125"/>
                <a:gd name="T40" fmla="*/ 29 w 191"/>
                <a:gd name="T41" fmla="*/ 27 h 125"/>
                <a:gd name="T42" fmla="*/ 33 w 191"/>
                <a:gd name="T43" fmla="*/ 14 h 125"/>
                <a:gd name="T44" fmla="*/ 30 w 191"/>
                <a:gd name="T45" fmla="*/ 3 h 125"/>
                <a:gd name="T46" fmla="*/ 3 w 191"/>
                <a:gd name="T47" fmla="*/ 36 h 125"/>
                <a:gd name="T48" fmla="*/ 11 w 191"/>
                <a:gd name="T49" fmla="*/ 49 h 125"/>
                <a:gd name="T50" fmla="*/ 25 w 191"/>
                <a:gd name="T51" fmla="*/ 49 h 125"/>
                <a:gd name="T52" fmla="*/ 27 w 191"/>
                <a:gd name="T53" fmla="*/ 56 h 125"/>
                <a:gd name="T54" fmla="*/ 21 w 191"/>
                <a:gd name="T55" fmla="*/ 74 h 125"/>
                <a:gd name="T56" fmla="*/ 43 w 191"/>
                <a:gd name="T57" fmla="*/ 74 h 125"/>
                <a:gd name="T58" fmla="*/ 53 w 191"/>
                <a:gd name="T59" fmla="*/ 80 h 125"/>
                <a:gd name="T60" fmla="*/ 53 w 191"/>
                <a:gd name="T61" fmla="*/ 87 h 125"/>
                <a:gd name="T62" fmla="*/ 64 w 191"/>
                <a:gd name="T63" fmla="*/ 96 h 125"/>
                <a:gd name="T64" fmla="*/ 70 w 191"/>
                <a:gd name="T65" fmla="*/ 96 h 125"/>
                <a:gd name="T66" fmla="*/ 80 w 191"/>
                <a:gd name="T67" fmla="*/ 101 h 125"/>
                <a:gd name="T68" fmla="*/ 94 w 191"/>
                <a:gd name="T69" fmla="*/ 103 h 125"/>
                <a:gd name="T70" fmla="*/ 93 w 191"/>
                <a:gd name="T71" fmla="*/ 100 h 125"/>
                <a:gd name="T72" fmla="*/ 98 w 191"/>
                <a:gd name="T73" fmla="*/ 95 h 125"/>
                <a:gd name="T74" fmla="*/ 100 w 191"/>
                <a:gd name="T75" fmla="*/ 94 h 125"/>
                <a:gd name="T76" fmla="*/ 109 w 191"/>
                <a:gd name="T77" fmla="*/ 86 h 125"/>
                <a:gd name="T78" fmla="*/ 100 w 191"/>
                <a:gd name="T79" fmla="*/ 96 h 125"/>
                <a:gd name="T80" fmla="*/ 109 w 191"/>
                <a:gd name="T81" fmla="*/ 100 h 125"/>
                <a:gd name="T82" fmla="*/ 113 w 191"/>
                <a:gd name="T83" fmla="*/ 107 h 125"/>
                <a:gd name="T84" fmla="*/ 120 w 191"/>
                <a:gd name="T85" fmla="*/ 104 h 125"/>
                <a:gd name="T86" fmla="*/ 114 w 191"/>
                <a:gd name="T87" fmla="*/ 114 h 125"/>
                <a:gd name="T88" fmla="*/ 124 w 191"/>
                <a:gd name="T89" fmla="*/ 124 h 125"/>
                <a:gd name="T90" fmla="*/ 136 w 191"/>
                <a:gd name="T91" fmla="*/ 124 h 125"/>
                <a:gd name="T92" fmla="*/ 148 w 191"/>
                <a:gd name="T93" fmla="*/ 118 h 125"/>
                <a:gd name="T94" fmla="*/ 152 w 191"/>
                <a:gd name="T95" fmla="*/ 115 h 125"/>
                <a:gd name="T96" fmla="*/ 149 w 191"/>
                <a:gd name="T97" fmla="*/ 108 h 125"/>
                <a:gd name="T98" fmla="*/ 147 w 191"/>
                <a:gd name="T99" fmla="*/ 101 h 125"/>
                <a:gd name="T100" fmla="*/ 144 w 191"/>
                <a:gd name="T101" fmla="*/ 97 h 125"/>
                <a:gd name="T102" fmla="*/ 145 w 191"/>
                <a:gd name="T103" fmla="*/ 95 h 125"/>
                <a:gd name="T104" fmla="*/ 155 w 191"/>
                <a:gd name="T105" fmla="*/ 94 h 125"/>
                <a:gd name="T106" fmla="*/ 155 w 191"/>
                <a:gd name="T107" fmla="*/ 90 h 125"/>
                <a:gd name="T108" fmla="*/ 162 w 191"/>
                <a:gd name="T109" fmla="*/ 86 h 125"/>
                <a:gd name="T110" fmla="*/ 166 w 191"/>
                <a:gd name="T111" fmla="*/ 82 h 125"/>
                <a:gd name="T112" fmla="*/ 29 w 191"/>
                <a:gd name="T113" fmla="*/ 26 h 125"/>
                <a:gd name="T114" fmla="*/ 65 w 191"/>
                <a:gd name="T115" fmla="*/ 67 h 125"/>
                <a:gd name="T116" fmla="*/ 89 w 191"/>
                <a:gd name="T117" fmla="*/ 98 h 125"/>
                <a:gd name="T118" fmla="*/ 117 w 191"/>
                <a:gd name="T119" fmla="*/ 113 h 125"/>
                <a:gd name="T120" fmla="*/ 140 w 191"/>
                <a:gd name="T121" fmla="*/ 101 h 125"/>
                <a:gd name="T122" fmla="*/ 142 w 191"/>
                <a:gd name="T123" fmla="*/ 9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" h="125">
                  <a:moveTo>
                    <a:pt x="170" y="82"/>
                  </a:moveTo>
                  <a:lnTo>
                    <a:pt x="171" y="82"/>
                  </a:lnTo>
                  <a:lnTo>
                    <a:pt x="172" y="82"/>
                  </a:lnTo>
                  <a:lnTo>
                    <a:pt x="173" y="81"/>
                  </a:lnTo>
                  <a:lnTo>
                    <a:pt x="174" y="81"/>
                  </a:lnTo>
                  <a:lnTo>
                    <a:pt x="175" y="81"/>
                  </a:lnTo>
                  <a:lnTo>
                    <a:pt x="176" y="81"/>
                  </a:lnTo>
                  <a:lnTo>
                    <a:pt x="176" y="80"/>
                  </a:lnTo>
                  <a:lnTo>
                    <a:pt x="176" y="79"/>
                  </a:lnTo>
                  <a:lnTo>
                    <a:pt x="176" y="79"/>
                  </a:lnTo>
                  <a:lnTo>
                    <a:pt x="177" y="79"/>
                  </a:lnTo>
                  <a:lnTo>
                    <a:pt x="179" y="78"/>
                  </a:lnTo>
                  <a:lnTo>
                    <a:pt x="179" y="77"/>
                  </a:lnTo>
                  <a:lnTo>
                    <a:pt x="180" y="78"/>
                  </a:lnTo>
                  <a:lnTo>
                    <a:pt x="180" y="77"/>
                  </a:lnTo>
                  <a:lnTo>
                    <a:pt x="181" y="76"/>
                  </a:lnTo>
                  <a:lnTo>
                    <a:pt x="182" y="76"/>
                  </a:lnTo>
                  <a:lnTo>
                    <a:pt x="182" y="75"/>
                  </a:lnTo>
                  <a:lnTo>
                    <a:pt x="183" y="75"/>
                  </a:lnTo>
                  <a:lnTo>
                    <a:pt x="183" y="74"/>
                  </a:lnTo>
                  <a:lnTo>
                    <a:pt x="184" y="74"/>
                  </a:lnTo>
                  <a:lnTo>
                    <a:pt x="187" y="71"/>
                  </a:lnTo>
                  <a:lnTo>
                    <a:pt x="191" y="69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0" y="68"/>
                  </a:lnTo>
                  <a:lnTo>
                    <a:pt x="183" y="67"/>
                  </a:lnTo>
                  <a:lnTo>
                    <a:pt x="180" y="66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7" y="66"/>
                  </a:lnTo>
                  <a:lnTo>
                    <a:pt x="174" y="66"/>
                  </a:lnTo>
                  <a:lnTo>
                    <a:pt x="162" y="67"/>
                  </a:lnTo>
                  <a:lnTo>
                    <a:pt x="158" y="68"/>
                  </a:lnTo>
                  <a:lnTo>
                    <a:pt x="151" y="66"/>
                  </a:lnTo>
                  <a:lnTo>
                    <a:pt x="139" y="68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6" y="70"/>
                  </a:lnTo>
                  <a:lnTo>
                    <a:pt x="137" y="70"/>
                  </a:lnTo>
                  <a:lnTo>
                    <a:pt x="138" y="70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39" y="70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2" y="72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9" y="72"/>
                  </a:lnTo>
                  <a:lnTo>
                    <a:pt x="139" y="71"/>
                  </a:lnTo>
                  <a:lnTo>
                    <a:pt x="138" y="72"/>
                  </a:lnTo>
                  <a:lnTo>
                    <a:pt x="137" y="72"/>
                  </a:lnTo>
                  <a:lnTo>
                    <a:pt x="137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4" y="71"/>
                  </a:lnTo>
                  <a:lnTo>
                    <a:pt x="132" y="71"/>
                  </a:lnTo>
                  <a:lnTo>
                    <a:pt x="129" y="70"/>
                  </a:lnTo>
                  <a:lnTo>
                    <a:pt x="124" y="71"/>
                  </a:lnTo>
                  <a:lnTo>
                    <a:pt x="125" y="72"/>
                  </a:lnTo>
                  <a:lnTo>
                    <a:pt x="125" y="73"/>
                  </a:lnTo>
                  <a:lnTo>
                    <a:pt x="124" y="73"/>
                  </a:lnTo>
                  <a:lnTo>
                    <a:pt x="123" y="73"/>
                  </a:lnTo>
                  <a:lnTo>
                    <a:pt x="122" y="74"/>
                  </a:lnTo>
                  <a:lnTo>
                    <a:pt x="122" y="73"/>
                  </a:lnTo>
                  <a:lnTo>
                    <a:pt x="123" y="73"/>
                  </a:lnTo>
                  <a:lnTo>
                    <a:pt x="123" y="72"/>
                  </a:lnTo>
                  <a:lnTo>
                    <a:pt x="123" y="71"/>
                  </a:lnTo>
                  <a:lnTo>
                    <a:pt x="118" y="71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2" y="74"/>
                  </a:lnTo>
                  <a:lnTo>
                    <a:pt x="112" y="79"/>
                  </a:lnTo>
                  <a:lnTo>
                    <a:pt x="112" y="80"/>
                  </a:lnTo>
                  <a:lnTo>
                    <a:pt x="111" y="80"/>
                  </a:lnTo>
                  <a:lnTo>
                    <a:pt x="111" y="79"/>
                  </a:lnTo>
                  <a:lnTo>
                    <a:pt x="111" y="78"/>
                  </a:lnTo>
                  <a:lnTo>
                    <a:pt x="110" y="78"/>
                  </a:lnTo>
                  <a:lnTo>
                    <a:pt x="110" y="77"/>
                  </a:lnTo>
                  <a:lnTo>
                    <a:pt x="109" y="75"/>
                  </a:lnTo>
                  <a:lnTo>
                    <a:pt x="109" y="74"/>
                  </a:lnTo>
                  <a:lnTo>
                    <a:pt x="107" y="73"/>
                  </a:lnTo>
                  <a:lnTo>
                    <a:pt x="104" y="72"/>
                  </a:lnTo>
                  <a:lnTo>
                    <a:pt x="99" y="71"/>
                  </a:lnTo>
                  <a:lnTo>
                    <a:pt x="99" y="72"/>
                  </a:lnTo>
                  <a:lnTo>
                    <a:pt x="100" y="72"/>
                  </a:lnTo>
                  <a:lnTo>
                    <a:pt x="100" y="73"/>
                  </a:lnTo>
                  <a:lnTo>
                    <a:pt x="101" y="73"/>
                  </a:lnTo>
                  <a:lnTo>
                    <a:pt x="101" y="74"/>
                  </a:lnTo>
                  <a:lnTo>
                    <a:pt x="101" y="7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100" y="73"/>
                  </a:lnTo>
                  <a:lnTo>
                    <a:pt x="99" y="73"/>
                  </a:lnTo>
                  <a:lnTo>
                    <a:pt x="99" y="73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4"/>
                  </a:lnTo>
                  <a:lnTo>
                    <a:pt x="97" y="73"/>
                  </a:lnTo>
                  <a:lnTo>
                    <a:pt x="96" y="73"/>
                  </a:lnTo>
                  <a:lnTo>
                    <a:pt x="96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9" y="72"/>
                  </a:lnTo>
                  <a:lnTo>
                    <a:pt x="99" y="71"/>
                  </a:lnTo>
                  <a:lnTo>
                    <a:pt x="95" y="71"/>
                  </a:lnTo>
                  <a:lnTo>
                    <a:pt x="94" y="73"/>
                  </a:lnTo>
                  <a:lnTo>
                    <a:pt x="93" y="73"/>
                  </a:lnTo>
                  <a:lnTo>
                    <a:pt x="93" y="74"/>
                  </a:lnTo>
                  <a:lnTo>
                    <a:pt x="92" y="75"/>
                  </a:lnTo>
                  <a:lnTo>
                    <a:pt x="92" y="74"/>
                  </a:lnTo>
                  <a:lnTo>
                    <a:pt x="91" y="74"/>
                  </a:lnTo>
                  <a:lnTo>
                    <a:pt x="90" y="75"/>
                  </a:lnTo>
                  <a:lnTo>
                    <a:pt x="90" y="74"/>
                  </a:lnTo>
                  <a:lnTo>
                    <a:pt x="91" y="73"/>
                  </a:lnTo>
                  <a:lnTo>
                    <a:pt x="89" y="72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6" y="70"/>
                  </a:lnTo>
                  <a:lnTo>
                    <a:pt x="86" y="71"/>
                  </a:lnTo>
                  <a:lnTo>
                    <a:pt x="86" y="71"/>
                  </a:lnTo>
                  <a:lnTo>
                    <a:pt x="86" y="71"/>
                  </a:lnTo>
                  <a:lnTo>
                    <a:pt x="86" y="70"/>
                  </a:lnTo>
                  <a:lnTo>
                    <a:pt x="86" y="69"/>
                  </a:lnTo>
                  <a:lnTo>
                    <a:pt x="86" y="68"/>
                  </a:lnTo>
                  <a:lnTo>
                    <a:pt x="86" y="65"/>
                  </a:lnTo>
                  <a:lnTo>
                    <a:pt x="86" y="65"/>
                  </a:lnTo>
                  <a:lnTo>
                    <a:pt x="79" y="64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5" y="66"/>
                  </a:lnTo>
                  <a:lnTo>
                    <a:pt x="75" y="67"/>
                  </a:lnTo>
                  <a:lnTo>
                    <a:pt x="74" y="67"/>
                  </a:lnTo>
                  <a:lnTo>
                    <a:pt x="74" y="66"/>
                  </a:lnTo>
                  <a:lnTo>
                    <a:pt x="73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1" y="66"/>
                  </a:lnTo>
                  <a:lnTo>
                    <a:pt x="71" y="67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72" y="65"/>
                  </a:lnTo>
                  <a:lnTo>
                    <a:pt x="72" y="64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1" y="60"/>
                  </a:lnTo>
                  <a:lnTo>
                    <a:pt x="67" y="59"/>
                  </a:lnTo>
                  <a:lnTo>
                    <a:pt x="59" y="56"/>
                  </a:lnTo>
                  <a:lnTo>
                    <a:pt x="60" y="58"/>
                  </a:lnTo>
                  <a:lnTo>
                    <a:pt x="59" y="59"/>
                  </a:lnTo>
                  <a:lnTo>
                    <a:pt x="59" y="60"/>
                  </a:lnTo>
                  <a:lnTo>
                    <a:pt x="58" y="59"/>
                  </a:lnTo>
                  <a:lnTo>
                    <a:pt x="58" y="58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5" y="62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66"/>
                  </a:lnTo>
                  <a:lnTo>
                    <a:pt x="56" y="66"/>
                  </a:lnTo>
                  <a:lnTo>
                    <a:pt x="57" y="68"/>
                  </a:lnTo>
                  <a:lnTo>
                    <a:pt x="56" y="68"/>
                  </a:lnTo>
                  <a:lnTo>
                    <a:pt x="55" y="69"/>
                  </a:lnTo>
                  <a:lnTo>
                    <a:pt x="55" y="70"/>
                  </a:lnTo>
                  <a:lnTo>
                    <a:pt x="54" y="70"/>
                  </a:lnTo>
                  <a:lnTo>
                    <a:pt x="52" y="69"/>
                  </a:lnTo>
                  <a:lnTo>
                    <a:pt x="52" y="70"/>
                  </a:lnTo>
                  <a:lnTo>
                    <a:pt x="51" y="70"/>
                  </a:lnTo>
                  <a:lnTo>
                    <a:pt x="51" y="69"/>
                  </a:lnTo>
                  <a:lnTo>
                    <a:pt x="48" y="70"/>
                  </a:lnTo>
                  <a:lnTo>
                    <a:pt x="47" y="69"/>
                  </a:lnTo>
                  <a:lnTo>
                    <a:pt x="46" y="69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7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5"/>
                  </a:lnTo>
                  <a:lnTo>
                    <a:pt x="46" y="64"/>
                  </a:lnTo>
                  <a:lnTo>
                    <a:pt x="46" y="63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39" y="65"/>
                  </a:lnTo>
                  <a:lnTo>
                    <a:pt x="39" y="66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38" y="66"/>
                  </a:lnTo>
                  <a:lnTo>
                    <a:pt x="38" y="65"/>
                  </a:lnTo>
                  <a:lnTo>
                    <a:pt x="38" y="64"/>
                  </a:lnTo>
                  <a:lnTo>
                    <a:pt x="38" y="63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4" y="54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2" y="53"/>
                  </a:lnTo>
                  <a:lnTo>
                    <a:pt x="42" y="52"/>
                  </a:lnTo>
                  <a:lnTo>
                    <a:pt x="41" y="52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2" y="48"/>
                  </a:lnTo>
                  <a:lnTo>
                    <a:pt x="42" y="47"/>
                  </a:lnTo>
                  <a:lnTo>
                    <a:pt x="41" y="46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39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5" y="41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8" y="37"/>
                  </a:lnTo>
                  <a:lnTo>
                    <a:pt x="27" y="38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40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8" y="42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5" y="36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4" y="33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29" y="5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1" y="11"/>
                  </a:lnTo>
                  <a:lnTo>
                    <a:pt x="20" y="13"/>
                  </a:lnTo>
                  <a:lnTo>
                    <a:pt x="15" y="19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3" y="22"/>
                  </a:lnTo>
                  <a:lnTo>
                    <a:pt x="12" y="25"/>
                  </a:lnTo>
                  <a:lnTo>
                    <a:pt x="10" y="29"/>
                  </a:lnTo>
                  <a:lnTo>
                    <a:pt x="5" y="34"/>
                  </a:lnTo>
                  <a:lnTo>
                    <a:pt x="4" y="34"/>
                  </a:lnTo>
                  <a:lnTo>
                    <a:pt x="4" y="35"/>
                  </a:lnTo>
                  <a:lnTo>
                    <a:pt x="3" y="36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3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9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3" y="53"/>
                  </a:lnTo>
                  <a:lnTo>
                    <a:pt x="23" y="52"/>
                  </a:lnTo>
                  <a:lnTo>
                    <a:pt x="24" y="52"/>
                  </a:lnTo>
                  <a:lnTo>
                    <a:pt x="24" y="51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5" y="48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8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6" y="52"/>
                  </a:lnTo>
                  <a:lnTo>
                    <a:pt x="26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7" y="54"/>
                  </a:lnTo>
                  <a:lnTo>
                    <a:pt x="28" y="54"/>
                  </a:lnTo>
                  <a:lnTo>
                    <a:pt x="28" y="55"/>
                  </a:lnTo>
                  <a:lnTo>
                    <a:pt x="28" y="56"/>
                  </a:lnTo>
                  <a:lnTo>
                    <a:pt x="27" y="56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6" y="57"/>
                  </a:lnTo>
                  <a:lnTo>
                    <a:pt x="24" y="60"/>
                  </a:lnTo>
                  <a:lnTo>
                    <a:pt x="23" y="61"/>
                  </a:lnTo>
                  <a:lnTo>
                    <a:pt x="24" y="66"/>
                  </a:lnTo>
                  <a:lnTo>
                    <a:pt x="24" y="67"/>
                  </a:lnTo>
                  <a:lnTo>
                    <a:pt x="24" y="69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0" y="71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5"/>
                  </a:lnTo>
                  <a:lnTo>
                    <a:pt x="22" y="75"/>
                  </a:lnTo>
                  <a:lnTo>
                    <a:pt x="26" y="75"/>
                  </a:lnTo>
                  <a:lnTo>
                    <a:pt x="28" y="75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6"/>
                  </a:lnTo>
                  <a:lnTo>
                    <a:pt x="36" y="75"/>
                  </a:lnTo>
                  <a:lnTo>
                    <a:pt x="36" y="74"/>
                  </a:lnTo>
                  <a:lnTo>
                    <a:pt x="36" y="73"/>
                  </a:lnTo>
                  <a:lnTo>
                    <a:pt x="37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3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6" y="75"/>
                  </a:lnTo>
                  <a:lnTo>
                    <a:pt x="47" y="75"/>
                  </a:lnTo>
                  <a:lnTo>
                    <a:pt x="49" y="76"/>
                  </a:lnTo>
                  <a:lnTo>
                    <a:pt x="50" y="76"/>
                  </a:lnTo>
                  <a:lnTo>
                    <a:pt x="51" y="76"/>
                  </a:lnTo>
                  <a:lnTo>
                    <a:pt x="52" y="76"/>
                  </a:lnTo>
                  <a:lnTo>
                    <a:pt x="51" y="77"/>
                  </a:lnTo>
                  <a:lnTo>
                    <a:pt x="50" y="77"/>
                  </a:lnTo>
                  <a:lnTo>
                    <a:pt x="51" y="79"/>
                  </a:lnTo>
                  <a:lnTo>
                    <a:pt x="52" y="80"/>
                  </a:lnTo>
                  <a:lnTo>
                    <a:pt x="53" y="80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4" y="81"/>
                  </a:lnTo>
                  <a:lnTo>
                    <a:pt x="53" y="81"/>
                  </a:lnTo>
                  <a:lnTo>
                    <a:pt x="52" y="81"/>
                  </a:lnTo>
                  <a:lnTo>
                    <a:pt x="52" y="82"/>
                  </a:lnTo>
                  <a:lnTo>
                    <a:pt x="49" y="81"/>
                  </a:lnTo>
                  <a:lnTo>
                    <a:pt x="49" y="82"/>
                  </a:lnTo>
                  <a:lnTo>
                    <a:pt x="48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51" y="85"/>
                  </a:lnTo>
                  <a:lnTo>
                    <a:pt x="51" y="86"/>
                  </a:lnTo>
                  <a:lnTo>
                    <a:pt x="52" y="86"/>
                  </a:lnTo>
                  <a:lnTo>
                    <a:pt x="53" y="87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9" y="92"/>
                  </a:lnTo>
                  <a:lnTo>
                    <a:pt x="60" y="93"/>
                  </a:lnTo>
                  <a:lnTo>
                    <a:pt x="60" y="94"/>
                  </a:lnTo>
                  <a:lnTo>
                    <a:pt x="62" y="95"/>
                  </a:lnTo>
                  <a:lnTo>
                    <a:pt x="63" y="95"/>
                  </a:lnTo>
                  <a:lnTo>
                    <a:pt x="64" y="95"/>
                  </a:lnTo>
                  <a:lnTo>
                    <a:pt x="64" y="96"/>
                  </a:lnTo>
                  <a:lnTo>
                    <a:pt x="64" y="96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5"/>
                  </a:lnTo>
                  <a:lnTo>
                    <a:pt x="66" y="96"/>
                  </a:lnTo>
                  <a:lnTo>
                    <a:pt x="67" y="96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8" y="95"/>
                  </a:lnTo>
                  <a:lnTo>
                    <a:pt x="69" y="95"/>
                  </a:lnTo>
                  <a:lnTo>
                    <a:pt x="69" y="96"/>
                  </a:lnTo>
                  <a:lnTo>
                    <a:pt x="69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2" y="96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6" y="98"/>
                  </a:lnTo>
                  <a:lnTo>
                    <a:pt x="77" y="98"/>
                  </a:lnTo>
                  <a:lnTo>
                    <a:pt x="77" y="99"/>
                  </a:lnTo>
                  <a:lnTo>
                    <a:pt x="78" y="99"/>
                  </a:lnTo>
                  <a:lnTo>
                    <a:pt x="78" y="100"/>
                  </a:lnTo>
                  <a:lnTo>
                    <a:pt x="79" y="100"/>
                  </a:lnTo>
                  <a:lnTo>
                    <a:pt x="79" y="101"/>
                  </a:lnTo>
                  <a:lnTo>
                    <a:pt x="80" y="101"/>
                  </a:lnTo>
                  <a:lnTo>
                    <a:pt x="81" y="101"/>
                  </a:lnTo>
                  <a:lnTo>
                    <a:pt x="83" y="101"/>
                  </a:lnTo>
                  <a:lnTo>
                    <a:pt x="83" y="102"/>
                  </a:lnTo>
                  <a:lnTo>
                    <a:pt x="86" y="103"/>
                  </a:lnTo>
                  <a:lnTo>
                    <a:pt x="86" y="103"/>
                  </a:lnTo>
                  <a:lnTo>
                    <a:pt x="86" y="104"/>
                  </a:lnTo>
                  <a:lnTo>
                    <a:pt x="87" y="104"/>
                  </a:lnTo>
                  <a:lnTo>
                    <a:pt x="88" y="105"/>
                  </a:lnTo>
                  <a:lnTo>
                    <a:pt x="89" y="105"/>
                  </a:lnTo>
                  <a:lnTo>
                    <a:pt x="90" y="106"/>
                  </a:lnTo>
                  <a:lnTo>
                    <a:pt x="91" y="106"/>
                  </a:lnTo>
                  <a:lnTo>
                    <a:pt x="92" y="105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4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6" y="102"/>
                  </a:lnTo>
                  <a:lnTo>
                    <a:pt x="97" y="102"/>
                  </a:lnTo>
                  <a:lnTo>
                    <a:pt x="98" y="101"/>
                  </a:lnTo>
                  <a:lnTo>
                    <a:pt x="99" y="101"/>
                  </a:lnTo>
                  <a:lnTo>
                    <a:pt x="99" y="100"/>
                  </a:lnTo>
                  <a:lnTo>
                    <a:pt x="99" y="100"/>
                  </a:lnTo>
                  <a:lnTo>
                    <a:pt x="99" y="99"/>
                  </a:lnTo>
                  <a:lnTo>
                    <a:pt x="100" y="98"/>
                  </a:lnTo>
                  <a:lnTo>
                    <a:pt x="99" y="97"/>
                  </a:lnTo>
                  <a:lnTo>
                    <a:pt x="99" y="96"/>
                  </a:lnTo>
                  <a:lnTo>
                    <a:pt x="97" y="98"/>
                  </a:lnTo>
                  <a:lnTo>
                    <a:pt x="96" y="98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8"/>
                  </a:lnTo>
                  <a:lnTo>
                    <a:pt x="93" y="98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6"/>
                  </a:lnTo>
                  <a:lnTo>
                    <a:pt x="94" y="95"/>
                  </a:lnTo>
                  <a:lnTo>
                    <a:pt x="95" y="95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5"/>
                  </a:lnTo>
                  <a:lnTo>
                    <a:pt x="97" y="95"/>
                  </a:lnTo>
                  <a:lnTo>
                    <a:pt x="98" y="95"/>
                  </a:lnTo>
                  <a:lnTo>
                    <a:pt x="98" y="95"/>
                  </a:lnTo>
                  <a:lnTo>
                    <a:pt x="98" y="94"/>
                  </a:lnTo>
                  <a:lnTo>
                    <a:pt x="98" y="93"/>
                  </a:lnTo>
                  <a:lnTo>
                    <a:pt x="97" y="92"/>
                  </a:lnTo>
                  <a:lnTo>
                    <a:pt x="96" y="92"/>
                  </a:lnTo>
                  <a:lnTo>
                    <a:pt x="96" y="91"/>
                  </a:lnTo>
                  <a:lnTo>
                    <a:pt x="96" y="90"/>
                  </a:lnTo>
                  <a:lnTo>
                    <a:pt x="97" y="90"/>
                  </a:lnTo>
                  <a:lnTo>
                    <a:pt x="97" y="91"/>
                  </a:lnTo>
                  <a:lnTo>
                    <a:pt x="98" y="92"/>
                  </a:lnTo>
                  <a:lnTo>
                    <a:pt x="99" y="91"/>
                  </a:lnTo>
                  <a:lnTo>
                    <a:pt x="99" y="92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99" y="94"/>
                  </a:lnTo>
                  <a:lnTo>
                    <a:pt x="100" y="94"/>
                  </a:lnTo>
                  <a:lnTo>
                    <a:pt x="101" y="94"/>
                  </a:lnTo>
                  <a:lnTo>
                    <a:pt x="101" y="93"/>
                  </a:lnTo>
                  <a:lnTo>
                    <a:pt x="101" y="92"/>
                  </a:lnTo>
                  <a:lnTo>
                    <a:pt x="102" y="92"/>
                  </a:lnTo>
                  <a:lnTo>
                    <a:pt x="102" y="91"/>
                  </a:lnTo>
                  <a:lnTo>
                    <a:pt x="103" y="91"/>
                  </a:lnTo>
                  <a:lnTo>
                    <a:pt x="104" y="90"/>
                  </a:lnTo>
                  <a:lnTo>
                    <a:pt x="104" y="89"/>
                  </a:lnTo>
                  <a:lnTo>
                    <a:pt x="105" y="89"/>
                  </a:lnTo>
                  <a:lnTo>
                    <a:pt x="105" y="89"/>
                  </a:lnTo>
                  <a:lnTo>
                    <a:pt x="106" y="88"/>
                  </a:lnTo>
                  <a:lnTo>
                    <a:pt x="107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9" y="86"/>
                  </a:lnTo>
                  <a:lnTo>
                    <a:pt x="109" y="87"/>
                  </a:lnTo>
                  <a:lnTo>
                    <a:pt x="109" y="87"/>
                  </a:lnTo>
                  <a:lnTo>
                    <a:pt x="109" y="88"/>
                  </a:lnTo>
                  <a:lnTo>
                    <a:pt x="109" y="89"/>
                  </a:lnTo>
                  <a:lnTo>
                    <a:pt x="108" y="89"/>
                  </a:lnTo>
                  <a:lnTo>
                    <a:pt x="107" y="90"/>
                  </a:lnTo>
                  <a:lnTo>
                    <a:pt x="107" y="91"/>
                  </a:lnTo>
                  <a:lnTo>
                    <a:pt x="105" y="92"/>
                  </a:lnTo>
                  <a:lnTo>
                    <a:pt x="106" y="92"/>
                  </a:lnTo>
                  <a:lnTo>
                    <a:pt x="106" y="93"/>
                  </a:lnTo>
                  <a:lnTo>
                    <a:pt x="105" y="92"/>
                  </a:lnTo>
                  <a:lnTo>
                    <a:pt x="103" y="93"/>
                  </a:lnTo>
                  <a:lnTo>
                    <a:pt x="102" y="95"/>
                  </a:lnTo>
                  <a:lnTo>
                    <a:pt x="102" y="95"/>
                  </a:lnTo>
                  <a:lnTo>
                    <a:pt x="100" y="96"/>
                  </a:lnTo>
                  <a:lnTo>
                    <a:pt x="101" y="96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2" y="98"/>
                  </a:lnTo>
                  <a:lnTo>
                    <a:pt x="104" y="97"/>
                  </a:lnTo>
                  <a:lnTo>
                    <a:pt x="105" y="98"/>
                  </a:lnTo>
                  <a:lnTo>
                    <a:pt x="106" y="98"/>
                  </a:lnTo>
                  <a:lnTo>
                    <a:pt x="106" y="99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10" y="100"/>
                  </a:lnTo>
                  <a:lnTo>
                    <a:pt x="111" y="100"/>
                  </a:lnTo>
                  <a:lnTo>
                    <a:pt x="111" y="99"/>
                  </a:lnTo>
                  <a:lnTo>
                    <a:pt x="111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3" y="98"/>
                  </a:lnTo>
                  <a:lnTo>
                    <a:pt x="114" y="99"/>
                  </a:lnTo>
                  <a:lnTo>
                    <a:pt x="115" y="100"/>
                  </a:lnTo>
                  <a:lnTo>
                    <a:pt x="115" y="101"/>
                  </a:lnTo>
                  <a:lnTo>
                    <a:pt x="114" y="101"/>
                  </a:lnTo>
                  <a:lnTo>
                    <a:pt x="114" y="100"/>
                  </a:lnTo>
                  <a:lnTo>
                    <a:pt x="113" y="104"/>
                  </a:lnTo>
                  <a:lnTo>
                    <a:pt x="113" y="106"/>
                  </a:lnTo>
                  <a:lnTo>
                    <a:pt x="113" y="107"/>
                  </a:lnTo>
                  <a:lnTo>
                    <a:pt x="114" y="107"/>
                  </a:lnTo>
                  <a:lnTo>
                    <a:pt x="115" y="106"/>
                  </a:lnTo>
                  <a:lnTo>
                    <a:pt x="115" y="107"/>
                  </a:lnTo>
                  <a:lnTo>
                    <a:pt x="116" y="107"/>
                  </a:lnTo>
                  <a:lnTo>
                    <a:pt x="116" y="106"/>
                  </a:lnTo>
                  <a:lnTo>
                    <a:pt x="117" y="106"/>
                  </a:lnTo>
                  <a:lnTo>
                    <a:pt x="118" y="105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5"/>
                  </a:lnTo>
                  <a:lnTo>
                    <a:pt x="118" y="104"/>
                  </a:lnTo>
                  <a:lnTo>
                    <a:pt x="118" y="103"/>
                  </a:lnTo>
                  <a:lnTo>
                    <a:pt x="119" y="103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20" y="105"/>
                  </a:lnTo>
                  <a:lnTo>
                    <a:pt x="120" y="106"/>
                  </a:lnTo>
                  <a:lnTo>
                    <a:pt x="119" y="106"/>
                  </a:lnTo>
                  <a:lnTo>
                    <a:pt x="119" y="107"/>
                  </a:lnTo>
                  <a:lnTo>
                    <a:pt x="119" y="108"/>
                  </a:lnTo>
                  <a:lnTo>
                    <a:pt x="119" y="109"/>
                  </a:lnTo>
                  <a:lnTo>
                    <a:pt x="117" y="110"/>
                  </a:lnTo>
                  <a:lnTo>
                    <a:pt x="115" y="110"/>
                  </a:lnTo>
                  <a:lnTo>
                    <a:pt x="112" y="113"/>
                  </a:lnTo>
                  <a:lnTo>
                    <a:pt x="112" y="113"/>
                  </a:lnTo>
                  <a:lnTo>
                    <a:pt x="113" y="113"/>
                  </a:lnTo>
                  <a:lnTo>
                    <a:pt x="114" y="113"/>
                  </a:lnTo>
                  <a:lnTo>
                    <a:pt x="115" y="113"/>
                  </a:lnTo>
                  <a:lnTo>
                    <a:pt x="115" y="114"/>
                  </a:lnTo>
                  <a:lnTo>
                    <a:pt x="114" y="114"/>
                  </a:lnTo>
                  <a:lnTo>
                    <a:pt x="114" y="115"/>
                  </a:lnTo>
                  <a:lnTo>
                    <a:pt x="115" y="115"/>
                  </a:lnTo>
                  <a:lnTo>
                    <a:pt x="116" y="116"/>
                  </a:lnTo>
                  <a:lnTo>
                    <a:pt x="117" y="117"/>
                  </a:lnTo>
                  <a:lnTo>
                    <a:pt x="118" y="118"/>
                  </a:lnTo>
                  <a:lnTo>
                    <a:pt x="119" y="118"/>
                  </a:lnTo>
                  <a:lnTo>
                    <a:pt x="119" y="119"/>
                  </a:lnTo>
                  <a:lnTo>
                    <a:pt x="120" y="119"/>
                  </a:lnTo>
                  <a:lnTo>
                    <a:pt x="119" y="120"/>
                  </a:lnTo>
                  <a:lnTo>
                    <a:pt x="121" y="122"/>
                  </a:lnTo>
                  <a:lnTo>
                    <a:pt x="122" y="122"/>
                  </a:lnTo>
                  <a:lnTo>
                    <a:pt x="122" y="123"/>
                  </a:lnTo>
                  <a:lnTo>
                    <a:pt x="123" y="123"/>
                  </a:lnTo>
                  <a:lnTo>
                    <a:pt x="124" y="123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4"/>
                  </a:lnTo>
                  <a:lnTo>
                    <a:pt x="126" y="124"/>
                  </a:lnTo>
                  <a:lnTo>
                    <a:pt x="127" y="124"/>
                  </a:lnTo>
                  <a:lnTo>
                    <a:pt x="127" y="125"/>
                  </a:lnTo>
                  <a:lnTo>
                    <a:pt x="128" y="125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1" y="125"/>
                  </a:lnTo>
                  <a:lnTo>
                    <a:pt x="131" y="124"/>
                  </a:lnTo>
                  <a:lnTo>
                    <a:pt x="131" y="124"/>
                  </a:lnTo>
                  <a:lnTo>
                    <a:pt x="132" y="124"/>
                  </a:lnTo>
                  <a:lnTo>
                    <a:pt x="134" y="124"/>
                  </a:lnTo>
                  <a:lnTo>
                    <a:pt x="135" y="124"/>
                  </a:lnTo>
                  <a:lnTo>
                    <a:pt x="136" y="124"/>
                  </a:lnTo>
                  <a:lnTo>
                    <a:pt x="136" y="125"/>
                  </a:lnTo>
                  <a:lnTo>
                    <a:pt x="137" y="125"/>
                  </a:lnTo>
                  <a:lnTo>
                    <a:pt x="141" y="124"/>
                  </a:lnTo>
                  <a:lnTo>
                    <a:pt x="145" y="124"/>
                  </a:lnTo>
                  <a:lnTo>
                    <a:pt x="150" y="122"/>
                  </a:lnTo>
                  <a:lnTo>
                    <a:pt x="151" y="122"/>
                  </a:lnTo>
                  <a:lnTo>
                    <a:pt x="152" y="122"/>
                  </a:lnTo>
                  <a:lnTo>
                    <a:pt x="152" y="121"/>
                  </a:lnTo>
                  <a:lnTo>
                    <a:pt x="152" y="120"/>
                  </a:lnTo>
                  <a:lnTo>
                    <a:pt x="153" y="120"/>
                  </a:lnTo>
                  <a:lnTo>
                    <a:pt x="152" y="118"/>
                  </a:lnTo>
                  <a:lnTo>
                    <a:pt x="150" y="119"/>
                  </a:lnTo>
                  <a:lnTo>
                    <a:pt x="149" y="119"/>
                  </a:lnTo>
                  <a:lnTo>
                    <a:pt x="149" y="118"/>
                  </a:lnTo>
                  <a:lnTo>
                    <a:pt x="148" y="118"/>
                  </a:lnTo>
                  <a:lnTo>
                    <a:pt x="147" y="117"/>
                  </a:lnTo>
                  <a:lnTo>
                    <a:pt x="146" y="117"/>
                  </a:lnTo>
                  <a:lnTo>
                    <a:pt x="145" y="117"/>
                  </a:lnTo>
                  <a:lnTo>
                    <a:pt x="144" y="117"/>
                  </a:lnTo>
                  <a:lnTo>
                    <a:pt x="144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7" y="116"/>
                  </a:lnTo>
                  <a:lnTo>
                    <a:pt x="147" y="115"/>
                  </a:lnTo>
                  <a:lnTo>
                    <a:pt x="148" y="115"/>
                  </a:lnTo>
                  <a:lnTo>
                    <a:pt x="149" y="115"/>
                  </a:lnTo>
                  <a:lnTo>
                    <a:pt x="150" y="114"/>
                  </a:lnTo>
                  <a:lnTo>
                    <a:pt x="151" y="114"/>
                  </a:lnTo>
                  <a:lnTo>
                    <a:pt x="151" y="115"/>
                  </a:lnTo>
                  <a:lnTo>
                    <a:pt x="152" y="115"/>
                  </a:lnTo>
                  <a:lnTo>
                    <a:pt x="152" y="114"/>
                  </a:lnTo>
                  <a:lnTo>
                    <a:pt x="152" y="113"/>
                  </a:lnTo>
                  <a:lnTo>
                    <a:pt x="152" y="113"/>
                  </a:lnTo>
                  <a:lnTo>
                    <a:pt x="152" y="112"/>
                  </a:lnTo>
                  <a:lnTo>
                    <a:pt x="152" y="111"/>
                  </a:lnTo>
                  <a:lnTo>
                    <a:pt x="153" y="111"/>
                  </a:lnTo>
                  <a:lnTo>
                    <a:pt x="153" y="111"/>
                  </a:lnTo>
                  <a:lnTo>
                    <a:pt x="153" y="110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53" y="108"/>
                  </a:lnTo>
                  <a:lnTo>
                    <a:pt x="152" y="107"/>
                  </a:lnTo>
                  <a:lnTo>
                    <a:pt x="150" y="107"/>
                  </a:lnTo>
                  <a:lnTo>
                    <a:pt x="150" y="108"/>
                  </a:lnTo>
                  <a:lnTo>
                    <a:pt x="149" y="108"/>
                  </a:lnTo>
                  <a:lnTo>
                    <a:pt x="149" y="107"/>
                  </a:lnTo>
                  <a:lnTo>
                    <a:pt x="148" y="107"/>
                  </a:lnTo>
                  <a:lnTo>
                    <a:pt x="147" y="106"/>
                  </a:lnTo>
                  <a:lnTo>
                    <a:pt x="147" y="107"/>
                  </a:lnTo>
                  <a:lnTo>
                    <a:pt x="146" y="107"/>
                  </a:lnTo>
                  <a:lnTo>
                    <a:pt x="146" y="106"/>
                  </a:lnTo>
                  <a:lnTo>
                    <a:pt x="147" y="106"/>
                  </a:lnTo>
                  <a:lnTo>
                    <a:pt x="148" y="105"/>
                  </a:lnTo>
                  <a:lnTo>
                    <a:pt x="147" y="105"/>
                  </a:lnTo>
                  <a:lnTo>
                    <a:pt x="147" y="104"/>
                  </a:lnTo>
                  <a:lnTo>
                    <a:pt x="146" y="104"/>
                  </a:lnTo>
                  <a:lnTo>
                    <a:pt x="146" y="103"/>
                  </a:lnTo>
                  <a:lnTo>
                    <a:pt x="147" y="104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6" y="101"/>
                  </a:lnTo>
                  <a:lnTo>
                    <a:pt x="146" y="100"/>
                  </a:lnTo>
                  <a:lnTo>
                    <a:pt x="145" y="100"/>
                  </a:lnTo>
                  <a:lnTo>
                    <a:pt x="145" y="99"/>
                  </a:lnTo>
                  <a:lnTo>
                    <a:pt x="144" y="98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2" y="97"/>
                  </a:lnTo>
                  <a:lnTo>
                    <a:pt x="141" y="97"/>
                  </a:lnTo>
                  <a:lnTo>
                    <a:pt x="140" y="97"/>
                  </a:lnTo>
                  <a:lnTo>
                    <a:pt x="140" y="96"/>
                  </a:lnTo>
                  <a:lnTo>
                    <a:pt x="141" y="96"/>
                  </a:lnTo>
                  <a:lnTo>
                    <a:pt x="142" y="97"/>
                  </a:lnTo>
                  <a:lnTo>
                    <a:pt x="143" y="97"/>
                  </a:lnTo>
                  <a:lnTo>
                    <a:pt x="144" y="97"/>
                  </a:lnTo>
                  <a:lnTo>
                    <a:pt x="144" y="98"/>
                  </a:lnTo>
                  <a:lnTo>
                    <a:pt x="145" y="98"/>
                  </a:lnTo>
                  <a:lnTo>
                    <a:pt x="145" y="99"/>
                  </a:lnTo>
                  <a:lnTo>
                    <a:pt x="146" y="99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49" y="97"/>
                  </a:lnTo>
                  <a:lnTo>
                    <a:pt x="148" y="97"/>
                  </a:lnTo>
                  <a:lnTo>
                    <a:pt x="147" y="96"/>
                  </a:lnTo>
                  <a:lnTo>
                    <a:pt x="147" y="95"/>
                  </a:lnTo>
                  <a:lnTo>
                    <a:pt x="146" y="95"/>
                  </a:lnTo>
                  <a:lnTo>
                    <a:pt x="145" y="95"/>
                  </a:lnTo>
                  <a:lnTo>
                    <a:pt x="145" y="95"/>
                  </a:lnTo>
                  <a:lnTo>
                    <a:pt x="146" y="95"/>
                  </a:lnTo>
                  <a:lnTo>
                    <a:pt x="147" y="95"/>
                  </a:lnTo>
                  <a:lnTo>
                    <a:pt x="147" y="95"/>
                  </a:lnTo>
                  <a:lnTo>
                    <a:pt x="148" y="95"/>
                  </a:lnTo>
                  <a:lnTo>
                    <a:pt x="149" y="95"/>
                  </a:lnTo>
                  <a:lnTo>
                    <a:pt x="149" y="96"/>
                  </a:lnTo>
                  <a:lnTo>
                    <a:pt x="150" y="95"/>
                  </a:lnTo>
                  <a:lnTo>
                    <a:pt x="151" y="95"/>
                  </a:lnTo>
                  <a:lnTo>
                    <a:pt x="153" y="96"/>
                  </a:lnTo>
                  <a:lnTo>
                    <a:pt x="154" y="96"/>
                  </a:lnTo>
                  <a:lnTo>
                    <a:pt x="155" y="96"/>
                  </a:lnTo>
                  <a:lnTo>
                    <a:pt x="156" y="96"/>
                  </a:lnTo>
                  <a:lnTo>
                    <a:pt x="156" y="95"/>
                  </a:lnTo>
                  <a:lnTo>
                    <a:pt x="156" y="95"/>
                  </a:lnTo>
                  <a:lnTo>
                    <a:pt x="155" y="94"/>
                  </a:lnTo>
                  <a:lnTo>
                    <a:pt x="155" y="93"/>
                  </a:lnTo>
                  <a:lnTo>
                    <a:pt x="155" y="92"/>
                  </a:lnTo>
                  <a:lnTo>
                    <a:pt x="154" y="92"/>
                  </a:lnTo>
                  <a:lnTo>
                    <a:pt x="153" y="92"/>
                  </a:lnTo>
                  <a:lnTo>
                    <a:pt x="153" y="91"/>
                  </a:lnTo>
                  <a:lnTo>
                    <a:pt x="153" y="91"/>
                  </a:lnTo>
                  <a:lnTo>
                    <a:pt x="152" y="90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53" y="89"/>
                  </a:lnTo>
                  <a:lnTo>
                    <a:pt x="153" y="89"/>
                  </a:lnTo>
                  <a:lnTo>
                    <a:pt x="153" y="90"/>
                  </a:lnTo>
                  <a:lnTo>
                    <a:pt x="154" y="90"/>
                  </a:lnTo>
                  <a:lnTo>
                    <a:pt x="155" y="90"/>
                  </a:lnTo>
                  <a:lnTo>
                    <a:pt x="156" y="90"/>
                  </a:lnTo>
                  <a:lnTo>
                    <a:pt x="157" y="90"/>
                  </a:lnTo>
                  <a:lnTo>
                    <a:pt x="158" y="90"/>
                  </a:lnTo>
                  <a:lnTo>
                    <a:pt x="158" y="91"/>
                  </a:lnTo>
                  <a:lnTo>
                    <a:pt x="159" y="90"/>
                  </a:lnTo>
                  <a:lnTo>
                    <a:pt x="159" y="89"/>
                  </a:lnTo>
                  <a:lnTo>
                    <a:pt x="160" y="89"/>
                  </a:lnTo>
                  <a:lnTo>
                    <a:pt x="160" y="89"/>
                  </a:lnTo>
                  <a:lnTo>
                    <a:pt x="158" y="86"/>
                  </a:lnTo>
                  <a:lnTo>
                    <a:pt x="157" y="86"/>
                  </a:lnTo>
                  <a:lnTo>
                    <a:pt x="157" y="85"/>
                  </a:lnTo>
                  <a:lnTo>
                    <a:pt x="158" y="86"/>
                  </a:lnTo>
                  <a:lnTo>
                    <a:pt x="159" y="86"/>
                  </a:lnTo>
                  <a:lnTo>
                    <a:pt x="160" y="86"/>
                  </a:lnTo>
                  <a:lnTo>
                    <a:pt x="162" y="86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61" y="84"/>
                  </a:lnTo>
                  <a:lnTo>
                    <a:pt x="161" y="82"/>
                  </a:lnTo>
                  <a:lnTo>
                    <a:pt x="162" y="82"/>
                  </a:lnTo>
                  <a:lnTo>
                    <a:pt x="161" y="82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3" y="81"/>
                  </a:lnTo>
                  <a:lnTo>
                    <a:pt x="164" y="81"/>
                  </a:lnTo>
                  <a:lnTo>
                    <a:pt x="164" y="82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66" y="82"/>
                  </a:lnTo>
                  <a:lnTo>
                    <a:pt x="166" y="82"/>
                  </a:lnTo>
                  <a:lnTo>
                    <a:pt x="167" y="82"/>
                  </a:lnTo>
                  <a:lnTo>
                    <a:pt x="166" y="81"/>
                  </a:lnTo>
                  <a:lnTo>
                    <a:pt x="167" y="80"/>
                  </a:lnTo>
                  <a:lnTo>
                    <a:pt x="168" y="80"/>
                  </a:lnTo>
                  <a:lnTo>
                    <a:pt x="169" y="81"/>
                  </a:lnTo>
                  <a:lnTo>
                    <a:pt x="169" y="82"/>
                  </a:lnTo>
                  <a:lnTo>
                    <a:pt x="170" y="82"/>
                  </a:lnTo>
                  <a:close/>
                  <a:moveTo>
                    <a:pt x="41" y="53"/>
                  </a:moveTo>
                  <a:lnTo>
                    <a:pt x="41" y="54"/>
                  </a:lnTo>
                  <a:lnTo>
                    <a:pt x="40" y="54"/>
                  </a:lnTo>
                  <a:lnTo>
                    <a:pt x="40" y="53"/>
                  </a:lnTo>
                  <a:lnTo>
                    <a:pt x="41" y="53"/>
                  </a:lnTo>
                  <a:close/>
                  <a:moveTo>
                    <a:pt x="28" y="25"/>
                  </a:move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5"/>
                  </a:lnTo>
                  <a:close/>
                  <a:moveTo>
                    <a:pt x="27" y="43"/>
                  </a:moveTo>
                  <a:lnTo>
                    <a:pt x="26" y="43"/>
                  </a:lnTo>
                  <a:lnTo>
                    <a:pt x="27" y="43"/>
                  </a:lnTo>
                  <a:lnTo>
                    <a:pt x="27" y="43"/>
                  </a:lnTo>
                  <a:close/>
                  <a:moveTo>
                    <a:pt x="36" y="67"/>
                  </a:moveTo>
                  <a:lnTo>
                    <a:pt x="35" y="66"/>
                  </a:lnTo>
                  <a:lnTo>
                    <a:pt x="36" y="66"/>
                  </a:lnTo>
                  <a:lnTo>
                    <a:pt x="36" y="67"/>
                  </a:lnTo>
                  <a:close/>
                  <a:moveTo>
                    <a:pt x="68" y="67"/>
                  </a:moveTo>
                  <a:lnTo>
                    <a:pt x="68" y="68"/>
                  </a:lnTo>
                  <a:lnTo>
                    <a:pt x="67" y="67"/>
                  </a:lnTo>
                  <a:lnTo>
                    <a:pt x="66" y="68"/>
                  </a:lnTo>
                  <a:lnTo>
                    <a:pt x="65" y="67"/>
                  </a:lnTo>
                  <a:lnTo>
                    <a:pt x="65" y="66"/>
                  </a:lnTo>
                  <a:lnTo>
                    <a:pt x="66" y="66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8" y="67"/>
                  </a:lnTo>
                  <a:lnTo>
                    <a:pt x="68" y="66"/>
                  </a:lnTo>
                  <a:lnTo>
                    <a:pt x="69" y="67"/>
                  </a:lnTo>
                  <a:lnTo>
                    <a:pt x="68" y="67"/>
                  </a:lnTo>
                  <a:close/>
                  <a:moveTo>
                    <a:pt x="87" y="97"/>
                  </a:moveTo>
                  <a:lnTo>
                    <a:pt x="88" y="97"/>
                  </a:lnTo>
                  <a:lnTo>
                    <a:pt x="88" y="98"/>
                  </a:lnTo>
                  <a:lnTo>
                    <a:pt x="87" y="97"/>
                  </a:lnTo>
                  <a:close/>
                  <a:moveTo>
                    <a:pt x="90" y="99"/>
                  </a:moveTo>
                  <a:lnTo>
                    <a:pt x="89" y="99"/>
                  </a:lnTo>
                  <a:lnTo>
                    <a:pt x="89" y="98"/>
                  </a:lnTo>
                  <a:lnTo>
                    <a:pt x="89" y="97"/>
                  </a:lnTo>
                  <a:lnTo>
                    <a:pt x="89" y="96"/>
                  </a:lnTo>
                  <a:lnTo>
                    <a:pt x="90" y="95"/>
                  </a:lnTo>
                  <a:lnTo>
                    <a:pt x="90" y="96"/>
                  </a:lnTo>
                  <a:lnTo>
                    <a:pt x="89" y="97"/>
                  </a:lnTo>
                  <a:lnTo>
                    <a:pt x="90" y="98"/>
                  </a:lnTo>
                  <a:lnTo>
                    <a:pt x="90" y="99"/>
                  </a:lnTo>
                  <a:close/>
                  <a:moveTo>
                    <a:pt x="109" y="78"/>
                  </a:moveTo>
                  <a:lnTo>
                    <a:pt x="108" y="78"/>
                  </a:lnTo>
                  <a:lnTo>
                    <a:pt x="108" y="77"/>
                  </a:lnTo>
                  <a:lnTo>
                    <a:pt x="109" y="76"/>
                  </a:lnTo>
                  <a:lnTo>
                    <a:pt x="109" y="77"/>
                  </a:lnTo>
                  <a:lnTo>
                    <a:pt x="109" y="78"/>
                  </a:lnTo>
                  <a:close/>
                  <a:moveTo>
                    <a:pt x="117" y="114"/>
                  </a:moveTo>
                  <a:lnTo>
                    <a:pt x="117" y="113"/>
                  </a:lnTo>
                  <a:lnTo>
                    <a:pt x="116" y="113"/>
                  </a:lnTo>
                  <a:lnTo>
                    <a:pt x="116" y="112"/>
                  </a:lnTo>
                  <a:lnTo>
                    <a:pt x="117" y="113"/>
                  </a:lnTo>
                  <a:lnTo>
                    <a:pt x="117" y="112"/>
                  </a:lnTo>
                  <a:lnTo>
                    <a:pt x="118" y="111"/>
                  </a:lnTo>
                  <a:lnTo>
                    <a:pt x="118" y="112"/>
                  </a:lnTo>
                  <a:lnTo>
                    <a:pt x="117" y="113"/>
                  </a:lnTo>
                  <a:lnTo>
                    <a:pt x="118" y="113"/>
                  </a:lnTo>
                  <a:lnTo>
                    <a:pt x="118" y="114"/>
                  </a:lnTo>
                  <a:lnTo>
                    <a:pt x="117" y="114"/>
                  </a:lnTo>
                  <a:close/>
                  <a:moveTo>
                    <a:pt x="146" y="118"/>
                  </a:moveTo>
                  <a:lnTo>
                    <a:pt x="147" y="118"/>
                  </a:lnTo>
                  <a:lnTo>
                    <a:pt x="146" y="119"/>
                  </a:lnTo>
                  <a:lnTo>
                    <a:pt x="146" y="118"/>
                  </a:lnTo>
                  <a:close/>
                  <a:moveTo>
                    <a:pt x="140" y="101"/>
                  </a:moveTo>
                  <a:lnTo>
                    <a:pt x="139" y="101"/>
                  </a:lnTo>
                  <a:lnTo>
                    <a:pt x="140" y="100"/>
                  </a:lnTo>
                  <a:lnTo>
                    <a:pt x="140" y="101"/>
                  </a:lnTo>
                  <a:close/>
                  <a:moveTo>
                    <a:pt x="143" y="99"/>
                  </a:moveTo>
                  <a:lnTo>
                    <a:pt x="144" y="99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9"/>
                  </a:lnTo>
                  <a:close/>
                  <a:moveTo>
                    <a:pt x="141" y="95"/>
                  </a:moveTo>
                  <a:lnTo>
                    <a:pt x="141" y="94"/>
                  </a:lnTo>
                  <a:lnTo>
                    <a:pt x="140" y="94"/>
                  </a:lnTo>
                  <a:lnTo>
                    <a:pt x="140" y="93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1" y="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67831">
              <a:extLst>
                <a:ext uri="{FF2B5EF4-FFF2-40B4-BE49-F238E27FC236}">
                  <a16:creationId xmlns:a16="http://schemas.microsoft.com/office/drawing/2014/main" id="{C768EF55-3341-9D22-8336-C556377383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8113" y="1189038"/>
              <a:ext cx="219075" cy="266700"/>
            </a:xfrm>
            <a:custGeom>
              <a:avLst/>
              <a:gdLst>
                <a:gd name="T0" fmla="*/ 138 w 138"/>
                <a:gd name="T1" fmla="*/ 122 h 168"/>
                <a:gd name="T2" fmla="*/ 131 w 138"/>
                <a:gd name="T3" fmla="*/ 110 h 168"/>
                <a:gd name="T4" fmla="*/ 123 w 138"/>
                <a:gd name="T5" fmla="*/ 92 h 168"/>
                <a:gd name="T6" fmla="*/ 114 w 138"/>
                <a:gd name="T7" fmla="*/ 87 h 168"/>
                <a:gd name="T8" fmla="*/ 105 w 138"/>
                <a:gd name="T9" fmla="*/ 101 h 168"/>
                <a:gd name="T10" fmla="*/ 103 w 138"/>
                <a:gd name="T11" fmla="*/ 94 h 168"/>
                <a:gd name="T12" fmla="*/ 86 w 138"/>
                <a:gd name="T13" fmla="*/ 89 h 168"/>
                <a:gd name="T14" fmla="*/ 77 w 138"/>
                <a:gd name="T15" fmla="*/ 105 h 168"/>
                <a:gd name="T16" fmla="*/ 100 w 138"/>
                <a:gd name="T17" fmla="*/ 89 h 168"/>
                <a:gd name="T18" fmla="*/ 79 w 138"/>
                <a:gd name="T19" fmla="*/ 108 h 168"/>
                <a:gd name="T20" fmla="*/ 64 w 138"/>
                <a:gd name="T21" fmla="*/ 119 h 168"/>
                <a:gd name="T22" fmla="*/ 66 w 138"/>
                <a:gd name="T23" fmla="*/ 129 h 168"/>
                <a:gd name="T24" fmla="*/ 81 w 138"/>
                <a:gd name="T25" fmla="*/ 121 h 168"/>
                <a:gd name="T26" fmla="*/ 92 w 138"/>
                <a:gd name="T27" fmla="*/ 115 h 168"/>
                <a:gd name="T28" fmla="*/ 81 w 138"/>
                <a:gd name="T29" fmla="*/ 126 h 168"/>
                <a:gd name="T30" fmla="*/ 64 w 138"/>
                <a:gd name="T31" fmla="*/ 143 h 168"/>
                <a:gd name="T32" fmla="*/ 64 w 138"/>
                <a:gd name="T33" fmla="*/ 152 h 168"/>
                <a:gd name="T34" fmla="*/ 56 w 138"/>
                <a:gd name="T35" fmla="*/ 157 h 168"/>
                <a:gd name="T36" fmla="*/ 56 w 138"/>
                <a:gd name="T37" fmla="*/ 145 h 168"/>
                <a:gd name="T38" fmla="*/ 36 w 138"/>
                <a:gd name="T39" fmla="*/ 151 h 168"/>
                <a:gd name="T40" fmla="*/ 33 w 138"/>
                <a:gd name="T41" fmla="*/ 145 h 168"/>
                <a:gd name="T42" fmla="*/ 44 w 138"/>
                <a:gd name="T43" fmla="*/ 136 h 168"/>
                <a:gd name="T44" fmla="*/ 45 w 138"/>
                <a:gd name="T45" fmla="*/ 132 h 168"/>
                <a:gd name="T46" fmla="*/ 46 w 138"/>
                <a:gd name="T47" fmla="*/ 129 h 168"/>
                <a:gd name="T48" fmla="*/ 48 w 138"/>
                <a:gd name="T49" fmla="*/ 127 h 168"/>
                <a:gd name="T50" fmla="*/ 63 w 138"/>
                <a:gd name="T51" fmla="*/ 112 h 168"/>
                <a:gd name="T52" fmla="*/ 51 w 138"/>
                <a:gd name="T53" fmla="*/ 114 h 168"/>
                <a:gd name="T54" fmla="*/ 42 w 138"/>
                <a:gd name="T55" fmla="*/ 119 h 168"/>
                <a:gd name="T56" fmla="*/ 63 w 138"/>
                <a:gd name="T57" fmla="*/ 107 h 168"/>
                <a:gd name="T58" fmla="*/ 77 w 138"/>
                <a:gd name="T59" fmla="*/ 97 h 168"/>
                <a:gd name="T60" fmla="*/ 89 w 138"/>
                <a:gd name="T61" fmla="*/ 79 h 168"/>
                <a:gd name="T62" fmla="*/ 75 w 138"/>
                <a:gd name="T63" fmla="*/ 89 h 168"/>
                <a:gd name="T64" fmla="*/ 82 w 138"/>
                <a:gd name="T65" fmla="*/ 79 h 168"/>
                <a:gd name="T66" fmla="*/ 95 w 138"/>
                <a:gd name="T67" fmla="*/ 46 h 168"/>
                <a:gd name="T68" fmla="*/ 97 w 138"/>
                <a:gd name="T69" fmla="*/ 29 h 168"/>
                <a:gd name="T70" fmla="*/ 92 w 138"/>
                <a:gd name="T71" fmla="*/ 18 h 168"/>
                <a:gd name="T72" fmla="*/ 85 w 138"/>
                <a:gd name="T73" fmla="*/ 13 h 168"/>
                <a:gd name="T74" fmla="*/ 82 w 138"/>
                <a:gd name="T75" fmla="*/ 2 h 168"/>
                <a:gd name="T76" fmla="*/ 62 w 138"/>
                <a:gd name="T77" fmla="*/ 19 h 168"/>
                <a:gd name="T78" fmla="*/ 46 w 138"/>
                <a:gd name="T79" fmla="*/ 42 h 168"/>
                <a:gd name="T80" fmla="*/ 41 w 138"/>
                <a:gd name="T81" fmla="*/ 54 h 168"/>
                <a:gd name="T82" fmla="*/ 33 w 138"/>
                <a:gd name="T83" fmla="*/ 70 h 168"/>
                <a:gd name="T84" fmla="*/ 20 w 138"/>
                <a:gd name="T85" fmla="*/ 91 h 168"/>
                <a:gd name="T86" fmla="*/ 8 w 138"/>
                <a:gd name="T87" fmla="*/ 102 h 168"/>
                <a:gd name="T88" fmla="*/ 1 w 138"/>
                <a:gd name="T89" fmla="*/ 114 h 168"/>
                <a:gd name="T90" fmla="*/ 5 w 138"/>
                <a:gd name="T91" fmla="*/ 136 h 168"/>
                <a:gd name="T92" fmla="*/ 14 w 138"/>
                <a:gd name="T93" fmla="*/ 159 h 168"/>
                <a:gd name="T94" fmla="*/ 23 w 138"/>
                <a:gd name="T95" fmla="*/ 163 h 168"/>
                <a:gd name="T96" fmla="*/ 38 w 138"/>
                <a:gd name="T97" fmla="*/ 162 h 168"/>
                <a:gd name="T98" fmla="*/ 44 w 138"/>
                <a:gd name="T99" fmla="*/ 159 h 168"/>
                <a:gd name="T100" fmla="*/ 52 w 138"/>
                <a:gd name="T101" fmla="*/ 158 h 168"/>
                <a:gd name="T102" fmla="*/ 58 w 138"/>
                <a:gd name="T103" fmla="*/ 160 h 168"/>
                <a:gd name="T104" fmla="*/ 73 w 138"/>
                <a:gd name="T105" fmla="*/ 162 h 168"/>
                <a:gd name="T106" fmla="*/ 89 w 138"/>
                <a:gd name="T107" fmla="*/ 156 h 168"/>
                <a:gd name="T108" fmla="*/ 104 w 138"/>
                <a:gd name="T109" fmla="*/ 147 h 168"/>
                <a:gd name="T110" fmla="*/ 113 w 138"/>
                <a:gd name="T111" fmla="*/ 137 h 168"/>
                <a:gd name="T112" fmla="*/ 117 w 138"/>
                <a:gd name="T113" fmla="*/ 132 h 168"/>
                <a:gd name="T114" fmla="*/ 86 w 138"/>
                <a:gd name="T115" fmla="*/ 18 h 168"/>
                <a:gd name="T116" fmla="*/ 67 w 138"/>
                <a:gd name="T117" fmla="*/ 103 h 168"/>
                <a:gd name="T118" fmla="*/ 25 w 138"/>
                <a:gd name="T119" fmla="*/ 16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8" h="168">
                  <a:moveTo>
                    <a:pt x="126" y="128"/>
                  </a:moveTo>
                  <a:lnTo>
                    <a:pt x="127" y="128"/>
                  </a:lnTo>
                  <a:lnTo>
                    <a:pt x="127" y="127"/>
                  </a:lnTo>
                  <a:lnTo>
                    <a:pt x="129" y="126"/>
                  </a:lnTo>
                  <a:lnTo>
                    <a:pt x="128" y="126"/>
                  </a:lnTo>
                  <a:lnTo>
                    <a:pt x="128" y="125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1" y="125"/>
                  </a:lnTo>
                  <a:lnTo>
                    <a:pt x="131" y="124"/>
                  </a:lnTo>
                  <a:lnTo>
                    <a:pt x="131" y="124"/>
                  </a:lnTo>
                  <a:lnTo>
                    <a:pt x="132" y="124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4" y="123"/>
                  </a:lnTo>
                  <a:lnTo>
                    <a:pt x="135" y="122"/>
                  </a:lnTo>
                  <a:lnTo>
                    <a:pt x="138" y="122"/>
                  </a:lnTo>
                  <a:lnTo>
                    <a:pt x="138" y="121"/>
                  </a:lnTo>
                  <a:lnTo>
                    <a:pt x="137" y="121"/>
                  </a:lnTo>
                  <a:lnTo>
                    <a:pt x="136" y="119"/>
                  </a:lnTo>
                  <a:lnTo>
                    <a:pt x="134" y="119"/>
                  </a:lnTo>
                  <a:lnTo>
                    <a:pt x="134" y="118"/>
                  </a:lnTo>
                  <a:lnTo>
                    <a:pt x="134" y="117"/>
                  </a:lnTo>
                  <a:lnTo>
                    <a:pt x="134" y="115"/>
                  </a:lnTo>
                  <a:lnTo>
                    <a:pt x="131" y="117"/>
                  </a:lnTo>
                  <a:lnTo>
                    <a:pt x="127" y="116"/>
                  </a:lnTo>
                  <a:lnTo>
                    <a:pt x="125" y="115"/>
                  </a:lnTo>
                  <a:lnTo>
                    <a:pt x="126" y="114"/>
                  </a:lnTo>
                  <a:lnTo>
                    <a:pt x="125" y="113"/>
                  </a:lnTo>
                  <a:lnTo>
                    <a:pt x="126" y="112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8" y="111"/>
                  </a:lnTo>
                  <a:lnTo>
                    <a:pt x="131" y="110"/>
                  </a:lnTo>
                  <a:lnTo>
                    <a:pt x="131" y="108"/>
                  </a:lnTo>
                  <a:lnTo>
                    <a:pt x="130" y="106"/>
                  </a:lnTo>
                  <a:lnTo>
                    <a:pt x="130" y="106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4" y="97"/>
                  </a:lnTo>
                  <a:lnTo>
                    <a:pt x="133" y="96"/>
                  </a:lnTo>
                  <a:lnTo>
                    <a:pt x="132" y="95"/>
                  </a:lnTo>
                  <a:lnTo>
                    <a:pt x="130" y="96"/>
                  </a:lnTo>
                  <a:lnTo>
                    <a:pt x="129" y="96"/>
                  </a:lnTo>
                  <a:lnTo>
                    <a:pt x="129" y="97"/>
                  </a:lnTo>
                  <a:lnTo>
                    <a:pt x="128" y="97"/>
                  </a:lnTo>
                  <a:lnTo>
                    <a:pt x="128" y="96"/>
                  </a:lnTo>
                  <a:lnTo>
                    <a:pt x="127" y="97"/>
                  </a:lnTo>
                  <a:lnTo>
                    <a:pt x="127" y="94"/>
                  </a:lnTo>
                  <a:lnTo>
                    <a:pt x="126" y="92"/>
                  </a:lnTo>
                  <a:lnTo>
                    <a:pt x="123" y="92"/>
                  </a:lnTo>
                  <a:lnTo>
                    <a:pt x="122" y="92"/>
                  </a:lnTo>
                  <a:lnTo>
                    <a:pt x="121" y="92"/>
                  </a:lnTo>
                  <a:lnTo>
                    <a:pt x="120" y="92"/>
                  </a:lnTo>
                  <a:lnTo>
                    <a:pt x="119" y="92"/>
                  </a:lnTo>
                  <a:lnTo>
                    <a:pt x="119" y="93"/>
                  </a:lnTo>
                  <a:lnTo>
                    <a:pt x="118" y="93"/>
                  </a:lnTo>
                  <a:lnTo>
                    <a:pt x="117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8" y="92"/>
                  </a:lnTo>
                  <a:lnTo>
                    <a:pt x="119" y="91"/>
                  </a:lnTo>
                  <a:lnTo>
                    <a:pt x="119" y="90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4" y="87"/>
                  </a:lnTo>
                  <a:lnTo>
                    <a:pt x="112" y="87"/>
                  </a:lnTo>
                  <a:lnTo>
                    <a:pt x="112" y="88"/>
                  </a:lnTo>
                  <a:lnTo>
                    <a:pt x="111" y="88"/>
                  </a:lnTo>
                  <a:lnTo>
                    <a:pt x="111" y="89"/>
                  </a:lnTo>
                  <a:lnTo>
                    <a:pt x="110" y="89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2"/>
                  </a:lnTo>
                  <a:lnTo>
                    <a:pt x="107" y="94"/>
                  </a:lnTo>
                  <a:lnTo>
                    <a:pt x="107" y="98"/>
                  </a:lnTo>
                  <a:lnTo>
                    <a:pt x="107" y="99"/>
                  </a:lnTo>
                  <a:lnTo>
                    <a:pt x="107" y="100"/>
                  </a:lnTo>
                  <a:lnTo>
                    <a:pt x="107" y="101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6" y="101"/>
                  </a:lnTo>
                  <a:lnTo>
                    <a:pt x="105" y="101"/>
                  </a:lnTo>
                  <a:lnTo>
                    <a:pt x="105" y="100"/>
                  </a:lnTo>
                  <a:lnTo>
                    <a:pt x="105" y="99"/>
                  </a:lnTo>
                  <a:lnTo>
                    <a:pt x="105" y="98"/>
                  </a:lnTo>
                  <a:lnTo>
                    <a:pt x="105" y="97"/>
                  </a:lnTo>
                  <a:lnTo>
                    <a:pt x="104" y="96"/>
                  </a:lnTo>
                  <a:lnTo>
                    <a:pt x="103" y="97"/>
                  </a:lnTo>
                  <a:lnTo>
                    <a:pt x="102" y="97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9" y="99"/>
                  </a:lnTo>
                  <a:lnTo>
                    <a:pt x="98" y="98"/>
                  </a:lnTo>
                  <a:lnTo>
                    <a:pt x="102" y="95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3" y="93"/>
                  </a:lnTo>
                  <a:lnTo>
                    <a:pt x="105" y="92"/>
                  </a:lnTo>
                  <a:lnTo>
                    <a:pt x="105" y="91"/>
                  </a:lnTo>
                  <a:lnTo>
                    <a:pt x="106" y="89"/>
                  </a:lnTo>
                  <a:lnTo>
                    <a:pt x="104" y="87"/>
                  </a:lnTo>
                  <a:lnTo>
                    <a:pt x="103" y="87"/>
                  </a:lnTo>
                  <a:lnTo>
                    <a:pt x="103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0" y="82"/>
                  </a:lnTo>
                  <a:lnTo>
                    <a:pt x="100" y="81"/>
                  </a:lnTo>
                  <a:lnTo>
                    <a:pt x="98" y="80"/>
                  </a:lnTo>
                  <a:lnTo>
                    <a:pt x="94" y="81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9"/>
                  </a:lnTo>
                  <a:lnTo>
                    <a:pt x="86" y="89"/>
                  </a:lnTo>
                  <a:lnTo>
                    <a:pt x="83" y="93"/>
                  </a:lnTo>
                  <a:lnTo>
                    <a:pt x="82" y="93"/>
                  </a:lnTo>
                  <a:lnTo>
                    <a:pt x="82" y="94"/>
                  </a:lnTo>
                  <a:lnTo>
                    <a:pt x="81" y="94"/>
                  </a:lnTo>
                  <a:lnTo>
                    <a:pt x="81" y="95"/>
                  </a:lnTo>
                  <a:lnTo>
                    <a:pt x="80" y="95"/>
                  </a:lnTo>
                  <a:lnTo>
                    <a:pt x="77" y="100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5" y="103"/>
                  </a:lnTo>
                  <a:lnTo>
                    <a:pt x="72" y="106"/>
                  </a:lnTo>
                  <a:lnTo>
                    <a:pt x="71" y="106"/>
                  </a:lnTo>
                  <a:lnTo>
                    <a:pt x="71" y="108"/>
                  </a:lnTo>
                  <a:lnTo>
                    <a:pt x="73" y="108"/>
                  </a:lnTo>
                  <a:lnTo>
                    <a:pt x="74" y="108"/>
                  </a:lnTo>
                  <a:lnTo>
                    <a:pt x="74" y="107"/>
                  </a:lnTo>
                  <a:lnTo>
                    <a:pt x="77" y="105"/>
                  </a:lnTo>
                  <a:lnTo>
                    <a:pt x="80" y="102"/>
                  </a:lnTo>
                  <a:lnTo>
                    <a:pt x="81" y="101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7" y="97"/>
                  </a:lnTo>
                  <a:lnTo>
                    <a:pt x="89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4" y="90"/>
                  </a:lnTo>
                  <a:lnTo>
                    <a:pt x="97" y="91"/>
                  </a:lnTo>
                  <a:lnTo>
                    <a:pt x="99" y="89"/>
                  </a:lnTo>
                  <a:lnTo>
                    <a:pt x="100" y="88"/>
                  </a:lnTo>
                  <a:lnTo>
                    <a:pt x="99" y="86"/>
                  </a:lnTo>
                  <a:lnTo>
                    <a:pt x="100" y="86"/>
                  </a:lnTo>
                  <a:lnTo>
                    <a:pt x="100" y="88"/>
                  </a:lnTo>
                  <a:lnTo>
                    <a:pt x="100" y="89"/>
                  </a:lnTo>
                  <a:lnTo>
                    <a:pt x="99" y="91"/>
                  </a:lnTo>
                  <a:lnTo>
                    <a:pt x="99" y="92"/>
                  </a:lnTo>
                  <a:lnTo>
                    <a:pt x="98" y="92"/>
                  </a:lnTo>
                  <a:lnTo>
                    <a:pt x="98" y="93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5" y="93"/>
                  </a:lnTo>
                  <a:lnTo>
                    <a:pt x="94" y="93"/>
                  </a:lnTo>
                  <a:lnTo>
                    <a:pt x="91" y="94"/>
                  </a:lnTo>
                  <a:lnTo>
                    <a:pt x="88" y="101"/>
                  </a:lnTo>
                  <a:lnTo>
                    <a:pt x="88" y="101"/>
                  </a:lnTo>
                  <a:lnTo>
                    <a:pt x="87" y="101"/>
                  </a:lnTo>
                  <a:lnTo>
                    <a:pt x="87" y="102"/>
                  </a:lnTo>
                  <a:lnTo>
                    <a:pt x="83" y="107"/>
                  </a:lnTo>
                  <a:lnTo>
                    <a:pt x="81" y="108"/>
                  </a:lnTo>
                  <a:lnTo>
                    <a:pt x="80" y="108"/>
                  </a:lnTo>
                  <a:lnTo>
                    <a:pt x="79" y="108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1"/>
                  </a:lnTo>
                  <a:lnTo>
                    <a:pt x="75" y="111"/>
                  </a:lnTo>
                  <a:lnTo>
                    <a:pt x="74" y="112"/>
                  </a:lnTo>
                  <a:lnTo>
                    <a:pt x="74" y="113"/>
                  </a:lnTo>
                  <a:lnTo>
                    <a:pt x="73" y="113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0" y="115"/>
                  </a:lnTo>
                  <a:lnTo>
                    <a:pt x="69" y="115"/>
                  </a:lnTo>
                  <a:lnTo>
                    <a:pt x="69" y="116"/>
                  </a:lnTo>
                  <a:lnTo>
                    <a:pt x="68" y="116"/>
                  </a:lnTo>
                  <a:lnTo>
                    <a:pt x="66" y="118"/>
                  </a:lnTo>
                  <a:lnTo>
                    <a:pt x="65" y="119"/>
                  </a:lnTo>
                  <a:lnTo>
                    <a:pt x="64" y="119"/>
                  </a:lnTo>
                  <a:lnTo>
                    <a:pt x="64" y="119"/>
                  </a:lnTo>
                  <a:lnTo>
                    <a:pt x="64" y="119"/>
                  </a:lnTo>
                  <a:lnTo>
                    <a:pt x="64" y="120"/>
                  </a:lnTo>
                  <a:lnTo>
                    <a:pt x="63" y="121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4"/>
                  </a:lnTo>
                  <a:lnTo>
                    <a:pt x="61" y="125"/>
                  </a:lnTo>
                  <a:lnTo>
                    <a:pt x="62" y="125"/>
                  </a:lnTo>
                  <a:lnTo>
                    <a:pt x="63" y="125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7"/>
                  </a:lnTo>
                  <a:lnTo>
                    <a:pt x="64" y="128"/>
                  </a:lnTo>
                  <a:lnTo>
                    <a:pt x="65" y="129"/>
                  </a:lnTo>
                  <a:lnTo>
                    <a:pt x="66" y="129"/>
                  </a:lnTo>
                  <a:lnTo>
                    <a:pt x="68" y="128"/>
                  </a:lnTo>
                  <a:lnTo>
                    <a:pt x="69" y="128"/>
                  </a:lnTo>
                  <a:lnTo>
                    <a:pt x="70" y="128"/>
                  </a:lnTo>
                  <a:lnTo>
                    <a:pt x="71" y="128"/>
                  </a:lnTo>
                  <a:lnTo>
                    <a:pt x="71" y="127"/>
                  </a:lnTo>
                  <a:lnTo>
                    <a:pt x="72" y="127"/>
                  </a:lnTo>
                  <a:lnTo>
                    <a:pt x="73" y="126"/>
                  </a:lnTo>
                  <a:lnTo>
                    <a:pt x="72" y="126"/>
                  </a:lnTo>
                  <a:lnTo>
                    <a:pt x="73" y="125"/>
                  </a:lnTo>
                  <a:lnTo>
                    <a:pt x="74" y="124"/>
                  </a:lnTo>
                  <a:lnTo>
                    <a:pt x="77" y="122"/>
                  </a:lnTo>
                  <a:lnTo>
                    <a:pt x="77" y="121"/>
                  </a:lnTo>
                  <a:lnTo>
                    <a:pt x="78" y="121"/>
                  </a:lnTo>
                  <a:lnTo>
                    <a:pt x="79" y="121"/>
                  </a:lnTo>
                  <a:lnTo>
                    <a:pt x="80" y="121"/>
                  </a:lnTo>
                  <a:lnTo>
                    <a:pt x="81" y="122"/>
                  </a:lnTo>
                  <a:lnTo>
                    <a:pt x="81" y="121"/>
                  </a:lnTo>
                  <a:lnTo>
                    <a:pt x="82" y="121"/>
                  </a:lnTo>
                  <a:lnTo>
                    <a:pt x="83" y="120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5" y="119"/>
                  </a:lnTo>
                  <a:lnTo>
                    <a:pt x="86" y="119"/>
                  </a:lnTo>
                  <a:lnTo>
                    <a:pt x="87" y="119"/>
                  </a:lnTo>
                  <a:lnTo>
                    <a:pt x="87" y="119"/>
                  </a:lnTo>
                  <a:lnTo>
                    <a:pt x="88" y="119"/>
                  </a:lnTo>
                  <a:lnTo>
                    <a:pt x="88" y="118"/>
                  </a:lnTo>
                  <a:lnTo>
                    <a:pt x="88" y="118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1" y="116"/>
                  </a:lnTo>
                  <a:lnTo>
                    <a:pt x="90" y="116"/>
                  </a:lnTo>
                  <a:lnTo>
                    <a:pt x="90" y="117"/>
                  </a:lnTo>
                  <a:lnTo>
                    <a:pt x="89" y="118"/>
                  </a:lnTo>
                  <a:lnTo>
                    <a:pt x="88" y="119"/>
                  </a:lnTo>
                  <a:lnTo>
                    <a:pt x="88" y="119"/>
                  </a:lnTo>
                  <a:lnTo>
                    <a:pt x="88" y="119"/>
                  </a:lnTo>
                  <a:lnTo>
                    <a:pt x="87" y="120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5" y="122"/>
                  </a:lnTo>
                  <a:lnTo>
                    <a:pt x="85" y="123"/>
                  </a:lnTo>
                  <a:lnTo>
                    <a:pt x="84" y="123"/>
                  </a:lnTo>
                  <a:lnTo>
                    <a:pt x="83" y="124"/>
                  </a:lnTo>
                  <a:lnTo>
                    <a:pt x="83" y="125"/>
                  </a:lnTo>
                  <a:lnTo>
                    <a:pt x="82" y="125"/>
                  </a:lnTo>
                  <a:lnTo>
                    <a:pt x="81" y="126"/>
                  </a:lnTo>
                  <a:lnTo>
                    <a:pt x="81" y="127"/>
                  </a:lnTo>
                  <a:lnTo>
                    <a:pt x="81" y="128"/>
                  </a:lnTo>
                  <a:lnTo>
                    <a:pt x="74" y="131"/>
                  </a:lnTo>
                  <a:lnTo>
                    <a:pt x="74" y="132"/>
                  </a:lnTo>
                  <a:lnTo>
                    <a:pt x="72" y="133"/>
                  </a:lnTo>
                  <a:lnTo>
                    <a:pt x="71" y="134"/>
                  </a:lnTo>
                  <a:lnTo>
                    <a:pt x="70" y="135"/>
                  </a:lnTo>
                  <a:lnTo>
                    <a:pt x="70" y="136"/>
                  </a:lnTo>
                  <a:lnTo>
                    <a:pt x="69" y="137"/>
                  </a:lnTo>
                  <a:lnTo>
                    <a:pt x="65" y="138"/>
                  </a:lnTo>
                  <a:lnTo>
                    <a:pt x="65" y="139"/>
                  </a:lnTo>
                  <a:lnTo>
                    <a:pt x="64" y="139"/>
                  </a:lnTo>
                  <a:lnTo>
                    <a:pt x="64" y="140"/>
                  </a:lnTo>
                  <a:lnTo>
                    <a:pt x="64" y="140"/>
                  </a:lnTo>
                  <a:lnTo>
                    <a:pt x="64" y="141"/>
                  </a:lnTo>
                  <a:lnTo>
                    <a:pt x="64" y="142"/>
                  </a:lnTo>
                  <a:lnTo>
                    <a:pt x="64" y="143"/>
                  </a:lnTo>
                  <a:lnTo>
                    <a:pt x="64" y="144"/>
                  </a:lnTo>
                  <a:lnTo>
                    <a:pt x="63" y="144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64" y="145"/>
                  </a:lnTo>
                  <a:lnTo>
                    <a:pt x="64" y="146"/>
                  </a:lnTo>
                  <a:lnTo>
                    <a:pt x="64" y="146"/>
                  </a:lnTo>
                  <a:lnTo>
                    <a:pt x="64" y="147"/>
                  </a:lnTo>
                  <a:lnTo>
                    <a:pt x="64" y="146"/>
                  </a:lnTo>
                  <a:lnTo>
                    <a:pt x="63" y="145"/>
                  </a:lnTo>
                  <a:lnTo>
                    <a:pt x="64" y="147"/>
                  </a:lnTo>
                  <a:lnTo>
                    <a:pt x="64" y="148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1"/>
                  </a:lnTo>
                  <a:lnTo>
                    <a:pt x="64" y="152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50"/>
                  </a:lnTo>
                  <a:lnTo>
                    <a:pt x="61" y="150"/>
                  </a:lnTo>
                  <a:lnTo>
                    <a:pt x="61" y="152"/>
                  </a:lnTo>
                  <a:lnTo>
                    <a:pt x="61" y="153"/>
                  </a:lnTo>
                  <a:lnTo>
                    <a:pt x="60" y="153"/>
                  </a:lnTo>
                  <a:lnTo>
                    <a:pt x="59" y="153"/>
                  </a:lnTo>
                  <a:lnTo>
                    <a:pt x="58" y="153"/>
                  </a:lnTo>
                  <a:lnTo>
                    <a:pt x="59" y="153"/>
                  </a:lnTo>
                  <a:lnTo>
                    <a:pt x="59" y="154"/>
                  </a:lnTo>
                  <a:lnTo>
                    <a:pt x="58" y="154"/>
                  </a:lnTo>
                  <a:lnTo>
                    <a:pt x="56" y="157"/>
                  </a:lnTo>
                  <a:lnTo>
                    <a:pt x="54" y="154"/>
                  </a:lnTo>
                  <a:lnTo>
                    <a:pt x="57" y="153"/>
                  </a:lnTo>
                  <a:lnTo>
                    <a:pt x="59" y="152"/>
                  </a:lnTo>
                  <a:lnTo>
                    <a:pt x="58" y="152"/>
                  </a:lnTo>
                  <a:lnTo>
                    <a:pt x="58" y="151"/>
                  </a:lnTo>
                  <a:lnTo>
                    <a:pt x="59" y="152"/>
                  </a:lnTo>
                  <a:lnTo>
                    <a:pt x="59" y="151"/>
                  </a:lnTo>
                  <a:lnTo>
                    <a:pt x="59" y="150"/>
                  </a:lnTo>
                  <a:lnTo>
                    <a:pt x="59" y="149"/>
                  </a:lnTo>
                  <a:lnTo>
                    <a:pt x="59" y="148"/>
                  </a:lnTo>
                  <a:lnTo>
                    <a:pt x="59" y="147"/>
                  </a:lnTo>
                  <a:lnTo>
                    <a:pt x="58" y="147"/>
                  </a:lnTo>
                  <a:lnTo>
                    <a:pt x="58" y="146"/>
                  </a:lnTo>
                  <a:lnTo>
                    <a:pt x="57" y="146"/>
                  </a:lnTo>
                  <a:lnTo>
                    <a:pt x="57" y="145"/>
                  </a:lnTo>
                  <a:lnTo>
                    <a:pt x="56" y="145"/>
                  </a:lnTo>
                  <a:lnTo>
                    <a:pt x="56" y="145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5"/>
                  </a:lnTo>
                  <a:lnTo>
                    <a:pt x="52" y="145"/>
                  </a:lnTo>
                  <a:lnTo>
                    <a:pt x="50" y="144"/>
                  </a:lnTo>
                  <a:lnTo>
                    <a:pt x="49" y="144"/>
                  </a:lnTo>
                  <a:lnTo>
                    <a:pt x="48" y="144"/>
                  </a:lnTo>
                  <a:lnTo>
                    <a:pt x="48" y="144"/>
                  </a:lnTo>
                  <a:lnTo>
                    <a:pt x="47" y="144"/>
                  </a:lnTo>
                  <a:lnTo>
                    <a:pt x="45" y="145"/>
                  </a:lnTo>
                  <a:lnTo>
                    <a:pt x="42" y="148"/>
                  </a:lnTo>
                  <a:lnTo>
                    <a:pt x="40" y="149"/>
                  </a:lnTo>
                  <a:lnTo>
                    <a:pt x="39" y="149"/>
                  </a:lnTo>
                  <a:lnTo>
                    <a:pt x="39" y="150"/>
                  </a:lnTo>
                  <a:lnTo>
                    <a:pt x="38" y="150"/>
                  </a:lnTo>
                  <a:lnTo>
                    <a:pt x="37" y="151"/>
                  </a:lnTo>
                  <a:lnTo>
                    <a:pt x="36" y="151"/>
                  </a:lnTo>
                  <a:lnTo>
                    <a:pt x="35" y="151"/>
                  </a:lnTo>
                  <a:lnTo>
                    <a:pt x="35" y="151"/>
                  </a:lnTo>
                  <a:lnTo>
                    <a:pt x="34" y="151"/>
                  </a:lnTo>
                  <a:lnTo>
                    <a:pt x="33" y="151"/>
                  </a:lnTo>
                  <a:lnTo>
                    <a:pt x="32" y="151"/>
                  </a:lnTo>
                  <a:lnTo>
                    <a:pt x="32" y="150"/>
                  </a:lnTo>
                  <a:lnTo>
                    <a:pt x="32" y="149"/>
                  </a:lnTo>
                  <a:lnTo>
                    <a:pt x="33" y="149"/>
                  </a:lnTo>
                  <a:lnTo>
                    <a:pt x="33" y="148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4" y="145"/>
                  </a:lnTo>
                  <a:lnTo>
                    <a:pt x="33" y="145"/>
                  </a:lnTo>
                  <a:lnTo>
                    <a:pt x="32" y="145"/>
                  </a:lnTo>
                  <a:lnTo>
                    <a:pt x="32" y="145"/>
                  </a:lnTo>
                  <a:lnTo>
                    <a:pt x="33" y="145"/>
                  </a:lnTo>
                  <a:lnTo>
                    <a:pt x="33" y="144"/>
                  </a:lnTo>
                  <a:lnTo>
                    <a:pt x="34" y="144"/>
                  </a:lnTo>
                  <a:lnTo>
                    <a:pt x="34" y="143"/>
                  </a:lnTo>
                  <a:lnTo>
                    <a:pt x="35" y="141"/>
                  </a:lnTo>
                  <a:lnTo>
                    <a:pt x="36" y="140"/>
                  </a:lnTo>
                  <a:lnTo>
                    <a:pt x="37" y="140"/>
                  </a:lnTo>
                  <a:lnTo>
                    <a:pt x="38" y="140"/>
                  </a:lnTo>
                  <a:lnTo>
                    <a:pt x="38" y="139"/>
                  </a:lnTo>
                  <a:lnTo>
                    <a:pt x="39" y="139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1" y="138"/>
                  </a:lnTo>
                  <a:lnTo>
                    <a:pt x="41" y="137"/>
                  </a:lnTo>
                  <a:lnTo>
                    <a:pt x="42" y="137"/>
                  </a:lnTo>
                  <a:lnTo>
                    <a:pt x="42" y="136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35"/>
                  </a:lnTo>
                  <a:lnTo>
                    <a:pt x="45" y="135"/>
                  </a:lnTo>
                  <a:lnTo>
                    <a:pt x="46" y="134"/>
                  </a:lnTo>
                  <a:lnTo>
                    <a:pt x="46" y="133"/>
                  </a:lnTo>
                  <a:lnTo>
                    <a:pt x="47" y="133"/>
                  </a:lnTo>
                  <a:lnTo>
                    <a:pt x="46" y="134"/>
                  </a:lnTo>
                  <a:lnTo>
                    <a:pt x="48" y="135"/>
                  </a:lnTo>
                  <a:lnTo>
                    <a:pt x="48" y="135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3"/>
                  </a:lnTo>
                  <a:lnTo>
                    <a:pt x="48" y="133"/>
                  </a:lnTo>
                  <a:lnTo>
                    <a:pt x="48" y="132"/>
                  </a:lnTo>
                  <a:lnTo>
                    <a:pt x="47" y="132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5" y="132"/>
                  </a:lnTo>
                  <a:lnTo>
                    <a:pt x="45" y="131"/>
                  </a:lnTo>
                  <a:lnTo>
                    <a:pt x="45" y="131"/>
                  </a:lnTo>
                  <a:lnTo>
                    <a:pt x="46" y="131"/>
                  </a:lnTo>
                  <a:lnTo>
                    <a:pt x="46" y="132"/>
                  </a:lnTo>
                  <a:lnTo>
                    <a:pt x="47" y="132"/>
                  </a:lnTo>
                  <a:lnTo>
                    <a:pt x="47" y="131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9" y="132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7" y="131"/>
                  </a:lnTo>
                  <a:lnTo>
                    <a:pt x="47" y="130"/>
                  </a:lnTo>
                  <a:lnTo>
                    <a:pt x="47" y="129"/>
                  </a:lnTo>
                  <a:lnTo>
                    <a:pt x="46" y="129"/>
                  </a:lnTo>
                  <a:lnTo>
                    <a:pt x="44" y="131"/>
                  </a:lnTo>
                  <a:lnTo>
                    <a:pt x="41" y="131"/>
                  </a:lnTo>
                  <a:lnTo>
                    <a:pt x="37" y="133"/>
                  </a:lnTo>
                  <a:lnTo>
                    <a:pt x="36" y="131"/>
                  </a:lnTo>
                  <a:lnTo>
                    <a:pt x="39" y="128"/>
                  </a:lnTo>
                  <a:lnTo>
                    <a:pt x="42" y="129"/>
                  </a:lnTo>
                  <a:lnTo>
                    <a:pt x="45" y="127"/>
                  </a:lnTo>
                  <a:lnTo>
                    <a:pt x="44" y="127"/>
                  </a:lnTo>
                  <a:lnTo>
                    <a:pt x="45" y="126"/>
                  </a:lnTo>
                  <a:lnTo>
                    <a:pt x="44" y="126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6" y="126"/>
                  </a:lnTo>
                  <a:lnTo>
                    <a:pt x="46" y="127"/>
                  </a:lnTo>
                  <a:lnTo>
                    <a:pt x="47" y="127"/>
                  </a:lnTo>
                  <a:lnTo>
                    <a:pt x="48" y="127"/>
                  </a:lnTo>
                  <a:lnTo>
                    <a:pt x="48" y="126"/>
                  </a:lnTo>
                  <a:lnTo>
                    <a:pt x="48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4" y="125"/>
                  </a:lnTo>
                  <a:lnTo>
                    <a:pt x="54" y="124"/>
                  </a:lnTo>
                  <a:lnTo>
                    <a:pt x="55" y="124"/>
                  </a:lnTo>
                  <a:lnTo>
                    <a:pt x="56" y="124"/>
                  </a:lnTo>
                  <a:lnTo>
                    <a:pt x="57" y="123"/>
                  </a:lnTo>
                  <a:lnTo>
                    <a:pt x="59" y="123"/>
                  </a:lnTo>
                  <a:lnTo>
                    <a:pt x="59" y="119"/>
                  </a:lnTo>
                  <a:lnTo>
                    <a:pt x="60" y="119"/>
                  </a:lnTo>
                  <a:lnTo>
                    <a:pt x="60" y="117"/>
                  </a:lnTo>
                  <a:lnTo>
                    <a:pt x="61" y="115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2"/>
                  </a:lnTo>
                  <a:lnTo>
                    <a:pt x="63" y="108"/>
                  </a:lnTo>
                  <a:lnTo>
                    <a:pt x="61" y="110"/>
                  </a:lnTo>
                  <a:lnTo>
                    <a:pt x="60" y="110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1"/>
                  </a:lnTo>
                  <a:lnTo>
                    <a:pt x="57" y="112"/>
                  </a:lnTo>
                  <a:lnTo>
                    <a:pt x="56" y="113"/>
                  </a:lnTo>
                  <a:lnTo>
                    <a:pt x="56" y="112"/>
                  </a:lnTo>
                  <a:lnTo>
                    <a:pt x="55" y="113"/>
                  </a:lnTo>
                  <a:lnTo>
                    <a:pt x="52" y="112"/>
                  </a:lnTo>
                  <a:lnTo>
                    <a:pt x="51" y="112"/>
                  </a:lnTo>
                  <a:lnTo>
                    <a:pt x="50" y="114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1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6" y="118"/>
                  </a:lnTo>
                  <a:lnTo>
                    <a:pt x="43" y="122"/>
                  </a:lnTo>
                  <a:lnTo>
                    <a:pt x="41" y="122"/>
                  </a:lnTo>
                  <a:lnTo>
                    <a:pt x="40" y="124"/>
                  </a:lnTo>
                  <a:lnTo>
                    <a:pt x="34" y="124"/>
                  </a:lnTo>
                  <a:lnTo>
                    <a:pt x="34" y="121"/>
                  </a:lnTo>
                  <a:lnTo>
                    <a:pt x="38" y="121"/>
                  </a:lnTo>
                  <a:lnTo>
                    <a:pt x="42" y="119"/>
                  </a:lnTo>
                  <a:lnTo>
                    <a:pt x="44" y="119"/>
                  </a:lnTo>
                  <a:lnTo>
                    <a:pt x="45" y="118"/>
                  </a:lnTo>
                  <a:lnTo>
                    <a:pt x="46" y="116"/>
                  </a:lnTo>
                  <a:lnTo>
                    <a:pt x="47" y="114"/>
                  </a:lnTo>
                  <a:lnTo>
                    <a:pt x="48" y="112"/>
                  </a:lnTo>
                  <a:lnTo>
                    <a:pt x="48" y="111"/>
                  </a:lnTo>
                  <a:lnTo>
                    <a:pt x="51" y="110"/>
                  </a:lnTo>
                  <a:lnTo>
                    <a:pt x="51" y="109"/>
                  </a:lnTo>
                  <a:lnTo>
                    <a:pt x="51" y="108"/>
                  </a:lnTo>
                  <a:lnTo>
                    <a:pt x="51" y="108"/>
                  </a:lnTo>
                  <a:lnTo>
                    <a:pt x="52" y="108"/>
                  </a:lnTo>
                  <a:lnTo>
                    <a:pt x="53" y="106"/>
                  </a:lnTo>
                  <a:lnTo>
                    <a:pt x="54" y="107"/>
                  </a:lnTo>
                  <a:lnTo>
                    <a:pt x="55" y="107"/>
                  </a:lnTo>
                  <a:lnTo>
                    <a:pt x="55" y="108"/>
                  </a:lnTo>
                  <a:lnTo>
                    <a:pt x="57" y="109"/>
                  </a:lnTo>
                  <a:lnTo>
                    <a:pt x="63" y="107"/>
                  </a:lnTo>
                  <a:lnTo>
                    <a:pt x="63" y="106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5" y="106"/>
                  </a:lnTo>
                  <a:lnTo>
                    <a:pt x="65" y="106"/>
                  </a:lnTo>
                  <a:lnTo>
                    <a:pt x="69" y="106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2" y="104"/>
                  </a:lnTo>
                  <a:lnTo>
                    <a:pt x="74" y="102"/>
                  </a:lnTo>
                  <a:lnTo>
                    <a:pt x="74" y="101"/>
                  </a:lnTo>
                  <a:lnTo>
                    <a:pt x="75" y="101"/>
                  </a:lnTo>
                  <a:lnTo>
                    <a:pt x="76" y="100"/>
                  </a:lnTo>
                  <a:lnTo>
                    <a:pt x="77" y="98"/>
                  </a:lnTo>
                  <a:lnTo>
                    <a:pt x="77" y="97"/>
                  </a:lnTo>
                  <a:lnTo>
                    <a:pt x="80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3" y="91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85" y="88"/>
                  </a:lnTo>
                  <a:lnTo>
                    <a:pt x="86" y="88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8" y="85"/>
                  </a:lnTo>
                  <a:lnTo>
                    <a:pt x="89" y="84"/>
                  </a:lnTo>
                  <a:lnTo>
                    <a:pt x="89" y="83"/>
                  </a:lnTo>
                  <a:lnTo>
                    <a:pt x="89" y="82"/>
                  </a:lnTo>
                  <a:lnTo>
                    <a:pt x="89" y="81"/>
                  </a:lnTo>
                  <a:lnTo>
                    <a:pt x="89" y="80"/>
                  </a:lnTo>
                  <a:lnTo>
                    <a:pt x="89" y="79"/>
                  </a:lnTo>
                  <a:lnTo>
                    <a:pt x="87" y="79"/>
                  </a:lnTo>
                  <a:lnTo>
                    <a:pt x="84" y="82"/>
                  </a:lnTo>
                  <a:lnTo>
                    <a:pt x="82" y="83"/>
                  </a:lnTo>
                  <a:lnTo>
                    <a:pt x="80" y="85"/>
                  </a:lnTo>
                  <a:lnTo>
                    <a:pt x="79" y="87"/>
                  </a:lnTo>
                  <a:lnTo>
                    <a:pt x="78" y="89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5" y="92"/>
                  </a:lnTo>
                  <a:lnTo>
                    <a:pt x="74" y="92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6" y="89"/>
                  </a:lnTo>
                  <a:lnTo>
                    <a:pt x="76" y="88"/>
                  </a:lnTo>
                  <a:lnTo>
                    <a:pt x="75" y="88"/>
                  </a:lnTo>
                  <a:lnTo>
                    <a:pt x="74" y="87"/>
                  </a:lnTo>
                  <a:lnTo>
                    <a:pt x="74" y="86"/>
                  </a:lnTo>
                  <a:lnTo>
                    <a:pt x="75" y="87"/>
                  </a:lnTo>
                  <a:lnTo>
                    <a:pt x="76" y="86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78" y="85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80" y="82"/>
                  </a:lnTo>
                  <a:lnTo>
                    <a:pt x="80" y="81"/>
                  </a:lnTo>
                  <a:lnTo>
                    <a:pt x="80" y="80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2" y="78"/>
                  </a:lnTo>
                  <a:lnTo>
                    <a:pt x="82" y="77"/>
                  </a:lnTo>
                  <a:lnTo>
                    <a:pt x="81" y="76"/>
                  </a:lnTo>
                  <a:lnTo>
                    <a:pt x="82" y="75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7" y="68"/>
                  </a:lnTo>
                  <a:lnTo>
                    <a:pt x="87" y="67"/>
                  </a:lnTo>
                  <a:lnTo>
                    <a:pt x="87" y="66"/>
                  </a:lnTo>
                  <a:lnTo>
                    <a:pt x="88" y="61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89" y="57"/>
                  </a:lnTo>
                  <a:lnTo>
                    <a:pt x="90" y="55"/>
                  </a:lnTo>
                  <a:lnTo>
                    <a:pt x="95" y="46"/>
                  </a:lnTo>
                  <a:lnTo>
                    <a:pt x="94" y="46"/>
                  </a:lnTo>
                  <a:lnTo>
                    <a:pt x="93" y="46"/>
                  </a:lnTo>
                  <a:lnTo>
                    <a:pt x="93" y="45"/>
                  </a:lnTo>
                  <a:lnTo>
                    <a:pt x="92" y="45"/>
                  </a:lnTo>
                  <a:lnTo>
                    <a:pt x="90" y="41"/>
                  </a:lnTo>
                  <a:lnTo>
                    <a:pt x="90" y="40"/>
                  </a:lnTo>
                  <a:lnTo>
                    <a:pt x="90" y="40"/>
                  </a:lnTo>
                  <a:lnTo>
                    <a:pt x="91" y="40"/>
                  </a:lnTo>
                  <a:lnTo>
                    <a:pt x="91" y="40"/>
                  </a:lnTo>
                  <a:lnTo>
                    <a:pt x="92" y="40"/>
                  </a:lnTo>
                  <a:lnTo>
                    <a:pt x="93" y="40"/>
                  </a:lnTo>
                  <a:lnTo>
                    <a:pt x="94" y="40"/>
                  </a:lnTo>
                  <a:lnTo>
                    <a:pt x="95" y="36"/>
                  </a:lnTo>
                  <a:lnTo>
                    <a:pt x="97" y="33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8" y="27"/>
                  </a:lnTo>
                  <a:lnTo>
                    <a:pt x="97" y="26"/>
                  </a:lnTo>
                  <a:lnTo>
                    <a:pt x="97" y="26"/>
                  </a:lnTo>
                  <a:lnTo>
                    <a:pt x="98" y="26"/>
                  </a:lnTo>
                  <a:lnTo>
                    <a:pt x="98" y="25"/>
                  </a:lnTo>
                  <a:lnTo>
                    <a:pt x="98" y="24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5" y="18"/>
                  </a:lnTo>
                  <a:lnTo>
                    <a:pt x="94" y="18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87" y="16"/>
                  </a:lnTo>
                  <a:lnTo>
                    <a:pt x="87" y="15"/>
                  </a:lnTo>
                  <a:lnTo>
                    <a:pt x="87" y="14"/>
                  </a:lnTo>
                  <a:lnTo>
                    <a:pt x="86" y="14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2" y="14"/>
                  </a:lnTo>
                  <a:lnTo>
                    <a:pt x="83" y="14"/>
                  </a:lnTo>
                  <a:lnTo>
                    <a:pt x="84" y="13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7" y="9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6" y="2"/>
                  </a:lnTo>
                  <a:lnTo>
                    <a:pt x="86" y="3"/>
                  </a:lnTo>
                  <a:lnTo>
                    <a:pt x="85" y="3"/>
                  </a:lnTo>
                  <a:lnTo>
                    <a:pt x="84" y="3"/>
                  </a:lnTo>
                  <a:lnTo>
                    <a:pt x="83" y="3"/>
                  </a:lnTo>
                  <a:lnTo>
                    <a:pt x="82" y="3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73" y="2"/>
                  </a:lnTo>
                  <a:lnTo>
                    <a:pt x="72" y="2"/>
                  </a:lnTo>
                  <a:lnTo>
                    <a:pt x="71" y="5"/>
                  </a:lnTo>
                  <a:lnTo>
                    <a:pt x="69" y="7"/>
                  </a:lnTo>
                  <a:lnTo>
                    <a:pt x="69" y="8"/>
                  </a:lnTo>
                  <a:lnTo>
                    <a:pt x="69" y="9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68" y="11"/>
                  </a:lnTo>
                  <a:lnTo>
                    <a:pt x="68" y="13"/>
                  </a:lnTo>
                  <a:lnTo>
                    <a:pt x="65" y="17"/>
                  </a:lnTo>
                  <a:lnTo>
                    <a:pt x="62" y="19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1" y="22"/>
                  </a:lnTo>
                  <a:lnTo>
                    <a:pt x="60" y="23"/>
                  </a:lnTo>
                  <a:lnTo>
                    <a:pt x="59" y="23"/>
                  </a:lnTo>
                  <a:lnTo>
                    <a:pt x="58" y="24"/>
                  </a:lnTo>
                  <a:lnTo>
                    <a:pt x="57" y="24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52" y="29"/>
                  </a:lnTo>
                  <a:lnTo>
                    <a:pt x="49" y="36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4" y="42"/>
                  </a:lnTo>
                  <a:lnTo>
                    <a:pt x="44" y="43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0" y="47"/>
                  </a:lnTo>
                  <a:lnTo>
                    <a:pt x="42" y="49"/>
                  </a:lnTo>
                  <a:lnTo>
                    <a:pt x="42" y="48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2" y="52"/>
                  </a:lnTo>
                  <a:lnTo>
                    <a:pt x="42" y="53"/>
                  </a:lnTo>
                  <a:lnTo>
                    <a:pt x="41" y="53"/>
                  </a:lnTo>
                  <a:lnTo>
                    <a:pt x="41" y="54"/>
                  </a:lnTo>
                  <a:lnTo>
                    <a:pt x="38" y="59"/>
                  </a:lnTo>
                  <a:lnTo>
                    <a:pt x="38" y="60"/>
                  </a:lnTo>
                  <a:lnTo>
                    <a:pt x="38" y="62"/>
                  </a:lnTo>
                  <a:lnTo>
                    <a:pt x="38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7" y="64"/>
                  </a:lnTo>
                  <a:lnTo>
                    <a:pt x="36" y="65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3" y="69"/>
                  </a:lnTo>
                  <a:lnTo>
                    <a:pt x="33" y="70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0" y="77"/>
                  </a:lnTo>
                  <a:lnTo>
                    <a:pt x="29" y="77"/>
                  </a:lnTo>
                  <a:lnTo>
                    <a:pt x="29" y="78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3" y="84"/>
                  </a:lnTo>
                  <a:lnTo>
                    <a:pt x="23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7"/>
                  </a:lnTo>
                  <a:lnTo>
                    <a:pt x="21" y="87"/>
                  </a:lnTo>
                  <a:lnTo>
                    <a:pt x="21" y="88"/>
                  </a:lnTo>
                  <a:lnTo>
                    <a:pt x="21" y="89"/>
                  </a:lnTo>
                  <a:lnTo>
                    <a:pt x="20" y="90"/>
                  </a:lnTo>
                  <a:lnTo>
                    <a:pt x="20" y="91"/>
                  </a:lnTo>
                  <a:lnTo>
                    <a:pt x="19" y="92"/>
                  </a:lnTo>
                  <a:lnTo>
                    <a:pt x="18" y="92"/>
                  </a:lnTo>
                  <a:lnTo>
                    <a:pt x="17" y="92"/>
                  </a:lnTo>
                  <a:lnTo>
                    <a:pt x="16" y="93"/>
                  </a:lnTo>
                  <a:lnTo>
                    <a:pt x="15" y="93"/>
                  </a:lnTo>
                  <a:lnTo>
                    <a:pt x="15" y="94"/>
                  </a:lnTo>
                  <a:lnTo>
                    <a:pt x="14" y="94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0" y="97"/>
                  </a:lnTo>
                  <a:lnTo>
                    <a:pt x="10" y="98"/>
                  </a:lnTo>
                  <a:lnTo>
                    <a:pt x="9" y="98"/>
                  </a:lnTo>
                  <a:lnTo>
                    <a:pt x="9" y="99"/>
                  </a:lnTo>
                  <a:lnTo>
                    <a:pt x="8" y="100"/>
                  </a:lnTo>
                  <a:lnTo>
                    <a:pt x="8" y="101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7" y="105"/>
                  </a:lnTo>
                  <a:lnTo>
                    <a:pt x="7" y="106"/>
                  </a:lnTo>
                  <a:lnTo>
                    <a:pt x="7" y="106"/>
                  </a:lnTo>
                  <a:lnTo>
                    <a:pt x="6" y="106"/>
                  </a:lnTo>
                  <a:lnTo>
                    <a:pt x="6" y="107"/>
                  </a:lnTo>
                  <a:lnTo>
                    <a:pt x="7" y="107"/>
                  </a:lnTo>
                  <a:lnTo>
                    <a:pt x="7" y="108"/>
                  </a:lnTo>
                  <a:lnTo>
                    <a:pt x="6" y="108"/>
                  </a:lnTo>
                  <a:lnTo>
                    <a:pt x="5" y="109"/>
                  </a:lnTo>
                  <a:lnTo>
                    <a:pt x="4" y="109"/>
                  </a:lnTo>
                  <a:lnTo>
                    <a:pt x="3" y="110"/>
                  </a:lnTo>
                  <a:lnTo>
                    <a:pt x="3" y="111"/>
                  </a:lnTo>
                  <a:lnTo>
                    <a:pt x="2" y="111"/>
                  </a:ln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2" y="117"/>
                  </a:lnTo>
                  <a:lnTo>
                    <a:pt x="2" y="118"/>
                  </a:lnTo>
                  <a:lnTo>
                    <a:pt x="2" y="119"/>
                  </a:lnTo>
                  <a:lnTo>
                    <a:pt x="2" y="120"/>
                  </a:lnTo>
                  <a:lnTo>
                    <a:pt x="2" y="121"/>
                  </a:lnTo>
                  <a:lnTo>
                    <a:pt x="2" y="122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3" y="125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1"/>
                  </a:lnTo>
                  <a:lnTo>
                    <a:pt x="5" y="132"/>
                  </a:lnTo>
                  <a:lnTo>
                    <a:pt x="5" y="135"/>
                  </a:lnTo>
                  <a:lnTo>
                    <a:pt x="5" y="136"/>
                  </a:lnTo>
                  <a:lnTo>
                    <a:pt x="5" y="137"/>
                  </a:lnTo>
                  <a:lnTo>
                    <a:pt x="5" y="138"/>
                  </a:lnTo>
                  <a:lnTo>
                    <a:pt x="5" y="139"/>
                  </a:lnTo>
                  <a:lnTo>
                    <a:pt x="5" y="140"/>
                  </a:lnTo>
                  <a:lnTo>
                    <a:pt x="6" y="140"/>
                  </a:lnTo>
                  <a:lnTo>
                    <a:pt x="7" y="142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8" y="152"/>
                  </a:lnTo>
                  <a:lnTo>
                    <a:pt x="9" y="152"/>
                  </a:lnTo>
                  <a:lnTo>
                    <a:pt x="9" y="153"/>
                  </a:lnTo>
                  <a:lnTo>
                    <a:pt x="10" y="155"/>
                  </a:lnTo>
                  <a:lnTo>
                    <a:pt x="13" y="157"/>
                  </a:lnTo>
                  <a:lnTo>
                    <a:pt x="13" y="158"/>
                  </a:lnTo>
                  <a:lnTo>
                    <a:pt x="14" y="158"/>
                  </a:lnTo>
                  <a:lnTo>
                    <a:pt x="14" y="159"/>
                  </a:lnTo>
                  <a:lnTo>
                    <a:pt x="15" y="159"/>
                  </a:lnTo>
                  <a:lnTo>
                    <a:pt x="16" y="160"/>
                  </a:lnTo>
                  <a:lnTo>
                    <a:pt x="16" y="161"/>
                  </a:lnTo>
                  <a:lnTo>
                    <a:pt x="16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8" y="164"/>
                  </a:lnTo>
                  <a:lnTo>
                    <a:pt x="18" y="165"/>
                  </a:lnTo>
                  <a:lnTo>
                    <a:pt x="19" y="166"/>
                  </a:lnTo>
                  <a:lnTo>
                    <a:pt x="20" y="168"/>
                  </a:lnTo>
                  <a:lnTo>
                    <a:pt x="21" y="166"/>
                  </a:lnTo>
                  <a:lnTo>
                    <a:pt x="21" y="165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2" y="164"/>
                  </a:lnTo>
                  <a:lnTo>
                    <a:pt x="23" y="164"/>
                  </a:lnTo>
                  <a:lnTo>
                    <a:pt x="23" y="163"/>
                  </a:lnTo>
                  <a:lnTo>
                    <a:pt x="24" y="162"/>
                  </a:lnTo>
                  <a:lnTo>
                    <a:pt x="24" y="163"/>
                  </a:lnTo>
                  <a:lnTo>
                    <a:pt x="25" y="162"/>
                  </a:lnTo>
                  <a:lnTo>
                    <a:pt x="26" y="162"/>
                  </a:lnTo>
                  <a:lnTo>
                    <a:pt x="27" y="162"/>
                  </a:lnTo>
                  <a:lnTo>
                    <a:pt x="28" y="162"/>
                  </a:lnTo>
                  <a:lnTo>
                    <a:pt x="28" y="161"/>
                  </a:lnTo>
                  <a:lnTo>
                    <a:pt x="29" y="161"/>
                  </a:lnTo>
                  <a:lnTo>
                    <a:pt x="30" y="162"/>
                  </a:lnTo>
                  <a:lnTo>
                    <a:pt x="31" y="162"/>
                  </a:lnTo>
                  <a:lnTo>
                    <a:pt x="32" y="163"/>
                  </a:lnTo>
                  <a:lnTo>
                    <a:pt x="31" y="166"/>
                  </a:lnTo>
                  <a:lnTo>
                    <a:pt x="37" y="164"/>
                  </a:lnTo>
                  <a:lnTo>
                    <a:pt x="37" y="163"/>
                  </a:lnTo>
                  <a:lnTo>
                    <a:pt x="38" y="163"/>
                  </a:lnTo>
                  <a:lnTo>
                    <a:pt x="39" y="163"/>
                  </a:lnTo>
                  <a:lnTo>
                    <a:pt x="38" y="162"/>
                  </a:lnTo>
                  <a:lnTo>
                    <a:pt x="39" y="162"/>
                  </a:lnTo>
                  <a:lnTo>
                    <a:pt x="40" y="162"/>
                  </a:lnTo>
                  <a:lnTo>
                    <a:pt x="41" y="162"/>
                  </a:lnTo>
                  <a:lnTo>
                    <a:pt x="42" y="162"/>
                  </a:lnTo>
                  <a:lnTo>
                    <a:pt x="42" y="161"/>
                  </a:lnTo>
                  <a:lnTo>
                    <a:pt x="42" y="161"/>
                  </a:lnTo>
                  <a:lnTo>
                    <a:pt x="42" y="160"/>
                  </a:lnTo>
                  <a:lnTo>
                    <a:pt x="42" y="160"/>
                  </a:lnTo>
                  <a:lnTo>
                    <a:pt x="42" y="159"/>
                  </a:lnTo>
                  <a:lnTo>
                    <a:pt x="41" y="159"/>
                  </a:lnTo>
                  <a:lnTo>
                    <a:pt x="41" y="159"/>
                  </a:lnTo>
                  <a:lnTo>
                    <a:pt x="42" y="159"/>
                  </a:lnTo>
                  <a:lnTo>
                    <a:pt x="42" y="159"/>
                  </a:lnTo>
                  <a:lnTo>
                    <a:pt x="42" y="159"/>
                  </a:lnTo>
                  <a:lnTo>
                    <a:pt x="43" y="160"/>
                  </a:lnTo>
                  <a:lnTo>
                    <a:pt x="43" y="159"/>
                  </a:lnTo>
                  <a:lnTo>
                    <a:pt x="44" y="159"/>
                  </a:lnTo>
                  <a:lnTo>
                    <a:pt x="44" y="159"/>
                  </a:lnTo>
                  <a:lnTo>
                    <a:pt x="45" y="159"/>
                  </a:lnTo>
                  <a:lnTo>
                    <a:pt x="44" y="159"/>
                  </a:lnTo>
                  <a:lnTo>
                    <a:pt x="45" y="159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7" y="160"/>
                  </a:lnTo>
                  <a:lnTo>
                    <a:pt x="47" y="159"/>
                  </a:lnTo>
                  <a:lnTo>
                    <a:pt x="48" y="159"/>
                  </a:lnTo>
                  <a:lnTo>
                    <a:pt x="48" y="159"/>
                  </a:lnTo>
                  <a:lnTo>
                    <a:pt x="47" y="159"/>
                  </a:lnTo>
                  <a:lnTo>
                    <a:pt x="47" y="158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48" y="159"/>
                  </a:lnTo>
                  <a:lnTo>
                    <a:pt x="49" y="159"/>
                  </a:lnTo>
                  <a:lnTo>
                    <a:pt x="52" y="158"/>
                  </a:lnTo>
                  <a:lnTo>
                    <a:pt x="52" y="157"/>
                  </a:lnTo>
                  <a:lnTo>
                    <a:pt x="51" y="157"/>
                  </a:lnTo>
                  <a:lnTo>
                    <a:pt x="51" y="156"/>
                  </a:lnTo>
                  <a:lnTo>
                    <a:pt x="52" y="156"/>
                  </a:lnTo>
                  <a:lnTo>
                    <a:pt x="53" y="156"/>
                  </a:lnTo>
                  <a:lnTo>
                    <a:pt x="54" y="156"/>
                  </a:lnTo>
                  <a:lnTo>
                    <a:pt x="54" y="157"/>
                  </a:lnTo>
                  <a:lnTo>
                    <a:pt x="55" y="157"/>
                  </a:lnTo>
                  <a:lnTo>
                    <a:pt x="55" y="158"/>
                  </a:lnTo>
                  <a:lnTo>
                    <a:pt x="55" y="159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5" y="159"/>
                  </a:lnTo>
                  <a:lnTo>
                    <a:pt x="55" y="160"/>
                  </a:lnTo>
                  <a:lnTo>
                    <a:pt x="56" y="160"/>
                  </a:lnTo>
                  <a:lnTo>
                    <a:pt x="57" y="160"/>
                  </a:lnTo>
                  <a:lnTo>
                    <a:pt x="58" y="160"/>
                  </a:lnTo>
                  <a:lnTo>
                    <a:pt x="59" y="160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61" y="160"/>
                  </a:lnTo>
                  <a:lnTo>
                    <a:pt x="61" y="161"/>
                  </a:lnTo>
                  <a:lnTo>
                    <a:pt x="61" y="161"/>
                  </a:lnTo>
                  <a:lnTo>
                    <a:pt x="62" y="161"/>
                  </a:lnTo>
                  <a:lnTo>
                    <a:pt x="63" y="161"/>
                  </a:lnTo>
                  <a:lnTo>
                    <a:pt x="64" y="162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4" y="165"/>
                  </a:lnTo>
                  <a:lnTo>
                    <a:pt x="68" y="164"/>
                  </a:lnTo>
                  <a:lnTo>
                    <a:pt x="68" y="163"/>
                  </a:lnTo>
                  <a:lnTo>
                    <a:pt x="69" y="163"/>
                  </a:lnTo>
                  <a:lnTo>
                    <a:pt x="73" y="162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75" y="160"/>
                  </a:lnTo>
                  <a:lnTo>
                    <a:pt x="76" y="159"/>
                  </a:lnTo>
                  <a:lnTo>
                    <a:pt x="77" y="159"/>
                  </a:lnTo>
                  <a:lnTo>
                    <a:pt x="80" y="159"/>
                  </a:lnTo>
                  <a:lnTo>
                    <a:pt x="81" y="159"/>
                  </a:lnTo>
                  <a:lnTo>
                    <a:pt x="84" y="159"/>
                  </a:lnTo>
                  <a:lnTo>
                    <a:pt x="84" y="158"/>
                  </a:lnTo>
                  <a:lnTo>
                    <a:pt x="85" y="158"/>
                  </a:lnTo>
                  <a:lnTo>
                    <a:pt x="88" y="158"/>
                  </a:lnTo>
                  <a:lnTo>
                    <a:pt x="88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89" y="156"/>
                  </a:lnTo>
                  <a:lnTo>
                    <a:pt x="90" y="156"/>
                  </a:lnTo>
                  <a:lnTo>
                    <a:pt x="92" y="155"/>
                  </a:lnTo>
                  <a:lnTo>
                    <a:pt x="93" y="155"/>
                  </a:lnTo>
                  <a:lnTo>
                    <a:pt x="93" y="154"/>
                  </a:lnTo>
                  <a:lnTo>
                    <a:pt x="94" y="154"/>
                  </a:lnTo>
                  <a:lnTo>
                    <a:pt x="95" y="153"/>
                  </a:lnTo>
                  <a:lnTo>
                    <a:pt x="95" y="153"/>
                  </a:lnTo>
                  <a:lnTo>
                    <a:pt x="96" y="152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9" y="150"/>
                  </a:lnTo>
                  <a:lnTo>
                    <a:pt x="101" y="151"/>
                  </a:lnTo>
                  <a:lnTo>
                    <a:pt x="103" y="149"/>
                  </a:lnTo>
                  <a:lnTo>
                    <a:pt x="104" y="148"/>
                  </a:lnTo>
                  <a:lnTo>
                    <a:pt x="104" y="147"/>
                  </a:lnTo>
                  <a:lnTo>
                    <a:pt x="105" y="147"/>
                  </a:lnTo>
                  <a:lnTo>
                    <a:pt x="105" y="145"/>
                  </a:lnTo>
                  <a:lnTo>
                    <a:pt x="106" y="145"/>
                  </a:lnTo>
                  <a:lnTo>
                    <a:pt x="107" y="144"/>
                  </a:lnTo>
                  <a:lnTo>
                    <a:pt x="107" y="143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4" y="141"/>
                  </a:lnTo>
                  <a:lnTo>
                    <a:pt x="114" y="140"/>
                  </a:lnTo>
                  <a:lnTo>
                    <a:pt x="115" y="140"/>
                  </a:lnTo>
                  <a:lnTo>
                    <a:pt x="115" y="139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4" y="137"/>
                  </a:lnTo>
                  <a:lnTo>
                    <a:pt x="113" y="137"/>
                  </a:lnTo>
                  <a:lnTo>
                    <a:pt x="112" y="136"/>
                  </a:lnTo>
                  <a:lnTo>
                    <a:pt x="112" y="135"/>
                  </a:lnTo>
                  <a:lnTo>
                    <a:pt x="111" y="135"/>
                  </a:lnTo>
                  <a:lnTo>
                    <a:pt x="111" y="134"/>
                  </a:lnTo>
                  <a:lnTo>
                    <a:pt x="110" y="134"/>
                  </a:lnTo>
                  <a:lnTo>
                    <a:pt x="110" y="135"/>
                  </a:lnTo>
                  <a:lnTo>
                    <a:pt x="109" y="135"/>
                  </a:lnTo>
                  <a:lnTo>
                    <a:pt x="109" y="134"/>
                  </a:lnTo>
                  <a:lnTo>
                    <a:pt x="109" y="133"/>
                  </a:lnTo>
                  <a:lnTo>
                    <a:pt x="109" y="132"/>
                  </a:lnTo>
                  <a:lnTo>
                    <a:pt x="109" y="132"/>
                  </a:lnTo>
                  <a:lnTo>
                    <a:pt x="110" y="131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2"/>
                  </a:lnTo>
                  <a:lnTo>
                    <a:pt x="117" y="131"/>
                  </a:lnTo>
                  <a:lnTo>
                    <a:pt x="118" y="131"/>
                  </a:lnTo>
                  <a:lnTo>
                    <a:pt x="119" y="131"/>
                  </a:lnTo>
                  <a:lnTo>
                    <a:pt x="120" y="131"/>
                  </a:lnTo>
                  <a:lnTo>
                    <a:pt x="121" y="131"/>
                  </a:lnTo>
                  <a:lnTo>
                    <a:pt x="122" y="131"/>
                  </a:lnTo>
                  <a:lnTo>
                    <a:pt x="123" y="130"/>
                  </a:lnTo>
                  <a:lnTo>
                    <a:pt x="123" y="129"/>
                  </a:lnTo>
                  <a:lnTo>
                    <a:pt x="124" y="128"/>
                  </a:lnTo>
                  <a:lnTo>
                    <a:pt x="125" y="127"/>
                  </a:lnTo>
                  <a:lnTo>
                    <a:pt x="125" y="126"/>
                  </a:lnTo>
                  <a:lnTo>
                    <a:pt x="126" y="126"/>
                  </a:lnTo>
                  <a:lnTo>
                    <a:pt x="126" y="127"/>
                  </a:lnTo>
                  <a:lnTo>
                    <a:pt x="125" y="127"/>
                  </a:lnTo>
                  <a:lnTo>
                    <a:pt x="125" y="128"/>
                  </a:lnTo>
                  <a:lnTo>
                    <a:pt x="126" y="128"/>
                  </a:lnTo>
                  <a:close/>
                  <a:moveTo>
                    <a:pt x="86" y="18"/>
                  </a:moveTo>
                  <a:lnTo>
                    <a:pt x="87" y="18"/>
                  </a:lnTo>
                  <a:lnTo>
                    <a:pt x="87" y="18"/>
                  </a:lnTo>
                  <a:lnTo>
                    <a:pt x="87" y="17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8"/>
                  </a:lnTo>
                  <a:close/>
                  <a:moveTo>
                    <a:pt x="74" y="92"/>
                  </a:moveTo>
                  <a:lnTo>
                    <a:pt x="74" y="92"/>
                  </a:lnTo>
                  <a:lnTo>
                    <a:pt x="74" y="93"/>
                  </a:lnTo>
                  <a:lnTo>
                    <a:pt x="74" y="92"/>
                  </a:lnTo>
                  <a:close/>
                  <a:moveTo>
                    <a:pt x="66" y="104"/>
                  </a:moveTo>
                  <a:lnTo>
                    <a:pt x="66" y="103"/>
                  </a:lnTo>
                  <a:lnTo>
                    <a:pt x="67" y="103"/>
                  </a:lnTo>
                  <a:lnTo>
                    <a:pt x="67" y="104"/>
                  </a:lnTo>
                  <a:lnTo>
                    <a:pt x="66" y="104"/>
                  </a:lnTo>
                  <a:lnTo>
                    <a:pt x="66" y="105"/>
                  </a:lnTo>
                  <a:lnTo>
                    <a:pt x="65" y="105"/>
                  </a:lnTo>
                  <a:lnTo>
                    <a:pt x="66" y="104"/>
                  </a:lnTo>
                  <a:close/>
                  <a:moveTo>
                    <a:pt x="42" y="45"/>
                  </a:moveTo>
                  <a:lnTo>
                    <a:pt x="42" y="44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2" y="46"/>
                  </a:lnTo>
                  <a:lnTo>
                    <a:pt x="42" y="45"/>
                  </a:lnTo>
                  <a:close/>
                  <a:moveTo>
                    <a:pt x="25" y="160"/>
                  </a:moveTo>
                  <a:lnTo>
                    <a:pt x="25" y="159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26" y="160"/>
                  </a:lnTo>
                  <a:lnTo>
                    <a:pt x="25" y="160"/>
                  </a:lnTo>
                  <a:close/>
                  <a:moveTo>
                    <a:pt x="107" y="104"/>
                  </a:moveTo>
                  <a:lnTo>
                    <a:pt x="106" y="104"/>
                  </a:lnTo>
                  <a:lnTo>
                    <a:pt x="106" y="105"/>
                  </a:lnTo>
                  <a:lnTo>
                    <a:pt x="105" y="105"/>
                  </a:lnTo>
                  <a:lnTo>
                    <a:pt x="106" y="103"/>
                  </a:lnTo>
                  <a:lnTo>
                    <a:pt x="107" y="103"/>
                  </a:lnTo>
                  <a:lnTo>
                    <a:pt x="107" y="1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7871">
              <a:extLst>
                <a:ext uri="{FF2B5EF4-FFF2-40B4-BE49-F238E27FC236}">
                  <a16:creationId xmlns:a16="http://schemas.microsoft.com/office/drawing/2014/main" id="{20508B9F-ABEC-B6E1-2F6F-579E4021D4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84813" y="987425"/>
              <a:ext cx="842963" cy="277813"/>
            </a:xfrm>
            <a:custGeom>
              <a:avLst/>
              <a:gdLst>
                <a:gd name="T0" fmla="*/ 464 w 531"/>
                <a:gd name="T1" fmla="*/ 40 h 175"/>
                <a:gd name="T2" fmla="*/ 446 w 531"/>
                <a:gd name="T3" fmla="*/ 64 h 175"/>
                <a:gd name="T4" fmla="*/ 433 w 531"/>
                <a:gd name="T5" fmla="*/ 36 h 175"/>
                <a:gd name="T6" fmla="*/ 446 w 531"/>
                <a:gd name="T7" fmla="*/ 27 h 175"/>
                <a:gd name="T8" fmla="*/ 438 w 531"/>
                <a:gd name="T9" fmla="*/ 11 h 175"/>
                <a:gd name="T10" fmla="*/ 12 w 531"/>
                <a:gd name="T11" fmla="*/ 14 h 175"/>
                <a:gd name="T12" fmla="*/ 9 w 531"/>
                <a:gd name="T13" fmla="*/ 47 h 175"/>
                <a:gd name="T14" fmla="*/ 30 w 531"/>
                <a:gd name="T15" fmla="*/ 64 h 175"/>
                <a:gd name="T16" fmla="*/ 60 w 531"/>
                <a:gd name="T17" fmla="*/ 59 h 175"/>
                <a:gd name="T18" fmla="*/ 79 w 531"/>
                <a:gd name="T19" fmla="*/ 53 h 175"/>
                <a:gd name="T20" fmla="*/ 93 w 531"/>
                <a:gd name="T21" fmla="*/ 54 h 175"/>
                <a:gd name="T22" fmla="*/ 118 w 531"/>
                <a:gd name="T23" fmla="*/ 48 h 175"/>
                <a:gd name="T24" fmla="*/ 143 w 531"/>
                <a:gd name="T25" fmla="*/ 57 h 175"/>
                <a:gd name="T26" fmla="*/ 164 w 531"/>
                <a:gd name="T27" fmla="*/ 54 h 175"/>
                <a:gd name="T28" fmla="*/ 199 w 531"/>
                <a:gd name="T29" fmla="*/ 65 h 175"/>
                <a:gd name="T30" fmla="*/ 209 w 531"/>
                <a:gd name="T31" fmla="*/ 59 h 175"/>
                <a:gd name="T32" fmla="*/ 217 w 531"/>
                <a:gd name="T33" fmla="*/ 60 h 175"/>
                <a:gd name="T34" fmla="*/ 241 w 531"/>
                <a:gd name="T35" fmla="*/ 50 h 175"/>
                <a:gd name="T36" fmla="*/ 251 w 531"/>
                <a:gd name="T37" fmla="*/ 56 h 175"/>
                <a:gd name="T38" fmla="*/ 254 w 531"/>
                <a:gd name="T39" fmla="*/ 33 h 175"/>
                <a:gd name="T40" fmla="*/ 260 w 531"/>
                <a:gd name="T41" fmla="*/ 48 h 175"/>
                <a:gd name="T42" fmla="*/ 279 w 531"/>
                <a:gd name="T43" fmla="*/ 28 h 175"/>
                <a:gd name="T44" fmla="*/ 281 w 531"/>
                <a:gd name="T45" fmla="*/ 39 h 175"/>
                <a:gd name="T46" fmla="*/ 293 w 531"/>
                <a:gd name="T47" fmla="*/ 54 h 175"/>
                <a:gd name="T48" fmla="*/ 274 w 531"/>
                <a:gd name="T49" fmla="*/ 69 h 175"/>
                <a:gd name="T50" fmla="*/ 285 w 531"/>
                <a:gd name="T51" fmla="*/ 69 h 175"/>
                <a:gd name="T52" fmla="*/ 297 w 531"/>
                <a:gd name="T53" fmla="*/ 67 h 175"/>
                <a:gd name="T54" fmla="*/ 309 w 531"/>
                <a:gd name="T55" fmla="*/ 77 h 175"/>
                <a:gd name="T56" fmla="*/ 317 w 531"/>
                <a:gd name="T57" fmla="*/ 50 h 175"/>
                <a:gd name="T58" fmla="*/ 342 w 531"/>
                <a:gd name="T59" fmla="*/ 52 h 175"/>
                <a:gd name="T60" fmla="*/ 365 w 531"/>
                <a:gd name="T61" fmla="*/ 56 h 175"/>
                <a:gd name="T62" fmla="*/ 330 w 531"/>
                <a:gd name="T63" fmla="*/ 78 h 175"/>
                <a:gd name="T64" fmla="*/ 295 w 531"/>
                <a:gd name="T65" fmla="*/ 118 h 175"/>
                <a:gd name="T66" fmla="*/ 296 w 531"/>
                <a:gd name="T67" fmla="*/ 144 h 175"/>
                <a:gd name="T68" fmla="*/ 327 w 531"/>
                <a:gd name="T69" fmla="*/ 138 h 175"/>
                <a:gd name="T70" fmla="*/ 337 w 531"/>
                <a:gd name="T71" fmla="*/ 121 h 175"/>
                <a:gd name="T72" fmla="*/ 340 w 531"/>
                <a:gd name="T73" fmla="*/ 113 h 175"/>
                <a:gd name="T74" fmla="*/ 359 w 531"/>
                <a:gd name="T75" fmla="*/ 82 h 175"/>
                <a:gd name="T76" fmla="*/ 372 w 531"/>
                <a:gd name="T77" fmla="*/ 85 h 175"/>
                <a:gd name="T78" fmla="*/ 384 w 531"/>
                <a:gd name="T79" fmla="*/ 76 h 175"/>
                <a:gd name="T80" fmla="*/ 391 w 531"/>
                <a:gd name="T81" fmla="*/ 71 h 175"/>
                <a:gd name="T82" fmla="*/ 408 w 531"/>
                <a:gd name="T83" fmla="*/ 33 h 175"/>
                <a:gd name="T84" fmla="*/ 426 w 531"/>
                <a:gd name="T85" fmla="*/ 42 h 175"/>
                <a:gd name="T86" fmla="*/ 434 w 531"/>
                <a:gd name="T87" fmla="*/ 78 h 175"/>
                <a:gd name="T88" fmla="*/ 426 w 531"/>
                <a:gd name="T89" fmla="*/ 102 h 175"/>
                <a:gd name="T90" fmla="*/ 421 w 531"/>
                <a:gd name="T91" fmla="*/ 151 h 175"/>
                <a:gd name="T92" fmla="*/ 448 w 531"/>
                <a:gd name="T93" fmla="*/ 120 h 175"/>
                <a:gd name="T94" fmla="*/ 465 w 531"/>
                <a:gd name="T95" fmla="*/ 112 h 175"/>
                <a:gd name="T96" fmla="*/ 458 w 531"/>
                <a:gd name="T97" fmla="*/ 140 h 175"/>
                <a:gd name="T98" fmla="*/ 472 w 531"/>
                <a:gd name="T99" fmla="*/ 161 h 175"/>
                <a:gd name="T100" fmla="*/ 499 w 531"/>
                <a:gd name="T101" fmla="*/ 160 h 175"/>
                <a:gd name="T102" fmla="*/ 510 w 531"/>
                <a:gd name="T103" fmla="*/ 131 h 175"/>
                <a:gd name="T104" fmla="*/ 513 w 531"/>
                <a:gd name="T105" fmla="*/ 115 h 175"/>
                <a:gd name="T106" fmla="*/ 525 w 531"/>
                <a:gd name="T107" fmla="*/ 84 h 175"/>
                <a:gd name="T108" fmla="*/ 527 w 531"/>
                <a:gd name="T109" fmla="*/ 58 h 175"/>
                <a:gd name="T110" fmla="*/ 490 w 531"/>
                <a:gd name="T111" fmla="*/ 85 h 175"/>
                <a:gd name="T112" fmla="*/ 482 w 531"/>
                <a:gd name="T113" fmla="*/ 66 h 175"/>
                <a:gd name="T114" fmla="*/ 483 w 531"/>
                <a:gd name="T115" fmla="*/ 52 h 175"/>
                <a:gd name="T116" fmla="*/ 496 w 531"/>
                <a:gd name="T117" fmla="*/ 28 h 175"/>
                <a:gd name="T118" fmla="*/ 502 w 531"/>
                <a:gd name="T119" fmla="*/ 1 h 175"/>
                <a:gd name="T120" fmla="*/ 224 w 531"/>
                <a:gd name="T121" fmla="*/ 50 h 175"/>
                <a:gd name="T122" fmla="*/ 286 w 531"/>
                <a:gd name="T123" fmla="*/ 31 h 175"/>
                <a:gd name="T124" fmla="*/ 324 w 531"/>
                <a:gd name="T125" fmla="*/ 11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1" h="175">
                  <a:moveTo>
                    <a:pt x="501" y="2"/>
                  </a:moveTo>
                  <a:lnTo>
                    <a:pt x="501" y="3"/>
                  </a:lnTo>
                  <a:lnTo>
                    <a:pt x="501" y="6"/>
                  </a:lnTo>
                  <a:lnTo>
                    <a:pt x="499" y="7"/>
                  </a:lnTo>
                  <a:lnTo>
                    <a:pt x="498" y="8"/>
                  </a:lnTo>
                  <a:lnTo>
                    <a:pt x="498" y="8"/>
                  </a:lnTo>
                  <a:lnTo>
                    <a:pt x="497" y="8"/>
                  </a:lnTo>
                  <a:lnTo>
                    <a:pt x="497" y="9"/>
                  </a:lnTo>
                  <a:lnTo>
                    <a:pt x="493" y="11"/>
                  </a:lnTo>
                  <a:lnTo>
                    <a:pt x="490" y="10"/>
                  </a:lnTo>
                  <a:lnTo>
                    <a:pt x="488" y="8"/>
                  </a:lnTo>
                  <a:lnTo>
                    <a:pt x="487" y="11"/>
                  </a:lnTo>
                  <a:lnTo>
                    <a:pt x="486" y="11"/>
                  </a:lnTo>
                  <a:lnTo>
                    <a:pt x="485" y="11"/>
                  </a:lnTo>
                  <a:lnTo>
                    <a:pt x="485" y="11"/>
                  </a:lnTo>
                  <a:lnTo>
                    <a:pt x="482" y="12"/>
                  </a:lnTo>
                  <a:lnTo>
                    <a:pt x="481" y="12"/>
                  </a:lnTo>
                  <a:lnTo>
                    <a:pt x="479" y="12"/>
                  </a:lnTo>
                  <a:lnTo>
                    <a:pt x="477" y="14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5" y="20"/>
                  </a:lnTo>
                  <a:lnTo>
                    <a:pt x="475" y="21"/>
                  </a:lnTo>
                  <a:lnTo>
                    <a:pt x="474" y="24"/>
                  </a:lnTo>
                  <a:lnTo>
                    <a:pt x="474" y="25"/>
                  </a:lnTo>
                  <a:lnTo>
                    <a:pt x="473" y="25"/>
                  </a:lnTo>
                  <a:lnTo>
                    <a:pt x="473" y="26"/>
                  </a:lnTo>
                  <a:lnTo>
                    <a:pt x="472" y="26"/>
                  </a:lnTo>
                  <a:lnTo>
                    <a:pt x="472" y="27"/>
                  </a:lnTo>
                  <a:lnTo>
                    <a:pt x="472" y="28"/>
                  </a:lnTo>
                  <a:lnTo>
                    <a:pt x="472" y="29"/>
                  </a:lnTo>
                  <a:lnTo>
                    <a:pt x="473" y="29"/>
                  </a:lnTo>
                  <a:lnTo>
                    <a:pt x="473" y="30"/>
                  </a:lnTo>
                  <a:lnTo>
                    <a:pt x="474" y="31"/>
                  </a:lnTo>
                  <a:lnTo>
                    <a:pt x="473" y="31"/>
                  </a:lnTo>
                  <a:lnTo>
                    <a:pt x="472" y="31"/>
                  </a:lnTo>
                  <a:lnTo>
                    <a:pt x="472" y="30"/>
                  </a:lnTo>
                  <a:lnTo>
                    <a:pt x="471" y="29"/>
                  </a:lnTo>
                  <a:lnTo>
                    <a:pt x="470" y="29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8" y="32"/>
                  </a:lnTo>
                  <a:lnTo>
                    <a:pt x="467" y="35"/>
                  </a:lnTo>
                  <a:lnTo>
                    <a:pt x="467" y="36"/>
                  </a:lnTo>
                  <a:lnTo>
                    <a:pt x="466" y="36"/>
                  </a:lnTo>
                  <a:lnTo>
                    <a:pt x="464" y="40"/>
                  </a:lnTo>
                  <a:lnTo>
                    <a:pt x="465" y="40"/>
                  </a:lnTo>
                  <a:lnTo>
                    <a:pt x="465" y="41"/>
                  </a:lnTo>
                  <a:lnTo>
                    <a:pt x="464" y="41"/>
                  </a:lnTo>
                  <a:lnTo>
                    <a:pt x="464" y="42"/>
                  </a:lnTo>
                  <a:lnTo>
                    <a:pt x="462" y="44"/>
                  </a:lnTo>
                  <a:lnTo>
                    <a:pt x="464" y="50"/>
                  </a:lnTo>
                  <a:lnTo>
                    <a:pt x="464" y="51"/>
                  </a:lnTo>
                  <a:lnTo>
                    <a:pt x="463" y="51"/>
                  </a:lnTo>
                  <a:lnTo>
                    <a:pt x="463" y="52"/>
                  </a:lnTo>
                  <a:lnTo>
                    <a:pt x="462" y="52"/>
                  </a:lnTo>
                  <a:lnTo>
                    <a:pt x="461" y="54"/>
                  </a:lnTo>
                  <a:lnTo>
                    <a:pt x="462" y="56"/>
                  </a:lnTo>
                  <a:lnTo>
                    <a:pt x="461" y="59"/>
                  </a:lnTo>
                  <a:lnTo>
                    <a:pt x="461" y="60"/>
                  </a:lnTo>
                  <a:lnTo>
                    <a:pt x="461" y="60"/>
                  </a:lnTo>
                  <a:lnTo>
                    <a:pt x="460" y="59"/>
                  </a:lnTo>
                  <a:lnTo>
                    <a:pt x="458" y="58"/>
                  </a:lnTo>
                  <a:lnTo>
                    <a:pt x="458" y="57"/>
                  </a:lnTo>
                  <a:lnTo>
                    <a:pt x="457" y="59"/>
                  </a:lnTo>
                  <a:lnTo>
                    <a:pt x="458" y="61"/>
                  </a:lnTo>
                  <a:lnTo>
                    <a:pt x="458" y="61"/>
                  </a:lnTo>
                  <a:lnTo>
                    <a:pt x="459" y="61"/>
                  </a:lnTo>
                  <a:lnTo>
                    <a:pt x="459" y="62"/>
                  </a:lnTo>
                  <a:lnTo>
                    <a:pt x="459" y="63"/>
                  </a:lnTo>
                  <a:lnTo>
                    <a:pt x="459" y="70"/>
                  </a:lnTo>
                  <a:lnTo>
                    <a:pt x="458" y="70"/>
                  </a:lnTo>
                  <a:lnTo>
                    <a:pt x="457" y="70"/>
                  </a:lnTo>
                  <a:lnTo>
                    <a:pt x="454" y="69"/>
                  </a:lnTo>
                  <a:lnTo>
                    <a:pt x="454" y="68"/>
                  </a:lnTo>
                  <a:lnTo>
                    <a:pt x="453" y="65"/>
                  </a:lnTo>
                  <a:lnTo>
                    <a:pt x="450" y="71"/>
                  </a:lnTo>
                  <a:lnTo>
                    <a:pt x="450" y="72"/>
                  </a:lnTo>
                  <a:lnTo>
                    <a:pt x="449" y="72"/>
                  </a:lnTo>
                  <a:lnTo>
                    <a:pt x="449" y="71"/>
                  </a:lnTo>
                  <a:lnTo>
                    <a:pt x="449" y="70"/>
                  </a:lnTo>
                  <a:lnTo>
                    <a:pt x="449" y="69"/>
                  </a:lnTo>
                  <a:lnTo>
                    <a:pt x="449" y="68"/>
                  </a:lnTo>
                  <a:lnTo>
                    <a:pt x="450" y="67"/>
                  </a:lnTo>
                  <a:lnTo>
                    <a:pt x="450" y="65"/>
                  </a:lnTo>
                  <a:lnTo>
                    <a:pt x="449" y="65"/>
                  </a:lnTo>
                  <a:lnTo>
                    <a:pt x="449" y="64"/>
                  </a:lnTo>
                  <a:lnTo>
                    <a:pt x="448" y="63"/>
                  </a:lnTo>
                  <a:lnTo>
                    <a:pt x="448" y="62"/>
                  </a:lnTo>
                  <a:lnTo>
                    <a:pt x="447" y="63"/>
                  </a:lnTo>
                  <a:lnTo>
                    <a:pt x="447" y="64"/>
                  </a:lnTo>
                  <a:lnTo>
                    <a:pt x="446" y="64"/>
                  </a:lnTo>
                  <a:lnTo>
                    <a:pt x="446" y="63"/>
                  </a:lnTo>
                  <a:lnTo>
                    <a:pt x="446" y="62"/>
                  </a:lnTo>
                  <a:lnTo>
                    <a:pt x="446" y="61"/>
                  </a:lnTo>
                  <a:lnTo>
                    <a:pt x="446" y="61"/>
                  </a:lnTo>
                  <a:lnTo>
                    <a:pt x="447" y="58"/>
                  </a:lnTo>
                  <a:lnTo>
                    <a:pt x="448" y="58"/>
                  </a:lnTo>
                  <a:lnTo>
                    <a:pt x="448" y="57"/>
                  </a:lnTo>
                  <a:lnTo>
                    <a:pt x="448" y="56"/>
                  </a:lnTo>
                  <a:lnTo>
                    <a:pt x="448" y="55"/>
                  </a:lnTo>
                  <a:lnTo>
                    <a:pt x="448" y="51"/>
                  </a:lnTo>
                  <a:lnTo>
                    <a:pt x="448" y="51"/>
                  </a:lnTo>
                  <a:lnTo>
                    <a:pt x="446" y="52"/>
                  </a:lnTo>
                  <a:lnTo>
                    <a:pt x="445" y="57"/>
                  </a:lnTo>
                  <a:lnTo>
                    <a:pt x="444" y="57"/>
                  </a:lnTo>
                  <a:lnTo>
                    <a:pt x="442" y="59"/>
                  </a:lnTo>
                  <a:lnTo>
                    <a:pt x="441" y="57"/>
                  </a:lnTo>
                  <a:lnTo>
                    <a:pt x="440" y="57"/>
                  </a:lnTo>
                  <a:lnTo>
                    <a:pt x="440" y="56"/>
                  </a:lnTo>
                  <a:lnTo>
                    <a:pt x="440" y="56"/>
                  </a:lnTo>
                  <a:lnTo>
                    <a:pt x="439" y="56"/>
                  </a:lnTo>
                  <a:lnTo>
                    <a:pt x="438" y="53"/>
                  </a:lnTo>
                  <a:lnTo>
                    <a:pt x="437" y="53"/>
                  </a:lnTo>
                  <a:lnTo>
                    <a:pt x="437" y="52"/>
                  </a:lnTo>
                  <a:lnTo>
                    <a:pt x="437" y="51"/>
                  </a:lnTo>
                  <a:lnTo>
                    <a:pt x="436" y="51"/>
                  </a:lnTo>
                  <a:lnTo>
                    <a:pt x="436" y="50"/>
                  </a:lnTo>
                  <a:lnTo>
                    <a:pt x="436" y="49"/>
                  </a:lnTo>
                  <a:lnTo>
                    <a:pt x="435" y="49"/>
                  </a:lnTo>
                  <a:lnTo>
                    <a:pt x="435" y="49"/>
                  </a:lnTo>
                  <a:lnTo>
                    <a:pt x="435" y="48"/>
                  </a:lnTo>
                  <a:lnTo>
                    <a:pt x="434" y="48"/>
                  </a:lnTo>
                  <a:lnTo>
                    <a:pt x="434" y="48"/>
                  </a:lnTo>
                  <a:lnTo>
                    <a:pt x="435" y="48"/>
                  </a:lnTo>
                  <a:lnTo>
                    <a:pt x="435" y="48"/>
                  </a:lnTo>
                  <a:lnTo>
                    <a:pt x="435" y="45"/>
                  </a:lnTo>
                  <a:lnTo>
                    <a:pt x="435" y="44"/>
                  </a:lnTo>
                  <a:lnTo>
                    <a:pt x="435" y="43"/>
                  </a:lnTo>
                  <a:lnTo>
                    <a:pt x="435" y="42"/>
                  </a:lnTo>
                  <a:lnTo>
                    <a:pt x="434" y="41"/>
                  </a:lnTo>
                  <a:lnTo>
                    <a:pt x="434" y="40"/>
                  </a:lnTo>
                  <a:lnTo>
                    <a:pt x="435" y="40"/>
                  </a:lnTo>
                  <a:lnTo>
                    <a:pt x="435" y="39"/>
                  </a:lnTo>
                  <a:lnTo>
                    <a:pt x="434" y="39"/>
                  </a:lnTo>
                  <a:lnTo>
                    <a:pt x="434" y="37"/>
                  </a:lnTo>
                  <a:lnTo>
                    <a:pt x="433" y="37"/>
                  </a:lnTo>
                  <a:lnTo>
                    <a:pt x="433" y="36"/>
                  </a:lnTo>
                  <a:lnTo>
                    <a:pt x="433" y="34"/>
                  </a:lnTo>
                  <a:lnTo>
                    <a:pt x="433" y="34"/>
                  </a:lnTo>
                  <a:lnTo>
                    <a:pt x="432" y="34"/>
                  </a:lnTo>
                  <a:lnTo>
                    <a:pt x="432" y="33"/>
                  </a:lnTo>
                  <a:lnTo>
                    <a:pt x="431" y="33"/>
                  </a:lnTo>
                  <a:lnTo>
                    <a:pt x="430" y="33"/>
                  </a:lnTo>
                  <a:lnTo>
                    <a:pt x="429" y="33"/>
                  </a:lnTo>
                  <a:lnTo>
                    <a:pt x="428" y="32"/>
                  </a:lnTo>
                  <a:lnTo>
                    <a:pt x="429" y="32"/>
                  </a:lnTo>
                  <a:lnTo>
                    <a:pt x="430" y="32"/>
                  </a:lnTo>
                  <a:lnTo>
                    <a:pt x="431" y="32"/>
                  </a:lnTo>
                  <a:lnTo>
                    <a:pt x="432" y="32"/>
                  </a:lnTo>
                  <a:lnTo>
                    <a:pt x="432" y="33"/>
                  </a:lnTo>
                  <a:lnTo>
                    <a:pt x="432" y="33"/>
                  </a:lnTo>
                  <a:lnTo>
                    <a:pt x="432" y="32"/>
                  </a:lnTo>
                  <a:lnTo>
                    <a:pt x="433" y="33"/>
                  </a:lnTo>
                  <a:lnTo>
                    <a:pt x="433" y="34"/>
                  </a:lnTo>
                  <a:lnTo>
                    <a:pt x="434" y="34"/>
                  </a:lnTo>
                  <a:lnTo>
                    <a:pt x="434" y="34"/>
                  </a:lnTo>
                  <a:lnTo>
                    <a:pt x="435" y="34"/>
                  </a:lnTo>
                  <a:lnTo>
                    <a:pt x="435" y="35"/>
                  </a:lnTo>
                  <a:lnTo>
                    <a:pt x="435" y="36"/>
                  </a:lnTo>
                  <a:lnTo>
                    <a:pt x="435" y="37"/>
                  </a:lnTo>
                  <a:lnTo>
                    <a:pt x="439" y="41"/>
                  </a:lnTo>
                  <a:lnTo>
                    <a:pt x="442" y="37"/>
                  </a:lnTo>
                  <a:lnTo>
                    <a:pt x="442" y="36"/>
                  </a:lnTo>
                  <a:lnTo>
                    <a:pt x="443" y="35"/>
                  </a:lnTo>
                  <a:lnTo>
                    <a:pt x="443" y="34"/>
                  </a:lnTo>
                  <a:lnTo>
                    <a:pt x="444" y="34"/>
                  </a:lnTo>
                  <a:lnTo>
                    <a:pt x="444" y="34"/>
                  </a:lnTo>
                  <a:lnTo>
                    <a:pt x="445" y="33"/>
                  </a:lnTo>
                  <a:lnTo>
                    <a:pt x="445" y="32"/>
                  </a:lnTo>
                  <a:lnTo>
                    <a:pt x="444" y="32"/>
                  </a:lnTo>
                  <a:lnTo>
                    <a:pt x="443" y="32"/>
                  </a:lnTo>
                  <a:lnTo>
                    <a:pt x="444" y="31"/>
                  </a:lnTo>
                  <a:lnTo>
                    <a:pt x="445" y="30"/>
                  </a:lnTo>
                  <a:lnTo>
                    <a:pt x="445" y="29"/>
                  </a:lnTo>
                  <a:lnTo>
                    <a:pt x="445" y="28"/>
                  </a:lnTo>
                  <a:lnTo>
                    <a:pt x="444" y="27"/>
                  </a:lnTo>
                  <a:lnTo>
                    <a:pt x="443" y="27"/>
                  </a:lnTo>
                  <a:lnTo>
                    <a:pt x="443" y="26"/>
                  </a:lnTo>
                  <a:lnTo>
                    <a:pt x="444" y="26"/>
                  </a:lnTo>
                  <a:lnTo>
                    <a:pt x="445" y="25"/>
                  </a:lnTo>
                  <a:lnTo>
                    <a:pt x="445" y="26"/>
                  </a:lnTo>
                  <a:lnTo>
                    <a:pt x="445" y="27"/>
                  </a:lnTo>
                  <a:lnTo>
                    <a:pt x="446" y="27"/>
                  </a:lnTo>
                  <a:lnTo>
                    <a:pt x="448" y="24"/>
                  </a:lnTo>
                  <a:lnTo>
                    <a:pt x="448" y="23"/>
                  </a:lnTo>
                  <a:lnTo>
                    <a:pt x="448" y="23"/>
                  </a:lnTo>
                  <a:lnTo>
                    <a:pt x="448" y="21"/>
                  </a:lnTo>
                  <a:lnTo>
                    <a:pt x="448" y="21"/>
                  </a:lnTo>
                  <a:lnTo>
                    <a:pt x="449" y="21"/>
                  </a:lnTo>
                  <a:lnTo>
                    <a:pt x="449" y="20"/>
                  </a:lnTo>
                  <a:lnTo>
                    <a:pt x="450" y="18"/>
                  </a:lnTo>
                  <a:lnTo>
                    <a:pt x="451" y="18"/>
                  </a:lnTo>
                  <a:lnTo>
                    <a:pt x="452" y="15"/>
                  </a:lnTo>
                  <a:lnTo>
                    <a:pt x="452" y="14"/>
                  </a:lnTo>
                  <a:lnTo>
                    <a:pt x="452" y="13"/>
                  </a:lnTo>
                  <a:lnTo>
                    <a:pt x="452" y="12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0"/>
                  </a:lnTo>
                  <a:lnTo>
                    <a:pt x="451" y="10"/>
                  </a:lnTo>
                  <a:lnTo>
                    <a:pt x="449" y="11"/>
                  </a:lnTo>
                  <a:lnTo>
                    <a:pt x="448" y="11"/>
                  </a:lnTo>
                  <a:lnTo>
                    <a:pt x="446" y="12"/>
                  </a:lnTo>
                  <a:lnTo>
                    <a:pt x="444" y="13"/>
                  </a:lnTo>
                  <a:lnTo>
                    <a:pt x="443" y="13"/>
                  </a:lnTo>
                  <a:lnTo>
                    <a:pt x="441" y="13"/>
                  </a:lnTo>
                  <a:lnTo>
                    <a:pt x="438" y="15"/>
                  </a:lnTo>
                  <a:lnTo>
                    <a:pt x="436" y="14"/>
                  </a:lnTo>
                  <a:lnTo>
                    <a:pt x="435" y="14"/>
                  </a:lnTo>
                  <a:lnTo>
                    <a:pt x="435" y="14"/>
                  </a:lnTo>
                  <a:lnTo>
                    <a:pt x="434" y="13"/>
                  </a:lnTo>
                  <a:lnTo>
                    <a:pt x="430" y="13"/>
                  </a:lnTo>
                  <a:lnTo>
                    <a:pt x="429" y="13"/>
                  </a:lnTo>
                  <a:lnTo>
                    <a:pt x="429" y="12"/>
                  </a:lnTo>
                  <a:lnTo>
                    <a:pt x="429" y="11"/>
                  </a:lnTo>
                  <a:lnTo>
                    <a:pt x="430" y="11"/>
                  </a:lnTo>
                  <a:lnTo>
                    <a:pt x="430" y="11"/>
                  </a:lnTo>
                  <a:lnTo>
                    <a:pt x="431" y="11"/>
                  </a:lnTo>
                  <a:lnTo>
                    <a:pt x="431" y="11"/>
                  </a:lnTo>
                  <a:lnTo>
                    <a:pt x="432" y="11"/>
                  </a:lnTo>
                  <a:lnTo>
                    <a:pt x="432" y="11"/>
                  </a:lnTo>
                  <a:lnTo>
                    <a:pt x="433" y="11"/>
                  </a:lnTo>
                  <a:lnTo>
                    <a:pt x="433" y="12"/>
                  </a:lnTo>
                  <a:lnTo>
                    <a:pt x="434" y="12"/>
                  </a:lnTo>
                  <a:lnTo>
                    <a:pt x="435" y="12"/>
                  </a:lnTo>
                  <a:lnTo>
                    <a:pt x="435" y="12"/>
                  </a:lnTo>
                  <a:lnTo>
                    <a:pt x="437" y="12"/>
                  </a:lnTo>
                  <a:lnTo>
                    <a:pt x="438" y="12"/>
                  </a:lnTo>
                  <a:lnTo>
                    <a:pt x="438" y="11"/>
                  </a:lnTo>
                  <a:lnTo>
                    <a:pt x="439" y="11"/>
                  </a:lnTo>
                  <a:lnTo>
                    <a:pt x="440" y="11"/>
                  </a:lnTo>
                  <a:lnTo>
                    <a:pt x="441" y="11"/>
                  </a:lnTo>
                  <a:lnTo>
                    <a:pt x="444" y="11"/>
                  </a:lnTo>
                  <a:lnTo>
                    <a:pt x="444" y="10"/>
                  </a:lnTo>
                  <a:lnTo>
                    <a:pt x="443" y="10"/>
                  </a:lnTo>
                  <a:lnTo>
                    <a:pt x="443" y="9"/>
                  </a:lnTo>
                  <a:lnTo>
                    <a:pt x="444" y="9"/>
                  </a:lnTo>
                  <a:lnTo>
                    <a:pt x="444" y="10"/>
                  </a:lnTo>
                  <a:lnTo>
                    <a:pt x="445" y="10"/>
                  </a:lnTo>
                  <a:lnTo>
                    <a:pt x="445" y="11"/>
                  </a:lnTo>
                  <a:lnTo>
                    <a:pt x="446" y="10"/>
                  </a:lnTo>
                  <a:lnTo>
                    <a:pt x="447" y="9"/>
                  </a:lnTo>
                  <a:lnTo>
                    <a:pt x="447" y="10"/>
                  </a:lnTo>
                  <a:lnTo>
                    <a:pt x="448" y="10"/>
                  </a:lnTo>
                  <a:lnTo>
                    <a:pt x="448" y="9"/>
                  </a:lnTo>
                  <a:lnTo>
                    <a:pt x="449" y="8"/>
                  </a:lnTo>
                  <a:lnTo>
                    <a:pt x="448" y="6"/>
                  </a:lnTo>
                  <a:lnTo>
                    <a:pt x="445" y="6"/>
                  </a:lnTo>
                  <a:lnTo>
                    <a:pt x="444" y="6"/>
                  </a:lnTo>
                  <a:lnTo>
                    <a:pt x="443" y="6"/>
                  </a:lnTo>
                  <a:lnTo>
                    <a:pt x="442" y="6"/>
                  </a:lnTo>
                  <a:lnTo>
                    <a:pt x="441" y="6"/>
                  </a:lnTo>
                  <a:lnTo>
                    <a:pt x="437" y="6"/>
                  </a:lnTo>
                  <a:lnTo>
                    <a:pt x="436" y="6"/>
                  </a:lnTo>
                  <a:lnTo>
                    <a:pt x="436" y="7"/>
                  </a:lnTo>
                  <a:lnTo>
                    <a:pt x="435" y="7"/>
                  </a:lnTo>
                  <a:lnTo>
                    <a:pt x="435" y="7"/>
                  </a:lnTo>
                  <a:lnTo>
                    <a:pt x="433" y="6"/>
                  </a:lnTo>
                  <a:lnTo>
                    <a:pt x="432" y="6"/>
                  </a:lnTo>
                  <a:lnTo>
                    <a:pt x="431" y="6"/>
                  </a:lnTo>
                  <a:lnTo>
                    <a:pt x="430" y="6"/>
                  </a:lnTo>
                  <a:lnTo>
                    <a:pt x="429" y="6"/>
                  </a:lnTo>
                  <a:lnTo>
                    <a:pt x="429" y="5"/>
                  </a:lnTo>
                  <a:lnTo>
                    <a:pt x="429" y="4"/>
                  </a:lnTo>
                  <a:lnTo>
                    <a:pt x="429" y="3"/>
                  </a:lnTo>
                  <a:lnTo>
                    <a:pt x="430" y="2"/>
                  </a:lnTo>
                  <a:lnTo>
                    <a:pt x="429" y="0"/>
                  </a:lnTo>
                  <a:lnTo>
                    <a:pt x="31" y="0"/>
                  </a:lnTo>
                  <a:lnTo>
                    <a:pt x="26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1" y="24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0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4" y="63"/>
                  </a:lnTo>
                  <a:lnTo>
                    <a:pt x="16" y="62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9" y="61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1" y="62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5" y="64"/>
                  </a:lnTo>
                  <a:lnTo>
                    <a:pt x="26" y="63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6" y="62"/>
                  </a:lnTo>
                  <a:lnTo>
                    <a:pt x="37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40" y="61"/>
                  </a:lnTo>
                  <a:lnTo>
                    <a:pt x="41" y="61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3" y="61"/>
                  </a:lnTo>
                  <a:lnTo>
                    <a:pt x="44" y="61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47" y="61"/>
                  </a:lnTo>
                  <a:lnTo>
                    <a:pt x="52" y="61"/>
                  </a:lnTo>
                  <a:lnTo>
                    <a:pt x="52" y="61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7" y="58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7" y="58"/>
                  </a:lnTo>
                  <a:lnTo>
                    <a:pt x="58" y="58"/>
                  </a:lnTo>
                  <a:lnTo>
                    <a:pt x="58" y="59"/>
                  </a:lnTo>
                  <a:lnTo>
                    <a:pt x="60" y="59"/>
                  </a:lnTo>
                  <a:lnTo>
                    <a:pt x="60" y="58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3" y="55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7"/>
                  </a:lnTo>
                  <a:lnTo>
                    <a:pt x="61" y="58"/>
                  </a:lnTo>
                  <a:lnTo>
                    <a:pt x="60" y="59"/>
                  </a:lnTo>
                  <a:lnTo>
                    <a:pt x="61" y="59"/>
                  </a:lnTo>
                  <a:lnTo>
                    <a:pt x="65" y="57"/>
                  </a:lnTo>
                  <a:lnTo>
                    <a:pt x="65" y="56"/>
                  </a:lnTo>
                  <a:lnTo>
                    <a:pt x="65" y="56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6" y="56"/>
                  </a:lnTo>
                  <a:lnTo>
                    <a:pt x="68" y="56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6" y="50"/>
                  </a:lnTo>
                  <a:lnTo>
                    <a:pt x="66" y="49"/>
                  </a:lnTo>
                  <a:lnTo>
                    <a:pt x="67" y="48"/>
                  </a:lnTo>
                  <a:lnTo>
                    <a:pt x="68" y="48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68" y="48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1"/>
                  </a:lnTo>
                  <a:lnTo>
                    <a:pt x="67" y="52"/>
                  </a:lnTo>
                  <a:lnTo>
                    <a:pt x="68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70" y="55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1" y="55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2" y="55"/>
                  </a:lnTo>
                  <a:lnTo>
                    <a:pt x="74" y="55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8" y="56"/>
                  </a:lnTo>
                  <a:lnTo>
                    <a:pt x="79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80" y="51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81" y="47"/>
                  </a:lnTo>
                  <a:lnTo>
                    <a:pt x="83" y="47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5" y="44"/>
                  </a:lnTo>
                  <a:lnTo>
                    <a:pt x="85" y="43"/>
                  </a:lnTo>
                  <a:lnTo>
                    <a:pt x="86" y="43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89" y="43"/>
                  </a:lnTo>
                  <a:lnTo>
                    <a:pt x="90" y="42"/>
                  </a:lnTo>
                  <a:lnTo>
                    <a:pt x="91" y="42"/>
                  </a:lnTo>
                  <a:lnTo>
                    <a:pt x="90" y="43"/>
                  </a:lnTo>
                  <a:lnTo>
                    <a:pt x="89" y="44"/>
                  </a:lnTo>
                  <a:lnTo>
                    <a:pt x="89" y="43"/>
                  </a:lnTo>
                  <a:lnTo>
                    <a:pt x="88" y="44"/>
                  </a:lnTo>
                  <a:lnTo>
                    <a:pt x="87" y="45"/>
                  </a:lnTo>
                  <a:lnTo>
                    <a:pt x="87" y="46"/>
                  </a:lnTo>
                  <a:lnTo>
                    <a:pt x="86" y="46"/>
                  </a:lnTo>
                  <a:lnTo>
                    <a:pt x="86" y="47"/>
                  </a:lnTo>
                  <a:lnTo>
                    <a:pt x="85" y="48"/>
                  </a:lnTo>
                  <a:lnTo>
                    <a:pt x="85" y="49"/>
                  </a:lnTo>
                  <a:lnTo>
                    <a:pt x="84" y="51"/>
                  </a:lnTo>
                  <a:lnTo>
                    <a:pt x="84" y="52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2" y="54"/>
                  </a:lnTo>
                  <a:lnTo>
                    <a:pt x="82" y="55"/>
                  </a:lnTo>
                  <a:lnTo>
                    <a:pt x="87" y="52"/>
                  </a:lnTo>
                  <a:lnTo>
                    <a:pt x="88" y="52"/>
                  </a:lnTo>
                  <a:lnTo>
                    <a:pt x="89" y="52"/>
                  </a:lnTo>
                  <a:lnTo>
                    <a:pt x="91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1" y="54"/>
                  </a:lnTo>
                  <a:lnTo>
                    <a:pt x="92" y="54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4" y="53"/>
                  </a:lnTo>
                  <a:lnTo>
                    <a:pt x="94" y="52"/>
                  </a:lnTo>
                  <a:lnTo>
                    <a:pt x="95" y="52"/>
                  </a:lnTo>
                  <a:lnTo>
                    <a:pt x="96" y="52"/>
                  </a:lnTo>
                  <a:lnTo>
                    <a:pt x="97" y="52"/>
                  </a:lnTo>
                  <a:lnTo>
                    <a:pt x="97" y="52"/>
                  </a:lnTo>
                  <a:lnTo>
                    <a:pt x="98" y="52"/>
                  </a:lnTo>
                  <a:lnTo>
                    <a:pt x="99" y="52"/>
                  </a:lnTo>
                  <a:lnTo>
                    <a:pt x="100" y="51"/>
                  </a:lnTo>
                  <a:lnTo>
                    <a:pt x="100" y="50"/>
                  </a:lnTo>
                  <a:lnTo>
                    <a:pt x="101" y="50"/>
                  </a:lnTo>
                  <a:lnTo>
                    <a:pt x="102" y="50"/>
                  </a:lnTo>
                  <a:lnTo>
                    <a:pt x="103" y="50"/>
                  </a:lnTo>
                  <a:lnTo>
                    <a:pt x="104" y="50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4" y="50"/>
                  </a:lnTo>
                  <a:lnTo>
                    <a:pt x="104" y="51"/>
                  </a:lnTo>
                  <a:lnTo>
                    <a:pt x="103" y="51"/>
                  </a:lnTo>
                  <a:lnTo>
                    <a:pt x="104" y="52"/>
                  </a:lnTo>
                  <a:lnTo>
                    <a:pt x="104" y="53"/>
                  </a:lnTo>
                  <a:lnTo>
                    <a:pt x="105" y="51"/>
                  </a:lnTo>
                  <a:lnTo>
                    <a:pt x="106" y="51"/>
                  </a:lnTo>
                  <a:lnTo>
                    <a:pt x="106" y="50"/>
                  </a:lnTo>
                  <a:lnTo>
                    <a:pt x="107" y="50"/>
                  </a:lnTo>
                  <a:lnTo>
                    <a:pt x="107" y="49"/>
                  </a:lnTo>
                  <a:lnTo>
                    <a:pt x="106" y="48"/>
                  </a:lnTo>
                  <a:lnTo>
                    <a:pt x="107" y="48"/>
                  </a:lnTo>
                  <a:lnTo>
                    <a:pt x="108" y="48"/>
                  </a:lnTo>
                  <a:lnTo>
                    <a:pt x="108" y="49"/>
                  </a:lnTo>
                  <a:lnTo>
                    <a:pt x="108" y="50"/>
                  </a:lnTo>
                  <a:lnTo>
                    <a:pt x="108" y="51"/>
                  </a:lnTo>
                  <a:lnTo>
                    <a:pt x="109" y="51"/>
                  </a:lnTo>
                  <a:lnTo>
                    <a:pt x="110" y="51"/>
                  </a:lnTo>
                  <a:lnTo>
                    <a:pt x="110" y="52"/>
                  </a:lnTo>
                  <a:lnTo>
                    <a:pt x="113" y="52"/>
                  </a:lnTo>
                  <a:lnTo>
                    <a:pt x="113" y="53"/>
                  </a:lnTo>
                  <a:lnTo>
                    <a:pt x="113" y="54"/>
                  </a:lnTo>
                  <a:lnTo>
                    <a:pt x="113" y="55"/>
                  </a:lnTo>
                  <a:lnTo>
                    <a:pt x="115" y="54"/>
                  </a:lnTo>
                  <a:lnTo>
                    <a:pt x="116" y="53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7" y="48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18" y="50"/>
                  </a:lnTo>
                  <a:lnTo>
                    <a:pt x="119" y="49"/>
                  </a:lnTo>
                  <a:lnTo>
                    <a:pt x="119" y="50"/>
                  </a:lnTo>
                  <a:lnTo>
                    <a:pt x="119" y="51"/>
                  </a:lnTo>
                  <a:lnTo>
                    <a:pt x="119" y="55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20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2" y="56"/>
                  </a:lnTo>
                  <a:lnTo>
                    <a:pt x="123" y="56"/>
                  </a:lnTo>
                  <a:lnTo>
                    <a:pt x="123" y="56"/>
                  </a:lnTo>
                  <a:lnTo>
                    <a:pt x="124" y="56"/>
                  </a:lnTo>
                  <a:lnTo>
                    <a:pt x="123" y="56"/>
                  </a:lnTo>
                  <a:lnTo>
                    <a:pt x="125" y="57"/>
                  </a:lnTo>
                  <a:lnTo>
                    <a:pt x="125" y="56"/>
                  </a:lnTo>
                  <a:lnTo>
                    <a:pt x="126" y="56"/>
                  </a:lnTo>
                  <a:lnTo>
                    <a:pt x="125" y="57"/>
                  </a:lnTo>
                  <a:lnTo>
                    <a:pt x="126" y="57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8" y="57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6"/>
                  </a:lnTo>
                  <a:lnTo>
                    <a:pt x="130" y="56"/>
                  </a:lnTo>
                  <a:lnTo>
                    <a:pt x="130" y="55"/>
                  </a:lnTo>
                  <a:lnTo>
                    <a:pt x="131" y="55"/>
                  </a:lnTo>
                  <a:lnTo>
                    <a:pt x="131" y="54"/>
                  </a:lnTo>
                  <a:lnTo>
                    <a:pt x="131" y="54"/>
                  </a:lnTo>
                  <a:lnTo>
                    <a:pt x="131" y="55"/>
                  </a:lnTo>
                  <a:lnTo>
                    <a:pt x="132" y="55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3" y="57"/>
                  </a:lnTo>
                  <a:lnTo>
                    <a:pt x="135" y="57"/>
                  </a:lnTo>
                  <a:lnTo>
                    <a:pt x="138" y="60"/>
                  </a:lnTo>
                  <a:lnTo>
                    <a:pt x="139" y="59"/>
                  </a:lnTo>
                  <a:lnTo>
                    <a:pt x="141" y="59"/>
                  </a:lnTo>
                  <a:lnTo>
                    <a:pt x="142" y="59"/>
                  </a:lnTo>
                  <a:lnTo>
                    <a:pt x="142" y="59"/>
                  </a:lnTo>
                  <a:lnTo>
                    <a:pt x="142" y="58"/>
                  </a:lnTo>
                  <a:lnTo>
                    <a:pt x="143" y="58"/>
                  </a:lnTo>
                  <a:lnTo>
                    <a:pt x="143" y="57"/>
                  </a:lnTo>
                  <a:lnTo>
                    <a:pt x="144" y="57"/>
                  </a:lnTo>
                  <a:lnTo>
                    <a:pt x="144" y="56"/>
                  </a:lnTo>
                  <a:lnTo>
                    <a:pt x="144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5" y="56"/>
                  </a:lnTo>
                  <a:lnTo>
                    <a:pt x="145" y="57"/>
                  </a:lnTo>
                  <a:lnTo>
                    <a:pt x="148" y="57"/>
                  </a:lnTo>
                  <a:lnTo>
                    <a:pt x="149" y="57"/>
                  </a:lnTo>
                  <a:lnTo>
                    <a:pt x="149" y="58"/>
                  </a:lnTo>
                  <a:lnTo>
                    <a:pt x="150" y="57"/>
                  </a:lnTo>
                  <a:lnTo>
                    <a:pt x="150" y="58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3" y="57"/>
                  </a:lnTo>
                  <a:lnTo>
                    <a:pt x="154" y="57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8" y="58"/>
                  </a:lnTo>
                  <a:lnTo>
                    <a:pt x="160" y="56"/>
                  </a:lnTo>
                  <a:lnTo>
                    <a:pt x="163" y="56"/>
                  </a:lnTo>
                  <a:lnTo>
                    <a:pt x="163" y="55"/>
                  </a:lnTo>
                  <a:lnTo>
                    <a:pt x="164" y="51"/>
                  </a:lnTo>
                  <a:lnTo>
                    <a:pt x="164" y="51"/>
                  </a:lnTo>
                  <a:lnTo>
                    <a:pt x="164" y="50"/>
                  </a:lnTo>
                  <a:lnTo>
                    <a:pt x="164" y="49"/>
                  </a:lnTo>
                  <a:lnTo>
                    <a:pt x="164" y="48"/>
                  </a:lnTo>
                  <a:lnTo>
                    <a:pt x="164" y="48"/>
                  </a:lnTo>
                  <a:lnTo>
                    <a:pt x="165" y="48"/>
                  </a:lnTo>
                  <a:lnTo>
                    <a:pt x="165" y="47"/>
                  </a:lnTo>
                  <a:lnTo>
                    <a:pt x="164" y="46"/>
                  </a:lnTo>
                  <a:lnTo>
                    <a:pt x="164" y="45"/>
                  </a:lnTo>
                  <a:lnTo>
                    <a:pt x="164" y="44"/>
                  </a:lnTo>
                  <a:lnTo>
                    <a:pt x="164" y="43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5" y="43"/>
                  </a:lnTo>
                  <a:lnTo>
                    <a:pt x="164" y="44"/>
                  </a:lnTo>
                  <a:lnTo>
                    <a:pt x="165" y="44"/>
                  </a:lnTo>
                  <a:lnTo>
                    <a:pt x="165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3" y="56"/>
                  </a:lnTo>
                  <a:lnTo>
                    <a:pt x="163" y="58"/>
                  </a:lnTo>
                  <a:lnTo>
                    <a:pt x="162" y="61"/>
                  </a:lnTo>
                  <a:lnTo>
                    <a:pt x="162" y="62"/>
                  </a:lnTo>
                  <a:lnTo>
                    <a:pt x="168" y="61"/>
                  </a:lnTo>
                  <a:lnTo>
                    <a:pt x="168" y="61"/>
                  </a:lnTo>
                  <a:lnTo>
                    <a:pt x="169" y="61"/>
                  </a:lnTo>
                  <a:lnTo>
                    <a:pt x="169" y="61"/>
                  </a:lnTo>
                  <a:lnTo>
                    <a:pt x="170" y="61"/>
                  </a:lnTo>
                  <a:lnTo>
                    <a:pt x="172" y="61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5" y="58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5"/>
                  </a:lnTo>
                  <a:lnTo>
                    <a:pt x="174" y="54"/>
                  </a:lnTo>
                  <a:lnTo>
                    <a:pt x="175" y="54"/>
                  </a:lnTo>
                  <a:lnTo>
                    <a:pt x="175" y="55"/>
                  </a:lnTo>
                  <a:lnTo>
                    <a:pt x="175" y="56"/>
                  </a:lnTo>
                  <a:lnTo>
                    <a:pt x="175" y="56"/>
                  </a:lnTo>
                  <a:lnTo>
                    <a:pt x="175" y="57"/>
                  </a:lnTo>
                  <a:lnTo>
                    <a:pt x="176" y="57"/>
                  </a:lnTo>
                  <a:lnTo>
                    <a:pt x="177" y="56"/>
                  </a:lnTo>
                  <a:lnTo>
                    <a:pt x="178" y="64"/>
                  </a:lnTo>
                  <a:lnTo>
                    <a:pt x="180" y="64"/>
                  </a:lnTo>
                  <a:lnTo>
                    <a:pt x="183" y="64"/>
                  </a:lnTo>
                  <a:lnTo>
                    <a:pt x="184" y="64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2"/>
                  </a:lnTo>
                  <a:lnTo>
                    <a:pt x="187" y="62"/>
                  </a:lnTo>
                  <a:lnTo>
                    <a:pt x="187" y="61"/>
                  </a:lnTo>
                  <a:lnTo>
                    <a:pt x="193" y="64"/>
                  </a:lnTo>
                  <a:lnTo>
                    <a:pt x="194" y="65"/>
                  </a:lnTo>
                  <a:lnTo>
                    <a:pt x="195" y="65"/>
                  </a:lnTo>
                  <a:lnTo>
                    <a:pt x="196" y="66"/>
                  </a:lnTo>
                  <a:lnTo>
                    <a:pt x="198" y="67"/>
                  </a:lnTo>
                  <a:lnTo>
                    <a:pt x="199" y="66"/>
                  </a:lnTo>
                  <a:lnTo>
                    <a:pt x="199" y="65"/>
                  </a:lnTo>
                  <a:lnTo>
                    <a:pt x="200" y="65"/>
                  </a:lnTo>
                  <a:lnTo>
                    <a:pt x="200" y="66"/>
                  </a:lnTo>
                  <a:lnTo>
                    <a:pt x="200" y="67"/>
                  </a:lnTo>
                  <a:lnTo>
                    <a:pt x="201" y="69"/>
                  </a:lnTo>
                  <a:lnTo>
                    <a:pt x="201" y="68"/>
                  </a:lnTo>
                  <a:lnTo>
                    <a:pt x="202" y="68"/>
                  </a:lnTo>
                  <a:lnTo>
                    <a:pt x="203" y="67"/>
                  </a:lnTo>
                  <a:lnTo>
                    <a:pt x="202" y="67"/>
                  </a:lnTo>
                  <a:lnTo>
                    <a:pt x="202" y="66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4" y="65"/>
                  </a:lnTo>
                  <a:lnTo>
                    <a:pt x="204" y="64"/>
                  </a:lnTo>
                  <a:lnTo>
                    <a:pt x="204" y="63"/>
                  </a:lnTo>
                  <a:lnTo>
                    <a:pt x="205" y="64"/>
                  </a:lnTo>
                  <a:lnTo>
                    <a:pt x="205" y="65"/>
                  </a:lnTo>
                  <a:lnTo>
                    <a:pt x="204" y="66"/>
                  </a:lnTo>
                  <a:lnTo>
                    <a:pt x="203" y="67"/>
                  </a:lnTo>
                  <a:lnTo>
                    <a:pt x="203" y="68"/>
                  </a:lnTo>
                  <a:lnTo>
                    <a:pt x="204" y="68"/>
                  </a:lnTo>
                  <a:lnTo>
                    <a:pt x="204" y="69"/>
                  </a:lnTo>
                  <a:lnTo>
                    <a:pt x="205" y="69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8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6"/>
                  </a:lnTo>
                  <a:lnTo>
                    <a:pt x="210" y="66"/>
                  </a:lnTo>
                  <a:lnTo>
                    <a:pt x="209" y="65"/>
                  </a:lnTo>
                  <a:lnTo>
                    <a:pt x="210" y="65"/>
                  </a:lnTo>
                  <a:lnTo>
                    <a:pt x="210" y="65"/>
                  </a:lnTo>
                  <a:lnTo>
                    <a:pt x="211" y="64"/>
                  </a:lnTo>
                  <a:lnTo>
                    <a:pt x="210" y="64"/>
                  </a:lnTo>
                  <a:lnTo>
                    <a:pt x="210" y="63"/>
                  </a:lnTo>
                  <a:lnTo>
                    <a:pt x="210" y="63"/>
                  </a:lnTo>
                  <a:lnTo>
                    <a:pt x="210" y="62"/>
                  </a:lnTo>
                  <a:lnTo>
                    <a:pt x="209" y="62"/>
                  </a:lnTo>
                  <a:lnTo>
                    <a:pt x="209" y="61"/>
                  </a:lnTo>
                  <a:lnTo>
                    <a:pt x="209" y="61"/>
                  </a:lnTo>
                  <a:lnTo>
                    <a:pt x="208" y="61"/>
                  </a:lnTo>
                  <a:lnTo>
                    <a:pt x="208" y="60"/>
                  </a:lnTo>
                  <a:lnTo>
                    <a:pt x="209" y="60"/>
                  </a:lnTo>
                  <a:lnTo>
                    <a:pt x="209" y="59"/>
                  </a:lnTo>
                  <a:lnTo>
                    <a:pt x="208" y="59"/>
                  </a:lnTo>
                  <a:lnTo>
                    <a:pt x="207" y="58"/>
                  </a:lnTo>
                  <a:lnTo>
                    <a:pt x="207" y="57"/>
                  </a:lnTo>
                  <a:lnTo>
                    <a:pt x="208" y="58"/>
                  </a:lnTo>
                  <a:lnTo>
                    <a:pt x="209" y="58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1"/>
                  </a:lnTo>
                  <a:lnTo>
                    <a:pt x="209" y="61"/>
                  </a:lnTo>
                  <a:lnTo>
                    <a:pt x="210" y="61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210" y="63"/>
                  </a:lnTo>
                  <a:lnTo>
                    <a:pt x="211" y="63"/>
                  </a:lnTo>
                  <a:lnTo>
                    <a:pt x="212" y="63"/>
                  </a:lnTo>
                  <a:lnTo>
                    <a:pt x="213" y="63"/>
                  </a:lnTo>
                  <a:lnTo>
                    <a:pt x="214" y="63"/>
                  </a:lnTo>
                  <a:lnTo>
                    <a:pt x="216" y="62"/>
                  </a:lnTo>
                  <a:lnTo>
                    <a:pt x="216" y="61"/>
                  </a:lnTo>
                  <a:lnTo>
                    <a:pt x="216" y="61"/>
                  </a:lnTo>
                  <a:lnTo>
                    <a:pt x="215" y="61"/>
                  </a:lnTo>
                  <a:lnTo>
                    <a:pt x="215" y="60"/>
                  </a:lnTo>
                  <a:lnTo>
                    <a:pt x="214" y="60"/>
                  </a:lnTo>
                  <a:lnTo>
                    <a:pt x="213" y="60"/>
                  </a:lnTo>
                  <a:lnTo>
                    <a:pt x="212" y="60"/>
                  </a:lnTo>
                  <a:lnTo>
                    <a:pt x="211" y="60"/>
                  </a:lnTo>
                  <a:lnTo>
                    <a:pt x="211" y="59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11" y="56"/>
                  </a:lnTo>
                  <a:lnTo>
                    <a:pt x="211" y="56"/>
                  </a:lnTo>
                  <a:lnTo>
                    <a:pt x="211" y="57"/>
                  </a:lnTo>
                  <a:lnTo>
                    <a:pt x="212" y="57"/>
                  </a:lnTo>
                  <a:lnTo>
                    <a:pt x="212" y="58"/>
                  </a:lnTo>
                  <a:lnTo>
                    <a:pt x="212" y="59"/>
                  </a:lnTo>
                  <a:lnTo>
                    <a:pt x="213" y="58"/>
                  </a:lnTo>
                  <a:lnTo>
                    <a:pt x="213" y="59"/>
                  </a:lnTo>
                  <a:lnTo>
                    <a:pt x="214" y="59"/>
                  </a:lnTo>
                  <a:lnTo>
                    <a:pt x="214" y="58"/>
                  </a:lnTo>
                  <a:lnTo>
                    <a:pt x="214" y="57"/>
                  </a:lnTo>
                  <a:lnTo>
                    <a:pt x="215" y="57"/>
                  </a:lnTo>
                  <a:lnTo>
                    <a:pt x="215" y="59"/>
                  </a:lnTo>
                  <a:lnTo>
                    <a:pt x="215" y="60"/>
                  </a:lnTo>
                  <a:lnTo>
                    <a:pt x="216" y="60"/>
                  </a:lnTo>
                  <a:lnTo>
                    <a:pt x="217" y="60"/>
                  </a:lnTo>
                  <a:lnTo>
                    <a:pt x="218" y="60"/>
                  </a:lnTo>
                  <a:lnTo>
                    <a:pt x="218" y="59"/>
                  </a:lnTo>
                  <a:lnTo>
                    <a:pt x="218" y="58"/>
                  </a:lnTo>
                  <a:lnTo>
                    <a:pt x="219" y="58"/>
                  </a:lnTo>
                  <a:lnTo>
                    <a:pt x="219" y="59"/>
                  </a:lnTo>
                  <a:lnTo>
                    <a:pt x="219" y="60"/>
                  </a:lnTo>
                  <a:lnTo>
                    <a:pt x="221" y="59"/>
                  </a:lnTo>
                  <a:lnTo>
                    <a:pt x="225" y="60"/>
                  </a:lnTo>
                  <a:lnTo>
                    <a:pt x="225" y="59"/>
                  </a:lnTo>
                  <a:lnTo>
                    <a:pt x="226" y="60"/>
                  </a:lnTo>
                  <a:lnTo>
                    <a:pt x="226" y="59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6" y="56"/>
                  </a:lnTo>
                  <a:lnTo>
                    <a:pt x="227" y="56"/>
                  </a:lnTo>
                  <a:lnTo>
                    <a:pt x="226" y="57"/>
                  </a:lnTo>
                  <a:lnTo>
                    <a:pt x="227" y="57"/>
                  </a:lnTo>
                  <a:lnTo>
                    <a:pt x="227" y="58"/>
                  </a:lnTo>
                  <a:lnTo>
                    <a:pt x="226" y="59"/>
                  </a:lnTo>
                  <a:lnTo>
                    <a:pt x="227" y="59"/>
                  </a:lnTo>
                  <a:lnTo>
                    <a:pt x="227" y="60"/>
                  </a:lnTo>
                  <a:lnTo>
                    <a:pt x="228" y="60"/>
                  </a:lnTo>
                  <a:lnTo>
                    <a:pt x="229" y="60"/>
                  </a:lnTo>
                  <a:lnTo>
                    <a:pt x="235" y="61"/>
                  </a:lnTo>
                  <a:lnTo>
                    <a:pt x="235" y="60"/>
                  </a:lnTo>
                  <a:lnTo>
                    <a:pt x="236" y="60"/>
                  </a:lnTo>
                  <a:lnTo>
                    <a:pt x="235" y="61"/>
                  </a:lnTo>
                  <a:lnTo>
                    <a:pt x="236" y="61"/>
                  </a:lnTo>
                  <a:lnTo>
                    <a:pt x="237" y="61"/>
                  </a:lnTo>
                  <a:lnTo>
                    <a:pt x="237" y="61"/>
                  </a:lnTo>
                  <a:lnTo>
                    <a:pt x="239" y="60"/>
                  </a:lnTo>
                  <a:lnTo>
                    <a:pt x="239" y="59"/>
                  </a:lnTo>
                  <a:lnTo>
                    <a:pt x="240" y="59"/>
                  </a:lnTo>
                  <a:lnTo>
                    <a:pt x="239" y="58"/>
                  </a:lnTo>
                  <a:lnTo>
                    <a:pt x="240" y="58"/>
                  </a:lnTo>
                  <a:lnTo>
                    <a:pt x="241" y="58"/>
                  </a:lnTo>
                  <a:lnTo>
                    <a:pt x="241" y="57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41" y="55"/>
                  </a:lnTo>
                  <a:lnTo>
                    <a:pt x="241" y="54"/>
                  </a:lnTo>
                  <a:lnTo>
                    <a:pt x="242" y="54"/>
                  </a:lnTo>
                  <a:lnTo>
                    <a:pt x="241" y="53"/>
                  </a:lnTo>
                  <a:lnTo>
                    <a:pt x="241" y="52"/>
                  </a:lnTo>
                  <a:lnTo>
                    <a:pt x="241" y="51"/>
                  </a:lnTo>
                  <a:lnTo>
                    <a:pt x="241" y="50"/>
                  </a:lnTo>
                  <a:lnTo>
                    <a:pt x="240" y="50"/>
                  </a:lnTo>
                  <a:lnTo>
                    <a:pt x="240" y="49"/>
                  </a:lnTo>
                  <a:lnTo>
                    <a:pt x="241" y="49"/>
                  </a:lnTo>
                  <a:lnTo>
                    <a:pt x="242" y="48"/>
                  </a:lnTo>
                  <a:lnTo>
                    <a:pt x="241" y="48"/>
                  </a:lnTo>
                  <a:lnTo>
                    <a:pt x="241" y="48"/>
                  </a:lnTo>
                  <a:lnTo>
                    <a:pt x="241" y="47"/>
                  </a:lnTo>
                  <a:lnTo>
                    <a:pt x="241" y="46"/>
                  </a:lnTo>
                  <a:lnTo>
                    <a:pt x="241" y="45"/>
                  </a:lnTo>
                  <a:lnTo>
                    <a:pt x="241" y="44"/>
                  </a:lnTo>
                  <a:lnTo>
                    <a:pt x="241" y="43"/>
                  </a:lnTo>
                  <a:lnTo>
                    <a:pt x="241" y="42"/>
                  </a:lnTo>
                  <a:lnTo>
                    <a:pt x="241" y="41"/>
                  </a:lnTo>
                  <a:lnTo>
                    <a:pt x="242" y="40"/>
                  </a:lnTo>
                  <a:lnTo>
                    <a:pt x="241" y="40"/>
                  </a:lnTo>
                  <a:lnTo>
                    <a:pt x="241" y="39"/>
                  </a:lnTo>
                  <a:lnTo>
                    <a:pt x="242" y="39"/>
                  </a:lnTo>
                  <a:lnTo>
                    <a:pt x="242" y="40"/>
                  </a:lnTo>
                  <a:lnTo>
                    <a:pt x="242" y="41"/>
                  </a:lnTo>
                  <a:lnTo>
                    <a:pt x="242" y="42"/>
                  </a:lnTo>
                  <a:lnTo>
                    <a:pt x="242" y="43"/>
                  </a:lnTo>
                  <a:lnTo>
                    <a:pt x="242" y="44"/>
                  </a:lnTo>
                  <a:lnTo>
                    <a:pt x="242" y="45"/>
                  </a:lnTo>
                  <a:lnTo>
                    <a:pt x="242" y="47"/>
                  </a:lnTo>
                  <a:lnTo>
                    <a:pt x="242" y="48"/>
                  </a:lnTo>
                  <a:lnTo>
                    <a:pt x="242" y="48"/>
                  </a:lnTo>
                  <a:lnTo>
                    <a:pt x="243" y="49"/>
                  </a:lnTo>
                  <a:lnTo>
                    <a:pt x="244" y="49"/>
                  </a:lnTo>
                  <a:lnTo>
                    <a:pt x="244" y="50"/>
                  </a:lnTo>
                  <a:lnTo>
                    <a:pt x="243" y="50"/>
                  </a:lnTo>
                  <a:lnTo>
                    <a:pt x="243" y="56"/>
                  </a:lnTo>
                  <a:lnTo>
                    <a:pt x="244" y="59"/>
                  </a:lnTo>
                  <a:lnTo>
                    <a:pt x="244" y="58"/>
                  </a:lnTo>
                  <a:lnTo>
                    <a:pt x="245" y="58"/>
                  </a:lnTo>
                  <a:lnTo>
                    <a:pt x="246" y="58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8" y="57"/>
                  </a:lnTo>
                  <a:lnTo>
                    <a:pt x="248" y="56"/>
                  </a:lnTo>
                  <a:lnTo>
                    <a:pt x="249" y="57"/>
                  </a:lnTo>
                  <a:lnTo>
                    <a:pt x="250" y="56"/>
                  </a:lnTo>
                  <a:lnTo>
                    <a:pt x="250" y="56"/>
                  </a:lnTo>
                  <a:lnTo>
                    <a:pt x="250" y="55"/>
                  </a:lnTo>
                  <a:lnTo>
                    <a:pt x="250" y="55"/>
                  </a:lnTo>
                  <a:lnTo>
                    <a:pt x="250" y="56"/>
                  </a:lnTo>
                  <a:lnTo>
                    <a:pt x="251" y="56"/>
                  </a:lnTo>
                  <a:lnTo>
                    <a:pt x="251" y="56"/>
                  </a:lnTo>
                  <a:lnTo>
                    <a:pt x="253" y="56"/>
                  </a:lnTo>
                  <a:lnTo>
                    <a:pt x="253" y="56"/>
                  </a:lnTo>
                  <a:lnTo>
                    <a:pt x="253" y="56"/>
                  </a:lnTo>
                  <a:lnTo>
                    <a:pt x="253" y="55"/>
                  </a:lnTo>
                  <a:lnTo>
                    <a:pt x="253" y="55"/>
                  </a:lnTo>
                  <a:lnTo>
                    <a:pt x="254" y="55"/>
                  </a:lnTo>
                  <a:lnTo>
                    <a:pt x="254" y="54"/>
                  </a:lnTo>
                  <a:lnTo>
                    <a:pt x="253" y="54"/>
                  </a:lnTo>
                  <a:lnTo>
                    <a:pt x="253" y="53"/>
                  </a:lnTo>
                  <a:lnTo>
                    <a:pt x="253" y="53"/>
                  </a:lnTo>
                  <a:lnTo>
                    <a:pt x="252" y="53"/>
                  </a:lnTo>
                  <a:lnTo>
                    <a:pt x="252" y="52"/>
                  </a:lnTo>
                  <a:lnTo>
                    <a:pt x="253" y="52"/>
                  </a:lnTo>
                  <a:lnTo>
                    <a:pt x="253" y="52"/>
                  </a:lnTo>
                  <a:lnTo>
                    <a:pt x="254" y="52"/>
                  </a:lnTo>
                  <a:lnTo>
                    <a:pt x="254" y="51"/>
                  </a:lnTo>
                  <a:lnTo>
                    <a:pt x="254" y="50"/>
                  </a:lnTo>
                  <a:lnTo>
                    <a:pt x="254" y="49"/>
                  </a:lnTo>
                  <a:lnTo>
                    <a:pt x="253" y="49"/>
                  </a:lnTo>
                  <a:lnTo>
                    <a:pt x="253" y="48"/>
                  </a:lnTo>
                  <a:lnTo>
                    <a:pt x="254" y="48"/>
                  </a:lnTo>
                  <a:lnTo>
                    <a:pt x="254" y="48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4" y="46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6" y="45"/>
                  </a:lnTo>
                  <a:lnTo>
                    <a:pt x="256" y="44"/>
                  </a:lnTo>
                  <a:lnTo>
                    <a:pt x="256" y="42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39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7"/>
                  </a:lnTo>
                  <a:lnTo>
                    <a:pt x="254" y="36"/>
                  </a:lnTo>
                  <a:lnTo>
                    <a:pt x="254" y="35"/>
                  </a:lnTo>
                  <a:lnTo>
                    <a:pt x="254" y="34"/>
                  </a:lnTo>
                  <a:lnTo>
                    <a:pt x="253" y="34"/>
                  </a:lnTo>
                  <a:lnTo>
                    <a:pt x="253" y="34"/>
                  </a:lnTo>
                  <a:lnTo>
                    <a:pt x="253" y="33"/>
                  </a:lnTo>
                  <a:lnTo>
                    <a:pt x="253" y="32"/>
                  </a:lnTo>
                  <a:lnTo>
                    <a:pt x="254" y="32"/>
                  </a:lnTo>
                  <a:lnTo>
                    <a:pt x="254" y="33"/>
                  </a:lnTo>
                  <a:lnTo>
                    <a:pt x="254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5" y="34"/>
                  </a:lnTo>
                  <a:lnTo>
                    <a:pt x="255" y="35"/>
                  </a:lnTo>
                  <a:lnTo>
                    <a:pt x="256" y="35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6" y="37"/>
                  </a:lnTo>
                  <a:lnTo>
                    <a:pt x="256" y="38"/>
                  </a:lnTo>
                  <a:lnTo>
                    <a:pt x="256" y="39"/>
                  </a:lnTo>
                  <a:lnTo>
                    <a:pt x="257" y="40"/>
                  </a:lnTo>
                  <a:lnTo>
                    <a:pt x="256" y="40"/>
                  </a:lnTo>
                  <a:lnTo>
                    <a:pt x="256" y="41"/>
                  </a:lnTo>
                  <a:lnTo>
                    <a:pt x="257" y="41"/>
                  </a:lnTo>
                  <a:lnTo>
                    <a:pt x="256" y="42"/>
                  </a:lnTo>
                  <a:lnTo>
                    <a:pt x="257" y="42"/>
                  </a:lnTo>
                  <a:lnTo>
                    <a:pt x="257" y="43"/>
                  </a:lnTo>
                  <a:lnTo>
                    <a:pt x="258" y="44"/>
                  </a:lnTo>
                  <a:lnTo>
                    <a:pt x="259" y="44"/>
                  </a:lnTo>
                  <a:lnTo>
                    <a:pt x="260" y="43"/>
                  </a:lnTo>
                  <a:lnTo>
                    <a:pt x="260" y="42"/>
                  </a:lnTo>
                  <a:lnTo>
                    <a:pt x="261" y="42"/>
                  </a:lnTo>
                  <a:lnTo>
                    <a:pt x="261" y="41"/>
                  </a:lnTo>
                  <a:lnTo>
                    <a:pt x="262" y="41"/>
                  </a:lnTo>
                  <a:lnTo>
                    <a:pt x="262" y="40"/>
                  </a:lnTo>
                  <a:lnTo>
                    <a:pt x="261" y="40"/>
                  </a:lnTo>
                  <a:lnTo>
                    <a:pt x="261" y="39"/>
                  </a:lnTo>
                  <a:lnTo>
                    <a:pt x="262" y="39"/>
                  </a:lnTo>
                  <a:lnTo>
                    <a:pt x="262" y="40"/>
                  </a:lnTo>
                  <a:lnTo>
                    <a:pt x="263" y="40"/>
                  </a:lnTo>
                  <a:lnTo>
                    <a:pt x="263" y="39"/>
                  </a:lnTo>
                  <a:lnTo>
                    <a:pt x="263" y="39"/>
                  </a:lnTo>
                  <a:lnTo>
                    <a:pt x="264" y="38"/>
                  </a:lnTo>
                  <a:lnTo>
                    <a:pt x="264" y="39"/>
                  </a:lnTo>
                  <a:lnTo>
                    <a:pt x="263" y="39"/>
                  </a:lnTo>
                  <a:lnTo>
                    <a:pt x="263" y="40"/>
                  </a:lnTo>
                  <a:lnTo>
                    <a:pt x="262" y="41"/>
                  </a:lnTo>
                  <a:lnTo>
                    <a:pt x="261" y="43"/>
                  </a:lnTo>
                  <a:lnTo>
                    <a:pt x="260" y="44"/>
                  </a:lnTo>
                  <a:lnTo>
                    <a:pt x="260" y="45"/>
                  </a:lnTo>
                  <a:lnTo>
                    <a:pt x="259" y="45"/>
                  </a:lnTo>
                  <a:lnTo>
                    <a:pt x="258" y="45"/>
                  </a:lnTo>
                  <a:lnTo>
                    <a:pt x="257" y="47"/>
                  </a:lnTo>
                  <a:lnTo>
                    <a:pt x="259" y="48"/>
                  </a:lnTo>
                  <a:lnTo>
                    <a:pt x="260" y="48"/>
                  </a:lnTo>
                  <a:lnTo>
                    <a:pt x="261" y="47"/>
                  </a:lnTo>
                  <a:lnTo>
                    <a:pt x="261" y="48"/>
                  </a:lnTo>
                  <a:lnTo>
                    <a:pt x="260" y="48"/>
                  </a:lnTo>
                  <a:lnTo>
                    <a:pt x="260" y="48"/>
                  </a:lnTo>
                  <a:lnTo>
                    <a:pt x="259" y="49"/>
                  </a:lnTo>
                  <a:lnTo>
                    <a:pt x="260" y="50"/>
                  </a:lnTo>
                  <a:lnTo>
                    <a:pt x="263" y="49"/>
                  </a:lnTo>
                  <a:lnTo>
                    <a:pt x="263" y="49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5" y="46"/>
                  </a:lnTo>
                  <a:lnTo>
                    <a:pt x="266" y="46"/>
                  </a:lnTo>
                  <a:lnTo>
                    <a:pt x="267" y="45"/>
                  </a:lnTo>
                  <a:lnTo>
                    <a:pt x="266" y="44"/>
                  </a:lnTo>
                  <a:lnTo>
                    <a:pt x="266" y="43"/>
                  </a:lnTo>
                  <a:lnTo>
                    <a:pt x="267" y="43"/>
                  </a:lnTo>
                  <a:lnTo>
                    <a:pt x="269" y="43"/>
                  </a:lnTo>
                  <a:lnTo>
                    <a:pt x="269" y="42"/>
                  </a:lnTo>
                  <a:lnTo>
                    <a:pt x="270" y="43"/>
                  </a:lnTo>
                  <a:lnTo>
                    <a:pt x="270" y="42"/>
                  </a:lnTo>
                  <a:lnTo>
                    <a:pt x="271" y="42"/>
                  </a:lnTo>
                  <a:lnTo>
                    <a:pt x="272" y="42"/>
                  </a:lnTo>
                  <a:lnTo>
                    <a:pt x="273" y="42"/>
                  </a:lnTo>
                  <a:lnTo>
                    <a:pt x="274" y="42"/>
                  </a:lnTo>
                  <a:lnTo>
                    <a:pt x="275" y="42"/>
                  </a:lnTo>
                  <a:lnTo>
                    <a:pt x="276" y="41"/>
                  </a:lnTo>
                  <a:lnTo>
                    <a:pt x="277" y="40"/>
                  </a:lnTo>
                  <a:lnTo>
                    <a:pt x="277" y="39"/>
                  </a:lnTo>
                  <a:lnTo>
                    <a:pt x="276" y="39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7"/>
                  </a:lnTo>
                  <a:lnTo>
                    <a:pt x="276" y="37"/>
                  </a:lnTo>
                  <a:lnTo>
                    <a:pt x="276" y="38"/>
                  </a:lnTo>
                  <a:lnTo>
                    <a:pt x="277" y="38"/>
                  </a:lnTo>
                  <a:lnTo>
                    <a:pt x="278" y="36"/>
                  </a:lnTo>
                  <a:lnTo>
                    <a:pt x="277" y="36"/>
                  </a:lnTo>
                  <a:lnTo>
                    <a:pt x="277" y="35"/>
                  </a:lnTo>
                  <a:lnTo>
                    <a:pt x="278" y="34"/>
                  </a:lnTo>
                  <a:lnTo>
                    <a:pt x="278" y="34"/>
                  </a:lnTo>
                  <a:lnTo>
                    <a:pt x="279" y="34"/>
                  </a:lnTo>
                  <a:lnTo>
                    <a:pt x="279" y="31"/>
                  </a:lnTo>
                  <a:lnTo>
                    <a:pt x="279" y="30"/>
                  </a:lnTo>
                  <a:lnTo>
                    <a:pt x="280" y="30"/>
                  </a:lnTo>
                  <a:lnTo>
                    <a:pt x="280" y="28"/>
                  </a:lnTo>
                  <a:lnTo>
                    <a:pt x="279" y="28"/>
                  </a:lnTo>
                  <a:lnTo>
                    <a:pt x="280" y="27"/>
                  </a:lnTo>
                  <a:lnTo>
                    <a:pt x="281" y="27"/>
                  </a:lnTo>
                  <a:lnTo>
                    <a:pt x="281" y="26"/>
                  </a:lnTo>
                  <a:lnTo>
                    <a:pt x="282" y="26"/>
                  </a:lnTo>
                  <a:lnTo>
                    <a:pt x="282" y="25"/>
                  </a:lnTo>
                  <a:lnTo>
                    <a:pt x="282" y="24"/>
                  </a:lnTo>
                  <a:lnTo>
                    <a:pt x="283" y="25"/>
                  </a:lnTo>
                  <a:lnTo>
                    <a:pt x="284" y="25"/>
                  </a:lnTo>
                  <a:lnTo>
                    <a:pt x="285" y="25"/>
                  </a:lnTo>
                  <a:lnTo>
                    <a:pt x="285" y="24"/>
                  </a:lnTo>
                  <a:lnTo>
                    <a:pt x="285" y="23"/>
                  </a:lnTo>
                  <a:lnTo>
                    <a:pt x="285" y="22"/>
                  </a:lnTo>
                  <a:lnTo>
                    <a:pt x="285" y="21"/>
                  </a:lnTo>
                  <a:lnTo>
                    <a:pt x="284" y="21"/>
                  </a:lnTo>
                  <a:lnTo>
                    <a:pt x="284" y="21"/>
                  </a:lnTo>
                  <a:lnTo>
                    <a:pt x="284" y="20"/>
                  </a:lnTo>
                  <a:lnTo>
                    <a:pt x="283" y="19"/>
                  </a:lnTo>
                  <a:lnTo>
                    <a:pt x="284" y="19"/>
                  </a:lnTo>
                  <a:lnTo>
                    <a:pt x="284" y="20"/>
                  </a:lnTo>
                  <a:lnTo>
                    <a:pt x="285" y="21"/>
                  </a:lnTo>
                  <a:lnTo>
                    <a:pt x="285" y="21"/>
                  </a:lnTo>
                  <a:lnTo>
                    <a:pt x="286" y="21"/>
                  </a:lnTo>
                  <a:lnTo>
                    <a:pt x="286" y="22"/>
                  </a:lnTo>
                  <a:lnTo>
                    <a:pt x="287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6" y="26"/>
                  </a:lnTo>
                  <a:lnTo>
                    <a:pt x="285" y="26"/>
                  </a:lnTo>
                  <a:lnTo>
                    <a:pt x="284" y="26"/>
                  </a:lnTo>
                  <a:lnTo>
                    <a:pt x="283" y="26"/>
                  </a:lnTo>
                  <a:lnTo>
                    <a:pt x="283" y="27"/>
                  </a:lnTo>
                  <a:lnTo>
                    <a:pt x="282" y="27"/>
                  </a:lnTo>
                  <a:lnTo>
                    <a:pt x="282" y="28"/>
                  </a:lnTo>
                  <a:lnTo>
                    <a:pt x="285" y="31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5" y="31"/>
                  </a:lnTo>
                  <a:lnTo>
                    <a:pt x="284" y="32"/>
                  </a:lnTo>
                  <a:lnTo>
                    <a:pt x="283" y="32"/>
                  </a:lnTo>
                  <a:lnTo>
                    <a:pt x="281" y="34"/>
                  </a:lnTo>
                  <a:lnTo>
                    <a:pt x="280" y="35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1" y="38"/>
                  </a:lnTo>
                  <a:lnTo>
                    <a:pt x="282" y="38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81" y="41"/>
                  </a:lnTo>
                  <a:lnTo>
                    <a:pt x="282" y="40"/>
                  </a:lnTo>
                  <a:lnTo>
                    <a:pt x="282" y="41"/>
                  </a:lnTo>
                  <a:lnTo>
                    <a:pt x="281" y="41"/>
                  </a:lnTo>
                  <a:lnTo>
                    <a:pt x="281" y="42"/>
                  </a:lnTo>
                  <a:lnTo>
                    <a:pt x="281" y="43"/>
                  </a:lnTo>
                  <a:lnTo>
                    <a:pt x="280" y="43"/>
                  </a:lnTo>
                  <a:lnTo>
                    <a:pt x="279" y="43"/>
                  </a:lnTo>
                  <a:lnTo>
                    <a:pt x="280" y="46"/>
                  </a:lnTo>
                  <a:lnTo>
                    <a:pt x="279" y="47"/>
                  </a:lnTo>
                  <a:lnTo>
                    <a:pt x="278" y="48"/>
                  </a:lnTo>
                  <a:lnTo>
                    <a:pt x="277" y="48"/>
                  </a:lnTo>
                  <a:lnTo>
                    <a:pt x="276" y="48"/>
                  </a:lnTo>
                  <a:lnTo>
                    <a:pt x="276" y="48"/>
                  </a:lnTo>
                  <a:lnTo>
                    <a:pt x="276" y="48"/>
                  </a:lnTo>
                  <a:lnTo>
                    <a:pt x="276" y="49"/>
                  </a:lnTo>
                  <a:lnTo>
                    <a:pt x="276" y="49"/>
                  </a:lnTo>
                  <a:lnTo>
                    <a:pt x="276" y="50"/>
                  </a:lnTo>
                  <a:lnTo>
                    <a:pt x="275" y="50"/>
                  </a:lnTo>
                  <a:lnTo>
                    <a:pt x="274" y="52"/>
                  </a:lnTo>
                  <a:lnTo>
                    <a:pt x="273" y="55"/>
                  </a:lnTo>
                  <a:lnTo>
                    <a:pt x="274" y="55"/>
                  </a:lnTo>
                  <a:lnTo>
                    <a:pt x="274" y="56"/>
                  </a:lnTo>
                  <a:lnTo>
                    <a:pt x="276" y="57"/>
                  </a:lnTo>
                  <a:lnTo>
                    <a:pt x="276" y="57"/>
                  </a:lnTo>
                  <a:lnTo>
                    <a:pt x="276" y="58"/>
                  </a:lnTo>
                  <a:lnTo>
                    <a:pt x="277" y="60"/>
                  </a:lnTo>
                  <a:lnTo>
                    <a:pt x="278" y="59"/>
                  </a:lnTo>
                  <a:lnTo>
                    <a:pt x="279" y="59"/>
                  </a:lnTo>
                  <a:lnTo>
                    <a:pt x="284" y="57"/>
                  </a:lnTo>
                  <a:lnTo>
                    <a:pt x="285" y="56"/>
                  </a:lnTo>
                  <a:lnTo>
                    <a:pt x="285" y="56"/>
                  </a:lnTo>
                  <a:lnTo>
                    <a:pt x="286" y="56"/>
                  </a:lnTo>
                  <a:lnTo>
                    <a:pt x="287" y="56"/>
                  </a:lnTo>
                  <a:lnTo>
                    <a:pt x="287" y="55"/>
                  </a:lnTo>
                  <a:lnTo>
                    <a:pt x="288" y="55"/>
                  </a:lnTo>
                  <a:lnTo>
                    <a:pt x="289" y="54"/>
                  </a:lnTo>
                  <a:lnTo>
                    <a:pt x="289" y="54"/>
                  </a:lnTo>
                  <a:lnTo>
                    <a:pt x="290" y="54"/>
                  </a:lnTo>
                  <a:lnTo>
                    <a:pt x="291" y="53"/>
                  </a:lnTo>
                  <a:lnTo>
                    <a:pt x="292" y="53"/>
                  </a:lnTo>
                  <a:lnTo>
                    <a:pt x="292" y="52"/>
                  </a:lnTo>
                  <a:lnTo>
                    <a:pt x="293" y="52"/>
                  </a:lnTo>
                  <a:lnTo>
                    <a:pt x="293" y="53"/>
                  </a:lnTo>
                  <a:lnTo>
                    <a:pt x="293" y="54"/>
                  </a:lnTo>
                  <a:lnTo>
                    <a:pt x="292" y="54"/>
                  </a:lnTo>
                  <a:lnTo>
                    <a:pt x="292" y="55"/>
                  </a:lnTo>
                  <a:lnTo>
                    <a:pt x="291" y="55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6"/>
                  </a:lnTo>
                  <a:lnTo>
                    <a:pt x="288" y="56"/>
                  </a:lnTo>
                  <a:lnTo>
                    <a:pt x="288" y="56"/>
                  </a:lnTo>
                  <a:lnTo>
                    <a:pt x="286" y="58"/>
                  </a:lnTo>
                  <a:lnTo>
                    <a:pt x="281" y="60"/>
                  </a:lnTo>
                  <a:lnTo>
                    <a:pt x="280" y="60"/>
                  </a:lnTo>
                  <a:lnTo>
                    <a:pt x="280" y="61"/>
                  </a:lnTo>
                  <a:lnTo>
                    <a:pt x="279" y="61"/>
                  </a:lnTo>
                  <a:lnTo>
                    <a:pt x="277" y="61"/>
                  </a:lnTo>
                  <a:lnTo>
                    <a:pt x="276" y="62"/>
                  </a:lnTo>
                  <a:lnTo>
                    <a:pt x="276" y="63"/>
                  </a:lnTo>
                  <a:lnTo>
                    <a:pt x="275" y="63"/>
                  </a:lnTo>
                  <a:lnTo>
                    <a:pt x="274" y="64"/>
                  </a:lnTo>
                  <a:lnTo>
                    <a:pt x="274" y="65"/>
                  </a:lnTo>
                  <a:lnTo>
                    <a:pt x="274" y="66"/>
                  </a:lnTo>
                  <a:lnTo>
                    <a:pt x="273" y="65"/>
                  </a:lnTo>
                  <a:lnTo>
                    <a:pt x="272" y="65"/>
                  </a:lnTo>
                  <a:lnTo>
                    <a:pt x="272" y="66"/>
                  </a:lnTo>
                  <a:lnTo>
                    <a:pt x="271" y="66"/>
                  </a:lnTo>
                  <a:lnTo>
                    <a:pt x="270" y="66"/>
                  </a:lnTo>
                  <a:lnTo>
                    <a:pt x="268" y="68"/>
                  </a:lnTo>
                  <a:lnTo>
                    <a:pt x="259" y="70"/>
                  </a:lnTo>
                  <a:lnTo>
                    <a:pt x="258" y="71"/>
                  </a:lnTo>
                  <a:lnTo>
                    <a:pt x="253" y="72"/>
                  </a:lnTo>
                  <a:lnTo>
                    <a:pt x="254" y="75"/>
                  </a:lnTo>
                  <a:lnTo>
                    <a:pt x="258" y="77"/>
                  </a:lnTo>
                  <a:lnTo>
                    <a:pt x="259" y="76"/>
                  </a:lnTo>
                  <a:lnTo>
                    <a:pt x="263" y="74"/>
                  </a:lnTo>
                  <a:lnTo>
                    <a:pt x="264" y="74"/>
                  </a:lnTo>
                  <a:lnTo>
                    <a:pt x="265" y="74"/>
                  </a:lnTo>
                  <a:lnTo>
                    <a:pt x="267" y="74"/>
                  </a:lnTo>
                  <a:lnTo>
                    <a:pt x="268" y="74"/>
                  </a:lnTo>
                  <a:lnTo>
                    <a:pt x="269" y="74"/>
                  </a:lnTo>
                  <a:lnTo>
                    <a:pt x="269" y="73"/>
                  </a:lnTo>
                  <a:lnTo>
                    <a:pt x="270" y="73"/>
                  </a:lnTo>
                  <a:lnTo>
                    <a:pt x="271" y="73"/>
                  </a:lnTo>
                  <a:lnTo>
                    <a:pt x="271" y="72"/>
                  </a:lnTo>
                  <a:lnTo>
                    <a:pt x="271" y="71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5" y="69"/>
                  </a:lnTo>
                  <a:lnTo>
                    <a:pt x="276" y="69"/>
                  </a:lnTo>
                  <a:lnTo>
                    <a:pt x="276" y="68"/>
                  </a:lnTo>
                  <a:lnTo>
                    <a:pt x="276" y="68"/>
                  </a:lnTo>
                  <a:lnTo>
                    <a:pt x="276" y="69"/>
                  </a:lnTo>
                  <a:lnTo>
                    <a:pt x="276" y="69"/>
                  </a:lnTo>
                  <a:lnTo>
                    <a:pt x="276" y="68"/>
                  </a:lnTo>
                  <a:lnTo>
                    <a:pt x="277" y="68"/>
                  </a:lnTo>
                  <a:lnTo>
                    <a:pt x="279" y="65"/>
                  </a:lnTo>
                  <a:lnTo>
                    <a:pt x="280" y="65"/>
                  </a:lnTo>
                  <a:lnTo>
                    <a:pt x="281" y="65"/>
                  </a:lnTo>
                  <a:lnTo>
                    <a:pt x="282" y="66"/>
                  </a:lnTo>
                  <a:lnTo>
                    <a:pt x="282" y="65"/>
                  </a:lnTo>
                  <a:lnTo>
                    <a:pt x="283" y="65"/>
                  </a:lnTo>
                  <a:lnTo>
                    <a:pt x="283" y="64"/>
                  </a:lnTo>
                  <a:lnTo>
                    <a:pt x="283" y="63"/>
                  </a:lnTo>
                  <a:lnTo>
                    <a:pt x="283" y="62"/>
                  </a:lnTo>
                  <a:lnTo>
                    <a:pt x="284" y="62"/>
                  </a:lnTo>
                  <a:lnTo>
                    <a:pt x="284" y="63"/>
                  </a:lnTo>
                  <a:lnTo>
                    <a:pt x="285" y="63"/>
                  </a:lnTo>
                  <a:lnTo>
                    <a:pt x="285" y="64"/>
                  </a:lnTo>
                  <a:lnTo>
                    <a:pt x="284" y="64"/>
                  </a:lnTo>
                  <a:lnTo>
                    <a:pt x="284" y="65"/>
                  </a:lnTo>
                  <a:lnTo>
                    <a:pt x="283" y="66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2" y="68"/>
                  </a:lnTo>
                  <a:lnTo>
                    <a:pt x="279" y="72"/>
                  </a:lnTo>
                  <a:lnTo>
                    <a:pt x="280" y="72"/>
                  </a:lnTo>
                  <a:lnTo>
                    <a:pt x="280" y="73"/>
                  </a:lnTo>
                  <a:lnTo>
                    <a:pt x="278" y="74"/>
                  </a:lnTo>
                  <a:lnTo>
                    <a:pt x="277" y="74"/>
                  </a:lnTo>
                  <a:lnTo>
                    <a:pt x="277" y="74"/>
                  </a:lnTo>
                  <a:lnTo>
                    <a:pt x="275" y="76"/>
                  </a:lnTo>
                  <a:lnTo>
                    <a:pt x="278" y="76"/>
                  </a:lnTo>
                  <a:lnTo>
                    <a:pt x="282" y="78"/>
                  </a:lnTo>
                  <a:lnTo>
                    <a:pt x="283" y="77"/>
                  </a:lnTo>
                  <a:lnTo>
                    <a:pt x="283" y="76"/>
                  </a:lnTo>
                  <a:lnTo>
                    <a:pt x="283" y="75"/>
                  </a:lnTo>
                  <a:lnTo>
                    <a:pt x="283" y="74"/>
                  </a:lnTo>
                  <a:lnTo>
                    <a:pt x="283" y="74"/>
                  </a:lnTo>
                  <a:lnTo>
                    <a:pt x="283" y="73"/>
                  </a:lnTo>
                  <a:lnTo>
                    <a:pt x="284" y="72"/>
                  </a:lnTo>
                  <a:lnTo>
                    <a:pt x="284" y="71"/>
                  </a:lnTo>
                  <a:lnTo>
                    <a:pt x="284" y="70"/>
                  </a:lnTo>
                  <a:lnTo>
                    <a:pt x="285" y="69"/>
                  </a:lnTo>
                  <a:lnTo>
                    <a:pt x="285" y="68"/>
                  </a:lnTo>
                  <a:lnTo>
                    <a:pt x="286" y="68"/>
                  </a:lnTo>
                  <a:lnTo>
                    <a:pt x="286" y="67"/>
                  </a:lnTo>
                  <a:lnTo>
                    <a:pt x="287" y="66"/>
                  </a:lnTo>
                  <a:lnTo>
                    <a:pt x="288" y="65"/>
                  </a:lnTo>
                  <a:lnTo>
                    <a:pt x="289" y="64"/>
                  </a:lnTo>
                  <a:lnTo>
                    <a:pt x="289" y="65"/>
                  </a:lnTo>
                  <a:lnTo>
                    <a:pt x="288" y="65"/>
                  </a:lnTo>
                  <a:lnTo>
                    <a:pt x="288" y="66"/>
                  </a:lnTo>
                  <a:lnTo>
                    <a:pt x="287" y="67"/>
                  </a:lnTo>
                  <a:lnTo>
                    <a:pt x="287" y="68"/>
                  </a:lnTo>
                  <a:lnTo>
                    <a:pt x="286" y="69"/>
                  </a:lnTo>
                  <a:lnTo>
                    <a:pt x="286" y="70"/>
                  </a:lnTo>
                  <a:lnTo>
                    <a:pt x="285" y="71"/>
                  </a:lnTo>
                  <a:lnTo>
                    <a:pt x="285" y="72"/>
                  </a:lnTo>
                  <a:lnTo>
                    <a:pt x="284" y="73"/>
                  </a:lnTo>
                  <a:lnTo>
                    <a:pt x="284" y="74"/>
                  </a:lnTo>
                  <a:lnTo>
                    <a:pt x="284" y="74"/>
                  </a:lnTo>
                  <a:lnTo>
                    <a:pt x="285" y="74"/>
                  </a:lnTo>
                  <a:lnTo>
                    <a:pt x="285" y="75"/>
                  </a:lnTo>
                  <a:lnTo>
                    <a:pt x="285" y="76"/>
                  </a:lnTo>
                  <a:lnTo>
                    <a:pt x="285" y="77"/>
                  </a:lnTo>
                  <a:lnTo>
                    <a:pt x="285" y="78"/>
                  </a:lnTo>
                  <a:lnTo>
                    <a:pt x="284" y="78"/>
                  </a:lnTo>
                  <a:lnTo>
                    <a:pt x="285" y="78"/>
                  </a:lnTo>
                  <a:lnTo>
                    <a:pt x="286" y="78"/>
                  </a:lnTo>
                  <a:lnTo>
                    <a:pt x="289" y="76"/>
                  </a:lnTo>
                  <a:lnTo>
                    <a:pt x="289" y="76"/>
                  </a:lnTo>
                  <a:lnTo>
                    <a:pt x="289" y="74"/>
                  </a:lnTo>
                  <a:lnTo>
                    <a:pt x="289" y="73"/>
                  </a:lnTo>
                  <a:lnTo>
                    <a:pt x="289" y="73"/>
                  </a:lnTo>
                  <a:lnTo>
                    <a:pt x="289" y="72"/>
                  </a:lnTo>
                  <a:lnTo>
                    <a:pt x="289" y="72"/>
                  </a:lnTo>
                  <a:lnTo>
                    <a:pt x="289" y="73"/>
                  </a:lnTo>
                  <a:lnTo>
                    <a:pt x="290" y="73"/>
                  </a:lnTo>
                  <a:lnTo>
                    <a:pt x="291" y="74"/>
                  </a:lnTo>
                  <a:lnTo>
                    <a:pt x="294" y="74"/>
                  </a:lnTo>
                  <a:lnTo>
                    <a:pt x="294" y="73"/>
                  </a:lnTo>
                  <a:lnTo>
                    <a:pt x="295" y="73"/>
                  </a:lnTo>
                  <a:lnTo>
                    <a:pt x="294" y="71"/>
                  </a:lnTo>
                  <a:lnTo>
                    <a:pt x="294" y="70"/>
                  </a:lnTo>
                  <a:lnTo>
                    <a:pt x="295" y="68"/>
                  </a:lnTo>
                  <a:lnTo>
                    <a:pt x="295" y="67"/>
                  </a:lnTo>
                  <a:lnTo>
                    <a:pt x="296" y="67"/>
                  </a:lnTo>
                  <a:lnTo>
                    <a:pt x="296" y="68"/>
                  </a:lnTo>
                  <a:lnTo>
                    <a:pt x="297" y="67"/>
                  </a:lnTo>
                  <a:lnTo>
                    <a:pt x="297" y="66"/>
                  </a:lnTo>
                  <a:lnTo>
                    <a:pt x="298" y="66"/>
                  </a:lnTo>
                  <a:lnTo>
                    <a:pt x="298" y="66"/>
                  </a:lnTo>
                  <a:lnTo>
                    <a:pt x="298" y="65"/>
                  </a:lnTo>
                  <a:lnTo>
                    <a:pt x="299" y="65"/>
                  </a:lnTo>
                  <a:lnTo>
                    <a:pt x="299" y="66"/>
                  </a:lnTo>
                  <a:lnTo>
                    <a:pt x="298" y="66"/>
                  </a:lnTo>
                  <a:lnTo>
                    <a:pt x="298" y="67"/>
                  </a:lnTo>
                  <a:lnTo>
                    <a:pt x="298" y="67"/>
                  </a:lnTo>
                  <a:lnTo>
                    <a:pt x="297" y="67"/>
                  </a:lnTo>
                  <a:lnTo>
                    <a:pt x="297" y="68"/>
                  </a:lnTo>
                  <a:lnTo>
                    <a:pt x="296" y="68"/>
                  </a:lnTo>
                  <a:lnTo>
                    <a:pt x="298" y="69"/>
                  </a:lnTo>
                  <a:lnTo>
                    <a:pt x="298" y="70"/>
                  </a:lnTo>
                  <a:lnTo>
                    <a:pt x="298" y="71"/>
                  </a:lnTo>
                  <a:lnTo>
                    <a:pt x="299" y="71"/>
                  </a:lnTo>
                  <a:lnTo>
                    <a:pt x="299" y="72"/>
                  </a:lnTo>
                  <a:lnTo>
                    <a:pt x="298" y="72"/>
                  </a:lnTo>
                  <a:lnTo>
                    <a:pt x="298" y="73"/>
                  </a:lnTo>
                  <a:lnTo>
                    <a:pt x="298" y="74"/>
                  </a:lnTo>
                  <a:lnTo>
                    <a:pt x="297" y="75"/>
                  </a:lnTo>
                  <a:lnTo>
                    <a:pt x="297" y="76"/>
                  </a:lnTo>
                  <a:lnTo>
                    <a:pt x="296" y="78"/>
                  </a:lnTo>
                  <a:lnTo>
                    <a:pt x="298" y="78"/>
                  </a:lnTo>
                  <a:lnTo>
                    <a:pt x="298" y="78"/>
                  </a:lnTo>
                  <a:lnTo>
                    <a:pt x="298" y="80"/>
                  </a:lnTo>
                  <a:lnTo>
                    <a:pt x="299" y="80"/>
                  </a:lnTo>
                  <a:lnTo>
                    <a:pt x="298" y="81"/>
                  </a:lnTo>
                  <a:lnTo>
                    <a:pt x="300" y="84"/>
                  </a:lnTo>
                  <a:lnTo>
                    <a:pt x="300" y="83"/>
                  </a:lnTo>
                  <a:lnTo>
                    <a:pt x="300" y="81"/>
                  </a:lnTo>
                  <a:lnTo>
                    <a:pt x="300" y="80"/>
                  </a:lnTo>
                  <a:lnTo>
                    <a:pt x="301" y="79"/>
                  </a:lnTo>
                  <a:lnTo>
                    <a:pt x="302" y="78"/>
                  </a:lnTo>
                  <a:lnTo>
                    <a:pt x="302" y="78"/>
                  </a:lnTo>
                  <a:lnTo>
                    <a:pt x="303" y="78"/>
                  </a:lnTo>
                  <a:lnTo>
                    <a:pt x="304" y="78"/>
                  </a:lnTo>
                  <a:lnTo>
                    <a:pt x="304" y="78"/>
                  </a:lnTo>
                  <a:lnTo>
                    <a:pt x="305" y="77"/>
                  </a:lnTo>
                  <a:lnTo>
                    <a:pt x="305" y="78"/>
                  </a:lnTo>
                  <a:lnTo>
                    <a:pt x="304" y="78"/>
                  </a:lnTo>
                  <a:lnTo>
                    <a:pt x="305" y="78"/>
                  </a:lnTo>
                  <a:lnTo>
                    <a:pt x="306" y="78"/>
                  </a:lnTo>
                  <a:lnTo>
                    <a:pt x="308" y="77"/>
                  </a:lnTo>
                  <a:lnTo>
                    <a:pt x="308" y="76"/>
                  </a:lnTo>
                  <a:lnTo>
                    <a:pt x="309" y="77"/>
                  </a:lnTo>
                  <a:lnTo>
                    <a:pt x="312" y="76"/>
                  </a:lnTo>
                  <a:lnTo>
                    <a:pt x="312" y="75"/>
                  </a:lnTo>
                  <a:lnTo>
                    <a:pt x="312" y="74"/>
                  </a:lnTo>
                  <a:lnTo>
                    <a:pt x="313" y="74"/>
                  </a:lnTo>
                  <a:lnTo>
                    <a:pt x="313" y="75"/>
                  </a:lnTo>
                  <a:lnTo>
                    <a:pt x="314" y="74"/>
                  </a:lnTo>
                  <a:lnTo>
                    <a:pt x="314" y="73"/>
                  </a:lnTo>
                  <a:lnTo>
                    <a:pt x="314" y="71"/>
                  </a:lnTo>
                  <a:lnTo>
                    <a:pt x="313" y="70"/>
                  </a:lnTo>
                  <a:lnTo>
                    <a:pt x="313" y="69"/>
                  </a:lnTo>
                  <a:lnTo>
                    <a:pt x="313" y="68"/>
                  </a:lnTo>
                  <a:lnTo>
                    <a:pt x="313" y="67"/>
                  </a:lnTo>
                  <a:lnTo>
                    <a:pt x="314" y="66"/>
                  </a:lnTo>
                  <a:lnTo>
                    <a:pt x="314" y="65"/>
                  </a:lnTo>
                  <a:lnTo>
                    <a:pt x="313" y="63"/>
                  </a:lnTo>
                  <a:lnTo>
                    <a:pt x="312" y="62"/>
                  </a:lnTo>
                  <a:lnTo>
                    <a:pt x="312" y="63"/>
                  </a:lnTo>
                  <a:lnTo>
                    <a:pt x="311" y="62"/>
                  </a:lnTo>
                  <a:lnTo>
                    <a:pt x="314" y="61"/>
                  </a:lnTo>
                  <a:lnTo>
                    <a:pt x="314" y="58"/>
                  </a:lnTo>
                  <a:lnTo>
                    <a:pt x="313" y="58"/>
                  </a:lnTo>
                  <a:lnTo>
                    <a:pt x="312" y="58"/>
                  </a:lnTo>
                  <a:lnTo>
                    <a:pt x="310" y="59"/>
                  </a:lnTo>
                  <a:lnTo>
                    <a:pt x="310" y="60"/>
                  </a:lnTo>
                  <a:lnTo>
                    <a:pt x="309" y="60"/>
                  </a:lnTo>
                  <a:lnTo>
                    <a:pt x="309" y="59"/>
                  </a:lnTo>
                  <a:lnTo>
                    <a:pt x="308" y="59"/>
                  </a:lnTo>
                  <a:lnTo>
                    <a:pt x="308" y="58"/>
                  </a:lnTo>
                  <a:lnTo>
                    <a:pt x="309" y="57"/>
                  </a:lnTo>
                  <a:lnTo>
                    <a:pt x="309" y="56"/>
                  </a:lnTo>
                  <a:lnTo>
                    <a:pt x="311" y="55"/>
                  </a:lnTo>
                  <a:lnTo>
                    <a:pt x="311" y="54"/>
                  </a:lnTo>
                  <a:lnTo>
                    <a:pt x="312" y="54"/>
                  </a:lnTo>
                  <a:lnTo>
                    <a:pt x="312" y="53"/>
                  </a:lnTo>
                  <a:lnTo>
                    <a:pt x="312" y="52"/>
                  </a:lnTo>
                  <a:lnTo>
                    <a:pt x="312" y="51"/>
                  </a:lnTo>
                  <a:lnTo>
                    <a:pt x="311" y="49"/>
                  </a:lnTo>
                  <a:lnTo>
                    <a:pt x="314" y="48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6" y="47"/>
                  </a:lnTo>
                  <a:lnTo>
                    <a:pt x="317" y="47"/>
                  </a:lnTo>
                  <a:lnTo>
                    <a:pt x="317" y="48"/>
                  </a:lnTo>
                  <a:lnTo>
                    <a:pt x="318" y="49"/>
                  </a:lnTo>
                  <a:lnTo>
                    <a:pt x="317" y="49"/>
                  </a:lnTo>
                  <a:lnTo>
                    <a:pt x="317" y="50"/>
                  </a:lnTo>
                  <a:lnTo>
                    <a:pt x="317" y="51"/>
                  </a:lnTo>
                  <a:lnTo>
                    <a:pt x="316" y="52"/>
                  </a:lnTo>
                  <a:lnTo>
                    <a:pt x="316" y="54"/>
                  </a:lnTo>
                  <a:lnTo>
                    <a:pt x="317" y="54"/>
                  </a:lnTo>
                  <a:lnTo>
                    <a:pt x="317" y="55"/>
                  </a:lnTo>
                  <a:lnTo>
                    <a:pt x="317" y="56"/>
                  </a:lnTo>
                  <a:lnTo>
                    <a:pt x="319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0" y="54"/>
                  </a:lnTo>
                  <a:lnTo>
                    <a:pt x="322" y="56"/>
                  </a:lnTo>
                  <a:lnTo>
                    <a:pt x="325" y="56"/>
                  </a:lnTo>
                  <a:lnTo>
                    <a:pt x="326" y="56"/>
                  </a:lnTo>
                  <a:lnTo>
                    <a:pt x="326" y="56"/>
                  </a:lnTo>
                  <a:lnTo>
                    <a:pt x="327" y="56"/>
                  </a:lnTo>
                  <a:lnTo>
                    <a:pt x="327" y="56"/>
                  </a:lnTo>
                  <a:lnTo>
                    <a:pt x="329" y="57"/>
                  </a:lnTo>
                  <a:lnTo>
                    <a:pt x="332" y="57"/>
                  </a:lnTo>
                  <a:lnTo>
                    <a:pt x="332" y="56"/>
                  </a:lnTo>
                  <a:lnTo>
                    <a:pt x="333" y="56"/>
                  </a:lnTo>
                  <a:lnTo>
                    <a:pt x="333" y="56"/>
                  </a:lnTo>
                  <a:lnTo>
                    <a:pt x="334" y="56"/>
                  </a:lnTo>
                  <a:lnTo>
                    <a:pt x="334" y="55"/>
                  </a:lnTo>
                  <a:lnTo>
                    <a:pt x="334" y="54"/>
                  </a:lnTo>
                  <a:lnTo>
                    <a:pt x="335" y="54"/>
                  </a:lnTo>
                  <a:lnTo>
                    <a:pt x="335" y="55"/>
                  </a:lnTo>
                  <a:lnTo>
                    <a:pt x="335" y="56"/>
                  </a:lnTo>
                  <a:lnTo>
                    <a:pt x="334" y="56"/>
                  </a:lnTo>
                  <a:lnTo>
                    <a:pt x="333" y="57"/>
                  </a:lnTo>
                  <a:lnTo>
                    <a:pt x="334" y="57"/>
                  </a:lnTo>
                  <a:lnTo>
                    <a:pt x="334" y="58"/>
                  </a:lnTo>
                  <a:lnTo>
                    <a:pt x="333" y="59"/>
                  </a:lnTo>
                  <a:lnTo>
                    <a:pt x="333" y="61"/>
                  </a:lnTo>
                  <a:lnTo>
                    <a:pt x="334" y="61"/>
                  </a:lnTo>
                  <a:lnTo>
                    <a:pt x="336" y="63"/>
                  </a:lnTo>
                  <a:lnTo>
                    <a:pt x="337" y="63"/>
                  </a:lnTo>
                  <a:lnTo>
                    <a:pt x="337" y="62"/>
                  </a:lnTo>
                  <a:lnTo>
                    <a:pt x="337" y="61"/>
                  </a:lnTo>
                  <a:lnTo>
                    <a:pt x="338" y="61"/>
                  </a:lnTo>
                  <a:lnTo>
                    <a:pt x="337" y="61"/>
                  </a:lnTo>
                  <a:lnTo>
                    <a:pt x="337" y="60"/>
                  </a:lnTo>
                  <a:lnTo>
                    <a:pt x="338" y="59"/>
                  </a:lnTo>
                  <a:lnTo>
                    <a:pt x="338" y="58"/>
                  </a:lnTo>
                  <a:lnTo>
                    <a:pt x="340" y="55"/>
                  </a:lnTo>
                  <a:lnTo>
                    <a:pt x="342" y="52"/>
                  </a:lnTo>
                  <a:lnTo>
                    <a:pt x="342" y="54"/>
                  </a:lnTo>
                  <a:lnTo>
                    <a:pt x="342" y="55"/>
                  </a:lnTo>
                  <a:lnTo>
                    <a:pt x="340" y="57"/>
                  </a:lnTo>
                  <a:lnTo>
                    <a:pt x="340" y="58"/>
                  </a:lnTo>
                  <a:lnTo>
                    <a:pt x="339" y="58"/>
                  </a:lnTo>
                  <a:lnTo>
                    <a:pt x="339" y="59"/>
                  </a:lnTo>
                  <a:lnTo>
                    <a:pt x="339" y="60"/>
                  </a:lnTo>
                  <a:lnTo>
                    <a:pt x="339" y="61"/>
                  </a:lnTo>
                  <a:lnTo>
                    <a:pt x="339" y="61"/>
                  </a:lnTo>
                  <a:lnTo>
                    <a:pt x="339" y="62"/>
                  </a:lnTo>
                  <a:lnTo>
                    <a:pt x="341" y="62"/>
                  </a:lnTo>
                  <a:lnTo>
                    <a:pt x="342" y="62"/>
                  </a:lnTo>
                  <a:lnTo>
                    <a:pt x="342" y="61"/>
                  </a:lnTo>
                  <a:lnTo>
                    <a:pt x="342" y="61"/>
                  </a:lnTo>
                  <a:lnTo>
                    <a:pt x="342" y="61"/>
                  </a:lnTo>
                  <a:lnTo>
                    <a:pt x="344" y="61"/>
                  </a:lnTo>
                  <a:lnTo>
                    <a:pt x="344" y="61"/>
                  </a:lnTo>
                  <a:lnTo>
                    <a:pt x="345" y="61"/>
                  </a:lnTo>
                  <a:lnTo>
                    <a:pt x="346" y="61"/>
                  </a:lnTo>
                  <a:lnTo>
                    <a:pt x="346" y="61"/>
                  </a:lnTo>
                  <a:lnTo>
                    <a:pt x="351" y="60"/>
                  </a:lnTo>
                  <a:lnTo>
                    <a:pt x="351" y="59"/>
                  </a:lnTo>
                  <a:lnTo>
                    <a:pt x="352" y="59"/>
                  </a:lnTo>
                  <a:lnTo>
                    <a:pt x="352" y="60"/>
                  </a:lnTo>
                  <a:lnTo>
                    <a:pt x="355" y="58"/>
                  </a:lnTo>
                  <a:lnTo>
                    <a:pt x="355" y="58"/>
                  </a:lnTo>
                  <a:lnTo>
                    <a:pt x="356" y="56"/>
                  </a:lnTo>
                  <a:lnTo>
                    <a:pt x="358" y="56"/>
                  </a:lnTo>
                  <a:lnTo>
                    <a:pt x="359" y="55"/>
                  </a:lnTo>
                  <a:lnTo>
                    <a:pt x="359" y="56"/>
                  </a:lnTo>
                  <a:lnTo>
                    <a:pt x="362" y="54"/>
                  </a:lnTo>
                  <a:lnTo>
                    <a:pt x="362" y="53"/>
                  </a:lnTo>
                  <a:lnTo>
                    <a:pt x="363" y="53"/>
                  </a:lnTo>
                  <a:lnTo>
                    <a:pt x="363" y="54"/>
                  </a:lnTo>
                  <a:lnTo>
                    <a:pt x="366" y="52"/>
                  </a:lnTo>
                  <a:lnTo>
                    <a:pt x="366" y="53"/>
                  </a:lnTo>
                  <a:lnTo>
                    <a:pt x="367" y="53"/>
                  </a:lnTo>
                  <a:lnTo>
                    <a:pt x="368" y="53"/>
                  </a:lnTo>
                  <a:lnTo>
                    <a:pt x="369" y="53"/>
                  </a:lnTo>
                  <a:lnTo>
                    <a:pt x="369" y="54"/>
                  </a:lnTo>
                  <a:lnTo>
                    <a:pt x="368" y="54"/>
                  </a:lnTo>
                  <a:lnTo>
                    <a:pt x="367" y="54"/>
                  </a:lnTo>
                  <a:lnTo>
                    <a:pt x="366" y="54"/>
                  </a:lnTo>
                  <a:lnTo>
                    <a:pt x="366" y="55"/>
                  </a:lnTo>
                  <a:lnTo>
                    <a:pt x="365" y="55"/>
                  </a:lnTo>
                  <a:lnTo>
                    <a:pt x="365" y="56"/>
                  </a:lnTo>
                  <a:lnTo>
                    <a:pt x="364" y="56"/>
                  </a:lnTo>
                  <a:lnTo>
                    <a:pt x="363" y="56"/>
                  </a:lnTo>
                  <a:lnTo>
                    <a:pt x="362" y="56"/>
                  </a:lnTo>
                  <a:lnTo>
                    <a:pt x="362" y="57"/>
                  </a:lnTo>
                  <a:lnTo>
                    <a:pt x="361" y="57"/>
                  </a:lnTo>
                  <a:lnTo>
                    <a:pt x="360" y="58"/>
                  </a:lnTo>
                  <a:lnTo>
                    <a:pt x="359" y="58"/>
                  </a:lnTo>
                  <a:lnTo>
                    <a:pt x="359" y="59"/>
                  </a:lnTo>
                  <a:lnTo>
                    <a:pt x="358" y="59"/>
                  </a:lnTo>
                  <a:lnTo>
                    <a:pt x="355" y="61"/>
                  </a:lnTo>
                  <a:lnTo>
                    <a:pt x="356" y="62"/>
                  </a:lnTo>
                  <a:lnTo>
                    <a:pt x="357" y="62"/>
                  </a:lnTo>
                  <a:lnTo>
                    <a:pt x="357" y="61"/>
                  </a:lnTo>
                  <a:lnTo>
                    <a:pt x="358" y="62"/>
                  </a:lnTo>
                  <a:lnTo>
                    <a:pt x="357" y="62"/>
                  </a:lnTo>
                  <a:lnTo>
                    <a:pt x="357" y="63"/>
                  </a:lnTo>
                  <a:lnTo>
                    <a:pt x="356" y="63"/>
                  </a:lnTo>
                  <a:lnTo>
                    <a:pt x="356" y="64"/>
                  </a:lnTo>
                  <a:lnTo>
                    <a:pt x="357" y="65"/>
                  </a:lnTo>
                  <a:lnTo>
                    <a:pt x="357" y="66"/>
                  </a:lnTo>
                  <a:lnTo>
                    <a:pt x="356" y="66"/>
                  </a:lnTo>
                  <a:lnTo>
                    <a:pt x="355" y="67"/>
                  </a:lnTo>
                  <a:lnTo>
                    <a:pt x="355" y="68"/>
                  </a:lnTo>
                  <a:lnTo>
                    <a:pt x="355" y="68"/>
                  </a:lnTo>
                  <a:lnTo>
                    <a:pt x="355" y="69"/>
                  </a:lnTo>
                  <a:lnTo>
                    <a:pt x="354" y="69"/>
                  </a:lnTo>
                  <a:lnTo>
                    <a:pt x="353" y="69"/>
                  </a:lnTo>
                  <a:lnTo>
                    <a:pt x="353" y="70"/>
                  </a:lnTo>
                  <a:lnTo>
                    <a:pt x="352" y="70"/>
                  </a:lnTo>
                  <a:lnTo>
                    <a:pt x="352" y="71"/>
                  </a:lnTo>
                  <a:lnTo>
                    <a:pt x="349" y="72"/>
                  </a:lnTo>
                  <a:lnTo>
                    <a:pt x="348" y="73"/>
                  </a:lnTo>
                  <a:lnTo>
                    <a:pt x="347" y="73"/>
                  </a:lnTo>
                  <a:lnTo>
                    <a:pt x="342" y="74"/>
                  </a:lnTo>
                  <a:lnTo>
                    <a:pt x="342" y="74"/>
                  </a:lnTo>
                  <a:lnTo>
                    <a:pt x="341" y="74"/>
                  </a:lnTo>
                  <a:lnTo>
                    <a:pt x="341" y="74"/>
                  </a:lnTo>
                  <a:lnTo>
                    <a:pt x="340" y="74"/>
                  </a:lnTo>
                  <a:lnTo>
                    <a:pt x="339" y="74"/>
                  </a:lnTo>
                  <a:lnTo>
                    <a:pt x="338" y="74"/>
                  </a:lnTo>
                  <a:lnTo>
                    <a:pt x="334" y="76"/>
                  </a:lnTo>
                  <a:lnTo>
                    <a:pt x="333" y="76"/>
                  </a:lnTo>
                  <a:lnTo>
                    <a:pt x="332" y="76"/>
                  </a:lnTo>
                  <a:lnTo>
                    <a:pt x="331" y="77"/>
                  </a:lnTo>
                  <a:lnTo>
                    <a:pt x="330" y="77"/>
                  </a:lnTo>
                  <a:lnTo>
                    <a:pt x="330" y="78"/>
                  </a:lnTo>
                  <a:lnTo>
                    <a:pt x="329" y="78"/>
                  </a:lnTo>
                  <a:lnTo>
                    <a:pt x="329" y="80"/>
                  </a:lnTo>
                  <a:lnTo>
                    <a:pt x="328" y="80"/>
                  </a:lnTo>
                  <a:lnTo>
                    <a:pt x="326" y="82"/>
                  </a:lnTo>
                  <a:lnTo>
                    <a:pt x="325" y="83"/>
                  </a:lnTo>
                  <a:lnTo>
                    <a:pt x="324" y="83"/>
                  </a:lnTo>
                  <a:lnTo>
                    <a:pt x="324" y="84"/>
                  </a:lnTo>
                  <a:lnTo>
                    <a:pt x="323" y="84"/>
                  </a:lnTo>
                  <a:lnTo>
                    <a:pt x="323" y="85"/>
                  </a:lnTo>
                  <a:lnTo>
                    <a:pt x="322" y="86"/>
                  </a:lnTo>
                  <a:lnTo>
                    <a:pt x="322" y="87"/>
                  </a:lnTo>
                  <a:lnTo>
                    <a:pt x="323" y="87"/>
                  </a:lnTo>
                  <a:lnTo>
                    <a:pt x="321" y="98"/>
                  </a:lnTo>
                  <a:lnTo>
                    <a:pt x="320" y="100"/>
                  </a:lnTo>
                  <a:lnTo>
                    <a:pt x="320" y="100"/>
                  </a:lnTo>
                  <a:lnTo>
                    <a:pt x="319" y="100"/>
                  </a:lnTo>
                  <a:lnTo>
                    <a:pt x="320" y="100"/>
                  </a:lnTo>
                  <a:lnTo>
                    <a:pt x="319" y="100"/>
                  </a:lnTo>
                  <a:lnTo>
                    <a:pt x="319" y="101"/>
                  </a:lnTo>
                  <a:lnTo>
                    <a:pt x="319" y="102"/>
                  </a:lnTo>
                  <a:lnTo>
                    <a:pt x="318" y="102"/>
                  </a:lnTo>
                  <a:lnTo>
                    <a:pt x="318" y="103"/>
                  </a:lnTo>
                  <a:lnTo>
                    <a:pt x="316" y="105"/>
                  </a:lnTo>
                  <a:lnTo>
                    <a:pt x="315" y="105"/>
                  </a:lnTo>
                  <a:lnTo>
                    <a:pt x="314" y="105"/>
                  </a:lnTo>
                  <a:lnTo>
                    <a:pt x="313" y="105"/>
                  </a:lnTo>
                  <a:lnTo>
                    <a:pt x="313" y="106"/>
                  </a:lnTo>
                  <a:lnTo>
                    <a:pt x="313" y="107"/>
                  </a:lnTo>
                  <a:lnTo>
                    <a:pt x="312" y="107"/>
                  </a:lnTo>
                  <a:lnTo>
                    <a:pt x="311" y="108"/>
                  </a:lnTo>
                  <a:lnTo>
                    <a:pt x="311" y="109"/>
                  </a:lnTo>
                  <a:lnTo>
                    <a:pt x="310" y="109"/>
                  </a:lnTo>
                  <a:lnTo>
                    <a:pt x="309" y="109"/>
                  </a:lnTo>
                  <a:lnTo>
                    <a:pt x="308" y="110"/>
                  </a:lnTo>
                  <a:lnTo>
                    <a:pt x="308" y="111"/>
                  </a:lnTo>
                  <a:lnTo>
                    <a:pt x="308" y="112"/>
                  </a:lnTo>
                  <a:lnTo>
                    <a:pt x="308" y="113"/>
                  </a:lnTo>
                  <a:lnTo>
                    <a:pt x="307" y="114"/>
                  </a:lnTo>
                  <a:lnTo>
                    <a:pt x="306" y="115"/>
                  </a:lnTo>
                  <a:lnTo>
                    <a:pt x="304" y="114"/>
                  </a:lnTo>
                  <a:lnTo>
                    <a:pt x="303" y="114"/>
                  </a:lnTo>
                  <a:lnTo>
                    <a:pt x="303" y="115"/>
                  </a:lnTo>
                  <a:lnTo>
                    <a:pt x="301" y="116"/>
                  </a:lnTo>
                  <a:lnTo>
                    <a:pt x="300" y="117"/>
                  </a:lnTo>
                  <a:lnTo>
                    <a:pt x="299" y="117"/>
                  </a:lnTo>
                  <a:lnTo>
                    <a:pt x="295" y="118"/>
                  </a:lnTo>
                  <a:lnTo>
                    <a:pt x="294" y="118"/>
                  </a:lnTo>
                  <a:lnTo>
                    <a:pt x="292" y="121"/>
                  </a:lnTo>
                  <a:lnTo>
                    <a:pt x="291" y="120"/>
                  </a:lnTo>
                  <a:lnTo>
                    <a:pt x="290" y="120"/>
                  </a:lnTo>
                  <a:lnTo>
                    <a:pt x="290" y="119"/>
                  </a:lnTo>
                  <a:lnTo>
                    <a:pt x="289" y="119"/>
                  </a:lnTo>
                  <a:lnTo>
                    <a:pt x="288" y="120"/>
                  </a:lnTo>
                  <a:lnTo>
                    <a:pt x="284" y="118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2"/>
                  </a:lnTo>
                  <a:lnTo>
                    <a:pt x="278" y="122"/>
                  </a:lnTo>
                  <a:lnTo>
                    <a:pt x="275" y="127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2" y="128"/>
                  </a:lnTo>
                  <a:lnTo>
                    <a:pt x="269" y="132"/>
                  </a:lnTo>
                  <a:lnTo>
                    <a:pt x="269" y="133"/>
                  </a:lnTo>
                  <a:lnTo>
                    <a:pt x="268" y="136"/>
                  </a:lnTo>
                  <a:lnTo>
                    <a:pt x="268" y="137"/>
                  </a:lnTo>
                  <a:lnTo>
                    <a:pt x="269" y="137"/>
                  </a:lnTo>
                  <a:lnTo>
                    <a:pt x="268" y="138"/>
                  </a:lnTo>
                  <a:lnTo>
                    <a:pt x="269" y="139"/>
                  </a:lnTo>
                  <a:lnTo>
                    <a:pt x="269" y="140"/>
                  </a:lnTo>
                  <a:lnTo>
                    <a:pt x="270" y="141"/>
                  </a:lnTo>
                  <a:lnTo>
                    <a:pt x="271" y="141"/>
                  </a:lnTo>
                  <a:lnTo>
                    <a:pt x="272" y="142"/>
                  </a:lnTo>
                  <a:lnTo>
                    <a:pt x="273" y="143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8" y="145"/>
                  </a:lnTo>
                  <a:lnTo>
                    <a:pt x="279" y="145"/>
                  </a:lnTo>
                  <a:lnTo>
                    <a:pt x="280" y="146"/>
                  </a:lnTo>
                  <a:lnTo>
                    <a:pt x="283" y="145"/>
                  </a:lnTo>
                  <a:lnTo>
                    <a:pt x="285" y="145"/>
                  </a:lnTo>
                  <a:lnTo>
                    <a:pt x="286" y="145"/>
                  </a:lnTo>
                  <a:lnTo>
                    <a:pt x="288" y="146"/>
                  </a:lnTo>
                  <a:lnTo>
                    <a:pt x="288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90" y="146"/>
                  </a:lnTo>
                  <a:lnTo>
                    <a:pt x="292" y="145"/>
                  </a:lnTo>
                  <a:lnTo>
                    <a:pt x="293" y="145"/>
                  </a:lnTo>
                  <a:lnTo>
                    <a:pt x="296" y="144"/>
                  </a:lnTo>
                  <a:lnTo>
                    <a:pt x="297" y="143"/>
                  </a:lnTo>
                  <a:lnTo>
                    <a:pt x="298" y="142"/>
                  </a:lnTo>
                  <a:lnTo>
                    <a:pt x="300" y="140"/>
                  </a:lnTo>
                  <a:lnTo>
                    <a:pt x="302" y="140"/>
                  </a:lnTo>
                  <a:lnTo>
                    <a:pt x="302" y="140"/>
                  </a:lnTo>
                  <a:lnTo>
                    <a:pt x="302" y="139"/>
                  </a:lnTo>
                  <a:lnTo>
                    <a:pt x="303" y="138"/>
                  </a:lnTo>
                  <a:lnTo>
                    <a:pt x="303" y="140"/>
                  </a:lnTo>
                  <a:lnTo>
                    <a:pt x="303" y="140"/>
                  </a:lnTo>
                  <a:lnTo>
                    <a:pt x="304" y="140"/>
                  </a:lnTo>
                  <a:lnTo>
                    <a:pt x="305" y="140"/>
                  </a:lnTo>
                  <a:lnTo>
                    <a:pt x="306" y="140"/>
                  </a:lnTo>
                  <a:lnTo>
                    <a:pt x="307" y="140"/>
                  </a:lnTo>
                  <a:lnTo>
                    <a:pt x="308" y="139"/>
                  </a:lnTo>
                  <a:lnTo>
                    <a:pt x="306" y="142"/>
                  </a:lnTo>
                  <a:lnTo>
                    <a:pt x="308" y="145"/>
                  </a:lnTo>
                  <a:lnTo>
                    <a:pt x="313" y="145"/>
                  </a:lnTo>
                  <a:lnTo>
                    <a:pt x="314" y="145"/>
                  </a:lnTo>
                  <a:lnTo>
                    <a:pt x="316" y="145"/>
                  </a:lnTo>
                  <a:lnTo>
                    <a:pt x="316" y="144"/>
                  </a:lnTo>
                  <a:lnTo>
                    <a:pt x="316" y="144"/>
                  </a:lnTo>
                  <a:lnTo>
                    <a:pt x="316" y="143"/>
                  </a:lnTo>
                  <a:lnTo>
                    <a:pt x="316" y="143"/>
                  </a:lnTo>
                  <a:lnTo>
                    <a:pt x="316" y="142"/>
                  </a:lnTo>
                  <a:lnTo>
                    <a:pt x="316" y="142"/>
                  </a:lnTo>
                  <a:lnTo>
                    <a:pt x="317" y="142"/>
                  </a:lnTo>
                  <a:lnTo>
                    <a:pt x="318" y="142"/>
                  </a:lnTo>
                  <a:lnTo>
                    <a:pt x="317" y="141"/>
                  </a:lnTo>
                  <a:lnTo>
                    <a:pt x="317" y="140"/>
                  </a:lnTo>
                  <a:lnTo>
                    <a:pt x="316" y="140"/>
                  </a:lnTo>
                  <a:lnTo>
                    <a:pt x="316" y="140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18" y="140"/>
                  </a:lnTo>
                  <a:lnTo>
                    <a:pt x="318" y="141"/>
                  </a:lnTo>
                  <a:lnTo>
                    <a:pt x="319" y="141"/>
                  </a:lnTo>
                  <a:lnTo>
                    <a:pt x="319" y="142"/>
                  </a:lnTo>
                  <a:lnTo>
                    <a:pt x="322" y="141"/>
                  </a:lnTo>
                  <a:lnTo>
                    <a:pt x="323" y="140"/>
                  </a:lnTo>
                  <a:lnTo>
                    <a:pt x="324" y="140"/>
                  </a:lnTo>
                  <a:lnTo>
                    <a:pt x="324" y="140"/>
                  </a:lnTo>
                  <a:lnTo>
                    <a:pt x="325" y="140"/>
                  </a:lnTo>
                  <a:lnTo>
                    <a:pt x="326" y="139"/>
                  </a:lnTo>
                  <a:lnTo>
                    <a:pt x="326" y="138"/>
                  </a:lnTo>
                  <a:lnTo>
                    <a:pt x="327" y="139"/>
                  </a:lnTo>
                  <a:lnTo>
                    <a:pt x="327" y="138"/>
                  </a:lnTo>
                  <a:lnTo>
                    <a:pt x="326" y="137"/>
                  </a:lnTo>
                  <a:lnTo>
                    <a:pt x="326" y="136"/>
                  </a:lnTo>
                  <a:lnTo>
                    <a:pt x="327" y="136"/>
                  </a:lnTo>
                  <a:lnTo>
                    <a:pt x="328" y="135"/>
                  </a:lnTo>
                  <a:lnTo>
                    <a:pt x="328" y="134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29" y="132"/>
                  </a:lnTo>
                  <a:lnTo>
                    <a:pt x="329" y="131"/>
                  </a:lnTo>
                  <a:lnTo>
                    <a:pt x="329" y="130"/>
                  </a:lnTo>
                  <a:lnTo>
                    <a:pt x="329" y="129"/>
                  </a:lnTo>
                  <a:lnTo>
                    <a:pt x="330" y="129"/>
                  </a:lnTo>
                  <a:lnTo>
                    <a:pt x="330" y="128"/>
                  </a:lnTo>
                  <a:lnTo>
                    <a:pt x="330" y="127"/>
                  </a:lnTo>
                  <a:lnTo>
                    <a:pt x="330" y="127"/>
                  </a:lnTo>
                  <a:lnTo>
                    <a:pt x="330" y="126"/>
                  </a:lnTo>
                  <a:lnTo>
                    <a:pt x="330" y="125"/>
                  </a:lnTo>
                  <a:lnTo>
                    <a:pt x="329" y="124"/>
                  </a:lnTo>
                  <a:lnTo>
                    <a:pt x="329" y="123"/>
                  </a:lnTo>
                  <a:lnTo>
                    <a:pt x="329" y="123"/>
                  </a:lnTo>
                  <a:lnTo>
                    <a:pt x="329" y="123"/>
                  </a:lnTo>
                  <a:lnTo>
                    <a:pt x="329" y="122"/>
                  </a:lnTo>
                  <a:lnTo>
                    <a:pt x="329" y="122"/>
                  </a:lnTo>
                  <a:lnTo>
                    <a:pt x="329" y="121"/>
                  </a:lnTo>
                  <a:lnTo>
                    <a:pt x="329" y="120"/>
                  </a:lnTo>
                  <a:lnTo>
                    <a:pt x="329" y="120"/>
                  </a:lnTo>
                  <a:lnTo>
                    <a:pt x="329" y="121"/>
                  </a:lnTo>
                  <a:lnTo>
                    <a:pt x="329" y="122"/>
                  </a:lnTo>
                  <a:lnTo>
                    <a:pt x="330" y="122"/>
                  </a:lnTo>
                  <a:lnTo>
                    <a:pt x="330" y="123"/>
                  </a:lnTo>
                  <a:lnTo>
                    <a:pt x="331" y="123"/>
                  </a:lnTo>
                  <a:lnTo>
                    <a:pt x="331" y="123"/>
                  </a:lnTo>
                  <a:lnTo>
                    <a:pt x="330" y="123"/>
                  </a:lnTo>
                  <a:lnTo>
                    <a:pt x="330" y="124"/>
                  </a:lnTo>
                  <a:lnTo>
                    <a:pt x="331" y="124"/>
                  </a:lnTo>
                  <a:lnTo>
                    <a:pt x="331" y="125"/>
                  </a:lnTo>
                  <a:lnTo>
                    <a:pt x="334" y="124"/>
                  </a:lnTo>
                  <a:lnTo>
                    <a:pt x="335" y="124"/>
                  </a:lnTo>
                  <a:lnTo>
                    <a:pt x="336" y="124"/>
                  </a:lnTo>
                  <a:lnTo>
                    <a:pt x="337" y="124"/>
                  </a:lnTo>
                  <a:lnTo>
                    <a:pt x="337" y="123"/>
                  </a:lnTo>
                  <a:lnTo>
                    <a:pt x="338" y="123"/>
                  </a:lnTo>
                  <a:lnTo>
                    <a:pt x="338" y="122"/>
                  </a:lnTo>
                  <a:lnTo>
                    <a:pt x="337" y="122"/>
                  </a:lnTo>
                  <a:lnTo>
                    <a:pt x="337" y="121"/>
                  </a:lnTo>
                  <a:lnTo>
                    <a:pt x="337" y="120"/>
                  </a:lnTo>
                  <a:lnTo>
                    <a:pt x="338" y="120"/>
                  </a:lnTo>
                  <a:lnTo>
                    <a:pt x="338" y="121"/>
                  </a:lnTo>
                  <a:lnTo>
                    <a:pt x="337" y="121"/>
                  </a:lnTo>
                  <a:lnTo>
                    <a:pt x="338" y="122"/>
                  </a:lnTo>
                  <a:lnTo>
                    <a:pt x="339" y="122"/>
                  </a:lnTo>
                  <a:lnTo>
                    <a:pt x="340" y="122"/>
                  </a:lnTo>
                  <a:lnTo>
                    <a:pt x="340" y="121"/>
                  </a:lnTo>
                  <a:lnTo>
                    <a:pt x="340" y="120"/>
                  </a:lnTo>
                  <a:lnTo>
                    <a:pt x="340" y="118"/>
                  </a:lnTo>
                  <a:lnTo>
                    <a:pt x="339" y="118"/>
                  </a:lnTo>
                  <a:lnTo>
                    <a:pt x="339" y="117"/>
                  </a:lnTo>
                  <a:lnTo>
                    <a:pt x="339" y="114"/>
                  </a:lnTo>
                  <a:lnTo>
                    <a:pt x="339" y="114"/>
                  </a:lnTo>
                  <a:lnTo>
                    <a:pt x="339" y="112"/>
                  </a:lnTo>
                  <a:lnTo>
                    <a:pt x="338" y="112"/>
                  </a:lnTo>
                  <a:lnTo>
                    <a:pt x="338" y="111"/>
                  </a:lnTo>
                  <a:lnTo>
                    <a:pt x="337" y="111"/>
                  </a:lnTo>
                  <a:lnTo>
                    <a:pt x="337" y="112"/>
                  </a:lnTo>
                  <a:lnTo>
                    <a:pt x="336" y="111"/>
                  </a:lnTo>
                  <a:lnTo>
                    <a:pt x="334" y="112"/>
                  </a:lnTo>
                  <a:lnTo>
                    <a:pt x="333" y="113"/>
                  </a:lnTo>
                  <a:lnTo>
                    <a:pt x="332" y="113"/>
                  </a:lnTo>
                  <a:lnTo>
                    <a:pt x="328" y="114"/>
                  </a:lnTo>
                  <a:lnTo>
                    <a:pt x="329" y="116"/>
                  </a:lnTo>
                  <a:lnTo>
                    <a:pt x="327" y="117"/>
                  </a:lnTo>
                  <a:lnTo>
                    <a:pt x="326" y="116"/>
                  </a:lnTo>
                  <a:lnTo>
                    <a:pt x="328" y="115"/>
                  </a:lnTo>
                  <a:lnTo>
                    <a:pt x="327" y="115"/>
                  </a:lnTo>
                  <a:lnTo>
                    <a:pt x="327" y="114"/>
                  </a:lnTo>
                  <a:lnTo>
                    <a:pt x="331" y="112"/>
                  </a:lnTo>
                  <a:lnTo>
                    <a:pt x="333" y="113"/>
                  </a:lnTo>
                  <a:lnTo>
                    <a:pt x="333" y="112"/>
                  </a:lnTo>
                  <a:lnTo>
                    <a:pt x="334" y="111"/>
                  </a:lnTo>
                  <a:lnTo>
                    <a:pt x="335" y="111"/>
                  </a:lnTo>
                  <a:lnTo>
                    <a:pt x="335" y="110"/>
                  </a:lnTo>
                  <a:lnTo>
                    <a:pt x="335" y="109"/>
                  </a:lnTo>
                  <a:lnTo>
                    <a:pt x="335" y="108"/>
                  </a:lnTo>
                  <a:lnTo>
                    <a:pt x="338" y="107"/>
                  </a:lnTo>
                  <a:lnTo>
                    <a:pt x="339" y="108"/>
                  </a:lnTo>
                  <a:lnTo>
                    <a:pt x="340" y="108"/>
                  </a:lnTo>
                  <a:lnTo>
                    <a:pt x="340" y="109"/>
                  </a:lnTo>
                  <a:lnTo>
                    <a:pt x="341" y="109"/>
                  </a:lnTo>
                  <a:lnTo>
                    <a:pt x="340" y="111"/>
                  </a:lnTo>
                  <a:lnTo>
                    <a:pt x="340" y="112"/>
                  </a:lnTo>
                  <a:lnTo>
                    <a:pt x="340" y="113"/>
                  </a:lnTo>
                  <a:lnTo>
                    <a:pt x="340" y="114"/>
                  </a:lnTo>
                  <a:lnTo>
                    <a:pt x="342" y="112"/>
                  </a:lnTo>
                  <a:lnTo>
                    <a:pt x="342" y="112"/>
                  </a:lnTo>
                  <a:lnTo>
                    <a:pt x="342" y="111"/>
                  </a:lnTo>
                  <a:lnTo>
                    <a:pt x="343" y="111"/>
                  </a:lnTo>
                  <a:lnTo>
                    <a:pt x="343" y="110"/>
                  </a:lnTo>
                  <a:lnTo>
                    <a:pt x="343" y="109"/>
                  </a:lnTo>
                  <a:lnTo>
                    <a:pt x="343" y="108"/>
                  </a:lnTo>
                  <a:lnTo>
                    <a:pt x="342" y="109"/>
                  </a:lnTo>
                  <a:lnTo>
                    <a:pt x="342" y="108"/>
                  </a:lnTo>
                  <a:lnTo>
                    <a:pt x="342" y="107"/>
                  </a:lnTo>
                  <a:lnTo>
                    <a:pt x="341" y="106"/>
                  </a:lnTo>
                  <a:lnTo>
                    <a:pt x="342" y="105"/>
                  </a:lnTo>
                  <a:lnTo>
                    <a:pt x="342" y="104"/>
                  </a:lnTo>
                  <a:lnTo>
                    <a:pt x="342" y="103"/>
                  </a:lnTo>
                  <a:lnTo>
                    <a:pt x="343" y="101"/>
                  </a:lnTo>
                  <a:lnTo>
                    <a:pt x="344" y="100"/>
                  </a:lnTo>
                  <a:lnTo>
                    <a:pt x="344" y="100"/>
                  </a:lnTo>
                  <a:lnTo>
                    <a:pt x="345" y="100"/>
                  </a:lnTo>
                  <a:lnTo>
                    <a:pt x="345" y="99"/>
                  </a:lnTo>
                  <a:lnTo>
                    <a:pt x="345" y="98"/>
                  </a:lnTo>
                  <a:lnTo>
                    <a:pt x="345" y="97"/>
                  </a:lnTo>
                  <a:lnTo>
                    <a:pt x="346" y="97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9" y="97"/>
                  </a:lnTo>
                  <a:lnTo>
                    <a:pt x="349" y="96"/>
                  </a:lnTo>
                  <a:lnTo>
                    <a:pt x="350" y="96"/>
                  </a:lnTo>
                  <a:lnTo>
                    <a:pt x="350" y="95"/>
                  </a:lnTo>
                  <a:lnTo>
                    <a:pt x="351" y="92"/>
                  </a:lnTo>
                  <a:lnTo>
                    <a:pt x="352" y="92"/>
                  </a:lnTo>
                  <a:lnTo>
                    <a:pt x="352" y="91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3" y="89"/>
                  </a:lnTo>
                  <a:lnTo>
                    <a:pt x="353" y="88"/>
                  </a:lnTo>
                  <a:lnTo>
                    <a:pt x="354" y="88"/>
                  </a:lnTo>
                  <a:lnTo>
                    <a:pt x="354" y="89"/>
                  </a:lnTo>
                  <a:lnTo>
                    <a:pt x="355" y="89"/>
                  </a:lnTo>
                  <a:lnTo>
                    <a:pt x="355" y="87"/>
                  </a:lnTo>
                  <a:lnTo>
                    <a:pt x="356" y="86"/>
                  </a:lnTo>
                  <a:lnTo>
                    <a:pt x="357" y="85"/>
                  </a:lnTo>
                  <a:lnTo>
                    <a:pt x="358" y="84"/>
                  </a:lnTo>
                  <a:lnTo>
                    <a:pt x="358" y="83"/>
                  </a:lnTo>
                  <a:lnTo>
                    <a:pt x="359" y="82"/>
                  </a:lnTo>
                  <a:lnTo>
                    <a:pt x="358" y="81"/>
                  </a:lnTo>
                  <a:lnTo>
                    <a:pt x="359" y="81"/>
                  </a:lnTo>
                  <a:lnTo>
                    <a:pt x="360" y="81"/>
                  </a:lnTo>
                  <a:lnTo>
                    <a:pt x="359" y="82"/>
                  </a:lnTo>
                  <a:lnTo>
                    <a:pt x="359" y="83"/>
                  </a:lnTo>
                  <a:lnTo>
                    <a:pt x="360" y="85"/>
                  </a:lnTo>
                  <a:lnTo>
                    <a:pt x="360" y="84"/>
                  </a:lnTo>
                  <a:lnTo>
                    <a:pt x="361" y="82"/>
                  </a:lnTo>
                  <a:lnTo>
                    <a:pt x="362" y="81"/>
                  </a:lnTo>
                  <a:lnTo>
                    <a:pt x="362" y="82"/>
                  </a:lnTo>
                  <a:lnTo>
                    <a:pt x="361" y="82"/>
                  </a:lnTo>
                  <a:lnTo>
                    <a:pt x="361" y="84"/>
                  </a:lnTo>
                  <a:lnTo>
                    <a:pt x="360" y="85"/>
                  </a:lnTo>
                  <a:lnTo>
                    <a:pt x="361" y="85"/>
                  </a:lnTo>
                  <a:lnTo>
                    <a:pt x="360" y="86"/>
                  </a:lnTo>
                  <a:lnTo>
                    <a:pt x="360" y="87"/>
                  </a:lnTo>
                  <a:lnTo>
                    <a:pt x="361" y="88"/>
                  </a:lnTo>
                  <a:lnTo>
                    <a:pt x="361" y="87"/>
                  </a:lnTo>
                  <a:lnTo>
                    <a:pt x="362" y="87"/>
                  </a:lnTo>
                  <a:lnTo>
                    <a:pt x="363" y="87"/>
                  </a:lnTo>
                  <a:lnTo>
                    <a:pt x="363" y="87"/>
                  </a:lnTo>
                  <a:lnTo>
                    <a:pt x="364" y="87"/>
                  </a:lnTo>
                  <a:lnTo>
                    <a:pt x="365" y="88"/>
                  </a:lnTo>
                  <a:lnTo>
                    <a:pt x="365" y="88"/>
                  </a:lnTo>
                  <a:lnTo>
                    <a:pt x="365" y="87"/>
                  </a:lnTo>
                  <a:lnTo>
                    <a:pt x="366" y="87"/>
                  </a:lnTo>
                  <a:lnTo>
                    <a:pt x="365" y="87"/>
                  </a:lnTo>
                  <a:lnTo>
                    <a:pt x="366" y="86"/>
                  </a:lnTo>
                  <a:lnTo>
                    <a:pt x="366" y="85"/>
                  </a:lnTo>
                  <a:lnTo>
                    <a:pt x="367" y="84"/>
                  </a:lnTo>
                  <a:lnTo>
                    <a:pt x="367" y="85"/>
                  </a:lnTo>
                  <a:lnTo>
                    <a:pt x="366" y="86"/>
                  </a:lnTo>
                  <a:lnTo>
                    <a:pt x="366" y="87"/>
                  </a:lnTo>
                  <a:lnTo>
                    <a:pt x="366" y="87"/>
                  </a:lnTo>
                  <a:lnTo>
                    <a:pt x="366" y="88"/>
                  </a:lnTo>
                  <a:lnTo>
                    <a:pt x="366" y="89"/>
                  </a:lnTo>
                  <a:lnTo>
                    <a:pt x="367" y="87"/>
                  </a:lnTo>
                  <a:lnTo>
                    <a:pt x="368" y="87"/>
                  </a:lnTo>
                  <a:lnTo>
                    <a:pt x="369" y="86"/>
                  </a:lnTo>
                  <a:lnTo>
                    <a:pt x="369" y="84"/>
                  </a:lnTo>
                  <a:lnTo>
                    <a:pt x="369" y="83"/>
                  </a:lnTo>
                  <a:lnTo>
                    <a:pt x="370" y="83"/>
                  </a:lnTo>
                  <a:lnTo>
                    <a:pt x="369" y="84"/>
                  </a:lnTo>
                  <a:lnTo>
                    <a:pt x="371" y="85"/>
                  </a:lnTo>
                  <a:lnTo>
                    <a:pt x="372" y="84"/>
                  </a:lnTo>
                  <a:lnTo>
                    <a:pt x="372" y="85"/>
                  </a:lnTo>
                  <a:lnTo>
                    <a:pt x="373" y="86"/>
                  </a:lnTo>
                  <a:lnTo>
                    <a:pt x="374" y="86"/>
                  </a:lnTo>
                  <a:lnTo>
                    <a:pt x="374" y="85"/>
                  </a:lnTo>
                  <a:lnTo>
                    <a:pt x="375" y="85"/>
                  </a:lnTo>
                  <a:lnTo>
                    <a:pt x="376" y="84"/>
                  </a:lnTo>
                  <a:lnTo>
                    <a:pt x="377" y="83"/>
                  </a:lnTo>
                  <a:lnTo>
                    <a:pt x="377" y="82"/>
                  </a:lnTo>
                  <a:lnTo>
                    <a:pt x="378" y="82"/>
                  </a:lnTo>
                  <a:lnTo>
                    <a:pt x="379" y="81"/>
                  </a:lnTo>
                  <a:lnTo>
                    <a:pt x="379" y="80"/>
                  </a:lnTo>
                  <a:lnTo>
                    <a:pt x="380" y="80"/>
                  </a:lnTo>
                  <a:lnTo>
                    <a:pt x="382" y="77"/>
                  </a:lnTo>
                  <a:lnTo>
                    <a:pt x="382" y="76"/>
                  </a:lnTo>
                  <a:lnTo>
                    <a:pt x="382" y="75"/>
                  </a:lnTo>
                  <a:lnTo>
                    <a:pt x="382" y="74"/>
                  </a:lnTo>
                  <a:lnTo>
                    <a:pt x="383" y="74"/>
                  </a:lnTo>
                  <a:lnTo>
                    <a:pt x="383" y="74"/>
                  </a:lnTo>
                  <a:lnTo>
                    <a:pt x="384" y="73"/>
                  </a:lnTo>
                  <a:lnTo>
                    <a:pt x="384" y="72"/>
                  </a:lnTo>
                  <a:lnTo>
                    <a:pt x="384" y="71"/>
                  </a:lnTo>
                  <a:lnTo>
                    <a:pt x="385" y="71"/>
                  </a:lnTo>
                  <a:lnTo>
                    <a:pt x="385" y="70"/>
                  </a:lnTo>
                  <a:lnTo>
                    <a:pt x="385" y="69"/>
                  </a:lnTo>
                  <a:lnTo>
                    <a:pt x="386" y="69"/>
                  </a:lnTo>
                  <a:lnTo>
                    <a:pt x="386" y="68"/>
                  </a:lnTo>
                  <a:lnTo>
                    <a:pt x="386" y="67"/>
                  </a:lnTo>
                  <a:lnTo>
                    <a:pt x="387" y="66"/>
                  </a:lnTo>
                  <a:lnTo>
                    <a:pt x="387" y="65"/>
                  </a:lnTo>
                  <a:lnTo>
                    <a:pt x="387" y="64"/>
                  </a:lnTo>
                  <a:lnTo>
                    <a:pt x="388" y="64"/>
                  </a:lnTo>
                  <a:lnTo>
                    <a:pt x="388" y="63"/>
                  </a:lnTo>
                  <a:lnTo>
                    <a:pt x="388" y="62"/>
                  </a:lnTo>
                  <a:lnTo>
                    <a:pt x="389" y="62"/>
                  </a:lnTo>
                  <a:lnTo>
                    <a:pt x="390" y="61"/>
                  </a:lnTo>
                  <a:lnTo>
                    <a:pt x="390" y="61"/>
                  </a:lnTo>
                  <a:lnTo>
                    <a:pt x="391" y="60"/>
                  </a:lnTo>
                  <a:lnTo>
                    <a:pt x="392" y="60"/>
                  </a:lnTo>
                  <a:lnTo>
                    <a:pt x="391" y="61"/>
                  </a:lnTo>
                  <a:lnTo>
                    <a:pt x="391" y="61"/>
                  </a:lnTo>
                  <a:lnTo>
                    <a:pt x="390" y="62"/>
                  </a:lnTo>
                  <a:lnTo>
                    <a:pt x="389" y="63"/>
                  </a:lnTo>
                  <a:lnTo>
                    <a:pt x="389" y="64"/>
                  </a:lnTo>
                  <a:lnTo>
                    <a:pt x="389" y="65"/>
                  </a:lnTo>
                  <a:lnTo>
                    <a:pt x="388" y="65"/>
                  </a:lnTo>
                  <a:lnTo>
                    <a:pt x="388" y="66"/>
                  </a:lnTo>
                  <a:lnTo>
                    <a:pt x="384" y="76"/>
                  </a:lnTo>
                  <a:lnTo>
                    <a:pt x="382" y="79"/>
                  </a:lnTo>
                  <a:lnTo>
                    <a:pt x="380" y="82"/>
                  </a:lnTo>
                  <a:lnTo>
                    <a:pt x="379" y="85"/>
                  </a:lnTo>
                  <a:lnTo>
                    <a:pt x="378" y="85"/>
                  </a:lnTo>
                  <a:lnTo>
                    <a:pt x="377" y="86"/>
                  </a:lnTo>
                  <a:lnTo>
                    <a:pt x="376" y="88"/>
                  </a:lnTo>
                  <a:lnTo>
                    <a:pt x="376" y="89"/>
                  </a:lnTo>
                  <a:lnTo>
                    <a:pt x="376" y="90"/>
                  </a:lnTo>
                  <a:lnTo>
                    <a:pt x="377" y="90"/>
                  </a:lnTo>
                  <a:lnTo>
                    <a:pt x="378" y="89"/>
                  </a:lnTo>
                  <a:lnTo>
                    <a:pt x="379" y="89"/>
                  </a:lnTo>
                  <a:lnTo>
                    <a:pt x="380" y="88"/>
                  </a:lnTo>
                  <a:lnTo>
                    <a:pt x="381" y="87"/>
                  </a:lnTo>
                  <a:lnTo>
                    <a:pt x="382" y="87"/>
                  </a:lnTo>
                  <a:lnTo>
                    <a:pt x="382" y="86"/>
                  </a:lnTo>
                  <a:lnTo>
                    <a:pt x="382" y="86"/>
                  </a:lnTo>
                  <a:lnTo>
                    <a:pt x="385" y="83"/>
                  </a:lnTo>
                  <a:lnTo>
                    <a:pt x="385" y="82"/>
                  </a:lnTo>
                  <a:lnTo>
                    <a:pt x="387" y="79"/>
                  </a:lnTo>
                  <a:lnTo>
                    <a:pt x="387" y="79"/>
                  </a:lnTo>
                  <a:lnTo>
                    <a:pt x="387" y="78"/>
                  </a:lnTo>
                  <a:lnTo>
                    <a:pt x="387" y="78"/>
                  </a:lnTo>
                  <a:lnTo>
                    <a:pt x="388" y="78"/>
                  </a:lnTo>
                  <a:lnTo>
                    <a:pt x="388" y="78"/>
                  </a:lnTo>
                  <a:lnTo>
                    <a:pt x="388" y="79"/>
                  </a:lnTo>
                  <a:lnTo>
                    <a:pt x="387" y="79"/>
                  </a:lnTo>
                  <a:lnTo>
                    <a:pt x="387" y="80"/>
                  </a:lnTo>
                  <a:lnTo>
                    <a:pt x="387" y="81"/>
                  </a:lnTo>
                  <a:lnTo>
                    <a:pt x="387" y="81"/>
                  </a:lnTo>
                  <a:lnTo>
                    <a:pt x="387" y="83"/>
                  </a:lnTo>
                  <a:lnTo>
                    <a:pt x="388" y="82"/>
                  </a:lnTo>
                  <a:lnTo>
                    <a:pt x="391" y="79"/>
                  </a:lnTo>
                  <a:lnTo>
                    <a:pt x="392" y="78"/>
                  </a:lnTo>
                  <a:lnTo>
                    <a:pt x="391" y="78"/>
                  </a:lnTo>
                  <a:lnTo>
                    <a:pt x="391" y="77"/>
                  </a:lnTo>
                  <a:lnTo>
                    <a:pt x="390" y="77"/>
                  </a:lnTo>
                  <a:lnTo>
                    <a:pt x="389" y="77"/>
                  </a:lnTo>
                  <a:lnTo>
                    <a:pt x="389" y="76"/>
                  </a:lnTo>
                  <a:lnTo>
                    <a:pt x="388" y="75"/>
                  </a:lnTo>
                  <a:lnTo>
                    <a:pt x="388" y="74"/>
                  </a:lnTo>
                  <a:lnTo>
                    <a:pt x="387" y="74"/>
                  </a:lnTo>
                  <a:lnTo>
                    <a:pt x="387" y="74"/>
                  </a:lnTo>
                  <a:lnTo>
                    <a:pt x="388" y="74"/>
                  </a:lnTo>
                  <a:lnTo>
                    <a:pt x="388" y="73"/>
                  </a:lnTo>
                  <a:lnTo>
                    <a:pt x="390" y="71"/>
                  </a:lnTo>
                  <a:lnTo>
                    <a:pt x="391" y="71"/>
                  </a:lnTo>
                  <a:lnTo>
                    <a:pt x="391" y="70"/>
                  </a:lnTo>
                  <a:lnTo>
                    <a:pt x="392" y="69"/>
                  </a:lnTo>
                  <a:lnTo>
                    <a:pt x="392" y="68"/>
                  </a:lnTo>
                  <a:lnTo>
                    <a:pt x="393" y="68"/>
                  </a:lnTo>
                  <a:lnTo>
                    <a:pt x="393" y="67"/>
                  </a:lnTo>
                  <a:lnTo>
                    <a:pt x="393" y="66"/>
                  </a:lnTo>
                  <a:lnTo>
                    <a:pt x="394" y="66"/>
                  </a:lnTo>
                  <a:lnTo>
                    <a:pt x="394" y="64"/>
                  </a:lnTo>
                  <a:lnTo>
                    <a:pt x="395" y="62"/>
                  </a:lnTo>
                  <a:lnTo>
                    <a:pt x="395" y="61"/>
                  </a:lnTo>
                  <a:lnTo>
                    <a:pt x="395" y="61"/>
                  </a:lnTo>
                  <a:lnTo>
                    <a:pt x="396" y="60"/>
                  </a:lnTo>
                  <a:lnTo>
                    <a:pt x="396" y="59"/>
                  </a:lnTo>
                  <a:lnTo>
                    <a:pt x="397" y="59"/>
                  </a:lnTo>
                  <a:lnTo>
                    <a:pt x="397" y="58"/>
                  </a:lnTo>
                  <a:lnTo>
                    <a:pt x="396" y="58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6"/>
                  </a:lnTo>
                  <a:lnTo>
                    <a:pt x="398" y="56"/>
                  </a:lnTo>
                  <a:lnTo>
                    <a:pt x="399" y="55"/>
                  </a:lnTo>
                  <a:lnTo>
                    <a:pt x="398" y="54"/>
                  </a:lnTo>
                  <a:lnTo>
                    <a:pt x="398" y="53"/>
                  </a:lnTo>
                  <a:lnTo>
                    <a:pt x="397" y="52"/>
                  </a:lnTo>
                  <a:lnTo>
                    <a:pt x="397" y="51"/>
                  </a:lnTo>
                  <a:lnTo>
                    <a:pt x="397" y="50"/>
                  </a:lnTo>
                  <a:lnTo>
                    <a:pt x="398" y="51"/>
                  </a:lnTo>
                  <a:lnTo>
                    <a:pt x="398" y="52"/>
                  </a:lnTo>
                  <a:lnTo>
                    <a:pt x="399" y="52"/>
                  </a:lnTo>
                  <a:lnTo>
                    <a:pt x="401" y="51"/>
                  </a:lnTo>
                  <a:lnTo>
                    <a:pt x="401" y="50"/>
                  </a:lnTo>
                  <a:lnTo>
                    <a:pt x="402" y="49"/>
                  </a:lnTo>
                  <a:lnTo>
                    <a:pt x="403" y="49"/>
                  </a:lnTo>
                  <a:lnTo>
                    <a:pt x="404" y="46"/>
                  </a:lnTo>
                  <a:lnTo>
                    <a:pt x="404" y="45"/>
                  </a:lnTo>
                  <a:lnTo>
                    <a:pt x="405" y="44"/>
                  </a:lnTo>
                  <a:lnTo>
                    <a:pt x="406" y="42"/>
                  </a:lnTo>
                  <a:lnTo>
                    <a:pt x="408" y="38"/>
                  </a:lnTo>
                  <a:lnTo>
                    <a:pt x="408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8" y="34"/>
                  </a:lnTo>
                  <a:lnTo>
                    <a:pt x="408" y="34"/>
                  </a:lnTo>
                  <a:lnTo>
                    <a:pt x="408" y="34"/>
                  </a:lnTo>
                  <a:lnTo>
                    <a:pt x="408" y="33"/>
                  </a:lnTo>
                  <a:lnTo>
                    <a:pt x="408" y="32"/>
                  </a:lnTo>
                  <a:lnTo>
                    <a:pt x="409" y="32"/>
                  </a:lnTo>
                  <a:lnTo>
                    <a:pt x="408" y="31"/>
                  </a:lnTo>
                  <a:lnTo>
                    <a:pt x="408" y="30"/>
                  </a:lnTo>
                  <a:lnTo>
                    <a:pt x="407" y="30"/>
                  </a:lnTo>
                  <a:lnTo>
                    <a:pt x="407" y="29"/>
                  </a:lnTo>
                  <a:lnTo>
                    <a:pt x="408" y="29"/>
                  </a:lnTo>
                  <a:lnTo>
                    <a:pt x="408" y="29"/>
                  </a:lnTo>
                  <a:lnTo>
                    <a:pt x="409" y="30"/>
                  </a:lnTo>
                  <a:lnTo>
                    <a:pt x="409" y="30"/>
                  </a:lnTo>
                  <a:lnTo>
                    <a:pt x="411" y="34"/>
                  </a:lnTo>
                  <a:lnTo>
                    <a:pt x="412" y="34"/>
                  </a:lnTo>
                  <a:lnTo>
                    <a:pt x="413" y="34"/>
                  </a:lnTo>
                  <a:lnTo>
                    <a:pt x="416" y="34"/>
                  </a:lnTo>
                  <a:lnTo>
                    <a:pt x="416" y="34"/>
                  </a:lnTo>
                  <a:lnTo>
                    <a:pt x="416" y="34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6" y="32"/>
                  </a:lnTo>
                  <a:lnTo>
                    <a:pt x="416" y="31"/>
                  </a:lnTo>
                  <a:lnTo>
                    <a:pt x="416" y="30"/>
                  </a:lnTo>
                  <a:lnTo>
                    <a:pt x="417" y="29"/>
                  </a:lnTo>
                  <a:lnTo>
                    <a:pt x="417" y="30"/>
                  </a:lnTo>
                  <a:lnTo>
                    <a:pt x="417" y="31"/>
                  </a:lnTo>
                  <a:lnTo>
                    <a:pt x="417" y="32"/>
                  </a:lnTo>
                  <a:lnTo>
                    <a:pt x="417" y="33"/>
                  </a:lnTo>
                  <a:lnTo>
                    <a:pt x="417" y="34"/>
                  </a:lnTo>
                  <a:lnTo>
                    <a:pt x="418" y="34"/>
                  </a:lnTo>
                  <a:lnTo>
                    <a:pt x="418" y="34"/>
                  </a:lnTo>
                  <a:lnTo>
                    <a:pt x="418" y="35"/>
                  </a:lnTo>
                  <a:lnTo>
                    <a:pt x="420" y="38"/>
                  </a:lnTo>
                  <a:lnTo>
                    <a:pt x="421" y="36"/>
                  </a:lnTo>
                  <a:lnTo>
                    <a:pt x="421" y="35"/>
                  </a:lnTo>
                  <a:lnTo>
                    <a:pt x="422" y="34"/>
                  </a:lnTo>
                  <a:lnTo>
                    <a:pt x="423" y="34"/>
                  </a:lnTo>
                  <a:lnTo>
                    <a:pt x="423" y="35"/>
                  </a:lnTo>
                  <a:lnTo>
                    <a:pt x="422" y="36"/>
                  </a:lnTo>
                  <a:lnTo>
                    <a:pt x="422" y="37"/>
                  </a:lnTo>
                  <a:lnTo>
                    <a:pt x="423" y="38"/>
                  </a:lnTo>
                  <a:lnTo>
                    <a:pt x="422" y="42"/>
                  </a:lnTo>
                  <a:lnTo>
                    <a:pt x="423" y="42"/>
                  </a:lnTo>
                  <a:lnTo>
                    <a:pt x="424" y="42"/>
                  </a:lnTo>
                  <a:lnTo>
                    <a:pt x="424" y="43"/>
                  </a:lnTo>
                  <a:lnTo>
                    <a:pt x="425" y="43"/>
                  </a:lnTo>
                  <a:lnTo>
                    <a:pt x="425" y="42"/>
                  </a:lnTo>
                  <a:lnTo>
                    <a:pt x="426" y="42"/>
                  </a:lnTo>
                  <a:lnTo>
                    <a:pt x="426" y="43"/>
                  </a:lnTo>
                  <a:lnTo>
                    <a:pt x="426" y="45"/>
                  </a:lnTo>
                  <a:lnTo>
                    <a:pt x="426" y="46"/>
                  </a:lnTo>
                  <a:lnTo>
                    <a:pt x="427" y="48"/>
                  </a:lnTo>
                  <a:lnTo>
                    <a:pt x="427" y="48"/>
                  </a:lnTo>
                  <a:lnTo>
                    <a:pt x="427" y="49"/>
                  </a:lnTo>
                  <a:lnTo>
                    <a:pt x="429" y="51"/>
                  </a:lnTo>
                  <a:lnTo>
                    <a:pt x="428" y="51"/>
                  </a:lnTo>
                  <a:lnTo>
                    <a:pt x="428" y="52"/>
                  </a:lnTo>
                  <a:lnTo>
                    <a:pt x="428" y="53"/>
                  </a:lnTo>
                  <a:lnTo>
                    <a:pt x="428" y="54"/>
                  </a:lnTo>
                  <a:lnTo>
                    <a:pt x="427" y="54"/>
                  </a:lnTo>
                  <a:lnTo>
                    <a:pt x="427" y="55"/>
                  </a:lnTo>
                  <a:lnTo>
                    <a:pt x="429" y="56"/>
                  </a:lnTo>
                  <a:lnTo>
                    <a:pt x="429" y="57"/>
                  </a:lnTo>
                  <a:lnTo>
                    <a:pt x="429" y="60"/>
                  </a:lnTo>
                  <a:lnTo>
                    <a:pt x="430" y="60"/>
                  </a:lnTo>
                  <a:lnTo>
                    <a:pt x="431" y="60"/>
                  </a:lnTo>
                  <a:lnTo>
                    <a:pt x="431" y="61"/>
                  </a:lnTo>
                  <a:lnTo>
                    <a:pt x="432" y="61"/>
                  </a:lnTo>
                  <a:lnTo>
                    <a:pt x="432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2" y="64"/>
                  </a:lnTo>
                  <a:lnTo>
                    <a:pt x="431" y="66"/>
                  </a:lnTo>
                  <a:lnTo>
                    <a:pt x="431" y="67"/>
                  </a:lnTo>
                  <a:lnTo>
                    <a:pt x="431" y="70"/>
                  </a:lnTo>
                  <a:lnTo>
                    <a:pt x="432" y="70"/>
                  </a:lnTo>
                  <a:lnTo>
                    <a:pt x="432" y="71"/>
                  </a:lnTo>
                  <a:lnTo>
                    <a:pt x="431" y="72"/>
                  </a:lnTo>
                  <a:lnTo>
                    <a:pt x="431" y="74"/>
                  </a:lnTo>
                  <a:lnTo>
                    <a:pt x="431" y="74"/>
                  </a:lnTo>
                  <a:lnTo>
                    <a:pt x="431" y="75"/>
                  </a:lnTo>
                  <a:lnTo>
                    <a:pt x="430" y="75"/>
                  </a:lnTo>
                  <a:lnTo>
                    <a:pt x="430" y="76"/>
                  </a:lnTo>
                  <a:lnTo>
                    <a:pt x="430" y="77"/>
                  </a:lnTo>
                  <a:lnTo>
                    <a:pt x="429" y="77"/>
                  </a:lnTo>
                  <a:lnTo>
                    <a:pt x="429" y="78"/>
                  </a:lnTo>
                  <a:lnTo>
                    <a:pt x="430" y="78"/>
                  </a:lnTo>
                  <a:lnTo>
                    <a:pt x="431" y="78"/>
                  </a:lnTo>
                  <a:lnTo>
                    <a:pt x="431" y="78"/>
                  </a:lnTo>
                  <a:lnTo>
                    <a:pt x="430" y="78"/>
                  </a:lnTo>
                  <a:lnTo>
                    <a:pt x="432" y="80"/>
                  </a:lnTo>
                  <a:lnTo>
                    <a:pt x="433" y="80"/>
                  </a:lnTo>
                  <a:lnTo>
                    <a:pt x="434" y="79"/>
                  </a:lnTo>
                  <a:lnTo>
                    <a:pt x="434" y="78"/>
                  </a:lnTo>
                  <a:lnTo>
                    <a:pt x="435" y="78"/>
                  </a:lnTo>
                  <a:lnTo>
                    <a:pt x="435" y="79"/>
                  </a:lnTo>
                  <a:lnTo>
                    <a:pt x="434" y="80"/>
                  </a:lnTo>
                  <a:lnTo>
                    <a:pt x="434" y="81"/>
                  </a:lnTo>
                  <a:lnTo>
                    <a:pt x="436" y="81"/>
                  </a:lnTo>
                  <a:lnTo>
                    <a:pt x="437" y="81"/>
                  </a:lnTo>
                  <a:lnTo>
                    <a:pt x="438" y="80"/>
                  </a:lnTo>
                  <a:lnTo>
                    <a:pt x="439" y="79"/>
                  </a:lnTo>
                  <a:lnTo>
                    <a:pt x="439" y="80"/>
                  </a:lnTo>
                  <a:lnTo>
                    <a:pt x="438" y="81"/>
                  </a:lnTo>
                  <a:lnTo>
                    <a:pt x="437" y="81"/>
                  </a:lnTo>
                  <a:lnTo>
                    <a:pt x="437" y="82"/>
                  </a:lnTo>
                  <a:lnTo>
                    <a:pt x="436" y="82"/>
                  </a:lnTo>
                  <a:lnTo>
                    <a:pt x="436" y="83"/>
                  </a:lnTo>
                  <a:lnTo>
                    <a:pt x="435" y="83"/>
                  </a:lnTo>
                  <a:lnTo>
                    <a:pt x="432" y="85"/>
                  </a:lnTo>
                  <a:lnTo>
                    <a:pt x="432" y="85"/>
                  </a:lnTo>
                  <a:lnTo>
                    <a:pt x="430" y="87"/>
                  </a:lnTo>
                  <a:lnTo>
                    <a:pt x="432" y="88"/>
                  </a:lnTo>
                  <a:lnTo>
                    <a:pt x="432" y="88"/>
                  </a:lnTo>
                  <a:lnTo>
                    <a:pt x="432" y="87"/>
                  </a:lnTo>
                  <a:lnTo>
                    <a:pt x="433" y="87"/>
                  </a:lnTo>
                  <a:lnTo>
                    <a:pt x="432" y="88"/>
                  </a:lnTo>
                  <a:lnTo>
                    <a:pt x="432" y="89"/>
                  </a:lnTo>
                  <a:lnTo>
                    <a:pt x="433" y="90"/>
                  </a:lnTo>
                  <a:lnTo>
                    <a:pt x="430" y="93"/>
                  </a:lnTo>
                  <a:lnTo>
                    <a:pt x="430" y="94"/>
                  </a:lnTo>
                  <a:lnTo>
                    <a:pt x="432" y="96"/>
                  </a:lnTo>
                  <a:lnTo>
                    <a:pt x="432" y="97"/>
                  </a:lnTo>
                  <a:lnTo>
                    <a:pt x="431" y="97"/>
                  </a:lnTo>
                  <a:lnTo>
                    <a:pt x="431" y="96"/>
                  </a:lnTo>
                  <a:lnTo>
                    <a:pt x="430" y="96"/>
                  </a:lnTo>
                  <a:lnTo>
                    <a:pt x="427" y="96"/>
                  </a:lnTo>
                  <a:lnTo>
                    <a:pt x="426" y="96"/>
                  </a:lnTo>
                  <a:lnTo>
                    <a:pt x="426" y="97"/>
                  </a:lnTo>
                  <a:lnTo>
                    <a:pt x="425" y="97"/>
                  </a:lnTo>
                  <a:lnTo>
                    <a:pt x="425" y="98"/>
                  </a:lnTo>
                  <a:lnTo>
                    <a:pt x="424" y="98"/>
                  </a:lnTo>
                  <a:lnTo>
                    <a:pt x="423" y="98"/>
                  </a:lnTo>
                  <a:lnTo>
                    <a:pt x="423" y="100"/>
                  </a:lnTo>
                  <a:lnTo>
                    <a:pt x="423" y="100"/>
                  </a:lnTo>
                  <a:lnTo>
                    <a:pt x="424" y="100"/>
                  </a:lnTo>
                  <a:lnTo>
                    <a:pt x="424" y="101"/>
                  </a:lnTo>
                  <a:lnTo>
                    <a:pt x="425" y="101"/>
                  </a:lnTo>
                  <a:lnTo>
                    <a:pt x="426" y="101"/>
                  </a:lnTo>
                  <a:lnTo>
                    <a:pt x="426" y="102"/>
                  </a:lnTo>
                  <a:lnTo>
                    <a:pt x="425" y="102"/>
                  </a:lnTo>
                  <a:lnTo>
                    <a:pt x="424" y="102"/>
                  </a:lnTo>
                  <a:lnTo>
                    <a:pt x="423" y="102"/>
                  </a:lnTo>
                  <a:lnTo>
                    <a:pt x="422" y="102"/>
                  </a:lnTo>
                  <a:lnTo>
                    <a:pt x="422" y="105"/>
                  </a:lnTo>
                  <a:lnTo>
                    <a:pt x="421" y="108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20" y="111"/>
                  </a:lnTo>
                  <a:lnTo>
                    <a:pt x="419" y="112"/>
                  </a:lnTo>
                  <a:lnTo>
                    <a:pt x="419" y="115"/>
                  </a:lnTo>
                  <a:lnTo>
                    <a:pt x="418" y="115"/>
                  </a:lnTo>
                  <a:lnTo>
                    <a:pt x="418" y="118"/>
                  </a:lnTo>
                  <a:lnTo>
                    <a:pt x="417" y="119"/>
                  </a:lnTo>
                  <a:lnTo>
                    <a:pt x="417" y="120"/>
                  </a:lnTo>
                  <a:lnTo>
                    <a:pt x="416" y="123"/>
                  </a:lnTo>
                  <a:lnTo>
                    <a:pt x="414" y="126"/>
                  </a:lnTo>
                  <a:lnTo>
                    <a:pt x="413" y="127"/>
                  </a:lnTo>
                  <a:lnTo>
                    <a:pt x="412" y="127"/>
                  </a:lnTo>
                  <a:lnTo>
                    <a:pt x="412" y="128"/>
                  </a:lnTo>
                  <a:lnTo>
                    <a:pt x="411" y="130"/>
                  </a:lnTo>
                  <a:lnTo>
                    <a:pt x="409" y="135"/>
                  </a:lnTo>
                  <a:lnTo>
                    <a:pt x="409" y="136"/>
                  </a:lnTo>
                  <a:lnTo>
                    <a:pt x="409" y="137"/>
                  </a:lnTo>
                  <a:lnTo>
                    <a:pt x="409" y="138"/>
                  </a:lnTo>
                  <a:lnTo>
                    <a:pt x="409" y="13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8" y="144"/>
                  </a:lnTo>
                  <a:lnTo>
                    <a:pt x="409" y="148"/>
                  </a:lnTo>
                  <a:lnTo>
                    <a:pt x="408" y="151"/>
                  </a:lnTo>
                  <a:lnTo>
                    <a:pt x="411" y="151"/>
                  </a:lnTo>
                  <a:lnTo>
                    <a:pt x="411" y="150"/>
                  </a:lnTo>
                  <a:lnTo>
                    <a:pt x="412" y="151"/>
                  </a:lnTo>
                  <a:lnTo>
                    <a:pt x="415" y="153"/>
                  </a:lnTo>
                  <a:lnTo>
                    <a:pt x="416" y="153"/>
                  </a:lnTo>
                  <a:lnTo>
                    <a:pt x="417" y="153"/>
                  </a:lnTo>
                  <a:lnTo>
                    <a:pt x="418" y="153"/>
                  </a:lnTo>
                  <a:lnTo>
                    <a:pt x="418" y="153"/>
                  </a:lnTo>
                  <a:lnTo>
                    <a:pt x="419" y="153"/>
                  </a:lnTo>
                  <a:lnTo>
                    <a:pt x="419" y="153"/>
                  </a:lnTo>
                  <a:lnTo>
                    <a:pt x="420" y="153"/>
                  </a:lnTo>
                  <a:lnTo>
                    <a:pt x="420" y="152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1" y="151"/>
                  </a:lnTo>
                  <a:lnTo>
                    <a:pt x="421" y="150"/>
                  </a:lnTo>
                  <a:lnTo>
                    <a:pt x="422" y="149"/>
                  </a:lnTo>
                  <a:lnTo>
                    <a:pt x="423" y="148"/>
                  </a:lnTo>
                  <a:lnTo>
                    <a:pt x="425" y="148"/>
                  </a:lnTo>
                  <a:lnTo>
                    <a:pt x="426" y="147"/>
                  </a:lnTo>
                  <a:lnTo>
                    <a:pt x="427" y="147"/>
                  </a:lnTo>
                  <a:lnTo>
                    <a:pt x="428" y="146"/>
                  </a:lnTo>
                  <a:lnTo>
                    <a:pt x="428" y="145"/>
                  </a:lnTo>
                  <a:lnTo>
                    <a:pt x="427" y="145"/>
                  </a:lnTo>
                  <a:lnTo>
                    <a:pt x="427" y="145"/>
                  </a:lnTo>
                  <a:lnTo>
                    <a:pt x="428" y="144"/>
                  </a:lnTo>
                  <a:lnTo>
                    <a:pt x="429" y="144"/>
                  </a:lnTo>
                  <a:lnTo>
                    <a:pt x="429" y="145"/>
                  </a:lnTo>
                  <a:lnTo>
                    <a:pt x="430" y="144"/>
                  </a:lnTo>
                  <a:lnTo>
                    <a:pt x="431" y="144"/>
                  </a:lnTo>
                  <a:lnTo>
                    <a:pt x="431" y="143"/>
                  </a:lnTo>
                  <a:lnTo>
                    <a:pt x="432" y="143"/>
                  </a:lnTo>
                  <a:lnTo>
                    <a:pt x="432" y="142"/>
                  </a:lnTo>
                  <a:lnTo>
                    <a:pt x="432" y="142"/>
                  </a:lnTo>
                  <a:lnTo>
                    <a:pt x="432" y="141"/>
                  </a:lnTo>
                  <a:lnTo>
                    <a:pt x="434" y="137"/>
                  </a:lnTo>
                  <a:lnTo>
                    <a:pt x="435" y="137"/>
                  </a:lnTo>
                  <a:lnTo>
                    <a:pt x="435" y="137"/>
                  </a:lnTo>
                  <a:lnTo>
                    <a:pt x="436" y="135"/>
                  </a:lnTo>
                  <a:lnTo>
                    <a:pt x="436" y="134"/>
                  </a:lnTo>
                  <a:lnTo>
                    <a:pt x="437" y="133"/>
                  </a:lnTo>
                  <a:lnTo>
                    <a:pt x="438" y="132"/>
                  </a:lnTo>
                  <a:lnTo>
                    <a:pt x="438" y="131"/>
                  </a:lnTo>
                  <a:lnTo>
                    <a:pt x="438" y="130"/>
                  </a:lnTo>
                  <a:lnTo>
                    <a:pt x="439" y="128"/>
                  </a:lnTo>
                  <a:lnTo>
                    <a:pt x="440" y="127"/>
                  </a:lnTo>
                  <a:lnTo>
                    <a:pt x="440" y="127"/>
                  </a:lnTo>
                  <a:lnTo>
                    <a:pt x="440" y="126"/>
                  </a:lnTo>
                  <a:lnTo>
                    <a:pt x="441" y="126"/>
                  </a:lnTo>
                  <a:lnTo>
                    <a:pt x="441" y="127"/>
                  </a:lnTo>
                  <a:lnTo>
                    <a:pt x="442" y="127"/>
                  </a:lnTo>
                  <a:lnTo>
                    <a:pt x="442" y="126"/>
                  </a:lnTo>
                  <a:lnTo>
                    <a:pt x="443" y="126"/>
                  </a:lnTo>
                  <a:lnTo>
                    <a:pt x="443" y="127"/>
                  </a:lnTo>
                  <a:lnTo>
                    <a:pt x="444" y="126"/>
                  </a:lnTo>
                  <a:lnTo>
                    <a:pt x="445" y="125"/>
                  </a:lnTo>
                  <a:lnTo>
                    <a:pt x="446" y="124"/>
                  </a:lnTo>
                  <a:lnTo>
                    <a:pt x="446" y="122"/>
                  </a:lnTo>
                  <a:lnTo>
                    <a:pt x="447" y="122"/>
                  </a:lnTo>
                  <a:lnTo>
                    <a:pt x="447" y="121"/>
                  </a:lnTo>
                  <a:lnTo>
                    <a:pt x="448" y="120"/>
                  </a:lnTo>
                  <a:lnTo>
                    <a:pt x="448" y="119"/>
                  </a:lnTo>
                  <a:lnTo>
                    <a:pt x="448" y="118"/>
                  </a:lnTo>
                  <a:lnTo>
                    <a:pt x="448" y="117"/>
                  </a:lnTo>
                  <a:lnTo>
                    <a:pt x="448" y="116"/>
                  </a:lnTo>
                  <a:lnTo>
                    <a:pt x="449" y="116"/>
                  </a:lnTo>
                  <a:lnTo>
                    <a:pt x="449" y="115"/>
                  </a:lnTo>
                  <a:lnTo>
                    <a:pt x="449" y="114"/>
                  </a:lnTo>
                  <a:lnTo>
                    <a:pt x="450" y="114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1" y="114"/>
                  </a:lnTo>
                  <a:lnTo>
                    <a:pt x="450" y="114"/>
                  </a:lnTo>
                  <a:lnTo>
                    <a:pt x="450" y="115"/>
                  </a:lnTo>
                  <a:lnTo>
                    <a:pt x="450" y="116"/>
                  </a:lnTo>
                  <a:lnTo>
                    <a:pt x="450" y="118"/>
                  </a:lnTo>
                  <a:lnTo>
                    <a:pt x="452" y="118"/>
                  </a:lnTo>
                  <a:lnTo>
                    <a:pt x="453" y="117"/>
                  </a:lnTo>
                  <a:lnTo>
                    <a:pt x="454" y="116"/>
                  </a:lnTo>
                  <a:lnTo>
                    <a:pt x="454" y="115"/>
                  </a:lnTo>
                  <a:lnTo>
                    <a:pt x="454" y="114"/>
                  </a:lnTo>
                  <a:lnTo>
                    <a:pt x="454" y="114"/>
                  </a:lnTo>
                  <a:lnTo>
                    <a:pt x="454" y="113"/>
                  </a:lnTo>
                  <a:lnTo>
                    <a:pt x="454" y="111"/>
                  </a:lnTo>
                  <a:lnTo>
                    <a:pt x="454" y="110"/>
                  </a:lnTo>
                  <a:lnTo>
                    <a:pt x="455" y="110"/>
                  </a:lnTo>
                  <a:lnTo>
                    <a:pt x="457" y="106"/>
                  </a:lnTo>
                  <a:lnTo>
                    <a:pt x="458" y="106"/>
                  </a:lnTo>
                  <a:lnTo>
                    <a:pt x="458" y="107"/>
                  </a:lnTo>
                  <a:lnTo>
                    <a:pt x="458" y="108"/>
                  </a:lnTo>
                  <a:lnTo>
                    <a:pt x="458" y="110"/>
                  </a:lnTo>
                  <a:lnTo>
                    <a:pt x="459" y="111"/>
                  </a:lnTo>
                  <a:lnTo>
                    <a:pt x="460" y="111"/>
                  </a:lnTo>
                  <a:lnTo>
                    <a:pt x="461" y="112"/>
                  </a:lnTo>
                  <a:lnTo>
                    <a:pt x="460" y="112"/>
                  </a:lnTo>
                  <a:lnTo>
                    <a:pt x="460" y="113"/>
                  </a:lnTo>
                  <a:lnTo>
                    <a:pt x="459" y="116"/>
                  </a:lnTo>
                  <a:lnTo>
                    <a:pt x="461" y="115"/>
                  </a:lnTo>
                  <a:lnTo>
                    <a:pt x="461" y="116"/>
                  </a:lnTo>
                  <a:lnTo>
                    <a:pt x="461" y="116"/>
                  </a:lnTo>
                  <a:lnTo>
                    <a:pt x="462" y="116"/>
                  </a:lnTo>
                  <a:lnTo>
                    <a:pt x="462" y="115"/>
                  </a:lnTo>
                  <a:lnTo>
                    <a:pt x="463" y="115"/>
                  </a:lnTo>
                  <a:lnTo>
                    <a:pt x="463" y="114"/>
                  </a:lnTo>
                  <a:lnTo>
                    <a:pt x="464" y="114"/>
                  </a:lnTo>
                  <a:lnTo>
                    <a:pt x="465" y="113"/>
                  </a:lnTo>
                  <a:lnTo>
                    <a:pt x="465" y="112"/>
                  </a:lnTo>
                  <a:lnTo>
                    <a:pt x="466" y="112"/>
                  </a:lnTo>
                  <a:lnTo>
                    <a:pt x="466" y="113"/>
                  </a:lnTo>
                  <a:lnTo>
                    <a:pt x="465" y="113"/>
                  </a:lnTo>
                  <a:lnTo>
                    <a:pt x="465" y="114"/>
                  </a:lnTo>
                  <a:lnTo>
                    <a:pt x="464" y="114"/>
                  </a:lnTo>
                  <a:lnTo>
                    <a:pt x="463" y="115"/>
                  </a:lnTo>
                  <a:lnTo>
                    <a:pt x="463" y="116"/>
                  </a:lnTo>
                  <a:lnTo>
                    <a:pt x="462" y="116"/>
                  </a:lnTo>
                  <a:lnTo>
                    <a:pt x="461" y="117"/>
                  </a:lnTo>
                  <a:lnTo>
                    <a:pt x="461" y="117"/>
                  </a:lnTo>
                  <a:lnTo>
                    <a:pt x="460" y="117"/>
                  </a:lnTo>
                  <a:lnTo>
                    <a:pt x="455" y="121"/>
                  </a:lnTo>
                  <a:lnTo>
                    <a:pt x="458" y="123"/>
                  </a:lnTo>
                  <a:lnTo>
                    <a:pt x="453" y="128"/>
                  </a:lnTo>
                  <a:lnTo>
                    <a:pt x="451" y="129"/>
                  </a:lnTo>
                  <a:lnTo>
                    <a:pt x="451" y="132"/>
                  </a:lnTo>
                  <a:lnTo>
                    <a:pt x="452" y="132"/>
                  </a:lnTo>
                  <a:lnTo>
                    <a:pt x="453" y="131"/>
                  </a:lnTo>
                  <a:lnTo>
                    <a:pt x="454" y="131"/>
                  </a:lnTo>
                  <a:lnTo>
                    <a:pt x="453" y="132"/>
                  </a:lnTo>
                  <a:lnTo>
                    <a:pt x="453" y="133"/>
                  </a:lnTo>
                  <a:lnTo>
                    <a:pt x="453" y="137"/>
                  </a:lnTo>
                  <a:lnTo>
                    <a:pt x="454" y="137"/>
                  </a:lnTo>
                  <a:lnTo>
                    <a:pt x="455" y="136"/>
                  </a:lnTo>
                  <a:lnTo>
                    <a:pt x="455" y="135"/>
                  </a:lnTo>
                  <a:lnTo>
                    <a:pt x="455" y="134"/>
                  </a:lnTo>
                  <a:lnTo>
                    <a:pt x="456" y="132"/>
                  </a:lnTo>
                  <a:lnTo>
                    <a:pt x="456" y="134"/>
                  </a:lnTo>
                  <a:lnTo>
                    <a:pt x="456" y="135"/>
                  </a:lnTo>
                  <a:lnTo>
                    <a:pt x="457" y="135"/>
                  </a:lnTo>
                  <a:lnTo>
                    <a:pt x="457" y="136"/>
                  </a:lnTo>
                  <a:lnTo>
                    <a:pt x="458" y="138"/>
                  </a:lnTo>
                  <a:lnTo>
                    <a:pt x="460" y="137"/>
                  </a:lnTo>
                  <a:lnTo>
                    <a:pt x="460" y="136"/>
                  </a:lnTo>
                  <a:lnTo>
                    <a:pt x="460" y="135"/>
                  </a:lnTo>
                  <a:lnTo>
                    <a:pt x="461" y="134"/>
                  </a:lnTo>
                  <a:lnTo>
                    <a:pt x="461" y="133"/>
                  </a:lnTo>
                  <a:lnTo>
                    <a:pt x="461" y="133"/>
                  </a:lnTo>
                  <a:lnTo>
                    <a:pt x="461" y="134"/>
                  </a:lnTo>
                  <a:lnTo>
                    <a:pt x="461" y="135"/>
                  </a:lnTo>
                  <a:lnTo>
                    <a:pt x="461" y="136"/>
                  </a:lnTo>
                  <a:lnTo>
                    <a:pt x="461" y="137"/>
                  </a:lnTo>
                  <a:lnTo>
                    <a:pt x="460" y="138"/>
                  </a:lnTo>
                  <a:lnTo>
                    <a:pt x="459" y="139"/>
                  </a:lnTo>
                  <a:lnTo>
                    <a:pt x="459" y="140"/>
                  </a:lnTo>
                  <a:lnTo>
                    <a:pt x="458" y="140"/>
                  </a:lnTo>
                  <a:lnTo>
                    <a:pt x="457" y="140"/>
                  </a:lnTo>
                  <a:lnTo>
                    <a:pt x="456" y="140"/>
                  </a:lnTo>
                  <a:lnTo>
                    <a:pt x="454" y="140"/>
                  </a:lnTo>
                  <a:lnTo>
                    <a:pt x="454" y="143"/>
                  </a:lnTo>
                  <a:lnTo>
                    <a:pt x="452" y="147"/>
                  </a:lnTo>
                  <a:lnTo>
                    <a:pt x="452" y="148"/>
                  </a:lnTo>
                  <a:lnTo>
                    <a:pt x="451" y="148"/>
                  </a:lnTo>
                  <a:lnTo>
                    <a:pt x="451" y="149"/>
                  </a:lnTo>
                  <a:lnTo>
                    <a:pt x="450" y="152"/>
                  </a:lnTo>
                  <a:lnTo>
                    <a:pt x="450" y="154"/>
                  </a:lnTo>
                  <a:lnTo>
                    <a:pt x="451" y="154"/>
                  </a:lnTo>
                  <a:lnTo>
                    <a:pt x="451" y="153"/>
                  </a:lnTo>
                  <a:lnTo>
                    <a:pt x="452" y="154"/>
                  </a:lnTo>
                  <a:lnTo>
                    <a:pt x="453" y="155"/>
                  </a:lnTo>
                  <a:lnTo>
                    <a:pt x="454" y="157"/>
                  </a:lnTo>
                  <a:lnTo>
                    <a:pt x="454" y="158"/>
                  </a:lnTo>
                  <a:lnTo>
                    <a:pt x="454" y="158"/>
                  </a:lnTo>
                  <a:lnTo>
                    <a:pt x="453" y="160"/>
                  </a:lnTo>
                  <a:lnTo>
                    <a:pt x="453" y="161"/>
                  </a:lnTo>
                  <a:lnTo>
                    <a:pt x="452" y="162"/>
                  </a:lnTo>
                  <a:lnTo>
                    <a:pt x="452" y="167"/>
                  </a:lnTo>
                  <a:lnTo>
                    <a:pt x="453" y="168"/>
                  </a:lnTo>
                  <a:lnTo>
                    <a:pt x="454" y="172"/>
                  </a:lnTo>
                  <a:lnTo>
                    <a:pt x="454" y="172"/>
                  </a:lnTo>
                  <a:lnTo>
                    <a:pt x="455" y="172"/>
                  </a:lnTo>
                  <a:lnTo>
                    <a:pt x="456" y="175"/>
                  </a:lnTo>
                  <a:lnTo>
                    <a:pt x="459" y="174"/>
                  </a:lnTo>
                  <a:lnTo>
                    <a:pt x="461" y="174"/>
                  </a:lnTo>
                  <a:lnTo>
                    <a:pt x="461" y="173"/>
                  </a:lnTo>
                  <a:lnTo>
                    <a:pt x="461" y="173"/>
                  </a:lnTo>
                  <a:lnTo>
                    <a:pt x="461" y="172"/>
                  </a:lnTo>
                  <a:lnTo>
                    <a:pt x="462" y="172"/>
                  </a:lnTo>
                  <a:lnTo>
                    <a:pt x="464" y="169"/>
                  </a:lnTo>
                  <a:lnTo>
                    <a:pt x="465" y="169"/>
                  </a:lnTo>
                  <a:lnTo>
                    <a:pt x="466" y="168"/>
                  </a:lnTo>
                  <a:lnTo>
                    <a:pt x="466" y="167"/>
                  </a:lnTo>
                  <a:lnTo>
                    <a:pt x="467" y="167"/>
                  </a:lnTo>
                  <a:lnTo>
                    <a:pt x="468" y="167"/>
                  </a:lnTo>
                  <a:lnTo>
                    <a:pt x="468" y="167"/>
                  </a:lnTo>
                  <a:lnTo>
                    <a:pt x="469" y="166"/>
                  </a:lnTo>
                  <a:lnTo>
                    <a:pt x="470" y="165"/>
                  </a:lnTo>
                  <a:lnTo>
                    <a:pt x="470" y="164"/>
                  </a:lnTo>
                  <a:lnTo>
                    <a:pt x="471" y="164"/>
                  </a:lnTo>
                  <a:lnTo>
                    <a:pt x="471" y="163"/>
                  </a:lnTo>
                  <a:lnTo>
                    <a:pt x="472" y="162"/>
                  </a:lnTo>
                  <a:lnTo>
                    <a:pt x="472" y="161"/>
                  </a:lnTo>
                  <a:lnTo>
                    <a:pt x="473" y="161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2" y="163"/>
                  </a:lnTo>
                  <a:lnTo>
                    <a:pt x="474" y="162"/>
                  </a:lnTo>
                  <a:lnTo>
                    <a:pt x="474" y="162"/>
                  </a:lnTo>
                  <a:lnTo>
                    <a:pt x="474" y="163"/>
                  </a:lnTo>
                  <a:lnTo>
                    <a:pt x="475" y="163"/>
                  </a:lnTo>
                  <a:lnTo>
                    <a:pt x="477" y="164"/>
                  </a:lnTo>
                  <a:lnTo>
                    <a:pt x="478" y="160"/>
                  </a:lnTo>
                  <a:lnTo>
                    <a:pt x="479" y="160"/>
                  </a:lnTo>
                  <a:lnTo>
                    <a:pt x="480" y="160"/>
                  </a:lnTo>
                  <a:lnTo>
                    <a:pt x="479" y="162"/>
                  </a:lnTo>
                  <a:lnTo>
                    <a:pt x="481" y="164"/>
                  </a:lnTo>
                  <a:lnTo>
                    <a:pt x="481" y="165"/>
                  </a:lnTo>
                  <a:lnTo>
                    <a:pt x="481" y="166"/>
                  </a:lnTo>
                  <a:lnTo>
                    <a:pt x="481" y="167"/>
                  </a:lnTo>
                  <a:lnTo>
                    <a:pt x="482" y="167"/>
                  </a:lnTo>
                  <a:lnTo>
                    <a:pt x="482" y="168"/>
                  </a:lnTo>
                  <a:lnTo>
                    <a:pt x="484" y="170"/>
                  </a:lnTo>
                  <a:lnTo>
                    <a:pt x="484" y="171"/>
                  </a:lnTo>
                  <a:lnTo>
                    <a:pt x="485" y="172"/>
                  </a:lnTo>
                  <a:lnTo>
                    <a:pt x="486" y="172"/>
                  </a:lnTo>
                  <a:lnTo>
                    <a:pt x="488" y="172"/>
                  </a:lnTo>
                  <a:lnTo>
                    <a:pt x="488" y="173"/>
                  </a:lnTo>
                  <a:lnTo>
                    <a:pt x="488" y="173"/>
                  </a:lnTo>
                  <a:lnTo>
                    <a:pt x="489" y="172"/>
                  </a:lnTo>
                  <a:lnTo>
                    <a:pt x="490" y="172"/>
                  </a:lnTo>
                  <a:lnTo>
                    <a:pt x="490" y="171"/>
                  </a:lnTo>
                  <a:lnTo>
                    <a:pt x="491" y="171"/>
                  </a:lnTo>
                  <a:lnTo>
                    <a:pt x="491" y="172"/>
                  </a:lnTo>
                  <a:lnTo>
                    <a:pt x="493" y="171"/>
                  </a:lnTo>
                  <a:lnTo>
                    <a:pt x="494" y="171"/>
                  </a:lnTo>
                  <a:lnTo>
                    <a:pt x="495" y="171"/>
                  </a:lnTo>
                  <a:lnTo>
                    <a:pt x="495" y="170"/>
                  </a:lnTo>
                  <a:lnTo>
                    <a:pt x="496" y="168"/>
                  </a:lnTo>
                  <a:lnTo>
                    <a:pt x="496" y="167"/>
                  </a:lnTo>
                  <a:lnTo>
                    <a:pt x="497" y="167"/>
                  </a:lnTo>
                  <a:lnTo>
                    <a:pt x="497" y="167"/>
                  </a:lnTo>
                  <a:lnTo>
                    <a:pt x="497" y="167"/>
                  </a:lnTo>
                  <a:lnTo>
                    <a:pt x="498" y="166"/>
                  </a:lnTo>
                  <a:lnTo>
                    <a:pt x="498" y="165"/>
                  </a:lnTo>
                  <a:lnTo>
                    <a:pt x="499" y="163"/>
                  </a:lnTo>
                  <a:lnTo>
                    <a:pt x="499" y="162"/>
                  </a:lnTo>
                  <a:lnTo>
                    <a:pt x="499" y="161"/>
                  </a:lnTo>
                  <a:lnTo>
                    <a:pt x="499" y="160"/>
                  </a:lnTo>
                  <a:lnTo>
                    <a:pt x="499" y="159"/>
                  </a:lnTo>
                  <a:lnTo>
                    <a:pt x="500" y="159"/>
                  </a:lnTo>
                  <a:lnTo>
                    <a:pt x="501" y="158"/>
                  </a:lnTo>
                  <a:lnTo>
                    <a:pt x="501" y="157"/>
                  </a:lnTo>
                  <a:lnTo>
                    <a:pt x="501" y="157"/>
                  </a:lnTo>
                  <a:lnTo>
                    <a:pt x="501" y="158"/>
                  </a:lnTo>
                  <a:lnTo>
                    <a:pt x="503" y="156"/>
                  </a:lnTo>
                  <a:lnTo>
                    <a:pt x="503" y="155"/>
                  </a:lnTo>
                  <a:lnTo>
                    <a:pt x="504" y="155"/>
                  </a:lnTo>
                  <a:lnTo>
                    <a:pt x="505" y="155"/>
                  </a:lnTo>
                  <a:lnTo>
                    <a:pt x="505" y="154"/>
                  </a:lnTo>
                  <a:lnTo>
                    <a:pt x="505" y="153"/>
                  </a:lnTo>
                  <a:lnTo>
                    <a:pt x="505" y="153"/>
                  </a:lnTo>
                  <a:lnTo>
                    <a:pt x="506" y="153"/>
                  </a:lnTo>
                  <a:lnTo>
                    <a:pt x="506" y="152"/>
                  </a:lnTo>
                  <a:lnTo>
                    <a:pt x="506" y="151"/>
                  </a:lnTo>
                  <a:lnTo>
                    <a:pt x="506" y="150"/>
                  </a:lnTo>
                  <a:lnTo>
                    <a:pt x="506" y="149"/>
                  </a:lnTo>
                  <a:lnTo>
                    <a:pt x="506" y="148"/>
                  </a:lnTo>
                  <a:lnTo>
                    <a:pt x="505" y="148"/>
                  </a:lnTo>
                  <a:lnTo>
                    <a:pt x="506" y="147"/>
                  </a:lnTo>
                  <a:lnTo>
                    <a:pt x="506" y="146"/>
                  </a:lnTo>
                  <a:lnTo>
                    <a:pt x="506" y="145"/>
                  </a:lnTo>
                  <a:lnTo>
                    <a:pt x="506" y="145"/>
                  </a:lnTo>
                  <a:lnTo>
                    <a:pt x="507" y="144"/>
                  </a:lnTo>
                  <a:lnTo>
                    <a:pt x="508" y="142"/>
                  </a:lnTo>
                  <a:lnTo>
                    <a:pt x="508" y="141"/>
                  </a:lnTo>
                  <a:lnTo>
                    <a:pt x="507" y="141"/>
                  </a:lnTo>
                  <a:lnTo>
                    <a:pt x="507" y="140"/>
                  </a:lnTo>
                  <a:lnTo>
                    <a:pt x="506" y="140"/>
                  </a:lnTo>
                  <a:lnTo>
                    <a:pt x="506" y="140"/>
                  </a:lnTo>
                  <a:lnTo>
                    <a:pt x="505" y="139"/>
                  </a:lnTo>
                  <a:lnTo>
                    <a:pt x="506" y="139"/>
                  </a:lnTo>
                  <a:lnTo>
                    <a:pt x="506" y="140"/>
                  </a:lnTo>
                  <a:lnTo>
                    <a:pt x="507" y="140"/>
                  </a:lnTo>
                  <a:lnTo>
                    <a:pt x="508" y="140"/>
                  </a:lnTo>
                  <a:lnTo>
                    <a:pt x="508" y="140"/>
                  </a:lnTo>
                  <a:lnTo>
                    <a:pt x="509" y="140"/>
                  </a:lnTo>
                  <a:lnTo>
                    <a:pt x="509" y="139"/>
                  </a:lnTo>
                  <a:lnTo>
                    <a:pt x="510" y="138"/>
                  </a:lnTo>
                  <a:lnTo>
                    <a:pt x="509" y="135"/>
                  </a:lnTo>
                  <a:lnTo>
                    <a:pt x="508" y="135"/>
                  </a:lnTo>
                  <a:lnTo>
                    <a:pt x="508" y="134"/>
                  </a:lnTo>
                  <a:lnTo>
                    <a:pt x="509" y="134"/>
                  </a:lnTo>
                  <a:lnTo>
                    <a:pt x="510" y="132"/>
                  </a:lnTo>
                  <a:lnTo>
                    <a:pt x="510" y="131"/>
                  </a:lnTo>
                  <a:lnTo>
                    <a:pt x="510" y="130"/>
                  </a:lnTo>
                  <a:lnTo>
                    <a:pt x="509" y="130"/>
                  </a:lnTo>
                  <a:lnTo>
                    <a:pt x="508" y="130"/>
                  </a:lnTo>
                  <a:lnTo>
                    <a:pt x="507" y="130"/>
                  </a:lnTo>
                  <a:lnTo>
                    <a:pt x="506" y="130"/>
                  </a:lnTo>
                  <a:lnTo>
                    <a:pt x="505" y="130"/>
                  </a:lnTo>
                  <a:lnTo>
                    <a:pt x="505" y="129"/>
                  </a:lnTo>
                  <a:lnTo>
                    <a:pt x="506" y="129"/>
                  </a:lnTo>
                  <a:lnTo>
                    <a:pt x="507" y="129"/>
                  </a:lnTo>
                  <a:lnTo>
                    <a:pt x="508" y="129"/>
                  </a:lnTo>
                  <a:lnTo>
                    <a:pt x="509" y="129"/>
                  </a:lnTo>
                  <a:lnTo>
                    <a:pt x="510" y="129"/>
                  </a:lnTo>
                  <a:lnTo>
                    <a:pt x="510" y="128"/>
                  </a:lnTo>
                  <a:lnTo>
                    <a:pt x="511" y="127"/>
                  </a:lnTo>
                  <a:lnTo>
                    <a:pt x="511" y="127"/>
                  </a:lnTo>
                  <a:lnTo>
                    <a:pt x="512" y="127"/>
                  </a:lnTo>
                  <a:lnTo>
                    <a:pt x="512" y="126"/>
                  </a:lnTo>
                  <a:lnTo>
                    <a:pt x="511" y="126"/>
                  </a:lnTo>
                  <a:lnTo>
                    <a:pt x="511" y="125"/>
                  </a:lnTo>
                  <a:lnTo>
                    <a:pt x="510" y="125"/>
                  </a:lnTo>
                  <a:lnTo>
                    <a:pt x="509" y="124"/>
                  </a:lnTo>
                  <a:lnTo>
                    <a:pt x="510" y="124"/>
                  </a:lnTo>
                  <a:lnTo>
                    <a:pt x="511" y="124"/>
                  </a:lnTo>
                  <a:lnTo>
                    <a:pt x="512" y="124"/>
                  </a:lnTo>
                  <a:lnTo>
                    <a:pt x="512" y="125"/>
                  </a:lnTo>
                  <a:lnTo>
                    <a:pt x="513" y="125"/>
                  </a:lnTo>
                  <a:lnTo>
                    <a:pt x="513" y="124"/>
                  </a:lnTo>
                  <a:lnTo>
                    <a:pt x="514" y="123"/>
                  </a:lnTo>
                  <a:lnTo>
                    <a:pt x="513" y="123"/>
                  </a:lnTo>
                  <a:lnTo>
                    <a:pt x="512" y="123"/>
                  </a:lnTo>
                  <a:lnTo>
                    <a:pt x="510" y="123"/>
                  </a:lnTo>
                  <a:lnTo>
                    <a:pt x="510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8" y="121"/>
                  </a:lnTo>
                  <a:lnTo>
                    <a:pt x="507" y="121"/>
                  </a:lnTo>
                  <a:lnTo>
                    <a:pt x="506" y="121"/>
                  </a:lnTo>
                  <a:lnTo>
                    <a:pt x="505" y="120"/>
                  </a:lnTo>
                  <a:lnTo>
                    <a:pt x="506" y="120"/>
                  </a:lnTo>
                  <a:lnTo>
                    <a:pt x="507" y="120"/>
                  </a:lnTo>
                  <a:lnTo>
                    <a:pt x="508" y="120"/>
                  </a:lnTo>
                  <a:lnTo>
                    <a:pt x="509" y="120"/>
                  </a:lnTo>
                  <a:lnTo>
                    <a:pt x="511" y="118"/>
                  </a:lnTo>
                  <a:lnTo>
                    <a:pt x="512" y="117"/>
                  </a:lnTo>
                  <a:lnTo>
                    <a:pt x="512" y="116"/>
                  </a:lnTo>
                  <a:lnTo>
                    <a:pt x="513" y="115"/>
                  </a:lnTo>
                  <a:lnTo>
                    <a:pt x="512" y="114"/>
                  </a:lnTo>
                  <a:lnTo>
                    <a:pt x="513" y="114"/>
                  </a:lnTo>
                  <a:lnTo>
                    <a:pt x="514" y="114"/>
                  </a:lnTo>
                  <a:lnTo>
                    <a:pt x="514" y="113"/>
                  </a:lnTo>
                  <a:lnTo>
                    <a:pt x="513" y="113"/>
                  </a:lnTo>
                  <a:lnTo>
                    <a:pt x="513" y="112"/>
                  </a:lnTo>
                  <a:lnTo>
                    <a:pt x="514" y="111"/>
                  </a:lnTo>
                  <a:lnTo>
                    <a:pt x="514" y="111"/>
                  </a:lnTo>
                  <a:lnTo>
                    <a:pt x="514" y="108"/>
                  </a:lnTo>
                  <a:lnTo>
                    <a:pt x="514" y="107"/>
                  </a:lnTo>
                  <a:lnTo>
                    <a:pt x="514" y="106"/>
                  </a:lnTo>
                  <a:lnTo>
                    <a:pt x="515" y="102"/>
                  </a:lnTo>
                  <a:lnTo>
                    <a:pt x="514" y="102"/>
                  </a:lnTo>
                  <a:lnTo>
                    <a:pt x="514" y="101"/>
                  </a:lnTo>
                  <a:lnTo>
                    <a:pt x="515" y="101"/>
                  </a:lnTo>
                  <a:lnTo>
                    <a:pt x="517" y="100"/>
                  </a:lnTo>
                  <a:lnTo>
                    <a:pt x="516" y="100"/>
                  </a:lnTo>
                  <a:lnTo>
                    <a:pt x="516" y="100"/>
                  </a:lnTo>
                  <a:lnTo>
                    <a:pt x="515" y="100"/>
                  </a:lnTo>
                  <a:lnTo>
                    <a:pt x="515" y="99"/>
                  </a:lnTo>
                  <a:lnTo>
                    <a:pt x="516" y="99"/>
                  </a:lnTo>
                  <a:lnTo>
                    <a:pt x="517" y="99"/>
                  </a:lnTo>
                  <a:lnTo>
                    <a:pt x="518" y="99"/>
                  </a:lnTo>
                  <a:lnTo>
                    <a:pt x="519" y="99"/>
                  </a:lnTo>
                  <a:lnTo>
                    <a:pt x="520" y="98"/>
                  </a:lnTo>
                  <a:lnTo>
                    <a:pt x="519" y="97"/>
                  </a:lnTo>
                  <a:lnTo>
                    <a:pt x="518" y="96"/>
                  </a:lnTo>
                  <a:lnTo>
                    <a:pt x="517" y="96"/>
                  </a:lnTo>
                  <a:lnTo>
                    <a:pt x="516" y="96"/>
                  </a:lnTo>
                  <a:lnTo>
                    <a:pt x="516" y="95"/>
                  </a:lnTo>
                  <a:lnTo>
                    <a:pt x="517" y="95"/>
                  </a:lnTo>
                  <a:lnTo>
                    <a:pt x="518" y="95"/>
                  </a:lnTo>
                  <a:lnTo>
                    <a:pt x="520" y="95"/>
                  </a:lnTo>
                  <a:lnTo>
                    <a:pt x="521" y="95"/>
                  </a:lnTo>
                  <a:lnTo>
                    <a:pt x="521" y="95"/>
                  </a:lnTo>
                  <a:lnTo>
                    <a:pt x="521" y="94"/>
                  </a:lnTo>
                  <a:lnTo>
                    <a:pt x="522" y="93"/>
                  </a:lnTo>
                  <a:lnTo>
                    <a:pt x="522" y="92"/>
                  </a:lnTo>
                  <a:lnTo>
                    <a:pt x="522" y="91"/>
                  </a:lnTo>
                  <a:lnTo>
                    <a:pt x="522" y="90"/>
                  </a:lnTo>
                  <a:lnTo>
                    <a:pt x="522" y="89"/>
                  </a:lnTo>
                  <a:lnTo>
                    <a:pt x="523" y="89"/>
                  </a:lnTo>
                  <a:lnTo>
                    <a:pt x="523" y="88"/>
                  </a:lnTo>
                  <a:lnTo>
                    <a:pt x="523" y="87"/>
                  </a:lnTo>
                  <a:lnTo>
                    <a:pt x="524" y="86"/>
                  </a:lnTo>
                  <a:lnTo>
                    <a:pt x="525" y="84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2"/>
                  </a:lnTo>
                  <a:lnTo>
                    <a:pt x="527" y="82"/>
                  </a:lnTo>
                  <a:lnTo>
                    <a:pt x="527" y="81"/>
                  </a:lnTo>
                  <a:lnTo>
                    <a:pt x="528" y="80"/>
                  </a:lnTo>
                  <a:lnTo>
                    <a:pt x="527" y="80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7" y="78"/>
                  </a:lnTo>
                  <a:lnTo>
                    <a:pt x="526" y="78"/>
                  </a:lnTo>
                  <a:lnTo>
                    <a:pt x="526" y="78"/>
                  </a:lnTo>
                  <a:lnTo>
                    <a:pt x="525" y="78"/>
                  </a:lnTo>
                  <a:lnTo>
                    <a:pt x="525" y="77"/>
                  </a:lnTo>
                  <a:lnTo>
                    <a:pt x="525" y="76"/>
                  </a:lnTo>
                  <a:lnTo>
                    <a:pt x="526" y="76"/>
                  </a:lnTo>
                  <a:lnTo>
                    <a:pt x="527" y="76"/>
                  </a:lnTo>
                  <a:lnTo>
                    <a:pt x="527" y="75"/>
                  </a:lnTo>
                  <a:lnTo>
                    <a:pt x="528" y="75"/>
                  </a:lnTo>
                  <a:lnTo>
                    <a:pt x="528" y="74"/>
                  </a:lnTo>
                  <a:lnTo>
                    <a:pt x="529" y="74"/>
                  </a:lnTo>
                  <a:lnTo>
                    <a:pt x="529" y="75"/>
                  </a:lnTo>
                  <a:lnTo>
                    <a:pt x="530" y="75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30" y="73"/>
                  </a:lnTo>
                  <a:lnTo>
                    <a:pt x="530" y="72"/>
                  </a:lnTo>
                  <a:lnTo>
                    <a:pt x="531" y="72"/>
                  </a:lnTo>
                  <a:lnTo>
                    <a:pt x="531" y="71"/>
                  </a:lnTo>
                  <a:lnTo>
                    <a:pt x="530" y="71"/>
                  </a:lnTo>
                  <a:lnTo>
                    <a:pt x="530" y="70"/>
                  </a:lnTo>
                  <a:lnTo>
                    <a:pt x="529" y="69"/>
                  </a:lnTo>
                  <a:lnTo>
                    <a:pt x="528" y="70"/>
                  </a:lnTo>
                  <a:lnTo>
                    <a:pt x="527" y="70"/>
                  </a:lnTo>
                  <a:lnTo>
                    <a:pt x="527" y="68"/>
                  </a:lnTo>
                  <a:lnTo>
                    <a:pt x="526" y="69"/>
                  </a:lnTo>
                  <a:lnTo>
                    <a:pt x="526" y="68"/>
                  </a:lnTo>
                  <a:lnTo>
                    <a:pt x="527" y="67"/>
                  </a:lnTo>
                  <a:lnTo>
                    <a:pt x="527" y="66"/>
                  </a:lnTo>
                  <a:lnTo>
                    <a:pt x="527" y="65"/>
                  </a:lnTo>
                  <a:lnTo>
                    <a:pt x="527" y="64"/>
                  </a:lnTo>
                  <a:lnTo>
                    <a:pt x="527" y="64"/>
                  </a:lnTo>
                  <a:lnTo>
                    <a:pt x="527" y="63"/>
                  </a:lnTo>
                  <a:lnTo>
                    <a:pt x="528" y="60"/>
                  </a:lnTo>
                  <a:lnTo>
                    <a:pt x="528" y="58"/>
                  </a:lnTo>
                  <a:lnTo>
                    <a:pt x="527" y="58"/>
                  </a:lnTo>
                  <a:lnTo>
                    <a:pt x="527" y="57"/>
                  </a:lnTo>
                  <a:lnTo>
                    <a:pt x="528" y="56"/>
                  </a:lnTo>
                  <a:lnTo>
                    <a:pt x="528" y="56"/>
                  </a:lnTo>
                  <a:lnTo>
                    <a:pt x="526" y="56"/>
                  </a:lnTo>
                  <a:lnTo>
                    <a:pt x="525" y="56"/>
                  </a:lnTo>
                  <a:lnTo>
                    <a:pt x="524" y="54"/>
                  </a:lnTo>
                  <a:lnTo>
                    <a:pt x="523" y="54"/>
                  </a:lnTo>
                  <a:lnTo>
                    <a:pt x="524" y="53"/>
                  </a:lnTo>
                  <a:lnTo>
                    <a:pt x="524" y="52"/>
                  </a:lnTo>
                  <a:lnTo>
                    <a:pt x="525" y="51"/>
                  </a:lnTo>
                  <a:lnTo>
                    <a:pt x="525" y="50"/>
                  </a:lnTo>
                  <a:lnTo>
                    <a:pt x="525" y="49"/>
                  </a:lnTo>
                  <a:lnTo>
                    <a:pt x="524" y="49"/>
                  </a:lnTo>
                  <a:lnTo>
                    <a:pt x="525" y="48"/>
                  </a:lnTo>
                  <a:lnTo>
                    <a:pt x="525" y="47"/>
                  </a:lnTo>
                  <a:lnTo>
                    <a:pt x="524" y="48"/>
                  </a:lnTo>
                  <a:lnTo>
                    <a:pt x="524" y="47"/>
                  </a:lnTo>
                  <a:lnTo>
                    <a:pt x="524" y="46"/>
                  </a:lnTo>
                  <a:lnTo>
                    <a:pt x="524" y="45"/>
                  </a:lnTo>
                  <a:lnTo>
                    <a:pt x="524" y="43"/>
                  </a:lnTo>
                  <a:lnTo>
                    <a:pt x="523" y="43"/>
                  </a:lnTo>
                  <a:lnTo>
                    <a:pt x="522" y="43"/>
                  </a:lnTo>
                  <a:lnTo>
                    <a:pt x="521" y="43"/>
                  </a:lnTo>
                  <a:lnTo>
                    <a:pt x="521" y="42"/>
                  </a:lnTo>
                  <a:lnTo>
                    <a:pt x="520" y="38"/>
                  </a:lnTo>
                  <a:lnTo>
                    <a:pt x="519" y="38"/>
                  </a:lnTo>
                  <a:lnTo>
                    <a:pt x="517" y="37"/>
                  </a:lnTo>
                  <a:lnTo>
                    <a:pt x="516" y="45"/>
                  </a:lnTo>
                  <a:lnTo>
                    <a:pt x="514" y="49"/>
                  </a:lnTo>
                  <a:lnTo>
                    <a:pt x="513" y="58"/>
                  </a:lnTo>
                  <a:lnTo>
                    <a:pt x="512" y="60"/>
                  </a:lnTo>
                  <a:lnTo>
                    <a:pt x="508" y="68"/>
                  </a:lnTo>
                  <a:lnTo>
                    <a:pt x="507" y="68"/>
                  </a:lnTo>
                  <a:lnTo>
                    <a:pt x="505" y="69"/>
                  </a:lnTo>
                  <a:lnTo>
                    <a:pt x="504" y="70"/>
                  </a:lnTo>
                  <a:lnTo>
                    <a:pt x="503" y="71"/>
                  </a:lnTo>
                  <a:lnTo>
                    <a:pt x="502" y="71"/>
                  </a:lnTo>
                  <a:lnTo>
                    <a:pt x="501" y="72"/>
                  </a:lnTo>
                  <a:lnTo>
                    <a:pt x="497" y="75"/>
                  </a:lnTo>
                  <a:lnTo>
                    <a:pt x="497" y="76"/>
                  </a:lnTo>
                  <a:lnTo>
                    <a:pt x="496" y="76"/>
                  </a:lnTo>
                  <a:lnTo>
                    <a:pt x="493" y="82"/>
                  </a:lnTo>
                  <a:lnTo>
                    <a:pt x="492" y="86"/>
                  </a:lnTo>
                  <a:lnTo>
                    <a:pt x="491" y="86"/>
                  </a:lnTo>
                  <a:lnTo>
                    <a:pt x="491" y="85"/>
                  </a:lnTo>
                  <a:lnTo>
                    <a:pt x="490" y="85"/>
                  </a:lnTo>
                  <a:lnTo>
                    <a:pt x="490" y="84"/>
                  </a:lnTo>
                  <a:lnTo>
                    <a:pt x="490" y="83"/>
                  </a:lnTo>
                  <a:lnTo>
                    <a:pt x="491" y="83"/>
                  </a:lnTo>
                  <a:lnTo>
                    <a:pt x="491" y="82"/>
                  </a:lnTo>
                  <a:lnTo>
                    <a:pt x="491" y="81"/>
                  </a:lnTo>
                  <a:lnTo>
                    <a:pt x="492" y="81"/>
                  </a:lnTo>
                  <a:lnTo>
                    <a:pt x="492" y="80"/>
                  </a:lnTo>
                  <a:lnTo>
                    <a:pt x="491" y="80"/>
                  </a:lnTo>
                  <a:lnTo>
                    <a:pt x="491" y="79"/>
                  </a:lnTo>
                  <a:lnTo>
                    <a:pt x="491" y="78"/>
                  </a:lnTo>
                  <a:lnTo>
                    <a:pt x="490" y="78"/>
                  </a:lnTo>
                  <a:lnTo>
                    <a:pt x="490" y="79"/>
                  </a:lnTo>
                  <a:lnTo>
                    <a:pt x="490" y="80"/>
                  </a:lnTo>
                  <a:lnTo>
                    <a:pt x="489" y="80"/>
                  </a:lnTo>
                  <a:lnTo>
                    <a:pt x="489" y="79"/>
                  </a:lnTo>
                  <a:lnTo>
                    <a:pt x="489" y="78"/>
                  </a:lnTo>
                  <a:lnTo>
                    <a:pt x="488" y="78"/>
                  </a:lnTo>
                  <a:lnTo>
                    <a:pt x="488" y="81"/>
                  </a:lnTo>
                  <a:lnTo>
                    <a:pt x="487" y="81"/>
                  </a:lnTo>
                  <a:lnTo>
                    <a:pt x="486" y="79"/>
                  </a:lnTo>
                  <a:lnTo>
                    <a:pt x="488" y="77"/>
                  </a:lnTo>
                  <a:lnTo>
                    <a:pt x="487" y="76"/>
                  </a:lnTo>
                  <a:lnTo>
                    <a:pt x="486" y="76"/>
                  </a:lnTo>
                  <a:lnTo>
                    <a:pt x="485" y="77"/>
                  </a:lnTo>
                  <a:lnTo>
                    <a:pt x="485" y="78"/>
                  </a:lnTo>
                  <a:lnTo>
                    <a:pt x="484" y="78"/>
                  </a:lnTo>
                  <a:lnTo>
                    <a:pt x="484" y="77"/>
                  </a:lnTo>
                  <a:lnTo>
                    <a:pt x="485" y="76"/>
                  </a:lnTo>
                  <a:lnTo>
                    <a:pt x="487" y="73"/>
                  </a:lnTo>
                  <a:lnTo>
                    <a:pt x="486" y="73"/>
                  </a:lnTo>
                  <a:lnTo>
                    <a:pt x="486" y="72"/>
                  </a:lnTo>
                  <a:lnTo>
                    <a:pt x="487" y="72"/>
                  </a:lnTo>
                  <a:lnTo>
                    <a:pt x="487" y="71"/>
                  </a:lnTo>
                  <a:lnTo>
                    <a:pt x="488" y="71"/>
                  </a:lnTo>
                  <a:lnTo>
                    <a:pt x="488" y="69"/>
                  </a:lnTo>
                  <a:lnTo>
                    <a:pt x="487" y="69"/>
                  </a:lnTo>
                  <a:lnTo>
                    <a:pt x="486" y="69"/>
                  </a:lnTo>
                  <a:lnTo>
                    <a:pt x="486" y="68"/>
                  </a:lnTo>
                  <a:lnTo>
                    <a:pt x="487" y="68"/>
                  </a:lnTo>
                  <a:lnTo>
                    <a:pt x="488" y="67"/>
                  </a:lnTo>
                  <a:lnTo>
                    <a:pt x="487" y="64"/>
                  </a:lnTo>
                  <a:lnTo>
                    <a:pt x="485" y="66"/>
                  </a:lnTo>
                  <a:lnTo>
                    <a:pt x="484" y="66"/>
                  </a:lnTo>
                  <a:lnTo>
                    <a:pt x="484" y="65"/>
                  </a:lnTo>
                  <a:lnTo>
                    <a:pt x="483" y="66"/>
                  </a:lnTo>
                  <a:lnTo>
                    <a:pt x="482" y="66"/>
                  </a:lnTo>
                  <a:lnTo>
                    <a:pt x="481" y="67"/>
                  </a:lnTo>
                  <a:lnTo>
                    <a:pt x="481" y="68"/>
                  </a:lnTo>
                  <a:lnTo>
                    <a:pt x="480" y="68"/>
                  </a:lnTo>
                  <a:lnTo>
                    <a:pt x="479" y="68"/>
                  </a:lnTo>
                  <a:lnTo>
                    <a:pt x="479" y="67"/>
                  </a:lnTo>
                  <a:lnTo>
                    <a:pt x="480" y="67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1" y="65"/>
                  </a:lnTo>
                  <a:lnTo>
                    <a:pt x="482" y="65"/>
                  </a:lnTo>
                  <a:lnTo>
                    <a:pt x="482" y="64"/>
                  </a:lnTo>
                  <a:lnTo>
                    <a:pt x="481" y="64"/>
                  </a:lnTo>
                  <a:lnTo>
                    <a:pt x="481" y="63"/>
                  </a:lnTo>
                  <a:lnTo>
                    <a:pt x="480" y="62"/>
                  </a:lnTo>
                  <a:lnTo>
                    <a:pt x="479" y="61"/>
                  </a:lnTo>
                  <a:lnTo>
                    <a:pt x="479" y="61"/>
                  </a:lnTo>
                  <a:lnTo>
                    <a:pt x="479" y="60"/>
                  </a:lnTo>
                  <a:lnTo>
                    <a:pt x="480" y="60"/>
                  </a:lnTo>
                  <a:lnTo>
                    <a:pt x="479" y="59"/>
                  </a:lnTo>
                  <a:lnTo>
                    <a:pt x="480" y="59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5" y="57"/>
                  </a:lnTo>
                  <a:lnTo>
                    <a:pt x="485" y="56"/>
                  </a:lnTo>
                  <a:lnTo>
                    <a:pt x="486" y="56"/>
                  </a:lnTo>
                  <a:lnTo>
                    <a:pt x="486" y="56"/>
                  </a:lnTo>
                  <a:lnTo>
                    <a:pt x="487" y="56"/>
                  </a:lnTo>
                  <a:lnTo>
                    <a:pt x="487" y="55"/>
                  </a:lnTo>
                  <a:lnTo>
                    <a:pt x="487" y="54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8" y="52"/>
                  </a:lnTo>
                  <a:lnTo>
                    <a:pt x="488" y="50"/>
                  </a:lnTo>
                  <a:lnTo>
                    <a:pt x="487" y="50"/>
                  </a:lnTo>
                  <a:lnTo>
                    <a:pt x="487" y="51"/>
                  </a:lnTo>
                  <a:lnTo>
                    <a:pt x="486" y="51"/>
                  </a:lnTo>
                  <a:lnTo>
                    <a:pt x="486" y="52"/>
                  </a:lnTo>
                  <a:lnTo>
                    <a:pt x="485" y="52"/>
                  </a:lnTo>
                  <a:lnTo>
                    <a:pt x="484" y="52"/>
                  </a:lnTo>
                  <a:lnTo>
                    <a:pt x="484" y="53"/>
                  </a:lnTo>
                  <a:lnTo>
                    <a:pt x="483" y="53"/>
                  </a:lnTo>
                  <a:lnTo>
                    <a:pt x="482" y="53"/>
                  </a:lnTo>
                  <a:lnTo>
                    <a:pt x="482" y="54"/>
                  </a:lnTo>
                  <a:lnTo>
                    <a:pt x="481" y="54"/>
                  </a:lnTo>
                  <a:lnTo>
                    <a:pt x="482" y="53"/>
                  </a:lnTo>
                  <a:lnTo>
                    <a:pt x="483" y="52"/>
                  </a:lnTo>
                  <a:lnTo>
                    <a:pt x="484" y="52"/>
                  </a:lnTo>
                  <a:lnTo>
                    <a:pt x="484" y="51"/>
                  </a:lnTo>
                  <a:lnTo>
                    <a:pt x="485" y="51"/>
                  </a:lnTo>
                  <a:lnTo>
                    <a:pt x="485" y="50"/>
                  </a:lnTo>
                  <a:lnTo>
                    <a:pt x="486" y="50"/>
                  </a:lnTo>
                  <a:lnTo>
                    <a:pt x="486" y="49"/>
                  </a:lnTo>
                  <a:lnTo>
                    <a:pt x="487" y="49"/>
                  </a:lnTo>
                  <a:lnTo>
                    <a:pt x="488" y="48"/>
                  </a:lnTo>
                  <a:lnTo>
                    <a:pt x="488" y="48"/>
                  </a:lnTo>
                  <a:lnTo>
                    <a:pt x="487" y="48"/>
                  </a:lnTo>
                  <a:lnTo>
                    <a:pt x="485" y="47"/>
                  </a:lnTo>
                  <a:lnTo>
                    <a:pt x="484" y="46"/>
                  </a:lnTo>
                  <a:lnTo>
                    <a:pt x="485" y="46"/>
                  </a:lnTo>
                  <a:lnTo>
                    <a:pt x="486" y="46"/>
                  </a:lnTo>
                  <a:lnTo>
                    <a:pt x="486" y="45"/>
                  </a:lnTo>
                  <a:lnTo>
                    <a:pt x="487" y="45"/>
                  </a:lnTo>
                  <a:lnTo>
                    <a:pt x="487" y="44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8" y="42"/>
                  </a:lnTo>
                  <a:lnTo>
                    <a:pt x="489" y="41"/>
                  </a:lnTo>
                  <a:lnTo>
                    <a:pt x="490" y="41"/>
                  </a:lnTo>
                  <a:lnTo>
                    <a:pt x="490" y="40"/>
                  </a:lnTo>
                  <a:lnTo>
                    <a:pt x="489" y="40"/>
                  </a:lnTo>
                  <a:lnTo>
                    <a:pt x="490" y="39"/>
                  </a:lnTo>
                  <a:lnTo>
                    <a:pt x="490" y="37"/>
                  </a:lnTo>
                  <a:lnTo>
                    <a:pt x="491" y="37"/>
                  </a:lnTo>
                  <a:lnTo>
                    <a:pt x="491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3" y="35"/>
                  </a:lnTo>
                  <a:lnTo>
                    <a:pt x="494" y="34"/>
                  </a:lnTo>
                  <a:lnTo>
                    <a:pt x="495" y="34"/>
                  </a:lnTo>
                  <a:lnTo>
                    <a:pt x="495" y="34"/>
                  </a:lnTo>
                  <a:lnTo>
                    <a:pt x="495" y="34"/>
                  </a:lnTo>
                  <a:lnTo>
                    <a:pt x="495" y="33"/>
                  </a:lnTo>
                  <a:lnTo>
                    <a:pt x="495" y="32"/>
                  </a:lnTo>
                  <a:lnTo>
                    <a:pt x="496" y="32"/>
                  </a:lnTo>
                  <a:lnTo>
                    <a:pt x="496" y="31"/>
                  </a:lnTo>
                  <a:lnTo>
                    <a:pt x="497" y="31"/>
                  </a:lnTo>
                  <a:lnTo>
                    <a:pt x="497" y="30"/>
                  </a:lnTo>
                  <a:lnTo>
                    <a:pt x="498" y="30"/>
                  </a:lnTo>
                  <a:lnTo>
                    <a:pt x="498" y="29"/>
                  </a:lnTo>
                  <a:lnTo>
                    <a:pt x="498" y="28"/>
                  </a:lnTo>
                  <a:lnTo>
                    <a:pt x="497" y="28"/>
                  </a:lnTo>
                  <a:lnTo>
                    <a:pt x="496" y="28"/>
                  </a:lnTo>
                  <a:lnTo>
                    <a:pt x="496" y="29"/>
                  </a:lnTo>
                  <a:lnTo>
                    <a:pt x="495" y="28"/>
                  </a:lnTo>
                  <a:lnTo>
                    <a:pt x="496" y="28"/>
                  </a:lnTo>
                  <a:lnTo>
                    <a:pt x="496" y="27"/>
                  </a:lnTo>
                  <a:lnTo>
                    <a:pt x="497" y="27"/>
                  </a:lnTo>
                  <a:lnTo>
                    <a:pt x="497" y="26"/>
                  </a:lnTo>
                  <a:lnTo>
                    <a:pt x="497" y="25"/>
                  </a:lnTo>
                  <a:lnTo>
                    <a:pt x="497" y="24"/>
                  </a:lnTo>
                  <a:lnTo>
                    <a:pt x="497" y="23"/>
                  </a:lnTo>
                  <a:lnTo>
                    <a:pt x="497" y="22"/>
                  </a:lnTo>
                  <a:lnTo>
                    <a:pt x="496" y="22"/>
                  </a:lnTo>
                  <a:lnTo>
                    <a:pt x="496" y="21"/>
                  </a:lnTo>
                  <a:lnTo>
                    <a:pt x="497" y="21"/>
                  </a:lnTo>
                  <a:lnTo>
                    <a:pt x="498" y="21"/>
                  </a:lnTo>
                  <a:lnTo>
                    <a:pt x="499" y="21"/>
                  </a:lnTo>
                  <a:lnTo>
                    <a:pt x="499" y="20"/>
                  </a:lnTo>
                  <a:lnTo>
                    <a:pt x="499" y="20"/>
                  </a:lnTo>
                  <a:lnTo>
                    <a:pt x="499" y="19"/>
                  </a:lnTo>
                  <a:lnTo>
                    <a:pt x="500" y="18"/>
                  </a:lnTo>
                  <a:lnTo>
                    <a:pt x="500" y="19"/>
                  </a:lnTo>
                  <a:lnTo>
                    <a:pt x="501" y="18"/>
                  </a:lnTo>
                  <a:lnTo>
                    <a:pt x="501" y="17"/>
                  </a:lnTo>
                  <a:lnTo>
                    <a:pt x="502" y="16"/>
                  </a:lnTo>
                  <a:lnTo>
                    <a:pt x="503" y="15"/>
                  </a:lnTo>
                  <a:lnTo>
                    <a:pt x="503" y="14"/>
                  </a:lnTo>
                  <a:lnTo>
                    <a:pt x="504" y="13"/>
                  </a:lnTo>
                  <a:lnTo>
                    <a:pt x="504" y="12"/>
                  </a:lnTo>
                  <a:lnTo>
                    <a:pt x="503" y="11"/>
                  </a:lnTo>
                  <a:lnTo>
                    <a:pt x="503" y="11"/>
                  </a:lnTo>
                  <a:lnTo>
                    <a:pt x="502" y="10"/>
                  </a:lnTo>
                  <a:lnTo>
                    <a:pt x="504" y="8"/>
                  </a:lnTo>
                  <a:lnTo>
                    <a:pt x="505" y="7"/>
                  </a:lnTo>
                  <a:lnTo>
                    <a:pt x="505" y="6"/>
                  </a:lnTo>
                  <a:lnTo>
                    <a:pt x="506" y="6"/>
                  </a:lnTo>
                  <a:lnTo>
                    <a:pt x="507" y="5"/>
                  </a:lnTo>
                  <a:lnTo>
                    <a:pt x="508" y="4"/>
                  </a:lnTo>
                  <a:lnTo>
                    <a:pt x="508" y="5"/>
                  </a:lnTo>
                  <a:lnTo>
                    <a:pt x="509" y="4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4"/>
                  </a:lnTo>
                  <a:lnTo>
                    <a:pt x="512" y="1"/>
                  </a:lnTo>
                  <a:lnTo>
                    <a:pt x="512" y="0"/>
                  </a:lnTo>
                  <a:lnTo>
                    <a:pt x="511" y="0"/>
                  </a:lnTo>
                  <a:lnTo>
                    <a:pt x="502" y="0"/>
                  </a:lnTo>
                  <a:lnTo>
                    <a:pt x="502" y="1"/>
                  </a:lnTo>
                  <a:lnTo>
                    <a:pt x="501" y="2"/>
                  </a:lnTo>
                  <a:close/>
                  <a:moveTo>
                    <a:pt x="85" y="41"/>
                  </a:moveTo>
                  <a:lnTo>
                    <a:pt x="85" y="42"/>
                  </a:lnTo>
                  <a:lnTo>
                    <a:pt x="84" y="43"/>
                  </a:lnTo>
                  <a:lnTo>
                    <a:pt x="84" y="42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5" y="41"/>
                  </a:lnTo>
                  <a:close/>
                  <a:moveTo>
                    <a:pt x="119" y="50"/>
                  </a:moveTo>
                  <a:lnTo>
                    <a:pt x="119" y="49"/>
                  </a:lnTo>
                  <a:lnTo>
                    <a:pt x="120" y="49"/>
                  </a:lnTo>
                  <a:lnTo>
                    <a:pt x="119" y="50"/>
                  </a:lnTo>
                  <a:close/>
                  <a:moveTo>
                    <a:pt x="199" y="60"/>
                  </a:moveTo>
                  <a:lnTo>
                    <a:pt x="199" y="61"/>
                  </a:lnTo>
                  <a:lnTo>
                    <a:pt x="199" y="63"/>
                  </a:lnTo>
                  <a:lnTo>
                    <a:pt x="198" y="63"/>
                  </a:lnTo>
                  <a:lnTo>
                    <a:pt x="198" y="62"/>
                  </a:lnTo>
                  <a:lnTo>
                    <a:pt x="198" y="61"/>
                  </a:lnTo>
                  <a:lnTo>
                    <a:pt x="198" y="61"/>
                  </a:lnTo>
                  <a:lnTo>
                    <a:pt x="198" y="60"/>
                  </a:lnTo>
                  <a:lnTo>
                    <a:pt x="198" y="59"/>
                  </a:lnTo>
                  <a:lnTo>
                    <a:pt x="198" y="59"/>
                  </a:lnTo>
                  <a:lnTo>
                    <a:pt x="199" y="59"/>
                  </a:lnTo>
                  <a:lnTo>
                    <a:pt x="199" y="60"/>
                  </a:lnTo>
                  <a:close/>
                  <a:moveTo>
                    <a:pt x="219" y="57"/>
                  </a:moveTo>
                  <a:lnTo>
                    <a:pt x="218" y="56"/>
                  </a:lnTo>
                  <a:lnTo>
                    <a:pt x="218" y="56"/>
                  </a:lnTo>
                  <a:lnTo>
                    <a:pt x="217" y="56"/>
                  </a:lnTo>
                  <a:lnTo>
                    <a:pt x="217" y="55"/>
                  </a:lnTo>
                  <a:lnTo>
                    <a:pt x="218" y="56"/>
                  </a:lnTo>
                  <a:lnTo>
                    <a:pt x="219" y="56"/>
                  </a:lnTo>
                  <a:lnTo>
                    <a:pt x="219" y="57"/>
                  </a:lnTo>
                  <a:close/>
                  <a:moveTo>
                    <a:pt x="228" y="51"/>
                  </a:moveTo>
                  <a:lnTo>
                    <a:pt x="228" y="52"/>
                  </a:lnTo>
                  <a:lnTo>
                    <a:pt x="227" y="52"/>
                  </a:lnTo>
                  <a:lnTo>
                    <a:pt x="227" y="53"/>
                  </a:lnTo>
                  <a:lnTo>
                    <a:pt x="227" y="54"/>
                  </a:lnTo>
                  <a:lnTo>
                    <a:pt x="226" y="55"/>
                  </a:lnTo>
                  <a:lnTo>
                    <a:pt x="226" y="54"/>
                  </a:lnTo>
                  <a:lnTo>
                    <a:pt x="226" y="53"/>
                  </a:lnTo>
                  <a:lnTo>
                    <a:pt x="226" y="52"/>
                  </a:lnTo>
                  <a:lnTo>
                    <a:pt x="226" y="51"/>
                  </a:lnTo>
                  <a:lnTo>
                    <a:pt x="225" y="50"/>
                  </a:lnTo>
                  <a:lnTo>
                    <a:pt x="224" y="50"/>
                  </a:lnTo>
                  <a:lnTo>
                    <a:pt x="223" y="49"/>
                  </a:lnTo>
                  <a:lnTo>
                    <a:pt x="224" y="49"/>
                  </a:lnTo>
                  <a:lnTo>
                    <a:pt x="225" y="49"/>
                  </a:lnTo>
                  <a:lnTo>
                    <a:pt x="225" y="50"/>
                  </a:lnTo>
                  <a:lnTo>
                    <a:pt x="226" y="50"/>
                  </a:lnTo>
                  <a:lnTo>
                    <a:pt x="226" y="49"/>
                  </a:lnTo>
                  <a:lnTo>
                    <a:pt x="226" y="48"/>
                  </a:lnTo>
                  <a:lnTo>
                    <a:pt x="227" y="49"/>
                  </a:lnTo>
                  <a:lnTo>
                    <a:pt x="226" y="50"/>
                  </a:lnTo>
                  <a:lnTo>
                    <a:pt x="227" y="50"/>
                  </a:lnTo>
                  <a:lnTo>
                    <a:pt x="228" y="50"/>
                  </a:lnTo>
                  <a:lnTo>
                    <a:pt x="228" y="51"/>
                  </a:lnTo>
                  <a:close/>
                  <a:moveTo>
                    <a:pt x="237" y="58"/>
                  </a:moveTo>
                  <a:lnTo>
                    <a:pt x="237" y="57"/>
                  </a:lnTo>
                  <a:lnTo>
                    <a:pt x="238" y="57"/>
                  </a:lnTo>
                  <a:lnTo>
                    <a:pt x="238" y="58"/>
                  </a:lnTo>
                  <a:lnTo>
                    <a:pt x="237" y="58"/>
                  </a:lnTo>
                  <a:close/>
                  <a:moveTo>
                    <a:pt x="253" y="48"/>
                  </a:moveTo>
                  <a:lnTo>
                    <a:pt x="252" y="48"/>
                  </a:lnTo>
                  <a:lnTo>
                    <a:pt x="252" y="47"/>
                  </a:lnTo>
                  <a:lnTo>
                    <a:pt x="253" y="47"/>
                  </a:lnTo>
                  <a:lnTo>
                    <a:pt x="253" y="48"/>
                  </a:lnTo>
                  <a:close/>
                  <a:moveTo>
                    <a:pt x="284" y="40"/>
                  </a:moveTo>
                  <a:lnTo>
                    <a:pt x="283" y="40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4" y="40"/>
                  </a:lnTo>
                  <a:close/>
                  <a:moveTo>
                    <a:pt x="288" y="37"/>
                  </a:moveTo>
                  <a:lnTo>
                    <a:pt x="287" y="37"/>
                  </a:lnTo>
                  <a:lnTo>
                    <a:pt x="287" y="38"/>
                  </a:lnTo>
                  <a:lnTo>
                    <a:pt x="286" y="38"/>
                  </a:lnTo>
                  <a:lnTo>
                    <a:pt x="285" y="38"/>
                  </a:lnTo>
                  <a:lnTo>
                    <a:pt x="284" y="38"/>
                  </a:lnTo>
                  <a:lnTo>
                    <a:pt x="284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6"/>
                  </a:lnTo>
                  <a:lnTo>
                    <a:pt x="288" y="37"/>
                  </a:lnTo>
                  <a:close/>
                  <a:moveTo>
                    <a:pt x="289" y="29"/>
                  </a:moveTo>
                  <a:lnTo>
                    <a:pt x="289" y="29"/>
                  </a:lnTo>
                  <a:lnTo>
                    <a:pt x="289" y="30"/>
                  </a:lnTo>
                  <a:lnTo>
                    <a:pt x="288" y="30"/>
                  </a:lnTo>
                  <a:lnTo>
                    <a:pt x="288" y="31"/>
                  </a:lnTo>
                  <a:lnTo>
                    <a:pt x="287" y="31"/>
                  </a:lnTo>
                  <a:lnTo>
                    <a:pt x="286" y="31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29"/>
                  </a:lnTo>
                  <a:lnTo>
                    <a:pt x="289" y="29"/>
                  </a:lnTo>
                  <a:lnTo>
                    <a:pt x="289" y="28"/>
                  </a:lnTo>
                  <a:lnTo>
                    <a:pt x="289" y="29"/>
                  </a:lnTo>
                  <a:close/>
                  <a:moveTo>
                    <a:pt x="280" y="76"/>
                  </a:moveTo>
                  <a:lnTo>
                    <a:pt x="280" y="75"/>
                  </a:lnTo>
                  <a:lnTo>
                    <a:pt x="281" y="75"/>
                  </a:lnTo>
                  <a:lnTo>
                    <a:pt x="281" y="76"/>
                  </a:lnTo>
                  <a:lnTo>
                    <a:pt x="280" y="76"/>
                  </a:lnTo>
                  <a:close/>
                  <a:moveTo>
                    <a:pt x="286" y="63"/>
                  </a:moveTo>
                  <a:lnTo>
                    <a:pt x="286" y="62"/>
                  </a:lnTo>
                  <a:lnTo>
                    <a:pt x="287" y="62"/>
                  </a:lnTo>
                  <a:lnTo>
                    <a:pt x="286" y="63"/>
                  </a:lnTo>
                  <a:close/>
                  <a:moveTo>
                    <a:pt x="296" y="53"/>
                  </a:moveTo>
                  <a:lnTo>
                    <a:pt x="295" y="53"/>
                  </a:lnTo>
                  <a:lnTo>
                    <a:pt x="296" y="52"/>
                  </a:lnTo>
                  <a:lnTo>
                    <a:pt x="296" y="53"/>
                  </a:lnTo>
                  <a:close/>
                  <a:moveTo>
                    <a:pt x="335" y="53"/>
                  </a:moveTo>
                  <a:lnTo>
                    <a:pt x="335" y="52"/>
                  </a:lnTo>
                  <a:lnTo>
                    <a:pt x="336" y="52"/>
                  </a:lnTo>
                  <a:lnTo>
                    <a:pt x="335" y="53"/>
                  </a:lnTo>
                  <a:close/>
                  <a:moveTo>
                    <a:pt x="345" y="47"/>
                  </a:moveTo>
                  <a:lnTo>
                    <a:pt x="343" y="48"/>
                  </a:lnTo>
                  <a:lnTo>
                    <a:pt x="342" y="51"/>
                  </a:lnTo>
                  <a:lnTo>
                    <a:pt x="342" y="48"/>
                  </a:lnTo>
                  <a:lnTo>
                    <a:pt x="345" y="46"/>
                  </a:lnTo>
                  <a:lnTo>
                    <a:pt x="348" y="40"/>
                  </a:lnTo>
                  <a:lnTo>
                    <a:pt x="350" y="41"/>
                  </a:lnTo>
                  <a:lnTo>
                    <a:pt x="345" y="47"/>
                  </a:lnTo>
                  <a:close/>
                  <a:moveTo>
                    <a:pt x="316" y="141"/>
                  </a:moveTo>
                  <a:lnTo>
                    <a:pt x="315" y="140"/>
                  </a:lnTo>
                  <a:lnTo>
                    <a:pt x="316" y="140"/>
                  </a:lnTo>
                  <a:lnTo>
                    <a:pt x="316" y="141"/>
                  </a:lnTo>
                  <a:close/>
                  <a:moveTo>
                    <a:pt x="325" y="114"/>
                  </a:moveTo>
                  <a:lnTo>
                    <a:pt x="325" y="115"/>
                  </a:lnTo>
                  <a:lnTo>
                    <a:pt x="325" y="115"/>
                  </a:lnTo>
                  <a:lnTo>
                    <a:pt x="324" y="115"/>
                  </a:lnTo>
                  <a:lnTo>
                    <a:pt x="325" y="114"/>
                  </a:lnTo>
                  <a:close/>
                  <a:moveTo>
                    <a:pt x="327" y="118"/>
                  </a:moveTo>
                  <a:lnTo>
                    <a:pt x="327" y="120"/>
                  </a:lnTo>
                  <a:lnTo>
                    <a:pt x="324" y="121"/>
                  </a:lnTo>
                  <a:lnTo>
                    <a:pt x="323" y="119"/>
                  </a:lnTo>
                  <a:lnTo>
                    <a:pt x="323" y="118"/>
                  </a:lnTo>
                  <a:lnTo>
                    <a:pt x="324" y="117"/>
                  </a:lnTo>
                  <a:lnTo>
                    <a:pt x="327" y="118"/>
                  </a:lnTo>
                  <a:close/>
                  <a:moveTo>
                    <a:pt x="432" y="69"/>
                  </a:moveTo>
                  <a:lnTo>
                    <a:pt x="432" y="69"/>
                  </a:lnTo>
                  <a:lnTo>
                    <a:pt x="432" y="68"/>
                  </a:lnTo>
                  <a:lnTo>
                    <a:pt x="432" y="69"/>
                  </a:lnTo>
                  <a:close/>
                  <a:moveTo>
                    <a:pt x="429" y="100"/>
                  </a:moveTo>
                  <a:lnTo>
                    <a:pt x="428" y="100"/>
                  </a:lnTo>
                  <a:lnTo>
                    <a:pt x="428" y="100"/>
                  </a:lnTo>
                  <a:lnTo>
                    <a:pt x="429" y="100"/>
                  </a:lnTo>
                  <a:lnTo>
                    <a:pt x="429" y="100"/>
                  </a:lnTo>
                  <a:close/>
                  <a:moveTo>
                    <a:pt x="451" y="112"/>
                  </a:moveTo>
                  <a:lnTo>
                    <a:pt x="451" y="111"/>
                  </a:lnTo>
                  <a:lnTo>
                    <a:pt x="452" y="111"/>
                  </a:lnTo>
                  <a:lnTo>
                    <a:pt x="451" y="112"/>
                  </a:lnTo>
                  <a:close/>
                  <a:moveTo>
                    <a:pt x="468" y="112"/>
                  </a:moveTo>
                  <a:lnTo>
                    <a:pt x="468" y="111"/>
                  </a:lnTo>
                  <a:lnTo>
                    <a:pt x="469" y="111"/>
                  </a:lnTo>
                  <a:lnTo>
                    <a:pt x="468" y="112"/>
                  </a:lnTo>
                  <a:close/>
                  <a:moveTo>
                    <a:pt x="474" y="159"/>
                  </a:moveTo>
                  <a:lnTo>
                    <a:pt x="473" y="160"/>
                  </a:lnTo>
                  <a:lnTo>
                    <a:pt x="472" y="160"/>
                  </a:lnTo>
                  <a:lnTo>
                    <a:pt x="472" y="159"/>
                  </a:lnTo>
                  <a:lnTo>
                    <a:pt x="473" y="159"/>
                  </a:lnTo>
                  <a:lnTo>
                    <a:pt x="474" y="158"/>
                  </a:lnTo>
                  <a:lnTo>
                    <a:pt x="474" y="159"/>
                  </a:lnTo>
                  <a:close/>
                  <a:moveTo>
                    <a:pt x="525" y="65"/>
                  </a:moveTo>
                  <a:lnTo>
                    <a:pt x="525" y="66"/>
                  </a:lnTo>
                  <a:lnTo>
                    <a:pt x="524" y="65"/>
                  </a:lnTo>
                  <a:lnTo>
                    <a:pt x="525" y="65"/>
                  </a:lnTo>
                  <a:close/>
                  <a:moveTo>
                    <a:pt x="506" y="133"/>
                  </a:moveTo>
                  <a:lnTo>
                    <a:pt x="506" y="134"/>
                  </a:lnTo>
                  <a:lnTo>
                    <a:pt x="507" y="134"/>
                  </a:lnTo>
                  <a:lnTo>
                    <a:pt x="507" y="135"/>
                  </a:lnTo>
                  <a:lnTo>
                    <a:pt x="506" y="135"/>
                  </a:lnTo>
                  <a:lnTo>
                    <a:pt x="506" y="134"/>
                  </a:lnTo>
                  <a:lnTo>
                    <a:pt x="505" y="134"/>
                  </a:lnTo>
                  <a:lnTo>
                    <a:pt x="505" y="133"/>
                  </a:lnTo>
                  <a:lnTo>
                    <a:pt x="506" y="1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7074">
              <a:extLst>
                <a:ext uri="{FF2B5EF4-FFF2-40B4-BE49-F238E27FC236}">
                  <a16:creationId xmlns:a16="http://schemas.microsoft.com/office/drawing/2014/main" id="{8891C9BC-54AD-B4F6-311E-705A998598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3875" y="4375151"/>
              <a:ext cx="127000" cy="34925"/>
            </a:xfrm>
            <a:custGeom>
              <a:avLst/>
              <a:gdLst>
                <a:gd name="T0" fmla="*/ 18 w 80"/>
                <a:gd name="T1" fmla="*/ 22 h 22"/>
                <a:gd name="T2" fmla="*/ 19 w 80"/>
                <a:gd name="T3" fmla="*/ 22 h 22"/>
                <a:gd name="T4" fmla="*/ 23 w 80"/>
                <a:gd name="T5" fmla="*/ 19 h 22"/>
                <a:gd name="T6" fmla="*/ 26 w 80"/>
                <a:gd name="T7" fmla="*/ 17 h 22"/>
                <a:gd name="T8" fmla="*/ 30 w 80"/>
                <a:gd name="T9" fmla="*/ 16 h 22"/>
                <a:gd name="T10" fmla="*/ 33 w 80"/>
                <a:gd name="T11" fmla="*/ 16 h 22"/>
                <a:gd name="T12" fmla="*/ 37 w 80"/>
                <a:gd name="T13" fmla="*/ 14 h 22"/>
                <a:gd name="T14" fmla="*/ 40 w 80"/>
                <a:gd name="T15" fmla="*/ 13 h 22"/>
                <a:gd name="T16" fmla="*/ 42 w 80"/>
                <a:gd name="T17" fmla="*/ 12 h 22"/>
                <a:gd name="T18" fmla="*/ 45 w 80"/>
                <a:gd name="T19" fmla="*/ 11 h 22"/>
                <a:gd name="T20" fmla="*/ 50 w 80"/>
                <a:gd name="T21" fmla="*/ 11 h 22"/>
                <a:gd name="T22" fmla="*/ 55 w 80"/>
                <a:gd name="T23" fmla="*/ 10 h 22"/>
                <a:gd name="T24" fmla="*/ 58 w 80"/>
                <a:gd name="T25" fmla="*/ 9 h 22"/>
                <a:gd name="T26" fmla="*/ 61 w 80"/>
                <a:gd name="T27" fmla="*/ 8 h 22"/>
                <a:gd name="T28" fmla="*/ 66 w 80"/>
                <a:gd name="T29" fmla="*/ 8 h 22"/>
                <a:gd name="T30" fmla="*/ 70 w 80"/>
                <a:gd name="T31" fmla="*/ 7 h 22"/>
                <a:gd name="T32" fmla="*/ 75 w 80"/>
                <a:gd name="T33" fmla="*/ 7 h 22"/>
                <a:gd name="T34" fmla="*/ 79 w 80"/>
                <a:gd name="T35" fmla="*/ 7 h 22"/>
                <a:gd name="T36" fmla="*/ 79 w 80"/>
                <a:gd name="T37" fmla="*/ 4 h 22"/>
                <a:gd name="T38" fmla="*/ 79 w 80"/>
                <a:gd name="T39" fmla="*/ 1 h 22"/>
                <a:gd name="T40" fmla="*/ 76 w 80"/>
                <a:gd name="T41" fmla="*/ 2 h 22"/>
                <a:gd name="T42" fmla="*/ 71 w 80"/>
                <a:gd name="T43" fmla="*/ 3 h 22"/>
                <a:gd name="T44" fmla="*/ 67 w 80"/>
                <a:gd name="T45" fmla="*/ 3 h 22"/>
                <a:gd name="T46" fmla="*/ 64 w 80"/>
                <a:gd name="T47" fmla="*/ 3 h 22"/>
                <a:gd name="T48" fmla="*/ 62 w 80"/>
                <a:gd name="T49" fmla="*/ 4 h 22"/>
                <a:gd name="T50" fmla="*/ 60 w 80"/>
                <a:gd name="T51" fmla="*/ 4 h 22"/>
                <a:gd name="T52" fmla="*/ 57 w 80"/>
                <a:gd name="T53" fmla="*/ 4 h 22"/>
                <a:gd name="T54" fmla="*/ 53 w 80"/>
                <a:gd name="T55" fmla="*/ 3 h 22"/>
                <a:gd name="T56" fmla="*/ 50 w 80"/>
                <a:gd name="T57" fmla="*/ 3 h 22"/>
                <a:gd name="T58" fmla="*/ 48 w 80"/>
                <a:gd name="T59" fmla="*/ 5 h 22"/>
                <a:gd name="T60" fmla="*/ 46 w 80"/>
                <a:gd name="T61" fmla="*/ 4 h 22"/>
                <a:gd name="T62" fmla="*/ 43 w 80"/>
                <a:gd name="T63" fmla="*/ 4 h 22"/>
                <a:gd name="T64" fmla="*/ 41 w 80"/>
                <a:gd name="T65" fmla="*/ 4 h 22"/>
                <a:gd name="T66" fmla="*/ 38 w 80"/>
                <a:gd name="T67" fmla="*/ 4 h 22"/>
                <a:gd name="T68" fmla="*/ 36 w 80"/>
                <a:gd name="T69" fmla="*/ 4 h 22"/>
                <a:gd name="T70" fmla="*/ 32 w 80"/>
                <a:gd name="T71" fmla="*/ 3 h 22"/>
                <a:gd name="T72" fmla="*/ 30 w 80"/>
                <a:gd name="T73" fmla="*/ 3 h 22"/>
                <a:gd name="T74" fmla="*/ 27 w 80"/>
                <a:gd name="T75" fmla="*/ 4 h 22"/>
                <a:gd name="T76" fmla="*/ 25 w 80"/>
                <a:gd name="T77" fmla="*/ 7 h 22"/>
                <a:gd name="T78" fmla="*/ 23 w 80"/>
                <a:gd name="T79" fmla="*/ 11 h 22"/>
                <a:gd name="T80" fmla="*/ 21 w 80"/>
                <a:gd name="T81" fmla="*/ 14 h 22"/>
                <a:gd name="T82" fmla="*/ 18 w 80"/>
                <a:gd name="T83" fmla="*/ 15 h 22"/>
                <a:gd name="T84" fmla="*/ 15 w 80"/>
                <a:gd name="T85" fmla="*/ 16 h 22"/>
                <a:gd name="T86" fmla="*/ 13 w 80"/>
                <a:gd name="T87" fmla="*/ 16 h 22"/>
                <a:gd name="T88" fmla="*/ 13 w 80"/>
                <a:gd name="T89" fmla="*/ 19 h 22"/>
                <a:gd name="T90" fmla="*/ 11 w 80"/>
                <a:gd name="T91" fmla="*/ 17 h 22"/>
                <a:gd name="T92" fmla="*/ 7 w 80"/>
                <a:gd name="T93" fmla="*/ 16 h 22"/>
                <a:gd name="T94" fmla="*/ 5 w 80"/>
                <a:gd name="T95" fmla="*/ 13 h 22"/>
                <a:gd name="T96" fmla="*/ 3 w 80"/>
                <a:gd name="T97" fmla="*/ 10 h 22"/>
                <a:gd name="T98" fmla="*/ 1 w 80"/>
                <a:gd name="T99" fmla="*/ 11 h 22"/>
                <a:gd name="T100" fmla="*/ 3 w 80"/>
                <a:gd name="T101" fmla="*/ 14 h 22"/>
                <a:gd name="T102" fmla="*/ 6 w 80"/>
                <a:gd name="T103" fmla="*/ 16 h 22"/>
                <a:gd name="T104" fmla="*/ 9 w 80"/>
                <a:gd name="T105" fmla="*/ 19 h 22"/>
                <a:gd name="T106" fmla="*/ 12 w 80"/>
                <a:gd name="T107" fmla="*/ 21 h 22"/>
                <a:gd name="T108" fmla="*/ 77 w 80"/>
                <a:gd name="T109" fmla="*/ 5 h 22"/>
                <a:gd name="T110" fmla="*/ 27 w 80"/>
                <a:gd name="T111" fmla="*/ 16 h 22"/>
                <a:gd name="T112" fmla="*/ 24 w 80"/>
                <a:gd name="T1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" h="22">
                  <a:moveTo>
                    <a:pt x="15" y="22"/>
                  </a:moveTo>
                  <a:lnTo>
                    <a:pt x="15" y="22"/>
                  </a:lnTo>
                  <a:lnTo>
                    <a:pt x="16" y="22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2"/>
                  </a:lnTo>
                  <a:lnTo>
                    <a:pt x="20" y="21"/>
                  </a:lnTo>
                  <a:lnTo>
                    <a:pt x="21" y="21"/>
                  </a:lnTo>
                  <a:lnTo>
                    <a:pt x="21" y="20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7" y="11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50" y="11"/>
                  </a:lnTo>
                  <a:lnTo>
                    <a:pt x="51" y="11"/>
                  </a:lnTo>
                  <a:lnTo>
                    <a:pt x="52" y="11"/>
                  </a:lnTo>
                  <a:lnTo>
                    <a:pt x="53" y="11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6" y="10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6" y="7"/>
                  </a:lnTo>
                  <a:lnTo>
                    <a:pt x="76" y="8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9" y="7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2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3" y="3"/>
                  </a:lnTo>
                  <a:lnTo>
                    <a:pt x="72" y="3"/>
                  </a:lnTo>
                  <a:lnTo>
                    <a:pt x="71" y="3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3"/>
                  </a:lnTo>
                  <a:lnTo>
                    <a:pt x="66" y="2"/>
                  </a:lnTo>
                  <a:lnTo>
                    <a:pt x="66" y="3"/>
                  </a:lnTo>
                  <a:lnTo>
                    <a:pt x="65" y="3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3" y="4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2" y="4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0" y="3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6" y="6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8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5" y="22"/>
                  </a:lnTo>
                  <a:close/>
                  <a:moveTo>
                    <a:pt x="77" y="5"/>
                  </a:moveTo>
                  <a:lnTo>
                    <a:pt x="78" y="5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7" y="5"/>
                  </a:lnTo>
                  <a:close/>
                  <a:moveTo>
                    <a:pt x="27" y="16"/>
                  </a:moveTo>
                  <a:lnTo>
                    <a:pt x="26" y="16"/>
                  </a:lnTo>
                  <a:lnTo>
                    <a:pt x="26" y="15"/>
                  </a:lnTo>
                  <a:lnTo>
                    <a:pt x="27" y="16"/>
                  </a:lnTo>
                  <a:close/>
                  <a:moveTo>
                    <a:pt x="25" y="15"/>
                  </a:moveTo>
                  <a:lnTo>
                    <a:pt x="24" y="16"/>
                  </a:lnTo>
                  <a:lnTo>
                    <a:pt x="24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7402">
              <a:extLst>
                <a:ext uri="{FF2B5EF4-FFF2-40B4-BE49-F238E27FC236}">
                  <a16:creationId xmlns:a16="http://schemas.microsoft.com/office/drawing/2014/main" id="{FA214988-1EDB-CB09-5F1D-16377EB2DB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9438" y="4591050"/>
              <a:ext cx="92075" cy="123825"/>
            </a:xfrm>
            <a:custGeom>
              <a:avLst/>
              <a:gdLst>
                <a:gd name="T0" fmla="*/ 38 w 58"/>
                <a:gd name="T1" fmla="*/ 72 h 78"/>
                <a:gd name="T2" fmla="*/ 44 w 58"/>
                <a:gd name="T3" fmla="*/ 71 h 78"/>
                <a:gd name="T4" fmla="*/ 47 w 58"/>
                <a:gd name="T5" fmla="*/ 69 h 78"/>
                <a:gd name="T6" fmla="*/ 44 w 58"/>
                <a:gd name="T7" fmla="*/ 65 h 78"/>
                <a:gd name="T8" fmla="*/ 39 w 58"/>
                <a:gd name="T9" fmla="*/ 65 h 78"/>
                <a:gd name="T10" fmla="*/ 40 w 58"/>
                <a:gd name="T11" fmla="*/ 63 h 78"/>
                <a:gd name="T12" fmla="*/ 46 w 58"/>
                <a:gd name="T13" fmla="*/ 65 h 78"/>
                <a:gd name="T14" fmla="*/ 49 w 58"/>
                <a:gd name="T15" fmla="*/ 64 h 78"/>
                <a:gd name="T16" fmla="*/ 54 w 58"/>
                <a:gd name="T17" fmla="*/ 61 h 78"/>
                <a:gd name="T18" fmla="*/ 58 w 58"/>
                <a:gd name="T19" fmla="*/ 57 h 78"/>
                <a:gd name="T20" fmla="*/ 55 w 58"/>
                <a:gd name="T21" fmla="*/ 52 h 78"/>
                <a:gd name="T22" fmla="*/ 55 w 58"/>
                <a:gd name="T23" fmla="*/ 46 h 78"/>
                <a:gd name="T24" fmla="*/ 52 w 58"/>
                <a:gd name="T25" fmla="*/ 39 h 78"/>
                <a:gd name="T26" fmla="*/ 47 w 58"/>
                <a:gd name="T27" fmla="*/ 43 h 78"/>
                <a:gd name="T28" fmla="*/ 47 w 58"/>
                <a:gd name="T29" fmla="*/ 39 h 78"/>
                <a:gd name="T30" fmla="*/ 44 w 58"/>
                <a:gd name="T31" fmla="*/ 45 h 78"/>
                <a:gd name="T32" fmla="*/ 41 w 58"/>
                <a:gd name="T33" fmla="*/ 43 h 78"/>
                <a:gd name="T34" fmla="*/ 44 w 58"/>
                <a:gd name="T35" fmla="*/ 40 h 78"/>
                <a:gd name="T36" fmla="*/ 50 w 58"/>
                <a:gd name="T37" fmla="*/ 38 h 78"/>
                <a:gd name="T38" fmla="*/ 46 w 58"/>
                <a:gd name="T39" fmla="*/ 31 h 78"/>
                <a:gd name="T40" fmla="*/ 42 w 58"/>
                <a:gd name="T41" fmla="*/ 26 h 78"/>
                <a:gd name="T42" fmla="*/ 39 w 58"/>
                <a:gd name="T43" fmla="*/ 22 h 78"/>
                <a:gd name="T44" fmla="*/ 39 w 58"/>
                <a:gd name="T45" fmla="*/ 20 h 78"/>
                <a:gd name="T46" fmla="*/ 37 w 58"/>
                <a:gd name="T47" fmla="*/ 14 h 78"/>
                <a:gd name="T48" fmla="*/ 37 w 58"/>
                <a:gd name="T49" fmla="*/ 9 h 78"/>
                <a:gd name="T50" fmla="*/ 36 w 58"/>
                <a:gd name="T51" fmla="*/ 5 h 78"/>
                <a:gd name="T52" fmla="*/ 33 w 58"/>
                <a:gd name="T53" fmla="*/ 0 h 78"/>
                <a:gd name="T54" fmla="*/ 27 w 58"/>
                <a:gd name="T55" fmla="*/ 4 h 78"/>
                <a:gd name="T56" fmla="*/ 22 w 58"/>
                <a:gd name="T57" fmla="*/ 0 h 78"/>
                <a:gd name="T58" fmla="*/ 21 w 58"/>
                <a:gd name="T59" fmla="*/ 5 h 78"/>
                <a:gd name="T60" fmla="*/ 23 w 58"/>
                <a:gd name="T61" fmla="*/ 9 h 78"/>
                <a:gd name="T62" fmla="*/ 25 w 58"/>
                <a:gd name="T63" fmla="*/ 15 h 78"/>
                <a:gd name="T64" fmla="*/ 22 w 58"/>
                <a:gd name="T65" fmla="*/ 21 h 78"/>
                <a:gd name="T66" fmla="*/ 21 w 58"/>
                <a:gd name="T67" fmla="*/ 25 h 78"/>
                <a:gd name="T68" fmla="*/ 17 w 58"/>
                <a:gd name="T69" fmla="*/ 31 h 78"/>
                <a:gd name="T70" fmla="*/ 19 w 58"/>
                <a:gd name="T71" fmla="*/ 34 h 78"/>
                <a:gd name="T72" fmla="*/ 21 w 58"/>
                <a:gd name="T73" fmla="*/ 37 h 78"/>
                <a:gd name="T74" fmla="*/ 18 w 58"/>
                <a:gd name="T75" fmla="*/ 39 h 78"/>
                <a:gd name="T76" fmla="*/ 13 w 58"/>
                <a:gd name="T77" fmla="*/ 37 h 78"/>
                <a:gd name="T78" fmla="*/ 15 w 58"/>
                <a:gd name="T79" fmla="*/ 39 h 78"/>
                <a:gd name="T80" fmla="*/ 17 w 58"/>
                <a:gd name="T81" fmla="*/ 41 h 78"/>
                <a:gd name="T82" fmla="*/ 19 w 58"/>
                <a:gd name="T83" fmla="*/ 46 h 78"/>
                <a:gd name="T84" fmla="*/ 16 w 58"/>
                <a:gd name="T85" fmla="*/ 50 h 78"/>
                <a:gd name="T86" fmla="*/ 9 w 58"/>
                <a:gd name="T87" fmla="*/ 52 h 78"/>
                <a:gd name="T88" fmla="*/ 9 w 58"/>
                <a:gd name="T89" fmla="*/ 49 h 78"/>
                <a:gd name="T90" fmla="*/ 9 w 58"/>
                <a:gd name="T91" fmla="*/ 49 h 78"/>
                <a:gd name="T92" fmla="*/ 5 w 58"/>
                <a:gd name="T93" fmla="*/ 47 h 78"/>
                <a:gd name="T94" fmla="*/ 0 w 58"/>
                <a:gd name="T95" fmla="*/ 50 h 78"/>
                <a:gd name="T96" fmla="*/ 5 w 58"/>
                <a:gd name="T97" fmla="*/ 53 h 78"/>
                <a:gd name="T98" fmla="*/ 9 w 58"/>
                <a:gd name="T99" fmla="*/ 58 h 78"/>
                <a:gd name="T100" fmla="*/ 15 w 58"/>
                <a:gd name="T101" fmla="*/ 62 h 78"/>
                <a:gd name="T102" fmla="*/ 21 w 58"/>
                <a:gd name="T103" fmla="*/ 65 h 78"/>
                <a:gd name="T104" fmla="*/ 25 w 58"/>
                <a:gd name="T105" fmla="*/ 59 h 78"/>
                <a:gd name="T106" fmla="*/ 23 w 58"/>
                <a:gd name="T107" fmla="*/ 65 h 78"/>
                <a:gd name="T108" fmla="*/ 24 w 58"/>
                <a:gd name="T109" fmla="*/ 70 h 78"/>
                <a:gd name="T110" fmla="*/ 29 w 58"/>
                <a:gd name="T111" fmla="*/ 72 h 78"/>
                <a:gd name="T112" fmla="*/ 33 w 58"/>
                <a:gd name="T113" fmla="*/ 78 h 78"/>
                <a:gd name="T114" fmla="*/ 47 w 58"/>
                <a:gd name="T115" fmla="*/ 56 h 78"/>
                <a:gd name="T116" fmla="*/ 45 w 58"/>
                <a:gd name="T117" fmla="*/ 47 h 78"/>
                <a:gd name="T118" fmla="*/ 47 w 58"/>
                <a:gd name="T119" fmla="*/ 59 h 78"/>
                <a:gd name="T120" fmla="*/ 44 w 58"/>
                <a:gd name="T121" fmla="*/ 6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" h="78">
                  <a:moveTo>
                    <a:pt x="34" y="78"/>
                  </a:moveTo>
                  <a:lnTo>
                    <a:pt x="34" y="77"/>
                  </a:lnTo>
                  <a:lnTo>
                    <a:pt x="34" y="76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7" y="74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1" y="72"/>
                  </a:lnTo>
                  <a:lnTo>
                    <a:pt x="42" y="72"/>
                  </a:lnTo>
                  <a:lnTo>
                    <a:pt x="42" y="73"/>
                  </a:lnTo>
                  <a:lnTo>
                    <a:pt x="43" y="73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5" y="71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4" y="70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5" y="67"/>
                  </a:lnTo>
                  <a:lnTo>
                    <a:pt x="44" y="67"/>
                  </a:lnTo>
                  <a:lnTo>
                    <a:pt x="44" y="66"/>
                  </a:lnTo>
                  <a:lnTo>
                    <a:pt x="45" y="66"/>
                  </a:lnTo>
                  <a:lnTo>
                    <a:pt x="46" y="66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5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1" y="65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8" y="63"/>
                  </a:lnTo>
                  <a:lnTo>
                    <a:pt x="38" y="62"/>
                  </a:lnTo>
                  <a:lnTo>
                    <a:pt x="39" y="62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7" y="65"/>
                  </a:lnTo>
                  <a:lnTo>
                    <a:pt x="48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3" y="64"/>
                  </a:lnTo>
                  <a:lnTo>
                    <a:pt x="54" y="64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5" y="61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6" y="63"/>
                  </a:lnTo>
                  <a:lnTo>
                    <a:pt x="57" y="62"/>
                  </a:lnTo>
                  <a:lnTo>
                    <a:pt x="58" y="62"/>
                  </a:lnTo>
                  <a:lnTo>
                    <a:pt x="58" y="61"/>
                  </a:lnTo>
                  <a:lnTo>
                    <a:pt x="58" y="60"/>
                  </a:lnTo>
                  <a:lnTo>
                    <a:pt x="58" y="58"/>
                  </a:lnTo>
                  <a:lnTo>
                    <a:pt x="58" y="57"/>
                  </a:lnTo>
                  <a:lnTo>
                    <a:pt x="58" y="56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6" y="55"/>
                  </a:lnTo>
                  <a:lnTo>
                    <a:pt x="55" y="54"/>
                  </a:lnTo>
                  <a:lnTo>
                    <a:pt x="55" y="53"/>
                  </a:lnTo>
                  <a:lnTo>
                    <a:pt x="56" y="53"/>
                  </a:lnTo>
                  <a:lnTo>
                    <a:pt x="56" y="52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6" y="51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5" y="48"/>
                  </a:lnTo>
                  <a:lnTo>
                    <a:pt x="56" y="48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6" y="46"/>
                  </a:lnTo>
                  <a:lnTo>
                    <a:pt x="55" y="46"/>
                  </a:lnTo>
                  <a:lnTo>
                    <a:pt x="55" y="45"/>
                  </a:lnTo>
                  <a:lnTo>
                    <a:pt x="55" y="44"/>
                  </a:lnTo>
                  <a:lnTo>
                    <a:pt x="55" y="43"/>
                  </a:lnTo>
                  <a:lnTo>
                    <a:pt x="55" y="42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4" y="40"/>
                  </a:lnTo>
                  <a:lnTo>
                    <a:pt x="53" y="40"/>
                  </a:lnTo>
                  <a:lnTo>
                    <a:pt x="53" y="39"/>
                  </a:lnTo>
                  <a:lnTo>
                    <a:pt x="52" y="39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1" y="41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8" y="43"/>
                  </a:lnTo>
                  <a:lnTo>
                    <a:pt x="48" y="42"/>
                  </a:lnTo>
                  <a:lnTo>
                    <a:pt x="47" y="43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3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7" y="41"/>
                  </a:lnTo>
                  <a:lnTo>
                    <a:pt x="48" y="40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7" y="39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3" y="47"/>
                  </a:lnTo>
                  <a:lnTo>
                    <a:pt x="43" y="46"/>
                  </a:lnTo>
                  <a:lnTo>
                    <a:pt x="42" y="46"/>
                  </a:lnTo>
                  <a:lnTo>
                    <a:pt x="41" y="46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4"/>
                  </a:lnTo>
                  <a:lnTo>
                    <a:pt x="42" y="43"/>
                  </a:lnTo>
                  <a:lnTo>
                    <a:pt x="41" y="43"/>
                  </a:lnTo>
                  <a:lnTo>
                    <a:pt x="41" y="42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4" y="40"/>
                  </a:lnTo>
                  <a:lnTo>
                    <a:pt x="45" y="40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7" y="39"/>
                  </a:lnTo>
                  <a:lnTo>
                    <a:pt x="47" y="38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50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6" y="31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29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40" y="22"/>
                  </a:lnTo>
                  <a:lnTo>
                    <a:pt x="39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38" y="20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8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18" y="30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18" y="34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5" y="39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7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8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6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0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7" y="50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8" y="48"/>
                  </a:lnTo>
                  <a:lnTo>
                    <a:pt x="8" y="47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1" y="50"/>
                  </a:lnTo>
                  <a:lnTo>
                    <a:pt x="0" y="50"/>
                  </a:lnTo>
                  <a:lnTo>
                    <a:pt x="1" y="51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3" y="53"/>
                  </a:lnTo>
                  <a:lnTo>
                    <a:pt x="4" y="53"/>
                  </a:lnTo>
                  <a:lnTo>
                    <a:pt x="4" y="54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5"/>
                  </a:lnTo>
                  <a:lnTo>
                    <a:pt x="6" y="56"/>
                  </a:lnTo>
                  <a:lnTo>
                    <a:pt x="7" y="56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11" y="59"/>
                  </a:lnTo>
                  <a:lnTo>
                    <a:pt x="11" y="60"/>
                  </a:lnTo>
                  <a:lnTo>
                    <a:pt x="12" y="60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7" y="64"/>
                  </a:lnTo>
                  <a:lnTo>
                    <a:pt x="18" y="64"/>
                  </a:lnTo>
                  <a:lnTo>
                    <a:pt x="18" y="65"/>
                  </a:lnTo>
                  <a:lnTo>
                    <a:pt x="19" y="65"/>
                  </a:lnTo>
                  <a:lnTo>
                    <a:pt x="20" y="64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5" y="61"/>
                  </a:lnTo>
                  <a:lnTo>
                    <a:pt x="25" y="62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3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4" y="68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8" y="70"/>
                  </a:lnTo>
                  <a:lnTo>
                    <a:pt x="28" y="71"/>
                  </a:lnTo>
                  <a:lnTo>
                    <a:pt x="29" y="72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76"/>
                  </a:lnTo>
                  <a:lnTo>
                    <a:pt x="31" y="77"/>
                  </a:lnTo>
                  <a:lnTo>
                    <a:pt x="32" y="77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8"/>
                  </a:lnTo>
                  <a:close/>
                  <a:moveTo>
                    <a:pt x="51" y="61"/>
                  </a:moveTo>
                  <a:lnTo>
                    <a:pt x="52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2"/>
                  </a:lnTo>
                  <a:lnTo>
                    <a:pt x="51" y="61"/>
                  </a:lnTo>
                  <a:close/>
                  <a:moveTo>
                    <a:pt x="47" y="55"/>
                  </a:moveTo>
                  <a:lnTo>
                    <a:pt x="47" y="56"/>
                  </a:lnTo>
                  <a:lnTo>
                    <a:pt x="47" y="57"/>
                  </a:lnTo>
                  <a:lnTo>
                    <a:pt x="48" y="56"/>
                  </a:lnTo>
                  <a:lnTo>
                    <a:pt x="48" y="57"/>
                  </a:lnTo>
                  <a:lnTo>
                    <a:pt x="47" y="57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6" y="56"/>
                  </a:lnTo>
                  <a:lnTo>
                    <a:pt x="47" y="55"/>
                  </a:lnTo>
                  <a:lnTo>
                    <a:pt x="47" y="55"/>
                  </a:lnTo>
                  <a:close/>
                  <a:moveTo>
                    <a:pt x="45" y="47"/>
                  </a:moveTo>
                  <a:lnTo>
                    <a:pt x="45" y="46"/>
                  </a:lnTo>
                  <a:lnTo>
                    <a:pt x="46" y="46"/>
                  </a:lnTo>
                  <a:lnTo>
                    <a:pt x="45" y="47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5" y="59"/>
                  </a:lnTo>
                  <a:lnTo>
                    <a:pt x="45" y="60"/>
                  </a:lnTo>
                  <a:lnTo>
                    <a:pt x="45" y="61"/>
                  </a:lnTo>
                  <a:lnTo>
                    <a:pt x="46" y="60"/>
                  </a:lnTo>
                  <a:lnTo>
                    <a:pt x="47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5" y="61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3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7392">
              <a:extLst>
                <a:ext uri="{FF2B5EF4-FFF2-40B4-BE49-F238E27FC236}">
                  <a16:creationId xmlns:a16="http://schemas.microsoft.com/office/drawing/2014/main" id="{8B38225B-D8A2-57C2-CB6C-60E0ED192F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226" y="4724400"/>
              <a:ext cx="41275" cy="58738"/>
            </a:xfrm>
            <a:custGeom>
              <a:avLst/>
              <a:gdLst>
                <a:gd name="T0" fmla="*/ 25 w 26"/>
                <a:gd name="T1" fmla="*/ 28 h 37"/>
                <a:gd name="T2" fmla="*/ 25 w 26"/>
                <a:gd name="T3" fmla="*/ 25 h 37"/>
                <a:gd name="T4" fmla="*/ 24 w 26"/>
                <a:gd name="T5" fmla="*/ 21 h 37"/>
                <a:gd name="T6" fmla="*/ 23 w 26"/>
                <a:gd name="T7" fmla="*/ 18 h 37"/>
                <a:gd name="T8" fmla="*/ 23 w 26"/>
                <a:gd name="T9" fmla="*/ 15 h 37"/>
                <a:gd name="T10" fmla="*/ 22 w 26"/>
                <a:gd name="T11" fmla="*/ 11 h 37"/>
                <a:gd name="T12" fmla="*/ 21 w 26"/>
                <a:gd name="T13" fmla="*/ 8 h 37"/>
                <a:gd name="T14" fmla="*/ 20 w 26"/>
                <a:gd name="T15" fmla="*/ 5 h 37"/>
                <a:gd name="T16" fmla="*/ 19 w 26"/>
                <a:gd name="T17" fmla="*/ 0 h 37"/>
                <a:gd name="T18" fmla="*/ 17 w 26"/>
                <a:gd name="T19" fmla="*/ 3 h 37"/>
                <a:gd name="T20" fmla="*/ 15 w 26"/>
                <a:gd name="T21" fmla="*/ 6 h 37"/>
                <a:gd name="T22" fmla="*/ 13 w 26"/>
                <a:gd name="T23" fmla="*/ 8 h 37"/>
                <a:gd name="T24" fmla="*/ 12 w 26"/>
                <a:gd name="T25" fmla="*/ 11 h 37"/>
                <a:gd name="T26" fmla="*/ 10 w 26"/>
                <a:gd name="T27" fmla="*/ 14 h 37"/>
                <a:gd name="T28" fmla="*/ 7 w 26"/>
                <a:gd name="T29" fmla="*/ 15 h 37"/>
                <a:gd name="T30" fmla="*/ 4 w 26"/>
                <a:gd name="T31" fmla="*/ 18 h 37"/>
                <a:gd name="T32" fmla="*/ 3 w 26"/>
                <a:gd name="T33" fmla="*/ 21 h 37"/>
                <a:gd name="T34" fmla="*/ 2 w 26"/>
                <a:gd name="T35" fmla="*/ 21 h 37"/>
                <a:gd name="T36" fmla="*/ 6 w 26"/>
                <a:gd name="T37" fmla="*/ 22 h 37"/>
                <a:gd name="T38" fmla="*/ 2 w 26"/>
                <a:gd name="T39" fmla="*/ 24 h 37"/>
                <a:gd name="T40" fmla="*/ 0 w 26"/>
                <a:gd name="T41" fmla="*/ 22 h 37"/>
                <a:gd name="T42" fmla="*/ 0 w 26"/>
                <a:gd name="T43" fmla="*/ 25 h 37"/>
                <a:gd name="T44" fmla="*/ 5 w 26"/>
                <a:gd name="T45" fmla="*/ 25 h 37"/>
                <a:gd name="T46" fmla="*/ 3 w 26"/>
                <a:gd name="T47" fmla="*/ 28 h 37"/>
                <a:gd name="T48" fmla="*/ 6 w 26"/>
                <a:gd name="T49" fmla="*/ 30 h 37"/>
                <a:gd name="T50" fmla="*/ 9 w 26"/>
                <a:gd name="T51" fmla="*/ 29 h 37"/>
                <a:gd name="T52" fmla="*/ 11 w 26"/>
                <a:gd name="T53" fmla="*/ 30 h 37"/>
                <a:gd name="T54" fmla="*/ 13 w 26"/>
                <a:gd name="T55" fmla="*/ 30 h 37"/>
                <a:gd name="T56" fmla="*/ 16 w 26"/>
                <a:gd name="T57" fmla="*/ 29 h 37"/>
                <a:gd name="T58" fmla="*/ 13 w 26"/>
                <a:gd name="T59" fmla="*/ 31 h 37"/>
                <a:gd name="T60" fmla="*/ 13 w 26"/>
                <a:gd name="T61" fmla="*/ 32 h 37"/>
                <a:gd name="T62" fmla="*/ 11 w 26"/>
                <a:gd name="T63" fmla="*/ 33 h 37"/>
                <a:gd name="T64" fmla="*/ 7 w 26"/>
                <a:gd name="T65" fmla="*/ 34 h 37"/>
                <a:gd name="T66" fmla="*/ 8 w 26"/>
                <a:gd name="T67" fmla="*/ 34 h 37"/>
                <a:gd name="T68" fmla="*/ 10 w 26"/>
                <a:gd name="T69" fmla="*/ 37 h 37"/>
                <a:gd name="T70" fmla="*/ 13 w 26"/>
                <a:gd name="T71" fmla="*/ 35 h 37"/>
                <a:gd name="T72" fmla="*/ 15 w 26"/>
                <a:gd name="T73" fmla="*/ 34 h 37"/>
                <a:gd name="T74" fmla="*/ 18 w 26"/>
                <a:gd name="T75" fmla="*/ 32 h 37"/>
                <a:gd name="T76" fmla="*/ 20 w 26"/>
                <a:gd name="T77" fmla="*/ 31 h 37"/>
                <a:gd name="T78" fmla="*/ 22 w 26"/>
                <a:gd name="T79" fmla="*/ 31 h 37"/>
                <a:gd name="T80" fmla="*/ 22 w 26"/>
                <a:gd name="T81" fmla="*/ 31 h 37"/>
                <a:gd name="T82" fmla="*/ 25 w 26"/>
                <a:gd name="T83" fmla="*/ 32 h 37"/>
                <a:gd name="T84" fmla="*/ 13 w 26"/>
                <a:gd name="T85" fmla="*/ 33 h 37"/>
                <a:gd name="T86" fmla="*/ 16 w 26"/>
                <a:gd name="T87" fmla="*/ 32 h 37"/>
                <a:gd name="T88" fmla="*/ 16 w 26"/>
                <a:gd name="T89" fmla="*/ 21 h 37"/>
                <a:gd name="T90" fmla="*/ 14 w 26"/>
                <a:gd name="T91" fmla="*/ 24 h 37"/>
                <a:gd name="T92" fmla="*/ 18 w 26"/>
                <a:gd name="T93" fmla="*/ 28 h 37"/>
                <a:gd name="T94" fmla="*/ 23 w 26"/>
                <a:gd name="T95" fmla="*/ 24 h 37"/>
                <a:gd name="T96" fmla="*/ 20 w 26"/>
                <a:gd name="T97" fmla="*/ 26 h 37"/>
                <a:gd name="T98" fmla="*/ 18 w 26"/>
                <a:gd name="T99" fmla="*/ 25 h 37"/>
                <a:gd name="T100" fmla="*/ 18 w 26"/>
                <a:gd name="T101" fmla="*/ 22 h 37"/>
                <a:gd name="T102" fmla="*/ 20 w 26"/>
                <a:gd name="T103" fmla="*/ 20 h 37"/>
                <a:gd name="T104" fmla="*/ 21 w 26"/>
                <a:gd name="T105" fmla="*/ 19 h 37"/>
                <a:gd name="T106" fmla="*/ 20 w 26"/>
                <a:gd name="T107" fmla="*/ 21 h 37"/>
                <a:gd name="T108" fmla="*/ 21 w 26"/>
                <a:gd name="T109" fmla="*/ 24 h 37"/>
                <a:gd name="T110" fmla="*/ 23 w 26"/>
                <a:gd name="T11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" h="37">
                  <a:moveTo>
                    <a:pt x="25" y="31"/>
                  </a:moveTo>
                  <a:lnTo>
                    <a:pt x="25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2" y="34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6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20" y="32"/>
                  </a:lnTo>
                  <a:lnTo>
                    <a:pt x="20" y="31"/>
                  </a:lnTo>
                  <a:lnTo>
                    <a:pt x="20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3"/>
                  </a:lnTo>
                  <a:lnTo>
                    <a:pt x="25" y="32"/>
                  </a:lnTo>
                  <a:lnTo>
                    <a:pt x="25" y="31"/>
                  </a:lnTo>
                  <a:close/>
                  <a:moveTo>
                    <a:pt x="16" y="32"/>
                  </a:moveTo>
                  <a:lnTo>
                    <a:pt x="15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6" y="32"/>
                  </a:lnTo>
                  <a:close/>
                  <a:moveTo>
                    <a:pt x="16" y="21"/>
                  </a:moveTo>
                  <a:lnTo>
                    <a:pt x="17" y="21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6" y="21"/>
                  </a:lnTo>
                  <a:close/>
                  <a:moveTo>
                    <a:pt x="13" y="24"/>
                  </a:move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3" y="24"/>
                  </a:lnTo>
                  <a:close/>
                  <a:moveTo>
                    <a:pt x="18" y="28"/>
                  </a:moveTo>
                  <a:lnTo>
                    <a:pt x="17" y="28"/>
                  </a:lnTo>
                  <a:lnTo>
                    <a:pt x="18" y="27"/>
                  </a:lnTo>
                  <a:lnTo>
                    <a:pt x="18" y="28"/>
                  </a:lnTo>
                  <a:close/>
                  <a:moveTo>
                    <a:pt x="20" y="31"/>
                  </a:moveTo>
                  <a:lnTo>
                    <a:pt x="20" y="30"/>
                  </a:lnTo>
                  <a:lnTo>
                    <a:pt x="21" y="31"/>
                  </a:lnTo>
                  <a:lnTo>
                    <a:pt x="20" y="31"/>
                  </a:lnTo>
                  <a:close/>
                  <a:moveTo>
                    <a:pt x="23" y="24"/>
                  </a:moveTo>
                  <a:lnTo>
                    <a:pt x="23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3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7558">
              <a:extLst>
                <a:ext uri="{FF2B5EF4-FFF2-40B4-BE49-F238E27FC236}">
                  <a16:creationId xmlns:a16="http://schemas.microsoft.com/office/drawing/2014/main" id="{4A83ECFD-0EA9-FD52-AA5F-691279542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201" y="4457700"/>
              <a:ext cx="28575" cy="42863"/>
            </a:xfrm>
            <a:custGeom>
              <a:avLst/>
              <a:gdLst>
                <a:gd name="T0" fmla="*/ 14 w 18"/>
                <a:gd name="T1" fmla="*/ 0 h 27"/>
                <a:gd name="T2" fmla="*/ 13 w 18"/>
                <a:gd name="T3" fmla="*/ 2 h 27"/>
                <a:gd name="T4" fmla="*/ 12 w 18"/>
                <a:gd name="T5" fmla="*/ 3 h 27"/>
                <a:gd name="T6" fmla="*/ 11 w 18"/>
                <a:gd name="T7" fmla="*/ 3 h 27"/>
                <a:gd name="T8" fmla="*/ 10 w 18"/>
                <a:gd name="T9" fmla="*/ 3 h 27"/>
                <a:gd name="T10" fmla="*/ 9 w 18"/>
                <a:gd name="T11" fmla="*/ 4 h 27"/>
                <a:gd name="T12" fmla="*/ 8 w 18"/>
                <a:gd name="T13" fmla="*/ 6 h 27"/>
                <a:gd name="T14" fmla="*/ 7 w 18"/>
                <a:gd name="T15" fmla="*/ 6 h 27"/>
                <a:gd name="T16" fmla="*/ 6 w 18"/>
                <a:gd name="T17" fmla="*/ 7 h 27"/>
                <a:gd name="T18" fmla="*/ 6 w 18"/>
                <a:gd name="T19" fmla="*/ 8 h 27"/>
                <a:gd name="T20" fmla="*/ 5 w 18"/>
                <a:gd name="T21" fmla="*/ 9 h 27"/>
                <a:gd name="T22" fmla="*/ 4 w 18"/>
                <a:gd name="T23" fmla="*/ 10 h 27"/>
                <a:gd name="T24" fmla="*/ 3 w 18"/>
                <a:gd name="T25" fmla="*/ 12 h 27"/>
                <a:gd name="T26" fmla="*/ 1 w 18"/>
                <a:gd name="T27" fmla="*/ 12 h 27"/>
                <a:gd name="T28" fmla="*/ 0 w 18"/>
                <a:gd name="T29" fmla="*/ 11 h 27"/>
                <a:gd name="T30" fmla="*/ 0 w 18"/>
                <a:gd name="T31" fmla="*/ 13 h 27"/>
                <a:gd name="T32" fmla="*/ 1 w 18"/>
                <a:gd name="T33" fmla="*/ 14 h 27"/>
                <a:gd name="T34" fmla="*/ 3 w 18"/>
                <a:gd name="T35" fmla="*/ 15 h 27"/>
                <a:gd name="T36" fmla="*/ 3 w 18"/>
                <a:gd name="T37" fmla="*/ 14 h 27"/>
                <a:gd name="T38" fmla="*/ 5 w 18"/>
                <a:gd name="T39" fmla="*/ 14 h 27"/>
                <a:gd name="T40" fmla="*/ 6 w 18"/>
                <a:gd name="T41" fmla="*/ 15 h 27"/>
                <a:gd name="T42" fmla="*/ 7 w 18"/>
                <a:gd name="T43" fmla="*/ 15 h 27"/>
                <a:gd name="T44" fmla="*/ 7 w 18"/>
                <a:gd name="T45" fmla="*/ 14 h 27"/>
                <a:gd name="T46" fmla="*/ 8 w 18"/>
                <a:gd name="T47" fmla="*/ 14 h 27"/>
                <a:gd name="T48" fmla="*/ 8 w 18"/>
                <a:gd name="T49" fmla="*/ 16 h 27"/>
                <a:gd name="T50" fmla="*/ 9 w 18"/>
                <a:gd name="T51" fmla="*/ 17 h 27"/>
                <a:gd name="T52" fmla="*/ 10 w 18"/>
                <a:gd name="T53" fmla="*/ 18 h 27"/>
                <a:gd name="T54" fmla="*/ 9 w 18"/>
                <a:gd name="T55" fmla="*/ 19 h 27"/>
                <a:gd name="T56" fmla="*/ 9 w 18"/>
                <a:gd name="T57" fmla="*/ 20 h 27"/>
                <a:gd name="T58" fmla="*/ 11 w 18"/>
                <a:gd name="T59" fmla="*/ 21 h 27"/>
                <a:gd name="T60" fmla="*/ 12 w 18"/>
                <a:gd name="T61" fmla="*/ 23 h 27"/>
                <a:gd name="T62" fmla="*/ 13 w 18"/>
                <a:gd name="T63" fmla="*/ 24 h 27"/>
                <a:gd name="T64" fmla="*/ 14 w 18"/>
                <a:gd name="T65" fmla="*/ 25 h 27"/>
                <a:gd name="T66" fmla="*/ 15 w 18"/>
                <a:gd name="T67" fmla="*/ 27 h 27"/>
                <a:gd name="T68" fmla="*/ 16 w 18"/>
                <a:gd name="T69" fmla="*/ 26 h 27"/>
                <a:gd name="T70" fmla="*/ 17 w 18"/>
                <a:gd name="T71" fmla="*/ 25 h 27"/>
                <a:gd name="T72" fmla="*/ 17 w 18"/>
                <a:gd name="T73" fmla="*/ 23 h 27"/>
                <a:gd name="T74" fmla="*/ 17 w 18"/>
                <a:gd name="T75" fmla="*/ 21 h 27"/>
                <a:gd name="T76" fmla="*/ 18 w 18"/>
                <a:gd name="T77" fmla="*/ 19 h 27"/>
                <a:gd name="T78" fmla="*/ 17 w 18"/>
                <a:gd name="T79" fmla="*/ 19 h 27"/>
                <a:gd name="T80" fmla="*/ 17 w 18"/>
                <a:gd name="T81" fmla="*/ 17 h 27"/>
                <a:gd name="T82" fmla="*/ 17 w 18"/>
                <a:gd name="T83" fmla="*/ 16 h 27"/>
                <a:gd name="T84" fmla="*/ 17 w 18"/>
                <a:gd name="T85" fmla="*/ 14 h 27"/>
                <a:gd name="T86" fmla="*/ 16 w 18"/>
                <a:gd name="T87" fmla="*/ 13 h 27"/>
                <a:gd name="T88" fmla="*/ 16 w 18"/>
                <a:gd name="T89" fmla="*/ 11 h 27"/>
                <a:gd name="T90" fmla="*/ 16 w 18"/>
                <a:gd name="T91" fmla="*/ 9 h 27"/>
                <a:gd name="T92" fmla="*/ 16 w 18"/>
                <a:gd name="T93" fmla="*/ 7 h 27"/>
                <a:gd name="T94" fmla="*/ 17 w 18"/>
                <a:gd name="T95" fmla="*/ 6 h 27"/>
                <a:gd name="T96" fmla="*/ 17 w 18"/>
                <a:gd name="T97" fmla="*/ 4 h 27"/>
                <a:gd name="T98" fmla="*/ 18 w 18"/>
                <a:gd name="T99" fmla="*/ 3 h 27"/>
                <a:gd name="T100" fmla="*/ 17 w 18"/>
                <a:gd name="T101" fmla="*/ 2 h 27"/>
                <a:gd name="T102" fmla="*/ 17 w 18"/>
                <a:gd name="T103" fmla="*/ 0 h 27"/>
                <a:gd name="T104" fmla="*/ 15 w 18"/>
                <a:gd name="T10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27">
                  <a:moveTo>
                    <a:pt x="15" y="0"/>
                  </a:moveTo>
                  <a:lnTo>
                    <a:pt x="14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1"/>
                  </a:lnTo>
                  <a:lnTo>
                    <a:pt x="12" y="22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67580">
              <a:extLst>
                <a:ext uri="{FF2B5EF4-FFF2-40B4-BE49-F238E27FC236}">
                  <a16:creationId xmlns:a16="http://schemas.microsoft.com/office/drawing/2014/main" id="{AE6FF297-FB58-2B92-FA75-E8A77588D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4386263"/>
              <a:ext cx="41275" cy="71438"/>
            </a:xfrm>
            <a:custGeom>
              <a:avLst/>
              <a:gdLst>
                <a:gd name="T0" fmla="*/ 26 w 26"/>
                <a:gd name="T1" fmla="*/ 30 h 45"/>
                <a:gd name="T2" fmla="*/ 25 w 26"/>
                <a:gd name="T3" fmla="*/ 29 h 45"/>
                <a:gd name="T4" fmla="*/ 24 w 26"/>
                <a:gd name="T5" fmla="*/ 26 h 45"/>
                <a:gd name="T6" fmla="*/ 26 w 26"/>
                <a:gd name="T7" fmla="*/ 27 h 45"/>
                <a:gd name="T8" fmla="*/ 25 w 26"/>
                <a:gd name="T9" fmla="*/ 25 h 45"/>
                <a:gd name="T10" fmla="*/ 23 w 26"/>
                <a:gd name="T11" fmla="*/ 22 h 45"/>
                <a:gd name="T12" fmla="*/ 22 w 26"/>
                <a:gd name="T13" fmla="*/ 20 h 45"/>
                <a:gd name="T14" fmla="*/ 22 w 26"/>
                <a:gd name="T15" fmla="*/ 17 h 45"/>
                <a:gd name="T16" fmla="*/ 24 w 26"/>
                <a:gd name="T17" fmla="*/ 15 h 45"/>
                <a:gd name="T18" fmla="*/ 23 w 26"/>
                <a:gd name="T19" fmla="*/ 12 h 45"/>
                <a:gd name="T20" fmla="*/ 24 w 26"/>
                <a:gd name="T21" fmla="*/ 9 h 45"/>
                <a:gd name="T22" fmla="*/ 21 w 26"/>
                <a:gd name="T23" fmla="*/ 10 h 45"/>
                <a:gd name="T24" fmla="*/ 18 w 26"/>
                <a:gd name="T25" fmla="*/ 9 h 45"/>
                <a:gd name="T26" fmla="*/ 16 w 26"/>
                <a:gd name="T27" fmla="*/ 8 h 45"/>
                <a:gd name="T28" fmla="*/ 14 w 26"/>
                <a:gd name="T29" fmla="*/ 7 h 45"/>
                <a:gd name="T30" fmla="*/ 11 w 26"/>
                <a:gd name="T31" fmla="*/ 6 h 45"/>
                <a:gd name="T32" fmla="*/ 8 w 26"/>
                <a:gd name="T33" fmla="*/ 6 h 45"/>
                <a:gd name="T34" fmla="*/ 5 w 26"/>
                <a:gd name="T35" fmla="*/ 3 h 45"/>
                <a:gd name="T36" fmla="*/ 3 w 26"/>
                <a:gd name="T37" fmla="*/ 1 h 45"/>
                <a:gd name="T38" fmla="*/ 2 w 26"/>
                <a:gd name="T39" fmla="*/ 1 h 45"/>
                <a:gd name="T40" fmla="*/ 1 w 26"/>
                <a:gd name="T41" fmla="*/ 1 h 45"/>
                <a:gd name="T42" fmla="*/ 1 w 26"/>
                <a:gd name="T43" fmla="*/ 2 h 45"/>
                <a:gd name="T44" fmla="*/ 0 w 26"/>
                <a:gd name="T45" fmla="*/ 5 h 45"/>
                <a:gd name="T46" fmla="*/ 2 w 26"/>
                <a:gd name="T47" fmla="*/ 6 h 45"/>
                <a:gd name="T48" fmla="*/ 3 w 26"/>
                <a:gd name="T49" fmla="*/ 3 h 45"/>
                <a:gd name="T50" fmla="*/ 3 w 26"/>
                <a:gd name="T51" fmla="*/ 6 h 45"/>
                <a:gd name="T52" fmla="*/ 3 w 26"/>
                <a:gd name="T53" fmla="*/ 8 h 45"/>
                <a:gd name="T54" fmla="*/ 6 w 26"/>
                <a:gd name="T55" fmla="*/ 7 h 45"/>
                <a:gd name="T56" fmla="*/ 9 w 26"/>
                <a:gd name="T57" fmla="*/ 8 h 45"/>
                <a:gd name="T58" fmla="*/ 13 w 26"/>
                <a:gd name="T59" fmla="*/ 8 h 45"/>
                <a:gd name="T60" fmla="*/ 14 w 26"/>
                <a:gd name="T61" fmla="*/ 9 h 45"/>
                <a:gd name="T62" fmla="*/ 16 w 26"/>
                <a:gd name="T63" fmla="*/ 10 h 45"/>
                <a:gd name="T64" fmla="*/ 16 w 26"/>
                <a:gd name="T65" fmla="*/ 14 h 45"/>
                <a:gd name="T66" fmla="*/ 14 w 26"/>
                <a:gd name="T67" fmla="*/ 15 h 45"/>
                <a:gd name="T68" fmla="*/ 13 w 26"/>
                <a:gd name="T69" fmla="*/ 17 h 45"/>
                <a:gd name="T70" fmla="*/ 12 w 26"/>
                <a:gd name="T71" fmla="*/ 20 h 45"/>
                <a:gd name="T72" fmla="*/ 13 w 26"/>
                <a:gd name="T73" fmla="*/ 20 h 45"/>
                <a:gd name="T74" fmla="*/ 10 w 26"/>
                <a:gd name="T75" fmla="*/ 21 h 45"/>
                <a:gd name="T76" fmla="*/ 9 w 26"/>
                <a:gd name="T77" fmla="*/ 22 h 45"/>
                <a:gd name="T78" fmla="*/ 10 w 26"/>
                <a:gd name="T79" fmla="*/ 25 h 45"/>
                <a:gd name="T80" fmla="*/ 12 w 26"/>
                <a:gd name="T81" fmla="*/ 27 h 45"/>
                <a:gd name="T82" fmla="*/ 14 w 26"/>
                <a:gd name="T83" fmla="*/ 27 h 45"/>
                <a:gd name="T84" fmla="*/ 11 w 26"/>
                <a:gd name="T85" fmla="*/ 28 h 45"/>
                <a:gd name="T86" fmla="*/ 10 w 26"/>
                <a:gd name="T87" fmla="*/ 31 h 45"/>
                <a:gd name="T88" fmla="*/ 10 w 26"/>
                <a:gd name="T89" fmla="*/ 33 h 45"/>
                <a:gd name="T90" fmla="*/ 10 w 26"/>
                <a:gd name="T91" fmla="*/ 35 h 45"/>
                <a:gd name="T92" fmla="*/ 11 w 26"/>
                <a:gd name="T93" fmla="*/ 36 h 45"/>
                <a:gd name="T94" fmla="*/ 8 w 26"/>
                <a:gd name="T95" fmla="*/ 38 h 45"/>
                <a:gd name="T96" fmla="*/ 8 w 26"/>
                <a:gd name="T97" fmla="*/ 40 h 45"/>
                <a:gd name="T98" fmla="*/ 9 w 26"/>
                <a:gd name="T99" fmla="*/ 42 h 45"/>
                <a:gd name="T100" fmla="*/ 11 w 26"/>
                <a:gd name="T101" fmla="*/ 44 h 45"/>
                <a:gd name="T102" fmla="*/ 13 w 26"/>
                <a:gd name="T103" fmla="*/ 44 h 45"/>
                <a:gd name="T104" fmla="*/ 13 w 26"/>
                <a:gd name="T105" fmla="*/ 42 h 45"/>
                <a:gd name="T106" fmla="*/ 13 w 26"/>
                <a:gd name="T107" fmla="*/ 39 h 45"/>
                <a:gd name="T108" fmla="*/ 14 w 26"/>
                <a:gd name="T109" fmla="*/ 37 h 45"/>
                <a:gd name="T110" fmla="*/ 16 w 26"/>
                <a:gd name="T111" fmla="*/ 35 h 45"/>
                <a:gd name="T112" fmla="*/ 20 w 26"/>
                <a:gd name="T113" fmla="*/ 33 h 45"/>
                <a:gd name="T114" fmla="*/ 23 w 26"/>
                <a:gd name="T115" fmla="*/ 32 h 45"/>
                <a:gd name="T116" fmla="*/ 25 w 26"/>
                <a:gd name="T117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" h="45">
                  <a:moveTo>
                    <a:pt x="26" y="33"/>
                  </a:moveTo>
                  <a:lnTo>
                    <a:pt x="26" y="32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5" y="25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5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1" y="26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8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6" y="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Freeform 67454">
              <a:extLst>
                <a:ext uri="{FF2B5EF4-FFF2-40B4-BE49-F238E27FC236}">
                  <a16:creationId xmlns:a16="http://schemas.microsoft.com/office/drawing/2014/main" id="{A98456AD-51F3-7006-763E-EE3E2398E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1" y="4711700"/>
              <a:ext cx="30163" cy="34925"/>
            </a:xfrm>
            <a:custGeom>
              <a:avLst/>
              <a:gdLst>
                <a:gd name="T0" fmla="*/ 2 w 19"/>
                <a:gd name="T1" fmla="*/ 16 h 22"/>
                <a:gd name="T2" fmla="*/ 3 w 19"/>
                <a:gd name="T3" fmla="*/ 16 h 22"/>
                <a:gd name="T4" fmla="*/ 4 w 19"/>
                <a:gd name="T5" fmla="*/ 17 h 22"/>
                <a:gd name="T6" fmla="*/ 6 w 19"/>
                <a:gd name="T7" fmla="*/ 17 h 22"/>
                <a:gd name="T8" fmla="*/ 5 w 19"/>
                <a:gd name="T9" fmla="*/ 19 h 22"/>
                <a:gd name="T10" fmla="*/ 7 w 19"/>
                <a:gd name="T11" fmla="*/ 20 h 22"/>
                <a:gd name="T12" fmla="*/ 9 w 19"/>
                <a:gd name="T13" fmla="*/ 21 h 22"/>
                <a:gd name="T14" fmla="*/ 11 w 19"/>
                <a:gd name="T15" fmla="*/ 21 h 22"/>
                <a:gd name="T16" fmla="*/ 12 w 19"/>
                <a:gd name="T17" fmla="*/ 20 h 22"/>
                <a:gd name="T18" fmla="*/ 12 w 19"/>
                <a:gd name="T19" fmla="*/ 17 h 22"/>
                <a:gd name="T20" fmla="*/ 13 w 19"/>
                <a:gd name="T21" fmla="*/ 16 h 22"/>
                <a:gd name="T22" fmla="*/ 11 w 19"/>
                <a:gd name="T23" fmla="*/ 16 h 22"/>
                <a:gd name="T24" fmla="*/ 9 w 19"/>
                <a:gd name="T25" fmla="*/ 15 h 22"/>
                <a:gd name="T26" fmla="*/ 7 w 19"/>
                <a:gd name="T27" fmla="*/ 15 h 22"/>
                <a:gd name="T28" fmla="*/ 7 w 19"/>
                <a:gd name="T29" fmla="*/ 14 h 22"/>
                <a:gd name="T30" fmla="*/ 8 w 19"/>
                <a:gd name="T31" fmla="*/ 12 h 22"/>
                <a:gd name="T32" fmla="*/ 8 w 19"/>
                <a:gd name="T33" fmla="*/ 13 h 22"/>
                <a:gd name="T34" fmla="*/ 8 w 19"/>
                <a:gd name="T35" fmla="*/ 15 h 22"/>
                <a:gd name="T36" fmla="*/ 10 w 19"/>
                <a:gd name="T37" fmla="*/ 14 h 22"/>
                <a:gd name="T38" fmla="*/ 10 w 19"/>
                <a:gd name="T39" fmla="*/ 13 h 22"/>
                <a:gd name="T40" fmla="*/ 11 w 19"/>
                <a:gd name="T41" fmla="*/ 11 h 22"/>
                <a:gd name="T42" fmla="*/ 14 w 19"/>
                <a:gd name="T43" fmla="*/ 10 h 22"/>
                <a:gd name="T44" fmla="*/ 15 w 19"/>
                <a:gd name="T45" fmla="*/ 10 h 22"/>
                <a:gd name="T46" fmla="*/ 13 w 19"/>
                <a:gd name="T47" fmla="*/ 11 h 22"/>
                <a:gd name="T48" fmla="*/ 14 w 19"/>
                <a:gd name="T49" fmla="*/ 13 h 22"/>
                <a:gd name="T50" fmla="*/ 15 w 19"/>
                <a:gd name="T51" fmla="*/ 11 h 22"/>
                <a:gd name="T52" fmla="*/ 16 w 19"/>
                <a:gd name="T53" fmla="*/ 10 h 22"/>
                <a:gd name="T54" fmla="*/ 17 w 19"/>
                <a:gd name="T55" fmla="*/ 8 h 22"/>
                <a:gd name="T56" fmla="*/ 18 w 19"/>
                <a:gd name="T57" fmla="*/ 7 h 22"/>
                <a:gd name="T58" fmla="*/ 18 w 19"/>
                <a:gd name="T59" fmla="*/ 5 h 22"/>
                <a:gd name="T60" fmla="*/ 16 w 19"/>
                <a:gd name="T61" fmla="*/ 4 h 22"/>
                <a:gd name="T62" fmla="*/ 15 w 19"/>
                <a:gd name="T63" fmla="*/ 2 h 22"/>
                <a:gd name="T64" fmla="*/ 15 w 19"/>
                <a:gd name="T65" fmla="*/ 0 h 22"/>
                <a:gd name="T66" fmla="*/ 13 w 19"/>
                <a:gd name="T67" fmla="*/ 1 h 22"/>
                <a:gd name="T68" fmla="*/ 11 w 19"/>
                <a:gd name="T69" fmla="*/ 2 h 22"/>
                <a:gd name="T70" fmla="*/ 8 w 19"/>
                <a:gd name="T71" fmla="*/ 2 h 22"/>
                <a:gd name="T72" fmla="*/ 6 w 19"/>
                <a:gd name="T73" fmla="*/ 3 h 22"/>
                <a:gd name="T74" fmla="*/ 7 w 19"/>
                <a:gd name="T75" fmla="*/ 5 h 22"/>
                <a:gd name="T76" fmla="*/ 5 w 19"/>
                <a:gd name="T77" fmla="*/ 5 h 22"/>
                <a:gd name="T78" fmla="*/ 4 w 19"/>
                <a:gd name="T79" fmla="*/ 7 h 22"/>
                <a:gd name="T80" fmla="*/ 4 w 19"/>
                <a:gd name="T81" fmla="*/ 8 h 22"/>
                <a:gd name="T82" fmla="*/ 2 w 19"/>
                <a:gd name="T83" fmla="*/ 10 h 22"/>
                <a:gd name="T84" fmla="*/ 2 w 19"/>
                <a:gd name="T85" fmla="*/ 9 h 22"/>
                <a:gd name="T86" fmla="*/ 2 w 19"/>
                <a:gd name="T87" fmla="*/ 10 h 22"/>
                <a:gd name="T88" fmla="*/ 2 w 19"/>
                <a:gd name="T89" fmla="*/ 13 h 22"/>
                <a:gd name="T90" fmla="*/ 3 w 19"/>
                <a:gd name="T91" fmla="*/ 14 h 22"/>
                <a:gd name="T92" fmla="*/ 3 w 19"/>
                <a:gd name="T93" fmla="*/ 15 h 22"/>
                <a:gd name="T94" fmla="*/ 2 w 19"/>
                <a:gd name="T95" fmla="*/ 15 h 22"/>
                <a:gd name="T96" fmla="*/ 2 w 19"/>
                <a:gd name="T97" fmla="*/ 15 h 22"/>
                <a:gd name="T98" fmla="*/ 1 w 19"/>
                <a:gd name="T99" fmla="*/ 13 h 22"/>
                <a:gd name="T100" fmla="*/ 0 w 19"/>
                <a:gd name="T10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" h="22">
                  <a:moveTo>
                    <a:pt x="1" y="15"/>
                  </a:moveTo>
                  <a:lnTo>
                    <a:pt x="1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67939">
              <a:extLst>
                <a:ext uri="{FF2B5EF4-FFF2-40B4-BE49-F238E27FC236}">
                  <a16:creationId xmlns:a16="http://schemas.microsoft.com/office/drawing/2014/main" id="{F447B5ED-3C5B-E2A5-FA21-2419CA6B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0651" y="4867275"/>
              <a:ext cx="203200" cy="150813"/>
            </a:xfrm>
            <a:custGeom>
              <a:avLst/>
              <a:gdLst>
                <a:gd name="T0" fmla="*/ 112 w 128"/>
                <a:gd name="T1" fmla="*/ 88 h 95"/>
                <a:gd name="T2" fmla="*/ 97 w 128"/>
                <a:gd name="T3" fmla="*/ 76 h 95"/>
                <a:gd name="T4" fmla="*/ 95 w 128"/>
                <a:gd name="T5" fmla="*/ 67 h 95"/>
                <a:gd name="T6" fmla="*/ 100 w 128"/>
                <a:gd name="T7" fmla="*/ 58 h 95"/>
                <a:gd name="T8" fmla="*/ 106 w 128"/>
                <a:gd name="T9" fmla="*/ 56 h 95"/>
                <a:gd name="T10" fmla="*/ 113 w 128"/>
                <a:gd name="T11" fmla="*/ 59 h 95"/>
                <a:gd name="T12" fmla="*/ 119 w 128"/>
                <a:gd name="T13" fmla="*/ 59 h 95"/>
                <a:gd name="T14" fmla="*/ 126 w 128"/>
                <a:gd name="T15" fmla="*/ 54 h 95"/>
                <a:gd name="T16" fmla="*/ 125 w 128"/>
                <a:gd name="T17" fmla="*/ 45 h 95"/>
                <a:gd name="T18" fmla="*/ 124 w 128"/>
                <a:gd name="T19" fmla="*/ 30 h 95"/>
                <a:gd name="T20" fmla="*/ 110 w 128"/>
                <a:gd name="T21" fmla="*/ 23 h 95"/>
                <a:gd name="T22" fmla="*/ 113 w 128"/>
                <a:gd name="T23" fmla="*/ 15 h 95"/>
                <a:gd name="T24" fmla="*/ 121 w 128"/>
                <a:gd name="T25" fmla="*/ 8 h 95"/>
                <a:gd name="T26" fmla="*/ 113 w 128"/>
                <a:gd name="T27" fmla="*/ 6 h 95"/>
                <a:gd name="T28" fmla="*/ 106 w 128"/>
                <a:gd name="T29" fmla="*/ 7 h 95"/>
                <a:gd name="T30" fmla="*/ 99 w 128"/>
                <a:gd name="T31" fmla="*/ 8 h 95"/>
                <a:gd name="T32" fmla="*/ 91 w 128"/>
                <a:gd name="T33" fmla="*/ 8 h 95"/>
                <a:gd name="T34" fmla="*/ 86 w 128"/>
                <a:gd name="T35" fmla="*/ 6 h 95"/>
                <a:gd name="T36" fmla="*/ 80 w 128"/>
                <a:gd name="T37" fmla="*/ 11 h 95"/>
                <a:gd name="T38" fmla="*/ 74 w 128"/>
                <a:gd name="T39" fmla="*/ 8 h 95"/>
                <a:gd name="T40" fmla="*/ 69 w 128"/>
                <a:gd name="T41" fmla="*/ 1 h 95"/>
                <a:gd name="T42" fmla="*/ 57 w 128"/>
                <a:gd name="T43" fmla="*/ 6 h 95"/>
                <a:gd name="T44" fmla="*/ 51 w 128"/>
                <a:gd name="T45" fmla="*/ 9 h 95"/>
                <a:gd name="T46" fmla="*/ 47 w 128"/>
                <a:gd name="T47" fmla="*/ 8 h 95"/>
                <a:gd name="T48" fmla="*/ 47 w 128"/>
                <a:gd name="T49" fmla="*/ 2 h 95"/>
                <a:gd name="T50" fmla="*/ 40 w 128"/>
                <a:gd name="T51" fmla="*/ 0 h 95"/>
                <a:gd name="T52" fmla="*/ 38 w 128"/>
                <a:gd name="T53" fmla="*/ 7 h 95"/>
                <a:gd name="T54" fmla="*/ 35 w 128"/>
                <a:gd name="T55" fmla="*/ 11 h 95"/>
                <a:gd name="T56" fmla="*/ 34 w 128"/>
                <a:gd name="T57" fmla="*/ 15 h 95"/>
                <a:gd name="T58" fmla="*/ 36 w 128"/>
                <a:gd name="T59" fmla="*/ 26 h 95"/>
                <a:gd name="T60" fmla="*/ 40 w 128"/>
                <a:gd name="T61" fmla="*/ 32 h 95"/>
                <a:gd name="T62" fmla="*/ 43 w 128"/>
                <a:gd name="T63" fmla="*/ 44 h 95"/>
                <a:gd name="T64" fmla="*/ 40 w 128"/>
                <a:gd name="T65" fmla="*/ 55 h 95"/>
                <a:gd name="T66" fmla="*/ 34 w 128"/>
                <a:gd name="T67" fmla="*/ 60 h 95"/>
                <a:gd name="T68" fmla="*/ 25 w 128"/>
                <a:gd name="T69" fmla="*/ 62 h 95"/>
                <a:gd name="T70" fmla="*/ 18 w 128"/>
                <a:gd name="T71" fmla="*/ 62 h 95"/>
                <a:gd name="T72" fmla="*/ 8 w 128"/>
                <a:gd name="T73" fmla="*/ 62 h 95"/>
                <a:gd name="T74" fmla="*/ 0 w 128"/>
                <a:gd name="T75" fmla="*/ 64 h 95"/>
                <a:gd name="T76" fmla="*/ 4 w 128"/>
                <a:gd name="T77" fmla="*/ 67 h 95"/>
                <a:gd name="T78" fmla="*/ 10 w 128"/>
                <a:gd name="T79" fmla="*/ 72 h 95"/>
                <a:gd name="T80" fmla="*/ 18 w 128"/>
                <a:gd name="T81" fmla="*/ 75 h 95"/>
                <a:gd name="T82" fmla="*/ 23 w 128"/>
                <a:gd name="T83" fmla="*/ 77 h 95"/>
                <a:gd name="T84" fmla="*/ 27 w 128"/>
                <a:gd name="T85" fmla="*/ 83 h 95"/>
                <a:gd name="T86" fmla="*/ 32 w 128"/>
                <a:gd name="T87" fmla="*/ 82 h 95"/>
                <a:gd name="T88" fmla="*/ 36 w 128"/>
                <a:gd name="T89" fmla="*/ 81 h 95"/>
                <a:gd name="T90" fmla="*/ 42 w 128"/>
                <a:gd name="T91" fmla="*/ 82 h 95"/>
                <a:gd name="T92" fmla="*/ 47 w 128"/>
                <a:gd name="T93" fmla="*/ 81 h 95"/>
                <a:gd name="T94" fmla="*/ 55 w 128"/>
                <a:gd name="T95" fmla="*/ 82 h 95"/>
                <a:gd name="T96" fmla="*/ 60 w 128"/>
                <a:gd name="T97" fmla="*/ 86 h 95"/>
                <a:gd name="T98" fmla="*/ 63 w 128"/>
                <a:gd name="T99" fmla="*/ 91 h 95"/>
                <a:gd name="T100" fmla="*/ 68 w 128"/>
                <a:gd name="T101" fmla="*/ 89 h 95"/>
                <a:gd name="T102" fmla="*/ 74 w 128"/>
                <a:gd name="T103" fmla="*/ 89 h 95"/>
                <a:gd name="T104" fmla="*/ 74 w 128"/>
                <a:gd name="T105" fmla="*/ 83 h 95"/>
                <a:gd name="T106" fmla="*/ 74 w 128"/>
                <a:gd name="T107" fmla="*/ 76 h 95"/>
                <a:gd name="T108" fmla="*/ 77 w 128"/>
                <a:gd name="T109" fmla="*/ 76 h 95"/>
                <a:gd name="T110" fmla="*/ 80 w 128"/>
                <a:gd name="T111" fmla="*/ 84 h 95"/>
                <a:gd name="T112" fmla="*/ 87 w 128"/>
                <a:gd name="T113" fmla="*/ 92 h 95"/>
                <a:gd name="T114" fmla="*/ 97 w 128"/>
                <a:gd name="T115" fmla="*/ 95 h 95"/>
                <a:gd name="T116" fmla="*/ 105 w 128"/>
                <a:gd name="T117" fmla="*/ 94 h 95"/>
                <a:gd name="T118" fmla="*/ 113 w 128"/>
                <a:gd name="T119" fmla="*/ 93 h 95"/>
                <a:gd name="T120" fmla="*/ 122 w 128"/>
                <a:gd name="T121" fmla="*/ 9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" h="95">
                  <a:moveTo>
                    <a:pt x="122" y="90"/>
                  </a:moveTo>
                  <a:lnTo>
                    <a:pt x="121" y="89"/>
                  </a:lnTo>
                  <a:lnTo>
                    <a:pt x="120" y="88"/>
                  </a:lnTo>
                  <a:lnTo>
                    <a:pt x="118" y="87"/>
                  </a:lnTo>
                  <a:lnTo>
                    <a:pt x="116" y="88"/>
                  </a:lnTo>
                  <a:lnTo>
                    <a:pt x="114" y="88"/>
                  </a:lnTo>
                  <a:lnTo>
                    <a:pt x="114" y="86"/>
                  </a:lnTo>
                  <a:lnTo>
                    <a:pt x="113" y="88"/>
                  </a:lnTo>
                  <a:lnTo>
                    <a:pt x="112" y="87"/>
                  </a:lnTo>
                  <a:lnTo>
                    <a:pt x="112" y="88"/>
                  </a:lnTo>
                  <a:lnTo>
                    <a:pt x="110" y="88"/>
                  </a:lnTo>
                  <a:lnTo>
                    <a:pt x="111" y="87"/>
                  </a:lnTo>
                  <a:lnTo>
                    <a:pt x="108" y="86"/>
                  </a:lnTo>
                  <a:lnTo>
                    <a:pt x="109" y="84"/>
                  </a:lnTo>
                  <a:lnTo>
                    <a:pt x="108" y="84"/>
                  </a:lnTo>
                  <a:lnTo>
                    <a:pt x="107" y="86"/>
                  </a:lnTo>
                  <a:lnTo>
                    <a:pt x="106" y="86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97" y="71"/>
                  </a:lnTo>
                  <a:lnTo>
                    <a:pt x="98" y="70"/>
                  </a:lnTo>
                  <a:lnTo>
                    <a:pt x="97" y="70"/>
                  </a:lnTo>
                  <a:lnTo>
                    <a:pt x="98" y="68"/>
                  </a:lnTo>
                  <a:lnTo>
                    <a:pt x="97" y="67"/>
                  </a:lnTo>
                  <a:lnTo>
                    <a:pt x="97" y="68"/>
                  </a:lnTo>
                  <a:lnTo>
                    <a:pt x="96" y="68"/>
                  </a:lnTo>
                  <a:lnTo>
                    <a:pt x="95" y="67"/>
                  </a:lnTo>
                  <a:lnTo>
                    <a:pt x="97" y="66"/>
                  </a:lnTo>
                  <a:lnTo>
                    <a:pt x="98" y="65"/>
                  </a:lnTo>
                  <a:lnTo>
                    <a:pt x="97" y="64"/>
                  </a:lnTo>
                  <a:lnTo>
                    <a:pt x="97" y="63"/>
                  </a:lnTo>
                  <a:lnTo>
                    <a:pt x="98" y="63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6"/>
                  </a:lnTo>
                  <a:lnTo>
                    <a:pt x="104" y="56"/>
                  </a:lnTo>
                  <a:lnTo>
                    <a:pt x="105" y="56"/>
                  </a:lnTo>
                  <a:lnTo>
                    <a:pt x="106" y="56"/>
                  </a:lnTo>
                  <a:lnTo>
                    <a:pt x="106" y="57"/>
                  </a:lnTo>
                  <a:lnTo>
                    <a:pt x="107" y="58"/>
                  </a:lnTo>
                  <a:lnTo>
                    <a:pt x="107" y="57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1" y="58"/>
                  </a:lnTo>
                  <a:lnTo>
                    <a:pt x="112" y="58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3" y="59"/>
                  </a:lnTo>
                  <a:lnTo>
                    <a:pt x="113" y="58"/>
                  </a:lnTo>
                  <a:lnTo>
                    <a:pt x="113" y="59"/>
                  </a:lnTo>
                  <a:lnTo>
                    <a:pt x="114" y="59"/>
                  </a:lnTo>
                  <a:lnTo>
                    <a:pt x="115" y="59"/>
                  </a:lnTo>
                  <a:lnTo>
                    <a:pt x="115" y="58"/>
                  </a:lnTo>
                  <a:lnTo>
                    <a:pt x="116" y="58"/>
                  </a:lnTo>
                  <a:lnTo>
                    <a:pt x="117" y="59"/>
                  </a:lnTo>
                  <a:lnTo>
                    <a:pt x="118" y="59"/>
                  </a:lnTo>
                  <a:lnTo>
                    <a:pt x="119" y="59"/>
                  </a:lnTo>
                  <a:lnTo>
                    <a:pt x="120" y="59"/>
                  </a:lnTo>
                  <a:lnTo>
                    <a:pt x="121" y="58"/>
                  </a:lnTo>
                  <a:lnTo>
                    <a:pt x="122" y="57"/>
                  </a:lnTo>
                  <a:lnTo>
                    <a:pt x="122" y="58"/>
                  </a:lnTo>
                  <a:lnTo>
                    <a:pt x="123" y="57"/>
                  </a:lnTo>
                  <a:lnTo>
                    <a:pt x="124" y="57"/>
                  </a:lnTo>
                  <a:lnTo>
                    <a:pt x="124" y="56"/>
                  </a:lnTo>
                  <a:lnTo>
                    <a:pt x="125" y="56"/>
                  </a:lnTo>
                  <a:lnTo>
                    <a:pt x="125" y="55"/>
                  </a:lnTo>
                  <a:lnTo>
                    <a:pt x="126" y="54"/>
                  </a:lnTo>
                  <a:lnTo>
                    <a:pt x="126" y="53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8" y="52"/>
                  </a:lnTo>
                  <a:lnTo>
                    <a:pt x="128" y="51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5"/>
                  </a:lnTo>
                  <a:lnTo>
                    <a:pt x="125" y="43"/>
                  </a:lnTo>
                  <a:lnTo>
                    <a:pt x="126" y="40"/>
                  </a:lnTo>
                  <a:lnTo>
                    <a:pt x="126" y="39"/>
                  </a:lnTo>
                  <a:lnTo>
                    <a:pt x="124" y="37"/>
                  </a:lnTo>
                  <a:lnTo>
                    <a:pt x="124" y="36"/>
                  </a:lnTo>
                  <a:lnTo>
                    <a:pt x="127" y="36"/>
                  </a:lnTo>
                  <a:lnTo>
                    <a:pt x="127" y="35"/>
                  </a:lnTo>
                  <a:lnTo>
                    <a:pt x="126" y="32"/>
                  </a:lnTo>
                  <a:lnTo>
                    <a:pt x="124" y="31"/>
                  </a:lnTo>
                  <a:lnTo>
                    <a:pt x="124" y="30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7" y="30"/>
                  </a:lnTo>
                  <a:lnTo>
                    <a:pt x="113" y="27"/>
                  </a:lnTo>
                  <a:lnTo>
                    <a:pt x="113" y="26"/>
                  </a:lnTo>
                  <a:lnTo>
                    <a:pt x="111" y="25"/>
                  </a:lnTo>
                  <a:lnTo>
                    <a:pt x="111" y="24"/>
                  </a:lnTo>
                  <a:lnTo>
                    <a:pt x="111" y="23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1" y="22"/>
                  </a:lnTo>
                  <a:lnTo>
                    <a:pt x="112" y="23"/>
                  </a:lnTo>
                  <a:lnTo>
                    <a:pt x="113" y="20"/>
                  </a:lnTo>
                  <a:lnTo>
                    <a:pt x="113" y="19"/>
                  </a:lnTo>
                  <a:lnTo>
                    <a:pt x="112" y="19"/>
                  </a:lnTo>
                  <a:lnTo>
                    <a:pt x="111" y="17"/>
                  </a:lnTo>
                  <a:lnTo>
                    <a:pt x="111" y="16"/>
                  </a:lnTo>
                  <a:lnTo>
                    <a:pt x="112" y="15"/>
                  </a:lnTo>
                  <a:lnTo>
                    <a:pt x="113" y="14"/>
                  </a:lnTo>
                  <a:lnTo>
                    <a:pt x="113" y="15"/>
                  </a:lnTo>
                  <a:lnTo>
                    <a:pt x="114" y="15"/>
                  </a:lnTo>
                  <a:lnTo>
                    <a:pt x="115" y="15"/>
                  </a:lnTo>
                  <a:lnTo>
                    <a:pt x="116" y="15"/>
                  </a:lnTo>
                  <a:lnTo>
                    <a:pt x="117" y="15"/>
                  </a:lnTo>
                  <a:lnTo>
                    <a:pt x="119" y="15"/>
                  </a:lnTo>
                  <a:lnTo>
                    <a:pt x="121" y="15"/>
                  </a:lnTo>
                  <a:lnTo>
                    <a:pt x="121" y="11"/>
                  </a:lnTo>
                  <a:lnTo>
                    <a:pt x="120" y="10"/>
                  </a:lnTo>
                  <a:lnTo>
                    <a:pt x="120" y="9"/>
                  </a:lnTo>
                  <a:lnTo>
                    <a:pt x="121" y="8"/>
                  </a:lnTo>
                  <a:lnTo>
                    <a:pt x="120" y="7"/>
                  </a:lnTo>
                  <a:lnTo>
                    <a:pt x="120" y="6"/>
                  </a:lnTo>
                  <a:lnTo>
                    <a:pt x="119" y="6"/>
                  </a:lnTo>
                  <a:lnTo>
                    <a:pt x="118" y="6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5" y="7"/>
                  </a:lnTo>
                  <a:lnTo>
                    <a:pt x="114" y="7"/>
                  </a:lnTo>
                  <a:lnTo>
                    <a:pt x="113" y="7"/>
                  </a:lnTo>
                  <a:lnTo>
                    <a:pt x="113" y="6"/>
                  </a:lnTo>
                  <a:lnTo>
                    <a:pt x="113" y="6"/>
                  </a:lnTo>
                  <a:lnTo>
                    <a:pt x="112" y="6"/>
                  </a:lnTo>
                  <a:lnTo>
                    <a:pt x="111" y="6"/>
                  </a:lnTo>
                  <a:lnTo>
                    <a:pt x="110" y="6"/>
                  </a:lnTo>
                  <a:lnTo>
                    <a:pt x="109" y="6"/>
                  </a:lnTo>
                  <a:lnTo>
                    <a:pt x="108" y="6"/>
                  </a:lnTo>
                  <a:lnTo>
                    <a:pt x="108" y="7"/>
                  </a:lnTo>
                  <a:lnTo>
                    <a:pt x="107" y="7"/>
                  </a:lnTo>
                  <a:lnTo>
                    <a:pt x="106" y="8"/>
                  </a:lnTo>
                  <a:lnTo>
                    <a:pt x="106" y="7"/>
                  </a:lnTo>
                  <a:lnTo>
                    <a:pt x="105" y="7"/>
                  </a:lnTo>
                  <a:lnTo>
                    <a:pt x="104" y="7"/>
                  </a:lnTo>
                  <a:lnTo>
                    <a:pt x="103" y="8"/>
                  </a:lnTo>
                  <a:lnTo>
                    <a:pt x="102" y="8"/>
                  </a:lnTo>
                  <a:lnTo>
                    <a:pt x="101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99" y="8"/>
                  </a:lnTo>
                  <a:lnTo>
                    <a:pt x="99" y="8"/>
                  </a:lnTo>
                  <a:lnTo>
                    <a:pt x="98" y="8"/>
                  </a:lnTo>
                  <a:lnTo>
                    <a:pt x="97" y="8"/>
                  </a:lnTo>
                  <a:lnTo>
                    <a:pt x="96" y="9"/>
                  </a:lnTo>
                  <a:lnTo>
                    <a:pt x="95" y="9"/>
                  </a:lnTo>
                  <a:lnTo>
                    <a:pt x="94" y="9"/>
                  </a:lnTo>
                  <a:lnTo>
                    <a:pt x="93" y="9"/>
                  </a:lnTo>
                  <a:lnTo>
                    <a:pt x="93" y="8"/>
                  </a:lnTo>
                  <a:lnTo>
                    <a:pt x="92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1" y="7"/>
                  </a:lnTo>
                  <a:lnTo>
                    <a:pt x="91" y="6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6"/>
                  </a:lnTo>
                  <a:lnTo>
                    <a:pt x="89" y="5"/>
                  </a:lnTo>
                  <a:lnTo>
                    <a:pt x="88" y="5"/>
                  </a:lnTo>
                  <a:lnTo>
                    <a:pt x="87" y="5"/>
                  </a:lnTo>
                  <a:lnTo>
                    <a:pt x="87" y="5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6" y="10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1" y="5"/>
                  </a:lnTo>
                  <a:lnTo>
                    <a:pt x="71" y="4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9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1" y="4"/>
                  </a:lnTo>
                  <a:lnTo>
                    <a:pt x="59" y="5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9"/>
                  </a:lnTo>
                  <a:lnTo>
                    <a:pt x="50" y="9"/>
                  </a:lnTo>
                  <a:lnTo>
                    <a:pt x="48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6"/>
                  </a:lnTo>
                  <a:lnTo>
                    <a:pt x="35" y="17"/>
                  </a:lnTo>
                  <a:lnTo>
                    <a:pt x="36" y="19"/>
                  </a:lnTo>
                  <a:lnTo>
                    <a:pt x="37" y="20"/>
                  </a:lnTo>
                  <a:lnTo>
                    <a:pt x="36" y="21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6" y="28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2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6" y="39"/>
                  </a:lnTo>
                  <a:lnTo>
                    <a:pt x="45" y="40"/>
                  </a:lnTo>
                  <a:lnTo>
                    <a:pt x="44" y="41"/>
                  </a:lnTo>
                  <a:lnTo>
                    <a:pt x="44" y="43"/>
                  </a:lnTo>
                  <a:lnTo>
                    <a:pt x="44" y="44"/>
                  </a:lnTo>
                  <a:lnTo>
                    <a:pt x="43" y="44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0" y="53"/>
                  </a:lnTo>
                  <a:lnTo>
                    <a:pt x="39" y="54"/>
                  </a:lnTo>
                  <a:lnTo>
                    <a:pt x="40" y="55"/>
                  </a:lnTo>
                  <a:lnTo>
                    <a:pt x="40" y="56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7" y="58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59"/>
                  </a:lnTo>
                  <a:lnTo>
                    <a:pt x="31" y="60"/>
                  </a:lnTo>
                  <a:lnTo>
                    <a:pt x="30" y="61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62"/>
                  </a:lnTo>
                  <a:lnTo>
                    <a:pt x="16" y="61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1" y="66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2" y="66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69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9" y="71"/>
                  </a:lnTo>
                  <a:lnTo>
                    <a:pt x="10" y="72"/>
                  </a:lnTo>
                  <a:lnTo>
                    <a:pt x="11" y="72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3" y="73"/>
                  </a:lnTo>
                  <a:lnTo>
                    <a:pt x="14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20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23" y="77"/>
                  </a:lnTo>
                  <a:lnTo>
                    <a:pt x="23" y="78"/>
                  </a:lnTo>
                  <a:lnTo>
                    <a:pt x="23" y="79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6" y="82"/>
                  </a:lnTo>
                  <a:lnTo>
                    <a:pt x="27" y="83"/>
                  </a:lnTo>
                  <a:lnTo>
                    <a:pt x="27" y="82"/>
                  </a:lnTo>
                  <a:lnTo>
                    <a:pt x="28" y="82"/>
                  </a:lnTo>
                  <a:lnTo>
                    <a:pt x="29" y="82"/>
                  </a:lnTo>
                  <a:lnTo>
                    <a:pt x="30" y="82"/>
                  </a:lnTo>
                  <a:lnTo>
                    <a:pt x="30" y="83"/>
                  </a:lnTo>
                  <a:lnTo>
                    <a:pt x="30" y="84"/>
                  </a:lnTo>
                  <a:lnTo>
                    <a:pt x="31" y="84"/>
                  </a:lnTo>
                  <a:lnTo>
                    <a:pt x="31" y="83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3" y="82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4" y="81"/>
                  </a:lnTo>
                  <a:lnTo>
                    <a:pt x="34" y="81"/>
                  </a:lnTo>
                  <a:lnTo>
                    <a:pt x="35" y="81"/>
                  </a:lnTo>
                  <a:lnTo>
                    <a:pt x="36" y="81"/>
                  </a:lnTo>
                  <a:lnTo>
                    <a:pt x="37" y="82"/>
                  </a:lnTo>
                  <a:lnTo>
                    <a:pt x="37" y="81"/>
                  </a:lnTo>
                  <a:lnTo>
                    <a:pt x="38" y="81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1" y="80"/>
                  </a:lnTo>
                  <a:lnTo>
                    <a:pt x="42" y="80"/>
                  </a:lnTo>
                  <a:lnTo>
                    <a:pt x="42" y="81"/>
                  </a:lnTo>
                  <a:lnTo>
                    <a:pt x="42" y="82"/>
                  </a:lnTo>
                  <a:lnTo>
                    <a:pt x="43" y="81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6" y="83"/>
                  </a:lnTo>
                  <a:lnTo>
                    <a:pt x="46" y="83"/>
                  </a:lnTo>
                  <a:lnTo>
                    <a:pt x="46" y="82"/>
                  </a:lnTo>
                  <a:lnTo>
                    <a:pt x="47" y="82"/>
                  </a:lnTo>
                  <a:lnTo>
                    <a:pt x="47" y="82"/>
                  </a:lnTo>
                  <a:lnTo>
                    <a:pt x="47" y="81"/>
                  </a:lnTo>
                  <a:lnTo>
                    <a:pt x="48" y="81"/>
                  </a:lnTo>
                  <a:lnTo>
                    <a:pt x="49" y="81"/>
                  </a:lnTo>
                  <a:lnTo>
                    <a:pt x="49" y="80"/>
                  </a:lnTo>
                  <a:lnTo>
                    <a:pt x="50" y="81"/>
                  </a:lnTo>
                  <a:lnTo>
                    <a:pt x="51" y="81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3" y="82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60" y="85"/>
                  </a:lnTo>
                  <a:lnTo>
                    <a:pt x="60" y="86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60" y="8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2" y="89"/>
                  </a:lnTo>
                  <a:lnTo>
                    <a:pt x="62" y="90"/>
                  </a:lnTo>
                  <a:lnTo>
                    <a:pt x="63" y="90"/>
                  </a:lnTo>
                  <a:lnTo>
                    <a:pt x="62" y="91"/>
                  </a:lnTo>
                  <a:lnTo>
                    <a:pt x="63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5" y="90"/>
                  </a:lnTo>
                  <a:lnTo>
                    <a:pt x="65" y="91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8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88"/>
                  </a:lnTo>
                  <a:lnTo>
                    <a:pt x="70" y="87"/>
                  </a:lnTo>
                  <a:lnTo>
                    <a:pt x="70" y="86"/>
                  </a:lnTo>
                  <a:lnTo>
                    <a:pt x="71" y="86"/>
                  </a:lnTo>
                  <a:lnTo>
                    <a:pt x="72" y="87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4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5" y="81"/>
                  </a:lnTo>
                  <a:lnTo>
                    <a:pt x="74" y="81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4" y="77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74" y="75"/>
                  </a:lnTo>
                  <a:lnTo>
                    <a:pt x="73" y="75"/>
                  </a:lnTo>
                  <a:lnTo>
                    <a:pt x="74" y="75"/>
                  </a:lnTo>
                  <a:lnTo>
                    <a:pt x="74" y="75"/>
                  </a:lnTo>
                  <a:lnTo>
                    <a:pt x="75" y="75"/>
                  </a:lnTo>
                  <a:lnTo>
                    <a:pt x="76" y="75"/>
                  </a:lnTo>
                  <a:lnTo>
                    <a:pt x="76" y="75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9" y="78"/>
                  </a:lnTo>
                  <a:lnTo>
                    <a:pt x="79" y="79"/>
                  </a:lnTo>
                  <a:lnTo>
                    <a:pt x="80" y="79"/>
                  </a:lnTo>
                  <a:lnTo>
                    <a:pt x="79" y="80"/>
                  </a:lnTo>
                  <a:lnTo>
                    <a:pt x="79" y="81"/>
                  </a:lnTo>
                  <a:lnTo>
                    <a:pt x="79" y="82"/>
                  </a:lnTo>
                  <a:lnTo>
                    <a:pt x="79" y="83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2" y="89"/>
                  </a:lnTo>
                  <a:lnTo>
                    <a:pt x="83" y="90"/>
                  </a:lnTo>
                  <a:lnTo>
                    <a:pt x="84" y="91"/>
                  </a:lnTo>
                  <a:lnTo>
                    <a:pt x="85" y="91"/>
                  </a:lnTo>
                  <a:lnTo>
                    <a:pt x="87" y="92"/>
                  </a:lnTo>
                  <a:lnTo>
                    <a:pt x="87" y="92"/>
                  </a:lnTo>
                  <a:lnTo>
                    <a:pt x="88" y="92"/>
                  </a:lnTo>
                  <a:lnTo>
                    <a:pt x="89" y="93"/>
                  </a:lnTo>
                  <a:lnTo>
                    <a:pt x="90" y="93"/>
                  </a:lnTo>
                  <a:lnTo>
                    <a:pt x="90" y="94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3" y="94"/>
                  </a:lnTo>
                  <a:lnTo>
                    <a:pt x="95" y="94"/>
                  </a:lnTo>
                  <a:lnTo>
                    <a:pt x="96" y="94"/>
                  </a:lnTo>
                  <a:lnTo>
                    <a:pt x="97" y="95"/>
                  </a:lnTo>
                  <a:lnTo>
                    <a:pt x="98" y="95"/>
                  </a:lnTo>
                  <a:lnTo>
                    <a:pt x="99" y="94"/>
                  </a:lnTo>
                  <a:lnTo>
                    <a:pt x="99" y="95"/>
                  </a:lnTo>
                  <a:lnTo>
                    <a:pt x="100" y="95"/>
                  </a:lnTo>
                  <a:lnTo>
                    <a:pt x="100" y="95"/>
                  </a:lnTo>
                  <a:lnTo>
                    <a:pt x="101" y="94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3"/>
                  </a:lnTo>
                  <a:lnTo>
                    <a:pt x="106" y="93"/>
                  </a:lnTo>
                  <a:lnTo>
                    <a:pt x="107" y="93"/>
                  </a:lnTo>
                  <a:lnTo>
                    <a:pt x="108" y="93"/>
                  </a:lnTo>
                  <a:lnTo>
                    <a:pt x="109" y="93"/>
                  </a:lnTo>
                  <a:lnTo>
                    <a:pt x="110" y="93"/>
                  </a:lnTo>
                  <a:lnTo>
                    <a:pt x="111" y="93"/>
                  </a:lnTo>
                  <a:lnTo>
                    <a:pt x="112" y="93"/>
                  </a:lnTo>
                  <a:lnTo>
                    <a:pt x="113" y="93"/>
                  </a:lnTo>
                  <a:lnTo>
                    <a:pt x="113" y="93"/>
                  </a:lnTo>
                  <a:lnTo>
                    <a:pt x="114" y="93"/>
                  </a:lnTo>
                  <a:lnTo>
                    <a:pt x="115" y="93"/>
                  </a:lnTo>
                  <a:lnTo>
                    <a:pt x="117" y="93"/>
                  </a:lnTo>
                  <a:lnTo>
                    <a:pt x="117" y="94"/>
                  </a:lnTo>
                  <a:lnTo>
                    <a:pt x="118" y="94"/>
                  </a:lnTo>
                  <a:lnTo>
                    <a:pt x="118" y="93"/>
                  </a:lnTo>
                  <a:lnTo>
                    <a:pt x="119" y="93"/>
                  </a:lnTo>
                  <a:lnTo>
                    <a:pt x="120" y="94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1" y="91"/>
                  </a:lnTo>
                  <a:lnTo>
                    <a:pt x="122" y="9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67977">
              <a:extLst>
                <a:ext uri="{FF2B5EF4-FFF2-40B4-BE49-F238E27FC236}">
                  <a16:creationId xmlns:a16="http://schemas.microsoft.com/office/drawing/2014/main" id="{A75A5F04-5920-5373-E8B0-0492F796A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5213" y="4902200"/>
              <a:ext cx="211138" cy="131763"/>
            </a:xfrm>
            <a:custGeom>
              <a:avLst/>
              <a:gdLst>
                <a:gd name="T0" fmla="*/ 126 w 133"/>
                <a:gd name="T1" fmla="*/ 30 h 83"/>
                <a:gd name="T2" fmla="*/ 126 w 133"/>
                <a:gd name="T3" fmla="*/ 24 h 83"/>
                <a:gd name="T4" fmla="*/ 120 w 133"/>
                <a:gd name="T5" fmla="*/ 19 h 83"/>
                <a:gd name="T6" fmla="*/ 114 w 133"/>
                <a:gd name="T7" fmla="*/ 18 h 83"/>
                <a:gd name="T8" fmla="*/ 111 w 133"/>
                <a:gd name="T9" fmla="*/ 12 h 83"/>
                <a:gd name="T10" fmla="*/ 109 w 133"/>
                <a:gd name="T11" fmla="*/ 8 h 83"/>
                <a:gd name="T12" fmla="*/ 111 w 133"/>
                <a:gd name="T13" fmla="*/ 2 h 83"/>
                <a:gd name="T14" fmla="*/ 107 w 133"/>
                <a:gd name="T15" fmla="*/ 1 h 83"/>
                <a:gd name="T16" fmla="*/ 102 w 133"/>
                <a:gd name="T17" fmla="*/ 1 h 83"/>
                <a:gd name="T18" fmla="*/ 98 w 133"/>
                <a:gd name="T19" fmla="*/ 3 h 83"/>
                <a:gd name="T20" fmla="*/ 94 w 133"/>
                <a:gd name="T21" fmla="*/ 6 h 83"/>
                <a:gd name="T22" fmla="*/ 90 w 133"/>
                <a:gd name="T23" fmla="*/ 8 h 83"/>
                <a:gd name="T24" fmla="*/ 83 w 133"/>
                <a:gd name="T25" fmla="*/ 8 h 83"/>
                <a:gd name="T26" fmla="*/ 79 w 133"/>
                <a:gd name="T27" fmla="*/ 11 h 83"/>
                <a:gd name="T28" fmla="*/ 71 w 133"/>
                <a:gd name="T29" fmla="*/ 12 h 83"/>
                <a:gd name="T30" fmla="*/ 67 w 133"/>
                <a:gd name="T31" fmla="*/ 14 h 83"/>
                <a:gd name="T32" fmla="*/ 63 w 133"/>
                <a:gd name="T33" fmla="*/ 17 h 83"/>
                <a:gd name="T34" fmla="*/ 59 w 133"/>
                <a:gd name="T35" fmla="*/ 15 h 83"/>
                <a:gd name="T36" fmla="*/ 57 w 133"/>
                <a:gd name="T37" fmla="*/ 21 h 83"/>
                <a:gd name="T38" fmla="*/ 54 w 133"/>
                <a:gd name="T39" fmla="*/ 25 h 83"/>
                <a:gd name="T40" fmla="*/ 49 w 133"/>
                <a:gd name="T41" fmla="*/ 28 h 83"/>
                <a:gd name="T42" fmla="*/ 46 w 133"/>
                <a:gd name="T43" fmla="*/ 28 h 83"/>
                <a:gd name="T44" fmla="*/ 43 w 133"/>
                <a:gd name="T45" fmla="*/ 33 h 83"/>
                <a:gd name="T46" fmla="*/ 38 w 133"/>
                <a:gd name="T47" fmla="*/ 38 h 83"/>
                <a:gd name="T48" fmla="*/ 32 w 133"/>
                <a:gd name="T49" fmla="*/ 44 h 83"/>
                <a:gd name="T50" fmla="*/ 29 w 133"/>
                <a:gd name="T51" fmla="*/ 50 h 83"/>
                <a:gd name="T52" fmla="*/ 28 w 133"/>
                <a:gd name="T53" fmla="*/ 57 h 83"/>
                <a:gd name="T54" fmla="*/ 28 w 133"/>
                <a:gd name="T55" fmla="*/ 62 h 83"/>
                <a:gd name="T56" fmla="*/ 34 w 133"/>
                <a:gd name="T57" fmla="*/ 65 h 83"/>
                <a:gd name="T58" fmla="*/ 36 w 133"/>
                <a:gd name="T59" fmla="*/ 72 h 83"/>
                <a:gd name="T60" fmla="*/ 40 w 133"/>
                <a:gd name="T61" fmla="*/ 70 h 83"/>
                <a:gd name="T62" fmla="*/ 37 w 133"/>
                <a:gd name="T63" fmla="*/ 75 h 83"/>
                <a:gd name="T64" fmla="*/ 32 w 133"/>
                <a:gd name="T65" fmla="*/ 74 h 83"/>
                <a:gd name="T66" fmla="*/ 26 w 133"/>
                <a:gd name="T67" fmla="*/ 75 h 83"/>
                <a:gd name="T68" fmla="*/ 21 w 133"/>
                <a:gd name="T69" fmla="*/ 73 h 83"/>
                <a:gd name="T70" fmla="*/ 15 w 133"/>
                <a:gd name="T71" fmla="*/ 75 h 83"/>
                <a:gd name="T72" fmla="*/ 8 w 133"/>
                <a:gd name="T73" fmla="*/ 78 h 83"/>
                <a:gd name="T74" fmla="*/ 3 w 133"/>
                <a:gd name="T75" fmla="*/ 81 h 83"/>
                <a:gd name="T76" fmla="*/ 14 w 133"/>
                <a:gd name="T77" fmla="*/ 82 h 83"/>
                <a:gd name="T78" fmla="*/ 23 w 133"/>
                <a:gd name="T79" fmla="*/ 81 h 83"/>
                <a:gd name="T80" fmla="*/ 50 w 133"/>
                <a:gd name="T81" fmla="*/ 81 h 83"/>
                <a:gd name="T82" fmla="*/ 57 w 133"/>
                <a:gd name="T83" fmla="*/ 83 h 83"/>
                <a:gd name="T84" fmla="*/ 61 w 133"/>
                <a:gd name="T85" fmla="*/ 77 h 83"/>
                <a:gd name="T86" fmla="*/ 61 w 133"/>
                <a:gd name="T87" fmla="*/ 70 h 83"/>
                <a:gd name="T88" fmla="*/ 64 w 133"/>
                <a:gd name="T89" fmla="*/ 66 h 83"/>
                <a:gd name="T90" fmla="*/ 69 w 133"/>
                <a:gd name="T91" fmla="*/ 60 h 83"/>
                <a:gd name="T92" fmla="*/ 76 w 133"/>
                <a:gd name="T93" fmla="*/ 61 h 83"/>
                <a:gd name="T94" fmla="*/ 84 w 133"/>
                <a:gd name="T95" fmla="*/ 60 h 83"/>
                <a:gd name="T96" fmla="*/ 87 w 133"/>
                <a:gd name="T97" fmla="*/ 62 h 83"/>
                <a:gd name="T98" fmla="*/ 94 w 133"/>
                <a:gd name="T99" fmla="*/ 56 h 83"/>
                <a:gd name="T100" fmla="*/ 97 w 133"/>
                <a:gd name="T101" fmla="*/ 59 h 83"/>
                <a:gd name="T102" fmla="*/ 104 w 133"/>
                <a:gd name="T103" fmla="*/ 60 h 83"/>
                <a:gd name="T104" fmla="*/ 111 w 133"/>
                <a:gd name="T105" fmla="*/ 57 h 83"/>
                <a:gd name="T106" fmla="*/ 114 w 133"/>
                <a:gd name="T107" fmla="*/ 53 h 83"/>
                <a:gd name="T108" fmla="*/ 117 w 133"/>
                <a:gd name="T109" fmla="*/ 48 h 83"/>
                <a:gd name="T110" fmla="*/ 125 w 133"/>
                <a:gd name="T111" fmla="*/ 48 h 83"/>
                <a:gd name="T112" fmla="*/ 130 w 133"/>
                <a:gd name="T113" fmla="*/ 42 h 83"/>
                <a:gd name="T114" fmla="*/ 133 w 133"/>
                <a:gd name="T115" fmla="*/ 3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3" h="83">
                  <a:moveTo>
                    <a:pt x="131" y="34"/>
                  </a:moveTo>
                  <a:lnTo>
                    <a:pt x="130" y="34"/>
                  </a:lnTo>
                  <a:lnTo>
                    <a:pt x="130" y="33"/>
                  </a:lnTo>
                  <a:lnTo>
                    <a:pt x="129" y="33"/>
                  </a:lnTo>
                  <a:lnTo>
                    <a:pt x="128" y="33"/>
                  </a:lnTo>
                  <a:lnTo>
                    <a:pt x="128" y="32"/>
                  </a:lnTo>
                  <a:lnTo>
                    <a:pt x="127" y="32"/>
                  </a:lnTo>
                  <a:lnTo>
                    <a:pt x="127" y="31"/>
                  </a:lnTo>
                  <a:lnTo>
                    <a:pt x="127" y="30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6" y="29"/>
                  </a:lnTo>
                  <a:lnTo>
                    <a:pt x="126" y="28"/>
                  </a:lnTo>
                  <a:lnTo>
                    <a:pt x="125" y="28"/>
                  </a:lnTo>
                  <a:lnTo>
                    <a:pt x="126" y="27"/>
                  </a:lnTo>
                  <a:lnTo>
                    <a:pt x="125" y="26"/>
                  </a:lnTo>
                  <a:lnTo>
                    <a:pt x="126" y="25"/>
                  </a:lnTo>
                  <a:lnTo>
                    <a:pt x="125" y="25"/>
                  </a:lnTo>
                  <a:lnTo>
                    <a:pt x="126" y="25"/>
                  </a:lnTo>
                  <a:lnTo>
                    <a:pt x="126" y="24"/>
                  </a:lnTo>
                  <a:lnTo>
                    <a:pt x="126" y="23"/>
                  </a:lnTo>
                  <a:lnTo>
                    <a:pt x="125" y="23"/>
                  </a:lnTo>
                  <a:lnTo>
                    <a:pt x="125" y="22"/>
                  </a:lnTo>
                  <a:lnTo>
                    <a:pt x="124" y="22"/>
                  </a:lnTo>
                  <a:lnTo>
                    <a:pt x="124" y="21"/>
                  </a:lnTo>
                  <a:lnTo>
                    <a:pt x="123" y="21"/>
                  </a:lnTo>
                  <a:lnTo>
                    <a:pt x="123" y="20"/>
                  </a:lnTo>
                  <a:lnTo>
                    <a:pt x="122" y="20"/>
                  </a:lnTo>
                  <a:lnTo>
                    <a:pt x="121" y="20"/>
                  </a:lnTo>
                  <a:lnTo>
                    <a:pt x="120" y="19"/>
                  </a:lnTo>
                  <a:lnTo>
                    <a:pt x="121" y="19"/>
                  </a:lnTo>
                  <a:lnTo>
                    <a:pt x="120" y="18"/>
                  </a:lnTo>
                  <a:lnTo>
                    <a:pt x="121" y="18"/>
                  </a:lnTo>
                  <a:lnTo>
                    <a:pt x="121" y="17"/>
                  </a:lnTo>
                  <a:lnTo>
                    <a:pt x="121" y="16"/>
                  </a:lnTo>
                  <a:lnTo>
                    <a:pt x="118" y="18"/>
                  </a:lnTo>
                  <a:lnTo>
                    <a:pt x="116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18"/>
                  </a:lnTo>
                  <a:lnTo>
                    <a:pt x="113" y="18"/>
                  </a:lnTo>
                  <a:lnTo>
                    <a:pt x="113" y="17"/>
                  </a:lnTo>
                  <a:lnTo>
                    <a:pt x="114" y="16"/>
                  </a:lnTo>
                  <a:lnTo>
                    <a:pt x="113" y="16"/>
                  </a:lnTo>
                  <a:lnTo>
                    <a:pt x="113" y="15"/>
                  </a:lnTo>
                  <a:lnTo>
                    <a:pt x="113" y="14"/>
                  </a:lnTo>
                  <a:lnTo>
                    <a:pt x="112" y="14"/>
                  </a:lnTo>
                  <a:lnTo>
                    <a:pt x="111" y="14"/>
                  </a:lnTo>
                  <a:lnTo>
                    <a:pt x="111" y="13"/>
                  </a:lnTo>
                  <a:lnTo>
                    <a:pt x="111" y="12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9" y="11"/>
                  </a:lnTo>
                  <a:lnTo>
                    <a:pt x="108" y="11"/>
                  </a:lnTo>
                  <a:lnTo>
                    <a:pt x="107" y="10"/>
                  </a:lnTo>
                  <a:lnTo>
                    <a:pt x="109" y="9"/>
                  </a:lnTo>
                  <a:lnTo>
                    <a:pt x="108" y="9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109" y="8"/>
                  </a:lnTo>
                  <a:lnTo>
                    <a:pt x="109" y="7"/>
                  </a:lnTo>
                  <a:lnTo>
                    <a:pt x="108" y="7"/>
                  </a:lnTo>
                  <a:lnTo>
                    <a:pt x="108" y="6"/>
                  </a:lnTo>
                  <a:lnTo>
                    <a:pt x="108" y="5"/>
                  </a:lnTo>
                  <a:lnTo>
                    <a:pt x="109" y="5"/>
                  </a:lnTo>
                  <a:lnTo>
                    <a:pt x="109" y="4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8" y="1"/>
                  </a:lnTo>
                  <a:lnTo>
                    <a:pt x="107" y="1"/>
                  </a:lnTo>
                  <a:lnTo>
                    <a:pt x="107" y="1"/>
                  </a:lnTo>
                  <a:lnTo>
                    <a:pt x="107" y="1"/>
                  </a:lnTo>
                  <a:lnTo>
                    <a:pt x="106" y="1"/>
                  </a:lnTo>
                  <a:lnTo>
                    <a:pt x="106" y="1"/>
                  </a:lnTo>
                  <a:lnTo>
                    <a:pt x="106" y="0"/>
                  </a:lnTo>
                  <a:lnTo>
                    <a:pt x="105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3" y="0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103" y="2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0" y="4"/>
                  </a:lnTo>
                  <a:lnTo>
                    <a:pt x="100" y="3"/>
                  </a:lnTo>
                  <a:lnTo>
                    <a:pt x="99" y="4"/>
                  </a:lnTo>
                  <a:lnTo>
                    <a:pt x="98" y="4"/>
                  </a:lnTo>
                  <a:lnTo>
                    <a:pt x="98" y="3"/>
                  </a:lnTo>
                  <a:lnTo>
                    <a:pt x="98" y="2"/>
                  </a:lnTo>
                  <a:lnTo>
                    <a:pt x="97" y="2"/>
                  </a:lnTo>
                  <a:lnTo>
                    <a:pt x="97" y="3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5" y="4"/>
                  </a:lnTo>
                  <a:lnTo>
                    <a:pt x="95" y="5"/>
                  </a:lnTo>
                  <a:lnTo>
                    <a:pt x="94" y="5"/>
                  </a:lnTo>
                  <a:lnTo>
                    <a:pt x="95" y="6"/>
                  </a:lnTo>
                  <a:lnTo>
                    <a:pt x="94" y="6"/>
                  </a:lnTo>
                  <a:lnTo>
                    <a:pt x="94" y="7"/>
                  </a:lnTo>
                  <a:lnTo>
                    <a:pt x="94" y="6"/>
                  </a:lnTo>
                  <a:lnTo>
                    <a:pt x="94" y="6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1" y="6"/>
                  </a:lnTo>
                  <a:lnTo>
                    <a:pt x="90" y="6"/>
                  </a:lnTo>
                  <a:lnTo>
                    <a:pt x="90" y="7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89" y="8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7" y="9"/>
                  </a:lnTo>
                  <a:lnTo>
                    <a:pt x="86" y="9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3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7" y="11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6" y="13"/>
                  </a:lnTo>
                  <a:lnTo>
                    <a:pt x="75" y="13"/>
                  </a:lnTo>
                  <a:lnTo>
                    <a:pt x="74" y="13"/>
                  </a:lnTo>
                  <a:lnTo>
                    <a:pt x="73" y="13"/>
                  </a:lnTo>
                  <a:lnTo>
                    <a:pt x="72" y="13"/>
                  </a:lnTo>
                  <a:lnTo>
                    <a:pt x="71" y="12"/>
                  </a:lnTo>
                  <a:lnTo>
                    <a:pt x="70" y="13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15"/>
                  </a:lnTo>
                  <a:lnTo>
                    <a:pt x="66" y="15"/>
                  </a:lnTo>
                  <a:lnTo>
                    <a:pt x="66" y="16"/>
                  </a:lnTo>
                  <a:lnTo>
                    <a:pt x="66" y="17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4" y="17"/>
                  </a:lnTo>
                  <a:lnTo>
                    <a:pt x="64" y="18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19"/>
                  </a:lnTo>
                  <a:lnTo>
                    <a:pt x="62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58" y="19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57" y="21"/>
                  </a:lnTo>
                  <a:lnTo>
                    <a:pt x="56" y="21"/>
                  </a:lnTo>
                  <a:lnTo>
                    <a:pt x="55" y="21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53" y="25"/>
                  </a:lnTo>
                  <a:lnTo>
                    <a:pt x="52" y="25"/>
                  </a:lnTo>
                  <a:lnTo>
                    <a:pt x="51" y="25"/>
                  </a:lnTo>
                  <a:lnTo>
                    <a:pt x="51" y="26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5" y="29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39" y="35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39" y="37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7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8" y="53"/>
                  </a:lnTo>
                  <a:lnTo>
                    <a:pt x="28" y="53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5"/>
                  </a:lnTo>
                  <a:lnTo>
                    <a:pt x="28" y="56"/>
                  </a:lnTo>
                  <a:lnTo>
                    <a:pt x="28" y="57"/>
                  </a:lnTo>
                  <a:lnTo>
                    <a:pt x="27" y="58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28" y="59"/>
                  </a:lnTo>
                  <a:lnTo>
                    <a:pt x="28" y="60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29" y="64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30" y="64"/>
                  </a:lnTo>
                  <a:lnTo>
                    <a:pt x="31" y="65"/>
                  </a:lnTo>
                  <a:lnTo>
                    <a:pt x="32" y="65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3" y="68"/>
                  </a:lnTo>
                  <a:lnTo>
                    <a:pt x="34" y="68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6" y="70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7" y="74"/>
                  </a:lnTo>
                  <a:lnTo>
                    <a:pt x="38" y="74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1"/>
                  </a:lnTo>
                  <a:lnTo>
                    <a:pt x="39" y="70"/>
                  </a:lnTo>
                  <a:lnTo>
                    <a:pt x="40" y="70"/>
                  </a:lnTo>
                  <a:lnTo>
                    <a:pt x="40" y="71"/>
                  </a:lnTo>
                  <a:lnTo>
                    <a:pt x="40" y="72"/>
                  </a:lnTo>
                  <a:lnTo>
                    <a:pt x="40" y="73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40" y="75"/>
                  </a:lnTo>
                  <a:lnTo>
                    <a:pt x="39" y="75"/>
                  </a:lnTo>
                  <a:lnTo>
                    <a:pt x="39" y="75"/>
                  </a:lnTo>
                  <a:lnTo>
                    <a:pt x="38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6" y="75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4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1" y="73"/>
                  </a:lnTo>
                  <a:lnTo>
                    <a:pt x="30" y="73"/>
                  </a:lnTo>
                  <a:lnTo>
                    <a:pt x="29" y="73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5"/>
                  </a:lnTo>
                  <a:lnTo>
                    <a:pt x="27" y="75"/>
                  </a:lnTo>
                  <a:lnTo>
                    <a:pt x="27" y="75"/>
                  </a:lnTo>
                  <a:lnTo>
                    <a:pt x="26" y="75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4" y="75"/>
                  </a:lnTo>
                  <a:lnTo>
                    <a:pt x="23" y="75"/>
                  </a:lnTo>
                  <a:lnTo>
                    <a:pt x="23" y="74"/>
                  </a:lnTo>
                  <a:lnTo>
                    <a:pt x="23" y="73"/>
                  </a:lnTo>
                  <a:lnTo>
                    <a:pt x="24" y="73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5" y="76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2" y="78"/>
                  </a:lnTo>
                  <a:lnTo>
                    <a:pt x="11" y="78"/>
                  </a:lnTo>
                  <a:lnTo>
                    <a:pt x="10" y="78"/>
                  </a:lnTo>
                  <a:lnTo>
                    <a:pt x="9" y="78"/>
                  </a:lnTo>
                  <a:lnTo>
                    <a:pt x="8" y="78"/>
                  </a:lnTo>
                  <a:lnTo>
                    <a:pt x="8" y="79"/>
                  </a:lnTo>
                  <a:lnTo>
                    <a:pt x="7" y="79"/>
                  </a:lnTo>
                  <a:lnTo>
                    <a:pt x="6" y="79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3" y="80"/>
                  </a:lnTo>
                  <a:lnTo>
                    <a:pt x="3" y="81"/>
                  </a:lnTo>
                  <a:lnTo>
                    <a:pt x="2" y="81"/>
                  </a:lnTo>
                  <a:lnTo>
                    <a:pt x="1" y="81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0" y="82"/>
                  </a:lnTo>
                  <a:lnTo>
                    <a:pt x="0" y="83"/>
                  </a:lnTo>
                  <a:lnTo>
                    <a:pt x="11" y="83"/>
                  </a:lnTo>
                  <a:lnTo>
                    <a:pt x="12" y="82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4" y="81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8" y="81"/>
                  </a:lnTo>
                  <a:lnTo>
                    <a:pt x="19" y="81"/>
                  </a:lnTo>
                  <a:lnTo>
                    <a:pt x="20" y="81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3" y="81"/>
                  </a:lnTo>
                  <a:lnTo>
                    <a:pt x="23" y="82"/>
                  </a:lnTo>
                  <a:lnTo>
                    <a:pt x="24" y="82"/>
                  </a:lnTo>
                  <a:lnTo>
                    <a:pt x="24" y="83"/>
                  </a:lnTo>
                  <a:lnTo>
                    <a:pt x="47" y="83"/>
                  </a:lnTo>
                  <a:lnTo>
                    <a:pt x="47" y="82"/>
                  </a:lnTo>
                  <a:lnTo>
                    <a:pt x="48" y="82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1" y="81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5" y="81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2"/>
                  </a:lnTo>
                  <a:lnTo>
                    <a:pt x="57" y="83"/>
                  </a:lnTo>
                  <a:lnTo>
                    <a:pt x="58" y="83"/>
                  </a:lnTo>
                  <a:lnTo>
                    <a:pt x="59" y="82"/>
                  </a:lnTo>
                  <a:lnTo>
                    <a:pt x="60" y="81"/>
                  </a:lnTo>
                  <a:lnTo>
                    <a:pt x="60" y="80"/>
                  </a:lnTo>
                  <a:lnTo>
                    <a:pt x="61" y="80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0" y="78"/>
                  </a:lnTo>
                  <a:lnTo>
                    <a:pt x="61" y="78"/>
                  </a:lnTo>
                  <a:lnTo>
                    <a:pt x="61" y="77"/>
                  </a:lnTo>
                  <a:lnTo>
                    <a:pt x="62" y="76"/>
                  </a:lnTo>
                  <a:lnTo>
                    <a:pt x="63" y="75"/>
                  </a:lnTo>
                  <a:lnTo>
                    <a:pt x="63" y="75"/>
                  </a:lnTo>
                  <a:lnTo>
                    <a:pt x="63" y="74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0"/>
                  </a:lnTo>
                  <a:lnTo>
                    <a:pt x="62" y="70"/>
                  </a:lnTo>
                  <a:lnTo>
                    <a:pt x="63" y="70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3" y="67"/>
                  </a:lnTo>
                  <a:lnTo>
                    <a:pt x="63" y="67"/>
                  </a:lnTo>
                  <a:lnTo>
                    <a:pt x="63" y="66"/>
                  </a:lnTo>
                  <a:lnTo>
                    <a:pt x="64" y="66"/>
                  </a:lnTo>
                  <a:lnTo>
                    <a:pt x="64" y="65"/>
                  </a:lnTo>
                  <a:lnTo>
                    <a:pt x="64" y="64"/>
                  </a:lnTo>
                  <a:lnTo>
                    <a:pt x="65" y="64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7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9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3" y="61"/>
                  </a:lnTo>
                  <a:lnTo>
                    <a:pt x="73" y="62"/>
                  </a:lnTo>
                  <a:lnTo>
                    <a:pt x="74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76" y="60"/>
                  </a:lnTo>
                  <a:lnTo>
                    <a:pt x="77" y="61"/>
                  </a:lnTo>
                  <a:lnTo>
                    <a:pt x="77" y="62"/>
                  </a:lnTo>
                  <a:lnTo>
                    <a:pt x="78" y="62"/>
                  </a:lnTo>
                  <a:lnTo>
                    <a:pt x="79" y="62"/>
                  </a:lnTo>
                  <a:lnTo>
                    <a:pt x="81" y="62"/>
                  </a:lnTo>
                  <a:lnTo>
                    <a:pt x="81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4" y="60"/>
                  </a:lnTo>
                  <a:lnTo>
                    <a:pt x="84" y="61"/>
                  </a:lnTo>
                  <a:lnTo>
                    <a:pt x="85" y="61"/>
                  </a:lnTo>
                  <a:lnTo>
                    <a:pt x="85" y="60"/>
                  </a:lnTo>
                  <a:lnTo>
                    <a:pt x="86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8" y="60"/>
                  </a:lnTo>
                  <a:lnTo>
                    <a:pt x="88" y="61"/>
                  </a:lnTo>
                  <a:lnTo>
                    <a:pt x="87" y="61"/>
                  </a:lnTo>
                  <a:lnTo>
                    <a:pt x="87" y="62"/>
                  </a:lnTo>
                  <a:lnTo>
                    <a:pt x="88" y="62"/>
                  </a:lnTo>
                  <a:lnTo>
                    <a:pt x="89" y="61"/>
                  </a:lnTo>
                  <a:lnTo>
                    <a:pt x="90" y="60"/>
                  </a:lnTo>
                  <a:lnTo>
                    <a:pt x="91" y="60"/>
                  </a:lnTo>
                  <a:lnTo>
                    <a:pt x="91" y="59"/>
                  </a:lnTo>
                  <a:lnTo>
                    <a:pt x="92" y="59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4" y="56"/>
                  </a:lnTo>
                  <a:lnTo>
                    <a:pt x="94" y="55"/>
                  </a:lnTo>
                  <a:lnTo>
                    <a:pt x="94" y="54"/>
                  </a:lnTo>
                  <a:lnTo>
                    <a:pt x="94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8"/>
                  </a:lnTo>
                  <a:lnTo>
                    <a:pt x="95" y="58"/>
                  </a:lnTo>
                  <a:lnTo>
                    <a:pt x="96" y="59"/>
                  </a:lnTo>
                  <a:lnTo>
                    <a:pt x="97" y="59"/>
                  </a:lnTo>
                  <a:lnTo>
                    <a:pt x="97" y="60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0" y="61"/>
                  </a:lnTo>
                  <a:lnTo>
                    <a:pt x="101" y="61"/>
                  </a:lnTo>
                  <a:lnTo>
                    <a:pt x="102" y="61"/>
                  </a:lnTo>
                  <a:lnTo>
                    <a:pt x="102" y="60"/>
                  </a:lnTo>
                  <a:lnTo>
                    <a:pt x="103" y="60"/>
                  </a:lnTo>
                  <a:lnTo>
                    <a:pt x="104" y="60"/>
                  </a:lnTo>
                  <a:lnTo>
                    <a:pt x="105" y="60"/>
                  </a:lnTo>
                  <a:lnTo>
                    <a:pt x="106" y="60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8"/>
                  </a:lnTo>
                  <a:lnTo>
                    <a:pt x="108" y="58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1" y="58"/>
                  </a:lnTo>
                  <a:lnTo>
                    <a:pt x="111" y="57"/>
                  </a:lnTo>
                  <a:lnTo>
                    <a:pt x="112" y="57"/>
                  </a:lnTo>
                  <a:lnTo>
                    <a:pt x="112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5" y="54"/>
                  </a:lnTo>
                  <a:lnTo>
                    <a:pt x="114" y="54"/>
                  </a:lnTo>
                  <a:lnTo>
                    <a:pt x="114" y="53"/>
                  </a:lnTo>
                  <a:lnTo>
                    <a:pt x="114" y="53"/>
                  </a:lnTo>
                  <a:lnTo>
                    <a:pt x="115" y="53"/>
                  </a:lnTo>
                  <a:lnTo>
                    <a:pt x="116" y="53"/>
                  </a:lnTo>
                  <a:lnTo>
                    <a:pt x="116" y="52"/>
                  </a:lnTo>
                  <a:lnTo>
                    <a:pt x="116" y="51"/>
                  </a:lnTo>
                  <a:lnTo>
                    <a:pt x="117" y="51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118" y="47"/>
                  </a:lnTo>
                  <a:lnTo>
                    <a:pt x="119" y="46"/>
                  </a:lnTo>
                  <a:lnTo>
                    <a:pt x="120" y="46"/>
                  </a:lnTo>
                  <a:lnTo>
                    <a:pt x="120" y="47"/>
                  </a:lnTo>
                  <a:lnTo>
                    <a:pt x="121" y="47"/>
                  </a:lnTo>
                  <a:lnTo>
                    <a:pt x="121" y="48"/>
                  </a:lnTo>
                  <a:lnTo>
                    <a:pt x="122" y="48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5" y="48"/>
                  </a:lnTo>
                  <a:lnTo>
                    <a:pt x="126" y="48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6"/>
                  </a:lnTo>
                  <a:lnTo>
                    <a:pt x="128" y="46"/>
                  </a:lnTo>
                  <a:lnTo>
                    <a:pt x="128" y="45"/>
                  </a:lnTo>
                  <a:lnTo>
                    <a:pt x="128" y="44"/>
                  </a:lnTo>
                  <a:lnTo>
                    <a:pt x="129" y="43"/>
                  </a:lnTo>
                  <a:lnTo>
                    <a:pt x="129" y="42"/>
                  </a:lnTo>
                  <a:lnTo>
                    <a:pt x="130" y="42"/>
                  </a:lnTo>
                  <a:lnTo>
                    <a:pt x="130" y="41"/>
                  </a:lnTo>
                  <a:lnTo>
                    <a:pt x="130" y="41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31" y="39"/>
                  </a:lnTo>
                  <a:lnTo>
                    <a:pt x="131" y="38"/>
                  </a:lnTo>
                  <a:lnTo>
                    <a:pt x="132" y="38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3" y="36"/>
                  </a:lnTo>
                  <a:lnTo>
                    <a:pt x="133" y="35"/>
                  </a:lnTo>
                  <a:lnTo>
                    <a:pt x="133" y="34"/>
                  </a:lnTo>
                  <a:lnTo>
                    <a:pt x="132" y="34"/>
                  </a:lnTo>
                  <a:lnTo>
                    <a:pt x="131" y="34"/>
                  </a:lnTo>
                  <a:close/>
                  <a:moveTo>
                    <a:pt x="105" y="59"/>
                  </a:moveTo>
                  <a:lnTo>
                    <a:pt x="104" y="59"/>
                  </a:lnTo>
                  <a:lnTo>
                    <a:pt x="105" y="58"/>
                  </a:lnTo>
                  <a:lnTo>
                    <a:pt x="105" y="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68078">
              <a:extLst>
                <a:ext uri="{FF2B5EF4-FFF2-40B4-BE49-F238E27FC236}">
                  <a16:creationId xmlns:a16="http://schemas.microsoft.com/office/drawing/2014/main" id="{63CE6F20-2930-49E2-38ED-B6180B89B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4967288"/>
              <a:ext cx="122238" cy="66675"/>
            </a:xfrm>
            <a:custGeom>
              <a:avLst/>
              <a:gdLst>
                <a:gd name="T0" fmla="*/ 63 w 77"/>
                <a:gd name="T1" fmla="*/ 38 h 42"/>
                <a:gd name="T2" fmla="*/ 67 w 77"/>
                <a:gd name="T3" fmla="*/ 38 h 42"/>
                <a:gd name="T4" fmla="*/ 70 w 77"/>
                <a:gd name="T5" fmla="*/ 37 h 42"/>
                <a:gd name="T6" fmla="*/ 71 w 77"/>
                <a:gd name="T7" fmla="*/ 35 h 42"/>
                <a:gd name="T8" fmla="*/ 73 w 77"/>
                <a:gd name="T9" fmla="*/ 33 h 42"/>
                <a:gd name="T10" fmla="*/ 76 w 77"/>
                <a:gd name="T11" fmla="*/ 32 h 42"/>
                <a:gd name="T12" fmla="*/ 77 w 77"/>
                <a:gd name="T13" fmla="*/ 30 h 42"/>
                <a:gd name="T14" fmla="*/ 74 w 77"/>
                <a:gd name="T15" fmla="*/ 27 h 42"/>
                <a:gd name="T16" fmla="*/ 71 w 77"/>
                <a:gd name="T17" fmla="*/ 26 h 42"/>
                <a:gd name="T18" fmla="*/ 69 w 77"/>
                <a:gd name="T19" fmla="*/ 25 h 42"/>
                <a:gd name="T20" fmla="*/ 69 w 77"/>
                <a:gd name="T21" fmla="*/ 23 h 42"/>
                <a:gd name="T22" fmla="*/ 68 w 77"/>
                <a:gd name="T23" fmla="*/ 25 h 42"/>
                <a:gd name="T24" fmla="*/ 65 w 77"/>
                <a:gd name="T25" fmla="*/ 24 h 42"/>
                <a:gd name="T26" fmla="*/ 63 w 77"/>
                <a:gd name="T27" fmla="*/ 23 h 42"/>
                <a:gd name="T28" fmla="*/ 60 w 77"/>
                <a:gd name="T29" fmla="*/ 22 h 42"/>
                <a:gd name="T30" fmla="*/ 58 w 77"/>
                <a:gd name="T31" fmla="*/ 20 h 42"/>
                <a:gd name="T32" fmla="*/ 55 w 77"/>
                <a:gd name="T33" fmla="*/ 19 h 42"/>
                <a:gd name="T34" fmla="*/ 55 w 77"/>
                <a:gd name="T35" fmla="*/ 16 h 42"/>
                <a:gd name="T36" fmla="*/ 53 w 77"/>
                <a:gd name="T37" fmla="*/ 15 h 42"/>
                <a:gd name="T38" fmla="*/ 51 w 77"/>
                <a:gd name="T39" fmla="*/ 14 h 42"/>
                <a:gd name="T40" fmla="*/ 48 w 77"/>
                <a:gd name="T41" fmla="*/ 13 h 42"/>
                <a:gd name="T42" fmla="*/ 48 w 77"/>
                <a:gd name="T43" fmla="*/ 13 h 42"/>
                <a:gd name="T44" fmla="*/ 45 w 77"/>
                <a:gd name="T45" fmla="*/ 13 h 42"/>
                <a:gd name="T46" fmla="*/ 42 w 77"/>
                <a:gd name="T47" fmla="*/ 12 h 42"/>
                <a:gd name="T48" fmla="*/ 41 w 77"/>
                <a:gd name="T49" fmla="*/ 11 h 42"/>
                <a:gd name="T50" fmla="*/ 38 w 77"/>
                <a:gd name="T51" fmla="*/ 10 h 42"/>
                <a:gd name="T52" fmla="*/ 35 w 77"/>
                <a:gd name="T53" fmla="*/ 9 h 42"/>
                <a:gd name="T54" fmla="*/ 33 w 77"/>
                <a:gd name="T55" fmla="*/ 7 h 42"/>
                <a:gd name="T56" fmla="*/ 31 w 77"/>
                <a:gd name="T57" fmla="*/ 6 h 42"/>
                <a:gd name="T58" fmla="*/ 29 w 77"/>
                <a:gd name="T59" fmla="*/ 5 h 42"/>
                <a:gd name="T60" fmla="*/ 27 w 77"/>
                <a:gd name="T61" fmla="*/ 2 h 42"/>
                <a:gd name="T62" fmla="*/ 26 w 77"/>
                <a:gd name="T63" fmla="*/ 4 h 42"/>
                <a:gd name="T64" fmla="*/ 26 w 77"/>
                <a:gd name="T65" fmla="*/ 7 h 42"/>
                <a:gd name="T66" fmla="*/ 26 w 77"/>
                <a:gd name="T67" fmla="*/ 9 h 42"/>
                <a:gd name="T68" fmla="*/ 25 w 77"/>
                <a:gd name="T69" fmla="*/ 9 h 42"/>
                <a:gd name="T70" fmla="*/ 23 w 77"/>
                <a:gd name="T71" fmla="*/ 7 h 42"/>
                <a:gd name="T72" fmla="*/ 22 w 77"/>
                <a:gd name="T73" fmla="*/ 3 h 42"/>
                <a:gd name="T74" fmla="*/ 20 w 77"/>
                <a:gd name="T75" fmla="*/ 1 h 42"/>
                <a:gd name="T76" fmla="*/ 17 w 77"/>
                <a:gd name="T77" fmla="*/ 2 h 42"/>
                <a:gd name="T78" fmla="*/ 15 w 77"/>
                <a:gd name="T79" fmla="*/ 1 h 42"/>
                <a:gd name="T80" fmla="*/ 12 w 77"/>
                <a:gd name="T81" fmla="*/ 1 h 42"/>
                <a:gd name="T82" fmla="*/ 10 w 77"/>
                <a:gd name="T83" fmla="*/ 3 h 42"/>
                <a:gd name="T84" fmla="*/ 7 w 77"/>
                <a:gd name="T85" fmla="*/ 7 h 42"/>
                <a:gd name="T86" fmla="*/ 6 w 77"/>
                <a:gd name="T87" fmla="*/ 10 h 42"/>
                <a:gd name="T88" fmla="*/ 5 w 77"/>
                <a:gd name="T89" fmla="*/ 13 h 42"/>
                <a:gd name="T90" fmla="*/ 3 w 77"/>
                <a:gd name="T91" fmla="*/ 14 h 42"/>
                <a:gd name="T92" fmla="*/ 2 w 77"/>
                <a:gd name="T93" fmla="*/ 17 h 42"/>
                <a:gd name="T94" fmla="*/ 2 w 77"/>
                <a:gd name="T95" fmla="*/ 20 h 42"/>
                <a:gd name="T96" fmla="*/ 1 w 77"/>
                <a:gd name="T97" fmla="*/ 24 h 42"/>
                <a:gd name="T98" fmla="*/ 3 w 77"/>
                <a:gd name="T99" fmla="*/ 28 h 42"/>
                <a:gd name="T100" fmla="*/ 5 w 77"/>
                <a:gd name="T101" fmla="*/ 32 h 42"/>
                <a:gd name="T102" fmla="*/ 5 w 77"/>
                <a:gd name="T103" fmla="*/ 38 h 42"/>
                <a:gd name="T104" fmla="*/ 3 w 77"/>
                <a:gd name="T105" fmla="*/ 40 h 42"/>
                <a:gd name="T106" fmla="*/ 63 w 77"/>
                <a:gd name="T10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7" h="42">
                  <a:moveTo>
                    <a:pt x="62" y="40"/>
                  </a:moveTo>
                  <a:lnTo>
                    <a:pt x="62" y="39"/>
                  </a:lnTo>
                  <a:lnTo>
                    <a:pt x="63" y="39"/>
                  </a:lnTo>
                  <a:lnTo>
                    <a:pt x="63" y="38"/>
                  </a:lnTo>
                  <a:lnTo>
                    <a:pt x="64" y="38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7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9" y="38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1" y="36"/>
                  </a:lnTo>
                  <a:lnTo>
                    <a:pt x="71" y="35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73" y="33"/>
                  </a:lnTo>
                  <a:lnTo>
                    <a:pt x="74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6" y="32"/>
                  </a:lnTo>
                  <a:lnTo>
                    <a:pt x="77" y="31"/>
                  </a:lnTo>
                  <a:lnTo>
                    <a:pt x="76" y="31"/>
                  </a:lnTo>
                  <a:lnTo>
                    <a:pt x="76" y="30"/>
                  </a:lnTo>
                  <a:lnTo>
                    <a:pt x="77" y="30"/>
                  </a:lnTo>
                  <a:lnTo>
                    <a:pt x="76" y="29"/>
                  </a:lnTo>
                  <a:lnTo>
                    <a:pt x="76" y="28"/>
                  </a:lnTo>
                  <a:lnTo>
                    <a:pt x="75" y="28"/>
                  </a:lnTo>
                  <a:lnTo>
                    <a:pt x="74" y="27"/>
                  </a:lnTo>
                  <a:lnTo>
                    <a:pt x="73" y="27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9" y="26"/>
                  </a:lnTo>
                  <a:lnTo>
                    <a:pt x="69" y="25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7" y="24"/>
                  </a:lnTo>
                  <a:lnTo>
                    <a:pt x="67" y="25"/>
                  </a:lnTo>
                  <a:lnTo>
                    <a:pt x="66" y="24"/>
                  </a:lnTo>
                  <a:lnTo>
                    <a:pt x="65" y="24"/>
                  </a:lnTo>
                  <a:lnTo>
                    <a:pt x="65" y="25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1" y="22"/>
                  </a:lnTo>
                  <a:lnTo>
                    <a:pt x="60" y="22"/>
                  </a:lnTo>
                  <a:lnTo>
                    <a:pt x="59" y="22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20"/>
                  </a:lnTo>
                  <a:lnTo>
                    <a:pt x="56" y="20"/>
                  </a:lnTo>
                  <a:lnTo>
                    <a:pt x="55" y="20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5" y="18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4" y="17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8" y="13"/>
                  </a:lnTo>
                  <a:lnTo>
                    <a:pt x="49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5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0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6" y="7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3" y="28"/>
                  </a:lnTo>
                  <a:lnTo>
                    <a:pt x="3" y="29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5" y="35"/>
                  </a:lnTo>
                  <a:lnTo>
                    <a:pt x="4" y="36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1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63" y="42"/>
                  </a:lnTo>
                  <a:lnTo>
                    <a:pt x="62" y="41"/>
                  </a:lnTo>
                  <a:lnTo>
                    <a:pt x="62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9" name="Freeform 68137">
              <a:extLst>
                <a:ext uri="{FF2B5EF4-FFF2-40B4-BE49-F238E27FC236}">
                  <a16:creationId xmlns:a16="http://schemas.microsoft.com/office/drawing/2014/main" id="{7352B138-6397-69AC-0441-7C7F89EE0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4862513"/>
              <a:ext cx="111125" cy="84138"/>
            </a:xfrm>
            <a:custGeom>
              <a:avLst/>
              <a:gdLst>
                <a:gd name="T0" fmla="*/ 68 w 70"/>
                <a:gd name="T1" fmla="*/ 44 h 53"/>
                <a:gd name="T2" fmla="*/ 62 w 70"/>
                <a:gd name="T3" fmla="*/ 36 h 53"/>
                <a:gd name="T4" fmla="*/ 63 w 70"/>
                <a:gd name="T5" fmla="*/ 33 h 53"/>
                <a:gd name="T6" fmla="*/ 61 w 70"/>
                <a:gd name="T7" fmla="*/ 30 h 53"/>
                <a:gd name="T8" fmla="*/ 60 w 70"/>
                <a:gd name="T9" fmla="*/ 26 h 53"/>
                <a:gd name="T10" fmla="*/ 59 w 70"/>
                <a:gd name="T11" fmla="*/ 20 h 53"/>
                <a:gd name="T12" fmla="*/ 56 w 70"/>
                <a:gd name="T13" fmla="*/ 18 h 53"/>
                <a:gd name="T14" fmla="*/ 58 w 70"/>
                <a:gd name="T15" fmla="*/ 15 h 53"/>
                <a:gd name="T16" fmla="*/ 58 w 70"/>
                <a:gd name="T17" fmla="*/ 12 h 53"/>
                <a:gd name="T18" fmla="*/ 62 w 70"/>
                <a:gd name="T19" fmla="*/ 11 h 53"/>
                <a:gd name="T20" fmla="*/ 61 w 70"/>
                <a:gd name="T21" fmla="*/ 7 h 53"/>
                <a:gd name="T22" fmla="*/ 60 w 70"/>
                <a:gd name="T23" fmla="*/ 3 h 53"/>
                <a:gd name="T24" fmla="*/ 57 w 70"/>
                <a:gd name="T25" fmla="*/ 4 h 53"/>
                <a:gd name="T26" fmla="*/ 53 w 70"/>
                <a:gd name="T27" fmla="*/ 3 h 53"/>
                <a:gd name="T28" fmla="*/ 48 w 70"/>
                <a:gd name="T29" fmla="*/ 3 h 53"/>
                <a:gd name="T30" fmla="*/ 45 w 70"/>
                <a:gd name="T31" fmla="*/ 3 h 53"/>
                <a:gd name="T32" fmla="*/ 40 w 70"/>
                <a:gd name="T33" fmla="*/ 2 h 53"/>
                <a:gd name="T34" fmla="*/ 35 w 70"/>
                <a:gd name="T35" fmla="*/ 0 h 53"/>
                <a:gd name="T36" fmla="*/ 31 w 70"/>
                <a:gd name="T37" fmla="*/ 0 h 53"/>
                <a:gd name="T38" fmla="*/ 28 w 70"/>
                <a:gd name="T39" fmla="*/ 3 h 53"/>
                <a:gd name="T40" fmla="*/ 30 w 70"/>
                <a:gd name="T41" fmla="*/ 6 h 53"/>
                <a:gd name="T42" fmla="*/ 28 w 70"/>
                <a:gd name="T43" fmla="*/ 10 h 53"/>
                <a:gd name="T44" fmla="*/ 27 w 70"/>
                <a:gd name="T45" fmla="*/ 11 h 53"/>
                <a:gd name="T46" fmla="*/ 24 w 70"/>
                <a:gd name="T47" fmla="*/ 10 h 53"/>
                <a:gd name="T48" fmla="*/ 21 w 70"/>
                <a:gd name="T49" fmla="*/ 11 h 53"/>
                <a:gd name="T50" fmla="*/ 18 w 70"/>
                <a:gd name="T51" fmla="*/ 13 h 53"/>
                <a:gd name="T52" fmla="*/ 19 w 70"/>
                <a:gd name="T53" fmla="*/ 15 h 53"/>
                <a:gd name="T54" fmla="*/ 17 w 70"/>
                <a:gd name="T55" fmla="*/ 18 h 53"/>
                <a:gd name="T56" fmla="*/ 15 w 70"/>
                <a:gd name="T57" fmla="*/ 20 h 53"/>
                <a:gd name="T58" fmla="*/ 11 w 70"/>
                <a:gd name="T59" fmla="*/ 19 h 53"/>
                <a:gd name="T60" fmla="*/ 8 w 70"/>
                <a:gd name="T61" fmla="*/ 20 h 53"/>
                <a:gd name="T62" fmla="*/ 5 w 70"/>
                <a:gd name="T63" fmla="*/ 22 h 53"/>
                <a:gd name="T64" fmla="*/ 3 w 70"/>
                <a:gd name="T65" fmla="*/ 21 h 53"/>
                <a:gd name="T66" fmla="*/ 3 w 70"/>
                <a:gd name="T67" fmla="*/ 25 h 53"/>
                <a:gd name="T68" fmla="*/ 0 w 70"/>
                <a:gd name="T69" fmla="*/ 28 h 53"/>
                <a:gd name="T70" fmla="*/ 0 w 70"/>
                <a:gd name="T71" fmla="*/ 33 h 53"/>
                <a:gd name="T72" fmla="*/ 2 w 70"/>
                <a:gd name="T73" fmla="*/ 37 h 53"/>
                <a:gd name="T74" fmla="*/ 4 w 70"/>
                <a:gd name="T75" fmla="*/ 38 h 53"/>
                <a:gd name="T76" fmla="*/ 5 w 70"/>
                <a:gd name="T77" fmla="*/ 42 h 53"/>
                <a:gd name="T78" fmla="*/ 10 w 70"/>
                <a:gd name="T79" fmla="*/ 43 h 53"/>
                <a:gd name="T80" fmla="*/ 15 w 70"/>
                <a:gd name="T81" fmla="*/ 42 h 53"/>
                <a:gd name="T82" fmla="*/ 22 w 70"/>
                <a:gd name="T83" fmla="*/ 43 h 53"/>
                <a:gd name="T84" fmla="*/ 30 w 70"/>
                <a:gd name="T85" fmla="*/ 45 h 53"/>
                <a:gd name="T86" fmla="*/ 34 w 70"/>
                <a:gd name="T87" fmla="*/ 44 h 53"/>
                <a:gd name="T88" fmla="*/ 41 w 70"/>
                <a:gd name="T89" fmla="*/ 43 h 53"/>
                <a:gd name="T90" fmla="*/ 45 w 70"/>
                <a:gd name="T91" fmla="*/ 43 h 53"/>
                <a:gd name="T92" fmla="*/ 48 w 70"/>
                <a:gd name="T93" fmla="*/ 44 h 53"/>
                <a:gd name="T94" fmla="*/ 54 w 70"/>
                <a:gd name="T95" fmla="*/ 46 h 53"/>
                <a:gd name="T96" fmla="*/ 58 w 70"/>
                <a:gd name="T97" fmla="*/ 49 h 53"/>
                <a:gd name="T98" fmla="*/ 60 w 70"/>
                <a:gd name="T99" fmla="*/ 51 h 53"/>
                <a:gd name="T100" fmla="*/ 67 w 70"/>
                <a:gd name="T101" fmla="*/ 5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0" h="53">
                  <a:moveTo>
                    <a:pt x="67" y="49"/>
                  </a:moveTo>
                  <a:lnTo>
                    <a:pt x="67" y="47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0" y="42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4" y="35"/>
                  </a:lnTo>
                  <a:lnTo>
                    <a:pt x="64" y="34"/>
                  </a:lnTo>
                  <a:lnTo>
                    <a:pt x="64" y="33"/>
                  </a:lnTo>
                  <a:lnTo>
                    <a:pt x="63" y="33"/>
                  </a:lnTo>
                  <a:lnTo>
                    <a:pt x="62" y="33"/>
                  </a:lnTo>
                  <a:lnTo>
                    <a:pt x="62" y="33"/>
                  </a:lnTo>
                  <a:lnTo>
                    <a:pt x="61" y="32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0" y="24"/>
                  </a:lnTo>
                  <a:lnTo>
                    <a:pt x="61" y="23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7" y="18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7" y="16"/>
                  </a:lnTo>
                  <a:lnTo>
                    <a:pt x="58" y="16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8" y="12"/>
                  </a:lnTo>
                  <a:lnTo>
                    <a:pt x="59" y="11"/>
                  </a:lnTo>
                  <a:lnTo>
                    <a:pt x="61" y="12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1" y="7"/>
                  </a:lnTo>
                  <a:lnTo>
                    <a:pt x="61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29" y="5"/>
                  </a:lnTo>
                  <a:lnTo>
                    <a:pt x="30" y="5"/>
                  </a:lnTo>
                  <a:lnTo>
                    <a:pt x="30" y="6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7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6" y="44"/>
                  </a:lnTo>
                  <a:lnTo>
                    <a:pt x="28" y="45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6" y="43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7" y="44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4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7" y="48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8" y="49"/>
                  </a:lnTo>
                  <a:lnTo>
                    <a:pt x="58" y="50"/>
                  </a:lnTo>
                  <a:lnTo>
                    <a:pt x="59" y="50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2" y="53"/>
                  </a:lnTo>
                  <a:lnTo>
                    <a:pt x="63" y="53"/>
                  </a:lnTo>
                  <a:lnTo>
                    <a:pt x="64" y="53"/>
                  </a:lnTo>
                  <a:lnTo>
                    <a:pt x="67" y="50"/>
                  </a:lnTo>
                  <a:lnTo>
                    <a:pt x="67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0" name="Freeform 68086">
              <a:extLst>
                <a:ext uri="{FF2B5EF4-FFF2-40B4-BE49-F238E27FC236}">
                  <a16:creationId xmlns:a16="http://schemas.microsoft.com/office/drawing/2014/main" id="{03B58897-0DEA-9546-25B8-4C24CA470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000" y="4962525"/>
              <a:ext cx="141288" cy="71438"/>
            </a:xfrm>
            <a:custGeom>
              <a:avLst/>
              <a:gdLst>
                <a:gd name="T0" fmla="*/ 83 w 89"/>
                <a:gd name="T1" fmla="*/ 42 h 45"/>
                <a:gd name="T2" fmla="*/ 84 w 89"/>
                <a:gd name="T3" fmla="*/ 38 h 45"/>
                <a:gd name="T4" fmla="*/ 83 w 89"/>
                <a:gd name="T5" fmla="*/ 34 h 45"/>
                <a:gd name="T6" fmla="*/ 80 w 89"/>
                <a:gd name="T7" fmla="*/ 27 h 45"/>
                <a:gd name="T8" fmla="*/ 81 w 89"/>
                <a:gd name="T9" fmla="*/ 23 h 45"/>
                <a:gd name="T10" fmla="*/ 81 w 89"/>
                <a:gd name="T11" fmla="*/ 20 h 45"/>
                <a:gd name="T12" fmla="*/ 82 w 89"/>
                <a:gd name="T13" fmla="*/ 17 h 45"/>
                <a:gd name="T14" fmla="*/ 84 w 89"/>
                <a:gd name="T15" fmla="*/ 16 h 45"/>
                <a:gd name="T16" fmla="*/ 85 w 89"/>
                <a:gd name="T17" fmla="*/ 13 h 45"/>
                <a:gd name="T18" fmla="*/ 86 w 89"/>
                <a:gd name="T19" fmla="*/ 10 h 45"/>
                <a:gd name="T20" fmla="*/ 89 w 89"/>
                <a:gd name="T21" fmla="*/ 6 h 45"/>
                <a:gd name="T22" fmla="*/ 87 w 89"/>
                <a:gd name="T23" fmla="*/ 4 h 45"/>
                <a:gd name="T24" fmla="*/ 83 w 89"/>
                <a:gd name="T25" fmla="*/ 4 h 45"/>
                <a:gd name="T26" fmla="*/ 81 w 89"/>
                <a:gd name="T27" fmla="*/ 4 h 45"/>
                <a:gd name="T28" fmla="*/ 79 w 89"/>
                <a:gd name="T29" fmla="*/ 5 h 45"/>
                <a:gd name="T30" fmla="*/ 75 w 89"/>
                <a:gd name="T31" fmla="*/ 5 h 45"/>
                <a:gd name="T32" fmla="*/ 72 w 89"/>
                <a:gd name="T33" fmla="*/ 4 h 45"/>
                <a:gd name="T34" fmla="*/ 70 w 89"/>
                <a:gd name="T35" fmla="*/ 6 h 45"/>
                <a:gd name="T36" fmla="*/ 68 w 89"/>
                <a:gd name="T37" fmla="*/ 5 h 45"/>
                <a:gd name="T38" fmla="*/ 65 w 89"/>
                <a:gd name="T39" fmla="*/ 5 h 45"/>
                <a:gd name="T40" fmla="*/ 62 w 89"/>
                <a:gd name="T41" fmla="*/ 5 h 45"/>
                <a:gd name="T42" fmla="*/ 60 w 89"/>
                <a:gd name="T43" fmla="*/ 4 h 45"/>
                <a:gd name="T44" fmla="*/ 57 w 89"/>
                <a:gd name="T45" fmla="*/ 3 h 45"/>
                <a:gd name="T46" fmla="*/ 55 w 89"/>
                <a:gd name="T47" fmla="*/ 2 h 45"/>
                <a:gd name="T48" fmla="*/ 53 w 89"/>
                <a:gd name="T49" fmla="*/ 0 h 45"/>
                <a:gd name="T50" fmla="*/ 52 w 89"/>
                <a:gd name="T51" fmla="*/ 5 h 45"/>
                <a:gd name="T52" fmla="*/ 52 w 89"/>
                <a:gd name="T53" fmla="*/ 11 h 45"/>
                <a:gd name="T54" fmla="*/ 57 w 89"/>
                <a:gd name="T55" fmla="*/ 13 h 45"/>
                <a:gd name="T56" fmla="*/ 55 w 89"/>
                <a:gd name="T57" fmla="*/ 16 h 45"/>
                <a:gd name="T58" fmla="*/ 55 w 89"/>
                <a:gd name="T59" fmla="*/ 17 h 45"/>
                <a:gd name="T60" fmla="*/ 52 w 89"/>
                <a:gd name="T61" fmla="*/ 16 h 45"/>
                <a:gd name="T62" fmla="*/ 49 w 89"/>
                <a:gd name="T63" fmla="*/ 16 h 45"/>
                <a:gd name="T64" fmla="*/ 46 w 89"/>
                <a:gd name="T65" fmla="*/ 17 h 45"/>
                <a:gd name="T66" fmla="*/ 44 w 89"/>
                <a:gd name="T67" fmla="*/ 20 h 45"/>
                <a:gd name="T68" fmla="*/ 43 w 89"/>
                <a:gd name="T69" fmla="*/ 24 h 45"/>
                <a:gd name="T70" fmla="*/ 38 w 89"/>
                <a:gd name="T71" fmla="*/ 23 h 45"/>
                <a:gd name="T72" fmla="*/ 31 w 89"/>
                <a:gd name="T73" fmla="*/ 22 h 45"/>
                <a:gd name="T74" fmla="*/ 28 w 89"/>
                <a:gd name="T75" fmla="*/ 22 h 45"/>
                <a:gd name="T76" fmla="*/ 23 w 89"/>
                <a:gd name="T77" fmla="*/ 20 h 45"/>
                <a:gd name="T78" fmla="*/ 22 w 89"/>
                <a:gd name="T79" fmla="*/ 25 h 45"/>
                <a:gd name="T80" fmla="*/ 22 w 89"/>
                <a:gd name="T81" fmla="*/ 28 h 45"/>
                <a:gd name="T82" fmla="*/ 24 w 89"/>
                <a:gd name="T83" fmla="*/ 30 h 45"/>
                <a:gd name="T84" fmla="*/ 24 w 89"/>
                <a:gd name="T85" fmla="*/ 32 h 45"/>
                <a:gd name="T86" fmla="*/ 21 w 89"/>
                <a:gd name="T87" fmla="*/ 32 h 45"/>
                <a:gd name="T88" fmla="*/ 19 w 89"/>
                <a:gd name="T89" fmla="*/ 34 h 45"/>
                <a:gd name="T90" fmla="*/ 19 w 89"/>
                <a:gd name="T91" fmla="*/ 36 h 45"/>
                <a:gd name="T92" fmla="*/ 21 w 89"/>
                <a:gd name="T93" fmla="*/ 37 h 45"/>
                <a:gd name="T94" fmla="*/ 18 w 89"/>
                <a:gd name="T95" fmla="*/ 39 h 45"/>
                <a:gd name="T96" fmla="*/ 16 w 89"/>
                <a:gd name="T97" fmla="*/ 37 h 45"/>
                <a:gd name="T98" fmla="*/ 14 w 89"/>
                <a:gd name="T99" fmla="*/ 37 h 45"/>
                <a:gd name="T100" fmla="*/ 11 w 89"/>
                <a:gd name="T101" fmla="*/ 37 h 45"/>
                <a:gd name="T102" fmla="*/ 8 w 89"/>
                <a:gd name="T103" fmla="*/ 39 h 45"/>
                <a:gd name="T104" fmla="*/ 4 w 89"/>
                <a:gd name="T105" fmla="*/ 41 h 45"/>
                <a:gd name="T106" fmla="*/ 2 w 89"/>
                <a:gd name="T107" fmla="*/ 42 h 45"/>
                <a:gd name="T108" fmla="*/ 1 w 89"/>
                <a:gd name="T109" fmla="*/ 44 h 45"/>
                <a:gd name="T110" fmla="*/ 80 w 89"/>
                <a:gd name="T111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" h="45">
                  <a:moveTo>
                    <a:pt x="80" y="42"/>
                  </a:moveTo>
                  <a:lnTo>
                    <a:pt x="82" y="43"/>
                  </a:lnTo>
                  <a:lnTo>
                    <a:pt x="82" y="43"/>
                  </a:lnTo>
                  <a:lnTo>
                    <a:pt x="83" y="42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3" y="39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4" y="35"/>
                  </a:lnTo>
                  <a:lnTo>
                    <a:pt x="84" y="34"/>
                  </a:lnTo>
                  <a:lnTo>
                    <a:pt x="83" y="34"/>
                  </a:lnTo>
                  <a:lnTo>
                    <a:pt x="82" y="32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80" y="27"/>
                  </a:lnTo>
                  <a:lnTo>
                    <a:pt x="81" y="26"/>
                  </a:lnTo>
                  <a:lnTo>
                    <a:pt x="81" y="25"/>
                  </a:lnTo>
                  <a:lnTo>
                    <a:pt x="81" y="24"/>
                  </a:lnTo>
                  <a:lnTo>
                    <a:pt x="81" y="23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81" y="21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2" y="19"/>
                  </a:lnTo>
                  <a:lnTo>
                    <a:pt x="82" y="18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3" y="16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5"/>
                  </a:lnTo>
                  <a:lnTo>
                    <a:pt x="85" y="15"/>
                  </a:lnTo>
                  <a:lnTo>
                    <a:pt x="85" y="14"/>
                  </a:lnTo>
                  <a:lnTo>
                    <a:pt x="85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8" y="8"/>
                  </a:lnTo>
                  <a:lnTo>
                    <a:pt x="88" y="7"/>
                  </a:lnTo>
                  <a:lnTo>
                    <a:pt x="89" y="6"/>
                  </a:lnTo>
                  <a:lnTo>
                    <a:pt x="89" y="5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5" y="4"/>
                  </a:lnTo>
                  <a:lnTo>
                    <a:pt x="84" y="4"/>
                  </a:lnTo>
                  <a:lnTo>
                    <a:pt x="83" y="4"/>
                  </a:lnTo>
                  <a:lnTo>
                    <a:pt x="82" y="3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7" y="5"/>
                  </a:lnTo>
                  <a:lnTo>
                    <a:pt x="76" y="5"/>
                  </a:lnTo>
                  <a:lnTo>
                    <a:pt x="75" y="5"/>
                  </a:lnTo>
                  <a:lnTo>
                    <a:pt x="74" y="5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2" y="5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2" y="11"/>
                  </a:lnTo>
                  <a:lnTo>
                    <a:pt x="53" y="11"/>
                  </a:lnTo>
                  <a:lnTo>
                    <a:pt x="55" y="11"/>
                  </a:lnTo>
                  <a:lnTo>
                    <a:pt x="56" y="12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59" y="14"/>
                  </a:lnTo>
                  <a:lnTo>
                    <a:pt x="58" y="15"/>
                  </a:lnTo>
                  <a:lnTo>
                    <a:pt x="55" y="16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0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5"/>
                  </a:lnTo>
                  <a:lnTo>
                    <a:pt x="42" y="24"/>
                  </a:lnTo>
                  <a:lnTo>
                    <a:pt x="39" y="26"/>
                  </a:lnTo>
                  <a:lnTo>
                    <a:pt x="38" y="23"/>
                  </a:lnTo>
                  <a:lnTo>
                    <a:pt x="35" y="24"/>
                  </a:lnTo>
                  <a:lnTo>
                    <a:pt x="33" y="21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7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4" y="30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3" y="33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19" y="34"/>
                  </a:lnTo>
                  <a:lnTo>
                    <a:pt x="19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0" y="38"/>
                  </a:lnTo>
                  <a:lnTo>
                    <a:pt x="19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40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0" y="45"/>
                  </a:lnTo>
                  <a:lnTo>
                    <a:pt x="79" y="45"/>
                  </a:lnTo>
                  <a:lnTo>
                    <a:pt x="80" y="44"/>
                  </a:lnTo>
                  <a:lnTo>
                    <a:pt x="80" y="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1" name="Freeform 68123">
              <a:extLst>
                <a:ext uri="{FF2B5EF4-FFF2-40B4-BE49-F238E27FC236}">
                  <a16:creationId xmlns:a16="http://schemas.microsoft.com/office/drawing/2014/main" id="{A8C26EDB-D489-D257-EB49-76FF0E53C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4879975"/>
              <a:ext cx="179388" cy="149225"/>
            </a:xfrm>
            <a:custGeom>
              <a:avLst/>
              <a:gdLst>
                <a:gd name="T0" fmla="*/ 4 w 113"/>
                <a:gd name="T1" fmla="*/ 7 h 94"/>
                <a:gd name="T2" fmla="*/ 3 w 113"/>
                <a:gd name="T3" fmla="*/ 12 h 94"/>
                <a:gd name="T4" fmla="*/ 3 w 113"/>
                <a:gd name="T5" fmla="*/ 18 h 94"/>
                <a:gd name="T6" fmla="*/ 17 w 113"/>
                <a:gd name="T7" fmla="*/ 27 h 94"/>
                <a:gd name="T8" fmla="*/ 16 w 113"/>
                <a:gd name="T9" fmla="*/ 38 h 94"/>
                <a:gd name="T10" fmla="*/ 21 w 113"/>
                <a:gd name="T11" fmla="*/ 43 h 94"/>
                <a:gd name="T12" fmla="*/ 28 w 113"/>
                <a:gd name="T13" fmla="*/ 44 h 94"/>
                <a:gd name="T14" fmla="*/ 34 w 113"/>
                <a:gd name="T15" fmla="*/ 42 h 94"/>
                <a:gd name="T16" fmla="*/ 40 w 113"/>
                <a:gd name="T17" fmla="*/ 45 h 94"/>
                <a:gd name="T18" fmla="*/ 42 w 113"/>
                <a:gd name="T19" fmla="*/ 52 h 94"/>
                <a:gd name="T20" fmla="*/ 43 w 113"/>
                <a:gd name="T21" fmla="*/ 61 h 94"/>
                <a:gd name="T22" fmla="*/ 47 w 113"/>
                <a:gd name="T23" fmla="*/ 65 h 94"/>
                <a:gd name="T24" fmla="*/ 53 w 113"/>
                <a:gd name="T25" fmla="*/ 69 h 94"/>
                <a:gd name="T26" fmla="*/ 51 w 113"/>
                <a:gd name="T27" fmla="*/ 77 h 94"/>
                <a:gd name="T28" fmla="*/ 54 w 113"/>
                <a:gd name="T29" fmla="*/ 86 h 94"/>
                <a:gd name="T30" fmla="*/ 55 w 113"/>
                <a:gd name="T31" fmla="*/ 93 h 94"/>
                <a:gd name="T32" fmla="*/ 60 w 113"/>
                <a:gd name="T33" fmla="*/ 91 h 94"/>
                <a:gd name="T34" fmla="*/ 66 w 113"/>
                <a:gd name="T35" fmla="*/ 89 h 94"/>
                <a:gd name="T36" fmla="*/ 70 w 113"/>
                <a:gd name="T37" fmla="*/ 90 h 94"/>
                <a:gd name="T38" fmla="*/ 74 w 113"/>
                <a:gd name="T39" fmla="*/ 89 h 94"/>
                <a:gd name="T40" fmla="*/ 74 w 113"/>
                <a:gd name="T41" fmla="*/ 86 h 94"/>
                <a:gd name="T42" fmla="*/ 78 w 113"/>
                <a:gd name="T43" fmla="*/ 83 h 94"/>
                <a:gd name="T44" fmla="*/ 76 w 113"/>
                <a:gd name="T45" fmla="*/ 79 h 94"/>
                <a:gd name="T46" fmla="*/ 79 w 113"/>
                <a:gd name="T47" fmla="*/ 72 h 94"/>
                <a:gd name="T48" fmla="*/ 86 w 113"/>
                <a:gd name="T49" fmla="*/ 74 h 94"/>
                <a:gd name="T50" fmla="*/ 97 w 113"/>
                <a:gd name="T51" fmla="*/ 75 h 94"/>
                <a:gd name="T52" fmla="*/ 101 w 113"/>
                <a:gd name="T53" fmla="*/ 68 h 94"/>
                <a:gd name="T54" fmla="*/ 107 w 113"/>
                <a:gd name="T55" fmla="*/ 68 h 94"/>
                <a:gd name="T56" fmla="*/ 112 w 113"/>
                <a:gd name="T57" fmla="*/ 67 h 94"/>
                <a:gd name="T58" fmla="*/ 106 w 113"/>
                <a:gd name="T59" fmla="*/ 60 h 94"/>
                <a:gd name="T60" fmla="*/ 107 w 113"/>
                <a:gd name="T61" fmla="*/ 51 h 94"/>
                <a:gd name="T62" fmla="*/ 101 w 113"/>
                <a:gd name="T63" fmla="*/ 46 h 94"/>
                <a:gd name="T64" fmla="*/ 96 w 113"/>
                <a:gd name="T65" fmla="*/ 44 h 94"/>
                <a:gd name="T66" fmla="*/ 94 w 113"/>
                <a:gd name="T67" fmla="*/ 41 h 94"/>
                <a:gd name="T68" fmla="*/ 92 w 113"/>
                <a:gd name="T69" fmla="*/ 36 h 94"/>
                <a:gd name="T70" fmla="*/ 88 w 113"/>
                <a:gd name="T71" fmla="*/ 32 h 94"/>
                <a:gd name="T72" fmla="*/ 86 w 113"/>
                <a:gd name="T73" fmla="*/ 26 h 94"/>
                <a:gd name="T74" fmla="*/ 82 w 113"/>
                <a:gd name="T75" fmla="*/ 26 h 94"/>
                <a:gd name="T76" fmla="*/ 74 w 113"/>
                <a:gd name="T77" fmla="*/ 22 h 94"/>
                <a:gd name="T78" fmla="*/ 69 w 113"/>
                <a:gd name="T79" fmla="*/ 22 h 94"/>
                <a:gd name="T80" fmla="*/ 69 w 113"/>
                <a:gd name="T81" fmla="*/ 16 h 94"/>
                <a:gd name="T82" fmla="*/ 75 w 113"/>
                <a:gd name="T83" fmla="*/ 15 h 94"/>
                <a:gd name="T84" fmla="*/ 69 w 113"/>
                <a:gd name="T85" fmla="*/ 15 h 94"/>
                <a:gd name="T86" fmla="*/ 65 w 113"/>
                <a:gd name="T87" fmla="*/ 17 h 94"/>
                <a:gd name="T88" fmla="*/ 61 w 113"/>
                <a:gd name="T89" fmla="*/ 16 h 94"/>
                <a:gd name="T90" fmla="*/ 57 w 113"/>
                <a:gd name="T91" fmla="*/ 13 h 94"/>
                <a:gd name="T92" fmla="*/ 54 w 113"/>
                <a:gd name="T93" fmla="*/ 11 h 94"/>
                <a:gd name="T94" fmla="*/ 49 w 113"/>
                <a:gd name="T95" fmla="*/ 9 h 94"/>
                <a:gd name="T96" fmla="*/ 47 w 113"/>
                <a:gd name="T97" fmla="*/ 10 h 94"/>
                <a:gd name="T98" fmla="*/ 43 w 113"/>
                <a:gd name="T99" fmla="*/ 13 h 94"/>
                <a:gd name="T100" fmla="*/ 37 w 113"/>
                <a:gd name="T101" fmla="*/ 13 h 94"/>
                <a:gd name="T102" fmla="*/ 31 w 113"/>
                <a:gd name="T103" fmla="*/ 10 h 94"/>
                <a:gd name="T104" fmla="*/ 25 w 113"/>
                <a:gd name="T105" fmla="*/ 10 h 94"/>
                <a:gd name="T106" fmla="*/ 21 w 113"/>
                <a:gd name="T107" fmla="*/ 6 h 94"/>
                <a:gd name="T108" fmla="*/ 16 w 113"/>
                <a:gd name="T109" fmla="*/ 3 h 94"/>
                <a:gd name="T110" fmla="*/ 12 w 113"/>
                <a:gd name="T1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94">
                  <a:moveTo>
                    <a:pt x="10" y="2"/>
                  </a:moveTo>
                  <a:lnTo>
                    <a:pt x="11" y="3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16" y="38"/>
                  </a:lnTo>
                  <a:lnTo>
                    <a:pt x="16" y="40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3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8" y="44"/>
                  </a:lnTo>
                  <a:lnTo>
                    <a:pt x="28" y="45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1" y="44"/>
                  </a:lnTo>
                  <a:lnTo>
                    <a:pt x="33" y="44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6" y="41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9" y="46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6"/>
                  </a:lnTo>
                  <a:lnTo>
                    <a:pt x="41" y="47"/>
                  </a:lnTo>
                  <a:lnTo>
                    <a:pt x="41" y="48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0" y="52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39" y="57"/>
                  </a:lnTo>
                  <a:lnTo>
                    <a:pt x="40" y="58"/>
                  </a:lnTo>
                  <a:lnTo>
                    <a:pt x="41" y="58"/>
                  </a:lnTo>
                  <a:lnTo>
                    <a:pt x="41" y="61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1"/>
                  </a:lnTo>
                  <a:lnTo>
                    <a:pt x="44" y="62"/>
                  </a:lnTo>
                  <a:lnTo>
                    <a:pt x="45" y="63"/>
                  </a:lnTo>
                  <a:lnTo>
                    <a:pt x="46" y="62"/>
                  </a:lnTo>
                  <a:lnTo>
                    <a:pt x="46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7" y="65"/>
                  </a:lnTo>
                  <a:lnTo>
                    <a:pt x="47" y="65"/>
                  </a:lnTo>
                  <a:lnTo>
                    <a:pt x="47" y="66"/>
                  </a:lnTo>
                  <a:lnTo>
                    <a:pt x="48" y="67"/>
                  </a:lnTo>
                  <a:lnTo>
                    <a:pt x="49" y="68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51" y="68"/>
                  </a:lnTo>
                  <a:lnTo>
                    <a:pt x="53" y="69"/>
                  </a:lnTo>
                  <a:lnTo>
                    <a:pt x="52" y="71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1" y="77"/>
                  </a:lnTo>
                  <a:lnTo>
                    <a:pt x="51" y="78"/>
                  </a:lnTo>
                  <a:lnTo>
                    <a:pt x="50" y="79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2" y="85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5" y="88"/>
                  </a:lnTo>
                  <a:lnTo>
                    <a:pt x="56" y="88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1"/>
                  </a:lnTo>
                  <a:lnTo>
                    <a:pt x="55" y="92"/>
                  </a:lnTo>
                  <a:lnTo>
                    <a:pt x="55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6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8" y="93"/>
                  </a:lnTo>
                  <a:lnTo>
                    <a:pt x="60" y="92"/>
                  </a:lnTo>
                  <a:lnTo>
                    <a:pt x="60" y="91"/>
                  </a:lnTo>
                  <a:lnTo>
                    <a:pt x="61" y="91"/>
                  </a:lnTo>
                  <a:lnTo>
                    <a:pt x="62" y="91"/>
                  </a:lnTo>
                  <a:lnTo>
                    <a:pt x="63" y="91"/>
                  </a:lnTo>
                  <a:lnTo>
                    <a:pt x="63" y="90"/>
                  </a:lnTo>
                  <a:lnTo>
                    <a:pt x="64" y="89"/>
                  </a:lnTo>
                  <a:lnTo>
                    <a:pt x="65" y="88"/>
                  </a:lnTo>
                  <a:lnTo>
                    <a:pt x="65" y="89"/>
                  </a:lnTo>
                  <a:lnTo>
                    <a:pt x="66" y="89"/>
                  </a:lnTo>
                  <a:lnTo>
                    <a:pt x="67" y="89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70" y="89"/>
                  </a:lnTo>
                  <a:lnTo>
                    <a:pt x="70" y="90"/>
                  </a:lnTo>
                  <a:lnTo>
                    <a:pt x="71" y="90"/>
                  </a:lnTo>
                  <a:lnTo>
                    <a:pt x="71" y="91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4" y="90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3" y="89"/>
                  </a:lnTo>
                  <a:lnTo>
                    <a:pt x="73" y="88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3" y="87"/>
                  </a:lnTo>
                  <a:lnTo>
                    <a:pt x="73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4"/>
                  </a:lnTo>
                  <a:lnTo>
                    <a:pt x="75" y="84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7" y="85"/>
                  </a:lnTo>
                  <a:lnTo>
                    <a:pt x="78" y="84"/>
                  </a:lnTo>
                  <a:lnTo>
                    <a:pt x="78" y="83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78" y="82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6" y="80"/>
                  </a:lnTo>
                  <a:lnTo>
                    <a:pt x="76" y="79"/>
                  </a:lnTo>
                  <a:lnTo>
                    <a:pt x="77" y="78"/>
                  </a:lnTo>
                  <a:lnTo>
                    <a:pt x="77" y="77"/>
                  </a:lnTo>
                  <a:lnTo>
                    <a:pt x="76" y="77"/>
                  </a:lnTo>
                  <a:lnTo>
                    <a:pt x="75" y="76"/>
                  </a:lnTo>
                  <a:lnTo>
                    <a:pt x="76" y="74"/>
                  </a:lnTo>
                  <a:lnTo>
                    <a:pt x="76" y="73"/>
                  </a:lnTo>
                  <a:lnTo>
                    <a:pt x="77" y="72"/>
                  </a:lnTo>
                  <a:lnTo>
                    <a:pt x="79" y="72"/>
                  </a:lnTo>
                  <a:lnTo>
                    <a:pt x="79" y="71"/>
                  </a:lnTo>
                  <a:lnTo>
                    <a:pt x="81" y="72"/>
                  </a:lnTo>
                  <a:lnTo>
                    <a:pt x="82" y="74"/>
                  </a:lnTo>
                  <a:lnTo>
                    <a:pt x="81" y="74"/>
                  </a:lnTo>
                  <a:lnTo>
                    <a:pt x="81" y="75"/>
                  </a:lnTo>
                  <a:lnTo>
                    <a:pt x="83" y="75"/>
                  </a:lnTo>
                  <a:lnTo>
                    <a:pt x="85" y="74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9" y="76"/>
                  </a:lnTo>
                  <a:lnTo>
                    <a:pt x="92" y="75"/>
                  </a:lnTo>
                  <a:lnTo>
                    <a:pt x="93" y="78"/>
                  </a:lnTo>
                  <a:lnTo>
                    <a:pt x="96" y="76"/>
                  </a:lnTo>
                  <a:lnTo>
                    <a:pt x="97" y="77"/>
                  </a:lnTo>
                  <a:lnTo>
                    <a:pt x="97" y="76"/>
                  </a:lnTo>
                  <a:lnTo>
                    <a:pt x="97" y="75"/>
                  </a:lnTo>
                  <a:lnTo>
                    <a:pt x="97" y="74"/>
                  </a:lnTo>
                  <a:lnTo>
                    <a:pt x="97" y="73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9" y="70"/>
                  </a:lnTo>
                  <a:lnTo>
                    <a:pt x="100" y="70"/>
                  </a:lnTo>
                  <a:lnTo>
                    <a:pt x="100" y="69"/>
                  </a:lnTo>
                  <a:lnTo>
                    <a:pt x="101" y="68"/>
                  </a:lnTo>
                  <a:lnTo>
                    <a:pt x="101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4" y="68"/>
                  </a:lnTo>
                  <a:lnTo>
                    <a:pt x="105" y="68"/>
                  </a:lnTo>
                  <a:lnTo>
                    <a:pt x="105" y="68"/>
                  </a:lnTo>
                  <a:lnTo>
                    <a:pt x="106" y="68"/>
                  </a:lnTo>
                  <a:lnTo>
                    <a:pt x="107" y="68"/>
                  </a:lnTo>
                  <a:lnTo>
                    <a:pt x="108" y="68"/>
                  </a:lnTo>
                  <a:lnTo>
                    <a:pt x="109" y="68"/>
                  </a:lnTo>
                  <a:lnTo>
                    <a:pt x="109" y="69"/>
                  </a:lnTo>
                  <a:lnTo>
                    <a:pt x="109" y="69"/>
                  </a:lnTo>
                  <a:lnTo>
                    <a:pt x="110" y="70"/>
                  </a:lnTo>
                  <a:lnTo>
                    <a:pt x="110" y="69"/>
                  </a:lnTo>
                  <a:lnTo>
                    <a:pt x="109" y="68"/>
                  </a:lnTo>
                  <a:lnTo>
                    <a:pt x="112" y="67"/>
                  </a:lnTo>
                  <a:lnTo>
                    <a:pt x="113" y="66"/>
                  </a:lnTo>
                  <a:lnTo>
                    <a:pt x="112" y="65"/>
                  </a:lnTo>
                  <a:lnTo>
                    <a:pt x="111" y="65"/>
                  </a:lnTo>
                  <a:lnTo>
                    <a:pt x="110" y="64"/>
                  </a:lnTo>
                  <a:lnTo>
                    <a:pt x="109" y="63"/>
                  </a:lnTo>
                  <a:lnTo>
                    <a:pt x="107" y="63"/>
                  </a:lnTo>
                  <a:lnTo>
                    <a:pt x="106" y="63"/>
                  </a:lnTo>
                  <a:lnTo>
                    <a:pt x="106" y="60"/>
                  </a:lnTo>
                  <a:lnTo>
                    <a:pt x="106" y="58"/>
                  </a:lnTo>
                  <a:lnTo>
                    <a:pt x="105" y="58"/>
                  </a:lnTo>
                  <a:lnTo>
                    <a:pt x="106" y="57"/>
                  </a:lnTo>
                  <a:lnTo>
                    <a:pt x="106" y="56"/>
                  </a:lnTo>
                  <a:lnTo>
                    <a:pt x="106" y="55"/>
                  </a:lnTo>
                  <a:lnTo>
                    <a:pt x="105" y="55"/>
                  </a:lnTo>
                  <a:lnTo>
                    <a:pt x="107" y="52"/>
                  </a:lnTo>
                  <a:lnTo>
                    <a:pt x="107" y="51"/>
                  </a:lnTo>
                  <a:lnTo>
                    <a:pt x="106" y="51"/>
                  </a:lnTo>
                  <a:lnTo>
                    <a:pt x="105" y="51"/>
                  </a:lnTo>
                  <a:lnTo>
                    <a:pt x="105" y="50"/>
                  </a:lnTo>
                  <a:lnTo>
                    <a:pt x="104" y="49"/>
                  </a:lnTo>
                  <a:lnTo>
                    <a:pt x="104" y="48"/>
                  </a:lnTo>
                  <a:lnTo>
                    <a:pt x="103" y="47"/>
                  </a:lnTo>
                  <a:lnTo>
                    <a:pt x="102" y="46"/>
                  </a:lnTo>
                  <a:lnTo>
                    <a:pt x="101" y="46"/>
                  </a:lnTo>
                  <a:lnTo>
                    <a:pt x="101" y="45"/>
                  </a:lnTo>
                  <a:lnTo>
                    <a:pt x="100" y="45"/>
                  </a:lnTo>
                  <a:lnTo>
                    <a:pt x="100" y="44"/>
                  </a:lnTo>
                  <a:lnTo>
                    <a:pt x="99" y="44"/>
                  </a:lnTo>
                  <a:lnTo>
                    <a:pt x="99" y="45"/>
                  </a:lnTo>
                  <a:lnTo>
                    <a:pt x="98" y="44"/>
                  </a:lnTo>
                  <a:lnTo>
                    <a:pt x="97" y="4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3"/>
                  </a:lnTo>
                  <a:lnTo>
                    <a:pt x="96" y="42"/>
                  </a:lnTo>
                  <a:lnTo>
                    <a:pt x="95" y="42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39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2" y="38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92" y="36"/>
                  </a:lnTo>
                  <a:lnTo>
                    <a:pt x="92" y="35"/>
                  </a:lnTo>
                  <a:lnTo>
                    <a:pt x="91" y="35"/>
                  </a:lnTo>
                  <a:lnTo>
                    <a:pt x="90" y="35"/>
                  </a:lnTo>
                  <a:lnTo>
                    <a:pt x="90" y="34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89" y="32"/>
                  </a:lnTo>
                  <a:lnTo>
                    <a:pt x="88" y="32"/>
                  </a:lnTo>
                  <a:lnTo>
                    <a:pt x="88" y="31"/>
                  </a:lnTo>
                  <a:lnTo>
                    <a:pt x="88" y="30"/>
                  </a:lnTo>
                  <a:lnTo>
                    <a:pt x="87" y="30"/>
                  </a:lnTo>
                  <a:lnTo>
                    <a:pt x="87" y="29"/>
                  </a:lnTo>
                  <a:lnTo>
                    <a:pt x="87" y="28"/>
                  </a:lnTo>
                  <a:lnTo>
                    <a:pt x="87" y="28"/>
                  </a:lnTo>
                  <a:lnTo>
                    <a:pt x="87" y="27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5" y="25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3" y="26"/>
                  </a:lnTo>
                  <a:lnTo>
                    <a:pt x="83" y="26"/>
                  </a:lnTo>
                  <a:lnTo>
                    <a:pt x="82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0" y="25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3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69" y="16"/>
                  </a:lnTo>
                  <a:lnTo>
                    <a:pt x="71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4" y="15"/>
                  </a:lnTo>
                  <a:lnTo>
                    <a:pt x="73" y="15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68" y="18"/>
                  </a:lnTo>
                  <a:lnTo>
                    <a:pt x="67" y="18"/>
                  </a:lnTo>
                  <a:lnTo>
                    <a:pt x="67" y="19"/>
                  </a:lnTo>
                  <a:lnTo>
                    <a:pt x="66" y="18"/>
                  </a:lnTo>
                  <a:lnTo>
                    <a:pt x="65" y="17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2" y="16"/>
                  </a:lnTo>
                  <a:lnTo>
                    <a:pt x="62" y="17"/>
                  </a:lnTo>
                  <a:lnTo>
                    <a:pt x="62" y="18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57" y="12"/>
                  </a:lnTo>
                  <a:lnTo>
                    <a:pt x="57" y="11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0" y="10"/>
                  </a:lnTo>
                  <a:lnTo>
                    <a:pt x="50" y="9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4" y="11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2" name="Freeform 68132">
              <a:extLst>
                <a:ext uri="{FF2B5EF4-FFF2-40B4-BE49-F238E27FC236}">
                  <a16:creationId xmlns:a16="http://schemas.microsoft.com/office/drawing/2014/main" id="{13834496-B6E9-A0F6-0859-5F99956F5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075" y="4878388"/>
              <a:ext cx="125413" cy="77788"/>
            </a:xfrm>
            <a:custGeom>
              <a:avLst/>
              <a:gdLst>
                <a:gd name="T0" fmla="*/ 77 w 79"/>
                <a:gd name="T1" fmla="*/ 28 h 49"/>
                <a:gd name="T2" fmla="*/ 75 w 79"/>
                <a:gd name="T3" fmla="*/ 23 h 49"/>
                <a:gd name="T4" fmla="*/ 74 w 79"/>
                <a:gd name="T5" fmla="*/ 18 h 49"/>
                <a:gd name="T6" fmla="*/ 77 w 79"/>
                <a:gd name="T7" fmla="*/ 14 h 49"/>
                <a:gd name="T8" fmla="*/ 76 w 79"/>
                <a:gd name="T9" fmla="*/ 10 h 49"/>
                <a:gd name="T10" fmla="*/ 74 w 79"/>
                <a:gd name="T11" fmla="*/ 7 h 49"/>
                <a:gd name="T12" fmla="*/ 71 w 79"/>
                <a:gd name="T13" fmla="*/ 4 h 49"/>
                <a:gd name="T14" fmla="*/ 72 w 79"/>
                <a:gd name="T15" fmla="*/ 0 h 49"/>
                <a:gd name="T16" fmla="*/ 68 w 79"/>
                <a:gd name="T17" fmla="*/ 1 h 49"/>
                <a:gd name="T18" fmla="*/ 63 w 79"/>
                <a:gd name="T19" fmla="*/ 3 h 49"/>
                <a:gd name="T20" fmla="*/ 56 w 79"/>
                <a:gd name="T21" fmla="*/ 3 h 49"/>
                <a:gd name="T22" fmla="*/ 53 w 79"/>
                <a:gd name="T23" fmla="*/ 4 h 49"/>
                <a:gd name="T24" fmla="*/ 52 w 79"/>
                <a:gd name="T25" fmla="*/ 6 h 49"/>
                <a:gd name="T26" fmla="*/ 50 w 79"/>
                <a:gd name="T27" fmla="*/ 5 h 49"/>
                <a:gd name="T28" fmla="*/ 49 w 79"/>
                <a:gd name="T29" fmla="*/ 3 h 49"/>
                <a:gd name="T30" fmla="*/ 43 w 79"/>
                <a:gd name="T31" fmla="*/ 3 h 49"/>
                <a:gd name="T32" fmla="*/ 39 w 79"/>
                <a:gd name="T33" fmla="*/ 4 h 49"/>
                <a:gd name="T34" fmla="*/ 34 w 79"/>
                <a:gd name="T35" fmla="*/ 6 h 49"/>
                <a:gd name="T36" fmla="*/ 38 w 79"/>
                <a:gd name="T37" fmla="*/ 7 h 49"/>
                <a:gd name="T38" fmla="*/ 34 w 79"/>
                <a:gd name="T39" fmla="*/ 9 h 49"/>
                <a:gd name="T40" fmla="*/ 32 w 79"/>
                <a:gd name="T41" fmla="*/ 7 h 49"/>
                <a:gd name="T42" fmla="*/ 32 w 79"/>
                <a:gd name="T43" fmla="*/ 6 h 49"/>
                <a:gd name="T44" fmla="*/ 32 w 79"/>
                <a:gd name="T45" fmla="*/ 4 h 49"/>
                <a:gd name="T46" fmla="*/ 27 w 79"/>
                <a:gd name="T47" fmla="*/ 5 h 49"/>
                <a:gd name="T48" fmla="*/ 25 w 79"/>
                <a:gd name="T49" fmla="*/ 6 h 49"/>
                <a:gd name="T50" fmla="*/ 20 w 79"/>
                <a:gd name="T51" fmla="*/ 7 h 49"/>
                <a:gd name="T52" fmla="*/ 21 w 79"/>
                <a:gd name="T53" fmla="*/ 11 h 49"/>
                <a:gd name="T54" fmla="*/ 17 w 79"/>
                <a:gd name="T55" fmla="*/ 12 h 49"/>
                <a:gd name="T56" fmla="*/ 19 w 79"/>
                <a:gd name="T57" fmla="*/ 8 h 49"/>
                <a:gd name="T58" fmla="*/ 14 w 79"/>
                <a:gd name="T59" fmla="*/ 6 h 49"/>
                <a:gd name="T60" fmla="*/ 10 w 79"/>
                <a:gd name="T61" fmla="*/ 8 h 49"/>
                <a:gd name="T62" fmla="*/ 7 w 79"/>
                <a:gd name="T63" fmla="*/ 11 h 49"/>
                <a:gd name="T64" fmla="*/ 4 w 79"/>
                <a:gd name="T65" fmla="*/ 15 h 49"/>
                <a:gd name="T66" fmla="*/ 3 w 79"/>
                <a:gd name="T67" fmla="*/ 17 h 49"/>
                <a:gd name="T68" fmla="*/ 1 w 79"/>
                <a:gd name="T69" fmla="*/ 21 h 49"/>
                <a:gd name="T70" fmla="*/ 1 w 79"/>
                <a:gd name="T71" fmla="*/ 24 h 49"/>
                <a:gd name="T72" fmla="*/ 4 w 79"/>
                <a:gd name="T73" fmla="*/ 26 h 49"/>
                <a:gd name="T74" fmla="*/ 6 w 79"/>
                <a:gd name="T75" fmla="*/ 30 h 49"/>
                <a:gd name="T76" fmla="*/ 7 w 79"/>
                <a:gd name="T77" fmla="*/ 34 h 49"/>
                <a:gd name="T78" fmla="*/ 14 w 79"/>
                <a:gd name="T79" fmla="*/ 33 h 49"/>
                <a:gd name="T80" fmla="*/ 16 w 79"/>
                <a:gd name="T81" fmla="*/ 35 h 49"/>
                <a:gd name="T82" fmla="*/ 19 w 79"/>
                <a:gd name="T83" fmla="*/ 38 h 49"/>
                <a:gd name="T84" fmla="*/ 19 w 79"/>
                <a:gd name="T85" fmla="*/ 43 h 49"/>
                <a:gd name="T86" fmla="*/ 20 w 79"/>
                <a:gd name="T87" fmla="*/ 47 h 49"/>
                <a:gd name="T88" fmla="*/ 24 w 79"/>
                <a:gd name="T89" fmla="*/ 49 h 49"/>
                <a:gd name="T90" fmla="*/ 28 w 79"/>
                <a:gd name="T91" fmla="*/ 48 h 49"/>
                <a:gd name="T92" fmla="*/ 32 w 79"/>
                <a:gd name="T93" fmla="*/ 46 h 49"/>
                <a:gd name="T94" fmla="*/ 35 w 79"/>
                <a:gd name="T95" fmla="*/ 45 h 49"/>
                <a:gd name="T96" fmla="*/ 39 w 79"/>
                <a:gd name="T97" fmla="*/ 44 h 49"/>
                <a:gd name="T98" fmla="*/ 41 w 79"/>
                <a:gd name="T99" fmla="*/ 42 h 49"/>
                <a:gd name="T100" fmla="*/ 46 w 79"/>
                <a:gd name="T101" fmla="*/ 41 h 49"/>
                <a:gd name="T102" fmla="*/ 49 w 79"/>
                <a:gd name="T103" fmla="*/ 37 h 49"/>
                <a:gd name="T104" fmla="*/ 50 w 79"/>
                <a:gd name="T105" fmla="*/ 32 h 49"/>
                <a:gd name="T106" fmla="*/ 54 w 79"/>
                <a:gd name="T107" fmla="*/ 31 h 49"/>
                <a:gd name="T108" fmla="*/ 59 w 79"/>
                <a:gd name="T109" fmla="*/ 32 h 49"/>
                <a:gd name="T110" fmla="*/ 65 w 79"/>
                <a:gd name="T111" fmla="*/ 32 h 49"/>
                <a:gd name="T112" fmla="*/ 68 w 79"/>
                <a:gd name="T113" fmla="*/ 33 h 49"/>
                <a:gd name="T114" fmla="*/ 74 w 79"/>
                <a:gd name="T115" fmla="*/ 33 h 49"/>
                <a:gd name="T116" fmla="*/ 78 w 79"/>
                <a:gd name="T117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" h="49">
                  <a:moveTo>
                    <a:pt x="79" y="29"/>
                  </a:moveTo>
                  <a:lnTo>
                    <a:pt x="79" y="29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28"/>
                  </a:lnTo>
                  <a:lnTo>
                    <a:pt x="76" y="27"/>
                  </a:lnTo>
                  <a:lnTo>
                    <a:pt x="76" y="26"/>
                  </a:lnTo>
                  <a:lnTo>
                    <a:pt x="76" y="25"/>
                  </a:lnTo>
                  <a:lnTo>
                    <a:pt x="75" y="24"/>
                  </a:lnTo>
                  <a:lnTo>
                    <a:pt x="75" y="23"/>
                  </a:lnTo>
                  <a:lnTo>
                    <a:pt x="74" y="23"/>
                  </a:lnTo>
                  <a:lnTo>
                    <a:pt x="75" y="22"/>
                  </a:lnTo>
                  <a:lnTo>
                    <a:pt x="75" y="21"/>
                  </a:lnTo>
                  <a:lnTo>
                    <a:pt x="75" y="20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5" y="18"/>
                  </a:lnTo>
                  <a:lnTo>
                    <a:pt x="75" y="16"/>
                  </a:lnTo>
                  <a:lnTo>
                    <a:pt x="76" y="16"/>
                  </a:lnTo>
                  <a:lnTo>
                    <a:pt x="76" y="16"/>
                  </a:lnTo>
                  <a:lnTo>
                    <a:pt x="77" y="15"/>
                  </a:lnTo>
                  <a:lnTo>
                    <a:pt x="77" y="14"/>
                  </a:lnTo>
                  <a:lnTo>
                    <a:pt x="77" y="13"/>
                  </a:lnTo>
                  <a:lnTo>
                    <a:pt x="77" y="12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7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8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5"/>
                  </a:lnTo>
                  <a:lnTo>
                    <a:pt x="71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1" y="1"/>
                  </a:lnTo>
                  <a:lnTo>
                    <a:pt x="70" y="1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68" y="1"/>
                  </a:lnTo>
                  <a:lnTo>
                    <a:pt x="67" y="1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1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2" y="6"/>
                  </a:lnTo>
                  <a:lnTo>
                    <a:pt x="51" y="6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50" y="4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1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4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6" y="4"/>
                  </a:lnTo>
                  <a:lnTo>
                    <a:pt x="35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8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8" y="5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6" y="9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8" y="34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9" y="39"/>
                  </a:lnTo>
                  <a:lnTo>
                    <a:pt x="19" y="40"/>
                  </a:lnTo>
                  <a:lnTo>
                    <a:pt x="18" y="41"/>
                  </a:lnTo>
                  <a:lnTo>
                    <a:pt x="19" y="42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5" y="44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3" y="42"/>
                  </a:lnTo>
                  <a:lnTo>
                    <a:pt x="43" y="41"/>
                  </a:lnTo>
                  <a:lnTo>
                    <a:pt x="44" y="41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7" y="40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50" y="35"/>
                  </a:lnTo>
                  <a:lnTo>
                    <a:pt x="50" y="34"/>
                  </a:lnTo>
                  <a:lnTo>
                    <a:pt x="50" y="33"/>
                  </a:lnTo>
                  <a:lnTo>
                    <a:pt x="50" y="32"/>
                  </a:lnTo>
                  <a:lnTo>
                    <a:pt x="50" y="31"/>
                  </a:lnTo>
                  <a:lnTo>
                    <a:pt x="51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5" y="31"/>
                  </a:lnTo>
                  <a:lnTo>
                    <a:pt x="56" y="31"/>
                  </a:lnTo>
                  <a:lnTo>
                    <a:pt x="57" y="32"/>
                  </a:lnTo>
                  <a:lnTo>
                    <a:pt x="58" y="32"/>
                  </a:lnTo>
                  <a:lnTo>
                    <a:pt x="59" y="32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2"/>
                  </a:lnTo>
                  <a:lnTo>
                    <a:pt x="63" y="32"/>
                  </a:lnTo>
                  <a:lnTo>
                    <a:pt x="64" y="32"/>
                  </a:lnTo>
                  <a:lnTo>
                    <a:pt x="65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3"/>
                  </a:lnTo>
                  <a:lnTo>
                    <a:pt x="66" y="34"/>
                  </a:lnTo>
                  <a:lnTo>
                    <a:pt x="67" y="34"/>
                  </a:lnTo>
                  <a:lnTo>
                    <a:pt x="68" y="33"/>
                  </a:lnTo>
                  <a:lnTo>
                    <a:pt x="69" y="32"/>
                  </a:lnTo>
                  <a:lnTo>
                    <a:pt x="70" y="32"/>
                  </a:lnTo>
                  <a:lnTo>
                    <a:pt x="71" y="33"/>
                  </a:lnTo>
                  <a:lnTo>
                    <a:pt x="72" y="32"/>
                  </a:lnTo>
                  <a:lnTo>
                    <a:pt x="73" y="32"/>
                  </a:lnTo>
                  <a:lnTo>
                    <a:pt x="74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7" y="33"/>
                  </a:lnTo>
                  <a:lnTo>
                    <a:pt x="77" y="32"/>
                  </a:lnTo>
                  <a:lnTo>
                    <a:pt x="78" y="33"/>
                  </a:lnTo>
                  <a:lnTo>
                    <a:pt x="78" y="32"/>
                  </a:lnTo>
                  <a:lnTo>
                    <a:pt x="79" y="30"/>
                  </a:lnTo>
                  <a:lnTo>
                    <a:pt x="79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3" name="Freeform 67916">
              <a:extLst>
                <a:ext uri="{FF2B5EF4-FFF2-40B4-BE49-F238E27FC236}">
                  <a16:creationId xmlns:a16="http://schemas.microsoft.com/office/drawing/2014/main" id="{229B8268-EA7E-E07A-FED1-5480A6FA00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7788" y="4862513"/>
              <a:ext cx="52388" cy="34925"/>
            </a:xfrm>
            <a:custGeom>
              <a:avLst/>
              <a:gdLst>
                <a:gd name="T0" fmla="*/ 1 w 33"/>
                <a:gd name="T1" fmla="*/ 12 h 22"/>
                <a:gd name="T2" fmla="*/ 0 w 33"/>
                <a:gd name="T3" fmla="*/ 14 h 22"/>
                <a:gd name="T4" fmla="*/ 1 w 33"/>
                <a:gd name="T5" fmla="*/ 16 h 22"/>
                <a:gd name="T6" fmla="*/ 3 w 33"/>
                <a:gd name="T7" fmla="*/ 17 h 22"/>
                <a:gd name="T8" fmla="*/ 5 w 33"/>
                <a:gd name="T9" fmla="*/ 17 h 22"/>
                <a:gd name="T10" fmla="*/ 5 w 33"/>
                <a:gd name="T11" fmla="*/ 20 h 22"/>
                <a:gd name="T12" fmla="*/ 6 w 33"/>
                <a:gd name="T13" fmla="*/ 20 h 22"/>
                <a:gd name="T14" fmla="*/ 8 w 33"/>
                <a:gd name="T15" fmla="*/ 21 h 22"/>
                <a:gd name="T16" fmla="*/ 8 w 33"/>
                <a:gd name="T17" fmla="*/ 22 h 22"/>
                <a:gd name="T18" fmla="*/ 10 w 33"/>
                <a:gd name="T19" fmla="*/ 22 h 22"/>
                <a:gd name="T20" fmla="*/ 11 w 33"/>
                <a:gd name="T21" fmla="*/ 19 h 22"/>
                <a:gd name="T22" fmla="*/ 13 w 33"/>
                <a:gd name="T23" fmla="*/ 19 h 22"/>
                <a:gd name="T24" fmla="*/ 16 w 33"/>
                <a:gd name="T25" fmla="*/ 19 h 22"/>
                <a:gd name="T26" fmla="*/ 18 w 33"/>
                <a:gd name="T27" fmla="*/ 20 h 22"/>
                <a:gd name="T28" fmla="*/ 19 w 33"/>
                <a:gd name="T29" fmla="*/ 20 h 22"/>
                <a:gd name="T30" fmla="*/ 19 w 33"/>
                <a:gd name="T31" fmla="*/ 18 h 22"/>
                <a:gd name="T32" fmla="*/ 21 w 33"/>
                <a:gd name="T33" fmla="*/ 17 h 22"/>
                <a:gd name="T34" fmla="*/ 22 w 33"/>
                <a:gd name="T35" fmla="*/ 15 h 22"/>
                <a:gd name="T36" fmla="*/ 21 w 33"/>
                <a:gd name="T37" fmla="*/ 12 h 22"/>
                <a:gd name="T38" fmla="*/ 23 w 33"/>
                <a:gd name="T39" fmla="*/ 11 h 22"/>
                <a:gd name="T40" fmla="*/ 26 w 33"/>
                <a:gd name="T41" fmla="*/ 11 h 22"/>
                <a:gd name="T42" fmla="*/ 27 w 33"/>
                <a:gd name="T43" fmla="*/ 10 h 22"/>
                <a:gd name="T44" fmla="*/ 29 w 33"/>
                <a:gd name="T45" fmla="*/ 11 h 22"/>
                <a:gd name="T46" fmla="*/ 31 w 33"/>
                <a:gd name="T47" fmla="*/ 12 h 22"/>
                <a:gd name="T48" fmla="*/ 31 w 33"/>
                <a:gd name="T49" fmla="*/ 11 h 22"/>
                <a:gd name="T50" fmla="*/ 31 w 33"/>
                <a:gd name="T51" fmla="*/ 10 h 22"/>
                <a:gd name="T52" fmla="*/ 32 w 33"/>
                <a:gd name="T53" fmla="*/ 7 h 22"/>
                <a:gd name="T54" fmla="*/ 33 w 33"/>
                <a:gd name="T55" fmla="*/ 5 h 22"/>
                <a:gd name="T56" fmla="*/ 32 w 33"/>
                <a:gd name="T57" fmla="*/ 3 h 22"/>
                <a:gd name="T58" fmla="*/ 32 w 33"/>
                <a:gd name="T59" fmla="*/ 1 h 22"/>
                <a:gd name="T60" fmla="*/ 29 w 33"/>
                <a:gd name="T61" fmla="*/ 1 h 22"/>
                <a:gd name="T62" fmla="*/ 27 w 33"/>
                <a:gd name="T63" fmla="*/ 1 h 22"/>
                <a:gd name="T64" fmla="*/ 24 w 33"/>
                <a:gd name="T65" fmla="*/ 1 h 22"/>
                <a:gd name="T66" fmla="*/ 22 w 33"/>
                <a:gd name="T67" fmla="*/ 1 h 22"/>
                <a:gd name="T68" fmla="*/ 21 w 33"/>
                <a:gd name="T69" fmla="*/ 0 h 22"/>
                <a:gd name="T70" fmla="*/ 17 w 33"/>
                <a:gd name="T71" fmla="*/ 1 h 22"/>
                <a:gd name="T72" fmla="*/ 15 w 33"/>
                <a:gd name="T73" fmla="*/ 1 h 22"/>
                <a:gd name="T74" fmla="*/ 10 w 33"/>
                <a:gd name="T75" fmla="*/ 4 h 22"/>
                <a:gd name="T76" fmla="*/ 8 w 33"/>
                <a:gd name="T77" fmla="*/ 4 h 22"/>
                <a:gd name="T78" fmla="*/ 6 w 33"/>
                <a:gd name="T79" fmla="*/ 6 h 22"/>
                <a:gd name="T80" fmla="*/ 3 w 33"/>
                <a:gd name="T81" fmla="*/ 8 h 22"/>
                <a:gd name="T82" fmla="*/ 1 w 33"/>
                <a:gd name="T83" fmla="*/ 9 h 22"/>
                <a:gd name="T84" fmla="*/ 1 w 33"/>
                <a:gd name="T85" fmla="*/ 10 h 22"/>
                <a:gd name="T86" fmla="*/ 12 w 33"/>
                <a:gd name="T87" fmla="*/ 5 h 22"/>
                <a:gd name="T88" fmla="*/ 13 w 33"/>
                <a:gd name="T89" fmla="*/ 4 h 22"/>
                <a:gd name="T90" fmla="*/ 13 w 33"/>
                <a:gd name="T91" fmla="*/ 7 h 22"/>
                <a:gd name="T92" fmla="*/ 12 w 33"/>
                <a:gd name="T93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" h="22">
                  <a:moveTo>
                    <a:pt x="1" y="11"/>
                  </a:move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2" y="18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close/>
                  <a:moveTo>
                    <a:pt x="11" y="5"/>
                  </a:moveTo>
                  <a:lnTo>
                    <a:pt x="12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4" name="Freeform 68082">
              <a:extLst>
                <a:ext uri="{FF2B5EF4-FFF2-40B4-BE49-F238E27FC236}">
                  <a16:creationId xmlns:a16="http://schemas.microsoft.com/office/drawing/2014/main" id="{C51CCB60-3BD8-742C-4E71-250BB0659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463" y="4945063"/>
              <a:ext cx="112713" cy="88900"/>
            </a:xfrm>
            <a:custGeom>
              <a:avLst/>
              <a:gdLst>
                <a:gd name="T0" fmla="*/ 71 w 71"/>
                <a:gd name="T1" fmla="*/ 53 h 56"/>
                <a:gd name="T2" fmla="*/ 71 w 71"/>
                <a:gd name="T3" fmla="*/ 50 h 56"/>
                <a:gd name="T4" fmla="*/ 69 w 71"/>
                <a:gd name="T5" fmla="*/ 46 h 56"/>
                <a:gd name="T6" fmla="*/ 67 w 71"/>
                <a:gd name="T7" fmla="*/ 40 h 56"/>
                <a:gd name="T8" fmla="*/ 67 w 71"/>
                <a:gd name="T9" fmla="*/ 35 h 56"/>
                <a:gd name="T10" fmla="*/ 66 w 71"/>
                <a:gd name="T11" fmla="*/ 31 h 56"/>
                <a:gd name="T12" fmla="*/ 65 w 71"/>
                <a:gd name="T13" fmla="*/ 27 h 56"/>
                <a:gd name="T14" fmla="*/ 62 w 71"/>
                <a:gd name="T15" fmla="*/ 24 h 56"/>
                <a:gd name="T16" fmla="*/ 60 w 71"/>
                <a:gd name="T17" fmla="*/ 22 h 56"/>
                <a:gd name="T18" fmla="*/ 56 w 71"/>
                <a:gd name="T19" fmla="*/ 20 h 56"/>
                <a:gd name="T20" fmla="*/ 57 w 71"/>
                <a:gd name="T21" fmla="*/ 15 h 56"/>
                <a:gd name="T22" fmla="*/ 56 w 71"/>
                <a:gd name="T23" fmla="*/ 7 h 56"/>
                <a:gd name="T24" fmla="*/ 54 w 71"/>
                <a:gd name="T25" fmla="*/ 5 h 56"/>
                <a:gd name="T26" fmla="*/ 51 w 71"/>
                <a:gd name="T27" fmla="*/ 0 h 56"/>
                <a:gd name="T28" fmla="*/ 46 w 71"/>
                <a:gd name="T29" fmla="*/ 3 h 56"/>
                <a:gd name="T30" fmla="*/ 43 w 71"/>
                <a:gd name="T31" fmla="*/ 3 h 56"/>
                <a:gd name="T32" fmla="*/ 39 w 71"/>
                <a:gd name="T33" fmla="*/ 0 h 56"/>
                <a:gd name="T34" fmla="*/ 34 w 71"/>
                <a:gd name="T35" fmla="*/ 3 h 56"/>
                <a:gd name="T36" fmla="*/ 31 w 71"/>
                <a:gd name="T37" fmla="*/ 5 h 56"/>
                <a:gd name="T38" fmla="*/ 28 w 71"/>
                <a:gd name="T39" fmla="*/ 8 h 56"/>
                <a:gd name="T40" fmla="*/ 24 w 71"/>
                <a:gd name="T41" fmla="*/ 10 h 56"/>
                <a:gd name="T42" fmla="*/ 20 w 71"/>
                <a:gd name="T43" fmla="*/ 10 h 56"/>
                <a:gd name="T44" fmla="*/ 17 w 71"/>
                <a:gd name="T45" fmla="*/ 9 h 56"/>
                <a:gd name="T46" fmla="*/ 12 w 71"/>
                <a:gd name="T47" fmla="*/ 8 h 56"/>
                <a:gd name="T48" fmla="*/ 9 w 71"/>
                <a:gd name="T49" fmla="*/ 7 h 56"/>
                <a:gd name="T50" fmla="*/ 5 w 71"/>
                <a:gd name="T51" fmla="*/ 9 h 56"/>
                <a:gd name="T52" fmla="*/ 1 w 71"/>
                <a:gd name="T53" fmla="*/ 14 h 56"/>
                <a:gd name="T54" fmla="*/ 2 w 71"/>
                <a:gd name="T55" fmla="*/ 17 h 56"/>
                <a:gd name="T56" fmla="*/ 3 w 71"/>
                <a:gd name="T57" fmla="*/ 19 h 56"/>
                <a:gd name="T58" fmla="*/ 1 w 71"/>
                <a:gd name="T59" fmla="*/ 25 h 56"/>
                <a:gd name="T60" fmla="*/ 12 w 71"/>
                <a:gd name="T61" fmla="*/ 37 h 56"/>
                <a:gd name="T62" fmla="*/ 15 w 71"/>
                <a:gd name="T63" fmla="*/ 39 h 56"/>
                <a:gd name="T64" fmla="*/ 19 w 71"/>
                <a:gd name="T65" fmla="*/ 39 h 56"/>
                <a:gd name="T66" fmla="*/ 27 w 71"/>
                <a:gd name="T67" fmla="*/ 41 h 56"/>
                <a:gd name="T68" fmla="*/ 31 w 71"/>
                <a:gd name="T69" fmla="*/ 43 h 56"/>
                <a:gd name="T70" fmla="*/ 34 w 71"/>
                <a:gd name="T71" fmla="*/ 44 h 56"/>
                <a:gd name="T72" fmla="*/ 38 w 71"/>
                <a:gd name="T73" fmla="*/ 46 h 56"/>
                <a:gd name="T74" fmla="*/ 38 w 71"/>
                <a:gd name="T75" fmla="*/ 42 h 56"/>
                <a:gd name="T76" fmla="*/ 35 w 71"/>
                <a:gd name="T77" fmla="*/ 40 h 56"/>
                <a:gd name="T78" fmla="*/ 32 w 71"/>
                <a:gd name="T79" fmla="*/ 37 h 56"/>
                <a:gd name="T80" fmla="*/ 31 w 71"/>
                <a:gd name="T81" fmla="*/ 35 h 56"/>
                <a:gd name="T82" fmla="*/ 33 w 71"/>
                <a:gd name="T83" fmla="*/ 34 h 56"/>
                <a:gd name="T84" fmla="*/ 36 w 71"/>
                <a:gd name="T85" fmla="*/ 35 h 56"/>
                <a:gd name="T86" fmla="*/ 39 w 71"/>
                <a:gd name="T87" fmla="*/ 35 h 56"/>
                <a:gd name="T88" fmla="*/ 39 w 71"/>
                <a:gd name="T89" fmla="*/ 38 h 56"/>
                <a:gd name="T90" fmla="*/ 40 w 71"/>
                <a:gd name="T91" fmla="*/ 40 h 56"/>
                <a:gd name="T92" fmla="*/ 41 w 71"/>
                <a:gd name="T93" fmla="*/ 41 h 56"/>
                <a:gd name="T94" fmla="*/ 40 w 71"/>
                <a:gd name="T95" fmla="*/ 43 h 56"/>
                <a:gd name="T96" fmla="*/ 38 w 71"/>
                <a:gd name="T97" fmla="*/ 44 h 56"/>
                <a:gd name="T98" fmla="*/ 41 w 71"/>
                <a:gd name="T99" fmla="*/ 46 h 56"/>
                <a:gd name="T100" fmla="*/ 43 w 71"/>
                <a:gd name="T101" fmla="*/ 48 h 56"/>
                <a:gd name="T102" fmla="*/ 47 w 71"/>
                <a:gd name="T103" fmla="*/ 53 h 56"/>
                <a:gd name="T104" fmla="*/ 50 w 71"/>
                <a:gd name="T10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" h="56">
                  <a:moveTo>
                    <a:pt x="71" y="55"/>
                  </a:moveTo>
                  <a:lnTo>
                    <a:pt x="71" y="54"/>
                  </a:lnTo>
                  <a:lnTo>
                    <a:pt x="71" y="53"/>
                  </a:lnTo>
                  <a:lnTo>
                    <a:pt x="71" y="53"/>
                  </a:lnTo>
                  <a:lnTo>
                    <a:pt x="71" y="53"/>
                  </a:lnTo>
                  <a:lnTo>
                    <a:pt x="71" y="52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1"/>
                  </a:lnTo>
                  <a:lnTo>
                    <a:pt x="71" y="50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71" y="47"/>
                  </a:lnTo>
                  <a:lnTo>
                    <a:pt x="70" y="47"/>
                  </a:lnTo>
                  <a:lnTo>
                    <a:pt x="69" y="46"/>
                  </a:lnTo>
                  <a:lnTo>
                    <a:pt x="69" y="45"/>
                  </a:lnTo>
                  <a:lnTo>
                    <a:pt x="67" y="44"/>
                  </a:lnTo>
                  <a:lnTo>
                    <a:pt x="67" y="43"/>
                  </a:lnTo>
                  <a:lnTo>
                    <a:pt x="67" y="42"/>
                  </a:lnTo>
                  <a:lnTo>
                    <a:pt x="67" y="40"/>
                  </a:lnTo>
                  <a:lnTo>
                    <a:pt x="67" y="40"/>
                  </a:lnTo>
                  <a:lnTo>
                    <a:pt x="65" y="38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7" y="35"/>
                  </a:lnTo>
                  <a:lnTo>
                    <a:pt x="67" y="34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7" y="30"/>
                  </a:lnTo>
                  <a:lnTo>
                    <a:pt x="68" y="28"/>
                  </a:lnTo>
                  <a:lnTo>
                    <a:pt x="66" y="27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4" y="27"/>
                  </a:lnTo>
                  <a:lnTo>
                    <a:pt x="63" y="26"/>
                  </a:lnTo>
                  <a:lnTo>
                    <a:pt x="62" y="25"/>
                  </a:lnTo>
                  <a:lnTo>
                    <a:pt x="62" y="24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1" y="22"/>
                  </a:lnTo>
                  <a:lnTo>
                    <a:pt x="61" y="21"/>
                  </a:lnTo>
                  <a:lnTo>
                    <a:pt x="60" y="22"/>
                  </a:lnTo>
                  <a:lnTo>
                    <a:pt x="59" y="21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6" y="20"/>
                  </a:lnTo>
                  <a:lnTo>
                    <a:pt x="56" y="17"/>
                  </a:lnTo>
                  <a:lnTo>
                    <a:pt x="55" y="17"/>
                  </a:lnTo>
                  <a:lnTo>
                    <a:pt x="54" y="16"/>
                  </a:lnTo>
                  <a:lnTo>
                    <a:pt x="56" y="15"/>
                  </a:lnTo>
                  <a:lnTo>
                    <a:pt x="57" y="15"/>
                  </a:lnTo>
                  <a:lnTo>
                    <a:pt x="57" y="11"/>
                  </a:lnTo>
                  <a:lnTo>
                    <a:pt x="55" y="11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5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6" y="2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1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6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2" y="12"/>
                  </a:lnTo>
                  <a:lnTo>
                    <a:pt x="1" y="14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1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3" y="37"/>
                  </a:lnTo>
                  <a:lnTo>
                    <a:pt x="16" y="38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9"/>
                  </a:lnTo>
                  <a:lnTo>
                    <a:pt x="19" y="37"/>
                  </a:lnTo>
                  <a:lnTo>
                    <a:pt x="19" y="39"/>
                  </a:lnTo>
                  <a:lnTo>
                    <a:pt x="21" y="39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7" y="45"/>
                  </a:lnTo>
                  <a:lnTo>
                    <a:pt x="29" y="44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5" y="45"/>
                  </a:lnTo>
                  <a:lnTo>
                    <a:pt x="36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5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33" y="34"/>
                  </a:lnTo>
                  <a:lnTo>
                    <a:pt x="34" y="33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9" y="35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2" y="43"/>
                  </a:lnTo>
                  <a:lnTo>
                    <a:pt x="41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2"/>
                  </a:lnTo>
                  <a:lnTo>
                    <a:pt x="38" y="43"/>
                  </a:lnTo>
                  <a:lnTo>
                    <a:pt x="38" y="44"/>
                  </a:lnTo>
                  <a:lnTo>
                    <a:pt x="39" y="45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2" y="47"/>
                  </a:lnTo>
                  <a:lnTo>
                    <a:pt x="42" y="48"/>
                  </a:lnTo>
                  <a:lnTo>
                    <a:pt x="41" y="48"/>
                  </a:lnTo>
                  <a:lnTo>
                    <a:pt x="43" y="48"/>
                  </a:lnTo>
                  <a:lnTo>
                    <a:pt x="44" y="50"/>
                  </a:lnTo>
                  <a:lnTo>
                    <a:pt x="45" y="51"/>
                  </a:lnTo>
                  <a:lnTo>
                    <a:pt x="46" y="52"/>
                  </a:lnTo>
                  <a:lnTo>
                    <a:pt x="47" y="52"/>
                  </a:lnTo>
                  <a:lnTo>
                    <a:pt x="47" y="53"/>
                  </a:lnTo>
                  <a:lnTo>
                    <a:pt x="47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49" y="55"/>
                  </a:lnTo>
                  <a:lnTo>
                    <a:pt x="50" y="56"/>
                  </a:lnTo>
                  <a:lnTo>
                    <a:pt x="69" y="56"/>
                  </a:lnTo>
                  <a:lnTo>
                    <a:pt x="70" y="55"/>
                  </a:lnTo>
                  <a:lnTo>
                    <a:pt x="71" y="5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5" name="Freeform 68010">
              <a:extLst>
                <a:ext uri="{FF2B5EF4-FFF2-40B4-BE49-F238E27FC236}">
                  <a16:creationId xmlns:a16="http://schemas.microsoft.com/office/drawing/2014/main" id="{E8DEA76B-2AA0-BAEC-8E34-C22A6F610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4983163"/>
              <a:ext cx="52388" cy="50800"/>
            </a:xfrm>
            <a:custGeom>
              <a:avLst/>
              <a:gdLst>
                <a:gd name="T0" fmla="*/ 23 w 33"/>
                <a:gd name="T1" fmla="*/ 28 h 32"/>
                <a:gd name="T2" fmla="*/ 27 w 33"/>
                <a:gd name="T3" fmla="*/ 28 h 32"/>
                <a:gd name="T4" fmla="*/ 29 w 33"/>
                <a:gd name="T5" fmla="*/ 29 h 32"/>
                <a:gd name="T6" fmla="*/ 27 w 33"/>
                <a:gd name="T7" fmla="*/ 29 h 32"/>
                <a:gd name="T8" fmla="*/ 25 w 33"/>
                <a:gd name="T9" fmla="*/ 30 h 32"/>
                <a:gd name="T10" fmla="*/ 28 w 33"/>
                <a:gd name="T11" fmla="*/ 32 h 32"/>
                <a:gd name="T12" fmla="*/ 30 w 33"/>
                <a:gd name="T13" fmla="*/ 30 h 32"/>
                <a:gd name="T14" fmla="*/ 31 w 33"/>
                <a:gd name="T15" fmla="*/ 28 h 32"/>
                <a:gd name="T16" fmla="*/ 31 w 33"/>
                <a:gd name="T17" fmla="*/ 25 h 32"/>
                <a:gd name="T18" fmla="*/ 32 w 33"/>
                <a:gd name="T19" fmla="*/ 23 h 32"/>
                <a:gd name="T20" fmla="*/ 31 w 33"/>
                <a:gd name="T21" fmla="*/ 20 h 32"/>
                <a:gd name="T22" fmla="*/ 29 w 33"/>
                <a:gd name="T23" fmla="*/ 21 h 32"/>
                <a:gd name="T24" fmla="*/ 26 w 33"/>
                <a:gd name="T25" fmla="*/ 20 h 32"/>
                <a:gd name="T26" fmla="*/ 24 w 33"/>
                <a:gd name="T27" fmla="*/ 20 h 32"/>
                <a:gd name="T28" fmla="*/ 22 w 33"/>
                <a:gd name="T29" fmla="*/ 19 h 32"/>
                <a:gd name="T30" fmla="*/ 20 w 33"/>
                <a:gd name="T31" fmla="*/ 17 h 32"/>
                <a:gd name="T32" fmla="*/ 17 w 33"/>
                <a:gd name="T33" fmla="*/ 16 h 32"/>
                <a:gd name="T34" fmla="*/ 16 w 33"/>
                <a:gd name="T35" fmla="*/ 15 h 32"/>
                <a:gd name="T36" fmla="*/ 16 w 33"/>
                <a:gd name="T37" fmla="*/ 12 h 32"/>
                <a:gd name="T38" fmla="*/ 14 w 33"/>
                <a:gd name="T39" fmla="*/ 11 h 32"/>
                <a:gd name="T40" fmla="*/ 12 w 33"/>
                <a:gd name="T41" fmla="*/ 9 h 32"/>
                <a:gd name="T42" fmla="*/ 14 w 33"/>
                <a:gd name="T43" fmla="*/ 9 h 32"/>
                <a:gd name="T44" fmla="*/ 13 w 33"/>
                <a:gd name="T45" fmla="*/ 7 h 32"/>
                <a:gd name="T46" fmla="*/ 12 w 33"/>
                <a:gd name="T47" fmla="*/ 6 h 32"/>
                <a:gd name="T48" fmla="*/ 10 w 33"/>
                <a:gd name="T49" fmla="*/ 7 h 32"/>
                <a:gd name="T50" fmla="*/ 9 w 33"/>
                <a:gd name="T51" fmla="*/ 8 h 32"/>
                <a:gd name="T52" fmla="*/ 8 w 33"/>
                <a:gd name="T53" fmla="*/ 5 h 32"/>
                <a:gd name="T54" fmla="*/ 5 w 33"/>
                <a:gd name="T55" fmla="*/ 5 h 32"/>
                <a:gd name="T56" fmla="*/ 3 w 33"/>
                <a:gd name="T57" fmla="*/ 3 h 32"/>
                <a:gd name="T58" fmla="*/ 5 w 33"/>
                <a:gd name="T59" fmla="*/ 2 h 32"/>
                <a:gd name="T60" fmla="*/ 5 w 33"/>
                <a:gd name="T61" fmla="*/ 1 h 32"/>
                <a:gd name="T62" fmla="*/ 3 w 33"/>
                <a:gd name="T63" fmla="*/ 0 h 32"/>
                <a:gd name="T64" fmla="*/ 2 w 33"/>
                <a:gd name="T65" fmla="*/ 2 h 32"/>
                <a:gd name="T66" fmla="*/ 3 w 33"/>
                <a:gd name="T67" fmla="*/ 4 h 32"/>
                <a:gd name="T68" fmla="*/ 2 w 33"/>
                <a:gd name="T69" fmla="*/ 7 h 32"/>
                <a:gd name="T70" fmla="*/ 0 w 33"/>
                <a:gd name="T71" fmla="*/ 9 h 32"/>
                <a:gd name="T72" fmla="*/ 3 w 33"/>
                <a:gd name="T73" fmla="*/ 11 h 32"/>
                <a:gd name="T74" fmla="*/ 4 w 33"/>
                <a:gd name="T75" fmla="*/ 13 h 32"/>
                <a:gd name="T76" fmla="*/ 6 w 33"/>
                <a:gd name="T77" fmla="*/ 15 h 32"/>
                <a:gd name="T78" fmla="*/ 7 w 33"/>
                <a:gd name="T79" fmla="*/ 16 h 32"/>
                <a:gd name="T80" fmla="*/ 7 w 33"/>
                <a:gd name="T81" fmla="*/ 19 h 32"/>
                <a:gd name="T82" fmla="*/ 8 w 33"/>
                <a:gd name="T83" fmla="*/ 22 h 32"/>
                <a:gd name="T84" fmla="*/ 11 w 33"/>
                <a:gd name="T85" fmla="*/ 24 h 32"/>
                <a:gd name="T86" fmla="*/ 14 w 33"/>
                <a:gd name="T87" fmla="*/ 24 h 32"/>
                <a:gd name="T88" fmla="*/ 15 w 33"/>
                <a:gd name="T89" fmla="*/ 23 h 32"/>
                <a:gd name="T90" fmla="*/ 16 w 33"/>
                <a:gd name="T91" fmla="*/ 23 h 32"/>
                <a:gd name="T92" fmla="*/ 17 w 33"/>
                <a:gd name="T93" fmla="*/ 25 h 32"/>
                <a:gd name="T94" fmla="*/ 18 w 33"/>
                <a:gd name="T95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" h="32">
                  <a:moveTo>
                    <a:pt x="20" y="28"/>
                  </a:moveTo>
                  <a:lnTo>
                    <a:pt x="21" y="28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8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5" y="32"/>
                  </a:lnTo>
                  <a:lnTo>
                    <a:pt x="28" y="32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29"/>
                  </a:lnTo>
                  <a:lnTo>
                    <a:pt x="31" y="29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31" y="26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4" y="20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6" name="Freeform 68060">
              <a:extLst>
                <a:ext uri="{FF2B5EF4-FFF2-40B4-BE49-F238E27FC236}">
                  <a16:creationId xmlns:a16="http://schemas.microsoft.com/office/drawing/2014/main" id="{1B882BEE-197A-1F70-F36E-EAD43102A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038" y="4948238"/>
              <a:ext cx="74613" cy="38100"/>
            </a:xfrm>
            <a:custGeom>
              <a:avLst/>
              <a:gdLst>
                <a:gd name="T0" fmla="*/ 45 w 47"/>
                <a:gd name="T1" fmla="*/ 14 h 24"/>
                <a:gd name="T2" fmla="*/ 44 w 47"/>
                <a:gd name="T3" fmla="*/ 13 h 24"/>
                <a:gd name="T4" fmla="*/ 43 w 47"/>
                <a:gd name="T5" fmla="*/ 12 h 24"/>
                <a:gd name="T6" fmla="*/ 40 w 47"/>
                <a:gd name="T7" fmla="*/ 11 h 24"/>
                <a:gd name="T8" fmla="*/ 38 w 47"/>
                <a:gd name="T9" fmla="*/ 11 h 24"/>
                <a:gd name="T10" fmla="*/ 38 w 47"/>
                <a:gd name="T11" fmla="*/ 11 h 24"/>
                <a:gd name="T12" fmla="*/ 36 w 47"/>
                <a:gd name="T13" fmla="*/ 10 h 24"/>
                <a:gd name="T14" fmla="*/ 35 w 47"/>
                <a:gd name="T15" fmla="*/ 12 h 24"/>
                <a:gd name="T16" fmla="*/ 33 w 47"/>
                <a:gd name="T17" fmla="*/ 11 h 24"/>
                <a:gd name="T18" fmla="*/ 31 w 47"/>
                <a:gd name="T19" fmla="*/ 10 h 24"/>
                <a:gd name="T20" fmla="*/ 29 w 47"/>
                <a:gd name="T21" fmla="*/ 8 h 24"/>
                <a:gd name="T22" fmla="*/ 27 w 47"/>
                <a:gd name="T23" fmla="*/ 6 h 24"/>
                <a:gd name="T24" fmla="*/ 26 w 47"/>
                <a:gd name="T25" fmla="*/ 4 h 24"/>
                <a:gd name="T26" fmla="*/ 25 w 47"/>
                <a:gd name="T27" fmla="*/ 2 h 24"/>
                <a:gd name="T28" fmla="*/ 25 w 47"/>
                <a:gd name="T29" fmla="*/ 1 h 24"/>
                <a:gd name="T30" fmla="*/ 23 w 47"/>
                <a:gd name="T31" fmla="*/ 0 h 24"/>
                <a:gd name="T32" fmla="*/ 20 w 47"/>
                <a:gd name="T33" fmla="*/ 0 h 24"/>
                <a:gd name="T34" fmla="*/ 18 w 47"/>
                <a:gd name="T35" fmla="*/ 1 h 24"/>
                <a:gd name="T36" fmla="*/ 16 w 47"/>
                <a:gd name="T37" fmla="*/ 2 h 24"/>
                <a:gd name="T38" fmla="*/ 13 w 47"/>
                <a:gd name="T39" fmla="*/ 2 h 24"/>
                <a:gd name="T40" fmla="*/ 11 w 47"/>
                <a:gd name="T41" fmla="*/ 2 h 24"/>
                <a:gd name="T42" fmla="*/ 8 w 47"/>
                <a:gd name="T43" fmla="*/ 2 h 24"/>
                <a:gd name="T44" fmla="*/ 6 w 47"/>
                <a:gd name="T45" fmla="*/ 1 h 24"/>
                <a:gd name="T46" fmla="*/ 4 w 47"/>
                <a:gd name="T47" fmla="*/ 1 h 24"/>
                <a:gd name="T48" fmla="*/ 2 w 47"/>
                <a:gd name="T49" fmla="*/ 1 h 24"/>
                <a:gd name="T50" fmla="*/ 0 w 47"/>
                <a:gd name="T51" fmla="*/ 1 h 24"/>
                <a:gd name="T52" fmla="*/ 2 w 47"/>
                <a:gd name="T53" fmla="*/ 1 h 24"/>
                <a:gd name="T54" fmla="*/ 1 w 47"/>
                <a:gd name="T55" fmla="*/ 3 h 24"/>
                <a:gd name="T56" fmla="*/ 3 w 47"/>
                <a:gd name="T57" fmla="*/ 6 h 24"/>
                <a:gd name="T58" fmla="*/ 5 w 47"/>
                <a:gd name="T59" fmla="*/ 7 h 24"/>
                <a:gd name="T60" fmla="*/ 8 w 47"/>
                <a:gd name="T61" fmla="*/ 7 h 24"/>
                <a:gd name="T62" fmla="*/ 10 w 47"/>
                <a:gd name="T63" fmla="*/ 8 h 24"/>
                <a:gd name="T64" fmla="*/ 12 w 47"/>
                <a:gd name="T65" fmla="*/ 9 h 24"/>
                <a:gd name="T66" fmla="*/ 13 w 47"/>
                <a:gd name="T67" fmla="*/ 10 h 24"/>
                <a:gd name="T68" fmla="*/ 15 w 47"/>
                <a:gd name="T69" fmla="*/ 9 h 24"/>
                <a:gd name="T70" fmla="*/ 17 w 47"/>
                <a:gd name="T71" fmla="*/ 9 h 24"/>
                <a:gd name="T72" fmla="*/ 18 w 47"/>
                <a:gd name="T73" fmla="*/ 8 h 24"/>
                <a:gd name="T74" fmla="*/ 20 w 47"/>
                <a:gd name="T75" fmla="*/ 9 h 24"/>
                <a:gd name="T76" fmla="*/ 21 w 47"/>
                <a:gd name="T77" fmla="*/ 9 h 24"/>
                <a:gd name="T78" fmla="*/ 22 w 47"/>
                <a:gd name="T79" fmla="*/ 11 h 24"/>
                <a:gd name="T80" fmla="*/ 25 w 47"/>
                <a:gd name="T81" fmla="*/ 11 h 24"/>
                <a:gd name="T82" fmla="*/ 26 w 47"/>
                <a:gd name="T83" fmla="*/ 11 h 24"/>
                <a:gd name="T84" fmla="*/ 27 w 47"/>
                <a:gd name="T85" fmla="*/ 9 h 24"/>
                <a:gd name="T86" fmla="*/ 29 w 47"/>
                <a:gd name="T87" fmla="*/ 11 h 24"/>
                <a:gd name="T88" fmla="*/ 29 w 47"/>
                <a:gd name="T89" fmla="*/ 12 h 24"/>
                <a:gd name="T90" fmla="*/ 32 w 47"/>
                <a:gd name="T91" fmla="*/ 12 h 24"/>
                <a:gd name="T92" fmla="*/ 34 w 47"/>
                <a:gd name="T93" fmla="*/ 14 h 24"/>
                <a:gd name="T94" fmla="*/ 34 w 47"/>
                <a:gd name="T95" fmla="*/ 17 h 24"/>
                <a:gd name="T96" fmla="*/ 32 w 47"/>
                <a:gd name="T97" fmla="*/ 16 h 24"/>
                <a:gd name="T98" fmla="*/ 33 w 47"/>
                <a:gd name="T99" fmla="*/ 18 h 24"/>
                <a:gd name="T100" fmla="*/ 35 w 47"/>
                <a:gd name="T101" fmla="*/ 19 h 24"/>
                <a:gd name="T102" fmla="*/ 36 w 47"/>
                <a:gd name="T103" fmla="*/ 21 h 24"/>
                <a:gd name="T104" fmla="*/ 38 w 47"/>
                <a:gd name="T105" fmla="*/ 22 h 24"/>
                <a:gd name="T106" fmla="*/ 40 w 47"/>
                <a:gd name="T107" fmla="*/ 23 h 24"/>
                <a:gd name="T108" fmla="*/ 42 w 47"/>
                <a:gd name="T109" fmla="*/ 22 h 24"/>
                <a:gd name="T110" fmla="*/ 45 w 47"/>
                <a:gd name="T111" fmla="*/ 22 h 24"/>
                <a:gd name="T112" fmla="*/ 46 w 47"/>
                <a:gd name="T113" fmla="*/ 24 h 24"/>
                <a:gd name="T114" fmla="*/ 46 w 47"/>
                <a:gd name="T115" fmla="*/ 22 h 24"/>
                <a:gd name="T116" fmla="*/ 46 w 47"/>
                <a:gd name="T117" fmla="*/ 21 h 24"/>
                <a:gd name="T118" fmla="*/ 47 w 47"/>
                <a:gd name="T119" fmla="*/ 19 h 24"/>
                <a:gd name="T120" fmla="*/ 46 w 47"/>
                <a:gd name="T12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" h="24">
                  <a:moveTo>
                    <a:pt x="46" y="16"/>
                  </a:moveTo>
                  <a:lnTo>
                    <a:pt x="46" y="15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2" y="13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4" y="20"/>
                  </a:lnTo>
                  <a:lnTo>
                    <a:pt x="35" y="19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7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6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7" name="Freeform 68006">
              <a:extLst>
                <a:ext uri="{FF2B5EF4-FFF2-40B4-BE49-F238E27FC236}">
                  <a16:creationId xmlns:a16="http://schemas.microsoft.com/office/drawing/2014/main" id="{5F1C118C-A37D-3A7B-CD07-D868779A9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5011738"/>
              <a:ext cx="41275" cy="22225"/>
            </a:xfrm>
            <a:custGeom>
              <a:avLst/>
              <a:gdLst>
                <a:gd name="T0" fmla="*/ 26 w 26"/>
                <a:gd name="T1" fmla="*/ 13 h 14"/>
                <a:gd name="T2" fmla="*/ 25 w 26"/>
                <a:gd name="T3" fmla="*/ 13 h 14"/>
                <a:gd name="T4" fmla="*/ 25 w 26"/>
                <a:gd name="T5" fmla="*/ 12 h 14"/>
                <a:gd name="T6" fmla="*/ 25 w 26"/>
                <a:gd name="T7" fmla="*/ 11 h 14"/>
                <a:gd name="T8" fmla="*/ 24 w 26"/>
                <a:gd name="T9" fmla="*/ 12 h 14"/>
                <a:gd name="T10" fmla="*/ 24 w 26"/>
                <a:gd name="T11" fmla="*/ 11 h 14"/>
                <a:gd name="T12" fmla="*/ 23 w 26"/>
                <a:gd name="T13" fmla="*/ 11 h 14"/>
                <a:gd name="T14" fmla="*/ 23 w 26"/>
                <a:gd name="T15" fmla="*/ 10 h 14"/>
                <a:gd name="T16" fmla="*/ 22 w 26"/>
                <a:gd name="T17" fmla="*/ 10 h 14"/>
                <a:gd name="T18" fmla="*/ 21 w 26"/>
                <a:gd name="T19" fmla="*/ 10 h 14"/>
                <a:gd name="T20" fmla="*/ 21 w 26"/>
                <a:gd name="T21" fmla="*/ 9 h 14"/>
                <a:gd name="T22" fmla="*/ 20 w 26"/>
                <a:gd name="T23" fmla="*/ 9 h 14"/>
                <a:gd name="T24" fmla="*/ 20 w 26"/>
                <a:gd name="T25" fmla="*/ 8 h 14"/>
                <a:gd name="T26" fmla="*/ 20 w 26"/>
                <a:gd name="T27" fmla="*/ 8 h 14"/>
                <a:gd name="T28" fmla="*/ 20 w 26"/>
                <a:gd name="T29" fmla="*/ 7 h 14"/>
                <a:gd name="T30" fmla="*/ 20 w 26"/>
                <a:gd name="T31" fmla="*/ 6 h 14"/>
                <a:gd name="T32" fmla="*/ 19 w 26"/>
                <a:gd name="T33" fmla="*/ 6 h 14"/>
                <a:gd name="T34" fmla="*/ 19 w 26"/>
                <a:gd name="T35" fmla="*/ 6 h 14"/>
                <a:gd name="T36" fmla="*/ 20 w 26"/>
                <a:gd name="T37" fmla="*/ 6 h 14"/>
                <a:gd name="T38" fmla="*/ 18 w 26"/>
                <a:gd name="T39" fmla="*/ 4 h 14"/>
                <a:gd name="T40" fmla="*/ 17 w 26"/>
                <a:gd name="T41" fmla="*/ 4 h 14"/>
                <a:gd name="T42" fmla="*/ 17 w 26"/>
                <a:gd name="T43" fmla="*/ 3 h 14"/>
                <a:gd name="T44" fmla="*/ 17 w 26"/>
                <a:gd name="T45" fmla="*/ 2 h 14"/>
                <a:gd name="T46" fmla="*/ 16 w 26"/>
                <a:gd name="T47" fmla="*/ 2 h 14"/>
                <a:gd name="T48" fmla="*/ 16 w 26"/>
                <a:gd name="T49" fmla="*/ 1 h 14"/>
                <a:gd name="T50" fmla="*/ 16 w 26"/>
                <a:gd name="T51" fmla="*/ 0 h 14"/>
                <a:gd name="T52" fmla="*/ 15 w 26"/>
                <a:gd name="T53" fmla="*/ 0 h 14"/>
                <a:gd name="T54" fmla="*/ 14 w 26"/>
                <a:gd name="T55" fmla="*/ 0 h 14"/>
                <a:gd name="T56" fmla="*/ 14 w 26"/>
                <a:gd name="T57" fmla="*/ 1 h 14"/>
                <a:gd name="T58" fmla="*/ 15 w 26"/>
                <a:gd name="T59" fmla="*/ 2 h 14"/>
                <a:gd name="T60" fmla="*/ 14 w 26"/>
                <a:gd name="T61" fmla="*/ 2 h 14"/>
                <a:gd name="T62" fmla="*/ 14 w 26"/>
                <a:gd name="T63" fmla="*/ 3 h 14"/>
                <a:gd name="T64" fmla="*/ 15 w 26"/>
                <a:gd name="T65" fmla="*/ 3 h 14"/>
                <a:gd name="T66" fmla="*/ 14 w 26"/>
                <a:gd name="T67" fmla="*/ 4 h 14"/>
                <a:gd name="T68" fmla="*/ 14 w 26"/>
                <a:gd name="T69" fmla="*/ 5 h 14"/>
                <a:gd name="T70" fmla="*/ 13 w 26"/>
                <a:gd name="T71" fmla="*/ 5 h 14"/>
                <a:gd name="T72" fmla="*/ 12 w 26"/>
                <a:gd name="T73" fmla="*/ 5 h 14"/>
                <a:gd name="T74" fmla="*/ 11 w 26"/>
                <a:gd name="T75" fmla="*/ 5 h 14"/>
                <a:gd name="T76" fmla="*/ 10 w 26"/>
                <a:gd name="T77" fmla="*/ 6 h 14"/>
                <a:gd name="T78" fmla="*/ 10 w 26"/>
                <a:gd name="T79" fmla="*/ 6 h 14"/>
                <a:gd name="T80" fmla="*/ 9 w 26"/>
                <a:gd name="T81" fmla="*/ 6 h 14"/>
                <a:gd name="T82" fmla="*/ 9 w 26"/>
                <a:gd name="T83" fmla="*/ 7 h 14"/>
                <a:gd name="T84" fmla="*/ 9 w 26"/>
                <a:gd name="T85" fmla="*/ 8 h 14"/>
                <a:gd name="T86" fmla="*/ 8 w 26"/>
                <a:gd name="T87" fmla="*/ 8 h 14"/>
                <a:gd name="T88" fmla="*/ 8 w 26"/>
                <a:gd name="T89" fmla="*/ 8 h 14"/>
                <a:gd name="T90" fmla="*/ 8 w 26"/>
                <a:gd name="T91" fmla="*/ 9 h 14"/>
                <a:gd name="T92" fmla="*/ 7 w 26"/>
                <a:gd name="T93" fmla="*/ 10 h 14"/>
                <a:gd name="T94" fmla="*/ 6 w 26"/>
                <a:gd name="T95" fmla="*/ 10 h 14"/>
                <a:gd name="T96" fmla="*/ 6 w 26"/>
                <a:gd name="T97" fmla="*/ 10 h 14"/>
                <a:gd name="T98" fmla="*/ 5 w 26"/>
                <a:gd name="T99" fmla="*/ 10 h 14"/>
                <a:gd name="T100" fmla="*/ 4 w 26"/>
                <a:gd name="T101" fmla="*/ 10 h 14"/>
                <a:gd name="T102" fmla="*/ 3 w 26"/>
                <a:gd name="T103" fmla="*/ 10 h 14"/>
                <a:gd name="T104" fmla="*/ 2 w 26"/>
                <a:gd name="T105" fmla="*/ 10 h 14"/>
                <a:gd name="T106" fmla="*/ 1 w 26"/>
                <a:gd name="T107" fmla="*/ 10 h 14"/>
                <a:gd name="T108" fmla="*/ 1 w 26"/>
                <a:gd name="T109" fmla="*/ 11 h 14"/>
                <a:gd name="T110" fmla="*/ 0 w 26"/>
                <a:gd name="T111" fmla="*/ 11 h 14"/>
                <a:gd name="T112" fmla="*/ 0 w 26"/>
                <a:gd name="T113" fmla="*/ 12 h 14"/>
                <a:gd name="T114" fmla="*/ 0 w 26"/>
                <a:gd name="T115" fmla="*/ 13 h 14"/>
                <a:gd name="T116" fmla="*/ 1 w 26"/>
                <a:gd name="T117" fmla="*/ 14 h 14"/>
                <a:gd name="T118" fmla="*/ 26 w 26"/>
                <a:gd name="T119" fmla="*/ 14 h 14"/>
                <a:gd name="T120" fmla="*/ 26 w 26"/>
                <a:gd name="T1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14">
                  <a:moveTo>
                    <a:pt x="26" y="13"/>
                  </a:moveTo>
                  <a:lnTo>
                    <a:pt x="25" y="13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6" y="14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8" name="Freeform 66890">
              <a:extLst>
                <a:ext uri="{FF2B5EF4-FFF2-40B4-BE49-F238E27FC236}">
                  <a16:creationId xmlns:a16="http://schemas.microsoft.com/office/drawing/2014/main" id="{AA8EF718-78B2-C85F-96DC-18410D609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4605338"/>
              <a:ext cx="36513" cy="14288"/>
            </a:xfrm>
            <a:custGeom>
              <a:avLst/>
              <a:gdLst>
                <a:gd name="T0" fmla="*/ 15 w 23"/>
                <a:gd name="T1" fmla="*/ 7 h 9"/>
                <a:gd name="T2" fmla="*/ 17 w 23"/>
                <a:gd name="T3" fmla="*/ 7 h 9"/>
                <a:gd name="T4" fmla="*/ 18 w 23"/>
                <a:gd name="T5" fmla="*/ 6 h 9"/>
                <a:gd name="T6" fmla="*/ 19 w 23"/>
                <a:gd name="T7" fmla="*/ 6 h 9"/>
                <a:gd name="T8" fmla="*/ 20 w 23"/>
                <a:gd name="T9" fmla="*/ 5 h 9"/>
                <a:gd name="T10" fmla="*/ 21 w 23"/>
                <a:gd name="T11" fmla="*/ 5 h 9"/>
                <a:gd name="T12" fmla="*/ 22 w 23"/>
                <a:gd name="T13" fmla="*/ 4 h 9"/>
                <a:gd name="T14" fmla="*/ 23 w 23"/>
                <a:gd name="T15" fmla="*/ 3 h 9"/>
                <a:gd name="T16" fmla="*/ 22 w 23"/>
                <a:gd name="T17" fmla="*/ 3 h 9"/>
                <a:gd name="T18" fmla="*/ 20 w 23"/>
                <a:gd name="T19" fmla="*/ 2 h 9"/>
                <a:gd name="T20" fmla="*/ 20 w 23"/>
                <a:gd name="T21" fmla="*/ 1 h 9"/>
                <a:gd name="T22" fmla="*/ 19 w 23"/>
                <a:gd name="T23" fmla="*/ 0 h 9"/>
                <a:gd name="T24" fmla="*/ 18 w 23"/>
                <a:gd name="T25" fmla="*/ 0 h 9"/>
                <a:gd name="T26" fmla="*/ 16 w 23"/>
                <a:gd name="T27" fmla="*/ 0 h 9"/>
                <a:gd name="T28" fmla="*/ 14 w 23"/>
                <a:gd name="T29" fmla="*/ 0 h 9"/>
                <a:gd name="T30" fmla="*/ 13 w 23"/>
                <a:gd name="T31" fmla="*/ 1 h 9"/>
                <a:gd name="T32" fmla="*/ 11 w 23"/>
                <a:gd name="T33" fmla="*/ 0 h 9"/>
                <a:gd name="T34" fmla="*/ 9 w 23"/>
                <a:gd name="T35" fmla="*/ 0 h 9"/>
                <a:gd name="T36" fmla="*/ 8 w 23"/>
                <a:gd name="T37" fmla="*/ 1 h 9"/>
                <a:gd name="T38" fmla="*/ 6 w 23"/>
                <a:gd name="T39" fmla="*/ 1 h 9"/>
                <a:gd name="T40" fmla="*/ 4 w 23"/>
                <a:gd name="T41" fmla="*/ 1 h 9"/>
                <a:gd name="T42" fmla="*/ 4 w 23"/>
                <a:gd name="T43" fmla="*/ 3 h 9"/>
                <a:gd name="T44" fmla="*/ 3 w 23"/>
                <a:gd name="T45" fmla="*/ 3 h 9"/>
                <a:gd name="T46" fmla="*/ 2 w 23"/>
                <a:gd name="T47" fmla="*/ 4 h 9"/>
                <a:gd name="T48" fmla="*/ 1 w 23"/>
                <a:gd name="T49" fmla="*/ 5 h 9"/>
                <a:gd name="T50" fmla="*/ 0 w 23"/>
                <a:gd name="T51" fmla="*/ 6 h 9"/>
                <a:gd name="T52" fmla="*/ 2 w 23"/>
                <a:gd name="T53" fmla="*/ 6 h 9"/>
                <a:gd name="T54" fmla="*/ 4 w 23"/>
                <a:gd name="T55" fmla="*/ 6 h 9"/>
                <a:gd name="T56" fmla="*/ 4 w 23"/>
                <a:gd name="T57" fmla="*/ 7 h 9"/>
                <a:gd name="T58" fmla="*/ 5 w 23"/>
                <a:gd name="T59" fmla="*/ 8 h 9"/>
                <a:gd name="T60" fmla="*/ 7 w 23"/>
                <a:gd name="T61" fmla="*/ 8 h 9"/>
                <a:gd name="T62" fmla="*/ 8 w 23"/>
                <a:gd name="T63" fmla="*/ 8 h 9"/>
                <a:gd name="T64" fmla="*/ 10 w 23"/>
                <a:gd name="T65" fmla="*/ 8 h 9"/>
                <a:gd name="T66" fmla="*/ 11 w 23"/>
                <a:gd name="T67" fmla="*/ 7 h 9"/>
                <a:gd name="T68" fmla="*/ 13 w 23"/>
                <a:gd name="T69" fmla="*/ 8 h 9"/>
                <a:gd name="T70" fmla="*/ 15 w 23"/>
                <a:gd name="T7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9">
                  <a:moveTo>
                    <a:pt x="15" y="8"/>
                  </a:move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9" name="Freeform 66940">
              <a:extLst>
                <a:ext uri="{FF2B5EF4-FFF2-40B4-BE49-F238E27FC236}">
                  <a16:creationId xmlns:a16="http://schemas.microsoft.com/office/drawing/2014/main" id="{1C56D0AB-18DE-4F8F-9820-1D3B62AAA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4840288"/>
              <a:ext cx="38100" cy="66675"/>
            </a:xfrm>
            <a:custGeom>
              <a:avLst/>
              <a:gdLst>
                <a:gd name="T0" fmla="*/ 24 w 24"/>
                <a:gd name="T1" fmla="*/ 41 h 42"/>
                <a:gd name="T2" fmla="*/ 24 w 24"/>
                <a:gd name="T3" fmla="*/ 39 h 42"/>
                <a:gd name="T4" fmla="*/ 24 w 24"/>
                <a:gd name="T5" fmla="*/ 36 h 42"/>
                <a:gd name="T6" fmla="*/ 23 w 24"/>
                <a:gd name="T7" fmla="*/ 34 h 42"/>
                <a:gd name="T8" fmla="*/ 22 w 24"/>
                <a:gd name="T9" fmla="*/ 32 h 42"/>
                <a:gd name="T10" fmla="*/ 22 w 24"/>
                <a:gd name="T11" fmla="*/ 29 h 42"/>
                <a:gd name="T12" fmla="*/ 20 w 24"/>
                <a:gd name="T13" fmla="*/ 27 h 42"/>
                <a:gd name="T14" fmla="*/ 19 w 24"/>
                <a:gd name="T15" fmla="*/ 26 h 42"/>
                <a:gd name="T16" fmla="*/ 17 w 24"/>
                <a:gd name="T17" fmla="*/ 25 h 42"/>
                <a:gd name="T18" fmla="*/ 15 w 24"/>
                <a:gd name="T19" fmla="*/ 23 h 42"/>
                <a:gd name="T20" fmla="*/ 13 w 24"/>
                <a:gd name="T21" fmla="*/ 22 h 42"/>
                <a:gd name="T22" fmla="*/ 11 w 24"/>
                <a:gd name="T23" fmla="*/ 22 h 42"/>
                <a:gd name="T24" fmla="*/ 10 w 24"/>
                <a:gd name="T25" fmla="*/ 21 h 42"/>
                <a:gd name="T26" fmla="*/ 9 w 24"/>
                <a:gd name="T27" fmla="*/ 20 h 42"/>
                <a:gd name="T28" fmla="*/ 7 w 24"/>
                <a:gd name="T29" fmla="*/ 19 h 42"/>
                <a:gd name="T30" fmla="*/ 6 w 24"/>
                <a:gd name="T31" fmla="*/ 17 h 42"/>
                <a:gd name="T32" fmla="*/ 5 w 24"/>
                <a:gd name="T33" fmla="*/ 14 h 42"/>
                <a:gd name="T34" fmla="*/ 4 w 24"/>
                <a:gd name="T35" fmla="*/ 12 h 42"/>
                <a:gd name="T36" fmla="*/ 4 w 24"/>
                <a:gd name="T37" fmla="*/ 9 h 42"/>
                <a:gd name="T38" fmla="*/ 4 w 24"/>
                <a:gd name="T39" fmla="*/ 6 h 42"/>
                <a:gd name="T40" fmla="*/ 3 w 24"/>
                <a:gd name="T41" fmla="*/ 4 h 42"/>
                <a:gd name="T42" fmla="*/ 3 w 24"/>
                <a:gd name="T43" fmla="*/ 2 h 42"/>
                <a:gd name="T44" fmla="*/ 2 w 24"/>
                <a:gd name="T45" fmla="*/ 0 h 42"/>
                <a:gd name="T46" fmla="*/ 1 w 24"/>
                <a:gd name="T47" fmla="*/ 2 h 42"/>
                <a:gd name="T48" fmla="*/ 1 w 24"/>
                <a:gd name="T49" fmla="*/ 4 h 42"/>
                <a:gd name="T50" fmla="*/ 3 w 24"/>
                <a:gd name="T51" fmla="*/ 6 h 42"/>
                <a:gd name="T52" fmla="*/ 0 w 24"/>
                <a:gd name="T53" fmla="*/ 9 h 42"/>
                <a:gd name="T54" fmla="*/ 0 w 24"/>
                <a:gd name="T55" fmla="*/ 12 h 42"/>
                <a:gd name="T56" fmla="*/ 0 w 24"/>
                <a:gd name="T57" fmla="*/ 14 h 42"/>
                <a:gd name="T58" fmla="*/ 1 w 24"/>
                <a:gd name="T59" fmla="*/ 14 h 42"/>
                <a:gd name="T60" fmla="*/ 2 w 24"/>
                <a:gd name="T61" fmla="*/ 16 h 42"/>
                <a:gd name="T62" fmla="*/ 4 w 24"/>
                <a:gd name="T63" fmla="*/ 18 h 42"/>
                <a:gd name="T64" fmla="*/ 6 w 24"/>
                <a:gd name="T65" fmla="*/ 19 h 42"/>
                <a:gd name="T66" fmla="*/ 7 w 24"/>
                <a:gd name="T67" fmla="*/ 21 h 42"/>
                <a:gd name="T68" fmla="*/ 6 w 24"/>
                <a:gd name="T69" fmla="*/ 23 h 42"/>
                <a:gd name="T70" fmla="*/ 8 w 24"/>
                <a:gd name="T71" fmla="*/ 24 h 42"/>
                <a:gd name="T72" fmla="*/ 10 w 24"/>
                <a:gd name="T73" fmla="*/ 24 h 42"/>
                <a:gd name="T74" fmla="*/ 12 w 24"/>
                <a:gd name="T75" fmla="*/ 25 h 42"/>
                <a:gd name="T76" fmla="*/ 13 w 24"/>
                <a:gd name="T77" fmla="*/ 26 h 42"/>
                <a:gd name="T78" fmla="*/ 15 w 24"/>
                <a:gd name="T79" fmla="*/ 27 h 42"/>
                <a:gd name="T80" fmla="*/ 16 w 24"/>
                <a:gd name="T81" fmla="*/ 29 h 42"/>
                <a:gd name="T82" fmla="*/ 17 w 24"/>
                <a:gd name="T83" fmla="*/ 32 h 42"/>
                <a:gd name="T84" fmla="*/ 18 w 24"/>
                <a:gd name="T85" fmla="*/ 35 h 42"/>
                <a:gd name="T86" fmla="*/ 19 w 24"/>
                <a:gd name="T87" fmla="*/ 37 h 42"/>
                <a:gd name="T88" fmla="*/ 20 w 24"/>
                <a:gd name="T89" fmla="*/ 40 h 42"/>
                <a:gd name="T90" fmla="*/ 21 w 24"/>
                <a:gd name="T91" fmla="*/ 41 h 42"/>
                <a:gd name="T92" fmla="*/ 23 w 24"/>
                <a:gd name="T9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42">
                  <a:moveTo>
                    <a:pt x="23" y="42"/>
                  </a:moveTo>
                  <a:lnTo>
                    <a:pt x="24" y="42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2" y="41"/>
                  </a:lnTo>
                  <a:lnTo>
                    <a:pt x="22" y="42"/>
                  </a:lnTo>
                  <a:lnTo>
                    <a:pt x="23" y="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0" name="Freeform 67122">
              <a:extLst>
                <a:ext uri="{FF2B5EF4-FFF2-40B4-BE49-F238E27FC236}">
                  <a16:creationId xmlns:a16="http://schemas.microsoft.com/office/drawing/2014/main" id="{8AB12066-60F8-DC60-5E88-D149C9B15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4538663"/>
              <a:ext cx="19050" cy="20638"/>
            </a:xfrm>
            <a:custGeom>
              <a:avLst/>
              <a:gdLst>
                <a:gd name="T0" fmla="*/ 11 w 12"/>
                <a:gd name="T1" fmla="*/ 8 h 13"/>
                <a:gd name="T2" fmla="*/ 10 w 12"/>
                <a:gd name="T3" fmla="*/ 9 h 13"/>
                <a:gd name="T4" fmla="*/ 9 w 12"/>
                <a:gd name="T5" fmla="*/ 8 h 13"/>
                <a:gd name="T6" fmla="*/ 9 w 12"/>
                <a:gd name="T7" fmla="*/ 6 h 13"/>
                <a:gd name="T8" fmla="*/ 9 w 12"/>
                <a:gd name="T9" fmla="*/ 5 h 13"/>
                <a:gd name="T10" fmla="*/ 8 w 12"/>
                <a:gd name="T11" fmla="*/ 5 h 13"/>
                <a:gd name="T12" fmla="*/ 7 w 12"/>
                <a:gd name="T13" fmla="*/ 5 h 13"/>
                <a:gd name="T14" fmla="*/ 6 w 12"/>
                <a:gd name="T15" fmla="*/ 6 h 13"/>
                <a:gd name="T16" fmla="*/ 5 w 12"/>
                <a:gd name="T17" fmla="*/ 5 h 13"/>
                <a:gd name="T18" fmla="*/ 4 w 12"/>
                <a:gd name="T19" fmla="*/ 6 h 13"/>
                <a:gd name="T20" fmla="*/ 5 w 12"/>
                <a:gd name="T21" fmla="*/ 5 h 13"/>
                <a:gd name="T22" fmla="*/ 5 w 12"/>
                <a:gd name="T23" fmla="*/ 4 h 13"/>
                <a:gd name="T24" fmla="*/ 4 w 12"/>
                <a:gd name="T25" fmla="*/ 3 h 13"/>
                <a:gd name="T26" fmla="*/ 5 w 12"/>
                <a:gd name="T27" fmla="*/ 2 h 13"/>
                <a:gd name="T28" fmla="*/ 7 w 12"/>
                <a:gd name="T29" fmla="*/ 2 h 13"/>
                <a:gd name="T30" fmla="*/ 7 w 12"/>
                <a:gd name="T31" fmla="*/ 0 h 13"/>
                <a:gd name="T32" fmla="*/ 5 w 12"/>
                <a:gd name="T33" fmla="*/ 0 h 13"/>
                <a:gd name="T34" fmla="*/ 4 w 12"/>
                <a:gd name="T35" fmla="*/ 0 h 13"/>
                <a:gd name="T36" fmla="*/ 3 w 12"/>
                <a:gd name="T37" fmla="*/ 1 h 13"/>
                <a:gd name="T38" fmla="*/ 4 w 12"/>
                <a:gd name="T39" fmla="*/ 2 h 13"/>
                <a:gd name="T40" fmla="*/ 4 w 12"/>
                <a:gd name="T41" fmla="*/ 3 h 13"/>
                <a:gd name="T42" fmla="*/ 4 w 12"/>
                <a:gd name="T43" fmla="*/ 5 h 13"/>
                <a:gd name="T44" fmla="*/ 3 w 12"/>
                <a:gd name="T45" fmla="*/ 5 h 13"/>
                <a:gd name="T46" fmla="*/ 2 w 12"/>
                <a:gd name="T47" fmla="*/ 6 h 13"/>
                <a:gd name="T48" fmla="*/ 2 w 12"/>
                <a:gd name="T49" fmla="*/ 8 h 13"/>
                <a:gd name="T50" fmla="*/ 2 w 12"/>
                <a:gd name="T51" fmla="*/ 10 h 13"/>
                <a:gd name="T52" fmla="*/ 0 w 12"/>
                <a:gd name="T53" fmla="*/ 12 h 13"/>
                <a:gd name="T54" fmla="*/ 1 w 12"/>
                <a:gd name="T55" fmla="*/ 13 h 13"/>
                <a:gd name="T56" fmla="*/ 2 w 12"/>
                <a:gd name="T57" fmla="*/ 12 h 13"/>
                <a:gd name="T58" fmla="*/ 4 w 12"/>
                <a:gd name="T59" fmla="*/ 11 h 13"/>
                <a:gd name="T60" fmla="*/ 4 w 12"/>
                <a:gd name="T61" fmla="*/ 10 h 13"/>
                <a:gd name="T62" fmla="*/ 6 w 12"/>
                <a:gd name="T63" fmla="*/ 10 h 13"/>
                <a:gd name="T64" fmla="*/ 7 w 12"/>
                <a:gd name="T65" fmla="*/ 11 h 13"/>
                <a:gd name="T66" fmla="*/ 9 w 12"/>
                <a:gd name="T67" fmla="*/ 11 h 13"/>
                <a:gd name="T68" fmla="*/ 10 w 12"/>
                <a:gd name="T69" fmla="*/ 11 h 13"/>
                <a:gd name="T70" fmla="*/ 12 w 12"/>
                <a:gd name="T71" fmla="*/ 11 h 13"/>
                <a:gd name="T72" fmla="*/ 12 w 12"/>
                <a:gd name="T7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" h="13">
                  <a:moveTo>
                    <a:pt x="12" y="9"/>
                  </a:moveTo>
                  <a:lnTo>
                    <a:pt x="11" y="8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1" name="Freeform 67601">
              <a:extLst>
                <a:ext uri="{FF2B5EF4-FFF2-40B4-BE49-F238E27FC236}">
                  <a16:creationId xmlns:a16="http://schemas.microsoft.com/office/drawing/2014/main" id="{09A43142-51C2-2161-CEA4-A97957F09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4692650"/>
              <a:ext cx="30163" cy="44450"/>
            </a:xfrm>
            <a:custGeom>
              <a:avLst/>
              <a:gdLst>
                <a:gd name="T0" fmla="*/ 15 w 19"/>
                <a:gd name="T1" fmla="*/ 26 h 28"/>
                <a:gd name="T2" fmla="*/ 17 w 19"/>
                <a:gd name="T3" fmla="*/ 25 h 28"/>
                <a:gd name="T4" fmla="*/ 19 w 19"/>
                <a:gd name="T5" fmla="*/ 26 h 28"/>
                <a:gd name="T6" fmla="*/ 19 w 19"/>
                <a:gd name="T7" fmla="*/ 27 h 28"/>
                <a:gd name="T8" fmla="*/ 19 w 19"/>
                <a:gd name="T9" fmla="*/ 24 h 28"/>
                <a:gd name="T10" fmla="*/ 19 w 19"/>
                <a:gd name="T11" fmla="*/ 21 h 28"/>
                <a:gd name="T12" fmla="*/ 18 w 19"/>
                <a:gd name="T13" fmla="*/ 19 h 28"/>
                <a:gd name="T14" fmla="*/ 16 w 19"/>
                <a:gd name="T15" fmla="*/ 17 h 28"/>
                <a:gd name="T16" fmla="*/ 15 w 19"/>
                <a:gd name="T17" fmla="*/ 14 h 28"/>
                <a:gd name="T18" fmla="*/ 13 w 19"/>
                <a:gd name="T19" fmla="*/ 14 h 28"/>
                <a:gd name="T20" fmla="*/ 12 w 19"/>
                <a:gd name="T21" fmla="*/ 12 h 28"/>
                <a:gd name="T22" fmla="*/ 11 w 19"/>
                <a:gd name="T23" fmla="*/ 10 h 28"/>
                <a:gd name="T24" fmla="*/ 9 w 19"/>
                <a:gd name="T25" fmla="*/ 9 h 28"/>
                <a:gd name="T26" fmla="*/ 7 w 19"/>
                <a:gd name="T27" fmla="*/ 8 h 28"/>
                <a:gd name="T28" fmla="*/ 6 w 19"/>
                <a:gd name="T29" fmla="*/ 6 h 28"/>
                <a:gd name="T30" fmla="*/ 5 w 19"/>
                <a:gd name="T31" fmla="*/ 5 h 28"/>
                <a:gd name="T32" fmla="*/ 3 w 19"/>
                <a:gd name="T33" fmla="*/ 4 h 28"/>
                <a:gd name="T34" fmla="*/ 2 w 19"/>
                <a:gd name="T35" fmla="*/ 1 h 28"/>
                <a:gd name="T36" fmla="*/ 0 w 19"/>
                <a:gd name="T37" fmla="*/ 0 h 28"/>
                <a:gd name="T38" fmla="*/ 1 w 19"/>
                <a:gd name="T39" fmla="*/ 2 h 28"/>
                <a:gd name="T40" fmla="*/ 2 w 19"/>
                <a:gd name="T41" fmla="*/ 4 h 28"/>
                <a:gd name="T42" fmla="*/ 3 w 19"/>
                <a:gd name="T43" fmla="*/ 6 h 28"/>
                <a:gd name="T44" fmla="*/ 5 w 19"/>
                <a:gd name="T45" fmla="*/ 7 h 28"/>
                <a:gd name="T46" fmla="*/ 6 w 19"/>
                <a:gd name="T47" fmla="*/ 9 h 28"/>
                <a:gd name="T48" fmla="*/ 6 w 19"/>
                <a:gd name="T49" fmla="*/ 12 h 28"/>
                <a:gd name="T50" fmla="*/ 7 w 19"/>
                <a:gd name="T51" fmla="*/ 12 h 28"/>
                <a:gd name="T52" fmla="*/ 9 w 19"/>
                <a:gd name="T53" fmla="*/ 13 h 28"/>
                <a:gd name="T54" fmla="*/ 11 w 19"/>
                <a:gd name="T55" fmla="*/ 14 h 28"/>
                <a:gd name="T56" fmla="*/ 12 w 19"/>
                <a:gd name="T57" fmla="*/ 16 h 28"/>
                <a:gd name="T58" fmla="*/ 13 w 19"/>
                <a:gd name="T59" fmla="*/ 18 h 28"/>
                <a:gd name="T60" fmla="*/ 12 w 19"/>
                <a:gd name="T61" fmla="*/ 19 h 28"/>
                <a:gd name="T62" fmla="*/ 11 w 19"/>
                <a:gd name="T63" fmla="*/ 21 h 28"/>
                <a:gd name="T64" fmla="*/ 8 w 19"/>
                <a:gd name="T65" fmla="*/ 22 h 28"/>
                <a:gd name="T66" fmla="*/ 6 w 19"/>
                <a:gd name="T67" fmla="*/ 22 h 28"/>
                <a:gd name="T68" fmla="*/ 4 w 19"/>
                <a:gd name="T69" fmla="*/ 24 h 28"/>
                <a:gd name="T70" fmla="*/ 4 w 19"/>
                <a:gd name="T71" fmla="*/ 25 h 28"/>
                <a:gd name="T72" fmla="*/ 2 w 19"/>
                <a:gd name="T73" fmla="*/ 27 h 28"/>
                <a:gd name="T74" fmla="*/ 4 w 19"/>
                <a:gd name="T75" fmla="*/ 27 h 28"/>
                <a:gd name="T76" fmla="*/ 6 w 19"/>
                <a:gd name="T77" fmla="*/ 27 h 28"/>
                <a:gd name="T78" fmla="*/ 7 w 19"/>
                <a:gd name="T79" fmla="*/ 27 h 28"/>
                <a:gd name="T80" fmla="*/ 9 w 19"/>
                <a:gd name="T81" fmla="*/ 26 h 28"/>
                <a:gd name="T82" fmla="*/ 11 w 19"/>
                <a:gd name="T83" fmla="*/ 25 h 28"/>
                <a:gd name="T84" fmla="*/ 13 w 19"/>
                <a:gd name="T85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28">
                  <a:moveTo>
                    <a:pt x="14" y="26"/>
                  </a:moveTo>
                  <a:lnTo>
                    <a:pt x="14" y="25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2" name="Freeform 67676">
              <a:extLst>
                <a:ext uri="{FF2B5EF4-FFF2-40B4-BE49-F238E27FC236}">
                  <a16:creationId xmlns:a16="http://schemas.microsoft.com/office/drawing/2014/main" id="{6E783CDC-3069-9FEC-3D22-CA90D34B0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4954588"/>
              <a:ext cx="52388" cy="42863"/>
            </a:xfrm>
            <a:custGeom>
              <a:avLst/>
              <a:gdLst>
                <a:gd name="T0" fmla="*/ 14 w 33"/>
                <a:gd name="T1" fmla="*/ 18 h 27"/>
                <a:gd name="T2" fmla="*/ 16 w 33"/>
                <a:gd name="T3" fmla="*/ 18 h 27"/>
                <a:gd name="T4" fmla="*/ 17 w 33"/>
                <a:gd name="T5" fmla="*/ 17 h 27"/>
                <a:gd name="T6" fmla="*/ 19 w 33"/>
                <a:gd name="T7" fmla="*/ 17 h 27"/>
                <a:gd name="T8" fmla="*/ 20 w 33"/>
                <a:gd name="T9" fmla="*/ 16 h 27"/>
                <a:gd name="T10" fmla="*/ 22 w 33"/>
                <a:gd name="T11" fmla="*/ 16 h 27"/>
                <a:gd name="T12" fmla="*/ 23 w 33"/>
                <a:gd name="T13" fmla="*/ 15 h 27"/>
                <a:gd name="T14" fmla="*/ 24 w 33"/>
                <a:gd name="T15" fmla="*/ 14 h 27"/>
                <a:gd name="T16" fmla="*/ 26 w 33"/>
                <a:gd name="T17" fmla="*/ 12 h 27"/>
                <a:gd name="T18" fmla="*/ 26 w 33"/>
                <a:gd name="T19" fmla="*/ 10 h 27"/>
                <a:gd name="T20" fmla="*/ 27 w 33"/>
                <a:gd name="T21" fmla="*/ 8 h 27"/>
                <a:gd name="T22" fmla="*/ 27 w 33"/>
                <a:gd name="T23" fmla="*/ 8 h 27"/>
                <a:gd name="T24" fmla="*/ 28 w 33"/>
                <a:gd name="T25" fmla="*/ 7 h 27"/>
                <a:gd name="T26" fmla="*/ 28 w 33"/>
                <a:gd name="T27" fmla="*/ 5 h 27"/>
                <a:gd name="T28" fmla="*/ 30 w 33"/>
                <a:gd name="T29" fmla="*/ 5 h 27"/>
                <a:gd name="T30" fmla="*/ 31 w 33"/>
                <a:gd name="T31" fmla="*/ 4 h 27"/>
                <a:gd name="T32" fmla="*/ 32 w 33"/>
                <a:gd name="T33" fmla="*/ 3 h 27"/>
                <a:gd name="T34" fmla="*/ 33 w 33"/>
                <a:gd name="T35" fmla="*/ 1 h 27"/>
                <a:gd name="T36" fmla="*/ 32 w 33"/>
                <a:gd name="T37" fmla="*/ 0 h 27"/>
                <a:gd name="T38" fmla="*/ 31 w 33"/>
                <a:gd name="T39" fmla="*/ 1 h 27"/>
                <a:gd name="T40" fmla="*/ 30 w 33"/>
                <a:gd name="T41" fmla="*/ 2 h 27"/>
                <a:gd name="T42" fmla="*/ 29 w 33"/>
                <a:gd name="T43" fmla="*/ 3 h 27"/>
                <a:gd name="T44" fmla="*/ 27 w 33"/>
                <a:gd name="T45" fmla="*/ 4 h 27"/>
                <a:gd name="T46" fmla="*/ 26 w 33"/>
                <a:gd name="T47" fmla="*/ 4 h 27"/>
                <a:gd name="T48" fmla="*/ 24 w 33"/>
                <a:gd name="T49" fmla="*/ 4 h 27"/>
                <a:gd name="T50" fmla="*/ 24 w 33"/>
                <a:gd name="T51" fmla="*/ 5 h 27"/>
                <a:gd name="T52" fmla="*/ 24 w 33"/>
                <a:gd name="T53" fmla="*/ 7 h 27"/>
                <a:gd name="T54" fmla="*/ 23 w 33"/>
                <a:gd name="T55" fmla="*/ 8 h 27"/>
                <a:gd name="T56" fmla="*/ 22 w 33"/>
                <a:gd name="T57" fmla="*/ 8 h 27"/>
                <a:gd name="T58" fmla="*/ 20 w 33"/>
                <a:gd name="T59" fmla="*/ 9 h 27"/>
                <a:gd name="T60" fmla="*/ 18 w 33"/>
                <a:gd name="T61" fmla="*/ 9 h 27"/>
                <a:gd name="T62" fmla="*/ 16 w 33"/>
                <a:gd name="T63" fmla="*/ 9 h 27"/>
                <a:gd name="T64" fmla="*/ 15 w 33"/>
                <a:gd name="T65" fmla="*/ 10 h 27"/>
                <a:gd name="T66" fmla="*/ 16 w 33"/>
                <a:gd name="T67" fmla="*/ 11 h 27"/>
                <a:gd name="T68" fmla="*/ 16 w 33"/>
                <a:gd name="T69" fmla="*/ 13 h 27"/>
                <a:gd name="T70" fmla="*/ 15 w 33"/>
                <a:gd name="T71" fmla="*/ 15 h 27"/>
                <a:gd name="T72" fmla="*/ 14 w 33"/>
                <a:gd name="T73" fmla="*/ 15 h 27"/>
                <a:gd name="T74" fmla="*/ 12 w 33"/>
                <a:gd name="T75" fmla="*/ 15 h 27"/>
                <a:gd name="T76" fmla="*/ 11 w 33"/>
                <a:gd name="T77" fmla="*/ 16 h 27"/>
                <a:gd name="T78" fmla="*/ 10 w 33"/>
                <a:gd name="T79" fmla="*/ 17 h 27"/>
                <a:gd name="T80" fmla="*/ 9 w 33"/>
                <a:gd name="T81" fmla="*/ 18 h 27"/>
                <a:gd name="T82" fmla="*/ 10 w 33"/>
                <a:gd name="T83" fmla="*/ 19 h 27"/>
                <a:gd name="T84" fmla="*/ 9 w 33"/>
                <a:gd name="T85" fmla="*/ 20 h 27"/>
                <a:gd name="T86" fmla="*/ 8 w 33"/>
                <a:gd name="T87" fmla="*/ 21 h 27"/>
                <a:gd name="T88" fmla="*/ 9 w 33"/>
                <a:gd name="T89" fmla="*/ 21 h 27"/>
                <a:gd name="T90" fmla="*/ 8 w 33"/>
                <a:gd name="T91" fmla="*/ 22 h 27"/>
                <a:gd name="T92" fmla="*/ 7 w 33"/>
                <a:gd name="T93" fmla="*/ 23 h 27"/>
                <a:gd name="T94" fmla="*/ 5 w 33"/>
                <a:gd name="T95" fmla="*/ 23 h 27"/>
                <a:gd name="T96" fmla="*/ 4 w 33"/>
                <a:gd name="T97" fmla="*/ 22 h 27"/>
                <a:gd name="T98" fmla="*/ 2 w 33"/>
                <a:gd name="T99" fmla="*/ 23 h 27"/>
                <a:gd name="T100" fmla="*/ 0 w 33"/>
                <a:gd name="T101" fmla="*/ 23 h 27"/>
                <a:gd name="T102" fmla="*/ 1 w 33"/>
                <a:gd name="T103" fmla="*/ 25 h 27"/>
                <a:gd name="T104" fmla="*/ 1 w 33"/>
                <a:gd name="T105" fmla="*/ 27 h 27"/>
                <a:gd name="T106" fmla="*/ 3 w 33"/>
                <a:gd name="T107" fmla="*/ 25 h 27"/>
                <a:gd name="T108" fmla="*/ 5 w 33"/>
                <a:gd name="T109" fmla="*/ 25 h 27"/>
                <a:gd name="T110" fmla="*/ 7 w 33"/>
                <a:gd name="T111" fmla="*/ 25 h 27"/>
                <a:gd name="T112" fmla="*/ 9 w 33"/>
                <a:gd name="T113" fmla="*/ 23 h 27"/>
                <a:gd name="T114" fmla="*/ 10 w 33"/>
                <a:gd name="T115" fmla="*/ 22 h 27"/>
                <a:gd name="T116" fmla="*/ 11 w 33"/>
                <a:gd name="T117" fmla="*/ 21 h 27"/>
                <a:gd name="T118" fmla="*/ 11 w 33"/>
                <a:gd name="T119" fmla="*/ 20 h 27"/>
                <a:gd name="T120" fmla="*/ 13 w 33"/>
                <a:gd name="T121" fmla="*/ 19 h 27"/>
                <a:gd name="T122" fmla="*/ 14 w 33"/>
                <a:gd name="T123" fmla="*/ 18 h 27"/>
                <a:gd name="T124" fmla="*/ 14 w 33"/>
                <a:gd name="T125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27">
                  <a:moveTo>
                    <a:pt x="14" y="19"/>
                  </a:moveTo>
                  <a:lnTo>
                    <a:pt x="14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6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4" y="14"/>
                  </a:lnTo>
                  <a:lnTo>
                    <a:pt x="25" y="13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0" y="5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2" y="26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3" name="Freeform 66864">
              <a:extLst>
                <a:ext uri="{FF2B5EF4-FFF2-40B4-BE49-F238E27FC236}">
                  <a16:creationId xmlns:a16="http://schemas.microsoft.com/office/drawing/2014/main" id="{D7FD52BF-8956-086F-7E5E-E7E38ED7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625" y="4735513"/>
              <a:ext cx="15875" cy="23813"/>
            </a:xfrm>
            <a:custGeom>
              <a:avLst/>
              <a:gdLst>
                <a:gd name="T0" fmla="*/ 9 w 10"/>
                <a:gd name="T1" fmla="*/ 6 h 15"/>
                <a:gd name="T2" fmla="*/ 9 w 10"/>
                <a:gd name="T3" fmla="*/ 5 h 15"/>
                <a:gd name="T4" fmla="*/ 10 w 10"/>
                <a:gd name="T5" fmla="*/ 5 h 15"/>
                <a:gd name="T6" fmla="*/ 10 w 10"/>
                <a:gd name="T7" fmla="*/ 4 h 15"/>
                <a:gd name="T8" fmla="*/ 9 w 10"/>
                <a:gd name="T9" fmla="*/ 4 h 15"/>
                <a:gd name="T10" fmla="*/ 9 w 10"/>
                <a:gd name="T11" fmla="*/ 3 h 15"/>
                <a:gd name="T12" fmla="*/ 9 w 10"/>
                <a:gd name="T13" fmla="*/ 2 h 15"/>
                <a:gd name="T14" fmla="*/ 9 w 10"/>
                <a:gd name="T15" fmla="*/ 2 h 15"/>
                <a:gd name="T16" fmla="*/ 9 w 10"/>
                <a:gd name="T17" fmla="*/ 1 h 15"/>
                <a:gd name="T18" fmla="*/ 9 w 10"/>
                <a:gd name="T19" fmla="*/ 1 h 15"/>
                <a:gd name="T20" fmla="*/ 9 w 10"/>
                <a:gd name="T21" fmla="*/ 1 h 15"/>
                <a:gd name="T22" fmla="*/ 9 w 10"/>
                <a:gd name="T23" fmla="*/ 0 h 15"/>
                <a:gd name="T24" fmla="*/ 8 w 10"/>
                <a:gd name="T25" fmla="*/ 0 h 15"/>
                <a:gd name="T26" fmla="*/ 8 w 10"/>
                <a:gd name="T27" fmla="*/ 1 h 15"/>
                <a:gd name="T28" fmla="*/ 8 w 10"/>
                <a:gd name="T29" fmla="*/ 0 h 15"/>
                <a:gd name="T30" fmla="*/ 7 w 10"/>
                <a:gd name="T31" fmla="*/ 1 h 15"/>
                <a:gd name="T32" fmla="*/ 6 w 10"/>
                <a:gd name="T33" fmla="*/ 1 h 15"/>
                <a:gd name="T34" fmla="*/ 5 w 10"/>
                <a:gd name="T35" fmla="*/ 1 h 15"/>
                <a:gd name="T36" fmla="*/ 4 w 10"/>
                <a:gd name="T37" fmla="*/ 1 h 15"/>
                <a:gd name="T38" fmla="*/ 4 w 10"/>
                <a:gd name="T39" fmla="*/ 1 h 15"/>
                <a:gd name="T40" fmla="*/ 3 w 10"/>
                <a:gd name="T41" fmla="*/ 2 h 15"/>
                <a:gd name="T42" fmla="*/ 3 w 10"/>
                <a:gd name="T43" fmla="*/ 3 h 15"/>
                <a:gd name="T44" fmla="*/ 3 w 10"/>
                <a:gd name="T45" fmla="*/ 4 h 15"/>
                <a:gd name="T46" fmla="*/ 2 w 10"/>
                <a:gd name="T47" fmla="*/ 4 h 15"/>
                <a:gd name="T48" fmla="*/ 2 w 10"/>
                <a:gd name="T49" fmla="*/ 5 h 15"/>
                <a:gd name="T50" fmla="*/ 2 w 10"/>
                <a:gd name="T51" fmla="*/ 6 h 15"/>
                <a:gd name="T52" fmla="*/ 3 w 10"/>
                <a:gd name="T53" fmla="*/ 6 h 15"/>
                <a:gd name="T54" fmla="*/ 3 w 10"/>
                <a:gd name="T55" fmla="*/ 7 h 15"/>
                <a:gd name="T56" fmla="*/ 3 w 10"/>
                <a:gd name="T57" fmla="*/ 8 h 15"/>
                <a:gd name="T58" fmla="*/ 3 w 10"/>
                <a:gd name="T59" fmla="*/ 9 h 15"/>
                <a:gd name="T60" fmla="*/ 3 w 10"/>
                <a:gd name="T61" fmla="*/ 10 h 15"/>
                <a:gd name="T62" fmla="*/ 2 w 10"/>
                <a:gd name="T63" fmla="*/ 11 h 15"/>
                <a:gd name="T64" fmla="*/ 2 w 10"/>
                <a:gd name="T65" fmla="*/ 12 h 15"/>
                <a:gd name="T66" fmla="*/ 1 w 10"/>
                <a:gd name="T67" fmla="*/ 13 h 15"/>
                <a:gd name="T68" fmla="*/ 1 w 10"/>
                <a:gd name="T69" fmla="*/ 14 h 15"/>
                <a:gd name="T70" fmla="*/ 1 w 10"/>
                <a:gd name="T71" fmla="*/ 14 h 15"/>
                <a:gd name="T72" fmla="*/ 0 w 10"/>
                <a:gd name="T73" fmla="*/ 14 h 15"/>
                <a:gd name="T74" fmla="*/ 0 w 10"/>
                <a:gd name="T75" fmla="*/ 15 h 15"/>
                <a:gd name="T76" fmla="*/ 1 w 10"/>
                <a:gd name="T77" fmla="*/ 15 h 15"/>
                <a:gd name="T78" fmla="*/ 2 w 10"/>
                <a:gd name="T79" fmla="*/ 15 h 15"/>
                <a:gd name="T80" fmla="*/ 2 w 10"/>
                <a:gd name="T81" fmla="*/ 14 h 15"/>
                <a:gd name="T82" fmla="*/ 3 w 10"/>
                <a:gd name="T83" fmla="*/ 14 h 15"/>
                <a:gd name="T84" fmla="*/ 3 w 10"/>
                <a:gd name="T85" fmla="*/ 15 h 15"/>
                <a:gd name="T86" fmla="*/ 4 w 10"/>
                <a:gd name="T87" fmla="*/ 15 h 15"/>
                <a:gd name="T88" fmla="*/ 5 w 10"/>
                <a:gd name="T89" fmla="*/ 15 h 15"/>
                <a:gd name="T90" fmla="*/ 6 w 10"/>
                <a:gd name="T91" fmla="*/ 15 h 15"/>
                <a:gd name="T92" fmla="*/ 7 w 10"/>
                <a:gd name="T93" fmla="*/ 15 h 15"/>
                <a:gd name="T94" fmla="*/ 6 w 10"/>
                <a:gd name="T95" fmla="*/ 14 h 15"/>
                <a:gd name="T96" fmla="*/ 7 w 10"/>
                <a:gd name="T97" fmla="*/ 14 h 15"/>
                <a:gd name="T98" fmla="*/ 7 w 10"/>
                <a:gd name="T99" fmla="*/ 14 h 15"/>
                <a:gd name="T100" fmla="*/ 8 w 10"/>
                <a:gd name="T101" fmla="*/ 14 h 15"/>
                <a:gd name="T102" fmla="*/ 8 w 10"/>
                <a:gd name="T103" fmla="*/ 13 h 15"/>
                <a:gd name="T104" fmla="*/ 8 w 10"/>
                <a:gd name="T105" fmla="*/ 12 h 15"/>
                <a:gd name="T106" fmla="*/ 8 w 10"/>
                <a:gd name="T107" fmla="*/ 11 h 15"/>
                <a:gd name="T108" fmla="*/ 8 w 10"/>
                <a:gd name="T109" fmla="*/ 11 h 15"/>
                <a:gd name="T110" fmla="*/ 8 w 10"/>
                <a:gd name="T111" fmla="*/ 10 h 15"/>
                <a:gd name="T112" fmla="*/ 8 w 10"/>
                <a:gd name="T113" fmla="*/ 9 h 15"/>
                <a:gd name="T114" fmla="*/ 9 w 10"/>
                <a:gd name="T115" fmla="*/ 9 h 15"/>
                <a:gd name="T116" fmla="*/ 9 w 10"/>
                <a:gd name="T117" fmla="*/ 8 h 15"/>
                <a:gd name="T118" fmla="*/ 9 w 10"/>
                <a:gd name="T119" fmla="*/ 7 h 15"/>
                <a:gd name="T120" fmla="*/ 9 w 10"/>
                <a:gd name="T121" fmla="*/ 6 h 15"/>
                <a:gd name="T122" fmla="*/ 9 w 10"/>
                <a:gd name="T1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" h="15">
                  <a:moveTo>
                    <a:pt x="9" y="6"/>
                  </a:moveTo>
                  <a:lnTo>
                    <a:pt x="9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67570">
              <a:extLst>
                <a:ext uri="{FF2B5EF4-FFF2-40B4-BE49-F238E27FC236}">
                  <a16:creationId xmlns:a16="http://schemas.microsoft.com/office/drawing/2014/main" id="{640B8702-759B-0497-523E-00E6D3E2B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1" y="4359275"/>
              <a:ext cx="28575" cy="25400"/>
            </a:xfrm>
            <a:custGeom>
              <a:avLst/>
              <a:gdLst>
                <a:gd name="T0" fmla="*/ 15 w 18"/>
                <a:gd name="T1" fmla="*/ 15 h 16"/>
                <a:gd name="T2" fmla="*/ 16 w 18"/>
                <a:gd name="T3" fmla="*/ 16 h 16"/>
                <a:gd name="T4" fmla="*/ 18 w 18"/>
                <a:gd name="T5" fmla="*/ 16 h 16"/>
                <a:gd name="T6" fmla="*/ 17 w 18"/>
                <a:gd name="T7" fmla="*/ 15 h 16"/>
                <a:gd name="T8" fmla="*/ 16 w 18"/>
                <a:gd name="T9" fmla="*/ 14 h 16"/>
                <a:gd name="T10" fmla="*/ 15 w 18"/>
                <a:gd name="T11" fmla="*/ 14 h 16"/>
                <a:gd name="T12" fmla="*/ 14 w 18"/>
                <a:gd name="T13" fmla="*/ 13 h 16"/>
                <a:gd name="T14" fmla="*/ 14 w 18"/>
                <a:gd name="T15" fmla="*/ 13 h 16"/>
                <a:gd name="T16" fmla="*/ 13 w 18"/>
                <a:gd name="T17" fmla="*/ 12 h 16"/>
                <a:gd name="T18" fmla="*/ 12 w 18"/>
                <a:gd name="T19" fmla="*/ 11 h 16"/>
                <a:gd name="T20" fmla="*/ 10 w 18"/>
                <a:gd name="T21" fmla="*/ 11 h 16"/>
                <a:gd name="T22" fmla="*/ 9 w 18"/>
                <a:gd name="T23" fmla="*/ 9 h 16"/>
                <a:gd name="T24" fmla="*/ 8 w 18"/>
                <a:gd name="T25" fmla="*/ 8 h 16"/>
                <a:gd name="T26" fmla="*/ 7 w 18"/>
                <a:gd name="T27" fmla="*/ 6 h 16"/>
                <a:gd name="T28" fmla="*/ 6 w 18"/>
                <a:gd name="T29" fmla="*/ 5 h 16"/>
                <a:gd name="T30" fmla="*/ 5 w 18"/>
                <a:gd name="T31" fmla="*/ 4 h 16"/>
                <a:gd name="T32" fmla="*/ 4 w 18"/>
                <a:gd name="T33" fmla="*/ 3 h 16"/>
                <a:gd name="T34" fmla="*/ 2 w 18"/>
                <a:gd name="T35" fmla="*/ 2 h 16"/>
                <a:gd name="T36" fmla="*/ 1 w 18"/>
                <a:gd name="T37" fmla="*/ 1 h 16"/>
                <a:gd name="T38" fmla="*/ 0 w 18"/>
                <a:gd name="T39" fmla="*/ 0 h 16"/>
                <a:gd name="T40" fmla="*/ 1 w 18"/>
                <a:gd name="T41" fmla="*/ 2 h 16"/>
                <a:gd name="T42" fmla="*/ 1 w 18"/>
                <a:gd name="T43" fmla="*/ 3 h 16"/>
                <a:gd name="T44" fmla="*/ 2 w 18"/>
                <a:gd name="T45" fmla="*/ 4 h 16"/>
                <a:gd name="T46" fmla="*/ 4 w 18"/>
                <a:gd name="T47" fmla="*/ 6 h 16"/>
                <a:gd name="T48" fmla="*/ 4 w 18"/>
                <a:gd name="T49" fmla="*/ 8 h 16"/>
                <a:gd name="T50" fmla="*/ 4 w 18"/>
                <a:gd name="T51" fmla="*/ 10 h 16"/>
                <a:gd name="T52" fmla="*/ 4 w 18"/>
                <a:gd name="T53" fmla="*/ 12 h 16"/>
                <a:gd name="T54" fmla="*/ 5 w 18"/>
                <a:gd name="T55" fmla="*/ 13 h 16"/>
                <a:gd name="T56" fmla="*/ 5 w 18"/>
                <a:gd name="T57" fmla="*/ 14 h 16"/>
                <a:gd name="T58" fmla="*/ 6 w 18"/>
                <a:gd name="T59" fmla="*/ 14 h 16"/>
                <a:gd name="T60" fmla="*/ 8 w 18"/>
                <a:gd name="T61" fmla="*/ 14 h 16"/>
                <a:gd name="T62" fmla="*/ 10 w 18"/>
                <a:gd name="T63" fmla="*/ 14 h 16"/>
                <a:gd name="T64" fmla="*/ 11 w 18"/>
                <a:gd name="T65" fmla="*/ 14 h 16"/>
                <a:gd name="T66" fmla="*/ 13 w 18"/>
                <a:gd name="T67" fmla="*/ 13 h 16"/>
                <a:gd name="T68" fmla="*/ 14 w 18"/>
                <a:gd name="T69" fmla="*/ 14 h 16"/>
                <a:gd name="T70" fmla="*/ 13 w 18"/>
                <a:gd name="T71" fmla="*/ 15 h 16"/>
                <a:gd name="T72" fmla="*/ 14 w 18"/>
                <a:gd name="T73" fmla="*/ 15 h 16"/>
                <a:gd name="T74" fmla="*/ 15 w 18"/>
                <a:gd name="T7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" h="16">
                  <a:moveTo>
                    <a:pt x="15" y="14"/>
                  </a:moveTo>
                  <a:lnTo>
                    <a:pt x="15" y="15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Freeform 67674">
              <a:extLst>
                <a:ext uri="{FF2B5EF4-FFF2-40B4-BE49-F238E27FC236}">
                  <a16:creationId xmlns:a16="http://schemas.microsoft.com/office/drawing/2014/main" id="{39B6C16C-C428-44AE-6CCA-E1AC9B00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713" y="4924425"/>
              <a:ext cx="23813" cy="30163"/>
            </a:xfrm>
            <a:custGeom>
              <a:avLst/>
              <a:gdLst>
                <a:gd name="T0" fmla="*/ 14 w 15"/>
                <a:gd name="T1" fmla="*/ 16 h 19"/>
                <a:gd name="T2" fmla="*/ 15 w 15"/>
                <a:gd name="T3" fmla="*/ 16 h 19"/>
                <a:gd name="T4" fmla="*/ 14 w 15"/>
                <a:gd name="T5" fmla="*/ 15 h 19"/>
                <a:gd name="T6" fmla="*/ 14 w 15"/>
                <a:gd name="T7" fmla="*/ 14 h 19"/>
                <a:gd name="T8" fmla="*/ 13 w 15"/>
                <a:gd name="T9" fmla="*/ 13 h 19"/>
                <a:gd name="T10" fmla="*/ 13 w 15"/>
                <a:gd name="T11" fmla="*/ 11 h 19"/>
                <a:gd name="T12" fmla="*/ 13 w 15"/>
                <a:gd name="T13" fmla="*/ 9 h 19"/>
                <a:gd name="T14" fmla="*/ 13 w 15"/>
                <a:gd name="T15" fmla="*/ 7 h 19"/>
                <a:gd name="T16" fmla="*/ 13 w 15"/>
                <a:gd name="T17" fmla="*/ 6 h 19"/>
                <a:gd name="T18" fmla="*/ 11 w 15"/>
                <a:gd name="T19" fmla="*/ 6 h 19"/>
                <a:gd name="T20" fmla="*/ 10 w 15"/>
                <a:gd name="T21" fmla="*/ 4 h 19"/>
                <a:gd name="T22" fmla="*/ 11 w 15"/>
                <a:gd name="T23" fmla="*/ 3 h 19"/>
                <a:gd name="T24" fmla="*/ 10 w 15"/>
                <a:gd name="T25" fmla="*/ 2 h 19"/>
                <a:gd name="T26" fmla="*/ 11 w 15"/>
                <a:gd name="T27" fmla="*/ 3 h 19"/>
                <a:gd name="T28" fmla="*/ 12 w 15"/>
                <a:gd name="T29" fmla="*/ 4 h 19"/>
                <a:gd name="T30" fmla="*/ 13 w 15"/>
                <a:gd name="T31" fmla="*/ 5 h 19"/>
                <a:gd name="T32" fmla="*/ 13 w 15"/>
                <a:gd name="T33" fmla="*/ 3 h 19"/>
                <a:gd name="T34" fmla="*/ 13 w 15"/>
                <a:gd name="T35" fmla="*/ 1 h 19"/>
                <a:gd name="T36" fmla="*/ 12 w 15"/>
                <a:gd name="T37" fmla="*/ 0 h 19"/>
                <a:gd name="T38" fmla="*/ 11 w 15"/>
                <a:gd name="T39" fmla="*/ 1 h 19"/>
                <a:gd name="T40" fmla="*/ 9 w 15"/>
                <a:gd name="T41" fmla="*/ 1 h 19"/>
                <a:gd name="T42" fmla="*/ 7 w 15"/>
                <a:gd name="T43" fmla="*/ 1 h 19"/>
                <a:gd name="T44" fmla="*/ 7 w 15"/>
                <a:gd name="T45" fmla="*/ 2 h 19"/>
                <a:gd name="T46" fmla="*/ 6 w 15"/>
                <a:gd name="T47" fmla="*/ 3 h 19"/>
                <a:gd name="T48" fmla="*/ 5 w 15"/>
                <a:gd name="T49" fmla="*/ 4 h 19"/>
                <a:gd name="T50" fmla="*/ 3 w 15"/>
                <a:gd name="T51" fmla="*/ 4 h 19"/>
                <a:gd name="T52" fmla="*/ 2 w 15"/>
                <a:gd name="T53" fmla="*/ 5 h 19"/>
                <a:gd name="T54" fmla="*/ 3 w 15"/>
                <a:gd name="T55" fmla="*/ 6 h 19"/>
                <a:gd name="T56" fmla="*/ 2 w 15"/>
                <a:gd name="T57" fmla="*/ 7 h 19"/>
                <a:gd name="T58" fmla="*/ 1 w 15"/>
                <a:gd name="T59" fmla="*/ 8 h 19"/>
                <a:gd name="T60" fmla="*/ 1 w 15"/>
                <a:gd name="T61" fmla="*/ 9 h 19"/>
                <a:gd name="T62" fmla="*/ 0 w 15"/>
                <a:gd name="T63" fmla="*/ 10 h 19"/>
                <a:gd name="T64" fmla="*/ 1 w 15"/>
                <a:gd name="T65" fmla="*/ 11 h 19"/>
                <a:gd name="T66" fmla="*/ 2 w 15"/>
                <a:gd name="T67" fmla="*/ 10 h 19"/>
                <a:gd name="T68" fmla="*/ 3 w 15"/>
                <a:gd name="T69" fmla="*/ 12 h 19"/>
                <a:gd name="T70" fmla="*/ 4 w 15"/>
                <a:gd name="T71" fmla="*/ 13 h 19"/>
                <a:gd name="T72" fmla="*/ 5 w 15"/>
                <a:gd name="T73" fmla="*/ 12 h 19"/>
                <a:gd name="T74" fmla="*/ 7 w 15"/>
                <a:gd name="T75" fmla="*/ 11 h 19"/>
                <a:gd name="T76" fmla="*/ 8 w 15"/>
                <a:gd name="T77" fmla="*/ 11 h 19"/>
                <a:gd name="T78" fmla="*/ 9 w 15"/>
                <a:gd name="T79" fmla="*/ 12 h 19"/>
                <a:gd name="T80" fmla="*/ 10 w 15"/>
                <a:gd name="T81" fmla="*/ 13 h 19"/>
                <a:gd name="T82" fmla="*/ 11 w 15"/>
                <a:gd name="T83" fmla="*/ 14 h 19"/>
                <a:gd name="T84" fmla="*/ 12 w 15"/>
                <a:gd name="T85" fmla="*/ 14 h 19"/>
                <a:gd name="T86" fmla="*/ 13 w 15"/>
                <a:gd name="T87" fmla="*/ 15 h 19"/>
                <a:gd name="T88" fmla="*/ 13 w 15"/>
                <a:gd name="T89" fmla="*/ 16 h 19"/>
                <a:gd name="T90" fmla="*/ 13 w 15"/>
                <a:gd name="T91" fmla="*/ 18 h 19"/>
                <a:gd name="T92" fmla="*/ 13 w 15"/>
                <a:gd name="T93" fmla="*/ 19 h 19"/>
                <a:gd name="T94" fmla="*/ 13 w 15"/>
                <a:gd name="T9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19">
                  <a:moveTo>
                    <a:pt x="13" y="17"/>
                  </a:moveTo>
                  <a:lnTo>
                    <a:pt x="14" y="16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36216" name="Group 136215">
              <a:extLst>
                <a:ext uri="{FF2B5EF4-FFF2-40B4-BE49-F238E27FC236}">
                  <a16:creationId xmlns:a16="http://schemas.microsoft.com/office/drawing/2014/main" id="{E3BF87B5-FB2A-D3BC-6DC9-C8AAD3165C75}"/>
                </a:ext>
              </a:extLst>
            </p:cNvPr>
            <p:cNvGrpSpPr/>
            <p:nvPr/>
          </p:nvGrpSpPr>
          <p:grpSpPr>
            <a:xfrm>
              <a:off x="1981200" y="1111250"/>
              <a:ext cx="2563813" cy="3487738"/>
              <a:chOff x="1981200" y="1111250"/>
              <a:chExt cx="2563813" cy="3487738"/>
            </a:xfrm>
          </p:grpSpPr>
          <p:sp>
            <p:nvSpPr>
              <p:cNvPr id="136234" name="Freeform 65726">
                <a:extLst>
                  <a:ext uri="{FF2B5EF4-FFF2-40B4-BE49-F238E27FC236}">
                    <a16:creationId xmlns:a16="http://schemas.microsoft.com/office/drawing/2014/main" id="{FDE3A394-E0B6-53A3-DFEF-28537E8211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2363" y="2935288"/>
                <a:ext cx="1068388" cy="415925"/>
              </a:xfrm>
              <a:custGeom>
                <a:avLst/>
                <a:gdLst>
                  <a:gd name="T0" fmla="*/ 222 w 673"/>
                  <a:gd name="T1" fmla="*/ 0 h 262"/>
                  <a:gd name="T2" fmla="*/ 162 w 673"/>
                  <a:gd name="T3" fmla="*/ 44 h 262"/>
                  <a:gd name="T4" fmla="*/ 107 w 673"/>
                  <a:gd name="T5" fmla="*/ 75 h 262"/>
                  <a:gd name="T6" fmla="*/ 42 w 673"/>
                  <a:gd name="T7" fmla="*/ 101 h 262"/>
                  <a:gd name="T8" fmla="*/ 95 w 673"/>
                  <a:gd name="T9" fmla="*/ 153 h 262"/>
                  <a:gd name="T10" fmla="*/ 256 w 673"/>
                  <a:gd name="T11" fmla="*/ 145 h 262"/>
                  <a:gd name="T12" fmla="*/ 464 w 673"/>
                  <a:gd name="T13" fmla="*/ 258 h 262"/>
                  <a:gd name="T14" fmla="*/ 497 w 673"/>
                  <a:gd name="T15" fmla="*/ 250 h 262"/>
                  <a:gd name="T16" fmla="*/ 500 w 673"/>
                  <a:gd name="T17" fmla="*/ 238 h 262"/>
                  <a:gd name="T18" fmla="*/ 505 w 673"/>
                  <a:gd name="T19" fmla="*/ 238 h 262"/>
                  <a:gd name="T20" fmla="*/ 508 w 673"/>
                  <a:gd name="T21" fmla="*/ 228 h 262"/>
                  <a:gd name="T22" fmla="*/ 530 w 673"/>
                  <a:gd name="T23" fmla="*/ 208 h 262"/>
                  <a:gd name="T24" fmla="*/ 540 w 673"/>
                  <a:gd name="T25" fmla="*/ 200 h 262"/>
                  <a:gd name="T26" fmla="*/ 544 w 673"/>
                  <a:gd name="T27" fmla="*/ 193 h 262"/>
                  <a:gd name="T28" fmla="*/ 557 w 673"/>
                  <a:gd name="T29" fmla="*/ 188 h 262"/>
                  <a:gd name="T30" fmla="*/ 563 w 673"/>
                  <a:gd name="T31" fmla="*/ 178 h 262"/>
                  <a:gd name="T32" fmla="*/ 579 w 673"/>
                  <a:gd name="T33" fmla="*/ 180 h 262"/>
                  <a:gd name="T34" fmla="*/ 597 w 673"/>
                  <a:gd name="T35" fmla="*/ 173 h 262"/>
                  <a:gd name="T36" fmla="*/ 603 w 673"/>
                  <a:gd name="T37" fmla="*/ 172 h 262"/>
                  <a:gd name="T38" fmla="*/ 613 w 673"/>
                  <a:gd name="T39" fmla="*/ 174 h 262"/>
                  <a:gd name="T40" fmla="*/ 623 w 673"/>
                  <a:gd name="T41" fmla="*/ 166 h 262"/>
                  <a:gd name="T42" fmla="*/ 625 w 673"/>
                  <a:gd name="T43" fmla="*/ 151 h 262"/>
                  <a:gd name="T44" fmla="*/ 616 w 673"/>
                  <a:gd name="T45" fmla="*/ 158 h 262"/>
                  <a:gd name="T46" fmla="*/ 614 w 673"/>
                  <a:gd name="T47" fmla="*/ 146 h 262"/>
                  <a:gd name="T48" fmla="*/ 611 w 673"/>
                  <a:gd name="T49" fmla="*/ 154 h 262"/>
                  <a:gd name="T50" fmla="*/ 597 w 673"/>
                  <a:gd name="T51" fmla="*/ 158 h 262"/>
                  <a:gd name="T52" fmla="*/ 580 w 673"/>
                  <a:gd name="T53" fmla="*/ 156 h 262"/>
                  <a:gd name="T54" fmla="*/ 578 w 673"/>
                  <a:gd name="T55" fmla="*/ 149 h 262"/>
                  <a:gd name="T56" fmla="*/ 604 w 673"/>
                  <a:gd name="T57" fmla="*/ 145 h 262"/>
                  <a:gd name="T58" fmla="*/ 603 w 673"/>
                  <a:gd name="T59" fmla="*/ 135 h 262"/>
                  <a:gd name="T60" fmla="*/ 610 w 673"/>
                  <a:gd name="T61" fmla="*/ 129 h 262"/>
                  <a:gd name="T62" fmla="*/ 610 w 673"/>
                  <a:gd name="T63" fmla="*/ 126 h 262"/>
                  <a:gd name="T64" fmla="*/ 594 w 673"/>
                  <a:gd name="T65" fmla="*/ 120 h 262"/>
                  <a:gd name="T66" fmla="*/ 581 w 673"/>
                  <a:gd name="T67" fmla="*/ 112 h 262"/>
                  <a:gd name="T68" fmla="*/ 580 w 673"/>
                  <a:gd name="T69" fmla="*/ 109 h 262"/>
                  <a:gd name="T70" fmla="*/ 603 w 673"/>
                  <a:gd name="T71" fmla="*/ 107 h 262"/>
                  <a:gd name="T72" fmla="*/ 610 w 673"/>
                  <a:gd name="T73" fmla="*/ 103 h 262"/>
                  <a:gd name="T74" fmla="*/ 607 w 673"/>
                  <a:gd name="T75" fmla="*/ 109 h 262"/>
                  <a:gd name="T76" fmla="*/ 617 w 673"/>
                  <a:gd name="T77" fmla="*/ 113 h 262"/>
                  <a:gd name="T78" fmla="*/ 627 w 673"/>
                  <a:gd name="T79" fmla="*/ 119 h 262"/>
                  <a:gd name="T80" fmla="*/ 642 w 673"/>
                  <a:gd name="T81" fmla="*/ 119 h 262"/>
                  <a:gd name="T82" fmla="*/ 654 w 673"/>
                  <a:gd name="T83" fmla="*/ 104 h 262"/>
                  <a:gd name="T84" fmla="*/ 664 w 673"/>
                  <a:gd name="T85" fmla="*/ 98 h 262"/>
                  <a:gd name="T86" fmla="*/ 671 w 673"/>
                  <a:gd name="T87" fmla="*/ 77 h 262"/>
                  <a:gd name="T88" fmla="*/ 662 w 673"/>
                  <a:gd name="T89" fmla="*/ 60 h 262"/>
                  <a:gd name="T90" fmla="*/ 659 w 673"/>
                  <a:gd name="T91" fmla="*/ 66 h 262"/>
                  <a:gd name="T92" fmla="*/ 647 w 673"/>
                  <a:gd name="T93" fmla="*/ 89 h 262"/>
                  <a:gd name="T94" fmla="*/ 647 w 673"/>
                  <a:gd name="T95" fmla="*/ 70 h 262"/>
                  <a:gd name="T96" fmla="*/ 636 w 673"/>
                  <a:gd name="T97" fmla="*/ 59 h 262"/>
                  <a:gd name="T98" fmla="*/ 620 w 673"/>
                  <a:gd name="T99" fmla="*/ 61 h 262"/>
                  <a:gd name="T100" fmla="*/ 597 w 673"/>
                  <a:gd name="T101" fmla="*/ 59 h 262"/>
                  <a:gd name="T102" fmla="*/ 596 w 673"/>
                  <a:gd name="T103" fmla="*/ 47 h 262"/>
                  <a:gd name="T104" fmla="*/ 616 w 673"/>
                  <a:gd name="T105" fmla="*/ 50 h 262"/>
                  <a:gd name="T106" fmla="*/ 616 w 673"/>
                  <a:gd name="T107" fmla="*/ 40 h 262"/>
                  <a:gd name="T108" fmla="*/ 632 w 673"/>
                  <a:gd name="T109" fmla="*/ 42 h 262"/>
                  <a:gd name="T110" fmla="*/ 641 w 673"/>
                  <a:gd name="T111" fmla="*/ 44 h 262"/>
                  <a:gd name="T112" fmla="*/ 638 w 673"/>
                  <a:gd name="T113" fmla="*/ 32 h 262"/>
                  <a:gd name="T114" fmla="*/ 653 w 673"/>
                  <a:gd name="T115" fmla="*/ 40 h 262"/>
                  <a:gd name="T116" fmla="*/ 666 w 673"/>
                  <a:gd name="T117" fmla="*/ 46 h 262"/>
                  <a:gd name="T118" fmla="*/ 660 w 673"/>
                  <a:gd name="T119" fmla="*/ 28 h 262"/>
                  <a:gd name="T120" fmla="*/ 655 w 673"/>
                  <a:gd name="T121" fmla="*/ 21 h 262"/>
                  <a:gd name="T122" fmla="*/ 647 w 673"/>
                  <a:gd name="T123" fmla="*/ 8 h 262"/>
                  <a:gd name="T124" fmla="*/ 622 w 673"/>
                  <a:gd name="T125" fmla="*/ 1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3" h="262">
                    <a:moveTo>
                      <a:pt x="626" y="4"/>
                    </a:moveTo>
                    <a:lnTo>
                      <a:pt x="606" y="4"/>
                    </a:lnTo>
                    <a:lnTo>
                      <a:pt x="587" y="4"/>
                    </a:lnTo>
                    <a:lnTo>
                      <a:pt x="579" y="4"/>
                    </a:lnTo>
                    <a:lnTo>
                      <a:pt x="560" y="4"/>
                    </a:lnTo>
                    <a:lnTo>
                      <a:pt x="559" y="4"/>
                    </a:lnTo>
                    <a:lnTo>
                      <a:pt x="556" y="4"/>
                    </a:lnTo>
                    <a:lnTo>
                      <a:pt x="535" y="4"/>
                    </a:lnTo>
                    <a:lnTo>
                      <a:pt x="514" y="4"/>
                    </a:lnTo>
                    <a:lnTo>
                      <a:pt x="483" y="4"/>
                    </a:lnTo>
                    <a:lnTo>
                      <a:pt x="475" y="4"/>
                    </a:lnTo>
                    <a:lnTo>
                      <a:pt x="457" y="5"/>
                    </a:lnTo>
                    <a:lnTo>
                      <a:pt x="454" y="5"/>
                    </a:lnTo>
                    <a:lnTo>
                      <a:pt x="442" y="5"/>
                    </a:lnTo>
                    <a:lnTo>
                      <a:pt x="417" y="5"/>
                    </a:lnTo>
                    <a:lnTo>
                      <a:pt x="396" y="5"/>
                    </a:lnTo>
                    <a:lnTo>
                      <a:pt x="375" y="5"/>
                    </a:lnTo>
                    <a:lnTo>
                      <a:pt x="347" y="5"/>
                    </a:lnTo>
                    <a:lnTo>
                      <a:pt x="328" y="5"/>
                    </a:lnTo>
                    <a:lnTo>
                      <a:pt x="314" y="4"/>
                    </a:lnTo>
                    <a:lnTo>
                      <a:pt x="289" y="3"/>
                    </a:lnTo>
                    <a:lnTo>
                      <a:pt x="282" y="2"/>
                    </a:lnTo>
                    <a:lnTo>
                      <a:pt x="272" y="3"/>
                    </a:lnTo>
                    <a:lnTo>
                      <a:pt x="263" y="2"/>
                    </a:lnTo>
                    <a:lnTo>
                      <a:pt x="259" y="2"/>
                    </a:lnTo>
                    <a:lnTo>
                      <a:pt x="256" y="2"/>
                    </a:lnTo>
                    <a:lnTo>
                      <a:pt x="236" y="1"/>
                    </a:lnTo>
                    <a:lnTo>
                      <a:pt x="230" y="1"/>
                    </a:lnTo>
                    <a:lnTo>
                      <a:pt x="225" y="1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6" y="0"/>
                    </a:lnTo>
                    <a:lnTo>
                      <a:pt x="206" y="2"/>
                    </a:lnTo>
                    <a:lnTo>
                      <a:pt x="204" y="5"/>
                    </a:lnTo>
                    <a:lnTo>
                      <a:pt x="205" y="9"/>
                    </a:lnTo>
                    <a:lnTo>
                      <a:pt x="205" y="12"/>
                    </a:lnTo>
                    <a:lnTo>
                      <a:pt x="203" y="13"/>
                    </a:lnTo>
                    <a:lnTo>
                      <a:pt x="203" y="16"/>
                    </a:lnTo>
                    <a:lnTo>
                      <a:pt x="202" y="17"/>
                    </a:lnTo>
                    <a:lnTo>
                      <a:pt x="202" y="20"/>
                    </a:lnTo>
                    <a:lnTo>
                      <a:pt x="203" y="24"/>
                    </a:lnTo>
                    <a:lnTo>
                      <a:pt x="201" y="24"/>
                    </a:lnTo>
                    <a:lnTo>
                      <a:pt x="200" y="24"/>
                    </a:lnTo>
                    <a:lnTo>
                      <a:pt x="197" y="23"/>
                    </a:lnTo>
                    <a:lnTo>
                      <a:pt x="194" y="24"/>
                    </a:lnTo>
                    <a:lnTo>
                      <a:pt x="192" y="24"/>
                    </a:lnTo>
                    <a:lnTo>
                      <a:pt x="190" y="27"/>
                    </a:lnTo>
                    <a:lnTo>
                      <a:pt x="189" y="28"/>
                    </a:lnTo>
                    <a:lnTo>
                      <a:pt x="185" y="36"/>
                    </a:lnTo>
                    <a:lnTo>
                      <a:pt x="178" y="46"/>
                    </a:lnTo>
                    <a:lnTo>
                      <a:pt x="177" y="45"/>
                    </a:lnTo>
                    <a:lnTo>
                      <a:pt x="177" y="46"/>
                    </a:lnTo>
                    <a:lnTo>
                      <a:pt x="175" y="47"/>
                    </a:lnTo>
                    <a:lnTo>
                      <a:pt x="171" y="47"/>
                    </a:lnTo>
                    <a:lnTo>
                      <a:pt x="170" y="42"/>
                    </a:lnTo>
                    <a:lnTo>
                      <a:pt x="168" y="43"/>
                    </a:lnTo>
                    <a:lnTo>
                      <a:pt x="165" y="42"/>
                    </a:lnTo>
                    <a:lnTo>
                      <a:pt x="163" y="42"/>
                    </a:lnTo>
                    <a:lnTo>
                      <a:pt x="162" y="44"/>
                    </a:lnTo>
                    <a:lnTo>
                      <a:pt x="159" y="45"/>
                    </a:lnTo>
                    <a:lnTo>
                      <a:pt x="159" y="44"/>
                    </a:lnTo>
                    <a:lnTo>
                      <a:pt x="155" y="46"/>
                    </a:lnTo>
                    <a:lnTo>
                      <a:pt x="153" y="46"/>
                    </a:lnTo>
                    <a:lnTo>
                      <a:pt x="149" y="50"/>
                    </a:lnTo>
                    <a:lnTo>
                      <a:pt x="146" y="57"/>
                    </a:lnTo>
                    <a:lnTo>
                      <a:pt x="142" y="60"/>
                    </a:lnTo>
                    <a:lnTo>
                      <a:pt x="138" y="61"/>
                    </a:lnTo>
                    <a:lnTo>
                      <a:pt x="137" y="62"/>
                    </a:lnTo>
                    <a:lnTo>
                      <a:pt x="136" y="61"/>
                    </a:lnTo>
                    <a:lnTo>
                      <a:pt x="134" y="61"/>
                    </a:lnTo>
                    <a:lnTo>
                      <a:pt x="134" y="59"/>
                    </a:lnTo>
                    <a:lnTo>
                      <a:pt x="133" y="58"/>
                    </a:lnTo>
                    <a:lnTo>
                      <a:pt x="134" y="54"/>
                    </a:lnTo>
                    <a:lnTo>
                      <a:pt x="132" y="50"/>
                    </a:lnTo>
                    <a:lnTo>
                      <a:pt x="127" y="53"/>
                    </a:lnTo>
                    <a:lnTo>
                      <a:pt x="123" y="57"/>
                    </a:lnTo>
                    <a:lnTo>
                      <a:pt x="121" y="58"/>
                    </a:lnTo>
                    <a:lnTo>
                      <a:pt x="120" y="59"/>
                    </a:lnTo>
                    <a:lnTo>
                      <a:pt x="120" y="62"/>
                    </a:lnTo>
                    <a:lnTo>
                      <a:pt x="117" y="63"/>
                    </a:lnTo>
                    <a:lnTo>
                      <a:pt x="114" y="62"/>
                    </a:lnTo>
                    <a:lnTo>
                      <a:pt x="112" y="62"/>
                    </a:lnTo>
                    <a:lnTo>
                      <a:pt x="111" y="63"/>
                    </a:lnTo>
                    <a:lnTo>
                      <a:pt x="111" y="63"/>
                    </a:lnTo>
                    <a:lnTo>
                      <a:pt x="110" y="64"/>
                    </a:lnTo>
                    <a:lnTo>
                      <a:pt x="111" y="69"/>
                    </a:lnTo>
                    <a:lnTo>
                      <a:pt x="109" y="70"/>
                    </a:lnTo>
                    <a:lnTo>
                      <a:pt x="110" y="73"/>
                    </a:lnTo>
                    <a:lnTo>
                      <a:pt x="107" y="75"/>
                    </a:lnTo>
                    <a:lnTo>
                      <a:pt x="106" y="77"/>
                    </a:lnTo>
                    <a:lnTo>
                      <a:pt x="103" y="79"/>
                    </a:lnTo>
                    <a:lnTo>
                      <a:pt x="100" y="78"/>
                    </a:lnTo>
                    <a:lnTo>
                      <a:pt x="97" y="77"/>
                    </a:lnTo>
                    <a:lnTo>
                      <a:pt x="94" y="80"/>
                    </a:lnTo>
                    <a:lnTo>
                      <a:pt x="90" y="80"/>
                    </a:lnTo>
                    <a:lnTo>
                      <a:pt x="88" y="83"/>
                    </a:lnTo>
                    <a:lnTo>
                      <a:pt x="87" y="83"/>
                    </a:lnTo>
                    <a:lnTo>
                      <a:pt x="84" y="83"/>
                    </a:lnTo>
                    <a:lnTo>
                      <a:pt x="83" y="84"/>
                    </a:lnTo>
                    <a:lnTo>
                      <a:pt x="83" y="86"/>
                    </a:lnTo>
                    <a:lnTo>
                      <a:pt x="81" y="89"/>
                    </a:lnTo>
                    <a:lnTo>
                      <a:pt x="80" y="90"/>
                    </a:lnTo>
                    <a:lnTo>
                      <a:pt x="79" y="90"/>
                    </a:lnTo>
                    <a:lnTo>
                      <a:pt x="77" y="90"/>
                    </a:lnTo>
                    <a:lnTo>
                      <a:pt x="76" y="90"/>
                    </a:lnTo>
                    <a:lnTo>
                      <a:pt x="74" y="92"/>
                    </a:lnTo>
                    <a:lnTo>
                      <a:pt x="70" y="95"/>
                    </a:lnTo>
                    <a:lnTo>
                      <a:pt x="68" y="95"/>
                    </a:lnTo>
                    <a:lnTo>
                      <a:pt x="66" y="97"/>
                    </a:lnTo>
                    <a:lnTo>
                      <a:pt x="65" y="99"/>
                    </a:lnTo>
                    <a:lnTo>
                      <a:pt x="64" y="100"/>
                    </a:lnTo>
                    <a:lnTo>
                      <a:pt x="58" y="100"/>
                    </a:lnTo>
                    <a:lnTo>
                      <a:pt x="58" y="100"/>
                    </a:lnTo>
                    <a:lnTo>
                      <a:pt x="57" y="98"/>
                    </a:lnTo>
                    <a:lnTo>
                      <a:pt x="54" y="99"/>
                    </a:lnTo>
                    <a:lnTo>
                      <a:pt x="47" y="99"/>
                    </a:lnTo>
                    <a:lnTo>
                      <a:pt x="46" y="100"/>
                    </a:lnTo>
                    <a:lnTo>
                      <a:pt x="43" y="100"/>
                    </a:lnTo>
                    <a:lnTo>
                      <a:pt x="42" y="101"/>
                    </a:lnTo>
                    <a:lnTo>
                      <a:pt x="40" y="102"/>
                    </a:lnTo>
                    <a:lnTo>
                      <a:pt x="38" y="103"/>
                    </a:lnTo>
                    <a:lnTo>
                      <a:pt x="34" y="104"/>
                    </a:lnTo>
                    <a:lnTo>
                      <a:pt x="32" y="105"/>
                    </a:lnTo>
                    <a:lnTo>
                      <a:pt x="31" y="107"/>
                    </a:lnTo>
                    <a:lnTo>
                      <a:pt x="28" y="108"/>
                    </a:lnTo>
                    <a:lnTo>
                      <a:pt x="27" y="110"/>
                    </a:lnTo>
                    <a:lnTo>
                      <a:pt x="25" y="111"/>
                    </a:lnTo>
                    <a:lnTo>
                      <a:pt x="23" y="114"/>
                    </a:lnTo>
                    <a:lnTo>
                      <a:pt x="24" y="117"/>
                    </a:lnTo>
                    <a:lnTo>
                      <a:pt x="21" y="120"/>
                    </a:lnTo>
                    <a:lnTo>
                      <a:pt x="22" y="122"/>
                    </a:lnTo>
                    <a:lnTo>
                      <a:pt x="22" y="123"/>
                    </a:lnTo>
                    <a:lnTo>
                      <a:pt x="23" y="125"/>
                    </a:lnTo>
                    <a:lnTo>
                      <a:pt x="20" y="128"/>
                    </a:lnTo>
                    <a:lnTo>
                      <a:pt x="16" y="129"/>
                    </a:lnTo>
                    <a:lnTo>
                      <a:pt x="9" y="129"/>
                    </a:lnTo>
                    <a:lnTo>
                      <a:pt x="8" y="128"/>
                    </a:lnTo>
                    <a:lnTo>
                      <a:pt x="7" y="128"/>
                    </a:lnTo>
                    <a:lnTo>
                      <a:pt x="5" y="129"/>
                    </a:lnTo>
                    <a:lnTo>
                      <a:pt x="2" y="131"/>
                    </a:lnTo>
                    <a:lnTo>
                      <a:pt x="1" y="142"/>
                    </a:lnTo>
                    <a:lnTo>
                      <a:pt x="0" y="155"/>
                    </a:lnTo>
                    <a:lnTo>
                      <a:pt x="14" y="155"/>
                    </a:lnTo>
                    <a:lnTo>
                      <a:pt x="38" y="155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9" y="154"/>
                    </a:lnTo>
                    <a:lnTo>
                      <a:pt x="78" y="154"/>
                    </a:lnTo>
                    <a:lnTo>
                      <a:pt x="95" y="153"/>
                    </a:lnTo>
                    <a:lnTo>
                      <a:pt x="103" y="150"/>
                    </a:lnTo>
                    <a:lnTo>
                      <a:pt x="120" y="145"/>
                    </a:lnTo>
                    <a:lnTo>
                      <a:pt x="121" y="147"/>
                    </a:lnTo>
                    <a:lnTo>
                      <a:pt x="123" y="147"/>
                    </a:lnTo>
                    <a:lnTo>
                      <a:pt x="127" y="143"/>
                    </a:lnTo>
                    <a:lnTo>
                      <a:pt x="127" y="142"/>
                    </a:lnTo>
                    <a:lnTo>
                      <a:pt x="129" y="143"/>
                    </a:lnTo>
                    <a:lnTo>
                      <a:pt x="134" y="140"/>
                    </a:lnTo>
                    <a:lnTo>
                      <a:pt x="137" y="140"/>
                    </a:lnTo>
                    <a:lnTo>
                      <a:pt x="139" y="138"/>
                    </a:lnTo>
                    <a:lnTo>
                      <a:pt x="143" y="138"/>
                    </a:lnTo>
                    <a:lnTo>
                      <a:pt x="143" y="137"/>
                    </a:lnTo>
                    <a:lnTo>
                      <a:pt x="146" y="136"/>
                    </a:lnTo>
                    <a:lnTo>
                      <a:pt x="148" y="138"/>
                    </a:lnTo>
                    <a:lnTo>
                      <a:pt x="148" y="134"/>
                    </a:lnTo>
                    <a:lnTo>
                      <a:pt x="150" y="132"/>
                    </a:lnTo>
                    <a:lnTo>
                      <a:pt x="152" y="136"/>
                    </a:lnTo>
                    <a:lnTo>
                      <a:pt x="154" y="135"/>
                    </a:lnTo>
                    <a:lnTo>
                      <a:pt x="156" y="135"/>
                    </a:lnTo>
                    <a:lnTo>
                      <a:pt x="160" y="134"/>
                    </a:lnTo>
                    <a:lnTo>
                      <a:pt x="168" y="135"/>
                    </a:lnTo>
                    <a:lnTo>
                      <a:pt x="188" y="135"/>
                    </a:lnTo>
                    <a:lnTo>
                      <a:pt x="203" y="136"/>
                    </a:lnTo>
                    <a:lnTo>
                      <a:pt x="215" y="137"/>
                    </a:lnTo>
                    <a:lnTo>
                      <a:pt x="241" y="138"/>
                    </a:lnTo>
                    <a:lnTo>
                      <a:pt x="251" y="139"/>
                    </a:lnTo>
                    <a:lnTo>
                      <a:pt x="256" y="139"/>
                    </a:lnTo>
                    <a:lnTo>
                      <a:pt x="256" y="141"/>
                    </a:lnTo>
                    <a:lnTo>
                      <a:pt x="257" y="143"/>
                    </a:lnTo>
                    <a:lnTo>
                      <a:pt x="256" y="145"/>
                    </a:lnTo>
                    <a:lnTo>
                      <a:pt x="256" y="148"/>
                    </a:lnTo>
                    <a:lnTo>
                      <a:pt x="256" y="149"/>
                    </a:lnTo>
                    <a:lnTo>
                      <a:pt x="264" y="143"/>
                    </a:lnTo>
                    <a:lnTo>
                      <a:pt x="269" y="149"/>
                    </a:lnTo>
                    <a:lnTo>
                      <a:pt x="277" y="159"/>
                    </a:lnTo>
                    <a:lnTo>
                      <a:pt x="275" y="171"/>
                    </a:lnTo>
                    <a:lnTo>
                      <a:pt x="299" y="171"/>
                    </a:lnTo>
                    <a:lnTo>
                      <a:pt x="306" y="171"/>
                    </a:lnTo>
                    <a:lnTo>
                      <a:pt x="320" y="171"/>
                    </a:lnTo>
                    <a:lnTo>
                      <a:pt x="348" y="172"/>
                    </a:lnTo>
                    <a:lnTo>
                      <a:pt x="355" y="172"/>
                    </a:lnTo>
                    <a:lnTo>
                      <a:pt x="363" y="172"/>
                    </a:lnTo>
                    <a:lnTo>
                      <a:pt x="380" y="189"/>
                    </a:lnTo>
                    <a:lnTo>
                      <a:pt x="388" y="196"/>
                    </a:lnTo>
                    <a:lnTo>
                      <a:pt x="396" y="206"/>
                    </a:lnTo>
                    <a:lnTo>
                      <a:pt x="411" y="220"/>
                    </a:lnTo>
                    <a:lnTo>
                      <a:pt x="426" y="235"/>
                    </a:lnTo>
                    <a:lnTo>
                      <a:pt x="442" y="252"/>
                    </a:lnTo>
                    <a:lnTo>
                      <a:pt x="451" y="262"/>
                    </a:lnTo>
                    <a:lnTo>
                      <a:pt x="452" y="262"/>
                    </a:lnTo>
                    <a:lnTo>
                      <a:pt x="452" y="262"/>
                    </a:lnTo>
                    <a:lnTo>
                      <a:pt x="453" y="262"/>
                    </a:lnTo>
                    <a:lnTo>
                      <a:pt x="454" y="262"/>
                    </a:lnTo>
                    <a:lnTo>
                      <a:pt x="454" y="262"/>
                    </a:lnTo>
                    <a:lnTo>
                      <a:pt x="456" y="261"/>
                    </a:lnTo>
                    <a:lnTo>
                      <a:pt x="456" y="260"/>
                    </a:lnTo>
                    <a:lnTo>
                      <a:pt x="457" y="260"/>
                    </a:lnTo>
                    <a:lnTo>
                      <a:pt x="458" y="260"/>
                    </a:lnTo>
                    <a:lnTo>
                      <a:pt x="457" y="260"/>
                    </a:lnTo>
                    <a:lnTo>
                      <a:pt x="464" y="258"/>
                    </a:lnTo>
                    <a:lnTo>
                      <a:pt x="464" y="257"/>
                    </a:lnTo>
                    <a:lnTo>
                      <a:pt x="465" y="257"/>
                    </a:lnTo>
                    <a:lnTo>
                      <a:pt x="465" y="258"/>
                    </a:lnTo>
                    <a:lnTo>
                      <a:pt x="476" y="257"/>
                    </a:lnTo>
                    <a:lnTo>
                      <a:pt x="477" y="257"/>
                    </a:lnTo>
                    <a:lnTo>
                      <a:pt x="480" y="257"/>
                    </a:lnTo>
                    <a:lnTo>
                      <a:pt x="482" y="257"/>
                    </a:lnTo>
                    <a:lnTo>
                      <a:pt x="482" y="257"/>
                    </a:lnTo>
                    <a:lnTo>
                      <a:pt x="485" y="257"/>
                    </a:lnTo>
                    <a:lnTo>
                      <a:pt x="488" y="258"/>
                    </a:lnTo>
                    <a:lnTo>
                      <a:pt x="492" y="259"/>
                    </a:lnTo>
                    <a:lnTo>
                      <a:pt x="491" y="258"/>
                    </a:lnTo>
                    <a:lnTo>
                      <a:pt x="492" y="258"/>
                    </a:lnTo>
                    <a:lnTo>
                      <a:pt x="492" y="257"/>
                    </a:lnTo>
                    <a:lnTo>
                      <a:pt x="493" y="257"/>
                    </a:lnTo>
                    <a:lnTo>
                      <a:pt x="493" y="256"/>
                    </a:lnTo>
                    <a:lnTo>
                      <a:pt x="494" y="256"/>
                    </a:lnTo>
                    <a:lnTo>
                      <a:pt x="494" y="256"/>
                    </a:lnTo>
                    <a:lnTo>
                      <a:pt x="494" y="255"/>
                    </a:lnTo>
                    <a:lnTo>
                      <a:pt x="495" y="255"/>
                    </a:lnTo>
                    <a:lnTo>
                      <a:pt x="494" y="254"/>
                    </a:lnTo>
                    <a:lnTo>
                      <a:pt x="495" y="254"/>
                    </a:lnTo>
                    <a:lnTo>
                      <a:pt x="495" y="253"/>
                    </a:lnTo>
                    <a:lnTo>
                      <a:pt x="496" y="253"/>
                    </a:lnTo>
                    <a:lnTo>
                      <a:pt x="496" y="252"/>
                    </a:lnTo>
                    <a:lnTo>
                      <a:pt x="497" y="252"/>
                    </a:lnTo>
                    <a:lnTo>
                      <a:pt x="498" y="251"/>
                    </a:lnTo>
                    <a:lnTo>
                      <a:pt x="497" y="251"/>
                    </a:lnTo>
                    <a:lnTo>
                      <a:pt x="498" y="250"/>
                    </a:lnTo>
                    <a:lnTo>
                      <a:pt x="497" y="250"/>
                    </a:lnTo>
                    <a:lnTo>
                      <a:pt x="497" y="249"/>
                    </a:lnTo>
                    <a:lnTo>
                      <a:pt x="498" y="249"/>
                    </a:lnTo>
                    <a:lnTo>
                      <a:pt x="498" y="248"/>
                    </a:lnTo>
                    <a:lnTo>
                      <a:pt x="498" y="248"/>
                    </a:lnTo>
                    <a:lnTo>
                      <a:pt x="498" y="247"/>
                    </a:lnTo>
                    <a:lnTo>
                      <a:pt x="498" y="246"/>
                    </a:lnTo>
                    <a:lnTo>
                      <a:pt x="499" y="245"/>
                    </a:lnTo>
                    <a:lnTo>
                      <a:pt x="499" y="243"/>
                    </a:lnTo>
                    <a:lnTo>
                      <a:pt x="499" y="242"/>
                    </a:lnTo>
                    <a:lnTo>
                      <a:pt x="499" y="241"/>
                    </a:lnTo>
                    <a:lnTo>
                      <a:pt x="498" y="239"/>
                    </a:lnTo>
                    <a:lnTo>
                      <a:pt x="498" y="239"/>
                    </a:lnTo>
                    <a:lnTo>
                      <a:pt x="498" y="238"/>
                    </a:lnTo>
                    <a:lnTo>
                      <a:pt x="498" y="237"/>
                    </a:lnTo>
                    <a:lnTo>
                      <a:pt x="498" y="236"/>
                    </a:lnTo>
                    <a:lnTo>
                      <a:pt x="497" y="235"/>
                    </a:lnTo>
                    <a:lnTo>
                      <a:pt x="497" y="234"/>
                    </a:lnTo>
                    <a:lnTo>
                      <a:pt x="496" y="234"/>
                    </a:lnTo>
                    <a:lnTo>
                      <a:pt x="496" y="233"/>
                    </a:lnTo>
                    <a:lnTo>
                      <a:pt x="497" y="233"/>
                    </a:lnTo>
                    <a:lnTo>
                      <a:pt x="497" y="232"/>
                    </a:lnTo>
                    <a:lnTo>
                      <a:pt x="498" y="232"/>
                    </a:lnTo>
                    <a:lnTo>
                      <a:pt x="498" y="233"/>
                    </a:lnTo>
                    <a:lnTo>
                      <a:pt x="499" y="234"/>
                    </a:lnTo>
                    <a:lnTo>
                      <a:pt x="498" y="234"/>
                    </a:lnTo>
                    <a:lnTo>
                      <a:pt x="499" y="235"/>
                    </a:lnTo>
                    <a:lnTo>
                      <a:pt x="499" y="235"/>
                    </a:lnTo>
                    <a:lnTo>
                      <a:pt x="500" y="236"/>
                    </a:lnTo>
                    <a:lnTo>
                      <a:pt x="500" y="237"/>
                    </a:lnTo>
                    <a:lnTo>
                      <a:pt x="500" y="238"/>
                    </a:lnTo>
                    <a:lnTo>
                      <a:pt x="500" y="239"/>
                    </a:lnTo>
                    <a:lnTo>
                      <a:pt x="500" y="239"/>
                    </a:lnTo>
                    <a:lnTo>
                      <a:pt x="500" y="240"/>
                    </a:lnTo>
                    <a:lnTo>
                      <a:pt x="500" y="241"/>
                    </a:lnTo>
                    <a:lnTo>
                      <a:pt x="500" y="242"/>
                    </a:lnTo>
                    <a:lnTo>
                      <a:pt x="501" y="243"/>
                    </a:lnTo>
                    <a:lnTo>
                      <a:pt x="501" y="244"/>
                    </a:lnTo>
                    <a:lnTo>
                      <a:pt x="501" y="245"/>
                    </a:lnTo>
                    <a:lnTo>
                      <a:pt x="501" y="246"/>
                    </a:lnTo>
                    <a:lnTo>
                      <a:pt x="501" y="247"/>
                    </a:lnTo>
                    <a:lnTo>
                      <a:pt x="501" y="248"/>
                    </a:lnTo>
                    <a:lnTo>
                      <a:pt x="501" y="248"/>
                    </a:lnTo>
                    <a:lnTo>
                      <a:pt x="500" y="248"/>
                    </a:lnTo>
                    <a:lnTo>
                      <a:pt x="500" y="249"/>
                    </a:lnTo>
                    <a:lnTo>
                      <a:pt x="501" y="249"/>
                    </a:lnTo>
                    <a:lnTo>
                      <a:pt x="500" y="250"/>
                    </a:lnTo>
                    <a:lnTo>
                      <a:pt x="500" y="251"/>
                    </a:lnTo>
                    <a:lnTo>
                      <a:pt x="499" y="251"/>
                    </a:lnTo>
                    <a:lnTo>
                      <a:pt x="499" y="252"/>
                    </a:lnTo>
                    <a:lnTo>
                      <a:pt x="500" y="252"/>
                    </a:lnTo>
                    <a:lnTo>
                      <a:pt x="501" y="251"/>
                    </a:lnTo>
                    <a:lnTo>
                      <a:pt x="503" y="244"/>
                    </a:lnTo>
                    <a:lnTo>
                      <a:pt x="504" y="243"/>
                    </a:lnTo>
                    <a:lnTo>
                      <a:pt x="504" y="242"/>
                    </a:lnTo>
                    <a:lnTo>
                      <a:pt x="503" y="242"/>
                    </a:lnTo>
                    <a:lnTo>
                      <a:pt x="503" y="241"/>
                    </a:lnTo>
                    <a:lnTo>
                      <a:pt x="504" y="240"/>
                    </a:lnTo>
                    <a:lnTo>
                      <a:pt x="505" y="240"/>
                    </a:lnTo>
                    <a:lnTo>
                      <a:pt x="505" y="239"/>
                    </a:lnTo>
                    <a:lnTo>
                      <a:pt x="505" y="238"/>
                    </a:lnTo>
                    <a:lnTo>
                      <a:pt x="505" y="238"/>
                    </a:lnTo>
                    <a:lnTo>
                      <a:pt x="505" y="239"/>
                    </a:lnTo>
                    <a:lnTo>
                      <a:pt x="504" y="239"/>
                    </a:lnTo>
                    <a:lnTo>
                      <a:pt x="504" y="239"/>
                    </a:lnTo>
                    <a:lnTo>
                      <a:pt x="505" y="238"/>
                    </a:lnTo>
                    <a:lnTo>
                      <a:pt x="505" y="237"/>
                    </a:lnTo>
                    <a:lnTo>
                      <a:pt x="505" y="236"/>
                    </a:lnTo>
                    <a:lnTo>
                      <a:pt x="505" y="235"/>
                    </a:lnTo>
                    <a:lnTo>
                      <a:pt x="505" y="235"/>
                    </a:lnTo>
                    <a:lnTo>
                      <a:pt x="505" y="237"/>
                    </a:lnTo>
                    <a:lnTo>
                      <a:pt x="505" y="236"/>
                    </a:lnTo>
                    <a:lnTo>
                      <a:pt x="506" y="236"/>
                    </a:lnTo>
                    <a:lnTo>
                      <a:pt x="506" y="235"/>
                    </a:lnTo>
                    <a:lnTo>
                      <a:pt x="507" y="234"/>
                    </a:lnTo>
                    <a:lnTo>
                      <a:pt x="507" y="234"/>
                    </a:lnTo>
                    <a:lnTo>
                      <a:pt x="507" y="233"/>
                    </a:lnTo>
                    <a:lnTo>
                      <a:pt x="508" y="232"/>
                    </a:lnTo>
                    <a:lnTo>
                      <a:pt x="507" y="232"/>
                    </a:lnTo>
                    <a:lnTo>
                      <a:pt x="507" y="232"/>
                    </a:lnTo>
                    <a:lnTo>
                      <a:pt x="507" y="233"/>
                    </a:lnTo>
                    <a:lnTo>
                      <a:pt x="506" y="233"/>
                    </a:lnTo>
                    <a:lnTo>
                      <a:pt x="506" y="232"/>
                    </a:lnTo>
                    <a:lnTo>
                      <a:pt x="506" y="231"/>
                    </a:lnTo>
                    <a:lnTo>
                      <a:pt x="507" y="231"/>
                    </a:lnTo>
                    <a:lnTo>
                      <a:pt x="507" y="230"/>
                    </a:lnTo>
                    <a:lnTo>
                      <a:pt x="507" y="229"/>
                    </a:lnTo>
                    <a:lnTo>
                      <a:pt x="507" y="228"/>
                    </a:lnTo>
                    <a:lnTo>
                      <a:pt x="507" y="228"/>
                    </a:lnTo>
                    <a:lnTo>
                      <a:pt x="507" y="229"/>
                    </a:lnTo>
                    <a:lnTo>
                      <a:pt x="508" y="228"/>
                    </a:lnTo>
                    <a:lnTo>
                      <a:pt x="508" y="227"/>
                    </a:lnTo>
                    <a:lnTo>
                      <a:pt x="509" y="226"/>
                    </a:lnTo>
                    <a:lnTo>
                      <a:pt x="510" y="225"/>
                    </a:lnTo>
                    <a:lnTo>
                      <a:pt x="510" y="224"/>
                    </a:lnTo>
                    <a:lnTo>
                      <a:pt x="511" y="224"/>
                    </a:lnTo>
                    <a:lnTo>
                      <a:pt x="512" y="223"/>
                    </a:lnTo>
                    <a:lnTo>
                      <a:pt x="512" y="222"/>
                    </a:lnTo>
                    <a:lnTo>
                      <a:pt x="513" y="222"/>
                    </a:lnTo>
                    <a:lnTo>
                      <a:pt x="513" y="221"/>
                    </a:lnTo>
                    <a:lnTo>
                      <a:pt x="514" y="221"/>
                    </a:lnTo>
                    <a:lnTo>
                      <a:pt x="514" y="220"/>
                    </a:lnTo>
                    <a:lnTo>
                      <a:pt x="515" y="220"/>
                    </a:lnTo>
                    <a:lnTo>
                      <a:pt x="515" y="219"/>
                    </a:lnTo>
                    <a:lnTo>
                      <a:pt x="516" y="218"/>
                    </a:lnTo>
                    <a:lnTo>
                      <a:pt x="516" y="217"/>
                    </a:lnTo>
                    <a:lnTo>
                      <a:pt x="517" y="217"/>
                    </a:lnTo>
                    <a:lnTo>
                      <a:pt x="517" y="217"/>
                    </a:lnTo>
                    <a:lnTo>
                      <a:pt x="518" y="216"/>
                    </a:lnTo>
                    <a:lnTo>
                      <a:pt x="520" y="215"/>
                    </a:lnTo>
                    <a:lnTo>
                      <a:pt x="520" y="214"/>
                    </a:lnTo>
                    <a:lnTo>
                      <a:pt x="521" y="213"/>
                    </a:lnTo>
                    <a:lnTo>
                      <a:pt x="522" y="213"/>
                    </a:lnTo>
                    <a:lnTo>
                      <a:pt x="523" y="212"/>
                    </a:lnTo>
                    <a:lnTo>
                      <a:pt x="524" y="211"/>
                    </a:lnTo>
                    <a:lnTo>
                      <a:pt x="525" y="210"/>
                    </a:lnTo>
                    <a:lnTo>
                      <a:pt x="526" y="209"/>
                    </a:lnTo>
                    <a:lnTo>
                      <a:pt x="527" y="210"/>
                    </a:lnTo>
                    <a:lnTo>
                      <a:pt x="528" y="209"/>
                    </a:lnTo>
                    <a:lnTo>
                      <a:pt x="529" y="209"/>
                    </a:lnTo>
                    <a:lnTo>
                      <a:pt x="530" y="208"/>
                    </a:lnTo>
                    <a:lnTo>
                      <a:pt x="531" y="208"/>
                    </a:lnTo>
                    <a:lnTo>
                      <a:pt x="532" y="207"/>
                    </a:lnTo>
                    <a:lnTo>
                      <a:pt x="533" y="206"/>
                    </a:lnTo>
                    <a:lnTo>
                      <a:pt x="533" y="206"/>
                    </a:lnTo>
                    <a:lnTo>
                      <a:pt x="533" y="205"/>
                    </a:lnTo>
                    <a:lnTo>
                      <a:pt x="533" y="205"/>
                    </a:lnTo>
                    <a:lnTo>
                      <a:pt x="532" y="205"/>
                    </a:lnTo>
                    <a:lnTo>
                      <a:pt x="532" y="204"/>
                    </a:lnTo>
                    <a:lnTo>
                      <a:pt x="533" y="204"/>
                    </a:lnTo>
                    <a:lnTo>
                      <a:pt x="533" y="203"/>
                    </a:lnTo>
                    <a:lnTo>
                      <a:pt x="533" y="203"/>
                    </a:lnTo>
                    <a:lnTo>
                      <a:pt x="534" y="203"/>
                    </a:lnTo>
                    <a:lnTo>
                      <a:pt x="534" y="202"/>
                    </a:lnTo>
                    <a:lnTo>
                      <a:pt x="535" y="202"/>
                    </a:lnTo>
                    <a:lnTo>
                      <a:pt x="536" y="202"/>
                    </a:lnTo>
                    <a:lnTo>
                      <a:pt x="536" y="201"/>
                    </a:lnTo>
                    <a:lnTo>
                      <a:pt x="537" y="201"/>
                    </a:lnTo>
                    <a:lnTo>
                      <a:pt x="537" y="202"/>
                    </a:lnTo>
                    <a:lnTo>
                      <a:pt x="536" y="202"/>
                    </a:lnTo>
                    <a:lnTo>
                      <a:pt x="535" y="203"/>
                    </a:lnTo>
                    <a:lnTo>
                      <a:pt x="535" y="204"/>
                    </a:lnTo>
                    <a:lnTo>
                      <a:pt x="536" y="204"/>
                    </a:lnTo>
                    <a:lnTo>
                      <a:pt x="536" y="203"/>
                    </a:lnTo>
                    <a:lnTo>
                      <a:pt x="537" y="203"/>
                    </a:lnTo>
                    <a:lnTo>
                      <a:pt x="538" y="202"/>
                    </a:lnTo>
                    <a:lnTo>
                      <a:pt x="539" y="202"/>
                    </a:lnTo>
                    <a:lnTo>
                      <a:pt x="540" y="201"/>
                    </a:lnTo>
                    <a:lnTo>
                      <a:pt x="541" y="201"/>
                    </a:lnTo>
                    <a:lnTo>
                      <a:pt x="541" y="200"/>
                    </a:lnTo>
                    <a:lnTo>
                      <a:pt x="540" y="200"/>
                    </a:lnTo>
                    <a:lnTo>
                      <a:pt x="539" y="200"/>
                    </a:lnTo>
                    <a:lnTo>
                      <a:pt x="539" y="201"/>
                    </a:lnTo>
                    <a:lnTo>
                      <a:pt x="538" y="201"/>
                    </a:lnTo>
                    <a:lnTo>
                      <a:pt x="539" y="200"/>
                    </a:lnTo>
                    <a:lnTo>
                      <a:pt x="540" y="199"/>
                    </a:lnTo>
                    <a:lnTo>
                      <a:pt x="541" y="199"/>
                    </a:lnTo>
                    <a:lnTo>
                      <a:pt x="541" y="200"/>
                    </a:lnTo>
                    <a:lnTo>
                      <a:pt x="542" y="200"/>
                    </a:lnTo>
                    <a:lnTo>
                      <a:pt x="543" y="200"/>
                    </a:lnTo>
                    <a:lnTo>
                      <a:pt x="543" y="199"/>
                    </a:lnTo>
                    <a:lnTo>
                      <a:pt x="544" y="198"/>
                    </a:lnTo>
                    <a:lnTo>
                      <a:pt x="543" y="198"/>
                    </a:lnTo>
                    <a:lnTo>
                      <a:pt x="543" y="197"/>
                    </a:lnTo>
                    <a:lnTo>
                      <a:pt x="542" y="197"/>
                    </a:lnTo>
                    <a:lnTo>
                      <a:pt x="542" y="196"/>
                    </a:lnTo>
                    <a:lnTo>
                      <a:pt x="543" y="197"/>
                    </a:lnTo>
                    <a:lnTo>
                      <a:pt x="543" y="196"/>
                    </a:lnTo>
                    <a:lnTo>
                      <a:pt x="544" y="196"/>
                    </a:lnTo>
                    <a:lnTo>
                      <a:pt x="545" y="196"/>
                    </a:lnTo>
                    <a:lnTo>
                      <a:pt x="545" y="196"/>
                    </a:lnTo>
                    <a:lnTo>
                      <a:pt x="544" y="196"/>
                    </a:lnTo>
                    <a:lnTo>
                      <a:pt x="544" y="195"/>
                    </a:lnTo>
                    <a:lnTo>
                      <a:pt x="543" y="195"/>
                    </a:lnTo>
                    <a:lnTo>
                      <a:pt x="543" y="195"/>
                    </a:lnTo>
                    <a:lnTo>
                      <a:pt x="542" y="195"/>
                    </a:lnTo>
                    <a:lnTo>
                      <a:pt x="542" y="194"/>
                    </a:lnTo>
                    <a:lnTo>
                      <a:pt x="541" y="194"/>
                    </a:lnTo>
                    <a:lnTo>
                      <a:pt x="542" y="193"/>
                    </a:lnTo>
                    <a:lnTo>
                      <a:pt x="543" y="194"/>
                    </a:lnTo>
                    <a:lnTo>
                      <a:pt x="544" y="193"/>
                    </a:lnTo>
                    <a:lnTo>
                      <a:pt x="544" y="194"/>
                    </a:lnTo>
                    <a:lnTo>
                      <a:pt x="545" y="195"/>
                    </a:lnTo>
                    <a:lnTo>
                      <a:pt x="546" y="195"/>
                    </a:lnTo>
                    <a:lnTo>
                      <a:pt x="547" y="195"/>
                    </a:lnTo>
                    <a:lnTo>
                      <a:pt x="547" y="195"/>
                    </a:lnTo>
                    <a:lnTo>
                      <a:pt x="546" y="195"/>
                    </a:lnTo>
                    <a:lnTo>
                      <a:pt x="546" y="196"/>
                    </a:lnTo>
                    <a:lnTo>
                      <a:pt x="547" y="196"/>
                    </a:lnTo>
                    <a:lnTo>
                      <a:pt x="547" y="196"/>
                    </a:lnTo>
                    <a:lnTo>
                      <a:pt x="547" y="196"/>
                    </a:lnTo>
                    <a:lnTo>
                      <a:pt x="548" y="196"/>
                    </a:lnTo>
                    <a:lnTo>
                      <a:pt x="548" y="195"/>
                    </a:lnTo>
                    <a:lnTo>
                      <a:pt x="549" y="195"/>
                    </a:lnTo>
                    <a:lnTo>
                      <a:pt x="549" y="196"/>
                    </a:lnTo>
                    <a:lnTo>
                      <a:pt x="549" y="195"/>
                    </a:lnTo>
                    <a:lnTo>
                      <a:pt x="550" y="195"/>
                    </a:lnTo>
                    <a:lnTo>
                      <a:pt x="550" y="195"/>
                    </a:lnTo>
                    <a:lnTo>
                      <a:pt x="551" y="194"/>
                    </a:lnTo>
                    <a:lnTo>
                      <a:pt x="552" y="193"/>
                    </a:lnTo>
                    <a:lnTo>
                      <a:pt x="553" y="192"/>
                    </a:lnTo>
                    <a:lnTo>
                      <a:pt x="554" y="191"/>
                    </a:lnTo>
                    <a:lnTo>
                      <a:pt x="555" y="190"/>
                    </a:lnTo>
                    <a:lnTo>
                      <a:pt x="556" y="189"/>
                    </a:lnTo>
                    <a:lnTo>
                      <a:pt x="556" y="188"/>
                    </a:lnTo>
                    <a:lnTo>
                      <a:pt x="555" y="188"/>
                    </a:lnTo>
                    <a:lnTo>
                      <a:pt x="555" y="187"/>
                    </a:lnTo>
                    <a:lnTo>
                      <a:pt x="556" y="187"/>
                    </a:lnTo>
                    <a:lnTo>
                      <a:pt x="557" y="187"/>
                    </a:lnTo>
                    <a:lnTo>
                      <a:pt x="556" y="188"/>
                    </a:lnTo>
                    <a:lnTo>
                      <a:pt x="557" y="188"/>
                    </a:lnTo>
                    <a:lnTo>
                      <a:pt x="558" y="188"/>
                    </a:lnTo>
                    <a:lnTo>
                      <a:pt x="558" y="187"/>
                    </a:lnTo>
                    <a:lnTo>
                      <a:pt x="559" y="187"/>
                    </a:lnTo>
                    <a:lnTo>
                      <a:pt x="560" y="186"/>
                    </a:lnTo>
                    <a:lnTo>
                      <a:pt x="560" y="186"/>
                    </a:lnTo>
                    <a:lnTo>
                      <a:pt x="560" y="185"/>
                    </a:lnTo>
                    <a:lnTo>
                      <a:pt x="560" y="185"/>
                    </a:lnTo>
                    <a:lnTo>
                      <a:pt x="560" y="184"/>
                    </a:lnTo>
                    <a:lnTo>
                      <a:pt x="560" y="183"/>
                    </a:lnTo>
                    <a:lnTo>
                      <a:pt x="560" y="184"/>
                    </a:lnTo>
                    <a:lnTo>
                      <a:pt x="560" y="185"/>
                    </a:lnTo>
                    <a:lnTo>
                      <a:pt x="561" y="185"/>
                    </a:lnTo>
                    <a:lnTo>
                      <a:pt x="561" y="184"/>
                    </a:lnTo>
                    <a:lnTo>
                      <a:pt x="562" y="183"/>
                    </a:lnTo>
                    <a:lnTo>
                      <a:pt x="563" y="183"/>
                    </a:lnTo>
                    <a:lnTo>
                      <a:pt x="563" y="182"/>
                    </a:lnTo>
                    <a:lnTo>
                      <a:pt x="563" y="182"/>
                    </a:lnTo>
                    <a:lnTo>
                      <a:pt x="564" y="182"/>
                    </a:lnTo>
                    <a:lnTo>
                      <a:pt x="563" y="181"/>
                    </a:lnTo>
                    <a:lnTo>
                      <a:pt x="563" y="180"/>
                    </a:lnTo>
                    <a:lnTo>
                      <a:pt x="562" y="180"/>
                    </a:lnTo>
                    <a:lnTo>
                      <a:pt x="561" y="179"/>
                    </a:lnTo>
                    <a:lnTo>
                      <a:pt x="562" y="179"/>
                    </a:lnTo>
                    <a:lnTo>
                      <a:pt x="562" y="178"/>
                    </a:lnTo>
                    <a:lnTo>
                      <a:pt x="561" y="177"/>
                    </a:lnTo>
                    <a:lnTo>
                      <a:pt x="562" y="177"/>
                    </a:lnTo>
                    <a:lnTo>
                      <a:pt x="562" y="176"/>
                    </a:lnTo>
                    <a:lnTo>
                      <a:pt x="563" y="176"/>
                    </a:lnTo>
                    <a:lnTo>
                      <a:pt x="563" y="177"/>
                    </a:lnTo>
                    <a:lnTo>
                      <a:pt x="563" y="178"/>
                    </a:lnTo>
                    <a:lnTo>
                      <a:pt x="563" y="179"/>
                    </a:lnTo>
                    <a:lnTo>
                      <a:pt x="564" y="180"/>
                    </a:lnTo>
                    <a:lnTo>
                      <a:pt x="565" y="181"/>
                    </a:lnTo>
                    <a:lnTo>
                      <a:pt x="566" y="180"/>
                    </a:lnTo>
                    <a:lnTo>
                      <a:pt x="566" y="181"/>
                    </a:lnTo>
                    <a:lnTo>
                      <a:pt x="565" y="181"/>
                    </a:lnTo>
                    <a:lnTo>
                      <a:pt x="565" y="182"/>
                    </a:lnTo>
                    <a:lnTo>
                      <a:pt x="565" y="182"/>
                    </a:lnTo>
                    <a:lnTo>
                      <a:pt x="565" y="183"/>
                    </a:lnTo>
                    <a:lnTo>
                      <a:pt x="564" y="183"/>
                    </a:lnTo>
                    <a:lnTo>
                      <a:pt x="565" y="184"/>
                    </a:lnTo>
                    <a:lnTo>
                      <a:pt x="566" y="184"/>
                    </a:lnTo>
                    <a:lnTo>
                      <a:pt x="567" y="184"/>
                    </a:lnTo>
                    <a:lnTo>
                      <a:pt x="568" y="184"/>
                    </a:lnTo>
                    <a:lnTo>
                      <a:pt x="568" y="183"/>
                    </a:lnTo>
                    <a:lnTo>
                      <a:pt x="569" y="183"/>
                    </a:lnTo>
                    <a:lnTo>
                      <a:pt x="570" y="183"/>
                    </a:lnTo>
                    <a:lnTo>
                      <a:pt x="570" y="182"/>
                    </a:lnTo>
                    <a:lnTo>
                      <a:pt x="572" y="182"/>
                    </a:lnTo>
                    <a:lnTo>
                      <a:pt x="572" y="182"/>
                    </a:lnTo>
                    <a:lnTo>
                      <a:pt x="573" y="182"/>
                    </a:lnTo>
                    <a:lnTo>
                      <a:pt x="573" y="182"/>
                    </a:lnTo>
                    <a:lnTo>
                      <a:pt x="573" y="182"/>
                    </a:lnTo>
                    <a:lnTo>
                      <a:pt x="574" y="182"/>
                    </a:lnTo>
                    <a:lnTo>
                      <a:pt x="576" y="181"/>
                    </a:lnTo>
                    <a:lnTo>
                      <a:pt x="576" y="180"/>
                    </a:lnTo>
                    <a:lnTo>
                      <a:pt x="577" y="181"/>
                    </a:lnTo>
                    <a:lnTo>
                      <a:pt x="578" y="181"/>
                    </a:lnTo>
                    <a:lnTo>
                      <a:pt x="578" y="180"/>
                    </a:lnTo>
                    <a:lnTo>
                      <a:pt x="579" y="180"/>
                    </a:lnTo>
                    <a:lnTo>
                      <a:pt x="580" y="180"/>
                    </a:lnTo>
                    <a:lnTo>
                      <a:pt x="581" y="180"/>
                    </a:lnTo>
                    <a:lnTo>
                      <a:pt x="585" y="179"/>
                    </a:lnTo>
                    <a:lnTo>
                      <a:pt x="594" y="180"/>
                    </a:lnTo>
                    <a:lnTo>
                      <a:pt x="594" y="179"/>
                    </a:lnTo>
                    <a:lnTo>
                      <a:pt x="594" y="179"/>
                    </a:lnTo>
                    <a:lnTo>
                      <a:pt x="595" y="179"/>
                    </a:lnTo>
                    <a:lnTo>
                      <a:pt x="595" y="178"/>
                    </a:lnTo>
                    <a:lnTo>
                      <a:pt x="595" y="177"/>
                    </a:lnTo>
                    <a:lnTo>
                      <a:pt x="594" y="177"/>
                    </a:lnTo>
                    <a:lnTo>
                      <a:pt x="594" y="176"/>
                    </a:lnTo>
                    <a:lnTo>
                      <a:pt x="594" y="176"/>
                    </a:lnTo>
                    <a:lnTo>
                      <a:pt x="593" y="176"/>
                    </a:lnTo>
                    <a:lnTo>
                      <a:pt x="593" y="177"/>
                    </a:lnTo>
                    <a:lnTo>
                      <a:pt x="592" y="177"/>
                    </a:lnTo>
                    <a:lnTo>
                      <a:pt x="592" y="178"/>
                    </a:lnTo>
                    <a:lnTo>
                      <a:pt x="591" y="177"/>
                    </a:lnTo>
                    <a:lnTo>
                      <a:pt x="590" y="177"/>
                    </a:lnTo>
                    <a:lnTo>
                      <a:pt x="591" y="176"/>
                    </a:lnTo>
                    <a:lnTo>
                      <a:pt x="592" y="176"/>
                    </a:lnTo>
                    <a:lnTo>
                      <a:pt x="592" y="175"/>
                    </a:lnTo>
                    <a:lnTo>
                      <a:pt x="593" y="175"/>
                    </a:lnTo>
                    <a:lnTo>
                      <a:pt x="593" y="174"/>
                    </a:lnTo>
                    <a:lnTo>
                      <a:pt x="594" y="174"/>
                    </a:lnTo>
                    <a:lnTo>
                      <a:pt x="594" y="173"/>
                    </a:lnTo>
                    <a:lnTo>
                      <a:pt x="594" y="173"/>
                    </a:lnTo>
                    <a:lnTo>
                      <a:pt x="594" y="174"/>
                    </a:lnTo>
                    <a:lnTo>
                      <a:pt x="595" y="174"/>
                    </a:lnTo>
                    <a:lnTo>
                      <a:pt x="596" y="174"/>
                    </a:lnTo>
                    <a:lnTo>
                      <a:pt x="597" y="173"/>
                    </a:lnTo>
                    <a:lnTo>
                      <a:pt x="597" y="174"/>
                    </a:lnTo>
                    <a:lnTo>
                      <a:pt x="598" y="175"/>
                    </a:lnTo>
                    <a:lnTo>
                      <a:pt x="598" y="176"/>
                    </a:lnTo>
                    <a:lnTo>
                      <a:pt x="599" y="176"/>
                    </a:lnTo>
                    <a:lnTo>
                      <a:pt x="599" y="177"/>
                    </a:lnTo>
                    <a:lnTo>
                      <a:pt x="599" y="178"/>
                    </a:lnTo>
                    <a:lnTo>
                      <a:pt x="598" y="179"/>
                    </a:lnTo>
                    <a:lnTo>
                      <a:pt x="599" y="180"/>
                    </a:lnTo>
                    <a:lnTo>
                      <a:pt x="598" y="180"/>
                    </a:lnTo>
                    <a:lnTo>
                      <a:pt x="598" y="181"/>
                    </a:lnTo>
                    <a:lnTo>
                      <a:pt x="599" y="181"/>
                    </a:lnTo>
                    <a:lnTo>
                      <a:pt x="599" y="181"/>
                    </a:lnTo>
                    <a:lnTo>
                      <a:pt x="600" y="181"/>
                    </a:lnTo>
                    <a:lnTo>
                      <a:pt x="601" y="181"/>
                    </a:lnTo>
                    <a:lnTo>
                      <a:pt x="601" y="182"/>
                    </a:lnTo>
                    <a:lnTo>
                      <a:pt x="602" y="182"/>
                    </a:lnTo>
                    <a:lnTo>
                      <a:pt x="601" y="180"/>
                    </a:lnTo>
                    <a:lnTo>
                      <a:pt x="601" y="179"/>
                    </a:lnTo>
                    <a:lnTo>
                      <a:pt x="601" y="178"/>
                    </a:lnTo>
                    <a:lnTo>
                      <a:pt x="602" y="177"/>
                    </a:lnTo>
                    <a:lnTo>
                      <a:pt x="602" y="176"/>
                    </a:lnTo>
                    <a:lnTo>
                      <a:pt x="601" y="176"/>
                    </a:lnTo>
                    <a:lnTo>
                      <a:pt x="602" y="175"/>
                    </a:lnTo>
                    <a:lnTo>
                      <a:pt x="602" y="174"/>
                    </a:lnTo>
                    <a:lnTo>
                      <a:pt x="602" y="173"/>
                    </a:lnTo>
                    <a:lnTo>
                      <a:pt x="602" y="172"/>
                    </a:lnTo>
                    <a:lnTo>
                      <a:pt x="601" y="172"/>
                    </a:lnTo>
                    <a:lnTo>
                      <a:pt x="601" y="172"/>
                    </a:lnTo>
                    <a:lnTo>
                      <a:pt x="602" y="172"/>
                    </a:lnTo>
                    <a:lnTo>
                      <a:pt x="603" y="172"/>
                    </a:lnTo>
                    <a:lnTo>
                      <a:pt x="603" y="173"/>
                    </a:lnTo>
                    <a:lnTo>
                      <a:pt x="603" y="174"/>
                    </a:lnTo>
                    <a:lnTo>
                      <a:pt x="604" y="175"/>
                    </a:lnTo>
                    <a:lnTo>
                      <a:pt x="605" y="175"/>
                    </a:lnTo>
                    <a:lnTo>
                      <a:pt x="605" y="174"/>
                    </a:lnTo>
                    <a:lnTo>
                      <a:pt x="606" y="173"/>
                    </a:lnTo>
                    <a:lnTo>
                      <a:pt x="606" y="174"/>
                    </a:lnTo>
                    <a:lnTo>
                      <a:pt x="606" y="175"/>
                    </a:lnTo>
                    <a:lnTo>
                      <a:pt x="605" y="175"/>
                    </a:lnTo>
                    <a:lnTo>
                      <a:pt x="605" y="176"/>
                    </a:lnTo>
                    <a:lnTo>
                      <a:pt x="606" y="178"/>
                    </a:lnTo>
                    <a:lnTo>
                      <a:pt x="606" y="180"/>
                    </a:lnTo>
                    <a:lnTo>
                      <a:pt x="607" y="180"/>
                    </a:lnTo>
                    <a:lnTo>
                      <a:pt x="610" y="180"/>
                    </a:lnTo>
                    <a:lnTo>
                      <a:pt x="611" y="180"/>
                    </a:lnTo>
                    <a:lnTo>
                      <a:pt x="611" y="179"/>
                    </a:lnTo>
                    <a:lnTo>
                      <a:pt x="611" y="178"/>
                    </a:lnTo>
                    <a:lnTo>
                      <a:pt x="611" y="177"/>
                    </a:lnTo>
                    <a:lnTo>
                      <a:pt x="611" y="176"/>
                    </a:lnTo>
                    <a:lnTo>
                      <a:pt x="612" y="176"/>
                    </a:lnTo>
                    <a:lnTo>
                      <a:pt x="612" y="175"/>
                    </a:lnTo>
                    <a:lnTo>
                      <a:pt x="612" y="174"/>
                    </a:lnTo>
                    <a:lnTo>
                      <a:pt x="611" y="173"/>
                    </a:lnTo>
                    <a:lnTo>
                      <a:pt x="612" y="173"/>
                    </a:lnTo>
                    <a:lnTo>
                      <a:pt x="613" y="173"/>
                    </a:lnTo>
                    <a:lnTo>
                      <a:pt x="613" y="172"/>
                    </a:lnTo>
                    <a:lnTo>
                      <a:pt x="613" y="172"/>
                    </a:lnTo>
                    <a:lnTo>
                      <a:pt x="613" y="173"/>
                    </a:lnTo>
                    <a:lnTo>
                      <a:pt x="613" y="173"/>
                    </a:lnTo>
                    <a:lnTo>
                      <a:pt x="613" y="174"/>
                    </a:lnTo>
                    <a:lnTo>
                      <a:pt x="613" y="175"/>
                    </a:lnTo>
                    <a:lnTo>
                      <a:pt x="613" y="176"/>
                    </a:lnTo>
                    <a:lnTo>
                      <a:pt x="613" y="176"/>
                    </a:lnTo>
                    <a:lnTo>
                      <a:pt x="613" y="175"/>
                    </a:lnTo>
                    <a:lnTo>
                      <a:pt x="614" y="174"/>
                    </a:lnTo>
                    <a:lnTo>
                      <a:pt x="615" y="172"/>
                    </a:lnTo>
                    <a:lnTo>
                      <a:pt x="615" y="172"/>
                    </a:lnTo>
                    <a:lnTo>
                      <a:pt x="615" y="171"/>
                    </a:lnTo>
                    <a:lnTo>
                      <a:pt x="616" y="171"/>
                    </a:lnTo>
                    <a:lnTo>
                      <a:pt x="616" y="170"/>
                    </a:lnTo>
                    <a:lnTo>
                      <a:pt x="616" y="169"/>
                    </a:lnTo>
                    <a:lnTo>
                      <a:pt x="617" y="169"/>
                    </a:lnTo>
                    <a:lnTo>
                      <a:pt x="617" y="169"/>
                    </a:lnTo>
                    <a:lnTo>
                      <a:pt x="618" y="169"/>
                    </a:lnTo>
                    <a:lnTo>
                      <a:pt x="618" y="168"/>
                    </a:lnTo>
                    <a:lnTo>
                      <a:pt x="618" y="167"/>
                    </a:lnTo>
                    <a:lnTo>
                      <a:pt x="618" y="166"/>
                    </a:lnTo>
                    <a:lnTo>
                      <a:pt x="618" y="165"/>
                    </a:lnTo>
                    <a:lnTo>
                      <a:pt x="618" y="164"/>
                    </a:lnTo>
                    <a:lnTo>
                      <a:pt x="619" y="164"/>
                    </a:lnTo>
                    <a:lnTo>
                      <a:pt x="619" y="165"/>
                    </a:lnTo>
                    <a:lnTo>
                      <a:pt x="619" y="166"/>
                    </a:lnTo>
                    <a:lnTo>
                      <a:pt x="619" y="167"/>
                    </a:lnTo>
                    <a:lnTo>
                      <a:pt x="620" y="168"/>
                    </a:lnTo>
                    <a:lnTo>
                      <a:pt x="620" y="167"/>
                    </a:lnTo>
                    <a:lnTo>
                      <a:pt x="621" y="167"/>
                    </a:lnTo>
                    <a:lnTo>
                      <a:pt x="620" y="166"/>
                    </a:lnTo>
                    <a:lnTo>
                      <a:pt x="621" y="166"/>
                    </a:lnTo>
                    <a:lnTo>
                      <a:pt x="622" y="166"/>
                    </a:lnTo>
                    <a:lnTo>
                      <a:pt x="623" y="166"/>
                    </a:lnTo>
                    <a:lnTo>
                      <a:pt x="624" y="165"/>
                    </a:lnTo>
                    <a:lnTo>
                      <a:pt x="626" y="162"/>
                    </a:lnTo>
                    <a:lnTo>
                      <a:pt x="625" y="162"/>
                    </a:lnTo>
                    <a:lnTo>
                      <a:pt x="624" y="162"/>
                    </a:lnTo>
                    <a:lnTo>
                      <a:pt x="624" y="161"/>
                    </a:lnTo>
                    <a:lnTo>
                      <a:pt x="624" y="160"/>
                    </a:lnTo>
                    <a:lnTo>
                      <a:pt x="624" y="159"/>
                    </a:lnTo>
                    <a:lnTo>
                      <a:pt x="625" y="159"/>
                    </a:lnTo>
                    <a:lnTo>
                      <a:pt x="626" y="160"/>
                    </a:lnTo>
                    <a:lnTo>
                      <a:pt x="627" y="159"/>
                    </a:lnTo>
                    <a:lnTo>
                      <a:pt x="628" y="159"/>
                    </a:lnTo>
                    <a:lnTo>
                      <a:pt x="628" y="158"/>
                    </a:lnTo>
                    <a:lnTo>
                      <a:pt x="627" y="158"/>
                    </a:lnTo>
                    <a:lnTo>
                      <a:pt x="627" y="157"/>
                    </a:lnTo>
                    <a:lnTo>
                      <a:pt x="628" y="158"/>
                    </a:lnTo>
                    <a:lnTo>
                      <a:pt x="629" y="158"/>
                    </a:lnTo>
                    <a:lnTo>
                      <a:pt x="629" y="157"/>
                    </a:lnTo>
                    <a:lnTo>
                      <a:pt x="629" y="156"/>
                    </a:lnTo>
                    <a:lnTo>
                      <a:pt x="628" y="156"/>
                    </a:lnTo>
                    <a:lnTo>
                      <a:pt x="627" y="156"/>
                    </a:lnTo>
                    <a:lnTo>
                      <a:pt x="627" y="155"/>
                    </a:lnTo>
                    <a:lnTo>
                      <a:pt x="626" y="154"/>
                    </a:lnTo>
                    <a:lnTo>
                      <a:pt x="628" y="154"/>
                    </a:lnTo>
                    <a:lnTo>
                      <a:pt x="629" y="154"/>
                    </a:lnTo>
                    <a:lnTo>
                      <a:pt x="629" y="153"/>
                    </a:lnTo>
                    <a:lnTo>
                      <a:pt x="630" y="153"/>
                    </a:lnTo>
                    <a:lnTo>
                      <a:pt x="627" y="152"/>
                    </a:lnTo>
                    <a:lnTo>
                      <a:pt x="624" y="150"/>
                    </a:lnTo>
                    <a:lnTo>
                      <a:pt x="624" y="151"/>
                    </a:lnTo>
                    <a:lnTo>
                      <a:pt x="625" y="151"/>
                    </a:lnTo>
                    <a:lnTo>
                      <a:pt x="625" y="152"/>
                    </a:lnTo>
                    <a:lnTo>
                      <a:pt x="624" y="152"/>
                    </a:lnTo>
                    <a:lnTo>
                      <a:pt x="624" y="151"/>
                    </a:lnTo>
                    <a:lnTo>
                      <a:pt x="623" y="151"/>
                    </a:lnTo>
                    <a:lnTo>
                      <a:pt x="624" y="154"/>
                    </a:lnTo>
                    <a:lnTo>
                      <a:pt x="626" y="156"/>
                    </a:lnTo>
                    <a:lnTo>
                      <a:pt x="626" y="156"/>
                    </a:lnTo>
                    <a:lnTo>
                      <a:pt x="626" y="157"/>
                    </a:lnTo>
                    <a:lnTo>
                      <a:pt x="625" y="156"/>
                    </a:lnTo>
                    <a:lnTo>
                      <a:pt x="624" y="156"/>
                    </a:lnTo>
                    <a:lnTo>
                      <a:pt x="624" y="156"/>
                    </a:lnTo>
                    <a:lnTo>
                      <a:pt x="623" y="156"/>
                    </a:lnTo>
                    <a:lnTo>
                      <a:pt x="622" y="156"/>
                    </a:lnTo>
                    <a:lnTo>
                      <a:pt x="622" y="156"/>
                    </a:lnTo>
                    <a:lnTo>
                      <a:pt x="621" y="156"/>
                    </a:lnTo>
                    <a:lnTo>
                      <a:pt x="621" y="156"/>
                    </a:lnTo>
                    <a:lnTo>
                      <a:pt x="621" y="157"/>
                    </a:lnTo>
                    <a:lnTo>
                      <a:pt x="620" y="157"/>
                    </a:lnTo>
                    <a:lnTo>
                      <a:pt x="620" y="158"/>
                    </a:lnTo>
                    <a:lnTo>
                      <a:pt x="620" y="159"/>
                    </a:lnTo>
                    <a:lnTo>
                      <a:pt x="619" y="159"/>
                    </a:lnTo>
                    <a:lnTo>
                      <a:pt x="619" y="158"/>
                    </a:lnTo>
                    <a:lnTo>
                      <a:pt x="619" y="157"/>
                    </a:lnTo>
                    <a:lnTo>
                      <a:pt x="619" y="156"/>
                    </a:lnTo>
                    <a:lnTo>
                      <a:pt x="618" y="156"/>
                    </a:lnTo>
                    <a:lnTo>
                      <a:pt x="618" y="157"/>
                    </a:lnTo>
                    <a:lnTo>
                      <a:pt x="617" y="157"/>
                    </a:lnTo>
                    <a:lnTo>
                      <a:pt x="617" y="158"/>
                    </a:lnTo>
                    <a:lnTo>
                      <a:pt x="616" y="158"/>
                    </a:lnTo>
                    <a:lnTo>
                      <a:pt x="616" y="158"/>
                    </a:lnTo>
                    <a:lnTo>
                      <a:pt x="616" y="159"/>
                    </a:lnTo>
                    <a:lnTo>
                      <a:pt x="616" y="160"/>
                    </a:lnTo>
                    <a:lnTo>
                      <a:pt x="615" y="159"/>
                    </a:lnTo>
                    <a:lnTo>
                      <a:pt x="614" y="159"/>
                    </a:lnTo>
                    <a:lnTo>
                      <a:pt x="614" y="158"/>
                    </a:lnTo>
                    <a:lnTo>
                      <a:pt x="615" y="158"/>
                    </a:lnTo>
                    <a:lnTo>
                      <a:pt x="615" y="157"/>
                    </a:lnTo>
                    <a:lnTo>
                      <a:pt x="614" y="157"/>
                    </a:lnTo>
                    <a:lnTo>
                      <a:pt x="614" y="156"/>
                    </a:lnTo>
                    <a:lnTo>
                      <a:pt x="615" y="156"/>
                    </a:lnTo>
                    <a:lnTo>
                      <a:pt x="616" y="156"/>
                    </a:lnTo>
                    <a:lnTo>
                      <a:pt x="616" y="156"/>
                    </a:lnTo>
                    <a:lnTo>
                      <a:pt x="616" y="156"/>
                    </a:lnTo>
                    <a:lnTo>
                      <a:pt x="617" y="156"/>
                    </a:lnTo>
                    <a:lnTo>
                      <a:pt x="617" y="155"/>
                    </a:lnTo>
                    <a:lnTo>
                      <a:pt x="617" y="154"/>
                    </a:lnTo>
                    <a:lnTo>
                      <a:pt x="616" y="153"/>
                    </a:lnTo>
                    <a:lnTo>
                      <a:pt x="616" y="154"/>
                    </a:lnTo>
                    <a:lnTo>
                      <a:pt x="616" y="153"/>
                    </a:lnTo>
                    <a:lnTo>
                      <a:pt x="616" y="152"/>
                    </a:lnTo>
                    <a:lnTo>
                      <a:pt x="616" y="151"/>
                    </a:lnTo>
                    <a:lnTo>
                      <a:pt x="616" y="151"/>
                    </a:lnTo>
                    <a:lnTo>
                      <a:pt x="616" y="150"/>
                    </a:lnTo>
                    <a:lnTo>
                      <a:pt x="616" y="150"/>
                    </a:lnTo>
                    <a:lnTo>
                      <a:pt x="616" y="149"/>
                    </a:lnTo>
                    <a:lnTo>
                      <a:pt x="616" y="148"/>
                    </a:lnTo>
                    <a:lnTo>
                      <a:pt x="616" y="148"/>
                    </a:lnTo>
                    <a:lnTo>
                      <a:pt x="615" y="148"/>
                    </a:lnTo>
                    <a:lnTo>
                      <a:pt x="615" y="147"/>
                    </a:lnTo>
                    <a:lnTo>
                      <a:pt x="614" y="146"/>
                    </a:lnTo>
                    <a:lnTo>
                      <a:pt x="614" y="148"/>
                    </a:lnTo>
                    <a:lnTo>
                      <a:pt x="614" y="149"/>
                    </a:lnTo>
                    <a:lnTo>
                      <a:pt x="614" y="150"/>
                    </a:lnTo>
                    <a:lnTo>
                      <a:pt x="615" y="150"/>
                    </a:lnTo>
                    <a:lnTo>
                      <a:pt x="615" y="150"/>
                    </a:lnTo>
                    <a:lnTo>
                      <a:pt x="614" y="151"/>
                    </a:lnTo>
                    <a:lnTo>
                      <a:pt x="614" y="150"/>
                    </a:lnTo>
                    <a:lnTo>
                      <a:pt x="614" y="150"/>
                    </a:lnTo>
                    <a:lnTo>
                      <a:pt x="613" y="150"/>
                    </a:lnTo>
                    <a:lnTo>
                      <a:pt x="613" y="150"/>
                    </a:lnTo>
                    <a:lnTo>
                      <a:pt x="613" y="150"/>
                    </a:lnTo>
                    <a:lnTo>
                      <a:pt x="613" y="151"/>
                    </a:lnTo>
                    <a:lnTo>
                      <a:pt x="613" y="151"/>
                    </a:lnTo>
                    <a:lnTo>
                      <a:pt x="613" y="152"/>
                    </a:lnTo>
                    <a:lnTo>
                      <a:pt x="613" y="152"/>
                    </a:lnTo>
                    <a:lnTo>
                      <a:pt x="612" y="153"/>
                    </a:lnTo>
                    <a:lnTo>
                      <a:pt x="613" y="153"/>
                    </a:lnTo>
                    <a:lnTo>
                      <a:pt x="613" y="154"/>
                    </a:lnTo>
                    <a:lnTo>
                      <a:pt x="613" y="154"/>
                    </a:lnTo>
                    <a:lnTo>
                      <a:pt x="613" y="155"/>
                    </a:lnTo>
                    <a:lnTo>
                      <a:pt x="613" y="155"/>
                    </a:lnTo>
                    <a:lnTo>
                      <a:pt x="613" y="156"/>
                    </a:lnTo>
                    <a:lnTo>
                      <a:pt x="613" y="156"/>
                    </a:lnTo>
                    <a:lnTo>
                      <a:pt x="613" y="157"/>
                    </a:lnTo>
                    <a:lnTo>
                      <a:pt x="612" y="156"/>
                    </a:lnTo>
                    <a:lnTo>
                      <a:pt x="613" y="156"/>
                    </a:lnTo>
                    <a:lnTo>
                      <a:pt x="613" y="155"/>
                    </a:lnTo>
                    <a:lnTo>
                      <a:pt x="612" y="155"/>
                    </a:lnTo>
                    <a:lnTo>
                      <a:pt x="612" y="154"/>
                    </a:lnTo>
                    <a:lnTo>
                      <a:pt x="611" y="154"/>
                    </a:lnTo>
                    <a:lnTo>
                      <a:pt x="611" y="153"/>
                    </a:lnTo>
                    <a:lnTo>
                      <a:pt x="610" y="153"/>
                    </a:lnTo>
                    <a:lnTo>
                      <a:pt x="609" y="153"/>
                    </a:lnTo>
                    <a:lnTo>
                      <a:pt x="607" y="153"/>
                    </a:lnTo>
                    <a:lnTo>
                      <a:pt x="606" y="154"/>
                    </a:lnTo>
                    <a:lnTo>
                      <a:pt x="605" y="154"/>
                    </a:lnTo>
                    <a:lnTo>
                      <a:pt x="605" y="155"/>
                    </a:lnTo>
                    <a:lnTo>
                      <a:pt x="605" y="156"/>
                    </a:lnTo>
                    <a:lnTo>
                      <a:pt x="605" y="156"/>
                    </a:lnTo>
                    <a:lnTo>
                      <a:pt x="606" y="156"/>
                    </a:lnTo>
                    <a:lnTo>
                      <a:pt x="605" y="157"/>
                    </a:lnTo>
                    <a:lnTo>
                      <a:pt x="604" y="156"/>
                    </a:lnTo>
                    <a:lnTo>
                      <a:pt x="604" y="156"/>
                    </a:lnTo>
                    <a:lnTo>
                      <a:pt x="604" y="155"/>
                    </a:lnTo>
                    <a:lnTo>
                      <a:pt x="603" y="155"/>
                    </a:lnTo>
                    <a:lnTo>
                      <a:pt x="601" y="155"/>
                    </a:lnTo>
                    <a:lnTo>
                      <a:pt x="600" y="155"/>
                    </a:lnTo>
                    <a:lnTo>
                      <a:pt x="599" y="155"/>
                    </a:lnTo>
                    <a:lnTo>
                      <a:pt x="599" y="155"/>
                    </a:lnTo>
                    <a:lnTo>
                      <a:pt x="599" y="156"/>
                    </a:lnTo>
                    <a:lnTo>
                      <a:pt x="598" y="156"/>
                    </a:lnTo>
                    <a:lnTo>
                      <a:pt x="598" y="156"/>
                    </a:lnTo>
                    <a:lnTo>
                      <a:pt x="598" y="157"/>
                    </a:lnTo>
                    <a:lnTo>
                      <a:pt x="599" y="157"/>
                    </a:lnTo>
                    <a:lnTo>
                      <a:pt x="599" y="158"/>
                    </a:lnTo>
                    <a:lnTo>
                      <a:pt x="599" y="159"/>
                    </a:lnTo>
                    <a:lnTo>
                      <a:pt x="599" y="159"/>
                    </a:lnTo>
                    <a:lnTo>
                      <a:pt x="599" y="158"/>
                    </a:lnTo>
                    <a:lnTo>
                      <a:pt x="598" y="158"/>
                    </a:lnTo>
                    <a:lnTo>
                      <a:pt x="597" y="158"/>
                    </a:lnTo>
                    <a:lnTo>
                      <a:pt x="597" y="157"/>
                    </a:lnTo>
                    <a:lnTo>
                      <a:pt x="596" y="157"/>
                    </a:lnTo>
                    <a:lnTo>
                      <a:pt x="595" y="157"/>
                    </a:lnTo>
                    <a:lnTo>
                      <a:pt x="594" y="158"/>
                    </a:lnTo>
                    <a:lnTo>
                      <a:pt x="594" y="159"/>
                    </a:lnTo>
                    <a:lnTo>
                      <a:pt x="594" y="160"/>
                    </a:lnTo>
                    <a:lnTo>
                      <a:pt x="592" y="161"/>
                    </a:lnTo>
                    <a:lnTo>
                      <a:pt x="592" y="162"/>
                    </a:lnTo>
                    <a:lnTo>
                      <a:pt x="591" y="162"/>
                    </a:lnTo>
                    <a:lnTo>
                      <a:pt x="591" y="163"/>
                    </a:lnTo>
                    <a:lnTo>
                      <a:pt x="590" y="163"/>
                    </a:lnTo>
                    <a:lnTo>
                      <a:pt x="591" y="162"/>
                    </a:lnTo>
                    <a:lnTo>
                      <a:pt x="591" y="161"/>
                    </a:lnTo>
                    <a:lnTo>
                      <a:pt x="590" y="161"/>
                    </a:lnTo>
                    <a:lnTo>
                      <a:pt x="589" y="160"/>
                    </a:lnTo>
                    <a:lnTo>
                      <a:pt x="588" y="160"/>
                    </a:lnTo>
                    <a:lnTo>
                      <a:pt x="588" y="159"/>
                    </a:lnTo>
                    <a:lnTo>
                      <a:pt x="587" y="159"/>
                    </a:lnTo>
                    <a:lnTo>
                      <a:pt x="585" y="159"/>
                    </a:lnTo>
                    <a:lnTo>
                      <a:pt x="584" y="159"/>
                    </a:lnTo>
                    <a:lnTo>
                      <a:pt x="585" y="160"/>
                    </a:lnTo>
                    <a:lnTo>
                      <a:pt x="584" y="160"/>
                    </a:lnTo>
                    <a:lnTo>
                      <a:pt x="584" y="159"/>
                    </a:lnTo>
                    <a:lnTo>
                      <a:pt x="583" y="158"/>
                    </a:lnTo>
                    <a:lnTo>
                      <a:pt x="582" y="158"/>
                    </a:lnTo>
                    <a:lnTo>
                      <a:pt x="581" y="158"/>
                    </a:lnTo>
                    <a:lnTo>
                      <a:pt x="580" y="158"/>
                    </a:lnTo>
                    <a:lnTo>
                      <a:pt x="581" y="157"/>
                    </a:lnTo>
                    <a:lnTo>
                      <a:pt x="580" y="157"/>
                    </a:lnTo>
                    <a:lnTo>
                      <a:pt x="580" y="156"/>
                    </a:lnTo>
                    <a:lnTo>
                      <a:pt x="579" y="156"/>
                    </a:lnTo>
                    <a:lnTo>
                      <a:pt x="578" y="156"/>
                    </a:lnTo>
                    <a:lnTo>
                      <a:pt x="578" y="156"/>
                    </a:lnTo>
                    <a:lnTo>
                      <a:pt x="577" y="156"/>
                    </a:lnTo>
                    <a:lnTo>
                      <a:pt x="574" y="154"/>
                    </a:lnTo>
                    <a:lnTo>
                      <a:pt x="574" y="153"/>
                    </a:lnTo>
                    <a:lnTo>
                      <a:pt x="573" y="153"/>
                    </a:lnTo>
                    <a:lnTo>
                      <a:pt x="573" y="152"/>
                    </a:lnTo>
                    <a:lnTo>
                      <a:pt x="573" y="151"/>
                    </a:lnTo>
                    <a:lnTo>
                      <a:pt x="573" y="150"/>
                    </a:lnTo>
                    <a:lnTo>
                      <a:pt x="573" y="150"/>
                    </a:lnTo>
                    <a:lnTo>
                      <a:pt x="573" y="149"/>
                    </a:lnTo>
                    <a:lnTo>
                      <a:pt x="572" y="147"/>
                    </a:lnTo>
                    <a:lnTo>
                      <a:pt x="570" y="144"/>
                    </a:lnTo>
                    <a:lnTo>
                      <a:pt x="570" y="143"/>
                    </a:lnTo>
                    <a:lnTo>
                      <a:pt x="569" y="142"/>
                    </a:lnTo>
                    <a:lnTo>
                      <a:pt x="571" y="141"/>
                    </a:lnTo>
                    <a:lnTo>
                      <a:pt x="573" y="146"/>
                    </a:lnTo>
                    <a:lnTo>
                      <a:pt x="574" y="148"/>
                    </a:lnTo>
                    <a:lnTo>
                      <a:pt x="575" y="148"/>
                    </a:lnTo>
                    <a:lnTo>
                      <a:pt x="576" y="148"/>
                    </a:lnTo>
                    <a:lnTo>
                      <a:pt x="576" y="147"/>
                    </a:lnTo>
                    <a:lnTo>
                      <a:pt x="576" y="146"/>
                    </a:lnTo>
                    <a:lnTo>
                      <a:pt x="577" y="146"/>
                    </a:lnTo>
                    <a:lnTo>
                      <a:pt x="577" y="147"/>
                    </a:lnTo>
                    <a:lnTo>
                      <a:pt x="577" y="148"/>
                    </a:lnTo>
                    <a:lnTo>
                      <a:pt x="576" y="148"/>
                    </a:lnTo>
                    <a:lnTo>
                      <a:pt x="576" y="149"/>
                    </a:lnTo>
                    <a:lnTo>
                      <a:pt x="577" y="149"/>
                    </a:lnTo>
                    <a:lnTo>
                      <a:pt x="578" y="149"/>
                    </a:lnTo>
                    <a:lnTo>
                      <a:pt x="577" y="150"/>
                    </a:lnTo>
                    <a:lnTo>
                      <a:pt x="578" y="150"/>
                    </a:lnTo>
                    <a:lnTo>
                      <a:pt x="580" y="151"/>
                    </a:lnTo>
                    <a:lnTo>
                      <a:pt x="583" y="153"/>
                    </a:lnTo>
                    <a:lnTo>
                      <a:pt x="586" y="156"/>
                    </a:lnTo>
                    <a:lnTo>
                      <a:pt x="588" y="156"/>
                    </a:lnTo>
                    <a:lnTo>
                      <a:pt x="588" y="156"/>
                    </a:lnTo>
                    <a:lnTo>
                      <a:pt x="589" y="156"/>
                    </a:lnTo>
                    <a:lnTo>
                      <a:pt x="590" y="156"/>
                    </a:lnTo>
                    <a:lnTo>
                      <a:pt x="591" y="155"/>
                    </a:lnTo>
                    <a:lnTo>
                      <a:pt x="591" y="154"/>
                    </a:lnTo>
                    <a:lnTo>
                      <a:pt x="592" y="154"/>
                    </a:lnTo>
                    <a:lnTo>
                      <a:pt x="594" y="153"/>
                    </a:lnTo>
                    <a:lnTo>
                      <a:pt x="594" y="153"/>
                    </a:lnTo>
                    <a:lnTo>
                      <a:pt x="595" y="152"/>
                    </a:lnTo>
                    <a:lnTo>
                      <a:pt x="595" y="151"/>
                    </a:lnTo>
                    <a:lnTo>
                      <a:pt x="594" y="151"/>
                    </a:lnTo>
                    <a:lnTo>
                      <a:pt x="595" y="150"/>
                    </a:lnTo>
                    <a:lnTo>
                      <a:pt x="595" y="151"/>
                    </a:lnTo>
                    <a:lnTo>
                      <a:pt x="596" y="151"/>
                    </a:lnTo>
                    <a:lnTo>
                      <a:pt x="597" y="151"/>
                    </a:lnTo>
                    <a:lnTo>
                      <a:pt x="597" y="150"/>
                    </a:lnTo>
                    <a:lnTo>
                      <a:pt x="598" y="150"/>
                    </a:lnTo>
                    <a:lnTo>
                      <a:pt x="599" y="150"/>
                    </a:lnTo>
                    <a:lnTo>
                      <a:pt x="599" y="150"/>
                    </a:lnTo>
                    <a:lnTo>
                      <a:pt x="600" y="149"/>
                    </a:lnTo>
                    <a:lnTo>
                      <a:pt x="600" y="148"/>
                    </a:lnTo>
                    <a:lnTo>
                      <a:pt x="601" y="148"/>
                    </a:lnTo>
                    <a:lnTo>
                      <a:pt x="604" y="146"/>
                    </a:lnTo>
                    <a:lnTo>
                      <a:pt x="604" y="145"/>
                    </a:lnTo>
                    <a:lnTo>
                      <a:pt x="604" y="144"/>
                    </a:lnTo>
                    <a:lnTo>
                      <a:pt x="603" y="145"/>
                    </a:lnTo>
                    <a:lnTo>
                      <a:pt x="602" y="145"/>
                    </a:lnTo>
                    <a:lnTo>
                      <a:pt x="602" y="144"/>
                    </a:lnTo>
                    <a:lnTo>
                      <a:pt x="603" y="144"/>
                    </a:lnTo>
                    <a:lnTo>
                      <a:pt x="604" y="144"/>
                    </a:lnTo>
                    <a:lnTo>
                      <a:pt x="605" y="144"/>
                    </a:lnTo>
                    <a:lnTo>
                      <a:pt x="606" y="144"/>
                    </a:lnTo>
                    <a:lnTo>
                      <a:pt x="606" y="143"/>
                    </a:lnTo>
                    <a:lnTo>
                      <a:pt x="606" y="143"/>
                    </a:lnTo>
                    <a:lnTo>
                      <a:pt x="607" y="143"/>
                    </a:lnTo>
                    <a:lnTo>
                      <a:pt x="607" y="142"/>
                    </a:lnTo>
                    <a:lnTo>
                      <a:pt x="608" y="141"/>
                    </a:lnTo>
                    <a:lnTo>
                      <a:pt x="608" y="140"/>
                    </a:lnTo>
                    <a:lnTo>
                      <a:pt x="608" y="139"/>
                    </a:lnTo>
                    <a:lnTo>
                      <a:pt x="605" y="137"/>
                    </a:lnTo>
                    <a:lnTo>
                      <a:pt x="605" y="138"/>
                    </a:lnTo>
                    <a:lnTo>
                      <a:pt x="605" y="139"/>
                    </a:lnTo>
                    <a:lnTo>
                      <a:pt x="604" y="139"/>
                    </a:lnTo>
                    <a:lnTo>
                      <a:pt x="603" y="139"/>
                    </a:lnTo>
                    <a:lnTo>
                      <a:pt x="603" y="138"/>
                    </a:lnTo>
                    <a:lnTo>
                      <a:pt x="602" y="138"/>
                    </a:lnTo>
                    <a:lnTo>
                      <a:pt x="601" y="138"/>
                    </a:lnTo>
                    <a:lnTo>
                      <a:pt x="600" y="138"/>
                    </a:lnTo>
                    <a:lnTo>
                      <a:pt x="600" y="137"/>
                    </a:lnTo>
                    <a:lnTo>
                      <a:pt x="600" y="136"/>
                    </a:lnTo>
                    <a:lnTo>
                      <a:pt x="601" y="137"/>
                    </a:lnTo>
                    <a:lnTo>
                      <a:pt x="601" y="136"/>
                    </a:lnTo>
                    <a:lnTo>
                      <a:pt x="602" y="136"/>
                    </a:lnTo>
                    <a:lnTo>
                      <a:pt x="603" y="135"/>
                    </a:lnTo>
                    <a:lnTo>
                      <a:pt x="602" y="134"/>
                    </a:lnTo>
                    <a:lnTo>
                      <a:pt x="601" y="135"/>
                    </a:lnTo>
                    <a:lnTo>
                      <a:pt x="601" y="134"/>
                    </a:lnTo>
                    <a:lnTo>
                      <a:pt x="602" y="134"/>
                    </a:lnTo>
                    <a:lnTo>
                      <a:pt x="603" y="134"/>
                    </a:lnTo>
                    <a:lnTo>
                      <a:pt x="604" y="134"/>
                    </a:lnTo>
                    <a:lnTo>
                      <a:pt x="604" y="133"/>
                    </a:lnTo>
                    <a:lnTo>
                      <a:pt x="604" y="132"/>
                    </a:lnTo>
                    <a:lnTo>
                      <a:pt x="605" y="133"/>
                    </a:lnTo>
                    <a:lnTo>
                      <a:pt x="605" y="134"/>
                    </a:lnTo>
                    <a:lnTo>
                      <a:pt x="606" y="134"/>
                    </a:lnTo>
                    <a:lnTo>
                      <a:pt x="607" y="134"/>
                    </a:lnTo>
                    <a:lnTo>
                      <a:pt x="608" y="135"/>
                    </a:lnTo>
                    <a:lnTo>
                      <a:pt x="608" y="134"/>
                    </a:lnTo>
                    <a:lnTo>
                      <a:pt x="609" y="134"/>
                    </a:lnTo>
                    <a:lnTo>
                      <a:pt x="610" y="133"/>
                    </a:lnTo>
                    <a:lnTo>
                      <a:pt x="609" y="132"/>
                    </a:lnTo>
                    <a:lnTo>
                      <a:pt x="608" y="132"/>
                    </a:lnTo>
                    <a:lnTo>
                      <a:pt x="607" y="132"/>
                    </a:lnTo>
                    <a:lnTo>
                      <a:pt x="607" y="131"/>
                    </a:lnTo>
                    <a:lnTo>
                      <a:pt x="606" y="131"/>
                    </a:lnTo>
                    <a:lnTo>
                      <a:pt x="606" y="130"/>
                    </a:lnTo>
                    <a:lnTo>
                      <a:pt x="607" y="130"/>
                    </a:lnTo>
                    <a:lnTo>
                      <a:pt x="608" y="130"/>
                    </a:lnTo>
                    <a:lnTo>
                      <a:pt x="610" y="131"/>
                    </a:lnTo>
                    <a:lnTo>
                      <a:pt x="612" y="131"/>
                    </a:lnTo>
                    <a:lnTo>
                      <a:pt x="611" y="130"/>
                    </a:lnTo>
                    <a:lnTo>
                      <a:pt x="610" y="130"/>
                    </a:lnTo>
                    <a:lnTo>
                      <a:pt x="610" y="129"/>
                    </a:lnTo>
                    <a:lnTo>
                      <a:pt x="610" y="129"/>
                    </a:lnTo>
                    <a:lnTo>
                      <a:pt x="611" y="129"/>
                    </a:lnTo>
                    <a:lnTo>
                      <a:pt x="611" y="129"/>
                    </a:lnTo>
                    <a:lnTo>
                      <a:pt x="611" y="130"/>
                    </a:lnTo>
                    <a:lnTo>
                      <a:pt x="612" y="130"/>
                    </a:lnTo>
                    <a:lnTo>
                      <a:pt x="612" y="129"/>
                    </a:lnTo>
                    <a:lnTo>
                      <a:pt x="613" y="129"/>
                    </a:lnTo>
                    <a:lnTo>
                      <a:pt x="613" y="129"/>
                    </a:lnTo>
                    <a:lnTo>
                      <a:pt x="613" y="129"/>
                    </a:lnTo>
                    <a:lnTo>
                      <a:pt x="612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3" y="128"/>
                    </a:lnTo>
                    <a:lnTo>
                      <a:pt x="612" y="128"/>
                    </a:lnTo>
                    <a:lnTo>
                      <a:pt x="612" y="127"/>
                    </a:lnTo>
                    <a:lnTo>
                      <a:pt x="613" y="127"/>
                    </a:lnTo>
                    <a:lnTo>
                      <a:pt x="613" y="126"/>
                    </a:lnTo>
                    <a:lnTo>
                      <a:pt x="612" y="126"/>
                    </a:lnTo>
                    <a:lnTo>
                      <a:pt x="612" y="125"/>
                    </a:lnTo>
                    <a:lnTo>
                      <a:pt x="612" y="124"/>
                    </a:lnTo>
                    <a:lnTo>
                      <a:pt x="613" y="124"/>
                    </a:lnTo>
                    <a:lnTo>
                      <a:pt x="613" y="123"/>
                    </a:lnTo>
                    <a:lnTo>
                      <a:pt x="612" y="123"/>
                    </a:lnTo>
                    <a:lnTo>
                      <a:pt x="611" y="123"/>
                    </a:lnTo>
                    <a:lnTo>
                      <a:pt x="610" y="123"/>
                    </a:lnTo>
                    <a:lnTo>
                      <a:pt x="609" y="123"/>
                    </a:lnTo>
                    <a:lnTo>
                      <a:pt x="610" y="124"/>
                    </a:lnTo>
                    <a:lnTo>
                      <a:pt x="610" y="125"/>
                    </a:lnTo>
                    <a:lnTo>
                      <a:pt x="611" y="125"/>
                    </a:lnTo>
                    <a:lnTo>
                      <a:pt x="610" y="126"/>
                    </a:lnTo>
                    <a:lnTo>
                      <a:pt x="610" y="125"/>
                    </a:lnTo>
                    <a:lnTo>
                      <a:pt x="609" y="126"/>
                    </a:lnTo>
                    <a:lnTo>
                      <a:pt x="609" y="125"/>
                    </a:lnTo>
                    <a:lnTo>
                      <a:pt x="608" y="125"/>
                    </a:lnTo>
                    <a:lnTo>
                      <a:pt x="608" y="124"/>
                    </a:lnTo>
                    <a:lnTo>
                      <a:pt x="609" y="124"/>
                    </a:lnTo>
                    <a:lnTo>
                      <a:pt x="609" y="123"/>
                    </a:lnTo>
                    <a:lnTo>
                      <a:pt x="608" y="123"/>
                    </a:lnTo>
                    <a:lnTo>
                      <a:pt x="608" y="122"/>
                    </a:lnTo>
                    <a:lnTo>
                      <a:pt x="607" y="122"/>
                    </a:lnTo>
                    <a:lnTo>
                      <a:pt x="606" y="122"/>
                    </a:lnTo>
                    <a:lnTo>
                      <a:pt x="605" y="122"/>
                    </a:lnTo>
                    <a:lnTo>
                      <a:pt x="603" y="122"/>
                    </a:lnTo>
                    <a:lnTo>
                      <a:pt x="602" y="122"/>
                    </a:lnTo>
                    <a:lnTo>
                      <a:pt x="602" y="123"/>
                    </a:lnTo>
                    <a:lnTo>
                      <a:pt x="601" y="123"/>
                    </a:lnTo>
                    <a:lnTo>
                      <a:pt x="601" y="122"/>
                    </a:lnTo>
                    <a:lnTo>
                      <a:pt x="601" y="121"/>
                    </a:lnTo>
                    <a:lnTo>
                      <a:pt x="599" y="121"/>
                    </a:lnTo>
                    <a:lnTo>
                      <a:pt x="599" y="121"/>
                    </a:lnTo>
                    <a:lnTo>
                      <a:pt x="599" y="120"/>
                    </a:lnTo>
                    <a:lnTo>
                      <a:pt x="598" y="120"/>
                    </a:lnTo>
                    <a:lnTo>
                      <a:pt x="597" y="120"/>
                    </a:lnTo>
                    <a:lnTo>
                      <a:pt x="596" y="121"/>
                    </a:lnTo>
                    <a:lnTo>
                      <a:pt x="595" y="122"/>
                    </a:lnTo>
                    <a:lnTo>
                      <a:pt x="595" y="121"/>
                    </a:lnTo>
                    <a:lnTo>
                      <a:pt x="596" y="121"/>
                    </a:lnTo>
                    <a:lnTo>
                      <a:pt x="596" y="120"/>
                    </a:lnTo>
                    <a:lnTo>
                      <a:pt x="595" y="120"/>
                    </a:lnTo>
                    <a:lnTo>
                      <a:pt x="594" y="120"/>
                    </a:lnTo>
                    <a:lnTo>
                      <a:pt x="594" y="120"/>
                    </a:lnTo>
                    <a:lnTo>
                      <a:pt x="594" y="119"/>
                    </a:lnTo>
                    <a:lnTo>
                      <a:pt x="594" y="119"/>
                    </a:lnTo>
                    <a:lnTo>
                      <a:pt x="595" y="119"/>
                    </a:lnTo>
                    <a:lnTo>
                      <a:pt x="596" y="119"/>
                    </a:lnTo>
                    <a:lnTo>
                      <a:pt x="596" y="118"/>
                    </a:lnTo>
                    <a:lnTo>
                      <a:pt x="595" y="118"/>
                    </a:lnTo>
                    <a:lnTo>
                      <a:pt x="594" y="118"/>
                    </a:lnTo>
                    <a:lnTo>
                      <a:pt x="594" y="117"/>
                    </a:lnTo>
                    <a:lnTo>
                      <a:pt x="594" y="117"/>
                    </a:lnTo>
                    <a:lnTo>
                      <a:pt x="593" y="117"/>
                    </a:lnTo>
                    <a:lnTo>
                      <a:pt x="592" y="117"/>
                    </a:lnTo>
                    <a:lnTo>
                      <a:pt x="591" y="116"/>
                    </a:lnTo>
                    <a:lnTo>
                      <a:pt x="590" y="116"/>
                    </a:lnTo>
                    <a:lnTo>
                      <a:pt x="590" y="116"/>
                    </a:lnTo>
                    <a:lnTo>
                      <a:pt x="589" y="116"/>
                    </a:lnTo>
                    <a:lnTo>
                      <a:pt x="589" y="116"/>
                    </a:lnTo>
                    <a:lnTo>
                      <a:pt x="588" y="116"/>
                    </a:lnTo>
                    <a:lnTo>
                      <a:pt x="588" y="116"/>
                    </a:lnTo>
                    <a:lnTo>
                      <a:pt x="587" y="116"/>
                    </a:lnTo>
                    <a:lnTo>
                      <a:pt x="586" y="116"/>
                    </a:lnTo>
                    <a:lnTo>
                      <a:pt x="586" y="115"/>
                    </a:lnTo>
                    <a:lnTo>
                      <a:pt x="586" y="114"/>
                    </a:lnTo>
                    <a:lnTo>
                      <a:pt x="586" y="114"/>
                    </a:lnTo>
                    <a:lnTo>
                      <a:pt x="585" y="113"/>
                    </a:lnTo>
                    <a:lnTo>
                      <a:pt x="584" y="113"/>
                    </a:lnTo>
                    <a:lnTo>
                      <a:pt x="583" y="113"/>
                    </a:lnTo>
                    <a:lnTo>
                      <a:pt x="582" y="113"/>
                    </a:lnTo>
                    <a:lnTo>
                      <a:pt x="581" y="113"/>
                    </a:lnTo>
                    <a:lnTo>
                      <a:pt x="581" y="112"/>
                    </a:lnTo>
                    <a:lnTo>
                      <a:pt x="580" y="112"/>
                    </a:lnTo>
                    <a:lnTo>
                      <a:pt x="579" y="112"/>
                    </a:lnTo>
                    <a:lnTo>
                      <a:pt x="580" y="113"/>
                    </a:lnTo>
                    <a:lnTo>
                      <a:pt x="579" y="113"/>
                    </a:lnTo>
                    <a:lnTo>
                      <a:pt x="579" y="114"/>
                    </a:lnTo>
                    <a:lnTo>
                      <a:pt x="578" y="114"/>
                    </a:lnTo>
                    <a:lnTo>
                      <a:pt x="579" y="113"/>
                    </a:lnTo>
                    <a:lnTo>
                      <a:pt x="579" y="112"/>
                    </a:lnTo>
                    <a:lnTo>
                      <a:pt x="579" y="111"/>
                    </a:lnTo>
                    <a:lnTo>
                      <a:pt x="578" y="111"/>
                    </a:lnTo>
                    <a:lnTo>
                      <a:pt x="578" y="110"/>
                    </a:lnTo>
                    <a:lnTo>
                      <a:pt x="576" y="111"/>
                    </a:lnTo>
                    <a:lnTo>
                      <a:pt x="574" y="112"/>
                    </a:lnTo>
                    <a:lnTo>
                      <a:pt x="574" y="111"/>
                    </a:lnTo>
                    <a:lnTo>
                      <a:pt x="574" y="110"/>
                    </a:lnTo>
                    <a:lnTo>
                      <a:pt x="573" y="109"/>
                    </a:lnTo>
                    <a:lnTo>
                      <a:pt x="573" y="108"/>
                    </a:lnTo>
                    <a:lnTo>
                      <a:pt x="573" y="108"/>
                    </a:lnTo>
                    <a:lnTo>
                      <a:pt x="573" y="107"/>
                    </a:lnTo>
                    <a:lnTo>
                      <a:pt x="572" y="107"/>
                    </a:lnTo>
                    <a:lnTo>
                      <a:pt x="570" y="105"/>
                    </a:lnTo>
                    <a:lnTo>
                      <a:pt x="570" y="105"/>
                    </a:lnTo>
                    <a:lnTo>
                      <a:pt x="570" y="103"/>
                    </a:lnTo>
                    <a:lnTo>
                      <a:pt x="572" y="104"/>
                    </a:lnTo>
                    <a:lnTo>
                      <a:pt x="573" y="106"/>
                    </a:lnTo>
                    <a:lnTo>
                      <a:pt x="575" y="106"/>
                    </a:lnTo>
                    <a:lnTo>
                      <a:pt x="575" y="107"/>
                    </a:lnTo>
                    <a:lnTo>
                      <a:pt x="577" y="107"/>
                    </a:lnTo>
                    <a:lnTo>
                      <a:pt x="577" y="108"/>
                    </a:lnTo>
                    <a:lnTo>
                      <a:pt x="580" y="109"/>
                    </a:lnTo>
                    <a:lnTo>
                      <a:pt x="580" y="108"/>
                    </a:lnTo>
                    <a:lnTo>
                      <a:pt x="581" y="109"/>
                    </a:lnTo>
                    <a:lnTo>
                      <a:pt x="582" y="109"/>
                    </a:lnTo>
                    <a:lnTo>
                      <a:pt x="583" y="109"/>
                    </a:lnTo>
                    <a:lnTo>
                      <a:pt x="586" y="110"/>
                    </a:lnTo>
                    <a:lnTo>
                      <a:pt x="586" y="110"/>
                    </a:lnTo>
                    <a:lnTo>
                      <a:pt x="586" y="111"/>
                    </a:lnTo>
                    <a:lnTo>
                      <a:pt x="589" y="112"/>
                    </a:lnTo>
                    <a:lnTo>
                      <a:pt x="590" y="112"/>
                    </a:lnTo>
                    <a:lnTo>
                      <a:pt x="591" y="112"/>
                    </a:lnTo>
                    <a:lnTo>
                      <a:pt x="595" y="112"/>
                    </a:lnTo>
                    <a:lnTo>
                      <a:pt x="597" y="114"/>
                    </a:lnTo>
                    <a:lnTo>
                      <a:pt x="598" y="113"/>
                    </a:lnTo>
                    <a:lnTo>
                      <a:pt x="598" y="112"/>
                    </a:lnTo>
                    <a:lnTo>
                      <a:pt x="599" y="113"/>
                    </a:lnTo>
                    <a:lnTo>
                      <a:pt x="599" y="112"/>
                    </a:lnTo>
                    <a:lnTo>
                      <a:pt x="599" y="112"/>
                    </a:lnTo>
                    <a:lnTo>
                      <a:pt x="599" y="113"/>
                    </a:lnTo>
                    <a:lnTo>
                      <a:pt x="599" y="114"/>
                    </a:lnTo>
                    <a:lnTo>
                      <a:pt x="599" y="114"/>
                    </a:lnTo>
                    <a:lnTo>
                      <a:pt x="599" y="115"/>
                    </a:lnTo>
                    <a:lnTo>
                      <a:pt x="605" y="116"/>
                    </a:lnTo>
                    <a:lnTo>
                      <a:pt x="604" y="114"/>
                    </a:lnTo>
                    <a:lnTo>
                      <a:pt x="604" y="113"/>
                    </a:lnTo>
                    <a:lnTo>
                      <a:pt x="604" y="112"/>
                    </a:lnTo>
                    <a:lnTo>
                      <a:pt x="604" y="111"/>
                    </a:lnTo>
                    <a:lnTo>
                      <a:pt x="603" y="111"/>
                    </a:lnTo>
                    <a:lnTo>
                      <a:pt x="603" y="109"/>
                    </a:lnTo>
                    <a:lnTo>
                      <a:pt x="603" y="108"/>
                    </a:lnTo>
                    <a:lnTo>
                      <a:pt x="603" y="107"/>
                    </a:lnTo>
                    <a:lnTo>
                      <a:pt x="603" y="106"/>
                    </a:lnTo>
                    <a:lnTo>
                      <a:pt x="602" y="106"/>
                    </a:lnTo>
                    <a:lnTo>
                      <a:pt x="602" y="105"/>
                    </a:lnTo>
                    <a:lnTo>
                      <a:pt x="601" y="105"/>
                    </a:lnTo>
                    <a:lnTo>
                      <a:pt x="600" y="105"/>
                    </a:lnTo>
                    <a:lnTo>
                      <a:pt x="600" y="104"/>
                    </a:lnTo>
                    <a:lnTo>
                      <a:pt x="599" y="105"/>
                    </a:lnTo>
                    <a:lnTo>
                      <a:pt x="599" y="105"/>
                    </a:lnTo>
                    <a:lnTo>
                      <a:pt x="599" y="105"/>
                    </a:lnTo>
                    <a:lnTo>
                      <a:pt x="598" y="105"/>
                    </a:lnTo>
                    <a:lnTo>
                      <a:pt x="598" y="105"/>
                    </a:lnTo>
                    <a:lnTo>
                      <a:pt x="599" y="105"/>
                    </a:lnTo>
                    <a:lnTo>
                      <a:pt x="599" y="104"/>
                    </a:lnTo>
                    <a:lnTo>
                      <a:pt x="600" y="103"/>
                    </a:lnTo>
                    <a:lnTo>
                      <a:pt x="600" y="104"/>
                    </a:lnTo>
                    <a:lnTo>
                      <a:pt x="601" y="104"/>
                    </a:lnTo>
                    <a:lnTo>
                      <a:pt x="601" y="103"/>
                    </a:lnTo>
                    <a:lnTo>
                      <a:pt x="601" y="103"/>
                    </a:lnTo>
                    <a:lnTo>
                      <a:pt x="600" y="103"/>
                    </a:lnTo>
                    <a:lnTo>
                      <a:pt x="600" y="102"/>
                    </a:lnTo>
                    <a:lnTo>
                      <a:pt x="601" y="102"/>
                    </a:lnTo>
                    <a:lnTo>
                      <a:pt x="601" y="103"/>
                    </a:lnTo>
                    <a:lnTo>
                      <a:pt x="602" y="103"/>
                    </a:lnTo>
                    <a:lnTo>
                      <a:pt x="603" y="103"/>
                    </a:lnTo>
                    <a:lnTo>
                      <a:pt x="603" y="102"/>
                    </a:lnTo>
                    <a:lnTo>
                      <a:pt x="604" y="102"/>
                    </a:lnTo>
                    <a:lnTo>
                      <a:pt x="605" y="102"/>
                    </a:lnTo>
                    <a:lnTo>
                      <a:pt x="605" y="103"/>
                    </a:lnTo>
                    <a:lnTo>
                      <a:pt x="606" y="103"/>
                    </a:lnTo>
                    <a:lnTo>
                      <a:pt x="610" y="103"/>
                    </a:lnTo>
                    <a:lnTo>
                      <a:pt x="611" y="103"/>
                    </a:lnTo>
                    <a:lnTo>
                      <a:pt x="612" y="103"/>
                    </a:lnTo>
                    <a:lnTo>
                      <a:pt x="613" y="103"/>
                    </a:lnTo>
                    <a:lnTo>
                      <a:pt x="613" y="102"/>
                    </a:lnTo>
                    <a:lnTo>
                      <a:pt x="614" y="102"/>
                    </a:lnTo>
                    <a:lnTo>
                      <a:pt x="614" y="104"/>
                    </a:lnTo>
                    <a:lnTo>
                      <a:pt x="613" y="104"/>
                    </a:lnTo>
                    <a:lnTo>
                      <a:pt x="613" y="105"/>
                    </a:lnTo>
                    <a:lnTo>
                      <a:pt x="613" y="105"/>
                    </a:lnTo>
                    <a:lnTo>
                      <a:pt x="612" y="105"/>
                    </a:lnTo>
                    <a:lnTo>
                      <a:pt x="611" y="105"/>
                    </a:lnTo>
                    <a:lnTo>
                      <a:pt x="610" y="105"/>
                    </a:lnTo>
                    <a:lnTo>
                      <a:pt x="609" y="105"/>
                    </a:lnTo>
                    <a:lnTo>
                      <a:pt x="608" y="105"/>
                    </a:lnTo>
                    <a:lnTo>
                      <a:pt x="607" y="105"/>
                    </a:lnTo>
                    <a:lnTo>
                      <a:pt x="606" y="105"/>
                    </a:lnTo>
                    <a:lnTo>
                      <a:pt x="605" y="105"/>
                    </a:lnTo>
                    <a:lnTo>
                      <a:pt x="607" y="106"/>
                    </a:lnTo>
                    <a:lnTo>
                      <a:pt x="607" y="107"/>
                    </a:lnTo>
                    <a:lnTo>
                      <a:pt x="608" y="108"/>
                    </a:lnTo>
                    <a:lnTo>
                      <a:pt x="608" y="107"/>
                    </a:lnTo>
                    <a:lnTo>
                      <a:pt x="609" y="107"/>
                    </a:lnTo>
                    <a:lnTo>
                      <a:pt x="610" y="107"/>
                    </a:lnTo>
                    <a:lnTo>
                      <a:pt x="610" y="108"/>
                    </a:lnTo>
                    <a:lnTo>
                      <a:pt x="609" y="108"/>
                    </a:lnTo>
                    <a:lnTo>
                      <a:pt x="608" y="108"/>
                    </a:lnTo>
                    <a:lnTo>
                      <a:pt x="608" y="109"/>
                    </a:lnTo>
                    <a:lnTo>
                      <a:pt x="608" y="110"/>
                    </a:lnTo>
                    <a:lnTo>
                      <a:pt x="607" y="110"/>
                    </a:lnTo>
                    <a:lnTo>
                      <a:pt x="607" y="109"/>
                    </a:lnTo>
                    <a:lnTo>
                      <a:pt x="606" y="110"/>
                    </a:lnTo>
                    <a:lnTo>
                      <a:pt x="608" y="111"/>
                    </a:lnTo>
                    <a:lnTo>
                      <a:pt x="608" y="112"/>
                    </a:lnTo>
                    <a:lnTo>
                      <a:pt x="609" y="111"/>
                    </a:lnTo>
                    <a:lnTo>
                      <a:pt x="609" y="112"/>
                    </a:lnTo>
                    <a:lnTo>
                      <a:pt x="610" y="112"/>
                    </a:lnTo>
                    <a:lnTo>
                      <a:pt x="610" y="113"/>
                    </a:lnTo>
                    <a:lnTo>
                      <a:pt x="609" y="113"/>
                    </a:lnTo>
                    <a:lnTo>
                      <a:pt x="609" y="114"/>
                    </a:lnTo>
                    <a:lnTo>
                      <a:pt x="609" y="115"/>
                    </a:lnTo>
                    <a:lnTo>
                      <a:pt x="611" y="116"/>
                    </a:lnTo>
                    <a:lnTo>
                      <a:pt x="611" y="115"/>
                    </a:lnTo>
                    <a:lnTo>
                      <a:pt x="612" y="115"/>
                    </a:lnTo>
                    <a:lnTo>
                      <a:pt x="613" y="116"/>
                    </a:lnTo>
                    <a:lnTo>
                      <a:pt x="612" y="116"/>
                    </a:lnTo>
                    <a:lnTo>
                      <a:pt x="612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6"/>
                    </a:lnTo>
                    <a:lnTo>
                      <a:pt x="613" y="115"/>
                    </a:lnTo>
                    <a:lnTo>
                      <a:pt x="614" y="115"/>
                    </a:lnTo>
                    <a:lnTo>
                      <a:pt x="615" y="115"/>
                    </a:lnTo>
                    <a:lnTo>
                      <a:pt x="616" y="115"/>
                    </a:lnTo>
                    <a:lnTo>
                      <a:pt x="615" y="114"/>
                    </a:lnTo>
                    <a:lnTo>
                      <a:pt x="616" y="114"/>
                    </a:lnTo>
                    <a:lnTo>
                      <a:pt x="616" y="115"/>
                    </a:lnTo>
                    <a:lnTo>
                      <a:pt x="616" y="115"/>
                    </a:lnTo>
                    <a:lnTo>
                      <a:pt x="617" y="114"/>
                    </a:lnTo>
                    <a:lnTo>
                      <a:pt x="617" y="113"/>
                    </a:lnTo>
                    <a:lnTo>
                      <a:pt x="618" y="112"/>
                    </a:lnTo>
                    <a:lnTo>
                      <a:pt x="617" y="112"/>
                    </a:lnTo>
                    <a:lnTo>
                      <a:pt x="617" y="111"/>
                    </a:lnTo>
                    <a:lnTo>
                      <a:pt x="616" y="111"/>
                    </a:lnTo>
                    <a:lnTo>
                      <a:pt x="616" y="110"/>
                    </a:lnTo>
                    <a:lnTo>
                      <a:pt x="617" y="110"/>
                    </a:lnTo>
                    <a:lnTo>
                      <a:pt x="617" y="111"/>
                    </a:lnTo>
                    <a:lnTo>
                      <a:pt x="618" y="111"/>
                    </a:lnTo>
                    <a:lnTo>
                      <a:pt x="619" y="112"/>
                    </a:lnTo>
                    <a:lnTo>
                      <a:pt x="620" y="112"/>
                    </a:lnTo>
                    <a:lnTo>
                      <a:pt x="620" y="113"/>
                    </a:lnTo>
                    <a:lnTo>
                      <a:pt x="620" y="114"/>
                    </a:lnTo>
                    <a:lnTo>
                      <a:pt x="620" y="115"/>
                    </a:lnTo>
                    <a:lnTo>
                      <a:pt x="619" y="115"/>
                    </a:lnTo>
                    <a:lnTo>
                      <a:pt x="620" y="116"/>
                    </a:lnTo>
                    <a:lnTo>
                      <a:pt x="621" y="116"/>
                    </a:lnTo>
                    <a:lnTo>
                      <a:pt x="622" y="116"/>
                    </a:lnTo>
                    <a:lnTo>
                      <a:pt x="623" y="116"/>
                    </a:lnTo>
                    <a:lnTo>
                      <a:pt x="623" y="116"/>
                    </a:lnTo>
                    <a:lnTo>
                      <a:pt x="623" y="115"/>
                    </a:lnTo>
                    <a:lnTo>
                      <a:pt x="623" y="114"/>
                    </a:lnTo>
                    <a:lnTo>
                      <a:pt x="624" y="115"/>
                    </a:lnTo>
                    <a:lnTo>
                      <a:pt x="625" y="116"/>
                    </a:lnTo>
                    <a:lnTo>
                      <a:pt x="625" y="116"/>
                    </a:lnTo>
                    <a:lnTo>
                      <a:pt x="626" y="116"/>
                    </a:lnTo>
                    <a:lnTo>
                      <a:pt x="626" y="118"/>
                    </a:lnTo>
                    <a:lnTo>
                      <a:pt x="627" y="118"/>
                    </a:lnTo>
                    <a:lnTo>
                      <a:pt x="628" y="118"/>
                    </a:lnTo>
                    <a:lnTo>
                      <a:pt x="628" y="119"/>
                    </a:lnTo>
                    <a:lnTo>
                      <a:pt x="627" y="119"/>
                    </a:lnTo>
                    <a:lnTo>
                      <a:pt x="626" y="119"/>
                    </a:lnTo>
                    <a:lnTo>
                      <a:pt x="627" y="120"/>
                    </a:lnTo>
                    <a:lnTo>
                      <a:pt x="629" y="121"/>
                    </a:lnTo>
                    <a:lnTo>
                      <a:pt x="631" y="120"/>
                    </a:lnTo>
                    <a:lnTo>
                      <a:pt x="631" y="119"/>
                    </a:lnTo>
                    <a:lnTo>
                      <a:pt x="630" y="119"/>
                    </a:lnTo>
                    <a:lnTo>
                      <a:pt x="630" y="118"/>
                    </a:lnTo>
                    <a:lnTo>
                      <a:pt x="630" y="117"/>
                    </a:lnTo>
                    <a:lnTo>
                      <a:pt x="630" y="116"/>
                    </a:lnTo>
                    <a:lnTo>
                      <a:pt x="631" y="116"/>
                    </a:lnTo>
                    <a:lnTo>
                      <a:pt x="631" y="117"/>
                    </a:lnTo>
                    <a:lnTo>
                      <a:pt x="631" y="118"/>
                    </a:lnTo>
                    <a:lnTo>
                      <a:pt x="632" y="118"/>
                    </a:lnTo>
                    <a:lnTo>
                      <a:pt x="632" y="119"/>
                    </a:lnTo>
                    <a:lnTo>
                      <a:pt x="633" y="119"/>
                    </a:lnTo>
                    <a:lnTo>
                      <a:pt x="634" y="121"/>
                    </a:lnTo>
                    <a:lnTo>
                      <a:pt x="634" y="120"/>
                    </a:lnTo>
                    <a:lnTo>
                      <a:pt x="635" y="120"/>
                    </a:lnTo>
                    <a:lnTo>
                      <a:pt x="635" y="121"/>
                    </a:lnTo>
                    <a:lnTo>
                      <a:pt x="637" y="121"/>
                    </a:lnTo>
                    <a:lnTo>
                      <a:pt x="637" y="120"/>
                    </a:lnTo>
                    <a:lnTo>
                      <a:pt x="638" y="120"/>
                    </a:lnTo>
                    <a:lnTo>
                      <a:pt x="639" y="121"/>
                    </a:lnTo>
                    <a:lnTo>
                      <a:pt x="639" y="120"/>
                    </a:lnTo>
                    <a:lnTo>
                      <a:pt x="639" y="120"/>
                    </a:lnTo>
                    <a:lnTo>
                      <a:pt x="639" y="119"/>
                    </a:lnTo>
                    <a:lnTo>
                      <a:pt x="639" y="119"/>
                    </a:lnTo>
                    <a:lnTo>
                      <a:pt x="640" y="119"/>
                    </a:lnTo>
                    <a:lnTo>
                      <a:pt x="641" y="119"/>
                    </a:lnTo>
                    <a:lnTo>
                      <a:pt x="642" y="119"/>
                    </a:lnTo>
                    <a:lnTo>
                      <a:pt x="643" y="118"/>
                    </a:lnTo>
                    <a:lnTo>
                      <a:pt x="644" y="118"/>
                    </a:lnTo>
                    <a:lnTo>
                      <a:pt x="645" y="118"/>
                    </a:lnTo>
                    <a:lnTo>
                      <a:pt x="644" y="116"/>
                    </a:lnTo>
                    <a:lnTo>
                      <a:pt x="643" y="116"/>
                    </a:lnTo>
                    <a:lnTo>
                      <a:pt x="644" y="116"/>
                    </a:lnTo>
                    <a:lnTo>
                      <a:pt x="645" y="116"/>
                    </a:lnTo>
                    <a:lnTo>
                      <a:pt x="645" y="115"/>
                    </a:lnTo>
                    <a:lnTo>
                      <a:pt x="645" y="114"/>
                    </a:lnTo>
                    <a:lnTo>
                      <a:pt x="645" y="113"/>
                    </a:lnTo>
                    <a:lnTo>
                      <a:pt x="646" y="112"/>
                    </a:lnTo>
                    <a:lnTo>
                      <a:pt x="647" y="112"/>
                    </a:lnTo>
                    <a:lnTo>
                      <a:pt x="648" y="113"/>
                    </a:lnTo>
                    <a:lnTo>
                      <a:pt x="648" y="114"/>
                    </a:lnTo>
                    <a:lnTo>
                      <a:pt x="650" y="113"/>
                    </a:lnTo>
                    <a:lnTo>
                      <a:pt x="650" y="111"/>
                    </a:lnTo>
                    <a:lnTo>
                      <a:pt x="650" y="110"/>
                    </a:lnTo>
                    <a:lnTo>
                      <a:pt x="651" y="109"/>
                    </a:lnTo>
                    <a:lnTo>
                      <a:pt x="651" y="108"/>
                    </a:lnTo>
                    <a:lnTo>
                      <a:pt x="652" y="107"/>
                    </a:lnTo>
                    <a:lnTo>
                      <a:pt x="652" y="106"/>
                    </a:lnTo>
                    <a:lnTo>
                      <a:pt x="653" y="105"/>
                    </a:lnTo>
                    <a:lnTo>
                      <a:pt x="652" y="105"/>
                    </a:lnTo>
                    <a:lnTo>
                      <a:pt x="653" y="105"/>
                    </a:lnTo>
                    <a:lnTo>
                      <a:pt x="652" y="105"/>
                    </a:lnTo>
                    <a:lnTo>
                      <a:pt x="652" y="105"/>
                    </a:lnTo>
                    <a:lnTo>
                      <a:pt x="652" y="104"/>
                    </a:lnTo>
                    <a:lnTo>
                      <a:pt x="652" y="104"/>
                    </a:lnTo>
                    <a:lnTo>
                      <a:pt x="653" y="104"/>
                    </a:lnTo>
                    <a:lnTo>
                      <a:pt x="654" y="104"/>
                    </a:lnTo>
                    <a:lnTo>
                      <a:pt x="654" y="103"/>
                    </a:lnTo>
                    <a:lnTo>
                      <a:pt x="654" y="103"/>
                    </a:lnTo>
                    <a:lnTo>
                      <a:pt x="655" y="103"/>
                    </a:lnTo>
                    <a:lnTo>
                      <a:pt x="657" y="102"/>
                    </a:lnTo>
                    <a:lnTo>
                      <a:pt x="657" y="101"/>
                    </a:lnTo>
                    <a:lnTo>
                      <a:pt x="657" y="100"/>
                    </a:lnTo>
                    <a:lnTo>
                      <a:pt x="658" y="100"/>
                    </a:lnTo>
                    <a:lnTo>
                      <a:pt x="658" y="99"/>
                    </a:lnTo>
                    <a:lnTo>
                      <a:pt x="659" y="99"/>
                    </a:lnTo>
                    <a:lnTo>
                      <a:pt x="660" y="98"/>
                    </a:lnTo>
                    <a:lnTo>
                      <a:pt x="660" y="97"/>
                    </a:lnTo>
                    <a:lnTo>
                      <a:pt x="659" y="97"/>
                    </a:lnTo>
                    <a:lnTo>
                      <a:pt x="659" y="96"/>
                    </a:lnTo>
                    <a:lnTo>
                      <a:pt x="660" y="95"/>
                    </a:lnTo>
                    <a:lnTo>
                      <a:pt x="660" y="94"/>
                    </a:lnTo>
                    <a:lnTo>
                      <a:pt x="660" y="93"/>
                    </a:lnTo>
                    <a:lnTo>
                      <a:pt x="660" y="92"/>
                    </a:lnTo>
                    <a:lnTo>
                      <a:pt x="661" y="92"/>
                    </a:lnTo>
                    <a:lnTo>
                      <a:pt x="661" y="93"/>
                    </a:lnTo>
                    <a:lnTo>
                      <a:pt x="661" y="94"/>
                    </a:lnTo>
                    <a:lnTo>
                      <a:pt x="661" y="95"/>
                    </a:lnTo>
                    <a:lnTo>
                      <a:pt x="661" y="96"/>
                    </a:lnTo>
                    <a:lnTo>
                      <a:pt x="661" y="97"/>
                    </a:lnTo>
                    <a:lnTo>
                      <a:pt x="662" y="98"/>
                    </a:lnTo>
                    <a:lnTo>
                      <a:pt x="663" y="98"/>
                    </a:lnTo>
                    <a:lnTo>
                      <a:pt x="663" y="97"/>
                    </a:lnTo>
                    <a:lnTo>
                      <a:pt x="664" y="97"/>
                    </a:lnTo>
                    <a:lnTo>
                      <a:pt x="665" y="97"/>
                    </a:lnTo>
                    <a:lnTo>
                      <a:pt x="665" y="98"/>
                    </a:lnTo>
                    <a:lnTo>
                      <a:pt x="664" y="98"/>
                    </a:lnTo>
                    <a:lnTo>
                      <a:pt x="664" y="99"/>
                    </a:lnTo>
                    <a:lnTo>
                      <a:pt x="668" y="98"/>
                    </a:lnTo>
                    <a:lnTo>
                      <a:pt x="667" y="98"/>
                    </a:lnTo>
                    <a:lnTo>
                      <a:pt x="667" y="97"/>
                    </a:lnTo>
                    <a:lnTo>
                      <a:pt x="667" y="96"/>
                    </a:lnTo>
                    <a:lnTo>
                      <a:pt x="670" y="95"/>
                    </a:lnTo>
                    <a:lnTo>
                      <a:pt x="670" y="94"/>
                    </a:lnTo>
                    <a:lnTo>
                      <a:pt x="671" y="94"/>
                    </a:lnTo>
                    <a:lnTo>
                      <a:pt x="671" y="93"/>
                    </a:lnTo>
                    <a:lnTo>
                      <a:pt x="671" y="92"/>
                    </a:lnTo>
                    <a:lnTo>
                      <a:pt x="671" y="91"/>
                    </a:lnTo>
                    <a:lnTo>
                      <a:pt x="670" y="91"/>
                    </a:lnTo>
                    <a:lnTo>
                      <a:pt x="669" y="90"/>
                    </a:lnTo>
                    <a:lnTo>
                      <a:pt x="668" y="90"/>
                    </a:lnTo>
                    <a:lnTo>
                      <a:pt x="667" y="88"/>
                    </a:lnTo>
                    <a:lnTo>
                      <a:pt x="667" y="87"/>
                    </a:lnTo>
                    <a:lnTo>
                      <a:pt x="668" y="87"/>
                    </a:lnTo>
                    <a:lnTo>
                      <a:pt x="668" y="86"/>
                    </a:lnTo>
                    <a:lnTo>
                      <a:pt x="668" y="85"/>
                    </a:lnTo>
                    <a:lnTo>
                      <a:pt x="671" y="86"/>
                    </a:lnTo>
                    <a:lnTo>
                      <a:pt x="671" y="88"/>
                    </a:lnTo>
                    <a:lnTo>
                      <a:pt x="673" y="87"/>
                    </a:lnTo>
                    <a:lnTo>
                      <a:pt x="672" y="84"/>
                    </a:lnTo>
                    <a:lnTo>
                      <a:pt x="672" y="83"/>
                    </a:lnTo>
                    <a:lnTo>
                      <a:pt x="672" y="83"/>
                    </a:lnTo>
                    <a:lnTo>
                      <a:pt x="672" y="82"/>
                    </a:lnTo>
                    <a:lnTo>
                      <a:pt x="671" y="82"/>
                    </a:lnTo>
                    <a:lnTo>
                      <a:pt x="671" y="80"/>
                    </a:lnTo>
                    <a:lnTo>
                      <a:pt x="671" y="79"/>
                    </a:lnTo>
                    <a:lnTo>
                      <a:pt x="671" y="77"/>
                    </a:lnTo>
                    <a:lnTo>
                      <a:pt x="672" y="77"/>
                    </a:lnTo>
                    <a:lnTo>
                      <a:pt x="672" y="76"/>
                    </a:lnTo>
                    <a:lnTo>
                      <a:pt x="671" y="76"/>
                    </a:lnTo>
                    <a:lnTo>
                      <a:pt x="671" y="75"/>
                    </a:lnTo>
                    <a:lnTo>
                      <a:pt x="671" y="74"/>
                    </a:lnTo>
                    <a:lnTo>
                      <a:pt x="671" y="73"/>
                    </a:lnTo>
                    <a:lnTo>
                      <a:pt x="670" y="73"/>
                    </a:lnTo>
                    <a:lnTo>
                      <a:pt x="670" y="72"/>
                    </a:lnTo>
                    <a:lnTo>
                      <a:pt x="670" y="71"/>
                    </a:lnTo>
                    <a:lnTo>
                      <a:pt x="670" y="70"/>
                    </a:lnTo>
                    <a:lnTo>
                      <a:pt x="670" y="69"/>
                    </a:lnTo>
                    <a:lnTo>
                      <a:pt x="670" y="68"/>
                    </a:lnTo>
                    <a:lnTo>
                      <a:pt x="669" y="68"/>
                    </a:lnTo>
                    <a:lnTo>
                      <a:pt x="668" y="68"/>
                    </a:lnTo>
                    <a:lnTo>
                      <a:pt x="668" y="67"/>
                    </a:lnTo>
                    <a:lnTo>
                      <a:pt x="668" y="66"/>
                    </a:lnTo>
                    <a:lnTo>
                      <a:pt x="667" y="65"/>
                    </a:lnTo>
                    <a:lnTo>
                      <a:pt x="667" y="64"/>
                    </a:lnTo>
                    <a:lnTo>
                      <a:pt x="667" y="63"/>
                    </a:lnTo>
                    <a:lnTo>
                      <a:pt x="666" y="63"/>
                    </a:lnTo>
                    <a:lnTo>
                      <a:pt x="666" y="63"/>
                    </a:lnTo>
                    <a:lnTo>
                      <a:pt x="665" y="63"/>
                    </a:lnTo>
                    <a:lnTo>
                      <a:pt x="665" y="63"/>
                    </a:lnTo>
                    <a:lnTo>
                      <a:pt x="665" y="62"/>
                    </a:lnTo>
                    <a:lnTo>
                      <a:pt x="665" y="62"/>
                    </a:lnTo>
                    <a:lnTo>
                      <a:pt x="665" y="61"/>
                    </a:lnTo>
                    <a:lnTo>
                      <a:pt x="665" y="61"/>
                    </a:lnTo>
                    <a:lnTo>
                      <a:pt x="664" y="61"/>
                    </a:lnTo>
                    <a:lnTo>
                      <a:pt x="663" y="61"/>
                    </a:lnTo>
                    <a:lnTo>
                      <a:pt x="662" y="60"/>
                    </a:lnTo>
                    <a:lnTo>
                      <a:pt x="661" y="60"/>
                    </a:lnTo>
                    <a:lnTo>
                      <a:pt x="661" y="61"/>
                    </a:lnTo>
                    <a:lnTo>
                      <a:pt x="662" y="61"/>
                    </a:lnTo>
                    <a:lnTo>
                      <a:pt x="662" y="61"/>
                    </a:lnTo>
                    <a:lnTo>
                      <a:pt x="661" y="61"/>
                    </a:lnTo>
                    <a:lnTo>
                      <a:pt x="661" y="62"/>
                    </a:lnTo>
                    <a:lnTo>
                      <a:pt x="661" y="63"/>
                    </a:lnTo>
                    <a:lnTo>
                      <a:pt x="662" y="63"/>
                    </a:lnTo>
                    <a:lnTo>
                      <a:pt x="663" y="63"/>
                    </a:lnTo>
                    <a:lnTo>
                      <a:pt x="663" y="63"/>
                    </a:lnTo>
                    <a:lnTo>
                      <a:pt x="664" y="63"/>
                    </a:lnTo>
                    <a:lnTo>
                      <a:pt x="665" y="63"/>
                    </a:lnTo>
                    <a:lnTo>
                      <a:pt x="665" y="64"/>
                    </a:lnTo>
                    <a:lnTo>
                      <a:pt x="664" y="64"/>
                    </a:lnTo>
                    <a:lnTo>
                      <a:pt x="663" y="64"/>
                    </a:lnTo>
                    <a:lnTo>
                      <a:pt x="662" y="64"/>
                    </a:lnTo>
                    <a:lnTo>
                      <a:pt x="662" y="63"/>
                    </a:lnTo>
                    <a:lnTo>
                      <a:pt x="661" y="63"/>
                    </a:lnTo>
                    <a:lnTo>
                      <a:pt x="661" y="64"/>
                    </a:lnTo>
                    <a:lnTo>
                      <a:pt x="661" y="64"/>
                    </a:lnTo>
                    <a:lnTo>
                      <a:pt x="661" y="63"/>
                    </a:lnTo>
                    <a:lnTo>
                      <a:pt x="660" y="63"/>
                    </a:lnTo>
                    <a:lnTo>
                      <a:pt x="659" y="63"/>
                    </a:lnTo>
                    <a:lnTo>
                      <a:pt x="659" y="63"/>
                    </a:lnTo>
                    <a:lnTo>
                      <a:pt x="658" y="63"/>
                    </a:lnTo>
                    <a:lnTo>
                      <a:pt x="657" y="64"/>
                    </a:lnTo>
                    <a:lnTo>
                      <a:pt x="658" y="64"/>
                    </a:lnTo>
                    <a:lnTo>
                      <a:pt x="658" y="65"/>
                    </a:lnTo>
                    <a:lnTo>
                      <a:pt x="659" y="65"/>
                    </a:lnTo>
                    <a:lnTo>
                      <a:pt x="659" y="66"/>
                    </a:lnTo>
                    <a:lnTo>
                      <a:pt x="658" y="66"/>
                    </a:lnTo>
                    <a:lnTo>
                      <a:pt x="658" y="65"/>
                    </a:lnTo>
                    <a:lnTo>
                      <a:pt x="657" y="65"/>
                    </a:lnTo>
                    <a:lnTo>
                      <a:pt x="657" y="64"/>
                    </a:lnTo>
                    <a:lnTo>
                      <a:pt x="656" y="64"/>
                    </a:lnTo>
                    <a:lnTo>
                      <a:pt x="655" y="64"/>
                    </a:lnTo>
                    <a:lnTo>
                      <a:pt x="653" y="66"/>
                    </a:lnTo>
                    <a:lnTo>
                      <a:pt x="652" y="68"/>
                    </a:lnTo>
                    <a:lnTo>
                      <a:pt x="652" y="70"/>
                    </a:lnTo>
                    <a:lnTo>
                      <a:pt x="652" y="71"/>
                    </a:lnTo>
                    <a:lnTo>
                      <a:pt x="652" y="73"/>
                    </a:lnTo>
                    <a:lnTo>
                      <a:pt x="651" y="76"/>
                    </a:lnTo>
                    <a:lnTo>
                      <a:pt x="652" y="79"/>
                    </a:lnTo>
                    <a:lnTo>
                      <a:pt x="652" y="83"/>
                    </a:lnTo>
                    <a:lnTo>
                      <a:pt x="651" y="83"/>
                    </a:lnTo>
                    <a:lnTo>
                      <a:pt x="651" y="87"/>
                    </a:lnTo>
                    <a:lnTo>
                      <a:pt x="649" y="90"/>
                    </a:lnTo>
                    <a:lnTo>
                      <a:pt x="648" y="91"/>
                    </a:lnTo>
                    <a:lnTo>
                      <a:pt x="647" y="90"/>
                    </a:lnTo>
                    <a:lnTo>
                      <a:pt x="647" y="90"/>
                    </a:lnTo>
                    <a:lnTo>
                      <a:pt x="646" y="90"/>
                    </a:lnTo>
                    <a:lnTo>
                      <a:pt x="646" y="89"/>
                    </a:lnTo>
                    <a:lnTo>
                      <a:pt x="645" y="89"/>
                    </a:lnTo>
                    <a:lnTo>
                      <a:pt x="645" y="90"/>
                    </a:lnTo>
                    <a:lnTo>
                      <a:pt x="644" y="90"/>
                    </a:lnTo>
                    <a:lnTo>
                      <a:pt x="644" y="89"/>
                    </a:lnTo>
                    <a:lnTo>
                      <a:pt x="644" y="88"/>
                    </a:lnTo>
                    <a:lnTo>
                      <a:pt x="645" y="88"/>
                    </a:lnTo>
                    <a:lnTo>
                      <a:pt x="646" y="89"/>
                    </a:lnTo>
                    <a:lnTo>
                      <a:pt x="647" y="89"/>
                    </a:lnTo>
                    <a:lnTo>
                      <a:pt x="648" y="88"/>
                    </a:lnTo>
                    <a:lnTo>
                      <a:pt x="648" y="87"/>
                    </a:lnTo>
                    <a:lnTo>
                      <a:pt x="646" y="86"/>
                    </a:lnTo>
                    <a:lnTo>
                      <a:pt x="646" y="85"/>
                    </a:lnTo>
                    <a:lnTo>
                      <a:pt x="646" y="84"/>
                    </a:lnTo>
                    <a:lnTo>
                      <a:pt x="646" y="83"/>
                    </a:lnTo>
                    <a:lnTo>
                      <a:pt x="646" y="83"/>
                    </a:lnTo>
                    <a:lnTo>
                      <a:pt x="647" y="83"/>
                    </a:lnTo>
                    <a:lnTo>
                      <a:pt x="646" y="81"/>
                    </a:lnTo>
                    <a:lnTo>
                      <a:pt x="646" y="80"/>
                    </a:lnTo>
                    <a:lnTo>
                      <a:pt x="646" y="77"/>
                    </a:lnTo>
                    <a:lnTo>
                      <a:pt x="646" y="77"/>
                    </a:lnTo>
                    <a:lnTo>
                      <a:pt x="647" y="77"/>
                    </a:lnTo>
                    <a:lnTo>
                      <a:pt x="646" y="76"/>
                    </a:lnTo>
                    <a:lnTo>
                      <a:pt x="646" y="75"/>
                    </a:lnTo>
                    <a:lnTo>
                      <a:pt x="645" y="75"/>
                    </a:lnTo>
                    <a:lnTo>
                      <a:pt x="645" y="74"/>
                    </a:lnTo>
                    <a:lnTo>
                      <a:pt x="645" y="73"/>
                    </a:lnTo>
                    <a:lnTo>
                      <a:pt x="645" y="71"/>
                    </a:lnTo>
                    <a:lnTo>
                      <a:pt x="644" y="71"/>
                    </a:lnTo>
                    <a:lnTo>
                      <a:pt x="643" y="71"/>
                    </a:lnTo>
                    <a:lnTo>
                      <a:pt x="643" y="70"/>
                    </a:lnTo>
                    <a:lnTo>
                      <a:pt x="642" y="70"/>
                    </a:lnTo>
                    <a:lnTo>
                      <a:pt x="642" y="69"/>
                    </a:lnTo>
                    <a:lnTo>
                      <a:pt x="643" y="69"/>
                    </a:lnTo>
                    <a:lnTo>
                      <a:pt x="643" y="70"/>
                    </a:lnTo>
                    <a:lnTo>
                      <a:pt x="644" y="70"/>
                    </a:lnTo>
                    <a:lnTo>
                      <a:pt x="645" y="70"/>
                    </a:lnTo>
                    <a:lnTo>
                      <a:pt x="646" y="70"/>
                    </a:lnTo>
                    <a:lnTo>
                      <a:pt x="647" y="70"/>
                    </a:lnTo>
                    <a:lnTo>
                      <a:pt x="647" y="69"/>
                    </a:lnTo>
                    <a:lnTo>
                      <a:pt x="647" y="68"/>
                    </a:lnTo>
                    <a:lnTo>
                      <a:pt x="647" y="67"/>
                    </a:lnTo>
                    <a:lnTo>
                      <a:pt x="648" y="67"/>
                    </a:lnTo>
                    <a:lnTo>
                      <a:pt x="648" y="66"/>
                    </a:lnTo>
                    <a:lnTo>
                      <a:pt x="648" y="65"/>
                    </a:lnTo>
                    <a:lnTo>
                      <a:pt x="649" y="65"/>
                    </a:lnTo>
                    <a:lnTo>
                      <a:pt x="649" y="64"/>
                    </a:lnTo>
                    <a:lnTo>
                      <a:pt x="650" y="64"/>
                    </a:lnTo>
                    <a:lnTo>
                      <a:pt x="649" y="63"/>
                    </a:lnTo>
                    <a:lnTo>
                      <a:pt x="648" y="63"/>
                    </a:lnTo>
                    <a:lnTo>
                      <a:pt x="647" y="63"/>
                    </a:lnTo>
                    <a:lnTo>
                      <a:pt x="647" y="64"/>
                    </a:lnTo>
                    <a:lnTo>
                      <a:pt x="646" y="64"/>
                    </a:lnTo>
                    <a:lnTo>
                      <a:pt x="646" y="63"/>
                    </a:lnTo>
                    <a:lnTo>
                      <a:pt x="646" y="63"/>
                    </a:lnTo>
                    <a:lnTo>
                      <a:pt x="645" y="63"/>
                    </a:lnTo>
                    <a:lnTo>
                      <a:pt x="645" y="62"/>
                    </a:lnTo>
                    <a:lnTo>
                      <a:pt x="646" y="61"/>
                    </a:lnTo>
                    <a:lnTo>
                      <a:pt x="647" y="62"/>
                    </a:lnTo>
                    <a:lnTo>
                      <a:pt x="648" y="62"/>
                    </a:lnTo>
                    <a:lnTo>
                      <a:pt x="649" y="62"/>
                    </a:lnTo>
                    <a:lnTo>
                      <a:pt x="650" y="62"/>
                    </a:lnTo>
                    <a:lnTo>
                      <a:pt x="649" y="61"/>
                    </a:lnTo>
                    <a:lnTo>
                      <a:pt x="646" y="59"/>
                    </a:lnTo>
                    <a:lnTo>
                      <a:pt x="639" y="59"/>
                    </a:lnTo>
                    <a:lnTo>
                      <a:pt x="638" y="58"/>
                    </a:lnTo>
                    <a:lnTo>
                      <a:pt x="637" y="58"/>
                    </a:lnTo>
                    <a:lnTo>
                      <a:pt x="637" y="59"/>
                    </a:lnTo>
                    <a:lnTo>
                      <a:pt x="636" y="59"/>
                    </a:lnTo>
                    <a:lnTo>
                      <a:pt x="635" y="59"/>
                    </a:lnTo>
                    <a:lnTo>
                      <a:pt x="628" y="61"/>
                    </a:lnTo>
                    <a:lnTo>
                      <a:pt x="626" y="63"/>
                    </a:lnTo>
                    <a:lnTo>
                      <a:pt x="626" y="63"/>
                    </a:lnTo>
                    <a:lnTo>
                      <a:pt x="627" y="63"/>
                    </a:lnTo>
                    <a:lnTo>
                      <a:pt x="628" y="63"/>
                    </a:lnTo>
                    <a:lnTo>
                      <a:pt x="628" y="63"/>
                    </a:lnTo>
                    <a:lnTo>
                      <a:pt x="629" y="64"/>
                    </a:lnTo>
                    <a:lnTo>
                      <a:pt x="629" y="63"/>
                    </a:lnTo>
                    <a:lnTo>
                      <a:pt x="630" y="64"/>
                    </a:lnTo>
                    <a:lnTo>
                      <a:pt x="629" y="64"/>
                    </a:lnTo>
                    <a:lnTo>
                      <a:pt x="628" y="64"/>
                    </a:lnTo>
                    <a:lnTo>
                      <a:pt x="628" y="63"/>
                    </a:lnTo>
                    <a:lnTo>
                      <a:pt x="627" y="63"/>
                    </a:lnTo>
                    <a:lnTo>
                      <a:pt x="627" y="64"/>
                    </a:lnTo>
                    <a:lnTo>
                      <a:pt x="626" y="63"/>
                    </a:lnTo>
                    <a:lnTo>
                      <a:pt x="626" y="64"/>
                    </a:lnTo>
                    <a:lnTo>
                      <a:pt x="626" y="64"/>
                    </a:lnTo>
                    <a:lnTo>
                      <a:pt x="626" y="63"/>
                    </a:lnTo>
                    <a:lnTo>
                      <a:pt x="626" y="63"/>
                    </a:lnTo>
                    <a:lnTo>
                      <a:pt x="625" y="63"/>
                    </a:lnTo>
                    <a:lnTo>
                      <a:pt x="624" y="63"/>
                    </a:lnTo>
                    <a:lnTo>
                      <a:pt x="623" y="63"/>
                    </a:lnTo>
                    <a:lnTo>
                      <a:pt x="622" y="63"/>
                    </a:lnTo>
                    <a:lnTo>
                      <a:pt x="622" y="63"/>
                    </a:lnTo>
                    <a:lnTo>
                      <a:pt x="621" y="63"/>
                    </a:lnTo>
                    <a:lnTo>
                      <a:pt x="621" y="63"/>
                    </a:lnTo>
                    <a:lnTo>
                      <a:pt x="621" y="62"/>
                    </a:lnTo>
                    <a:lnTo>
                      <a:pt x="621" y="61"/>
                    </a:lnTo>
                    <a:lnTo>
                      <a:pt x="620" y="61"/>
                    </a:lnTo>
                    <a:lnTo>
                      <a:pt x="620" y="61"/>
                    </a:lnTo>
                    <a:lnTo>
                      <a:pt x="619" y="60"/>
                    </a:lnTo>
                    <a:lnTo>
                      <a:pt x="614" y="61"/>
                    </a:lnTo>
                    <a:lnTo>
                      <a:pt x="614" y="61"/>
                    </a:lnTo>
                    <a:lnTo>
                      <a:pt x="613" y="61"/>
                    </a:lnTo>
                    <a:lnTo>
                      <a:pt x="613" y="61"/>
                    </a:lnTo>
                    <a:lnTo>
                      <a:pt x="611" y="62"/>
                    </a:lnTo>
                    <a:lnTo>
                      <a:pt x="609" y="63"/>
                    </a:lnTo>
                    <a:lnTo>
                      <a:pt x="608" y="63"/>
                    </a:lnTo>
                    <a:lnTo>
                      <a:pt x="607" y="63"/>
                    </a:lnTo>
                    <a:lnTo>
                      <a:pt x="606" y="63"/>
                    </a:lnTo>
                    <a:lnTo>
                      <a:pt x="603" y="63"/>
                    </a:lnTo>
                    <a:lnTo>
                      <a:pt x="602" y="63"/>
                    </a:lnTo>
                    <a:lnTo>
                      <a:pt x="599" y="63"/>
                    </a:lnTo>
                    <a:lnTo>
                      <a:pt x="598" y="63"/>
                    </a:lnTo>
                    <a:lnTo>
                      <a:pt x="596" y="63"/>
                    </a:lnTo>
                    <a:lnTo>
                      <a:pt x="595" y="63"/>
                    </a:lnTo>
                    <a:lnTo>
                      <a:pt x="595" y="63"/>
                    </a:lnTo>
                    <a:lnTo>
                      <a:pt x="594" y="63"/>
                    </a:lnTo>
                    <a:lnTo>
                      <a:pt x="594" y="63"/>
                    </a:lnTo>
                    <a:lnTo>
                      <a:pt x="594" y="63"/>
                    </a:lnTo>
                    <a:lnTo>
                      <a:pt x="593" y="63"/>
                    </a:lnTo>
                    <a:lnTo>
                      <a:pt x="593" y="63"/>
                    </a:lnTo>
                    <a:lnTo>
                      <a:pt x="594" y="63"/>
                    </a:lnTo>
                    <a:lnTo>
                      <a:pt x="594" y="62"/>
                    </a:lnTo>
                    <a:lnTo>
                      <a:pt x="594" y="61"/>
                    </a:lnTo>
                    <a:lnTo>
                      <a:pt x="594" y="61"/>
                    </a:lnTo>
                    <a:lnTo>
                      <a:pt x="594" y="61"/>
                    </a:lnTo>
                    <a:lnTo>
                      <a:pt x="595" y="61"/>
                    </a:lnTo>
                    <a:lnTo>
                      <a:pt x="597" y="59"/>
                    </a:lnTo>
                    <a:lnTo>
                      <a:pt x="597" y="58"/>
                    </a:lnTo>
                    <a:lnTo>
                      <a:pt x="597" y="57"/>
                    </a:lnTo>
                    <a:lnTo>
                      <a:pt x="596" y="57"/>
                    </a:lnTo>
                    <a:lnTo>
                      <a:pt x="595" y="57"/>
                    </a:lnTo>
                    <a:lnTo>
                      <a:pt x="595" y="56"/>
                    </a:lnTo>
                    <a:lnTo>
                      <a:pt x="595" y="55"/>
                    </a:lnTo>
                    <a:lnTo>
                      <a:pt x="595" y="54"/>
                    </a:lnTo>
                    <a:lnTo>
                      <a:pt x="595" y="53"/>
                    </a:lnTo>
                    <a:lnTo>
                      <a:pt x="594" y="53"/>
                    </a:lnTo>
                    <a:lnTo>
                      <a:pt x="594" y="52"/>
                    </a:lnTo>
                    <a:lnTo>
                      <a:pt x="594" y="52"/>
                    </a:lnTo>
                    <a:lnTo>
                      <a:pt x="594" y="51"/>
                    </a:lnTo>
                    <a:lnTo>
                      <a:pt x="594" y="50"/>
                    </a:lnTo>
                    <a:lnTo>
                      <a:pt x="594" y="50"/>
                    </a:lnTo>
                    <a:lnTo>
                      <a:pt x="594" y="49"/>
                    </a:lnTo>
                    <a:lnTo>
                      <a:pt x="594" y="48"/>
                    </a:lnTo>
                    <a:lnTo>
                      <a:pt x="594" y="47"/>
                    </a:lnTo>
                    <a:lnTo>
                      <a:pt x="592" y="43"/>
                    </a:lnTo>
                    <a:lnTo>
                      <a:pt x="592" y="37"/>
                    </a:lnTo>
                    <a:lnTo>
                      <a:pt x="593" y="36"/>
                    </a:lnTo>
                    <a:lnTo>
                      <a:pt x="594" y="36"/>
                    </a:lnTo>
                    <a:lnTo>
                      <a:pt x="594" y="34"/>
                    </a:lnTo>
                    <a:lnTo>
                      <a:pt x="596" y="31"/>
                    </a:lnTo>
                    <a:lnTo>
                      <a:pt x="598" y="31"/>
                    </a:lnTo>
                    <a:lnTo>
                      <a:pt x="595" y="36"/>
                    </a:lnTo>
                    <a:lnTo>
                      <a:pt x="594" y="37"/>
                    </a:lnTo>
                    <a:lnTo>
                      <a:pt x="594" y="43"/>
                    </a:lnTo>
                    <a:lnTo>
                      <a:pt x="595" y="44"/>
                    </a:lnTo>
                    <a:lnTo>
                      <a:pt x="595" y="47"/>
                    </a:lnTo>
                    <a:lnTo>
                      <a:pt x="596" y="47"/>
                    </a:lnTo>
                    <a:lnTo>
                      <a:pt x="597" y="47"/>
                    </a:lnTo>
                    <a:lnTo>
                      <a:pt x="596" y="50"/>
                    </a:lnTo>
                    <a:lnTo>
                      <a:pt x="598" y="53"/>
                    </a:lnTo>
                    <a:lnTo>
                      <a:pt x="599" y="53"/>
                    </a:lnTo>
                    <a:lnTo>
                      <a:pt x="599" y="54"/>
                    </a:lnTo>
                    <a:lnTo>
                      <a:pt x="600" y="54"/>
                    </a:lnTo>
                    <a:lnTo>
                      <a:pt x="602" y="52"/>
                    </a:lnTo>
                    <a:lnTo>
                      <a:pt x="601" y="52"/>
                    </a:lnTo>
                    <a:lnTo>
                      <a:pt x="602" y="51"/>
                    </a:lnTo>
                    <a:lnTo>
                      <a:pt x="602" y="52"/>
                    </a:lnTo>
                    <a:lnTo>
                      <a:pt x="603" y="52"/>
                    </a:lnTo>
                    <a:lnTo>
                      <a:pt x="603" y="53"/>
                    </a:lnTo>
                    <a:lnTo>
                      <a:pt x="605" y="56"/>
                    </a:lnTo>
                    <a:lnTo>
                      <a:pt x="607" y="57"/>
                    </a:lnTo>
                    <a:lnTo>
                      <a:pt x="608" y="57"/>
                    </a:lnTo>
                    <a:lnTo>
                      <a:pt x="611" y="57"/>
                    </a:lnTo>
                    <a:lnTo>
                      <a:pt x="612" y="56"/>
                    </a:lnTo>
                    <a:lnTo>
                      <a:pt x="613" y="56"/>
                    </a:lnTo>
                    <a:lnTo>
                      <a:pt x="614" y="55"/>
                    </a:lnTo>
                    <a:lnTo>
                      <a:pt x="615" y="55"/>
                    </a:lnTo>
                    <a:lnTo>
                      <a:pt x="615" y="54"/>
                    </a:lnTo>
                    <a:lnTo>
                      <a:pt x="615" y="53"/>
                    </a:lnTo>
                    <a:lnTo>
                      <a:pt x="616" y="53"/>
                    </a:lnTo>
                    <a:lnTo>
                      <a:pt x="618" y="50"/>
                    </a:lnTo>
                    <a:lnTo>
                      <a:pt x="617" y="50"/>
                    </a:lnTo>
                    <a:lnTo>
                      <a:pt x="616" y="50"/>
                    </a:lnTo>
                    <a:lnTo>
                      <a:pt x="616" y="50"/>
                    </a:lnTo>
                    <a:lnTo>
                      <a:pt x="615" y="50"/>
                    </a:lnTo>
                    <a:lnTo>
                      <a:pt x="615" y="50"/>
                    </a:lnTo>
                    <a:lnTo>
                      <a:pt x="616" y="50"/>
                    </a:lnTo>
                    <a:lnTo>
                      <a:pt x="616" y="50"/>
                    </a:lnTo>
                    <a:lnTo>
                      <a:pt x="617" y="50"/>
                    </a:lnTo>
                    <a:lnTo>
                      <a:pt x="618" y="50"/>
                    </a:lnTo>
                    <a:lnTo>
                      <a:pt x="617" y="49"/>
                    </a:lnTo>
                    <a:lnTo>
                      <a:pt x="618" y="49"/>
                    </a:lnTo>
                    <a:lnTo>
                      <a:pt x="618" y="50"/>
                    </a:lnTo>
                    <a:lnTo>
                      <a:pt x="619" y="50"/>
                    </a:lnTo>
                    <a:lnTo>
                      <a:pt x="620" y="50"/>
                    </a:lnTo>
                    <a:lnTo>
                      <a:pt x="621" y="50"/>
                    </a:lnTo>
                    <a:lnTo>
                      <a:pt x="621" y="49"/>
                    </a:lnTo>
                    <a:lnTo>
                      <a:pt x="624" y="49"/>
                    </a:lnTo>
                    <a:lnTo>
                      <a:pt x="626" y="49"/>
                    </a:lnTo>
                    <a:lnTo>
                      <a:pt x="626" y="48"/>
                    </a:lnTo>
                    <a:lnTo>
                      <a:pt x="625" y="47"/>
                    </a:lnTo>
                    <a:lnTo>
                      <a:pt x="624" y="47"/>
                    </a:lnTo>
                    <a:lnTo>
                      <a:pt x="624" y="46"/>
                    </a:lnTo>
                    <a:lnTo>
                      <a:pt x="623" y="46"/>
                    </a:lnTo>
                    <a:lnTo>
                      <a:pt x="621" y="46"/>
                    </a:lnTo>
                    <a:lnTo>
                      <a:pt x="621" y="45"/>
                    </a:lnTo>
                    <a:lnTo>
                      <a:pt x="620" y="45"/>
                    </a:lnTo>
                    <a:lnTo>
                      <a:pt x="620" y="44"/>
                    </a:lnTo>
                    <a:lnTo>
                      <a:pt x="619" y="44"/>
                    </a:lnTo>
                    <a:lnTo>
                      <a:pt x="619" y="43"/>
                    </a:lnTo>
                    <a:lnTo>
                      <a:pt x="618" y="43"/>
                    </a:lnTo>
                    <a:lnTo>
                      <a:pt x="618" y="42"/>
                    </a:lnTo>
                    <a:lnTo>
                      <a:pt x="617" y="42"/>
                    </a:lnTo>
                    <a:lnTo>
                      <a:pt x="617" y="41"/>
                    </a:lnTo>
                    <a:lnTo>
                      <a:pt x="616" y="41"/>
                    </a:lnTo>
                    <a:lnTo>
                      <a:pt x="616" y="40"/>
                    </a:lnTo>
                    <a:lnTo>
                      <a:pt x="616" y="40"/>
                    </a:lnTo>
                    <a:lnTo>
                      <a:pt x="615" y="39"/>
                    </a:lnTo>
                    <a:lnTo>
                      <a:pt x="615" y="38"/>
                    </a:lnTo>
                    <a:lnTo>
                      <a:pt x="614" y="38"/>
                    </a:lnTo>
                    <a:lnTo>
                      <a:pt x="614" y="37"/>
                    </a:lnTo>
                    <a:lnTo>
                      <a:pt x="615" y="37"/>
                    </a:lnTo>
                    <a:lnTo>
                      <a:pt x="615" y="38"/>
                    </a:lnTo>
                    <a:lnTo>
                      <a:pt x="616" y="38"/>
                    </a:lnTo>
                    <a:lnTo>
                      <a:pt x="616" y="38"/>
                    </a:lnTo>
                    <a:lnTo>
                      <a:pt x="619" y="41"/>
                    </a:lnTo>
                    <a:lnTo>
                      <a:pt x="620" y="41"/>
                    </a:lnTo>
                    <a:lnTo>
                      <a:pt x="621" y="44"/>
                    </a:lnTo>
                    <a:lnTo>
                      <a:pt x="622" y="44"/>
                    </a:lnTo>
                    <a:lnTo>
                      <a:pt x="623" y="44"/>
                    </a:lnTo>
                    <a:lnTo>
                      <a:pt x="624" y="44"/>
                    </a:lnTo>
                    <a:lnTo>
                      <a:pt x="626" y="44"/>
                    </a:lnTo>
                    <a:lnTo>
                      <a:pt x="626" y="45"/>
                    </a:lnTo>
                    <a:lnTo>
                      <a:pt x="627" y="45"/>
                    </a:lnTo>
                    <a:lnTo>
                      <a:pt x="627" y="46"/>
                    </a:lnTo>
                    <a:lnTo>
                      <a:pt x="628" y="46"/>
                    </a:lnTo>
                    <a:lnTo>
                      <a:pt x="630" y="47"/>
                    </a:lnTo>
                    <a:lnTo>
                      <a:pt x="634" y="48"/>
                    </a:lnTo>
                    <a:lnTo>
                      <a:pt x="635" y="48"/>
                    </a:lnTo>
                    <a:lnTo>
                      <a:pt x="635" y="47"/>
                    </a:lnTo>
                    <a:lnTo>
                      <a:pt x="635" y="46"/>
                    </a:lnTo>
                    <a:lnTo>
                      <a:pt x="634" y="46"/>
                    </a:lnTo>
                    <a:lnTo>
                      <a:pt x="633" y="45"/>
                    </a:lnTo>
                    <a:lnTo>
                      <a:pt x="633" y="44"/>
                    </a:lnTo>
                    <a:lnTo>
                      <a:pt x="632" y="44"/>
                    </a:lnTo>
                    <a:lnTo>
                      <a:pt x="632" y="43"/>
                    </a:lnTo>
                    <a:lnTo>
                      <a:pt x="632" y="42"/>
                    </a:lnTo>
                    <a:lnTo>
                      <a:pt x="631" y="42"/>
                    </a:lnTo>
                    <a:lnTo>
                      <a:pt x="631" y="41"/>
                    </a:lnTo>
                    <a:lnTo>
                      <a:pt x="630" y="41"/>
                    </a:lnTo>
                    <a:lnTo>
                      <a:pt x="630" y="40"/>
                    </a:lnTo>
                    <a:lnTo>
                      <a:pt x="629" y="40"/>
                    </a:lnTo>
                    <a:lnTo>
                      <a:pt x="629" y="39"/>
                    </a:lnTo>
                    <a:lnTo>
                      <a:pt x="629" y="38"/>
                    </a:lnTo>
                    <a:lnTo>
                      <a:pt x="628" y="38"/>
                    </a:lnTo>
                    <a:lnTo>
                      <a:pt x="628" y="37"/>
                    </a:lnTo>
                    <a:lnTo>
                      <a:pt x="628" y="37"/>
                    </a:lnTo>
                    <a:lnTo>
                      <a:pt x="629" y="37"/>
                    </a:lnTo>
                    <a:lnTo>
                      <a:pt x="629" y="37"/>
                    </a:lnTo>
                    <a:lnTo>
                      <a:pt x="629" y="38"/>
                    </a:lnTo>
                    <a:lnTo>
                      <a:pt x="630" y="38"/>
                    </a:lnTo>
                    <a:lnTo>
                      <a:pt x="631" y="38"/>
                    </a:lnTo>
                    <a:lnTo>
                      <a:pt x="631" y="39"/>
                    </a:lnTo>
                    <a:lnTo>
                      <a:pt x="632" y="40"/>
                    </a:lnTo>
                    <a:lnTo>
                      <a:pt x="635" y="44"/>
                    </a:lnTo>
                    <a:lnTo>
                      <a:pt x="636" y="44"/>
                    </a:lnTo>
                    <a:lnTo>
                      <a:pt x="636" y="45"/>
                    </a:lnTo>
                    <a:lnTo>
                      <a:pt x="637" y="45"/>
                    </a:lnTo>
                    <a:lnTo>
                      <a:pt x="638" y="45"/>
                    </a:lnTo>
                    <a:lnTo>
                      <a:pt x="639" y="45"/>
                    </a:lnTo>
                    <a:lnTo>
                      <a:pt x="639" y="45"/>
                    </a:lnTo>
                    <a:lnTo>
                      <a:pt x="639" y="44"/>
                    </a:lnTo>
                    <a:lnTo>
                      <a:pt x="639" y="44"/>
                    </a:lnTo>
                    <a:lnTo>
                      <a:pt x="640" y="44"/>
                    </a:lnTo>
                    <a:lnTo>
                      <a:pt x="640" y="43"/>
                    </a:lnTo>
                    <a:lnTo>
                      <a:pt x="641" y="43"/>
                    </a:lnTo>
                    <a:lnTo>
                      <a:pt x="641" y="44"/>
                    </a:lnTo>
                    <a:lnTo>
                      <a:pt x="642" y="44"/>
                    </a:lnTo>
                    <a:lnTo>
                      <a:pt x="643" y="44"/>
                    </a:lnTo>
                    <a:lnTo>
                      <a:pt x="644" y="44"/>
                    </a:lnTo>
                    <a:lnTo>
                      <a:pt x="645" y="43"/>
                    </a:lnTo>
                    <a:lnTo>
                      <a:pt x="645" y="42"/>
                    </a:lnTo>
                    <a:lnTo>
                      <a:pt x="645" y="41"/>
                    </a:lnTo>
                    <a:lnTo>
                      <a:pt x="645" y="40"/>
                    </a:lnTo>
                    <a:lnTo>
                      <a:pt x="644" y="39"/>
                    </a:lnTo>
                    <a:lnTo>
                      <a:pt x="644" y="38"/>
                    </a:lnTo>
                    <a:lnTo>
                      <a:pt x="644" y="37"/>
                    </a:lnTo>
                    <a:lnTo>
                      <a:pt x="643" y="37"/>
                    </a:lnTo>
                    <a:lnTo>
                      <a:pt x="643" y="37"/>
                    </a:lnTo>
                    <a:lnTo>
                      <a:pt x="642" y="37"/>
                    </a:lnTo>
                    <a:lnTo>
                      <a:pt x="641" y="37"/>
                    </a:lnTo>
                    <a:lnTo>
                      <a:pt x="641" y="37"/>
                    </a:lnTo>
                    <a:lnTo>
                      <a:pt x="640" y="37"/>
                    </a:lnTo>
                    <a:lnTo>
                      <a:pt x="640" y="37"/>
                    </a:lnTo>
                    <a:lnTo>
                      <a:pt x="639" y="37"/>
                    </a:lnTo>
                    <a:lnTo>
                      <a:pt x="639" y="37"/>
                    </a:lnTo>
                    <a:lnTo>
                      <a:pt x="639" y="36"/>
                    </a:lnTo>
                    <a:lnTo>
                      <a:pt x="639" y="37"/>
                    </a:lnTo>
                    <a:lnTo>
                      <a:pt x="640" y="37"/>
                    </a:lnTo>
                    <a:lnTo>
                      <a:pt x="640" y="36"/>
                    </a:lnTo>
                    <a:lnTo>
                      <a:pt x="639" y="35"/>
                    </a:lnTo>
                    <a:lnTo>
                      <a:pt x="639" y="34"/>
                    </a:lnTo>
                    <a:lnTo>
                      <a:pt x="639" y="33"/>
                    </a:lnTo>
                    <a:lnTo>
                      <a:pt x="639" y="33"/>
                    </a:lnTo>
                    <a:lnTo>
                      <a:pt x="639" y="32"/>
                    </a:lnTo>
                    <a:lnTo>
                      <a:pt x="639" y="32"/>
                    </a:lnTo>
                    <a:lnTo>
                      <a:pt x="638" y="32"/>
                    </a:lnTo>
                    <a:lnTo>
                      <a:pt x="637" y="31"/>
                    </a:lnTo>
                    <a:lnTo>
                      <a:pt x="637" y="30"/>
                    </a:lnTo>
                    <a:lnTo>
                      <a:pt x="636" y="30"/>
                    </a:lnTo>
                    <a:lnTo>
                      <a:pt x="636" y="29"/>
                    </a:lnTo>
                    <a:lnTo>
                      <a:pt x="635" y="29"/>
                    </a:lnTo>
                    <a:lnTo>
                      <a:pt x="634" y="29"/>
                    </a:lnTo>
                    <a:lnTo>
                      <a:pt x="634" y="28"/>
                    </a:lnTo>
                    <a:lnTo>
                      <a:pt x="635" y="28"/>
                    </a:lnTo>
                    <a:lnTo>
                      <a:pt x="636" y="29"/>
                    </a:lnTo>
                    <a:lnTo>
                      <a:pt x="636" y="28"/>
                    </a:lnTo>
                    <a:lnTo>
                      <a:pt x="637" y="28"/>
                    </a:lnTo>
                    <a:lnTo>
                      <a:pt x="638" y="28"/>
                    </a:lnTo>
                    <a:lnTo>
                      <a:pt x="638" y="29"/>
                    </a:lnTo>
                    <a:lnTo>
                      <a:pt x="639" y="29"/>
                    </a:lnTo>
                    <a:lnTo>
                      <a:pt x="639" y="29"/>
                    </a:lnTo>
                    <a:lnTo>
                      <a:pt x="640" y="29"/>
                    </a:lnTo>
                    <a:lnTo>
                      <a:pt x="640" y="30"/>
                    </a:lnTo>
                    <a:lnTo>
                      <a:pt x="642" y="31"/>
                    </a:lnTo>
                    <a:lnTo>
                      <a:pt x="642" y="33"/>
                    </a:lnTo>
                    <a:lnTo>
                      <a:pt x="643" y="33"/>
                    </a:lnTo>
                    <a:lnTo>
                      <a:pt x="643" y="34"/>
                    </a:lnTo>
                    <a:lnTo>
                      <a:pt x="644" y="35"/>
                    </a:lnTo>
                    <a:lnTo>
                      <a:pt x="645" y="35"/>
                    </a:lnTo>
                    <a:lnTo>
                      <a:pt x="646" y="35"/>
                    </a:lnTo>
                    <a:lnTo>
                      <a:pt x="647" y="36"/>
                    </a:lnTo>
                    <a:lnTo>
                      <a:pt x="647" y="37"/>
                    </a:lnTo>
                    <a:lnTo>
                      <a:pt x="649" y="37"/>
                    </a:lnTo>
                    <a:lnTo>
                      <a:pt x="649" y="38"/>
                    </a:lnTo>
                    <a:lnTo>
                      <a:pt x="651" y="39"/>
                    </a:lnTo>
                    <a:lnTo>
                      <a:pt x="653" y="40"/>
                    </a:lnTo>
                    <a:lnTo>
                      <a:pt x="654" y="40"/>
                    </a:lnTo>
                    <a:lnTo>
                      <a:pt x="655" y="41"/>
                    </a:lnTo>
                    <a:lnTo>
                      <a:pt x="656" y="39"/>
                    </a:lnTo>
                    <a:lnTo>
                      <a:pt x="655" y="39"/>
                    </a:lnTo>
                    <a:lnTo>
                      <a:pt x="655" y="38"/>
                    </a:lnTo>
                    <a:lnTo>
                      <a:pt x="654" y="38"/>
                    </a:lnTo>
                    <a:lnTo>
                      <a:pt x="654" y="37"/>
                    </a:lnTo>
                    <a:lnTo>
                      <a:pt x="654" y="37"/>
                    </a:lnTo>
                    <a:lnTo>
                      <a:pt x="655" y="37"/>
                    </a:lnTo>
                    <a:lnTo>
                      <a:pt x="655" y="36"/>
                    </a:lnTo>
                    <a:lnTo>
                      <a:pt x="654" y="35"/>
                    </a:lnTo>
                    <a:lnTo>
                      <a:pt x="653" y="34"/>
                    </a:lnTo>
                    <a:lnTo>
                      <a:pt x="653" y="33"/>
                    </a:lnTo>
                    <a:lnTo>
                      <a:pt x="654" y="33"/>
                    </a:lnTo>
                    <a:lnTo>
                      <a:pt x="657" y="34"/>
                    </a:lnTo>
                    <a:lnTo>
                      <a:pt x="657" y="35"/>
                    </a:lnTo>
                    <a:lnTo>
                      <a:pt x="657" y="36"/>
                    </a:lnTo>
                    <a:lnTo>
                      <a:pt x="658" y="37"/>
                    </a:lnTo>
                    <a:lnTo>
                      <a:pt x="659" y="37"/>
                    </a:lnTo>
                    <a:lnTo>
                      <a:pt x="661" y="39"/>
                    </a:lnTo>
                    <a:lnTo>
                      <a:pt x="661" y="41"/>
                    </a:lnTo>
                    <a:lnTo>
                      <a:pt x="661" y="45"/>
                    </a:lnTo>
                    <a:lnTo>
                      <a:pt x="662" y="48"/>
                    </a:lnTo>
                    <a:lnTo>
                      <a:pt x="666" y="50"/>
                    </a:lnTo>
                    <a:lnTo>
                      <a:pt x="666" y="50"/>
                    </a:lnTo>
                    <a:lnTo>
                      <a:pt x="666" y="49"/>
                    </a:lnTo>
                    <a:lnTo>
                      <a:pt x="666" y="48"/>
                    </a:lnTo>
                    <a:lnTo>
                      <a:pt x="665" y="48"/>
                    </a:lnTo>
                    <a:lnTo>
                      <a:pt x="665" y="47"/>
                    </a:lnTo>
                    <a:lnTo>
                      <a:pt x="666" y="46"/>
                    </a:lnTo>
                    <a:lnTo>
                      <a:pt x="665" y="46"/>
                    </a:lnTo>
                    <a:lnTo>
                      <a:pt x="665" y="45"/>
                    </a:lnTo>
                    <a:lnTo>
                      <a:pt x="665" y="44"/>
                    </a:lnTo>
                    <a:lnTo>
                      <a:pt x="665" y="43"/>
                    </a:lnTo>
                    <a:lnTo>
                      <a:pt x="664" y="43"/>
                    </a:lnTo>
                    <a:lnTo>
                      <a:pt x="664" y="42"/>
                    </a:lnTo>
                    <a:lnTo>
                      <a:pt x="664" y="41"/>
                    </a:lnTo>
                    <a:lnTo>
                      <a:pt x="664" y="40"/>
                    </a:lnTo>
                    <a:lnTo>
                      <a:pt x="663" y="40"/>
                    </a:lnTo>
                    <a:lnTo>
                      <a:pt x="663" y="39"/>
                    </a:lnTo>
                    <a:lnTo>
                      <a:pt x="663" y="38"/>
                    </a:lnTo>
                    <a:lnTo>
                      <a:pt x="664" y="38"/>
                    </a:lnTo>
                    <a:lnTo>
                      <a:pt x="664" y="37"/>
                    </a:lnTo>
                    <a:lnTo>
                      <a:pt x="663" y="37"/>
                    </a:lnTo>
                    <a:lnTo>
                      <a:pt x="663" y="37"/>
                    </a:lnTo>
                    <a:lnTo>
                      <a:pt x="663" y="37"/>
                    </a:lnTo>
                    <a:lnTo>
                      <a:pt x="662" y="37"/>
                    </a:lnTo>
                    <a:lnTo>
                      <a:pt x="661" y="36"/>
                    </a:lnTo>
                    <a:lnTo>
                      <a:pt x="661" y="35"/>
                    </a:lnTo>
                    <a:lnTo>
                      <a:pt x="661" y="34"/>
                    </a:lnTo>
                    <a:lnTo>
                      <a:pt x="661" y="34"/>
                    </a:lnTo>
                    <a:lnTo>
                      <a:pt x="661" y="33"/>
                    </a:lnTo>
                    <a:lnTo>
                      <a:pt x="661" y="33"/>
                    </a:lnTo>
                    <a:lnTo>
                      <a:pt x="661" y="32"/>
                    </a:lnTo>
                    <a:lnTo>
                      <a:pt x="661" y="31"/>
                    </a:lnTo>
                    <a:lnTo>
                      <a:pt x="661" y="31"/>
                    </a:lnTo>
                    <a:lnTo>
                      <a:pt x="661" y="30"/>
                    </a:lnTo>
                    <a:lnTo>
                      <a:pt x="660" y="30"/>
                    </a:lnTo>
                    <a:lnTo>
                      <a:pt x="660" y="29"/>
                    </a:lnTo>
                    <a:lnTo>
                      <a:pt x="660" y="28"/>
                    </a:lnTo>
                    <a:lnTo>
                      <a:pt x="659" y="28"/>
                    </a:lnTo>
                    <a:lnTo>
                      <a:pt x="659" y="27"/>
                    </a:lnTo>
                    <a:lnTo>
                      <a:pt x="659" y="26"/>
                    </a:lnTo>
                    <a:lnTo>
                      <a:pt x="658" y="25"/>
                    </a:lnTo>
                    <a:lnTo>
                      <a:pt x="658" y="24"/>
                    </a:lnTo>
                    <a:lnTo>
                      <a:pt x="658" y="24"/>
                    </a:lnTo>
                    <a:lnTo>
                      <a:pt x="657" y="24"/>
                    </a:lnTo>
                    <a:lnTo>
                      <a:pt x="657" y="23"/>
                    </a:lnTo>
                    <a:lnTo>
                      <a:pt x="656" y="23"/>
                    </a:lnTo>
                    <a:lnTo>
                      <a:pt x="656" y="22"/>
                    </a:lnTo>
                    <a:lnTo>
                      <a:pt x="657" y="22"/>
                    </a:lnTo>
                    <a:lnTo>
                      <a:pt x="657" y="20"/>
                    </a:lnTo>
                    <a:lnTo>
                      <a:pt x="657" y="19"/>
                    </a:lnTo>
                    <a:lnTo>
                      <a:pt x="657" y="18"/>
                    </a:lnTo>
                    <a:lnTo>
                      <a:pt x="657" y="17"/>
                    </a:lnTo>
                    <a:lnTo>
                      <a:pt x="657" y="16"/>
                    </a:lnTo>
                    <a:lnTo>
                      <a:pt x="656" y="15"/>
                    </a:lnTo>
                    <a:lnTo>
                      <a:pt x="656" y="16"/>
                    </a:lnTo>
                    <a:lnTo>
                      <a:pt x="655" y="16"/>
                    </a:lnTo>
                    <a:lnTo>
                      <a:pt x="655" y="17"/>
                    </a:lnTo>
                    <a:lnTo>
                      <a:pt x="656" y="17"/>
                    </a:lnTo>
                    <a:lnTo>
                      <a:pt x="655" y="18"/>
                    </a:lnTo>
                    <a:lnTo>
                      <a:pt x="656" y="18"/>
                    </a:lnTo>
                    <a:lnTo>
                      <a:pt x="656" y="19"/>
                    </a:lnTo>
                    <a:lnTo>
                      <a:pt x="655" y="20"/>
                    </a:lnTo>
                    <a:lnTo>
                      <a:pt x="655" y="19"/>
                    </a:lnTo>
                    <a:lnTo>
                      <a:pt x="654" y="19"/>
                    </a:lnTo>
                    <a:lnTo>
                      <a:pt x="654" y="20"/>
                    </a:lnTo>
                    <a:lnTo>
                      <a:pt x="654" y="21"/>
                    </a:lnTo>
                    <a:lnTo>
                      <a:pt x="655" y="21"/>
                    </a:lnTo>
                    <a:lnTo>
                      <a:pt x="655" y="22"/>
                    </a:lnTo>
                    <a:lnTo>
                      <a:pt x="654" y="22"/>
                    </a:lnTo>
                    <a:lnTo>
                      <a:pt x="654" y="21"/>
                    </a:lnTo>
                    <a:lnTo>
                      <a:pt x="653" y="21"/>
                    </a:lnTo>
                    <a:lnTo>
                      <a:pt x="653" y="20"/>
                    </a:lnTo>
                    <a:lnTo>
                      <a:pt x="653" y="19"/>
                    </a:lnTo>
                    <a:lnTo>
                      <a:pt x="652" y="19"/>
                    </a:lnTo>
                    <a:lnTo>
                      <a:pt x="652" y="18"/>
                    </a:lnTo>
                    <a:lnTo>
                      <a:pt x="652" y="18"/>
                    </a:lnTo>
                    <a:lnTo>
                      <a:pt x="652" y="17"/>
                    </a:lnTo>
                    <a:lnTo>
                      <a:pt x="651" y="16"/>
                    </a:lnTo>
                    <a:lnTo>
                      <a:pt x="651" y="15"/>
                    </a:lnTo>
                    <a:lnTo>
                      <a:pt x="652" y="15"/>
                    </a:lnTo>
                    <a:lnTo>
                      <a:pt x="652" y="16"/>
                    </a:lnTo>
                    <a:lnTo>
                      <a:pt x="653" y="16"/>
                    </a:lnTo>
                    <a:lnTo>
                      <a:pt x="653" y="15"/>
                    </a:lnTo>
                    <a:lnTo>
                      <a:pt x="652" y="15"/>
                    </a:lnTo>
                    <a:lnTo>
                      <a:pt x="652" y="15"/>
                    </a:lnTo>
                    <a:lnTo>
                      <a:pt x="651" y="15"/>
                    </a:lnTo>
                    <a:lnTo>
                      <a:pt x="650" y="15"/>
                    </a:lnTo>
                    <a:lnTo>
                      <a:pt x="650" y="14"/>
                    </a:lnTo>
                    <a:lnTo>
                      <a:pt x="650" y="13"/>
                    </a:lnTo>
                    <a:lnTo>
                      <a:pt x="649" y="13"/>
                    </a:lnTo>
                    <a:lnTo>
                      <a:pt x="649" y="12"/>
                    </a:lnTo>
                    <a:lnTo>
                      <a:pt x="649" y="11"/>
                    </a:lnTo>
                    <a:lnTo>
                      <a:pt x="648" y="11"/>
                    </a:lnTo>
                    <a:lnTo>
                      <a:pt x="648" y="10"/>
                    </a:lnTo>
                    <a:lnTo>
                      <a:pt x="648" y="10"/>
                    </a:lnTo>
                    <a:lnTo>
                      <a:pt x="647" y="9"/>
                    </a:lnTo>
                    <a:lnTo>
                      <a:pt x="647" y="8"/>
                    </a:lnTo>
                    <a:lnTo>
                      <a:pt x="648" y="8"/>
                    </a:lnTo>
                    <a:lnTo>
                      <a:pt x="648" y="7"/>
                    </a:lnTo>
                    <a:lnTo>
                      <a:pt x="649" y="7"/>
                    </a:lnTo>
                    <a:lnTo>
                      <a:pt x="649" y="6"/>
                    </a:lnTo>
                    <a:lnTo>
                      <a:pt x="648" y="6"/>
                    </a:lnTo>
                    <a:lnTo>
                      <a:pt x="648" y="5"/>
                    </a:lnTo>
                    <a:lnTo>
                      <a:pt x="648" y="4"/>
                    </a:lnTo>
                    <a:lnTo>
                      <a:pt x="640" y="4"/>
                    </a:lnTo>
                    <a:lnTo>
                      <a:pt x="626" y="4"/>
                    </a:lnTo>
                    <a:close/>
                    <a:moveTo>
                      <a:pt x="527" y="209"/>
                    </a:moveTo>
                    <a:lnTo>
                      <a:pt x="527" y="208"/>
                    </a:lnTo>
                    <a:lnTo>
                      <a:pt x="528" y="209"/>
                    </a:lnTo>
                    <a:lnTo>
                      <a:pt x="527" y="209"/>
                    </a:lnTo>
                    <a:close/>
                    <a:moveTo>
                      <a:pt x="529" y="208"/>
                    </a:moveTo>
                    <a:lnTo>
                      <a:pt x="529" y="207"/>
                    </a:lnTo>
                    <a:lnTo>
                      <a:pt x="530" y="207"/>
                    </a:lnTo>
                    <a:lnTo>
                      <a:pt x="529" y="208"/>
                    </a:lnTo>
                    <a:close/>
                    <a:moveTo>
                      <a:pt x="531" y="206"/>
                    </a:moveTo>
                    <a:lnTo>
                      <a:pt x="530" y="206"/>
                    </a:lnTo>
                    <a:lnTo>
                      <a:pt x="530" y="205"/>
                    </a:lnTo>
                    <a:lnTo>
                      <a:pt x="531" y="205"/>
                    </a:lnTo>
                    <a:lnTo>
                      <a:pt x="531" y="206"/>
                    </a:lnTo>
                    <a:close/>
                    <a:moveTo>
                      <a:pt x="626" y="152"/>
                    </a:moveTo>
                    <a:lnTo>
                      <a:pt x="626" y="153"/>
                    </a:lnTo>
                    <a:lnTo>
                      <a:pt x="626" y="152"/>
                    </a:lnTo>
                    <a:lnTo>
                      <a:pt x="626" y="152"/>
                    </a:lnTo>
                    <a:close/>
                    <a:moveTo>
                      <a:pt x="622" y="160"/>
                    </a:moveTo>
                    <a:lnTo>
                      <a:pt x="623" y="160"/>
                    </a:lnTo>
                    <a:lnTo>
                      <a:pt x="623" y="161"/>
                    </a:lnTo>
                    <a:lnTo>
                      <a:pt x="622" y="161"/>
                    </a:lnTo>
                    <a:lnTo>
                      <a:pt x="622" y="160"/>
                    </a:lnTo>
                    <a:close/>
                    <a:moveTo>
                      <a:pt x="586" y="116"/>
                    </a:moveTo>
                    <a:lnTo>
                      <a:pt x="586" y="116"/>
                    </a:lnTo>
                    <a:lnTo>
                      <a:pt x="586" y="117"/>
                    </a:lnTo>
                    <a:lnTo>
                      <a:pt x="586" y="117"/>
                    </a:lnTo>
                    <a:lnTo>
                      <a:pt x="586" y="116"/>
                    </a:lnTo>
                    <a:close/>
                    <a:moveTo>
                      <a:pt x="575" y="105"/>
                    </a:moveTo>
                    <a:lnTo>
                      <a:pt x="574" y="105"/>
                    </a:lnTo>
                    <a:lnTo>
                      <a:pt x="575" y="105"/>
                    </a:lnTo>
                    <a:lnTo>
                      <a:pt x="575" y="105"/>
                    </a:lnTo>
                    <a:close/>
                    <a:moveTo>
                      <a:pt x="586" y="109"/>
                    </a:moveTo>
                    <a:lnTo>
                      <a:pt x="586" y="108"/>
                    </a:lnTo>
                    <a:lnTo>
                      <a:pt x="587" y="108"/>
                    </a:lnTo>
                    <a:lnTo>
                      <a:pt x="586" y="109"/>
                    </a:lnTo>
                    <a:close/>
                    <a:moveTo>
                      <a:pt x="653" y="31"/>
                    </a:moveTo>
                    <a:lnTo>
                      <a:pt x="654" y="31"/>
                    </a:lnTo>
                    <a:lnTo>
                      <a:pt x="653" y="32"/>
                    </a:lnTo>
                    <a:lnTo>
                      <a:pt x="653" y="3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5" name="Freeform 66395">
                <a:extLst>
                  <a:ext uri="{FF2B5EF4-FFF2-40B4-BE49-F238E27FC236}">
                    <a16:creationId xmlns:a16="http://schemas.microsoft.com/office/drawing/2014/main" id="{9945DFCB-0853-6152-64D2-2B758117B1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3770313"/>
                <a:ext cx="941388" cy="828675"/>
              </a:xfrm>
              <a:custGeom>
                <a:avLst/>
                <a:gdLst>
                  <a:gd name="T0" fmla="*/ 323 w 593"/>
                  <a:gd name="T1" fmla="*/ 33 h 522"/>
                  <a:gd name="T2" fmla="*/ 16 w 593"/>
                  <a:gd name="T3" fmla="*/ 40 h 522"/>
                  <a:gd name="T4" fmla="*/ 12 w 593"/>
                  <a:gd name="T5" fmla="*/ 65 h 522"/>
                  <a:gd name="T6" fmla="*/ 35 w 593"/>
                  <a:gd name="T7" fmla="*/ 41 h 522"/>
                  <a:gd name="T8" fmla="*/ 48 w 593"/>
                  <a:gd name="T9" fmla="*/ 37 h 522"/>
                  <a:gd name="T10" fmla="*/ 36 w 593"/>
                  <a:gd name="T11" fmla="*/ 58 h 522"/>
                  <a:gd name="T12" fmla="*/ 64 w 593"/>
                  <a:gd name="T13" fmla="*/ 55 h 522"/>
                  <a:gd name="T14" fmla="*/ 95 w 593"/>
                  <a:gd name="T15" fmla="*/ 50 h 522"/>
                  <a:gd name="T16" fmla="*/ 108 w 593"/>
                  <a:gd name="T17" fmla="*/ 55 h 522"/>
                  <a:gd name="T18" fmla="*/ 127 w 593"/>
                  <a:gd name="T19" fmla="*/ 67 h 522"/>
                  <a:gd name="T20" fmla="*/ 142 w 593"/>
                  <a:gd name="T21" fmla="*/ 65 h 522"/>
                  <a:gd name="T22" fmla="*/ 155 w 593"/>
                  <a:gd name="T23" fmla="*/ 79 h 522"/>
                  <a:gd name="T24" fmla="*/ 172 w 593"/>
                  <a:gd name="T25" fmla="*/ 87 h 522"/>
                  <a:gd name="T26" fmla="*/ 152 w 593"/>
                  <a:gd name="T27" fmla="*/ 80 h 522"/>
                  <a:gd name="T28" fmla="*/ 200 w 593"/>
                  <a:gd name="T29" fmla="*/ 117 h 522"/>
                  <a:gd name="T30" fmla="*/ 248 w 593"/>
                  <a:gd name="T31" fmla="*/ 98 h 522"/>
                  <a:gd name="T32" fmla="*/ 254 w 593"/>
                  <a:gd name="T33" fmla="*/ 87 h 522"/>
                  <a:gd name="T34" fmla="*/ 278 w 593"/>
                  <a:gd name="T35" fmla="*/ 82 h 522"/>
                  <a:gd name="T36" fmla="*/ 317 w 593"/>
                  <a:gd name="T37" fmla="*/ 110 h 522"/>
                  <a:gd name="T38" fmla="*/ 347 w 593"/>
                  <a:gd name="T39" fmla="*/ 149 h 522"/>
                  <a:gd name="T40" fmla="*/ 369 w 593"/>
                  <a:gd name="T41" fmla="*/ 166 h 522"/>
                  <a:gd name="T42" fmla="*/ 384 w 593"/>
                  <a:gd name="T43" fmla="*/ 186 h 522"/>
                  <a:gd name="T44" fmla="*/ 390 w 593"/>
                  <a:gd name="T45" fmla="*/ 200 h 522"/>
                  <a:gd name="T46" fmla="*/ 388 w 593"/>
                  <a:gd name="T47" fmla="*/ 229 h 522"/>
                  <a:gd name="T48" fmla="*/ 375 w 593"/>
                  <a:gd name="T49" fmla="*/ 278 h 522"/>
                  <a:gd name="T50" fmla="*/ 390 w 593"/>
                  <a:gd name="T51" fmla="*/ 296 h 522"/>
                  <a:gd name="T52" fmla="*/ 385 w 593"/>
                  <a:gd name="T53" fmla="*/ 272 h 522"/>
                  <a:gd name="T54" fmla="*/ 406 w 593"/>
                  <a:gd name="T55" fmla="*/ 277 h 522"/>
                  <a:gd name="T56" fmla="*/ 400 w 593"/>
                  <a:gd name="T57" fmla="*/ 298 h 522"/>
                  <a:gd name="T58" fmla="*/ 389 w 593"/>
                  <a:gd name="T59" fmla="*/ 315 h 522"/>
                  <a:gd name="T60" fmla="*/ 399 w 593"/>
                  <a:gd name="T61" fmla="*/ 338 h 522"/>
                  <a:gd name="T62" fmla="*/ 416 w 593"/>
                  <a:gd name="T63" fmla="*/ 370 h 522"/>
                  <a:gd name="T64" fmla="*/ 424 w 593"/>
                  <a:gd name="T65" fmla="*/ 363 h 522"/>
                  <a:gd name="T66" fmla="*/ 437 w 593"/>
                  <a:gd name="T67" fmla="*/ 363 h 522"/>
                  <a:gd name="T68" fmla="*/ 440 w 593"/>
                  <a:gd name="T69" fmla="*/ 399 h 522"/>
                  <a:gd name="T70" fmla="*/ 444 w 593"/>
                  <a:gd name="T71" fmla="*/ 400 h 522"/>
                  <a:gd name="T72" fmla="*/ 452 w 593"/>
                  <a:gd name="T73" fmla="*/ 413 h 522"/>
                  <a:gd name="T74" fmla="*/ 464 w 593"/>
                  <a:gd name="T75" fmla="*/ 451 h 522"/>
                  <a:gd name="T76" fmla="*/ 471 w 593"/>
                  <a:gd name="T77" fmla="*/ 455 h 522"/>
                  <a:gd name="T78" fmla="*/ 491 w 593"/>
                  <a:gd name="T79" fmla="*/ 462 h 522"/>
                  <a:gd name="T80" fmla="*/ 502 w 593"/>
                  <a:gd name="T81" fmla="*/ 485 h 522"/>
                  <a:gd name="T82" fmla="*/ 522 w 593"/>
                  <a:gd name="T83" fmla="*/ 507 h 522"/>
                  <a:gd name="T84" fmla="*/ 506 w 593"/>
                  <a:gd name="T85" fmla="*/ 505 h 522"/>
                  <a:gd name="T86" fmla="*/ 541 w 593"/>
                  <a:gd name="T87" fmla="*/ 519 h 522"/>
                  <a:gd name="T88" fmla="*/ 570 w 593"/>
                  <a:gd name="T89" fmla="*/ 503 h 522"/>
                  <a:gd name="T90" fmla="*/ 581 w 593"/>
                  <a:gd name="T91" fmla="*/ 468 h 522"/>
                  <a:gd name="T92" fmla="*/ 587 w 593"/>
                  <a:gd name="T93" fmla="*/ 451 h 522"/>
                  <a:gd name="T94" fmla="*/ 593 w 593"/>
                  <a:gd name="T95" fmla="*/ 404 h 522"/>
                  <a:gd name="T96" fmla="*/ 589 w 593"/>
                  <a:gd name="T97" fmla="*/ 358 h 522"/>
                  <a:gd name="T98" fmla="*/ 577 w 593"/>
                  <a:gd name="T99" fmla="*/ 331 h 522"/>
                  <a:gd name="T100" fmla="*/ 561 w 593"/>
                  <a:gd name="T101" fmla="*/ 288 h 522"/>
                  <a:gd name="T102" fmla="*/ 542 w 593"/>
                  <a:gd name="T103" fmla="*/ 248 h 522"/>
                  <a:gd name="T104" fmla="*/ 534 w 593"/>
                  <a:gd name="T105" fmla="*/ 214 h 522"/>
                  <a:gd name="T106" fmla="*/ 543 w 593"/>
                  <a:gd name="T107" fmla="*/ 240 h 522"/>
                  <a:gd name="T108" fmla="*/ 548 w 593"/>
                  <a:gd name="T109" fmla="*/ 241 h 522"/>
                  <a:gd name="T110" fmla="*/ 541 w 593"/>
                  <a:gd name="T111" fmla="*/ 204 h 522"/>
                  <a:gd name="T112" fmla="*/ 515 w 593"/>
                  <a:gd name="T113" fmla="*/ 152 h 522"/>
                  <a:gd name="T114" fmla="*/ 494 w 593"/>
                  <a:gd name="T115" fmla="*/ 106 h 522"/>
                  <a:gd name="T116" fmla="*/ 488 w 593"/>
                  <a:gd name="T117" fmla="*/ 62 h 522"/>
                  <a:gd name="T118" fmla="*/ 23 w 593"/>
                  <a:gd name="T119" fmla="*/ 63 h 522"/>
                  <a:gd name="T120" fmla="*/ 210 w 593"/>
                  <a:gd name="T121" fmla="*/ 110 h 522"/>
                  <a:gd name="T122" fmla="*/ 466 w 593"/>
                  <a:gd name="T123" fmla="*/ 455 h 522"/>
                  <a:gd name="T124" fmla="*/ 512 w 593"/>
                  <a:gd name="T125" fmla="*/ 483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93" h="522">
                    <a:moveTo>
                      <a:pt x="475" y="27"/>
                    </a:moveTo>
                    <a:lnTo>
                      <a:pt x="474" y="27"/>
                    </a:lnTo>
                    <a:lnTo>
                      <a:pt x="472" y="26"/>
                    </a:lnTo>
                    <a:lnTo>
                      <a:pt x="470" y="27"/>
                    </a:lnTo>
                    <a:lnTo>
                      <a:pt x="468" y="25"/>
                    </a:lnTo>
                    <a:lnTo>
                      <a:pt x="466" y="25"/>
                    </a:lnTo>
                    <a:lnTo>
                      <a:pt x="464" y="24"/>
                    </a:lnTo>
                    <a:lnTo>
                      <a:pt x="462" y="25"/>
                    </a:lnTo>
                    <a:lnTo>
                      <a:pt x="459" y="21"/>
                    </a:lnTo>
                    <a:lnTo>
                      <a:pt x="457" y="22"/>
                    </a:lnTo>
                    <a:lnTo>
                      <a:pt x="455" y="20"/>
                    </a:lnTo>
                    <a:lnTo>
                      <a:pt x="452" y="20"/>
                    </a:lnTo>
                    <a:lnTo>
                      <a:pt x="451" y="20"/>
                    </a:lnTo>
                    <a:lnTo>
                      <a:pt x="449" y="19"/>
                    </a:lnTo>
                    <a:lnTo>
                      <a:pt x="449" y="16"/>
                    </a:lnTo>
                    <a:lnTo>
                      <a:pt x="448" y="17"/>
                    </a:lnTo>
                    <a:lnTo>
                      <a:pt x="444" y="16"/>
                    </a:lnTo>
                    <a:lnTo>
                      <a:pt x="444" y="17"/>
                    </a:lnTo>
                    <a:lnTo>
                      <a:pt x="443" y="19"/>
                    </a:lnTo>
                    <a:lnTo>
                      <a:pt x="442" y="21"/>
                    </a:lnTo>
                    <a:lnTo>
                      <a:pt x="439" y="20"/>
                    </a:lnTo>
                    <a:lnTo>
                      <a:pt x="438" y="21"/>
                    </a:lnTo>
                    <a:lnTo>
                      <a:pt x="439" y="23"/>
                    </a:lnTo>
                    <a:lnTo>
                      <a:pt x="437" y="24"/>
                    </a:lnTo>
                    <a:lnTo>
                      <a:pt x="436" y="26"/>
                    </a:lnTo>
                    <a:lnTo>
                      <a:pt x="437" y="27"/>
                    </a:lnTo>
                    <a:lnTo>
                      <a:pt x="436" y="30"/>
                    </a:lnTo>
                    <a:lnTo>
                      <a:pt x="436" y="32"/>
                    </a:lnTo>
                    <a:lnTo>
                      <a:pt x="438" y="35"/>
                    </a:lnTo>
                    <a:lnTo>
                      <a:pt x="438" y="37"/>
                    </a:lnTo>
                    <a:lnTo>
                      <a:pt x="439" y="38"/>
                    </a:lnTo>
                    <a:lnTo>
                      <a:pt x="440" y="40"/>
                    </a:lnTo>
                    <a:lnTo>
                      <a:pt x="438" y="44"/>
                    </a:lnTo>
                    <a:lnTo>
                      <a:pt x="439" y="45"/>
                    </a:lnTo>
                    <a:lnTo>
                      <a:pt x="439" y="49"/>
                    </a:lnTo>
                    <a:lnTo>
                      <a:pt x="437" y="52"/>
                    </a:lnTo>
                    <a:lnTo>
                      <a:pt x="436" y="55"/>
                    </a:lnTo>
                    <a:lnTo>
                      <a:pt x="437" y="56"/>
                    </a:lnTo>
                    <a:lnTo>
                      <a:pt x="436" y="58"/>
                    </a:lnTo>
                    <a:lnTo>
                      <a:pt x="433" y="59"/>
                    </a:lnTo>
                    <a:lnTo>
                      <a:pt x="432" y="58"/>
                    </a:lnTo>
                    <a:lnTo>
                      <a:pt x="427" y="59"/>
                    </a:lnTo>
                    <a:lnTo>
                      <a:pt x="424" y="55"/>
                    </a:lnTo>
                    <a:lnTo>
                      <a:pt x="424" y="53"/>
                    </a:lnTo>
                    <a:lnTo>
                      <a:pt x="424" y="51"/>
                    </a:lnTo>
                    <a:lnTo>
                      <a:pt x="424" y="50"/>
                    </a:lnTo>
                    <a:lnTo>
                      <a:pt x="424" y="48"/>
                    </a:lnTo>
                    <a:lnTo>
                      <a:pt x="422" y="45"/>
                    </a:lnTo>
                    <a:lnTo>
                      <a:pt x="422" y="43"/>
                    </a:lnTo>
                    <a:lnTo>
                      <a:pt x="422" y="41"/>
                    </a:lnTo>
                    <a:lnTo>
                      <a:pt x="423" y="40"/>
                    </a:lnTo>
                    <a:lnTo>
                      <a:pt x="396" y="38"/>
                    </a:lnTo>
                    <a:lnTo>
                      <a:pt x="371" y="36"/>
                    </a:lnTo>
                    <a:lnTo>
                      <a:pt x="352" y="35"/>
                    </a:lnTo>
                    <a:lnTo>
                      <a:pt x="323" y="33"/>
                    </a:lnTo>
                    <a:lnTo>
                      <a:pt x="315" y="32"/>
                    </a:lnTo>
                    <a:lnTo>
                      <a:pt x="293" y="31"/>
                    </a:lnTo>
                    <a:lnTo>
                      <a:pt x="279" y="30"/>
                    </a:lnTo>
                    <a:lnTo>
                      <a:pt x="254" y="28"/>
                    </a:lnTo>
                    <a:lnTo>
                      <a:pt x="247" y="28"/>
                    </a:lnTo>
                    <a:lnTo>
                      <a:pt x="241" y="27"/>
                    </a:lnTo>
                    <a:lnTo>
                      <a:pt x="216" y="27"/>
                    </a:lnTo>
                    <a:lnTo>
                      <a:pt x="213" y="24"/>
                    </a:lnTo>
                    <a:lnTo>
                      <a:pt x="212" y="24"/>
                    </a:lnTo>
                    <a:lnTo>
                      <a:pt x="211" y="21"/>
                    </a:lnTo>
                    <a:lnTo>
                      <a:pt x="211" y="20"/>
                    </a:lnTo>
                    <a:lnTo>
                      <a:pt x="211" y="17"/>
                    </a:lnTo>
                    <a:lnTo>
                      <a:pt x="211" y="15"/>
                    </a:lnTo>
                    <a:lnTo>
                      <a:pt x="211" y="13"/>
                    </a:lnTo>
                    <a:lnTo>
                      <a:pt x="211" y="11"/>
                    </a:lnTo>
                    <a:lnTo>
                      <a:pt x="207" y="6"/>
                    </a:lnTo>
                    <a:lnTo>
                      <a:pt x="207" y="4"/>
                    </a:lnTo>
                    <a:lnTo>
                      <a:pt x="205" y="3"/>
                    </a:lnTo>
                    <a:lnTo>
                      <a:pt x="205" y="0"/>
                    </a:lnTo>
                    <a:lnTo>
                      <a:pt x="186" y="0"/>
                    </a:lnTo>
                    <a:lnTo>
                      <a:pt x="166" y="1"/>
                    </a:lnTo>
                    <a:lnTo>
                      <a:pt x="146" y="1"/>
                    </a:lnTo>
                    <a:lnTo>
                      <a:pt x="136" y="1"/>
                    </a:lnTo>
                    <a:lnTo>
                      <a:pt x="118" y="1"/>
                    </a:lnTo>
                    <a:lnTo>
                      <a:pt x="109" y="1"/>
                    </a:lnTo>
                    <a:lnTo>
                      <a:pt x="98" y="1"/>
                    </a:lnTo>
                    <a:lnTo>
                      <a:pt x="87" y="1"/>
                    </a:lnTo>
                    <a:lnTo>
                      <a:pt x="83" y="1"/>
                    </a:lnTo>
                    <a:lnTo>
                      <a:pt x="72" y="1"/>
                    </a:lnTo>
                    <a:lnTo>
                      <a:pt x="71" y="1"/>
                    </a:lnTo>
                    <a:lnTo>
                      <a:pt x="54" y="1"/>
                    </a:lnTo>
                    <a:lnTo>
                      <a:pt x="38" y="1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" y="1"/>
                    </a:lnTo>
                    <a:lnTo>
                      <a:pt x="3" y="4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2" y="17"/>
                    </a:lnTo>
                    <a:lnTo>
                      <a:pt x="4" y="18"/>
                    </a:lnTo>
                    <a:lnTo>
                      <a:pt x="5" y="20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9" y="26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3" y="27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4"/>
                    </a:lnTo>
                    <a:lnTo>
                      <a:pt x="18" y="37"/>
                    </a:lnTo>
                    <a:lnTo>
                      <a:pt x="16" y="40"/>
                    </a:lnTo>
                    <a:lnTo>
                      <a:pt x="15" y="41"/>
                    </a:lnTo>
                    <a:lnTo>
                      <a:pt x="14" y="44"/>
                    </a:lnTo>
                    <a:lnTo>
                      <a:pt x="14" y="46"/>
                    </a:lnTo>
                    <a:lnTo>
                      <a:pt x="15" y="47"/>
                    </a:lnTo>
                    <a:lnTo>
                      <a:pt x="15" y="48"/>
                    </a:lnTo>
                    <a:lnTo>
                      <a:pt x="16" y="50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9" y="50"/>
                    </a:lnTo>
                    <a:lnTo>
                      <a:pt x="20" y="50"/>
                    </a:lnTo>
                    <a:lnTo>
                      <a:pt x="21" y="50"/>
                    </a:lnTo>
                    <a:lnTo>
                      <a:pt x="21" y="51"/>
                    </a:lnTo>
                    <a:lnTo>
                      <a:pt x="22" y="51"/>
                    </a:lnTo>
                    <a:lnTo>
                      <a:pt x="22" y="52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2" y="53"/>
                    </a:lnTo>
                    <a:lnTo>
                      <a:pt x="21" y="53"/>
                    </a:lnTo>
                    <a:lnTo>
                      <a:pt x="20" y="53"/>
                    </a:lnTo>
                    <a:lnTo>
                      <a:pt x="19" y="54"/>
                    </a:lnTo>
                    <a:lnTo>
                      <a:pt x="19" y="53"/>
                    </a:lnTo>
                    <a:lnTo>
                      <a:pt x="18" y="53"/>
                    </a:lnTo>
                    <a:lnTo>
                      <a:pt x="18" y="54"/>
                    </a:lnTo>
                    <a:lnTo>
                      <a:pt x="18" y="55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7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60"/>
                    </a:lnTo>
                    <a:lnTo>
                      <a:pt x="16" y="61"/>
                    </a:lnTo>
                    <a:lnTo>
                      <a:pt x="15" y="61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4"/>
                    </a:lnTo>
                    <a:lnTo>
                      <a:pt x="11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13" y="65"/>
                    </a:lnTo>
                    <a:lnTo>
                      <a:pt x="13" y="65"/>
                    </a:lnTo>
                    <a:lnTo>
                      <a:pt x="12" y="65"/>
                    </a:lnTo>
                    <a:lnTo>
                      <a:pt x="12" y="66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5" y="65"/>
                    </a:lnTo>
                    <a:lnTo>
                      <a:pt x="17" y="65"/>
                    </a:lnTo>
                    <a:lnTo>
                      <a:pt x="16" y="64"/>
                    </a:lnTo>
                    <a:lnTo>
                      <a:pt x="17" y="64"/>
                    </a:lnTo>
                    <a:lnTo>
                      <a:pt x="17" y="64"/>
                    </a:lnTo>
                    <a:lnTo>
                      <a:pt x="25" y="63"/>
                    </a:lnTo>
                    <a:lnTo>
                      <a:pt x="25" y="62"/>
                    </a:lnTo>
                    <a:lnTo>
                      <a:pt x="25" y="61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59"/>
                    </a:lnTo>
                    <a:lnTo>
                      <a:pt x="27" y="59"/>
                    </a:lnTo>
                    <a:lnTo>
                      <a:pt x="27" y="58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5" y="58"/>
                    </a:lnTo>
                    <a:lnTo>
                      <a:pt x="26" y="57"/>
                    </a:lnTo>
                    <a:lnTo>
                      <a:pt x="26" y="57"/>
                    </a:lnTo>
                    <a:lnTo>
                      <a:pt x="26" y="57"/>
                    </a:lnTo>
                    <a:lnTo>
                      <a:pt x="27" y="58"/>
                    </a:lnTo>
                    <a:lnTo>
                      <a:pt x="27" y="57"/>
                    </a:lnTo>
                    <a:lnTo>
                      <a:pt x="28" y="56"/>
                    </a:lnTo>
                    <a:lnTo>
                      <a:pt x="29" y="56"/>
                    </a:lnTo>
                    <a:lnTo>
                      <a:pt x="29" y="55"/>
                    </a:lnTo>
                    <a:lnTo>
                      <a:pt x="30" y="55"/>
                    </a:lnTo>
                    <a:lnTo>
                      <a:pt x="31" y="55"/>
                    </a:lnTo>
                    <a:lnTo>
                      <a:pt x="32" y="55"/>
                    </a:lnTo>
                    <a:lnTo>
                      <a:pt x="32" y="54"/>
                    </a:lnTo>
                    <a:lnTo>
                      <a:pt x="33" y="54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36" y="52"/>
                    </a:lnTo>
                    <a:lnTo>
                      <a:pt x="36" y="51"/>
                    </a:lnTo>
                    <a:lnTo>
                      <a:pt x="36" y="50"/>
                    </a:lnTo>
                    <a:lnTo>
                      <a:pt x="37" y="50"/>
                    </a:lnTo>
                    <a:lnTo>
                      <a:pt x="36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6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6" y="45"/>
                    </a:lnTo>
                    <a:lnTo>
                      <a:pt x="35" y="44"/>
                    </a:lnTo>
                    <a:lnTo>
                      <a:pt x="34" y="43"/>
                    </a:lnTo>
                    <a:lnTo>
                      <a:pt x="34" y="42"/>
                    </a:lnTo>
                    <a:lnTo>
                      <a:pt x="35" y="42"/>
                    </a:lnTo>
                    <a:lnTo>
                      <a:pt x="35" y="41"/>
                    </a:lnTo>
                    <a:lnTo>
                      <a:pt x="35" y="40"/>
                    </a:lnTo>
                    <a:lnTo>
                      <a:pt x="34" y="40"/>
                    </a:lnTo>
                    <a:lnTo>
                      <a:pt x="34" y="40"/>
                    </a:lnTo>
                    <a:lnTo>
                      <a:pt x="35" y="40"/>
                    </a:lnTo>
                    <a:lnTo>
                      <a:pt x="35" y="39"/>
                    </a:lnTo>
                    <a:lnTo>
                      <a:pt x="36" y="39"/>
                    </a:lnTo>
                    <a:lnTo>
                      <a:pt x="37" y="39"/>
                    </a:lnTo>
                    <a:lnTo>
                      <a:pt x="37" y="40"/>
                    </a:lnTo>
                    <a:lnTo>
                      <a:pt x="37" y="40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9" y="41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0" y="44"/>
                    </a:lnTo>
                    <a:lnTo>
                      <a:pt x="40" y="45"/>
                    </a:lnTo>
                    <a:lnTo>
                      <a:pt x="41" y="45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1" y="48"/>
                    </a:lnTo>
                    <a:lnTo>
                      <a:pt x="41" y="49"/>
                    </a:lnTo>
                    <a:lnTo>
                      <a:pt x="41" y="50"/>
                    </a:lnTo>
                    <a:lnTo>
                      <a:pt x="41" y="50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2" y="51"/>
                    </a:lnTo>
                    <a:lnTo>
                      <a:pt x="43" y="51"/>
                    </a:lnTo>
                    <a:lnTo>
                      <a:pt x="44" y="51"/>
                    </a:lnTo>
                    <a:lnTo>
                      <a:pt x="44" y="50"/>
                    </a:lnTo>
                    <a:lnTo>
                      <a:pt x="44" y="49"/>
                    </a:lnTo>
                    <a:lnTo>
                      <a:pt x="45" y="48"/>
                    </a:lnTo>
                    <a:lnTo>
                      <a:pt x="45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5" y="45"/>
                    </a:lnTo>
                    <a:lnTo>
                      <a:pt x="46" y="45"/>
                    </a:lnTo>
                    <a:lnTo>
                      <a:pt x="46" y="44"/>
                    </a:lnTo>
                    <a:lnTo>
                      <a:pt x="46" y="43"/>
                    </a:lnTo>
                    <a:lnTo>
                      <a:pt x="47" y="42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8" y="40"/>
                    </a:lnTo>
                    <a:lnTo>
                      <a:pt x="48" y="39"/>
                    </a:lnTo>
                    <a:lnTo>
                      <a:pt x="47" y="38"/>
                    </a:lnTo>
                    <a:lnTo>
                      <a:pt x="47" y="37"/>
                    </a:lnTo>
                    <a:lnTo>
                      <a:pt x="48" y="37"/>
                    </a:lnTo>
                    <a:lnTo>
                      <a:pt x="48" y="38"/>
                    </a:lnTo>
                    <a:lnTo>
                      <a:pt x="49" y="38"/>
                    </a:lnTo>
                    <a:lnTo>
                      <a:pt x="49" y="39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9" y="39"/>
                    </a:lnTo>
                    <a:lnTo>
                      <a:pt x="50" y="39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49" y="40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49" y="43"/>
                    </a:lnTo>
                    <a:lnTo>
                      <a:pt x="49" y="44"/>
                    </a:lnTo>
                    <a:lnTo>
                      <a:pt x="48" y="44"/>
                    </a:lnTo>
                    <a:lnTo>
                      <a:pt x="49" y="45"/>
                    </a:lnTo>
                    <a:lnTo>
                      <a:pt x="48" y="46"/>
                    </a:lnTo>
                    <a:lnTo>
                      <a:pt x="48" y="47"/>
                    </a:lnTo>
                    <a:lnTo>
                      <a:pt x="49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0" y="48"/>
                    </a:lnTo>
                    <a:lnTo>
                      <a:pt x="50" y="49"/>
                    </a:lnTo>
                    <a:lnTo>
                      <a:pt x="51" y="49"/>
                    </a:lnTo>
                    <a:lnTo>
                      <a:pt x="51" y="50"/>
                    </a:lnTo>
                    <a:lnTo>
                      <a:pt x="52" y="50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51"/>
                    </a:lnTo>
                    <a:lnTo>
                      <a:pt x="53" y="51"/>
                    </a:lnTo>
                    <a:lnTo>
                      <a:pt x="52" y="52"/>
                    </a:lnTo>
                    <a:lnTo>
                      <a:pt x="51" y="53"/>
                    </a:lnTo>
                    <a:lnTo>
                      <a:pt x="50" y="53"/>
                    </a:lnTo>
                    <a:lnTo>
                      <a:pt x="49" y="53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8" y="54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6" y="55"/>
                    </a:lnTo>
                    <a:lnTo>
                      <a:pt x="45" y="55"/>
                    </a:lnTo>
                    <a:lnTo>
                      <a:pt x="44" y="55"/>
                    </a:lnTo>
                    <a:lnTo>
                      <a:pt x="43" y="55"/>
                    </a:lnTo>
                    <a:lnTo>
                      <a:pt x="42" y="55"/>
                    </a:lnTo>
                    <a:lnTo>
                      <a:pt x="41" y="55"/>
                    </a:lnTo>
                    <a:lnTo>
                      <a:pt x="40" y="55"/>
                    </a:lnTo>
                    <a:lnTo>
                      <a:pt x="39" y="56"/>
                    </a:lnTo>
                    <a:lnTo>
                      <a:pt x="39" y="56"/>
                    </a:lnTo>
                    <a:lnTo>
                      <a:pt x="38" y="57"/>
                    </a:lnTo>
                    <a:lnTo>
                      <a:pt x="3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5" y="57"/>
                    </a:lnTo>
                    <a:lnTo>
                      <a:pt x="35" y="58"/>
                    </a:lnTo>
                    <a:lnTo>
                      <a:pt x="34" y="58"/>
                    </a:lnTo>
                    <a:lnTo>
                      <a:pt x="33" y="59"/>
                    </a:lnTo>
                    <a:lnTo>
                      <a:pt x="34" y="60"/>
                    </a:lnTo>
                    <a:lnTo>
                      <a:pt x="34" y="61"/>
                    </a:lnTo>
                    <a:lnTo>
                      <a:pt x="35" y="60"/>
                    </a:lnTo>
                    <a:lnTo>
                      <a:pt x="36" y="60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8" y="59"/>
                    </a:lnTo>
                    <a:lnTo>
                      <a:pt x="39" y="59"/>
                    </a:lnTo>
                    <a:lnTo>
                      <a:pt x="39" y="58"/>
                    </a:lnTo>
                    <a:lnTo>
                      <a:pt x="39" y="58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41" y="57"/>
                    </a:lnTo>
                    <a:lnTo>
                      <a:pt x="42" y="57"/>
                    </a:lnTo>
                    <a:lnTo>
                      <a:pt x="43" y="57"/>
                    </a:lnTo>
                    <a:lnTo>
                      <a:pt x="45" y="57"/>
                    </a:lnTo>
                    <a:lnTo>
                      <a:pt x="46" y="57"/>
                    </a:lnTo>
                    <a:lnTo>
                      <a:pt x="47" y="57"/>
                    </a:lnTo>
                    <a:lnTo>
                      <a:pt x="48" y="57"/>
                    </a:lnTo>
                    <a:lnTo>
                      <a:pt x="48" y="56"/>
                    </a:lnTo>
                    <a:lnTo>
                      <a:pt x="49" y="56"/>
                    </a:lnTo>
                    <a:lnTo>
                      <a:pt x="49" y="56"/>
                    </a:lnTo>
                    <a:lnTo>
                      <a:pt x="50" y="56"/>
                    </a:lnTo>
                    <a:lnTo>
                      <a:pt x="51" y="56"/>
                    </a:lnTo>
                    <a:lnTo>
                      <a:pt x="52" y="56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4" y="55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5"/>
                    </a:lnTo>
                    <a:lnTo>
                      <a:pt x="58" y="55"/>
                    </a:lnTo>
                    <a:lnTo>
                      <a:pt x="59" y="55"/>
                    </a:lnTo>
                    <a:lnTo>
                      <a:pt x="60" y="55"/>
                    </a:lnTo>
                    <a:lnTo>
                      <a:pt x="61" y="55"/>
                    </a:lnTo>
                    <a:lnTo>
                      <a:pt x="62" y="55"/>
                    </a:lnTo>
                    <a:lnTo>
                      <a:pt x="63" y="55"/>
                    </a:lnTo>
                    <a:lnTo>
                      <a:pt x="63" y="54"/>
                    </a:lnTo>
                    <a:lnTo>
                      <a:pt x="64" y="54"/>
                    </a:lnTo>
                    <a:lnTo>
                      <a:pt x="65" y="54"/>
                    </a:lnTo>
                    <a:lnTo>
                      <a:pt x="66" y="54"/>
                    </a:lnTo>
                    <a:lnTo>
                      <a:pt x="66" y="54"/>
                    </a:lnTo>
                    <a:lnTo>
                      <a:pt x="67" y="54"/>
                    </a:lnTo>
                    <a:lnTo>
                      <a:pt x="68" y="54"/>
                    </a:lnTo>
                    <a:lnTo>
                      <a:pt x="68" y="55"/>
                    </a:lnTo>
                    <a:lnTo>
                      <a:pt x="67" y="55"/>
                    </a:lnTo>
                    <a:lnTo>
                      <a:pt x="66" y="55"/>
                    </a:lnTo>
                    <a:lnTo>
                      <a:pt x="66" y="55"/>
                    </a:lnTo>
                    <a:lnTo>
                      <a:pt x="65" y="55"/>
                    </a:lnTo>
                    <a:lnTo>
                      <a:pt x="64" y="55"/>
                    </a:lnTo>
                    <a:lnTo>
                      <a:pt x="63" y="55"/>
                    </a:lnTo>
                    <a:lnTo>
                      <a:pt x="63" y="56"/>
                    </a:lnTo>
                    <a:lnTo>
                      <a:pt x="70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6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0" y="55"/>
                    </a:lnTo>
                    <a:lnTo>
                      <a:pt x="80" y="54"/>
                    </a:lnTo>
                    <a:lnTo>
                      <a:pt x="81" y="54"/>
                    </a:lnTo>
                    <a:lnTo>
                      <a:pt x="81" y="53"/>
                    </a:lnTo>
                    <a:lnTo>
                      <a:pt x="81" y="53"/>
                    </a:lnTo>
                    <a:lnTo>
                      <a:pt x="80" y="53"/>
                    </a:lnTo>
                    <a:lnTo>
                      <a:pt x="80" y="52"/>
                    </a:lnTo>
                    <a:lnTo>
                      <a:pt x="81" y="52"/>
                    </a:lnTo>
                    <a:lnTo>
                      <a:pt x="80" y="51"/>
                    </a:lnTo>
                    <a:lnTo>
                      <a:pt x="81" y="51"/>
                    </a:lnTo>
                    <a:lnTo>
                      <a:pt x="81" y="52"/>
                    </a:lnTo>
                    <a:lnTo>
                      <a:pt x="82" y="52"/>
                    </a:lnTo>
                    <a:lnTo>
                      <a:pt x="82" y="53"/>
                    </a:lnTo>
                    <a:lnTo>
                      <a:pt x="83" y="53"/>
                    </a:lnTo>
                    <a:lnTo>
                      <a:pt x="84" y="53"/>
                    </a:lnTo>
                    <a:lnTo>
                      <a:pt x="84" y="52"/>
                    </a:lnTo>
                    <a:lnTo>
                      <a:pt x="84" y="51"/>
                    </a:lnTo>
                    <a:lnTo>
                      <a:pt x="85" y="51"/>
                    </a:lnTo>
                    <a:lnTo>
                      <a:pt x="86" y="50"/>
                    </a:lnTo>
                    <a:lnTo>
                      <a:pt x="87" y="50"/>
                    </a:lnTo>
                    <a:lnTo>
                      <a:pt x="88" y="50"/>
                    </a:lnTo>
                    <a:lnTo>
                      <a:pt x="89" y="50"/>
                    </a:lnTo>
                    <a:lnTo>
                      <a:pt x="89" y="50"/>
                    </a:lnTo>
                    <a:lnTo>
                      <a:pt x="90" y="50"/>
                    </a:lnTo>
                    <a:lnTo>
                      <a:pt x="90" y="49"/>
                    </a:lnTo>
                    <a:lnTo>
                      <a:pt x="90" y="48"/>
                    </a:lnTo>
                    <a:lnTo>
                      <a:pt x="90" y="47"/>
                    </a:lnTo>
                    <a:lnTo>
                      <a:pt x="89" y="47"/>
                    </a:lnTo>
                    <a:lnTo>
                      <a:pt x="89" y="46"/>
                    </a:lnTo>
                    <a:lnTo>
                      <a:pt x="89" y="45"/>
                    </a:lnTo>
                    <a:lnTo>
                      <a:pt x="90" y="45"/>
                    </a:lnTo>
                    <a:lnTo>
                      <a:pt x="90" y="46"/>
                    </a:lnTo>
                    <a:lnTo>
                      <a:pt x="90" y="47"/>
                    </a:lnTo>
                    <a:lnTo>
                      <a:pt x="91" y="48"/>
                    </a:lnTo>
                    <a:lnTo>
                      <a:pt x="92" y="48"/>
                    </a:lnTo>
                    <a:lnTo>
                      <a:pt x="92" y="4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7"/>
                    </a:lnTo>
                    <a:lnTo>
                      <a:pt x="92" y="48"/>
                    </a:lnTo>
                    <a:lnTo>
                      <a:pt x="93" y="49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3" y="51"/>
                    </a:lnTo>
                    <a:lnTo>
                      <a:pt x="94" y="51"/>
                    </a:lnTo>
                    <a:lnTo>
                      <a:pt x="94" y="50"/>
                    </a:lnTo>
                    <a:lnTo>
                      <a:pt x="95" y="50"/>
                    </a:lnTo>
                    <a:lnTo>
                      <a:pt x="95" y="51"/>
                    </a:lnTo>
                    <a:lnTo>
                      <a:pt x="96" y="50"/>
                    </a:lnTo>
                    <a:lnTo>
                      <a:pt x="97" y="50"/>
                    </a:lnTo>
                    <a:lnTo>
                      <a:pt x="98" y="50"/>
                    </a:lnTo>
                    <a:lnTo>
                      <a:pt x="99" y="50"/>
                    </a:lnTo>
                    <a:lnTo>
                      <a:pt x="100" y="50"/>
                    </a:lnTo>
                    <a:lnTo>
                      <a:pt x="101" y="50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4" y="50"/>
                    </a:lnTo>
                    <a:lnTo>
                      <a:pt x="105" y="49"/>
                    </a:lnTo>
                    <a:lnTo>
                      <a:pt x="105" y="49"/>
                    </a:lnTo>
                    <a:lnTo>
                      <a:pt x="106" y="49"/>
                    </a:lnTo>
                    <a:lnTo>
                      <a:pt x="106" y="48"/>
                    </a:lnTo>
                    <a:lnTo>
                      <a:pt x="107" y="48"/>
                    </a:lnTo>
                    <a:lnTo>
                      <a:pt x="108" y="47"/>
                    </a:lnTo>
                    <a:lnTo>
                      <a:pt x="108" y="48"/>
                    </a:lnTo>
                    <a:lnTo>
                      <a:pt x="108" y="49"/>
                    </a:lnTo>
                    <a:lnTo>
                      <a:pt x="109" y="49"/>
                    </a:lnTo>
                    <a:lnTo>
                      <a:pt x="110" y="49"/>
                    </a:lnTo>
                    <a:lnTo>
                      <a:pt x="111" y="49"/>
                    </a:lnTo>
                    <a:lnTo>
                      <a:pt x="112" y="50"/>
                    </a:lnTo>
                    <a:lnTo>
                      <a:pt x="112" y="50"/>
                    </a:lnTo>
                    <a:lnTo>
                      <a:pt x="113" y="50"/>
                    </a:lnTo>
                    <a:lnTo>
                      <a:pt x="114" y="50"/>
                    </a:lnTo>
                    <a:lnTo>
                      <a:pt x="115" y="50"/>
                    </a:lnTo>
                    <a:lnTo>
                      <a:pt x="115" y="51"/>
                    </a:lnTo>
                    <a:lnTo>
                      <a:pt x="115" y="52"/>
                    </a:lnTo>
                    <a:lnTo>
                      <a:pt x="116" y="53"/>
                    </a:lnTo>
                    <a:lnTo>
                      <a:pt x="116" y="53"/>
                    </a:lnTo>
                    <a:lnTo>
                      <a:pt x="117" y="53"/>
                    </a:lnTo>
                    <a:lnTo>
                      <a:pt x="117" y="53"/>
                    </a:lnTo>
                    <a:lnTo>
                      <a:pt x="117" y="54"/>
                    </a:lnTo>
                    <a:lnTo>
                      <a:pt x="117" y="55"/>
                    </a:lnTo>
                    <a:lnTo>
                      <a:pt x="118" y="55"/>
                    </a:lnTo>
                    <a:lnTo>
                      <a:pt x="118" y="56"/>
                    </a:lnTo>
                    <a:lnTo>
                      <a:pt x="118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5" y="56"/>
                    </a:lnTo>
                    <a:lnTo>
                      <a:pt x="114" y="56"/>
                    </a:lnTo>
                    <a:lnTo>
                      <a:pt x="113" y="55"/>
                    </a:lnTo>
                    <a:lnTo>
                      <a:pt x="112" y="55"/>
                    </a:lnTo>
                    <a:lnTo>
                      <a:pt x="111" y="54"/>
                    </a:lnTo>
                    <a:lnTo>
                      <a:pt x="110" y="53"/>
                    </a:lnTo>
                    <a:lnTo>
                      <a:pt x="109" y="53"/>
                    </a:lnTo>
                    <a:lnTo>
                      <a:pt x="108" y="53"/>
                    </a:lnTo>
                    <a:lnTo>
                      <a:pt x="107" y="53"/>
                    </a:lnTo>
                    <a:lnTo>
                      <a:pt x="106" y="53"/>
                    </a:lnTo>
                    <a:lnTo>
                      <a:pt x="106" y="53"/>
                    </a:lnTo>
                    <a:lnTo>
                      <a:pt x="106" y="54"/>
                    </a:lnTo>
                    <a:lnTo>
                      <a:pt x="107" y="54"/>
                    </a:lnTo>
                    <a:lnTo>
                      <a:pt x="108" y="54"/>
                    </a:lnTo>
                    <a:lnTo>
                      <a:pt x="108" y="55"/>
                    </a:lnTo>
                    <a:lnTo>
                      <a:pt x="108" y="56"/>
                    </a:lnTo>
                    <a:lnTo>
                      <a:pt x="107" y="56"/>
                    </a:lnTo>
                    <a:lnTo>
                      <a:pt x="107" y="55"/>
                    </a:lnTo>
                    <a:lnTo>
                      <a:pt x="106" y="55"/>
                    </a:lnTo>
                    <a:lnTo>
                      <a:pt x="105" y="55"/>
                    </a:lnTo>
                    <a:lnTo>
                      <a:pt x="105" y="55"/>
                    </a:lnTo>
                    <a:lnTo>
                      <a:pt x="104" y="55"/>
                    </a:lnTo>
                    <a:lnTo>
                      <a:pt x="104" y="54"/>
                    </a:lnTo>
                    <a:lnTo>
                      <a:pt x="104" y="53"/>
                    </a:lnTo>
                    <a:lnTo>
                      <a:pt x="103" y="53"/>
                    </a:lnTo>
                    <a:lnTo>
                      <a:pt x="103" y="53"/>
                    </a:lnTo>
                    <a:lnTo>
                      <a:pt x="102" y="53"/>
                    </a:lnTo>
                    <a:lnTo>
                      <a:pt x="102" y="54"/>
                    </a:lnTo>
                    <a:lnTo>
                      <a:pt x="102" y="55"/>
                    </a:lnTo>
                    <a:lnTo>
                      <a:pt x="102" y="56"/>
                    </a:lnTo>
                    <a:lnTo>
                      <a:pt x="101" y="56"/>
                    </a:lnTo>
                    <a:lnTo>
                      <a:pt x="100" y="56"/>
                    </a:lnTo>
                    <a:lnTo>
                      <a:pt x="99" y="56"/>
                    </a:lnTo>
                    <a:lnTo>
                      <a:pt x="98" y="56"/>
                    </a:lnTo>
                    <a:lnTo>
                      <a:pt x="97" y="56"/>
                    </a:lnTo>
                    <a:lnTo>
                      <a:pt x="97" y="55"/>
                    </a:lnTo>
                    <a:lnTo>
                      <a:pt x="96" y="55"/>
                    </a:lnTo>
                    <a:lnTo>
                      <a:pt x="95" y="55"/>
                    </a:lnTo>
                    <a:lnTo>
                      <a:pt x="95" y="54"/>
                    </a:lnTo>
                    <a:lnTo>
                      <a:pt x="94" y="54"/>
                    </a:lnTo>
                    <a:lnTo>
                      <a:pt x="93" y="54"/>
                    </a:lnTo>
                    <a:lnTo>
                      <a:pt x="93" y="54"/>
                    </a:lnTo>
                    <a:lnTo>
                      <a:pt x="92" y="54"/>
                    </a:lnTo>
                    <a:lnTo>
                      <a:pt x="92" y="54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9" y="53"/>
                    </a:lnTo>
                    <a:lnTo>
                      <a:pt x="90" y="54"/>
                    </a:lnTo>
                    <a:lnTo>
                      <a:pt x="89" y="54"/>
                    </a:lnTo>
                    <a:lnTo>
                      <a:pt x="89" y="53"/>
                    </a:lnTo>
                    <a:lnTo>
                      <a:pt x="88" y="53"/>
                    </a:lnTo>
                    <a:lnTo>
                      <a:pt x="88" y="54"/>
                    </a:lnTo>
                    <a:lnTo>
                      <a:pt x="87" y="55"/>
                    </a:lnTo>
                    <a:lnTo>
                      <a:pt x="86" y="55"/>
                    </a:lnTo>
                    <a:lnTo>
                      <a:pt x="85" y="55"/>
                    </a:lnTo>
                    <a:lnTo>
                      <a:pt x="84" y="55"/>
                    </a:lnTo>
                    <a:lnTo>
                      <a:pt x="83" y="55"/>
                    </a:lnTo>
                    <a:lnTo>
                      <a:pt x="82" y="55"/>
                    </a:lnTo>
                    <a:lnTo>
                      <a:pt x="82" y="56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88" y="56"/>
                    </a:lnTo>
                    <a:lnTo>
                      <a:pt x="89" y="56"/>
                    </a:lnTo>
                    <a:lnTo>
                      <a:pt x="93" y="56"/>
                    </a:lnTo>
                    <a:lnTo>
                      <a:pt x="99" y="57"/>
                    </a:lnTo>
                    <a:lnTo>
                      <a:pt x="103" y="58"/>
                    </a:lnTo>
                    <a:lnTo>
                      <a:pt x="106" y="59"/>
                    </a:lnTo>
                    <a:lnTo>
                      <a:pt x="113" y="61"/>
                    </a:lnTo>
                    <a:lnTo>
                      <a:pt x="120" y="64"/>
                    </a:lnTo>
                    <a:lnTo>
                      <a:pt x="127" y="67"/>
                    </a:lnTo>
                    <a:lnTo>
                      <a:pt x="132" y="69"/>
                    </a:lnTo>
                    <a:lnTo>
                      <a:pt x="137" y="72"/>
                    </a:lnTo>
                    <a:lnTo>
                      <a:pt x="145" y="77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48" y="80"/>
                    </a:lnTo>
                    <a:lnTo>
                      <a:pt x="148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6" y="78"/>
                    </a:lnTo>
                    <a:lnTo>
                      <a:pt x="147" y="78"/>
                    </a:lnTo>
                    <a:lnTo>
                      <a:pt x="148" y="78"/>
                    </a:lnTo>
                    <a:lnTo>
                      <a:pt x="148" y="79"/>
                    </a:lnTo>
                    <a:lnTo>
                      <a:pt x="149" y="79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9" y="77"/>
                    </a:lnTo>
                    <a:lnTo>
                      <a:pt x="148" y="77"/>
                    </a:lnTo>
                    <a:lnTo>
                      <a:pt x="147" y="77"/>
                    </a:lnTo>
                    <a:lnTo>
                      <a:pt x="147" y="76"/>
                    </a:lnTo>
                    <a:lnTo>
                      <a:pt x="146" y="76"/>
                    </a:lnTo>
                    <a:lnTo>
                      <a:pt x="146" y="75"/>
                    </a:lnTo>
                    <a:lnTo>
                      <a:pt x="146" y="74"/>
                    </a:lnTo>
                    <a:lnTo>
                      <a:pt x="147" y="73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6" y="72"/>
                    </a:lnTo>
                    <a:lnTo>
                      <a:pt x="146" y="72"/>
                    </a:lnTo>
                    <a:lnTo>
                      <a:pt x="145" y="72"/>
                    </a:lnTo>
                    <a:lnTo>
                      <a:pt x="145" y="71"/>
                    </a:lnTo>
                    <a:lnTo>
                      <a:pt x="146" y="70"/>
                    </a:lnTo>
                    <a:lnTo>
                      <a:pt x="145" y="70"/>
                    </a:lnTo>
                    <a:lnTo>
                      <a:pt x="145" y="70"/>
                    </a:lnTo>
                    <a:lnTo>
                      <a:pt x="145" y="69"/>
                    </a:lnTo>
                    <a:lnTo>
                      <a:pt x="144" y="69"/>
                    </a:lnTo>
                    <a:lnTo>
                      <a:pt x="143" y="69"/>
                    </a:lnTo>
                    <a:lnTo>
                      <a:pt x="142" y="69"/>
                    </a:lnTo>
                    <a:lnTo>
                      <a:pt x="142" y="70"/>
                    </a:lnTo>
                    <a:lnTo>
                      <a:pt x="141" y="70"/>
                    </a:lnTo>
                    <a:lnTo>
                      <a:pt x="141" y="71"/>
                    </a:lnTo>
                    <a:lnTo>
                      <a:pt x="140" y="71"/>
                    </a:lnTo>
                    <a:lnTo>
                      <a:pt x="139" y="71"/>
                    </a:lnTo>
                    <a:lnTo>
                      <a:pt x="138" y="70"/>
                    </a:lnTo>
                    <a:lnTo>
                      <a:pt x="138" y="69"/>
                    </a:lnTo>
                    <a:lnTo>
                      <a:pt x="138" y="68"/>
                    </a:lnTo>
                    <a:lnTo>
                      <a:pt x="138" y="67"/>
                    </a:lnTo>
                    <a:lnTo>
                      <a:pt x="139" y="67"/>
                    </a:lnTo>
                    <a:lnTo>
                      <a:pt x="139" y="66"/>
                    </a:lnTo>
                    <a:lnTo>
                      <a:pt x="138" y="66"/>
                    </a:lnTo>
                    <a:lnTo>
                      <a:pt x="138" y="66"/>
                    </a:lnTo>
                    <a:lnTo>
                      <a:pt x="139" y="66"/>
                    </a:lnTo>
                    <a:lnTo>
                      <a:pt x="140" y="66"/>
                    </a:lnTo>
                    <a:lnTo>
                      <a:pt x="141" y="66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3" y="65"/>
                    </a:lnTo>
                    <a:lnTo>
                      <a:pt x="143" y="66"/>
                    </a:lnTo>
                    <a:lnTo>
                      <a:pt x="144" y="66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45" y="65"/>
                    </a:lnTo>
                    <a:lnTo>
                      <a:pt x="145" y="64"/>
                    </a:lnTo>
                    <a:lnTo>
                      <a:pt x="146" y="65"/>
                    </a:lnTo>
                    <a:lnTo>
                      <a:pt x="146" y="66"/>
                    </a:lnTo>
                    <a:lnTo>
                      <a:pt x="146" y="66"/>
                    </a:lnTo>
                    <a:lnTo>
                      <a:pt x="147" y="66"/>
                    </a:lnTo>
                    <a:lnTo>
                      <a:pt x="147" y="67"/>
                    </a:lnTo>
                    <a:lnTo>
                      <a:pt x="147" y="68"/>
                    </a:lnTo>
                    <a:lnTo>
                      <a:pt x="148" y="68"/>
                    </a:lnTo>
                    <a:lnTo>
                      <a:pt x="149" y="68"/>
                    </a:lnTo>
                    <a:lnTo>
                      <a:pt x="149" y="69"/>
                    </a:lnTo>
                    <a:lnTo>
                      <a:pt x="148" y="69"/>
                    </a:lnTo>
                    <a:lnTo>
                      <a:pt x="148" y="70"/>
                    </a:lnTo>
                    <a:lnTo>
                      <a:pt x="149" y="71"/>
                    </a:lnTo>
                    <a:lnTo>
                      <a:pt x="149" y="70"/>
                    </a:lnTo>
                    <a:lnTo>
                      <a:pt x="150" y="70"/>
                    </a:lnTo>
                    <a:lnTo>
                      <a:pt x="150" y="69"/>
                    </a:lnTo>
                    <a:lnTo>
                      <a:pt x="151" y="68"/>
                    </a:lnTo>
                    <a:lnTo>
                      <a:pt x="152" y="68"/>
                    </a:lnTo>
                    <a:lnTo>
                      <a:pt x="153" y="68"/>
                    </a:lnTo>
                    <a:lnTo>
                      <a:pt x="153" y="67"/>
                    </a:lnTo>
                    <a:lnTo>
                      <a:pt x="154" y="67"/>
                    </a:lnTo>
                    <a:lnTo>
                      <a:pt x="155" y="67"/>
                    </a:lnTo>
                    <a:lnTo>
                      <a:pt x="155" y="68"/>
                    </a:lnTo>
                    <a:lnTo>
                      <a:pt x="154" y="69"/>
                    </a:lnTo>
                    <a:lnTo>
                      <a:pt x="153" y="69"/>
                    </a:lnTo>
                    <a:lnTo>
                      <a:pt x="152" y="69"/>
                    </a:lnTo>
                    <a:lnTo>
                      <a:pt x="152" y="70"/>
                    </a:lnTo>
                    <a:lnTo>
                      <a:pt x="152" y="71"/>
                    </a:lnTo>
                    <a:lnTo>
                      <a:pt x="152" y="72"/>
                    </a:lnTo>
                    <a:lnTo>
                      <a:pt x="151" y="72"/>
                    </a:lnTo>
                    <a:lnTo>
                      <a:pt x="151" y="72"/>
                    </a:lnTo>
                    <a:lnTo>
                      <a:pt x="150" y="72"/>
                    </a:lnTo>
                    <a:lnTo>
                      <a:pt x="150" y="73"/>
                    </a:lnTo>
                    <a:lnTo>
                      <a:pt x="149" y="73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48" y="75"/>
                    </a:lnTo>
                    <a:lnTo>
                      <a:pt x="149" y="75"/>
                    </a:lnTo>
                    <a:lnTo>
                      <a:pt x="150" y="75"/>
                    </a:lnTo>
                    <a:lnTo>
                      <a:pt x="150" y="76"/>
                    </a:lnTo>
                    <a:lnTo>
                      <a:pt x="150" y="77"/>
                    </a:lnTo>
                    <a:lnTo>
                      <a:pt x="151" y="77"/>
                    </a:lnTo>
                    <a:lnTo>
                      <a:pt x="152" y="77"/>
                    </a:lnTo>
                    <a:lnTo>
                      <a:pt x="153" y="77"/>
                    </a:lnTo>
                    <a:lnTo>
                      <a:pt x="153" y="78"/>
                    </a:lnTo>
                    <a:lnTo>
                      <a:pt x="154" y="78"/>
                    </a:lnTo>
                    <a:lnTo>
                      <a:pt x="154" y="79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56" y="79"/>
                    </a:lnTo>
                    <a:lnTo>
                      <a:pt x="157" y="79"/>
                    </a:lnTo>
                    <a:lnTo>
                      <a:pt x="157" y="79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5" y="78"/>
                    </a:lnTo>
                    <a:lnTo>
                      <a:pt x="155" y="77"/>
                    </a:lnTo>
                    <a:lnTo>
                      <a:pt x="156" y="77"/>
                    </a:lnTo>
                    <a:lnTo>
                      <a:pt x="156" y="78"/>
                    </a:lnTo>
                    <a:lnTo>
                      <a:pt x="157" y="78"/>
                    </a:lnTo>
                    <a:lnTo>
                      <a:pt x="157" y="79"/>
                    </a:lnTo>
                    <a:lnTo>
                      <a:pt x="158" y="79"/>
                    </a:lnTo>
                    <a:lnTo>
                      <a:pt x="158" y="79"/>
                    </a:lnTo>
                    <a:lnTo>
                      <a:pt x="158" y="80"/>
                    </a:lnTo>
                    <a:lnTo>
                      <a:pt x="158" y="81"/>
                    </a:lnTo>
                    <a:lnTo>
                      <a:pt x="159" y="81"/>
                    </a:lnTo>
                    <a:lnTo>
                      <a:pt x="159" y="80"/>
                    </a:lnTo>
                    <a:lnTo>
                      <a:pt x="160" y="81"/>
                    </a:lnTo>
                    <a:lnTo>
                      <a:pt x="160" y="81"/>
                    </a:lnTo>
                    <a:lnTo>
                      <a:pt x="160" y="80"/>
                    </a:lnTo>
                    <a:lnTo>
                      <a:pt x="161" y="80"/>
                    </a:lnTo>
                    <a:lnTo>
                      <a:pt x="160" y="79"/>
                    </a:lnTo>
                    <a:lnTo>
                      <a:pt x="161" y="79"/>
                    </a:lnTo>
                    <a:lnTo>
                      <a:pt x="162" y="79"/>
                    </a:lnTo>
                    <a:lnTo>
                      <a:pt x="162" y="80"/>
                    </a:lnTo>
                    <a:lnTo>
                      <a:pt x="163" y="79"/>
                    </a:lnTo>
                    <a:lnTo>
                      <a:pt x="163" y="80"/>
                    </a:lnTo>
                    <a:lnTo>
                      <a:pt x="164" y="80"/>
                    </a:lnTo>
                    <a:lnTo>
                      <a:pt x="164" y="79"/>
                    </a:lnTo>
                    <a:lnTo>
                      <a:pt x="165" y="79"/>
                    </a:lnTo>
                    <a:lnTo>
                      <a:pt x="164" y="80"/>
                    </a:lnTo>
                    <a:lnTo>
                      <a:pt x="164" y="81"/>
                    </a:lnTo>
                    <a:lnTo>
                      <a:pt x="164" y="82"/>
                    </a:lnTo>
                    <a:lnTo>
                      <a:pt x="164" y="83"/>
                    </a:lnTo>
                    <a:lnTo>
                      <a:pt x="165" y="83"/>
                    </a:lnTo>
                    <a:lnTo>
                      <a:pt x="166" y="83"/>
                    </a:lnTo>
                    <a:lnTo>
                      <a:pt x="167" y="83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6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8" y="88"/>
                    </a:lnTo>
                    <a:lnTo>
                      <a:pt x="168" y="89"/>
                    </a:lnTo>
                    <a:lnTo>
                      <a:pt x="169" y="89"/>
                    </a:lnTo>
                    <a:lnTo>
                      <a:pt x="170" y="89"/>
                    </a:lnTo>
                    <a:lnTo>
                      <a:pt x="171" y="88"/>
                    </a:lnTo>
                    <a:lnTo>
                      <a:pt x="171" y="87"/>
                    </a:lnTo>
                    <a:lnTo>
                      <a:pt x="171" y="86"/>
                    </a:lnTo>
                    <a:lnTo>
                      <a:pt x="171" y="85"/>
                    </a:lnTo>
                    <a:lnTo>
                      <a:pt x="171" y="85"/>
                    </a:lnTo>
                    <a:lnTo>
                      <a:pt x="171" y="86"/>
                    </a:lnTo>
                    <a:lnTo>
                      <a:pt x="171" y="87"/>
                    </a:lnTo>
                    <a:lnTo>
                      <a:pt x="172" y="87"/>
                    </a:lnTo>
                    <a:lnTo>
                      <a:pt x="173" y="87"/>
                    </a:lnTo>
                    <a:lnTo>
                      <a:pt x="174" y="87"/>
                    </a:lnTo>
                    <a:lnTo>
                      <a:pt x="174" y="88"/>
                    </a:lnTo>
                    <a:lnTo>
                      <a:pt x="175" y="89"/>
                    </a:lnTo>
                    <a:lnTo>
                      <a:pt x="175" y="90"/>
                    </a:lnTo>
                    <a:lnTo>
                      <a:pt x="174" y="90"/>
                    </a:lnTo>
                    <a:lnTo>
                      <a:pt x="174" y="89"/>
                    </a:lnTo>
                    <a:lnTo>
                      <a:pt x="173" y="88"/>
                    </a:lnTo>
                    <a:lnTo>
                      <a:pt x="173" y="89"/>
                    </a:lnTo>
                    <a:lnTo>
                      <a:pt x="172" y="89"/>
                    </a:lnTo>
                    <a:lnTo>
                      <a:pt x="172" y="88"/>
                    </a:lnTo>
                    <a:lnTo>
                      <a:pt x="171" y="88"/>
                    </a:lnTo>
                    <a:lnTo>
                      <a:pt x="171" y="89"/>
                    </a:lnTo>
                    <a:lnTo>
                      <a:pt x="171" y="89"/>
                    </a:lnTo>
                    <a:lnTo>
                      <a:pt x="171" y="90"/>
                    </a:lnTo>
                    <a:lnTo>
                      <a:pt x="171" y="90"/>
                    </a:lnTo>
                    <a:lnTo>
                      <a:pt x="171" y="91"/>
                    </a:lnTo>
                    <a:lnTo>
                      <a:pt x="171" y="91"/>
                    </a:lnTo>
                    <a:lnTo>
                      <a:pt x="171" y="90"/>
                    </a:lnTo>
                    <a:lnTo>
                      <a:pt x="170" y="90"/>
                    </a:lnTo>
                    <a:lnTo>
                      <a:pt x="169" y="90"/>
                    </a:lnTo>
                    <a:lnTo>
                      <a:pt x="168" y="90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5" y="89"/>
                    </a:lnTo>
                    <a:lnTo>
                      <a:pt x="165" y="88"/>
                    </a:lnTo>
                    <a:lnTo>
                      <a:pt x="165" y="87"/>
                    </a:lnTo>
                    <a:lnTo>
                      <a:pt x="164" y="87"/>
                    </a:lnTo>
                    <a:lnTo>
                      <a:pt x="163" y="87"/>
                    </a:lnTo>
                    <a:lnTo>
                      <a:pt x="163" y="86"/>
                    </a:lnTo>
                    <a:lnTo>
                      <a:pt x="163" y="85"/>
                    </a:lnTo>
                    <a:lnTo>
                      <a:pt x="163" y="84"/>
                    </a:lnTo>
                    <a:lnTo>
                      <a:pt x="162" y="84"/>
                    </a:lnTo>
                    <a:lnTo>
                      <a:pt x="161" y="84"/>
                    </a:lnTo>
                    <a:lnTo>
                      <a:pt x="161" y="83"/>
                    </a:lnTo>
                    <a:lnTo>
                      <a:pt x="160" y="83"/>
                    </a:lnTo>
                    <a:lnTo>
                      <a:pt x="160" y="83"/>
                    </a:lnTo>
                    <a:lnTo>
                      <a:pt x="159" y="83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58" y="82"/>
                    </a:lnTo>
                    <a:lnTo>
                      <a:pt x="158" y="81"/>
                    </a:lnTo>
                    <a:lnTo>
                      <a:pt x="157" y="81"/>
                    </a:lnTo>
                    <a:lnTo>
                      <a:pt x="158" y="80"/>
                    </a:lnTo>
                    <a:lnTo>
                      <a:pt x="158" y="79"/>
                    </a:lnTo>
                    <a:lnTo>
                      <a:pt x="157" y="79"/>
                    </a:lnTo>
                    <a:lnTo>
                      <a:pt x="157" y="80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0"/>
                    </a:lnTo>
                    <a:lnTo>
                      <a:pt x="154" y="79"/>
                    </a:lnTo>
                    <a:lnTo>
                      <a:pt x="153" y="80"/>
                    </a:lnTo>
                    <a:lnTo>
                      <a:pt x="153" y="79"/>
                    </a:lnTo>
                    <a:lnTo>
                      <a:pt x="152" y="79"/>
                    </a:lnTo>
                    <a:lnTo>
                      <a:pt x="152" y="80"/>
                    </a:lnTo>
                    <a:lnTo>
                      <a:pt x="153" y="81"/>
                    </a:lnTo>
                    <a:lnTo>
                      <a:pt x="153" y="82"/>
                    </a:lnTo>
                    <a:lnTo>
                      <a:pt x="154" y="82"/>
                    </a:lnTo>
                    <a:lnTo>
                      <a:pt x="155" y="82"/>
                    </a:lnTo>
                    <a:lnTo>
                      <a:pt x="155" y="83"/>
                    </a:lnTo>
                    <a:lnTo>
                      <a:pt x="156" y="83"/>
                    </a:lnTo>
                    <a:lnTo>
                      <a:pt x="156" y="84"/>
                    </a:lnTo>
                    <a:lnTo>
                      <a:pt x="157" y="84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8" y="86"/>
                    </a:lnTo>
                    <a:lnTo>
                      <a:pt x="158" y="86"/>
                    </a:lnTo>
                    <a:lnTo>
                      <a:pt x="158" y="87"/>
                    </a:lnTo>
                    <a:lnTo>
                      <a:pt x="159" y="86"/>
                    </a:lnTo>
                    <a:lnTo>
                      <a:pt x="160" y="87"/>
                    </a:lnTo>
                    <a:lnTo>
                      <a:pt x="160" y="88"/>
                    </a:lnTo>
                    <a:lnTo>
                      <a:pt x="161" y="89"/>
                    </a:lnTo>
                    <a:lnTo>
                      <a:pt x="162" y="89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4" y="91"/>
                    </a:lnTo>
                    <a:lnTo>
                      <a:pt x="164" y="92"/>
                    </a:lnTo>
                    <a:lnTo>
                      <a:pt x="165" y="92"/>
                    </a:lnTo>
                    <a:lnTo>
                      <a:pt x="165" y="93"/>
                    </a:lnTo>
                    <a:lnTo>
                      <a:pt x="166" y="93"/>
                    </a:lnTo>
                    <a:lnTo>
                      <a:pt x="166" y="93"/>
                    </a:lnTo>
                    <a:lnTo>
                      <a:pt x="165" y="93"/>
                    </a:lnTo>
                    <a:lnTo>
                      <a:pt x="166" y="94"/>
                    </a:lnTo>
                    <a:lnTo>
                      <a:pt x="167" y="94"/>
                    </a:lnTo>
                    <a:lnTo>
                      <a:pt x="168" y="94"/>
                    </a:lnTo>
                    <a:lnTo>
                      <a:pt x="169" y="95"/>
                    </a:lnTo>
                    <a:lnTo>
                      <a:pt x="169" y="94"/>
                    </a:lnTo>
                    <a:lnTo>
                      <a:pt x="170" y="95"/>
                    </a:lnTo>
                    <a:lnTo>
                      <a:pt x="172" y="96"/>
                    </a:lnTo>
                    <a:lnTo>
                      <a:pt x="174" y="96"/>
                    </a:lnTo>
                    <a:lnTo>
                      <a:pt x="177" y="100"/>
                    </a:lnTo>
                    <a:lnTo>
                      <a:pt x="178" y="102"/>
                    </a:lnTo>
                    <a:lnTo>
                      <a:pt x="179" y="105"/>
                    </a:lnTo>
                    <a:lnTo>
                      <a:pt x="182" y="106"/>
                    </a:lnTo>
                    <a:lnTo>
                      <a:pt x="183" y="110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2" y="118"/>
                    </a:lnTo>
                    <a:lnTo>
                      <a:pt x="182" y="119"/>
                    </a:lnTo>
                    <a:lnTo>
                      <a:pt x="181" y="119"/>
                    </a:lnTo>
                    <a:lnTo>
                      <a:pt x="182" y="119"/>
                    </a:lnTo>
                    <a:lnTo>
                      <a:pt x="184" y="119"/>
                    </a:lnTo>
                    <a:lnTo>
                      <a:pt x="186" y="120"/>
                    </a:lnTo>
                    <a:lnTo>
                      <a:pt x="187" y="119"/>
                    </a:lnTo>
                    <a:lnTo>
                      <a:pt x="188" y="119"/>
                    </a:lnTo>
                    <a:lnTo>
                      <a:pt x="189" y="119"/>
                    </a:lnTo>
                    <a:lnTo>
                      <a:pt x="191" y="119"/>
                    </a:lnTo>
                    <a:lnTo>
                      <a:pt x="196" y="117"/>
                    </a:lnTo>
                    <a:lnTo>
                      <a:pt x="200" y="117"/>
                    </a:lnTo>
                    <a:lnTo>
                      <a:pt x="204" y="117"/>
                    </a:lnTo>
                    <a:lnTo>
                      <a:pt x="205" y="117"/>
                    </a:lnTo>
                    <a:lnTo>
                      <a:pt x="206" y="117"/>
                    </a:lnTo>
                    <a:lnTo>
                      <a:pt x="207" y="117"/>
                    </a:lnTo>
                    <a:lnTo>
                      <a:pt x="207" y="117"/>
                    </a:lnTo>
                    <a:lnTo>
                      <a:pt x="206" y="117"/>
                    </a:lnTo>
                    <a:lnTo>
                      <a:pt x="206" y="116"/>
                    </a:lnTo>
                    <a:lnTo>
                      <a:pt x="206" y="115"/>
                    </a:lnTo>
                    <a:lnTo>
                      <a:pt x="207" y="115"/>
                    </a:lnTo>
                    <a:lnTo>
                      <a:pt x="207" y="114"/>
                    </a:lnTo>
                    <a:lnTo>
                      <a:pt x="208" y="114"/>
                    </a:lnTo>
                    <a:lnTo>
                      <a:pt x="208" y="115"/>
                    </a:lnTo>
                    <a:lnTo>
                      <a:pt x="209" y="115"/>
                    </a:lnTo>
                    <a:lnTo>
                      <a:pt x="210" y="115"/>
                    </a:lnTo>
                    <a:lnTo>
                      <a:pt x="210" y="114"/>
                    </a:lnTo>
                    <a:lnTo>
                      <a:pt x="211" y="114"/>
                    </a:lnTo>
                    <a:lnTo>
                      <a:pt x="211" y="113"/>
                    </a:lnTo>
                    <a:lnTo>
                      <a:pt x="211" y="113"/>
                    </a:lnTo>
                    <a:lnTo>
                      <a:pt x="211" y="112"/>
                    </a:lnTo>
                    <a:lnTo>
                      <a:pt x="211" y="111"/>
                    </a:lnTo>
                    <a:lnTo>
                      <a:pt x="212" y="111"/>
                    </a:lnTo>
                    <a:lnTo>
                      <a:pt x="213" y="111"/>
                    </a:lnTo>
                    <a:lnTo>
                      <a:pt x="214" y="111"/>
                    </a:lnTo>
                    <a:lnTo>
                      <a:pt x="214" y="110"/>
                    </a:lnTo>
                    <a:lnTo>
                      <a:pt x="214" y="109"/>
                    </a:lnTo>
                    <a:lnTo>
                      <a:pt x="215" y="109"/>
                    </a:lnTo>
                    <a:lnTo>
                      <a:pt x="215" y="110"/>
                    </a:lnTo>
                    <a:lnTo>
                      <a:pt x="215" y="111"/>
                    </a:lnTo>
                    <a:lnTo>
                      <a:pt x="215" y="112"/>
                    </a:lnTo>
                    <a:lnTo>
                      <a:pt x="214" y="113"/>
                    </a:lnTo>
                    <a:lnTo>
                      <a:pt x="214" y="114"/>
                    </a:lnTo>
                    <a:lnTo>
                      <a:pt x="213" y="114"/>
                    </a:lnTo>
                    <a:lnTo>
                      <a:pt x="213" y="115"/>
                    </a:lnTo>
                    <a:lnTo>
                      <a:pt x="213" y="116"/>
                    </a:lnTo>
                    <a:lnTo>
                      <a:pt x="214" y="116"/>
                    </a:lnTo>
                    <a:lnTo>
                      <a:pt x="218" y="114"/>
                    </a:lnTo>
                    <a:lnTo>
                      <a:pt x="220" y="114"/>
                    </a:lnTo>
                    <a:lnTo>
                      <a:pt x="224" y="111"/>
                    </a:lnTo>
                    <a:lnTo>
                      <a:pt x="228" y="107"/>
                    </a:lnTo>
                    <a:lnTo>
                      <a:pt x="229" y="107"/>
                    </a:lnTo>
                    <a:lnTo>
                      <a:pt x="230" y="106"/>
                    </a:lnTo>
                    <a:lnTo>
                      <a:pt x="231" y="106"/>
                    </a:lnTo>
                    <a:lnTo>
                      <a:pt x="231" y="106"/>
                    </a:lnTo>
                    <a:lnTo>
                      <a:pt x="232" y="106"/>
                    </a:lnTo>
                    <a:lnTo>
                      <a:pt x="232" y="106"/>
                    </a:lnTo>
                    <a:lnTo>
                      <a:pt x="233" y="106"/>
                    </a:lnTo>
                    <a:lnTo>
                      <a:pt x="237" y="103"/>
                    </a:lnTo>
                    <a:lnTo>
                      <a:pt x="237" y="102"/>
                    </a:lnTo>
                    <a:lnTo>
                      <a:pt x="239" y="101"/>
                    </a:lnTo>
                    <a:lnTo>
                      <a:pt x="242" y="99"/>
                    </a:lnTo>
                    <a:lnTo>
                      <a:pt x="244" y="99"/>
                    </a:lnTo>
                    <a:lnTo>
                      <a:pt x="245" y="99"/>
                    </a:lnTo>
                    <a:lnTo>
                      <a:pt x="246" y="99"/>
                    </a:lnTo>
                    <a:lnTo>
                      <a:pt x="247" y="98"/>
                    </a:lnTo>
                    <a:lnTo>
                      <a:pt x="248" y="98"/>
                    </a:lnTo>
                    <a:lnTo>
                      <a:pt x="249" y="97"/>
                    </a:lnTo>
                    <a:lnTo>
                      <a:pt x="249" y="98"/>
                    </a:lnTo>
                    <a:lnTo>
                      <a:pt x="250" y="97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51" y="98"/>
                    </a:lnTo>
                    <a:lnTo>
                      <a:pt x="251" y="98"/>
                    </a:lnTo>
                    <a:lnTo>
                      <a:pt x="252" y="98"/>
                    </a:lnTo>
                    <a:lnTo>
                      <a:pt x="252" y="99"/>
                    </a:lnTo>
                    <a:lnTo>
                      <a:pt x="253" y="99"/>
                    </a:lnTo>
                    <a:lnTo>
                      <a:pt x="254" y="99"/>
                    </a:lnTo>
                    <a:lnTo>
                      <a:pt x="255" y="99"/>
                    </a:lnTo>
                    <a:lnTo>
                      <a:pt x="254" y="100"/>
                    </a:lnTo>
                    <a:lnTo>
                      <a:pt x="254" y="101"/>
                    </a:lnTo>
                    <a:lnTo>
                      <a:pt x="257" y="100"/>
                    </a:lnTo>
                    <a:lnTo>
                      <a:pt x="258" y="98"/>
                    </a:lnTo>
                    <a:lnTo>
                      <a:pt x="257" y="98"/>
                    </a:lnTo>
                    <a:lnTo>
                      <a:pt x="257" y="97"/>
                    </a:lnTo>
                    <a:lnTo>
                      <a:pt x="257" y="96"/>
                    </a:lnTo>
                    <a:lnTo>
                      <a:pt x="255" y="95"/>
                    </a:lnTo>
                    <a:lnTo>
                      <a:pt x="254" y="95"/>
                    </a:lnTo>
                    <a:lnTo>
                      <a:pt x="253" y="95"/>
                    </a:lnTo>
                    <a:lnTo>
                      <a:pt x="253" y="94"/>
                    </a:lnTo>
                    <a:lnTo>
                      <a:pt x="251" y="94"/>
                    </a:lnTo>
                    <a:lnTo>
                      <a:pt x="251" y="94"/>
                    </a:lnTo>
                    <a:lnTo>
                      <a:pt x="250" y="94"/>
                    </a:lnTo>
                    <a:lnTo>
                      <a:pt x="250" y="94"/>
                    </a:lnTo>
                    <a:lnTo>
                      <a:pt x="250" y="94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0" y="93"/>
                    </a:lnTo>
                    <a:lnTo>
                      <a:pt x="251" y="93"/>
                    </a:lnTo>
                    <a:lnTo>
                      <a:pt x="251" y="93"/>
                    </a:lnTo>
                    <a:lnTo>
                      <a:pt x="252" y="93"/>
                    </a:lnTo>
                    <a:lnTo>
                      <a:pt x="256" y="94"/>
                    </a:lnTo>
                    <a:lnTo>
                      <a:pt x="255" y="93"/>
                    </a:lnTo>
                    <a:lnTo>
                      <a:pt x="255" y="93"/>
                    </a:lnTo>
                    <a:lnTo>
                      <a:pt x="255" y="92"/>
                    </a:lnTo>
                    <a:lnTo>
                      <a:pt x="254" y="91"/>
                    </a:lnTo>
                    <a:lnTo>
                      <a:pt x="254" y="92"/>
                    </a:lnTo>
                    <a:lnTo>
                      <a:pt x="253" y="92"/>
                    </a:lnTo>
                    <a:lnTo>
                      <a:pt x="253" y="93"/>
                    </a:lnTo>
                    <a:lnTo>
                      <a:pt x="252" y="93"/>
                    </a:lnTo>
                    <a:lnTo>
                      <a:pt x="253" y="92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3" y="90"/>
                    </a:lnTo>
                    <a:lnTo>
                      <a:pt x="254" y="90"/>
                    </a:lnTo>
                    <a:lnTo>
                      <a:pt x="253" y="89"/>
                    </a:lnTo>
                    <a:lnTo>
                      <a:pt x="254" y="89"/>
                    </a:lnTo>
                    <a:lnTo>
                      <a:pt x="255" y="89"/>
                    </a:lnTo>
                    <a:lnTo>
                      <a:pt x="255" y="88"/>
                    </a:lnTo>
                    <a:lnTo>
                      <a:pt x="254" y="88"/>
                    </a:lnTo>
                    <a:lnTo>
                      <a:pt x="254" y="87"/>
                    </a:lnTo>
                    <a:lnTo>
                      <a:pt x="255" y="88"/>
                    </a:lnTo>
                    <a:lnTo>
                      <a:pt x="255" y="87"/>
                    </a:lnTo>
                    <a:lnTo>
                      <a:pt x="255" y="86"/>
                    </a:lnTo>
                    <a:lnTo>
                      <a:pt x="256" y="86"/>
                    </a:lnTo>
                    <a:lnTo>
                      <a:pt x="257" y="86"/>
                    </a:lnTo>
                    <a:lnTo>
                      <a:pt x="257" y="85"/>
                    </a:lnTo>
                    <a:lnTo>
                      <a:pt x="258" y="85"/>
                    </a:lnTo>
                    <a:lnTo>
                      <a:pt x="257" y="84"/>
                    </a:lnTo>
                    <a:lnTo>
                      <a:pt x="258" y="84"/>
                    </a:lnTo>
                    <a:lnTo>
                      <a:pt x="258" y="85"/>
                    </a:lnTo>
                    <a:lnTo>
                      <a:pt x="259" y="85"/>
                    </a:lnTo>
                    <a:lnTo>
                      <a:pt x="260" y="85"/>
                    </a:lnTo>
                    <a:lnTo>
                      <a:pt x="260" y="86"/>
                    </a:lnTo>
                    <a:lnTo>
                      <a:pt x="260" y="87"/>
                    </a:lnTo>
                    <a:lnTo>
                      <a:pt x="261" y="86"/>
                    </a:lnTo>
                    <a:lnTo>
                      <a:pt x="262" y="86"/>
                    </a:lnTo>
                    <a:lnTo>
                      <a:pt x="263" y="85"/>
                    </a:lnTo>
                    <a:lnTo>
                      <a:pt x="262" y="84"/>
                    </a:lnTo>
                    <a:lnTo>
                      <a:pt x="263" y="84"/>
                    </a:lnTo>
                    <a:lnTo>
                      <a:pt x="263" y="83"/>
                    </a:lnTo>
                    <a:lnTo>
                      <a:pt x="263" y="82"/>
                    </a:lnTo>
                    <a:lnTo>
                      <a:pt x="264" y="82"/>
                    </a:lnTo>
                    <a:lnTo>
                      <a:pt x="264" y="82"/>
                    </a:lnTo>
                    <a:lnTo>
                      <a:pt x="265" y="83"/>
                    </a:lnTo>
                    <a:lnTo>
                      <a:pt x="266" y="83"/>
                    </a:lnTo>
                    <a:lnTo>
                      <a:pt x="266" y="84"/>
                    </a:lnTo>
                    <a:lnTo>
                      <a:pt x="267" y="84"/>
                    </a:lnTo>
                    <a:lnTo>
                      <a:pt x="268" y="84"/>
                    </a:lnTo>
                    <a:lnTo>
                      <a:pt x="268" y="83"/>
                    </a:lnTo>
                    <a:lnTo>
                      <a:pt x="268" y="82"/>
                    </a:lnTo>
                    <a:lnTo>
                      <a:pt x="267" y="82"/>
                    </a:lnTo>
                    <a:lnTo>
                      <a:pt x="267" y="81"/>
                    </a:lnTo>
                    <a:lnTo>
                      <a:pt x="267" y="80"/>
                    </a:lnTo>
                    <a:lnTo>
                      <a:pt x="268" y="81"/>
                    </a:lnTo>
                    <a:lnTo>
                      <a:pt x="268" y="82"/>
                    </a:lnTo>
                    <a:lnTo>
                      <a:pt x="269" y="82"/>
                    </a:lnTo>
                    <a:lnTo>
                      <a:pt x="270" y="83"/>
                    </a:lnTo>
                    <a:lnTo>
                      <a:pt x="270" y="82"/>
                    </a:lnTo>
                    <a:lnTo>
                      <a:pt x="271" y="82"/>
                    </a:lnTo>
                    <a:lnTo>
                      <a:pt x="270" y="83"/>
                    </a:lnTo>
                    <a:lnTo>
                      <a:pt x="271" y="83"/>
                    </a:lnTo>
                    <a:lnTo>
                      <a:pt x="270" y="85"/>
                    </a:lnTo>
                    <a:lnTo>
                      <a:pt x="271" y="85"/>
                    </a:lnTo>
                    <a:lnTo>
                      <a:pt x="271" y="84"/>
                    </a:lnTo>
                    <a:lnTo>
                      <a:pt x="272" y="84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2" y="83"/>
                    </a:lnTo>
                    <a:lnTo>
                      <a:pt x="273" y="83"/>
                    </a:lnTo>
                    <a:lnTo>
                      <a:pt x="274" y="83"/>
                    </a:lnTo>
                    <a:lnTo>
                      <a:pt x="275" y="83"/>
                    </a:lnTo>
                    <a:lnTo>
                      <a:pt x="276" y="83"/>
                    </a:lnTo>
                    <a:lnTo>
                      <a:pt x="277" y="83"/>
                    </a:lnTo>
                    <a:lnTo>
                      <a:pt x="277" y="83"/>
                    </a:lnTo>
                    <a:lnTo>
                      <a:pt x="278" y="82"/>
                    </a:lnTo>
                    <a:lnTo>
                      <a:pt x="279" y="82"/>
                    </a:lnTo>
                    <a:lnTo>
                      <a:pt x="280" y="82"/>
                    </a:lnTo>
                    <a:lnTo>
                      <a:pt x="281" y="81"/>
                    </a:lnTo>
                    <a:lnTo>
                      <a:pt x="281" y="82"/>
                    </a:lnTo>
                    <a:lnTo>
                      <a:pt x="282" y="82"/>
                    </a:lnTo>
                    <a:lnTo>
                      <a:pt x="282" y="81"/>
                    </a:lnTo>
                    <a:lnTo>
                      <a:pt x="283" y="82"/>
                    </a:lnTo>
                    <a:lnTo>
                      <a:pt x="283" y="81"/>
                    </a:lnTo>
                    <a:lnTo>
                      <a:pt x="284" y="81"/>
                    </a:lnTo>
                    <a:lnTo>
                      <a:pt x="284" y="82"/>
                    </a:lnTo>
                    <a:lnTo>
                      <a:pt x="284" y="83"/>
                    </a:lnTo>
                    <a:lnTo>
                      <a:pt x="285" y="83"/>
                    </a:lnTo>
                    <a:lnTo>
                      <a:pt x="285" y="84"/>
                    </a:lnTo>
                    <a:lnTo>
                      <a:pt x="285" y="85"/>
                    </a:lnTo>
                    <a:lnTo>
                      <a:pt x="286" y="85"/>
                    </a:lnTo>
                    <a:lnTo>
                      <a:pt x="287" y="86"/>
                    </a:lnTo>
                    <a:lnTo>
                      <a:pt x="288" y="87"/>
                    </a:lnTo>
                    <a:lnTo>
                      <a:pt x="289" y="87"/>
                    </a:lnTo>
                    <a:lnTo>
                      <a:pt x="289" y="88"/>
                    </a:lnTo>
                    <a:lnTo>
                      <a:pt x="290" y="88"/>
                    </a:lnTo>
                    <a:lnTo>
                      <a:pt x="290" y="89"/>
                    </a:lnTo>
                    <a:lnTo>
                      <a:pt x="290" y="89"/>
                    </a:lnTo>
                    <a:lnTo>
                      <a:pt x="291" y="89"/>
                    </a:lnTo>
                    <a:lnTo>
                      <a:pt x="291" y="90"/>
                    </a:lnTo>
                    <a:lnTo>
                      <a:pt x="292" y="90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1"/>
                    </a:lnTo>
                    <a:lnTo>
                      <a:pt x="294" y="91"/>
                    </a:lnTo>
                    <a:lnTo>
                      <a:pt x="294" y="92"/>
                    </a:lnTo>
                    <a:lnTo>
                      <a:pt x="295" y="92"/>
                    </a:lnTo>
                    <a:lnTo>
                      <a:pt x="296" y="93"/>
                    </a:lnTo>
                    <a:lnTo>
                      <a:pt x="297" y="93"/>
                    </a:lnTo>
                    <a:lnTo>
                      <a:pt x="298" y="93"/>
                    </a:lnTo>
                    <a:lnTo>
                      <a:pt x="299" y="93"/>
                    </a:lnTo>
                    <a:lnTo>
                      <a:pt x="300" y="93"/>
                    </a:lnTo>
                    <a:lnTo>
                      <a:pt x="300" y="94"/>
                    </a:lnTo>
                    <a:lnTo>
                      <a:pt x="301" y="94"/>
                    </a:lnTo>
                    <a:lnTo>
                      <a:pt x="302" y="94"/>
                    </a:lnTo>
                    <a:lnTo>
                      <a:pt x="304" y="94"/>
                    </a:lnTo>
                    <a:lnTo>
                      <a:pt x="304" y="95"/>
                    </a:lnTo>
                    <a:lnTo>
                      <a:pt x="305" y="96"/>
                    </a:lnTo>
                    <a:lnTo>
                      <a:pt x="305" y="97"/>
                    </a:lnTo>
                    <a:lnTo>
                      <a:pt x="306" y="97"/>
                    </a:lnTo>
                    <a:lnTo>
                      <a:pt x="307" y="97"/>
                    </a:lnTo>
                    <a:lnTo>
                      <a:pt x="308" y="98"/>
                    </a:lnTo>
                    <a:lnTo>
                      <a:pt x="309" y="98"/>
                    </a:lnTo>
                    <a:lnTo>
                      <a:pt x="311" y="101"/>
                    </a:lnTo>
                    <a:lnTo>
                      <a:pt x="312" y="102"/>
                    </a:lnTo>
                    <a:lnTo>
                      <a:pt x="314" y="106"/>
                    </a:lnTo>
                    <a:lnTo>
                      <a:pt x="315" y="106"/>
                    </a:lnTo>
                    <a:lnTo>
                      <a:pt x="316" y="106"/>
                    </a:lnTo>
                    <a:lnTo>
                      <a:pt x="316" y="107"/>
                    </a:lnTo>
                    <a:lnTo>
                      <a:pt x="317" y="108"/>
                    </a:lnTo>
                    <a:lnTo>
                      <a:pt x="317" y="110"/>
                    </a:lnTo>
                    <a:lnTo>
                      <a:pt x="317" y="110"/>
                    </a:lnTo>
                    <a:lnTo>
                      <a:pt x="317" y="111"/>
                    </a:lnTo>
                    <a:lnTo>
                      <a:pt x="317" y="111"/>
                    </a:lnTo>
                    <a:lnTo>
                      <a:pt x="317" y="112"/>
                    </a:lnTo>
                    <a:lnTo>
                      <a:pt x="317" y="113"/>
                    </a:lnTo>
                    <a:lnTo>
                      <a:pt x="317" y="115"/>
                    </a:lnTo>
                    <a:lnTo>
                      <a:pt x="318" y="115"/>
                    </a:lnTo>
                    <a:lnTo>
                      <a:pt x="318" y="116"/>
                    </a:lnTo>
                    <a:lnTo>
                      <a:pt x="319" y="117"/>
                    </a:lnTo>
                    <a:lnTo>
                      <a:pt x="323" y="117"/>
                    </a:lnTo>
                    <a:lnTo>
                      <a:pt x="324" y="119"/>
                    </a:lnTo>
                    <a:lnTo>
                      <a:pt x="324" y="119"/>
                    </a:lnTo>
                    <a:lnTo>
                      <a:pt x="325" y="119"/>
                    </a:lnTo>
                    <a:lnTo>
                      <a:pt x="326" y="119"/>
                    </a:lnTo>
                    <a:lnTo>
                      <a:pt x="326" y="120"/>
                    </a:lnTo>
                    <a:lnTo>
                      <a:pt x="327" y="120"/>
                    </a:lnTo>
                    <a:lnTo>
                      <a:pt x="328" y="120"/>
                    </a:lnTo>
                    <a:lnTo>
                      <a:pt x="329" y="120"/>
                    </a:lnTo>
                    <a:lnTo>
                      <a:pt x="329" y="121"/>
                    </a:lnTo>
                    <a:lnTo>
                      <a:pt x="330" y="121"/>
                    </a:lnTo>
                    <a:lnTo>
                      <a:pt x="330" y="122"/>
                    </a:lnTo>
                    <a:lnTo>
                      <a:pt x="330" y="123"/>
                    </a:lnTo>
                    <a:lnTo>
                      <a:pt x="330" y="126"/>
                    </a:lnTo>
                    <a:lnTo>
                      <a:pt x="330" y="127"/>
                    </a:lnTo>
                    <a:lnTo>
                      <a:pt x="330" y="128"/>
                    </a:lnTo>
                    <a:lnTo>
                      <a:pt x="330" y="131"/>
                    </a:lnTo>
                    <a:lnTo>
                      <a:pt x="330" y="132"/>
                    </a:lnTo>
                    <a:lnTo>
                      <a:pt x="330" y="132"/>
                    </a:lnTo>
                    <a:lnTo>
                      <a:pt x="331" y="134"/>
                    </a:lnTo>
                    <a:lnTo>
                      <a:pt x="332" y="135"/>
                    </a:lnTo>
                    <a:lnTo>
                      <a:pt x="332" y="136"/>
                    </a:lnTo>
                    <a:lnTo>
                      <a:pt x="333" y="137"/>
                    </a:lnTo>
                    <a:lnTo>
                      <a:pt x="334" y="137"/>
                    </a:lnTo>
                    <a:lnTo>
                      <a:pt x="335" y="138"/>
                    </a:lnTo>
                    <a:lnTo>
                      <a:pt x="336" y="138"/>
                    </a:lnTo>
                    <a:lnTo>
                      <a:pt x="336" y="139"/>
                    </a:lnTo>
                    <a:lnTo>
                      <a:pt x="337" y="139"/>
                    </a:lnTo>
                    <a:lnTo>
                      <a:pt x="338" y="139"/>
                    </a:lnTo>
                    <a:lnTo>
                      <a:pt x="338" y="139"/>
                    </a:lnTo>
                    <a:lnTo>
                      <a:pt x="340" y="141"/>
                    </a:lnTo>
                    <a:lnTo>
                      <a:pt x="340" y="142"/>
                    </a:lnTo>
                    <a:lnTo>
                      <a:pt x="340" y="142"/>
                    </a:lnTo>
                    <a:lnTo>
                      <a:pt x="341" y="143"/>
                    </a:lnTo>
                    <a:lnTo>
                      <a:pt x="341" y="142"/>
                    </a:lnTo>
                    <a:lnTo>
                      <a:pt x="342" y="142"/>
                    </a:lnTo>
                    <a:lnTo>
                      <a:pt x="343" y="142"/>
                    </a:lnTo>
                    <a:lnTo>
                      <a:pt x="343" y="143"/>
                    </a:lnTo>
                    <a:lnTo>
                      <a:pt x="344" y="143"/>
                    </a:lnTo>
                    <a:lnTo>
                      <a:pt x="344" y="144"/>
                    </a:lnTo>
                    <a:lnTo>
                      <a:pt x="346" y="146"/>
                    </a:lnTo>
                    <a:lnTo>
                      <a:pt x="346" y="146"/>
                    </a:lnTo>
                    <a:lnTo>
                      <a:pt x="346" y="147"/>
                    </a:lnTo>
                    <a:lnTo>
                      <a:pt x="347" y="147"/>
                    </a:lnTo>
                    <a:lnTo>
                      <a:pt x="347" y="148"/>
                    </a:lnTo>
                    <a:lnTo>
                      <a:pt x="347" y="149"/>
                    </a:lnTo>
                    <a:lnTo>
                      <a:pt x="347" y="150"/>
                    </a:lnTo>
                    <a:lnTo>
                      <a:pt x="348" y="150"/>
                    </a:lnTo>
                    <a:lnTo>
                      <a:pt x="348" y="151"/>
                    </a:lnTo>
                    <a:lnTo>
                      <a:pt x="348" y="152"/>
                    </a:lnTo>
                    <a:lnTo>
                      <a:pt x="349" y="152"/>
                    </a:lnTo>
                    <a:lnTo>
                      <a:pt x="350" y="152"/>
                    </a:lnTo>
                    <a:lnTo>
                      <a:pt x="349" y="153"/>
                    </a:lnTo>
                    <a:lnTo>
                      <a:pt x="348" y="153"/>
                    </a:lnTo>
                    <a:lnTo>
                      <a:pt x="348" y="154"/>
                    </a:lnTo>
                    <a:lnTo>
                      <a:pt x="348" y="155"/>
                    </a:lnTo>
                    <a:lnTo>
                      <a:pt x="349" y="155"/>
                    </a:lnTo>
                    <a:lnTo>
                      <a:pt x="349" y="156"/>
                    </a:lnTo>
                    <a:lnTo>
                      <a:pt x="350" y="156"/>
                    </a:lnTo>
                    <a:lnTo>
                      <a:pt x="351" y="156"/>
                    </a:lnTo>
                    <a:lnTo>
                      <a:pt x="352" y="156"/>
                    </a:lnTo>
                    <a:lnTo>
                      <a:pt x="352" y="157"/>
                    </a:lnTo>
                    <a:lnTo>
                      <a:pt x="353" y="157"/>
                    </a:lnTo>
                    <a:lnTo>
                      <a:pt x="353" y="156"/>
                    </a:lnTo>
                    <a:lnTo>
                      <a:pt x="354" y="157"/>
                    </a:lnTo>
                    <a:lnTo>
                      <a:pt x="354" y="158"/>
                    </a:lnTo>
                    <a:lnTo>
                      <a:pt x="355" y="158"/>
                    </a:lnTo>
                    <a:lnTo>
                      <a:pt x="356" y="158"/>
                    </a:lnTo>
                    <a:lnTo>
                      <a:pt x="356" y="159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7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6" y="161"/>
                    </a:lnTo>
                    <a:lnTo>
                      <a:pt x="357" y="161"/>
                    </a:lnTo>
                    <a:lnTo>
                      <a:pt x="357" y="162"/>
                    </a:lnTo>
                    <a:lnTo>
                      <a:pt x="356" y="162"/>
                    </a:lnTo>
                    <a:lnTo>
                      <a:pt x="356" y="162"/>
                    </a:lnTo>
                    <a:lnTo>
                      <a:pt x="356" y="163"/>
                    </a:lnTo>
                    <a:lnTo>
                      <a:pt x="356" y="164"/>
                    </a:lnTo>
                    <a:lnTo>
                      <a:pt x="357" y="164"/>
                    </a:lnTo>
                    <a:lnTo>
                      <a:pt x="357" y="165"/>
                    </a:lnTo>
                    <a:lnTo>
                      <a:pt x="358" y="165"/>
                    </a:lnTo>
                    <a:lnTo>
                      <a:pt x="359" y="166"/>
                    </a:lnTo>
                    <a:lnTo>
                      <a:pt x="360" y="166"/>
                    </a:lnTo>
                    <a:lnTo>
                      <a:pt x="361" y="166"/>
                    </a:lnTo>
                    <a:lnTo>
                      <a:pt x="361" y="167"/>
                    </a:lnTo>
                    <a:lnTo>
                      <a:pt x="362" y="167"/>
                    </a:lnTo>
                    <a:lnTo>
                      <a:pt x="362" y="166"/>
                    </a:lnTo>
                    <a:lnTo>
                      <a:pt x="362" y="165"/>
                    </a:lnTo>
                    <a:lnTo>
                      <a:pt x="362" y="165"/>
                    </a:lnTo>
                    <a:lnTo>
                      <a:pt x="363" y="165"/>
                    </a:lnTo>
                    <a:lnTo>
                      <a:pt x="364" y="165"/>
                    </a:lnTo>
                    <a:lnTo>
                      <a:pt x="365" y="165"/>
                    </a:lnTo>
                    <a:lnTo>
                      <a:pt x="366" y="165"/>
                    </a:lnTo>
                    <a:lnTo>
                      <a:pt x="367" y="165"/>
                    </a:lnTo>
                    <a:lnTo>
                      <a:pt x="367" y="166"/>
                    </a:lnTo>
                    <a:lnTo>
                      <a:pt x="368" y="166"/>
                    </a:lnTo>
                    <a:lnTo>
                      <a:pt x="369" y="166"/>
                    </a:lnTo>
                    <a:lnTo>
                      <a:pt x="370" y="166"/>
                    </a:lnTo>
                    <a:lnTo>
                      <a:pt x="370" y="166"/>
                    </a:lnTo>
                    <a:lnTo>
                      <a:pt x="371" y="167"/>
                    </a:lnTo>
                    <a:lnTo>
                      <a:pt x="372" y="166"/>
                    </a:lnTo>
                    <a:lnTo>
                      <a:pt x="372" y="167"/>
                    </a:lnTo>
                    <a:lnTo>
                      <a:pt x="373" y="167"/>
                    </a:lnTo>
                    <a:lnTo>
                      <a:pt x="373" y="166"/>
                    </a:lnTo>
                    <a:lnTo>
                      <a:pt x="374" y="167"/>
                    </a:lnTo>
                    <a:lnTo>
                      <a:pt x="375" y="167"/>
                    </a:lnTo>
                    <a:lnTo>
                      <a:pt x="376" y="167"/>
                    </a:lnTo>
                    <a:lnTo>
                      <a:pt x="377" y="167"/>
                    </a:lnTo>
                    <a:lnTo>
                      <a:pt x="377" y="168"/>
                    </a:lnTo>
                    <a:lnTo>
                      <a:pt x="378" y="168"/>
                    </a:lnTo>
                    <a:lnTo>
                      <a:pt x="377" y="169"/>
                    </a:lnTo>
                    <a:lnTo>
                      <a:pt x="377" y="170"/>
                    </a:lnTo>
                    <a:lnTo>
                      <a:pt x="378" y="170"/>
                    </a:lnTo>
                    <a:lnTo>
                      <a:pt x="378" y="171"/>
                    </a:lnTo>
                    <a:lnTo>
                      <a:pt x="379" y="171"/>
                    </a:lnTo>
                    <a:lnTo>
                      <a:pt x="380" y="171"/>
                    </a:lnTo>
                    <a:lnTo>
                      <a:pt x="380" y="172"/>
                    </a:lnTo>
                    <a:lnTo>
                      <a:pt x="379" y="172"/>
                    </a:lnTo>
                    <a:lnTo>
                      <a:pt x="378" y="172"/>
                    </a:lnTo>
                    <a:lnTo>
                      <a:pt x="378" y="172"/>
                    </a:lnTo>
                    <a:lnTo>
                      <a:pt x="378" y="173"/>
                    </a:lnTo>
                    <a:lnTo>
                      <a:pt x="377" y="173"/>
                    </a:lnTo>
                    <a:lnTo>
                      <a:pt x="377" y="174"/>
                    </a:lnTo>
                    <a:lnTo>
                      <a:pt x="378" y="174"/>
                    </a:lnTo>
                    <a:lnTo>
                      <a:pt x="379" y="174"/>
                    </a:lnTo>
                    <a:lnTo>
                      <a:pt x="380" y="174"/>
                    </a:lnTo>
                    <a:lnTo>
                      <a:pt x="380" y="175"/>
                    </a:lnTo>
                    <a:lnTo>
                      <a:pt x="381" y="175"/>
                    </a:lnTo>
                    <a:lnTo>
                      <a:pt x="380" y="176"/>
                    </a:lnTo>
                    <a:lnTo>
                      <a:pt x="381" y="176"/>
                    </a:lnTo>
                    <a:lnTo>
                      <a:pt x="382" y="176"/>
                    </a:lnTo>
                    <a:lnTo>
                      <a:pt x="382" y="177"/>
                    </a:lnTo>
                    <a:lnTo>
                      <a:pt x="382" y="178"/>
                    </a:lnTo>
                    <a:lnTo>
                      <a:pt x="382" y="179"/>
                    </a:lnTo>
                    <a:lnTo>
                      <a:pt x="383" y="179"/>
                    </a:lnTo>
                    <a:lnTo>
                      <a:pt x="383" y="180"/>
                    </a:lnTo>
                    <a:lnTo>
                      <a:pt x="382" y="180"/>
                    </a:lnTo>
                    <a:lnTo>
                      <a:pt x="382" y="181"/>
                    </a:lnTo>
                    <a:lnTo>
                      <a:pt x="381" y="181"/>
                    </a:lnTo>
                    <a:lnTo>
                      <a:pt x="381" y="182"/>
                    </a:lnTo>
                    <a:lnTo>
                      <a:pt x="381" y="183"/>
                    </a:lnTo>
                    <a:lnTo>
                      <a:pt x="382" y="183"/>
                    </a:lnTo>
                    <a:lnTo>
                      <a:pt x="383" y="182"/>
                    </a:lnTo>
                    <a:lnTo>
                      <a:pt x="383" y="182"/>
                    </a:lnTo>
                    <a:lnTo>
                      <a:pt x="383" y="183"/>
                    </a:lnTo>
                    <a:lnTo>
                      <a:pt x="383" y="183"/>
                    </a:lnTo>
                    <a:lnTo>
                      <a:pt x="383" y="184"/>
                    </a:lnTo>
                    <a:lnTo>
                      <a:pt x="383" y="184"/>
                    </a:lnTo>
                    <a:lnTo>
                      <a:pt x="383" y="184"/>
                    </a:lnTo>
                    <a:lnTo>
                      <a:pt x="383" y="185"/>
                    </a:lnTo>
                    <a:lnTo>
                      <a:pt x="384" y="186"/>
                    </a:lnTo>
                    <a:lnTo>
                      <a:pt x="384" y="186"/>
                    </a:lnTo>
                    <a:lnTo>
                      <a:pt x="384" y="187"/>
                    </a:lnTo>
                    <a:lnTo>
                      <a:pt x="385" y="187"/>
                    </a:lnTo>
                    <a:lnTo>
                      <a:pt x="386" y="187"/>
                    </a:lnTo>
                    <a:lnTo>
                      <a:pt x="386" y="188"/>
                    </a:lnTo>
                    <a:lnTo>
                      <a:pt x="386" y="189"/>
                    </a:lnTo>
                    <a:lnTo>
                      <a:pt x="387" y="190"/>
                    </a:lnTo>
                    <a:lnTo>
                      <a:pt x="388" y="190"/>
                    </a:lnTo>
                    <a:lnTo>
                      <a:pt x="389" y="190"/>
                    </a:lnTo>
                    <a:lnTo>
                      <a:pt x="389" y="191"/>
                    </a:lnTo>
                    <a:lnTo>
                      <a:pt x="390" y="191"/>
                    </a:lnTo>
                    <a:lnTo>
                      <a:pt x="390" y="192"/>
                    </a:lnTo>
                    <a:lnTo>
                      <a:pt x="390" y="193"/>
                    </a:lnTo>
                    <a:lnTo>
                      <a:pt x="390" y="194"/>
                    </a:lnTo>
                    <a:lnTo>
                      <a:pt x="390" y="195"/>
                    </a:lnTo>
                    <a:lnTo>
                      <a:pt x="389" y="195"/>
                    </a:lnTo>
                    <a:lnTo>
                      <a:pt x="388" y="196"/>
                    </a:lnTo>
                    <a:lnTo>
                      <a:pt x="387" y="196"/>
                    </a:lnTo>
                    <a:lnTo>
                      <a:pt x="388" y="195"/>
                    </a:lnTo>
                    <a:lnTo>
                      <a:pt x="389" y="195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7" y="195"/>
                    </a:lnTo>
                    <a:lnTo>
                      <a:pt x="387" y="194"/>
                    </a:lnTo>
                    <a:lnTo>
                      <a:pt x="386" y="193"/>
                    </a:lnTo>
                    <a:lnTo>
                      <a:pt x="386" y="194"/>
                    </a:lnTo>
                    <a:lnTo>
                      <a:pt x="385" y="194"/>
                    </a:lnTo>
                    <a:lnTo>
                      <a:pt x="385" y="195"/>
                    </a:lnTo>
                    <a:lnTo>
                      <a:pt x="384" y="195"/>
                    </a:lnTo>
                    <a:lnTo>
                      <a:pt x="384" y="196"/>
                    </a:lnTo>
                    <a:lnTo>
                      <a:pt x="384" y="196"/>
                    </a:lnTo>
                    <a:lnTo>
                      <a:pt x="384" y="195"/>
                    </a:lnTo>
                    <a:lnTo>
                      <a:pt x="384" y="195"/>
                    </a:lnTo>
                    <a:lnTo>
                      <a:pt x="385" y="194"/>
                    </a:lnTo>
                    <a:lnTo>
                      <a:pt x="384" y="194"/>
                    </a:lnTo>
                    <a:lnTo>
                      <a:pt x="384" y="194"/>
                    </a:lnTo>
                    <a:lnTo>
                      <a:pt x="383" y="194"/>
                    </a:lnTo>
                    <a:lnTo>
                      <a:pt x="383" y="195"/>
                    </a:lnTo>
                    <a:lnTo>
                      <a:pt x="383" y="196"/>
                    </a:lnTo>
                    <a:lnTo>
                      <a:pt x="383" y="197"/>
                    </a:lnTo>
                    <a:lnTo>
                      <a:pt x="384" y="197"/>
                    </a:lnTo>
                    <a:lnTo>
                      <a:pt x="384" y="197"/>
                    </a:lnTo>
                    <a:lnTo>
                      <a:pt x="385" y="197"/>
                    </a:lnTo>
                    <a:lnTo>
                      <a:pt x="385" y="198"/>
                    </a:lnTo>
                    <a:lnTo>
                      <a:pt x="386" y="198"/>
                    </a:lnTo>
                    <a:lnTo>
                      <a:pt x="387" y="198"/>
                    </a:lnTo>
                    <a:lnTo>
                      <a:pt x="387" y="197"/>
                    </a:lnTo>
                    <a:lnTo>
                      <a:pt x="388" y="197"/>
                    </a:lnTo>
                    <a:lnTo>
                      <a:pt x="388" y="198"/>
                    </a:lnTo>
                    <a:lnTo>
                      <a:pt x="389" y="197"/>
                    </a:lnTo>
                    <a:lnTo>
                      <a:pt x="390" y="197"/>
                    </a:lnTo>
                    <a:lnTo>
                      <a:pt x="389" y="198"/>
                    </a:lnTo>
                    <a:lnTo>
                      <a:pt x="389" y="198"/>
                    </a:lnTo>
                    <a:lnTo>
                      <a:pt x="389" y="199"/>
                    </a:lnTo>
                    <a:lnTo>
                      <a:pt x="390" y="199"/>
                    </a:lnTo>
                    <a:lnTo>
                      <a:pt x="390" y="200"/>
                    </a:lnTo>
                    <a:lnTo>
                      <a:pt x="390" y="201"/>
                    </a:lnTo>
                    <a:lnTo>
                      <a:pt x="389" y="201"/>
                    </a:lnTo>
                    <a:lnTo>
                      <a:pt x="389" y="202"/>
                    </a:lnTo>
                    <a:lnTo>
                      <a:pt x="389" y="203"/>
                    </a:lnTo>
                    <a:lnTo>
                      <a:pt x="390" y="202"/>
                    </a:lnTo>
                    <a:lnTo>
                      <a:pt x="390" y="203"/>
                    </a:lnTo>
                    <a:lnTo>
                      <a:pt x="389" y="203"/>
                    </a:lnTo>
                    <a:lnTo>
                      <a:pt x="389" y="204"/>
                    </a:lnTo>
                    <a:lnTo>
                      <a:pt x="389" y="205"/>
                    </a:lnTo>
                    <a:lnTo>
                      <a:pt x="388" y="205"/>
                    </a:lnTo>
                    <a:lnTo>
                      <a:pt x="388" y="206"/>
                    </a:lnTo>
                    <a:lnTo>
                      <a:pt x="389" y="206"/>
                    </a:lnTo>
                    <a:lnTo>
                      <a:pt x="389" y="206"/>
                    </a:lnTo>
                    <a:lnTo>
                      <a:pt x="389" y="207"/>
                    </a:lnTo>
                    <a:lnTo>
                      <a:pt x="389" y="208"/>
                    </a:lnTo>
                    <a:lnTo>
                      <a:pt x="390" y="208"/>
                    </a:lnTo>
                    <a:lnTo>
                      <a:pt x="391" y="208"/>
                    </a:lnTo>
                    <a:lnTo>
                      <a:pt x="390" y="209"/>
                    </a:lnTo>
                    <a:lnTo>
                      <a:pt x="390" y="210"/>
                    </a:lnTo>
                    <a:lnTo>
                      <a:pt x="389" y="210"/>
                    </a:lnTo>
                    <a:lnTo>
                      <a:pt x="389" y="211"/>
                    </a:lnTo>
                    <a:lnTo>
                      <a:pt x="388" y="212"/>
                    </a:lnTo>
                    <a:lnTo>
                      <a:pt x="388" y="212"/>
                    </a:lnTo>
                    <a:lnTo>
                      <a:pt x="388" y="213"/>
                    </a:lnTo>
                    <a:lnTo>
                      <a:pt x="389" y="213"/>
                    </a:lnTo>
                    <a:lnTo>
                      <a:pt x="389" y="214"/>
                    </a:lnTo>
                    <a:lnTo>
                      <a:pt x="389" y="215"/>
                    </a:lnTo>
                    <a:lnTo>
                      <a:pt x="388" y="215"/>
                    </a:lnTo>
                    <a:lnTo>
                      <a:pt x="388" y="216"/>
                    </a:lnTo>
                    <a:lnTo>
                      <a:pt x="388" y="217"/>
                    </a:lnTo>
                    <a:lnTo>
                      <a:pt x="389" y="217"/>
                    </a:lnTo>
                    <a:lnTo>
                      <a:pt x="388" y="218"/>
                    </a:lnTo>
                    <a:lnTo>
                      <a:pt x="389" y="218"/>
                    </a:lnTo>
                    <a:lnTo>
                      <a:pt x="389" y="219"/>
                    </a:lnTo>
                    <a:lnTo>
                      <a:pt x="388" y="219"/>
                    </a:lnTo>
                    <a:lnTo>
                      <a:pt x="388" y="220"/>
                    </a:lnTo>
                    <a:lnTo>
                      <a:pt x="389" y="220"/>
                    </a:lnTo>
                    <a:lnTo>
                      <a:pt x="389" y="221"/>
                    </a:lnTo>
                    <a:lnTo>
                      <a:pt x="389" y="222"/>
                    </a:lnTo>
                    <a:lnTo>
                      <a:pt x="389" y="223"/>
                    </a:lnTo>
                    <a:lnTo>
                      <a:pt x="389" y="224"/>
                    </a:lnTo>
                    <a:lnTo>
                      <a:pt x="388" y="224"/>
                    </a:lnTo>
                    <a:lnTo>
                      <a:pt x="387" y="225"/>
                    </a:lnTo>
                    <a:lnTo>
                      <a:pt x="388" y="225"/>
                    </a:lnTo>
                    <a:lnTo>
                      <a:pt x="388" y="225"/>
                    </a:lnTo>
                    <a:lnTo>
                      <a:pt x="387" y="225"/>
                    </a:lnTo>
                    <a:lnTo>
                      <a:pt x="387" y="226"/>
                    </a:lnTo>
                    <a:lnTo>
                      <a:pt x="388" y="226"/>
                    </a:lnTo>
                    <a:lnTo>
                      <a:pt x="387" y="227"/>
                    </a:lnTo>
                    <a:lnTo>
                      <a:pt x="388" y="227"/>
                    </a:lnTo>
                    <a:lnTo>
                      <a:pt x="388" y="228"/>
                    </a:lnTo>
                    <a:lnTo>
                      <a:pt x="387" y="228"/>
                    </a:lnTo>
                    <a:lnTo>
                      <a:pt x="387" y="228"/>
                    </a:lnTo>
                    <a:lnTo>
                      <a:pt x="387" y="229"/>
                    </a:lnTo>
                    <a:lnTo>
                      <a:pt x="388" y="229"/>
                    </a:lnTo>
                    <a:lnTo>
                      <a:pt x="387" y="230"/>
                    </a:lnTo>
                    <a:lnTo>
                      <a:pt x="387" y="231"/>
                    </a:lnTo>
                    <a:lnTo>
                      <a:pt x="387" y="232"/>
                    </a:lnTo>
                    <a:lnTo>
                      <a:pt x="386" y="232"/>
                    </a:lnTo>
                    <a:lnTo>
                      <a:pt x="386" y="233"/>
                    </a:lnTo>
                    <a:lnTo>
                      <a:pt x="385" y="233"/>
                    </a:lnTo>
                    <a:lnTo>
                      <a:pt x="385" y="234"/>
                    </a:lnTo>
                    <a:lnTo>
                      <a:pt x="385" y="235"/>
                    </a:lnTo>
                    <a:lnTo>
                      <a:pt x="384" y="235"/>
                    </a:lnTo>
                    <a:lnTo>
                      <a:pt x="384" y="237"/>
                    </a:lnTo>
                    <a:lnTo>
                      <a:pt x="384" y="238"/>
                    </a:lnTo>
                    <a:lnTo>
                      <a:pt x="384" y="238"/>
                    </a:lnTo>
                    <a:lnTo>
                      <a:pt x="384" y="239"/>
                    </a:lnTo>
                    <a:lnTo>
                      <a:pt x="384" y="239"/>
                    </a:lnTo>
                    <a:lnTo>
                      <a:pt x="383" y="241"/>
                    </a:lnTo>
                    <a:lnTo>
                      <a:pt x="383" y="245"/>
                    </a:lnTo>
                    <a:lnTo>
                      <a:pt x="383" y="246"/>
                    </a:lnTo>
                    <a:lnTo>
                      <a:pt x="383" y="246"/>
                    </a:lnTo>
                    <a:lnTo>
                      <a:pt x="383" y="247"/>
                    </a:lnTo>
                    <a:lnTo>
                      <a:pt x="383" y="247"/>
                    </a:lnTo>
                    <a:lnTo>
                      <a:pt x="383" y="248"/>
                    </a:lnTo>
                    <a:lnTo>
                      <a:pt x="382" y="248"/>
                    </a:lnTo>
                    <a:lnTo>
                      <a:pt x="382" y="249"/>
                    </a:lnTo>
                    <a:lnTo>
                      <a:pt x="382" y="251"/>
                    </a:lnTo>
                    <a:lnTo>
                      <a:pt x="381" y="251"/>
                    </a:lnTo>
                    <a:lnTo>
                      <a:pt x="378" y="254"/>
                    </a:lnTo>
                    <a:lnTo>
                      <a:pt x="379" y="254"/>
                    </a:lnTo>
                    <a:lnTo>
                      <a:pt x="379" y="255"/>
                    </a:lnTo>
                    <a:lnTo>
                      <a:pt x="378" y="255"/>
                    </a:lnTo>
                    <a:lnTo>
                      <a:pt x="378" y="256"/>
                    </a:lnTo>
                    <a:lnTo>
                      <a:pt x="379" y="257"/>
                    </a:lnTo>
                    <a:lnTo>
                      <a:pt x="379" y="258"/>
                    </a:lnTo>
                    <a:lnTo>
                      <a:pt x="380" y="259"/>
                    </a:lnTo>
                    <a:lnTo>
                      <a:pt x="380" y="260"/>
                    </a:lnTo>
                    <a:lnTo>
                      <a:pt x="380" y="261"/>
                    </a:lnTo>
                    <a:lnTo>
                      <a:pt x="380" y="262"/>
                    </a:lnTo>
                    <a:lnTo>
                      <a:pt x="379" y="264"/>
                    </a:lnTo>
                    <a:lnTo>
                      <a:pt x="380" y="264"/>
                    </a:lnTo>
                    <a:lnTo>
                      <a:pt x="379" y="265"/>
                    </a:lnTo>
                    <a:lnTo>
                      <a:pt x="379" y="265"/>
                    </a:lnTo>
                    <a:lnTo>
                      <a:pt x="380" y="265"/>
                    </a:lnTo>
                    <a:lnTo>
                      <a:pt x="380" y="265"/>
                    </a:lnTo>
                    <a:lnTo>
                      <a:pt x="379" y="265"/>
                    </a:lnTo>
                    <a:lnTo>
                      <a:pt x="379" y="270"/>
                    </a:lnTo>
                    <a:lnTo>
                      <a:pt x="378" y="272"/>
                    </a:lnTo>
                    <a:lnTo>
                      <a:pt x="378" y="273"/>
                    </a:lnTo>
                    <a:lnTo>
                      <a:pt x="377" y="273"/>
                    </a:lnTo>
                    <a:lnTo>
                      <a:pt x="377" y="274"/>
                    </a:lnTo>
                    <a:lnTo>
                      <a:pt x="377" y="275"/>
                    </a:lnTo>
                    <a:lnTo>
                      <a:pt x="376" y="275"/>
                    </a:lnTo>
                    <a:lnTo>
                      <a:pt x="376" y="276"/>
                    </a:lnTo>
                    <a:lnTo>
                      <a:pt x="376" y="277"/>
                    </a:lnTo>
                    <a:lnTo>
                      <a:pt x="376" y="278"/>
                    </a:lnTo>
                    <a:lnTo>
                      <a:pt x="375" y="278"/>
                    </a:lnTo>
                    <a:lnTo>
                      <a:pt x="375" y="278"/>
                    </a:lnTo>
                    <a:lnTo>
                      <a:pt x="375" y="279"/>
                    </a:lnTo>
                    <a:lnTo>
                      <a:pt x="374" y="280"/>
                    </a:lnTo>
                    <a:lnTo>
                      <a:pt x="374" y="281"/>
                    </a:lnTo>
                    <a:lnTo>
                      <a:pt x="373" y="281"/>
                    </a:lnTo>
                    <a:lnTo>
                      <a:pt x="374" y="282"/>
                    </a:lnTo>
                    <a:lnTo>
                      <a:pt x="374" y="283"/>
                    </a:lnTo>
                    <a:lnTo>
                      <a:pt x="374" y="284"/>
                    </a:lnTo>
                    <a:lnTo>
                      <a:pt x="375" y="285"/>
                    </a:lnTo>
                    <a:lnTo>
                      <a:pt x="376" y="285"/>
                    </a:lnTo>
                    <a:lnTo>
                      <a:pt x="377" y="286"/>
                    </a:lnTo>
                    <a:lnTo>
                      <a:pt x="377" y="287"/>
                    </a:lnTo>
                    <a:lnTo>
                      <a:pt x="378" y="287"/>
                    </a:lnTo>
                    <a:lnTo>
                      <a:pt x="378" y="288"/>
                    </a:lnTo>
                    <a:lnTo>
                      <a:pt x="379" y="288"/>
                    </a:lnTo>
                    <a:lnTo>
                      <a:pt x="380" y="288"/>
                    </a:lnTo>
                    <a:lnTo>
                      <a:pt x="380" y="287"/>
                    </a:lnTo>
                    <a:lnTo>
                      <a:pt x="380" y="286"/>
                    </a:lnTo>
                    <a:lnTo>
                      <a:pt x="380" y="285"/>
                    </a:lnTo>
                    <a:lnTo>
                      <a:pt x="379" y="285"/>
                    </a:lnTo>
                    <a:lnTo>
                      <a:pt x="379" y="284"/>
                    </a:lnTo>
                    <a:lnTo>
                      <a:pt x="379" y="283"/>
                    </a:lnTo>
                    <a:lnTo>
                      <a:pt x="379" y="282"/>
                    </a:lnTo>
                    <a:lnTo>
                      <a:pt x="380" y="282"/>
                    </a:lnTo>
                    <a:lnTo>
                      <a:pt x="379" y="283"/>
                    </a:lnTo>
                    <a:lnTo>
                      <a:pt x="380" y="283"/>
                    </a:lnTo>
                    <a:lnTo>
                      <a:pt x="380" y="284"/>
                    </a:lnTo>
                    <a:lnTo>
                      <a:pt x="380" y="285"/>
                    </a:lnTo>
                    <a:lnTo>
                      <a:pt x="381" y="286"/>
                    </a:lnTo>
                    <a:lnTo>
                      <a:pt x="381" y="285"/>
                    </a:lnTo>
                    <a:lnTo>
                      <a:pt x="382" y="285"/>
                    </a:lnTo>
                    <a:lnTo>
                      <a:pt x="382" y="286"/>
                    </a:lnTo>
                    <a:lnTo>
                      <a:pt x="382" y="287"/>
                    </a:lnTo>
                    <a:lnTo>
                      <a:pt x="381" y="287"/>
                    </a:lnTo>
                    <a:lnTo>
                      <a:pt x="381" y="288"/>
                    </a:lnTo>
                    <a:lnTo>
                      <a:pt x="381" y="289"/>
                    </a:lnTo>
                    <a:lnTo>
                      <a:pt x="382" y="289"/>
                    </a:lnTo>
                    <a:lnTo>
                      <a:pt x="382" y="290"/>
                    </a:lnTo>
                    <a:lnTo>
                      <a:pt x="382" y="291"/>
                    </a:lnTo>
                    <a:lnTo>
                      <a:pt x="383" y="291"/>
                    </a:lnTo>
                    <a:lnTo>
                      <a:pt x="383" y="291"/>
                    </a:lnTo>
                    <a:lnTo>
                      <a:pt x="383" y="292"/>
                    </a:lnTo>
                    <a:lnTo>
                      <a:pt x="383" y="292"/>
                    </a:lnTo>
                    <a:lnTo>
                      <a:pt x="383" y="293"/>
                    </a:lnTo>
                    <a:lnTo>
                      <a:pt x="384" y="294"/>
                    </a:lnTo>
                    <a:lnTo>
                      <a:pt x="384" y="294"/>
                    </a:lnTo>
                    <a:lnTo>
                      <a:pt x="385" y="294"/>
                    </a:lnTo>
                    <a:lnTo>
                      <a:pt x="385" y="293"/>
                    </a:lnTo>
                    <a:lnTo>
                      <a:pt x="386" y="293"/>
                    </a:lnTo>
                    <a:lnTo>
                      <a:pt x="385" y="294"/>
                    </a:lnTo>
                    <a:lnTo>
                      <a:pt x="385" y="295"/>
                    </a:lnTo>
                    <a:lnTo>
                      <a:pt x="385" y="295"/>
                    </a:lnTo>
                    <a:lnTo>
                      <a:pt x="385" y="296"/>
                    </a:lnTo>
                    <a:lnTo>
                      <a:pt x="386" y="296"/>
                    </a:lnTo>
                    <a:lnTo>
                      <a:pt x="387" y="296"/>
                    </a:lnTo>
                    <a:lnTo>
                      <a:pt x="390" y="296"/>
                    </a:lnTo>
                    <a:lnTo>
                      <a:pt x="390" y="295"/>
                    </a:lnTo>
                    <a:lnTo>
                      <a:pt x="390" y="295"/>
                    </a:lnTo>
                    <a:lnTo>
                      <a:pt x="390" y="294"/>
                    </a:lnTo>
                    <a:lnTo>
                      <a:pt x="390" y="293"/>
                    </a:lnTo>
                    <a:lnTo>
                      <a:pt x="391" y="293"/>
                    </a:lnTo>
                    <a:lnTo>
                      <a:pt x="391" y="292"/>
                    </a:lnTo>
                    <a:lnTo>
                      <a:pt x="390" y="292"/>
                    </a:lnTo>
                    <a:lnTo>
                      <a:pt x="391" y="291"/>
                    </a:lnTo>
                    <a:lnTo>
                      <a:pt x="391" y="291"/>
                    </a:lnTo>
                    <a:lnTo>
                      <a:pt x="391" y="290"/>
                    </a:lnTo>
                    <a:lnTo>
                      <a:pt x="392" y="290"/>
                    </a:lnTo>
                    <a:lnTo>
                      <a:pt x="393" y="289"/>
                    </a:lnTo>
                    <a:lnTo>
                      <a:pt x="392" y="289"/>
                    </a:lnTo>
                    <a:lnTo>
                      <a:pt x="392" y="288"/>
                    </a:lnTo>
                    <a:lnTo>
                      <a:pt x="393" y="288"/>
                    </a:lnTo>
                    <a:lnTo>
                      <a:pt x="394" y="287"/>
                    </a:lnTo>
                    <a:lnTo>
                      <a:pt x="394" y="286"/>
                    </a:lnTo>
                    <a:lnTo>
                      <a:pt x="394" y="285"/>
                    </a:lnTo>
                    <a:lnTo>
                      <a:pt x="394" y="284"/>
                    </a:lnTo>
                    <a:lnTo>
                      <a:pt x="393" y="284"/>
                    </a:lnTo>
                    <a:lnTo>
                      <a:pt x="393" y="285"/>
                    </a:lnTo>
                    <a:lnTo>
                      <a:pt x="392" y="285"/>
                    </a:lnTo>
                    <a:lnTo>
                      <a:pt x="392" y="284"/>
                    </a:lnTo>
                    <a:lnTo>
                      <a:pt x="391" y="285"/>
                    </a:lnTo>
                    <a:lnTo>
                      <a:pt x="391" y="284"/>
                    </a:lnTo>
                    <a:lnTo>
                      <a:pt x="391" y="283"/>
                    </a:lnTo>
                    <a:lnTo>
                      <a:pt x="392" y="282"/>
                    </a:lnTo>
                    <a:lnTo>
                      <a:pt x="392" y="283"/>
                    </a:lnTo>
                    <a:lnTo>
                      <a:pt x="392" y="284"/>
                    </a:lnTo>
                    <a:lnTo>
                      <a:pt x="393" y="284"/>
                    </a:lnTo>
                    <a:lnTo>
                      <a:pt x="393" y="283"/>
                    </a:lnTo>
                    <a:lnTo>
                      <a:pt x="393" y="282"/>
                    </a:lnTo>
                    <a:lnTo>
                      <a:pt x="393" y="281"/>
                    </a:lnTo>
                    <a:lnTo>
                      <a:pt x="392" y="281"/>
                    </a:lnTo>
                    <a:lnTo>
                      <a:pt x="392" y="280"/>
                    </a:lnTo>
                    <a:lnTo>
                      <a:pt x="391" y="280"/>
                    </a:lnTo>
                    <a:lnTo>
                      <a:pt x="390" y="280"/>
                    </a:lnTo>
                    <a:lnTo>
                      <a:pt x="389" y="280"/>
                    </a:lnTo>
                    <a:lnTo>
                      <a:pt x="390" y="279"/>
                    </a:lnTo>
                    <a:lnTo>
                      <a:pt x="389" y="279"/>
                    </a:lnTo>
                    <a:lnTo>
                      <a:pt x="389" y="278"/>
                    </a:lnTo>
                    <a:lnTo>
                      <a:pt x="388" y="278"/>
                    </a:lnTo>
                    <a:lnTo>
                      <a:pt x="387" y="278"/>
                    </a:lnTo>
                    <a:lnTo>
                      <a:pt x="387" y="278"/>
                    </a:lnTo>
                    <a:lnTo>
                      <a:pt x="386" y="278"/>
                    </a:lnTo>
                    <a:lnTo>
                      <a:pt x="385" y="277"/>
                    </a:lnTo>
                    <a:lnTo>
                      <a:pt x="384" y="277"/>
                    </a:lnTo>
                    <a:lnTo>
                      <a:pt x="384" y="277"/>
                    </a:lnTo>
                    <a:lnTo>
                      <a:pt x="384" y="276"/>
                    </a:lnTo>
                    <a:lnTo>
                      <a:pt x="384" y="275"/>
                    </a:lnTo>
                    <a:lnTo>
                      <a:pt x="384" y="274"/>
                    </a:lnTo>
                    <a:lnTo>
                      <a:pt x="385" y="274"/>
                    </a:lnTo>
                    <a:lnTo>
                      <a:pt x="385" y="273"/>
                    </a:lnTo>
                    <a:lnTo>
                      <a:pt x="385" y="273"/>
                    </a:lnTo>
                    <a:lnTo>
                      <a:pt x="385" y="272"/>
                    </a:lnTo>
                    <a:lnTo>
                      <a:pt x="386" y="272"/>
                    </a:lnTo>
                    <a:lnTo>
                      <a:pt x="386" y="271"/>
                    </a:lnTo>
                    <a:lnTo>
                      <a:pt x="387" y="270"/>
                    </a:lnTo>
                    <a:lnTo>
                      <a:pt x="386" y="269"/>
                    </a:lnTo>
                    <a:lnTo>
                      <a:pt x="386" y="268"/>
                    </a:lnTo>
                    <a:lnTo>
                      <a:pt x="385" y="268"/>
                    </a:lnTo>
                    <a:lnTo>
                      <a:pt x="385" y="267"/>
                    </a:lnTo>
                    <a:lnTo>
                      <a:pt x="386" y="267"/>
                    </a:lnTo>
                    <a:lnTo>
                      <a:pt x="386" y="268"/>
                    </a:lnTo>
                    <a:lnTo>
                      <a:pt x="387" y="267"/>
                    </a:lnTo>
                    <a:lnTo>
                      <a:pt x="387" y="268"/>
                    </a:lnTo>
                    <a:lnTo>
                      <a:pt x="388" y="268"/>
                    </a:lnTo>
                    <a:lnTo>
                      <a:pt x="388" y="269"/>
                    </a:lnTo>
                    <a:lnTo>
                      <a:pt x="389" y="269"/>
                    </a:lnTo>
                    <a:lnTo>
                      <a:pt x="390" y="269"/>
                    </a:lnTo>
                    <a:lnTo>
                      <a:pt x="390" y="270"/>
                    </a:lnTo>
                    <a:lnTo>
                      <a:pt x="391" y="270"/>
                    </a:lnTo>
                    <a:lnTo>
                      <a:pt x="391" y="271"/>
                    </a:lnTo>
                    <a:lnTo>
                      <a:pt x="392" y="271"/>
                    </a:lnTo>
                    <a:lnTo>
                      <a:pt x="392" y="272"/>
                    </a:lnTo>
                    <a:lnTo>
                      <a:pt x="393" y="273"/>
                    </a:lnTo>
                    <a:lnTo>
                      <a:pt x="395" y="273"/>
                    </a:lnTo>
                    <a:lnTo>
                      <a:pt x="397" y="273"/>
                    </a:lnTo>
                    <a:lnTo>
                      <a:pt x="398" y="276"/>
                    </a:lnTo>
                    <a:lnTo>
                      <a:pt x="398" y="277"/>
                    </a:lnTo>
                    <a:lnTo>
                      <a:pt x="398" y="278"/>
                    </a:lnTo>
                    <a:lnTo>
                      <a:pt x="398" y="279"/>
                    </a:lnTo>
                    <a:lnTo>
                      <a:pt x="398" y="280"/>
                    </a:lnTo>
                    <a:lnTo>
                      <a:pt x="398" y="281"/>
                    </a:lnTo>
                    <a:lnTo>
                      <a:pt x="398" y="282"/>
                    </a:lnTo>
                    <a:lnTo>
                      <a:pt x="397" y="282"/>
                    </a:lnTo>
                    <a:lnTo>
                      <a:pt x="397" y="283"/>
                    </a:lnTo>
                    <a:lnTo>
                      <a:pt x="397" y="284"/>
                    </a:lnTo>
                    <a:lnTo>
                      <a:pt x="400" y="286"/>
                    </a:lnTo>
                    <a:lnTo>
                      <a:pt x="404" y="286"/>
                    </a:lnTo>
                    <a:lnTo>
                      <a:pt x="404" y="285"/>
                    </a:lnTo>
                    <a:lnTo>
                      <a:pt x="404" y="284"/>
                    </a:lnTo>
                    <a:lnTo>
                      <a:pt x="403" y="284"/>
                    </a:lnTo>
                    <a:lnTo>
                      <a:pt x="403" y="283"/>
                    </a:lnTo>
                    <a:lnTo>
                      <a:pt x="402" y="283"/>
                    </a:lnTo>
                    <a:lnTo>
                      <a:pt x="402" y="282"/>
                    </a:lnTo>
                    <a:lnTo>
                      <a:pt x="402" y="281"/>
                    </a:lnTo>
                    <a:lnTo>
                      <a:pt x="403" y="281"/>
                    </a:lnTo>
                    <a:lnTo>
                      <a:pt x="403" y="280"/>
                    </a:lnTo>
                    <a:lnTo>
                      <a:pt x="402" y="280"/>
                    </a:lnTo>
                    <a:lnTo>
                      <a:pt x="402" y="279"/>
                    </a:lnTo>
                    <a:lnTo>
                      <a:pt x="402" y="278"/>
                    </a:lnTo>
                    <a:lnTo>
                      <a:pt x="402" y="278"/>
                    </a:lnTo>
                    <a:lnTo>
                      <a:pt x="402" y="277"/>
                    </a:lnTo>
                    <a:lnTo>
                      <a:pt x="403" y="277"/>
                    </a:lnTo>
                    <a:lnTo>
                      <a:pt x="404" y="277"/>
                    </a:lnTo>
                    <a:lnTo>
                      <a:pt x="404" y="276"/>
                    </a:lnTo>
                    <a:lnTo>
                      <a:pt x="405" y="276"/>
                    </a:lnTo>
                    <a:lnTo>
                      <a:pt x="406" y="276"/>
                    </a:lnTo>
                    <a:lnTo>
                      <a:pt x="406" y="277"/>
                    </a:lnTo>
                    <a:lnTo>
                      <a:pt x="406" y="278"/>
                    </a:lnTo>
                    <a:lnTo>
                      <a:pt x="406" y="278"/>
                    </a:lnTo>
                    <a:lnTo>
                      <a:pt x="407" y="278"/>
                    </a:lnTo>
                    <a:lnTo>
                      <a:pt x="407" y="278"/>
                    </a:lnTo>
                    <a:lnTo>
                      <a:pt x="407" y="277"/>
                    </a:lnTo>
                    <a:lnTo>
                      <a:pt x="407" y="277"/>
                    </a:lnTo>
                    <a:lnTo>
                      <a:pt x="407" y="276"/>
                    </a:lnTo>
                    <a:lnTo>
                      <a:pt x="407" y="275"/>
                    </a:lnTo>
                    <a:lnTo>
                      <a:pt x="407" y="275"/>
                    </a:lnTo>
                    <a:lnTo>
                      <a:pt x="407" y="274"/>
                    </a:lnTo>
                    <a:lnTo>
                      <a:pt x="408" y="275"/>
                    </a:lnTo>
                    <a:lnTo>
                      <a:pt x="408" y="276"/>
                    </a:lnTo>
                    <a:lnTo>
                      <a:pt x="408" y="277"/>
                    </a:lnTo>
                    <a:lnTo>
                      <a:pt x="407" y="277"/>
                    </a:lnTo>
                    <a:lnTo>
                      <a:pt x="407" y="278"/>
                    </a:lnTo>
                    <a:lnTo>
                      <a:pt x="407" y="278"/>
                    </a:lnTo>
                    <a:lnTo>
                      <a:pt x="407" y="279"/>
                    </a:lnTo>
                    <a:lnTo>
                      <a:pt x="407" y="279"/>
                    </a:lnTo>
                    <a:lnTo>
                      <a:pt x="408" y="279"/>
                    </a:lnTo>
                    <a:lnTo>
                      <a:pt x="409" y="280"/>
                    </a:lnTo>
                    <a:lnTo>
                      <a:pt x="409" y="281"/>
                    </a:lnTo>
                    <a:lnTo>
                      <a:pt x="409" y="282"/>
                    </a:lnTo>
                    <a:lnTo>
                      <a:pt x="409" y="284"/>
                    </a:lnTo>
                    <a:lnTo>
                      <a:pt x="409" y="285"/>
                    </a:lnTo>
                    <a:lnTo>
                      <a:pt x="409" y="286"/>
                    </a:lnTo>
                    <a:lnTo>
                      <a:pt x="409" y="286"/>
                    </a:lnTo>
                    <a:lnTo>
                      <a:pt x="409" y="287"/>
                    </a:lnTo>
                    <a:lnTo>
                      <a:pt x="409" y="287"/>
                    </a:lnTo>
                    <a:lnTo>
                      <a:pt x="408" y="288"/>
                    </a:lnTo>
                    <a:lnTo>
                      <a:pt x="408" y="289"/>
                    </a:lnTo>
                    <a:lnTo>
                      <a:pt x="408" y="290"/>
                    </a:lnTo>
                    <a:lnTo>
                      <a:pt x="407" y="290"/>
                    </a:lnTo>
                    <a:lnTo>
                      <a:pt x="408" y="289"/>
                    </a:lnTo>
                    <a:lnTo>
                      <a:pt x="407" y="289"/>
                    </a:lnTo>
                    <a:lnTo>
                      <a:pt x="407" y="291"/>
                    </a:lnTo>
                    <a:lnTo>
                      <a:pt x="407" y="291"/>
                    </a:lnTo>
                    <a:lnTo>
                      <a:pt x="407" y="291"/>
                    </a:lnTo>
                    <a:lnTo>
                      <a:pt x="406" y="292"/>
                    </a:lnTo>
                    <a:lnTo>
                      <a:pt x="405" y="292"/>
                    </a:lnTo>
                    <a:lnTo>
                      <a:pt x="404" y="292"/>
                    </a:lnTo>
                    <a:lnTo>
                      <a:pt x="404" y="293"/>
                    </a:lnTo>
                    <a:lnTo>
                      <a:pt x="403" y="293"/>
                    </a:lnTo>
                    <a:lnTo>
                      <a:pt x="403" y="294"/>
                    </a:lnTo>
                    <a:lnTo>
                      <a:pt x="404" y="294"/>
                    </a:lnTo>
                    <a:lnTo>
                      <a:pt x="403" y="295"/>
                    </a:lnTo>
                    <a:lnTo>
                      <a:pt x="403" y="295"/>
                    </a:lnTo>
                    <a:lnTo>
                      <a:pt x="402" y="295"/>
                    </a:lnTo>
                    <a:lnTo>
                      <a:pt x="402" y="296"/>
                    </a:lnTo>
                    <a:lnTo>
                      <a:pt x="401" y="296"/>
                    </a:lnTo>
                    <a:lnTo>
                      <a:pt x="400" y="296"/>
                    </a:lnTo>
                    <a:lnTo>
                      <a:pt x="400" y="297"/>
                    </a:lnTo>
                    <a:lnTo>
                      <a:pt x="399" y="297"/>
                    </a:lnTo>
                    <a:lnTo>
                      <a:pt x="399" y="298"/>
                    </a:lnTo>
                    <a:lnTo>
                      <a:pt x="400" y="299"/>
                    </a:lnTo>
                    <a:lnTo>
                      <a:pt x="400" y="298"/>
                    </a:lnTo>
                    <a:lnTo>
                      <a:pt x="401" y="298"/>
                    </a:lnTo>
                    <a:lnTo>
                      <a:pt x="401" y="299"/>
                    </a:lnTo>
                    <a:lnTo>
                      <a:pt x="400" y="299"/>
                    </a:lnTo>
                    <a:lnTo>
                      <a:pt x="399" y="299"/>
                    </a:lnTo>
                    <a:lnTo>
                      <a:pt x="398" y="299"/>
                    </a:lnTo>
                    <a:lnTo>
                      <a:pt x="397" y="300"/>
                    </a:lnTo>
                    <a:lnTo>
                      <a:pt x="396" y="302"/>
                    </a:lnTo>
                    <a:lnTo>
                      <a:pt x="396" y="304"/>
                    </a:lnTo>
                    <a:lnTo>
                      <a:pt x="396" y="304"/>
                    </a:lnTo>
                    <a:lnTo>
                      <a:pt x="397" y="305"/>
                    </a:lnTo>
                    <a:lnTo>
                      <a:pt x="396" y="305"/>
                    </a:lnTo>
                    <a:lnTo>
                      <a:pt x="396" y="305"/>
                    </a:lnTo>
                    <a:lnTo>
                      <a:pt x="395" y="305"/>
                    </a:lnTo>
                    <a:lnTo>
                      <a:pt x="395" y="306"/>
                    </a:lnTo>
                    <a:lnTo>
                      <a:pt x="394" y="306"/>
                    </a:lnTo>
                    <a:lnTo>
                      <a:pt x="394" y="307"/>
                    </a:lnTo>
                    <a:lnTo>
                      <a:pt x="393" y="307"/>
                    </a:lnTo>
                    <a:lnTo>
                      <a:pt x="392" y="307"/>
                    </a:lnTo>
                    <a:lnTo>
                      <a:pt x="392" y="308"/>
                    </a:lnTo>
                    <a:lnTo>
                      <a:pt x="393" y="308"/>
                    </a:lnTo>
                    <a:lnTo>
                      <a:pt x="394" y="308"/>
                    </a:lnTo>
                    <a:lnTo>
                      <a:pt x="393" y="309"/>
                    </a:lnTo>
                    <a:lnTo>
                      <a:pt x="393" y="310"/>
                    </a:lnTo>
                    <a:lnTo>
                      <a:pt x="394" y="309"/>
                    </a:lnTo>
                    <a:lnTo>
                      <a:pt x="395" y="309"/>
                    </a:lnTo>
                    <a:lnTo>
                      <a:pt x="395" y="308"/>
                    </a:lnTo>
                    <a:lnTo>
                      <a:pt x="396" y="309"/>
                    </a:lnTo>
                    <a:lnTo>
                      <a:pt x="395" y="309"/>
                    </a:lnTo>
                    <a:lnTo>
                      <a:pt x="395" y="310"/>
                    </a:lnTo>
                    <a:lnTo>
                      <a:pt x="395" y="311"/>
                    </a:lnTo>
                    <a:lnTo>
                      <a:pt x="394" y="311"/>
                    </a:lnTo>
                    <a:lnTo>
                      <a:pt x="394" y="312"/>
                    </a:lnTo>
                    <a:lnTo>
                      <a:pt x="393" y="312"/>
                    </a:lnTo>
                    <a:lnTo>
                      <a:pt x="393" y="313"/>
                    </a:lnTo>
                    <a:lnTo>
                      <a:pt x="394" y="314"/>
                    </a:lnTo>
                    <a:lnTo>
                      <a:pt x="395" y="314"/>
                    </a:lnTo>
                    <a:lnTo>
                      <a:pt x="396" y="314"/>
                    </a:lnTo>
                    <a:lnTo>
                      <a:pt x="396" y="315"/>
                    </a:lnTo>
                    <a:lnTo>
                      <a:pt x="395" y="315"/>
                    </a:lnTo>
                    <a:lnTo>
                      <a:pt x="394" y="315"/>
                    </a:lnTo>
                    <a:lnTo>
                      <a:pt x="393" y="315"/>
                    </a:lnTo>
                    <a:lnTo>
                      <a:pt x="392" y="315"/>
                    </a:lnTo>
                    <a:lnTo>
                      <a:pt x="392" y="314"/>
                    </a:lnTo>
                    <a:lnTo>
                      <a:pt x="391" y="314"/>
                    </a:lnTo>
                    <a:lnTo>
                      <a:pt x="390" y="314"/>
                    </a:lnTo>
                    <a:lnTo>
                      <a:pt x="390" y="313"/>
                    </a:lnTo>
                    <a:lnTo>
                      <a:pt x="389" y="313"/>
                    </a:lnTo>
                    <a:lnTo>
                      <a:pt x="388" y="313"/>
                    </a:lnTo>
                    <a:lnTo>
                      <a:pt x="387" y="313"/>
                    </a:lnTo>
                    <a:lnTo>
                      <a:pt x="387" y="314"/>
                    </a:lnTo>
                    <a:lnTo>
                      <a:pt x="387" y="315"/>
                    </a:lnTo>
                    <a:lnTo>
                      <a:pt x="387" y="316"/>
                    </a:lnTo>
                    <a:lnTo>
                      <a:pt x="388" y="316"/>
                    </a:lnTo>
                    <a:lnTo>
                      <a:pt x="388" y="315"/>
                    </a:lnTo>
                    <a:lnTo>
                      <a:pt x="389" y="315"/>
                    </a:lnTo>
                    <a:lnTo>
                      <a:pt x="389" y="316"/>
                    </a:lnTo>
                    <a:lnTo>
                      <a:pt x="389" y="317"/>
                    </a:lnTo>
                    <a:lnTo>
                      <a:pt x="390" y="317"/>
                    </a:lnTo>
                    <a:lnTo>
                      <a:pt x="389" y="317"/>
                    </a:lnTo>
                    <a:lnTo>
                      <a:pt x="388" y="318"/>
                    </a:lnTo>
                    <a:lnTo>
                      <a:pt x="388" y="317"/>
                    </a:lnTo>
                    <a:lnTo>
                      <a:pt x="387" y="317"/>
                    </a:lnTo>
                    <a:lnTo>
                      <a:pt x="386" y="317"/>
                    </a:lnTo>
                    <a:lnTo>
                      <a:pt x="386" y="317"/>
                    </a:lnTo>
                    <a:lnTo>
                      <a:pt x="385" y="317"/>
                    </a:lnTo>
                    <a:lnTo>
                      <a:pt x="385" y="317"/>
                    </a:lnTo>
                    <a:lnTo>
                      <a:pt x="386" y="318"/>
                    </a:lnTo>
                    <a:lnTo>
                      <a:pt x="387" y="318"/>
                    </a:lnTo>
                    <a:lnTo>
                      <a:pt x="388" y="318"/>
                    </a:lnTo>
                    <a:lnTo>
                      <a:pt x="387" y="318"/>
                    </a:lnTo>
                    <a:lnTo>
                      <a:pt x="388" y="319"/>
                    </a:lnTo>
                    <a:lnTo>
                      <a:pt x="389" y="319"/>
                    </a:lnTo>
                    <a:lnTo>
                      <a:pt x="390" y="319"/>
                    </a:lnTo>
                    <a:lnTo>
                      <a:pt x="390" y="320"/>
                    </a:lnTo>
                    <a:lnTo>
                      <a:pt x="391" y="320"/>
                    </a:lnTo>
                    <a:lnTo>
                      <a:pt x="392" y="321"/>
                    </a:lnTo>
                    <a:lnTo>
                      <a:pt x="393" y="321"/>
                    </a:lnTo>
                    <a:lnTo>
                      <a:pt x="394" y="321"/>
                    </a:lnTo>
                    <a:lnTo>
                      <a:pt x="395" y="321"/>
                    </a:lnTo>
                    <a:lnTo>
                      <a:pt x="395" y="322"/>
                    </a:lnTo>
                    <a:lnTo>
                      <a:pt x="396" y="323"/>
                    </a:lnTo>
                    <a:lnTo>
                      <a:pt x="396" y="324"/>
                    </a:lnTo>
                    <a:lnTo>
                      <a:pt x="396" y="325"/>
                    </a:lnTo>
                    <a:lnTo>
                      <a:pt x="396" y="326"/>
                    </a:lnTo>
                    <a:lnTo>
                      <a:pt x="396" y="326"/>
                    </a:lnTo>
                    <a:lnTo>
                      <a:pt x="396" y="327"/>
                    </a:lnTo>
                    <a:lnTo>
                      <a:pt x="396" y="328"/>
                    </a:lnTo>
                    <a:lnTo>
                      <a:pt x="397" y="328"/>
                    </a:lnTo>
                    <a:lnTo>
                      <a:pt x="397" y="329"/>
                    </a:lnTo>
                    <a:lnTo>
                      <a:pt x="396" y="330"/>
                    </a:lnTo>
                    <a:lnTo>
                      <a:pt x="397" y="330"/>
                    </a:lnTo>
                    <a:lnTo>
                      <a:pt x="397" y="331"/>
                    </a:lnTo>
                    <a:lnTo>
                      <a:pt x="398" y="330"/>
                    </a:lnTo>
                    <a:lnTo>
                      <a:pt x="398" y="331"/>
                    </a:lnTo>
                    <a:lnTo>
                      <a:pt x="397" y="331"/>
                    </a:lnTo>
                    <a:lnTo>
                      <a:pt x="398" y="331"/>
                    </a:lnTo>
                    <a:lnTo>
                      <a:pt x="397" y="331"/>
                    </a:lnTo>
                    <a:lnTo>
                      <a:pt x="397" y="332"/>
                    </a:lnTo>
                    <a:lnTo>
                      <a:pt x="398" y="332"/>
                    </a:lnTo>
                    <a:lnTo>
                      <a:pt x="398" y="333"/>
                    </a:lnTo>
                    <a:lnTo>
                      <a:pt x="397" y="333"/>
                    </a:lnTo>
                    <a:lnTo>
                      <a:pt x="398" y="334"/>
                    </a:lnTo>
                    <a:lnTo>
                      <a:pt x="397" y="334"/>
                    </a:lnTo>
                    <a:lnTo>
                      <a:pt x="397" y="333"/>
                    </a:lnTo>
                    <a:lnTo>
                      <a:pt x="396" y="333"/>
                    </a:lnTo>
                    <a:lnTo>
                      <a:pt x="396" y="333"/>
                    </a:lnTo>
                    <a:lnTo>
                      <a:pt x="396" y="335"/>
                    </a:lnTo>
                    <a:lnTo>
                      <a:pt x="397" y="336"/>
                    </a:lnTo>
                    <a:lnTo>
                      <a:pt x="399" y="339"/>
                    </a:lnTo>
                    <a:lnTo>
                      <a:pt x="399" y="338"/>
                    </a:lnTo>
                    <a:lnTo>
                      <a:pt x="400" y="338"/>
                    </a:lnTo>
                    <a:lnTo>
                      <a:pt x="401" y="339"/>
                    </a:lnTo>
                    <a:lnTo>
                      <a:pt x="401" y="340"/>
                    </a:lnTo>
                    <a:lnTo>
                      <a:pt x="400" y="340"/>
                    </a:lnTo>
                    <a:lnTo>
                      <a:pt x="400" y="339"/>
                    </a:lnTo>
                    <a:lnTo>
                      <a:pt x="399" y="339"/>
                    </a:lnTo>
                    <a:lnTo>
                      <a:pt x="400" y="341"/>
                    </a:lnTo>
                    <a:lnTo>
                      <a:pt x="401" y="341"/>
                    </a:lnTo>
                    <a:lnTo>
                      <a:pt x="401" y="341"/>
                    </a:lnTo>
                    <a:lnTo>
                      <a:pt x="402" y="341"/>
                    </a:lnTo>
                    <a:lnTo>
                      <a:pt x="402" y="342"/>
                    </a:lnTo>
                    <a:lnTo>
                      <a:pt x="402" y="343"/>
                    </a:lnTo>
                    <a:lnTo>
                      <a:pt x="402" y="344"/>
                    </a:lnTo>
                    <a:lnTo>
                      <a:pt x="403" y="344"/>
                    </a:lnTo>
                    <a:lnTo>
                      <a:pt x="403" y="345"/>
                    </a:lnTo>
                    <a:lnTo>
                      <a:pt x="404" y="345"/>
                    </a:lnTo>
                    <a:lnTo>
                      <a:pt x="404" y="346"/>
                    </a:lnTo>
                    <a:lnTo>
                      <a:pt x="404" y="347"/>
                    </a:lnTo>
                    <a:lnTo>
                      <a:pt x="404" y="348"/>
                    </a:lnTo>
                    <a:lnTo>
                      <a:pt x="405" y="348"/>
                    </a:lnTo>
                    <a:lnTo>
                      <a:pt x="405" y="347"/>
                    </a:lnTo>
                    <a:lnTo>
                      <a:pt x="406" y="347"/>
                    </a:lnTo>
                    <a:lnTo>
                      <a:pt x="406" y="348"/>
                    </a:lnTo>
                    <a:lnTo>
                      <a:pt x="406" y="349"/>
                    </a:lnTo>
                    <a:lnTo>
                      <a:pt x="405" y="349"/>
                    </a:lnTo>
                    <a:lnTo>
                      <a:pt x="404" y="348"/>
                    </a:lnTo>
                    <a:lnTo>
                      <a:pt x="406" y="354"/>
                    </a:lnTo>
                    <a:lnTo>
                      <a:pt x="407" y="355"/>
                    </a:lnTo>
                    <a:lnTo>
                      <a:pt x="407" y="356"/>
                    </a:lnTo>
                    <a:lnTo>
                      <a:pt x="407" y="357"/>
                    </a:lnTo>
                    <a:lnTo>
                      <a:pt x="407" y="357"/>
                    </a:lnTo>
                    <a:lnTo>
                      <a:pt x="408" y="357"/>
                    </a:lnTo>
                    <a:lnTo>
                      <a:pt x="408" y="357"/>
                    </a:lnTo>
                    <a:lnTo>
                      <a:pt x="408" y="358"/>
                    </a:lnTo>
                    <a:lnTo>
                      <a:pt x="409" y="359"/>
                    </a:lnTo>
                    <a:lnTo>
                      <a:pt x="409" y="359"/>
                    </a:lnTo>
                    <a:lnTo>
                      <a:pt x="409" y="360"/>
                    </a:lnTo>
                    <a:lnTo>
                      <a:pt x="409" y="361"/>
                    </a:lnTo>
                    <a:lnTo>
                      <a:pt x="410" y="361"/>
                    </a:lnTo>
                    <a:lnTo>
                      <a:pt x="410" y="362"/>
                    </a:lnTo>
                    <a:lnTo>
                      <a:pt x="411" y="362"/>
                    </a:lnTo>
                    <a:lnTo>
                      <a:pt x="411" y="363"/>
                    </a:lnTo>
                    <a:lnTo>
                      <a:pt x="412" y="363"/>
                    </a:lnTo>
                    <a:lnTo>
                      <a:pt x="412" y="364"/>
                    </a:lnTo>
                    <a:lnTo>
                      <a:pt x="413" y="364"/>
                    </a:lnTo>
                    <a:lnTo>
                      <a:pt x="413" y="365"/>
                    </a:lnTo>
                    <a:lnTo>
                      <a:pt x="414" y="365"/>
                    </a:lnTo>
                    <a:lnTo>
                      <a:pt x="414" y="366"/>
                    </a:lnTo>
                    <a:lnTo>
                      <a:pt x="414" y="367"/>
                    </a:lnTo>
                    <a:lnTo>
                      <a:pt x="414" y="368"/>
                    </a:lnTo>
                    <a:lnTo>
                      <a:pt x="415" y="368"/>
                    </a:lnTo>
                    <a:lnTo>
                      <a:pt x="415" y="369"/>
                    </a:lnTo>
                    <a:lnTo>
                      <a:pt x="414" y="369"/>
                    </a:lnTo>
                    <a:lnTo>
                      <a:pt x="415" y="370"/>
                    </a:lnTo>
                    <a:lnTo>
                      <a:pt x="416" y="370"/>
                    </a:lnTo>
                    <a:lnTo>
                      <a:pt x="416" y="370"/>
                    </a:lnTo>
                    <a:lnTo>
                      <a:pt x="415" y="370"/>
                    </a:lnTo>
                    <a:lnTo>
                      <a:pt x="416" y="371"/>
                    </a:lnTo>
                    <a:lnTo>
                      <a:pt x="416" y="371"/>
                    </a:lnTo>
                    <a:lnTo>
                      <a:pt x="417" y="372"/>
                    </a:lnTo>
                    <a:lnTo>
                      <a:pt x="418" y="372"/>
                    </a:lnTo>
                    <a:lnTo>
                      <a:pt x="419" y="372"/>
                    </a:lnTo>
                    <a:lnTo>
                      <a:pt x="420" y="372"/>
                    </a:lnTo>
                    <a:lnTo>
                      <a:pt x="420" y="373"/>
                    </a:lnTo>
                    <a:lnTo>
                      <a:pt x="420" y="374"/>
                    </a:lnTo>
                    <a:lnTo>
                      <a:pt x="421" y="374"/>
                    </a:lnTo>
                    <a:lnTo>
                      <a:pt x="422" y="373"/>
                    </a:lnTo>
                    <a:lnTo>
                      <a:pt x="422" y="374"/>
                    </a:lnTo>
                    <a:lnTo>
                      <a:pt x="422" y="375"/>
                    </a:lnTo>
                    <a:lnTo>
                      <a:pt x="422" y="375"/>
                    </a:lnTo>
                    <a:lnTo>
                      <a:pt x="423" y="375"/>
                    </a:lnTo>
                    <a:lnTo>
                      <a:pt x="424" y="374"/>
                    </a:lnTo>
                    <a:lnTo>
                      <a:pt x="424" y="375"/>
                    </a:lnTo>
                    <a:lnTo>
                      <a:pt x="423" y="375"/>
                    </a:lnTo>
                    <a:lnTo>
                      <a:pt x="424" y="376"/>
                    </a:lnTo>
                    <a:lnTo>
                      <a:pt x="425" y="376"/>
                    </a:lnTo>
                    <a:lnTo>
                      <a:pt x="425" y="377"/>
                    </a:lnTo>
                    <a:lnTo>
                      <a:pt x="426" y="377"/>
                    </a:lnTo>
                    <a:lnTo>
                      <a:pt x="426" y="376"/>
                    </a:lnTo>
                    <a:lnTo>
                      <a:pt x="426" y="375"/>
                    </a:lnTo>
                    <a:lnTo>
                      <a:pt x="427" y="375"/>
                    </a:lnTo>
                    <a:lnTo>
                      <a:pt x="427" y="374"/>
                    </a:lnTo>
                    <a:lnTo>
                      <a:pt x="428" y="374"/>
                    </a:lnTo>
                    <a:lnTo>
                      <a:pt x="428" y="375"/>
                    </a:lnTo>
                    <a:lnTo>
                      <a:pt x="427" y="375"/>
                    </a:lnTo>
                    <a:lnTo>
                      <a:pt x="427" y="376"/>
                    </a:lnTo>
                    <a:lnTo>
                      <a:pt x="427" y="377"/>
                    </a:lnTo>
                    <a:lnTo>
                      <a:pt x="427" y="378"/>
                    </a:lnTo>
                    <a:lnTo>
                      <a:pt x="428" y="378"/>
                    </a:lnTo>
                    <a:lnTo>
                      <a:pt x="429" y="378"/>
                    </a:lnTo>
                    <a:lnTo>
                      <a:pt x="429" y="377"/>
                    </a:lnTo>
                    <a:lnTo>
                      <a:pt x="428" y="376"/>
                    </a:lnTo>
                    <a:lnTo>
                      <a:pt x="429" y="376"/>
                    </a:lnTo>
                    <a:lnTo>
                      <a:pt x="429" y="375"/>
                    </a:lnTo>
                    <a:lnTo>
                      <a:pt x="429" y="374"/>
                    </a:lnTo>
                    <a:lnTo>
                      <a:pt x="429" y="373"/>
                    </a:lnTo>
                    <a:lnTo>
                      <a:pt x="428" y="373"/>
                    </a:lnTo>
                    <a:lnTo>
                      <a:pt x="428" y="372"/>
                    </a:lnTo>
                    <a:lnTo>
                      <a:pt x="428" y="371"/>
                    </a:lnTo>
                    <a:lnTo>
                      <a:pt x="428" y="370"/>
                    </a:lnTo>
                    <a:lnTo>
                      <a:pt x="428" y="370"/>
                    </a:lnTo>
                    <a:lnTo>
                      <a:pt x="428" y="369"/>
                    </a:lnTo>
                    <a:lnTo>
                      <a:pt x="427" y="369"/>
                    </a:lnTo>
                    <a:lnTo>
                      <a:pt x="427" y="368"/>
                    </a:lnTo>
                    <a:lnTo>
                      <a:pt x="427" y="367"/>
                    </a:lnTo>
                    <a:lnTo>
                      <a:pt x="426" y="365"/>
                    </a:lnTo>
                    <a:lnTo>
                      <a:pt x="426" y="364"/>
                    </a:lnTo>
                    <a:lnTo>
                      <a:pt x="425" y="363"/>
                    </a:lnTo>
                    <a:lnTo>
                      <a:pt x="424" y="363"/>
                    </a:lnTo>
                    <a:lnTo>
                      <a:pt x="424" y="363"/>
                    </a:lnTo>
                    <a:lnTo>
                      <a:pt x="423" y="363"/>
                    </a:lnTo>
                    <a:lnTo>
                      <a:pt x="422" y="363"/>
                    </a:lnTo>
                    <a:lnTo>
                      <a:pt x="422" y="362"/>
                    </a:lnTo>
                    <a:lnTo>
                      <a:pt x="422" y="362"/>
                    </a:lnTo>
                    <a:lnTo>
                      <a:pt x="422" y="361"/>
                    </a:lnTo>
                    <a:lnTo>
                      <a:pt x="422" y="360"/>
                    </a:lnTo>
                    <a:lnTo>
                      <a:pt x="421" y="359"/>
                    </a:lnTo>
                    <a:lnTo>
                      <a:pt x="420" y="359"/>
                    </a:lnTo>
                    <a:lnTo>
                      <a:pt x="420" y="358"/>
                    </a:lnTo>
                    <a:lnTo>
                      <a:pt x="419" y="358"/>
                    </a:lnTo>
                    <a:lnTo>
                      <a:pt x="419" y="357"/>
                    </a:lnTo>
                    <a:lnTo>
                      <a:pt x="420" y="357"/>
                    </a:lnTo>
                    <a:lnTo>
                      <a:pt x="420" y="358"/>
                    </a:lnTo>
                    <a:lnTo>
                      <a:pt x="421" y="358"/>
                    </a:lnTo>
                    <a:lnTo>
                      <a:pt x="422" y="358"/>
                    </a:lnTo>
                    <a:lnTo>
                      <a:pt x="422" y="359"/>
                    </a:lnTo>
                    <a:lnTo>
                      <a:pt x="422" y="360"/>
                    </a:lnTo>
                    <a:lnTo>
                      <a:pt x="422" y="360"/>
                    </a:lnTo>
                    <a:lnTo>
                      <a:pt x="422" y="361"/>
                    </a:lnTo>
                    <a:lnTo>
                      <a:pt x="422" y="362"/>
                    </a:lnTo>
                    <a:lnTo>
                      <a:pt x="423" y="362"/>
                    </a:lnTo>
                    <a:lnTo>
                      <a:pt x="424" y="362"/>
                    </a:lnTo>
                    <a:lnTo>
                      <a:pt x="425" y="362"/>
                    </a:lnTo>
                    <a:lnTo>
                      <a:pt x="425" y="361"/>
                    </a:lnTo>
                    <a:lnTo>
                      <a:pt x="425" y="360"/>
                    </a:lnTo>
                    <a:lnTo>
                      <a:pt x="426" y="360"/>
                    </a:lnTo>
                    <a:lnTo>
                      <a:pt x="426" y="361"/>
                    </a:lnTo>
                    <a:lnTo>
                      <a:pt x="427" y="361"/>
                    </a:lnTo>
                    <a:lnTo>
                      <a:pt x="426" y="362"/>
                    </a:lnTo>
                    <a:lnTo>
                      <a:pt x="426" y="363"/>
                    </a:lnTo>
                    <a:lnTo>
                      <a:pt x="427" y="363"/>
                    </a:lnTo>
                    <a:lnTo>
                      <a:pt x="428" y="363"/>
                    </a:lnTo>
                    <a:lnTo>
                      <a:pt x="429" y="363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31" y="362"/>
                    </a:lnTo>
                    <a:lnTo>
                      <a:pt x="432" y="362"/>
                    </a:lnTo>
                    <a:lnTo>
                      <a:pt x="432" y="363"/>
                    </a:lnTo>
                    <a:lnTo>
                      <a:pt x="433" y="363"/>
                    </a:lnTo>
                    <a:lnTo>
                      <a:pt x="434" y="363"/>
                    </a:lnTo>
                    <a:lnTo>
                      <a:pt x="435" y="363"/>
                    </a:lnTo>
                    <a:lnTo>
                      <a:pt x="436" y="363"/>
                    </a:lnTo>
                    <a:lnTo>
                      <a:pt x="436" y="363"/>
                    </a:lnTo>
                    <a:lnTo>
                      <a:pt x="436" y="362"/>
                    </a:lnTo>
                    <a:lnTo>
                      <a:pt x="437" y="362"/>
                    </a:lnTo>
                    <a:lnTo>
                      <a:pt x="438" y="361"/>
                    </a:lnTo>
                    <a:lnTo>
                      <a:pt x="438" y="362"/>
                    </a:lnTo>
                    <a:lnTo>
                      <a:pt x="439" y="361"/>
                    </a:lnTo>
                    <a:lnTo>
                      <a:pt x="439" y="362"/>
                    </a:lnTo>
                    <a:lnTo>
                      <a:pt x="440" y="361"/>
                    </a:lnTo>
                    <a:lnTo>
                      <a:pt x="440" y="362"/>
                    </a:lnTo>
                    <a:lnTo>
                      <a:pt x="440" y="363"/>
                    </a:lnTo>
                    <a:lnTo>
                      <a:pt x="439" y="363"/>
                    </a:lnTo>
                    <a:lnTo>
                      <a:pt x="438" y="363"/>
                    </a:lnTo>
                    <a:lnTo>
                      <a:pt x="437" y="363"/>
                    </a:lnTo>
                    <a:lnTo>
                      <a:pt x="437" y="363"/>
                    </a:lnTo>
                    <a:lnTo>
                      <a:pt x="436" y="363"/>
                    </a:lnTo>
                    <a:lnTo>
                      <a:pt x="436" y="363"/>
                    </a:lnTo>
                    <a:lnTo>
                      <a:pt x="436" y="364"/>
                    </a:lnTo>
                    <a:lnTo>
                      <a:pt x="435" y="365"/>
                    </a:lnTo>
                    <a:lnTo>
                      <a:pt x="434" y="365"/>
                    </a:lnTo>
                    <a:lnTo>
                      <a:pt x="433" y="365"/>
                    </a:lnTo>
                    <a:lnTo>
                      <a:pt x="433" y="366"/>
                    </a:lnTo>
                    <a:lnTo>
                      <a:pt x="433" y="367"/>
                    </a:lnTo>
                    <a:lnTo>
                      <a:pt x="433" y="368"/>
                    </a:lnTo>
                    <a:lnTo>
                      <a:pt x="434" y="369"/>
                    </a:lnTo>
                    <a:lnTo>
                      <a:pt x="435" y="369"/>
                    </a:lnTo>
                    <a:lnTo>
                      <a:pt x="436" y="369"/>
                    </a:lnTo>
                    <a:lnTo>
                      <a:pt x="436" y="370"/>
                    </a:lnTo>
                    <a:lnTo>
                      <a:pt x="436" y="370"/>
                    </a:lnTo>
                    <a:lnTo>
                      <a:pt x="436" y="371"/>
                    </a:lnTo>
                    <a:lnTo>
                      <a:pt x="436" y="372"/>
                    </a:lnTo>
                    <a:lnTo>
                      <a:pt x="436" y="373"/>
                    </a:lnTo>
                    <a:lnTo>
                      <a:pt x="436" y="374"/>
                    </a:lnTo>
                    <a:lnTo>
                      <a:pt x="436" y="374"/>
                    </a:lnTo>
                    <a:lnTo>
                      <a:pt x="436" y="375"/>
                    </a:lnTo>
                    <a:lnTo>
                      <a:pt x="436" y="376"/>
                    </a:lnTo>
                    <a:lnTo>
                      <a:pt x="436" y="377"/>
                    </a:lnTo>
                    <a:lnTo>
                      <a:pt x="436" y="378"/>
                    </a:lnTo>
                    <a:lnTo>
                      <a:pt x="436" y="379"/>
                    </a:lnTo>
                    <a:lnTo>
                      <a:pt x="435" y="380"/>
                    </a:lnTo>
                    <a:lnTo>
                      <a:pt x="435" y="382"/>
                    </a:lnTo>
                    <a:lnTo>
                      <a:pt x="435" y="383"/>
                    </a:lnTo>
                    <a:lnTo>
                      <a:pt x="434" y="384"/>
                    </a:lnTo>
                    <a:lnTo>
                      <a:pt x="434" y="385"/>
                    </a:lnTo>
                    <a:lnTo>
                      <a:pt x="434" y="385"/>
                    </a:lnTo>
                    <a:lnTo>
                      <a:pt x="434" y="386"/>
                    </a:lnTo>
                    <a:lnTo>
                      <a:pt x="434" y="387"/>
                    </a:lnTo>
                    <a:lnTo>
                      <a:pt x="434" y="388"/>
                    </a:lnTo>
                    <a:lnTo>
                      <a:pt x="435" y="388"/>
                    </a:lnTo>
                    <a:lnTo>
                      <a:pt x="435" y="389"/>
                    </a:lnTo>
                    <a:lnTo>
                      <a:pt x="435" y="390"/>
                    </a:lnTo>
                    <a:lnTo>
                      <a:pt x="436" y="390"/>
                    </a:lnTo>
                    <a:lnTo>
                      <a:pt x="436" y="391"/>
                    </a:lnTo>
                    <a:lnTo>
                      <a:pt x="436" y="392"/>
                    </a:lnTo>
                    <a:lnTo>
                      <a:pt x="436" y="392"/>
                    </a:lnTo>
                    <a:lnTo>
                      <a:pt x="436" y="393"/>
                    </a:lnTo>
                    <a:lnTo>
                      <a:pt x="436" y="394"/>
                    </a:lnTo>
                    <a:lnTo>
                      <a:pt x="436" y="395"/>
                    </a:lnTo>
                    <a:lnTo>
                      <a:pt x="436" y="396"/>
                    </a:lnTo>
                    <a:lnTo>
                      <a:pt x="436" y="397"/>
                    </a:lnTo>
                    <a:lnTo>
                      <a:pt x="435" y="397"/>
                    </a:lnTo>
                    <a:lnTo>
                      <a:pt x="436" y="397"/>
                    </a:lnTo>
                    <a:lnTo>
                      <a:pt x="436" y="398"/>
                    </a:lnTo>
                    <a:lnTo>
                      <a:pt x="436" y="399"/>
                    </a:lnTo>
                    <a:lnTo>
                      <a:pt x="437" y="400"/>
                    </a:lnTo>
                    <a:lnTo>
                      <a:pt x="438" y="400"/>
                    </a:lnTo>
                    <a:lnTo>
                      <a:pt x="439" y="400"/>
                    </a:lnTo>
                    <a:lnTo>
                      <a:pt x="439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9"/>
                    </a:lnTo>
                    <a:lnTo>
                      <a:pt x="442" y="398"/>
                    </a:lnTo>
                    <a:lnTo>
                      <a:pt x="443" y="398"/>
                    </a:lnTo>
                    <a:lnTo>
                      <a:pt x="444" y="398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5" y="398"/>
                    </a:lnTo>
                    <a:lnTo>
                      <a:pt x="445" y="397"/>
                    </a:lnTo>
                    <a:lnTo>
                      <a:pt x="446" y="397"/>
                    </a:lnTo>
                    <a:lnTo>
                      <a:pt x="446" y="396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7" y="394"/>
                    </a:lnTo>
                    <a:lnTo>
                      <a:pt x="447" y="393"/>
                    </a:lnTo>
                    <a:lnTo>
                      <a:pt x="447" y="392"/>
                    </a:lnTo>
                    <a:lnTo>
                      <a:pt x="447" y="391"/>
                    </a:lnTo>
                    <a:lnTo>
                      <a:pt x="448" y="391"/>
                    </a:lnTo>
                    <a:lnTo>
                      <a:pt x="448" y="390"/>
                    </a:lnTo>
                    <a:lnTo>
                      <a:pt x="449" y="389"/>
                    </a:lnTo>
                    <a:lnTo>
                      <a:pt x="449" y="388"/>
                    </a:lnTo>
                    <a:lnTo>
                      <a:pt x="449" y="388"/>
                    </a:lnTo>
                    <a:lnTo>
                      <a:pt x="450" y="388"/>
                    </a:lnTo>
                    <a:lnTo>
                      <a:pt x="450" y="387"/>
                    </a:lnTo>
                    <a:lnTo>
                      <a:pt x="451" y="387"/>
                    </a:lnTo>
                    <a:lnTo>
                      <a:pt x="451" y="386"/>
                    </a:lnTo>
                    <a:lnTo>
                      <a:pt x="451" y="386"/>
                    </a:lnTo>
                    <a:lnTo>
                      <a:pt x="452" y="385"/>
                    </a:lnTo>
                    <a:lnTo>
                      <a:pt x="453" y="385"/>
                    </a:lnTo>
                    <a:lnTo>
                      <a:pt x="454" y="385"/>
                    </a:lnTo>
                    <a:lnTo>
                      <a:pt x="455" y="385"/>
                    </a:lnTo>
                    <a:lnTo>
                      <a:pt x="455" y="385"/>
                    </a:lnTo>
                    <a:lnTo>
                      <a:pt x="454" y="386"/>
                    </a:lnTo>
                    <a:lnTo>
                      <a:pt x="453" y="386"/>
                    </a:lnTo>
                    <a:lnTo>
                      <a:pt x="452" y="387"/>
                    </a:lnTo>
                    <a:lnTo>
                      <a:pt x="451" y="388"/>
                    </a:lnTo>
                    <a:lnTo>
                      <a:pt x="451" y="388"/>
                    </a:lnTo>
                    <a:lnTo>
                      <a:pt x="451" y="389"/>
                    </a:lnTo>
                    <a:lnTo>
                      <a:pt x="450" y="389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49" y="391"/>
                    </a:lnTo>
                    <a:lnTo>
                      <a:pt x="449" y="392"/>
                    </a:lnTo>
                    <a:lnTo>
                      <a:pt x="449" y="392"/>
                    </a:lnTo>
                    <a:lnTo>
                      <a:pt x="449" y="393"/>
                    </a:lnTo>
                    <a:lnTo>
                      <a:pt x="449" y="395"/>
                    </a:lnTo>
                    <a:lnTo>
                      <a:pt x="449" y="396"/>
                    </a:lnTo>
                    <a:lnTo>
                      <a:pt x="448" y="397"/>
                    </a:lnTo>
                    <a:lnTo>
                      <a:pt x="447" y="397"/>
                    </a:lnTo>
                    <a:lnTo>
                      <a:pt x="447" y="397"/>
                    </a:lnTo>
                    <a:lnTo>
                      <a:pt x="446" y="397"/>
                    </a:lnTo>
                    <a:lnTo>
                      <a:pt x="446" y="398"/>
                    </a:lnTo>
                    <a:lnTo>
                      <a:pt x="445" y="399"/>
                    </a:lnTo>
                    <a:lnTo>
                      <a:pt x="445" y="400"/>
                    </a:lnTo>
                    <a:lnTo>
                      <a:pt x="444" y="400"/>
                    </a:lnTo>
                    <a:lnTo>
                      <a:pt x="443" y="400"/>
                    </a:lnTo>
                    <a:lnTo>
                      <a:pt x="443" y="401"/>
                    </a:lnTo>
                    <a:lnTo>
                      <a:pt x="442" y="401"/>
                    </a:lnTo>
                    <a:lnTo>
                      <a:pt x="442" y="402"/>
                    </a:lnTo>
                    <a:lnTo>
                      <a:pt x="441" y="401"/>
                    </a:lnTo>
                    <a:lnTo>
                      <a:pt x="440" y="401"/>
                    </a:lnTo>
                    <a:lnTo>
                      <a:pt x="440" y="400"/>
                    </a:lnTo>
                    <a:lnTo>
                      <a:pt x="439" y="401"/>
                    </a:lnTo>
                    <a:lnTo>
                      <a:pt x="439" y="402"/>
                    </a:lnTo>
                    <a:lnTo>
                      <a:pt x="440" y="402"/>
                    </a:lnTo>
                    <a:lnTo>
                      <a:pt x="440" y="403"/>
                    </a:lnTo>
                    <a:lnTo>
                      <a:pt x="439" y="403"/>
                    </a:lnTo>
                    <a:lnTo>
                      <a:pt x="439" y="404"/>
                    </a:lnTo>
                    <a:lnTo>
                      <a:pt x="440" y="404"/>
                    </a:lnTo>
                    <a:lnTo>
                      <a:pt x="441" y="404"/>
                    </a:lnTo>
                    <a:lnTo>
                      <a:pt x="441" y="405"/>
                    </a:lnTo>
                    <a:lnTo>
                      <a:pt x="443" y="405"/>
                    </a:lnTo>
                    <a:lnTo>
                      <a:pt x="443" y="406"/>
                    </a:lnTo>
                    <a:lnTo>
                      <a:pt x="444" y="406"/>
                    </a:lnTo>
                    <a:lnTo>
                      <a:pt x="444" y="405"/>
                    </a:lnTo>
                    <a:lnTo>
                      <a:pt x="445" y="405"/>
                    </a:lnTo>
                    <a:lnTo>
                      <a:pt x="445" y="406"/>
                    </a:lnTo>
                    <a:lnTo>
                      <a:pt x="445" y="407"/>
                    </a:lnTo>
                    <a:lnTo>
                      <a:pt x="446" y="407"/>
                    </a:lnTo>
                    <a:lnTo>
                      <a:pt x="446" y="408"/>
                    </a:lnTo>
                    <a:lnTo>
                      <a:pt x="447" y="408"/>
                    </a:lnTo>
                    <a:lnTo>
                      <a:pt x="447" y="407"/>
                    </a:lnTo>
                    <a:lnTo>
                      <a:pt x="447" y="406"/>
                    </a:lnTo>
                    <a:lnTo>
                      <a:pt x="448" y="406"/>
                    </a:lnTo>
                    <a:lnTo>
                      <a:pt x="447" y="407"/>
                    </a:lnTo>
                    <a:lnTo>
                      <a:pt x="448" y="407"/>
                    </a:lnTo>
                    <a:lnTo>
                      <a:pt x="448" y="408"/>
                    </a:lnTo>
                    <a:lnTo>
                      <a:pt x="448" y="408"/>
                    </a:lnTo>
                    <a:lnTo>
                      <a:pt x="449" y="408"/>
                    </a:lnTo>
                    <a:lnTo>
                      <a:pt x="449" y="408"/>
                    </a:lnTo>
                    <a:lnTo>
                      <a:pt x="449" y="408"/>
                    </a:lnTo>
                    <a:lnTo>
                      <a:pt x="450" y="408"/>
                    </a:lnTo>
                    <a:lnTo>
                      <a:pt x="450" y="407"/>
                    </a:lnTo>
                    <a:lnTo>
                      <a:pt x="450" y="406"/>
                    </a:lnTo>
                    <a:lnTo>
                      <a:pt x="449" y="406"/>
                    </a:lnTo>
                    <a:lnTo>
                      <a:pt x="449" y="405"/>
                    </a:lnTo>
                    <a:lnTo>
                      <a:pt x="450" y="406"/>
                    </a:lnTo>
                    <a:lnTo>
                      <a:pt x="451" y="406"/>
                    </a:lnTo>
                    <a:lnTo>
                      <a:pt x="451" y="407"/>
                    </a:lnTo>
                    <a:lnTo>
                      <a:pt x="451" y="408"/>
                    </a:lnTo>
                    <a:lnTo>
                      <a:pt x="451" y="408"/>
                    </a:lnTo>
                    <a:lnTo>
                      <a:pt x="451" y="408"/>
                    </a:lnTo>
                    <a:lnTo>
                      <a:pt x="451" y="409"/>
                    </a:lnTo>
                    <a:lnTo>
                      <a:pt x="451" y="410"/>
                    </a:lnTo>
                    <a:lnTo>
                      <a:pt x="451" y="410"/>
                    </a:lnTo>
                    <a:lnTo>
                      <a:pt x="452" y="410"/>
                    </a:lnTo>
                    <a:lnTo>
                      <a:pt x="452" y="411"/>
                    </a:lnTo>
                    <a:lnTo>
                      <a:pt x="451" y="412"/>
                    </a:lnTo>
                    <a:lnTo>
                      <a:pt x="452" y="412"/>
                    </a:lnTo>
                    <a:lnTo>
                      <a:pt x="452" y="413"/>
                    </a:lnTo>
                    <a:lnTo>
                      <a:pt x="452" y="414"/>
                    </a:lnTo>
                    <a:lnTo>
                      <a:pt x="452" y="415"/>
                    </a:lnTo>
                    <a:lnTo>
                      <a:pt x="451" y="415"/>
                    </a:lnTo>
                    <a:lnTo>
                      <a:pt x="452" y="417"/>
                    </a:lnTo>
                    <a:lnTo>
                      <a:pt x="453" y="421"/>
                    </a:lnTo>
                    <a:lnTo>
                      <a:pt x="454" y="425"/>
                    </a:lnTo>
                    <a:lnTo>
                      <a:pt x="454" y="431"/>
                    </a:lnTo>
                    <a:lnTo>
                      <a:pt x="455" y="433"/>
                    </a:lnTo>
                    <a:lnTo>
                      <a:pt x="455" y="436"/>
                    </a:lnTo>
                    <a:lnTo>
                      <a:pt x="456" y="436"/>
                    </a:lnTo>
                    <a:lnTo>
                      <a:pt x="456" y="437"/>
                    </a:lnTo>
                    <a:lnTo>
                      <a:pt x="455" y="436"/>
                    </a:lnTo>
                    <a:lnTo>
                      <a:pt x="455" y="437"/>
                    </a:lnTo>
                    <a:lnTo>
                      <a:pt x="455" y="438"/>
                    </a:lnTo>
                    <a:lnTo>
                      <a:pt x="458" y="442"/>
                    </a:lnTo>
                    <a:lnTo>
                      <a:pt x="459" y="442"/>
                    </a:lnTo>
                    <a:lnTo>
                      <a:pt x="459" y="443"/>
                    </a:lnTo>
                    <a:lnTo>
                      <a:pt x="460" y="443"/>
                    </a:lnTo>
                    <a:lnTo>
                      <a:pt x="461" y="444"/>
                    </a:lnTo>
                    <a:lnTo>
                      <a:pt x="461" y="443"/>
                    </a:lnTo>
                    <a:lnTo>
                      <a:pt x="462" y="443"/>
                    </a:lnTo>
                    <a:lnTo>
                      <a:pt x="462" y="444"/>
                    </a:lnTo>
                    <a:lnTo>
                      <a:pt x="461" y="444"/>
                    </a:lnTo>
                    <a:lnTo>
                      <a:pt x="461" y="445"/>
                    </a:lnTo>
                    <a:lnTo>
                      <a:pt x="461" y="446"/>
                    </a:lnTo>
                    <a:lnTo>
                      <a:pt x="461" y="447"/>
                    </a:lnTo>
                    <a:lnTo>
                      <a:pt x="462" y="447"/>
                    </a:lnTo>
                    <a:lnTo>
                      <a:pt x="462" y="448"/>
                    </a:lnTo>
                    <a:lnTo>
                      <a:pt x="462" y="448"/>
                    </a:lnTo>
                    <a:lnTo>
                      <a:pt x="462" y="447"/>
                    </a:lnTo>
                    <a:lnTo>
                      <a:pt x="462" y="446"/>
                    </a:lnTo>
                    <a:lnTo>
                      <a:pt x="462" y="446"/>
                    </a:lnTo>
                    <a:lnTo>
                      <a:pt x="462" y="447"/>
                    </a:lnTo>
                    <a:lnTo>
                      <a:pt x="463" y="447"/>
                    </a:lnTo>
                    <a:lnTo>
                      <a:pt x="464" y="447"/>
                    </a:lnTo>
                    <a:lnTo>
                      <a:pt x="464" y="448"/>
                    </a:lnTo>
                    <a:lnTo>
                      <a:pt x="463" y="448"/>
                    </a:lnTo>
                    <a:lnTo>
                      <a:pt x="462" y="448"/>
                    </a:lnTo>
                    <a:lnTo>
                      <a:pt x="462" y="449"/>
                    </a:lnTo>
                    <a:lnTo>
                      <a:pt x="462" y="450"/>
                    </a:lnTo>
                    <a:lnTo>
                      <a:pt x="463" y="449"/>
                    </a:lnTo>
                    <a:lnTo>
                      <a:pt x="464" y="449"/>
                    </a:lnTo>
                    <a:lnTo>
                      <a:pt x="465" y="448"/>
                    </a:lnTo>
                    <a:lnTo>
                      <a:pt x="466" y="448"/>
                    </a:lnTo>
                    <a:lnTo>
                      <a:pt x="466" y="449"/>
                    </a:lnTo>
                    <a:lnTo>
                      <a:pt x="467" y="449"/>
                    </a:lnTo>
                    <a:lnTo>
                      <a:pt x="467" y="450"/>
                    </a:lnTo>
                    <a:lnTo>
                      <a:pt x="466" y="450"/>
                    </a:lnTo>
                    <a:lnTo>
                      <a:pt x="465" y="450"/>
                    </a:lnTo>
                    <a:lnTo>
                      <a:pt x="464" y="450"/>
                    </a:lnTo>
                    <a:lnTo>
                      <a:pt x="464" y="450"/>
                    </a:lnTo>
                    <a:lnTo>
                      <a:pt x="465" y="450"/>
                    </a:lnTo>
                    <a:lnTo>
                      <a:pt x="465" y="451"/>
                    </a:lnTo>
                    <a:lnTo>
                      <a:pt x="464" y="450"/>
                    </a:lnTo>
                    <a:lnTo>
                      <a:pt x="464" y="451"/>
                    </a:lnTo>
                    <a:lnTo>
                      <a:pt x="463" y="451"/>
                    </a:lnTo>
                    <a:lnTo>
                      <a:pt x="463" y="450"/>
                    </a:lnTo>
                    <a:lnTo>
                      <a:pt x="462" y="450"/>
                    </a:lnTo>
                    <a:lnTo>
                      <a:pt x="462" y="450"/>
                    </a:lnTo>
                    <a:lnTo>
                      <a:pt x="462" y="450"/>
                    </a:lnTo>
                    <a:lnTo>
                      <a:pt x="462" y="449"/>
                    </a:lnTo>
                    <a:lnTo>
                      <a:pt x="462" y="448"/>
                    </a:lnTo>
                    <a:lnTo>
                      <a:pt x="461" y="448"/>
                    </a:lnTo>
                    <a:lnTo>
                      <a:pt x="461" y="449"/>
                    </a:lnTo>
                    <a:lnTo>
                      <a:pt x="460" y="449"/>
                    </a:lnTo>
                    <a:lnTo>
                      <a:pt x="460" y="450"/>
                    </a:lnTo>
                    <a:lnTo>
                      <a:pt x="460" y="450"/>
                    </a:lnTo>
                    <a:lnTo>
                      <a:pt x="462" y="452"/>
                    </a:lnTo>
                    <a:lnTo>
                      <a:pt x="462" y="453"/>
                    </a:lnTo>
                    <a:lnTo>
                      <a:pt x="462" y="453"/>
                    </a:lnTo>
                    <a:lnTo>
                      <a:pt x="463" y="453"/>
                    </a:lnTo>
                    <a:lnTo>
                      <a:pt x="463" y="452"/>
                    </a:lnTo>
                    <a:lnTo>
                      <a:pt x="464" y="452"/>
                    </a:lnTo>
                    <a:lnTo>
                      <a:pt x="465" y="452"/>
                    </a:lnTo>
                    <a:lnTo>
                      <a:pt x="465" y="452"/>
                    </a:lnTo>
                    <a:lnTo>
                      <a:pt x="465" y="453"/>
                    </a:lnTo>
                    <a:lnTo>
                      <a:pt x="464" y="453"/>
                    </a:lnTo>
                    <a:lnTo>
                      <a:pt x="464" y="454"/>
                    </a:lnTo>
                    <a:lnTo>
                      <a:pt x="464" y="455"/>
                    </a:lnTo>
                    <a:lnTo>
                      <a:pt x="464" y="456"/>
                    </a:lnTo>
                    <a:lnTo>
                      <a:pt x="463" y="456"/>
                    </a:lnTo>
                    <a:lnTo>
                      <a:pt x="463" y="457"/>
                    </a:lnTo>
                    <a:lnTo>
                      <a:pt x="464" y="457"/>
                    </a:lnTo>
                    <a:lnTo>
                      <a:pt x="464" y="458"/>
                    </a:lnTo>
                    <a:lnTo>
                      <a:pt x="465" y="458"/>
                    </a:lnTo>
                    <a:lnTo>
                      <a:pt x="465" y="457"/>
                    </a:lnTo>
                    <a:lnTo>
                      <a:pt x="465" y="456"/>
                    </a:lnTo>
                    <a:lnTo>
                      <a:pt x="466" y="456"/>
                    </a:lnTo>
                    <a:lnTo>
                      <a:pt x="467" y="455"/>
                    </a:lnTo>
                    <a:lnTo>
                      <a:pt x="468" y="454"/>
                    </a:lnTo>
                    <a:lnTo>
                      <a:pt x="468" y="453"/>
                    </a:lnTo>
                    <a:lnTo>
                      <a:pt x="467" y="453"/>
                    </a:lnTo>
                    <a:lnTo>
                      <a:pt x="467" y="452"/>
                    </a:lnTo>
                    <a:lnTo>
                      <a:pt x="467" y="452"/>
                    </a:lnTo>
                    <a:lnTo>
                      <a:pt x="468" y="452"/>
                    </a:lnTo>
                    <a:lnTo>
                      <a:pt x="469" y="452"/>
                    </a:lnTo>
                    <a:lnTo>
                      <a:pt x="469" y="451"/>
                    </a:lnTo>
                    <a:lnTo>
                      <a:pt x="470" y="451"/>
                    </a:lnTo>
                    <a:lnTo>
                      <a:pt x="470" y="450"/>
                    </a:lnTo>
                    <a:lnTo>
                      <a:pt x="471" y="450"/>
                    </a:lnTo>
                    <a:lnTo>
                      <a:pt x="471" y="451"/>
                    </a:lnTo>
                    <a:lnTo>
                      <a:pt x="471" y="452"/>
                    </a:lnTo>
                    <a:lnTo>
                      <a:pt x="470" y="452"/>
                    </a:lnTo>
                    <a:lnTo>
                      <a:pt x="470" y="452"/>
                    </a:lnTo>
                    <a:lnTo>
                      <a:pt x="470" y="453"/>
                    </a:lnTo>
                    <a:lnTo>
                      <a:pt x="469" y="453"/>
                    </a:lnTo>
                    <a:lnTo>
                      <a:pt x="469" y="454"/>
                    </a:lnTo>
                    <a:lnTo>
                      <a:pt x="470" y="454"/>
                    </a:lnTo>
                    <a:lnTo>
                      <a:pt x="471" y="454"/>
                    </a:lnTo>
                    <a:lnTo>
                      <a:pt x="471" y="455"/>
                    </a:lnTo>
                    <a:lnTo>
                      <a:pt x="472" y="455"/>
                    </a:lnTo>
                    <a:lnTo>
                      <a:pt x="473" y="455"/>
                    </a:lnTo>
                    <a:lnTo>
                      <a:pt x="473" y="454"/>
                    </a:lnTo>
                    <a:lnTo>
                      <a:pt x="474" y="454"/>
                    </a:lnTo>
                    <a:lnTo>
                      <a:pt x="474" y="455"/>
                    </a:lnTo>
                    <a:lnTo>
                      <a:pt x="474" y="455"/>
                    </a:lnTo>
                    <a:lnTo>
                      <a:pt x="474" y="454"/>
                    </a:lnTo>
                    <a:lnTo>
                      <a:pt x="474" y="453"/>
                    </a:lnTo>
                    <a:lnTo>
                      <a:pt x="475" y="452"/>
                    </a:lnTo>
                    <a:lnTo>
                      <a:pt x="475" y="452"/>
                    </a:lnTo>
                    <a:lnTo>
                      <a:pt x="475" y="453"/>
                    </a:lnTo>
                    <a:lnTo>
                      <a:pt x="475" y="454"/>
                    </a:lnTo>
                    <a:lnTo>
                      <a:pt x="476" y="454"/>
                    </a:lnTo>
                    <a:lnTo>
                      <a:pt x="476" y="453"/>
                    </a:lnTo>
                    <a:lnTo>
                      <a:pt x="477" y="453"/>
                    </a:lnTo>
                    <a:lnTo>
                      <a:pt x="476" y="454"/>
                    </a:lnTo>
                    <a:lnTo>
                      <a:pt x="477" y="454"/>
                    </a:lnTo>
                    <a:lnTo>
                      <a:pt x="478" y="454"/>
                    </a:lnTo>
                    <a:lnTo>
                      <a:pt x="478" y="455"/>
                    </a:lnTo>
                    <a:lnTo>
                      <a:pt x="477" y="455"/>
                    </a:lnTo>
                    <a:lnTo>
                      <a:pt x="476" y="455"/>
                    </a:lnTo>
                    <a:lnTo>
                      <a:pt x="476" y="456"/>
                    </a:lnTo>
                    <a:lnTo>
                      <a:pt x="476" y="457"/>
                    </a:lnTo>
                    <a:lnTo>
                      <a:pt x="477" y="458"/>
                    </a:lnTo>
                    <a:lnTo>
                      <a:pt x="478" y="458"/>
                    </a:lnTo>
                    <a:lnTo>
                      <a:pt x="478" y="457"/>
                    </a:lnTo>
                    <a:lnTo>
                      <a:pt x="479" y="457"/>
                    </a:lnTo>
                    <a:lnTo>
                      <a:pt x="479" y="456"/>
                    </a:lnTo>
                    <a:lnTo>
                      <a:pt x="479" y="455"/>
                    </a:lnTo>
                    <a:lnTo>
                      <a:pt x="480" y="455"/>
                    </a:lnTo>
                    <a:lnTo>
                      <a:pt x="481" y="455"/>
                    </a:lnTo>
                    <a:lnTo>
                      <a:pt x="481" y="456"/>
                    </a:lnTo>
                    <a:lnTo>
                      <a:pt x="482" y="456"/>
                    </a:lnTo>
                    <a:lnTo>
                      <a:pt x="483" y="456"/>
                    </a:lnTo>
                    <a:lnTo>
                      <a:pt x="482" y="457"/>
                    </a:lnTo>
                    <a:lnTo>
                      <a:pt x="482" y="458"/>
                    </a:lnTo>
                    <a:lnTo>
                      <a:pt x="483" y="458"/>
                    </a:lnTo>
                    <a:lnTo>
                      <a:pt x="484" y="458"/>
                    </a:lnTo>
                    <a:lnTo>
                      <a:pt x="485" y="458"/>
                    </a:lnTo>
                    <a:lnTo>
                      <a:pt x="485" y="457"/>
                    </a:lnTo>
                    <a:lnTo>
                      <a:pt x="486" y="457"/>
                    </a:lnTo>
                    <a:lnTo>
                      <a:pt x="486" y="458"/>
                    </a:lnTo>
                    <a:lnTo>
                      <a:pt x="487" y="458"/>
                    </a:lnTo>
                    <a:lnTo>
                      <a:pt x="488" y="458"/>
                    </a:lnTo>
                    <a:lnTo>
                      <a:pt x="488" y="459"/>
                    </a:lnTo>
                    <a:lnTo>
                      <a:pt x="488" y="460"/>
                    </a:lnTo>
                    <a:lnTo>
                      <a:pt x="489" y="460"/>
                    </a:lnTo>
                    <a:lnTo>
                      <a:pt x="489" y="461"/>
                    </a:lnTo>
                    <a:lnTo>
                      <a:pt x="490" y="461"/>
                    </a:lnTo>
                    <a:lnTo>
                      <a:pt x="490" y="462"/>
                    </a:lnTo>
                    <a:lnTo>
                      <a:pt x="491" y="462"/>
                    </a:lnTo>
                    <a:lnTo>
                      <a:pt x="491" y="461"/>
                    </a:lnTo>
                    <a:lnTo>
                      <a:pt x="492" y="461"/>
                    </a:lnTo>
                    <a:lnTo>
                      <a:pt x="492" y="462"/>
                    </a:lnTo>
                    <a:lnTo>
                      <a:pt x="491" y="462"/>
                    </a:lnTo>
                    <a:lnTo>
                      <a:pt x="491" y="463"/>
                    </a:lnTo>
                    <a:lnTo>
                      <a:pt x="492" y="463"/>
                    </a:lnTo>
                    <a:lnTo>
                      <a:pt x="492" y="464"/>
                    </a:lnTo>
                    <a:lnTo>
                      <a:pt x="493" y="464"/>
                    </a:lnTo>
                    <a:lnTo>
                      <a:pt x="494" y="464"/>
                    </a:lnTo>
                    <a:lnTo>
                      <a:pt x="493" y="465"/>
                    </a:lnTo>
                    <a:lnTo>
                      <a:pt x="492" y="465"/>
                    </a:lnTo>
                    <a:lnTo>
                      <a:pt x="491" y="465"/>
                    </a:lnTo>
                    <a:lnTo>
                      <a:pt x="490" y="465"/>
                    </a:lnTo>
                    <a:lnTo>
                      <a:pt x="490" y="466"/>
                    </a:lnTo>
                    <a:lnTo>
                      <a:pt x="490" y="467"/>
                    </a:lnTo>
                    <a:lnTo>
                      <a:pt x="491" y="467"/>
                    </a:lnTo>
                    <a:lnTo>
                      <a:pt x="492" y="467"/>
                    </a:lnTo>
                    <a:lnTo>
                      <a:pt x="492" y="468"/>
                    </a:lnTo>
                    <a:lnTo>
                      <a:pt x="492" y="469"/>
                    </a:lnTo>
                    <a:lnTo>
                      <a:pt x="492" y="470"/>
                    </a:lnTo>
                    <a:lnTo>
                      <a:pt x="491" y="470"/>
                    </a:lnTo>
                    <a:lnTo>
                      <a:pt x="492" y="471"/>
                    </a:lnTo>
                    <a:lnTo>
                      <a:pt x="493" y="471"/>
                    </a:lnTo>
                    <a:lnTo>
                      <a:pt x="494" y="471"/>
                    </a:lnTo>
                    <a:lnTo>
                      <a:pt x="494" y="472"/>
                    </a:lnTo>
                    <a:lnTo>
                      <a:pt x="495" y="472"/>
                    </a:lnTo>
                    <a:lnTo>
                      <a:pt x="495" y="473"/>
                    </a:lnTo>
                    <a:lnTo>
                      <a:pt x="496" y="473"/>
                    </a:lnTo>
                    <a:lnTo>
                      <a:pt x="496" y="472"/>
                    </a:lnTo>
                    <a:lnTo>
                      <a:pt x="496" y="471"/>
                    </a:lnTo>
                    <a:lnTo>
                      <a:pt x="496" y="470"/>
                    </a:lnTo>
                    <a:lnTo>
                      <a:pt x="496" y="469"/>
                    </a:lnTo>
                    <a:lnTo>
                      <a:pt x="496" y="470"/>
                    </a:lnTo>
                    <a:lnTo>
                      <a:pt x="496" y="470"/>
                    </a:lnTo>
                    <a:lnTo>
                      <a:pt x="496" y="471"/>
                    </a:lnTo>
                    <a:lnTo>
                      <a:pt x="496" y="472"/>
                    </a:lnTo>
                    <a:lnTo>
                      <a:pt x="496" y="473"/>
                    </a:lnTo>
                    <a:lnTo>
                      <a:pt x="496" y="473"/>
                    </a:lnTo>
                    <a:lnTo>
                      <a:pt x="496" y="474"/>
                    </a:lnTo>
                    <a:lnTo>
                      <a:pt x="496" y="474"/>
                    </a:lnTo>
                    <a:lnTo>
                      <a:pt x="496" y="475"/>
                    </a:lnTo>
                    <a:lnTo>
                      <a:pt x="497" y="475"/>
                    </a:lnTo>
                    <a:lnTo>
                      <a:pt x="497" y="476"/>
                    </a:lnTo>
                    <a:lnTo>
                      <a:pt x="497" y="476"/>
                    </a:lnTo>
                    <a:lnTo>
                      <a:pt x="498" y="476"/>
                    </a:lnTo>
                    <a:lnTo>
                      <a:pt x="498" y="477"/>
                    </a:lnTo>
                    <a:lnTo>
                      <a:pt x="499" y="477"/>
                    </a:lnTo>
                    <a:lnTo>
                      <a:pt x="499" y="478"/>
                    </a:lnTo>
                    <a:lnTo>
                      <a:pt x="499" y="479"/>
                    </a:lnTo>
                    <a:lnTo>
                      <a:pt x="499" y="480"/>
                    </a:lnTo>
                    <a:lnTo>
                      <a:pt x="499" y="481"/>
                    </a:lnTo>
                    <a:lnTo>
                      <a:pt x="500" y="481"/>
                    </a:lnTo>
                    <a:lnTo>
                      <a:pt x="501" y="481"/>
                    </a:lnTo>
                    <a:lnTo>
                      <a:pt x="501" y="482"/>
                    </a:lnTo>
                    <a:lnTo>
                      <a:pt x="501" y="483"/>
                    </a:lnTo>
                    <a:lnTo>
                      <a:pt x="500" y="483"/>
                    </a:lnTo>
                    <a:lnTo>
                      <a:pt x="500" y="484"/>
                    </a:lnTo>
                    <a:lnTo>
                      <a:pt x="501" y="484"/>
                    </a:lnTo>
                    <a:lnTo>
                      <a:pt x="502" y="485"/>
                    </a:lnTo>
                    <a:lnTo>
                      <a:pt x="502" y="485"/>
                    </a:lnTo>
                    <a:lnTo>
                      <a:pt x="503" y="485"/>
                    </a:lnTo>
                    <a:lnTo>
                      <a:pt x="503" y="486"/>
                    </a:lnTo>
                    <a:lnTo>
                      <a:pt x="502" y="486"/>
                    </a:lnTo>
                    <a:lnTo>
                      <a:pt x="502" y="487"/>
                    </a:lnTo>
                    <a:lnTo>
                      <a:pt x="502" y="488"/>
                    </a:lnTo>
                    <a:lnTo>
                      <a:pt x="502" y="489"/>
                    </a:lnTo>
                    <a:lnTo>
                      <a:pt x="503" y="491"/>
                    </a:lnTo>
                    <a:lnTo>
                      <a:pt x="504" y="492"/>
                    </a:lnTo>
                    <a:lnTo>
                      <a:pt x="505" y="492"/>
                    </a:lnTo>
                    <a:lnTo>
                      <a:pt x="505" y="491"/>
                    </a:lnTo>
                    <a:lnTo>
                      <a:pt x="506" y="492"/>
                    </a:lnTo>
                    <a:lnTo>
                      <a:pt x="505" y="492"/>
                    </a:lnTo>
                    <a:lnTo>
                      <a:pt x="505" y="494"/>
                    </a:lnTo>
                    <a:lnTo>
                      <a:pt x="505" y="495"/>
                    </a:lnTo>
                    <a:lnTo>
                      <a:pt x="506" y="495"/>
                    </a:lnTo>
                    <a:lnTo>
                      <a:pt x="506" y="496"/>
                    </a:lnTo>
                    <a:lnTo>
                      <a:pt x="507" y="496"/>
                    </a:lnTo>
                    <a:lnTo>
                      <a:pt x="506" y="497"/>
                    </a:lnTo>
                    <a:lnTo>
                      <a:pt x="507" y="497"/>
                    </a:lnTo>
                    <a:lnTo>
                      <a:pt x="507" y="499"/>
                    </a:lnTo>
                    <a:lnTo>
                      <a:pt x="508" y="500"/>
                    </a:lnTo>
                    <a:lnTo>
                      <a:pt x="509" y="499"/>
                    </a:lnTo>
                    <a:lnTo>
                      <a:pt x="510" y="499"/>
                    </a:lnTo>
                    <a:lnTo>
                      <a:pt x="509" y="500"/>
                    </a:lnTo>
                    <a:lnTo>
                      <a:pt x="510" y="500"/>
                    </a:lnTo>
                    <a:lnTo>
                      <a:pt x="510" y="501"/>
                    </a:lnTo>
                    <a:lnTo>
                      <a:pt x="511" y="501"/>
                    </a:lnTo>
                    <a:lnTo>
                      <a:pt x="511" y="500"/>
                    </a:lnTo>
                    <a:lnTo>
                      <a:pt x="512" y="501"/>
                    </a:lnTo>
                    <a:lnTo>
                      <a:pt x="513" y="501"/>
                    </a:lnTo>
                    <a:lnTo>
                      <a:pt x="514" y="501"/>
                    </a:lnTo>
                    <a:lnTo>
                      <a:pt x="514" y="502"/>
                    </a:lnTo>
                    <a:lnTo>
                      <a:pt x="514" y="503"/>
                    </a:lnTo>
                    <a:lnTo>
                      <a:pt x="515" y="503"/>
                    </a:lnTo>
                    <a:lnTo>
                      <a:pt x="515" y="503"/>
                    </a:lnTo>
                    <a:lnTo>
                      <a:pt x="515" y="503"/>
                    </a:lnTo>
                    <a:lnTo>
                      <a:pt x="516" y="503"/>
                    </a:lnTo>
                    <a:lnTo>
                      <a:pt x="517" y="504"/>
                    </a:lnTo>
                    <a:lnTo>
                      <a:pt x="517" y="503"/>
                    </a:lnTo>
                    <a:lnTo>
                      <a:pt x="518" y="503"/>
                    </a:lnTo>
                    <a:lnTo>
                      <a:pt x="518" y="503"/>
                    </a:lnTo>
                    <a:lnTo>
                      <a:pt x="518" y="503"/>
                    </a:lnTo>
                    <a:lnTo>
                      <a:pt x="519" y="503"/>
                    </a:lnTo>
                    <a:lnTo>
                      <a:pt x="519" y="503"/>
                    </a:lnTo>
                    <a:lnTo>
                      <a:pt x="519" y="504"/>
                    </a:lnTo>
                    <a:lnTo>
                      <a:pt x="519" y="505"/>
                    </a:lnTo>
                    <a:lnTo>
                      <a:pt x="520" y="505"/>
                    </a:lnTo>
                    <a:lnTo>
                      <a:pt x="520" y="504"/>
                    </a:lnTo>
                    <a:lnTo>
                      <a:pt x="521" y="504"/>
                    </a:lnTo>
                    <a:lnTo>
                      <a:pt x="521" y="505"/>
                    </a:lnTo>
                    <a:lnTo>
                      <a:pt x="520" y="505"/>
                    </a:lnTo>
                    <a:lnTo>
                      <a:pt x="521" y="506"/>
                    </a:lnTo>
                    <a:lnTo>
                      <a:pt x="521" y="507"/>
                    </a:lnTo>
                    <a:lnTo>
                      <a:pt x="522" y="507"/>
                    </a:lnTo>
                    <a:lnTo>
                      <a:pt x="522" y="506"/>
                    </a:lnTo>
                    <a:lnTo>
                      <a:pt x="523" y="506"/>
                    </a:lnTo>
                    <a:lnTo>
                      <a:pt x="522" y="507"/>
                    </a:lnTo>
                    <a:lnTo>
                      <a:pt x="522" y="508"/>
                    </a:lnTo>
                    <a:lnTo>
                      <a:pt x="523" y="508"/>
                    </a:lnTo>
                    <a:lnTo>
                      <a:pt x="523" y="509"/>
                    </a:lnTo>
                    <a:lnTo>
                      <a:pt x="524" y="508"/>
                    </a:lnTo>
                    <a:lnTo>
                      <a:pt x="524" y="509"/>
                    </a:lnTo>
                    <a:lnTo>
                      <a:pt x="524" y="510"/>
                    </a:lnTo>
                    <a:lnTo>
                      <a:pt x="524" y="511"/>
                    </a:lnTo>
                    <a:lnTo>
                      <a:pt x="525" y="510"/>
                    </a:lnTo>
                    <a:lnTo>
                      <a:pt x="525" y="511"/>
                    </a:lnTo>
                    <a:lnTo>
                      <a:pt x="526" y="511"/>
                    </a:lnTo>
                    <a:lnTo>
                      <a:pt x="526" y="512"/>
                    </a:lnTo>
                    <a:lnTo>
                      <a:pt x="526" y="513"/>
                    </a:lnTo>
                    <a:lnTo>
                      <a:pt x="525" y="513"/>
                    </a:lnTo>
                    <a:lnTo>
                      <a:pt x="525" y="514"/>
                    </a:lnTo>
                    <a:lnTo>
                      <a:pt x="524" y="514"/>
                    </a:lnTo>
                    <a:lnTo>
                      <a:pt x="525" y="515"/>
                    </a:lnTo>
                    <a:lnTo>
                      <a:pt x="524" y="515"/>
                    </a:lnTo>
                    <a:lnTo>
                      <a:pt x="523" y="515"/>
                    </a:lnTo>
                    <a:lnTo>
                      <a:pt x="522" y="515"/>
                    </a:lnTo>
                    <a:lnTo>
                      <a:pt x="521" y="515"/>
                    </a:lnTo>
                    <a:lnTo>
                      <a:pt x="520" y="515"/>
                    </a:lnTo>
                    <a:lnTo>
                      <a:pt x="519" y="516"/>
                    </a:lnTo>
                    <a:lnTo>
                      <a:pt x="519" y="515"/>
                    </a:lnTo>
                    <a:lnTo>
                      <a:pt x="518" y="515"/>
                    </a:lnTo>
                    <a:lnTo>
                      <a:pt x="518" y="515"/>
                    </a:lnTo>
                    <a:lnTo>
                      <a:pt x="518" y="514"/>
                    </a:lnTo>
                    <a:lnTo>
                      <a:pt x="517" y="514"/>
                    </a:lnTo>
                    <a:lnTo>
                      <a:pt x="516" y="514"/>
                    </a:lnTo>
                    <a:lnTo>
                      <a:pt x="516" y="513"/>
                    </a:lnTo>
                    <a:lnTo>
                      <a:pt x="515" y="513"/>
                    </a:lnTo>
                    <a:lnTo>
                      <a:pt x="515" y="513"/>
                    </a:lnTo>
                    <a:lnTo>
                      <a:pt x="515" y="512"/>
                    </a:lnTo>
                    <a:lnTo>
                      <a:pt x="514" y="512"/>
                    </a:lnTo>
                    <a:lnTo>
                      <a:pt x="514" y="511"/>
                    </a:lnTo>
                    <a:lnTo>
                      <a:pt x="513" y="511"/>
                    </a:lnTo>
                    <a:lnTo>
                      <a:pt x="513" y="510"/>
                    </a:lnTo>
                    <a:lnTo>
                      <a:pt x="514" y="510"/>
                    </a:lnTo>
                    <a:lnTo>
                      <a:pt x="514" y="509"/>
                    </a:lnTo>
                    <a:lnTo>
                      <a:pt x="513" y="508"/>
                    </a:lnTo>
                    <a:lnTo>
                      <a:pt x="513" y="509"/>
                    </a:lnTo>
                    <a:lnTo>
                      <a:pt x="512" y="509"/>
                    </a:lnTo>
                    <a:lnTo>
                      <a:pt x="512" y="508"/>
                    </a:lnTo>
                    <a:lnTo>
                      <a:pt x="512" y="507"/>
                    </a:lnTo>
                    <a:lnTo>
                      <a:pt x="511" y="506"/>
                    </a:lnTo>
                    <a:lnTo>
                      <a:pt x="510" y="506"/>
                    </a:lnTo>
                    <a:lnTo>
                      <a:pt x="510" y="505"/>
                    </a:lnTo>
                    <a:lnTo>
                      <a:pt x="509" y="505"/>
                    </a:lnTo>
                    <a:lnTo>
                      <a:pt x="509" y="504"/>
                    </a:lnTo>
                    <a:lnTo>
                      <a:pt x="508" y="504"/>
                    </a:lnTo>
                    <a:lnTo>
                      <a:pt x="507" y="504"/>
                    </a:lnTo>
                    <a:lnTo>
                      <a:pt x="507" y="505"/>
                    </a:lnTo>
                    <a:lnTo>
                      <a:pt x="506" y="505"/>
                    </a:lnTo>
                    <a:lnTo>
                      <a:pt x="506" y="506"/>
                    </a:lnTo>
                    <a:lnTo>
                      <a:pt x="506" y="507"/>
                    </a:lnTo>
                    <a:lnTo>
                      <a:pt x="505" y="508"/>
                    </a:lnTo>
                    <a:lnTo>
                      <a:pt x="506" y="508"/>
                    </a:lnTo>
                    <a:lnTo>
                      <a:pt x="506" y="509"/>
                    </a:lnTo>
                    <a:lnTo>
                      <a:pt x="505" y="509"/>
                    </a:lnTo>
                    <a:lnTo>
                      <a:pt x="505" y="514"/>
                    </a:lnTo>
                    <a:lnTo>
                      <a:pt x="506" y="515"/>
                    </a:lnTo>
                    <a:lnTo>
                      <a:pt x="507" y="517"/>
                    </a:lnTo>
                    <a:lnTo>
                      <a:pt x="507" y="519"/>
                    </a:lnTo>
                    <a:lnTo>
                      <a:pt x="508" y="519"/>
                    </a:lnTo>
                    <a:lnTo>
                      <a:pt x="508" y="519"/>
                    </a:lnTo>
                    <a:lnTo>
                      <a:pt x="509" y="519"/>
                    </a:lnTo>
                    <a:lnTo>
                      <a:pt x="510" y="519"/>
                    </a:lnTo>
                    <a:lnTo>
                      <a:pt x="512" y="522"/>
                    </a:lnTo>
                    <a:lnTo>
                      <a:pt x="513" y="522"/>
                    </a:lnTo>
                    <a:lnTo>
                      <a:pt x="514" y="522"/>
                    </a:lnTo>
                    <a:lnTo>
                      <a:pt x="514" y="521"/>
                    </a:lnTo>
                    <a:lnTo>
                      <a:pt x="515" y="521"/>
                    </a:lnTo>
                    <a:lnTo>
                      <a:pt x="517" y="521"/>
                    </a:lnTo>
                    <a:lnTo>
                      <a:pt x="518" y="522"/>
                    </a:lnTo>
                    <a:lnTo>
                      <a:pt x="518" y="521"/>
                    </a:lnTo>
                    <a:lnTo>
                      <a:pt x="519" y="521"/>
                    </a:lnTo>
                    <a:lnTo>
                      <a:pt x="520" y="521"/>
                    </a:lnTo>
                    <a:lnTo>
                      <a:pt x="521" y="521"/>
                    </a:lnTo>
                    <a:lnTo>
                      <a:pt x="522" y="521"/>
                    </a:lnTo>
                    <a:lnTo>
                      <a:pt x="522" y="520"/>
                    </a:lnTo>
                    <a:lnTo>
                      <a:pt x="523" y="520"/>
                    </a:lnTo>
                    <a:lnTo>
                      <a:pt x="524" y="520"/>
                    </a:lnTo>
                    <a:lnTo>
                      <a:pt x="525" y="520"/>
                    </a:lnTo>
                    <a:lnTo>
                      <a:pt x="526" y="520"/>
                    </a:lnTo>
                    <a:lnTo>
                      <a:pt x="526" y="519"/>
                    </a:lnTo>
                    <a:lnTo>
                      <a:pt x="526" y="519"/>
                    </a:lnTo>
                    <a:lnTo>
                      <a:pt x="527" y="519"/>
                    </a:lnTo>
                    <a:lnTo>
                      <a:pt x="528" y="518"/>
                    </a:lnTo>
                    <a:lnTo>
                      <a:pt x="528" y="518"/>
                    </a:lnTo>
                    <a:lnTo>
                      <a:pt x="529" y="518"/>
                    </a:lnTo>
                    <a:lnTo>
                      <a:pt x="530" y="518"/>
                    </a:lnTo>
                    <a:lnTo>
                      <a:pt x="531" y="518"/>
                    </a:lnTo>
                    <a:lnTo>
                      <a:pt x="532" y="519"/>
                    </a:lnTo>
                    <a:lnTo>
                      <a:pt x="533" y="518"/>
                    </a:lnTo>
                    <a:lnTo>
                      <a:pt x="533" y="517"/>
                    </a:lnTo>
                    <a:lnTo>
                      <a:pt x="534" y="517"/>
                    </a:lnTo>
                    <a:lnTo>
                      <a:pt x="534" y="518"/>
                    </a:lnTo>
                    <a:lnTo>
                      <a:pt x="534" y="519"/>
                    </a:lnTo>
                    <a:lnTo>
                      <a:pt x="535" y="519"/>
                    </a:lnTo>
                    <a:lnTo>
                      <a:pt x="536" y="519"/>
                    </a:lnTo>
                    <a:lnTo>
                      <a:pt x="537" y="519"/>
                    </a:lnTo>
                    <a:lnTo>
                      <a:pt x="538" y="519"/>
                    </a:lnTo>
                    <a:lnTo>
                      <a:pt x="539" y="519"/>
                    </a:lnTo>
                    <a:lnTo>
                      <a:pt x="540" y="519"/>
                    </a:lnTo>
                    <a:lnTo>
                      <a:pt x="540" y="518"/>
                    </a:lnTo>
                    <a:lnTo>
                      <a:pt x="541" y="519"/>
                    </a:lnTo>
                    <a:lnTo>
                      <a:pt x="541" y="519"/>
                    </a:lnTo>
                    <a:lnTo>
                      <a:pt x="541" y="519"/>
                    </a:lnTo>
                    <a:lnTo>
                      <a:pt x="542" y="518"/>
                    </a:lnTo>
                    <a:lnTo>
                      <a:pt x="543" y="518"/>
                    </a:lnTo>
                    <a:lnTo>
                      <a:pt x="544" y="517"/>
                    </a:lnTo>
                    <a:lnTo>
                      <a:pt x="545" y="517"/>
                    </a:lnTo>
                    <a:lnTo>
                      <a:pt x="545" y="516"/>
                    </a:lnTo>
                    <a:lnTo>
                      <a:pt x="546" y="516"/>
                    </a:lnTo>
                    <a:lnTo>
                      <a:pt x="547" y="516"/>
                    </a:lnTo>
                    <a:lnTo>
                      <a:pt x="548" y="516"/>
                    </a:lnTo>
                    <a:lnTo>
                      <a:pt x="549" y="516"/>
                    </a:lnTo>
                    <a:lnTo>
                      <a:pt x="549" y="516"/>
                    </a:lnTo>
                    <a:lnTo>
                      <a:pt x="550" y="516"/>
                    </a:lnTo>
                    <a:lnTo>
                      <a:pt x="551" y="516"/>
                    </a:lnTo>
                    <a:lnTo>
                      <a:pt x="551" y="515"/>
                    </a:lnTo>
                    <a:lnTo>
                      <a:pt x="551" y="514"/>
                    </a:lnTo>
                    <a:lnTo>
                      <a:pt x="552" y="514"/>
                    </a:lnTo>
                    <a:lnTo>
                      <a:pt x="551" y="513"/>
                    </a:lnTo>
                    <a:lnTo>
                      <a:pt x="552" y="513"/>
                    </a:lnTo>
                    <a:lnTo>
                      <a:pt x="552" y="512"/>
                    </a:lnTo>
                    <a:lnTo>
                      <a:pt x="553" y="512"/>
                    </a:lnTo>
                    <a:lnTo>
                      <a:pt x="554" y="513"/>
                    </a:lnTo>
                    <a:lnTo>
                      <a:pt x="555" y="513"/>
                    </a:lnTo>
                    <a:lnTo>
                      <a:pt x="555" y="513"/>
                    </a:lnTo>
                    <a:lnTo>
                      <a:pt x="555" y="514"/>
                    </a:lnTo>
                    <a:lnTo>
                      <a:pt x="556" y="514"/>
                    </a:lnTo>
                    <a:lnTo>
                      <a:pt x="557" y="516"/>
                    </a:lnTo>
                    <a:lnTo>
                      <a:pt x="558" y="515"/>
                    </a:lnTo>
                    <a:lnTo>
                      <a:pt x="558" y="514"/>
                    </a:lnTo>
                    <a:lnTo>
                      <a:pt x="559" y="514"/>
                    </a:lnTo>
                    <a:lnTo>
                      <a:pt x="560" y="513"/>
                    </a:lnTo>
                    <a:lnTo>
                      <a:pt x="561" y="513"/>
                    </a:lnTo>
                    <a:lnTo>
                      <a:pt x="562" y="513"/>
                    </a:lnTo>
                    <a:lnTo>
                      <a:pt x="562" y="512"/>
                    </a:lnTo>
                    <a:lnTo>
                      <a:pt x="563" y="512"/>
                    </a:lnTo>
                    <a:lnTo>
                      <a:pt x="563" y="513"/>
                    </a:lnTo>
                    <a:lnTo>
                      <a:pt x="563" y="513"/>
                    </a:lnTo>
                    <a:lnTo>
                      <a:pt x="563" y="512"/>
                    </a:lnTo>
                    <a:lnTo>
                      <a:pt x="563" y="511"/>
                    </a:lnTo>
                    <a:lnTo>
                      <a:pt x="563" y="510"/>
                    </a:lnTo>
                    <a:lnTo>
                      <a:pt x="564" y="510"/>
                    </a:lnTo>
                    <a:lnTo>
                      <a:pt x="564" y="509"/>
                    </a:lnTo>
                    <a:lnTo>
                      <a:pt x="565" y="509"/>
                    </a:lnTo>
                    <a:lnTo>
                      <a:pt x="566" y="508"/>
                    </a:lnTo>
                    <a:lnTo>
                      <a:pt x="565" y="508"/>
                    </a:lnTo>
                    <a:lnTo>
                      <a:pt x="565" y="507"/>
                    </a:lnTo>
                    <a:lnTo>
                      <a:pt x="566" y="508"/>
                    </a:lnTo>
                    <a:lnTo>
                      <a:pt x="566" y="507"/>
                    </a:lnTo>
                    <a:lnTo>
                      <a:pt x="567" y="506"/>
                    </a:lnTo>
                    <a:lnTo>
                      <a:pt x="567" y="505"/>
                    </a:lnTo>
                    <a:lnTo>
                      <a:pt x="568" y="505"/>
                    </a:lnTo>
                    <a:lnTo>
                      <a:pt x="568" y="504"/>
                    </a:lnTo>
                    <a:lnTo>
                      <a:pt x="568" y="504"/>
                    </a:lnTo>
                    <a:lnTo>
                      <a:pt x="569" y="504"/>
                    </a:lnTo>
                    <a:lnTo>
                      <a:pt x="569" y="503"/>
                    </a:lnTo>
                    <a:lnTo>
                      <a:pt x="570" y="503"/>
                    </a:lnTo>
                    <a:lnTo>
                      <a:pt x="570" y="503"/>
                    </a:lnTo>
                    <a:lnTo>
                      <a:pt x="571" y="502"/>
                    </a:lnTo>
                    <a:lnTo>
                      <a:pt x="571" y="501"/>
                    </a:lnTo>
                    <a:lnTo>
                      <a:pt x="572" y="501"/>
                    </a:lnTo>
                    <a:lnTo>
                      <a:pt x="572" y="500"/>
                    </a:lnTo>
                    <a:lnTo>
                      <a:pt x="572" y="499"/>
                    </a:lnTo>
                    <a:lnTo>
                      <a:pt x="571" y="499"/>
                    </a:lnTo>
                    <a:lnTo>
                      <a:pt x="571" y="498"/>
                    </a:lnTo>
                    <a:lnTo>
                      <a:pt x="570" y="497"/>
                    </a:lnTo>
                    <a:lnTo>
                      <a:pt x="571" y="497"/>
                    </a:lnTo>
                    <a:lnTo>
                      <a:pt x="571" y="497"/>
                    </a:lnTo>
                    <a:lnTo>
                      <a:pt x="571" y="496"/>
                    </a:lnTo>
                    <a:lnTo>
                      <a:pt x="571" y="495"/>
                    </a:lnTo>
                    <a:lnTo>
                      <a:pt x="570" y="495"/>
                    </a:lnTo>
                    <a:lnTo>
                      <a:pt x="570" y="494"/>
                    </a:lnTo>
                    <a:lnTo>
                      <a:pt x="570" y="493"/>
                    </a:lnTo>
                    <a:lnTo>
                      <a:pt x="570" y="492"/>
                    </a:lnTo>
                    <a:lnTo>
                      <a:pt x="569" y="492"/>
                    </a:lnTo>
                    <a:lnTo>
                      <a:pt x="569" y="491"/>
                    </a:lnTo>
                    <a:lnTo>
                      <a:pt x="569" y="490"/>
                    </a:lnTo>
                    <a:lnTo>
                      <a:pt x="570" y="490"/>
                    </a:lnTo>
                    <a:lnTo>
                      <a:pt x="569" y="489"/>
                    </a:lnTo>
                    <a:lnTo>
                      <a:pt x="570" y="489"/>
                    </a:lnTo>
                    <a:lnTo>
                      <a:pt x="570" y="489"/>
                    </a:lnTo>
                    <a:lnTo>
                      <a:pt x="570" y="487"/>
                    </a:lnTo>
                    <a:lnTo>
                      <a:pt x="571" y="487"/>
                    </a:lnTo>
                    <a:lnTo>
                      <a:pt x="572" y="487"/>
                    </a:lnTo>
                    <a:lnTo>
                      <a:pt x="572" y="486"/>
                    </a:lnTo>
                    <a:lnTo>
                      <a:pt x="572" y="485"/>
                    </a:lnTo>
                    <a:lnTo>
                      <a:pt x="572" y="484"/>
                    </a:lnTo>
                    <a:lnTo>
                      <a:pt x="573" y="483"/>
                    </a:lnTo>
                    <a:lnTo>
                      <a:pt x="573" y="482"/>
                    </a:lnTo>
                    <a:lnTo>
                      <a:pt x="572" y="482"/>
                    </a:lnTo>
                    <a:lnTo>
                      <a:pt x="572" y="481"/>
                    </a:lnTo>
                    <a:lnTo>
                      <a:pt x="572" y="480"/>
                    </a:lnTo>
                    <a:lnTo>
                      <a:pt x="572" y="479"/>
                    </a:lnTo>
                    <a:lnTo>
                      <a:pt x="573" y="479"/>
                    </a:lnTo>
                    <a:lnTo>
                      <a:pt x="573" y="478"/>
                    </a:lnTo>
                    <a:lnTo>
                      <a:pt x="574" y="478"/>
                    </a:lnTo>
                    <a:lnTo>
                      <a:pt x="575" y="478"/>
                    </a:lnTo>
                    <a:lnTo>
                      <a:pt x="575" y="477"/>
                    </a:lnTo>
                    <a:lnTo>
                      <a:pt x="576" y="476"/>
                    </a:lnTo>
                    <a:lnTo>
                      <a:pt x="576" y="476"/>
                    </a:lnTo>
                    <a:lnTo>
                      <a:pt x="576" y="475"/>
                    </a:lnTo>
                    <a:lnTo>
                      <a:pt x="576" y="475"/>
                    </a:lnTo>
                    <a:lnTo>
                      <a:pt x="577" y="475"/>
                    </a:lnTo>
                    <a:lnTo>
                      <a:pt x="577" y="474"/>
                    </a:lnTo>
                    <a:lnTo>
                      <a:pt x="578" y="473"/>
                    </a:lnTo>
                    <a:lnTo>
                      <a:pt x="578" y="472"/>
                    </a:lnTo>
                    <a:lnTo>
                      <a:pt x="578" y="471"/>
                    </a:lnTo>
                    <a:lnTo>
                      <a:pt x="578" y="470"/>
                    </a:lnTo>
                    <a:lnTo>
                      <a:pt x="579" y="470"/>
                    </a:lnTo>
                    <a:lnTo>
                      <a:pt x="579" y="469"/>
                    </a:lnTo>
                    <a:lnTo>
                      <a:pt x="580" y="469"/>
                    </a:lnTo>
                    <a:lnTo>
                      <a:pt x="581" y="468"/>
                    </a:lnTo>
                    <a:lnTo>
                      <a:pt x="581" y="468"/>
                    </a:lnTo>
                    <a:lnTo>
                      <a:pt x="582" y="467"/>
                    </a:lnTo>
                    <a:lnTo>
                      <a:pt x="582" y="466"/>
                    </a:lnTo>
                    <a:lnTo>
                      <a:pt x="582" y="465"/>
                    </a:lnTo>
                    <a:lnTo>
                      <a:pt x="582" y="464"/>
                    </a:lnTo>
                    <a:lnTo>
                      <a:pt x="582" y="463"/>
                    </a:lnTo>
                    <a:lnTo>
                      <a:pt x="582" y="463"/>
                    </a:lnTo>
                    <a:lnTo>
                      <a:pt x="582" y="462"/>
                    </a:lnTo>
                    <a:lnTo>
                      <a:pt x="583" y="462"/>
                    </a:lnTo>
                    <a:lnTo>
                      <a:pt x="583" y="461"/>
                    </a:lnTo>
                    <a:lnTo>
                      <a:pt x="582" y="461"/>
                    </a:lnTo>
                    <a:lnTo>
                      <a:pt x="583" y="460"/>
                    </a:lnTo>
                    <a:lnTo>
                      <a:pt x="583" y="459"/>
                    </a:lnTo>
                    <a:lnTo>
                      <a:pt x="583" y="458"/>
                    </a:lnTo>
                    <a:lnTo>
                      <a:pt x="583" y="457"/>
                    </a:lnTo>
                    <a:lnTo>
                      <a:pt x="584" y="457"/>
                    </a:lnTo>
                    <a:lnTo>
                      <a:pt x="584" y="456"/>
                    </a:lnTo>
                    <a:lnTo>
                      <a:pt x="585" y="456"/>
                    </a:lnTo>
                    <a:lnTo>
                      <a:pt x="585" y="455"/>
                    </a:lnTo>
                    <a:lnTo>
                      <a:pt x="585" y="454"/>
                    </a:lnTo>
                    <a:lnTo>
                      <a:pt x="585" y="454"/>
                    </a:lnTo>
                    <a:lnTo>
                      <a:pt x="585" y="453"/>
                    </a:lnTo>
                    <a:lnTo>
                      <a:pt x="585" y="452"/>
                    </a:lnTo>
                    <a:lnTo>
                      <a:pt x="586" y="452"/>
                    </a:lnTo>
                    <a:lnTo>
                      <a:pt x="586" y="453"/>
                    </a:lnTo>
                    <a:lnTo>
                      <a:pt x="586" y="454"/>
                    </a:lnTo>
                    <a:lnTo>
                      <a:pt x="586" y="455"/>
                    </a:lnTo>
                    <a:lnTo>
                      <a:pt x="586" y="456"/>
                    </a:lnTo>
                    <a:lnTo>
                      <a:pt x="586" y="457"/>
                    </a:lnTo>
                    <a:lnTo>
                      <a:pt x="585" y="458"/>
                    </a:lnTo>
                    <a:lnTo>
                      <a:pt x="586" y="458"/>
                    </a:lnTo>
                    <a:lnTo>
                      <a:pt x="586" y="459"/>
                    </a:lnTo>
                    <a:lnTo>
                      <a:pt x="586" y="460"/>
                    </a:lnTo>
                    <a:lnTo>
                      <a:pt x="586" y="461"/>
                    </a:lnTo>
                    <a:lnTo>
                      <a:pt x="585" y="462"/>
                    </a:lnTo>
                    <a:lnTo>
                      <a:pt x="585" y="463"/>
                    </a:lnTo>
                    <a:lnTo>
                      <a:pt x="585" y="463"/>
                    </a:lnTo>
                    <a:lnTo>
                      <a:pt x="585" y="464"/>
                    </a:lnTo>
                    <a:lnTo>
                      <a:pt x="585" y="465"/>
                    </a:lnTo>
                    <a:lnTo>
                      <a:pt x="585" y="466"/>
                    </a:lnTo>
                    <a:lnTo>
                      <a:pt x="586" y="466"/>
                    </a:lnTo>
                    <a:lnTo>
                      <a:pt x="586" y="465"/>
                    </a:lnTo>
                    <a:lnTo>
                      <a:pt x="586" y="464"/>
                    </a:lnTo>
                    <a:lnTo>
                      <a:pt x="586" y="463"/>
                    </a:lnTo>
                    <a:lnTo>
                      <a:pt x="587" y="463"/>
                    </a:lnTo>
                    <a:lnTo>
                      <a:pt x="587" y="462"/>
                    </a:lnTo>
                    <a:lnTo>
                      <a:pt x="587" y="461"/>
                    </a:lnTo>
                    <a:lnTo>
                      <a:pt x="587" y="460"/>
                    </a:lnTo>
                    <a:lnTo>
                      <a:pt x="587" y="459"/>
                    </a:lnTo>
                    <a:lnTo>
                      <a:pt x="587" y="458"/>
                    </a:lnTo>
                    <a:lnTo>
                      <a:pt x="587" y="457"/>
                    </a:lnTo>
                    <a:lnTo>
                      <a:pt x="587" y="454"/>
                    </a:lnTo>
                    <a:lnTo>
                      <a:pt x="587" y="453"/>
                    </a:lnTo>
                    <a:lnTo>
                      <a:pt x="587" y="452"/>
                    </a:lnTo>
                    <a:lnTo>
                      <a:pt x="587" y="452"/>
                    </a:lnTo>
                    <a:lnTo>
                      <a:pt x="587" y="451"/>
                    </a:lnTo>
                    <a:lnTo>
                      <a:pt x="587" y="450"/>
                    </a:lnTo>
                    <a:lnTo>
                      <a:pt x="587" y="450"/>
                    </a:lnTo>
                    <a:lnTo>
                      <a:pt x="587" y="449"/>
                    </a:lnTo>
                    <a:lnTo>
                      <a:pt x="587" y="447"/>
                    </a:lnTo>
                    <a:lnTo>
                      <a:pt x="587" y="446"/>
                    </a:lnTo>
                    <a:lnTo>
                      <a:pt x="587" y="444"/>
                    </a:lnTo>
                    <a:lnTo>
                      <a:pt x="587" y="443"/>
                    </a:lnTo>
                    <a:lnTo>
                      <a:pt x="587" y="442"/>
                    </a:lnTo>
                    <a:lnTo>
                      <a:pt x="587" y="441"/>
                    </a:lnTo>
                    <a:lnTo>
                      <a:pt x="588" y="441"/>
                    </a:lnTo>
                    <a:lnTo>
                      <a:pt x="588" y="439"/>
                    </a:lnTo>
                    <a:lnTo>
                      <a:pt x="588" y="438"/>
                    </a:lnTo>
                    <a:lnTo>
                      <a:pt x="588" y="437"/>
                    </a:lnTo>
                    <a:lnTo>
                      <a:pt x="587" y="438"/>
                    </a:lnTo>
                    <a:lnTo>
                      <a:pt x="587" y="437"/>
                    </a:lnTo>
                    <a:lnTo>
                      <a:pt x="588" y="437"/>
                    </a:lnTo>
                    <a:lnTo>
                      <a:pt x="588" y="435"/>
                    </a:lnTo>
                    <a:lnTo>
                      <a:pt x="588" y="434"/>
                    </a:lnTo>
                    <a:lnTo>
                      <a:pt x="588" y="433"/>
                    </a:lnTo>
                    <a:lnTo>
                      <a:pt x="589" y="432"/>
                    </a:lnTo>
                    <a:lnTo>
                      <a:pt x="589" y="431"/>
                    </a:lnTo>
                    <a:lnTo>
                      <a:pt x="589" y="430"/>
                    </a:lnTo>
                    <a:lnTo>
                      <a:pt x="589" y="430"/>
                    </a:lnTo>
                    <a:lnTo>
                      <a:pt x="589" y="429"/>
                    </a:lnTo>
                    <a:lnTo>
                      <a:pt x="589" y="428"/>
                    </a:lnTo>
                    <a:lnTo>
                      <a:pt x="589" y="427"/>
                    </a:lnTo>
                    <a:lnTo>
                      <a:pt x="590" y="426"/>
                    </a:lnTo>
                    <a:lnTo>
                      <a:pt x="590" y="425"/>
                    </a:lnTo>
                    <a:lnTo>
                      <a:pt x="590" y="424"/>
                    </a:lnTo>
                    <a:lnTo>
                      <a:pt x="590" y="423"/>
                    </a:lnTo>
                    <a:lnTo>
                      <a:pt x="590" y="423"/>
                    </a:lnTo>
                    <a:lnTo>
                      <a:pt x="590" y="422"/>
                    </a:lnTo>
                    <a:lnTo>
                      <a:pt x="591" y="421"/>
                    </a:lnTo>
                    <a:lnTo>
                      <a:pt x="590" y="421"/>
                    </a:lnTo>
                    <a:lnTo>
                      <a:pt x="590" y="420"/>
                    </a:lnTo>
                    <a:lnTo>
                      <a:pt x="591" y="420"/>
                    </a:lnTo>
                    <a:lnTo>
                      <a:pt x="591" y="419"/>
                    </a:lnTo>
                    <a:lnTo>
                      <a:pt x="591" y="418"/>
                    </a:lnTo>
                    <a:lnTo>
                      <a:pt x="591" y="417"/>
                    </a:lnTo>
                    <a:lnTo>
                      <a:pt x="591" y="416"/>
                    </a:lnTo>
                    <a:lnTo>
                      <a:pt x="591" y="415"/>
                    </a:lnTo>
                    <a:lnTo>
                      <a:pt x="591" y="414"/>
                    </a:lnTo>
                    <a:lnTo>
                      <a:pt x="591" y="413"/>
                    </a:lnTo>
                    <a:lnTo>
                      <a:pt x="591" y="412"/>
                    </a:lnTo>
                    <a:lnTo>
                      <a:pt x="591" y="411"/>
                    </a:lnTo>
                    <a:lnTo>
                      <a:pt x="592" y="410"/>
                    </a:lnTo>
                    <a:lnTo>
                      <a:pt x="592" y="410"/>
                    </a:lnTo>
                    <a:lnTo>
                      <a:pt x="592" y="409"/>
                    </a:lnTo>
                    <a:lnTo>
                      <a:pt x="592" y="408"/>
                    </a:lnTo>
                    <a:lnTo>
                      <a:pt x="592" y="408"/>
                    </a:lnTo>
                    <a:lnTo>
                      <a:pt x="592" y="407"/>
                    </a:lnTo>
                    <a:lnTo>
                      <a:pt x="592" y="406"/>
                    </a:lnTo>
                    <a:lnTo>
                      <a:pt x="592" y="405"/>
                    </a:lnTo>
                    <a:lnTo>
                      <a:pt x="592" y="404"/>
                    </a:lnTo>
                    <a:lnTo>
                      <a:pt x="593" y="404"/>
                    </a:lnTo>
                    <a:lnTo>
                      <a:pt x="593" y="402"/>
                    </a:lnTo>
                    <a:lnTo>
                      <a:pt x="593" y="401"/>
                    </a:lnTo>
                    <a:lnTo>
                      <a:pt x="593" y="400"/>
                    </a:lnTo>
                    <a:lnTo>
                      <a:pt x="592" y="399"/>
                    </a:lnTo>
                    <a:lnTo>
                      <a:pt x="593" y="399"/>
                    </a:lnTo>
                    <a:lnTo>
                      <a:pt x="593" y="398"/>
                    </a:lnTo>
                    <a:lnTo>
                      <a:pt x="593" y="397"/>
                    </a:lnTo>
                    <a:lnTo>
                      <a:pt x="593" y="397"/>
                    </a:lnTo>
                    <a:lnTo>
                      <a:pt x="593" y="395"/>
                    </a:lnTo>
                    <a:lnTo>
                      <a:pt x="593" y="394"/>
                    </a:lnTo>
                    <a:lnTo>
                      <a:pt x="593" y="393"/>
                    </a:lnTo>
                    <a:lnTo>
                      <a:pt x="593" y="392"/>
                    </a:lnTo>
                    <a:lnTo>
                      <a:pt x="593" y="391"/>
                    </a:lnTo>
                    <a:lnTo>
                      <a:pt x="593" y="390"/>
                    </a:lnTo>
                    <a:lnTo>
                      <a:pt x="593" y="389"/>
                    </a:lnTo>
                    <a:lnTo>
                      <a:pt x="593" y="388"/>
                    </a:lnTo>
                    <a:lnTo>
                      <a:pt x="593" y="387"/>
                    </a:lnTo>
                    <a:lnTo>
                      <a:pt x="593" y="386"/>
                    </a:lnTo>
                    <a:lnTo>
                      <a:pt x="593" y="385"/>
                    </a:lnTo>
                    <a:lnTo>
                      <a:pt x="593" y="385"/>
                    </a:lnTo>
                    <a:lnTo>
                      <a:pt x="593" y="384"/>
                    </a:lnTo>
                    <a:lnTo>
                      <a:pt x="593" y="384"/>
                    </a:lnTo>
                    <a:lnTo>
                      <a:pt x="593" y="383"/>
                    </a:lnTo>
                    <a:lnTo>
                      <a:pt x="593" y="382"/>
                    </a:lnTo>
                    <a:lnTo>
                      <a:pt x="593" y="381"/>
                    </a:lnTo>
                    <a:lnTo>
                      <a:pt x="593" y="380"/>
                    </a:lnTo>
                    <a:lnTo>
                      <a:pt x="593" y="379"/>
                    </a:lnTo>
                    <a:lnTo>
                      <a:pt x="592" y="379"/>
                    </a:lnTo>
                    <a:lnTo>
                      <a:pt x="593" y="378"/>
                    </a:lnTo>
                    <a:lnTo>
                      <a:pt x="593" y="377"/>
                    </a:lnTo>
                    <a:lnTo>
                      <a:pt x="593" y="376"/>
                    </a:lnTo>
                    <a:lnTo>
                      <a:pt x="592" y="376"/>
                    </a:lnTo>
                    <a:lnTo>
                      <a:pt x="593" y="375"/>
                    </a:lnTo>
                    <a:lnTo>
                      <a:pt x="592" y="375"/>
                    </a:lnTo>
                    <a:lnTo>
                      <a:pt x="592" y="374"/>
                    </a:lnTo>
                    <a:lnTo>
                      <a:pt x="592" y="373"/>
                    </a:lnTo>
                    <a:lnTo>
                      <a:pt x="592" y="372"/>
                    </a:lnTo>
                    <a:lnTo>
                      <a:pt x="593" y="372"/>
                    </a:lnTo>
                    <a:lnTo>
                      <a:pt x="593" y="371"/>
                    </a:lnTo>
                    <a:lnTo>
                      <a:pt x="593" y="370"/>
                    </a:lnTo>
                    <a:lnTo>
                      <a:pt x="593" y="370"/>
                    </a:lnTo>
                    <a:lnTo>
                      <a:pt x="593" y="369"/>
                    </a:lnTo>
                    <a:lnTo>
                      <a:pt x="592" y="368"/>
                    </a:lnTo>
                    <a:lnTo>
                      <a:pt x="592" y="367"/>
                    </a:lnTo>
                    <a:lnTo>
                      <a:pt x="592" y="366"/>
                    </a:lnTo>
                    <a:lnTo>
                      <a:pt x="592" y="365"/>
                    </a:lnTo>
                    <a:lnTo>
                      <a:pt x="591" y="364"/>
                    </a:lnTo>
                    <a:lnTo>
                      <a:pt x="591" y="363"/>
                    </a:lnTo>
                    <a:lnTo>
                      <a:pt x="591" y="363"/>
                    </a:lnTo>
                    <a:lnTo>
                      <a:pt x="590" y="362"/>
                    </a:lnTo>
                    <a:lnTo>
                      <a:pt x="590" y="361"/>
                    </a:lnTo>
                    <a:lnTo>
                      <a:pt x="590" y="360"/>
                    </a:lnTo>
                    <a:lnTo>
                      <a:pt x="590" y="359"/>
                    </a:lnTo>
                    <a:lnTo>
                      <a:pt x="589" y="359"/>
                    </a:lnTo>
                    <a:lnTo>
                      <a:pt x="589" y="358"/>
                    </a:lnTo>
                    <a:lnTo>
                      <a:pt x="589" y="357"/>
                    </a:lnTo>
                    <a:lnTo>
                      <a:pt x="589" y="357"/>
                    </a:lnTo>
                    <a:lnTo>
                      <a:pt x="589" y="356"/>
                    </a:lnTo>
                    <a:lnTo>
                      <a:pt x="588" y="356"/>
                    </a:lnTo>
                    <a:lnTo>
                      <a:pt x="588" y="355"/>
                    </a:lnTo>
                    <a:lnTo>
                      <a:pt x="588" y="354"/>
                    </a:lnTo>
                    <a:lnTo>
                      <a:pt x="587" y="354"/>
                    </a:lnTo>
                    <a:lnTo>
                      <a:pt x="587" y="353"/>
                    </a:lnTo>
                    <a:lnTo>
                      <a:pt x="587" y="352"/>
                    </a:lnTo>
                    <a:lnTo>
                      <a:pt x="586" y="351"/>
                    </a:lnTo>
                    <a:lnTo>
                      <a:pt x="586" y="350"/>
                    </a:lnTo>
                    <a:lnTo>
                      <a:pt x="585" y="349"/>
                    </a:lnTo>
                    <a:lnTo>
                      <a:pt x="585" y="348"/>
                    </a:lnTo>
                    <a:lnTo>
                      <a:pt x="585" y="347"/>
                    </a:lnTo>
                    <a:lnTo>
                      <a:pt x="585" y="346"/>
                    </a:lnTo>
                    <a:lnTo>
                      <a:pt x="585" y="346"/>
                    </a:lnTo>
                    <a:lnTo>
                      <a:pt x="585" y="345"/>
                    </a:lnTo>
                    <a:lnTo>
                      <a:pt x="584" y="345"/>
                    </a:lnTo>
                    <a:lnTo>
                      <a:pt x="583" y="345"/>
                    </a:lnTo>
                    <a:lnTo>
                      <a:pt x="583" y="344"/>
                    </a:lnTo>
                    <a:lnTo>
                      <a:pt x="582" y="344"/>
                    </a:lnTo>
                    <a:lnTo>
                      <a:pt x="582" y="344"/>
                    </a:lnTo>
                    <a:lnTo>
                      <a:pt x="581" y="344"/>
                    </a:lnTo>
                    <a:lnTo>
                      <a:pt x="581" y="344"/>
                    </a:lnTo>
                    <a:lnTo>
                      <a:pt x="582" y="344"/>
                    </a:lnTo>
                    <a:lnTo>
                      <a:pt x="582" y="343"/>
                    </a:lnTo>
                    <a:lnTo>
                      <a:pt x="581" y="342"/>
                    </a:lnTo>
                    <a:lnTo>
                      <a:pt x="581" y="343"/>
                    </a:lnTo>
                    <a:lnTo>
                      <a:pt x="581" y="343"/>
                    </a:lnTo>
                    <a:lnTo>
                      <a:pt x="581" y="342"/>
                    </a:lnTo>
                    <a:lnTo>
                      <a:pt x="581" y="341"/>
                    </a:lnTo>
                    <a:lnTo>
                      <a:pt x="580" y="341"/>
                    </a:lnTo>
                    <a:lnTo>
                      <a:pt x="579" y="341"/>
                    </a:lnTo>
                    <a:lnTo>
                      <a:pt x="579" y="341"/>
                    </a:lnTo>
                    <a:lnTo>
                      <a:pt x="578" y="341"/>
                    </a:lnTo>
                    <a:lnTo>
                      <a:pt x="577" y="341"/>
                    </a:lnTo>
                    <a:lnTo>
                      <a:pt x="576" y="341"/>
                    </a:lnTo>
                    <a:lnTo>
                      <a:pt x="576" y="341"/>
                    </a:lnTo>
                    <a:lnTo>
                      <a:pt x="577" y="341"/>
                    </a:lnTo>
                    <a:lnTo>
                      <a:pt x="577" y="340"/>
                    </a:lnTo>
                    <a:lnTo>
                      <a:pt x="578" y="340"/>
                    </a:lnTo>
                    <a:lnTo>
                      <a:pt x="579" y="340"/>
                    </a:lnTo>
                    <a:lnTo>
                      <a:pt x="580" y="340"/>
                    </a:lnTo>
                    <a:lnTo>
                      <a:pt x="581" y="341"/>
                    </a:lnTo>
                    <a:lnTo>
                      <a:pt x="581" y="340"/>
                    </a:lnTo>
                    <a:lnTo>
                      <a:pt x="581" y="339"/>
                    </a:lnTo>
                    <a:lnTo>
                      <a:pt x="580" y="339"/>
                    </a:lnTo>
                    <a:lnTo>
                      <a:pt x="580" y="338"/>
                    </a:lnTo>
                    <a:lnTo>
                      <a:pt x="579" y="337"/>
                    </a:lnTo>
                    <a:lnTo>
                      <a:pt x="579" y="336"/>
                    </a:lnTo>
                    <a:lnTo>
                      <a:pt x="578" y="335"/>
                    </a:lnTo>
                    <a:lnTo>
                      <a:pt x="578" y="334"/>
                    </a:lnTo>
                    <a:lnTo>
                      <a:pt x="577" y="333"/>
                    </a:lnTo>
                    <a:lnTo>
                      <a:pt x="577" y="332"/>
                    </a:lnTo>
                    <a:lnTo>
                      <a:pt x="577" y="331"/>
                    </a:lnTo>
                    <a:lnTo>
                      <a:pt x="576" y="331"/>
                    </a:lnTo>
                    <a:lnTo>
                      <a:pt x="576" y="331"/>
                    </a:lnTo>
                    <a:lnTo>
                      <a:pt x="576" y="330"/>
                    </a:lnTo>
                    <a:lnTo>
                      <a:pt x="575" y="329"/>
                    </a:lnTo>
                    <a:lnTo>
                      <a:pt x="575" y="328"/>
                    </a:lnTo>
                    <a:lnTo>
                      <a:pt x="574" y="327"/>
                    </a:lnTo>
                    <a:lnTo>
                      <a:pt x="574" y="326"/>
                    </a:lnTo>
                    <a:lnTo>
                      <a:pt x="574" y="325"/>
                    </a:lnTo>
                    <a:lnTo>
                      <a:pt x="573" y="325"/>
                    </a:lnTo>
                    <a:lnTo>
                      <a:pt x="573" y="324"/>
                    </a:lnTo>
                    <a:lnTo>
                      <a:pt x="572" y="322"/>
                    </a:lnTo>
                    <a:lnTo>
                      <a:pt x="572" y="321"/>
                    </a:lnTo>
                    <a:lnTo>
                      <a:pt x="572" y="320"/>
                    </a:lnTo>
                    <a:lnTo>
                      <a:pt x="571" y="319"/>
                    </a:lnTo>
                    <a:lnTo>
                      <a:pt x="571" y="318"/>
                    </a:lnTo>
                    <a:lnTo>
                      <a:pt x="571" y="318"/>
                    </a:lnTo>
                    <a:lnTo>
                      <a:pt x="571" y="317"/>
                    </a:lnTo>
                    <a:lnTo>
                      <a:pt x="570" y="317"/>
                    </a:lnTo>
                    <a:lnTo>
                      <a:pt x="570" y="317"/>
                    </a:lnTo>
                    <a:lnTo>
                      <a:pt x="570" y="316"/>
                    </a:lnTo>
                    <a:lnTo>
                      <a:pt x="569" y="315"/>
                    </a:lnTo>
                    <a:lnTo>
                      <a:pt x="569" y="314"/>
                    </a:lnTo>
                    <a:lnTo>
                      <a:pt x="569" y="313"/>
                    </a:lnTo>
                    <a:lnTo>
                      <a:pt x="569" y="312"/>
                    </a:lnTo>
                    <a:lnTo>
                      <a:pt x="568" y="311"/>
                    </a:lnTo>
                    <a:lnTo>
                      <a:pt x="568" y="310"/>
                    </a:lnTo>
                    <a:lnTo>
                      <a:pt x="568" y="309"/>
                    </a:lnTo>
                    <a:lnTo>
                      <a:pt x="568" y="308"/>
                    </a:lnTo>
                    <a:lnTo>
                      <a:pt x="568" y="307"/>
                    </a:lnTo>
                    <a:lnTo>
                      <a:pt x="568" y="306"/>
                    </a:lnTo>
                    <a:lnTo>
                      <a:pt x="568" y="305"/>
                    </a:lnTo>
                    <a:lnTo>
                      <a:pt x="568" y="304"/>
                    </a:lnTo>
                    <a:lnTo>
                      <a:pt x="567" y="304"/>
                    </a:lnTo>
                    <a:lnTo>
                      <a:pt x="567" y="303"/>
                    </a:lnTo>
                    <a:lnTo>
                      <a:pt x="567" y="302"/>
                    </a:lnTo>
                    <a:lnTo>
                      <a:pt x="567" y="301"/>
                    </a:lnTo>
                    <a:lnTo>
                      <a:pt x="567" y="300"/>
                    </a:lnTo>
                    <a:lnTo>
                      <a:pt x="566" y="299"/>
                    </a:lnTo>
                    <a:lnTo>
                      <a:pt x="566" y="298"/>
                    </a:lnTo>
                    <a:lnTo>
                      <a:pt x="566" y="297"/>
                    </a:lnTo>
                    <a:lnTo>
                      <a:pt x="565" y="297"/>
                    </a:lnTo>
                    <a:lnTo>
                      <a:pt x="565" y="296"/>
                    </a:lnTo>
                    <a:lnTo>
                      <a:pt x="565" y="295"/>
                    </a:lnTo>
                    <a:lnTo>
                      <a:pt x="564" y="295"/>
                    </a:lnTo>
                    <a:lnTo>
                      <a:pt x="564" y="295"/>
                    </a:lnTo>
                    <a:lnTo>
                      <a:pt x="563" y="294"/>
                    </a:lnTo>
                    <a:lnTo>
                      <a:pt x="563" y="293"/>
                    </a:lnTo>
                    <a:lnTo>
                      <a:pt x="563" y="292"/>
                    </a:lnTo>
                    <a:lnTo>
                      <a:pt x="563" y="291"/>
                    </a:lnTo>
                    <a:lnTo>
                      <a:pt x="563" y="291"/>
                    </a:lnTo>
                    <a:lnTo>
                      <a:pt x="562" y="291"/>
                    </a:lnTo>
                    <a:lnTo>
                      <a:pt x="562" y="290"/>
                    </a:lnTo>
                    <a:lnTo>
                      <a:pt x="562" y="289"/>
                    </a:lnTo>
                    <a:lnTo>
                      <a:pt x="561" y="289"/>
                    </a:lnTo>
                    <a:lnTo>
                      <a:pt x="561" y="288"/>
                    </a:lnTo>
                    <a:lnTo>
                      <a:pt x="560" y="287"/>
                    </a:lnTo>
                    <a:lnTo>
                      <a:pt x="560" y="286"/>
                    </a:lnTo>
                    <a:lnTo>
                      <a:pt x="559" y="285"/>
                    </a:lnTo>
                    <a:lnTo>
                      <a:pt x="559" y="284"/>
                    </a:lnTo>
                    <a:lnTo>
                      <a:pt x="558" y="283"/>
                    </a:lnTo>
                    <a:lnTo>
                      <a:pt x="558" y="282"/>
                    </a:lnTo>
                    <a:lnTo>
                      <a:pt x="558" y="281"/>
                    </a:lnTo>
                    <a:lnTo>
                      <a:pt x="557" y="281"/>
                    </a:lnTo>
                    <a:lnTo>
                      <a:pt x="557" y="280"/>
                    </a:lnTo>
                    <a:lnTo>
                      <a:pt x="556" y="279"/>
                    </a:lnTo>
                    <a:lnTo>
                      <a:pt x="556" y="278"/>
                    </a:lnTo>
                    <a:lnTo>
                      <a:pt x="556" y="278"/>
                    </a:lnTo>
                    <a:lnTo>
                      <a:pt x="555" y="277"/>
                    </a:lnTo>
                    <a:lnTo>
                      <a:pt x="555" y="276"/>
                    </a:lnTo>
                    <a:lnTo>
                      <a:pt x="555" y="275"/>
                    </a:lnTo>
                    <a:lnTo>
                      <a:pt x="555" y="275"/>
                    </a:lnTo>
                    <a:lnTo>
                      <a:pt x="555" y="274"/>
                    </a:lnTo>
                    <a:lnTo>
                      <a:pt x="555" y="273"/>
                    </a:lnTo>
                    <a:lnTo>
                      <a:pt x="555" y="273"/>
                    </a:lnTo>
                    <a:lnTo>
                      <a:pt x="554" y="273"/>
                    </a:lnTo>
                    <a:lnTo>
                      <a:pt x="554" y="272"/>
                    </a:lnTo>
                    <a:lnTo>
                      <a:pt x="553" y="272"/>
                    </a:lnTo>
                    <a:lnTo>
                      <a:pt x="553" y="271"/>
                    </a:lnTo>
                    <a:lnTo>
                      <a:pt x="553" y="270"/>
                    </a:lnTo>
                    <a:lnTo>
                      <a:pt x="553" y="269"/>
                    </a:lnTo>
                    <a:lnTo>
                      <a:pt x="552" y="268"/>
                    </a:lnTo>
                    <a:lnTo>
                      <a:pt x="552" y="267"/>
                    </a:lnTo>
                    <a:lnTo>
                      <a:pt x="551" y="267"/>
                    </a:lnTo>
                    <a:lnTo>
                      <a:pt x="551" y="266"/>
                    </a:lnTo>
                    <a:lnTo>
                      <a:pt x="551" y="265"/>
                    </a:lnTo>
                    <a:lnTo>
                      <a:pt x="550" y="265"/>
                    </a:lnTo>
                    <a:lnTo>
                      <a:pt x="550" y="265"/>
                    </a:lnTo>
                    <a:lnTo>
                      <a:pt x="550" y="264"/>
                    </a:lnTo>
                    <a:lnTo>
                      <a:pt x="549" y="263"/>
                    </a:lnTo>
                    <a:lnTo>
                      <a:pt x="549" y="262"/>
                    </a:lnTo>
                    <a:lnTo>
                      <a:pt x="548" y="261"/>
                    </a:lnTo>
                    <a:lnTo>
                      <a:pt x="548" y="260"/>
                    </a:lnTo>
                    <a:lnTo>
                      <a:pt x="548" y="259"/>
                    </a:lnTo>
                    <a:lnTo>
                      <a:pt x="547" y="258"/>
                    </a:lnTo>
                    <a:lnTo>
                      <a:pt x="547" y="257"/>
                    </a:lnTo>
                    <a:lnTo>
                      <a:pt x="546" y="256"/>
                    </a:lnTo>
                    <a:lnTo>
                      <a:pt x="546" y="255"/>
                    </a:lnTo>
                    <a:lnTo>
                      <a:pt x="546" y="254"/>
                    </a:lnTo>
                    <a:lnTo>
                      <a:pt x="545" y="254"/>
                    </a:lnTo>
                    <a:lnTo>
                      <a:pt x="545" y="253"/>
                    </a:lnTo>
                    <a:lnTo>
                      <a:pt x="545" y="252"/>
                    </a:lnTo>
                    <a:lnTo>
                      <a:pt x="545" y="251"/>
                    </a:lnTo>
                    <a:lnTo>
                      <a:pt x="544" y="251"/>
                    </a:lnTo>
                    <a:lnTo>
                      <a:pt x="544" y="251"/>
                    </a:lnTo>
                    <a:lnTo>
                      <a:pt x="544" y="251"/>
                    </a:lnTo>
                    <a:lnTo>
                      <a:pt x="543" y="251"/>
                    </a:lnTo>
                    <a:lnTo>
                      <a:pt x="543" y="250"/>
                    </a:lnTo>
                    <a:lnTo>
                      <a:pt x="543" y="249"/>
                    </a:lnTo>
                    <a:lnTo>
                      <a:pt x="543" y="248"/>
                    </a:lnTo>
                    <a:lnTo>
                      <a:pt x="542" y="248"/>
                    </a:lnTo>
                    <a:lnTo>
                      <a:pt x="542" y="247"/>
                    </a:lnTo>
                    <a:lnTo>
                      <a:pt x="542" y="246"/>
                    </a:lnTo>
                    <a:lnTo>
                      <a:pt x="542" y="245"/>
                    </a:lnTo>
                    <a:lnTo>
                      <a:pt x="541" y="245"/>
                    </a:lnTo>
                    <a:lnTo>
                      <a:pt x="541" y="244"/>
                    </a:lnTo>
                    <a:lnTo>
                      <a:pt x="541" y="243"/>
                    </a:lnTo>
                    <a:lnTo>
                      <a:pt x="541" y="243"/>
                    </a:lnTo>
                    <a:lnTo>
                      <a:pt x="541" y="242"/>
                    </a:lnTo>
                    <a:lnTo>
                      <a:pt x="541" y="241"/>
                    </a:lnTo>
                    <a:lnTo>
                      <a:pt x="541" y="240"/>
                    </a:lnTo>
                    <a:lnTo>
                      <a:pt x="541" y="240"/>
                    </a:lnTo>
                    <a:lnTo>
                      <a:pt x="541" y="239"/>
                    </a:lnTo>
                    <a:lnTo>
                      <a:pt x="541" y="238"/>
                    </a:lnTo>
                    <a:lnTo>
                      <a:pt x="540" y="238"/>
                    </a:lnTo>
                    <a:lnTo>
                      <a:pt x="540" y="238"/>
                    </a:lnTo>
                    <a:lnTo>
                      <a:pt x="540" y="237"/>
                    </a:lnTo>
                    <a:lnTo>
                      <a:pt x="540" y="236"/>
                    </a:lnTo>
                    <a:lnTo>
                      <a:pt x="539" y="236"/>
                    </a:lnTo>
                    <a:lnTo>
                      <a:pt x="539" y="235"/>
                    </a:lnTo>
                    <a:lnTo>
                      <a:pt x="540" y="235"/>
                    </a:lnTo>
                    <a:lnTo>
                      <a:pt x="539" y="234"/>
                    </a:lnTo>
                    <a:lnTo>
                      <a:pt x="539" y="233"/>
                    </a:lnTo>
                    <a:lnTo>
                      <a:pt x="538" y="233"/>
                    </a:lnTo>
                    <a:lnTo>
                      <a:pt x="538" y="232"/>
                    </a:lnTo>
                    <a:lnTo>
                      <a:pt x="538" y="231"/>
                    </a:lnTo>
                    <a:lnTo>
                      <a:pt x="538" y="230"/>
                    </a:lnTo>
                    <a:lnTo>
                      <a:pt x="537" y="229"/>
                    </a:lnTo>
                    <a:lnTo>
                      <a:pt x="537" y="228"/>
                    </a:lnTo>
                    <a:lnTo>
                      <a:pt x="537" y="228"/>
                    </a:lnTo>
                    <a:lnTo>
                      <a:pt x="537" y="227"/>
                    </a:lnTo>
                    <a:lnTo>
                      <a:pt x="537" y="226"/>
                    </a:lnTo>
                    <a:lnTo>
                      <a:pt x="536" y="226"/>
                    </a:lnTo>
                    <a:lnTo>
                      <a:pt x="536" y="225"/>
                    </a:lnTo>
                    <a:lnTo>
                      <a:pt x="536" y="225"/>
                    </a:lnTo>
                    <a:lnTo>
                      <a:pt x="536" y="224"/>
                    </a:lnTo>
                    <a:lnTo>
                      <a:pt x="536" y="223"/>
                    </a:lnTo>
                    <a:lnTo>
                      <a:pt x="535" y="223"/>
                    </a:lnTo>
                    <a:lnTo>
                      <a:pt x="535" y="222"/>
                    </a:lnTo>
                    <a:lnTo>
                      <a:pt x="534" y="221"/>
                    </a:lnTo>
                    <a:lnTo>
                      <a:pt x="534" y="220"/>
                    </a:lnTo>
                    <a:lnTo>
                      <a:pt x="534" y="219"/>
                    </a:lnTo>
                    <a:lnTo>
                      <a:pt x="534" y="218"/>
                    </a:lnTo>
                    <a:lnTo>
                      <a:pt x="534" y="217"/>
                    </a:lnTo>
                    <a:lnTo>
                      <a:pt x="534" y="216"/>
                    </a:lnTo>
                    <a:lnTo>
                      <a:pt x="534" y="215"/>
                    </a:lnTo>
                    <a:lnTo>
                      <a:pt x="533" y="215"/>
                    </a:lnTo>
                    <a:lnTo>
                      <a:pt x="533" y="214"/>
                    </a:lnTo>
                    <a:lnTo>
                      <a:pt x="532" y="213"/>
                    </a:lnTo>
                    <a:lnTo>
                      <a:pt x="532" y="212"/>
                    </a:lnTo>
                    <a:lnTo>
                      <a:pt x="533" y="212"/>
                    </a:lnTo>
                    <a:lnTo>
                      <a:pt x="534" y="212"/>
                    </a:lnTo>
                    <a:lnTo>
                      <a:pt x="535" y="212"/>
                    </a:lnTo>
                    <a:lnTo>
                      <a:pt x="535" y="213"/>
                    </a:lnTo>
                    <a:lnTo>
                      <a:pt x="535" y="214"/>
                    </a:lnTo>
                    <a:lnTo>
                      <a:pt x="534" y="214"/>
                    </a:lnTo>
                    <a:lnTo>
                      <a:pt x="534" y="215"/>
                    </a:lnTo>
                    <a:lnTo>
                      <a:pt x="535" y="215"/>
                    </a:lnTo>
                    <a:lnTo>
                      <a:pt x="536" y="215"/>
                    </a:lnTo>
                    <a:lnTo>
                      <a:pt x="536" y="216"/>
                    </a:lnTo>
                    <a:lnTo>
                      <a:pt x="537" y="216"/>
                    </a:lnTo>
                    <a:lnTo>
                      <a:pt x="538" y="217"/>
                    </a:lnTo>
                    <a:lnTo>
                      <a:pt x="539" y="217"/>
                    </a:lnTo>
                    <a:lnTo>
                      <a:pt x="540" y="216"/>
                    </a:lnTo>
                    <a:lnTo>
                      <a:pt x="540" y="217"/>
                    </a:lnTo>
                    <a:lnTo>
                      <a:pt x="541" y="217"/>
                    </a:lnTo>
                    <a:lnTo>
                      <a:pt x="541" y="218"/>
                    </a:lnTo>
                    <a:lnTo>
                      <a:pt x="541" y="219"/>
                    </a:lnTo>
                    <a:lnTo>
                      <a:pt x="541" y="220"/>
                    </a:lnTo>
                    <a:lnTo>
                      <a:pt x="541" y="221"/>
                    </a:lnTo>
                    <a:lnTo>
                      <a:pt x="541" y="222"/>
                    </a:lnTo>
                    <a:lnTo>
                      <a:pt x="540" y="223"/>
                    </a:lnTo>
                    <a:lnTo>
                      <a:pt x="540" y="224"/>
                    </a:lnTo>
                    <a:lnTo>
                      <a:pt x="539" y="224"/>
                    </a:lnTo>
                    <a:lnTo>
                      <a:pt x="538" y="224"/>
                    </a:lnTo>
                    <a:lnTo>
                      <a:pt x="538" y="225"/>
                    </a:lnTo>
                    <a:lnTo>
                      <a:pt x="540" y="225"/>
                    </a:lnTo>
                    <a:lnTo>
                      <a:pt x="540" y="225"/>
                    </a:lnTo>
                    <a:lnTo>
                      <a:pt x="540" y="226"/>
                    </a:lnTo>
                    <a:lnTo>
                      <a:pt x="540" y="227"/>
                    </a:lnTo>
                    <a:lnTo>
                      <a:pt x="540" y="228"/>
                    </a:lnTo>
                    <a:lnTo>
                      <a:pt x="541" y="228"/>
                    </a:lnTo>
                    <a:lnTo>
                      <a:pt x="541" y="228"/>
                    </a:lnTo>
                    <a:lnTo>
                      <a:pt x="541" y="229"/>
                    </a:lnTo>
                    <a:lnTo>
                      <a:pt x="541" y="230"/>
                    </a:lnTo>
                    <a:lnTo>
                      <a:pt x="541" y="232"/>
                    </a:lnTo>
                    <a:lnTo>
                      <a:pt x="541" y="233"/>
                    </a:lnTo>
                    <a:lnTo>
                      <a:pt x="541" y="234"/>
                    </a:lnTo>
                    <a:lnTo>
                      <a:pt x="540" y="234"/>
                    </a:lnTo>
                    <a:lnTo>
                      <a:pt x="540" y="235"/>
                    </a:lnTo>
                    <a:lnTo>
                      <a:pt x="541" y="235"/>
                    </a:lnTo>
                    <a:lnTo>
                      <a:pt x="541" y="236"/>
                    </a:lnTo>
                    <a:lnTo>
                      <a:pt x="541" y="237"/>
                    </a:lnTo>
                    <a:lnTo>
                      <a:pt x="541" y="237"/>
                    </a:lnTo>
                    <a:lnTo>
                      <a:pt x="541" y="238"/>
                    </a:lnTo>
                    <a:lnTo>
                      <a:pt x="541" y="238"/>
                    </a:lnTo>
                    <a:lnTo>
                      <a:pt x="541" y="239"/>
                    </a:lnTo>
                    <a:lnTo>
                      <a:pt x="541" y="240"/>
                    </a:lnTo>
                    <a:lnTo>
                      <a:pt x="541" y="240"/>
                    </a:lnTo>
                    <a:lnTo>
                      <a:pt x="541" y="241"/>
                    </a:lnTo>
                    <a:lnTo>
                      <a:pt x="542" y="241"/>
                    </a:lnTo>
                    <a:lnTo>
                      <a:pt x="542" y="242"/>
                    </a:lnTo>
                    <a:lnTo>
                      <a:pt x="542" y="243"/>
                    </a:lnTo>
                    <a:lnTo>
                      <a:pt x="542" y="244"/>
                    </a:lnTo>
                    <a:lnTo>
                      <a:pt x="542" y="245"/>
                    </a:lnTo>
                    <a:lnTo>
                      <a:pt x="543" y="245"/>
                    </a:lnTo>
                    <a:lnTo>
                      <a:pt x="543" y="244"/>
                    </a:lnTo>
                    <a:lnTo>
                      <a:pt x="543" y="243"/>
                    </a:lnTo>
                    <a:lnTo>
                      <a:pt x="543" y="242"/>
                    </a:lnTo>
                    <a:lnTo>
                      <a:pt x="543" y="241"/>
                    </a:lnTo>
                    <a:lnTo>
                      <a:pt x="543" y="240"/>
                    </a:lnTo>
                    <a:lnTo>
                      <a:pt x="542" y="240"/>
                    </a:lnTo>
                    <a:lnTo>
                      <a:pt x="542" y="239"/>
                    </a:lnTo>
                    <a:lnTo>
                      <a:pt x="542" y="238"/>
                    </a:lnTo>
                    <a:lnTo>
                      <a:pt x="543" y="238"/>
                    </a:lnTo>
                    <a:lnTo>
                      <a:pt x="543" y="239"/>
                    </a:lnTo>
                    <a:lnTo>
                      <a:pt x="544" y="239"/>
                    </a:lnTo>
                    <a:lnTo>
                      <a:pt x="544" y="238"/>
                    </a:lnTo>
                    <a:lnTo>
                      <a:pt x="544" y="238"/>
                    </a:lnTo>
                    <a:lnTo>
                      <a:pt x="544" y="237"/>
                    </a:lnTo>
                    <a:lnTo>
                      <a:pt x="544" y="236"/>
                    </a:lnTo>
                    <a:lnTo>
                      <a:pt x="544" y="235"/>
                    </a:lnTo>
                    <a:lnTo>
                      <a:pt x="545" y="235"/>
                    </a:lnTo>
                    <a:lnTo>
                      <a:pt x="545" y="234"/>
                    </a:lnTo>
                    <a:lnTo>
                      <a:pt x="544" y="234"/>
                    </a:lnTo>
                    <a:lnTo>
                      <a:pt x="544" y="233"/>
                    </a:lnTo>
                    <a:lnTo>
                      <a:pt x="544" y="232"/>
                    </a:lnTo>
                    <a:lnTo>
                      <a:pt x="545" y="232"/>
                    </a:lnTo>
                    <a:lnTo>
                      <a:pt x="545" y="231"/>
                    </a:lnTo>
                    <a:lnTo>
                      <a:pt x="545" y="230"/>
                    </a:lnTo>
                    <a:lnTo>
                      <a:pt x="545" y="229"/>
                    </a:lnTo>
                    <a:lnTo>
                      <a:pt x="546" y="228"/>
                    </a:lnTo>
                    <a:lnTo>
                      <a:pt x="545" y="228"/>
                    </a:lnTo>
                    <a:lnTo>
                      <a:pt x="546" y="228"/>
                    </a:lnTo>
                    <a:lnTo>
                      <a:pt x="546" y="227"/>
                    </a:lnTo>
                    <a:lnTo>
                      <a:pt x="546" y="226"/>
                    </a:lnTo>
                    <a:lnTo>
                      <a:pt x="547" y="226"/>
                    </a:lnTo>
                    <a:lnTo>
                      <a:pt x="547" y="225"/>
                    </a:lnTo>
                    <a:lnTo>
                      <a:pt x="548" y="225"/>
                    </a:lnTo>
                    <a:lnTo>
                      <a:pt x="548" y="225"/>
                    </a:lnTo>
                    <a:lnTo>
                      <a:pt x="549" y="225"/>
                    </a:lnTo>
                    <a:lnTo>
                      <a:pt x="550" y="226"/>
                    </a:lnTo>
                    <a:lnTo>
                      <a:pt x="551" y="226"/>
                    </a:lnTo>
                    <a:lnTo>
                      <a:pt x="551" y="227"/>
                    </a:lnTo>
                    <a:lnTo>
                      <a:pt x="550" y="228"/>
                    </a:lnTo>
                    <a:lnTo>
                      <a:pt x="550" y="228"/>
                    </a:lnTo>
                    <a:lnTo>
                      <a:pt x="550" y="229"/>
                    </a:lnTo>
                    <a:lnTo>
                      <a:pt x="550" y="230"/>
                    </a:lnTo>
                    <a:lnTo>
                      <a:pt x="550" y="231"/>
                    </a:lnTo>
                    <a:lnTo>
                      <a:pt x="549" y="232"/>
                    </a:lnTo>
                    <a:lnTo>
                      <a:pt x="549" y="233"/>
                    </a:lnTo>
                    <a:lnTo>
                      <a:pt x="548" y="233"/>
                    </a:lnTo>
                    <a:lnTo>
                      <a:pt x="547" y="233"/>
                    </a:lnTo>
                    <a:lnTo>
                      <a:pt x="546" y="233"/>
                    </a:lnTo>
                    <a:lnTo>
                      <a:pt x="546" y="234"/>
                    </a:lnTo>
                    <a:lnTo>
                      <a:pt x="546" y="235"/>
                    </a:lnTo>
                    <a:lnTo>
                      <a:pt x="547" y="235"/>
                    </a:lnTo>
                    <a:lnTo>
                      <a:pt x="548" y="235"/>
                    </a:lnTo>
                    <a:lnTo>
                      <a:pt x="548" y="236"/>
                    </a:lnTo>
                    <a:lnTo>
                      <a:pt x="549" y="236"/>
                    </a:lnTo>
                    <a:lnTo>
                      <a:pt x="549" y="237"/>
                    </a:lnTo>
                    <a:lnTo>
                      <a:pt x="548" y="238"/>
                    </a:lnTo>
                    <a:lnTo>
                      <a:pt x="548" y="238"/>
                    </a:lnTo>
                    <a:lnTo>
                      <a:pt x="548" y="239"/>
                    </a:lnTo>
                    <a:lnTo>
                      <a:pt x="548" y="240"/>
                    </a:lnTo>
                    <a:lnTo>
                      <a:pt x="548" y="241"/>
                    </a:lnTo>
                    <a:lnTo>
                      <a:pt x="548" y="242"/>
                    </a:lnTo>
                    <a:lnTo>
                      <a:pt x="548" y="243"/>
                    </a:lnTo>
                    <a:lnTo>
                      <a:pt x="549" y="243"/>
                    </a:lnTo>
                    <a:lnTo>
                      <a:pt x="549" y="241"/>
                    </a:lnTo>
                    <a:lnTo>
                      <a:pt x="549" y="240"/>
                    </a:lnTo>
                    <a:lnTo>
                      <a:pt x="550" y="238"/>
                    </a:lnTo>
                    <a:lnTo>
                      <a:pt x="550" y="237"/>
                    </a:lnTo>
                    <a:lnTo>
                      <a:pt x="550" y="236"/>
                    </a:lnTo>
                    <a:lnTo>
                      <a:pt x="550" y="235"/>
                    </a:lnTo>
                    <a:lnTo>
                      <a:pt x="551" y="235"/>
                    </a:lnTo>
                    <a:lnTo>
                      <a:pt x="551" y="234"/>
                    </a:lnTo>
                    <a:lnTo>
                      <a:pt x="551" y="233"/>
                    </a:lnTo>
                    <a:lnTo>
                      <a:pt x="552" y="233"/>
                    </a:lnTo>
                    <a:lnTo>
                      <a:pt x="552" y="232"/>
                    </a:lnTo>
                    <a:lnTo>
                      <a:pt x="553" y="231"/>
                    </a:lnTo>
                    <a:lnTo>
                      <a:pt x="554" y="231"/>
                    </a:lnTo>
                    <a:lnTo>
                      <a:pt x="555" y="231"/>
                    </a:lnTo>
                    <a:lnTo>
                      <a:pt x="555" y="230"/>
                    </a:lnTo>
                    <a:lnTo>
                      <a:pt x="555" y="230"/>
                    </a:lnTo>
                    <a:lnTo>
                      <a:pt x="555" y="229"/>
                    </a:lnTo>
                    <a:lnTo>
                      <a:pt x="555" y="228"/>
                    </a:lnTo>
                    <a:lnTo>
                      <a:pt x="555" y="227"/>
                    </a:lnTo>
                    <a:lnTo>
                      <a:pt x="555" y="226"/>
                    </a:lnTo>
                    <a:lnTo>
                      <a:pt x="554" y="226"/>
                    </a:lnTo>
                    <a:lnTo>
                      <a:pt x="554" y="225"/>
                    </a:lnTo>
                    <a:lnTo>
                      <a:pt x="554" y="225"/>
                    </a:lnTo>
                    <a:lnTo>
                      <a:pt x="553" y="225"/>
                    </a:lnTo>
                    <a:lnTo>
                      <a:pt x="553" y="224"/>
                    </a:lnTo>
                    <a:lnTo>
                      <a:pt x="553" y="223"/>
                    </a:lnTo>
                    <a:lnTo>
                      <a:pt x="553" y="222"/>
                    </a:lnTo>
                    <a:lnTo>
                      <a:pt x="553" y="221"/>
                    </a:lnTo>
                    <a:lnTo>
                      <a:pt x="552" y="221"/>
                    </a:lnTo>
                    <a:lnTo>
                      <a:pt x="552" y="220"/>
                    </a:lnTo>
                    <a:lnTo>
                      <a:pt x="552" y="219"/>
                    </a:lnTo>
                    <a:lnTo>
                      <a:pt x="552" y="218"/>
                    </a:lnTo>
                    <a:lnTo>
                      <a:pt x="551" y="217"/>
                    </a:lnTo>
                    <a:lnTo>
                      <a:pt x="550" y="216"/>
                    </a:lnTo>
                    <a:lnTo>
                      <a:pt x="550" y="215"/>
                    </a:lnTo>
                    <a:lnTo>
                      <a:pt x="549" y="215"/>
                    </a:lnTo>
                    <a:lnTo>
                      <a:pt x="549" y="214"/>
                    </a:lnTo>
                    <a:lnTo>
                      <a:pt x="548" y="213"/>
                    </a:lnTo>
                    <a:lnTo>
                      <a:pt x="548" y="212"/>
                    </a:lnTo>
                    <a:lnTo>
                      <a:pt x="547" y="212"/>
                    </a:lnTo>
                    <a:lnTo>
                      <a:pt x="546" y="212"/>
                    </a:lnTo>
                    <a:lnTo>
                      <a:pt x="546" y="211"/>
                    </a:lnTo>
                    <a:lnTo>
                      <a:pt x="546" y="210"/>
                    </a:lnTo>
                    <a:lnTo>
                      <a:pt x="545" y="210"/>
                    </a:lnTo>
                    <a:lnTo>
                      <a:pt x="545" y="209"/>
                    </a:lnTo>
                    <a:lnTo>
                      <a:pt x="544" y="208"/>
                    </a:lnTo>
                    <a:lnTo>
                      <a:pt x="544" y="207"/>
                    </a:lnTo>
                    <a:lnTo>
                      <a:pt x="543" y="207"/>
                    </a:lnTo>
                    <a:lnTo>
                      <a:pt x="543" y="206"/>
                    </a:lnTo>
                    <a:lnTo>
                      <a:pt x="542" y="206"/>
                    </a:lnTo>
                    <a:lnTo>
                      <a:pt x="541" y="205"/>
                    </a:lnTo>
                    <a:lnTo>
                      <a:pt x="541" y="204"/>
                    </a:lnTo>
                    <a:lnTo>
                      <a:pt x="541" y="203"/>
                    </a:lnTo>
                    <a:lnTo>
                      <a:pt x="541" y="202"/>
                    </a:lnTo>
                    <a:lnTo>
                      <a:pt x="541" y="201"/>
                    </a:lnTo>
                    <a:lnTo>
                      <a:pt x="540" y="200"/>
                    </a:lnTo>
                    <a:lnTo>
                      <a:pt x="539" y="198"/>
                    </a:lnTo>
                    <a:lnTo>
                      <a:pt x="538" y="198"/>
                    </a:lnTo>
                    <a:lnTo>
                      <a:pt x="538" y="197"/>
                    </a:lnTo>
                    <a:lnTo>
                      <a:pt x="537" y="196"/>
                    </a:lnTo>
                    <a:lnTo>
                      <a:pt x="537" y="195"/>
                    </a:lnTo>
                    <a:lnTo>
                      <a:pt x="536" y="194"/>
                    </a:lnTo>
                    <a:lnTo>
                      <a:pt x="536" y="193"/>
                    </a:lnTo>
                    <a:lnTo>
                      <a:pt x="535" y="193"/>
                    </a:lnTo>
                    <a:lnTo>
                      <a:pt x="535" y="192"/>
                    </a:lnTo>
                    <a:lnTo>
                      <a:pt x="535" y="191"/>
                    </a:lnTo>
                    <a:lnTo>
                      <a:pt x="533" y="188"/>
                    </a:lnTo>
                    <a:lnTo>
                      <a:pt x="532" y="186"/>
                    </a:lnTo>
                    <a:lnTo>
                      <a:pt x="531" y="185"/>
                    </a:lnTo>
                    <a:lnTo>
                      <a:pt x="531" y="185"/>
                    </a:lnTo>
                    <a:lnTo>
                      <a:pt x="530" y="185"/>
                    </a:lnTo>
                    <a:lnTo>
                      <a:pt x="530" y="184"/>
                    </a:lnTo>
                    <a:lnTo>
                      <a:pt x="529" y="184"/>
                    </a:lnTo>
                    <a:lnTo>
                      <a:pt x="529" y="183"/>
                    </a:lnTo>
                    <a:lnTo>
                      <a:pt x="528" y="183"/>
                    </a:lnTo>
                    <a:lnTo>
                      <a:pt x="528" y="182"/>
                    </a:lnTo>
                    <a:lnTo>
                      <a:pt x="528" y="181"/>
                    </a:lnTo>
                    <a:lnTo>
                      <a:pt x="528" y="180"/>
                    </a:lnTo>
                    <a:lnTo>
                      <a:pt x="527" y="179"/>
                    </a:lnTo>
                    <a:lnTo>
                      <a:pt x="527" y="178"/>
                    </a:lnTo>
                    <a:lnTo>
                      <a:pt x="527" y="177"/>
                    </a:lnTo>
                    <a:lnTo>
                      <a:pt x="526" y="177"/>
                    </a:lnTo>
                    <a:lnTo>
                      <a:pt x="526" y="176"/>
                    </a:lnTo>
                    <a:lnTo>
                      <a:pt x="526" y="175"/>
                    </a:lnTo>
                    <a:lnTo>
                      <a:pt x="525" y="175"/>
                    </a:lnTo>
                    <a:lnTo>
                      <a:pt x="525" y="174"/>
                    </a:lnTo>
                    <a:lnTo>
                      <a:pt x="524" y="173"/>
                    </a:lnTo>
                    <a:lnTo>
                      <a:pt x="524" y="172"/>
                    </a:lnTo>
                    <a:lnTo>
                      <a:pt x="523" y="172"/>
                    </a:lnTo>
                    <a:lnTo>
                      <a:pt x="523" y="172"/>
                    </a:lnTo>
                    <a:lnTo>
                      <a:pt x="522" y="171"/>
                    </a:lnTo>
                    <a:lnTo>
                      <a:pt x="522" y="170"/>
                    </a:lnTo>
                    <a:lnTo>
                      <a:pt x="521" y="168"/>
                    </a:lnTo>
                    <a:lnTo>
                      <a:pt x="518" y="162"/>
                    </a:lnTo>
                    <a:lnTo>
                      <a:pt x="518" y="161"/>
                    </a:lnTo>
                    <a:lnTo>
                      <a:pt x="518" y="161"/>
                    </a:lnTo>
                    <a:lnTo>
                      <a:pt x="518" y="160"/>
                    </a:lnTo>
                    <a:lnTo>
                      <a:pt x="517" y="160"/>
                    </a:lnTo>
                    <a:lnTo>
                      <a:pt x="517" y="159"/>
                    </a:lnTo>
                    <a:lnTo>
                      <a:pt x="517" y="159"/>
                    </a:lnTo>
                    <a:lnTo>
                      <a:pt x="516" y="158"/>
                    </a:lnTo>
                    <a:lnTo>
                      <a:pt x="516" y="157"/>
                    </a:lnTo>
                    <a:lnTo>
                      <a:pt x="516" y="156"/>
                    </a:lnTo>
                    <a:lnTo>
                      <a:pt x="515" y="156"/>
                    </a:lnTo>
                    <a:lnTo>
                      <a:pt x="515" y="154"/>
                    </a:lnTo>
                    <a:lnTo>
                      <a:pt x="515" y="153"/>
                    </a:lnTo>
                    <a:lnTo>
                      <a:pt x="515" y="152"/>
                    </a:lnTo>
                    <a:lnTo>
                      <a:pt x="515" y="151"/>
                    </a:lnTo>
                    <a:lnTo>
                      <a:pt x="514" y="150"/>
                    </a:lnTo>
                    <a:lnTo>
                      <a:pt x="514" y="149"/>
                    </a:lnTo>
                    <a:lnTo>
                      <a:pt x="513" y="149"/>
                    </a:lnTo>
                    <a:lnTo>
                      <a:pt x="513" y="148"/>
                    </a:lnTo>
                    <a:lnTo>
                      <a:pt x="513" y="147"/>
                    </a:lnTo>
                    <a:lnTo>
                      <a:pt x="512" y="146"/>
                    </a:lnTo>
                    <a:lnTo>
                      <a:pt x="512" y="146"/>
                    </a:lnTo>
                    <a:lnTo>
                      <a:pt x="512" y="145"/>
                    </a:lnTo>
                    <a:lnTo>
                      <a:pt x="511" y="143"/>
                    </a:lnTo>
                    <a:lnTo>
                      <a:pt x="511" y="142"/>
                    </a:lnTo>
                    <a:lnTo>
                      <a:pt x="510" y="142"/>
                    </a:lnTo>
                    <a:lnTo>
                      <a:pt x="509" y="139"/>
                    </a:lnTo>
                    <a:lnTo>
                      <a:pt x="507" y="135"/>
                    </a:lnTo>
                    <a:lnTo>
                      <a:pt x="507" y="134"/>
                    </a:lnTo>
                    <a:lnTo>
                      <a:pt x="505" y="132"/>
                    </a:lnTo>
                    <a:lnTo>
                      <a:pt x="505" y="131"/>
                    </a:lnTo>
                    <a:lnTo>
                      <a:pt x="505" y="130"/>
                    </a:lnTo>
                    <a:lnTo>
                      <a:pt x="504" y="130"/>
                    </a:lnTo>
                    <a:lnTo>
                      <a:pt x="504" y="129"/>
                    </a:lnTo>
                    <a:lnTo>
                      <a:pt x="504" y="128"/>
                    </a:lnTo>
                    <a:lnTo>
                      <a:pt x="503" y="127"/>
                    </a:lnTo>
                    <a:lnTo>
                      <a:pt x="503" y="126"/>
                    </a:lnTo>
                    <a:lnTo>
                      <a:pt x="502" y="124"/>
                    </a:lnTo>
                    <a:lnTo>
                      <a:pt x="502" y="123"/>
                    </a:lnTo>
                    <a:lnTo>
                      <a:pt x="502" y="122"/>
                    </a:lnTo>
                    <a:lnTo>
                      <a:pt x="502" y="122"/>
                    </a:lnTo>
                    <a:lnTo>
                      <a:pt x="502" y="121"/>
                    </a:lnTo>
                    <a:lnTo>
                      <a:pt x="502" y="120"/>
                    </a:lnTo>
                    <a:lnTo>
                      <a:pt x="502" y="119"/>
                    </a:lnTo>
                    <a:lnTo>
                      <a:pt x="501" y="119"/>
                    </a:lnTo>
                    <a:lnTo>
                      <a:pt x="501" y="119"/>
                    </a:lnTo>
                    <a:lnTo>
                      <a:pt x="501" y="118"/>
                    </a:lnTo>
                    <a:lnTo>
                      <a:pt x="500" y="118"/>
                    </a:lnTo>
                    <a:lnTo>
                      <a:pt x="500" y="119"/>
                    </a:lnTo>
                    <a:lnTo>
                      <a:pt x="499" y="117"/>
                    </a:lnTo>
                    <a:lnTo>
                      <a:pt x="499" y="117"/>
                    </a:lnTo>
                    <a:lnTo>
                      <a:pt x="499" y="116"/>
                    </a:lnTo>
                    <a:lnTo>
                      <a:pt x="499" y="115"/>
                    </a:lnTo>
                    <a:lnTo>
                      <a:pt x="498" y="115"/>
                    </a:lnTo>
                    <a:lnTo>
                      <a:pt x="498" y="114"/>
                    </a:lnTo>
                    <a:lnTo>
                      <a:pt x="498" y="113"/>
                    </a:lnTo>
                    <a:lnTo>
                      <a:pt x="497" y="113"/>
                    </a:lnTo>
                    <a:lnTo>
                      <a:pt x="497" y="112"/>
                    </a:lnTo>
                    <a:lnTo>
                      <a:pt x="496" y="112"/>
                    </a:lnTo>
                    <a:lnTo>
                      <a:pt x="496" y="111"/>
                    </a:lnTo>
                    <a:lnTo>
                      <a:pt x="496" y="110"/>
                    </a:lnTo>
                    <a:lnTo>
                      <a:pt x="496" y="109"/>
                    </a:lnTo>
                    <a:lnTo>
                      <a:pt x="496" y="109"/>
                    </a:lnTo>
                    <a:lnTo>
                      <a:pt x="496" y="108"/>
                    </a:lnTo>
                    <a:lnTo>
                      <a:pt x="495" y="108"/>
                    </a:lnTo>
                    <a:lnTo>
                      <a:pt x="495" y="107"/>
                    </a:lnTo>
                    <a:lnTo>
                      <a:pt x="495" y="106"/>
                    </a:lnTo>
                    <a:lnTo>
                      <a:pt x="495" y="106"/>
                    </a:lnTo>
                    <a:lnTo>
                      <a:pt x="494" y="106"/>
                    </a:lnTo>
                    <a:lnTo>
                      <a:pt x="494" y="105"/>
                    </a:lnTo>
                    <a:lnTo>
                      <a:pt x="494" y="104"/>
                    </a:lnTo>
                    <a:lnTo>
                      <a:pt x="495" y="104"/>
                    </a:lnTo>
                    <a:lnTo>
                      <a:pt x="494" y="103"/>
                    </a:lnTo>
                    <a:lnTo>
                      <a:pt x="495" y="103"/>
                    </a:lnTo>
                    <a:lnTo>
                      <a:pt x="495" y="102"/>
                    </a:lnTo>
                    <a:lnTo>
                      <a:pt x="494" y="101"/>
                    </a:lnTo>
                    <a:lnTo>
                      <a:pt x="494" y="100"/>
                    </a:lnTo>
                    <a:lnTo>
                      <a:pt x="495" y="100"/>
                    </a:lnTo>
                    <a:lnTo>
                      <a:pt x="495" y="99"/>
                    </a:lnTo>
                    <a:lnTo>
                      <a:pt x="496" y="99"/>
                    </a:lnTo>
                    <a:lnTo>
                      <a:pt x="496" y="98"/>
                    </a:lnTo>
                    <a:lnTo>
                      <a:pt x="496" y="97"/>
                    </a:lnTo>
                    <a:lnTo>
                      <a:pt x="495" y="96"/>
                    </a:lnTo>
                    <a:lnTo>
                      <a:pt x="495" y="97"/>
                    </a:lnTo>
                    <a:lnTo>
                      <a:pt x="495" y="98"/>
                    </a:lnTo>
                    <a:lnTo>
                      <a:pt x="494" y="97"/>
                    </a:lnTo>
                    <a:lnTo>
                      <a:pt x="494" y="96"/>
                    </a:lnTo>
                    <a:lnTo>
                      <a:pt x="495" y="96"/>
                    </a:lnTo>
                    <a:lnTo>
                      <a:pt x="495" y="95"/>
                    </a:lnTo>
                    <a:lnTo>
                      <a:pt x="495" y="94"/>
                    </a:lnTo>
                    <a:lnTo>
                      <a:pt x="495" y="94"/>
                    </a:lnTo>
                    <a:lnTo>
                      <a:pt x="494" y="93"/>
                    </a:lnTo>
                    <a:lnTo>
                      <a:pt x="494" y="93"/>
                    </a:lnTo>
                    <a:lnTo>
                      <a:pt x="494" y="92"/>
                    </a:lnTo>
                    <a:lnTo>
                      <a:pt x="494" y="91"/>
                    </a:lnTo>
                    <a:lnTo>
                      <a:pt x="494" y="90"/>
                    </a:lnTo>
                    <a:lnTo>
                      <a:pt x="493" y="90"/>
                    </a:lnTo>
                    <a:lnTo>
                      <a:pt x="493" y="89"/>
                    </a:lnTo>
                    <a:lnTo>
                      <a:pt x="493" y="86"/>
                    </a:lnTo>
                    <a:lnTo>
                      <a:pt x="492" y="85"/>
                    </a:lnTo>
                    <a:lnTo>
                      <a:pt x="492" y="84"/>
                    </a:lnTo>
                    <a:lnTo>
                      <a:pt x="492" y="83"/>
                    </a:lnTo>
                    <a:lnTo>
                      <a:pt x="492" y="82"/>
                    </a:lnTo>
                    <a:lnTo>
                      <a:pt x="492" y="81"/>
                    </a:lnTo>
                    <a:lnTo>
                      <a:pt x="491" y="80"/>
                    </a:lnTo>
                    <a:lnTo>
                      <a:pt x="491" y="79"/>
                    </a:lnTo>
                    <a:lnTo>
                      <a:pt x="491" y="79"/>
                    </a:lnTo>
                    <a:lnTo>
                      <a:pt x="491" y="78"/>
                    </a:lnTo>
                    <a:lnTo>
                      <a:pt x="490" y="77"/>
                    </a:lnTo>
                    <a:lnTo>
                      <a:pt x="490" y="76"/>
                    </a:lnTo>
                    <a:lnTo>
                      <a:pt x="490" y="75"/>
                    </a:lnTo>
                    <a:lnTo>
                      <a:pt x="490" y="74"/>
                    </a:lnTo>
                    <a:lnTo>
                      <a:pt x="490" y="73"/>
                    </a:lnTo>
                    <a:lnTo>
                      <a:pt x="489" y="72"/>
                    </a:lnTo>
                    <a:lnTo>
                      <a:pt x="489" y="71"/>
                    </a:lnTo>
                    <a:lnTo>
                      <a:pt x="489" y="70"/>
                    </a:lnTo>
                    <a:lnTo>
                      <a:pt x="488" y="69"/>
                    </a:lnTo>
                    <a:lnTo>
                      <a:pt x="488" y="68"/>
                    </a:lnTo>
                    <a:lnTo>
                      <a:pt x="488" y="66"/>
                    </a:lnTo>
                    <a:lnTo>
                      <a:pt x="488" y="66"/>
                    </a:lnTo>
                    <a:lnTo>
                      <a:pt x="488" y="65"/>
                    </a:lnTo>
                    <a:lnTo>
                      <a:pt x="488" y="64"/>
                    </a:lnTo>
                    <a:lnTo>
                      <a:pt x="488" y="63"/>
                    </a:lnTo>
                    <a:lnTo>
                      <a:pt x="488" y="62"/>
                    </a:lnTo>
                    <a:lnTo>
                      <a:pt x="488" y="61"/>
                    </a:lnTo>
                    <a:lnTo>
                      <a:pt x="488" y="60"/>
                    </a:lnTo>
                    <a:lnTo>
                      <a:pt x="488" y="59"/>
                    </a:lnTo>
                    <a:lnTo>
                      <a:pt x="488" y="56"/>
                    </a:lnTo>
                    <a:lnTo>
                      <a:pt x="488" y="55"/>
                    </a:lnTo>
                    <a:lnTo>
                      <a:pt x="487" y="55"/>
                    </a:lnTo>
                    <a:lnTo>
                      <a:pt x="486" y="55"/>
                    </a:lnTo>
                    <a:lnTo>
                      <a:pt x="485" y="55"/>
                    </a:lnTo>
                    <a:lnTo>
                      <a:pt x="485" y="54"/>
                    </a:lnTo>
                    <a:lnTo>
                      <a:pt x="486" y="54"/>
                    </a:lnTo>
                    <a:lnTo>
                      <a:pt x="486" y="53"/>
                    </a:lnTo>
                    <a:lnTo>
                      <a:pt x="487" y="53"/>
                    </a:lnTo>
                    <a:lnTo>
                      <a:pt x="487" y="52"/>
                    </a:lnTo>
                    <a:lnTo>
                      <a:pt x="487" y="51"/>
                    </a:lnTo>
                    <a:lnTo>
                      <a:pt x="487" y="50"/>
                    </a:lnTo>
                    <a:lnTo>
                      <a:pt x="487" y="50"/>
                    </a:lnTo>
                    <a:lnTo>
                      <a:pt x="486" y="48"/>
                    </a:lnTo>
                    <a:lnTo>
                      <a:pt x="485" y="48"/>
                    </a:lnTo>
                    <a:lnTo>
                      <a:pt x="484" y="47"/>
                    </a:lnTo>
                    <a:lnTo>
                      <a:pt x="483" y="46"/>
                    </a:lnTo>
                    <a:lnTo>
                      <a:pt x="483" y="45"/>
                    </a:lnTo>
                    <a:lnTo>
                      <a:pt x="482" y="44"/>
                    </a:lnTo>
                    <a:lnTo>
                      <a:pt x="482" y="43"/>
                    </a:lnTo>
                    <a:lnTo>
                      <a:pt x="483" y="44"/>
                    </a:lnTo>
                    <a:lnTo>
                      <a:pt x="484" y="44"/>
                    </a:lnTo>
                    <a:lnTo>
                      <a:pt x="484" y="43"/>
                    </a:lnTo>
                    <a:lnTo>
                      <a:pt x="484" y="41"/>
                    </a:lnTo>
                    <a:lnTo>
                      <a:pt x="484" y="40"/>
                    </a:lnTo>
                    <a:lnTo>
                      <a:pt x="484" y="40"/>
                    </a:lnTo>
                    <a:lnTo>
                      <a:pt x="484" y="39"/>
                    </a:lnTo>
                    <a:lnTo>
                      <a:pt x="484" y="38"/>
                    </a:lnTo>
                    <a:lnTo>
                      <a:pt x="484" y="36"/>
                    </a:lnTo>
                    <a:lnTo>
                      <a:pt x="484" y="35"/>
                    </a:lnTo>
                    <a:lnTo>
                      <a:pt x="484" y="34"/>
                    </a:lnTo>
                    <a:lnTo>
                      <a:pt x="485" y="33"/>
                    </a:lnTo>
                    <a:lnTo>
                      <a:pt x="485" y="32"/>
                    </a:lnTo>
                    <a:lnTo>
                      <a:pt x="485" y="31"/>
                    </a:lnTo>
                    <a:lnTo>
                      <a:pt x="485" y="30"/>
                    </a:lnTo>
                    <a:lnTo>
                      <a:pt x="485" y="29"/>
                    </a:lnTo>
                    <a:lnTo>
                      <a:pt x="485" y="28"/>
                    </a:lnTo>
                    <a:lnTo>
                      <a:pt x="485" y="27"/>
                    </a:lnTo>
                    <a:lnTo>
                      <a:pt x="483" y="27"/>
                    </a:lnTo>
                    <a:lnTo>
                      <a:pt x="482" y="27"/>
                    </a:lnTo>
                    <a:lnTo>
                      <a:pt x="482" y="28"/>
                    </a:lnTo>
                    <a:lnTo>
                      <a:pt x="481" y="28"/>
                    </a:lnTo>
                    <a:lnTo>
                      <a:pt x="481" y="27"/>
                    </a:lnTo>
                    <a:lnTo>
                      <a:pt x="480" y="27"/>
                    </a:lnTo>
                    <a:lnTo>
                      <a:pt x="480" y="27"/>
                    </a:lnTo>
                    <a:lnTo>
                      <a:pt x="480" y="27"/>
                    </a:lnTo>
                    <a:lnTo>
                      <a:pt x="479" y="27"/>
                    </a:lnTo>
                    <a:lnTo>
                      <a:pt x="478" y="27"/>
                    </a:lnTo>
                    <a:lnTo>
                      <a:pt x="476" y="27"/>
                    </a:lnTo>
                    <a:lnTo>
                      <a:pt x="475" y="27"/>
                    </a:lnTo>
                    <a:close/>
                    <a:moveTo>
                      <a:pt x="24" y="63"/>
                    </a:moveTo>
                    <a:lnTo>
                      <a:pt x="23" y="63"/>
                    </a:lnTo>
                    <a:lnTo>
                      <a:pt x="22" y="63"/>
                    </a:lnTo>
                    <a:lnTo>
                      <a:pt x="21" y="63"/>
                    </a:lnTo>
                    <a:lnTo>
                      <a:pt x="20" y="64"/>
                    </a:lnTo>
                    <a:lnTo>
                      <a:pt x="19" y="64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0" y="62"/>
                    </a:lnTo>
                    <a:lnTo>
                      <a:pt x="21" y="62"/>
                    </a:lnTo>
                    <a:lnTo>
                      <a:pt x="22" y="62"/>
                    </a:lnTo>
                    <a:lnTo>
                      <a:pt x="23" y="62"/>
                    </a:lnTo>
                    <a:lnTo>
                      <a:pt x="24" y="62"/>
                    </a:lnTo>
                    <a:lnTo>
                      <a:pt x="24" y="63"/>
                    </a:lnTo>
                    <a:close/>
                    <a:moveTo>
                      <a:pt x="56" y="52"/>
                    </a:moveTo>
                    <a:lnTo>
                      <a:pt x="55" y="52"/>
                    </a:lnTo>
                    <a:lnTo>
                      <a:pt x="55" y="51"/>
                    </a:lnTo>
                    <a:lnTo>
                      <a:pt x="54" y="51"/>
                    </a:lnTo>
                    <a:lnTo>
                      <a:pt x="54" y="50"/>
                    </a:lnTo>
                    <a:lnTo>
                      <a:pt x="55" y="51"/>
                    </a:lnTo>
                    <a:lnTo>
                      <a:pt x="56" y="51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6" y="52"/>
                    </a:lnTo>
                    <a:close/>
                    <a:moveTo>
                      <a:pt x="158" y="67"/>
                    </a:moveTo>
                    <a:lnTo>
                      <a:pt x="158" y="68"/>
                    </a:lnTo>
                    <a:lnTo>
                      <a:pt x="158" y="68"/>
                    </a:lnTo>
                    <a:lnTo>
                      <a:pt x="158" y="69"/>
                    </a:lnTo>
                    <a:lnTo>
                      <a:pt x="157" y="69"/>
                    </a:lnTo>
                    <a:lnTo>
                      <a:pt x="157" y="68"/>
                    </a:lnTo>
                    <a:lnTo>
                      <a:pt x="156" y="69"/>
                    </a:lnTo>
                    <a:lnTo>
                      <a:pt x="156" y="68"/>
                    </a:lnTo>
                    <a:lnTo>
                      <a:pt x="156" y="67"/>
                    </a:lnTo>
                    <a:lnTo>
                      <a:pt x="157" y="67"/>
                    </a:lnTo>
                    <a:lnTo>
                      <a:pt x="158" y="67"/>
                    </a:lnTo>
                    <a:lnTo>
                      <a:pt x="158" y="67"/>
                    </a:lnTo>
                    <a:lnTo>
                      <a:pt x="158" y="66"/>
                    </a:lnTo>
                    <a:lnTo>
                      <a:pt x="159" y="66"/>
                    </a:lnTo>
                    <a:lnTo>
                      <a:pt x="159" y="67"/>
                    </a:lnTo>
                    <a:lnTo>
                      <a:pt x="158" y="67"/>
                    </a:lnTo>
                    <a:close/>
                    <a:moveTo>
                      <a:pt x="160" y="65"/>
                    </a:moveTo>
                    <a:lnTo>
                      <a:pt x="160" y="66"/>
                    </a:lnTo>
                    <a:lnTo>
                      <a:pt x="159" y="66"/>
                    </a:lnTo>
                    <a:lnTo>
                      <a:pt x="159" y="65"/>
                    </a:lnTo>
                    <a:lnTo>
                      <a:pt x="159" y="64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60" y="65"/>
                    </a:lnTo>
                    <a:lnTo>
                      <a:pt x="160" y="65"/>
                    </a:lnTo>
                    <a:close/>
                    <a:moveTo>
                      <a:pt x="160" y="66"/>
                    </a:moveTo>
                    <a:lnTo>
                      <a:pt x="160" y="66"/>
                    </a:lnTo>
                    <a:lnTo>
                      <a:pt x="161" y="66"/>
                    </a:lnTo>
                    <a:lnTo>
                      <a:pt x="160" y="66"/>
                    </a:lnTo>
                    <a:close/>
                    <a:moveTo>
                      <a:pt x="210" y="111"/>
                    </a:moveTo>
                    <a:lnTo>
                      <a:pt x="210" y="110"/>
                    </a:lnTo>
                    <a:lnTo>
                      <a:pt x="211" y="110"/>
                    </a:lnTo>
                    <a:lnTo>
                      <a:pt x="211" y="111"/>
                    </a:lnTo>
                    <a:lnTo>
                      <a:pt x="210" y="111"/>
                    </a:lnTo>
                    <a:close/>
                    <a:moveTo>
                      <a:pt x="268" y="80"/>
                    </a:moveTo>
                    <a:lnTo>
                      <a:pt x="267" y="79"/>
                    </a:lnTo>
                    <a:lnTo>
                      <a:pt x="267" y="79"/>
                    </a:lnTo>
                    <a:lnTo>
                      <a:pt x="268" y="79"/>
                    </a:lnTo>
                    <a:lnTo>
                      <a:pt x="268" y="80"/>
                    </a:lnTo>
                    <a:close/>
                    <a:moveTo>
                      <a:pt x="378" y="167"/>
                    </a:moveTo>
                    <a:lnTo>
                      <a:pt x="377" y="166"/>
                    </a:lnTo>
                    <a:lnTo>
                      <a:pt x="378" y="166"/>
                    </a:lnTo>
                    <a:lnTo>
                      <a:pt x="378" y="167"/>
                    </a:lnTo>
                    <a:close/>
                    <a:moveTo>
                      <a:pt x="385" y="196"/>
                    </a:moveTo>
                    <a:lnTo>
                      <a:pt x="386" y="195"/>
                    </a:lnTo>
                    <a:lnTo>
                      <a:pt x="386" y="196"/>
                    </a:lnTo>
                    <a:lnTo>
                      <a:pt x="385" y="196"/>
                    </a:lnTo>
                    <a:close/>
                    <a:moveTo>
                      <a:pt x="392" y="286"/>
                    </a:moveTo>
                    <a:lnTo>
                      <a:pt x="392" y="287"/>
                    </a:lnTo>
                    <a:lnTo>
                      <a:pt x="391" y="287"/>
                    </a:lnTo>
                    <a:lnTo>
                      <a:pt x="391" y="286"/>
                    </a:lnTo>
                    <a:lnTo>
                      <a:pt x="392" y="286"/>
                    </a:lnTo>
                    <a:close/>
                    <a:moveTo>
                      <a:pt x="398" y="335"/>
                    </a:moveTo>
                    <a:lnTo>
                      <a:pt x="398" y="336"/>
                    </a:lnTo>
                    <a:lnTo>
                      <a:pt x="397" y="335"/>
                    </a:lnTo>
                    <a:lnTo>
                      <a:pt x="398" y="335"/>
                    </a:lnTo>
                    <a:close/>
                    <a:moveTo>
                      <a:pt x="403" y="314"/>
                    </a:moveTo>
                    <a:lnTo>
                      <a:pt x="402" y="314"/>
                    </a:lnTo>
                    <a:lnTo>
                      <a:pt x="402" y="313"/>
                    </a:lnTo>
                    <a:lnTo>
                      <a:pt x="401" y="313"/>
                    </a:lnTo>
                    <a:lnTo>
                      <a:pt x="400" y="314"/>
                    </a:lnTo>
                    <a:lnTo>
                      <a:pt x="400" y="315"/>
                    </a:lnTo>
                    <a:lnTo>
                      <a:pt x="399" y="315"/>
                    </a:lnTo>
                    <a:lnTo>
                      <a:pt x="398" y="315"/>
                    </a:lnTo>
                    <a:lnTo>
                      <a:pt x="397" y="315"/>
                    </a:lnTo>
                    <a:lnTo>
                      <a:pt x="396" y="315"/>
                    </a:lnTo>
                    <a:lnTo>
                      <a:pt x="396" y="314"/>
                    </a:lnTo>
                    <a:lnTo>
                      <a:pt x="397" y="314"/>
                    </a:lnTo>
                    <a:lnTo>
                      <a:pt x="398" y="314"/>
                    </a:lnTo>
                    <a:lnTo>
                      <a:pt x="399" y="314"/>
                    </a:lnTo>
                    <a:lnTo>
                      <a:pt x="400" y="314"/>
                    </a:lnTo>
                    <a:lnTo>
                      <a:pt x="400" y="313"/>
                    </a:lnTo>
                    <a:lnTo>
                      <a:pt x="401" y="312"/>
                    </a:lnTo>
                    <a:lnTo>
                      <a:pt x="402" y="312"/>
                    </a:lnTo>
                    <a:lnTo>
                      <a:pt x="403" y="313"/>
                    </a:lnTo>
                    <a:lnTo>
                      <a:pt x="403" y="314"/>
                    </a:lnTo>
                    <a:close/>
                    <a:moveTo>
                      <a:pt x="405" y="296"/>
                    </a:moveTo>
                    <a:lnTo>
                      <a:pt x="404" y="296"/>
                    </a:lnTo>
                    <a:lnTo>
                      <a:pt x="404" y="295"/>
                    </a:lnTo>
                    <a:lnTo>
                      <a:pt x="405" y="295"/>
                    </a:lnTo>
                    <a:lnTo>
                      <a:pt x="405" y="296"/>
                    </a:lnTo>
                    <a:close/>
                    <a:moveTo>
                      <a:pt x="466" y="455"/>
                    </a:moveTo>
                    <a:lnTo>
                      <a:pt x="465" y="455"/>
                    </a:lnTo>
                    <a:lnTo>
                      <a:pt x="465" y="454"/>
                    </a:lnTo>
                    <a:lnTo>
                      <a:pt x="466" y="454"/>
                    </a:lnTo>
                    <a:lnTo>
                      <a:pt x="466" y="455"/>
                    </a:lnTo>
                    <a:close/>
                    <a:moveTo>
                      <a:pt x="472" y="452"/>
                    </a:moveTo>
                    <a:lnTo>
                      <a:pt x="471" y="452"/>
                    </a:lnTo>
                    <a:lnTo>
                      <a:pt x="472" y="452"/>
                    </a:lnTo>
                    <a:lnTo>
                      <a:pt x="472" y="452"/>
                    </a:lnTo>
                    <a:close/>
                    <a:moveTo>
                      <a:pt x="589" y="363"/>
                    </a:moveTo>
                    <a:lnTo>
                      <a:pt x="589" y="363"/>
                    </a:lnTo>
                    <a:lnTo>
                      <a:pt x="590" y="364"/>
                    </a:lnTo>
                    <a:lnTo>
                      <a:pt x="589" y="364"/>
                    </a:lnTo>
                    <a:lnTo>
                      <a:pt x="589" y="363"/>
                    </a:lnTo>
                    <a:lnTo>
                      <a:pt x="588" y="363"/>
                    </a:lnTo>
                    <a:lnTo>
                      <a:pt x="588" y="363"/>
                    </a:lnTo>
                    <a:lnTo>
                      <a:pt x="589" y="363"/>
                    </a:lnTo>
                    <a:close/>
                    <a:moveTo>
                      <a:pt x="572" y="338"/>
                    </a:moveTo>
                    <a:lnTo>
                      <a:pt x="573" y="338"/>
                    </a:lnTo>
                    <a:lnTo>
                      <a:pt x="574" y="338"/>
                    </a:lnTo>
                    <a:lnTo>
                      <a:pt x="574" y="339"/>
                    </a:lnTo>
                    <a:lnTo>
                      <a:pt x="575" y="339"/>
                    </a:lnTo>
                    <a:lnTo>
                      <a:pt x="575" y="340"/>
                    </a:lnTo>
                    <a:lnTo>
                      <a:pt x="575" y="341"/>
                    </a:lnTo>
                    <a:lnTo>
                      <a:pt x="574" y="341"/>
                    </a:lnTo>
                    <a:lnTo>
                      <a:pt x="574" y="340"/>
                    </a:lnTo>
                    <a:lnTo>
                      <a:pt x="573" y="339"/>
                    </a:lnTo>
                    <a:lnTo>
                      <a:pt x="572" y="339"/>
                    </a:lnTo>
                    <a:lnTo>
                      <a:pt x="571" y="338"/>
                    </a:lnTo>
                    <a:lnTo>
                      <a:pt x="572" y="338"/>
                    </a:lnTo>
                    <a:close/>
                    <a:moveTo>
                      <a:pt x="557" y="285"/>
                    </a:moveTo>
                    <a:lnTo>
                      <a:pt x="558" y="285"/>
                    </a:lnTo>
                    <a:lnTo>
                      <a:pt x="557" y="286"/>
                    </a:lnTo>
                    <a:lnTo>
                      <a:pt x="557" y="285"/>
                    </a:lnTo>
                    <a:close/>
                    <a:moveTo>
                      <a:pt x="507" y="485"/>
                    </a:moveTo>
                    <a:lnTo>
                      <a:pt x="507" y="484"/>
                    </a:lnTo>
                    <a:lnTo>
                      <a:pt x="508" y="484"/>
                    </a:lnTo>
                    <a:lnTo>
                      <a:pt x="508" y="485"/>
                    </a:lnTo>
                    <a:lnTo>
                      <a:pt x="507" y="485"/>
                    </a:lnTo>
                    <a:close/>
                    <a:moveTo>
                      <a:pt x="515" y="501"/>
                    </a:moveTo>
                    <a:lnTo>
                      <a:pt x="515" y="501"/>
                    </a:lnTo>
                    <a:lnTo>
                      <a:pt x="515" y="500"/>
                    </a:lnTo>
                    <a:lnTo>
                      <a:pt x="515" y="500"/>
                    </a:lnTo>
                    <a:lnTo>
                      <a:pt x="515" y="501"/>
                    </a:lnTo>
                    <a:close/>
                    <a:moveTo>
                      <a:pt x="507" y="482"/>
                    </a:moveTo>
                    <a:lnTo>
                      <a:pt x="507" y="481"/>
                    </a:lnTo>
                    <a:lnTo>
                      <a:pt x="507" y="480"/>
                    </a:lnTo>
                    <a:lnTo>
                      <a:pt x="507" y="479"/>
                    </a:lnTo>
                    <a:lnTo>
                      <a:pt x="508" y="480"/>
                    </a:lnTo>
                    <a:lnTo>
                      <a:pt x="508" y="479"/>
                    </a:lnTo>
                    <a:lnTo>
                      <a:pt x="509" y="479"/>
                    </a:lnTo>
                    <a:lnTo>
                      <a:pt x="510" y="479"/>
                    </a:lnTo>
                    <a:lnTo>
                      <a:pt x="510" y="480"/>
                    </a:lnTo>
                    <a:lnTo>
                      <a:pt x="509" y="480"/>
                    </a:lnTo>
                    <a:lnTo>
                      <a:pt x="509" y="481"/>
                    </a:lnTo>
                    <a:lnTo>
                      <a:pt x="509" y="482"/>
                    </a:lnTo>
                    <a:lnTo>
                      <a:pt x="510" y="482"/>
                    </a:lnTo>
                    <a:lnTo>
                      <a:pt x="510" y="483"/>
                    </a:lnTo>
                    <a:lnTo>
                      <a:pt x="511" y="483"/>
                    </a:lnTo>
                    <a:lnTo>
                      <a:pt x="512" y="483"/>
                    </a:lnTo>
                    <a:lnTo>
                      <a:pt x="513" y="483"/>
                    </a:lnTo>
                    <a:lnTo>
                      <a:pt x="514" y="483"/>
                    </a:lnTo>
                    <a:lnTo>
                      <a:pt x="515" y="483"/>
                    </a:lnTo>
                    <a:lnTo>
                      <a:pt x="515" y="484"/>
                    </a:lnTo>
                    <a:lnTo>
                      <a:pt x="515" y="485"/>
                    </a:lnTo>
                    <a:lnTo>
                      <a:pt x="514" y="485"/>
                    </a:lnTo>
                    <a:lnTo>
                      <a:pt x="513" y="485"/>
                    </a:lnTo>
                    <a:lnTo>
                      <a:pt x="513" y="486"/>
                    </a:lnTo>
                    <a:lnTo>
                      <a:pt x="512" y="486"/>
                    </a:lnTo>
                    <a:lnTo>
                      <a:pt x="512" y="485"/>
                    </a:lnTo>
                    <a:lnTo>
                      <a:pt x="511" y="485"/>
                    </a:lnTo>
                    <a:lnTo>
                      <a:pt x="510" y="485"/>
                    </a:lnTo>
                    <a:lnTo>
                      <a:pt x="509" y="485"/>
                    </a:lnTo>
                    <a:lnTo>
                      <a:pt x="509" y="484"/>
                    </a:lnTo>
                    <a:lnTo>
                      <a:pt x="510" y="484"/>
                    </a:lnTo>
                    <a:lnTo>
                      <a:pt x="510" y="483"/>
                    </a:lnTo>
                    <a:lnTo>
                      <a:pt x="509" y="483"/>
                    </a:lnTo>
                    <a:lnTo>
                      <a:pt x="508" y="483"/>
                    </a:lnTo>
                    <a:lnTo>
                      <a:pt x="507" y="483"/>
                    </a:lnTo>
                    <a:lnTo>
                      <a:pt x="506" y="483"/>
                    </a:lnTo>
                    <a:lnTo>
                      <a:pt x="507" y="482"/>
                    </a:lnTo>
                    <a:close/>
                    <a:moveTo>
                      <a:pt x="506" y="484"/>
                    </a:moveTo>
                    <a:lnTo>
                      <a:pt x="506" y="485"/>
                    </a:lnTo>
                    <a:lnTo>
                      <a:pt x="505" y="485"/>
                    </a:lnTo>
                    <a:lnTo>
                      <a:pt x="506" y="484"/>
                    </a:lnTo>
                    <a:close/>
                    <a:moveTo>
                      <a:pt x="498" y="472"/>
                    </a:moveTo>
                    <a:lnTo>
                      <a:pt x="498" y="473"/>
                    </a:lnTo>
                    <a:lnTo>
                      <a:pt x="497" y="473"/>
                    </a:lnTo>
                    <a:lnTo>
                      <a:pt x="497" y="472"/>
                    </a:lnTo>
                    <a:lnTo>
                      <a:pt x="498" y="472"/>
                    </a:lnTo>
                    <a:close/>
                    <a:moveTo>
                      <a:pt x="484" y="51"/>
                    </a:moveTo>
                    <a:lnTo>
                      <a:pt x="485" y="52"/>
                    </a:lnTo>
                    <a:lnTo>
                      <a:pt x="486" y="52"/>
                    </a:lnTo>
                    <a:lnTo>
                      <a:pt x="486" y="53"/>
                    </a:lnTo>
                    <a:lnTo>
                      <a:pt x="485" y="52"/>
                    </a:lnTo>
                    <a:lnTo>
                      <a:pt x="484" y="52"/>
                    </a:lnTo>
                    <a:lnTo>
                      <a:pt x="484" y="5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6" name="Freeform 66496">
                <a:extLst>
                  <a:ext uri="{FF2B5EF4-FFF2-40B4-BE49-F238E27FC236}">
                    <a16:creationId xmlns:a16="http://schemas.microsoft.com/office/drawing/2014/main" id="{2DA42F5B-0F25-313F-F10C-26672D135F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32025" y="3178176"/>
                <a:ext cx="592138" cy="685800"/>
              </a:xfrm>
              <a:custGeom>
                <a:avLst/>
                <a:gdLst>
                  <a:gd name="T0" fmla="*/ 350 w 373"/>
                  <a:gd name="T1" fmla="*/ 251 h 432"/>
                  <a:gd name="T2" fmla="*/ 329 w 373"/>
                  <a:gd name="T3" fmla="*/ 225 h 432"/>
                  <a:gd name="T4" fmla="*/ 320 w 373"/>
                  <a:gd name="T5" fmla="*/ 187 h 432"/>
                  <a:gd name="T6" fmla="*/ 293 w 373"/>
                  <a:gd name="T7" fmla="*/ 165 h 432"/>
                  <a:gd name="T8" fmla="*/ 274 w 373"/>
                  <a:gd name="T9" fmla="*/ 133 h 432"/>
                  <a:gd name="T10" fmla="*/ 244 w 373"/>
                  <a:gd name="T11" fmla="*/ 104 h 432"/>
                  <a:gd name="T12" fmla="*/ 220 w 373"/>
                  <a:gd name="T13" fmla="*/ 64 h 432"/>
                  <a:gd name="T14" fmla="*/ 190 w 373"/>
                  <a:gd name="T15" fmla="*/ 38 h 432"/>
                  <a:gd name="T16" fmla="*/ 191 w 373"/>
                  <a:gd name="T17" fmla="*/ 7 h 432"/>
                  <a:gd name="T18" fmla="*/ 52 w 373"/>
                  <a:gd name="T19" fmla="*/ 2 h 432"/>
                  <a:gd name="T20" fmla="*/ 33 w 373"/>
                  <a:gd name="T21" fmla="*/ 201 h 432"/>
                  <a:gd name="T22" fmla="*/ 46 w 373"/>
                  <a:gd name="T23" fmla="*/ 231 h 432"/>
                  <a:gd name="T24" fmla="*/ 50 w 373"/>
                  <a:gd name="T25" fmla="*/ 264 h 432"/>
                  <a:gd name="T26" fmla="*/ 37 w 373"/>
                  <a:gd name="T27" fmla="*/ 294 h 432"/>
                  <a:gd name="T28" fmla="*/ 42 w 373"/>
                  <a:gd name="T29" fmla="*/ 331 h 432"/>
                  <a:gd name="T30" fmla="*/ 47 w 373"/>
                  <a:gd name="T31" fmla="*/ 369 h 432"/>
                  <a:gd name="T32" fmla="*/ 83 w 373"/>
                  <a:gd name="T33" fmla="*/ 400 h 432"/>
                  <a:gd name="T34" fmla="*/ 266 w 373"/>
                  <a:gd name="T35" fmla="*/ 424 h 432"/>
                  <a:gd name="T36" fmla="*/ 280 w 373"/>
                  <a:gd name="T37" fmla="*/ 408 h 432"/>
                  <a:gd name="T38" fmla="*/ 293 w 373"/>
                  <a:gd name="T39" fmla="*/ 393 h 432"/>
                  <a:gd name="T40" fmla="*/ 321 w 373"/>
                  <a:gd name="T41" fmla="*/ 398 h 432"/>
                  <a:gd name="T42" fmla="*/ 323 w 373"/>
                  <a:gd name="T43" fmla="*/ 399 h 432"/>
                  <a:gd name="T44" fmla="*/ 327 w 373"/>
                  <a:gd name="T45" fmla="*/ 387 h 432"/>
                  <a:gd name="T46" fmla="*/ 326 w 373"/>
                  <a:gd name="T47" fmla="*/ 379 h 432"/>
                  <a:gd name="T48" fmla="*/ 325 w 373"/>
                  <a:gd name="T49" fmla="*/ 377 h 432"/>
                  <a:gd name="T50" fmla="*/ 322 w 373"/>
                  <a:gd name="T51" fmla="*/ 376 h 432"/>
                  <a:gd name="T52" fmla="*/ 320 w 373"/>
                  <a:gd name="T53" fmla="*/ 370 h 432"/>
                  <a:gd name="T54" fmla="*/ 326 w 373"/>
                  <a:gd name="T55" fmla="*/ 373 h 432"/>
                  <a:gd name="T56" fmla="*/ 327 w 373"/>
                  <a:gd name="T57" fmla="*/ 363 h 432"/>
                  <a:gd name="T58" fmla="*/ 320 w 373"/>
                  <a:gd name="T59" fmla="*/ 363 h 432"/>
                  <a:gd name="T60" fmla="*/ 315 w 373"/>
                  <a:gd name="T61" fmla="*/ 355 h 432"/>
                  <a:gd name="T62" fmla="*/ 321 w 373"/>
                  <a:gd name="T63" fmla="*/ 362 h 432"/>
                  <a:gd name="T64" fmla="*/ 325 w 373"/>
                  <a:gd name="T65" fmla="*/ 356 h 432"/>
                  <a:gd name="T66" fmla="*/ 330 w 373"/>
                  <a:gd name="T67" fmla="*/ 348 h 432"/>
                  <a:gd name="T68" fmla="*/ 330 w 373"/>
                  <a:gd name="T69" fmla="*/ 344 h 432"/>
                  <a:gd name="T70" fmla="*/ 334 w 373"/>
                  <a:gd name="T71" fmla="*/ 342 h 432"/>
                  <a:gd name="T72" fmla="*/ 335 w 373"/>
                  <a:gd name="T73" fmla="*/ 334 h 432"/>
                  <a:gd name="T74" fmla="*/ 337 w 373"/>
                  <a:gd name="T75" fmla="*/ 335 h 432"/>
                  <a:gd name="T76" fmla="*/ 343 w 373"/>
                  <a:gd name="T77" fmla="*/ 332 h 432"/>
                  <a:gd name="T78" fmla="*/ 341 w 373"/>
                  <a:gd name="T79" fmla="*/ 327 h 432"/>
                  <a:gd name="T80" fmla="*/ 338 w 373"/>
                  <a:gd name="T81" fmla="*/ 327 h 432"/>
                  <a:gd name="T82" fmla="*/ 334 w 373"/>
                  <a:gd name="T83" fmla="*/ 324 h 432"/>
                  <a:gd name="T84" fmla="*/ 338 w 373"/>
                  <a:gd name="T85" fmla="*/ 322 h 432"/>
                  <a:gd name="T86" fmla="*/ 344 w 373"/>
                  <a:gd name="T87" fmla="*/ 319 h 432"/>
                  <a:gd name="T88" fmla="*/ 344 w 373"/>
                  <a:gd name="T89" fmla="*/ 316 h 432"/>
                  <a:gd name="T90" fmla="*/ 341 w 373"/>
                  <a:gd name="T91" fmla="*/ 313 h 432"/>
                  <a:gd name="T92" fmla="*/ 344 w 373"/>
                  <a:gd name="T93" fmla="*/ 307 h 432"/>
                  <a:gd name="T94" fmla="*/ 343 w 373"/>
                  <a:gd name="T95" fmla="*/ 306 h 432"/>
                  <a:gd name="T96" fmla="*/ 346 w 373"/>
                  <a:gd name="T97" fmla="*/ 302 h 432"/>
                  <a:gd name="T98" fmla="*/ 353 w 373"/>
                  <a:gd name="T99" fmla="*/ 294 h 432"/>
                  <a:gd name="T100" fmla="*/ 347 w 373"/>
                  <a:gd name="T101" fmla="*/ 289 h 432"/>
                  <a:gd name="T102" fmla="*/ 354 w 373"/>
                  <a:gd name="T103" fmla="*/ 291 h 432"/>
                  <a:gd name="T104" fmla="*/ 362 w 373"/>
                  <a:gd name="T105" fmla="*/ 294 h 432"/>
                  <a:gd name="T106" fmla="*/ 362 w 373"/>
                  <a:gd name="T107" fmla="*/ 288 h 432"/>
                  <a:gd name="T108" fmla="*/ 372 w 373"/>
                  <a:gd name="T109" fmla="*/ 283 h 432"/>
                  <a:gd name="T110" fmla="*/ 323 w 373"/>
                  <a:gd name="T111" fmla="*/ 368 h 432"/>
                  <a:gd name="T112" fmla="*/ 326 w 373"/>
                  <a:gd name="T113" fmla="*/ 345 h 432"/>
                  <a:gd name="T114" fmla="*/ 338 w 373"/>
                  <a:gd name="T115" fmla="*/ 302 h 432"/>
                  <a:gd name="T116" fmla="*/ 338 w 373"/>
                  <a:gd name="T117" fmla="*/ 313 h 432"/>
                  <a:gd name="T118" fmla="*/ 347 w 373"/>
                  <a:gd name="T119" fmla="*/ 294 h 432"/>
                  <a:gd name="T120" fmla="*/ 353 w 373"/>
                  <a:gd name="T121" fmla="*/ 289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432">
                    <a:moveTo>
                      <a:pt x="367" y="279"/>
                    </a:moveTo>
                    <a:lnTo>
                      <a:pt x="364" y="276"/>
                    </a:lnTo>
                    <a:lnTo>
                      <a:pt x="362" y="275"/>
                    </a:lnTo>
                    <a:lnTo>
                      <a:pt x="360" y="272"/>
                    </a:lnTo>
                    <a:lnTo>
                      <a:pt x="358" y="274"/>
                    </a:lnTo>
                    <a:lnTo>
                      <a:pt x="356" y="273"/>
                    </a:lnTo>
                    <a:lnTo>
                      <a:pt x="354" y="271"/>
                    </a:lnTo>
                    <a:lnTo>
                      <a:pt x="352" y="271"/>
                    </a:lnTo>
                    <a:lnTo>
                      <a:pt x="351" y="269"/>
                    </a:lnTo>
                    <a:lnTo>
                      <a:pt x="351" y="266"/>
                    </a:lnTo>
                    <a:lnTo>
                      <a:pt x="351" y="264"/>
                    </a:lnTo>
                    <a:lnTo>
                      <a:pt x="350" y="263"/>
                    </a:lnTo>
                    <a:lnTo>
                      <a:pt x="348" y="259"/>
                    </a:lnTo>
                    <a:lnTo>
                      <a:pt x="351" y="255"/>
                    </a:lnTo>
                    <a:lnTo>
                      <a:pt x="350" y="253"/>
                    </a:lnTo>
                    <a:lnTo>
                      <a:pt x="350" y="251"/>
                    </a:lnTo>
                    <a:lnTo>
                      <a:pt x="349" y="250"/>
                    </a:lnTo>
                    <a:lnTo>
                      <a:pt x="348" y="249"/>
                    </a:lnTo>
                    <a:lnTo>
                      <a:pt x="346" y="246"/>
                    </a:lnTo>
                    <a:lnTo>
                      <a:pt x="346" y="245"/>
                    </a:lnTo>
                    <a:lnTo>
                      <a:pt x="344" y="243"/>
                    </a:lnTo>
                    <a:lnTo>
                      <a:pt x="344" y="241"/>
                    </a:lnTo>
                    <a:lnTo>
                      <a:pt x="344" y="239"/>
                    </a:lnTo>
                    <a:lnTo>
                      <a:pt x="342" y="236"/>
                    </a:lnTo>
                    <a:lnTo>
                      <a:pt x="342" y="234"/>
                    </a:lnTo>
                    <a:lnTo>
                      <a:pt x="341" y="234"/>
                    </a:lnTo>
                    <a:lnTo>
                      <a:pt x="338" y="232"/>
                    </a:lnTo>
                    <a:lnTo>
                      <a:pt x="339" y="231"/>
                    </a:lnTo>
                    <a:lnTo>
                      <a:pt x="338" y="230"/>
                    </a:lnTo>
                    <a:lnTo>
                      <a:pt x="333" y="228"/>
                    </a:lnTo>
                    <a:lnTo>
                      <a:pt x="330" y="228"/>
                    </a:lnTo>
                    <a:lnTo>
                      <a:pt x="329" y="225"/>
                    </a:lnTo>
                    <a:lnTo>
                      <a:pt x="329" y="222"/>
                    </a:lnTo>
                    <a:lnTo>
                      <a:pt x="330" y="221"/>
                    </a:lnTo>
                    <a:lnTo>
                      <a:pt x="329" y="220"/>
                    </a:lnTo>
                    <a:lnTo>
                      <a:pt x="330" y="219"/>
                    </a:lnTo>
                    <a:lnTo>
                      <a:pt x="327" y="217"/>
                    </a:lnTo>
                    <a:lnTo>
                      <a:pt x="328" y="214"/>
                    </a:lnTo>
                    <a:lnTo>
                      <a:pt x="328" y="210"/>
                    </a:lnTo>
                    <a:lnTo>
                      <a:pt x="327" y="209"/>
                    </a:lnTo>
                    <a:lnTo>
                      <a:pt x="328" y="204"/>
                    </a:lnTo>
                    <a:lnTo>
                      <a:pt x="325" y="203"/>
                    </a:lnTo>
                    <a:lnTo>
                      <a:pt x="325" y="201"/>
                    </a:lnTo>
                    <a:lnTo>
                      <a:pt x="323" y="201"/>
                    </a:lnTo>
                    <a:lnTo>
                      <a:pt x="322" y="197"/>
                    </a:lnTo>
                    <a:lnTo>
                      <a:pt x="321" y="195"/>
                    </a:lnTo>
                    <a:lnTo>
                      <a:pt x="322" y="188"/>
                    </a:lnTo>
                    <a:lnTo>
                      <a:pt x="320" y="187"/>
                    </a:lnTo>
                    <a:lnTo>
                      <a:pt x="317" y="186"/>
                    </a:lnTo>
                    <a:lnTo>
                      <a:pt x="316" y="185"/>
                    </a:lnTo>
                    <a:lnTo>
                      <a:pt x="315" y="182"/>
                    </a:lnTo>
                    <a:lnTo>
                      <a:pt x="313" y="181"/>
                    </a:lnTo>
                    <a:lnTo>
                      <a:pt x="313" y="180"/>
                    </a:lnTo>
                    <a:lnTo>
                      <a:pt x="310" y="180"/>
                    </a:lnTo>
                    <a:lnTo>
                      <a:pt x="309" y="179"/>
                    </a:lnTo>
                    <a:lnTo>
                      <a:pt x="305" y="178"/>
                    </a:lnTo>
                    <a:lnTo>
                      <a:pt x="303" y="176"/>
                    </a:lnTo>
                    <a:lnTo>
                      <a:pt x="301" y="175"/>
                    </a:lnTo>
                    <a:lnTo>
                      <a:pt x="301" y="172"/>
                    </a:lnTo>
                    <a:lnTo>
                      <a:pt x="301" y="171"/>
                    </a:lnTo>
                    <a:lnTo>
                      <a:pt x="300" y="169"/>
                    </a:lnTo>
                    <a:lnTo>
                      <a:pt x="298" y="170"/>
                    </a:lnTo>
                    <a:lnTo>
                      <a:pt x="295" y="168"/>
                    </a:lnTo>
                    <a:lnTo>
                      <a:pt x="293" y="165"/>
                    </a:lnTo>
                    <a:lnTo>
                      <a:pt x="294" y="164"/>
                    </a:lnTo>
                    <a:lnTo>
                      <a:pt x="293" y="160"/>
                    </a:lnTo>
                    <a:lnTo>
                      <a:pt x="290" y="159"/>
                    </a:lnTo>
                    <a:lnTo>
                      <a:pt x="287" y="155"/>
                    </a:lnTo>
                    <a:lnTo>
                      <a:pt x="288" y="153"/>
                    </a:lnTo>
                    <a:lnTo>
                      <a:pt x="288" y="152"/>
                    </a:lnTo>
                    <a:lnTo>
                      <a:pt x="289" y="151"/>
                    </a:lnTo>
                    <a:lnTo>
                      <a:pt x="288" y="149"/>
                    </a:lnTo>
                    <a:lnTo>
                      <a:pt x="290" y="148"/>
                    </a:lnTo>
                    <a:lnTo>
                      <a:pt x="289" y="146"/>
                    </a:lnTo>
                    <a:lnTo>
                      <a:pt x="283" y="144"/>
                    </a:lnTo>
                    <a:lnTo>
                      <a:pt x="281" y="139"/>
                    </a:lnTo>
                    <a:lnTo>
                      <a:pt x="280" y="139"/>
                    </a:lnTo>
                    <a:lnTo>
                      <a:pt x="278" y="136"/>
                    </a:lnTo>
                    <a:lnTo>
                      <a:pt x="275" y="135"/>
                    </a:lnTo>
                    <a:lnTo>
                      <a:pt x="274" y="133"/>
                    </a:lnTo>
                    <a:lnTo>
                      <a:pt x="271" y="134"/>
                    </a:lnTo>
                    <a:lnTo>
                      <a:pt x="270" y="132"/>
                    </a:lnTo>
                    <a:lnTo>
                      <a:pt x="269" y="131"/>
                    </a:lnTo>
                    <a:lnTo>
                      <a:pt x="267" y="131"/>
                    </a:lnTo>
                    <a:lnTo>
                      <a:pt x="267" y="127"/>
                    </a:lnTo>
                    <a:lnTo>
                      <a:pt x="264" y="123"/>
                    </a:lnTo>
                    <a:lnTo>
                      <a:pt x="264" y="121"/>
                    </a:lnTo>
                    <a:lnTo>
                      <a:pt x="263" y="118"/>
                    </a:lnTo>
                    <a:lnTo>
                      <a:pt x="259" y="115"/>
                    </a:lnTo>
                    <a:lnTo>
                      <a:pt x="259" y="114"/>
                    </a:lnTo>
                    <a:lnTo>
                      <a:pt x="255" y="110"/>
                    </a:lnTo>
                    <a:lnTo>
                      <a:pt x="253" y="109"/>
                    </a:lnTo>
                    <a:lnTo>
                      <a:pt x="250" y="109"/>
                    </a:lnTo>
                    <a:lnTo>
                      <a:pt x="249" y="109"/>
                    </a:lnTo>
                    <a:lnTo>
                      <a:pt x="247" y="107"/>
                    </a:lnTo>
                    <a:lnTo>
                      <a:pt x="244" y="104"/>
                    </a:lnTo>
                    <a:lnTo>
                      <a:pt x="242" y="101"/>
                    </a:lnTo>
                    <a:lnTo>
                      <a:pt x="241" y="101"/>
                    </a:lnTo>
                    <a:lnTo>
                      <a:pt x="238" y="100"/>
                    </a:lnTo>
                    <a:lnTo>
                      <a:pt x="236" y="95"/>
                    </a:lnTo>
                    <a:lnTo>
                      <a:pt x="236" y="92"/>
                    </a:lnTo>
                    <a:lnTo>
                      <a:pt x="234" y="89"/>
                    </a:lnTo>
                    <a:lnTo>
                      <a:pt x="232" y="88"/>
                    </a:lnTo>
                    <a:lnTo>
                      <a:pt x="232" y="87"/>
                    </a:lnTo>
                    <a:lnTo>
                      <a:pt x="230" y="86"/>
                    </a:lnTo>
                    <a:lnTo>
                      <a:pt x="229" y="83"/>
                    </a:lnTo>
                    <a:lnTo>
                      <a:pt x="226" y="82"/>
                    </a:lnTo>
                    <a:lnTo>
                      <a:pt x="225" y="79"/>
                    </a:lnTo>
                    <a:lnTo>
                      <a:pt x="225" y="69"/>
                    </a:lnTo>
                    <a:lnTo>
                      <a:pt x="222" y="68"/>
                    </a:lnTo>
                    <a:lnTo>
                      <a:pt x="221" y="66"/>
                    </a:lnTo>
                    <a:lnTo>
                      <a:pt x="220" y="64"/>
                    </a:lnTo>
                    <a:lnTo>
                      <a:pt x="217" y="61"/>
                    </a:lnTo>
                    <a:lnTo>
                      <a:pt x="217" y="59"/>
                    </a:lnTo>
                    <a:lnTo>
                      <a:pt x="215" y="54"/>
                    </a:lnTo>
                    <a:lnTo>
                      <a:pt x="214" y="52"/>
                    </a:lnTo>
                    <a:lnTo>
                      <a:pt x="212" y="49"/>
                    </a:lnTo>
                    <a:lnTo>
                      <a:pt x="210" y="50"/>
                    </a:lnTo>
                    <a:lnTo>
                      <a:pt x="208" y="49"/>
                    </a:lnTo>
                    <a:lnTo>
                      <a:pt x="204" y="50"/>
                    </a:lnTo>
                    <a:lnTo>
                      <a:pt x="204" y="51"/>
                    </a:lnTo>
                    <a:lnTo>
                      <a:pt x="198" y="47"/>
                    </a:lnTo>
                    <a:lnTo>
                      <a:pt x="198" y="44"/>
                    </a:lnTo>
                    <a:lnTo>
                      <a:pt x="196" y="44"/>
                    </a:lnTo>
                    <a:lnTo>
                      <a:pt x="195" y="43"/>
                    </a:lnTo>
                    <a:lnTo>
                      <a:pt x="193" y="42"/>
                    </a:lnTo>
                    <a:lnTo>
                      <a:pt x="191" y="41"/>
                    </a:lnTo>
                    <a:lnTo>
                      <a:pt x="190" y="38"/>
                    </a:lnTo>
                    <a:lnTo>
                      <a:pt x="188" y="39"/>
                    </a:lnTo>
                    <a:lnTo>
                      <a:pt x="185" y="38"/>
                    </a:lnTo>
                    <a:lnTo>
                      <a:pt x="184" y="35"/>
                    </a:lnTo>
                    <a:lnTo>
                      <a:pt x="182" y="33"/>
                    </a:lnTo>
                    <a:lnTo>
                      <a:pt x="181" y="32"/>
                    </a:lnTo>
                    <a:lnTo>
                      <a:pt x="178" y="30"/>
                    </a:lnTo>
                    <a:lnTo>
                      <a:pt x="177" y="28"/>
                    </a:lnTo>
                    <a:lnTo>
                      <a:pt x="176" y="26"/>
                    </a:lnTo>
                    <a:lnTo>
                      <a:pt x="179" y="23"/>
                    </a:lnTo>
                    <a:lnTo>
                      <a:pt x="179" y="20"/>
                    </a:lnTo>
                    <a:lnTo>
                      <a:pt x="181" y="19"/>
                    </a:lnTo>
                    <a:lnTo>
                      <a:pt x="182" y="17"/>
                    </a:lnTo>
                    <a:lnTo>
                      <a:pt x="185" y="15"/>
                    </a:lnTo>
                    <a:lnTo>
                      <a:pt x="185" y="12"/>
                    </a:lnTo>
                    <a:lnTo>
                      <a:pt x="187" y="12"/>
                    </a:lnTo>
                    <a:lnTo>
                      <a:pt x="191" y="7"/>
                    </a:lnTo>
                    <a:lnTo>
                      <a:pt x="193" y="7"/>
                    </a:lnTo>
                    <a:lnTo>
                      <a:pt x="196" y="6"/>
                    </a:lnTo>
                    <a:lnTo>
                      <a:pt x="194" y="5"/>
                    </a:lnTo>
                    <a:lnTo>
                      <a:pt x="195" y="3"/>
                    </a:lnTo>
                    <a:lnTo>
                      <a:pt x="196" y="1"/>
                    </a:lnTo>
                    <a:lnTo>
                      <a:pt x="196" y="0"/>
                    </a:lnTo>
                    <a:lnTo>
                      <a:pt x="179" y="1"/>
                    </a:lnTo>
                    <a:lnTo>
                      <a:pt x="160" y="1"/>
                    </a:lnTo>
                    <a:lnTo>
                      <a:pt x="156" y="1"/>
                    </a:lnTo>
                    <a:lnTo>
                      <a:pt x="156" y="2"/>
                    </a:lnTo>
                    <a:lnTo>
                      <a:pt x="139" y="2"/>
                    </a:lnTo>
                    <a:lnTo>
                      <a:pt x="115" y="2"/>
                    </a:lnTo>
                    <a:lnTo>
                      <a:pt x="101" y="2"/>
                    </a:lnTo>
                    <a:lnTo>
                      <a:pt x="86" y="2"/>
                    </a:lnTo>
                    <a:lnTo>
                      <a:pt x="63" y="2"/>
                    </a:lnTo>
                    <a:lnTo>
                      <a:pt x="52" y="2"/>
                    </a:lnTo>
                    <a:lnTo>
                      <a:pt x="26" y="2"/>
                    </a:lnTo>
                    <a:lnTo>
                      <a:pt x="17" y="2"/>
                    </a:lnTo>
                    <a:lnTo>
                      <a:pt x="11" y="2"/>
                    </a:lnTo>
                    <a:lnTo>
                      <a:pt x="0" y="2"/>
                    </a:lnTo>
                    <a:lnTo>
                      <a:pt x="1" y="7"/>
                    </a:lnTo>
                    <a:lnTo>
                      <a:pt x="3" y="24"/>
                    </a:lnTo>
                    <a:lnTo>
                      <a:pt x="7" y="46"/>
                    </a:lnTo>
                    <a:lnTo>
                      <a:pt x="11" y="64"/>
                    </a:lnTo>
                    <a:lnTo>
                      <a:pt x="13" y="83"/>
                    </a:lnTo>
                    <a:lnTo>
                      <a:pt x="14" y="85"/>
                    </a:lnTo>
                    <a:lnTo>
                      <a:pt x="18" y="109"/>
                    </a:lnTo>
                    <a:lnTo>
                      <a:pt x="20" y="119"/>
                    </a:lnTo>
                    <a:lnTo>
                      <a:pt x="24" y="144"/>
                    </a:lnTo>
                    <a:lnTo>
                      <a:pt x="29" y="178"/>
                    </a:lnTo>
                    <a:lnTo>
                      <a:pt x="33" y="201"/>
                    </a:lnTo>
                    <a:lnTo>
                      <a:pt x="33" y="201"/>
                    </a:lnTo>
                    <a:lnTo>
                      <a:pt x="36" y="203"/>
                    </a:lnTo>
                    <a:lnTo>
                      <a:pt x="34" y="205"/>
                    </a:lnTo>
                    <a:lnTo>
                      <a:pt x="34" y="206"/>
                    </a:lnTo>
                    <a:lnTo>
                      <a:pt x="36" y="208"/>
                    </a:lnTo>
                    <a:lnTo>
                      <a:pt x="38" y="210"/>
                    </a:lnTo>
                    <a:lnTo>
                      <a:pt x="37" y="212"/>
                    </a:lnTo>
                    <a:lnTo>
                      <a:pt x="38" y="213"/>
                    </a:lnTo>
                    <a:lnTo>
                      <a:pt x="39" y="214"/>
                    </a:lnTo>
                    <a:lnTo>
                      <a:pt x="39" y="215"/>
                    </a:lnTo>
                    <a:lnTo>
                      <a:pt x="39" y="218"/>
                    </a:lnTo>
                    <a:lnTo>
                      <a:pt x="40" y="220"/>
                    </a:lnTo>
                    <a:lnTo>
                      <a:pt x="40" y="221"/>
                    </a:lnTo>
                    <a:lnTo>
                      <a:pt x="40" y="222"/>
                    </a:lnTo>
                    <a:lnTo>
                      <a:pt x="40" y="224"/>
                    </a:lnTo>
                    <a:lnTo>
                      <a:pt x="42" y="228"/>
                    </a:lnTo>
                    <a:lnTo>
                      <a:pt x="46" y="231"/>
                    </a:lnTo>
                    <a:lnTo>
                      <a:pt x="47" y="234"/>
                    </a:lnTo>
                    <a:lnTo>
                      <a:pt x="48" y="237"/>
                    </a:lnTo>
                    <a:lnTo>
                      <a:pt x="48" y="241"/>
                    </a:lnTo>
                    <a:lnTo>
                      <a:pt x="50" y="241"/>
                    </a:lnTo>
                    <a:lnTo>
                      <a:pt x="50" y="243"/>
                    </a:lnTo>
                    <a:lnTo>
                      <a:pt x="49" y="243"/>
                    </a:lnTo>
                    <a:lnTo>
                      <a:pt x="48" y="249"/>
                    </a:lnTo>
                    <a:lnTo>
                      <a:pt x="47" y="250"/>
                    </a:lnTo>
                    <a:lnTo>
                      <a:pt x="47" y="252"/>
                    </a:lnTo>
                    <a:lnTo>
                      <a:pt x="53" y="254"/>
                    </a:lnTo>
                    <a:lnTo>
                      <a:pt x="53" y="255"/>
                    </a:lnTo>
                    <a:lnTo>
                      <a:pt x="56" y="258"/>
                    </a:lnTo>
                    <a:lnTo>
                      <a:pt x="55" y="258"/>
                    </a:lnTo>
                    <a:lnTo>
                      <a:pt x="53" y="262"/>
                    </a:lnTo>
                    <a:lnTo>
                      <a:pt x="50" y="262"/>
                    </a:lnTo>
                    <a:lnTo>
                      <a:pt x="50" y="264"/>
                    </a:lnTo>
                    <a:lnTo>
                      <a:pt x="47" y="266"/>
                    </a:lnTo>
                    <a:lnTo>
                      <a:pt x="44" y="268"/>
                    </a:lnTo>
                    <a:lnTo>
                      <a:pt x="43" y="269"/>
                    </a:lnTo>
                    <a:lnTo>
                      <a:pt x="44" y="274"/>
                    </a:lnTo>
                    <a:lnTo>
                      <a:pt x="43" y="274"/>
                    </a:lnTo>
                    <a:lnTo>
                      <a:pt x="43" y="278"/>
                    </a:lnTo>
                    <a:lnTo>
                      <a:pt x="43" y="281"/>
                    </a:lnTo>
                    <a:lnTo>
                      <a:pt x="42" y="284"/>
                    </a:lnTo>
                    <a:lnTo>
                      <a:pt x="42" y="285"/>
                    </a:lnTo>
                    <a:lnTo>
                      <a:pt x="40" y="286"/>
                    </a:lnTo>
                    <a:lnTo>
                      <a:pt x="41" y="288"/>
                    </a:lnTo>
                    <a:lnTo>
                      <a:pt x="40" y="288"/>
                    </a:lnTo>
                    <a:lnTo>
                      <a:pt x="39" y="292"/>
                    </a:lnTo>
                    <a:lnTo>
                      <a:pt x="37" y="292"/>
                    </a:lnTo>
                    <a:lnTo>
                      <a:pt x="38" y="293"/>
                    </a:lnTo>
                    <a:lnTo>
                      <a:pt x="37" y="294"/>
                    </a:lnTo>
                    <a:lnTo>
                      <a:pt x="37" y="296"/>
                    </a:lnTo>
                    <a:lnTo>
                      <a:pt x="37" y="297"/>
                    </a:lnTo>
                    <a:lnTo>
                      <a:pt x="37" y="301"/>
                    </a:lnTo>
                    <a:lnTo>
                      <a:pt x="37" y="302"/>
                    </a:lnTo>
                    <a:lnTo>
                      <a:pt x="38" y="304"/>
                    </a:lnTo>
                    <a:lnTo>
                      <a:pt x="38" y="305"/>
                    </a:lnTo>
                    <a:lnTo>
                      <a:pt x="39" y="307"/>
                    </a:lnTo>
                    <a:lnTo>
                      <a:pt x="38" y="308"/>
                    </a:lnTo>
                    <a:lnTo>
                      <a:pt x="38" y="310"/>
                    </a:lnTo>
                    <a:lnTo>
                      <a:pt x="40" y="313"/>
                    </a:lnTo>
                    <a:lnTo>
                      <a:pt x="42" y="316"/>
                    </a:lnTo>
                    <a:lnTo>
                      <a:pt x="43" y="317"/>
                    </a:lnTo>
                    <a:lnTo>
                      <a:pt x="43" y="321"/>
                    </a:lnTo>
                    <a:lnTo>
                      <a:pt x="44" y="324"/>
                    </a:lnTo>
                    <a:lnTo>
                      <a:pt x="44" y="326"/>
                    </a:lnTo>
                    <a:lnTo>
                      <a:pt x="42" y="331"/>
                    </a:lnTo>
                    <a:lnTo>
                      <a:pt x="42" y="333"/>
                    </a:lnTo>
                    <a:lnTo>
                      <a:pt x="41" y="334"/>
                    </a:lnTo>
                    <a:lnTo>
                      <a:pt x="41" y="338"/>
                    </a:lnTo>
                    <a:lnTo>
                      <a:pt x="40" y="340"/>
                    </a:lnTo>
                    <a:lnTo>
                      <a:pt x="41" y="344"/>
                    </a:lnTo>
                    <a:lnTo>
                      <a:pt x="40" y="347"/>
                    </a:lnTo>
                    <a:lnTo>
                      <a:pt x="39" y="348"/>
                    </a:lnTo>
                    <a:lnTo>
                      <a:pt x="39" y="349"/>
                    </a:lnTo>
                    <a:lnTo>
                      <a:pt x="40" y="353"/>
                    </a:lnTo>
                    <a:lnTo>
                      <a:pt x="40" y="355"/>
                    </a:lnTo>
                    <a:lnTo>
                      <a:pt x="40" y="359"/>
                    </a:lnTo>
                    <a:lnTo>
                      <a:pt x="41" y="359"/>
                    </a:lnTo>
                    <a:lnTo>
                      <a:pt x="43" y="362"/>
                    </a:lnTo>
                    <a:lnTo>
                      <a:pt x="45" y="363"/>
                    </a:lnTo>
                    <a:lnTo>
                      <a:pt x="46" y="367"/>
                    </a:lnTo>
                    <a:lnTo>
                      <a:pt x="47" y="369"/>
                    </a:lnTo>
                    <a:lnTo>
                      <a:pt x="47" y="371"/>
                    </a:lnTo>
                    <a:lnTo>
                      <a:pt x="47" y="373"/>
                    </a:lnTo>
                    <a:lnTo>
                      <a:pt x="47" y="373"/>
                    </a:lnTo>
                    <a:lnTo>
                      <a:pt x="47" y="376"/>
                    </a:lnTo>
                    <a:lnTo>
                      <a:pt x="49" y="377"/>
                    </a:lnTo>
                    <a:lnTo>
                      <a:pt x="49" y="379"/>
                    </a:lnTo>
                    <a:lnTo>
                      <a:pt x="53" y="384"/>
                    </a:lnTo>
                    <a:lnTo>
                      <a:pt x="53" y="386"/>
                    </a:lnTo>
                    <a:lnTo>
                      <a:pt x="53" y="388"/>
                    </a:lnTo>
                    <a:lnTo>
                      <a:pt x="53" y="390"/>
                    </a:lnTo>
                    <a:lnTo>
                      <a:pt x="53" y="393"/>
                    </a:lnTo>
                    <a:lnTo>
                      <a:pt x="53" y="394"/>
                    </a:lnTo>
                    <a:lnTo>
                      <a:pt x="54" y="397"/>
                    </a:lnTo>
                    <a:lnTo>
                      <a:pt x="55" y="397"/>
                    </a:lnTo>
                    <a:lnTo>
                      <a:pt x="58" y="400"/>
                    </a:lnTo>
                    <a:lnTo>
                      <a:pt x="83" y="400"/>
                    </a:lnTo>
                    <a:lnTo>
                      <a:pt x="89" y="401"/>
                    </a:lnTo>
                    <a:lnTo>
                      <a:pt x="96" y="401"/>
                    </a:lnTo>
                    <a:lnTo>
                      <a:pt x="121" y="403"/>
                    </a:lnTo>
                    <a:lnTo>
                      <a:pt x="135" y="404"/>
                    </a:lnTo>
                    <a:lnTo>
                      <a:pt x="157" y="405"/>
                    </a:lnTo>
                    <a:lnTo>
                      <a:pt x="165" y="406"/>
                    </a:lnTo>
                    <a:lnTo>
                      <a:pt x="194" y="408"/>
                    </a:lnTo>
                    <a:lnTo>
                      <a:pt x="213" y="409"/>
                    </a:lnTo>
                    <a:lnTo>
                      <a:pt x="238" y="411"/>
                    </a:lnTo>
                    <a:lnTo>
                      <a:pt x="265" y="413"/>
                    </a:lnTo>
                    <a:lnTo>
                      <a:pt x="264" y="414"/>
                    </a:lnTo>
                    <a:lnTo>
                      <a:pt x="264" y="416"/>
                    </a:lnTo>
                    <a:lnTo>
                      <a:pt x="264" y="418"/>
                    </a:lnTo>
                    <a:lnTo>
                      <a:pt x="266" y="421"/>
                    </a:lnTo>
                    <a:lnTo>
                      <a:pt x="266" y="423"/>
                    </a:lnTo>
                    <a:lnTo>
                      <a:pt x="266" y="424"/>
                    </a:lnTo>
                    <a:lnTo>
                      <a:pt x="266" y="426"/>
                    </a:lnTo>
                    <a:lnTo>
                      <a:pt x="266" y="428"/>
                    </a:lnTo>
                    <a:lnTo>
                      <a:pt x="269" y="432"/>
                    </a:lnTo>
                    <a:lnTo>
                      <a:pt x="274" y="431"/>
                    </a:lnTo>
                    <a:lnTo>
                      <a:pt x="275" y="432"/>
                    </a:lnTo>
                    <a:lnTo>
                      <a:pt x="278" y="431"/>
                    </a:lnTo>
                    <a:lnTo>
                      <a:pt x="279" y="429"/>
                    </a:lnTo>
                    <a:lnTo>
                      <a:pt x="278" y="428"/>
                    </a:lnTo>
                    <a:lnTo>
                      <a:pt x="279" y="425"/>
                    </a:lnTo>
                    <a:lnTo>
                      <a:pt x="281" y="422"/>
                    </a:lnTo>
                    <a:lnTo>
                      <a:pt x="281" y="418"/>
                    </a:lnTo>
                    <a:lnTo>
                      <a:pt x="280" y="417"/>
                    </a:lnTo>
                    <a:lnTo>
                      <a:pt x="282" y="413"/>
                    </a:lnTo>
                    <a:lnTo>
                      <a:pt x="281" y="411"/>
                    </a:lnTo>
                    <a:lnTo>
                      <a:pt x="280" y="410"/>
                    </a:lnTo>
                    <a:lnTo>
                      <a:pt x="280" y="408"/>
                    </a:lnTo>
                    <a:lnTo>
                      <a:pt x="278" y="405"/>
                    </a:lnTo>
                    <a:lnTo>
                      <a:pt x="278" y="403"/>
                    </a:lnTo>
                    <a:lnTo>
                      <a:pt x="279" y="400"/>
                    </a:lnTo>
                    <a:lnTo>
                      <a:pt x="278" y="399"/>
                    </a:lnTo>
                    <a:lnTo>
                      <a:pt x="279" y="397"/>
                    </a:lnTo>
                    <a:lnTo>
                      <a:pt x="281" y="396"/>
                    </a:lnTo>
                    <a:lnTo>
                      <a:pt x="280" y="394"/>
                    </a:lnTo>
                    <a:lnTo>
                      <a:pt x="281" y="393"/>
                    </a:lnTo>
                    <a:lnTo>
                      <a:pt x="284" y="394"/>
                    </a:lnTo>
                    <a:lnTo>
                      <a:pt x="285" y="392"/>
                    </a:lnTo>
                    <a:lnTo>
                      <a:pt x="286" y="390"/>
                    </a:lnTo>
                    <a:lnTo>
                      <a:pt x="286" y="389"/>
                    </a:lnTo>
                    <a:lnTo>
                      <a:pt x="290" y="390"/>
                    </a:lnTo>
                    <a:lnTo>
                      <a:pt x="291" y="389"/>
                    </a:lnTo>
                    <a:lnTo>
                      <a:pt x="291" y="392"/>
                    </a:lnTo>
                    <a:lnTo>
                      <a:pt x="293" y="393"/>
                    </a:lnTo>
                    <a:lnTo>
                      <a:pt x="294" y="393"/>
                    </a:lnTo>
                    <a:lnTo>
                      <a:pt x="297" y="393"/>
                    </a:lnTo>
                    <a:lnTo>
                      <a:pt x="299" y="395"/>
                    </a:lnTo>
                    <a:lnTo>
                      <a:pt x="301" y="394"/>
                    </a:lnTo>
                    <a:lnTo>
                      <a:pt x="304" y="398"/>
                    </a:lnTo>
                    <a:lnTo>
                      <a:pt x="306" y="397"/>
                    </a:lnTo>
                    <a:lnTo>
                      <a:pt x="308" y="398"/>
                    </a:lnTo>
                    <a:lnTo>
                      <a:pt x="310" y="398"/>
                    </a:lnTo>
                    <a:lnTo>
                      <a:pt x="312" y="400"/>
                    </a:lnTo>
                    <a:lnTo>
                      <a:pt x="314" y="399"/>
                    </a:lnTo>
                    <a:lnTo>
                      <a:pt x="316" y="400"/>
                    </a:lnTo>
                    <a:lnTo>
                      <a:pt x="317" y="400"/>
                    </a:lnTo>
                    <a:lnTo>
                      <a:pt x="318" y="400"/>
                    </a:lnTo>
                    <a:lnTo>
                      <a:pt x="320" y="400"/>
                    </a:lnTo>
                    <a:lnTo>
                      <a:pt x="321" y="399"/>
                    </a:lnTo>
                    <a:lnTo>
                      <a:pt x="321" y="398"/>
                    </a:lnTo>
                    <a:lnTo>
                      <a:pt x="321" y="397"/>
                    </a:lnTo>
                    <a:lnTo>
                      <a:pt x="322" y="396"/>
                    </a:lnTo>
                    <a:lnTo>
                      <a:pt x="322" y="395"/>
                    </a:lnTo>
                    <a:lnTo>
                      <a:pt x="321" y="395"/>
                    </a:lnTo>
                    <a:lnTo>
                      <a:pt x="321" y="394"/>
                    </a:lnTo>
                    <a:lnTo>
                      <a:pt x="321" y="393"/>
                    </a:lnTo>
                    <a:lnTo>
                      <a:pt x="321" y="392"/>
                    </a:lnTo>
                    <a:lnTo>
                      <a:pt x="322" y="392"/>
                    </a:lnTo>
                    <a:lnTo>
                      <a:pt x="323" y="393"/>
                    </a:lnTo>
                    <a:lnTo>
                      <a:pt x="323" y="394"/>
                    </a:lnTo>
                    <a:lnTo>
                      <a:pt x="323" y="395"/>
                    </a:lnTo>
                    <a:lnTo>
                      <a:pt x="323" y="396"/>
                    </a:lnTo>
                    <a:lnTo>
                      <a:pt x="323" y="398"/>
                    </a:lnTo>
                    <a:lnTo>
                      <a:pt x="322" y="398"/>
                    </a:lnTo>
                    <a:lnTo>
                      <a:pt x="322" y="399"/>
                    </a:lnTo>
                    <a:lnTo>
                      <a:pt x="323" y="399"/>
                    </a:lnTo>
                    <a:lnTo>
                      <a:pt x="323" y="400"/>
                    </a:lnTo>
                    <a:lnTo>
                      <a:pt x="324" y="400"/>
                    </a:lnTo>
                    <a:lnTo>
                      <a:pt x="325" y="400"/>
                    </a:lnTo>
                    <a:lnTo>
                      <a:pt x="325" y="399"/>
                    </a:lnTo>
                    <a:lnTo>
                      <a:pt x="324" y="398"/>
                    </a:lnTo>
                    <a:lnTo>
                      <a:pt x="324" y="397"/>
                    </a:lnTo>
                    <a:lnTo>
                      <a:pt x="324" y="396"/>
                    </a:lnTo>
                    <a:lnTo>
                      <a:pt x="324" y="394"/>
                    </a:lnTo>
                    <a:lnTo>
                      <a:pt x="325" y="394"/>
                    </a:lnTo>
                    <a:lnTo>
                      <a:pt x="325" y="393"/>
                    </a:lnTo>
                    <a:lnTo>
                      <a:pt x="325" y="392"/>
                    </a:lnTo>
                    <a:lnTo>
                      <a:pt x="326" y="391"/>
                    </a:lnTo>
                    <a:lnTo>
                      <a:pt x="326" y="390"/>
                    </a:lnTo>
                    <a:lnTo>
                      <a:pt x="327" y="389"/>
                    </a:lnTo>
                    <a:lnTo>
                      <a:pt x="327" y="388"/>
                    </a:lnTo>
                    <a:lnTo>
                      <a:pt x="327" y="387"/>
                    </a:lnTo>
                    <a:lnTo>
                      <a:pt x="328" y="386"/>
                    </a:lnTo>
                    <a:lnTo>
                      <a:pt x="328" y="386"/>
                    </a:lnTo>
                    <a:lnTo>
                      <a:pt x="329" y="384"/>
                    </a:lnTo>
                    <a:lnTo>
                      <a:pt x="329" y="383"/>
                    </a:lnTo>
                    <a:lnTo>
                      <a:pt x="329" y="382"/>
                    </a:lnTo>
                    <a:lnTo>
                      <a:pt x="329" y="381"/>
                    </a:lnTo>
                    <a:lnTo>
                      <a:pt x="329" y="380"/>
                    </a:lnTo>
                    <a:lnTo>
                      <a:pt x="329" y="379"/>
                    </a:lnTo>
                    <a:lnTo>
                      <a:pt x="329" y="378"/>
                    </a:lnTo>
                    <a:lnTo>
                      <a:pt x="329" y="377"/>
                    </a:lnTo>
                    <a:lnTo>
                      <a:pt x="329" y="377"/>
                    </a:lnTo>
                    <a:lnTo>
                      <a:pt x="328" y="376"/>
                    </a:lnTo>
                    <a:lnTo>
                      <a:pt x="327" y="377"/>
                    </a:lnTo>
                    <a:lnTo>
                      <a:pt x="327" y="378"/>
                    </a:lnTo>
                    <a:lnTo>
                      <a:pt x="327" y="379"/>
                    </a:lnTo>
                    <a:lnTo>
                      <a:pt x="326" y="379"/>
                    </a:lnTo>
                    <a:lnTo>
                      <a:pt x="326" y="380"/>
                    </a:lnTo>
                    <a:lnTo>
                      <a:pt x="325" y="380"/>
                    </a:lnTo>
                    <a:lnTo>
                      <a:pt x="324" y="381"/>
                    </a:lnTo>
                    <a:lnTo>
                      <a:pt x="324" y="382"/>
                    </a:lnTo>
                    <a:lnTo>
                      <a:pt x="323" y="382"/>
                    </a:lnTo>
                    <a:lnTo>
                      <a:pt x="322" y="382"/>
                    </a:lnTo>
                    <a:lnTo>
                      <a:pt x="323" y="381"/>
                    </a:lnTo>
                    <a:lnTo>
                      <a:pt x="323" y="380"/>
                    </a:lnTo>
                    <a:lnTo>
                      <a:pt x="324" y="380"/>
                    </a:lnTo>
                    <a:lnTo>
                      <a:pt x="324" y="379"/>
                    </a:lnTo>
                    <a:lnTo>
                      <a:pt x="325" y="379"/>
                    </a:lnTo>
                    <a:lnTo>
                      <a:pt x="325" y="378"/>
                    </a:lnTo>
                    <a:lnTo>
                      <a:pt x="326" y="378"/>
                    </a:lnTo>
                    <a:lnTo>
                      <a:pt x="326" y="377"/>
                    </a:lnTo>
                    <a:lnTo>
                      <a:pt x="325" y="377"/>
                    </a:lnTo>
                    <a:lnTo>
                      <a:pt x="325" y="377"/>
                    </a:lnTo>
                    <a:lnTo>
                      <a:pt x="324" y="377"/>
                    </a:lnTo>
                    <a:lnTo>
                      <a:pt x="324" y="376"/>
                    </a:lnTo>
                    <a:lnTo>
                      <a:pt x="323" y="377"/>
                    </a:lnTo>
                    <a:lnTo>
                      <a:pt x="322" y="377"/>
                    </a:lnTo>
                    <a:lnTo>
                      <a:pt x="321" y="377"/>
                    </a:lnTo>
                    <a:lnTo>
                      <a:pt x="320" y="377"/>
                    </a:lnTo>
                    <a:lnTo>
                      <a:pt x="319" y="377"/>
                    </a:lnTo>
                    <a:lnTo>
                      <a:pt x="319" y="376"/>
                    </a:lnTo>
                    <a:lnTo>
                      <a:pt x="318" y="375"/>
                    </a:lnTo>
                    <a:lnTo>
                      <a:pt x="317" y="375"/>
                    </a:lnTo>
                    <a:lnTo>
                      <a:pt x="318" y="374"/>
                    </a:lnTo>
                    <a:lnTo>
                      <a:pt x="319" y="374"/>
                    </a:lnTo>
                    <a:lnTo>
                      <a:pt x="319" y="375"/>
                    </a:lnTo>
                    <a:lnTo>
                      <a:pt x="320" y="376"/>
                    </a:lnTo>
                    <a:lnTo>
                      <a:pt x="321" y="376"/>
                    </a:lnTo>
                    <a:lnTo>
                      <a:pt x="322" y="376"/>
                    </a:lnTo>
                    <a:lnTo>
                      <a:pt x="321" y="375"/>
                    </a:lnTo>
                    <a:lnTo>
                      <a:pt x="321" y="374"/>
                    </a:lnTo>
                    <a:lnTo>
                      <a:pt x="322" y="374"/>
                    </a:lnTo>
                    <a:lnTo>
                      <a:pt x="322" y="375"/>
                    </a:lnTo>
                    <a:lnTo>
                      <a:pt x="323" y="374"/>
                    </a:lnTo>
                    <a:lnTo>
                      <a:pt x="324" y="374"/>
                    </a:lnTo>
                    <a:lnTo>
                      <a:pt x="324" y="373"/>
                    </a:lnTo>
                    <a:lnTo>
                      <a:pt x="323" y="373"/>
                    </a:lnTo>
                    <a:lnTo>
                      <a:pt x="322" y="373"/>
                    </a:lnTo>
                    <a:lnTo>
                      <a:pt x="323" y="373"/>
                    </a:lnTo>
                    <a:lnTo>
                      <a:pt x="323" y="372"/>
                    </a:lnTo>
                    <a:lnTo>
                      <a:pt x="322" y="372"/>
                    </a:lnTo>
                    <a:lnTo>
                      <a:pt x="321" y="372"/>
                    </a:lnTo>
                    <a:lnTo>
                      <a:pt x="321" y="371"/>
                    </a:lnTo>
                    <a:lnTo>
                      <a:pt x="321" y="370"/>
                    </a:lnTo>
                    <a:lnTo>
                      <a:pt x="320" y="370"/>
                    </a:lnTo>
                    <a:lnTo>
                      <a:pt x="320" y="369"/>
                    </a:lnTo>
                    <a:lnTo>
                      <a:pt x="319" y="369"/>
                    </a:lnTo>
                    <a:lnTo>
                      <a:pt x="318" y="368"/>
                    </a:lnTo>
                    <a:lnTo>
                      <a:pt x="319" y="368"/>
                    </a:lnTo>
                    <a:lnTo>
                      <a:pt x="320" y="368"/>
                    </a:lnTo>
                    <a:lnTo>
                      <a:pt x="320" y="369"/>
                    </a:lnTo>
                    <a:lnTo>
                      <a:pt x="321" y="369"/>
                    </a:lnTo>
                    <a:lnTo>
                      <a:pt x="322" y="369"/>
                    </a:lnTo>
                    <a:lnTo>
                      <a:pt x="322" y="370"/>
                    </a:lnTo>
                    <a:lnTo>
                      <a:pt x="322" y="371"/>
                    </a:lnTo>
                    <a:lnTo>
                      <a:pt x="323" y="371"/>
                    </a:lnTo>
                    <a:lnTo>
                      <a:pt x="324" y="370"/>
                    </a:lnTo>
                    <a:lnTo>
                      <a:pt x="325" y="370"/>
                    </a:lnTo>
                    <a:lnTo>
                      <a:pt x="326" y="371"/>
                    </a:lnTo>
                    <a:lnTo>
                      <a:pt x="326" y="372"/>
                    </a:lnTo>
                    <a:lnTo>
                      <a:pt x="326" y="373"/>
                    </a:lnTo>
                    <a:lnTo>
                      <a:pt x="327" y="373"/>
                    </a:lnTo>
                    <a:lnTo>
                      <a:pt x="328" y="373"/>
                    </a:lnTo>
                    <a:lnTo>
                      <a:pt x="328" y="372"/>
                    </a:lnTo>
                    <a:lnTo>
                      <a:pt x="328" y="371"/>
                    </a:lnTo>
                    <a:lnTo>
                      <a:pt x="328" y="370"/>
                    </a:lnTo>
                    <a:lnTo>
                      <a:pt x="329" y="370"/>
                    </a:lnTo>
                    <a:lnTo>
                      <a:pt x="329" y="369"/>
                    </a:lnTo>
                    <a:lnTo>
                      <a:pt x="329" y="368"/>
                    </a:lnTo>
                    <a:lnTo>
                      <a:pt x="329" y="367"/>
                    </a:lnTo>
                    <a:lnTo>
                      <a:pt x="329" y="365"/>
                    </a:lnTo>
                    <a:lnTo>
                      <a:pt x="329" y="364"/>
                    </a:lnTo>
                    <a:lnTo>
                      <a:pt x="329" y="363"/>
                    </a:lnTo>
                    <a:lnTo>
                      <a:pt x="329" y="362"/>
                    </a:lnTo>
                    <a:lnTo>
                      <a:pt x="328" y="362"/>
                    </a:lnTo>
                    <a:lnTo>
                      <a:pt x="328" y="363"/>
                    </a:lnTo>
                    <a:lnTo>
                      <a:pt x="327" y="363"/>
                    </a:lnTo>
                    <a:lnTo>
                      <a:pt x="327" y="364"/>
                    </a:lnTo>
                    <a:lnTo>
                      <a:pt x="327" y="365"/>
                    </a:lnTo>
                    <a:lnTo>
                      <a:pt x="326" y="365"/>
                    </a:lnTo>
                    <a:lnTo>
                      <a:pt x="326" y="366"/>
                    </a:lnTo>
                    <a:lnTo>
                      <a:pt x="327" y="366"/>
                    </a:lnTo>
                    <a:lnTo>
                      <a:pt x="327" y="367"/>
                    </a:lnTo>
                    <a:lnTo>
                      <a:pt x="326" y="367"/>
                    </a:lnTo>
                    <a:lnTo>
                      <a:pt x="326" y="366"/>
                    </a:lnTo>
                    <a:lnTo>
                      <a:pt x="325" y="366"/>
                    </a:lnTo>
                    <a:lnTo>
                      <a:pt x="324" y="366"/>
                    </a:lnTo>
                    <a:lnTo>
                      <a:pt x="323" y="365"/>
                    </a:lnTo>
                    <a:lnTo>
                      <a:pt x="323" y="364"/>
                    </a:lnTo>
                    <a:lnTo>
                      <a:pt x="322" y="364"/>
                    </a:lnTo>
                    <a:lnTo>
                      <a:pt x="322" y="363"/>
                    </a:lnTo>
                    <a:lnTo>
                      <a:pt x="321" y="363"/>
                    </a:lnTo>
                    <a:lnTo>
                      <a:pt x="320" y="363"/>
                    </a:lnTo>
                    <a:lnTo>
                      <a:pt x="320" y="362"/>
                    </a:lnTo>
                    <a:lnTo>
                      <a:pt x="319" y="362"/>
                    </a:lnTo>
                    <a:lnTo>
                      <a:pt x="318" y="362"/>
                    </a:lnTo>
                    <a:lnTo>
                      <a:pt x="318" y="361"/>
                    </a:lnTo>
                    <a:lnTo>
                      <a:pt x="318" y="360"/>
                    </a:lnTo>
                    <a:lnTo>
                      <a:pt x="318" y="360"/>
                    </a:lnTo>
                    <a:lnTo>
                      <a:pt x="318" y="359"/>
                    </a:lnTo>
                    <a:lnTo>
                      <a:pt x="318" y="358"/>
                    </a:lnTo>
                    <a:lnTo>
                      <a:pt x="318" y="357"/>
                    </a:lnTo>
                    <a:lnTo>
                      <a:pt x="317" y="357"/>
                    </a:lnTo>
                    <a:lnTo>
                      <a:pt x="317" y="356"/>
                    </a:lnTo>
                    <a:lnTo>
                      <a:pt x="317" y="356"/>
                    </a:lnTo>
                    <a:lnTo>
                      <a:pt x="317" y="355"/>
                    </a:lnTo>
                    <a:lnTo>
                      <a:pt x="316" y="355"/>
                    </a:lnTo>
                    <a:lnTo>
                      <a:pt x="316" y="355"/>
                    </a:lnTo>
                    <a:lnTo>
                      <a:pt x="315" y="355"/>
                    </a:lnTo>
                    <a:lnTo>
                      <a:pt x="315" y="354"/>
                    </a:lnTo>
                    <a:lnTo>
                      <a:pt x="316" y="354"/>
                    </a:lnTo>
                    <a:lnTo>
                      <a:pt x="316" y="354"/>
                    </a:lnTo>
                    <a:lnTo>
                      <a:pt x="317" y="354"/>
                    </a:lnTo>
                    <a:lnTo>
                      <a:pt x="317" y="355"/>
                    </a:lnTo>
                    <a:lnTo>
                      <a:pt x="317" y="355"/>
                    </a:lnTo>
                    <a:lnTo>
                      <a:pt x="317" y="356"/>
                    </a:lnTo>
                    <a:lnTo>
                      <a:pt x="318" y="356"/>
                    </a:lnTo>
                    <a:lnTo>
                      <a:pt x="319" y="357"/>
                    </a:lnTo>
                    <a:lnTo>
                      <a:pt x="319" y="358"/>
                    </a:lnTo>
                    <a:lnTo>
                      <a:pt x="319" y="359"/>
                    </a:lnTo>
                    <a:lnTo>
                      <a:pt x="319" y="360"/>
                    </a:lnTo>
                    <a:lnTo>
                      <a:pt x="319" y="360"/>
                    </a:lnTo>
                    <a:lnTo>
                      <a:pt x="319" y="361"/>
                    </a:lnTo>
                    <a:lnTo>
                      <a:pt x="320" y="361"/>
                    </a:lnTo>
                    <a:lnTo>
                      <a:pt x="321" y="362"/>
                    </a:lnTo>
                    <a:lnTo>
                      <a:pt x="321" y="361"/>
                    </a:lnTo>
                    <a:lnTo>
                      <a:pt x="322" y="362"/>
                    </a:lnTo>
                    <a:lnTo>
                      <a:pt x="322" y="363"/>
                    </a:lnTo>
                    <a:lnTo>
                      <a:pt x="323" y="363"/>
                    </a:lnTo>
                    <a:lnTo>
                      <a:pt x="324" y="363"/>
                    </a:lnTo>
                    <a:lnTo>
                      <a:pt x="325" y="363"/>
                    </a:lnTo>
                    <a:lnTo>
                      <a:pt x="326" y="363"/>
                    </a:lnTo>
                    <a:lnTo>
                      <a:pt x="326" y="362"/>
                    </a:lnTo>
                    <a:lnTo>
                      <a:pt x="326" y="361"/>
                    </a:lnTo>
                    <a:lnTo>
                      <a:pt x="326" y="360"/>
                    </a:lnTo>
                    <a:lnTo>
                      <a:pt x="326" y="360"/>
                    </a:lnTo>
                    <a:lnTo>
                      <a:pt x="325" y="360"/>
                    </a:lnTo>
                    <a:lnTo>
                      <a:pt x="325" y="359"/>
                    </a:lnTo>
                    <a:lnTo>
                      <a:pt x="324" y="358"/>
                    </a:lnTo>
                    <a:lnTo>
                      <a:pt x="324" y="357"/>
                    </a:lnTo>
                    <a:lnTo>
                      <a:pt x="325" y="356"/>
                    </a:lnTo>
                    <a:lnTo>
                      <a:pt x="325" y="355"/>
                    </a:lnTo>
                    <a:lnTo>
                      <a:pt x="326" y="355"/>
                    </a:lnTo>
                    <a:lnTo>
                      <a:pt x="327" y="355"/>
                    </a:lnTo>
                    <a:lnTo>
                      <a:pt x="326" y="354"/>
                    </a:lnTo>
                    <a:lnTo>
                      <a:pt x="326" y="353"/>
                    </a:lnTo>
                    <a:lnTo>
                      <a:pt x="327" y="353"/>
                    </a:lnTo>
                    <a:lnTo>
                      <a:pt x="327" y="352"/>
                    </a:lnTo>
                    <a:lnTo>
                      <a:pt x="327" y="351"/>
                    </a:lnTo>
                    <a:lnTo>
                      <a:pt x="328" y="351"/>
                    </a:lnTo>
                    <a:lnTo>
                      <a:pt x="329" y="351"/>
                    </a:lnTo>
                    <a:lnTo>
                      <a:pt x="330" y="351"/>
                    </a:lnTo>
                    <a:lnTo>
                      <a:pt x="330" y="350"/>
                    </a:lnTo>
                    <a:lnTo>
                      <a:pt x="329" y="350"/>
                    </a:lnTo>
                    <a:lnTo>
                      <a:pt x="329" y="349"/>
                    </a:lnTo>
                    <a:lnTo>
                      <a:pt x="330" y="349"/>
                    </a:lnTo>
                    <a:lnTo>
                      <a:pt x="330" y="348"/>
                    </a:lnTo>
                    <a:lnTo>
                      <a:pt x="330" y="347"/>
                    </a:lnTo>
                    <a:lnTo>
                      <a:pt x="329" y="347"/>
                    </a:lnTo>
                    <a:lnTo>
                      <a:pt x="328" y="347"/>
                    </a:lnTo>
                    <a:lnTo>
                      <a:pt x="328" y="347"/>
                    </a:lnTo>
                    <a:lnTo>
                      <a:pt x="329" y="346"/>
                    </a:lnTo>
                    <a:lnTo>
                      <a:pt x="328" y="346"/>
                    </a:lnTo>
                    <a:lnTo>
                      <a:pt x="328" y="345"/>
                    </a:lnTo>
                    <a:lnTo>
                      <a:pt x="329" y="345"/>
                    </a:lnTo>
                    <a:lnTo>
                      <a:pt x="329" y="346"/>
                    </a:lnTo>
                    <a:lnTo>
                      <a:pt x="330" y="346"/>
                    </a:lnTo>
                    <a:lnTo>
                      <a:pt x="330" y="345"/>
                    </a:lnTo>
                    <a:lnTo>
                      <a:pt x="330" y="345"/>
                    </a:lnTo>
                    <a:lnTo>
                      <a:pt x="331" y="345"/>
                    </a:lnTo>
                    <a:lnTo>
                      <a:pt x="331" y="344"/>
                    </a:lnTo>
                    <a:lnTo>
                      <a:pt x="330" y="344"/>
                    </a:lnTo>
                    <a:lnTo>
                      <a:pt x="330" y="344"/>
                    </a:lnTo>
                    <a:lnTo>
                      <a:pt x="329" y="344"/>
                    </a:lnTo>
                    <a:lnTo>
                      <a:pt x="328" y="344"/>
                    </a:lnTo>
                    <a:lnTo>
                      <a:pt x="328" y="343"/>
                    </a:lnTo>
                    <a:lnTo>
                      <a:pt x="327" y="344"/>
                    </a:lnTo>
                    <a:lnTo>
                      <a:pt x="327" y="343"/>
                    </a:lnTo>
                    <a:lnTo>
                      <a:pt x="328" y="343"/>
                    </a:lnTo>
                    <a:lnTo>
                      <a:pt x="329" y="343"/>
                    </a:lnTo>
                    <a:lnTo>
                      <a:pt x="330" y="343"/>
                    </a:lnTo>
                    <a:lnTo>
                      <a:pt x="330" y="343"/>
                    </a:lnTo>
                    <a:lnTo>
                      <a:pt x="331" y="343"/>
                    </a:lnTo>
                    <a:lnTo>
                      <a:pt x="332" y="343"/>
                    </a:lnTo>
                    <a:lnTo>
                      <a:pt x="334" y="343"/>
                    </a:lnTo>
                    <a:lnTo>
                      <a:pt x="334" y="344"/>
                    </a:lnTo>
                    <a:lnTo>
                      <a:pt x="335" y="343"/>
                    </a:lnTo>
                    <a:lnTo>
                      <a:pt x="335" y="342"/>
                    </a:lnTo>
                    <a:lnTo>
                      <a:pt x="334" y="342"/>
                    </a:lnTo>
                    <a:lnTo>
                      <a:pt x="334" y="341"/>
                    </a:lnTo>
                    <a:lnTo>
                      <a:pt x="334" y="340"/>
                    </a:lnTo>
                    <a:lnTo>
                      <a:pt x="333" y="340"/>
                    </a:lnTo>
                    <a:lnTo>
                      <a:pt x="333" y="341"/>
                    </a:lnTo>
                    <a:lnTo>
                      <a:pt x="332" y="341"/>
                    </a:lnTo>
                    <a:lnTo>
                      <a:pt x="333" y="340"/>
                    </a:lnTo>
                    <a:lnTo>
                      <a:pt x="333" y="339"/>
                    </a:lnTo>
                    <a:lnTo>
                      <a:pt x="334" y="339"/>
                    </a:lnTo>
                    <a:lnTo>
                      <a:pt x="334" y="338"/>
                    </a:lnTo>
                    <a:lnTo>
                      <a:pt x="333" y="337"/>
                    </a:lnTo>
                    <a:lnTo>
                      <a:pt x="334" y="337"/>
                    </a:lnTo>
                    <a:lnTo>
                      <a:pt x="334" y="336"/>
                    </a:lnTo>
                    <a:lnTo>
                      <a:pt x="335" y="336"/>
                    </a:lnTo>
                    <a:lnTo>
                      <a:pt x="336" y="336"/>
                    </a:lnTo>
                    <a:lnTo>
                      <a:pt x="336" y="335"/>
                    </a:lnTo>
                    <a:lnTo>
                      <a:pt x="335" y="334"/>
                    </a:lnTo>
                    <a:lnTo>
                      <a:pt x="334" y="334"/>
                    </a:lnTo>
                    <a:lnTo>
                      <a:pt x="334" y="333"/>
                    </a:lnTo>
                    <a:lnTo>
                      <a:pt x="333" y="333"/>
                    </a:lnTo>
                    <a:lnTo>
                      <a:pt x="333" y="333"/>
                    </a:lnTo>
                    <a:lnTo>
                      <a:pt x="332" y="333"/>
                    </a:lnTo>
                    <a:lnTo>
                      <a:pt x="333" y="333"/>
                    </a:lnTo>
                    <a:lnTo>
                      <a:pt x="334" y="333"/>
                    </a:lnTo>
                    <a:lnTo>
                      <a:pt x="335" y="333"/>
                    </a:lnTo>
                    <a:lnTo>
                      <a:pt x="336" y="333"/>
                    </a:lnTo>
                    <a:lnTo>
                      <a:pt x="337" y="333"/>
                    </a:lnTo>
                    <a:lnTo>
                      <a:pt x="337" y="333"/>
                    </a:lnTo>
                    <a:lnTo>
                      <a:pt x="337" y="334"/>
                    </a:lnTo>
                    <a:lnTo>
                      <a:pt x="337" y="335"/>
                    </a:lnTo>
                    <a:lnTo>
                      <a:pt x="338" y="334"/>
                    </a:lnTo>
                    <a:lnTo>
                      <a:pt x="338" y="335"/>
                    </a:lnTo>
                    <a:lnTo>
                      <a:pt x="337" y="335"/>
                    </a:lnTo>
                    <a:lnTo>
                      <a:pt x="337" y="336"/>
                    </a:lnTo>
                    <a:lnTo>
                      <a:pt x="338" y="336"/>
                    </a:lnTo>
                    <a:lnTo>
                      <a:pt x="338" y="337"/>
                    </a:lnTo>
                    <a:lnTo>
                      <a:pt x="338" y="338"/>
                    </a:lnTo>
                    <a:lnTo>
                      <a:pt x="338" y="338"/>
                    </a:lnTo>
                    <a:lnTo>
                      <a:pt x="339" y="338"/>
                    </a:lnTo>
                    <a:lnTo>
                      <a:pt x="339" y="337"/>
                    </a:lnTo>
                    <a:lnTo>
                      <a:pt x="340" y="337"/>
                    </a:lnTo>
                    <a:lnTo>
                      <a:pt x="340" y="336"/>
                    </a:lnTo>
                    <a:lnTo>
                      <a:pt x="340" y="335"/>
                    </a:lnTo>
                    <a:lnTo>
                      <a:pt x="341" y="335"/>
                    </a:lnTo>
                    <a:lnTo>
                      <a:pt x="341" y="334"/>
                    </a:lnTo>
                    <a:lnTo>
                      <a:pt x="342" y="333"/>
                    </a:lnTo>
                    <a:lnTo>
                      <a:pt x="342" y="333"/>
                    </a:lnTo>
                    <a:lnTo>
                      <a:pt x="343" y="333"/>
                    </a:lnTo>
                    <a:lnTo>
                      <a:pt x="343" y="332"/>
                    </a:lnTo>
                    <a:lnTo>
                      <a:pt x="344" y="332"/>
                    </a:lnTo>
                    <a:lnTo>
                      <a:pt x="344" y="331"/>
                    </a:lnTo>
                    <a:lnTo>
                      <a:pt x="344" y="331"/>
                    </a:lnTo>
                    <a:lnTo>
                      <a:pt x="344" y="330"/>
                    </a:lnTo>
                    <a:lnTo>
                      <a:pt x="344" y="329"/>
                    </a:lnTo>
                    <a:lnTo>
                      <a:pt x="345" y="328"/>
                    </a:lnTo>
                    <a:lnTo>
                      <a:pt x="345" y="327"/>
                    </a:lnTo>
                    <a:lnTo>
                      <a:pt x="346" y="326"/>
                    </a:lnTo>
                    <a:lnTo>
                      <a:pt x="345" y="325"/>
                    </a:lnTo>
                    <a:lnTo>
                      <a:pt x="344" y="325"/>
                    </a:lnTo>
                    <a:lnTo>
                      <a:pt x="344" y="325"/>
                    </a:lnTo>
                    <a:lnTo>
                      <a:pt x="344" y="326"/>
                    </a:lnTo>
                    <a:lnTo>
                      <a:pt x="343" y="326"/>
                    </a:lnTo>
                    <a:lnTo>
                      <a:pt x="342" y="325"/>
                    </a:lnTo>
                    <a:lnTo>
                      <a:pt x="341" y="326"/>
                    </a:lnTo>
                    <a:lnTo>
                      <a:pt x="341" y="327"/>
                    </a:lnTo>
                    <a:lnTo>
                      <a:pt x="341" y="328"/>
                    </a:lnTo>
                    <a:lnTo>
                      <a:pt x="340" y="328"/>
                    </a:lnTo>
                    <a:lnTo>
                      <a:pt x="340" y="329"/>
                    </a:lnTo>
                    <a:lnTo>
                      <a:pt x="339" y="329"/>
                    </a:lnTo>
                    <a:lnTo>
                      <a:pt x="338" y="329"/>
                    </a:lnTo>
                    <a:lnTo>
                      <a:pt x="338" y="329"/>
                    </a:lnTo>
                    <a:lnTo>
                      <a:pt x="338" y="330"/>
                    </a:lnTo>
                    <a:lnTo>
                      <a:pt x="338" y="331"/>
                    </a:lnTo>
                    <a:lnTo>
                      <a:pt x="337" y="331"/>
                    </a:lnTo>
                    <a:lnTo>
                      <a:pt x="338" y="330"/>
                    </a:lnTo>
                    <a:lnTo>
                      <a:pt x="337" y="330"/>
                    </a:lnTo>
                    <a:lnTo>
                      <a:pt x="337" y="329"/>
                    </a:lnTo>
                    <a:lnTo>
                      <a:pt x="338" y="329"/>
                    </a:lnTo>
                    <a:lnTo>
                      <a:pt x="338" y="328"/>
                    </a:lnTo>
                    <a:lnTo>
                      <a:pt x="338" y="328"/>
                    </a:lnTo>
                    <a:lnTo>
                      <a:pt x="338" y="327"/>
                    </a:lnTo>
                    <a:lnTo>
                      <a:pt x="339" y="327"/>
                    </a:lnTo>
                    <a:lnTo>
                      <a:pt x="340" y="327"/>
                    </a:lnTo>
                    <a:lnTo>
                      <a:pt x="340" y="326"/>
                    </a:lnTo>
                    <a:lnTo>
                      <a:pt x="340" y="325"/>
                    </a:lnTo>
                    <a:lnTo>
                      <a:pt x="339" y="325"/>
                    </a:lnTo>
                    <a:lnTo>
                      <a:pt x="339" y="326"/>
                    </a:lnTo>
                    <a:lnTo>
                      <a:pt x="338" y="326"/>
                    </a:lnTo>
                    <a:lnTo>
                      <a:pt x="338" y="326"/>
                    </a:lnTo>
                    <a:lnTo>
                      <a:pt x="337" y="326"/>
                    </a:lnTo>
                    <a:lnTo>
                      <a:pt x="337" y="325"/>
                    </a:lnTo>
                    <a:lnTo>
                      <a:pt x="336" y="324"/>
                    </a:lnTo>
                    <a:lnTo>
                      <a:pt x="335" y="324"/>
                    </a:lnTo>
                    <a:lnTo>
                      <a:pt x="334" y="324"/>
                    </a:lnTo>
                    <a:lnTo>
                      <a:pt x="333" y="325"/>
                    </a:lnTo>
                    <a:lnTo>
                      <a:pt x="333" y="324"/>
                    </a:lnTo>
                    <a:lnTo>
                      <a:pt x="334" y="324"/>
                    </a:lnTo>
                    <a:lnTo>
                      <a:pt x="334" y="323"/>
                    </a:lnTo>
                    <a:lnTo>
                      <a:pt x="335" y="323"/>
                    </a:lnTo>
                    <a:lnTo>
                      <a:pt x="335" y="324"/>
                    </a:lnTo>
                    <a:lnTo>
                      <a:pt x="336" y="323"/>
                    </a:lnTo>
                    <a:lnTo>
                      <a:pt x="336" y="324"/>
                    </a:lnTo>
                    <a:lnTo>
                      <a:pt x="337" y="324"/>
                    </a:lnTo>
                    <a:lnTo>
                      <a:pt x="337" y="325"/>
                    </a:lnTo>
                    <a:lnTo>
                      <a:pt x="338" y="325"/>
                    </a:lnTo>
                    <a:lnTo>
                      <a:pt x="338" y="324"/>
                    </a:lnTo>
                    <a:lnTo>
                      <a:pt x="338" y="324"/>
                    </a:lnTo>
                    <a:lnTo>
                      <a:pt x="338" y="323"/>
                    </a:lnTo>
                    <a:lnTo>
                      <a:pt x="338" y="322"/>
                    </a:lnTo>
                    <a:lnTo>
                      <a:pt x="338" y="323"/>
                    </a:lnTo>
                    <a:lnTo>
                      <a:pt x="337" y="323"/>
                    </a:lnTo>
                    <a:lnTo>
                      <a:pt x="338" y="322"/>
                    </a:lnTo>
                    <a:lnTo>
                      <a:pt x="338" y="322"/>
                    </a:lnTo>
                    <a:lnTo>
                      <a:pt x="338" y="323"/>
                    </a:lnTo>
                    <a:lnTo>
                      <a:pt x="339" y="323"/>
                    </a:lnTo>
                    <a:lnTo>
                      <a:pt x="340" y="323"/>
                    </a:lnTo>
                    <a:lnTo>
                      <a:pt x="340" y="322"/>
                    </a:lnTo>
                    <a:lnTo>
                      <a:pt x="342" y="323"/>
                    </a:lnTo>
                    <a:lnTo>
                      <a:pt x="342" y="322"/>
                    </a:lnTo>
                    <a:lnTo>
                      <a:pt x="341" y="321"/>
                    </a:lnTo>
                    <a:lnTo>
                      <a:pt x="342" y="321"/>
                    </a:lnTo>
                    <a:lnTo>
                      <a:pt x="342" y="322"/>
                    </a:lnTo>
                    <a:lnTo>
                      <a:pt x="343" y="322"/>
                    </a:lnTo>
                    <a:lnTo>
                      <a:pt x="343" y="321"/>
                    </a:lnTo>
                    <a:lnTo>
                      <a:pt x="344" y="322"/>
                    </a:lnTo>
                    <a:lnTo>
                      <a:pt x="344" y="321"/>
                    </a:lnTo>
                    <a:lnTo>
                      <a:pt x="344" y="320"/>
                    </a:lnTo>
                    <a:lnTo>
                      <a:pt x="344" y="320"/>
                    </a:lnTo>
                    <a:lnTo>
                      <a:pt x="344" y="319"/>
                    </a:lnTo>
                    <a:lnTo>
                      <a:pt x="344" y="319"/>
                    </a:lnTo>
                    <a:lnTo>
                      <a:pt x="344" y="318"/>
                    </a:lnTo>
                    <a:lnTo>
                      <a:pt x="344" y="318"/>
                    </a:lnTo>
                    <a:lnTo>
                      <a:pt x="343" y="317"/>
                    </a:lnTo>
                    <a:lnTo>
                      <a:pt x="343" y="316"/>
                    </a:lnTo>
                    <a:lnTo>
                      <a:pt x="342" y="316"/>
                    </a:lnTo>
                    <a:lnTo>
                      <a:pt x="342" y="317"/>
                    </a:lnTo>
                    <a:lnTo>
                      <a:pt x="341" y="316"/>
                    </a:lnTo>
                    <a:lnTo>
                      <a:pt x="341" y="315"/>
                    </a:lnTo>
                    <a:lnTo>
                      <a:pt x="340" y="315"/>
                    </a:lnTo>
                    <a:lnTo>
                      <a:pt x="340" y="314"/>
                    </a:lnTo>
                    <a:lnTo>
                      <a:pt x="341" y="314"/>
                    </a:lnTo>
                    <a:lnTo>
                      <a:pt x="341" y="315"/>
                    </a:lnTo>
                    <a:lnTo>
                      <a:pt x="342" y="315"/>
                    </a:lnTo>
                    <a:lnTo>
                      <a:pt x="343" y="316"/>
                    </a:lnTo>
                    <a:lnTo>
                      <a:pt x="344" y="316"/>
                    </a:lnTo>
                    <a:lnTo>
                      <a:pt x="344" y="317"/>
                    </a:lnTo>
                    <a:lnTo>
                      <a:pt x="344" y="317"/>
                    </a:lnTo>
                    <a:lnTo>
                      <a:pt x="345" y="318"/>
                    </a:lnTo>
                    <a:lnTo>
                      <a:pt x="346" y="318"/>
                    </a:lnTo>
                    <a:lnTo>
                      <a:pt x="345" y="317"/>
                    </a:lnTo>
                    <a:lnTo>
                      <a:pt x="345" y="316"/>
                    </a:lnTo>
                    <a:lnTo>
                      <a:pt x="345" y="315"/>
                    </a:lnTo>
                    <a:lnTo>
                      <a:pt x="345" y="314"/>
                    </a:lnTo>
                    <a:lnTo>
                      <a:pt x="345" y="313"/>
                    </a:lnTo>
                    <a:lnTo>
                      <a:pt x="344" y="313"/>
                    </a:lnTo>
                    <a:lnTo>
                      <a:pt x="344" y="313"/>
                    </a:lnTo>
                    <a:lnTo>
                      <a:pt x="343" y="313"/>
                    </a:lnTo>
                    <a:lnTo>
                      <a:pt x="343" y="312"/>
                    </a:lnTo>
                    <a:lnTo>
                      <a:pt x="342" y="312"/>
                    </a:lnTo>
                    <a:lnTo>
                      <a:pt x="342" y="313"/>
                    </a:lnTo>
                    <a:lnTo>
                      <a:pt x="341" y="313"/>
                    </a:lnTo>
                    <a:lnTo>
                      <a:pt x="340" y="313"/>
                    </a:lnTo>
                    <a:lnTo>
                      <a:pt x="339" y="312"/>
                    </a:lnTo>
                    <a:lnTo>
                      <a:pt x="339" y="311"/>
                    </a:lnTo>
                    <a:lnTo>
                      <a:pt x="340" y="311"/>
                    </a:lnTo>
                    <a:lnTo>
                      <a:pt x="341" y="311"/>
                    </a:lnTo>
                    <a:lnTo>
                      <a:pt x="342" y="311"/>
                    </a:lnTo>
                    <a:lnTo>
                      <a:pt x="343" y="311"/>
                    </a:lnTo>
                    <a:lnTo>
                      <a:pt x="344" y="311"/>
                    </a:lnTo>
                    <a:lnTo>
                      <a:pt x="344" y="311"/>
                    </a:lnTo>
                    <a:lnTo>
                      <a:pt x="344" y="310"/>
                    </a:lnTo>
                    <a:lnTo>
                      <a:pt x="344" y="310"/>
                    </a:lnTo>
                    <a:lnTo>
                      <a:pt x="345" y="310"/>
                    </a:lnTo>
                    <a:lnTo>
                      <a:pt x="345" y="310"/>
                    </a:lnTo>
                    <a:lnTo>
                      <a:pt x="345" y="309"/>
                    </a:lnTo>
                    <a:lnTo>
                      <a:pt x="344" y="308"/>
                    </a:lnTo>
                    <a:lnTo>
                      <a:pt x="344" y="307"/>
                    </a:lnTo>
                    <a:lnTo>
                      <a:pt x="343" y="307"/>
                    </a:lnTo>
                    <a:lnTo>
                      <a:pt x="342" y="307"/>
                    </a:lnTo>
                    <a:lnTo>
                      <a:pt x="342" y="306"/>
                    </a:lnTo>
                    <a:lnTo>
                      <a:pt x="341" y="306"/>
                    </a:lnTo>
                    <a:lnTo>
                      <a:pt x="340" y="306"/>
                    </a:lnTo>
                    <a:lnTo>
                      <a:pt x="339" y="305"/>
                    </a:lnTo>
                    <a:lnTo>
                      <a:pt x="338" y="304"/>
                    </a:lnTo>
                    <a:lnTo>
                      <a:pt x="338" y="303"/>
                    </a:lnTo>
                    <a:lnTo>
                      <a:pt x="339" y="302"/>
                    </a:lnTo>
                    <a:lnTo>
                      <a:pt x="339" y="303"/>
                    </a:lnTo>
                    <a:lnTo>
                      <a:pt x="339" y="304"/>
                    </a:lnTo>
                    <a:lnTo>
                      <a:pt x="340" y="304"/>
                    </a:lnTo>
                    <a:lnTo>
                      <a:pt x="340" y="305"/>
                    </a:lnTo>
                    <a:lnTo>
                      <a:pt x="341" y="305"/>
                    </a:lnTo>
                    <a:lnTo>
                      <a:pt x="342" y="305"/>
                    </a:lnTo>
                    <a:lnTo>
                      <a:pt x="343" y="306"/>
                    </a:lnTo>
                    <a:lnTo>
                      <a:pt x="344" y="306"/>
                    </a:lnTo>
                    <a:lnTo>
                      <a:pt x="344" y="307"/>
                    </a:lnTo>
                    <a:lnTo>
                      <a:pt x="344" y="307"/>
                    </a:lnTo>
                    <a:lnTo>
                      <a:pt x="345" y="307"/>
                    </a:lnTo>
                    <a:lnTo>
                      <a:pt x="347" y="307"/>
                    </a:lnTo>
                    <a:lnTo>
                      <a:pt x="347" y="307"/>
                    </a:lnTo>
                    <a:lnTo>
                      <a:pt x="347" y="306"/>
                    </a:lnTo>
                    <a:lnTo>
                      <a:pt x="346" y="305"/>
                    </a:lnTo>
                    <a:lnTo>
                      <a:pt x="346" y="304"/>
                    </a:lnTo>
                    <a:lnTo>
                      <a:pt x="346" y="303"/>
                    </a:lnTo>
                    <a:lnTo>
                      <a:pt x="345" y="303"/>
                    </a:lnTo>
                    <a:lnTo>
                      <a:pt x="345" y="302"/>
                    </a:lnTo>
                    <a:lnTo>
                      <a:pt x="346" y="303"/>
                    </a:lnTo>
                    <a:lnTo>
                      <a:pt x="347" y="303"/>
                    </a:lnTo>
                    <a:lnTo>
                      <a:pt x="347" y="302"/>
                    </a:lnTo>
                    <a:lnTo>
                      <a:pt x="346" y="302"/>
                    </a:lnTo>
                    <a:lnTo>
                      <a:pt x="346" y="301"/>
                    </a:lnTo>
                    <a:lnTo>
                      <a:pt x="346" y="300"/>
                    </a:lnTo>
                    <a:lnTo>
                      <a:pt x="346" y="299"/>
                    </a:lnTo>
                    <a:lnTo>
                      <a:pt x="346" y="298"/>
                    </a:lnTo>
                    <a:lnTo>
                      <a:pt x="347" y="298"/>
                    </a:lnTo>
                    <a:lnTo>
                      <a:pt x="348" y="298"/>
                    </a:lnTo>
                    <a:lnTo>
                      <a:pt x="348" y="297"/>
                    </a:lnTo>
                    <a:lnTo>
                      <a:pt x="347" y="297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49" y="294"/>
                    </a:lnTo>
                    <a:lnTo>
                      <a:pt x="350" y="294"/>
                    </a:lnTo>
                    <a:lnTo>
                      <a:pt x="351" y="294"/>
                    </a:lnTo>
                    <a:lnTo>
                      <a:pt x="352" y="294"/>
                    </a:lnTo>
                    <a:lnTo>
                      <a:pt x="353" y="294"/>
                    </a:lnTo>
                    <a:lnTo>
                      <a:pt x="354" y="294"/>
                    </a:lnTo>
                    <a:lnTo>
                      <a:pt x="354" y="294"/>
                    </a:lnTo>
                    <a:lnTo>
                      <a:pt x="354" y="293"/>
                    </a:lnTo>
                    <a:lnTo>
                      <a:pt x="354" y="292"/>
                    </a:lnTo>
                    <a:lnTo>
                      <a:pt x="353" y="292"/>
                    </a:lnTo>
                    <a:lnTo>
                      <a:pt x="353" y="293"/>
                    </a:lnTo>
                    <a:lnTo>
                      <a:pt x="352" y="293"/>
                    </a:lnTo>
                    <a:lnTo>
                      <a:pt x="351" y="293"/>
                    </a:lnTo>
                    <a:lnTo>
                      <a:pt x="351" y="292"/>
                    </a:lnTo>
                    <a:lnTo>
                      <a:pt x="350" y="292"/>
                    </a:lnTo>
                    <a:lnTo>
                      <a:pt x="349" y="292"/>
                    </a:lnTo>
                    <a:lnTo>
                      <a:pt x="349" y="291"/>
                    </a:lnTo>
                    <a:lnTo>
                      <a:pt x="349" y="290"/>
                    </a:lnTo>
                    <a:lnTo>
                      <a:pt x="349" y="289"/>
                    </a:lnTo>
                    <a:lnTo>
                      <a:pt x="348" y="289"/>
                    </a:lnTo>
                    <a:lnTo>
                      <a:pt x="347" y="289"/>
                    </a:lnTo>
                    <a:lnTo>
                      <a:pt x="347" y="288"/>
                    </a:lnTo>
                    <a:lnTo>
                      <a:pt x="346" y="289"/>
                    </a:lnTo>
                    <a:lnTo>
                      <a:pt x="345" y="288"/>
                    </a:lnTo>
                    <a:lnTo>
                      <a:pt x="346" y="288"/>
                    </a:lnTo>
                    <a:lnTo>
                      <a:pt x="347" y="288"/>
                    </a:lnTo>
                    <a:lnTo>
                      <a:pt x="348" y="288"/>
                    </a:lnTo>
                    <a:lnTo>
                      <a:pt x="348" y="288"/>
                    </a:lnTo>
                    <a:lnTo>
                      <a:pt x="349" y="288"/>
                    </a:lnTo>
                    <a:lnTo>
                      <a:pt x="349" y="289"/>
                    </a:lnTo>
                    <a:lnTo>
                      <a:pt x="350" y="290"/>
                    </a:lnTo>
                    <a:lnTo>
                      <a:pt x="350" y="291"/>
                    </a:lnTo>
                    <a:lnTo>
                      <a:pt x="351" y="291"/>
                    </a:lnTo>
                    <a:lnTo>
                      <a:pt x="352" y="292"/>
                    </a:lnTo>
                    <a:lnTo>
                      <a:pt x="353" y="292"/>
                    </a:lnTo>
                    <a:lnTo>
                      <a:pt x="353" y="291"/>
                    </a:lnTo>
                    <a:lnTo>
                      <a:pt x="354" y="291"/>
                    </a:lnTo>
                    <a:lnTo>
                      <a:pt x="354" y="292"/>
                    </a:lnTo>
                    <a:lnTo>
                      <a:pt x="355" y="292"/>
                    </a:lnTo>
                    <a:lnTo>
                      <a:pt x="355" y="293"/>
                    </a:lnTo>
                    <a:lnTo>
                      <a:pt x="355" y="294"/>
                    </a:lnTo>
                    <a:lnTo>
                      <a:pt x="356" y="293"/>
                    </a:lnTo>
                    <a:lnTo>
                      <a:pt x="357" y="293"/>
                    </a:lnTo>
                    <a:lnTo>
                      <a:pt x="357" y="293"/>
                    </a:lnTo>
                    <a:lnTo>
                      <a:pt x="359" y="294"/>
                    </a:lnTo>
                    <a:lnTo>
                      <a:pt x="360" y="294"/>
                    </a:lnTo>
                    <a:lnTo>
                      <a:pt x="360" y="293"/>
                    </a:lnTo>
                    <a:lnTo>
                      <a:pt x="360" y="293"/>
                    </a:lnTo>
                    <a:lnTo>
                      <a:pt x="360" y="294"/>
                    </a:lnTo>
                    <a:lnTo>
                      <a:pt x="360" y="294"/>
                    </a:lnTo>
                    <a:lnTo>
                      <a:pt x="361" y="294"/>
                    </a:lnTo>
                    <a:lnTo>
                      <a:pt x="361" y="294"/>
                    </a:lnTo>
                    <a:lnTo>
                      <a:pt x="362" y="294"/>
                    </a:lnTo>
                    <a:lnTo>
                      <a:pt x="362" y="293"/>
                    </a:lnTo>
                    <a:lnTo>
                      <a:pt x="363" y="292"/>
                    </a:lnTo>
                    <a:lnTo>
                      <a:pt x="364" y="292"/>
                    </a:lnTo>
                    <a:lnTo>
                      <a:pt x="365" y="291"/>
                    </a:lnTo>
                    <a:lnTo>
                      <a:pt x="365" y="290"/>
                    </a:lnTo>
                    <a:lnTo>
                      <a:pt x="364" y="290"/>
                    </a:lnTo>
                    <a:lnTo>
                      <a:pt x="363" y="290"/>
                    </a:lnTo>
                    <a:lnTo>
                      <a:pt x="362" y="290"/>
                    </a:lnTo>
                    <a:lnTo>
                      <a:pt x="362" y="289"/>
                    </a:lnTo>
                    <a:lnTo>
                      <a:pt x="362" y="288"/>
                    </a:lnTo>
                    <a:lnTo>
                      <a:pt x="361" y="288"/>
                    </a:lnTo>
                    <a:lnTo>
                      <a:pt x="361" y="288"/>
                    </a:lnTo>
                    <a:lnTo>
                      <a:pt x="360" y="287"/>
                    </a:lnTo>
                    <a:lnTo>
                      <a:pt x="361" y="287"/>
                    </a:lnTo>
                    <a:lnTo>
                      <a:pt x="362" y="287"/>
                    </a:lnTo>
                    <a:lnTo>
                      <a:pt x="362" y="288"/>
                    </a:lnTo>
                    <a:lnTo>
                      <a:pt x="363" y="287"/>
                    </a:lnTo>
                    <a:lnTo>
                      <a:pt x="364" y="286"/>
                    </a:lnTo>
                    <a:lnTo>
                      <a:pt x="365" y="285"/>
                    </a:lnTo>
                    <a:lnTo>
                      <a:pt x="366" y="285"/>
                    </a:lnTo>
                    <a:lnTo>
                      <a:pt x="366" y="286"/>
                    </a:lnTo>
                    <a:lnTo>
                      <a:pt x="366" y="287"/>
                    </a:lnTo>
                    <a:lnTo>
                      <a:pt x="366" y="288"/>
                    </a:lnTo>
                    <a:lnTo>
                      <a:pt x="367" y="287"/>
                    </a:lnTo>
                    <a:lnTo>
                      <a:pt x="368" y="287"/>
                    </a:lnTo>
                    <a:lnTo>
                      <a:pt x="368" y="286"/>
                    </a:lnTo>
                    <a:lnTo>
                      <a:pt x="369" y="286"/>
                    </a:lnTo>
                    <a:lnTo>
                      <a:pt x="370" y="286"/>
                    </a:lnTo>
                    <a:lnTo>
                      <a:pt x="371" y="285"/>
                    </a:lnTo>
                    <a:lnTo>
                      <a:pt x="371" y="284"/>
                    </a:lnTo>
                    <a:lnTo>
                      <a:pt x="371" y="283"/>
                    </a:lnTo>
                    <a:lnTo>
                      <a:pt x="372" y="283"/>
                    </a:lnTo>
                    <a:lnTo>
                      <a:pt x="372" y="282"/>
                    </a:lnTo>
                    <a:lnTo>
                      <a:pt x="372" y="281"/>
                    </a:lnTo>
                    <a:lnTo>
                      <a:pt x="373" y="281"/>
                    </a:lnTo>
                    <a:lnTo>
                      <a:pt x="373" y="281"/>
                    </a:lnTo>
                    <a:lnTo>
                      <a:pt x="371" y="280"/>
                    </a:lnTo>
                    <a:lnTo>
                      <a:pt x="371" y="281"/>
                    </a:lnTo>
                    <a:lnTo>
                      <a:pt x="370" y="281"/>
                    </a:lnTo>
                    <a:lnTo>
                      <a:pt x="370" y="281"/>
                    </a:lnTo>
                    <a:lnTo>
                      <a:pt x="370" y="280"/>
                    </a:lnTo>
                    <a:lnTo>
                      <a:pt x="370" y="279"/>
                    </a:lnTo>
                    <a:lnTo>
                      <a:pt x="369" y="279"/>
                    </a:lnTo>
                    <a:lnTo>
                      <a:pt x="368" y="279"/>
                    </a:lnTo>
                    <a:lnTo>
                      <a:pt x="367" y="279"/>
                    </a:lnTo>
                    <a:close/>
                    <a:moveTo>
                      <a:pt x="322" y="367"/>
                    </a:moveTo>
                    <a:lnTo>
                      <a:pt x="322" y="368"/>
                    </a:lnTo>
                    <a:lnTo>
                      <a:pt x="323" y="368"/>
                    </a:lnTo>
                    <a:lnTo>
                      <a:pt x="323" y="369"/>
                    </a:lnTo>
                    <a:lnTo>
                      <a:pt x="322" y="368"/>
                    </a:lnTo>
                    <a:lnTo>
                      <a:pt x="321" y="368"/>
                    </a:lnTo>
                    <a:lnTo>
                      <a:pt x="321" y="367"/>
                    </a:lnTo>
                    <a:lnTo>
                      <a:pt x="322" y="367"/>
                    </a:lnTo>
                    <a:close/>
                    <a:moveTo>
                      <a:pt x="318" y="366"/>
                    </a:moveTo>
                    <a:lnTo>
                      <a:pt x="318" y="367"/>
                    </a:lnTo>
                    <a:lnTo>
                      <a:pt x="317" y="366"/>
                    </a:lnTo>
                    <a:lnTo>
                      <a:pt x="318" y="366"/>
                    </a:lnTo>
                    <a:close/>
                    <a:moveTo>
                      <a:pt x="326" y="345"/>
                    </a:moveTo>
                    <a:lnTo>
                      <a:pt x="326" y="346"/>
                    </a:lnTo>
                    <a:lnTo>
                      <a:pt x="325" y="345"/>
                    </a:lnTo>
                    <a:lnTo>
                      <a:pt x="326" y="345"/>
                    </a:lnTo>
                    <a:lnTo>
                      <a:pt x="327" y="345"/>
                    </a:lnTo>
                    <a:lnTo>
                      <a:pt x="327" y="346"/>
                    </a:lnTo>
                    <a:lnTo>
                      <a:pt x="326" y="345"/>
                    </a:lnTo>
                    <a:close/>
                    <a:moveTo>
                      <a:pt x="328" y="342"/>
                    </a:moveTo>
                    <a:lnTo>
                      <a:pt x="328" y="341"/>
                    </a:lnTo>
                    <a:lnTo>
                      <a:pt x="329" y="341"/>
                    </a:lnTo>
                    <a:lnTo>
                      <a:pt x="328" y="342"/>
                    </a:lnTo>
                    <a:close/>
                    <a:moveTo>
                      <a:pt x="331" y="341"/>
                    </a:moveTo>
                    <a:lnTo>
                      <a:pt x="331" y="340"/>
                    </a:lnTo>
                    <a:lnTo>
                      <a:pt x="332" y="340"/>
                    </a:lnTo>
                    <a:lnTo>
                      <a:pt x="331" y="341"/>
                    </a:lnTo>
                    <a:close/>
                    <a:moveTo>
                      <a:pt x="334" y="329"/>
                    </a:moveTo>
                    <a:lnTo>
                      <a:pt x="335" y="329"/>
                    </a:lnTo>
                    <a:lnTo>
                      <a:pt x="335" y="330"/>
                    </a:lnTo>
                    <a:lnTo>
                      <a:pt x="334" y="330"/>
                    </a:lnTo>
                    <a:lnTo>
                      <a:pt x="334" y="329"/>
                    </a:lnTo>
                    <a:close/>
                    <a:moveTo>
                      <a:pt x="337" y="301"/>
                    </a:moveTo>
                    <a:lnTo>
                      <a:pt x="338" y="301"/>
                    </a:lnTo>
                    <a:lnTo>
                      <a:pt x="338" y="302"/>
                    </a:lnTo>
                    <a:lnTo>
                      <a:pt x="337" y="302"/>
                    </a:lnTo>
                    <a:lnTo>
                      <a:pt x="337" y="301"/>
                    </a:lnTo>
                    <a:close/>
                    <a:moveTo>
                      <a:pt x="337" y="322"/>
                    </a:moveTo>
                    <a:lnTo>
                      <a:pt x="336" y="322"/>
                    </a:lnTo>
                    <a:lnTo>
                      <a:pt x="336" y="321"/>
                    </a:lnTo>
                    <a:lnTo>
                      <a:pt x="337" y="321"/>
                    </a:lnTo>
                    <a:lnTo>
                      <a:pt x="337" y="322"/>
                    </a:lnTo>
                    <a:close/>
                    <a:moveTo>
                      <a:pt x="336" y="313"/>
                    </a:moveTo>
                    <a:lnTo>
                      <a:pt x="336" y="312"/>
                    </a:lnTo>
                    <a:lnTo>
                      <a:pt x="337" y="312"/>
                    </a:lnTo>
                    <a:lnTo>
                      <a:pt x="337" y="313"/>
                    </a:lnTo>
                    <a:lnTo>
                      <a:pt x="337" y="314"/>
                    </a:lnTo>
                    <a:lnTo>
                      <a:pt x="336" y="313"/>
                    </a:lnTo>
                    <a:close/>
                    <a:moveTo>
                      <a:pt x="338" y="314"/>
                    </a:moveTo>
                    <a:lnTo>
                      <a:pt x="338" y="313"/>
                    </a:lnTo>
                    <a:lnTo>
                      <a:pt x="338" y="313"/>
                    </a:lnTo>
                    <a:lnTo>
                      <a:pt x="339" y="313"/>
                    </a:lnTo>
                    <a:lnTo>
                      <a:pt x="339" y="314"/>
                    </a:lnTo>
                    <a:lnTo>
                      <a:pt x="338" y="314"/>
                    </a:lnTo>
                    <a:close/>
                    <a:moveTo>
                      <a:pt x="339" y="310"/>
                    </a:moveTo>
                    <a:lnTo>
                      <a:pt x="338" y="310"/>
                    </a:lnTo>
                    <a:lnTo>
                      <a:pt x="339" y="310"/>
                    </a:lnTo>
                    <a:lnTo>
                      <a:pt x="339" y="310"/>
                    </a:lnTo>
                    <a:close/>
                    <a:moveTo>
                      <a:pt x="339" y="306"/>
                    </a:moveTo>
                    <a:lnTo>
                      <a:pt x="338" y="306"/>
                    </a:lnTo>
                    <a:lnTo>
                      <a:pt x="338" y="305"/>
                    </a:lnTo>
                    <a:lnTo>
                      <a:pt x="339" y="306"/>
                    </a:lnTo>
                    <a:close/>
                    <a:moveTo>
                      <a:pt x="347" y="294"/>
                    </a:moveTo>
                    <a:lnTo>
                      <a:pt x="348" y="294"/>
                    </a:lnTo>
                    <a:lnTo>
                      <a:pt x="348" y="294"/>
                    </a:lnTo>
                    <a:lnTo>
                      <a:pt x="347" y="294"/>
                    </a:lnTo>
                    <a:lnTo>
                      <a:pt x="347" y="294"/>
                    </a:lnTo>
                    <a:close/>
                    <a:moveTo>
                      <a:pt x="347" y="288"/>
                    </a:moveTo>
                    <a:lnTo>
                      <a:pt x="346" y="287"/>
                    </a:lnTo>
                    <a:lnTo>
                      <a:pt x="347" y="287"/>
                    </a:lnTo>
                    <a:lnTo>
                      <a:pt x="347" y="288"/>
                    </a:lnTo>
                    <a:close/>
                    <a:moveTo>
                      <a:pt x="353" y="289"/>
                    </a:moveTo>
                    <a:lnTo>
                      <a:pt x="353" y="290"/>
                    </a:lnTo>
                    <a:lnTo>
                      <a:pt x="352" y="290"/>
                    </a:lnTo>
                    <a:lnTo>
                      <a:pt x="352" y="289"/>
                    </a:lnTo>
                    <a:lnTo>
                      <a:pt x="351" y="288"/>
                    </a:lnTo>
                    <a:lnTo>
                      <a:pt x="352" y="288"/>
                    </a:lnTo>
                    <a:lnTo>
                      <a:pt x="352" y="289"/>
                    </a:lnTo>
                    <a:lnTo>
                      <a:pt x="353" y="289"/>
                    </a:lnTo>
                    <a:lnTo>
                      <a:pt x="353" y="288"/>
                    </a:lnTo>
                    <a:lnTo>
                      <a:pt x="354" y="288"/>
                    </a:lnTo>
                    <a:lnTo>
                      <a:pt x="354" y="289"/>
                    </a:lnTo>
                    <a:lnTo>
                      <a:pt x="353" y="289"/>
                    </a:lnTo>
                    <a:close/>
                    <a:moveTo>
                      <a:pt x="359" y="291"/>
                    </a:moveTo>
                    <a:lnTo>
                      <a:pt x="358" y="291"/>
                    </a:lnTo>
                    <a:lnTo>
                      <a:pt x="359" y="290"/>
                    </a:lnTo>
                    <a:lnTo>
                      <a:pt x="359" y="291"/>
                    </a:lnTo>
                    <a:close/>
                    <a:moveTo>
                      <a:pt x="369" y="281"/>
                    </a:moveTo>
                    <a:lnTo>
                      <a:pt x="368" y="281"/>
                    </a:lnTo>
                    <a:lnTo>
                      <a:pt x="368" y="280"/>
                    </a:lnTo>
                    <a:lnTo>
                      <a:pt x="369" y="280"/>
                    </a:lnTo>
                    <a:lnTo>
                      <a:pt x="369" y="28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7" name="Freeform 66538">
                <a:extLst>
                  <a:ext uri="{FF2B5EF4-FFF2-40B4-BE49-F238E27FC236}">
                    <a16:creationId xmlns:a16="http://schemas.microsoft.com/office/drawing/2014/main" id="{33BEA5B0-18EF-E1B7-4DF6-BA7C4CA543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7513" y="1549401"/>
                <a:ext cx="981075" cy="754063"/>
              </a:xfrm>
              <a:custGeom>
                <a:avLst/>
                <a:gdLst>
                  <a:gd name="T0" fmla="*/ 507 w 618"/>
                  <a:gd name="T1" fmla="*/ 157 h 475"/>
                  <a:gd name="T2" fmla="*/ 497 w 618"/>
                  <a:gd name="T3" fmla="*/ 115 h 475"/>
                  <a:gd name="T4" fmla="*/ 506 w 618"/>
                  <a:gd name="T5" fmla="*/ 57 h 475"/>
                  <a:gd name="T6" fmla="*/ 499 w 618"/>
                  <a:gd name="T7" fmla="*/ 0 h 475"/>
                  <a:gd name="T8" fmla="*/ 471 w 618"/>
                  <a:gd name="T9" fmla="*/ 1 h 475"/>
                  <a:gd name="T10" fmla="*/ 447 w 618"/>
                  <a:gd name="T11" fmla="*/ 2 h 475"/>
                  <a:gd name="T12" fmla="*/ 407 w 618"/>
                  <a:gd name="T13" fmla="*/ 2 h 475"/>
                  <a:gd name="T14" fmla="*/ 387 w 618"/>
                  <a:gd name="T15" fmla="*/ 0 h 475"/>
                  <a:gd name="T16" fmla="*/ 362 w 618"/>
                  <a:gd name="T17" fmla="*/ 13 h 475"/>
                  <a:gd name="T18" fmla="*/ 316 w 618"/>
                  <a:gd name="T19" fmla="*/ 51 h 475"/>
                  <a:gd name="T20" fmla="*/ 289 w 618"/>
                  <a:gd name="T21" fmla="*/ 77 h 475"/>
                  <a:gd name="T22" fmla="*/ 272 w 618"/>
                  <a:gd name="T23" fmla="*/ 110 h 475"/>
                  <a:gd name="T24" fmla="*/ 284 w 618"/>
                  <a:gd name="T25" fmla="*/ 115 h 475"/>
                  <a:gd name="T26" fmla="*/ 276 w 618"/>
                  <a:gd name="T27" fmla="*/ 163 h 475"/>
                  <a:gd name="T28" fmla="*/ 214 w 618"/>
                  <a:gd name="T29" fmla="*/ 191 h 475"/>
                  <a:gd name="T30" fmla="*/ 130 w 618"/>
                  <a:gd name="T31" fmla="*/ 179 h 475"/>
                  <a:gd name="T32" fmla="*/ 57 w 618"/>
                  <a:gd name="T33" fmla="*/ 196 h 475"/>
                  <a:gd name="T34" fmla="*/ 59 w 618"/>
                  <a:gd name="T35" fmla="*/ 221 h 475"/>
                  <a:gd name="T36" fmla="*/ 50 w 618"/>
                  <a:gd name="T37" fmla="*/ 262 h 475"/>
                  <a:gd name="T38" fmla="*/ 23 w 618"/>
                  <a:gd name="T39" fmla="*/ 326 h 475"/>
                  <a:gd name="T40" fmla="*/ 349 w 618"/>
                  <a:gd name="T41" fmla="*/ 330 h 475"/>
                  <a:gd name="T42" fmla="*/ 370 w 618"/>
                  <a:gd name="T43" fmla="*/ 366 h 475"/>
                  <a:gd name="T44" fmla="*/ 394 w 618"/>
                  <a:gd name="T45" fmla="*/ 389 h 475"/>
                  <a:gd name="T46" fmla="*/ 451 w 618"/>
                  <a:gd name="T47" fmla="*/ 462 h 475"/>
                  <a:gd name="T48" fmla="*/ 456 w 618"/>
                  <a:gd name="T49" fmla="*/ 474 h 475"/>
                  <a:gd name="T50" fmla="*/ 462 w 618"/>
                  <a:gd name="T51" fmla="*/ 466 h 475"/>
                  <a:gd name="T52" fmla="*/ 461 w 618"/>
                  <a:gd name="T53" fmla="*/ 474 h 475"/>
                  <a:gd name="T54" fmla="*/ 474 w 618"/>
                  <a:gd name="T55" fmla="*/ 472 h 475"/>
                  <a:gd name="T56" fmla="*/ 483 w 618"/>
                  <a:gd name="T57" fmla="*/ 469 h 475"/>
                  <a:gd name="T58" fmla="*/ 495 w 618"/>
                  <a:gd name="T59" fmla="*/ 465 h 475"/>
                  <a:gd name="T60" fmla="*/ 508 w 618"/>
                  <a:gd name="T61" fmla="*/ 462 h 475"/>
                  <a:gd name="T62" fmla="*/ 521 w 618"/>
                  <a:gd name="T63" fmla="*/ 460 h 475"/>
                  <a:gd name="T64" fmla="*/ 534 w 618"/>
                  <a:gd name="T65" fmla="*/ 455 h 475"/>
                  <a:gd name="T66" fmla="*/ 544 w 618"/>
                  <a:gd name="T67" fmla="*/ 452 h 475"/>
                  <a:gd name="T68" fmla="*/ 557 w 618"/>
                  <a:gd name="T69" fmla="*/ 451 h 475"/>
                  <a:gd name="T70" fmla="*/ 566 w 618"/>
                  <a:gd name="T71" fmla="*/ 444 h 475"/>
                  <a:gd name="T72" fmla="*/ 574 w 618"/>
                  <a:gd name="T73" fmla="*/ 443 h 475"/>
                  <a:gd name="T74" fmla="*/ 595 w 618"/>
                  <a:gd name="T75" fmla="*/ 435 h 475"/>
                  <a:gd name="T76" fmla="*/ 613 w 618"/>
                  <a:gd name="T77" fmla="*/ 423 h 475"/>
                  <a:gd name="T78" fmla="*/ 599 w 618"/>
                  <a:gd name="T79" fmla="*/ 431 h 475"/>
                  <a:gd name="T80" fmla="*/ 587 w 618"/>
                  <a:gd name="T81" fmla="*/ 429 h 475"/>
                  <a:gd name="T82" fmla="*/ 574 w 618"/>
                  <a:gd name="T83" fmla="*/ 435 h 475"/>
                  <a:gd name="T84" fmla="*/ 563 w 618"/>
                  <a:gd name="T85" fmla="*/ 439 h 475"/>
                  <a:gd name="T86" fmla="*/ 565 w 618"/>
                  <a:gd name="T87" fmla="*/ 434 h 475"/>
                  <a:gd name="T88" fmla="*/ 573 w 618"/>
                  <a:gd name="T89" fmla="*/ 427 h 475"/>
                  <a:gd name="T90" fmla="*/ 578 w 618"/>
                  <a:gd name="T91" fmla="*/ 421 h 475"/>
                  <a:gd name="T92" fmla="*/ 589 w 618"/>
                  <a:gd name="T93" fmla="*/ 414 h 475"/>
                  <a:gd name="T94" fmla="*/ 567 w 618"/>
                  <a:gd name="T95" fmla="*/ 426 h 475"/>
                  <a:gd name="T96" fmla="*/ 526 w 618"/>
                  <a:gd name="T97" fmla="*/ 434 h 475"/>
                  <a:gd name="T98" fmla="*/ 513 w 618"/>
                  <a:gd name="T99" fmla="*/ 440 h 475"/>
                  <a:gd name="T100" fmla="*/ 500 w 618"/>
                  <a:gd name="T101" fmla="*/ 441 h 475"/>
                  <a:gd name="T102" fmla="*/ 492 w 618"/>
                  <a:gd name="T103" fmla="*/ 441 h 475"/>
                  <a:gd name="T104" fmla="*/ 480 w 618"/>
                  <a:gd name="T105" fmla="*/ 441 h 475"/>
                  <a:gd name="T106" fmla="*/ 474 w 618"/>
                  <a:gd name="T107" fmla="*/ 447 h 475"/>
                  <a:gd name="T108" fmla="*/ 468 w 618"/>
                  <a:gd name="T109" fmla="*/ 451 h 475"/>
                  <a:gd name="T110" fmla="*/ 458 w 618"/>
                  <a:gd name="T111" fmla="*/ 451 h 475"/>
                  <a:gd name="T112" fmla="*/ 467 w 618"/>
                  <a:gd name="T113" fmla="*/ 450 h 475"/>
                  <a:gd name="T114" fmla="*/ 469 w 618"/>
                  <a:gd name="T115" fmla="*/ 439 h 475"/>
                  <a:gd name="T116" fmla="*/ 575 w 618"/>
                  <a:gd name="T117" fmla="*/ 436 h 475"/>
                  <a:gd name="T118" fmla="*/ 513 w 618"/>
                  <a:gd name="T119" fmla="*/ 441 h 475"/>
                  <a:gd name="T120" fmla="*/ 468 w 618"/>
                  <a:gd name="T121" fmla="*/ 471 h 475"/>
                  <a:gd name="T122" fmla="*/ 454 w 618"/>
                  <a:gd name="T123" fmla="*/ 458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8" h="475">
                    <a:moveTo>
                      <a:pt x="472" y="419"/>
                    </a:moveTo>
                    <a:lnTo>
                      <a:pt x="492" y="408"/>
                    </a:lnTo>
                    <a:lnTo>
                      <a:pt x="486" y="399"/>
                    </a:lnTo>
                    <a:lnTo>
                      <a:pt x="487" y="385"/>
                    </a:lnTo>
                    <a:lnTo>
                      <a:pt x="488" y="366"/>
                    </a:lnTo>
                    <a:lnTo>
                      <a:pt x="489" y="351"/>
                    </a:lnTo>
                    <a:lnTo>
                      <a:pt x="491" y="326"/>
                    </a:lnTo>
                    <a:lnTo>
                      <a:pt x="491" y="320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99" y="280"/>
                    </a:lnTo>
                    <a:lnTo>
                      <a:pt x="508" y="247"/>
                    </a:lnTo>
                    <a:lnTo>
                      <a:pt x="508" y="247"/>
                    </a:lnTo>
                    <a:lnTo>
                      <a:pt x="506" y="240"/>
                    </a:lnTo>
                    <a:lnTo>
                      <a:pt x="508" y="237"/>
                    </a:lnTo>
                    <a:lnTo>
                      <a:pt x="508" y="216"/>
                    </a:lnTo>
                    <a:lnTo>
                      <a:pt x="508" y="192"/>
                    </a:lnTo>
                    <a:lnTo>
                      <a:pt x="509" y="163"/>
                    </a:lnTo>
                    <a:lnTo>
                      <a:pt x="510" y="162"/>
                    </a:lnTo>
                    <a:lnTo>
                      <a:pt x="508" y="158"/>
                    </a:lnTo>
                    <a:lnTo>
                      <a:pt x="507" y="157"/>
                    </a:lnTo>
                    <a:lnTo>
                      <a:pt x="506" y="152"/>
                    </a:lnTo>
                    <a:lnTo>
                      <a:pt x="502" y="152"/>
                    </a:lnTo>
                    <a:lnTo>
                      <a:pt x="500" y="153"/>
                    </a:lnTo>
                    <a:lnTo>
                      <a:pt x="499" y="156"/>
                    </a:lnTo>
                    <a:lnTo>
                      <a:pt x="499" y="157"/>
                    </a:lnTo>
                    <a:lnTo>
                      <a:pt x="498" y="158"/>
                    </a:lnTo>
                    <a:lnTo>
                      <a:pt x="495" y="156"/>
                    </a:lnTo>
                    <a:lnTo>
                      <a:pt x="496" y="152"/>
                    </a:lnTo>
                    <a:lnTo>
                      <a:pt x="495" y="151"/>
                    </a:lnTo>
                    <a:lnTo>
                      <a:pt x="497" y="148"/>
                    </a:lnTo>
                    <a:lnTo>
                      <a:pt x="498" y="145"/>
                    </a:lnTo>
                    <a:lnTo>
                      <a:pt x="500" y="142"/>
                    </a:lnTo>
                    <a:lnTo>
                      <a:pt x="501" y="140"/>
                    </a:lnTo>
                    <a:lnTo>
                      <a:pt x="502" y="136"/>
                    </a:lnTo>
                    <a:lnTo>
                      <a:pt x="499" y="130"/>
                    </a:lnTo>
                    <a:lnTo>
                      <a:pt x="500" y="128"/>
                    </a:lnTo>
                    <a:lnTo>
                      <a:pt x="499" y="128"/>
                    </a:lnTo>
                    <a:lnTo>
                      <a:pt x="500" y="126"/>
                    </a:lnTo>
                    <a:lnTo>
                      <a:pt x="498" y="122"/>
                    </a:lnTo>
                    <a:lnTo>
                      <a:pt x="497" y="119"/>
                    </a:lnTo>
                    <a:lnTo>
                      <a:pt x="497" y="115"/>
                    </a:lnTo>
                    <a:lnTo>
                      <a:pt x="497" y="114"/>
                    </a:lnTo>
                    <a:lnTo>
                      <a:pt x="497" y="110"/>
                    </a:lnTo>
                    <a:lnTo>
                      <a:pt x="497" y="108"/>
                    </a:lnTo>
                    <a:lnTo>
                      <a:pt x="495" y="106"/>
                    </a:lnTo>
                    <a:lnTo>
                      <a:pt x="495" y="103"/>
                    </a:lnTo>
                    <a:lnTo>
                      <a:pt x="497" y="100"/>
                    </a:lnTo>
                    <a:lnTo>
                      <a:pt x="496" y="97"/>
                    </a:lnTo>
                    <a:lnTo>
                      <a:pt x="498" y="96"/>
                    </a:lnTo>
                    <a:lnTo>
                      <a:pt x="499" y="90"/>
                    </a:lnTo>
                    <a:lnTo>
                      <a:pt x="501" y="89"/>
                    </a:lnTo>
                    <a:lnTo>
                      <a:pt x="502" y="86"/>
                    </a:lnTo>
                    <a:lnTo>
                      <a:pt x="505" y="85"/>
                    </a:lnTo>
                    <a:lnTo>
                      <a:pt x="506" y="82"/>
                    </a:lnTo>
                    <a:lnTo>
                      <a:pt x="505" y="78"/>
                    </a:lnTo>
                    <a:lnTo>
                      <a:pt x="505" y="76"/>
                    </a:lnTo>
                    <a:lnTo>
                      <a:pt x="504" y="73"/>
                    </a:lnTo>
                    <a:lnTo>
                      <a:pt x="504" y="71"/>
                    </a:lnTo>
                    <a:lnTo>
                      <a:pt x="505" y="69"/>
                    </a:lnTo>
                    <a:lnTo>
                      <a:pt x="506" y="64"/>
                    </a:lnTo>
                    <a:lnTo>
                      <a:pt x="506" y="60"/>
                    </a:lnTo>
                    <a:lnTo>
                      <a:pt x="506" y="57"/>
                    </a:lnTo>
                    <a:lnTo>
                      <a:pt x="505" y="56"/>
                    </a:lnTo>
                    <a:lnTo>
                      <a:pt x="503" y="51"/>
                    </a:lnTo>
                    <a:lnTo>
                      <a:pt x="502" y="51"/>
                    </a:lnTo>
                    <a:lnTo>
                      <a:pt x="499" y="47"/>
                    </a:lnTo>
                    <a:lnTo>
                      <a:pt x="500" y="46"/>
                    </a:lnTo>
                    <a:lnTo>
                      <a:pt x="499" y="44"/>
                    </a:lnTo>
                    <a:lnTo>
                      <a:pt x="501" y="36"/>
                    </a:lnTo>
                    <a:lnTo>
                      <a:pt x="501" y="30"/>
                    </a:lnTo>
                    <a:lnTo>
                      <a:pt x="504" y="25"/>
                    </a:lnTo>
                    <a:lnTo>
                      <a:pt x="504" y="24"/>
                    </a:lnTo>
                    <a:lnTo>
                      <a:pt x="501" y="21"/>
                    </a:lnTo>
                    <a:lnTo>
                      <a:pt x="500" y="19"/>
                    </a:lnTo>
                    <a:lnTo>
                      <a:pt x="501" y="16"/>
                    </a:lnTo>
                    <a:lnTo>
                      <a:pt x="502" y="12"/>
                    </a:lnTo>
                    <a:lnTo>
                      <a:pt x="503" y="11"/>
                    </a:lnTo>
                    <a:lnTo>
                      <a:pt x="503" y="6"/>
                    </a:lnTo>
                    <a:lnTo>
                      <a:pt x="502" y="3"/>
                    </a:lnTo>
                    <a:lnTo>
                      <a:pt x="503" y="0"/>
                    </a:lnTo>
                    <a:lnTo>
                      <a:pt x="502" y="0"/>
                    </a:lnTo>
                    <a:lnTo>
                      <a:pt x="500" y="0"/>
                    </a:lnTo>
                    <a:lnTo>
                      <a:pt x="499" y="0"/>
                    </a:lnTo>
                    <a:lnTo>
                      <a:pt x="496" y="0"/>
                    </a:lnTo>
                    <a:lnTo>
                      <a:pt x="495" y="0"/>
                    </a:lnTo>
                    <a:lnTo>
                      <a:pt x="494" y="0"/>
                    </a:lnTo>
                    <a:lnTo>
                      <a:pt x="486" y="1"/>
                    </a:lnTo>
                    <a:lnTo>
                      <a:pt x="485" y="1"/>
                    </a:lnTo>
                    <a:lnTo>
                      <a:pt x="484" y="1"/>
                    </a:lnTo>
                    <a:lnTo>
                      <a:pt x="483" y="1"/>
                    </a:lnTo>
                    <a:lnTo>
                      <a:pt x="483" y="1"/>
                    </a:lnTo>
                    <a:lnTo>
                      <a:pt x="482" y="1"/>
                    </a:lnTo>
                    <a:lnTo>
                      <a:pt x="481" y="1"/>
                    </a:lnTo>
                    <a:lnTo>
                      <a:pt x="481" y="1"/>
                    </a:lnTo>
                    <a:lnTo>
                      <a:pt x="480" y="1"/>
                    </a:lnTo>
                    <a:lnTo>
                      <a:pt x="479" y="1"/>
                    </a:lnTo>
                    <a:lnTo>
                      <a:pt x="478" y="1"/>
                    </a:lnTo>
                    <a:lnTo>
                      <a:pt x="477" y="1"/>
                    </a:lnTo>
                    <a:lnTo>
                      <a:pt x="476" y="1"/>
                    </a:lnTo>
                    <a:lnTo>
                      <a:pt x="475" y="1"/>
                    </a:lnTo>
                    <a:lnTo>
                      <a:pt x="474" y="1"/>
                    </a:lnTo>
                    <a:lnTo>
                      <a:pt x="473" y="1"/>
                    </a:lnTo>
                    <a:lnTo>
                      <a:pt x="472" y="1"/>
                    </a:lnTo>
                    <a:lnTo>
                      <a:pt x="471" y="1"/>
                    </a:lnTo>
                    <a:lnTo>
                      <a:pt x="470" y="1"/>
                    </a:lnTo>
                    <a:lnTo>
                      <a:pt x="469" y="1"/>
                    </a:lnTo>
                    <a:lnTo>
                      <a:pt x="468" y="1"/>
                    </a:lnTo>
                    <a:lnTo>
                      <a:pt x="468" y="1"/>
                    </a:lnTo>
                    <a:lnTo>
                      <a:pt x="461" y="1"/>
                    </a:lnTo>
                    <a:lnTo>
                      <a:pt x="461" y="1"/>
                    </a:lnTo>
                    <a:lnTo>
                      <a:pt x="460" y="1"/>
                    </a:lnTo>
                    <a:lnTo>
                      <a:pt x="459" y="1"/>
                    </a:lnTo>
                    <a:lnTo>
                      <a:pt x="459" y="2"/>
                    </a:lnTo>
                    <a:lnTo>
                      <a:pt x="458" y="2"/>
                    </a:lnTo>
                    <a:lnTo>
                      <a:pt x="457" y="2"/>
                    </a:lnTo>
                    <a:lnTo>
                      <a:pt x="456" y="2"/>
                    </a:lnTo>
                    <a:lnTo>
                      <a:pt x="455" y="2"/>
                    </a:lnTo>
                    <a:lnTo>
                      <a:pt x="455" y="2"/>
                    </a:lnTo>
                    <a:lnTo>
                      <a:pt x="454" y="2"/>
                    </a:lnTo>
                    <a:lnTo>
                      <a:pt x="453" y="2"/>
                    </a:lnTo>
                    <a:lnTo>
                      <a:pt x="452" y="2"/>
                    </a:lnTo>
                    <a:lnTo>
                      <a:pt x="451" y="2"/>
                    </a:lnTo>
                    <a:lnTo>
                      <a:pt x="449" y="2"/>
                    </a:lnTo>
                    <a:lnTo>
                      <a:pt x="448" y="2"/>
                    </a:lnTo>
                    <a:lnTo>
                      <a:pt x="447" y="2"/>
                    </a:lnTo>
                    <a:lnTo>
                      <a:pt x="446" y="2"/>
                    </a:lnTo>
                    <a:lnTo>
                      <a:pt x="445" y="2"/>
                    </a:lnTo>
                    <a:lnTo>
                      <a:pt x="444" y="2"/>
                    </a:lnTo>
                    <a:lnTo>
                      <a:pt x="443" y="2"/>
                    </a:lnTo>
                    <a:lnTo>
                      <a:pt x="442" y="2"/>
                    </a:lnTo>
                    <a:lnTo>
                      <a:pt x="442" y="2"/>
                    </a:lnTo>
                    <a:lnTo>
                      <a:pt x="440" y="3"/>
                    </a:lnTo>
                    <a:lnTo>
                      <a:pt x="439" y="3"/>
                    </a:lnTo>
                    <a:lnTo>
                      <a:pt x="439" y="3"/>
                    </a:lnTo>
                    <a:lnTo>
                      <a:pt x="426" y="3"/>
                    </a:lnTo>
                    <a:lnTo>
                      <a:pt x="425" y="3"/>
                    </a:lnTo>
                    <a:lnTo>
                      <a:pt x="416" y="2"/>
                    </a:lnTo>
                    <a:lnTo>
                      <a:pt x="415" y="2"/>
                    </a:lnTo>
                    <a:lnTo>
                      <a:pt x="414" y="2"/>
                    </a:lnTo>
                    <a:lnTo>
                      <a:pt x="413" y="2"/>
                    </a:lnTo>
                    <a:lnTo>
                      <a:pt x="412" y="2"/>
                    </a:lnTo>
                    <a:lnTo>
                      <a:pt x="411" y="2"/>
                    </a:lnTo>
                    <a:lnTo>
                      <a:pt x="410" y="2"/>
                    </a:lnTo>
                    <a:lnTo>
                      <a:pt x="409" y="2"/>
                    </a:lnTo>
                    <a:lnTo>
                      <a:pt x="408" y="2"/>
                    </a:lnTo>
                    <a:lnTo>
                      <a:pt x="407" y="2"/>
                    </a:lnTo>
                    <a:lnTo>
                      <a:pt x="406" y="2"/>
                    </a:lnTo>
                    <a:lnTo>
                      <a:pt x="405" y="2"/>
                    </a:lnTo>
                    <a:lnTo>
                      <a:pt x="404" y="2"/>
                    </a:lnTo>
                    <a:lnTo>
                      <a:pt x="403" y="2"/>
                    </a:lnTo>
                    <a:lnTo>
                      <a:pt x="402" y="2"/>
                    </a:lnTo>
                    <a:lnTo>
                      <a:pt x="402" y="2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9" y="2"/>
                    </a:lnTo>
                    <a:lnTo>
                      <a:pt x="399" y="1"/>
                    </a:lnTo>
                    <a:lnTo>
                      <a:pt x="398" y="1"/>
                    </a:lnTo>
                    <a:lnTo>
                      <a:pt x="396" y="1"/>
                    </a:lnTo>
                    <a:lnTo>
                      <a:pt x="394" y="2"/>
                    </a:lnTo>
                    <a:lnTo>
                      <a:pt x="394" y="3"/>
                    </a:lnTo>
                    <a:lnTo>
                      <a:pt x="392" y="2"/>
                    </a:lnTo>
                    <a:lnTo>
                      <a:pt x="391" y="1"/>
                    </a:lnTo>
                    <a:lnTo>
                      <a:pt x="390" y="1"/>
                    </a:lnTo>
                    <a:lnTo>
                      <a:pt x="389" y="1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6" y="0"/>
                    </a:lnTo>
                    <a:lnTo>
                      <a:pt x="385" y="0"/>
                    </a:lnTo>
                    <a:lnTo>
                      <a:pt x="384" y="1"/>
                    </a:lnTo>
                    <a:lnTo>
                      <a:pt x="383" y="1"/>
                    </a:lnTo>
                    <a:lnTo>
                      <a:pt x="382" y="2"/>
                    </a:lnTo>
                    <a:lnTo>
                      <a:pt x="381" y="2"/>
                    </a:lnTo>
                    <a:lnTo>
                      <a:pt x="380" y="4"/>
                    </a:lnTo>
                    <a:lnTo>
                      <a:pt x="375" y="4"/>
                    </a:lnTo>
                    <a:lnTo>
                      <a:pt x="373" y="4"/>
                    </a:lnTo>
                    <a:lnTo>
                      <a:pt x="373" y="6"/>
                    </a:lnTo>
                    <a:lnTo>
                      <a:pt x="372" y="6"/>
                    </a:lnTo>
                    <a:lnTo>
                      <a:pt x="372" y="7"/>
                    </a:lnTo>
                    <a:lnTo>
                      <a:pt x="371" y="8"/>
                    </a:lnTo>
                    <a:lnTo>
                      <a:pt x="370" y="9"/>
                    </a:lnTo>
                    <a:lnTo>
                      <a:pt x="368" y="10"/>
                    </a:lnTo>
                    <a:lnTo>
                      <a:pt x="367" y="10"/>
                    </a:lnTo>
                    <a:lnTo>
                      <a:pt x="365" y="11"/>
                    </a:lnTo>
                    <a:lnTo>
                      <a:pt x="364" y="11"/>
                    </a:lnTo>
                    <a:lnTo>
                      <a:pt x="363" y="11"/>
                    </a:lnTo>
                    <a:lnTo>
                      <a:pt x="362" y="11"/>
                    </a:lnTo>
                    <a:lnTo>
                      <a:pt x="362" y="13"/>
                    </a:lnTo>
                    <a:lnTo>
                      <a:pt x="360" y="14"/>
                    </a:lnTo>
                    <a:lnTo>
                      <a:pt x="359" y="14"/>
                    </a:lnTo>
                    <a:lnTo>
                      <a:pt x="355" y="15"/>
                    </a:lnTo>
                    <a:lnTo>
                      <a:pt x="351" y="17"/>
                    </a:lnTo>
                    <a:lnTo>
                      <a:pt x="351" y="18"/>
                    </a:lnTo>
                    <a:lnTo>
                      <a:pt x="350" y="18"/>
                    </a:lnTo>
                    <a:lnTo>
                      <a:pt x="349" y="20"/>
                    </a:lnTo>
                    <a:lnTo>
                      <a:pt x="349" y="21"/>
                    </a:lnTo>
                    <a:lnTo>
                      <a:pt x="347" y="23"/>
                    </a:lnTo>
                    <a:lnTo>
                      <a:pt x="346" y="23"/>
                    </a:lnTo>
                    <a:lnTo>
                      <a:pt x="344" y="25"/>
                    </a:lnTo>
                    <a:lnTo>
                      <a:pt x="340" y="27"/>
                    </a:lnTo>
                    <a:lnTo>
                      <a:pt x="340" y="29"/>
                    </a:lnTo>
                    <a:lnTo>
                      <a:pt x="336" y="33"/>
                    </a:lnTo>
                    <a:lnTo>
                      <a:pt x="333" y="35"/>
                    </a:lnTo>
                    <a:lnTo>
                      <a:pt x="327" y="41"/>
                    </a:lnTo>
                    <a:lnTo>
                      <a:pt x="324" y="44"/>
                    </a:lnTo>
                    <a:lnTo>
                      <a:pt x="322" y="47"/>
                    </a:lnTo>
                    <a:lnTo>
                      <a:pt x="321" y="47"/>
                    </a:lnTo>
                    <a:lnTo>
                      <a:pt x="317" y="51"/>
                    </a:lnTo>
                    <a:lnTo>
                      <a:pt x="316" y="51"/>
                    </a:lnTo>
                    <a:lnTo>
                      <a:pt x="316" y="52"/>
                    </a:lnTo>
                    <a:lnTo>
                      <a:pt x="315" y="53"/>
                    </a:lnTo>
                    <a:lnTo>
                      <a:pt x="312" y="55"/>
                    </a:lnTo>
                    <a:lnTo>
                      <a:pt x="312" y="56"/>
                    </a:lnTo>
                    <a:lnTo>
                      <a:pt x="311" y="57"/>
                    </a:lnTo>
                    <a:lnTo>
                      <a:pt x="310" y="59"/>
                    </a:lnTo>
                    <a:lnTo>
                      <a:pt x="309" y="60"/>
                    </a:lnTo>
                    <a:lnTo>
                      <a:pt x="309" y="64"/>
                    </a:lnTo>
                    <a:lnTo>
                      <a:pt x="302" y="71"/>
                    </a:lnTo>
                    <a:lnTo>
                      <a:pt x="301" y="71"/>
                    </a:lnTo>
                    <a:lnTo>
                      <a:pt x="300" y="72"/>
                    </a:lnTo>
                    <a:lnTo>
                      <a:pt x="300" y="73"/>
                    </a:lnTo>
                    <a:lnTo>
                      <a:pt x="299" y="73"/>
                    </a:lnTo>
                    <a:lnTo>
                      <a:pt x="298" y="74"/>
                    </a:lnTo>
                    <a:lnTo>
                      <a:pt x="297" y="75"/>
                    </a:lnTo>
                    <a:lnTo>
                      <a:pt x="296" y="75"/>
                    </a:lnTo>
                    <a:lnTo>
                      <a:pt x="296" y="74"/>
                    </a:lnTo>
                    <a:lnTo>
                      <a:pt x="295" y="74"/>
                    </a:lnTo>
                    <a:lnTo>
                      <a:pt x="294" y="74"/>
                    </a:lnTo>
                    <a:lnTo>
                      <a:pt x="291" y="76"/>
                    </a:lnTo>
                    <a:lnTo>
                      <a:pt x="289" y="77"/>
                    </a:lnTo>
                    <a:lnTo>
                      <a:pt x="286" y="79"/>
                    </a:lnTo>
                    <a:lnTo>
                      <a:pt x="285" y="79"/>
                    </a:lnTo>
                    <a:lnTo>
                      <a:pt x="284" y="79"/>
                    </a:lnTo>
                    <a:lnTo>
                      <a:pt x="283" y="79"/>
                    </a:lnTo>
                    <a:lnTo>
                      <a:pt x="283" y="81"/>
                    </a:lnTo>
                    <a:lnTo>
                      <a:pt x="283" y="85"/>
                    </a:lnTo>
                    <a:lnTo>
                      <a:pt x="280" y="87"/>
                    </a:lnTo>
                    <a:lnTo>
                      <a:pt x="280" y="88"/>
                    </a:lnTo>
                    <a:lnTo>
                      <a:pt x="279" y="88"/>
                    </a:lnTo>
                    <a:lnTo>
                      <a:pt x="276" y="89"/>
                    </a:lnTo>
                    <a:lnTo>
                      <a:pt x="275" y="90"/>
                    </a:lnTo>
                    <a:lnTo>
                      <a:pt x="272" y="90"/>
                    </a:lnTo>
                    <a:lnTo>
                      <a:pt x="270" y="90"/>
                    </a:lnTo>
                    <a:lnTo>
                      <a:pt x="267" y="97"/>
                    </a:lnTo>
                    <a:lnTo>
                      <a:pt x="268" y="98"/>
                    </a:lnTo>
                    <a:lnTo>
                      <a:pt x="266" y="101"/>
                    </a:lnTo>
                    <a:lnTo>
                      <a:pt x="268" y="103"/>
                    </a:lnTo>
                    <a:lnTo>
                      <a:pt x="266" y="103"/>
                    </a:lnTo>
                    <a:lnTo>
                      <a:pt x="271" y="105"/>
                    </a:lnTo>
                    <a:lnTo>
                      <a:pt x="270" y="110"/>
                    </a:lnTo>
                    <a:lnTo>
                      <a:pt x="272" y="110"/>
                    </a:lnTo>
                    <a:lnTo>
                      <a:pt x="274" y="112"/>
                    </a:lnTo>
                    <a:lnTo>
                      <a:pt x="272" y="115"/>
                    </a:lnTo>
                    <a:lnTo>
                      <a:pt x="275" y="116"/>
                    </a:lnTo>
                    <a:lnTo>
                      <a:pt x="278" y="112"/>
                    </a:lnTo>
                    <a:lnTo>
                      <a:pt x="279" y="108"/>
                    </a:lnTo>
                    <a:lnTo>
                      <a:pt x="277" y="108"/>
                    </a:lnTo>
                    <a:lnTo>
                      <a:pt x="273" y="109"/>
                    </a:lnTo>
                    <a:lnTo>
                      <a:pt x="273" y="107"/>
                    </a:lnTo>
                    <a:lnTo>
                      <a:pt x="274" y="105"/>
                    </a:lnTo>
                    <a:lnTo>
                      <a:pt x="278" y="104"/>
                    </a:lnTo>
                    <a:lnTo>
                      <a:pt x="279" y="105"/>
                    </a:lnTo>
                    <a:lnTo>
                      <a:pt x="282" y="104"/>
                    </a:lnTo>
                    <a:lnTo>
                      <a:pt x="283" y="105"/>
                    </a:lnTo>
                    <a:lnTo>
                      <a:pt x="282" y="107"/>
                    </a:lnTo>
                    <a:lnTo>
                      <a:pt x="284" y="109"/>
                    </a:lnTo>
                    <a:lnTo>
                      <a:pt x="283" y="110"/>
                    </a:lnTo>
                    <a:lnTo>
                      <a:pt x="281" y="111"/>
                    </a:lnTo>
                    <a:lnTo>
                      <a:pt x="279" y="113"/>
                    </a:lnTo>
                    <a:lnTo>
                      <a:pt x="279" y="115"/>
                    </a:lnTo>
                    <a:lnTo>
                      <a:pt x="283" y="116"/>
                    </a:lnTo>
                    <a:lnTo>
                      <a:pt x="284" y="115"/>
                    </a:lnTo>
                    <a:lnTo>
                      <a:pt x="288" y="112"/>
                    </a:lnTo>
                    <a:lnTo>
                      <a:pt x="288" y="114"/>
                    </a:lnTo>
                    <a:lnTo>
                      <a:pt x="285" y="117"/>
                    </a:lnTo>
                    <a:lnTo>
                      <a:pt x="284" y="119"/>
                    </a:lnTo>
                    <a:lnTo>
                      <a:pt x="284" y="123"/>
                    </a:lnTo>
                    <a:lnTo>
                      <a:pt x="283" y="124"/>
                    </a:lnTo>
                    <a:lnTo>
                      <a:pt x="279" y="127"/>
                    </a:lnTo>
                    <a:lnTo>
                      <a:pt x="277" y="127"/>
                    </a:lnTo>
                    <a:lnTo>
                      <a:pt x="277" y="124"/>
                    </a:lnTo>
                    <a:lnTo>
                      <a:pt x="274" y="125"/>
                    </a:lnTo>
                    <a:lnTo>
                      <a:pt x="271" y="128"/>
                    </a:lnTo>
                    <a:lnTo>
                      <a:pt x="271" y="129"/>
                    </a:lnTo>
                    <a:lnTo>
                      <a:pt x="273" y="129"/>
                    </a:lnTo>
                    <a:lnTo>
                      <a:pt x="276" y="131"/>
                    </a:lnTo>
                    <a:lnTo>
                      <a:pt x="277" y="132"/>
                    </a:lnTo>
                    <a:lnTo>
                      <a:pt x="278" y="138"/>
                    </a:lnTo>
                    <a:lnTo>
                      <a:pt x="280" y="148"/>
                    </a:lnTo>
                    <a:lnTo>
                      <a:pt x="280" y="155"/>
                    </a:lnTo>
                    <a:lnTo>
                      <a:pt x="279" y="157"/>
                    </a:lnTo>
                    <a:lnTo>
                      <a:pt x="278" y="161"/>
                    </a:lnTo>
                    <a:lnTo>
                      <a:pt x="276" y="163"/>
                    </a:lnTo>
                    <a:lnTo>
                      <a:pt x="273" y="164"/>
                    </a:lnTo>
                    <a:lnTo>
                      <a:pt x="271" y="164"/>
                    </a:lnTo>
                    <a:lnTo>
                      <a:pt x="268" y="164"/>
                    </a:lnTo>
                    <a:lnTo>
                      <a:pt x="266" y="163"/>
                    </a:lnTo>
                    <a:lnTo>
                      <a:pt x="262" y="163"/>
                    </a:lnTo>
                    <a:lnTo>
                      <a:pt x="258" y="167"/>
                    </a:lnTo>
                    <a:lnTo>
                      <a:pt x="257" y="169"/>
                    </a:lnTo>
                    <a:lnTo>
                      <a:pt x="251" y="171"/>
                    </a:lnTo>
                    <a:lnTo>
                      <a:pt x="247" y="173"/>
                    </a:lnTo>
                    <a:lnTo>
                      <a:pt x="245" y="175"/>
                    </a:lnTo>
                    <a:lnTo>
                      <a:pt x="242" y="180"/>
                    </a:lnTo>
                    <a:lnTo>
                      <a:pt x="240" y="183"/>
                    </a:lnTo>
                    <a:lnTo>
                      <a:pt x="238" y="183"/>
                    </a:lnTo>
                    <a:lnTo>
                      <a:pt x="236" y="184"/>
                    </a:lnTo>
                    <a:lnTo>
                      <a:pt x="233" y="186"/>
                    </a:lnTo>
                    <a:lnTo>
                      <a:pt x="229" y="187"/>
                    </a:lnTo>
                    <a:lnTo>
                      <a:pt x="226" y="188"/>
                    </a:lnTo>
                    <a:lnTo>
                      <a:pt x="224" y="188"/>
                    </a:lnTo>
                    <a:lnTo>
                      <a:pt x="220" y="191"/>
                    </a:lnTo>
                    <a:lnTo>
                      <a:pt x="218" y="190"/>
                    </a:lnTo>
                    <a:lnTo>
                      <a:pt x="214" y="191"/>
                    </a:lnTo>
                    <a:lnTo>
                      <a:pt x="211" y="189"/>
                    </a:lnTo>
                    <a:lnTo>
                      <a:pt x="208" y="188"/>
                    </a:lnTo>
                    <a:lnTo>
                      <a:pt x="204" y="189"/>
                    </a:lnTo>
                    <a:lnTo>
                      <a:pt x="203" y="189"/>
                    </a:lnTo>
                    <a:lnTo>
                      <a:pt x="200" y="189"/>
                    </a:lnTo>
                    <a:lnTo>
                      <a:pt x="195" y="190"/>
                    </a:lnTo>
                    <a:lnTo>
                      <a:pt x="190" y="190"/>
                    </a:lnTo>
                    <a:lnTo>
                      <a:pt x="187" y="190"/>
                    </a:lnTo>
                    <a:lnTo>
                      <a:pt x="177" y="193"/>
                    </a:lnTo>
                    <a:lnTo>
                      <a:pt x="175" y="195"/>
                    </a:lnTo>
                    <a:lnTo>
                      <a:pt x="171" y="194"/>
                    </a:lnTo>
                    <a:lnTo>
                      <a:pt x="167" y="191"/>
                    </a:lnTo>
                    <a:lnTo>
                      <a:pt x="165" y="190"/>
                    </a:lnTo>
                    <a:lnTo>
                      <a:pt x="161" y="186"/>
                    </a:lnTo>
                    <a:lnTo>
                      <a:pt x="161" y="184"/>
                    </a:lnTo>
                    <a:lnTo>
                      <a:pt x="157" y="183"/>
                    </a:lnTo>
                    <a:lnTo>
                      <a:pt x="153" y="183"/>
                    </a:lnTo>
                    <a:lnTo>
                      <a:pt x="144" y="181"/>
                    </a:lnTo>
                    <a:lnTo>
                      <a:pt x="141" y="180"/>
                    </a:lnTo>
                    <a:lnTo>
                      <a:pt x="138" y="180"/>
                    </a:lnTo>
                    <a:lnTo>
                      <a:pt x="130" y="179"/>
                    </a:lnTo>
                    <a:lnTo>
                      <a:pt x="126" y="179"/>
                    </a:lnTo>
                    <a:lnTo>
                      <a:pt x="124" y="180"/>
                    </a:lnTo>
                    <a:lnTo>
                      <a:pt x="120" y="180"/>
                    </a:lnTo>
                    <a:lnTo>
                      <a:pt x="118" y="180"/>
                    </a:lnTo>
                    <a:lnTo>
                      <a:pt x="111" y="179"/>
                    </a:lnTo>
                    <a:lnTo>
                      <a:pt x="109" y="179"/>
                    </a:lnTo>
                    <a:lnTo>
                      <a:pt x="101" y="180"/>
                    </a:lnTo>
                    <a:lnTo>
                      <a:pt x="100" y="179"/>
                    </a:lnTo>
                    <a:lnTo>
                      <a:pt x="96" y="180"/>
                    </a:lnTo>
                    <a:lnTo>
                      <a:pt x="88" y="181"/>
                    </a:lnTo>
                    <a:lnTo>
                      <a:pt x="84" y="183"/>
                    </a:lnTo>
                    <a:lnTo>
                      <a:pt x="82" y="183"/>
                    </a:lnTo>
                    <a:lnTo>
                      <a:pt x="78" y="184"/>
                    </a:lnTo>
                    <a:lnTo>
                      <a:pt x="72" y="185"/>
                    </a:lnTo>
                    <a:lnTo>
                      <a:pt x="72" y="186"/>
                    </a:lnTo>
                    <a:lnTo>
                      <a:pt x="60" y="190"/>
                    </a:lnTo>
                    <a:lnTo>
                      <a:pt x="55" y="192"/>
                    </a:lnTo>
                    <a:lnTo>
                      <a:pt x="56" y="193"/>
                    </a:lnTo>
                    <a:lnTo>
                      <a:pt x="56" y="195"/>
                    </a:lnTo>
                    <a:lnTo>
                      <a:pt x="56" y="196"/>
                    </a:lnTo>
                    <a:lnTo>
                      <a:pt x="57" y="196"/>
                    </a:lnTo>
                    <a:lnTo>
                      <a:pt x="56" y="196"/>
                    </a:lnTo>
                    <a:lnTo>
                      <a:pt x="57" y="197"/>
                    </a:lnTo>
                    <a:lnTo>
                      <a:pt x="57" y="198"/>
                    </a:lnTo>
                    <a:lnTo>
                      <a:pt x="56" y="200"/>
                    </a:lnTo>
                    <a:lnTo>
                      <a:pt x="57" y="201"/>
                    </a:lnTo>
                    <a:lnTo>
                      <a:pt x="57" y="202"/>
                    </a:lnTo>
                    <a:lnTo>
                      <a:pt x="57" y="203"/>
                    </a:lnTo>
                    <a:lnTo>
                      <a:pt x="57" y="204"/>
                    </a:lnTo>
                    <a:lnTo>
                      <a:pt x="57" y="205"/>
                    </a:lnTo>
                    <a:lnTo>
                      <a:pt x="56" y="207"/>
                    </a:lnTo>
                    <a:lnTo>
                      <a:pt x="56" y="208"/>
                    </a:lnTo>
                    <a:lnTo>
                      <a:pt x="56" y="209"/>
                    </a:lnTo>
                    <a:lnTo>
                      <a:pt x="56" y="209"/>
                    </a:lnTo>
                    <a:lnTo>
                      <a:pt x="55" y="211"/>
                    </a:lnTo>
                    <a:lnTo>
                      <a:pt x="59" y="212"/>
                    </a:lnTo>
                    <a:lnTo>
                      <a:pt x="59" y="214"/>
                    </a:lnTo>
                    <a:lnTo>
                      <a:pt x="59" y="215"/>
                    </a:lnTo>
                    <a:lnTo>
                      <a:pt x="59" y="216"/>
                    </a:lnTo>
                    <a:lnTo>
                      <a:pt x="59" y="217"/>
                    </a:lnTo>
                    <a:lnTo>
                      <a:pt x="58" y="217"/>
                    </a:lnTo>
                    <a:lnTo>
                      <a:pt x="59" y="221"/>
                    </a:lnTo>
                    <a:lnTo>
                      <a:pt x="60" y="222"/>
                    </a:lnTo>
                    <a:lnTo>
                      <a:pt x="61" y="222"/>
                    </a:lnTo>
                    <a:lnTo>
                      <a:pt x="62" y="223"/>
                    </a:lnTo>
                    <a:lnTo>
                      <a:pt x="65" y="224"/>
                    </a:lnTo>
                    <a:lnTo>
                      <a:pt x="67" y="227"/>
                    </a:lnTo>
                    <a:lnTo>
                      <a:pt x="67" y="228"/>
                    </a:lnTo>
                    <a:lnTo>
                      <a:pt x="67" y="229"/>
                    </a:lnTo>
                    <a:lnTo>
                      <a:pt x="67" y="230"/>
                    </a:lnTo>
                    <a:lnTo>
                      <a:pt x="70" y="236"/>
                    </a:lnTo>
                    <a:lnTo>
                      <a:pt x="71" y="236"/>
                    </a:lnTo>
                    <a:lnTo>
                      <a:pt x="70" y="238"/>
                    </a:lnTo>
                    <a:lnTo>
                      <a:pt x="72" y="241"/>
                    </a:lnTo>
                    <a:lnTo>
                      <a:pt x="71" y="244"/>
                    </a:lnTo>
                    <a:lnTo>
                      <a:pt x="66" y="248"/>
                    </a:lnTo>
                    <a:lnTo>
                      <a:pt x="64" y="248"/>
                    </a:lnTo>
                    <a:lnTo>
                      <a:pt x="60" y="251"/>
                    </a:lnTo>
                    <a:lnTo>
                      <a:pt x="57" y="252"/>
                    </a:lnTo>
                    <a:lnTo>
                      <a:pt x="56" y="255"/>
                    </a:lnTo>
                    <a:lnTo>
                      <a:pt x="55" y="258"/>
                    </a:lnTo>
                    <a:lnTo>
                      <a:pt x="51" y="261"/>
                    </a:lnTo>
                    <a:lnTo>
                      <a:pt x="50" y="262"/>
                    </a:lnTo>
                    <a:lnTo>
                      <a:pt x="49" y="265"/>
                    </a:lnTo>
                    <a:lnTo>
                      <a:pt x="48" y="267"/>
                    </a:lnTo>
                    <a:lnTo>
                      <a:pt x="45" y="268"/>
                    </a:lnTo>
                    <a:lnTo>
                      <a:pt x="38" y="271"/>
                    </a:lnTo>
                    <a:lnTo>
                      <a:pt x="38" y="272"/>
                    </a:lnTo>
                    <a:lnTo>
                      <a:pt x="35" y="273"/>
                    </a:lnTo>
                    <a:lnTo>
                      <a:pt x="34" y="274"/>
                    </a:lnTo>
                    <a:lnTo>
                      <a:pt x="32" y="274"/>
                    </a:lnTo>
                    <a:lnTo>
                      <a:pt x="32" y="275"/>
                    </a:lnTo>
                    <a:lnTo>
                      <a:pt x="28" y="278"/>
                    </a:lnTo>
                    <a:lnTo>
                      <a:pt x="27" y="278"/>
                    </a:lnTo>
                    <a:lnTo>
                      <a:pt x="27" y="280"/>
                    </a:lnTo>
                    <a:lnTo>
                      <a:pt x="24" y="283"/>
                    </a:lnTo>
                    <a:lnTo>
                      <a:pt x="22" y="283"/>
                    </a:lnTo>
                    <a:lnTo>
                      <a:pt x="15" y="289"/>
                    </a:lnTo>
                    <a:lnTo>
                      <a:pt x="14" y="289"/>
                    </a:lnTo>
                    <a:lnTo>
                      <a:pt x="12" y="290"/>
                    </a:lnTo>
                    <a:lnTo>
                      <a:pt x="6" y="294"/>
                    </a:lnTo>
                    <a:lnTo>
                      <a:pt x="0" y="297"/>
                    </a:lnTo>
                    <a:lnTo>
                      <a:pt x="0" y="326"/>
                    </a:lnTo>
                    <a:lnTo>
                      <a:pt x="23" y="326"/>
                    </a:lnTo>
                    <a:lnTo>
                      <a:pt x="45" y="326"/>
                    </a:lnTo>
                    <a:lnTo>
                      <a:pt x="61" y="326"/>
                    </a:lnTo>
                    <a:lnTo>
                      <a:pt x="70" y="326"/>
                    </a:lnTo>
                    <a:lnTo>
                      <a:pt x="91" y="326"/>
                    </a:lnTo>
                    <a:lnTo>
                      <a:pt x="117" y="326"/>
                    </a:lnTo>
                    <a:lnTo>
                      <a:pt x="128" y="326"/>
                    </a:lnTo>
                    <a:lnTo>
                      <a:pt x="138" y="326"/>
                    </a:lnTo>
                    <a:lnTo>
                      <a:pt x="151" y="326"/>
                    </a:lnTo>
                    <a:lnTo>
                      <a:pt x="177" y="326"/>
                    </a:lnTo>
                    <a:lnTo>
                      <a:pt x="206" y="326"/>
                    </a:lnTo>
                    <a:lnTo>
                      <a:pt x="222" y="326"/>
                    </a:lnTo>
                    <a:lnTo>
                      <a:pt x="236" y="326"/>
                    </a:lnTo>
                    <a:lnTo>
                      <a:pt x="258" y="326"/>
                    </a:lnTo>
                    <a:lnTo>
                      <a:pt x="268" y="326"/>
                    </a:lnTo>
                    <a:lnTo>
                      <a:pt x="305" y="326"/>
                    </a:lnTo>
                    <a:lnTo>
                      <a:pt x="315" y="326"/>
                    </a:lnTo>
                    <a:lnTo>
                      <a:pt x="325" y="326"/>
                    </a:lnTo>
                    <a:lnTo>
                      <a:pt x="345" y="326"/>
                    </a:lnTo>
                    <a:lnTo>
                      <a:pt x="347" y="327"/>
                    </a:lnTo>
                    <a:lnTo>
                      <a:pt x="347" y="328"/>
                    </a:lnTo>
                    <a:lnTo>
                      <a:pt x="349" y="330"/>
                    </a:lnTo>
                    <a:lnTo>
                      <a:pt x="349" y="330"/>
                    </a:lnTo>
                    <a:lnTo>
                      <a:pt x="350" y="331"/>
                    </a:lnTo>
                    <a:lnTo>
                      <a:pt x="351" y="335"/>
                    </a:lnTo>
                    <a:lnTo>
                      <a:pt x="351" y="337"/>
                    </a:lnTo>
                    <a:lnTo>
                      <a:pt x="352" y="339"/>
                    </a:lnTo>
                    <a:lnTo>
                      <a:pt x="355" y="341"/>
                    </a:lnTo>
                    <a:lnTo>
                      <a:pt x="357" y="340"/>
                    </a:lnTo>
                    <a:lnTo>
                      <a:pt x="360" y="341"/>
                    </a:lnTo>
                    <a:lnTo>
                      <a:pt x="362" y="341"/>
                    </a:lnTo>
                    <a:lnTo>
                      <a:pt x="364" y="342"/>
                    </a:lnTo>
                    <a:lnTo>
                      <a:pt x="364" y="344"/>
                    </a:lnTo>
                    <a:lnTo>
                      <a:pt x="366" y="345"/>
                    </a:lnTo>
                    <a:lnTo>
                      <a:pt x="364" y="350"/>
                    </a:lnTo>
                    <a:lnTo>
                      <a:pt x="367" y="350"/>
                    </a:lnTo>
                    <a:lnTo>
                      <a:pt x="369" y="351"/>
                    </a:lnTo>
                    <a:lnTo>
                      <a:pt x="369" y="355"/>
                    </a:lnTo>
                    <a:lnTo>
                      <a:pt x="368" y="356"/>
                    </a:lnTo>
                    <a:lnTo>
                      <a:pt x="369" y="358"/>
                    </a:lnTo>
                    <a:lnTo>
                      <a:pt x="368" y="359"/>
                    </a:lnTo>
                    <a:lnTo>
                      <a:pt x="369" y="361"/>
                    </a:lnTo>
                    <a:lnTo>
                      <a:pt x="370" y="366"/>
                    </a:lnTo>
                    <a:lnTo>
                      <a:pt x="367" y="368"/>
                    </a:lnTo>
                    <a:lnTo>
                      <a:pt x="370" y="369"/>
                    </a:lnTo>
                    <a:lnTo>
                      <a:pt x="370" y="371"/>
                    </a:lnTo>
                    <a:lnTo>
                      <a:pt x="372" y="373"/>
                    </a:lnTo>
                    <a:lnTo>
                      <a:pt x="371" y="373"/>
                    </a:lnTo>
                    <a:lnTo>
                      <a:pt x="372" y="375"/>
                    </a:lnTo>
                    <a:lnTo>
                      <a:pt x="373" y="377"/>
                    </a:lnTo>
                    <a:lnTo>
                      <a:pt x="374" y="377"/>
                    </a:lnTo>
                    <a:lnTo>
                      <a:pt x="374" y="380"/>
                    </a:lnTo>
                    <a:lnTo>
                      <a:pt x="375" y="381"/>
                    </a:lnTo>
                    <a:lnTo>
                      <a:pt x="378" y="380"/>
                    </a:lnTo>
                    <a:lnTo>
                      <a:pt x="380" y="381"/>
                    </a:lnTo>
                    <a:lnTo>
                      <a:pt x="381" y="382"/>
                    </a:lnTo>
                    <a:lnTo>
                      <a:pt x="381" y="384"/>
                    </a:lnTo>
                    <a:lnTo>
                      <a:pt x="384" y="383"/>
                    </a:lnTo>
                    <a:lnTo>
                      <a:pt x="386" y="385"/>
                    </a:lnTo>
                    <a:lnTo>
                      <a:pt x="389" y="384"/>
                    </a:lnTo>
                    <a:lnTo>
                      <a:pt x="389" y="386"/>
                    </a:lnTo>
                    <a:lnTo>
                      <a:pt x="392" y="386"/>
                    </a:lnTo>
                    <a:lnTo>
                      <a:pt x="393" y="385"/>
                    </a:lnTo>
                    <a:lnTo>
                      <a:pt x="394" y="389"/>
                    </a:lnTo>
                    <a:lnTo>
                      <a:pt x="395" y="390"/>
                    </a:lnTo>
                    <a:lnTo>
                      <a:pt x="397" y="392"/>
                    </a:lnTo>
                    <a:lnTo>
                      <a:pt x="396" y="394"/>
                    </a:lnTo>
                    <a:lnTo>
                      <a:pt x="415" y="404"/>
                    </a:lnTo>
                    <a:lnTo>
                      <a:pt x="428" y="412"/>
                    </a:lnTo>
                    <a:lnTo>
                      <a:pt x="437" y="418"/>
                    </a:lnTo>
                    <a:lnTo>
                      <a:pt x="459" y="431"/>
                    </a:lnTo>
                    <a:lnTo>
                      <a:pt x="459" y="432"/>
                    </a:lnTo>
                    <a:lnTo>
                      <a:pt x="457" y="441"/>
                    </a:lnTo>
                    <a:lnTo>
                      <a:pt x="455" y="447"/>
                    </a:lnTo>
                    <a:lnTo>
                      <a:pt x="450" y="455"/>
                    </a:lnTo>
                    <a:lnTo>
                      <a:pt x="450" y="456"/>
                    </a:lnTo>
                    <a:lnTo>
                      <a:pt x="450" y="457"/>
                    </a:lnTo>
                    <a:lnTo>
                      <a:pt x="450" y="458"/>
                    </a:lnTo>
                    <a:lnTo>
                      <a:pt x="450" y="459"/>
                    </a:lnTo>
                    <a:lnTo>
                      <a:pt x="450" y="460"/>
                    </a:lnTo>
                    <a:lnTo>
                      <a:pt x="451" y="461"/>
                    </a:lnTo>
                    <a:lnTo>
                      <a:pt x="451" y="460"/>
                    </a:lnTo>
                    <a:lnTo>
                      <a:pt x="452" y="460"/>
                    </a:lnTo>
                    <a:lnTo>
                      <a:pt x="451" y="461"/>
                    </a:lnTo>
                    <a:lnTo>
                      <a:pt x="451" y="462"/>
                    </a:lnTo>
                    <a:lnTo>
                      <a:pt x="450" y="463"/>
                    </a:lnTo>
                    <a:lnTo>
                      <a:pt x="449" y="463"/>
                    </a:lnTo>
                    <a:lnTo>
                      <a:pt x="450" y="463"/>
                    </a:lnTo>
                    <a:lnTo>
                      <a:pt x="450" y="464"/>
                    </a:lnTo>
                    <a:lnTo>
                      <a:pt x="451" y="464"/>
                    </a:lnTo>
                    <a:lnTo>
                      <a:pt x="450" y="465"/>
                    </a:lnTo>
                    <a:lnTo>
                      <a:pt x="449" y="466"/>
                    </a:lnTo>
                    <a:lnTo>
                      <a:pt x="448" y="466"/>
                    </a:lnTo>
                    <a:lnTo>
                      <a:pt x="448" y="469"/>
                    </a:lnTo>
                    <a:lnTo>
                      <a:pt x="449" y="471"/>
                    </a:lnTo>
                    <a:lnTo>
                      <a:pt x="450" y="471"/>
                    </a:lnTo>
                    <a:lnTo>
                      <a:pt x="451" y="472"/>
                    </a:lnTo>
                    <a:lnTo>
                      <a:pt x="452" y="472"/>
                    </a:lnTo>
                    <a:lnTo>
                      <a:pt x="452" y="473"/>
                    </a:lnTo>
                    <a:lnTo>
                      <a:pt x="452" y="474"/>
                    </a:lnTo>
                    <a:lnTo>
                      <a:pt x="452" y="474"/>
                    </a:lnTo>
                    <a:lnTo>
                      <a:pt x="454" y="474"/>
                    </a:lnTo>
                    <a:lnTo>
                      <a:pt x="454" y="474"/>
                    </a:lnTo>
                    <a:lnTo>
                      <a:pt x="455" y="474"/>
                    </a:lnTo>
                    <a:lnTo>
                      <a:pt x="455" y="474"/>
                    </a:lnTo>
                    <a:lnTo>
                      <a:pt x="456" y="474"/>
                    </a:lnTo>
                    <a:lnTo>
                      <a:pt x="455" y="473"/>
                    </a:lnTo>
                    <a:lnTo>
                      <a:pt x="457" y="473"/>
                    </a:lnTo>
                    <a:lnTo>
                      <a:pt x="458" y="473"/>
                    </a:lnTo>
                    <a:lnTo>
                      <a:pt x="459" y="473"/>
                    </a:lnTo>
                    <a:lnTo>
                      <a:pt x="459" y="474"/>
                    </a:lnTo>
                    <a:lnTo>
                      <a:pt x="460" y="474"/>
                    </a:lnTo>
                    <a:lnTo>
                      <a:pt x="461" y="474"/>
                    </a:lnTo>
                    <a:lnTo>
                      <a:pt x="461" y="473"/>
                    </a:lnTo>
                    <a:lnTo>
                      <a:pt x="461" y="472"/>
                    </a:lnTo>
                    <a:lnTo>
                      <a:pt x="461" y="471"/>
                    </a:lnTo>
                    <a:lnTo>
                      <a:pt x="460" y="471"/>
                    </a:lnTo>
                    <a:lnTo>
                      <a:pt x="460" y="470"/>
                    </a:lnTo>
                    <a:lnTo>
                      <a:pt x="459" y="470"/>
                    </a:lnTo>
                    <a:lnTo>
                      <a:pt x="459" y="469"/>
                    </a:lnTo>
                    <a:lnTo>
                      <a:pt x="460" y="469"/>
                    </a:lnTo>
                    <a:lnTo>
                      <a:pt x="460" y="468"/>
                    </a:lnTo>
                    <a:lnTo>
                      <a:pt x="461" y="468"/>
                    </a:lnTo>
                    <a:lnTo>
                      <a:pt x="461" y="467"/>
                    </a:lnTo>
                    <a:lnTo>
                      <a:pt x="461" y="467"/>
                    </a:lnTo>
                    <a:lnTo>
                      <a:pt x="462" y="467"/>
                    </a:lnTo>
                    <a:lnTo>
                      <a:pt x="462" y="466"/>
                    </a:lnTo>
                    <a:lnTo>
                      <a:pt x="463" y="466"/>
                    </a:lnTo>
                    <a:lnTo>
                      <a:pt x="464" y="466"/>
                    </a:lnTo>
                    <a:lnTo>
                      <a:pt x="465" y="466"/>
                    </a:lnTo>
                    <a:lnTo>
                      <a:pt x="466" y="466"/>
                    </a:lnTo>
                    <a:lnTo>
                      <a:pt x="466" y="467"/>
                    </a:lnTo>
                    <a:lnTo>
                      <a:pt x="467" y="467"/>
                    </a:lnTo>
                    <a:lnTo>
                      <a:pt x="468" y="467"/>
                    </a:lnTo>
                    <a:lnTo>
                      <a:pt x="468" y="468"/>
                    </a:lnTo>
                    <a:lnTo>
                      <a:pt x="467" y="468"/>
                    </a:lnTo>
                    <a:lnTo>
                      <a:pt x="467" y="469"/>
                    </a:lnTo>
                    <a:lnTo>
                      <a:pt x="467" y="470"/>
                    </a:lnTo>
                    <a:lnTo>
                      <a:pt x="467" y="471"/>
                    </a:lnTo>
                    <a:lnTo>
                      <a:pt x="467" y="472"/>
                    </a:lnTo>
                    <a:lnTo>
                      <a:pt x="466" y="472"/>
                    </a:lnTo>
                    <a:lnTo>
                      <a:pt x="465" y="472"/>
                    </a:lnTo>
                    <a:lnTo>
                      <a:pt x="465" y="473"/>
                    </a:lnTo>
                    <a:lnTo>
                      <a:pt x="464" y="473"/>
                    </a:lnTo>
                    <a:lnTo>
                      <a:pt x="463" y="473"/>
                    </a:lnTo>
                    <a:lnTo>
                      <a:pt x="462" y="474"/>
                    </a:lnTo>
                    <a:lnTo>
                      <a:pt x="461" y="474"/>
                    </a:lnTo>
                    <a:lnTo>
                      <a:pt x="461" y="474"/>
                    </a:lnTo>
                    <a:lnTo>
                      <a:pt x="460" y="474"/>
                    </a:lnTo>
                    <a:lnTo>
                      <a:pt x="459" y="474"/>
                    </a:lnTo>
                    <a:lnTo>
                      <a:pt x="459" y="475"/>
                    </a:lnTo>
                    <a:lnTo>
                      <a:pt x="460" y="475"/>
                    </a:lnTo>
                    <a:lnTo>
                      <a:pt x="461" y="475"/>
                    </a:lnTo>
                    <a:lnTo>
                      <a:pt x="461" y="475"/>
                    </a:lnTo>
                    <a:lnTo>
                      <a:pt x="461" y="474"/>
                    </a:lnTo>
                    <a:lnTo>
                      <a:pt x="462" y="474"/>
                    </a:lnTo>
                    <a:lnTo>
                      <a:pt x="463" y="474"/>
                    </a:lnTo>
                    <a:lnTo>
                      <a:pt x="463" y="474"/>
                    </a:lnTo>
                    <a:lnTo>
                      <a:pt x="464" y="474"/>
                    </a:lnTo>
                    <a:lnTo>
                      <a:pt x="465" y="474"/>
                    </a:lnTo>
                    <a:lnTo>
                      <a:pt x="466" y="473"/>
                    </a:lnTo>
                    <a:lnTo>
                      <a:pt x="467" y="473"/>
                    </a:lnTo>
                    <a:lnTo>
                      <a:pt x="468" y="473"/>
                    </a:lnTo>
                    <a:lnTo>
                      <a:pt x="469" y="473"/>
                    </a:lnTo>
                    <a:lnTo>
                      <a:pt x="469" y="472"/>
                    </a:lnTo>
                    <a:lnTo>
                      <a:pt x="470" y="472"/>
                    </a:lnTo>
                    <a:lnTo>
                      <a:pt x="471" y="472"/>
                    </a:lnTo>
                    <a:lnTo>
                      <a:pt x="473" y="472"/>
                    </a:lnTo>
                    <a:lnTo>
                      <a:pt x="474" y="472"/>
                    </a:lnTo>
                    <a:lnTo>
                      <a:pt x="475" y="472"/>
                    </a:lnTo>
                    <a:lnTo>
                      <a:pt x="476" y="472"/>
                    </a:lnTo>
                    <a:lnTo>
                      <a:pt x="476" y="471"/>
                    </a:lnTo>
                    <a:lnTo>
                      <a:pt x="477" y="470"/>
                    </a:lnTo>
                    <a:lnTo>
                      <a:pt x="477" y="469"/>
                    </a:lnTo>
                    <a:lnTo>
                      <a:pt x="476" y="469"/>
                    </a:lnTo>
                    <a:lnTo>
                      <a:pt x="476" y="468"/>
                    </a:lnTo>
                    <a:lnTo>
                      <a:pt x="477" y="468"/>
                    </a:lnTo>
                    <a:lnTo>
                      <a:pt x="477" y="469"/>
                    </a:lnTo>
                    <a:lnTo>
                      <a:pt x="478" y="469"/>
                    </a:lnTo>
                    <a:lnTo>
                      <a:pt x="479" y="469"/>
                    </a:lnTo>
                    <a:lnTo>
                      <a:pt x="480" y="469"/>
                    </a:lnTo>
                    <a:lnTo>
                      <a:pt x="480" y="470"/>
                    </a:lnTo>
                    <a:lnTo>
                      <a:pt x="481" y="470"/>
                    </a:lnTo>
                    <a:lnTo>
                      <a:pt x="481" y="469"/>
                    </a:lnTo>
                    <a:lnTo>
                      <a:pt x="481" y="468"/>
                    </a:lnTo>
                    <a:lnTo>
                      <a:pt x="482" y="469"/>
                    </a:lnTo>
                    <a:lnTo>
                      <a:pt x="483" y="469"/>
                    </a:lnTo>
                    <a:lnTo>
                      <a:pt x="483" y="468"/>
                    </a:lnTo>
                    <a:lnTo>
                      <a:pt x="483" y="468"/>
                    </a:lnTo>
                    <a:lnTo>
                      <a:pt x="483" y="469"/>
                    </a:lnTo>
                    <a:lnTo>
                      <a:pt x="484" y="469"/>
                    </a:lnTo>
                    <a:lnTo>
                      <a:pt x="484" y="468"/>
                    </a:lnTo>
                    <a:lnTo>
                      <a:pt x="485" y="468"/>
                    </a:lnTo>
                    <a:lnTo>
                      <a:pt x="485" y="469"/>
                    </a:lnTo>
                    <a:lnTo>
                      <a:pt x="486" y="469"/>
                    </a:lnTo>
                    <a:lnTo>
                      <a:pt x="487" y="469"/>
                    </a:lnTo>
                    <a:lnTo>
                      <a:pt x="488" y="469"/>
                    </a:lnTo>
                    <a:lnTo>
                      <a:pt x="489" y="469"/>
                    </a:lnTo>
                    <a:lnTo>
                      <a:pt x="490" y="469"/>
                    </a:lnTo>
                    <a:lnTo>
                      <a:pt x="490" y="468"/>
                    </a:lnTo>
                    <a:lnTo>
                      <a:pt x="491" y="468"/>
                    </a:lnTo>
                    <a:lnTo>
                      <a:pt x="491" y="467"/>
                    </a:lnTo>
                    <a:lnTo>
                      <a:pt x="491" y="466"/>
                    </a:lnTo>
                    <a:lnTo>
                      <a:pt x="491" y="465"/>
                    </a:lnTo>
                    <a:lnTo>
                      <a:pt x="492" y="466"/>
                    </a:lnTo>
                    <a:lnTo>
                      <a:pt x="493" y="465"/>
                    </a:lnTo>
                    <a:lnTo>
                      <a:pt x="493" y="466"/>
                    </a:lnTo>
                    <a:lnTo>
                      <a:pt x="494" y="466"/>
                    </a:lnTo>
                    <a:lnTo>
                      <a:pt x="494" y="465"/>
                    </a:lnTo>
                    <a:lnTo>
                      <a:pt x="494" y="465"/>
                    </a:lnTo>
                    <a:lnTo>
                      <a:pt x="495" y="465"/>
                    </a:lnTo>
                    <a:lnTo>
                      <a:pt x="496" y="465"/>
                    </a:lnTo>
                    <a:lnTo>
                      <a:pt x="497" y="465"/>
                    </a:lnTo>
                    <a:lnTo>
                      <a:pt x="498" y="465"/>
                    </a:lnTo>
                    <a:lnTo>
                      <a:pt x="499" y="465"/>
                    </a:lnTo>
                    <a:lnTo>
                      <a:pt x="500" y="465"/>
                    </a:lnTo>
                    <a:lnTo>
                      <a:pt x="500" y="464"/>
                    </a:lnTo>
                    <a:lnTo>
                      <a:pt x="501" y="464"/>
                    </a:lnTo>
                    <a:lnTo>
                      <a:pt x="502" y="464"/>
                    </a:lnTo>
                    <a:lnTo>
                      <a:pt x="502" y="463"/>
                    </a:lnTo>
                    <a:lnTo>
                      <a:pt x="503" y="463"/>
                    </a:lnTo>
                    <a:lnTo>
                      <a:pt x="504" y="463"/>
                    </a:lnTo>
                    <a:lnTo>
                      <a:pt x="504" y="463"/>
                    </a:lnTo>
                    <a:lnTo>
                      <a:pt x="505" y="463"/>
                    </a:lnTo>
                    <a:lnTo>
                      <a:pt x="506" y="463"/>
                    </a:lnTo>
                    <a:lnTo>
                      <a:pt x="506" y="462"/>
                    </a:lnTo>
                    <a:lnTo>
                      <a:pt x="506" y="462"/>
                    </a:lnTo>
                    <a:lnTo>
                      <a:pt x="506" y="463"/>
                    </a:lnTo>
                    <a:lnTo>
                      <a:pt x="507" y="463"/>
                    </a:lnTo>
                    <a:lnTo>
                      <a:pt x="508" y="463"/>
                    </a:lnTo>
                    <a:lnTo>
                      <a:pt x="508" y="462"/>
                    </a:lnTo>
                    <a:lnTo>
                      <a:pt x="508" y="462"/>
                    </a:lnTo>
                    <a:lnTo>
                      <a:pt x="508" y="461"/>
                    </a:lnTo>
                    <a:lnTo>
                      <a:pt x="509" y="461"/>
                    </a:lnTo>
                    <a:lnTo>
                      <a:pt x="509" y="460"/>
                    </a:lnTo>
                    <a:lnTo>
                      <a:pt x="510" y="460"/>
                    </a:lnTo>
                    <a:lnTo>
                      <a:pt x="510" y="460"/>
                    </a:lnTo>
                    <a:lnTo>
                      <a:pt x="511" y="460"/>
                    </a:lnTo>
                    <a:lnTo>
                      <a:pt x="511" y="460"/>
                    </a:lnTo>
                    <a:lnTo>
                      <a:pt x="512" y="460"/>
                    </a:lnTo>
                    <a:lnTo>
                      <a:pt x="513" y="460"/>
                    </a:lnTo>
                    <a:lnTo>
                      <a:pt x="514" y="460"/>
                    </a:lnTo>
                    <a:lnTo>
                      <a:pt x="515" y="460"/>
                    </a:lnTo>
                    <a:lnTo>
                      <a:pt x="515" y="461"/>
                    </a:lnTo>
                    <a:lnTo>
                      <a:pt x="516" y="461"/>
                    </a:lnTo>
                    <a:lnTo>
                      <a:pt x="517" y="461"/>
                    </a:lnTo>
                    <a:lnTo>
                      <a:pt x="518" y="461"/>
                    </a:lnTo>
                    <a:lnTo>
                      <a:pt x="518" y="460"/>
                    </a:lnTo>
                    <a:lnTo>
                      <a:pt x="519" y="460"/>
                    </a:lnTo>
                    <a:lnTo>
                      <a:pt x="519" y="459"/>
                    </a:lnTo>
                    <a:lnTo>
                      <a:pt x="520" y="459"/>
                    </a:lnTo>
                    <a:lnTo>
                      <a:pt x="521" y="459"/>
                    </a:lnTo>
                    <a:lnTo>
                      <a:pt x="521" y="460"/>
                    </a:lnTo>
                    <a:lnTo>
                      <a:pt x="521" y="460"/>
                    </a:lnTo>
                    <a:lnTo>
                      <a:pt x="522" y="460"/>
                    </a:lnTo>
                    <a:lnTo>
                      <a:pt x="522" y="459"/>
                    </a:lnTo>
                    <a:lnTo>
                      <a:pt x="523" y="459"/>
                    </a:lnTo>
                    <a:lnTo>
                      <a:pt x="524" y="459"/>
                    </a:lnTo>
                    <a:lnTo>
                      <a:pt x="525" y="459"/>
                    </a:lnTo>
                    <a:lnTo>
                      <a:pt x="526" y="459"/>
                    </a:lnTo>
                    <a:lnTo>
                      <a:pt x="527" y="458"/>
                    </a:lnTo>
                    <a:lnTo>
                      <a:pt x="527" y="457"/>
                    </a:lnTo>
                    <a:lnTo>
                      <a:pt x="528" y="456"/>
                    </a:lnTo>
                    <a:lnTo>
                      <a:pt x="528" y="456"/>
                    </a:lnTo>
                    <a:lnTo>
                      <a:pt x="529" y="456"/>
                    </a:lnTo>
                    <a:lnTo>
                      <a:pt x="530" y="456"/>
                    </a:lnTo>
                    <a:lnTo>
                      <a:pt x="531" y="456"/>
                    </a:lnTo>
                    <a:lnTo>
                      <a:pt x="531" y="457"/>
                    </a:lnTo>
                    <a:lnTo>
                      <a:pt x="532" y="457"/>
                    </a:lnTo>
                    <a:lnTo>
                      <a:pt x="533" y="457"/>
                    </a:lnTo>
                    <a:lnTo>
                      <a:pt x="534" y="457"/>
                    </a:lnTo>
                    <a:lnTo>
                      <a:pt x="534" y="456"/>
                    </a:lnTo>
                    <a:lnTo>
                      <a:pt x="534" y="456"/>
                    </a:lnTo>
                    <a:lnTo>
                      <a:pt x="534" y="455"/>
                    </a:lnTo>
                    <a:lnTo>
                      <a:pt x="535" y="455"/>
                    </a:lnTo>
                    <a:lnTo>
                      <a:pt x="536" y="455"/>
                    </a:lnTo>
                    <a:lnTo>
                      <a:pt x="537" y="455"/>
                    </a:lnTo>
                    <a:lnTo>
                      <a:pt x="537" y="454"/>
                    </a:lnTo>
                    <a:lnTo>
                      <a:pt x="538" y="454"/>
                    </a:lnTo>
                    <a:lnTo>
                      <a:pt x="538" y="455"/>
                    </a:lnTo>
                    <a:lnTo>
                      <a:pt x="538" y="456"/>
                    </a:lnTo>
                    <a:lnTo>
                      <a:pt x="538" y="457"/>
                    </a:lnTo>
                    <a:lnTo>
                      <a:pt x="539" y="457"/>
                    </a:lnTo>
                    <a:lnTo>
                      <a:pt x="540" y="457"/>
                    </a:lnTo>
                    <a:lnTo>
                      <a:pt x="541" y="457"/>
                    </a:lnTo>
                    <a:lnTo>
                      <a:pt x="542" y="456"/>
                    </a:lnTo>
                    <a:lnTo>
                      <a:pt x="543" y="455"/>
                    </a:lnTo>
                    <a:lnTo>
                      <a:pt x="544" y="455"/>
                    </a:lnTo>
                    <a:lnTo>
                      <a:pt x="545" y="454"/>
                    </a:lnTo>
                    <a:lnTo>
                      <a:pt x="544" y="454"/>
                    </a:lnTo>
                    <a:lnTo>
                      <a:pt x="544" y="453"/>
                    </a:lnTo>
                    <a:lnTo>
                      <a:pt x="544" y="452"/>
                    </a:lnTo>
                    <a:lnTo>
                      <a:pt x="543" y="452"/>
                    </a:lnTo>
                    <a:lnTo>
                      <a:pt x="543" y="451"/>
                    </a:lnTo>
                    <a:lnTo>
                      <a:pt x="544" y="452"/>
                    </a:lnTo>
                    <a:lnTo>
                      <a:pt x="545" y="453"/>
                    </a:lnTo>
                    <a:lnTo>
                      <a:pt x="545" y="452"/>
                    </a:lnTo>
                    <a:lnTo>
                      <a:pt x="546" y="452"/>
                    </a:lnTo>
                    <a:lnTo>
                      <a:pt x="547" y="452"/>
                    </a:lnTo>
                    <a:lnTo>
                      <a:pt x="547" y="452"/>
                    </a:lnTo>
                    <a:lnTo>
                      <a:pt x="548" y="452"/>
                    </a:lnTo>
                    <a:lnTo>
                      <a:pt x="548" y="451"/>
                    </a:lnTo>
                    <a:lnTo>
                      <a:pt x="549" y="451"/>
                    </a:lnTo>
                    <a:lnTo>
                      <a:pt x="549" y="450"/>
                    </a:lnTo>
                    <a:lnTo>
                      <a:pt x="550" y="450"/>
                    </a:lnTo>
                    <a:lnTo>
                      <a:pt x="550" y="450"/>
                    </a:lnTo>
                    <a:lnTo>
                      <a:pt x="550" y="449"/>
                    </a:lnTo>
                    <a:lnTo>
                      <a:pt x="551" y="450"/>
                    </a:lnTo>
                    <a:lnTo>
                      <a:pt x="552" y="451"/>
                    </a:lnTo>
                    <a:lnTo>
                      <a:pt x="553" y="451"/>
                    </a:lnTo>
                    <a:lnTo>
                      <a:pt x="553" y="450"/>
                    </a:lnTo>
                    <a:lnTo>
                      <a:pt x="554" y="450"/>
                    </a:lnTo>
                    <a:lnTo>
                      <a:pt x="555" y="450"/>
                    </a:lnTo>
                    <a:lnTo>
                      <a:pt x="556" y="450"/>
                    </a:lnTo>
                    <a:lnTo>
                      <a:pt x="556" y="451"/>
                    </a:lnTo>
                    <a:lnTo>
                      <a:pt x="557" y="451"/>
                    </a:lnTo>
                    <a:lnTo>
                      <a:pt x="557" y="450"/>
                    </a:lnTo>
                    <a:lnTo>
                      <a:pt x="558" y="450"/>
                    </a:lnTo>
                    <a:lnTo>
                      <a:pt x="559" y="450"/>
                    </a:lnTo>
                    <a:lnTo>
                      <a:pt x="558" y="449"/>
                    </a:lnTo>
                    <a:lnTo>
                      <a:pt x="559" y="449"/>
                    </a:lnTo>
                    <a:lnTo>
                      <a:pt x="560" y="449"/>
                    </a:lnTo>
                    <a:lnTo>
                      <a:pt x="560" y="449"/>
                    </a:lnTo>
                    <a:lnTo>
                      <a:pt x="561" y="449"/>
                    </a:lnTo>
                    <a:lnTo>
                      <a:pt x="561" y="448"/>
                    </a:lnTo>
                    <a:lnTo>
                      <a:pt x="562" y="448"/>
                    </a:lnTo>
                    <a:lnTo>
                      <a:pt x="562" y="447"/>
                    </a:lnTo>
                    <a:lnTo>
                      <a:pt x="562" y="447"/>
                    </a:lnTo>
                    <a:lnTo>
                      <a:pt x="563" y="447"/>
                    </a:lnTo>
                    <a:lnTo>
                      <a:pt x="562" y="446"/>
                    </a:lnTo>
                    <a:lnTo>
                      <a:pt x="563" y="446"/>
                    </a:lnTo>
                    <a:lnTo>
                      <a:pt x="563" y="447"/>
                    </a:lnTo>
                    <a:lnTo>
                      <a:pt x="564" y="447"/>
                    </a:lnTo>
                    <a:lnTo>
                      <a:pt x="564" y="446"/>
                    </a:lnTo>
                    <a:lnTo>
                      <a:pt x="565" y="445"/>
                    </a:lnTo>
                    <a:lnTo>
                      <a:pt x="565" y="444"/>
                    </a:lnTo>
                    <a:lnTo>
                      <a:pt x="566" y="444"/>
                    </a:lnTo>
                    <a:lnTo>
                      <a:pt x="566" y="445"/>
                    </a:lnTo>
                    <a:lnTo>
                      <a:pt x="566" y="446"/>
                    </a:lnTo>
                    <a:lnTo>
                      <a:pt x="567" y="446"/>
                    </a:lnTo>
                    <a:lnTo>
                      <a:pt x="567" y="445"/>
                    </a:lnTo>
                    <a:lnTo>
                      <a:pt x="568" y="445"/>
                    </a:lnTo>
                    <a:lnTo>
                      <a:pt x="568" y="446"/>
                    </a:lnTo>
                    <a:lnTo>
                      <a:pt x="569" y="446"/>
                    </a:lnTo>
                    <a:lnTo>
                      <a:pt x="569" y="445"/>
                    </a:lnTo>
                    <a:lnTo>
                      <a:pt x="569" y="444"/>
                    </a:lnTo>
                    <a:lnTo>
                      <a:pt x="570" y="444"/>
                    </a:lnTo>
                    <a:lnTo>
                      <a:pt x="570" y="443"/>
                    </a:lnTo>
                    <a:lnTo>
                      <a:pt x="569" y="443"/>
                    </a:lnTo>
                    <a:lnTo>
                      <a:pt x="569" y="442"/>
                    </a:lnTo>
                    <a:lnTo>
                      <a:pt x="571" y="442"/>
                    </a:lnTo>
                    <a:lnTo>
                      <a:pt x="572" y="442"/>
                    </a:lnTo>
                    <a:lnTo>
                      <a:pt x="573" y="442"/>
                    </a:lnTo>
                    <a:lnTo>
                      <a:pt x="573" y="443"/>
                    </a:lnTo>
                    <a:lnTo>
                      <a:pt x="573" y="444"/>
                    </a:lnTo>
                    <a:lnTo>
                      <a:pt x="574" y="444"/>
                    </a:lnTo>
                    <a:lnTo>
                      <a:pt x="574" y="443"/>
                    </a:lnTo>
                    <a:lnTo>
                      <a:pt x="574" y="443"/>
                    </a:lnTo>
                    <a:lnTo>
                      <a:pt x="574" y="444"/>
                    </a:lnTo>
                    <a:lnTo>
                      <a:pt x="574" y="444"/>
                    </a:lnTo>
                    <a:lnTo>
                      <a:pt x="574" y="445"/>
                    </a:lnTo>
                    <a:lnTo>
                      <a:pt x="576" y="444"/>
                    </a:lnTo>
                    <a:lnTo>
                      <a:pt x="582" y="441"/>
                    </a:lnTo>
                    <a:lnTo>
                      <a:pt x="581" y="441"/>
                    </a:lnTo>
                    <a:lnTo>
                      <a:pt x="581" y="441"/>
                    </a:lnTo>
                    <a:lnTo>
                      <a:pt x="580" y="441"/>
                    </a:lnTo>
                    <a:lnTo>
                      <a:pt x="581" y="440"/>
                    </a:lnTo>
                    <a:lnTo>
                      <a:pt x="582" y="440"/>
                    </a:lnTo>
                    <a:lnTo>
                      <a:pt x="583" y="441"/>
                    </a:lnTo>
                    <a:lnTo>
                      <a:pt x="582" y="441"/>
                    </a:lnTo>
                    <a:lnTo>
                      <a:pt x="582" y="441"/>
                    </a:lnTo>
                    <a:lnTo>
                      <a:pt x="589" y="438"/>
                    </a:lnTo>
                    <a:lnTo>
                      <a:pt x="589" y="437"/>
                    </a:lnTo>
                    <a:lnTo>
                      <a:pt x="589" y="436"/>
                    </a:lnTo>
                    <a:lnTo>
                      <a:pt x="589" y="435"/>
                    </a:lnTo>
                    <a:lnTo>
                      <a:pt x="590" y="435"/>
                    </a:lnTo>
                    <a:lnTo>
                      <a:pt x="590" y="436"/>
                    </a:lnTo>
                    <a:lnTo>
                      <a:pt x="590" y="437"/>
                    </a:lnTo>
                    <a:lnTo>
                      <a:pt x="595" y="435"/>
                    </a:lnTo>
                    <a:lnTo>
                      <a:pt x="599" y="433"/>
                    </a:lnTo>
                    <a:lnTo>
                      <a:pt x="605" y="430"/>
                    </a:lnTo>
                    <a:lnTo>
                      <a:pt x="611" y="427"/>
                    </a:lnTo>
                    <a:lnTo>
                      <a:pt x="617" y="425"/>
                    </a:lnTo>
                    <a:lnTo>
                      <a:pt x="618" y="422"/>
                    </a:lnTo>
                    <a:lnTo>
                      <a:pt x="617" y="421"/>
                    </a:lnTo>
                    <a:lnTo>
                      <a:pt x="616" y="421"/>
                    </a:lnTo>
                    <a:lnTo>
                      <a:pt x="615" y="421"/>
                    </a:lnTo>
                    <a:lnTo>
                      <a:pt x="614" y="421"/>
                    </a:lnTo>
                    <a:lnTo>
                      <a:pt x="613" y="421"/>
                    </a:lnTo>
                    <a:lnTo>
                      <a:pt x="613" y="421"/>
                    </a:lnTo>
                    <a:lnTo>
                      <a:pt x="613" y="422"/>
                    </a:lnTo>
                    <a:lnTo>
                      <a:pt x="613" y="422"/>
                    </a:lnTo>
                    <a:lnTo>
                      <a:pt x="614" y="422"/>
                    </a:lnTo>
                    <a:lnTo>
                      <a:pt x="614" y="423"/>
                    </a:lnTo>
                    <a:lnTo>
                      <a:pt x="615" y="423"/>
                    </a:lnTo>
                    <a:lnTo>
                      <a:pt x="615" y="424"/>
                    </a:lnTo>
                    <a:lnTo>
                      <a:pt x="614" y="425"/>
                    </a:lnTo>
                    <a:lnTo>
                      <a:pt x="614" y="424"/>
                    </a:lnTo>
                    <a:lnTo>
                      <a:pt x="613" y="424"/>
                    </a:lnTo>
                    <a:lnTo>
                      <a:pt x="613" y="423"/>
                    </a:lnTo>
                    <a:lnTo>
                      <a:pt x="613" y="423"/>
                    </a:lnTo>
                    <a:lnTo>
                      <a:pt x="613" y="422"/>
                    </a:lnTo>
                    <a:lnTo>
                      <a:pt x="612" y="422"/>
                    </a:lnTo>
                    <a:lnTo>
                      <a:pt x="611" y="422"/>
                    </a:lnTo>
                    <a:lnTo>
                      <a:pt x="611" y="424"/>
                    </a:lnTo>
                    <a:lnTo>
                      <a:pt x="611" y="425"/>
                    </a:lnTo>
                    <a:lnTo>
                      <a:pt x="610" y="425"/>
                    </a:lnTo>
                    <a:lnTo>
                      <a:pt x="609" y="425"/>
                    </a:lnTo>
                    <a:lnTo>
                      <a:pt x="608" y="425"/>
                    </a:lnTo>
                    <a:lnTo>
                      <a:pt x="608" y="426"/>
                    </a:lnTo>
                    <a:lnTo>
                      <a:pt x="607" y="426"/>
                    </a:lnTo>
                    <a:lnTo>
                      <a:pt x="606" y="427"/>
                    </a:lnTo>
                    <a:lnTo>
                      <a:pt x="605" y="428"/>
                    </a:lnTo>
                    <a:lnTo>
                      <a:pt x="603" y="428"/>
                    </a:lnTo>
                    <a:lnTo>
                      <a:pt x="602" y="428"/>
                    </a:lnTo>
                    <a:lnTo>
                      <a:pt x="602" y="429"/>
                    </a:lnTo>
                    <a:lnTo>
                      <a:pt x="601" y="429"/>
                    </a:lnTo>
                    <a:lnTo>
                      <a:pt x="600" y="430"/>
                    </a:lnTo>
                    <a:lnTo>
                      <a:pt x="600" y="431"/>
                    </a:lnTo>
                    <a:lnTo>
                      <a:pt x="600" y="431"/>
                    </a:lnTo>
                    <a:lnTo>
                      <a:pt x="599" y="431"/>
                    </a:lnTo>
                    <a:lnTo>
                      <a:pt x="599" y="430"/>
                    </a:lnTo>
                    <a:lnTo>
                      <a:pt x="598" y="430"/>
                    </a:lnTo>
                    <a:lnTo>
                      <a:pt x="597" y="428"/>
                    </a:lnTo>
                    <a:lnTo>
                      <a:pt x="596" y="428"/>
                    </a:lnTo>
                    <a:lnTo>
                      <a:pt x="596" y="427"/>
                    </a:lnTo>
                    <a:lnTo>
                      <a:pt x="597" y="428"/>
                    </a:lnTo>
                    <a:lnTo>
                      <a:pt x="597" y="427"/>
                    </a:lnTo>
                    <a:lnTo>
                      <a:pt x="597" y="426"/>
                    </a:lnTo>
                    <a:lnTo>
                      <a:pt x="595" y="424"/>
                    </a:lnTo>
                    <a:lnTo>
                      <a:pt x="594" y="425"/>
                    </a:lnTo>
                    <a:lnTo>
                      <a:pt x="594" y="426"/>
                    </a:lnTo>
                    <a:lnTo>
                      <a:pt x="593" y="426"/>
                    </a:lnTo>
                    <a:lnTo>
                      <a:pt x="592" y="426"/>
                    </a:lnTo>
                    <a:lnTo>
                      <a:pt x="591" y="426"/>
                    </a:lnTo>
                    <a:lnTo>
                      <a:pt x="588" y="425"/>
                    </a:lnTo>
                    <a:lnTo>
                      <a:pt x="588" y="426"/>
                    </a:lnTo>
                    <a:lnTo>
                      <a:pt x="588" y="427"/>
                    </a:lnTo>
                    <a:lnTo>
                      <a:pt x="588" y="428"/>
                    </a:lnTo>
                    <a:lnTo>
                      <a:pt x="588" y="429"/>
                    </a:lnTo>
                    <a:lnTo>
                      <a:pt x="587" y="429"/>
                    </a:lnTo>
                    <a:lnTo>
                      <a:pt x="587" y="429"/>
                    </a:lnTo>
                    <a:lnTo>
                      <a:pt x="587" y="430"/>
                    </a:lnTo>
                    <a:lnTo>
                      <a:pt x="586" y="430"/>
                    </a:lnTo>
                    <a:lnTo>
                      <a:pt x="585" y="430"/>
                    </a:lnTo>
                    <a:lnTo>
                      <a:pt x="584" y="430"/>
                    </a:lnTo>
                    <a:lnTo>
                      <a:pt x="584" y="431"/>
                    </a:lnTo>
                    <a:lnTo>
                      <a:pt x="583" y="431"/>
                    </a:lnTo>
                    <a:lnTo>
                      <a:pt x="582" y="431"/>
                    </a:lnTo>
                    <a:lnTo>
                      <a:pt x="581" y="431"/>
                    </a:lnTo>
                    <a:lnTo>
                      <a:pt x="581" y="430"/>
                    </a:lnTo>
                    <a:lnTo>
                      <a:pt x="580" y="430"/>
                    </a:lnTo>
                    <a:lnTo>
                      <a:pt x="579" y="430"/>
                    </a:lnTo>
                    <a:lnTo>
                      <a:pt x="579" y="431"/>
                    </a:lnTo>
                    <a:lnTo>
                      <a:pt x="578" y="431"/>
                    </a:lnTo>
                    <a:lnTo>
                      <a:pt x="578" y="432"/>
                    </a:lnTo>
                    <a:lnTo>
                      <a:pt x="577" y="432"/>
                    </a:lnTo>
                    <a:lnTo>
                      <a:pt x="577" y="433"/>
                    </a:lnTo>
                    <a:lnTo>
                      <a:pt x="576" y="434"/>
                    </a:lnTo>
                    <a:lnTo>
                      <a:pt x="576" y="434"/>
                    </a:lnTo>
                    <a:lnTo>
                      <a:pt x="575" y="434"/>
                    </a:lnTo>
                    <a:lnTo>
                      <a:pt x="575" y="435"/>
                    </a:lnTo>
                    <a:lnTo>
                      <a:pt x="574" y="435"/>
                    </a:lnTo>
                    <a:lnTo>
                      <a:pt x="573" y="435"/>
                    </a:lnTo>
                    <a:lnTo>
                      <a:pt x="573" y="436"/>
                    </a:lnTo>
                    <a:lnTo>
                      <a:pt x="573" y="437"/>
                    </a:lnTo>
                    <a:lnTo>
                      <a:pt x="573" y="438"/>
                    </a:lnTo>
                    <a:lnTo>
                      <a:pt x="573" y="438"/>
                    </a:lnTo>
                    <a:lnTo>
                      <a:pt x="573" y="439"/>
                    </a:lnTo>
                    <a:lnTo>
                      <a:pt x="573" y="440"/>
                    </a:lnTo>
                    <a:lnTo>
                      <a:pt x="573" y="439"/>
                    </a:lnTo>
                    <a:lnTo>
                      <a:pt x="572" y="439"/>
                    </a:lnTo>
                    <a:lnTo>
                      <a:pt x="572" y="440"/>
                    </a:lnTo>
                    <a:lnTo>
                      <a:pt x="571" y="441"/>
                    </a:lnTo>
                    <a:lnTo>
                      <a:pt x="570" y="441"/>
                    </a:lnTo>
                    <a:lnTo>
                      <a:pt x="569" y="441"/>
                    </a:lnTo>
                    <a:lnTo>
                      <a:pt x="568" y="441"/>
                    </a:lnTo>
                    <a:lnTo>
                      <a:pt x="567" y="441"/>
                    </a:lnTo>
                    <a:lnTo>
                      <a:pt x="567" y="440"/>
                    </a:lnTo>
                    <a:lnTo>
                      <a:pt x="566" y="440"/>
                    </a:lnTo>
                    <a:lnTo>
                      <a:pt x="565" y="440"/>
                    </a:lnTo>
                    <a:lnTo>
                      <a:pt x="565" y="439"/>
                    </a:lnTo>
                    <a:lnTo>
                      <a:pt x="564" y="439"/>
                    </a:lnTo>
                    <a:lnTo>
                      <a:pt x="563" y="439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1" y="440"/>
                    </a:lnTo>
                    <a:lnTo>
                      <a:pt x="560" y="440"/>
                    </a:lnTo>
                    <a:lnTo>
                      <a:pt x="560" y="439"/>
                    </a:lnTo>
                    <a:lnTo>
                      <a:pt x="560" y="439"/>
                    </a:lnTo>
                    <a:lnTo>
                      <a:pt x="560" y="440"/>
                    </a:lnTo>
                    <a:lnTo>
                      <a:pt x="559" y="440"/>
                    </a:lnTo>
                    <a:lnTo>
                      <a:pt x="559" y="439"/>
                    </a:lnTo>
                    <a:lnTo>
                      <a:pt x="560" y="439"/>
                    </a:lnTo>
                    <a:lnTo>
                      <a:pt x="560" y="438"/>
                    </a:lnTo>
                    <a:lnTo>
                      <a:pt x="560" y="437"/>
                    </a:lnTo>
                    <a:lnTo>
                      <a:pt x="560" y="437"/>
                    </a:lnTo>
                    <a:lnTo>
                      <a:pt x="561" y="437"/>
                    </a:lnTo>
                    <a:lnTo>
                      <a:pt x="562" y="437"/>
                    </a:lnTo>
                    <a:lnTo>
                      <a:pt x="563" y="436"/>
                    </a:lnTo>
                    <a:lnTo>
                      <a:pt x="563" y="435"/>
                    </a:lnTo>
                    <a:lnTo>
                      <a:pt x="564" y="435"/>
                    </a:lnTo>
                    <a:lnTo>
                      <a:pt x="564" y="434"/>
                    </a:lnTo>
                    <a:lnTo>
                      <a:pt x="565" y="434"/>
                    </a:lnTo>
                    <a:lnTo>
                      <a:pt x="565" y="434"/>
                    </a:lnTo>
                    <a:lnTo>
                      <a:pt x="566" y="433"/>
                    </a:lnTo>
                    <a:lnTo>
                      <a:pt x="567" y="432"/>
                    </a:lnTo>
                    <a:lnTo>
                      <a:pt x="568" y="432"/>
                    </a:lnTo>
                    <a:lnTo>
                      <a:pt x="569" y="432"/>
                    </a:lnTo>
                    <a:lnTo>
                      <a:pt x="569" y="431"/>
                    </a:lnTo>
                    <a:lnTo>
                      <a:pt x="570" y="431"/>
                    </a:lnTo>
                    <a:lnTo>
                      <a:pt x="570" y="432"/>
                    </a:lnTo>
                    <a:lnTo>
                      <a:pt x="571" y="432"/>
                    </a:lnTo>
                    <a:lnTo>
                      <a:pt x="571" y="431"/>
                    </a:lnTo>
                    <a:lnTo>
                      <a:pt x="571" y="430"/>
                    </a:lnTo>
                    <a:lnTo>
                      <a:pt x="572" y="430"/>
                    </a:lnTo>
                    <a:lnTo>
                      <a:pt x="572" y="429"/>
                    </a:lnTo>
                    <a:lnTo>
                      <a:pt x="573" y="430"/>
                    </a:lnTo>
                    <a:lnTo>
                      <a:pt x="573" y="431"/>
                    </a:lnTo>
                    <a:lnTo>
                      <a:pt x="573" y="431"/>
                    </a:lnTo>
                    <a:lnTo>
                      <a:pt x="574" y="432"/>
                    </a:lnTo>
                    <a:lnTo>
                      <a:pt x="573" y="430"/>
                    </a:lnTo>
                    <a:lnTo>
                      <a:pt x="573" y="429"/>
                    </a:lnTo>
                    <a:lnTo>
                      <a:pt x="573" y="428"/>
                    </a:lnTo>
                    <a:lnTo>
                      <a:pt x="573" y="427"/>
                    </a:lnTo>
                    <a:lnTo>
                      <a:pt x="573" y="427"/>
                    </a:lnTo>
                    <a:lnTo>
                      <a:pt x="573" y="426"/>
                    </a:lnTo>
                    <a:lnTo>
                      <a:pt x="574" y="426"/>
                    </a:lnTo>
                    <a:lnTo>
                      <a:pt x="574" y="427"/>
                    </a:lnTo>
                    <a:lnTo>
                      <a:pt x="575" y="427"/>
                    </a:lnTo>
                    <a:lnTo>
                      <a:pt x="576" y="427"/>
                    </a:lnTo>
                    <a:lnTo>
                      <a:pt x="577" y="426"/>
                    </a:lnTo>
                    <a:lnTo>
                      <a:pt x="576" y="426"/>
                    </a:lnTo>
                    <a:lnTo>
                      <a:pt x="577" y="425"/>
                    </a:lnTo>
                    <a:lnTo>
                      <a:pt x="577" y="424"/>
                    </a:lnTo>
                    <a:lnTo>
                      <a:pt x="576" y="425"/>
                    </a:lnTo>
                    <a:lnTo>
                      <a:pt x="576" y="424"/>
                    </a:lnTo>
                    <a:lnTo>
                      <a:pt x="575" y="424"/>
                    </a:lnTo>
                    <a:lnTo>
                      <a:pt x="574" y="424"/>
                    </a:lnTo>
                    <a:lnTo>
                      <a:pt x="574" y="423"/>
                    </a:lnTo>
                    <a:lnTo>
                      <a:pt x="575" y="423"/>
                    </a:lnTo>
                    <a:lnTo>
                      <a:pt x="575" y="422"/>
                    </a:lnTo>
                    <a:lnTo>
                      <a:pt x="576" y="422"/>
                    </a:lnTo>
                    <a:lnTo>
                      <a:pt x="576" y="421"/>
                    </a:lnTo>
                    <a:lnTo>
                      <a:pt x="577" y="421"/>
                    </a:lnTo>
                    <a:lnTo>
                      <a:pt x="578" y="422"/>
                    </a:lnTo>
                    <a:lnTo>
                      <a:pt x="578" y="421"/>
                    </a:lnTo>
                    <a:lnTo>
                      <a:pt x="578" y="421"/>
                    </a:lnTo>
                    <a:lnTo>
                      <a:pt x="577" y="421"/>
                    </a:lnTo>
                    <a:lnTo>
                      <a:pt x="578" y="420"/>
                    </a:lnTo>
                    <a:lnTo>
                      <a:pt x="578" y="421"/>
                    </a:lnTo>
                    <a:lnTo>
                      <a:pt x="579" y="421"/>
                    </a:lnTo>
                    <a:lnTo>
                      <a:pt x="579" y="420"/>
                    </a:lnTo>
                    <a:lnTo>
                      <a:pt x="579" y="419"/>
                    </a:lnTo>
                    <a:lnTo>
                      <a:pt x="580" y="419"/>
                    </a:lnTo>
                    <a:lnTo>
                      <a:pt x="580" y="419"/>
                    </a:lnTo>
                    <a:lnTo>
                      <a:pt x="581" y="419"/>
                    </a:lnTo>
                    <a:lnTo>
                      <a:pt x="581" y="418"/>
                    </a:lnTo>
                    <a:lnTo>
                      <a:pt x="582" y="417"/>
                    </a:lnTo>
                    <a:lnTo>
                      <a:pt x="583" y="416"/>
                    </a:lnTo>
                    <a:lnTo>
                      <a:pt x="584" y="416"/>
                    </a:lnTo>
                    <a:lnTo>
                      <a:pt x="586" y="417"/>
                    </a:lnTo>
                    <a:lnTo>
                      <a:pt x="586" y="416"/>
                    </a:lnTo>
                    <a:lnTo>
                      <a:pt x="587" y="416"/>
                    </a:lnTo>
                    <a:lnTo>
                      <a:pt x="587" y="416"/>
                    </a:lnTo>
                    <a:lnTo>
                      <a:pt x="588" y="416"/>
                    </a:lnTo>
                    <a:lnTo>
                      <a:pt x="588" y="415"/>
                    </a:lnTo>
                    <a:lnTo>
                      <a:pt x="589" y="414"/>
                    </a:lnTo>
                    <a:lnTo>
                      <a:pt x="587" y="414"/>
                    </a:lnTo>
                    <a:lnTo>
                      <a:pt x="586" y="414"/>
                    </a:lnTo>
                    <a:lnTo>
                      <a:pt x="584" y="415"/>
                    </a:lnTo>
                    <a:lnTo>
                      <a:pt x="583" y="415"/>
                    </a:lnTo>
                    <a:lnTo>
                      <a:pt x="582" y="416"/>
                    </a:lnTo>
                    <a:lnTo>
                      <a:pt x="581" y="416"/>
                    </a:lnTo>
                    <a:lnTo>
                      <a:pt x="580" y="416"/>
                    </a:lnTo>
                    <a:lnTo>
                      <a:pt x="579" y="417"/>
                    </a:lnTo>
                    <a:lnTo>
                      <a:pt x="579" y="418"/>
                    </a:lnTo>
                    <a:lnTo>
                      <a:pt x="578" y="418"/>
                    </a:lnTo>
                    <a:lnTo>
                      <a:pt x="576" y="420"/>
                    </a:lnTo>
                    <a:lnTo>
                      <a:pt x="574" y="421"/>
                    </a:lnTo>
                    <a:lnTo>
                      <a:pt x="573" y="421"/>
                    </a:lnTo>
                    <a:lnTo>
                      <a:pt x="573" y="421"/>
                    </a:lnTo>
                    <a:lnTo>
                      <a:pt x="572" y="422"/>
                    </a:lnTo>
                    <a:lnTo>
                      <a:pt x="572" y="423"/>
                    </a:lnTo>
                    <a:lnTo>
                      <a:pt x="571" y="423"/>
                    </a:lnTo>
                    <a:lnTo>
                      <a:pt x="571" y="424"/>
                    </a:lnTo>
                    <a:lnTo>
                      <a:pt x="568" y="425"/>
                    </a:lnTo>
                    <a:lnTo>
                      <a:pt x="567" y="425"/>
                    </a:lnTo>
                    <a:lnTo>
                      <a:pt x="567" y="426"/>
                    </a:lnTo>
                    <a:lnTo>
                      <a:pt x="564" y="429"/>
                    </a:lnTo>
                    <a:lnTo>
                      <a:pt x="561" y="430"/>
                    </a:lnTo>
                    <a:lnTo>
                      <a:pt x="560" y="431"/>
                    </a:lnTo>
                    <a:lnTo>
                      <a:pt x="558" y="432"/>
                    </a:lnTo>
                    <a:lnTo>
                      <a:pt x="555" y="432"/>
                    </a:lnTo>
                    <a:lnTo>
                      <a:pt x="552" y="433"/>
                    </a:lnTo>
                    <a:lnTo>
                      <a:pt x="551" y="433"/>
                    </a:lnTo>
                    <a:lnTo>
                      <a:pt x="550" y="433"/>
                    </a:lnTo>
                    <a:lnTo>
                      <a:pt x="550" y="433"/>
                    </a:lnTo>
                    <a:lnTo>
                      <a:pt x="550" y="434"/>
                    </a:lnTo>
                    <a:lnTo>
                      <a:pt x="549" y="434"/>
                    </a:lnTo>
                    <a:lnTo>
                      <a:pt x="547" y="434"/>
                    </a:lnTo>
                    <a:lnTo>
                      <a:pt x="543" y="434"/>
                    </a:lnTo>
                    <a:lnTo>
                      <a:pt x="538" y="434"/>
                    </a:lnTo>
                    <a:lnTo>
                      <a:pt x="529" y="434"/>
                    </a:lnTo>
                    <a:lnTo>
                      <a:pt x="528" y="434"/>
                    </a:lnTo>
                    <a:lnTo>
                      <a:pt x="528" y="434"/>
                    </a:lnTo>
                    <a:lnTo>
                      <a:pt x="527" y="435"/>
                    </a:lnTo>
                    <a:lnTo>
                      <a:pt x="527" y="434"/>
                    </a:lnTo>
                    <a:lnTo>
                      <a:pt x="526" y="434"/>
                    </a:lnTo>
                    <a:lnTo>
                      <a:pt x="526" y="434"/>
                    </a:lnTo>
                    <a:lnTo>
                      <a:pt x="524" y="434"/>
                    </a:lnTo>
                    <a:lnTo>
                      <a:pt x="523" y="434"/>
                    </a:lnTo>
                    <a:lnTo>
                      <a:pt x="523" y="434"/>
                    </a:lnTo>
                    <a:lnTo>
                      <a:pt x="522" y="434"/>
                    </a:lnTo>
                    <a:lnTo>
                      <a:pt x="522" y="435"/>
                    </a:lnTo>
                    <a:lnTo>
                      <a:pt x="521" y="435"/>
                    </a:lnTo>
                    <a:lnTo>
                      <a:pt x="521" y="435"/>
                    </a:lnTo>
                    <a:lnTo>
                      <a:pt x="521" y="434"/>
                    </a:lnTo>
                    <a:lnTo>
                      <a:pt x="520" y="434"/>
                    </a:lnTo>
                    <a:lnTo>
                      <a:pt x="521" y="434"/>
                    </a:lnTo>
                    <a:lnTo>
                      <a:pt x="521" y="434"/>
                    </a:lnTo>
                    <a:lnTo>
                      <a:pt x="521" y="435"/>
                    </a:lnTo>
                    <a:lnTo>
                      <a:pt x="521" y="434"/>
                    </a:lnTo>
                    <a:lnTo>
                      <a:pt x="521" y="434"/>
                    </a:lnTo>
                    <a:lnTo>
                      <a:pt x="521" y="433"/>
                    </a:lnTo>
                    <a:lnTo>
                      <a:pt x="520" y="433"/>
                    </a:lnTo>
                    <a:lnTo>
                      <a:pt x="518" y="434"/>
                    </a:lnTo>
                    <a:lnTo>
                      <a:pt x="518" y="436"/>
                    </a:lnTo>
                    <a:lnTo>
                      <a:pt x="518" y="437"/>
                    </a:lnTo>
                    <a:lnTo>
                      <a:pt x="513" y="439"/>
                    </a:lnTo>
                    <a:lnTo>
                      <a:pt x="513" y="440"/>
                    </a:lnTo>
                    <a:lnTo>
                      <a:pt x="512" y="440"/>
                    </a:lnTo>
                    <a:lnTo>
                      <a:pt x="512" y="441"/>
                    </a:lnTo>
                    <a:lnTo>
                      <a:pt x="511" y="441"/>
                    </a:lnTo>
                    <a:lnTo>
                      <a:pt x="511" y="440"/>
                    </a:lnTo>
                    <a:lnTo>
                      <a:pt x="510" y="440"/>
                    </a:lnTo>
                    <a:lnTo>
                      <a:pt x="509" y="440"/>
                    </a:lnTo>
                    <a:lnTo>
                      <a:pt x="509" y="439"/>
                    </a:lnTo>
                    <a:lnTo>
                      <a:pt x="508" y="439"/>
                    </a:lnTo>
                    <a:lnTo>
                      <a:pt x="508" y="439"/>
                    </a:lnTo>
                    <a:lnTo>
                      <a:pt x="506" y="438"/>
                    </a:lnTo>
                    <a:lnTo>
                      <a:pt x="504" y="437"/>
                    </a:lnTo>
                    <a:lnTo>
                      <a:pt x="503" y="438"/>
                    </a:lnTo>
                    <a:lnTo>
                      <a:pt x="502" y="438"/>
                    </a:lnTo>
                    <a:lnTo>
                      <a:pt x="502" y="439"/>
                    </a:lnTo>
                    <a:lnTo>
                      <a:pt x="501" y="439"/>
                    </a:lnTo>
                    <a:lnTo>
                      <a:pt x="501" y="440"/>
                    </a:lnTo>
                    <a:lnTo>
                      <a:pt x="502" y="440"/>
                    </a:lnTo>
                    <a:lnTo>
                      <a:pt x="502" y="441"/>
                    </a:lnTo>
                    <a:lnTo>
                      <a:pt x="502" y="441"/>
                    </a:lnTo>
                    <a:lnTo>
                      <a:pt x="501" y="441"/>
                    </a:lnTo>
                    <a:lnTo>
                      <a:pt x="500" y="441"/>
                    </a:lnTo>
                    <a:lnTo>
                      <a:pt x="500" y="441"/>
                    </a:lnTo>
                    <a:lnTo>
                      <a:pt x="499" y="440"/>
                    </a:lnTo>
                    <a:lnTo>
                      <a:pt x="498" y="440"/>
                    </a:lnTo>
                    <a:lnTo>
                      <a:pt x="497" y="440"/>
                    </a:lnTo>
                    <a:lnTo>
                      <a:pt x="496" y="440"/>
                    </a:lnTo>
                    <a:lnTo>
                      <a:pt x="495" y="440"/>
                    </a:lnTo>
                    <a:lnTo>
                      <a:pt x="494" y="440"/>
                    </a:lnTo>
                    <a:lnTo>
                      <a:pt x="494" y="439"/>
                    </a:lnTo>
                    <a:lnTo>
                      <a:pt x="494" y="438"/>
                    </a:lnTo>
                    <a:lnTo>
                      <a:pt x="495" y="438"/>
                    </a:lnTo>
                    <a:lnTo>
                      <a:pt x="495" y="437"/>
                    </a:lnTo>
                    <a:lnTo>
                      <a:pt x="493" y="436"/>
                    </a:lnTo>
                    <a:lnTo>
                      <a:pt x="491" y="435"/>
                    </a:lnTo>
                    <a:lnTo>
                      <a:pt x="491" y="436"/>
                    </a:lnTo>
                    <a:lnTo>
                      <a:pt x="491" y="437"/>
                    </a:lnTo>
                    <a:lnTo>
                      <a:pt x="490" y="438"/>
                    </a:lnTo>
                    <a:lnTo>
                      <a:pt x="491" y="438"/>
                    </a:lnTo>
                    <a:lnTo>
                      <a:pt x="491" y="439"/>
                    </a:lnTo>
                    <a:lnTo>
                      <a:pt x="491" y="440"/>
                    </a:lnTo>
                    <a:lnTo>
                      <a:pt x="492" y="440"/>
                    </a:lnTo>
                    <a:lnTo>
                      <a:pt x="492" y="441"/>
                    </a:lnTo>
                    <a:lnTo>
                      <a:pt x="492" y="441"/>
                    </a:lnTo>
                    <a:lnTo>
                      <a:pt x="493" y="441"/>
                    </a:lnTo>
                    <a:lnTo>
                      <a:pt x="493" y="442"/>
                    </a:lnTo>
                    <a:lnTo>
                      <a:pt x="493" y="443"/>
                    </a:lnTo>
                    <a:lnTo>
                      <a:pt x="492" y="443"/>
                    </a:lnTo>
                    <a:lnTo>
                      <a:pt x="491" y="442"/>
                    </a:lnTo>
                    <a:lnTo>
                      <a:pt x="491" y="441"/>
                    </a:lnTo>
                    <a:lnTo>
                      <a:pt x="491" y="441"/>
                    </a:lnTo>
                    <a:lnTo>
                      <a:pt x="490" y="443"/>
                    </a:lnTo>
                    <a:lnTo>
                      <a:pt x="489" y="443"/>
                    </a:lnTo>
                    <a:lnTo>
                      <a:pt x="488" y="443"/>
                    </a:lnTo>
                    <a:lnTo>
                      <a:pt x="486" y="442"/>
                    </a:lnTo>
                    <a:lnTo>
                      <a:pt x="486" y="441"/>
                    </a:lnTo>
                    <a:lnTo>
                      <a:pt x="486" y="441"/>
                    </a:lnTo>
                    <a:lnTo>
                      <a:pt x="486" y="440"/>
                    </a:lnTo>
                    <a:lnTo>
                      <a:pt x="484" y="439"/>
                    </a:lnTo>
                    <a:lnTo>
                      <a:pt x="482" y="440"/>
                    </a:lnTo>
                    <a:lnTo>
                      <a:pt x="480" y="441"/>
                    </a:lnTo>
                    <a:lnTo>
                      <a:pt x="481" y="441"/>
                    </a:lnTo>
                    <a:lnTo>
                      <a:pt x="480" y="441"/>
                    </a:lnTo>
                    <a:lnTo>
                      <a:pt x="480" y="441"/>
                    </a:lnTo>
                    <a:lnTo>
                      <a:pt x="479" y="441"/>
                    </a:lnTo>
                    <a:lnTo>
                      <a:pt x="479" y="442"/>
                    </a:lnTo>
                    <a:lnTo>
                      <a:pt x="479" y="445"/>
                    </a:lnTo>
                    <a:lnTo>
                      <a:pt x="479" y="446"/>
                    </a:lnTo>
                    <a:lnTo>
                      <a:pt x="479" y="447"/>
                    </a:lnTo>
                    <a:lnTo>
                      <a:pt x="479" y="447"/>
                    </a:lnTo>
                    <a:lnTo>
                      <a:pt x="479" y="448"/>
                    </a:lnTo>
                    <a:lnTo>
                      <a:pt x="478" y="448"/>
                    </a:lnTo>
                    <a:lnTo>
                      <a:pt x="478" y="447"/>
                    </a:lnTo>
                    <a:lnTo>
                      <a:pt x="478" y="447"/>
                    </a:lnTo>
                    <a:lnTo>
                      <a:pt x="477" y="446"/>
                    </a:lnTo>
                    <a:lnTo>
                      <a:pt x="477" y="445"/>
                    </a:lnTo>
                    <a:lnTo>
                      <a:pt x="473" y="443"/>
                    </a:lnTo>
                    <a:lnTo>
                      <a:pt x="472" y="445"/>
                    </a:lnTo>
                    <a:lnTo>
                      <a:pt x="471" y="446"/>
                    </a:lnTo>
                    <a:lnTo>
                      <a:pt x="472" y="446"/>
                    </a:lnTo>
                    <a:lnTo>
                      <a:pt x="472" y="447"/>
                    </a:lnTo>
                    <a:lnTo>
                      <a:pt x="473" y="447"/>
                    </a:lnTo>
                    <a:lnTo>
                      <a:pt x="474" y="447"/>
                    </a:lnTo>
                    <a:lnTo>
                      <a:pt x="475" y="447"/>
                    </a:lnTo>
                    <a:lnTo>
                      <a:pt x="474" y="447"/>
                    </a:lnTo>
                    <a:lnTo>
                      <a:pt x="474" y="448"/>
                    </a:lnTo>
                    <a:lnTo>
                      <a:pt x="474" y="449"/>
                    </a:lnTo>
                    <a:lnTo>
                      <a:pt x="474" y="450"/>
                    </a:lnTo>
                    <a:lnTo>
                      <a:pt x="473" y="450"/>
                    </a:lnTo>
                    <a:lnTo>
                      <a:pt x="473" y="449"/>
                    </a:lnTo>
                    <a:lnTo>
                      <a:pt x="473" y="448"/>
                    </a:lnTo>
                    <a:lnTo>
                      <a:pt x="471" y="447"/>
                    </a:lnTo>
                    <a:lnTo>
                      <a:pt x="470" y="447"/>
                    </a:lnTo>
                    <a:lnTo>
                      <a:pt x="470" y="447"/>
                    </a:lnTo>
                    <a:lnTo>
                      <a:pt x="470" y="448"/>
                    </a:lnTo>
                    <a:lnTo>
                      <a:pt x="469" y="448"/>
                    </a:lnTo>
                    <a:lnTo>
                      <a:pt x="469" y="449"/>
                    </a:lnTo>
                    <a:lnTo>
                      <a:pt x="470" y="450"/>
                    </a:lnTo>
                    <a:lnTo>
                      <a:pt x="470" y="451"/>
                    </a:lnTo>
                    <a:lnTo>
                      <a:pt x="470" y="452"/>
                    </a:lnTo>
                    <a:lnTo>
                      <a:pt x="471" y="452"/>
                    </a:lnTo>
                    <a:lnTo>
                      <a:pt x="471" y="453"/>
                    </a:lnTo>
                    <a:lnTo>
                      <a:pt x="470" y="453"/>
                    </a:lnTo>
                    <a:lnTo>
                      <a:pt x="470" y="454"/>
                    </a:lnTo>
                    <a:lnTo>
                      <a:pt x="469" y="454"/>
                    </a:lnTo>
                    <a:lnTo>
                      <a:pt x="468" y="451"/>
                    </a:lnTo>
                    <a:lnTo>
                      <a:pt x="467" y="451"/>
                    </a:lnTo>
                    <a:lnTo>
                      <a:pt x="466" y="451"/>
                    </a:lnTo>
                    <a:lnTo>
                      <a:pt x="465" y="451"/>
                    </a:lnTo>
                    <a:lnTo>
                      <a:pt x="464" y="451"/>
                    </a:lnTo>
                    <a:lnTo>
                      <a:pt x="463" y="451"/>
                    </a:lnTo>
                    <a:lnTo>
                      <a:pt x="462" y="451"/>
                    </a:lnTo>
                    <a:lnTo>
                      <a:pt x="462" y="452"/>
                    </a:lnTo>
                    <a:lnTo>
                      <a:pt x="463" y="453"/>
                    </a:lnTo>
                    <a:lnTo>
                      <a:pt x="463" y="454"/>
                    </a:lnTo>
                    <a:lnTo>
                      <a:pt x="463" y="455"/>
                    </a:lnTo>
                    <a:lnTo>
                      <a:pt x="462" y="455"/>
                    </a:lnTo>
                    <a:lnTo>
                      <a:pt x="462" y="454"/>
                    </a:lnTo>
                    <a:lnTo>
                      <a:pt x="462" y="453"/>
                    </a:lnTo>
                    <a:lnTo>
                      <a:pt x="461" y="453"/>
                    </a:lnTo>
                    <a:lnTo>
                      <a:pt x="461" y="452"/>
                    </a:lnTo>
                    <a:lnTo>
                      <a:pt x="461" y="452"/>
                    </a:lnTo>
                    <a:lnTo>
                      <a:pt x="461" y="453"/>
                    </a:lnTo>
                    <a:lnTo>
                      <a:pt x="460" y="453"/>
                    </a:lnTo>
                    <a:lnTo>
                      <a:pt x="460" y="452"/>
                    </a:lnTo>
                    <a:lnTo>
                      <a:pt x="459" y="452"/>
                    </a:lnTo>
                    <a:lnTo>
                      <a:pt x="458" y="451"/>
                    </a:lnTo>
                    <a:lnTo>
                      <a:pt x="458" y="452"/>
                    </a:lnTo>
                    <a:lnTo>
                      <a:pt x="457" y="453"/>
                    </a:lnTo>
                    <a:lnTo>
                      <a:pt x="457" y="452"/>
                    </a:lnTo>
                    <a:lnTo>
                      <a:pt x="458" y="451"/>
                    </a:lnTo>
                    <a:lnTo>
                      <a:pt x="458" y="450"/>
                    </a:lnTo>
                    <a:lnTo>
                      <a:pt x="459" y="450"/>
                    </a:lnTo>
                    <a:lnTo>
                      <a:pt x="460" y="450"/>
                    </a:lnTo>
                    <a:lnTo>
                      <a:pt x="461" y="450"/>
                    </a:lnTo>
                    <a:lnTo>
                      <a:pt x="461" y="450"/>
                    </a:lnTo>
                    <a:lnTo>
                      <a:pt x="461" y="449"/>
                    </a:lnTo>
                    <a:lnTo>
                      <a:pt x="462" y="450"/>
                    </a:lnTo>
                    <a:lnTo>
                      <a:pt x="463" y="450"/>
                    </a:lnTo>
                    <a:lnTo>
                      <a:pt x="462" y="449"/>
                    </a:lnTo>
                    <a:lnTo>
                      <a:pt x="463" y="449"/>
                    </a:lnTo>
                    <a:lnTo>
                      <a:pt x="463" y="450"/>
                    </a:lnTo>
                    <a:lnTo>
                      <a:pt x="464" y="450"/>
                    </a:lnTo>
                    <a:lnTo>
                      <a:pt x="464" y="449"/>
                    </a:lnTo>
                    <a:lnTo>
                      <a:pt x="465" y="449"/>
                    </a:lnTo>
                    <a:lnTo>
                      <a:pt x="466" y="449"/>
                    </a:lnTo>
                    <a:lnTo>
                      <a:pt x="466" y="450"/>
                    </a:lnTo>
                    <a:lnTo>
                      <a:pt x="467" y="450"/>
                    </a:lnTo>
                    <a:lnTo>
                      <a:pt x="467" y="449"/>
                    </a:lnTo>
                    <a:lnTo>
                      <a:pt x="467" y="448"/>
                    </a:lnTo>
                    <a:lnTo>
                      <a:pt x="466" y="448"/>
                    </a:lnTo>
                    <a:lnTo>
                      <a:pt x="466" y="447"/>
                    </a:lnTo>
                    <a:lnTo>
                      <a:pt x="465" y="447"/>
                    </a:lnTo>
                    <a:lnTo>
                      <a:pt x="465" y="446"/>
                    </a:lnTo>
                    <a:lnTo>
                      <a:pt x="465" y="445"/>
                    </a:lnTo>
                    <a:lnTo>
                      <a:pt x="465" y="444"/>
                    </a:lnTo>
                    <a:lnTo>
                      <a:pt x="466" y="444"/>
                    </a:lnTo>
                    <a:lnTo>
                      <a:pt x="466" y="443"/>
                    </a:lnTo>
                    <a:lnTo>
                      <a:pt x="467" y="443"/>
                    </a:lnTo>
                    <a:lnTo>
                      <a:pt x="467" y="444"/>
                    </a:lnTo>
                    <a:lnTo>
                      <a:pt x="468" y="443"/>
                    </a:lnTo>
                    <a:lnTo>
                      <a:pt x="468" y="442"/>
                    </a:lnTo>
                    <a:lnTo>
                      <a:pt x="468" y="441"/>
                    </a:lnTo>
                    <a:lnTo>
                      <a:pt x="468" y="441"/>
                    </a:lnTo>
                    <a:lnTo>
                      <a:pt x="468" y="441"/>
                    </a:lnTo>
                    <a:lnTo>
                      <a:pt x="469" y="440"/>
                    </a:lnTo>
                    <a:lnTo>
                      <a:pt x="468" y="440"/>
                    </a:lnTo>
                    <a:lnTo>
                      <a:pt x="468" y="439"/>
                    </a:lnTo>
                    <a:lnTo>
                      <a:pt x="469" y="439"/>
                    </a:lnTo>
                    <a:lnTo>
                      <a:pt x="469" y="440"/>
                    </a:lnTo>
                    <a:lnTo>
                      <a:pt x="470" y="439"/>
                    </a:lnTo>
                    <a:lnTo>
                      <a:pt x="471" y="439"/>
                    </a:lnTo>
                    <a:lnTo>
                      <a:pt x="471" y="438"/>
                    </a:lnTo>
                    <a:lnTo>
                      <a:pt x="472" y="438"/>
                    </a:lnTo>
                    <a:lnTo>
                      <a:pt x="473" y="437"/>
                    </a:lnTo>
                    <a:lnTo>
                      <a:pt x="473" y="436"/>
                    </a:lnTo>
                    <a:lnTo>
                      <a:pt x="474" y="436"/>
                    </a:lnTo>
                    <a:lnTo>
                      <a:pt x="474" y="435"/>
                    </a:lnTo>
                    <a:lnTo>
                      <a:pt x="475" y="435"/>
                    </a:lnTo>
                    <a:lnTo>
                      <a:pt x="476" y="435"/>
                    </a:lnTo>
                    <a:lnTo>
                      <a:pt x="476" y="434"/>
                    </a:lnTo>
                    <a:lnTo>
                      <a:pt x="477" y="434"/>
                    </a:lnTo>
                    <a:lnTo>
                      <a:pt x="477" y="434"/>
                    </a:lnTo>
                    <a:lnTo>
                      <a:pt x="477" y="433"/>
                    </a:lnTo>
                    <a:lnTo>
                      <a:pt x="477" y="432"/>
                    </a:lnTo>
                    <a:lnTo>
                      <a:pt x="478" y="432"/>
                    </a:lnTo>
                    <a:lnTo>
                      <a:pt x="479" y="429"/>
                    </a:lnTo>
                    <a:lnTo>
                      <a:pt x="472" y="419"/>
                    </a:lnTo>
                    <a:close/>
                    <a:moveTo>
                      <a:pt x="574" y="436"/>
                    </a:moveTo>
                    <a:lnTo>
                      <a:pt x="575" y="436"/>
                    </a:lnTo>
                    <a:lnTo>
                      <a:pt x="574" y="437"/>
                    </a:lnTo>
                    <a:lnTo>
                      <a:pt x="574" y="436"/>
                    </a:lnTo>
                    <a:close/>
                    <a:moveTo>
                      <a:pt x="517" y="459"/>
                    </a:moveTo>
                    <a:lnTo>
                      <a:pt x="517" y="458"/>
                    </a:lnTo>
                    <a:lnTo>
                      <a:pt x="518" y="459"/>
                    </a:lnTo>
                    <a:lnTo>
                      <a:pt x="517" y="459"/>
                    </a:lnTo>
                    <a:close/>
                    <a:moveTo>
                      <a:pt x="515" y="439"/>
                    </a:moveTo>
                    <a:lnTo>
                      <a:pt x="516" y="439"/>
                    </a:lnTo>
                    <a:lnTo>
                      <a:pt x="516" y="438"/>
                    </a:lnTo>
                    <a:lnTo>
                      <a:pt x="517" y="439"/>
                    </a:lnTo>
                    <a:lnTo>
                      <a:pt x="517" y="438"/>
                    </a:lnTo>
                    <a:lnTo>
                      <a:pt x="518" y="438"/>
                    </a:lnTo>
                    <a:lnTo>
                      <a:pt x="518" y="439"/>
                    </a:lnTo>
                    <a:lnTo>
                      <a:pt x="517" y="439"/>
                    </a:lnTo>
                    <a:lnTo>
                      <a:pt x="516" y="440"/>
                    </a:lnTo>
                    <a:lnTo>
                      <a:pt x="516" y="441"/>
                    </a:lnTo>
                    <a:lnTo>
                      <a:pt x="515" y="440"/>
                    </a:lnTo>
                    <a:lnTo>
                      <a:pt x="515" y="439"/>
                    </a:lnTo>
                    <a:close/>
                    <a:moveTo>
                      <a:pt x="514" y="441"/>
                    </a:moveTo>
                    <a:lnTo>
                      <a:pt x="513" y="441"/>
                    </a:lnTo>
                    <a:lnTo>
                      <a:pt x="513" y="441"/>
                    </a:lnTo>
                    <a:lnTo>
                      <a:pt x="514" y="441"/>
                    </a:lnTo>
                    <a:close/>
                    <a:moveTo>
                      <a:pt x="474" y="470"/>
                    </a:moveTo>
                    <a:lnTo>
                      <a:pt x="475" y="469"/>
                    </a:lnTo>
                    <a:lnTo>
                      <a:pt x="475" y="470"/>
                    </a:lnTo>
                    <a:lnTo>
                      <a:pt x="475" y="471"/>
                    </a:lnTo>
                    <a:lnTo>
                      <a:pt x="474" y="471"/>
                    </a:lnTo>
                    <a:lnTo>
                      <a:pt x="474" y="470"/>
                    </a:lnTo>
                    <a:close/>
                    <a:moveTo>
                      <a:pt x="469" y="468"/>
                    </a:moveTo>
                    <a:lnTo>
                      <a:pt x="470" y="468"/>
                    </a:lnTo>
                    <a:lnTo>
                      <a:pt x="470" y="467"/>
                    </a:lnTo>
                    <a:lnTo>
                      <a:pt x="471" y="468"/>
                    </a:lnTo>
                    <a:lnTo>
                      <a:pt x="470" y="468"/>
                    </a:lnTo>
                    <a:lnTo>
                      <a:pt x="469" y="469"/>
                    </a:lnTo>
                    <a:lnTo>
                      <a:pt x="469" y="468"/>
                    </a:lnTo>
                    <a:close/>
                    <a:moveTo>
                      <a:pt x="468" y="468"/>
                    </a:moveTo>
                    <a:lnTo>
                      <a:pt x="468" y="469"/>
                    </a:lnTo>
                    <a:lnTo>
                      <a:pt x="469" y="470"/>
                    </a:lnTo>
                    <a:lnTo>
                      <a:pt x="469" y="471"/>
                    </a:lnTo>
                    <a:lnTo>
                      <a:pt x="468" y="471"/>
                    </a:lnTo>
                    <a:lnTo>
                      <a:pt x="468" y="470"/>
                    </a:lnTo>
                    <a:lnTo>
                      <a:pt x="468" y="471"/>
                    </a:lnTo>
                    <a:lnTo>
                      <a:pt x="468" y="470"/>
                    </a:lnTo>
                    <a:lnTo>
                      <a:pt x="468" y="470"/>
                    </a:lnTo>
                    <a:lnTo>
                      <a:pt x="468" y="469"/>
                    </a:lnTo>
                    <a:lnTo>
                      <a:pt x="468" y="469"/>
                    </a:lnTo>
                    <a:lnTo>
                      <a:pt x="468" y="468"/>
                    </a:lnTo>
                    <a:close/>
                    <a:moveTo>
                      <a:pt x="456" y="452"/>
                    </a:moveTo>
                    <a:lnTo>
                      <a:pt x="456" y="453"/>
                    </a:lnTo>
                    <a:lnTo>
                      <a:pt x="456" y="454"/>
                    </a:lnTo>
                    <a:lnTo>
                      <a:pt x="455" y="454"/>
                    </a:lnTo>
                    <a:lnTo>
                      <a:pt x="455" y="455"/>
                    </a:lnTo>
                    <a:lnTo>
                      <a:pt x="455" y="455"/>
                    </a:lnTo>
                    <a:lnTo>
                      <a:pt x="455" y="456"/>
                    </a:lnTo>
                    <a:lnTo>
                      <a:pt x="455" y="457"/>
                    </a:lnTo>
                    <a:lnTo>
                      <a:pt x="455" y="458"/>
                    </a:lnTo>
                    <a:lnTo>
                      <a:pt x="455" y="459"/>
                    </a:lnTo>
                    <a:lnTo>
                      <a:pt x="454" y="460"/>
                    </a:lnTo>
                    <a:lnTo>
                      <a:pt x="454" y="460"/>
                    </a:lnTo>
                    <a:lnTo>
                      <a:pt x="453" y="460"/>
                    </a:lnTo>
                    <a:lnTo>
                      <a:pt x="454" y="459"/>
                    </a:lnTo>
                    <a:lnTo>
                      <a:pt x="453" y="458"/>
                    </a:lnTo>
                    <a:lnTo>
                      <a:pt x="454" y="458"/>
                    </a:lnTo>
                    <a:lnTo>
                      <a:pt x="454" y="457"/>
                    </a:lnTo>
                    <a:lnTo>
                      <a:pt x="454" y="456"/>
                    </a:lnTo>
                    <a:lnTo>
                      <a:pt x="455" y="455"/>
                    </a:lnTo>
                    <a:lnTo>
                      <a:pt x="455" y="454"/>
                    </a:lnTo>
                    <a:lnTo>
                      <a:pt x="455" y="454"/>
                    </a:lnTo>
                    <a:lnTo>
                      <a:pt x="455" y="453"/>
                    </a:lnTo>
                    <a:lnTo>
                      <a:pt x="455" y="452"/>
                    </a:lnTo>
                    <a:lnTo>
                      <a:pt x="456" y="452"/>
                    </a:lnTo>
                    <a:lnTo>
                      <a:pt x="456" y="451"/>
                    </a:lnTo>
                    <a:lnTo>
                      <a:pt x="457" y="451"/>
                    </a:lnTo>
                    <a:lnTo>
                      <a:pt x="456" y="45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8" name="Freeform 66563">
                <a:extLst>
                  <a:ext uri="{FF2B5EF4-FFF2-40B4-BE49-F238E27FC236}">
                    <a16:creationId xmlns:a16="http://schemas.microsoft.com/office/drawing/2014/main" id="{50AB2C70-7E5B-AEC4-BA4F-621D3860FB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11425" y="3144838"/>
                <a:ext cx="596900" cy="476250"/>
              </a:xfrm>
              <a:custGeom>
                <a:avLst/>
                <a:gdLst>
                  <a:gd name="T0" fmla="*/ 200 w 376"/>
                  <a:gd name="T1" fmla="*/ 39 h 300"/>
                  <a:gd name="T2" fmla="*/ 128 w 376"/>
                  <a:gd name="T3" fmla="*/ 4 h 300"/>
                  <a:gd name="T4" fmla="*/ 64 w 376"/>
                  <a:gd name="T5" fmla="*/ 6 h 300"/>
                  <a:gd name="T6" fmla="*/ 18 w 376"/>
                  <a:gd name="T7" fmla="*/ 26 h 300"/>
                  <a:gd name="T8" fmla="*/ 2 w 376"/>
                  <a:gd name="T9" fmla="*/ 51 h 300"/>
                  <a:gd name="T10" fmla="*/ 28 w 376"/>
                  <a:gd name="T11" fmla="*/ 72 h 300"/>
                  <a:gd name="T12" fmla="*/ 49 w 376"/>
                  <a:gd name="T13" fmla="*/ 100 h 300"/>
                  <a:gd name="T14" fmla="*/ 71 w 376"/>
                  <a:gd name="T15" fmla="*/ 128 h 300"/>
                  <a:gd name="T16" fmla="*/ 94 w 376"/>
                  <a:gd name="T17" fmla="*/ 153 h 300"/>
                  <a:gd name="T18" fmla="*/ 112 w 376"/>
                  <a:gd name="T19" fmla="*/ 174 h 300"/>
                  <a:gd name="T20" fmla="*/ 129 w 376"/>
                  <a:gd name="T21" fmla="*/ 199 h 300"/>
                  <a:gd name="T22" fmla="*/ 149 w 376"/>
                  <a:gd name="T23" fmla="*/ 222 h 300"/>
                  <a:gd name="T24" fmla="*/ 157 w 376"/>
                  <a:gd name="T25" fmla="*/ 249 h 300"/>
                  <a:gd name="T26" fmla="*/ 173 w 376"/>
                  <a:gd name="T27" fmla="*/ 271 h 300"/>
                  <a:gd name="T28" fmla="*/ 184 w 376"/>
                  <a:gd name="T29" fmla="*/ 293 h 300"/>
                  <a:gd name="T30" fmla="*/ 194 w 376"/>
                  <a:gd name="T31" fmla="*/ 295 h 300"/>
                  <a:gd name="T32" fmla="*/ 200 w 376"/>
                  <a:gd name="T33" fmla="*/ 287 h 300"/>
                  <a:gd name="T34" fmla="*/ 198 w 376"/>
                  <a:gd name="T35" fmla="*/ 292 h 300"/>
                  <a:gd name="T36" fmla="*/ 204 w 376"/>
                  <a:gd name="T37" fmla="*/ 278 h 300"/>
                  <a:gd name="T38" fmla="*/ 199 w 376"/>
                  <a:gd name="T39" fmla="*/ 274 h 300"/>
                  <a:gd name="T40" fmla="*/ 199 w 376"/>
                  <a:gd name="T41" fmla="*/ 267 h 300"/>
                  <a:gd name="T42" fmla="*/ 198 w 376"/>
                  <a:gd name="T43" fmla="*/ 259 h 300"/>
                  <a:gd name="T44" fmla="*/ 199 w 376"/>
                  <a:gd name="T45" fmla="*/ 261 h 300"/>
                  <a:gd name="T46" fmla="*/ 205 w 376"/>
                  <a:gd name="T47" fmla="*/ 270 h 300"/>
                  <a:gd name="T48" fmla="*/ 211 w 376"/>
                  <a:gd name="T49" fmla="*/ 272 h 300"/>
                  <a:gd name="T50" fmla="*/ 216 w 376"/>
                  <a:gd name="T51" fmla="*/ 277 h 300"/>
                  <a:gd name="T52" fmla="*/ 220 w 376"/>
                  <a:gd name="T53" fmla="*/ 273 h 300"/>
                  <a:gd name="T54" fmla="*/ 225 w 376"/>
                  <a:gd name="T55" fmla="*/ 265 h 300"/>
                  <a:gd name="T56" fmla="*/ 222 w 376"/>
                  <a:gd name="T57" fmla="*/ 262 h 300"/>
                  <a:gd name="T58" fmla="*/ 217 w 376"/>
                  <a:gd name="T59" fmla="*/ 259 h 300"/>
                  <a:gd name="T60" fmla="*/ 218 w 376"/>
                  <a:gd name="T61" fmla="*/ 254 h 300"/>
                  <a:gd name="T62" fmla="*/ 227 w 376"/>
                  <a:gd name="T63" fmla="*/ 257 h 300"/>
                  <a:gd name="T64" fmla="*/ 229 w 376"/>
                  <a:gd name="T65" fmla="*/ 253 h 300"/>
                  <a:gd name="T66" fmla="*/ 234 w 376"/>
                  <a:gd name="T67" fmla="*/ 255 h 300"/>
                  <a:gd name="T68" fmla="*/ 245 w 376"/>
                  <a:gd name="T69" fmla="*/ 248 h 300"/>
                  <a:gd name="T70" fmla="*/ 250 w 376"/>
                  <a:gd name="T71" fmla="*/ 251 h 300"/>
                  <a:gd name="T72" fmla="*/ 262 w 376"/>
                  <a:gd name="T73" fmla="*/ 247 h 300"/>
                  <a:gd name="T74" fmla="*/ 265 w 376"/>
                  <a:gd name="T75" fmla="*/ 244 h 300"/>
                  <a:gd name="T76" fmla="*/ 273 w 376"/>
                  <a:gd name="T77" fmla="*/ 237 h 300"/>
                  <a:gd name="T78" fmla="*/ 270 w 376"/>
                  <a:gd name="T79" fmla="*/ 233 h 300"/>
                  <a:gd name="T80" fmla="*/ 268 w 376"/>
                  <a:gd name="T81" fmla="*/ 232 h 300"/>
                  <a:gd name="T82" fmla="*/ 269 w 376"/>
                  <a:gd name="T83" fmla="*/ 225 h 300"/>
                  <a:gd name="T84" fmla="*/ 272 w 376"/>
                  <a:gd name="T85" fmla="*/ 230 h 300"/>
                  <a:gd name="T86" fmla="*/ 279 w 376"/>
                  <a:gd name="T87" fmla="*/ 230 h 300"/>
                  <a:gd name="T88" fmla="*/ 280 w 376"/>
                  <a:gd name="T89" fmla="*/ 228 h 300"/>
                  <a:gd name="T90" fmla="*/ 284 w 376"/>
                  <a:gd name="T91" fmla="*/ 222 h 300"/>
                  <a:gd name="T92" fmla="*/ 286 w 376"/>
                  <a:gd name="T93" fmla="*/ 223 h 300"/>
                  <a:gd name="T94" fmla="*/ 290 w 376"/>
                  <a:gd name="T95" fmla="*/ 214 h 300"/>
                  <a:gd name="T96" fmla="*/ 300 w 376"/>
                  <a:gd name="T97" fmla="*/ 207 h 300"/>
                  <a:gd name="T98" fmla="*/ 312 w 376"/>
                  <a:gd name="T99" fmla="*/ 208 h 300"/>
                  <a:gd name="T100" fmla="*/ 315 w 376"/>
                  <a:gd name="T101" fmla="*/ 201 h 300"/>
                  <a:gd name="T102" fmla="*/ 325 w 376"/>
                  <a:gd name="T103" fmla="*/ 193 h 300"/>
                  <a:gd name="T104" fmla="*/ 318 w 376"/>
                  <a:gd name="T105" fmla="*/ 184 h 300"/>
                  <a:gd name="T106" fmla="*/ 321 w 376"/>
                  <a:gd name="T107" fmla="*/ 176 h 300"/>
                  <a:gd name="T108" fmla="*/ 323 w 376"/>
                  <a:gd name="T109" fmla="*/ 182 h 300"/>
                  <a:gd name="T110" fmla="*/ 326 w 376"/>
                  <a:gd name="T111" fmla="*/ 189 h 300"/>
                  <a:gd name="T112" fmla="*/ 329 w 376"/>
                  <a:gd name="T113" fmla="*/ 175 h 300"/>
                  <a:gd name="T114" fmla="*/ 336 w 376"/>
                  <a:gd name="T115" fmla="*/ 163 h 300"/>
                  <a:gd name="T116" fmla="*/ 352 w 376"/>
                  <a:gd name="T117" fmla="*/ 144 h 300"/>
                  <a:gd name="T118" fmla="*/ 365 w 376"/>
                  <a:gd name="T119" fmla="*/ 134 h 300"/>
                  <a:gd name="T120" fmla="*/ 321 w 376"/>
                  <a:gd name="T121" fmla="*/ 1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6" h="300">
                    <a:moveTo>
                      <a:pt x="367" y="120"/>
                    </a:moveTo>
                    <a:lnTo>
                      <a:pt x="351" y="103"/>
                    </a:lnTo>
                    <a:lnTo>
                      <a:pt x="336" y="88"/>
                    </a:lnTo>
                    <a:lnTo>
                      <a:pt x="321" y="74"/>
                    </a:lnTo>
                    <a:lnTo>
                      <a:pt x="313" y="64"/>
                    </a:lnTo>
                    <a:lnTo>
                      <a:pt x="305" y="57"/>
                    </a:lnTo>
                    <a:lnTo>
                      <a:pt x="288" y="40"/>
                    </a:lnTo>
                    <a:lnTo>
                      <a:pt x="280" y="40"/>
                    </a:lnTo>
                    <a:lnTo>
                      <a:pt x="273" y="40"/>
                    </a:lnTo>
                    <a:lnTo>
                      <a:pt x="245" y="39"/>
                    </a:lnTo>
                    <a:lnTo>
                      <a:pt x="231" y="39"/>
                    </a:lnTo>
                    <a:lnTo>
                      <a:pt x="224" y="39"/>
                    </a:lnTo>
                    <a:lnTo>
                      <a:pt x="200" y="39"/>
                    </a:lnTo>
                    <a:lnTo>
                      <a:pt x="202" y="27"/>
                    </a:lnTo>
                    <a:lnTo>
                      <a:pt x="194" y="17"/>
                    </a:lnTo>
                    <a:lnTo>
                      <a:pt x="189" y="11"/>
                    </a:lnTo>
                    <a:lnTo>
                      <a:pt x="181" y="17"/>
                    </a:lnTo>
                    <a:lnTo>
                      <a:pt x="181" y="16"/>
                    </a:lnTo>
                    <a:lnTo>
                      <a:pt x="181" y="13"/>
                    </a:lnTo>
                    <a:lnTo>
                      <a:pt x="182" y="11"/>
                    </a:lnTo>
                    <a:lnTo>
                      <a:pt x="181" y="9"/>
                    </a:lnTo>
                    <a:lnTo>
                      <a:pt x="181" y="7"/>
                    </a:lnTo>
                    <a:lnTo>
                      <a:pt x="176" y="7"/>
                    </a:lnTo>
                    <a:lnTo>
                      <a:pt x="166" y="6"/>
                    </a:lnTo>
                    <a:lnTo>
                      <a:pt x="140" y="5"/>
                    </a:lnTo>
                    <a:lnTo>
                      <a:pt x="128" y="4"/>
                    </a:lnTo>
                    <a:lnTo>
                      <a:pt x="113" y="3"/>
                    </a:lnTo>
                    <a:lnTo>
                      <a:pt x="93" y="3"/>
                    </a:lnTo>
                    <a:lnTo>
                      <a:pt x="85" y="2"/>
                    </a:lnTo>
                    <a:lnTo>
                      <a:pt x="81" y="3"/>
                    </a:lnTo>
                    <a:lnTo>
                      <a:pt x="79" y="3"/>
                    </a:lnTo>
                    <a:lnTo>
                      <a:pt x="77" y="4"/>
                    </a:lnTo>
                    <a:lnTo>
                      <a:pt x="75" y="0"/>
                    </a:lnTo>
                    <a:lnTo>
                      <a:pt x="73" y="2"/>
                    </a:lnTo>
                    <a:lnTo>
                      <a:pt x="73" y="6"/>
                    </a:lnTo>
                    <a:lnTo>
                      <a:pt x="71" y="4"/>
                    </a:lnTo>
                    <a:lnTo>
                      <a:pt x="68" y="5"/>
                    </a:lnTo>
                    <a:lnTo>
                      <a:pt x="68" y="6"/>
                    </a:lnTo>
                    <a:lnTo>
                      <a:pt x="64" y="6"/>
                    </a:lnTo>
                    <a:lnTo>
                      <a:pt x="62" y="8"/>
                    </a:lnTo>
                    <a:lnTo>
                      <a:pt x="59" y="8"/>
                    </a:lnTo>
                    <a:lnTo>
                      <a:pt x="54" y="11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48" y="15"/>
                    </a:lnTo>
                    <a:lnTo>
                      <a:pt x="46" y="15"/>
                    </a:lnTo>
                    <a:lnTo>
                      <a:pt x="45" y="13"/>
                    </a:lnTo>
                    <a:lnTo>
                      <a:pt x="28" y="18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19" y="24"/>
                    </a:lnTo>
                    <a:lnTo>
                      <a:pt x="18" y="26"/>
                    </a:lnTo>
                    <a:lnTo>
                      <a:pt x="20" y="27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1" y="33"/>
                    </a:lnTo>
                    <a:lnTo>
                      <a:pt x="9" y="33"/>
                    </a:lnTo>
                    <a:lnTo>
                      <a:pt x="9" y="36"/>
                    </a:lnTo>
                    <a:lnTo>
                      <a:pt x="6" y="38"/>
                    </a:lnTo>
                    <a:lnTo>
                      <a:pt x="5" y="40"/>
                    </a:lnTo>
                    <a:lnTo>
                      <a:pt x="3" y="41"/>
                    </a:lnTo>
                    <a:lnTo>
                      <a:pt x="3" y="44"/>
                    </a:lnTo>
                    <a:lnTo>
                      <a:pt x="0" y="47"/>
                    </a:lnTo>
                    <a:lnTo>
                      <a:pt x="1" y="49"/>
                    </a:lnTo>
                    <a:lnTo>
                      <a:pt x="2" y="51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8" y="56"/>
                    </a:lnTo>
                    <a:lnTo>
                      <a:pt x="9" y="59"/>
                    </a:lnTo>
                    <a:lnTo>
                      <a:pt x="12" y="60"/>
                    </a:lnTo>
                    <a:lnTo>
                      <a:pt x="14" y="59"/>
                    </a:lnTo>
                    <a:lnTo>
                      <a:pt x="15" y="62"/>
                    </a:lnTo>
                    <a:lnTo>
                      <a:pt x="17" y="63"/>
                    </a:lnTo>
                    <a:lnTo>
                      <a:pt x="19" y="64"/>
                    </a:lnTo>
                    <a:lnTo>
                      <a:pt x="20" y="65"/>
                    </a:lnTo>
                    <a:lnTo>
                      <a:pt x="22" y="65"/>
                    </a:lnTo>
                    <a:lnTo>
                      <a:pt x="22" y="68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32" y="70"/>
                    </a:lnTo>
                    <a:lnTo>
                      <a:pt x="34" y="71"/>
                    </a:lnTo>
                    <a:lnTo>
                      <a:pt x="36" y="70"/>
                    </a:lnTo>
                    <a:lnTo>
                      <a:pt x="38" y="73"/>
                    </a:lnTo>
                    <a:lnTo>
                      <a:pt x="39" y="75"/>
                    </a:lnTo>
                    <a:lnTo>
                      <a:pt x="41" y="80"/>
                    </a:lnTo>
                    <a:lnTo>
                      <a:pt x="41" y="82"/>
                    </a:lnTo>
                    <a:lnTo>
                      <a:pt x="44" y="85"/>
                    </a:lnTo>
                    <a:lnTo>
                      <a:pt x="45" y="87"/>
                    </a:lnTo>
                    <a:lnTo>
                      <a:pt x="46" y="89"/>
                    </a:lnTo>
                    <a:lnTo>
                      <a:pt x="49" y="90"/>
                    </a:lnTo>
                    <a:lnTo>
                      <a:pt x="49" y="100"/>
                    </a:lnTo>
                    <a:lnTo>
                      <a:pt x="50" y="103"/>
                    </a:lnTo>
                    <a:lnTo>
                      <a:pt x="53" y="104"/>
                    </a:lnTo>
                    <a:lnTo>
                      <a:pt x="54" y="107"/>
                    </a:lnTo>
                    <a:lnTo>
                      <a:pt x="56" y="108"/>
                    </a:lnTo>
                    <a:lnTo>
                      <a:pt x="56" y="109"/>
                    </a:lnTo>
                    <a:lnTo>
                      <a:pt x="58" y="110"/>
                    </a:lnTo>
                    <a:lnTo>
                      <a:pt x="60" y="113"/>
                    </a:lnTo>
                    <a:lnTo>
                      <a:pt x="60" y="116"/>
                    </a:lnTo>
                    <a:lnTo>
                      <a:pt x="62" y="121"/>
                    </a:lnTo>
                    <a:lnTo>
                      <a:pt x="65" y="122"/>
                    </a:lnTo>
                    <a:lnTo>
                      <a:pt x="66" y="122"/>
                    </a:lnTo>
                    <a:lnTo>
                      <a:pt x="68" y="125"/>
                    </a:lnTo>
                    <a:lnTo>
                      <a:pt x="71" y="128"/>
                    </a:lnTo>
                    <a:lnTo>
                      <a:pt x="73" y="130"/>
                    </a:lnTo>
                    <a:lnTo>
                      <a:pt x="74" y="130"/>
                    </a:lnTo>
                    <a:lnTo>
                      <a:pt x="77" y="130"/>
                    </a:lnTo>
                    <a:lnTo>
                      <a:pt x="79" y="131"/>
                    </a:lnTo>
                    <a:lnTo>
                      <a:pt x="83" y="135"/>
                    </a:lnTo>
                    <a:lnTo>
                      <a:pt x="83" y="136"/>
                    </a:lnTo>
                    <a:lnTo>
                      <a:pt x="87" y="139"/>
                    </a:lnTo>
                    <a:lnTo>
                      <a:pt x="88" y="142"/>
                    </a:lnTo>
                    <a:lnTo>
                      <a:pt x="88" y="144"/>
                    </a:lnTo>
                    <a:lnTo>
                      <a:pt x="91" y="148"/>
                    </a:lnTo>
                    <a:lnTo>
                      <a:pt x="91" y="152"/>
                    </a:lnTo>
                    <a:lnTo>
                      <a:pt x="93" y="152"/>
                    </a:lnTo>
                    <a:lnTo>
                      <a:pt x="94" y="153"/>
                    </a:lnTo>
                    <a:lnTo>
                      <a:pt x="95" y="155"/>
                    </a:lnTo>
                    <a:lnTo>
                      <a:pt x="98" y="154"/>
                    </a:lnTo>
                    <a:lnTo>
                      <a:pt x="99" y="156"/>
                    </a:lnTo>
                    <a:lnTo>
                      <a:pt x="102" y="157"/>
                    </a:lnTo>
                    <a:lnTo>
                      <a:pt x="104" y="160"/>
                    </a:lnTo>
                    <a:lnTo>
                      <a:pt x="105" y="160"/>
                    </a:lnTo>
                    <a:lnTo>
                      <a:pt x="107" y="165"/>
                    </a:lnTo>
                    <a:lnTo>
                      <a:pt x="113" y="167"/>
                    </a:lnTo>
                    <a:lnTo>
                      <a:pt x="114" y="169"/>
                    </a:lnTo>
                    <a:lnTo>
                      <a:pt x="112" y="170"/>
                    </a:lnTo>
                    <a:lnTo>
                      <a:pt x="113" y="172"/>
                    </a:lnTo>
                    <a:lnTo>
                      <a:pt x="112" y="173"/>
                    </a:lnTo>
                    <a:lnTo>
                      <a:pt x="112" y="174"/>
                    </a:lnTo>
                    <a:lnTo>
                      <a:pt x="111" y="176"/>
                    </a:lnTo>
                    <a:lnTo>
                      <a:pt x="114" y="180"/>
                    </a:lnTo>
                    <a:lnTo>
                      <a:pt x="117" y="181"/>
                    </a:lnTo>
                    <a:lnTo>
                      <a:pt x="118" y="185"/>
                    </a:lnTo>
                    <a:lnTo>
                      <a:pt x="117" y="186"/>
                    </a:lnTo>
                    <a:lnTo>
                      <a:pt x="119" y="189"/>
                    </a:lnTo>
                    <a:lnTo>
                      <a:pt x="122" y="191"/>
                    </a:lnTo>
                    <a:lnTo>
                      <a:pt x="124" y="190"/>
                    </a:lnTo>
                    <a:lnTo>
                      <a:pt x="125" y="192"/>
                    </a:lnTo>
                    <a:lnTo>
                      <a:pt x="125" y="193"/>
                    </a:lnTo>
                    <a:lnTo>
                      <a:pt x="125" y="196"/>
                    </a:lnTo>
                    <a:lnTo>
                      <a:pt x="127" y="197"/>
                    </a:lnTo>
                    <a:lnTo>
                      <a:pt x="129" y="199"/>
                    </a:lnTo>
                    <a:lnTo>
                      <a:pt x="133" y="200"/>
                    </a:lnTo>
                    <a:lnTo>
                      <a:pt x="134" y="201"/>
                    </a:lnTo>
                    <a:lnTo>
                      <a:pt x="137" y="201"/>
                    </a:lnTo>
                    <a:lnTo>
                      <a:pt x="137" y="202"/>
                    </a:lnTo>
                    <a:lnTo>
                      <a:pt x="139" y="203"/>
                    </a:lnTo>
                    <a:lnTo>
                      <a:pt x="140" y="206"/>
                    </a:lnTo>
                    <a:lnTo>
                      <a:pt x="141" y="207"/>
                    </a:lnTo>
                    <a:lnTo>
                      <a:pt x="144" y="208"/>
                    </a:lnTo>
                    <a:lnTo>
                      <a:pt x="146" y="209"/>
                    </a:lnTo>
                    <a:lnTo>
                      <a:pt x="145" y="216"/>
                    </a:lnTo>
                    <a:lnTo>
                      <a:pt x="146" y="218"/>
                    </a:lnTo>
                    <a:lnTo>
                      <a:pt x="147" y="222"/>
                    </a:lnTo>
                    <a:lnTo>
                      <a:pt x="149" y="222"/>
                    </a:lnTo>
                    <a:lnTo>
                      <a:pt x="149" y="224"/>
                    </a:lnTo>
                    <a:lnTo>
                      <a:pt x="152" y="225"/>
                    </a:lnTo>
                    <a:lnTo>
                      <a:pt x="151" y="230"/>
                    </a:lnTo>
                    <a:lnTo>
                      <a:pt x="152" y="231"/>
                    </a:lnTo>
                    <a:lnTo>
                      <a:pt x="152" y="235"/>
                    </a:lnTo>
                    <a:lnTo>
                      <a:pt x="151" y="238"/>
                    </a:lnTo>
                    <a:lnTo>
                      <a:pt x="154" y="240"/>
                    </a:lnTo>
                    <a:lnTo>
                      <a:pt x="153" y="241"/>
                    </a:lnTo>
                    <a:lnTo>
                      <a:pt x="154" y="242"/>
                    </a:lnTo>
                    <a:lnTo>
                      <a:pt x="153" y="243"/>
                    </a:lnTo>
                    <a:lnTo>
                      <a:pt x="153" y="246"/>
                    </a:lnTo>
                    <a:lnTo>
                      <a:pt x="154" y="249"/>
                    </a:lnTo>
                    <a:lnTo>
                      <a:pt x="157" y="249"/>
                    </a:lnTo>
                    <a:lnTo>
                      <a:pt x="162" y="251"/>
                    </a:lnTo>
                    <a:lnTo>
                      <a:pt x="163" y="252"/>
                    </a:lnTo>
                    <a:lnTo>
                      <a:pt x="162" y="253"/>
                    </a:lnTo>
                    <a:lnTo>
                      <a:pt x="165" y="255"/>
                    </a:lnTo>
                    <a:lnTo>
                      <a:pt x="166" y="255"/>
                    </a:lnTo>
                    <a:lnTo>
                      <a:pt x="166" y="257"/>
                    </a:lnTo>
                    <a:lnTo>
                      <a:pt x="168" y="260"/>
                    </a:lnTo>
                    <a:lnTo>
                      <a:pt x="168" y="262"/>
                    </a:lnTo>
                    <a:lnTo>
                      <a:pt x="168" y="264"/>
                    </a:lnTo>
                    <a:lnTo>
                      <a:pt x="170" y="266"/>
                    </a:lnTo>
                    <a:lnTo>
                      <a:pt x="170" y="267"/>
                    </a:lnTo>
                    <a:lnTo>
                      <a:pt x="172" y="270"/>
                    </a:lnTo>
                    <a:lnTo>
                      <a:pt x="173" y="271"/>
                    </a:lnTo>
                    <a:lnTo>
                      <a:pt x="174" y="272"/>
                    </a:lnTo>
                    <a:lnTo>
                      <a:pt x="174" y="274"/>
                    </a:lnTo>
                    <a:lnTo>
                      <a:pt x="175" y="276"/>
                    </a:lnTo>
                    <a:lnTo>
                      <a:pt x="172" y="280"/>
                    </a:lnTo>
                    <a:lnTo>
                      <a:pt x="174" y="284"/>
                    </a:lnTo>
                    <a:lnTo>
                      <a:pt x="175" y="285"/>
                    </a:lnTo>
                    <a:lnTo>
                      <a:pt x="175" y="287"/>
                    </a:lnTo>
                    <a:lnTo>
                      <a:pt x="175" y="290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80" y="294"/>
                    </a:lnTo>
                    <a:lnTo>
                      <a:pt x="182" y="295"/>
                    </a:lnTo>
                    <a:lnTo>
                      <a:pt x="184" y="293"/>
                    </a:lnTo>
                    <a:lnTo>
                      <a:pt x="186" y="296"/>
                    </a:lnTo>
                    <a:lnTo>
                      <a:pt x="188" y="297"/>
                    </a:lnTo>
                    <a:lnTo>
                      <a:pt x="191" y="300"/>
                    </a:lnTo>
                    <a:lnTo>
                      <a:pt x="192" y="300"/>
                    </a:lnTo>
                    <a:lnTo>
                      <a:pt x="193" y="300"/>
                    </a:lnTo>
                    <a:lnTo>
                      <a:pt x="193" y="299"/>
                    </a:lnTo>
                    <a:lnTo>
                      <a:pt x="192" y="299"/>
                    </a:lnTo>
                    <a:lnTo>
                      <a:pt x="191" y="299"/>
                    </a:lnTo>
                    <a:lnTo>
                      <a:pt x="192" y="298"/>
                    </a:lnTo>
                    <a:lnTo>
                      <a:pt x="193" y="298"/>
                    </a:lnTo>
                    <a:lnTo>
                      <a:pt x="193" y="297"/>
                    </a:lnTo>
                    <a:lnTo>
                      <a:pt x="194" y="296"/>
                    </a:lnTo>
                    <a:lnTo>
                      <a:pt x="194" y="295"/>
                    </a:lnTo>
                    <a:lnTo>
                      <a:pt x="194" y="295"/>
                    </a:lnTo>
                    <a:lnTo>
                      <a:pt x="195" y="294"/>
                    </a:lnTo>
                    <a:lnTo>
                      <a:pt x="197" y="292"/>
                    </a:lnTo>
                    <a:lnTo>
                      <a:pt x="197" y="291"/>
                    </a:lnTo>
                    <a:lnTo>
                      <a:pt x="197" y="290"/>
                    </a:lnTo>
                    <a:lnTo>
                      <a:pt x="197" y="289"/>
                    </a:lnTo>
                    <a:lnTo>
                      <a:pt x="197" y="288"/>
                    </a:lnTo>
                    <a:lnTo>
                      <a:pt x="198" y="288"/>
                    </a:lnTo>
                    <a:lnTo>
                      <a:pt x="198" y="288"/>
                    </a:lnTo>
                    <a:lnTo>
                      <a:pt x="198" y="287"/>
                    </a:lnTo>
                    <a:lnTo>
                      <a:pt x="199" y="287"/>
                    </a:lnTo>
                    <a:lnTo>
                      <a:pt x="200" y="287"/>
                    </a:lnTo>
                    <a:lnTo>
                      <a:pt x="200" y="287"/>
                    </a:lnTo>
                    <a:lnTo>
                      <a:pt x="201" y="287"/>
                    </a:lnTo>
                    <a:lnTo>
                      <a:pt x="201" y="287"/>
                    </a:lnTo>
                    <a:lnTo>
                      <a:pt x="200" y="288"/>
                    </a:lnTo>
                    <a:lnTo>
                      <a:pt x="199" y="288"/>
                    </a:lnTo>
                    <a:lnTo>
                      <a:pt x="200" y="288"/>
                    </a:lnTo>
                    <a:lnTo>
                      <a:pt x="201" y="288"/>
                    </a:lnTo>
                    <a:lnTo>
                      <a:pt x="201" y="288"/>
                    </a:lnTo>
                    <a:lnTo>
                      <a:pt x="200" y="288"/>
                    </a:lnTo>
                    <a:lnTo>
                      <a:pt x="200" y="289"/>
                    </a:lnTo>
                    <a:lnTo>
                      <a:pt x="199" y="289"/>
                    </a:lnTo>
                    <a:lnTo>
                      <a:pt x="198" y="290"/>
                    </a:lnTo>
                    <a:lnTo>
                      <a:pt x="198" y="291"/>
                    </a:lnTo>
                    <a:lnTo>
                      <a:pt x="198" y="292"/>
                    </a:lnTo>
                    <a:lnTo>
                      <a:pt x="205" y="289"/>
                    </a:lnTo>
                    <a:lnTo>
                      <a:pt x="207" y="287"/>
                    </a:lnTo>
                    <a:lnTo>
                      <a:pt x="208" y="285"/>
                    </a:lnTo>
                    <a:lnTo>
                      <a:pt x="209" y="284"/>
                    </a:lnTo>
                    <a:lnTo>
                      <a:pt x="209" y="282"/>
                    </a:lnTo>
                    <a:lnTo>
                      <a:pt x="209" y="281"/>
                    </a:lnTo>
                    <a:lnTo>
                      <a:pt x="208" y="281"/>
                    </a:lnTo>
                    <a:lnTo>
                      <a:pt x="207" y="280"/>
                    </a:lnTo>
                    <a:lnTo>
                      <a:pt x="207" y="279"/>
                    </a:lnTo>
                    <a:lnTo>
                      <a:pt x="207" y="278"/>
                    </a:lnTo>
                    <a:lnTo>
                      <a:pt x="205" y="278"/>
                    </a:lnTo>
                    <a:lnTo>
                      <a:pt x="204" y="277"/>
                    </a:lnTo>
                    <a:lnTo>
                      <a:pt x="204" y="278"/>
                    </a:lnTo>
                    <a:lnTo>
                      <a:pt x="203" y="278"/>
                    </a:lnTo>
                    <a:lnTo>
                      <a:pt x="203" y="277"/>
                    </a:lnTo>
                    <a:lnTo>
                      <a:pt x="202" y="277"/>
                    </a:lnTo>
                    <a:lnTo>
                      <a:pt x="202" y="276"/>
                    </a:lnTo>
                    <a:lnTo>
                      <a:pt x="203" y="276"/>
                    </a:lnTo>
                    <a:lnTo>
                      <a:pt x="203" y="275"/>
                    </a:lnTo>
                    <a:lnTo>
                      <a:pt x="202" y="275"/>
                    </a:lnTo>
                    <a:lnTo>
                      <a:pt x="202" y="275"/>
                    </a:lnTo>
                    <a:lnTo>
                      <a:pt x="202" y="274"/>
                    </a:lnTo>
                    <a:lnTo>
                      <a:pt x="201" y="274"/>
                    </a:lnTo>
                    <a:lnTo>
                      <a:pt x="200" y="274"/>
                    </a:lnTo>
                    <a:lnTo>
                      <a:pt x="200" y="275"/>
                    </a:lnTo>
                    <a:lnTo>
                      <a:pt x="199" y="274"/>
                    </a:lnTo>
                    <a:lnTo>
                      <a:pt x="200" y="274"/>
                    </a:lnTo>
                    <a:lnTo>
                      <a:pt x="200" y="273"/>
                    </a:lnTo>
                    <a:lnTo>
                      <a:pt x="200" y="272"/>
                    </a:lnTo>
                    <a:lnTo>
                      <a:pt x="200" y="271"/>
                    </a:lnTo>
                    <a:lnTo>
                      <a:pt x="199" y="271"/>
                    </a:lnTo>
                    <a:lnTo>
                      <a:pt x="199" y="270"/>
                    </a:lnTo>
                    <a:lnTo>
                      <a:pt x="200" y="271"/>
                    </a:lnTo>
                    <a:lnTo>
                      <a:pt x="201" y="271"/>
                    </a:lnTo>
                    <a:lnTo>
                      <a:pt x="201" y="270"/>
                    </a:lnTo>
                    <a:lnTo>
                      <a:pt x="201" y="269"/>
                    </a:lnTo>
                    <a:lnTo>
                      <a:pt x="201" y="268"/>
                    </a:lnTo>
                    <a:lnTo>
                      <a:pt x="200" y="267"/>
                    </a:lnTo>
                    <a:lnTo>
                      <a:pt x="199" y="267"/>
                    </a:lnTo>
                    <a:lnTo>
                      <a:pt x="199" y="266"/>
                    </a:lnTo>
                    <a:lnTo>
                      <a:pt x="199" y="265"/>
                    </a:lnTo>
                    <a:lnTo>
                      <a:pt x="198" y="265"/>
                    </a:lnTo>
                    <a:lnTo>
                      <a:pt x="198" y="264"/>
                    </a:lnTo>
                    <a:lnTo>
                      <a:pt x="199" y="265"/>
                    </a:lnTo>
                    <a:lnTo>
                      <a:pt x="199" y="264"/>
                    </a:lnTo>
                    <a:lnTo>
                      <a:pt x="199" y="264"/>
                    </a:lnTo>
                    <a:lnTo>
                      <a:pt x="199" y="263"/>
                    </a:lnTo>
                    <a:lnTo>
                      <a:pt x="198" y="262"/>
                    </a:lnTo>
                    <a:lnTo>
                      <a:pt x="198" y="262"/>
                    </a:lnTo>
                    <a:lnTo>
                      <a:pt x="198" y="261"/>
                    </a:lnTo>
                    <a:lnTo>
                      <a:pt x="198" y="260"/>
                    </a:lnTo>
                    <a:lnTo>
                      <a:pt x="198" y="259"/>
                    </a:lnTo>
                    <a:lnTo>
                      <a:pt x="198" y="258"/>
                    </a:lnTo>
                    <a:lnTo>
                      <a:pt x="197" y="258"/>
                    </a:lnTo>
                    <a:lnTo>
                      <a:pt x="198" y="257"/>
                    </a:lnTo>
                    <a:lnTo>
                      <a:pt x="199" y="257"/>
                    </a:lnTo>
                    <a:lnTo>
                      <a:pt x="199" y="258"/>
                    </a:lnTo>
                    <a:lnTo>
                      <a:pt x="200" y="258"/>
                    </a:lnTo>
                    <a:lnTo>
                      <a:pt x="200" y="257"/>
                    </a:lnTo>
                    <a:lnTo>
                      <a:pt x="201" y="258"/>
                    </a:lnTo>
                    <a:lnTo>
                      <a:pt x="201" y="259"/>
                    </a:lnTo>
                    <a:lnTo>
                      <a:pt x="200" y="259"/>
                    </a:lnTo>
                    <a:lnTo>
                      <a:pt x="199" y="259"/>
                    </a:lnTo>
                    <a:lnTo>
                      <a:pt x="199" y="260"/>
                    </a:lnTo>
                    <a:lnTo>
                      <a:pt x="199" y="261"/>
                    </a:lnTo>
                    <a:lnTo>
                      <a:pt x="200" y="261"/>
                    </a:lnTo>
                    <a:lnTo>
                      <a:pt x="200" y="262"/>
                    </a:lnTo>
                    <a:lnTo>
                      <a:pt x="200" y="262"/>
                    </a:lnTo>
                    <a:lnTo>
                      <a:pt x="200" y="263"/>
                    </a:lnTo>
                    <a:lnTo>
                      <a:pt x="201" y="264"/>
                    </a:lnTo>
                    <a:lnTo>
                      <a:pt x="201" y="264"/>
                    </a:lnTo>
                    <a:lnTo>
                      <a:pt x="201" y="265"/>
                    </a:lnTo>
                    <a:lnTo>
                      <a:pt x="202" y="265"/>
                    </a:lnTo>
                    <a:lnTo>
                      <a:pt x="202" y="266"/>
                    </a:lnTo>
                    <a:lnTo>
                      <a:pt x="202" y="267"/>
                    </a:lnTo>
                    <a:lnTo>
                      <a:pt x="203" y="268"/>
                    </a:lnTo>
                    <a:lnTo>
                      <a:pt x="204" y="269"/>
                    </a:lnTo>
                    <a:lnTo>
                      <a:pt x="205" y="270"/>
                    </a:lnTo>
                    <a:lnTo>
                      <a:pt x="206" y="270"/>
                    </a:lnTo>
                    <a:lnTo>
                      <a:pt x="206" y="271"/>
                    </a:lnTo>
                    <a:lnTo>
                      <a:pt x="207" y="272"/>
                    </a:lnTo>
                    <a:lnTo>
                      <a:pt x="207" y="273"/>
                    </a:lnTo>
                    <a:lnTo>
                      <a:pt x="208" y="275"/>
                    </a:lnTo>
                    <a:lnTo>
                      <a:pt x="210" y="275"/>
                    </a:lnTo>
                    <a:lnTo>
                      <a:pt x="210" y="274"/>
                    </a:lnTo>
                    <a:lnTo>
                      <a:pt x="210" y="273"/>
                    </a:lnTo>
                    <a:lnTo>
                      <a:pt x="210" y="272"/>
                    </a:lnTo>
                    <a:lnTo>
                      <a:pt x="210" y="271"/>
                    </a:lnTo>
                    <a:lnTo>
                      <a:pt x="211" y="270"/>
                    </a:lnTo>
                    <a:lnTo>
                      <a:pt x="211" y="271"/>
                    </a:lnTo>
                    <a:lnTo>
                      <a:pt x="211" y="272"/>
                    </a:lnTo>
                    <a:lnTo>
                      <a:pt x="211" y="273"/>
                    </a:lnTo>
                    <a:lnTo>
                      <a:pt x="212" y="273"/>
                    </a:lnTo>
                    <a:lnTo>
                      <a:pt x="212" y="274"/>
                    </a:lnTo>
                    <a:lnTo>
                      <a:pt x="212" y="275"/>
                    </a:lnTo>
                    <a:lnTo>
                      <a:pt x="212" y="275"/>
                    </a:lnTo>
                    <a:lnTo>
                      <a:pt x="212" y="276"/>
                    </a:lnTo>
                    <a:lnTo>
                      <a:pt x="212" y="277"/>
                    </a:lnTo>
                    <a:lnTo>
                      <a:pt x="212" y="278"/>
                    </a:lnTo>
                    <a:lnTo>
                      <a:pt x="212" y="279"/>
                    </a:lnTo>
                    <a:lnTo>
                      <a:pt x="214" y="279"/>
                    </a:lnTo>
                    <a:lnTo>
                      <a:pt x="215" y="278"/>
                    </a:lnTo>
                    <a:lnTo>
                      <a:pt x="215" y="277"/>
                    </a:lnTo>
                    <a:lnTo>
                      <a:pt x="216" y="277"/>
                    </a:lnTo>
                    <a:lnTo>
                      <a:pt x="217" y="277"/>
                    </a:lnTo>
                    <a:lnTo>
                      <a:pt x="217" y="276"/>
                    </a:lnTo>
                    <a:lnTo>
                      <a:pt x="217" y="275"/>
                    </a:lnTo>
                    <a:lnTo>
                      <a:pt x="218" y="275"/>
                    </a:lnTo>
                    <a:lnTo>
                      <a:pt x="218" y="275"/>
                    </a:lnTo>
                    <a:lnTo>
                      <a:pt x="219" y="275"/>
                    </a:lnTo>
                    <a:lnTo>
                      <a:pt x="219" y="274"/>
                    </a:lnTo>
                    <a:lnTo>
                      <a:pt x="218" y="274"/>
                    </a:lnTo>
                    <a:lnTo>
                      <a:pt x="217" y="274"/>
                    </a:lnTo>
                    <a:lnTo>
                      <a:pt x="218" y="273"/>
                    </a:lnTo>
                    <a:lnTo>
                      <a:pt x="219" y="274"/>
                    </a:lnTo>
                    <a:lnTo>
                      <a:pt x="219" y="273"/>
                    </a:lnTo>
                    <a:lnTo>
                      <a:pt x="220" y="273"/>
                    </a:lnTo>
                    <a:lnTo>
                      <a:pt x="221" y="272"/>
                    </a:lnTo>
                    <a:lnTo>
                      <a:pt x="220" y="272"/>
                    </a:lnTo>
                    <a:lnTo>
                      <a:pt x="220" y="271"/>
                    </a:lnTo>
                    <a:lnTo>
                      <a:pt x="220" y="270"/>
                    </a:lnTo>
                    <a:lnTo>
                      <a:pt x="220" y="269"/>
                    </a:lnTo>
                    <a:lnTo>
                      <a:pt x="221" y="269"/>
                    </a:lnTo>
                    <a:lnTo>
                      <a:pt x="221" y="268"/>
                    </a:lnTo>
                    <a:lnTo>
                      <a:pt x="222" y="268"/>
                    </a:lnTo>
                    <a:lnTo>
                      <a:pt x="223" y="267"/>
                    </a:lnTo>
                    <a:lnTo>
                      <a:pt x="223" y="266"/>
                    </a:lnTo>
                    <a:lnTo>
                      <a:pt x="224" y="266"/>
                    </a:lnTo>
                    <a:lnTo>
                      <a:pt x="225" y="266"/>
                    </a:lnTo>
                    <a:lnTo>
                      <a:pt x="225" y="265"/>
                    </a:lnTo>
                    <a:lnTo>
                      <a:pt x="226" y="265"/>
                    </a:lnTo>
                    <a:lnTo>
                      <a:pt x="226" y="266"/>
                    </a:lnTo>
                    <a:lnTo>
                      <a:pt x="227" y="266"/>
                    </a:lnTo>
                    <a:lnTo>
                      <a:pt x="227" y="265"/>
                    </a:lnTo>
                    <a:lnTo>
                      <a:pt x="227" y="264"/>
                    </a:lnTo>
                    <a:lnTo>
                      <a:pt x="226" y="264"/>
                    </a:lnTo>
                    <a:lnTo>
                      <a:pt x="226" y="263"/>
                    </a:lnTo>
                    <a:lnTo>
                      <a:pt x="225" y="262"/>
                    </a:lnTo>
                    <a:lnTo>
                      <a:pt x="224" y="262"/>
                    </a:lnTo>
                    <a:lnTo>
                      <a:pt x="224" y="262"/>
                    </a:lnTo>
                    <a:lnTo>
                      <a:pt x="223" y="262"/>
                    </a:lnTo>
                    <a:lnTo>
                      <a:pt x="223" y="262"/>
                    </a:lnTo>
                    <a:lnTo>
                      <a:pt x="222" y="262"/>
                    </a:lnTo>
                    <a:lnTo>
                      <a:pt x="221" y="262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19" y="262"/>
                    </a:lnTo>
                    <a:lnTo>
                      <a:pt x="218" y="262"/>
                    </a:lnTo>
                    <a:lnTo>
                      <a:pt x="218" y="261"/>
                    </a:lnTo>
                    <a:lnTo>
                      <a:pt x="219" y="261"/>
                    </a:lnTo>
                    <a:lnTo>
                      <a:pt x="220" y="261"/>
                    </a:lnTo>
                    <a:lnTo>
                      <a:pt x="220" y="260"/>
                    </a:lnTo>
                    <a:lnTo>
                      <a:pt x="220" y="259"/>
                    </a:lnTo>
                    <a:lnTo>
                      <a:pt x="219" y="258"/>
                    </a:lnTo>
                    <a:lnTo>
                      <a:pt x="218" y="258"/>
                    </a:lnTo>
                    <a:lnTo>
                      <a:pt x="217" y="259"/>
                    </a:lnTo>
                    <a:lnTo>
                      <a:pt x="217" y="258"/>
                    </a:lnTo>
                    <a:lnTo>
                      <a:pt x="216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5" y="256"/>
                    </a:lnTo>
                    <a:lnTo>
                      <a:pt x="216" y="256"/>
                    </a:lnTo>
                    <a:lnTo>
                      <a:pt x="217" y="257"/>
                    </a:lnTo>
                    <a:lnTo>
                      <a:pt x="218" y="257"/>
                    </a:lnTo>
                    <a:lnTo>
                      <a:pt x="219" y="257"/>
                    </a:lnTo>
                    <a:lnTo>
                      <a:pt x="219" y="256"/>
                    </a:lnTo>
                    <a:lnTo>
                      <a:pt x="218" y="256"/>
                    </a:lnTo>
                    <a:lnTo>
                      <a:pt x="218" y="255"/>
                    </a:lnTo>
                    <a:lnTo>
                      <a:pt x="218" y="254"/>
                    </a:lnTo>
                    <a:lnTo>
                      <a:pt x="219" y="254"/>
                    </a:lnTo>
                    <a:lnTo>
                      <a:pt x="219" y="255"/>
                    </a:lnTo>
                    <a:lnTo>
                      <a:pt x="219" y="256"/>
                    </a:lnTo>
                    <a:lnTo>
                      <a:pt x="220" y="256"/>
                    </a:lnTo>
                    <a:lnTo>
                      <a:pt x="221" y="256"/>
                    </a:lnTo>
                    <a:lnTo>
                      <a:pt x="222" y="256"/>
                    </a:lnTo>
                    <a:lnTo>
                      <a:pt x="222" y="255"/>
                    </a:lnTo>
                    <a:lnTo>
                      <a:pt x="223" y="255"/>
                    </a:lnTo>
                    <a:lnTo>
                      <a:pt x="223" y="256"/>
                    </a:lnTo>
                    <a:lnTo>
                      <a:pt x="224" y="257"/>
                    </a:lnTo>
                    <a:lnTo>
                      <a:pt x="225" y="257"/>
                    </a:lnTo>
                    <a:lnTo>
                      <a:pt x="226" y="257"/>
                    </a:lnTo>
                    <a:lnTo>
                      <a:pt x="227" y="257"/>
                    </a:lnTo>
                    <a:lnTo>
                      <a:pt x="227" y="256"/>
                    </a:lnTo>
                    <a:lnTo>
                      <a:pt x="228" y="257"/>
                    </a:lnTo>
                    <a:lnTo>
                      <a:pt x="228" y="256"/>
                    </a:lnTo>
                    <a:lnTo>
                      <a:pt x="229" y="257"/>
                    </a:lnTo>
                    <a:lnTo>
                      <a:pt x="229" y="257"/>
                    </a:lnTo>
                    <a:lnTo>
                      <a:pt x="230" y="257"/>
                    </a:lnTo>
                    <a:lnTo>
                      <a:pt x="230" y="256"/>
                    </a:lnTo>
                    <a:lnTo>
                      <a:pt x="230" y="255"/>
                    </a:lnTo>
                    <a:lnTo>
                      <a:pt x="230" y="254"/>
                    </a:lnTo>
                    <a:lnTo>
                      <a:pt x="229" y="254"/>
                    </a:lnTo>
                    <a:lnTo>
                      <a:pt x="229" y="254"/>
                    </a:lnTo>
                    <a:lnTo>
                      <a:pt x="229" y="253"/>
                    </a:lnTo>
                    <a:lnTo>
                      <a:pt x="229" y="253"/>
                    </a:lnTo>
                    <a:lnTo>
                      <a:pt x="230" y="253"/>
                    </a:lnTo>
                    <a:lnTo>
                      <a:pt x="230" y="252"/>
                    </a:lnTo>
                    <a:lnTo>
                      <a:pt x="229" y="252"/>
                    </a:lnTo>
                    <a:lnTo>
                      <a:pt x="229" y="251"/>
                    </a:lnTo>
                    <a:lnTo>
                      <a:pt x="230" y="251"/>
                    </a:lnTo>
                    <a:lnTo>
                      <a:pt x="230" y="252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2" y="253"/>
                    </a:lnTo>
                    <a:lnTo>
                      <a:pt x="233" y="253"/>
                    </a:lnTo>
                    <a:lnTo>
                      <a:pt x="233" y="254"/>
                    </a:lnTo>
                    <a:lnTo>
                      <a:pt x="234" y="254"/>
                    </a:lnTo>
                    <a:lnTo>
                      <a:pt x="234" y="255"/>
                    </a:lnTo>
                    <a:lnTo>
                      <a:pt x="234" y="255"/>
                    </a:lnTo>
                    <a:lnTo>
                      <a:pt x="234" y="256"/>
                    </a:lnTo>
                    <a:lnTo>
                      <a:pt x="235" y="256"/>
                    </a:lnTo>
                    <a:lnTo>
                      <a:pt x="235" y="258"/>
                    </a:lnTo>
                    <a:lnTo>
                      <a:pt x="236" y="259"/>
                    </a:lnTo>
                    <a:lnTo>
                      <a:pt x="244" y="253"/>
                    </a:lnTo>
                    <a:lnTo>
                      <a:pt x="247" y="251"/>
                    </a:lnTo>
                    <a:lnTo>
                      <a:pt x="247" y="251"/>
                    </a:lnTo>
                    <a:lnTo>
                      <a:pt x="247" y="250"/>
                    </a:lnTo>
                    <a:lnTo>
                      <a:pt x="247" y="250"/>
                    </a:lnTo>
                    <a:lnTo>
                      <a:pt x="247" y="249"/>
                    </a:lnTo>
                    <a:lnTo>
                      <a:pt x="246" y="249"/>
                    </a:lnTo>
                    <a:lnTo>
                      <a:pt x="245" y="248"/>
                    </a:lnTo>
                    <a:lnTo>
                      <a:pt x="244" y="247"/>
                    </a:lnTo>
                    <a:lnTo>
                      <a:pt x="245" y="247"/>
                    </a:lnTo>
                    <a:lnTo>
                      <a:pt x="246" y="248"/>
                    </a:lnTo>
                    <a:lnTo>
                      <a:pt x="246" y="249"/>
                    </a:lnTo>
                    <a:lnTo>
                      <a:pt x="247" y="249"/>
                    </a:lnTo>
                    <a:lnTo>
                      <a:pt x="247" y="248"/>
                    </a:lnTo>
                    <a:lnTo>
                      <a:pt x="247" y="248"/>
                    </a:lnTo>
                    <a:lnTo>
                      <a:pt x="247" y="249"/>
                    </a:lnTo>
                    <a:lnTo>
                      <a:pt x="247" y="249"/>
                    </a:lnTo>
                    <a:lnTo>
                      <a:pt x="247" y="249"/>
                    </a:lnTo>
                    <a:lnTo>
                      <a:pt x="248" y="250"/>
                    </a:lnTo>
                    <a:lnTo>
                      <a:pt x="248" y="251"/>
                    </a:lnTo>
                    <a:lnTo>
                      <a:pt x="250" y="251"/>
                    </a:lnTo>
                    <a:lnTo>
                      <a:pt x="250" y="250"/>
                    </a:lnTo>
                    <a:lnTo>
                      <a:pt x="251" y="250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1" y="249"/>
                    </a:lnTo>
                    <a:lnTo>
                      <a:pt x="253" y="248"/>
                    </a:lnTo>
                    <a:lnTo>
                      <a:pt x="257" y="247"/>
                    </a:lnTo>
                    <a:lnTo>
                      <a:pt x="260" y="246"/>
                    </a:lnTo>
                    <a:lnTo>
                      <a:pt x="260" y="246"/>
                    </a:lnTo>
                    <a:lnTo>
                      <a:pt x="261" y="246"/>
                    </a:lnTo>
                    <a:lnTo>
                      <a:pt x="261" y="247"/>
                    </a:lnTo>
                    <a:lnTo>
                      <a:pt x="262" y="247"/>
                    </a:lnTo>
                    <a:lnTo>
                      <a:pt x="262" y="246"/>
                    </a:lnTo>
                    <a:lnTo>
                      <a:pt x="263" y="246"/>
                    </a:lnTo>
                    <a:lnTo>
                      <a:pt x="263" y="245"/>
                    </a:lnTo>
                    <a:lnTo>
                      <a:pt x="262" y="245"/>
                    </a:lnTo>
                    <a:lnTo>
                      <a:pt x="262" y="244"/>
                    </a:lnTo>
                    <a:lnTo>
                      <a:pt x="261" y="244"/>
                    </a:lnTo>
                    <a:lnTo>
                      <a:pt x="260" y="244"/>
                    </a:lnTo>
                    <a:lnTo>
                      <a:pt x="261" y="243"/>
                    </a:lnTo>
                    <a:lnTo>
                      <a:pt x="262" y="244"/>
                    </a:lnTo>
                    <a:lnTo>
                      <a:pt x="262" y="243"/>
                    </a:lnTo>
                    <a:lnTo>
                      <a:pt x="263" y="243"/>
                    </a:lnTo>
                    <a:lnTo>
                      <a:pt x="264" y="243"/>
                    </a:lnTo>
                    <a:lnTo>
                      <a:pt x="265" y="244"/>
                    </a:lnTo>
                    <a:lnTo>
                      <a:pt x="265" y="243"/>
                    </a:lnTo>
                    <a:lnTo>
                      <a:pt x="265" y="242"/>
                    </a:lnTo>
                    <a:lnTo>
                      <a:pt x="266" y="242"/>
                    </a:lnTo>
                    <a:lnTo>
                      <a:pt x="266" y="243"/>
                    </a:lnTo>
                    <a:lnTo>
                      <a:pt x="267" y="242"/>
                    </a:lnTo>
                    <a:lnTo>
                      <a:pt x="268" y="242"/>
                    </a:lnTo>
                    <a:lnTo>
                      <a:pt x="269" y="242"/>
                    </a:lnTo>
                    <a:lnTo>
                      <a:pt x="270" y="242"/>
                    </a:lnTo>
                    <a:lnTo>
                      <a:pt x="271" y="241"/>
                    </a:lnTo>
                    <a:lnTo>
                      <a:pt x="272" y="239"/>
                    </a:lnTo>
                    <a:lnTo>
                      <a:pt x="272" y="238"/>
                    </a:lnTo>
                    <a:lnTo>
                      <a:pt x="272" y="237"/>
                    </a:lnTo>
                    <a:lnTo>
                      <a:pt x="273" y="237"/>
                    </a:lnTo>
                    <a:lnTo>
                      <a:pt x="273" y="236"/>
                    </a:lnTo>
                    <a:lnTo>
                      <a:pt x="273" y="235"/>
                    </a:lnTo>
                    <a:lnTo>
                      <a:pt x="272" y="235"/>
                    </a:lnTo>
                    <a:lnTo>
                      <a:pt x="272" y="236"/>
                    </a:lnTo>
                    <a:lnTo>
                      <a:pt x="271" y="236"/>
                    </a:lnTo>
                    <a:lnTo>
                      <a:pt x="271" y="235"/>
                    </a:lnTo>
                    <a:lnTo>
                      <a:pt x="272" y="235"/>
                    </a:lnTo>
                    <a:lnTo>
                      <a:pt x="272" y="235"/>
                    </a:lnTo>
                    <a:lnTo>
                      <a:pt x="273" y="234"/>
                    </a:lnTo>
                    <a:lnTo>
                      <a:pt x="272" y="234"/>
                    </a:lnTo>
                    <a:lnTo>
                      <a:pt x="271" y="234"/>
                    </a:lnTo>
                    <a:lnTo>
                      <a:pt x="270" y="234"/>
                    </a:lnTo>
                    <a:lnTo>
                      <a:pt x="270" y="233"/>
                    </a:lnTo>
                    <a:lnTo>
                      <a:pt x="269" y="233"/>
                    </a:lnTo>
                    <a:lnTo>
                      <a:pt x="269" y="234"/>
                    </a:lnTo>
                    <a:lnTo>
                      <a:pt x="268" y="233"/>
                    </a:lnTo>
                    <a:lnTo>
                      <a:pt x="267" y="233"/>
                    </a:lnTo>
                    <a:lnTo>
                      <a:pt x="267" y="232"/>
                    </a:lnTo>
                    <a:lnTo>
                      <a:pt x="266" y="232"/>
                    </a:lnTo>
                    <a:lnTo>
                      <a:pt x="266" y="231"/>
                    </a:lnTo>
                    <a:lnTo>
                      <a:pt x="265" y="230"/>
                    </a:lnTo>
                    <a:lnTo>
                      <a:pt x="266" y="230"/>
                    </a:lnTo>
                    <a:lnTo>
                      <a:pt x="266" y="231"/>
                    </a:lnTo>
                    <a:lnTo>
                      <a:pt x="267" y="231"/>
                    </a:lnTo>
                    <a:lnTo>
                      <a:pt x="267" y="232"/>
                    </a:lnTo>
                    <a:lnTo>
                      <a:pt x="268" y="232"/>
                    </a:lnTo>
                    <a:lnTo>
                      <a:pt x="269" y="232"/>
                    </a:lnTo>
                    <a:lnTo>
                      <a:pt x="269" y="231"/>
                    </a:lnTo>
                    <a:lnTo>
                      <a:pt x="269" y="230"/>
                    </a:lnTo>
                    <a:lnTo>
                      <a:pt x="269" y="229"/>
                    </a:lnTo>
                    <a:lnTo>
                      <a:pt x="268" y="228"/>
                    </a:lnTo>
                    <a:lnTo>
                      <a:pt x="268" y="227"/>
                    </a:lnTo>
                    <a:lnTo>
                      <a:pt x="268" y="226"/>
                    </a:lnTo>
                    <a:lnTo>
                      <a:pt x="267" y="226"/>
                    </a:lnTo>
                    <a:lnTo>
                      <a:pt x="267" y="225"/>
                    </a:lnTo>
                    <a:lnTo>
                      <a:pt x="268" y="225"/>
                    </a:lnTo>
                    <a:lnTo>
                      <a:pt x="268" y="224"/>
                    </a:lnTo>
                    <a:lnTo>
                      <a:pt x="269" y="224"/>
                    </a:lnTo>
                    <a:lnTo>
                      <a:pt x="269" y="225"/>
                    </a:lnTo>
                    <a:lnTo>
                      <a:pt x="269" y="226"/>
                    </a:lnTo>
                    <a:lnTo>
                      <a:pt x="269" y="227"/>
                    </a:lnTo>
                    <a:lnTo>
                      <a:pt x="270" y="227"/>
                    </a:lnTo>
                    <a:lnTo>
                      <a:pt x="270" y="226"/>
                    </a:lnTo>
                    <a:lnTo>
                      <a:pt x="271" y="226"/>
                    </a:lnTo>
                    <a:lnTo>
                      <a:pt x="271" y="227"/>
                    </a:lnTo>
                    <a:lnTo>
                      <a:pt x="270" y="227"/>
                    </a:lnTo>
                    <a:lnTo>
                      <a:pt x="270" y="228"/>
                    </a:lnTo>
                    <a:lnTo>
                      <a:pt x="271" y="229"/>
                    </a:lnTo>
                    <a:lnTo>
                      <a:pt x="270" y="229"/>
                    </a:lnTo>
                    <a:lnTo>
                      <a:pt x="270" y="230"/>
                    </a:lnTo>
                    <a:lnTo>
                      <a:pt x="271" y="230"/>
                    </a:lnTo>
                    <a:lnTo>
                      <a:pt x="272" y="230"/>
                    </a:lnTo>
                    <a:lnTo>
                      <a:pt x="273" y="230"/>
                    </a:lnTo>
                    <a:lnTo>
                      <a:pt x="273" y="231"/>
                    </a:lnTo>
                    <a:lnTo>
                      <a:pt x="273" y="231"/>
                    </a:lnTo>
                    <a:lnTo>
                      <a:pt x="273" y="232"/>
                    </a:lnTo>
                    <a:lnTo>
                      <a:pt x="273" y="232"/>
                    </a:lnTo>
                    <a:lnTo>
                      <a:pt x="274" y="233"/>
                    </a:lnTo>
                    <a:lnTo>
                      <a:pt x="275" y="233"/>
                    </a:lnTo>
                    <a:lnTo>
                      <a:pt x="275" y="232"/>
                    </a:lnTo>
                    <a:lnTo>
                      <a:pt x="276" y="232"/>
                    </a:lnTo>
                    <a:lnTo>
                      <a:pt x="277" y="231"/>
                    </a:lnTo>
                    <a:lnTo>
                      <a:pt x="278" y="231"/>
                    </a:lnTo>
                    <a:lnTo>
                      <a:pt x="278" y="230"/>
                    </a:lnTo>
                    <a:lnTo>
                      <a:pt x="279" y="230"/>
                    </a:lnTo>
                    <a:lnTo>
                      <a:pt x="280" y="230"/>
                    </a:lnTo>
                    <a:lnTo>
                      <a:pt x="280" y="229"/>
                    </a:lnTo>
                    <a:lnTo>
                      <a:pt x="281" y="229"/>
                    </a:lnTo>
                    <a:lnTo>
                      <a:pt x="282" y="229"/>
                    </a:lnTo>
                    <a:lnTo>
                      <a:pt x="283" y="229"/>
                    </a:lnTo>
                    <a:lnTo>
                      <a:pt x="284" y="228"/>
                    </a:lnTo>
                    <a:lnTo>
                      <a:pt x="285" y="227"/>
                    </a:lnTo>
                    <a:lnTo>
                      <a:pt x="284" y="226"/>
                    </a:lnTo>
                    <a:lnTo>
                      <a:pt x="283" y="226"/>
                    </a:lnTo>
                    <a:lnTo>
                      <a:pt x="282" y="227"/>
                    </a:lnTo>
                    <a:lnTo>
                      <a:pt x="282" y="228"/>
                    </a:lnTo>
                    <a:lnTo>
                      <a:pt x="281" y="228"/>
                    </a:lnTo>
                    <a:lnTo>
                      <a:pt x="280" y="228"/>
                    </a:lnTo>
                    <a:lnTo>
                      <a:pt x="279" y="228"/>
                    </a:lnTo>
                    <a:lnTo>
                      <a:pt x="279" y="227"/>
                    </a:lnTo>
                    <a:lnTo>
                      <a:pt x="278" y="227"/>
                    </a:lnTo>
                    <a:lnTo>
                      <a:pt x="279" y="226"/>
                    </a:lnTo>
                    <a:lnTo>
                      <a:pt x="279" y="225"/>
                    </a:lnTo>
                    <a:lnTo>
                      <a:pt x="280" y="225"/>
                    </a:lnTo>
                    <a:lnTo>
                      <a:pt x="280" y="224"/>
                    </a:lnTo>
                    <a:lnTo>
                      <a:pt x="281" y="224"/>
                    </a:lnTo>
                    <a:lnTo>
                      <a:pt x="281" y="223"/>
                    </a:lnTo>
                    <a:lnTo>
                      <a:pt x="282" y="223"/>
                    </a:lnTo>
                    <a:lnTo>
                      <a:pt x="282" y="222"/>
                    </a:lnTo>
                    <a:lnTo>
                      <a:pt x="283" y="222"/>
                    </a:lnTo>
                    <a:lnTo>
                      <a:pt x="284" y="222"/>
                    </a:lnTo>
                    <a:lnTo>
                      <a:pt x="284" y="223"/>
                    </a:lnTo>
                    <a:lnTo>
                      <a:pt x="285" y="222"/>
                    </a:lnTo>
                    <a:lnTo>
                      <a:pt x="285" y="222"/>
                    </a:lnTo>
                    <a:lnTo>
                      <a:pt x="286" y="222"/>
                    </a:lnTo>
                    <a:lnTo>
                      <a:pt x="287" y="221"/>
                    </a:lnTo>
                    <a:lnTo>
                      <a:pt x="287" y="220"/>
                    </a:lnTo>
                    <a:lnTo>
                      <a:pt x="287" y="220"/>
                    </a:lnTo>
                    <a:lnTo>
                      <a:pt x="287" y="221"/>
                    </a:lnTo>
                    <a:lnTo>
                      <a:pt x="287" y="222"/>
                    </a:lnTo>
                    <a:lnTo>
                      <a:pt x="287" y="222"/>
                    </a:lnTo>
                    <a:lnTo>
                      <a:pt x="286" y="222"/>
                    </a:lnTo>
                    <a:lnTo>
                      <a:pt x="286" y="222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90" y="222"/>
                    </a:lnTo>
                    <a:lnTo>
                      <a:pt x="289" y="222"/>
                    </a:lnTo>
                    <a:lnTo>
                      <a:pt x="289" y="221"/>
                    </a:lnTo>
                    <a:lnTo>
                      <a:pt x="289" y="220"/>
                    </a:lnTo>
                    <a:lnTo>
                      <a:pt x="288" y="220"/>
                    </a:lnTo>
                    <a:lnTo>
                      <a:pt x="288" y="219"/>
                    </a:lnTo>
                    <a:lnTo>
                      <a:pt x="289" y="218"/>
                    </a:lnTo>
                    <a:lnTo>
                      <a:pt x="289" y="217"/>
                    </a:lnTo>
                    <a:lnTo>
                      <a:pt x="289" y="216"/>
                    </a:lnTo>
                    <a:lnTo>
                      <a:pt x="290" y="216"/>
                    </a:lnTo>
                    <a:lnTo>
                      <a:pt x="290" y="215"/>
                    </a:lnTo>
                    <a:lnTo>
                      <a:pt x="290" y="214"/>
                    </a:lnTo>
                    <a:lnTo>
                      <a:pt x="291" y="214"/>
                    </a:lnTo>
                    <a:lnTo>
                      <a:pt x="292" y="214"/>
                    </a:lnTo>
                    <a:lnTo>
                      <a:pt x="293" y="214"/>
                    </a:lnTo>
                    <a:lnTo>
                      <a:pt x="294" y="213"/>
                    </a:lnTo>
                    <a:lnTo>
                      <a:pt x="294" y="212"/>
                    </a:lnTo>
                    <a:lnTo>
                      <a:pt x="295" y="212"/>
                    </a:lnTo>
                    <a:lnTo>
                      <a:pt x="295" y="211"/>
                    </a:lnTo>
                    <a:lnTo>
                      <a:pt x="296" y="210"/>
                    </a:lnTo>
                    <a:lnTo>
                      <a:pt x="296" y="209"/>
                    </a:lnTo>
                    <a:lnTo>
                      <a:pt x="296" y="209"/>
                    </a:lnTo>
                    <a:lnTo>
                      <a:pt x="296" y="209"/>
                    </a:lnTo>
                    <a:lnTo>
                      <a:pt x="299" y="207"/>
                    </a:lnTo>
                    <a:lnTo>
                      <a:pt x="300" y="207"/>
                    </a:lnTo>
                    <a:lnTo>
                      <a:pt x="300" y="207"/>
                    </a:lnTo>
                    <a:lnTo>
                      <a:pt x="301" y="207"/>
                    </a:lnTo>
                    <a:lnTo>
                      <a:pt x="303" y="209"/>
                    </a:lnTo>
                    <a:lnTo>
                      <a:pt x="309" y="209"/>
                    </a:lnTo>
                    <a:lnTo>
                      <a:pt x="309" y="209"/>
                    </a:lnTo>
                    <a:lnTo>
                      <a:pt x="310" y="209"/>
                    </a:lnTo>
                    <a:lnTo>
                      <a:pt x="311" y="209"/>
                    </a:lnTo>
                    <a:lnTo>
                      <a:pt x="311" y="209"/>
                    </a:lnTo>
                    <a:lnTo>
                      <a:pt x="312" y="209"/>
                    </a:lnTo>
                    <a:lnTo>
                      <a:pt x="313" y="209"/>
                    </a:lnTo>
                    <a:lnTo>
                      <a:pt x="313" y="209"/>
                    </a:lnTo>
                    <a:lnTo>
                      <a:pt x="312" y="209"/>
                    </a:lnTo>
                    <a:lnTo>
                      <a:pt x="312" y="208"/>
                    </a:lnTo>
                    <a:lnTo>
                      <a:pt x="313" y="208"/>
                    </a:lnTo>
                    <a:lnTo>
                      <a:pt x="313" y="207"/>
                    </a:lnTo>
                    <a:lnTo>
                      <a:pt x="312" y="207"/>
                    </a:lnTo>
                    <a:lnTo>
                      <a:pt x="312" y="206"/>
                    </a:lnTo>
                    <a:lnTo>
                      <a:pt x="312" y="205"/>
                    </a:lnTo>
                    <a:lnTo>
                      <a:pt x="312" y="204"/>
                    </a:lnTo>
                    <a:lnTo>
                      <a:pt x="313" y="204"/>
                    </a:lnTo>
                    <a:lnTo>
                      <a:pt x="313" y="203"/>
                    </a:lnTo>
                    <a:lnTo>
                      <a:pt x="313" y="203"/>
                    </a:lnTo>
                    <a:lnTo>
                      <a:pt x="313" y="202"/>
                    </a:lnTo>
                    <a:lnTo>
                      <a:pt x="314" y="202"/>
                    </a:lnTo>
                    <a:lnTo>
                      <a:pt x="314" y="201"/>
                    </a:lnTo>
                    <a:lnTo>
                      <a:pt x="315" y="201"/>
                    </a:lnTo>
                    <a:lnTo>
                      <a:pt x="316" y="201"/>
                    </a:lnTo>
                    <a:lnTo>
                      <a:pt x="316" y="200"/>
                    </a:lnTo>
                    <a:lnTo>
                      <a:pt x="318" y="199"/>
                    </a:lnTo>
                    <a:lnTo>
                      <a:pt x="318" y="199"/>
                    </a:lnTo>
                    <a:lnTo>
                      <a:pt x="319" y="198"/>
                    </a:lnTo>
                    <a:lnTo>
                      <a:pt x="321" y="198"/>
                    </a:lnTo>
                    <a:lnTo>
                      <a:pt x="321" y="197"/>
                    </a:lnTo>
                    <a:lnTo>
                      <a:pt x="322" y="197"/>
                    </a:lnTo>
                    <a:lnTo>
                      <a:pt x="323" y="196"/>
                    </a:lnTo>
                    <a:lnTo>
                      <a:pt x="326" y="195"/>
                    </a:lnTo>
                    <a:lnTo>
                      <a:pt x="326" y="193"/>
                    </a:lnTo>
                    <a:lnTo>
                      <a:pt x="326" y="193"/>
                    </a:lnTo>
                    <a:lnTo>
                      <a:pt x="325" y="193"/>
                    </a:lnTo>
                    <a:lnTo>
                      <a:pt x="325" y="192"/>
                    </a:lnTo>
                    <a:lnTo>
                      <a:pt x="325" y="191"/>
                    </a:lnTo>
                    <a:lnTo>
                      <a:pt x="325" y="190"/>
                    </a:lnTo>
                    <a:lnTo>
                      <a:pt x="325" y="189"/>
                    </a:lnTo>
                    <a:lnTo>
                      <a:pt x="325" y="188"/>
                    </a:lnTo>
                    <a:lnTo>
                      <a:pt x="324" y="187"/>
                    </a:lnTo>
                    <a:lnTo>
                      <a:pt x="323" y="187"/>
                    </a:lnTo>
                    <a:lnTo>
                      <a:pt x="323" y="186"/>
                    </a:lnTo>
                    <a:lnTo>
                      <a:pt x="322" y="186"/>
                    </a:lnTo>
                    <a:lnTo>
                      <a:pt x="321" y="186"/>
                    </a:lnTo>
                    <a:lnTo>
                      <a:pt x="320" y="185"/>
                    </a:lnTo>
                    <a:lnTo>
                      <a:pt x="319" y="185"/>
                    </a:lnTo>
                    <a:lnTo>
                      <a:pt x="318" y="184"/>
                    </a:lnTo>
                    <a:lnTo>
                      <a:pt x="318" y="183"/>
                    </a:lnTo>
                    <a:lnTo>
                      <a:pt x="318" y="183"/>
                    </a:lnTo>
                    <a:lnTo>
                      <a:pt x="318" y="183"/>
                    </a:lnTo>
                    <a:lnTo>
                      <a:pt x="318" y="182"/>
                    </a:lnTo>
                    <a:lnTo>
                      <a:pt x="318" y="181"/>
                    </a:lnTo>
                    <a:lnTo>
                      <a:pt x="318" y="180"/>
                    </a:lnTo>
                    <a:lnTo>
                      <a:pt x="318" y="179"/>
                    </a:lnTo>
                    <a:lnTo>
                      <a:pt x="318" y="179"/>
                    </a:lnTo>
                    <a:lnTo>
                      <a:pt x="318" y="178"/>
                    </a:lnTo>
                    <a:lnTo>
                      <a:pt x="318" y="177"/>
                    </a:lnTo>
                    <a:lnTo>
                      <a:pt x="319" y="176"/>
                    </a:lnTo>
                    <a:lnTo>
                      <a:pt x="320" y="176"/>
                    </a:lnTo>
                    <a:lnTo>
                      <a:pt x="321" y="176"/>
                    </a:lnTo>
                    <a:lnTo>
                      <a:pt x="321" y="177"/>
                    </a:lnTo>
                    <a:lnTo>
                      <a:pt x="320" y="177"/>
                    </a:lnTo>
                    <a:lnTo>
                      <a:pt x="320" y="178"/>
                    </a:lnTo>
                    <a:lnTo>
                      <a:pt x="320" y="179"/>
                    </a:lnTo>
                    <a:lnTo>
                      <a:pt x="320" y="180"/>
                    </a:lnTo>
                    <a:lnTo>
                      <a:pt x="319" y="180"/>
                    </a:lnTo>
                    <a:lnTo>
                      <a:pt x="319" y="181"/>
                    </a:lnTo>
                    <a:lnTo>
                      <a:pt x="319" y="182"/>
                    </a:lnTo>
                    <a:lnTo>
                      <a:pt x="320" y="182"/>
                    </a:lnTo>
                    <a:lnTo>
                      <a:pt x="320" y="183"/>
                    </a:lnTo>
                    <a:lnTo>
                      <a:pt x="321" y="183"/>
                    </a:lnTo>
                    <a:lnTo>
                      <a:pt x="322" y="182"/>
                    </a:lnTo>
                    <a:lnTo>
                      <a:pt x="323" y="182"/>
                    </a:lnTo>
                    <a:lnTo>
                      <a:pt x="324" y="182"/>
                    </a:lnTo>
                    <a:lnTo>
                      <a:pt x="325" y="182"/>
                    </a:lnTo>
                    <a:lnTo>
                      <a:pt x="326" y="183"/>
                    </a:lnTo>
                    <a:lnTo>
                      <a:pt x="326" y="183"/>
                    </a:lnTo>
                    <a:lnTo>
                      <a:pt x="325" y="183"/>
                    </a:lnTo>
                    <a:lnTo>
                      <a:pt x="325" y="184"/>
                    </a:lnTo>
                    <a:lnTo>
                      <a:pt x="325" y="185"/>
                    </a:lnTo>
                    <a:lnTo>
                      <a:pt x="326" y="186"/>
                    </a:lnTo>
                    <a:lnTo>
                      <a:pt x="326" y="187"/>
                    </a:lnTo>
                    <a:lnTo>
                      <a:pt x="326" y="188"/>
                    </a:lnTo>
                    <a:lnTo>
                      <a:pt x="326" y="189"/>
                    </a:lnTo>
                    <a:lnTo>
                      <a:pt x="326" y="190"/>
                    </a:lnTo>
                    <a:lnTo>
                      <a:pt x="326" y="189"/>
                    </a:lnTo>
                    <a:lnTo>
                      <a:pt x="326" y="188"/>
                    </a:lnTo>
                    <a:lnTo>
                      <a:pt x="326" y="187"/>
                    </a:lnTo>
                    <a:lnTo>
                      <a:pt x="326" y="186"/>
                    </a:lnTo>
                    <a:lnTo>
                      <a:pt x="326" y="185"/>
                    </a:lnTo>
                    <a:lnTo>
                      <a:pt x="327" y="184"/>
                    </a:lnTo>
                    <a:lnTo>
                      <a:pt x="327" y="183"/>
                    </a:lnTo>
                    <a:lnTo>
                      <a:pt x="327" y="182"/>
                    </a:lnTo>
                    <a:lnTo>
                      <a:pt x="327" y="181"/>
                    </a:lnTo>
                    <a:lnTo>
                      <a:pt x="327" y="180"/>
                    </a:lnTo>
                    <a:lnTo>
                      <a:pt x="327" y="179"/>
                    </a:lnTo>
                    <a:lnTo>
                      <a:pt x="328" y="179"/>
                    </a:lnTo>
                    <a:lnTo>
                      <a:pt x="329" y="176"/>
                    </a:lnTo>
                    <a:lnTo>
                      <a:pt x="329" y="175"/>
                    </a:lnTo>
                    <a:lnTo>
                      <a:pt x="329" y="174"/>
                    </a:lnTo>
                    <a:lnTo>
                      <a:pt x="329" y="174"/>
                    </a:lnTo>
                    <a:lnTo>
                      <a:pt x="330" y="173"/>
                    </a:lnTo>
                    <a:lnTo>
                      <a:pt x="330" y="172"/>
                    </a:lnTo>
                    <a:lnTo>
                      <a:pt x="331" y="172"/>
                    </a:lnTo>
                    <a:lnTo>
                      <a:pt x="331" y="170"/>
                    </a:lnTo>
                    <a:lnTo>
                      <a:pt x="332" y="169"/>
                    </a:lnTo>
                    <a:lnTo>
                      <a:pt x="333" y="168"/>
                    </a:lnTo>
                    <a:lnTo>
                      <a:pt x="333" y="167"/>
                    </a:lnTo>
                    <a:lnTo>
                      <a:pt x="334" y="166"/>
                    </a:lnTo>
                    <a:lnTo>
                      <a:pt x="335" y="165"/>
                    </a:lnTo>
                    <a:lnTo>
                      <a:pt x="336" y="164"/>
                    </a:lnTo>
                    <a:lnTo>
                      <a:pt x="336" y="163"/>
                    </a:lnTo>
                    <a:lnTo>
                      <a:pt x="337" y="163"/>
                    </a:lnTo>
                    <a:lnTo>
                      <a:pt x="338" y="161"/>
                    </a:lnTo>
                    <a:lnTo>
                      <a:pt x="338" y="160"/>
                    </a:lnTo>
                    <a:lnTo>
                      <a:pt x="339" y="160"/>
                    </a:lnTo>
                    <a:lnTo>
                      <a:pt x="339" y="159"/>
                    </a:lnTo>
                    <a:lnTo>
                      <a:pt x="339" y="159"/>
                    </a:lnTo>
                    <a:lnTo>
                      <a:pt x="339" y="158"/>
                    </a:lnTo>
                    <a:lnTo>
                      <a:pt x="340" y="157"/>
                    </a:lnTo>
                    <a:lnTo>
                      <a:pt x="340" y="156"/>
                    </a:lnTo>
                    <a:lnTo>
                      <a:pt x="343" y="153"/>
                    </a:lnTo>
                    <a:lnTo>
                      <a:pt x="345" y="151"/>
                    </a:lnTo>
                    <a:lnTo>
                      <a:pt x="348" y="148"/>
                    </a:lnTo>
                    <a:lnTo>
                      <a:pt x="352" y="144"/>
                    </a:lnTo>
                    <a:lnTo>
                      <a:pt x="353" y="143"/>
                    </a:lnTo>
                    <a:lnTo>
                      <a:pt x="354" y="142"/>
                    </a:lnTo>
                    <a:lnTo>
                      <a:pt x="355" y="141"/>
                    </a:lnTo>
                    <a:lnTo>
                      <a:pt x="357" y="139"/>
                    </a:lnTo>
                    <a:lnTo>
                      <a:pt x="358" y="139"/>
                    </a:lnTo>
                    <a:lnTo>
                      <a:pt x="358" y="138"/>
                    </a:lnTo>
                    <a:lnTo>
                      <a:pt x="359" y="138"/>
                    </a:lnTo>
                    <a:lnTo>
                      <a:pt x="360" y="137"/>
                    </a:lnTo>
                    <a:lnTo>
                      <a:pt x="361" y="137"/>
                    </a:lnTo>
                    <a:lnTo>
                      <a:pt x="362" y="136"/>
                    </a:lnTo>
                    <a:lnTo>
                      <a:pt x="363" y="135"/>
                    </a:lnTo>
                    <a:lnTo>
                      <a:pt x="363" y="135"/>
                    </a:lnTo>
                    <a:lnTo>
                      <a:pt x="365" y="134"/>
                    </a:lnTo>
                    <a:lnTo>
                      <a:pt x="366" y="133"/>
                    </a:lnTo>
                    <a:lnTo>
                      <a:pt x="367" y="132"/>
                    </a:lnTo>
                    <a:lnTo>
                      <a:pt x="369" y="132"/>
                    </a:lnTo>
                    <a:lnTo>
                      <a:pt x="370" y="131"/>
                    </a:lnTo>
                    <a:lnTo>
                      <a:pt x="371" y="131"/>
                    </a:lnTo>
                    <a:lnTo>
                      <a:pt x="372" y="131"/>
                    </a:lnTo>
                    <a:lnTo>
                      <a:pt x="373" y="130"/>
                    </a:lnTo>
                    <a:lnTo>
                      <a:pt x="376" y="130"/>
                    </a:lnTo>
                    <a:lnTo>
                      <a:pt x="376" y="130"/>
                    </a:lnTo>
                    <a:lnTo>
                      <a:pt x="367" y="120"/>
                    </a:lnTo>
                    <a:close/>
                    <a:moveTo>
                      <a:pt x="322" y="196"/>
                    </a:moveTo>
                    <a:lnTo>
                      <a:pt x="322" y="197"/>
                    </a:lnTo>
                    <a:lnTo>
                      <a:pt x="321" y="197"/>
                    </a:lnTo>
                    <a:lnTo>
                      <a:pt x="322" y="19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9" name="Freeform 66497">
                <a:extLst>
                  <a:ext uri="{FF2B5EF4-FFF2-40B4-BE49-F238E27FC236}">
                    <a16:creationId xmlns:a16="http://schemas.microsoft.com/office/drawing/2014/main" id="{95C48D02-2AC7-D868-C5E2-966B0886A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3850" y="2020888"/>
                <a:ext cx="723900" cy="419100"/>
              </a:xfrm>
              <a:custGeom>
                <a:avLst/>
                <a:gdLst>
                  <a:gd name="T0" fmla="*/ 418 w 456"/>
                  <a:gd name="T1" fmla="*/ 248 h 264"/>
                  <a:gd name="T2" fmla="*/ 421 w 456"/>
                  <a:gd name="T3" fmla="*/ 243 h 264"/>
                  <a:gd name="T4" fmla="*/ 428 w 456"/>
                  <a:gd name="T5" fmla="*/ 235 h 264"/>
                  <a:gd name="T6" fmla="*/ 439 w 456"/>
                  <a:gd name="T7" fmla="*/ 229 h 264"/>
                  <a:gd name="T8" fmla="*/ 447 w 456"/>
                  <a:gd name="T9" fmla="*/ 223 h 264"/>
                  <a:gd name="T10" fmla="*/ 453 w 456"/>
                  <a:gd name="T11" fmla="*/ 221 h 264"/>
                  <a:gd name="T12" fmla="*/ 448 w 456"/>
                  <a:gd name="T13" fmla="*/ 212 h 264"/>
                  <a:gd name="T14" fmla="*/ 439 w 456"/>
                  <a:gd name="T15" fmla="*/ 203 h 264"/>
                  <a:gd name="T16" fmla="*/ 432 w 456"/>
                  <a:gd name="T17" fmla="*/ 193 h 264"/>
                  <a:gd name="T18" fmla="*/ 427 w 456"/>
                  <a:gd name="T19" fmla="*/ 187 h 264"/>
                  <a:gd name="T20" fmla="*/ 418 w 456"/>
                  <a:gd name="T21" fmla="*/ 178 h 264"/>
                  <a:gd name="T22" fmla="*/ 417 w 456"/>
                  <a:gd name="T23" fmla="*/ 172 h 264"/>
                  <a:gd name="T24" fmla="*/ 418 w 456"/>
                  <a:gd name="T25" fmla="*/ 162 h 264"/>
                  <a:gd name="T26" fmla="*/ 421 w 456"/>
                  <a:gd name="T27" fmla="*/ 156 h 264"/>
                  <a:gd name="T28" fmla="*/ 425 w 456"/>
                  <a:gd name="T29" fmla="*/ 149 h 264"/>
                  <a:gd name="T30" fmla="*/ 426 w 456"/>
                  <a:gd name="T31" fmla="*/ 142 h 264"/>
                  <a:gd name="T32" fmla="*/ 423 w 456"/>
                  <a:gd name="T33" fmla="*/ 133 h 264"/>
                  <a:gd name="T34" fmla="*/ 432 w 456"/>
                  <a:gd name="T35" fmla="*/ 123 h 264"/>
                  <a:gd name="T36" fmla="*/ 443 w 456"/>
                  <a:gd name="T37" fmla="*/ 111 h 264"/>
                  <a:gd name="T38" fmla="*/ 446 w 456"/>
                  <a:gd name="T39" fmla="*/ 102 h 264"/>
                  <a:gd name="T40" fmla="*/ 455 w 456"/>
                  <a:gd name="T41" fmla="*/ 97 h 264"/>
                  <a:gd name="T42" fmla="*/ 452 w 456"/>
                  <a:gd name="T43" fmla="*/ 88 h 264"/>
                  <a:gd name="T44" fmla="*/ 445 w 456"/>
                  <a:gd name="T45" fmla="*/ 88 h 264"/>
                  <a:gd name="T46" fmla="*/ 439 w 456"/>
                  <a:gd name="T47" fmla="*/ 84 h 264"/>
                  <a:gd name="T48" fmla="*/ 433 w 456"/>
                  <a:gd name="T49" fmla="*/ 80 h 264"/>
                  <a:gd name="T50" fmla="*/ 431 w 456"/>
                  <a:gd name="T51" fmla="*/ 76 h 264"/>
                  <a:gd name="T52" fmla="*/ 429 w 456"/>
                  <a:gd name="T53" fmla="*/ 69 h 264"/>
                  <a:gd name="T54" fmla="*/ 427 w 456"/>
                  <a:gd name="T55" fmla="*/ 59 h 264"/>
                  <a:gd name="T56" fmla="*/ 423 w 456"/>
                  <a:gd name="T57" fmla="*/ 53 h 264"/>
                  <a:gd name="T58" fmla="*/ 421 w 456"/>
                  <a:gd name="T59" fmla="*/ 44 h 264"/>
                  <a:gd name="T60" fmla="*/ 411 w 456"/>
                  <a:gd name="T61" fmla="*/ 42 h 264"/>
                  <a:gd name="T62" fmla="*/ 408 w 456"/>
                  <a:gd name="T63" fmla="*/ 33 h 264"/>
                  <a:gd name="T64" fmla="*/ 404 w 456"/>
                  <a:gd name="T65" fmla="*/ 29 h 264"/>
                  <a:gd name="T66" fmla="*/ 327 w 456"/>
                  <a:gd name="T67" fmla="*/ 29 h 264"/>
                  <a:gd name="T68" fmla="*/ 265 w 456"/>
                  <a:gd name="T69" fmla="*/ 29 h 264"/>
                  <a:gd name="T70" fmla="*/ 187 w 456"/>
                  <a:gd name="T71" fmla="*/ 29 h 264"/>
                  <a:gd name="T72" fmla="*/ 120 w 456"/>
                  <a:gd name="T73" fmla="*/ 29 h 264"/>
                  <a:gd name="T74" fmla="*/ 59 w 456"/>
                  <a:gd name="T75" fmla="*/ 0 h 264"/>
                  <a:gd name="T76" fmla="*/ 46 w 456"/>
                  <a:gd name="T77" fmla="*/ 7 h 264"/>
                  <a:gd name="T78" fmla="*/ 33 w 456"/>
                  <a:gd name="T79" fmla="*/ 10 h 264"/>
                  <a:gd name="T80" fmla="*/ 22 w 456"/>
                  <a:gd name="T81" fmla="*/ 20 h 264"/>
                  <a:gd name="T82" fmla="*/ 0 w 456"/>
                  <a:gd name="T83" fmla="*/ 31 h 264"/>
                  <a:gd name="T84" fmla="*/ 0 w 456"/>
                  <a:gd name="T85" fmla="*/ 141 h 264"/>
                  <a:gd name="T86" fmla="*/ 0 w 456"/>
                  <a:gd name="T87" fmla="*/ 201 h 264"/>
                  <a:gd name="T88" fmla="*/ 16 w 456"/>
                  <a:gd name="T89" fmla="*/ 264 h 264"/>
                  <a:gd name="T90" fmla="*/ 124 w 456"/>
                  <a:gd name="T91" fmla="*/ 264 h 264"/>
                  <a:gd name="T92" fmla="*/ 219 w 456"/>
                  <a:gd name="T93" fmla="*/ 264 h 264"/>
                  <a:gd name="T94" fmla="*/ 320 w 456"/>
                  <a:gd name="T95" fmla="*/ 264 h 264"/>
                  <a:gd name="T96" fmla="*/ 373 w 456"/>
                  <a:gd name="T97" fmla="*/ 260 h 264"/>
                  <a:gd name="T98" fmla="*/ 384 w 456"/>
                  <a:gd name="T99" fmla="*/ 253 h 264"/>
                  <a:gd name="T100" fmla="*/ 399 w 456"/>
                  <a:gd name="T101" fmla="*/ 256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56" h="264">
                    <a:moveTo>
                      <a:pt x="407" y="252"/>
                    </a:moveTo>
                    <a:lnTo>
                      <a:pt x="410" y="252"/>
                    </a:lnTo>
                    <a:lnTo>
                      <a:pt x="414" y="250"/>
                    </a:lnTo>
                    <a:lnTo>
                      <a:pt x="418" y="248"/>
                    </a:lnTo>
                    <a:lnTo>
                      <a:pt x="421" y="248"/>
                    </a:lnTo>
                    <a:lnTo>
                      <a:pt x="421" y="247"/>
                    </a:lnTo>
                    <a:lnTo>
                      <a:pt x="421" y="245"/>
                    </a:lnTo>
                    <a:lnTo>
                      <a:pt x="421" y="243"/>
                    </a:lnTo>
                    <a:lnTo>
                      <a:pt x="421" y="240"/>
                    </a:lnTo>
                    <a:lnTo>
                      <a:pt x="424" y="239"/>
                    </a:lnTo>
                    <a:lnTo>
                      <a:pt x="426" y="238"/>
                    </a:lnTo>
                    <a:lnTo>
                      <a:pt x="428" y="235"/>
                    </a:lnTo>
                    <a:lnTo>
                      <a:pt x="431" y="233"/>
                    </a:lnTo>
                    <a:lnTo>
                      <a:pt x="434" y="230"/>
                    </a:lnTo>
                    <a:lnTo>
                      <a:pt x="437" y="230"/>
                    </a:lnTo>
                    <a:lnTo>
                      <a:pt x="439" y="229"/>
                    </a:lnTo>
                    <a:lnTo>
                      <a:pt x="443" y="228"/>
                    </a:lnTo>
                    <a:lnTo>
                      <a:pt x="445" y="226"/>
                    </a:lnTo>
                    <a:lnTo>
                      <a:pt x="446" y="223"/>
                    </a:lnTo>
                    <a:lnTo>
                      <a:pt x="447" y="223"/>
                    </a:lnTo>
                    <a:lnTo>
                      <a:pt x="449" y="224"/>
                    </a:lnTo>
                    <a:lnTo>
                      <a:pt x="451" y="222"/>
                    </a:lnTo>
                    <a:lnTo>
                      <a:pt x="452" y="222"/>
                    </a:lnTo>
                    <a:lnTo>
                      <a:pt x="453" y="221"/>
                    </a:lnTo>
                    <a:lnTo>
                      <a:pt x="453" y="219"/>
                    </a:lnTo>
                    <a:lnTo>
                      <a:pt x="451" y="216"/>
                    </a:lnTo>
                    <a:lnTo>
                      <a:pt x="450" y="214"/>
                    </a:lnTo>
                    <a:lnTo>
                      <a:pt x="448" y="212"/>
                    </a:lnTo>
                    <a:lnTo>
                      <a:pt x="444" y="211"/>
                    </a:lnTo>
                    <a:lnTo>
                      <a:pt x="442" y="206"/>
                    </a:lnTo>
                    <a:lnTo>
                      <a:pt x="441" y="204"/>
                    </a:lnTo>
                    <a:lnTo>
                      <a:pt x="439" y="203"/>
                    </a:lnTo>
                    <a:lnTo>
                      <a:pt x="436" y="201"/>
                    </a:lnTo>
                    <a:lnTo>
                      <a:pt x="435" y="199"/>
                    </a:lnTo>
                    <a:lnTo>
                      <a:pt x="434" y="195"/>
                    </a:lnTo>
                    <a:lnTo>
                      <a:pt x="432" y="193"/>
                    </a:lnTo>
                    <a:lnTo>
                      <a:pt x="430" y="194"/>
                    </a:lnTo>
                    <a:lnTo>
                      <a:pt x="427" y="192"/>
                    </a:lnTo>
                    <a:lnTo>
                      <a:pt x="426" y="189"/>
                    </a:lnTo>
                    <a:lnTo>
                      <a:pt x="427" y="187"/>
                    </a:lnTo>
                    <a:lnTo>
                      <a:pt x="427" y="180"/>
                    </a:lnTo>
                    <a:lnTo>
                      <a:pt x="424" y="177"/>
                    </a:lnTo>
                    <a:lnTo>
                      <a:pt x="421" y="177"/>
                    </a:lnTo>
                    <a:lnTo>
                      <a:pt x="418" y="178"/>
                    </a:lnTo>
                    <a:lnTo>
                      <a:pt x="417" y="177"/>
                    </a:lnTo>
                    <a:lnTo>
                      <a:pt x="417" y="174"/>
                    </a:lnTo>
                    <a:lnTo>
                      <a:pt x="416" y="173"/>
                    </a:lnTo>
                    <a:lnTo>
                      <a:pt x="417" y="172"/>
                    </a:lnTo>
                    <a:lnTo>
                      <a:pt x="416" y="169"/>
                    </a:lnTo>
                    <a:lnTo>
                      <a:pt x="418" y="166"/>
                    </a:lnTo>
                    <a:lnTo>
                      <a:pt x="416" y="165"/>
                    </a:lnTo>
                    <a:lnTo>
                      <a:pt x="418" y="162"/>
                    </a:lnTo>
                    <a:lnTo>
                      <a:pt x="416" y="159"/>
                    </a:lnTo>
                    <a:lnTo>
                      <a:pt x="418" y="158"/>
                    </a:lnTo>
                    <a:lnTo>
                      <a:pt x="419" y="156"/>
                    </a:lnTo>
                    <a:lnTo>
                      <a:pt x="421" y="156"/>
                    </a:lnTo>
                    <a:lnTo>
                      <a:pt x="423" y="154"/>
                    </a:lnTo>
                    <a:lnTo>
                      <a:pt x="425" y="151"/>
                    </a:lnTo>
                    <a:lnTo>
                      <a:pt x="424" y="150"/>
                    </a:lnTo>
                    <a:lnTo>
                      <a:pt x="425" y="149"/>
                    </a:lnTo>
                    <a:lnTo>
                      <a:pt x="427" y="149"/>
                    </a:lnTo>
                    <a:lnTo>
                      <a:pt x="428" y="146"/>
                    </a:lnTo>
                    <a:lnTo>
                      <a:pt x="426" y="144"/>
                    </a:lnTo>
                    <a:lnTo>
                      <a:pt x="426" y="142"/>
                    </a:lnTo>
                    <a:lnTo>
                      <a:pt x="424" y="141"/>
                    </a:lnTo>
                    <a:lnTo>
                      <a:pt x="422" y="138"/>
                    </a:lnTo>
                    <a:lnTo>
                      <a:pt x="421" y="134"/>
                    </a:lnTo>
                    <a:lnTo>
                      <a:pt x="423" y="133"/>
                    </a:lnTo>
                    <a:lnTo>
                      <a:pt x="430" y="129"/>
                    </a:lnTo>
                    <a:lnTo>
                      <a:pt x="431" y="125"/>
                    </a:lnTo>
                    <a:lnTo>
                      <a:pt x="434" y="124"/>
                    </a:lnTo>
                    <a:lnTo>
                      <a:pt x="432" y="123"/>
                    </a:lnTo>
                    <a:lnTo>
                      <a:pt x="433" y="122"/>
                    </a:lnTo>
                    <a:lnTo>
                      <a:pt x="437" y="119"/>
                    </a:lnTo>
                    <a:lnTo>
                      <a:pt x="441" y="114"/>
                    </a:lnTo>
                    <a:lnTo>
                      <a:pt x="443" y="111"/>
                    </a:lnTo>
                    <a:lnTo>
                      <a:pt x="442" y="110"/>
                    </a:lnTo>
                    <a:lnTo>
                      <a:pt x="444" y="107"/>
                    </a:lnTo>
                    <a:lnTo>
                      <a:pt x="445" y="104"/>
                    </a:lnTo>
                    <a:lnTo>
                      <a:pt x="446" y="102"/>
                    </a:lnTo>
                    <a:lnTo>
                      <a:pt x="450" y="99"/>
                    </a:lnTo>
                    <a:lnTo>
                      <a:pt x="451" y="97"/>
                    </a:lnTo>
                    <a:lnTo>
                      <a:pt x="453" y="97"/>
                    </a:lnTo>
                    <a:lnTo>
                      <a:pt x="455" y="97"/>
                    </a:lnTo>
                    <a:lnTo>
                      <a:pt x="456" y="95"/>
                    </a:lnTo>
                    <a:lnTo>
                      <a:pt x="454" y="93"/>
                    </a:lnTo>
                    <a:lnTo>
                      <a:pt x="453" y="92"/>
                    </a:lnTo>
                    <a:lnTo>
                      <a:pt x="452" y="88"/>
                    </a:lnTo>
                    <a:lnTo>
                      <a:pt x="451" y="89"/>
                    </a:lnTo>
                    <a:lnTo>
                      <a:pt x="448" y="89"/>
                    </a:lnTo>
                    <a:lnTo>
                      <a:pt x="448" y="87"/>
                    </a:lnTo>
                    <a:lnTo>
                      <a:pt x="445" y="88"/>
                    </a:lnTo>
                    <a:lnTo>
                      <a:pt x="443" y="86"/>
                    </a:lnTo>
                    <a:lnTo>
                      <a:pt x="440" y="87"/>
                    </a:lnTo>
                    <a:lnTo>
                      <a:pt x="440" y="85"/>
                    </a:lnTo>
                    <a:lnTo>
                      <a:pt x="439" y="84"/>
                    </a:lnTo>
                    <a:lnTo>
                      <a:pt x="437" y="83"/>
                    </a:lnTo>
                    <a:lnTo>
                      <a:pt x="434" y="84"/>
                    </a:lnTo>
                    <a:lnTo>
                      <a:pt x="433" y="83"/>
                    </a:lnTo>
                    <a:lnTo>
                      <a:pt x="433" y="80"/>
                    </a:lnTo>
                    <a:lnTo>
                      <a:pt x="432" y="80"/>
                    </a:lnTo>
                    <a:lnTo>
                      <a:pt x="431" y="78"/>
                    </a:lnTo>
                    <a:lnTo>
                      <a:pt x="430" y="76"/>
                    </a:lnTo>
                    <a:lnTo>
                      <a:pt x="431" y="76"/>
                    </a:lnTo>
                    <a:lnTo>
                      <a:pt x="429" y="74"/>
                    </a:lnTo>
                    <a:lnTo>
                      <a:pt x="429" y="72"/>
                    </a:lnTo>
                    <a:lnTo>
                      <a:pt x="426" y="71"/>
                    </a:lnTo>
                    <a:lnTo>
                      <a:pt x="429" y="69"/>
                    </a:lnTo>
                    <a:lnTo>
                      <a:pt x="428" y="64"/>
                    </a:lnTo>
                    <a:lnTo>
                      <a:pt x="427" y="62"/>
                    </a:lnTo>
                    <a:lnTo>
                      <a:pt x="428" y="61"/>
                    </a:lnTo>
                    <a:lnTo>
                      <a:pt x="427" y="59"/>
                    </a:lnTo>
                    <a:lnTo>
                      <a:pt x="428" y="58"/>
                    </a:lnTo>
                    <a:lnTo>
                      <a:pt x="428" y="54"/>
                    </a:lnTo>
                    <a:lnTo>
                      <a:pt x="426" y="53"/>
                    </a:lnTo>
                    <a:lnTo>
                      <a:pt x="423" y="53"/>
                    </a:lnTo>
                    <a:lnTo>
                      <a:pt x="425" y="48"/>
                    </a:lnTo>
                    <a:lnTo>
                      <a:pt x="423" y="47"/>
                    </a:lnTo>
                    <a:lnTo>
                      <a:pt x="423" y="45"/>
                    </a:lnTo>
                    <a:lnTo>
                      <a:pt x="421" y="44"/>
                    </a:lnTo>
                    <a:lnTo>
                      <a:pt x="419" y="44"/>
                    </a:lnTo>
                    <a:lnTo>
                      <a:pt x="416" y="43"/>
                    </a:lnTo>
                    <a:lnTo>
                      <a:pt x="414" y="44"/>
                    </a:lnTo>
                    <a:lnTo>
                      <a:pt x="411" y="42"/>
                    </a:lnTo>
                    <a:lnTo>
                      <a:pt x="410" y="40"/>
                    </a:lnTo>
                    <a:lnTo>
                      <a:pt x="410" y="38"/>
                    </a:lnTo>
                    <a:lnTo>
                      <a:pt x="409" y="34"/>
                    </a:lnTo>
                    <a:lnTo>
                      <a:pt x="408" y="33"/>
                    </a:lnTo>
                    <a:lnTo>
                      <a:pt x="408" y="33"/>
                    </a:lnTo>
                    <a:lnTo>
                      <a:pt x="406" y="31"/>
                    </a:lnTo>
                    <a:lnTo>
                      <a:pt x="406" y="30"/>
                    </a:lnTo>
                    <a:lnTo>
                      <a:pt x="404" y="29"/>
                    </a:lnTo>
                    <a:lnTo>
                      <a:pt x="384" y="29"/>
                    </a:lnTo>
                    <a:lnTo>
                      <a:pt x="374" y="29"/>
                    </a:lnTo>
                    <a:lnTo>
                      <a:pt x="364" y="29"/>
                    </a:lnTo>
                    <a:lnTo>
                      <a:pt x="327" y="29"/>
                    </a:lnTo>
                    <a:lnTo>
                      <a:pt x="317" y="29"/>
                    </a:lnTo>
                    <a:lnTo>
                      <a:pt x="295" y="29"/>
                    </a:lnTo>
                    <a:lnTo>
                      <a:pt x="281" y="29"/>
                    </a:lnTo>
                    <a:lnTo>
                      <a:pt x="265" y="29"/>
                    </a:lnTo>
                    <a:lnTo>
                      <a:pt x="236" y="29"/>
                    </a:lnTo>
                    <a:lnTo>
                      <a:pt x="210" y="29"/>
                    </a:lnTo>
                    <a:lnTo>
                      <a:pt x="197" y="29"/>
                    </a:lnTo>
                    <a:lnTo>
                      <a:pt x="187" y="29"/>
                    </a:lnTo>
                    <a:lnTo>
                      <a:pt x="176" y="29"/>
                    </a:lnTo>
                    <a:lnTo>
                      <a:pt x="150" y="29"/>
                    </a:lnTo>
                    <a:lnTo>
                      <a:pt x="129" y="29"/>
                    </a:lnTo>
                    <a:lnTo>
                      <a:pt x="120" y="29"/>
                    </a:lnTo>
                    <a:lnTo>
                      <a:pt x="104" y="29"/>
                    </a:lnTo>
                    <a:lnTo>
                      <a:pt x="82" y="29"/>
                    </a:lnTo>
                    <a:lnTo>
                      <a:pt x="59" y="29"/>
                    </a:lnTo>
                    <a:lnTo>
                      <a:pt x="59" y="0"/>
                    </a:lnTo>
                    <a:lnTo>
                      <a:pt x="52" y="4"/>
                    </a:lnTo>
                    <a:lnTo>
                      <a:pt x="51" y="5"/>
                    </a:lnTo>
                    <a:lnTo>
                      <a:pt x="49" y="6"/>
                    </a:lnTo>
                    <a:lnTo>
                      <a:pt x="46" y="7"/>
                    </a:lnTo>
                    <a:lnTo>
                      <a:pt x="42" y="9"/>
                    </a:lnTo>
                    <a:lnTo>
                      <a:pt x="36" y="13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5" y="19"/>
                    </a:lnTo>
                    <a:lnTo>
                      <a:pt x="22" y="20"/>
                    </a:lnTo>
                    <a:lnTo>
                      <a:pt x="20" y="22"/>
                    </a:lnTo>
                    <a:lnTo>
                      <a:pt x="14" y="25"/>
                    </a:lnTo>
                    <a:lnTo>
                      <a:pt x="12" y="26"/>
                    </a:lnTo>
                    <a:lnTo>
                      <a:pt x="0" y="31"/>
                    </a:lnTo>
                    <a:lnTo>
                      <a:pt x="0" y="63"/>
                    </a:lnTo>
                    <a:lnTo>
                      <a:pt x="0" y="87"/>
                    </a:lnTo>
                    <a:lnTo>
                      <a:pt x="0" y="107"/>
                    </a:lnTo>
                    <a:lnTo>
                      <a:pt x="0" y="141"/>
                    </a:lnTo>
                    <a:lnTo>
                      <a:pt x="0" y="170"/>
                    </a:lnTo>
                    <a:lnTo>
                      <a:pt x="0" y="188"/>
                    </a:lnTo>
                    <a:lnTo>
                      <a:pt x="0" y="189"/>
                    </a:lnTo>
                    <a:lnTo>
                      <a:pt x="0" y="201"/>
                    </a:lnTo>
                    <a:lnTo>
                      <a:pt x="0" y="219"/>
                    </a:lnTo>
                    <a:lnTo>
                      <a:pt x="0" y="243"/>
                    </a:lnTo>
                    <a:lnTo>
                      <a:pt x="0" y="264"/>
                    </a:lnTo>
                    <a:lnTo>
                      <a:pt x="16" y="264"/>
                    </a:lnTo>
                    <a:lnTo>
                      <a:pt x="51" y="264"/>
                    </a:lnTo>
                    <a:lnTo>
                      <a:pt x="81" y="264"/>
                    </a:lnTo>
                    <a:lnTo>
                      <a:pt x="103" y="264"/>
                    </a:lnTo>
                    <a:lnTo>
                      <a:pt x="124" y="264"/>
                    </a:lnTo>
                    <a:lnTo>
                      <a:pt x="156" y="264"/>
                    </a:lnTo>
                    <a:lnTo>
                      <a:pt x="189" y="264"/>
                    </a:lnTo>
                    <a:lnTo>
                      <a:pt x="208" y="264"/>
                    </a:lnTo>
                    <a:lnTo>
                      <a:pt x="219" y="264"/>
                    </a:lnTo>
                    <a:lnTo>
                      <a:pt x="238" y="264"/>
                    </a:lnTo>
                    <a:lnTo>
                      <a:pt x="276" y="264"/>
                    </a:lnTo>
                    <a:lnTo>
                      <a:pt x="297" y="264"/>
                    </a:lnTo>
                    <a:lnTo>
                      <a:pt x="320" y="264"/>
                    </a:lnTo>
                    <a:lnTo>
                      <a:pt x="354" y="264"/>
                    </a:lnTo>
                    <a:lnTo>
                      <a:pt x="370" y="264"/>
                    </a:lnTo>
                    <a:lnTo>
                      <a:pt x="371" y="264"/>
                    </a:lnTo>
                    <a:lnTo>
                      <a:pt x="373" y="260"/>
                    </a:lnTo>
                    <a:lnTo>
                      <a:pt x="375" y="257"/>
                    </a:lnTo>
                    <a:lnTo>
                      <a:pt x="377" y="256"/>
                    </a:lnTo>
                    <a:lnTo>
                      <a:pt x="381" y="255"/>
                    </a:lnTo>
                    <a:lnTo>
                      <a:pt x="384" y="253"/>
                    </a:lnTo>
                    <a:lnTo>
                      <a:pt x="387" y="253"/>
                    </a:lnTo>
                    <a:lnTo>
                      <a:pt x="393" y="254"/>
                    </a:lnTo>
                    <a:lnTo>
                      <a:pt x="396" y="255"/>
                    </a:lnTo>
                    <a:lnTo>
                      <a:pt x="399" y="256"/>
                    </a:lnTo>
                    <a:lnTo>
                      <a:pt x="405" y="253"/>
                    </a:lnTo>
                    <a:lnTo>
                      <a:pt x="407" y="25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0" name="Freeform 65824">
                <a:extLst>
                  <a:ext uri="{FF2B5EF4-FFF2-40B4-BE49-F238E27FC236}">
                    <a16:creationId xmlns:a16="http://schemas.microsoft.com/office/drawing/2014/main" id="{8A910266-AC13-5CCF-EF78-9D0A5F8084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1738" y="2481263"/>
                <a:ext cx="960438" cy="461963"/>
              </a:xfrm>
              <a:custGeom>
                <a:avLst/>
                <a:gdLst>
                  <a:gd name="T0" fmla="*/ 486 w 605"/>
                  <a:gd name="T1" fmla="*/ 39 h 291"/>
                  <a:gd name="T2" fmla="*/ 432 w 605"/>
                  <a:gd name="T3" fmla="*/ 12 h 291"/>
                  <a:gd name="T4" fmla="*/ 399 w 605"/>
                  <a:gd name="T5" fmla="*/ 48 h 291"/>
                  <a:gd name="T6" fmla="*/ 359 w 605"/>
                  <a:gd name="T7" fmla="*/ 81 h 291"/>
                  <a:gd name="T8" fmla="*/ 306 w 605"/>
                  <a:gd name="T9" fmla="*/ 111 h 291"/>
                  <a:gd name="T10" fmla="*/ 271 w 605"/>
                  <a:gd name="T11" fmla="*/ 166 h 291"/>
                  <a:gd name="T12" fmla="*/ 232 w 605"/>
                  <a:gd name="T13" fmla="*/ 207 h 291"/>
                  <a:gd name="T14" fmla="*/ 175 w 605"/>
                  <a:gd name="T15" fmla="*/ 218 h 291"/>
                  <a:gd name="T16" fmla="*/ 134 w 605"/>
                  <a:gd name="T17" fmla="*/ 202 h 291"/>
                  <a:gd name="T18" fmla="*/ 74 w 605"/>
                  <a:gd name="T19" fmla="*/ 242 h 291"/>
                  <a:gd name="T20" fmla="*/ 37 w 605"/>
                  <a:gd name="T21" fmla="*/ 271 h 291"/>
                  <a:gd name="T22" fmla="*/ 137 w 605"/>
                  <a:gd name="T23" fmla="*/ 285 h 291"/>
                  <a:gd name="T24" fmla="*/ 367 w 605"/>
                  <a:gd name="T25" fmla="*/ 291 h 291"/>
                  <a:gd name="T26" fmla="*/ 596 w 605"/>
                  <a:gd name="T27" fmla="*/ 285 h 291"/>
                  <a:gd name="T28" fmla="*/ 602 w 605"/>
                  <a:gd name="T29" fmla="*/ 279 h 291"/>
                  <a:gd name="T30" fmla="*/ 605 w 605"/>
                  <a:gd name="T31" fmla="*/ 271 h 291"/>
                  <a:gd name="T32" fmla="*/ 597 w 605"/>
                  <a:gd name="T33" fmla="*/ 253 h 291"/>
                  <a:gd name="T34" fmla="*/ 588 w 605"/>
                  <a:gd name="T35" fmla="*/ 254 h 291"/>
                  <a:gd name="T36" fmla="*/ 578 w 605"/>
                  <a:gd name="T37" fmla="*/ 252 h 291"/>
                  <a:gd name="T38" fmla="*/ 576 w 605"/>
                  <a:gd name="T39" fmla="*/ 259 h 291"/>
                  <a:gd name="T40" fmla="*/ 572 w 605"/>
                  <a:gd name="T41" fmla="*/ 254 h 291"/>
                  <a:gd name="T42" fmla="*/ 562 w 605"/>
                  <a:gd name="T43" fmla="*/ 257 h 291"/>
                  <a:gd name="T44" fmla="*/ 556 w 605"/>
                  <a:gd name="T45" fmla="*/ 245 h 291"/>
                  <a:gd name="T46" fmla="*/ 549 w 605"/>
                  <a:gd name="T47" fmla="*/ 233 h 291"/>
                  <a:gd name="T48" fmla="*/ 538 w 605"/>
                  <a:gd name="T49" fmla="*/ 228 h 291"/>
                  <a:gd name="T50" fmla="*/ 523 w 605"/>
                  <a:gd name="T51" fmla="*/ 219 h 291"/>
                  <a:gd name="T52" fmla="*/ 543 w 605"/>
                  <a:gd name="T53" fmla="*/ 227 h 291"/>
                  <a:gd name="T54" fmla="*/ 556 w 605"/>
                  <a:gd name="T55" fmla="*/ 236 h 291"/>
                  <a:gd name="T56" fmla="*/ 573 w 605"/>
                  <a:gd name="T57" fmla="*/ 245 h 291"/>
                  <a:gd name="T58" fmla="*/ 578 w 605"/>
                  <a:gd name="T59" fmla="*/ 236 h 291"/>
                  <a:gd name="T60" fmla="*/ 572 w 605"/>
                  <a:gd name="T61" fmla="*/ 230 h 291"/>
                  <a:gd name="T62" fmla="*/ 567 w 605"/>
                  <a:gd name="T63" fmla="*/ 225 h 291"/>
                  <a:gd name="T64" fmla="*/ 553 w 605"/>
                  <a:gd name="T65" fmla="*/ 217 h 291"/>
                  <a:gd name="T66" fmla="*/ 544 w 605"/>
                  <a:gd name="T67" fmla="*/ 204 h 291"/>
                  <a:gd name="T68" fmla="*/ 539 w 605"/>
                  <a:gd name="T69" fmla="*/ 195 h 291"/>
                  <a:gd name="T70" fmla="*/ 549 w 605"/>
                  <a:gd name="T71" fmla="*/ 207 h 291"/>
                  <a:gd name="T72" fmla="*/ 561 w 605"/>
                  <a:gd name="T73" fmla="*/ 218 h 291"/>
                  <a:gd name="T74" fmla="*/ 569 w 605"/>
                  <a:gd name="T75" fmla="*/ 216 h 291"/>
                  <a:gd name="T76" fmla="*/ 565 w 605"/>
                  <a:gd name="T77" fmla="*/ 211 h 291"/>
                  <a:gd name="T78" fmla="*/ 569 w 605"/>
                  <a:gd name="T79" fmla="*/ 204 h 291"/>
                  <a:gd name="T80" fmla="*/ 579 w 605"/>
                  <a:gd name="T81" fmla="*/ 215 h 291"/>
                  <a:gd name="T82" fmla="*/ 577 w 605"/>
                  <a:gd name="T83" fmla="*/ 198 h 291"/>
                  <a:gd name="T84" fmla="*/ 574 w 605"/>
                  <a:gd name="T85" fmla="*/ 192 h 291"/>
                  <a:gd name="T86" fmla="*/ 566 w 605"/>
                  <a:gd name="T87" fmla="*/ 186 h 291"/>
                  <a:gd name="T88" fmla="*/ 554 w 605"/>
                  <a:gd name="T89" fmla="*/ 176 h 291"/>
                  <a:gd name="T90" fmla="*/ 541 w 605"/>
                  <a:gd name="T91" fmla="*/ 164 h 291"/>
                  <a:gd name="T92" fmla="*/ 531 w 605"/>
                  <a:gd name="T93" fmla="*/ 151 h 291"/>
                  <a:gd name="T94" fmla="*/ 547 w 605"/>
                  <a:gd name="T95" fmla="*/ 164 h 291"/>
                  <a:gd name="T96" fmla="*/ 566 w 605"/>
                  <a:gd name="T97" fmla="*/ 182 h 291"/>
                  <a:gd name="T98" fmla="*/ 575 w 605"/>
                  <a:gd name="T99" fmla="*/ 179 h 291"/>
                  <a:gd name="T100" fmla="*/ 576 w 605"/>
                  <a:gd name="T101" fmla="*/ 167 h 291"/>
                  <a:gd name="T102" fmla="*/ 581 w 605"/>
                  <a:gd name="T103" fmla="*/ 157 h 291"/>
                  <a:gd name="T104" fmla="*/ 565 w 605"/>
                  <a:gd name="T105" fmla="*/ 151 h 291"/>
                  <a:gd name="T106" fmla="*/ 559 w 605"/>
                  <a:gd name="T107" fmla="*/ 143 h 291"/>
                  <a:gd name="T108" fmla="*/ 549 w 605"/>
                  <a:gd name="T109" fmla="*/ 134 h 291"/>
                  <a:gd name="T110" fmla="*/ 532 w 605"/>
                  <a:gd name="T111" fmla="*/ 130 h 291"/>
                  <a:gd name="T112" fmla="*/ 523 w 605"/>
                  <a:gd name="T113" fmla="*/ 120 h 291"/>
                  <a:gd name="T114" fmla="*/ 520 w 605"/>
                  <a:gd name="T115" fmla="*/ 116 h 291"/>
                  <a:gd name="T116" fmla="*/ 506 w 605"/>
                  <a:gd name="T117" fmla="*/ 113 h 291"/>
                  <a:gd name="T118" fmla="*/ 498 w 605"/>
                  <a:gd name="T119" fmla="*/ 110 h 291"/>
                  <a:gd name="T120" fmla="*/ 497 w 605"/>
                  <a:gd name="T121" fmla="*/ 100 h 291"/>
                  <a:gd name="T122" fmla="*/ 503 w 605"/>
                  <a:gd name="T123" fmla="*/ 85 h 291"/>
                  <a:gd name="T124" fmla="*/ 512 w 605"/>
                  <a:gd name="T125" fmla="*/ 8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5" h="291">
                    <a:moveTo>
                      <a:pt x="512" y="80"/>
                    </a:moveTo>
                    <a:lnTo>
                      <a:pt x="514" y="78"/>
                    </a:lnTo>
                    <a:lnTo>
                      <a:pt x="516" y="77"/>
                    </a:lnTo>
                    <a:lnTo>
                      <a:pt x="519" y="77"/>
                    </a:lnTo>
                    <a:lnTo>
                      <a:pt x="520" y="75"/>
                    </a:lnTo>
                    <a:lnTo>
                      <a:pt x="520" y="69"/>
                    </a:lnTo>
                    <a:lnTo>
                      <a:pt x="520" y="64"/>
                    </a:lnTo>
                    <a:lnTo>
                      <a:pt x="521" y="62"/>
                    </a:lnTo>
                    <a:lnTo>
                      <a:pt x="517" y="57"/>
                    </a:lnTo>
                    <a:lnTo>
                      <a:pt x="515" y="57"/>
                    </a:lnTo>
                    <a:lnTo>
                      <a:pt x="513" y="54"/>
                    </a:lnTo>
                    <a:lnTo>
                      <a:pt x="510" y="51"/>
                    </a:lnTo>
                    <a:lnTo>
                      <a:pt x="507" y="51"/>
                    </a:lnTo>
                    <a:lnTo>
                      <a:pt x="505" y="50"/>
                    </a:lnTo>
                    <a:lnTo>
                      <a:pt x="503" y="49"/>
                    </a:lnTo>
                    <a:lnTo>
                      <a:pt x="502" y="47"/>
                    </a:lnTo>
                    <a:lnTo>
                      <a:pt x="503" y="45"/>
                    </a:lnTo>
                    <a:lnTo>
                      <a:pt x="499" y="43"/>
                    </a:lnTo>
                    <a:lnTo>
                      <a:pt x="496" y="41"/>
                    </a:lnTo>
                    <a:lnTo>
                      <a:pt x="493" y="41"/>
                    </a:lnTo>
                    <a:lnTo>
                      <a:pt x="489" y="41"/>
                    </a:lnTo>
                    <a:lnTo>
                      <a:pt x="486" y="39"/>
                    </a:lnTo>
                    <a:lnTo>
                      <a:pt x="484" y="36"/>
                    </a:lnTo>
                    <a:lnTo>
                      <a:pt x="482" y="35"/>
                    </a:lnTo>
                    <a:lnTo>
                      <a:pt x="481" y="32"/>
                    </a:lnTo>
                    <a:lnTo>
                      <a:pt x="483" y="30"/>
                    </a:lnTo>
                    <a:lnTo>
                      <a:pt x="484" y="29"/>
                    </a:lnTo>
                    <a:lnTo>
                      <a:pt x="486" y="25"/>
                    </a:lnTo>
                    <a:lnTo>
                      <a:pt x="484" y="22"/>
                    </a:lnTo>
                    <a:lnTo>
                      <a:pt x="480" y="20"/>
                    </a:lnTo>
                    <a:lnTo>
                      <a:pt x="478" y="19"/>
                    </a:lnTo>
                    <a:lnTo>
                      <a:pt x="478" y="16"/>
                    </a:lnTo>
                    <a:lnTo>
                      <a:pt x="474" y="17"/>
                    </a:lnTo>
                    <a:lnTo>
                      <a:pt x="471" y="16"/>
                    </a:lnTo>
                    <a:lnTo>
                      <a:pt x="470" y="14"/>
                    </a:lnTo>
                    <a:lnTo>
                      <a:pt x="468" y="15"/>
                    </a:lnTo>
                    <a:lnTo>
                      <a:pt x="466" y="15"/>
                    </a:lnTo>
                    <a:lnTo>
                      <a:pt x="464" y="18"/>
                    </a:lnTo>
                    <a:lnTo>
                      <a:pt x="462" y="23"/>
                    </a:lnTo>
                    <a:lnTo>
                      <a:pt x="460" y="26"/>
                    </a:lnTo>
                    <a:lnTo>
                      <a:pt x="459" y="30"/>
                    </a:lnTo>
                    <a:lnTo>
                      <a:pt x="457" y="33"/>
                    </a:lnTo>
                    <a:lnTo>
                      <a:pt x="442" y="20"/>
                    </a:lnTo>
                    <a:lnTo>
                      <a:pt x="432" y="12"/>
                    </a:lnTo>
                    <a:lnTo>
                      <a:pt x="424" y="6"/>
                    </a:lnTo>
                    <a:lnTo>
                      <a:pt x="417" y="0"/>
                    </a:lnTo>
                    <a:lnTo>
                      <a:pt x="417" y="5"/>
                    </a:lnTo>
                    <a:lnTo>
                      <a:pt x="416" y="6"/>
                    </a:lnTo>
                    <a:lnTo>
                      <a:pt x="417" y="8"/>
                    </a:lnTo>
                    <a:lnTo>
                      <a:pt x="416" y="10"/>
                    </a:lnTo>
                    <a:lnTo>
                      <a:pt x="417" y="11"/>
                    </a:lnTo>
                    <a:lnTo>
                      <a:pt x="416" y="15"/>
                    </a:lnTo>
                    <a:lnTo>
                      <a:pt x="414" y="18"/>
                    </a:lnTo>
                    <a:lnTo>
                      <a:pt x="411" y="21"/>
                    </a:lnTo>
                    <a:lnTo>
                      <a:pt x="413" y="22"/>
                    </a:lnTo>
                    <a:lnTo>
                      <a:pt x="412" y="24"/>
                    </a:lnTo>
                    <a:lnTo>
                      <a:pt x="410" y="28"/>
                    </a:lnTo>
                    <a:lnTo>
                      <a:pt x="412" y="31"/>
                    </a:lnTo>
                    <a:lnTo>
                      <a:pt x="410" y="32"/>
                    </a:lnTo>
                    <a:lnTo>
                      <a:pt x="410" y="33"/>
                    </a:lnTo>
                    <a:lnTo>
                      <a:pt x="408" y="35"/>
                    </a:lnTo>
                    <a:lnTo>
                      <a:pt x="407" y="36"/>
                    </a:lnTo>
                    <a:lnTo>
                      <a:pt x="404" y="39"/>
                    </a:lnTo>
                    <a:lnTo>
                      <a:pt x="400" y="44"/>
                    </a:lnTo>
                    <a:lnTo>
                      <a:pt x="401" y="45"/>
                    </a:lnTo>
                    <a:lnTo>
                      <a:pt x="399" y="48"/>
                    </a:lnTo>
                    <a:lnTo>
                      <a:pt x="397" y="51"/>
                    </a:lnTo>
                    <a:lnTo>
                      <a:pt x="395" y="49"/>
                    </a:lnTo>
                    <a:lnTo>
                      <a:pt x="393" y="51"/>
                    </a:lnTo>
                    <a:lnTo>
                      <a:pt x="392" y="53"/>
                    </a:lnTo>
                    <a:lnTo>
                      <a:pt x="391" y="55"/>
                    </a:lnTo>
                    <a:lnTo>
                      <a:pt x="388" y="57"/>
                    </a:lnTo>
                    <a:lnTo>
                      <a:pt x="388" y="55"/>
                    </a:lnTo>
                    <a:lnTo>
                      <a:pt x="387" y="55"/>
                    </a:lnTo>
                    <a:lnTo>
                      <a:pt x="385" y="57"/>
                    </a:lnTo>
                    <a:lnTo>
                      <a:pt x="383" y="59"/>
                    </a:lnTo>
                    <a:lnTo>
                      <a:pt x="380" y="64"/>
                    </a:lnTo>
                    <a:lnTo>
                      <a:pt x="376" y="72"/>
                    </a:lnTo>
                    <a:lnTo>
                      <a:pt x="366" y="62"/>
                    </a:lnTo>
                    <a:lnTo>
                      <a:pt x="365" y="65"/>
                    </a:lnTo>
                    <a:lnTo>
                      <a:pt x="364" y="66"/>
                    </a:lnTo>
                    <a:lnTo>
                      <a:pt x="364" y="68"/>
                    </a:lnTo>
                    <a:lnTo>
                      <a:pt x="363" y="68"/>
                    </a:lnTo>
                    <a:lnTo>
                      <a:pt x="363" y="71"/>
                    </a:lnTo>
                    <a:lnTo>
                      <a:pt x="361" y="72"/>
                    </a:lnTo>
                    <a:lnTo>
                      <a:pt x="359" y="78"/>
                    </a:lnTo>
                    <a:lnTo>
                      <a:pt x="360" y="78"/>
                    </a:lnTo>
                    <a:lnTo>
                      <a:pt x="359" y="81"/>
                    </a:lnTo>
                    <a:lnTo>
                      <a:pt x="356" y="81"/>
                    </a:lnTo>
                    <a:lnTo>
                      <a:pt x="356" y="82"/>
                    </a:lnTo>
                    <a:lnTo>
                      <a:pt x="353" y="86"/>
                    </a:lnTo>
                    <a:lnTo>
                      <a:pt x="353" y="89"/>
                    </a:lnTo>
                    <a:lnTo>
                      <a:pt x="350" y="96"/>
                    </a:lnTo>
                    <a:lnTo>
                      <a:pt x="350" y="98"/>
                    </a:lnTo>
                    <a:lnTo>
                      <a:pt x="347" y="100"/>
                    </a:lnTo>
                    <a:lnTo>
                      <a:pt x="344" y="105"/>
                    </a:lnTo>
                    <a:lnTo>
                      <a:pt x="342" y="106"/>
                    </a:lnTo>
                    <a:lnTo>
                      <a:pt x="328" y="101"/>
                    </a:lnTo>
                    <a:lnTo>
                      <a:pt x="325" y="94"/>
                    </a:lnTo>
                    <a:lnTo>
                      <a:pt x="324" y="93"/>
                    </a:lnTo>
                    <a:lnTo>
                      <a:pt x="315" y="88"/>
                    </a:lnTo>
                    <a:lnTo>
                      <a:pt x="314" y="90"/>
                    </a:lnTo>
                    <a:lnTo>
                      <a:pt x="312" y="97"/>
                    </a:lnTo>
                    <a:lnTo>
                      <a:pt x="312" y="98"/>
                    </a:lnTo>
                    <a:lnTo>
                      <a:pt x="312" y="100"/>
                    </a:lnTo>
                    <a:lnTo>
                      <a:pt x="312" y="102"/>
                    </a:lnTo>
                    <a:lnTo>
                      <a:pt x="312" y="104"/>
                    </a:lnTo>
                    <a:lnTo>
                      <a:pt x="311" y="106"/>
                    </a:lnTo>
                    <a:lnTo>
                      <a:pt x="308" y="112"/>
                    </a:lnTo>
                    <a:lnTo>
                      <a:pt x="306" y="111"/>
                    </a:lnTo>
                    <a:lnTo>
                      <a:pt x="305" y="114"/>
                    </a:lnTo>
                    <a:lnTo>
                      <a:pt x="303" y="115"/>
                    </a:lnTo>
                    <a:lnTo>
                      <a:pt x="302" y="117"/>
                    </a:lnTo>
                    <a:lnTo>
                      <a:pt x="304" y="121"/>
                    </a:lnTo>
                    <a:lnTo>
                      <a:pt x="301" y="123"/>
                    </a:lnTo>
                    <a:lnTo>
                      <a:pt x="299" y="123"/>
                    </a:lnTo>
                    <a:lnTo>
                      <a:pt x="296" y="128"/>
                    </a:lnTo>
                    <a:lnTo>
                      <a:pt x="294" y="129"/>
                    </a:lnTo>
                    <a:lnTo>
                      <a:pt x="295" y="131"/>
                    </a:lnTo>
                    <a:lnTo>
                      <a:pt x="294" y="134"/>
                    </a:lnTo>
                    <a:lnTo>
                      <a:pt x="292" y="134"/>
                    </a:lnTo>
                    <a:lnTo>
                      <a:pt x="293" y="137"/>
                    </a:lnTo>
                    <a:lnTo>
                      <a:pt x="294" y="137"/>
                    </a:lnTo>
                    <a:lnTo>
                      <a:pt x="291" y="139"/>
                    </a:lnTo>
                    <a:lnTo>
                      <a:pt x="291" y="141"/>
                    </a:lnTo>
                    <a:lnTo>
                      <a:pt x="287" y="148"/>
                    </a:lnTo>
                    <a:lnTo>
                      <a:pt x="284" y="151"/>
                    </a:lnTo>
                    <a:lnTo>
                      <a:pt x="282" y="153"/>
                    </a:lnTo>
                    <a:lnTo>
                      <a:pt x="276" y="159"/>
                    </a:lnTo>
                    <a:lnTo>
                      <a:pt x="275" y="160"/>
                    </a:lnTo>
                    <a:lnTo>
                      <a:pt x="273" y="164"/>
                    </a:lnTo>
                    <a:lnTo>
                      <a:pt x="271" y="166"/>
                    </a:lnTo>
                    <a:lnTo>
                      <a:pt x="270" y="169"/>
                    </a:lnTo>
                    <a:lnTo>
                      <a:pt x="267" y="173"/>
                    </a:lnTo>
                    <a:lnTo>
                      <a:pt x="268" y="174"/>
                    </a:lnTo>
                    <a:lnTo>
                      <a:pt x="264" y="178"/>
                    </a:lnTo>
                    <a:lnTo>
                      <a:pt x="266" y="181"/>
                    </a:lnTo>
                    <a:lnTo>
                      <a:pt x="267" y="182"/>
                    </a:lnTo>
                    <a:lnTo>
                      <a:pt x="271" y="184"/>
                    </a:lnTo>
                    <a:lnTo>
                      <a:pt x="269" y="187"/>
                    </a:lnTo>
                    <a:lnTo>
                      <a:pt x="268" y="188"/>
                    </a:lnTo>
                    <a:lnTo>
                      <a:pt x="262" y="190"/>
                    </a:lnTo>
                    <a:lnTo>
                      <a:pt x="263" y="191"/>
                    </a:lnTo>
                    <a:lnTo>
                      <a:pt x="263" y="193"/>
                    </a:lnTo>
                    <a:lnTo>
                      <a:pt x="266" y="193"/>
                    </a:lnTo>
                    <a:lnTo>
                      <a:pt x="264" y="196"/>
                    </a:lnTo>
                    <a:lnTo>
                      <a:pt x="254" y="202"/>
                    </a:lnTo>
                    <a:lnTo>
                      <a:pt x="251" y="204"/>
                    </a:lnTo>
                    <a:lnTo>
                      <a:pt x="249" y="204"/>
                    </a:lnTo>
                    <a:lnTo>
                      <a:pt x="249" y="201"/>
                    </a:lnTo>
                    <a:lnTo>
                      <a:pt x="248" y="199"/>
                    </a:lnTo>
                    <a:lnTo>
                      <a:pt x="245" y="199"/>
                    </a:lnTo>
                    <a:lnTo>
                      <a:pt x="241" y="202"/>
                    </a:lnTo>
                    <a:lnTo>
                      <a:pt x="232" y="207"/>
                    </a:lnTo>
                    <a:lnTo>
                      <a:pt x="228" y="210"/>
                    </a:lnTo>
                    <a:lnTo>
                      <a:pt x="227" y="207"/>
                    </a:lnTo>
                    <a:lnTo>
                      <a:pt x="225" y="206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9" y="208"/>
                    </a:lnTo>
                    <a:lnTo>
                      <a:pt x="221" y="212"/>
                    </a:lnTo>
                    <a:lnTo>
                      <a:pt x="219" y="212"/>
                    </a:lnTo>
                    <a:lnTo>
                      <a:pt x="217" y="215"/>
                    </a:lnTo>
                    <a:lnTo>
                      <a:pt x="213" y="217"/>
                    </a:lnTo>
                    <a:lnTo>
                      <a:pt x="210" y="217"/>
                    </a:lnTo>
                    <a:lnTo>
                      <a:pt x="211" y="216"/>
                    </a:lnTo>
                    <a:lnTo>
                      <a:pt x="206" y="217"/>
                    </a:lnTo>
                    <a:lnTo>
                      <a:pt x="201" y="218"/>
                    </a:lnTo>
                    <a:lnTo>
                      <a:pt x="196" y="220"/>
                    </a:lnTo>
                    <a:lnTo>
                      <a:pt x="192" y="223"/>
                    </a:lnTo>
                    <a:lnTo>
                      <a:pt x="185" y="217"/>
                    </a:lnTo>
                    <a:lnTo>
                      <a:pt x="181" y="212"/>
                    </a:lnTo>
                    <a:lnTo>
                      <a:pt x="180" y="215"/>
                    </a:lnTo>
                    <a:lnTo>
                      <a:pt x="179" y="215"/>
                    </a:lnTo>
                    <a:lnTo>
                      <a:pt x="177" y="219"/>
                    </a:lnTo>
                    <a:lnTo>
                      <a:pt x="175" y="218"/>
                    </a:lnTo>
                    <a:lnTo>
                      <a:pt x="173" y="219"/>
                    </a:lnTo>
                    <a:lnTo>
                      <a:pt x="172" y="221"/>
                    </a:lnTo>
                    <a:lnTo>
                      <a:pt x="170" y="221"/>
                    </a:lnTo>
                    <a:lnTo>
                      <a:pt x="169" y="223"/>
                    </a:lnTo>
                    <a:lnTo>
                      <a:pt x="166" y="224"/>
                    </a:lnTo>
                    <a:lnTo>
                      <a:pt x="166" y="226"/>
                    </a:lnTo>
                    <a:lnTo>
                      <a:pt x="156" y="226"/>
                    </a:lnTo>
                    <a:lnTo>
                      <a:pt x="156" y="225"/>
                    </a:lnTo>
                    <a:lnTo>
                      <a:pt x="152" y="222"/>
                    </a:lnTo>
                    <a:lnTo>
                      <a:pt x="152" y="221"/>
                    </a:lnTo>
                    <a:lnTo>
                      <a:pt x="150" y="218"/>
                    </a:lnTo>
                    <a:lnTo>
                      <a:pt x="146" y="217"/>
                    </a:lnTo>
                    <a:lnTo>
                      <a:pt x="145" y="218"/>
                    </a:lnTo>
                    <a:lnTo>
                      <a:pt x="142" y="217"/>
                    </a:lnTo>
                    <a:lnTo>
                      <a:pt x="142" y="216"/>
                    </a:lnTo>
                    <a:lnTo>
                      <a:pt x="141" y="213"/>
                    </a:lnTo>
                    <a:lnTo>
                      <a:pt x="138" y="212"/>
                    </a:lnTo>
                    <a:lnTo>
                      <a:pt x="137" y="209"/>
                    </a:lnTo>
                    <a:lnTo>
                      <a:pt x="137" y="207"/>
                    </a:lnTo>
                    <a:lnTo>
                      <a:pt x="137" y="205"/>
                    </a:lnTo>
                    <a:lnTo>
                      <a:pt x="136" y="203"/>
                    </a:lnTo>
                    <a:lnTo>
                      <a:pt x="134" y="202"/>
                    </a:lnTo>
                    <a:lnTo>
                      <a:pt x="132" y="201"/>
                    </a:lnTo>
                    <a:lnTo>
                      <a:pt x="131" y="199"/>
                    </a:lnTo>
                    <a:lnTo>
                      <a:pt x="133" y="198"/>
                    </a:lnTo>
                    <a:lnTo>
                      <a:pt x="136" y="196"/>
                    </a:lnTo>
                    <a:lnTo>
                      <a:pt x="136" y="194"/>
                    </a:lnTo>
                    <a:lnTo>
                      <a:pt x="134" y="192"/>
                    </a:lnTo>
                    <a:lnTo>
                      <a:pt x="121" y="204"/>
                    </a:lnTo>
                    <a:lnTo>
                      <a:pt x="115" y="209"/>
                    </a:lnTo>
                    <a:lnTo>
                      <a:pt x="106" y="217"/>
                    </a:lnTo>
                    <a:lnTo>
                      <a:pt x="106" y="217"/>
                    </a:lnTo>
                    <a:lnTo>
                      <a:pt x="103" y="219"/>
                    </a:lnTo>
                    <a:lnTo>
                      <a:pt x="97" y="222"/>
                    </a:lnTo>
                    <a:lnTo>
                      <a:pt x="92" y="224"/>
                    </a:lnTo>
                    <a:lnTo>
                      <a:pt x="90" y="225"/>
                    </a:lnTo>
                    <a:lnTo>
                      <a:pt x="88" y="226"/>
                    </a:lnTo>
                    <a:lnTo>
                      <a:pt x="85" y="228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5" y="234"/>
                    </a:lnTo>
                    <a:lnTo>
                      <a:pt x="75" y="240"/>
                    </a:lnTo>
                    <a:lnTo>
                      <a:pt x="74" y="242"/>
                    </a:lnTo>
                    <a:lnTo>
                      <a:pt x="74" y="242"/>
                    </a:lnTo>
                    <a:lnTo>
                      <a:pt x="71" y="245"/>
                    </a:lnTo>
                    <a:lnTo>
                      <a:pt x="67" y="245"/>
                    </a:lnTo>
                    <a:lnTo>
                      <a:pt x="65" y="247"/>
                    </a:lnTo>
                    <a:lnTo>
                      <a:pt x="63" y="248"/>
                    </a:lnTo>
                    <a:lnTo>
                      <a:pt x="64" y="251"/>
                    </a:lnTo>
                    <a:lnTo>
                      <a:pt x="64" y="254"/>
                    </a:lnTo>
                    <a:lnTo>
                      <a:pt x="62" y="256"/>
                    </a:lnTo>
                    <a:lnTo>
                      <a:pt x="62" y="257"/>
                    </a:lnTo>
                    <a:lnTo>
                      <a:pt x="58" y="258"/>
                    </a:lnTo>
                    <a:lnTo>
                      <a:pt x="55" y="259"/>
                    </a:lnTo>
                    <a:lnTo>
                      <a:pt x="53" y="259"/>
                    </a:lnTo>
                    <a:lnTo>
                      <a:pt x="53" y="260"/>
                    </a:lnTo>
                    <a:lnTo>
                      <a:pt x="51" y="259"/>
                    </a:lnTo>
                    <a:lnTo>
                      <a:pt x="47" y="260"/>
                    </a:lnTo>
                    <a:lnTo>
                      <a:pt x="47" y="261"/>
                    </a:lnTo>
                    <a:lnTo>
                      <a:pt x="45" y="262"/>
                    </a:lnTo>
                    <a:lnTo>
                      <a:pt x="46" y="264"/>
                    </a:lnTo>
                    <a:lnTo>
                      <a:pt x="44" y="267"/>
                    </a:lnTo>
                    <a:lnTo>
                      <a:pt x="43" y="267"/>
                    </a:lnTo>
                    <a:lnTo>
                      <a:pt x="43" y="270"/>
                    </a:lnTo>
                    <a:lnTo>
                      <a:pt x="42" y="271"/>
                    </a:lnTo>
                    <a:lnTo>
                      <a:pt x="37" y="271"/>
                    </a:lnTo>
                    <a:lnTo>
                      <a:pt x="31" y="274"/>
                    </a:lnTo>
                    <a:lnTo>
                      <a:pt x="29" y="274"/>
                    </a:lnTo>
                    <a:lnTo>
                      <a:pt x="23" y="277"/>
                    </a:lnTo>
                    <a:lnTo>
                      <a:pt x="22" y="278"/>
                    </a:lnTo>
                    <a:lnTo>
                      <a:pt x="20" y="279"/>
                    </a:lnTo>
                    <a:lnTo>
                      <a:pt x="18" y="279"/>
                    </a:lnTo>
                    <a:lnTo>
                      <a:pt x="14" y="279"/>
                    </a:lnTo>
                    <a:lnTo>
                      <a:pt x="11" y="279"/>
                    </a:lnTo>
                    <a:lnTo>
                      <a:pt x="8" y="281"/>
                    </a:lnTo>
                    <a:lnTo>
                      <a:pt x="6" y="282"/>
                    </a:lnTo>
                    <a:lnTo>
                      <a:pt x="0" y="284"/>
                    </a:lnTo>
                    <a:lnTo>
                      <a:pt x="5" y="285"/>
                    </a:lnTo>
                    <a:lnTo>
                      <a:pt x="24" y="285"/>
                    </a:lnTo>
                    <a:lnTo>
                      <a:pt x="31" y="285"/>
                    </a:lnTo>
                    <a:lnTo>
                      <a:pt x="33" y="285"/>
                    </a:lnTo>
                    <a:lnTo>
                      <a:pt x="61" y="285"/>
                    </a:lnTo>
                    <a:lnTo>
                      <a:pt x="77" y="285"/>
                    </a:lnTo>
                    <a:lnTo>
                      <a:pt x="93" y="285"/>
                    </a:lnTo>
                    <a:lnTo>
                      <a:pt x="95" y="285"/>
                    </a:lnTo>
                    <a:lnTo>
                      <a:pt x="115" y="285"/>
                    </a:lnTo>
                    <a:lnTo>
                      <a:pt x="118" y="285"/>
                    </a:lnTo>
                    <a:lnTo>
                      <a:pt x="137" y="285"/>
                    </a:lnTo>
                    <a:lnTo>
                      <a:pt x="138" y="283"/>
                    </a:lnTo>
                    <a:lnTo>
                      <a:pt x="152" y="283"/>
                    </a:lnTo>
                    <a:lnTo>
                      <a:pt x="159" y="283"/>
                    </a:lnTo>
                    <a:lnTo>
                      <a:pt x="156" y="286"/>
                    </a:lnTo>
                    <a:lnTo>
                      <a:pt x="163" y="286"/>
                    </a:lnTo>
                    <a:lnTo>
                      <a:pt x="168" y="286"/>
                    </a:lnTo>
                    <a:lnTo>
                      <a:pt x="172" y="286"/>
                    </a:lnTo>
                    <a:lnTo>
                      <a:pt x="175" y="287"/>
                    </a:lnTo>
                    <a:lnTo>
                      <a:pt x="180" y="287"/>
                    </a:lnTo>
                    <a:lnTo>
                      <a:pt x="186" y="287"/>
                    </a:lnTo>
                    <a:lnTo>
                      <a:pt x="206" y="288"/>
                    </a:lnTo>
                    <a:lnTo>
                      <a:pt x="209" y="288"/>
                    </a:lnTo>
                    <a:lnTo>
                      <a:pt x="213" y="288"/>
                    </a:lnTo>
                    <a:lnTo>
                      <a:pt x="222" y="289"/>
                    </a:lnTo>
                    <a:lnTo>
                      <a:pt x="232" y="288"/>
                    </a:lnTo>
                    <a:lnTo>
                      <a:pt x="239" y="289"/>
                    </a:lnTo>
                    <a:lnTo>
                      <a:pt x="264" y="290"/>
                    </a:lnTo>
                    <a:lnTo>
                      <a:pt x="278" y="291"/>
                    </a:lnTo>
                    <a:lnTo>
                      <a:pt x="297" y="291"/>
                    </a:lnTo>
                    <a:lnTo>
                      <a:pt x="325" y="291"/>
                    </a:lnTo>
                    <a:lnTo>
                      <a:pt x="346" y="291"/>
                    </a:lnTo>
                    <a:lnTo>
                      <a:pt x="367" y="291"/>
                    </a:lnTo>
                    <a:lnTo>
                      <a:pt x="392" y="291"/>
                    </a:lnTo>
                    <a:lnTo>
                      <a:pt x="404" y="291"/>
                    </a:lnTo>
                    <a:lnTo>
                      <a:pt x="407" y="291"/>
                    </a:lnTo>
                    <a:lnTo>
                      <a:pt x="425" y="290"/>
                    </a:lnTo>
                    <a:lnTo>
                      <a:pt x="433" y="290"/>
                    </a:lnTo>
                    <a:lnTo>
                      <a:pt x="464" y="290"/>
                    </a:lnTo>
                    <a:lnTo>
                      <a:pt x="485" y="290"/>
                    </a:lnTo>
                    <a:lnTo>
                      <a:pt x="506" y="290"/>
                    </a:lnTo>
                    <a:lnTo>
                      <a:pt x="509" y="290"/>
                    </a:lnTo>
                    <a:lnTo>
                      <a:pt x="510" y="290"/>
                    </a:lnTo>
                    <a:lnTo>
                      <a:pt x="529" y="290"/>
                    </a:lnTo>
                    <a:lnTo>
                      <a:pt x="537" y="290"/>
                    </a:lnTo>
                    <a:lnTo>
                      <a:pt x="556" y="290"/>
                    </a:lnTo>
                    <a:lnTo>
                      <a:pt x="576" y="290"/>
                    </a:lnTo>
                    <a:lnTo>
                      <a:pt x="590" y="290"/>
                    </a:lnTo>
                    <a:lnTo>
                      <a:pt x="598" y="290"/>
                    </a:lnTo>
                    <a:lnTo>
                      <a:pt x="598" y="289"/>
                    </a:lnTo>
                    <a:lnTo>
                      <a:pt x="597" y="289"/>
                    </a:lnTo>
                    <a:lnTo>
                      <a:pt x="597" y="288"/>
                    </a:lnTo>
                    <a:lnTo>
                      <a:pt x="597" y="287"/>
                    </a:lnTo>
                    <a:lnTo>
                      <a:pt x="596" y="286"/>
                    </a:lnTo>
                    <a:lnTo>
                      <a:pt x="596" y="285"/>
                    </a:lnTo>
                    <a:lnTo>
                      <a:pt x="597" y="285"/>
                    </a:lnTo>
                    <a:lnTo>
                      <a:pt x="597" y="286"/>
                    </a:lnTo>
                    <a:lnTo>
                      <a:pt x="597" y="287"/>
                    </a:lnTo>
                    <a:lnTo>
                      <a:pt x="598" y="287"/>
                    </a:lnTo>
                    <a:lnTo>
                      <a:pt x="599" y="288"/>
                    </a:lnTo>
                    <a:lnTo>
                      <a:pt x="600" y="289"/>
                    </a:lnTo>
                    <a:lnTo>
                      <a:pt x="599" y="289"/>
                    </a:lnTo>
                    <a:lnTo>
                      <a:pt x="599" y="290"/>
                    </a:lnTo>
                    <a:lnTo>
                      <a:pt x="600" y="290"/>
                    </a:lnTo>
                    <a:lnTo>
                      <a:pt x="602" y="290"/>
                    </a:lnTo>
                    <a:lnTo>
                      <a:pt x="602" y="289"/>
                    </a:lnTo>
                    <a:lnTo>
                      <a:pt x="601" y="288"/>
                    </a:lnTo>
                    <a:lnTo>
                      <a:pt x="602" y="287"/>
                    </a:lnTo>
                    <a:lnTo>
                      <a:pt x="602" y="286"/>
                    </a:lnTo>
                    <a:lnTo>
                      <a:pt x="602" y="285"/>
                    </a:lnTo>
                    <a:lnTo>
                      <a:pt x="602" y="284"/>
                    </a:lnTo>
                    <a:lnTo>
                      <a:pt x="602" y="283"/>
                    </a:lnTo>
                    <a:lnTo>
                      <a:pt x="602" y="283"/>
                    </a:lnTo>
                    <a:lnTo>
                      <a:pt x="602" y="282"/>
                    </a:lnTo>
                    <a:lnTo>
                      <a:pt x="602" y="281"/>
                    </a:lnTo>
                    <a:lnTo>
                      <a:pt x="602" y="280"/>
                    </a:lnTo>
                    <a:lnTo>
                      <a:pt x="602" y="279"/>
                    </a:lnTo>
                    <a:lnTo>
                      <a:pt x="603" y="279"/>
                    </a:lnTo>
                    <a:lnTo>
                      <a:pt x="603" y="280"/>
                    </a:lnTo>
                    <a:lnTo>
                      <a:pt x="604" y="280"/>
                    </a:lnTo>
                    <a:lnTo>
                      <a:pt x="604" y="279"/>
                    </a:lnTo>
                    <a:lnTo>
                      <a:pt x="604" y="279"/>
                    </a:lnTo>
                    <a:lnTo>
                      <a:pt x="604" y="278"/>
                    </a:lnTo>
                    <a:lnTo>
                      <a:pt x="603" y="278"/>
                    </a:lnTo>
                    <a:lnTo>
                      <a:pt x="603" y="279"/>
                    </a:lnTo>
                    <a:lnTo>
                      <a:pt x="602" y="279"/>
                    </a:lnTo>
                    <a:lnTo>
                      <a:pt x="602" y="278"/>
                    </a:lnTo>
                    <a:lnTo>
                      <a:pt x="603" y="278"/>
                    </a:lnTo>
                    <a:lnTo>
                      <a:pt x="603" y="277"/>
                    </a:lnTo>
                    <a:lnTo>
                      <a:pt x="604" y="277"/>
                    </a:lnTo>
                    <a:lnTo>
                      <a:pt x="604" y="276"/>
                    </a:lnTo>
                    <a:lnTo>
                      <a:pt x="604" y="275"/>
                    </a:lnTo>
                    <a:lnTo>
                      <a:pt x="603" y="275"/>
                    </a:lnTo>
                    <a:lnTo>
                      <a:pt x="602" y="274"/>
                    </a:lnTo>
                    <a:lnTo>
                      <a:pt x="603" y="274"/>
                    </a:lnTo>
                    <a:lnTo>
                      <a:pt x="604" y="274"/>
                    </a:lnTo>
                    <a:lnTo>
                      <a:pt x="605" y="273"/>
                    </a:lnTo>
                    <a:lnTo>
                      <a:pt x="605" y="272"/>
                    </a:lnTo>
                    <a:lnTo>
                      <a:pt x="605" y="271"/>
                    </a:lnTo>
                    <a:lnTo>
                      <a:pt x="605" y="270"/>
                    </a:lnTo>
                    <a:lnTo>
                      <a:pt x="604" y="269"/>
                    </a:lnTo>
                    <a:lnTo>
                      <a:pt x="604" y="268"/>
                    </a:lnTo>
                    <a:lnTo>
                      <a:pt x="604" y="267"/>
                    </a:lnTo>
                    <a:lnTo>
                      <a:pt x="603" y="267"/>
                    </a:lnTo>
                    <a:lnTo>
                      <a:pt x="603" y="265"/>
                    </a:lnTo>
                    <a:lnTo>
                      <a:pt x="603" y="264"/>
                    </a:lnTo>
                    <a:lnTo>
                      <a:pt x="603" y="263"/>
                    </a:lnTo>
                    <a:lnTo>
                      <a:pt x="602" y="262"/>
                    </a:lnTo>
                    <a:lnTo>
                      <a:pt x="602" y="261"/>
                    </a:lnTo>
                    <a:lnTo>
                      <a:pt x="602" y="260"/>
                    </a:lnTo>
                    <a:lnTo>
                      <a:pt x="602" y="259"/>
                    </a:lnTo>
                    <a:lnTo>
                      <a:pt x="602" y="258"/>
                    </a:lnTo>
                    <a:lnTo>
                      <a:pt x="602" y="257"/>
                    </a:lnTo>
                    <a:lnTo>
                      <a:pt x="602" y="257"/>
                    </a:lnTo>
                    <a:lnTo>
                      <a:pt x="602" y="256"/>
                    </a:lnTo>
                    <a:lnTo>
                      <a:pt x="601" y="255"/>
                    </a:lnTo>
                    <a:lnTo>
                      <a:pt x="601" y="254"/>
                    </a:lnTo>
                    <a:lnTo>
                      <a:pt x="600" y="254"/>
                    </a:lnTo>
                    <a:lnTo>
                      <a:pt x="600" y="253"/>
                    </a:lnTo>
                    <a:lnTo>
                      <a:pt x="598" y="253"/>
                    </a:lnTo>
                    <a:lnTo>
                      <a:pt x="597" y="253"/>
                    </a:lnTo>
                    <a:lnTo>
                      <a:pt x="597" y="254"/>
                    </a:lnTo>
                    <a:lnTo>
                      <a:pt x="596" y="254"/>
                    </a:lnTo>
                    <a:lnTo>
                      <a:pt x="596" y="255"/>
                    </a:lnTo>
                    <a:lnTo>
                      <a:pt x="595" y="255"/>
                    </a:lnTo>
                    <a:lnTo>
                      <a:pt x="593" y="256"/>
                    </a:lnTo>
                    <a:lnTo>
                      <a:pt x="593" y="257"/>
                    </a:lnTo>
                    <a:lnTo>
                      <a:pt x="594" y="257"/>
                    </a:lnTo>
                    <a:lnTo>
                      <a:pt x="595" y="257"/>
                    </a:lnTo>
                    <a:lnTo>
                      <a:pt x="595" y="257"/>
                    </a:lnTo>
                    <a:lnTo>
                      <a:pt x="594" y="257"/>
                    </a:lnTo>
                    <a:lnTo>
                      <a:pt x="594" y="257"/>
                    </a:lnTo>
                    <a:lnTo>
                      <a:pt x="593" y="257"/>
                    </a:lnTo>
                    <a:lnTo>
                      <a:pt x="593" y="257"/>
                    </a:lnTo>
                    <a:lnTo>
                      <a:pt x="592" y="257"/>
                    </a:lnTo>
                    <a:lnTo>
                      <a:pt x="592" y="256"/>
                    </a:lnTo>
                    <a:lnTo>
                      <a:pt x="592" y="255"/>
                    </a:lnTo>
                    <a:lnTo>
                      <a:pt x="591" y="255"/>
                    </a:lnTo>
                    <a:lnTo>
                      <a:pt x="590" y="255"/>
                    </a:lnTo>
                    <a:lnTo>
                      <a:pt x="589" y="254"/>
                    </a:lnTo>
                    <a:lnTo>
                      <a:pt x="589" y="254"/>
                    </a:lnTo>
                    <a:lnTo>
                      <a:pt x="589" y="254"/>
                    </a:lnTo>
                    <a:lnTo>
                      <a:pt x="588" y="254"/>
                    </a:lnTo>
                    <a:lnTo>
                      <a:pt x="588" y="255"/>
                    </a:lnTo>
                    <a:lnTo>
                      <a:pt x="587" y="255"/>
                    </a:lnTo>
                    <a:lnTo>
                      <a:pt x="587" y="254"/>
                    </a:lnTo>
                    <a:lnTo>
                      <a:pt x="588" y="254"/>
                    </a:lnTo>
                    <a:lnTo>
                      <a:pt x="588" y="253"/>
                    </a:lnTo>
                    <a:lnTo>
                      <a:pt x="587" y="253"/>
                    </a:lnTo>
                    <a:lnTo>
                      <a:pt x="586" y="253"/>
                    </a:lnTo>
                    <a:lnTo>
                      <a:pt x="585" y="253"/>
                    </a:lnTo>
                    <a:lnTo>
                      <a:pt x="584" y="253"/>
                    </a:lnTo>
                    <a:lnTo>
                      <a:pt x="584" y="252"/>
                    </a:lnTo>
                    <a:lnTo>
                      <a:pt x="583" y="252"/>
                    </a:lnTo>
                    <a:lnTo>
                      <a:pt x="582" y="252"/>
                    </a:lnTo>
                    <a:lnTo>
                      <a:pt x="582" y="251"/>
                    </a:lnTo>
                    <a:lnTo>
                      <a:pt x="581" y="250"/>
                    </a:lnTo>
                    <a:lnTo>
                      <a:pt x="580" y="250"/>
                    </a:lnTo>
                    <a:lnTo>
                      <a:pt x="580" y="249"/>
                    </a:lnTo>
                    <a:lnTo>
                      <a:pt x="577" y="249"/>
                    </a:lnTo>
                    <a:lnTo>
                      <a:pt x="578" y="250"/>
                    </a:lnTo>
                    <a:lnTo>
                      <a:pt x="579" y="250"/>
                    </a:lnTo>
                    <a:lnTo>
                      <a:pt x="579" y="251"/>
                    </a:lnTo>
                    <a:lnTo>
                      <a:pt x="578" y="251"/>
                    </a:lnTo>
                    <a:lnTo>
                      <a:pt x="578" y="252"/>
                    </a:lnTo>
                    <a:lnTo>
                      <a:pt x="577" y="252"/>
                    </a:lnTo>
                    <a:lnTo>
                      <a:pt x="577" y="251"/>
                    </a:lnTo>
                    <a:lnTo>
                      <a:pt x="577" y="250"/>
                    </a:lnTo>
                    <a:lnTo>
                      <a:pt x="576" y="250"/>
                    </a:lnTo>
                    <a:lnTo>
                      <a:pt x="576" y="251"/>
                    </a:lnTo>
                    <a:lnTo>
                      <a:pt x="576" y="250"/>
                    </a:lnTo>
                    <a:lnTo>
                      <a:pt x="575" y="252"/>
                    </a:lnTo>
                    <a:lnTo>
                      <a:pt x="576" y="256"/>
                    </a:lnTo>
                    <a:lnTo>
                      <a:pt x="576" y="255"/>
                    </a:lnTo>
                    <a:lnTo>
                      <a:pt x="576" y="256"/>
                    </a:lnTo>
                    <a:lnTo>
                      <a:pt x="577" y="256"/>
                    </a:lnTo>
                    <a:lnTo>
                      <a:pt x="578" y="256"/>
                    </a:lnTo>
                    <a:lnTo>
                      <a:pt x="578" y="257"/>
                    </a:lnTo>
                    <a:lnTo>
                      <a:pt x="577" y="257"/>
                    </a:lnTo>
                    <a:lnTo>
                      <a:pt x="576" y="256"/>
                    </a:lnTo>
                    <a:lnTo>
                      <a:pt x="576" y="256"/>
                    </a:lnTo>
                    <a:lnTo>
                      <a:pt x="576" y="257"/>
                    </a:lnTo>
                    <a:lnTo>
                      <a:pt x="576" y="257"/>
                    </a:lnTo>
                    <a:lnTo>
                      <a:pt x="575" y="257"/>
                    </a:lnTo>
                    <a:lnTo>
                      <a:pt x="575" y="258"/>
                    </a:lnTo>
                    <a:lnTo>
                      <a:pt x="576" y="258"/>
                    </a:lnTo>
                    <a:lnTo>
                      <a:pt x="576" y="259"/>
                    </a:lnTo>
                    <a:lnTo>
                      <a:pt x="576" y="259"/>
                    </a:lnTo>
                    <a:lnTo>
                      <a:pt x="576" y="260"/>
                    </a:lnTo>
                    <a:lnTo>
                      <a:pt x="577" y="260"/>
                    </a:lnTo>
                    <a:lnTo>
                      <a:pt x="577" y="261"/>
                    </a:lnTo>
                    <a:lnTo>
                      <a:pt x="576" y="261"/>
                    </a:lnTo>
                    <a:lnTo>
                      <a:pt x="576" y="260"/>
                    </a:lnTo>
                    <a:lnTo>
                      <a:pt x="576" y="259"/>
                    </a:lnTo>
                    <a:lnTo>
                      <a:pt x="575" y="259"/>
                    </a:lnTo>
                    <a:lnTo>
                      <a:pt x="574" y="260"/>
                    </a:lnTo>
                    <a:lnTo>
                      <a:pt x="574" y="259"/>
                    </a:lnTo>
                    <a:lnTo>
                      <a:pt x="574" y="258"/>
                    </a:lnTo>
                    <a:lnTo>
                      <a:pt x="573" y="258"/>
                    </a:lnTo>
                    <a:lnTo>
                      <a:pt x="573" y="257"/>
                    </a:lnTo>
                    <a:lnTo>
                      <a:pt x="573" y="257"/>
                    </a:lnTo>
                    <a:lnTo>
                      <a:pt x="574" y="257"/>
                    </a:lnTo>
                    <a:lnTo>
                      <a:pt x="574" y="257"/>
                    </a:lnTo>
                    <a:lnTo>
                      <a:pt x="574" y="257"/>
                    </a:lnTo>
                    <a:lnTo>
                      <a:pt x="573" y="257"/>
                    </a:lnTo>
                    <a:lnTo>
                      <a:pt x="573" y="256"/>
                    </a:lnTo>
                    <a:lnTo>
                      <a:pt x="573" y="255"/>
                    </a:lnTo>
                    <a:lnTo>
                      <a:pt x="573" y="254"/>
                    </a:lnTo>
                    <a:lnTo>
                      <a:pt x="572" y="254"/>
                    </a:lnTo>
                    <a:lnTo>
                      <a:pt x="572" y="255"/>
                    </a:lnTo>
                    <a:lnTo>
                      <a:pt x="572" y="256"/>
                    </a:lnTo>
                    <a:lnTo>
                      <a:pt x="571" y="256"/>
                    </a:lnTo>
                    <a:lnTo>
                      <a:pt x="571" y="257"/>
                    </a:lnTo>
                    <a:lnTo>
                      <a:pt x="570" y="257"/>
                    </a:lnTo>
                    <a:lnTo>
                      <a:pt x="569" y="257"/>
                    </a:lnTo>
                    <a:lnTo>
                      <a:pt x="568" y="257"/>
                    </a:lnTo>
                    <a:lnTo>
                      <a:pt x="566" y="256"/>
                    </a:lnTo>
                    <a:lnTo>
                      <a:pt x="565" y="257"/>
                    </a:lnTo>
                    <a:lnTo>
                      <a:pt x="564" y="257"/>
                    </a:lnTo>
                    <a:lnTo>
                      <a:pt x="563" y="257"/>
                    </a:lnTo>
                    <a:lnTo>
                      <a:pt x="563" y="257"/>
                    </a:lnTo>
                    <a:lnTo>
                      <a:pt x="563" y="258"/>
                    </a:lnTo>
                    <a:lnTo>
                      <a:pt x="562" y="258"/>
                    </a:lnTo>
                    <a:lnTo>
                      <a:pt x="561" y="258"/>
                    </a:lnTo>
                    <a:lnTo>
                      <a:pt x="561" y="259"/>
                    </a:lnTo>
                    <a:lnTo>
                      <a:pt x="560" y="259"/>
                    </a:lnTo>
                    <a:lnTo>
                      <a:pt x="560" y="258"/>
                    </a:lnTo>
                    <a:lnTo>
                      <a:pt x="561" y="258"/>
                    </a:lnTo>
                    <a:lnTo>
                      <a:pt x="561" y="257"/>
                    </a:lnTo>
                    <a:lnTo>
                      <a:pt x="561" y="257"/>
                    </a:lnTo>
                    <a:lnTo>
                      <a:pt x="562" y="257"/>
                    </a:lnTo>
                    <a:lnTo>
                      <a:pt x="563" y="257"/>
                    </a:lnTo>
                    <a:lnTo>
                      <a:pt x="563" y="257"/>
                    </a:lnTo>
                    <a:lnTo>
                      <a:pt x="563" y="256"/>
                    </a:lnTo>
                    <a:lnTo>
                      <a:pt x="563" y="255"/>
                    </a:lnTo>
                    <a:lnTo>
                      <a:pt x="563" y="255"/>
                    </a:lnTo>
                    <a:lnTo>
                      <a:pt x="563" y="254"/>
                    </a:lnTo>
                    <a:lnTo>
                      <a:pt x="562" y="254"/>
                    </a:lnTo>
                    <a:lnTo>
                      <a:pt x="562" y="253"/>
                    </a:lnTo>
                    <a:lnTo>
                      <a:pt x="562" y="252"/>
                    </a:lnTo>
                    <a:lnTo>
                      <a:pt x="563" y="252"/>
                    </a:lnTo>
                    <a:lnTo>
                      <a:pt x="563" y="251"/>
                    </a:lnTo>
                    <a:lnTo>
                      <a:pt x="563" y="250"/>
                    </a:lnTo>
                    <a:lnTo>
                      <a:pt x="561" y="249"/>
                    </a:lnTo>
                    <a:lnTo>
                      <a:pt x="560" y="249"/>
                    </a:lnTo>
                    <a:lnTo>
                      <a:pt x="560" y="248"/>
                    </a:lnTo>
                    <a:lnTo>
                      <a:pt x="560" y="247"/>
                    </a:lnTo>
                    <a:lnTo>
                      <a:pt x="559" y="247"/>
                    </a:lnTo>
                    <a:lnTo>
                      <a:pt x="558" y="247"/>
                    </a:lnTo>
                    <a:lnTo>
                      <a:pt x="558" y="246"/>
                    </a:lnTo>
                    <a:lnTo>
                      <a:pt x="557" y="246"/>
                    </a:lnTo>
                    <a:lnTo>
                      <a:pt x="557" y="245"/>
                    </a:lnTo>
                    <a:lnTo>
                      <a:pt x="556" y="245"/>
                    </a:lnTo>
                    <a:lnTo>
                      <a:pt x="556" y="246"/>
                    </a:lnTo>
                    <a:lnTo>
                      <a:pt x="555" y="246"/>
                    </a:lnTo>
                    <a:lnTo>
                      <a:pt x="555" y="245"/>
                    </a:lnTo>
                    <a:lnTo>
                      <a:pt x="555" y="244"/>
                    </a:lnTo>
                    <a:lnTo>
                      <a:pt x="555" y="244"/>
                    </a:lnTo>
                    <a:lnTo>
                      <a:pt x="555" y="243"/>
                    </a:lnTo>
                    <a:lnTo>
                      <a:pt x="554" y="243"/>
                    </a:lnTo>
                    <a:lnTo>
                      <a:pt x="553" y="243"/>
                    </a:lnTo>
                    <a:lnTo>
                      <a:pt x="552" y="243"/>
                    </a:lnTo>
                    <a:lnTo>
                      <a:pt x="551" y="243"/>
                    </a:lnTo>
                    <a:lnTo>
                      <a:pt x="550" y="243"/>
                    </a:lnTo>
                    <a:lnTo>
                      <a:pt x="549" y="242"/>
                    </a:lnTo>
                    <a:lnTo>
                      <a:pt x="549" y="242"/>
                    </a:lnTo>
                    <a:lnTo>
                      <a:pt x="548" y="241"/>
                    </a:lnTo>
                    <a:lnTo>
                      <a:pt x="548" y="240"/>
                    </a:lnTo>
                    <a:lnTo>
                      <a:pt x="548" y="239"/>
                    </a:lnTo>
                    <a:lnTo>
                      <a:pt x="548" y="238"/>
                    </a:lnTo>
                    <a:lnTo>
                      <a:pt x="549" y="237"/>
                    </a:lnTo>
                    <a:lnTo>
                      <a:pt x="549" y="235"/>
                    </a:lnTo>
                    <a:lnTo>
                      <a:pt x="549" y="234"/>
                    </a:lnTo>
                    <a:lnTo>
                      <a:pt x="549" y="234"/>
                    </a:lnTo>
                    <a:lnTo>
                      <a:pt x="549" y="233"/>
                    </a:lnTo>
                    <a:lnTo>
                      <a:pt x="548" y="232"/>
                    </a:lnTo>
                    <a:lnTo>
                      <a:pt x="548" y="231"/>
                    </a:lnTo>
                    <a:lnTo>
                      <a:pt x="548" y="230"/>
                    </a:lnTo>
                    <a:lnTo>
                      <a:pt x="548" y="230"/>
                    </a:lnTo>
                    <a:lnTo>
                      <a:pt x="549" y="230"/>
                    </a:lnTo>
                    <a:lnTo>
                      <a:pt x="549" y="229"/>
                    </a:lnTo>
                    <a:lnTo>
                      <a:pt x="548" y="229"/>
                    </a:lnTo>
                    <a:lnTo>
                      <a:pt x="548" y="228"/>
                    </a:lnTo>
                    <a:lnTo>
                      <a:pt x="547" y="227"/>
                    </a:lnTo>
                    <a:lnTo>
                      <a:pt x="544" y="231"/>
                    </a:lnTo>
                    <a:lnTo>
                      <a:pt x="544" y="232"/>
                    </a:lnTo>
                    <a:lnTo>
                      <a:pt x="544" y="231"/>
                    </a:lnTo>
                    <a:lnTo>
                      <a:pt x="543" y="232"/>
                    </a:lnTo>
                    <a:lnTo>
                      <a:pt x="543" y="231"/>
                    </a:lnTo>
                    <a:lnTo>
                      <a:pt x="542" y="231"/>
                    </a:lnTo>
                    <a:lnTo>
                      <a:pt x="542" y="230"/>
                    </a:lnTo>
                    <a:lnTo>
                      <a:pt x="541" y="230"/>
                    </a:lnTo>
                    <a:lnTo>
                      <a:pt x="540" y="230"/>
                    </a:lnTo>
                    <a:lnTo>
                      <a:pt x="540" y="229"/>
                    </a:lnTo>
                    <a:lnTo>
                      <a:pt x="539" y="229"/>
                    </a:lnTo>
                    <a:lnTo>
                      <a:pt x="539" y="228"/>
                    </a:lnTo>
                    <a:lnTo>
                      <a:pt x="538" y="228"/>
                    </a:lnTo>
                    <a:lnTo>
                      <a:pt x="537" y="228"/>
                    </a:lnTo>
                    <a:lnTo>
                      <a:pt x="538" y="227"/>
                    </a:lnTo>
                    <a:lnTo>
                      <a:pt x="536" y="226"/>
                    </a:lnTo>
                    <a:lnTo>
                      <a:pt x="536" y="226"/>
                    </a:lnTo>
                    <a:lnTo>
                      <a:pt x="535" y="226"/>
                    </a:lnTo>
                    <a:lnTo>
                      <a:pt x="534" y="226"/>
                    </a:lnTo>
                    <a:lnTo>
                      <a:pt x="533" y="226"/>
                    </a:lnTo>
                    <a:lnTo>
                      <a:pt x="532" y="226"/>
                    </a:lnTo>
                    <a:lnTo>
                      <a:pt x="531" y="227"/>
                    </a:lnTo>
                    <a:lnTo>
                      <a:pt x="530" y="227"/>
                    </a:lnTo>
                    <a:lnTo>
                      <a:pt x="529" y="227"/>
                    </a:lnTo>
                    <a:lnTo>
                      <a:pt x="529" y="226"/>
                    </a:lnTo>
                    <a:lnTo>
                      <a:pt x="528" y="225"/>
                    </a:lnTo>
                    <a:lnTo>
                      <a:pt x="527" y="225"/>
                    </a:lnTo>
                    <a:lnTo>
                      <a:pt x="527" y="224"/>
                    </a:lnTo>
                    <a:lnTo>
                      <a:pt x="526" y="224"/>
                    </a:lnTo>
                    <a:lnTo>
                      <a:pt x="526" y="223"/>
                    </a:lnTo>
                    <a:lnTo>
                      <a:pt x="525" y="223"/>
                    </a:lnTo>
                    <a:lnTo>
                      <a:pt x="524" y="222"/>
                    </a:lnTo>
                    <a:lnTo>
                      <a:pt x="523" y="222"/>
                    </a:lnTo>
                    <a:lnTo>
                      <a:pt x="523" y="220"/>
                    </a:lnTo>
                    <a:lnTo>
                      <a:pt x="523" y="219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19"/>
                    </a:lnTo>
                    <a:lnTo>
                      <a:pt x="524" y="220"/>
                    </a:lnTo>
                    <a:lnTo>
                      <a:pt x="524" y="221"/>
                    </a:lnTo>
                    <a:lnTo>
                      <a:pt x="525" y="221"/>
                    </a:lnTo>
                    <a:lnTo>
                      <a:pt x="525" y="222"/>
                    </a:lnTo>
                    <a:lnTo>
                      <a:pt x="526" y="222"/>
                    </a:lnTo>
                    <a:lnTo>
                      <a:pt x="526" y="223"/>
                    </a:lnTo>
                    <a:lnTo>
                      <a:pt x="527" y="222"/>
                    </a:lnTo>
                    <a:lnTo>
                      <a:pt x="527" y="223"/>
                    </a:lnTo>
                    <a:lnTo>
                      <a:pt x="528" y="223"/>
                    </a:lnTo>
                    <a:lnTo>
                      <a:pt x="528" y="222"/>
                    </a:lnTo>
                    <a:lnTo>
                      <a:pt x="529" y="222"/>
                    </a:lnTo>
                    <a:lnTo>
                      <a:pt x="530" y="221"/>
                    </a:lnTo>
                    <a:lnTo>
                      <a:pt x="533" y="220"/>
                    </a:lnTo>
                    <a:lnTo>
                      <a:pt x="533" y="222"/>
                    </a:lnTo>
                    <a:lnTo>
                      <a:pt x="536" y="222"/>
                    </a:lnTo>
                    <a:lnTo>
                      <a:pt x="538" y="223"/>
                    </a:lnTo>
                    <a:lnTo>
                      <a:pt x="540" y="226"/>
                    </a:lnTo>
                    <a:lnTo>
                      <a:pt x="542" y="228"/>
                    </a:lnTo>
                    <a:lnTo>
                      <a:pt x="543" y="227"/>
                    </a:lnTo>
                    <a:lnTo>
                      <a:pt x="543" y="226"/>
                    </a:lnTo>
                    <a:lnTo>
                      <a:pt x="542" y="226"/>
                    </a:lnTo>
                    <a:lnTo>
                      <a:pt x="542" y="225"/>
                    </a:lnTo>
                    <a:lnTo>
                      <a:pt x="543" y="225"/>
                    </a:lnTo>
                    <a:lnTo>
                      <a:pt x="544" y="225"/>
                    </a:lnTo>
                    <a:lnTo>
                      <a:pt x="546" y="224"/>
                    </a:lnTo>
                    <a:lnTo>
                      <a:pt x="549" y="224"/>
                    </a:lnTo>
                    <a:lnTo>
                      <a:pt x="549" y="225"/>
                    </a:lnTo>
                    <a:lnTo>
                      <a:pt x="550" y="225"/>
                    </a:lnTo>
                    <a:lnTo>
                      <a:pt x="550" y="226"/>
                    </a:lnTo>
                    <a:lnTo>
                      <a:pt x="551" y="227"/>
                    </a:lnTo>
                    <a:lnTo>
                      <a:pt x="552" y="227"/>
                    </a:lnTo>
                    <a:lnTo>
                      <a:pt x="553" y="230"/>
                    </a:lnTo>
                    <a:lnTo>
                      <a:pt x="552" y="231"/>
                    </a:lnTo>
                    <a:lnTo>
                      <a:pt x="552" y="232"/>
                    </a:lnTo>
                    <a:lnTo>
                      <a:pt x="551" y="232"/>
                    </a:lnTo>
                    <a:lnTo>
                      <a:pt x="552" y="234"/>
                    </a:lnTo>
                    <a:lnTo>
                      <a:pt x="554" y="234"/>
                    </a:lnTo>
                    <a:lnTo>
                      <a:pt x="556" y="237"/>
                    </a:lnTo>
                    <a:lnTo>
                      <a:pt x="557" y="237"/>
                    </a:lnTo>
                    <a:lnTo>
                      <a:pt x="557" y="236"/>
                    </a:lnTo>
                    <a:lnTo>
                      <a:pt x="556" y="236"/>
                    </a:lnTo>
                    <a:lnTo>
                      <a:pt x="557" y="235"/>
                    </a:lnTo>
                    <a:lnTo>
                      <a:pt x="556" y="235"/>
                    </a:lnTo>
                    <a:lnTo>
                      <a:pt x="556" y="234"/>
                    </a:lnTo>
                    <a:lnTo>
                      <a:pt x="557" y="235"/>
                    </a:lnTo>
                    <a:lnTo>
                      <a:pt x="557" y="236"/>
                    </a:lnTo>
                    <a:lnTo>
                      <a:pt x="558" y="236"/>
                    </a:lnTo>
                    <a:lnTo>
                      <a:pt x="558" y="237"/>
                    </a:lnTo>
                    <a:lnTo>
                      <a:pt x="560" y="238"/>
                    </a:lnTo>
                    <a:lnTo>
                      <a:pt x="560" y="240"/>
                    </a:lnTo>
                    <a:lnTo>
                      <a:pt x="564" y="244"/>
                    </a:lnTo>
                    <a:lnTo>
                      <a:pt x="566" y="245"/>
                    </a:lnTo>
                    <a:lnTo>
                      <a:pt x="566" y="246"/>
                    </a:lnTo>
                    <a:lnTo>
                      <a:pt x="567" y="249"/>
                    </a:lnTo>
                    <a:lnTo>
                      <a:pt x="568" y="250"/>
                    </a:lnTo>
                    <a:lnTo>
                      <a:pt x="568" y="249"/>
                    </a:lnTo>
                    <a:lnTo>
                      <a:pt x="569" y="248"/>
                    </a:lnTo>
                    <a:lnTo>
                      <a:pt x="569" y="247"/>
                    </a:lnTo>
                    <a:lnTo>
                      <a:pt x="570" y="247"/>
                    </a:lnTo>
                    <a:lnTo>
                      <a:pt x="570" y="246"/>
                    </a:lnTo>
                    <a:lnTo>
                      <a:pt x="571" y="246"/>
                    </a:lnTo>
                    <a:lnTo>
                      <a:pt x="572" y="246"/>
                    </a:lnTo>
                    <a:lnTo>
                      <a:pt x="573" y="245"/>
                    </a:lnTo>
                    <a:lnTo>
                      <a:pt x="574" y="245"/>
                    </a:lnTo>
                    <a:lnTo>
                      <a:pt x="574" y="244"/>
                    </a:lnTo>
                    <a:lnTo>
                      <a:pt x="575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4"/>
                    </a:lnTo>
                    <a:lnTo>
                      <a:pt x="576" y="245"/>
                    </a:lnTo>
                    <a:lnTo>
                      <a:pt x="576" y="245"/>
                    </a:lnTo>
                    <a:lnTo>
                      <a:pt x="577" y="244"/>
                    </a:lnTo>
                    <a:lnTo>
                      <a:pt x="577" y="244"/>
                    </a:lnTo>
                    <a:lnTo>
                      <a:pt x="577" y="243"/>
                    </a:lnTo>
                    <a:lnTo>
                      <a:pt x="577" y="242"/>
                    </a:lnTo>
                    <a:lnTo>
                      <a:pt x="578" y="242"/>
                    </a:lnTo>
                    <a:lnTo>
                      <a:pt x="578" y="241"/>
                    </a:lnTo>
                    <a:lnTo>
                      <a:pt x="578" y="240"/>
                    </a:lnTo>
                    <a:lnTo>
                      <a:pt x="578" y="239"/>
                    </a:lnTo>
                    <a:lnTo>
                      <a:pt x="579" y="238"/>
                    </a:lnTo>
                    <a:lnTo>
                      <a:pt x="579" y="237"/>
                    </a:lnTo>
                    <a:lnTo>
                      <a:pt x="578" y="235"/>
                    </a:lnTo>
                    <a:lnTo>
                      <a:pt x="578" y="236"/>
                    </a:lnTo>
                    <a:lnTo>
                      <a:pt x="577" y="236"/>
                    </a:lnTo>
                    <a:lnTo>
                      <a:pt x="576" y="236"/>
                    </a:lnTo>
                    <a:lnTo>
                      <a:pt x="576" y="236"/>
                    </a:lnTo>
                    <a:lnTo>
                      <a:pt x="575" y="236"/>
                    </a:lnTo>
                    <a:lnTo>
                      <a:pt x="576" y="237"/>
                    </a:lnTo>
                    <a:lnTo>
                      <a:pt x="575" y="237"/>
                    </a:lnTo>
                    <a:lnTo>
                      <a:pt x="574" y="236"/>
                    </a:lnTo>
                    <a:lnTo>
                      <a:pt x="574" y="235"/>
                    </a:lnTo>
                    <a:lnTo>
                      <a:pt x="575" y="235"/>
                    </a:lnTo>
                    <a:lnTo>
                      <a:pt x="576" y="235"/>
                    </a:lnTo>
                    <a:lnTo>
                      <a:pt x="576" y="234"/>
                    </a:lnTo>
                    <a:lnTo>
                      <a:pt x="577" y="234"/>
                    </a:lnTo>
                    <a:lnTo>
                      <a:pt x="577" y="234"/>
                    </a:lnTo>
                    <a:lnTo>
                      <a:pt x="577" y="233"/>
                    </a:lnTo>
                    <a:lnTo>
                      <a:pt x="576" y="233"/>
                    </a:lnTo>
                    <a:lnTo>
                      <a:pt x="576" y="232"/>
                    </a:lnTo>
                    <a:lnTo>
                      <a:pt x="576" y="232"/>
                    </a:lnTo>
                    <a:lnTo>
                      <a:pt x="575" y="232"/>
                    </a:lnTo>
                    <a:lnTo>
                      <a:pt x="575" y="231"/>
                    </a:lnTo>
                    <a:lnTo>
                      <a:pt x="574" y="231"/>
                    </a:lnTo>
                    <a:lnTo>
                      <a:pt x="574" y="230"/>
                    </a:lnTo>
                    <a:lnTo>
                      <a:pt x="572" y="230"/>
                    </a:lnTo>
                    <a:lnTo>
                      <a:pt x="571" y="230"/>
                    </a:lnTo>
                    <a:lnTo>
                      <a:pt x="571" y="231"/>
                    </a:lnTo>
                    <a:lnTo>
                      <a:pt x="570" y="231"/>
                    </a:lnTo>
                    <a:lnTo>
                      <a:pt x="570" y="230"/>
                    </a:lnTo>
                    <a:lnTo>
                      <a:pt x="569" y="230"/>
                    </a:lnTo>
                    <a:lnTo>
                      <a:pt x="568" y="230"/>
                    </a:lnTo>
                    <a:lnTo>
                      <a:pt x="568" y="231"/>
                    </a:lnTo>
                    <a:lnTo>
                      <a:pt x="567" y="231"/>
                    </a:lnTo>
                    <a:lnTo>
                      <a:pt x="566" y="231"/>
                    </a:lnTo>
                    <a:lnTo>
                      <a:pt x="567" y="230"/>
                    </a:lnTo>
                    <a:lnTo>
                      <a:pt x="568" y="230"/>
                    </a:lnTo>
                    <a:lnTo>
                      <a:pt x="568" y="230"/>
                    </a:lnTo>
                    <a:lnTo>
                      <a:pt x="568" y="229"/>
                    </a:lnTo>
                    <a:lnTo>
                      <a:pt x="569" y="229"/>
                    </a:lnTo>
                    <a:lnTo>
                      <a:pt x="570" y="229"/>
                    </a:lnTo>
                    <a:lnTo>
                      <a:pt x="570" y="228"/>
                    </a:lnTo>
                    <a:lnTo>
                      <a:pt x="570" y="227"/>
                    </a:lnTo>
                    <a:lnTo>
                      <a:pt x="569" y="227"/>
                    </a:lnTo>
                    <a:lnTo>
                      <a:pt x="569" y="226"/>
                    </a:lnTo>
                    <a:lnTo>
                      <a:pt x="568" y="226"/>
                    </a:lnTo>
                    <a:lnTo>
                      <a:pt x="567" y="226"/>
                    </a:lnTo>
                    <a:lnTo>
                      <a:pt x="567" y="225"/>
                    </a:lnTo>
                    <a:lnTo>
                      <a:pt x="567" y="224"/>
                    </a:lnTo>
                    <a:lnTo>
                      <a:pt x="566" y="224"/>
                    </a:lnTo>
                    <a:lnTo>
                      <a:pt x="566" y="224"/>
                    </a:lnTo>
                    <a:lnTo>
                      <a:pt x="566" y="225"/>
                    </a:lnTo>
                    <a:lnTo>
                      <a:pt x="564" y="225"/>
                    </a:lnTo>
                    <a:lnTo>
                      <a:pt x="563" y="225"/>
                    </a:lnTo>
                    <a:lnTo>
                      <a:pt x="563" y="224"/>
                    </a:lnTo>
                    <a:lnTo>
                      <a:pt x="562" y="224"/>
                    </a:lnTo>
                    <a:lnTo>
                      <a:pt x="562" y="223"/>
                    </a:lnTo>
                    <a:lnTo>
                      <a:pt x="561" y="222"/>
                    </a:lnTo>
                    <a:lnTo>
                      <a:pt x="560" y="222"/>
                    </a:lnTo>
                    <a:lnTo>
                      <a:pt x="559" y="221"/>
                    </a:lnTo>
                    <a:lnTo>
                      <a:pt x="558" y="220"/>
                    </a:lnTo>
                    <a:lnTo>
                      <a:pt x="558" y="219"/>
                    </a:lnTo>
                    <a:lnTo>
                      <a:pt x="557" y="219"/>
                    </a:lnTo>
                    <a:lnTo>
                      <a:pt x="556" y="219"/>
                    </a:lnTo>
                    <a:lnTo>
                      <a:pt x="555" y="219"/>
                    </a:lnTo>
                    <a:lnTo>
                      <a:pt x="555" y="218"/>
                    </a:lnTo>
                    <a:lnTo>
                      <a:pt x="555" y="217"/>
                    </a:lnTo>
                    <a:lnTo>
                      <a:pt x="554" y="217"/>
                    </a:lnTo>
                    <a:lnTo>
                      <a:pt x="553" y="217"/>
                    </a:lnTo>
                    <a:lnTo>
                      <a:pt x="553" y="217"/>
                    </a:lnTo>
                    <a:lnTo>
                      <a:pt x="552" y="217"/>
                    </a:lnTo>
                    <a:lnTo>
                      <a:pt x="551" y="217"/>
                    </a:lnTo>
                    <a:lnTo>
                      <a:pt x="552" y="216"/>
                    </a:lnTo>
                    <a:lnTo>
                      <a:pt x="551" y="215"/>
                    </a:lnTo>
                    <a:lnTo>
                      <a:pt x="551" y="214"/>
                    </a:lnTo>
                    <a:lnTo>
                      <a:pt x="550" y="214"/>
                    </a:lnTo>
                    <a:lnTo>
                      <a:pt x="550" y="213"/>
                    </a:lnTo>
                    <a:lnTo>
                      <a:pt x="549" y="212"/>
                    </a:lnTo>
                    <a:lnTo>
                      <a:pt x="549" y="212"/>
                    </a:lnTo>
                    <a:lnTo>
                      <a:pt x="549" y="211"/>
                    </a:lnTo>
                    <a:lnTo>
                      <a:pt x="549" y="210"/>
                    </a:lnTo>
                    <a:lnTo>
                      <a:pt x="548" y="210"/>
                    </a:lnTo>
                    <a:lnTo>
                      <a:pt x="548" y="209"/>
                    </a:lnTo>
                    <a:lnTo>
                      <a:pt x="547" y="208"/>
                    </a:lnTo>
                    <a:lnTo>
                      <a:pt x="546" y="207"/>
                    </a:lnTo>
                    <a:lnTo>
                      <a:pt x="546" y="206"/>
                    </a:lnTo>
                    <a:lnTo>
                      <a:pt x="545" y="206"/>
                    </a:lnTo>
                    <a:lnTo>
                      <a:pt x="545" y="205"/>
                    </a:lnTo>
                    <a:lnTo>
                      <a:pt x="544" y="205"/>
                    </a:lnTo>
                    <a:lnTo>
                      <a:pt x="544" y="204"/>
                    </a:lnTo>
                    <a:lnTo>
                      <a:pt x="544" y="204"/>
                    </a:lnTo>
                    <a:lnTo>
                      <a:pt x="544" y="204"/>
                    </a:lnTo>
                    <a:lnTo>
                      <a:pt x="543" y="204"/>
                    </a:lnTo>
                    <a:lnTo>
                      <a:pt x="543" y="203"/>
                    </a:lnTo>
                    <a:lnTo>
                      <a:pt x="542" y="202"/>
                    </a:lnTo>
                    <a:lnTo>
                      <a:pt x="542" y="201"/>
                    </a:lnTo>
                    <a:lnTo>
                      <a:pt x="541" y="201"/>
                    </a:lnTo>
                    <a:lnTo>
                      <a:pt x="541" y="200"/>
                    </a:lnTo>
                    <a:lnTo>
                      <a:pt x="541" y="199"/>
                    </a:lnTo>
                    <a:lnTo>
                      <a:pt x="541" y="198"/>
                    </a:lnTo>
                    <a:lnTo>
                      <a:pt x="540" y="198"/>
                    </a:lnTo>
                    <a:lnTo>
                      <a:pt x="539" y="198"/>
                    </a:lnTo>
                    <a:lnTo>
                      <a:pt x="539" y="197"/>
                    </a:lnTo>
                    <a:lnTo>
                      <a:pt x="538" y="197"/>
                    </a:lnTo>
                    <a:lnTo>
                      <a:pt x="537" y="197"/>
                    </a:lnTo>
                    <a:lnTo>
                      <a:pt x="537" y="196"/>
                    </a:lnTo>
                    <a:lnTo>
                      <a:pt x="537" y="195"/>
                    </a:lnTo>
                    <a:lnTo>
                      <a:pt x="538" y="195"/>
                    </a:lnTo>
                    <a:lnTo>
                      <a:pt x="537" y="194"/>
                    </a:lnTo>
                    <a:lnTo>
                      <a:pt x="537" y="193"/>
                    </a:lnTo>
                    <a:lnTo>
                      <a:pt x="538" y="193"/>
                    </a:lnTo>
                    <a:lnTo>
                      <a:pt x="538" y="194"/>
                    </a:lnTo>
                    <a:lnTo>
                      <a:pt x="539" y="194"/>
                    </a:lnTo>
                    <a:lnTo>
                      <a:pt x="539" y="195"/>
                    </a:lnTo>
                    <a:lnTo>
                      <a:pt x="540" y="195"/>
                    </a:lnTo>
                    <a:lnTo>
                      <a:pt x="540" y="196"/>
                    </a:lnTo>
                    <a:lnTo>
                      <a:pt x="541" y="196"/>
                    </a:lnTo>
                    <a:lnTo>
                      <a:pt x="541" y="197"/>
                    </a:lnTo>
                    <a:lnTo>
                      <a:pt x="542" y="197"/>
                    </a:lnTo>
                    <a:lnTo>
                      <a:pt x="542" y="198"/>
                    </a:lnTo>
                    <a:lnTo>
                      <a:pt x="543" y="198"/>
                    </a:lnTo>
                    <a:lnTo>
                      <a:pt x="544" y="199"/>
                    </a:lnTo>
                    <a:lnTo>
                      <a:pt x="544" y="200"/>
                    </a:lnTo>
                    <a:lnTo>
                      <a:pt x="544" y="201"/>
                    </a:lnTo>
                    <a:lnTo>
                      <a:pt x="544" y="201"/>
                    </a:lnTo>
                    <a:lnTo>
                      <a:pt x="544" y="202"/>
                    </a:lnTo>
                    <a:lnTo>
                      <a:pt x="544" y="203"/>
                    </a:lnTo>
                    <a:lnTo>
                      <a:pt x="545" y="203"/>
                    </a:lnTo>
                    <a:lnTo>
                      <a:pt x="546" y="204"/>
                    </a:lnTo>
                    <a:lnTo>
                      <a:pt x="546" y="204"/>
                    </a:lnTo>
                    <a:lnTo>
                      <a:pt x="547" y="205"/>
                    </a:lnTo>
                    <a:lnTo>
                      <a:pt x="548" y="205"/>
                    </a:lnTo>
                    <a:lnTo>
                      <a:pt x="549" y="205"/>
                    </a:lnTo>
                    <a:lnTo>
                      <a:pt x="549" y="206"/>
                    </a:lnTo>
                    <a:lnTo>
                      <a:pt x="549" y="207"/>
                    </a:lnTo>
                    <a:lnTo>
                      <a:pt x="549" y="207"/>
                    </a:lnTo>
                    <a:lnTo>
                      <a:pt x="549" y="208"/>
                    </a:lnTo>
                    <a:lnTo>
                      <a:pt x="550" y="209"/>
                    </a:lnTo>
                    <a:lnTo>
                      <a:pt x="551" y="210"/>
                    </a:lnTo>
                    <a:lnTo>
                      <a:pt x="552" y="211"/>
                    </a:lnTo>
                    <a:lnTo>
                      <a:pt x="552" y="212"/>
                    </a:lnTo>
                    <a:lnTo>
                      <a:pt x="553" y="212"/>
                    </a:lnTo>
                    <a:lnTo>
                      <a:pt x="553" y="212"/>
                    </a:lnTo>
                    <a:lnTo>
                      <a:pt x="554" y="212"/>
                    </a:lnTo>
                    <a:lnTo>
                      <a:pt x="554" y="213"/>
                    </a:lnTo>
                    <a:lnTo>
                      <a:pt x="554" y="214"/>
                    </a:lnTo>
                    <a:lnTo>
                      <a:pt x="555" y="214"/>
                    </a:lnTo>
                    <a:lnTo>
                      <a:pt x="555" y="215"/>
                    </a:lnTo>
                    <a:lnTo>
                      <a:pt x="556" y="215"/>
                    </a:lnTo>
                    <a:lnTo>
                      <a:pt x="557" y="215"/>
                    </a:lnTo>
                    <a:lnTo>
                      <a:pt x="557" y="216"/>
                    </a:lnTo>
                    <a:lnTo>
                      <a:pt x="556" y="216"/>
                    </a:lnTo>
                    <a:lnTo>
                      <a:pt x="557" y="217"/>
                    </a:lnTo>
                    <a:lnTo>
                      <a:pt x="558" y="217"/>
                    </a:lnTo>
                    <a:lnTo>
                      <a:pt x="558" y="217"/>
                    </a:lnTo>
                    <a:lnTo>
                      <a:pt x="559" y="217"/>
                    </a:lnTo>
                    <a:lnTo>
                      <a:pt x="560" y="218"/>
                    </a:lnTo>
                    <a:lnTo>
                      <a:pt x="561" y="218"/>
                    </a:lnTo>
                    <a:lnTo>
                      <a:pt x="561" y="219"/>
                    </a:lnTo>
                    <a:lnTo>
                      <a:pt x="561" y="220"/>
                    </a:lnTo>
                    <a:lnTo>
                      <a:pt x="561" y="221"/>
                    </a:lnTo>
                    <a:lnTo>
                      <a:pt x="561" y="222"/>
                    </a:lnTo>
                    <a:lnTo>
                      <a:pt x="562" y="222"/>
                    </a:lnTo>
                    <a:lnTo>
                      <a:pt x="562" y="221"/>
                    </a:lnTo>
                    <a:lnTo>
                      <a:pt x="563" y="221"/>
                    </a:lnTo>
                    <a:lnTo>
                      <a:pt x="563" y="221"/>
                    </a:lnTo>
                    <a:lnTo>
                      <a:pt x="564" y="221"/>
                    </a:lnTo>
                    <a:lnTo>
                      <a:pt x="567" y="220"/>
                    </a:lnTo>
                    <a:lnTo>
                      <a:pt x="567" y="219"/>
                    </a:lnTo>
                    <a:lnTo>
                      <a:pt x="569" y="220"/>
                    </a:lnTo>
                    <a:lnTo>
                      <a:pt x="570" y="220"/>
                    </a:lnTo>
                    <a:lnTo>
                      <a:pt x="571" y="219"/>
                    </a:lnTo>
                    <a:lnTo>
                      <a:pt x="572" y="219"/>
                    </a:lnTo>
                    <a:lnTo>
                      <a:pt x="572" y="218"/>
                    </a:lnTo>
                    <a:lnTo>
                      <a:pt x="571" y="218"/>
                    </a:lnTo>
                    <a:lnTo>
                      <a:pt x="570" y="218"/>
                    </a:lnTo>
                    <a:lnTo>
                      <a:pt x="570" y="217"/>
                    </a:lnTo>
                    <a:lnTo>
                      <a:pt x="570" y="217"/>
                    </a:lnTo>
                    <a:lnTo>
                      <a:pt x="569" y="217"/>
                    </a:lnTo>
                    <a:lnTo>
                      <a:pt x="569" y="216"/>
                    </a:lnTo>
                    <a:lnTo>
                      <a:pt x="567" y="216"/>
                    </a:lnTo>
                    <a:lnTo>
                      <a:pt x="566" y="215"/>
                    </a:lnTo>
                    <a:lnTo>
                      <a:pt x="566" y="216"/>
                    </a:lnTo>
                    <a:lnTo>
                      <a:pt x="566" y="217"/>
                    </a:lnTo>
                    <a:lnTo>
                      <a:pt x="565" y="217"/>
                    </a:lnTo>
                    <a:lnTo>
                      <a:pt x="565" y="216"/>
                    </a:lnTo>
                    <a:lnTo>
                      <a:pt x="566" y="216"/>
                    </a:lnTo>
                    <a:lnTo>
                      <a:pt x="566" y="215"/>
                    </a:lnTo>
                    <a:lnTo>
                      <a:pt x="566" y="214"/>
                    </a:lnTo>
                    <a:lnTo>
                      <a:pt x="565" y="214"/>
                    </a:lnTo>
                    <a:lnTo>
                      <a:pt x="565" y="213"/>
                    </a:lnTo>
                    <a:lnTo>
                      <a:pt x="566" y="213"/>
                    </a:lnTo>
                    <a:lnTo>
                      <a:pt x="566" y="214"/>
                    </a:lnTo>
                    <a:lnTo>
                      <a:pt x="566" y="214"/>
                    </a:lnTo>
                    <a:lnTo>
                      <a:pt x="567" y="214"/>
                    </a:lnTo>
                    <a:lnTo>
                      <a:pt x="567" y="213"/>
                    </a:lnTo>
                    <a:lnTo>
                      <a:pt x="567" y="212"/>
                    </a:lnTo>
                    <a:lnTo>
                      <a:pt x="567" y="212"/>
                    </a:lnTo>
                    <a:lnTo>
                      <a:pt x="566" y="212"/>
                    </a:lnTo>
                    <a:lnTo>
                      <a:pt x="566" y="211"/>
                    </a:lnTo>
                    <a:lnTo>
                      <a:pt x="566" y="211"/>
                    </a:lnTo>
                    <a:lnTo>
                      <a:pt x="565" y="211"/>
                    </a:lnTo>
                    <a:lnTo>
                      <a:pt x="564" y="211"/>
                    </a:lnTo>
                    <a:lnTo>
                      <a:pt x="564" y="210"/>
                    </a:lnTo>
                    <a:lnTo>
                      <a:pt x="564" y="209"/>
                    </a:lnTo>
                    <a:lnTo>
                      <a:pt x="564" y="208"/>
                    </a:lnTo>
                    <a:lnTo>
                      <a:pt x="564" y="207"/>
                    </a:lnTo>
                    <a:lnTo>
                      <a:pt x="565" y="207"/>
                    </a:lnTo>
                    <a:lnTo>
                      <a:pt x="565" y="208"/>
                    </a:lnTo>
                    <a:lnTo>
                      <a:pt x="565" y="209"/>
                    </a:lnTo>
                    <a:lnTo>
                      <a:pt x="566" y="209"/>
                    </a:lnTo>
                    <a:lnTo>
                      <a:pt x="567" y="206"/>
                    </a:lnTo>
                    <a:lnTo>
                      <a:pt x="566" y="205"/>
                    </a:lnTo>
                    <a:lnTo>
                      <a:pt x="566" y="205"/>
                    </a:lnTo>
                    <a:lnTo>
                      <a:pt x="565" y="204"/>
                    </a:lnTo>
                    <a:lnTo>
                      <a:pt x="565" y="204"/>
                    </a:lnTo>
                    <a:lnTo>
                      <a:pt x="566" y="204"/>
                    </a:lnTo>
                    <a:lnTo>
                      <a:pt x="566" y="204"/>
                    </a:lnTo>
                    <a:lnTo>
                      <a:pt x="566" y="204"/>
                    </a:lnTo>
                    <a:lnTo>
                      <a:pt x="567" y="204"/>
                    </a:lnTo>
                    <a:lnTo>
                      <a:pt x="567" y="205"/>
                    </a:lnTo>
                    <a:lnTo>
                      <a:pt x="568" y="205"/>
                    </a:lnTo>
                    <a:lnTo>
                      <a:pt x="568" y="204"/>
                    </a:lnTo>
                    <a:lnTo>
                      <a:pt x="569" y="204"/>
                    </a:lnTo>
                    <a:lnTo>
                      <a:pt x="569" y="205"/>
                    </a:lnTo>
                    <a:lnTo>
                      <a:pt x="569" y="206"/>
                    </a:lnTo>
                    <a:lnTo>
                      <a:pt x="570" y="208"/>
                    </a:lnTo>
                    <a:lnTo>
                      <a:pt x="573" y="210"/>
                    </a:lnTo>
                    <a:lnTo>
                      <a:pt x="574" y="209"/>
                    </a:lnTo>
                    <a:lnTo>
                      <a:pt x="574" y="208"/>
                    </a:lnTo>
                    <a:lnTo>
                      <a:pt x="573" y="207"/>
                    </a:lnTo>
                    <a:lnTo>
                      <a:pt x="573" y="206"/>
                    </a:lnTo>
                    <a:lnTo>
                      <a:pt x="574" y="206"/>
                    </a:lnTo>
                    <a:lnTo>
                      <a:pt x="574" y="207"/>
                    </a:lnTo>
                    <a:lnTo>
                      <a:pt x="575" y="208"/>
                    </a:lnTo>
                    <a:lnTo>
                      <a:pt x="574" y="210"/>
                    </a:lnTo>
                    <a:lnTo>
                      <a:pt x="574" y="211"/>
                    </a:lnTo>
                    <a:lnTo>
                      <a:pt x="575" y="211"/>
                    </a:lnTo>
                    <a:lnTo>
                      <a:pt x="575" y="212"/>
                    </a:lnTo>
                    <a:lnTo>
                      <a:pt x="576" y="212"/>
                    </a:lnTo>
                    <a:lnTo>
                      <a:pt x="576" y="212"/>
                    </a:lnTo>
                    <a:lnTo>
                      <a:pt x="576" y="213"/>
                    </a:lnTo>
                    <a:lnTo>
                      <a:pt x="577" y="214"/>
                    </a:lnTo>
                    <a:lnTo>
                      <a:pt x="578" y="214"/>
                    </a:lnTo>
                    <a:lnTo>
                      <a:pt x="578" y="215"/>
                    </a:lnTo>
                    <a:lnTo>
                      <a:pt x="579" y="215"/>
                    </a:lnTo>
                    <a:lnTo>
                      <a:pt x="579" y="213"/>
                    </a:lnTo>
                    <a:lnTo>
                      <a:pt x="579" y="212"/>
                    </a:lnTo>
                    <a:lnTo>
                      <a:pt x="579" y="211"/>
                    </a:lnTo>
                    <a:lnTo>
                      <a:pt x="580" y="211"/>
                    </a:lnTo>
                    <a:lnTo>
                      <a:pt x="580" y="210"/>
                    </a:lnTo>
                    <a:lnTo>
                      <a:pt x="581" y="210"/>
                    </a:lnTo>
                    <a:lnTo>
                      <a:pt x="581" y="209"/>
                    </a:lnTo>
                    <a:lnTo>
                      <a:pt x="581" y="204"/>
                    </a:lnTo>
                    <a:lnTo>
                      <a:pt x="581" y="204"/>
                    </a:lnTo>
                    <a:lnTo>
                      <a:pt x="581" y="203"/>
                    </a:lnTo>
                    <a:lnTo>
                      <a:pt x="580" y="203"/>
                    </a:lnTo>
                    <a:lnTo>
                      <a:pt x="580" y="202"/>
                    </a:lnTo>
                    <a:lnTo>
                      <a:pt x="579" y="202"/>
                    </a:lnTo>
                    <a:lnTo>
                      <a:pt x="579" y="201"/>
                    </a:lnTo>
                    <a:lnTo>
                      <a:pt x="578" y="200"/>
                    </a:lnTo>
                    <a:lnTo>
                      <a:pt x="578" y="201"/>
                    </a:lnTo>
                    <a:lnTo>
                      <a:pt x="577" y="201"/>
                    </a:lnTo>
                    <a:lnTo>
                      <a:pt x="577" y="200"/>
                    </a:lnTo>
                    <a:lnTo>
                      <a:pt x="578" y="200"/>
                    </a:lnTo>
                    <a:lnTo>
                      <a:pt x="578" y="199"/>
                    </a:lnTo>
                    <a:lnTo>
                      <a:pt x="577" y="199"/>
                    </a:lnTo>
                    <a:lnTo>
                      <a:pt x="577" y="198"/>
                    </a:lnTo>
                    <a:lnTo>
                      <a:pt x="576" y="198"/>
                    </a:lnTo>
                    <a:lnTo>
                      <a:pt x="576" y="198"/>
                    </a:lnTo>
                    <a:lnTo>
                      <a:pt x="575" y="198"/>
                    </a:lnTo>
                    <a:lnTo>
                      <a:pt x="575" y="197"/>
                    </a:lnTo>
                    <a:lnTo>
                      <a:pt x="575" y="196"/>
                    </a:lnTo>
                    <a:lnTo>
                      <a:pt x="574" y="196"/>
                    </a:lnTo>
                    <a:lnTo>
                      <a:pt x="573" y="196"/>
                    </a:lnTo>
                    <a:lnTo>
                      <a:pt x="572" y="195"/>
                    </a:lnTo>
                    <a:lnTo>
                      <a:pt x="572" y="194"/>
                    </a:lnTo>
                    <a:lnTo>
                      <a:pt x="571" y="194"/>
                    </a:lnTo>
                    <a:lnTo>
                      <a:pt x="570" y="194"/>
                    </a:lnTo>
                    <a:lnTo>
                      <a:pt x="569" y="193"/>
                    </a:lnTo>
                    <a:lnTo>
                      <a:pt x="568" y="193"/>
                    </a:lnTo>
                    <a:lnTo>
                      <a:pt x="568" y="192"/>
                    </a:lnTo>
                    <a:lnTo>
                      <a:pt x="569" y="192"/>
                    </a:lnTo>
                    <a:lnTo>
                      <a:pt x="569" y="193"/>
                    </a:lnTo>
                    <a:lnTo>
                      <a:pt x="570" y="192"/>
                    </a:lnTo>
                    <a:lnTo>
                      <a:pt x="571" y="192"/>
                    </a:lnTo>
                    <a:lnTo>
                      <a:pt x="572" y="193"/>
                    </a:lnTo>
                    <a:lnTo>
                      <a:pt x="572" y="192"/>
                    </a:lnTo>
                    <a:lnTo>
                      <a:pt x="573" y="192"/>
                    </a:lnTo>
                    <a:lnTo>
                      <a:pt x="574" y="192"/>
                    </a:lnTo>
                    <a:lnTo>
                      <a:pt x="575" y="192"/>
                    </a:lnTo>
                    <a:lnTo>
                      <a:pt x="575" y="191"/>
                    </a:lnTo>
                    <a:lnTo>
                      <a:pt x="576" y="191"/>
                    </a:lnTo>
                    <a:lnTo>
                      <a:pt x="576" y="192"/>
                    </a:lnTo>
                    <a:lnTo>
                      <a:pt x="576" y="191"/>
                    </a:lnTo>
                    <a:lnTo>
                      <a:pt x="576" y="191"/>
                    </a:lnTo>
                    <a:lnTo>
                      <a:pt x="576" y="191"/>
                    </a:lnTo>
                    <a:lnTo>
                      <a:pt x="576" y="190"/>
                    </a:lnTo>
                    <a:lnTo>
                      <a:pt x="575" y="190"/>
                    </a:lnTo>
                    <a:lnTo>
                      <a:pt x="574" y="190"/>
                    </a:lnTo>
                    <a:lnTo>
                      <a:pt x="571" y="190"/>
                    </a:lnTo>
                    <a:lnTo>
                      <a:pt x="570" y="190"/>
                    </a:lnTo>
                    <a:lnTo>
                      <a:pt x="569" y="190"/>
                    </a:lnTo>
                    <a:lnTo>
                      <a:pt x="568" y="190"/>
                    </a:lnTo>
                    <a:lnTo>
                      <a:pt x="568" y="189"/>
                    </a:lnTo>
                    <a:lnTo>
                      <a:pt x="567" y="190"/>
                    </a:lnTo>
                    <a:lnTo>
                      <a:pt x="567" y="189"/>
                    </a:lnTo>
                    <a:lnTo>
                      <a:pt x="566" y="189"/>
                    </a:lnTo>
                    <a:lnTo>
                      <a:pt x="566" y="188"/>
                    </a:lnTo>
                    <a:lnTo>
                      <a:pt x="566" y="187"/>
                    </a:lnTo>
                    <a:lnTo>
                      <a:pt x="566" y="186"/>
                    </a:lnTo>
                    <a:lnTo>
                      <a:pt x="566" y="186"/>
                    </a:lnTo>
                    <a:lnTo>
                      <a:pt x="565" y="186"/>
                    </a:lnTo>
                    <a:lnTo>
                      <a:pt x="564" y="186"/>
                    </a:lnTo>
                    <a:lnTo>
                      <a:pt x="563" y="186"/>
                    </a:lnTo>
                    <a:lnTo>
                      <a:pt x="563" y="186"/>
                    </a:lnTo>
                    <a:lnTo>
                      <a:pt x="562" y="186"/>
                    </a:lnTo>
                    <a:lnTo>
                      <a:pt x="561" y="186"/>
                    </a:lnTo>
                    <a:lnTo>
                      <a:pt x="560" y="186"/>
                    </a:lnTo>
                    <a:lnTo>
                      <a:pt x="559" y="186"/>
                    </a:lnTo>
                    <a:lnTo>
                      <a:pt x="558" y="185"/>
                    </a:lnTo>
                    <a:lnTo>
                      <a:pt x="557" y="185"/>
                    </a:lnTo>
                    <a:lnTo>
                      <a:pt x="557" y="184"/>
                    </a:lnTo>
                    <a:lnTo>
                      <a:pt x="556" y="183"/>
                    </a:lnTo>
                    <a:lnTo>
                      <a:pt x="555" y="182"/>
                    </a:lnTo>
                    <a:lnTo>
                      <a:pt x="555" y="181"/>
                    </a:lnTo>
                    <a:lnTo>
                      <a:pt x="554" y="180"/>
                    </a:lnTo>
                    <a:lnTo>
                      <a:pt x="555" y="180"/>
                    </a:lnTo>
                    <a:lnTo>
                      <a:pt x="555" y="179"/>
                    </a:lnTo>
                    <a:lnTo>
                      <a:pt x="554" y="178"/>
                    </a:lnTo>
                    <a:lnTo>
                      <a:pt x="554" y="178"/>
                    </a:lnTo>
                    <a:lnTo>
                      <a:pt x="553" y="177"/>
                    </a:lnTo>
                    <a:lnTo>
                      <a:pt x="553" y="176"/>
                    </a:lnTo>
                    <a:lnTo>
                      <a:pt x="554" y="176"/>
                    </a:lnTo>
                    <a:lnTo>
                      <a:pt x="554" y="175"/>
                    </a:lnTo>
                    <a:lnTo>
                      <a:pt x="553" y="175"/>
                    </a:lnTo>
                    <a:lnTo>
                      <a:pt x="552" y="174"/>
                    </a:lnTo>
                    <a:lnTo>
                      <a:pt x="551" y="173"/>
                    </a:lnTo>
                    <a:lnTo>
                      <a:pt x="552" y="173"/>
                    </a:lnTo>
                    <a:lnTo>
                      <a:pt x="551" y="172"/>
                    </a:lnTo>
                    <a:lnTo>
                      <a:pt x="549" y="172"/>
                    </a:lnTo>
                    <a:lnTo>
                      <a:pt x="549" y="172"/>
                    </a:lnTo>
                    <a:lnTo>
                      <a:pt x="548" y="172"/>
                    </a:lnTo>
                    <a:lnTo>
                      <a:pt x="547" y="171"/>
                    </a:lnTo>
                    <a:lnTo>
                      <a:pt x="547" y="170"/>
                    </a:lnTo>
                    <a:lnTo>
                      <a:pt x="547" y="169"/>
                    </a:lnTo>
                    <a:lnTo>
                      <a:pt x="547" y="168"/>
                    </a:lnTo>
                    <a:lnTo>
                      <a:pt x="544" y="168"/>
                    </a:lnTo>
                    <a:lnTo>
                      <a:pt x="544" y="167"/>
                    </a:lnTo>
                    <a:lnTo>
                      <a:pt x="544" y="167"/>
                    </a:lnTo>
                    <a:lnTo>
                      <a:pt x="543" y="167"/>
                    </a:lnTo>
                    <a:lnTo>
                      <a:pt x="543" y="166"/>
                    </a:lnTo>
                    <a:lnTo>
                      <a:pt x="542" y="166"/>
                    </a:lnTo>
                    <a:lnTo>
                      <a:pt x="542" y="165"/>
                    </a:lnTo>
                    <a:lnTo>
                      <a:pt x="541" y="164"/>
                    </a:lnTo>
                    <a:lnTo>
                      <a:pt x="541" y="164"/>
                    </a:lnTo>
                    <a:lnTo>
                      <a:pt x="541" y="163"/>
                    </a:lnTo>
                    <a:lnTo>
                      <a:pt x="540" y="163"/>
                    </a:lnTo>
                    <a:lnTo>
                      <a:pt x="540" y="162"/>
                    </a:lnTo>
                    <a:lnTo>
                      <a:pt x="539" y="162"/>
                    </a:lnTo>
                    <a:lnTo>
                      <a:pt x="539" y="161"/>
                    </a:lnTo>
                    <a:lnTo>
                      <a:pt x="539" y="160"/>
                    </a:lnTo>
                    <a:lnTo>
                      <a:pt x="539" y="159"/>
                    </a:lnTo>
                    <a:lnTo>
                      <a:pt x="538" y="159"/>
                    </a:lnTo>
                    <a:lnTo>
                      <a:pt x="538" y="158"/>
                    </a:lnTo>
                    <a:lnTo>
                      <a:pt x="537" y="158"/>
                    </a:lnTo>
                    <a:lnTo>
                      <a:pt x="537" y="157"/>
                    </a:lnTo>
                    <a:lnTo>
                      <a:pt x="536" y="157"/>
                    </a:lnTo>
                    <a:lnTo>
                      <a:pt x="536" y="156"/>
                    </a:lnTo>
                    <a:lnTo>
                      <a:pt x="536" y="156"/>
                    </a:lnTo>
                    <a:lnTo>
                      <a:pt x="536" y="155"/>
                    </a:lnTo>
                    <a:lnTo>
                      <a:pt x="535" y="155"/>
                    </a:lnTo>
                    <a:lnTo>
                      <a:pt x="534" y="155"/>
                    </a:lnTo>
                    <a:lnTo>
                      <a:pt x="534" y="154"/>
                    </a:lnTo>
                    <a:lnTo>
                      <a:pt x="533" y="154"/>
                    </a:lnTo>
                    <a:lnTo>
                      <a:pt x="533" y="153"/>
                    </a:lnTo>
                    <a:lnTo>
                      <a:pt x="532" y="152"/>
                    </a:lnTo>
                    <a:lnTo>
                      <a:pt x="531" y="151"/>
                    </a:lnTo>
                    <a:lnTo>
                      <a:pt x="532" y="151"/>
                    </a:lnTo>
                    <a:lnTo>
                      <a:pt x="532" y="150"/>
                    </a:lnTo>
                    <a:lnTo>
                      <a:pt x="529" y="150"/>
                    </a:lnTo>
                    <a:lnTo>
                      <a:pt x="528" y="150"/>
                    </a:lnTo>
                    <a:lnTo>
                      <a:pt x="528" y="149"/>
                    </a:lnTo>
                    <a:lnTo>
                      <a:pt x="528" y="147"/>
                    </a:lnTo>
                    <a:lnTo>
                      <a:pt x="530" y="147"/>
                    </a:lnTo>
                    <a:lnTo>
                      <a:pt x="531" y="149"/>
                    </a:lnTo>
                    <a:lnTo>
                      <a:pt x="533" y="149"/>
                    </a:lnTo>
                    <a:lnTo>
                      <a:pt x="534" y="150"/>
                    </a:lnTo>
                    <a:lnTo>
                      <a:pt x="534" y="151"/>
                    </a:lnTo>
                    <a:lnTo>
                      <a:pt x="534" y="152"/>
                    </a:lnTo>
                    <a:lnTo>
                      <a:pt x="536" y="154"/>
                    </a:lnTo>
                    <a:lnTo>
                      <a:pt x="536" y="154"/>
                    </a:lnTo>
                    <a:lnTo>
                      <a:pt x="538" y="154"/>
                    </a:lnTo>
                    <a:lnTo>
                      <a:pt x="541" y="157"/>
                    </a:lnTo>
                    <a:lnTo>
                      <a:pt x="541" y="159"/>
                    </a:lnTo>
                    <a:lnTo>
                      <a:pt x="542" y="160"/>
                    </a:lnTo>
                    <a:lnTo>
                      <a:pt x="543" y="161"/>
                    </a:lnTo>
                    <a:lnTo>
                      <a:pt x="543" y="162"/>
                    </a:lnTo>
                    <a:lnTo>
                      <a:pt x="545" y="165"/>
                    </a:lnTo>
                    <a:lnTo>
                      <a:pt x="547" y="164"/>
                    </a:lnTo>
                    <a:lnTo>
                      <a:pt x="549" y="167"/>
                    </a:lnTo>
                    <a:lnTo>
                      <a:pt x="551" y="167"/>
                    </a:lnTo>
                    <a:lnTo>
                      <a:pt x="552" y="168"/>
                    </a:lnTo>
                    <a:lnTo>
                      <a:pt x="555" y="169"/>
                    </a:lnTo>
                    <a:lnTo>
                      <a:pt x="556" y="174"/>
                    </a:lnTo>
                    <a:lnTo>
                      <a:pt x="558" y="176"/>
                    </a:lnTo>
                    <a:lnTo>
                      <a:pt x="559" y="178"/>
                    </a:lnTo>
                    <a:lnTo>
                      <a:pt x="559" y="181"/>
                    </a:lnTo>
                    <a:lnTo>
                      <a:pt x="562" y="183"/>
                    </a:lnTo>
                    <a:lnTo>
                      <a:pt x="562" y="182"/>
                    </a:lnTo>
                    <a:lnTo>
                      <a:pt x="562" y="181"/>
                    </a:lnTo>
                    <a:lnTo>
                      <a:pt x="563" y="180"/>
                    </a:lnTo>
                    <a:lnTo>
                      <a:pt x="563" y="179"/>
                    </a:lnTo>
                    <a:lnTo>
                      <a:pt x="563" y="178"/>
                    </a:lnTo>
                    <a:lnTo>
                      <a:pt x="563" y="178"/>
                    </a:lnTo>
                    <a:lnTo>
                      <a:pt x="563" y="178"/>
                    </a:lnTo>
                    <a:lnTo>
                      <a:pt x="564" y="178"/>
                    </a:lnTo>
                    <a:lnTo>
                      <a:pt x="565" y="179"/>
                    </a:lnTo>
                    <a:lnTo>
                      <a:pt x="564" y="179"/>
                    </a:lnTo>
                    <a:lnTo>
                      <a:pt x="564" y="180"/>
                    </a:lnTo>
                    <a:lnTo>
                      <a:pt x="565" y="182"/>
                    </a:lnTo>
                    <a:lnTo>
                      <a:pt x="566" y="182"/>
                    </a:lnTo>
                    <a:lnTo>
                      <a:pt x="566" y="183"/>
                    </a:lnTo>
                    <a:lnTo>
                      <a:pt x="567" y="183"/>
                    </a:lnTo>
                    <a:lnTo>
                      <a:pt x="568" y="184"/>
                    </a:lnTo>
                    <a:lnTo>
                      <a:pt x="569" y="184"/>
                    </a:lnTo>
                    <a:lnTo>
                      <a:pt x="570" y="184"/>
                    </a:lnTo>
                    <a:lnTo>
                      <a:pt x="570" y="185"/>
                    </a:lnTo>
                    <a:lnTo>
                      <a:pt x="573" y="185"/>
                    </a:lnTo>
                    <a:lnTo>
                      <a:pt x="574" y="185"/>
                    </a:lnTo>
                    <a:lnTo>
                      <a:pt x="576" y="185"/>
                    </a:lnTo>
                    <a:lnTo>
                      <a:pt x="577" y="186"/>
                    </a:lnTo>
                    <a:lnTo>
                      <a:pt x="577" y="184"/>
                    </a:lnTo>
                    <a:lnTo>
                      <a:pt x="577" y="183"/>
                    </a:lnTo>
                    <a:lnTo>
                      <a:pt x="576" y="183"/>
                    </a:lnTo>
                    <a:lnTo>
                      <a:pt x="576" y="183"/>
                    </a:lnTo>
                    <a:lnTo>
                      <a:pt x="576" y="184"/>
                    </a:lnTo>
                    <a:lnTo>
                      <a:pt x="575" y="184"/>
                    </a:lnTo>
                    <a:lnTo>
                      <a:pt x="575" y="183"/>
                    </a:lnTo>
                    <a:lnTo>
                      <a:pt x="574" y="182"/>
                    </a:lnTo>
                    <a:lnTo>
                      <a:pt x="574" y="181"/>
                    </a:lnTo>
                    <a:lnTo>
                      <a:pt x="574" y="180"/>
                    </a:lnTo>
                    <a:lnTo>
                      <a:pt x="575" y="180"/>
                    </a:lnTo>
                    <a:lnTo>
                      <a:pt x="575" y="179"/>
                    </a:lnTo>
                    <a:lnTo>
                      <a:pt x="575" y="178"/>
                    </a:lnTo>
                    <a:lnTo>
                      <a:pt x="576" y="178"/>
                    </a:lnTo>
                    <a:lnTo>
                      <a:pt x="576" y="178"/>
                    </a:lnTo>
                    <a:lnTo>
                      <a:pt x="576" y="177"/>
                    </a:lnTo>
                    <a:lnTo>
                      <a:pt x="576" y="175"/>
                    </a:lnTo>
                    <a:lnTo>
                      <a:pt x="576" y="174"/>
                    </a:lnTo>
                    <a:lnTo>
                      <a:pt x="575" y="174"/>
                    </a:lnTo>
                    <a:lnTo>
                      <a:pt x="575" y="173"/>
                    </a:lnTo>
                    <a:lnTo>
                      <a:pt x="574" y="173"/>
                    </a:lnTo>
                    <a:lnTo>
                      <a:pt x="574" y="172"/>
                    </a:lnTo>
                    <a:lnTo>
                      <a:pt x="575" y="173"/>
                    </a:lnTo>
                    <a:lnTo>
                      <a:pt x="576" y="173"/>
                    </a:lnTo>
                    <a:lnTo>
                      <a:pt x="576" y="172"/>
                    </a:lnTo>
                    <a:lnTo>
                      <a:pt x="576" y="172"/>
                    </a:lnTo>
                    <a:lnTo>
                      <a:pt x="576" y="171"/>
                    </a:lnTo>
                    <a:lnTo>
                      <a:pt x="576" y="171"/>
                    </a:lnTo>
                    <a:lnTo>
                      <a:pt x="576" y="170"/>
                    </a:lnTo>
                    <a:lnTo>
                      <a:pt x="576" y="169"/>
                    </a:lnTo>
                    <a:lnTo>
                      <a:pt x="576" y="168"/>
                    </a:lnTo>
                    <a:lnTo>
                      <a:pt x="576" y="168"/>
                    </a:lnTo>
                    <a:lnTo>
                      <a:pt x="576" y="167"/>
                    </a:lnTo>
                    <a:lnTo>
                      <a:pt x="576" y="167"/>
                    </a:lnTo>
                    <a:lnTo>
                      <a:pt x="576" y="166"/>
                    </a:lnTo>
                    <a:lnTo>
                      <a:pt x="576" y="165"/>
                    </a:lnTo>
                    <a:lnTo>
                      <a:pt x="576" y="165"/>
                    </a:lnTo>
                    <a:lnTo>
                      <a:pt x="576" y="164"/>
                    </a:lnTo>
                    <a:lnTo>
                      <a:pt x="576" y="164"/>
                    </a:lnTo>
                    <a:lnTo>
                      <a:pt x="577" y="164"/>
                    </a:lnTo>
                    <a:lnTo>
                      <a:pt x="577" y="165"/>
                    </a:lnTo>
                    <a:lnTo>
                      <a:pt x="578" y="165"/>
                    </a:lnTo>
                    <a:lnTo>
                      <a:pt x="578" y="164"/>
                    </a:lnTo>
                    <a:lnTo>
                      <a:pt x="579" y="164"/>
                    </a:lnTo>
                    <a:lnTo>
                      <a:pt x="578" y="165"/>
                    </a:lnTo>
                    <a:lnTo>
                      <a:pt x="580" y="165"/>
                    </a:lnTo>
                    <a:lnTo>
                      <a:pt x="580" y="164"/>
                    </a:lnTo>
                    <a:lnTo>
                      <a:pt x="581" y="164"/>
                    </a:lnTo>
                    <a:lnTo>
                      <a:pt x="581" y="164"/>
                    </a:lnTo>
                    <a:lnTo>
                      <a:pt x="581" y="163"/>
                    </a:lnTo>
                    <a:lnTo>
                      <a:pt x="582" y="161"/>
                    </a:lnTo>
                    <a:lnTo>
                      <a:pt x="582" y="160"/>
                    </a:lnTo>
                    <a:lnTo>
                      <a:pt x="582" y="159"/>
                    </a:lnTo>
                    <a:lnTo>
                      <a:pt x="582" y="158"/>
                    </a:lnTo>
                    <a:lnTo>
                      <a:pt x="581" y="158"/>
                    </a:lnTo>
                    <a:lnTo>
                      <a:pt x="581" y="157"/>
                    </a:lnTo>
                    <a:lnTo>
                      <a:pt x="580" y="156"/>
                    </a:lnTo>
                    <a:lnTo>
                      <a:pt x="579" y="156"/>
                    </a:lnTo>
                    <a:lnTo>
                      <a:pt x="578" y="155"/>
                    </a:lnTo>
                    <a:lnTo>
                      <a:pt x="577" y="155"/>
                    </a:lnTo>
                    <a:lnTo>
                      <a:pt x="577" y="154"/>
                    </a:lnTo>
                    <a:lnTo>
                      <a:pt x="576" y="154"/>
                    </a:lnTo>
                    <a:lnTo>
                      <a:pt x="576" y="153"/>
                    </a:lnTo>
                    <a:lnTo>
                      <a:pt x="575" y="153"/>
                    </a:lnTo>
                    <a:lnTo>
                      <a:pt x="575" y="152"/>
                    </a:lnTo>
                    <a:lnTo>
                      <a:pt x="574" y="152"/>
                    </a:lnTo>
                    <a:lnTo>
                      <a:pt x="573" y="152"/>
                    </a:lnTo>
                    <a:lnTo>
                      <a:pt x="571" y="151"/>
                    </a:lnTo>
                    <a:lnTo>
                      <a:pt x="570" y="151"/>
                    </a:lnTo>
                    <a:lnTo>
                      <a:pt x="569" y="151"/>
                    </a:lnTo>
                    <a:lnTo>
                      <a:pt x="568" y="151"/>
                    </a:lnTo>
                    <a:lnTo>
                      <a:pt x="567" y="151"/>
                    </a:lnTo>
                    <a:lnTo>
                      <a:pt x="567" y="150"/>
                    </a:lnTo>
                    <a:lnTo>
                      <a:pt x="566" y="149"/>
                    </a:lnTo>
                    <a:lnTo>
                      <a:pt x="566" y="149"/>
                    </a:lnTo>
                    <a:lnTo>
                      <a:pt x="565" y="149"/>
                    </a:lnTo>
                    <a:lnTo>
                      <a:pt x="565" y="150"/>
                    </a:lnTo>
                    <a:lnTo>
                      <a:pt x="565" y="151"/>
                    </a:lnTo>
                    <a:lnTo>
                      <a:pt x="564" y="151"/>
                    </a:lnTo>
                    <a:lnTo>
                      <a:pt x="563" y="151"/>
                    </a:lnTo>
                    <a:lnTo>
                      <a:pt x="563" y="150"/>
                    </a:lnTo>
                    <a:lnTo>
                      <a:pt x="564" y="150"/>
                    </a:lnTo>
                    <a:lnTo>
                      <a:pt x="564" y="149"/>
                    </a:lnTo>
                    <a:lnTo>
                      <a:pt x="565" y="149"/>
                    </a:lnTo>
                    <a:lnTo>
                      <a:pt x="565" y="148"/>
                    </a:lnTo>
                    <a:lnTo>
                      <a:pt x="564" y="148"/>
                    </a:lnTo>
                    <a:lnTo>
                      <a:pt x="563" y="147"/>
                    </a:lnTo>
                    <a:lnTo>
                      <a:pt x="563" y="147"/>
                    </a:lnTo>
                    <a:lnTo>
                      <a:pt x="563" y="146"/>
                    </a:lnTo>
                    <a:lnTo>
                      <a:pt x="563" y="145"/>
                    </a:lnTo>
                    <a:lnTo>
                      <a:pt x="563" y="145"/>
                    </a:lnTo>
                    <a:lnTo>
                      <a:pt x="562" y="145"/>
                    </a:lnTo>
                    <a:lnTo>
                      <a:pt x="561" y="145"/>
                    </a:lnTo>
                    <a:lnTo>
                      <a:pt x="561" y="145"/>
                    </a:lnTo>
                    <a:lnTo>
                      <a:pt x="559" y="145"/>
                    </a:lnTo>
                    <a:lnTo>
                      <a:pt x="557" y="145"/>
                    </a:lnTo>
                    <a:lnTo>
                      <a:pt x="558" y="144"/>
                    </a:lnTo>
                    <a:lnTo>
                      <a:pt x="557" y="144"/>
                    </a:lnTo>
                    <a:lnTo>
                      <a:pt x="558" y="143"/>
                    </a:lnTo>
                    <a:lnTo>
                      <a:pt x="559" y="143"/>
                    </a:lnTo>
                    <a:lnTo>
                      <a:pt x="560" y="143"/>
                    </a:lnTo>
                    <a:lnTo>
                      <a:pt x="560" y="142"/>
                    </a:lnTo>
                    <a:lnTo>
                      <a:pt x="559" y="142"/>
                    </a:lnTo>
                    <a:lnTo>
                      <a:pt x="559" y="141"/>
                    </a:lnTo>
                    <a:lnTo>
                      <a:pt x="559" y="140"/>
                    </a:lnTo>
                    <a:lnTo>
                      <a:pt x="558" y="140"/>
                    </a:lnTo>
                    <a:lnTo>
                      <a:pt x="557" y="139"/>
                    </a:lnTo>
                    <a:lnTo>
                      <a:pt x="556" y="138"/>
                    </a:lnTo>
                    <a:lnTo>
                      <a:pt x="555" y="138"/>
                    </a:lnTo>
                    <a:lnTo>
                      <a:pt x="555" y="138"/>
                    </a:lnTo>
                    <a:lnTo>
                      <a:pt x="554" y="138"/>
                    </a:lnTo>
                    <a:lnTo>
                      <a:pt x="554" y="137"/>
                    </a:lnTo>
                    <a:lnTo>
                      <a:pt x="553" y="138"/>
                    </a:lnTo>
                    <a:lnTo>
                      <a:pt x="553" y="137"/>
                    </a:lnTo>
                    <a:lnTo>
                      <a:pt x="553" y="134"/>
                    </a:lnTo>
                    <a:lnTo>
                      <a:pt x="552" y="134"/>
                    </a:lnTo>
                    <a:lnTo>
                      <a:pt x="552" y="133"/>
                    </a:lnTo>
                    <a:lnTo>
                      <a:pt x="550" y="133"/>
                    </a:lnTo>
                    <a:lnTo>
                      <a:pt x="550" y="134"/>
                    </a:lnTo>
                    <a:lnTo>
                      <a:pt x="550" y="135"/>
                    </a:lnTo>
                    <a:lnTo>
                      <a:pt x="549" y="135"/>
                    </a:lnTo>
                    <a:lnTo>
                      <a:pt x="549" y="134"/>
                    </a:lnTo>
                    <a:lnTo>
                      <a:pt x="549" y="134"/>
                    </a:lnTo>
                    <a:lnTo>
                      <a:pt x="549" y="133"/>
                    </a:lnTo>
                    <a:lnTo>
                      <a:pt x="548" y="133"/>
                    </a:lnTo>
                    <a:lnTo>
                      <a:pt x="548" y="132"/>
                    </a:lnTo>
                    <a:lnTo>
                      <a:pt x="547" y="132"/>
                    </a:lnTo>
                    <a:lnTo>
                      <a:pt x="546" y="131"/>
                    </a:lnTo>
                    <a:lnTo>
                      <a:pt x="544" y="134"/>
                    </a:lnTo>
                    <a:lnTo>
                      <a:pt x="543" y="134"/>
                    </a:lnTo>
                    <a:lnTo>
                      <a:pt x="542" y="134"/>
                    </a:lnTo>
                    <a:lnTo>
                      <a:pt x="542" y="133"/>
                    </a:lnTo>
                    <a:lnTo>
                      <a:pt x="541" y="133"/>
                    </a:lnTo>
                    <a:lnTo>
                      <a:pt x="541" y="132"/>
                    </a:lnTo>
                    <a:lnTo>
                      <a:pt x="541" y="131"/>
                    </a:lnTo>
                    <a:lnTo>
                      <a:pt x="540" y="132"/>
                    </a:lnTo>
                    <a:lnTo>
                      <a:pt x="540" y="131"/>
                    </a:lnTo>
                    <a:lnTo>
                      <a:pt x="540" y="130"/>
                    </a:lnTo>
                    <a:lnTo>
                      <a:pt x="538" y="130"/>
                    </a:lnTo>
                    <a:lnTo>
                      <a:pt x="537" y="130"/>
                    </a:lnTo>
                    <a:lnTo>
                      <a:pt x="536" y="131"/>
                    </a:lnTo>
                    <a:lnTo>
                      <a:pt x="536" y="131"/>
                    </a:lnTo>
                    <a:lnTo>
                      <a:pt x="535" y="131"/>
                    </a:lnTo>
                    <a:lnTo>
                      <a:pt x="532" y="130"/>
                    </a:lnTo>
                    <a:lnTo>
                      <a:pt x="532" y="129"/>
                    </a:lnTo>
                    <a:lnTo>
                      <a:pt x="531" y="129"/>
                    </a:lnTo>
                    <a:lnTo>
                      <a:pt x="530" y="128"/>
                    </a:lnTo>
                    <a:lnTo>
                      <a:pt x="529" y="128"/>
                    </a:lnTo>
                    <a:lnTo>
                      <a:pt x="529" y="127"/>
                    </a:lnTo>
                    <a:lnTo>
                      <a:pt x="528" y="127"/>
                    </a:lnTo>
                    <a:lnTo>
                      <a:pt x="527" y="127"/>
                    </a:lnTo>
                    <a:lnTo>
                      <a:pt x="527" y="126"/>
                    </a:lnTo>
                    <a:lnTo>
                      <a:pt x="526" y="126"/>
                    </a:lnTo>
                    <a:lnTo>
                      <a:pt x="525" y="126"/>
                    </a:lnTo>
                    <a:lnTo>
                      <a:pt x="524" y="126"/>
                    </a:lnTo>
                    <a:lnTo>
                      <a:pt x="523" y="126"/>
                    </a:lnTo>
                    <a:lnTo>
                      <a:pt x="523" y="125"/>
                    </a:lnTo>
                    <a:lnTo>
                      <a:pt x="524" y="126"/>
                    </a:lnTo>
                    <a:lnTo>
                      <a:pt x="524" y="125"/>
                    </a:lnTo>
                    <a:lnTo>
                      <a:pt x="524" y="125"/>
                    </a:lnTo>
                    <a:lnTo>
                      <a:pt x="525" y="124"/>
                    </a:lnTo>
                    <a:lnTo>
                      <a:pt x="525" y="123"/>
                    </a:lnTo>
                    <a:lnTo>
                      <a:pt x="524" y="123"/>
                    </a:lnTo>
                    <a:lnTo>
                      <a:pt x="524" y="122"/>
                    </a:lnTo>
                    <a:lnTo>
                      <a:pt x="523" y="121"/>
                    </a:lnTo>
                    <a:lnTo>
                      <a:pt x="523" y="120"/>
                    </a:lnTo>
                    <a:lnTo>
                      <a:pt x="523" y="120"/>
                    </a:lnTo>
                    <a:lnTo>
                      <a:pt x="523" y="121"/>
                    </a:lnTo>
                    <a:lnTo>
                      <a:pt x="522" y="121"/>
                    </a:lnTo>
                    <a:lnTo>
                      <a:pt x="522" y="121"/>
                    </a:lnTo>
                    <a:lnTo>
                      <a:pt x="522" y="120"/>
                    </a:lnTo>
                    <a:lnTo>
                      <a:pt x="522" y="120"/>
                    </a:lnTo>
                    <a:lnTo>
                      <a:pt x="522" y="119"/>
                    </a:lnTo>
                    <a:lnTo>
                      <a:pt x="522" y="118"/>
                    </a:lnTo>
                    <a:lnTo>
                      <a:pt x="521" y="118"/>
                    </a:lnTo>
                    <a:lnTo>
                      <a:pt x="521" y="117"/>
                    </a:lnTo>
                    <a:lnTo>
                      <a:pt x="520" y="116"/>
                    </a:lnTo>
                    <a:lnTo>
                      <a:pt x="519" y="117"/>
                    </a:lnTo>
                    <a:lnTo>
                      <a:pt x="519" y="116"/>
                    </a:lnTo>
                    <a:lnTo>
                      <a:pt x="518" y="116"/>
                    </a:lnTo>
                    <a:lnTo>
                      <a:pt x="518" y="117"/>
                    </a:lnTo>
                    <a:lnTo>
                      <a:pt x="517" y="117"/>
                    </a:lnTo>
                    <a:lnTo>
                      <a:pt x="517" y="116"/>
                    </a:lnTo>
                    <a:lnTo>
                      <a:pt x="517" y="115"/>
                    </a:lnTo>
                    <a:lnTo>
                      <a:pt x="518" y="115"/>
                    </a:lnTo>
                    <a:lnTo>
                      <a:pt x="519" y="115"/>
                    </a:lnTo>
                    <a:lnTo>
                      <a:pt x="519" y="116"/>
                    </a:lnTo>
                    <a:lnTo>
                      <a:pt x="520" y="116"/>
                    </a:lnTo>
                    <a:lnTo>
                      <a:pt x="521" y="115"/>
                    </a:lnTo>
                    <a:lnTo>
                      <a:pt x="521" y="114"/>
                    </a:lnTo>
                    <a:lnTo>
                      <a:pt x="522" y="114"/>
                    </a:lnTo>
                    <a:lnTo>
                      <a:pt x="522" y="113"/>
                    </a:lnTo>
                    <a:lnTo>
                      <a:pt x="522" y="111"/>
                    </a:lnTo>
                    <a:lnTo>
                      <a:pt x="522" y="111"/>
                    </a:lnTo>
                    <a:lnTo>
                      <a:pt x="522" y="110"/>
                    </a:lnTo>
                    <a:lnTo>
                      <a:pt x="521" y="109"/>
                    </a:lnTo>
                    <a:lnTo>
                      <a:pt x="520" y="108"/>
                    </a:lnTo>
                    <a:lnTo>
                      <a:pt x="519" y="107"/>
                    </a:lnTo>
                    <a:lnTo>
                      <a:pt x="519" y="108"/>
                    </a:lnTo>
                    <a:lnTo>
                      <a:pt x="517" y="110"/>
                    </a:lnTo>
                    <a:lnTo>
                      <a:pt x="516" y="111"/>
                    </a:lnTo>
                    <a:lnTo>
                      <a:pt x="515" y="111"/>
                    </a:lnTo>
                    <a:lnTo>
                      <a:pt x="514" y="111"/>
                    </a:lnTo>
                    <a:lnTo>
                      <a:pt x="512" y="111"/>
                    </a:lnTo>
                    <a:lnTo>
                      <a:pt x="511" y="111"/>
                    </a:lnTo>
                    <a:lnTo>
                      <a:pt x="510" y="113"/>
                    </a:lnTo>
                    <a:lnTo>
                      <a:pt x="509" y="113"/>
                    </a:lnTo>
                    <a:lnTo>
                      <a:pt x="508" y="113"/>
                    </a:lnTo>
                    <a:lnTo>
                      <a:pt x="507" y="113"/>
                    </a:lnTo>
                    <a:lnTo>
                      <a:pt x="506" y="113"/>
                    </a:lnTo>
                    <a:lnTo>
                      <a:pt x="503" y="114"/>
                    </a:lnTo>
                    <a:lnTo>
                      <a:pt x="502" y="114"/>
                    </a:lnTo>
                    <a:lnTo>
                      <a:pt x="501" y="114"/>
                    </a:lnTo>
                    <a:lnTo>
                      <a:pt x="500" y="114"/>
                    </a:lnTo>
                    <a:lnTo>
                      <a:pt x="500" y="113"/>
                    </a:lnTo>
                    <a:lnTo>
                      <a:pt x="499" y="113"/>
                    </a:lnTo>
                    <a:lnTo>
                      <a:pt x="499" y="113"/>
                    </a:lnTo>
                    <a:lnTo>
                      <a:pt x="498" y="113"/>
                    </a:lnTo>
                    <a:lnTo>
                      <a:pt x="497" y="113"/>
                    </a:lnTo>
                    <a:lnTo>
                      <a:pt x="497" y="113"/>
                    </a:lnTo>
                    <a:lnTo>
                      <a:pt x="496" y="112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8" y="112"/>
                    </a:lnTo>
                    <a:lnTo>
                      <a:pt x="498" y="111"/>
                    </a:lnTo>
                    <a:lnTo>
                      <a:pt x="499" y="111"/>
                    </a:lnTo>
                    <a:lnTo>
                      <a:pt x="498" y="112"/>
                    </a:lnTo>
                    <a:lnTo>
                      <a:pt x="499" y="112"/>
                    </a:lnTo>
                    <a:lnTo>
                      <a:pt x="499" y="112"/>
                    </a:lnTo>
                    <a:lnTo>
                      <a:pt x="499" y="111"/>
                    </a:lnTo>
                    <a:lnTo>
                      <a:pt x="499" y="111"/>
                    </a:lnTo>
                    <a:lnTo>
                      <a:pt x="498" y="110"/>
                    </a:lnTo>
                    <a:lnTo>
                      <a:pt x="497" y="109"/>
                    </a:lnTo>
                    <a:lnTo>
                      <a:pt x="497" y="108"/>
                    </a:lnTo>
                    <a:lnTo>
                      <a:pt x="497" y="108"/>
                    </a:lnTo>
                    <a:lnTo>
                      <a:pt x="496" y="107"/>
                    </a:lnTo>
                    <a:lnTo>
                      <a:pt x="495" y="106"/>
                    </a:lnTo>
                    <a:lnTo>
                      <a:pt x="496" y="105"/>
                    </a:lnTo>
                    <a:lnTo>
                      <a:pt x="496" y="106"/>
                    </a:lnTo>
                    <a:lnTo>
                      <a:pt x="497" y="106"/>
                    </a:lnTo>
                    <a:lnTo>
                      <a:pt x="497" y="107"/>
                    </a:lnTo>
                    <a:lnTo>
                      <a:pt x="497" y="107"/>
                    </a:lnTo>
                    <a:lnTo>
                      <a:pt x="497" y="108"/>
                    </a:lnTo>
                    <a:lnTo>
                      <a:pt x="498" y="108"/>
                    </a:lnTo>
                    <a:lnTo>
                      <a:pt x="498" y="107"/>
                    </a:lnTo>
                    <a:lnTo>
                      <a:pt x="498" y="106"/>
                    </a:lnTo>
                    <a:lnTo>
                      <a:pt x="497" y="106"/>
                    </a:lnTo>
                    <a:lnTo>
                      <a:pt x="497" y="105"/>
                    </a:lnTo>
                    <a:lnTo>
                      <a:pt x="497" y="104"/>
                    </a:lnTo>
                    <a:lnTo>
                      <a:pt x="497" y="103"/>
                    </a:lnTo>
                    <a:lnTo>
                      <a:pt x="497" y="102"/>
                    </a:lnTo>
                    <a:lnTo>
                      <a:pt x="497" y="101"/>
                    </a:lnTo>
                    <a:lnTo>
                      <a:pt x="497" y="100"/>
                    </a:lnTo>
                    <a:lnTo>
                      <a:pt x="497" y="100"/>
                    </a:lnTo>
                    <a:lnTo>
                      <a:pt x="498" y="99"/>
                    </a:lnTo>
                    <a:lnTo>
                      <a:pt x="498" y="98"/>
                    </a:lnTo>
                    <a:lnTo>
                      <a:pt x="499" y="98"/>
                    </a:lnTo>
                    <a:lnTo>
                      <a:pt x="499" y="97"/>
                    </a:lnTo>
                    <a:lnTo>
                      <a:pt x="499" y="97"/>
                    </a:lnTo>
                    <a:lnTo>
                      <a:pt x="499" y="96"/>
                    </a:lnTo>
                    <a:lnTo>
                      <a:pt x="499" y="95"/>
                    </a:lnTo>
                    <a:lnTo>
                      <a:pt x="499" y="94"/>
                    </a:lnTo>
                    <a:lnTo>
                      <a:pt x="499" y="93"/>
                    </a:lnTo>
                    <a:lnTo>
                      <a:pt x="499" y="93"/>
                    </a:lnTo>
                    <a:lnTo>
                      <a:pt x="499" y="94"/>
                    </a:lnTo>
                    <a:lnTo>
                      <a:pt x="499" y="95"/>
                    </a:lnTo>
                    <a:lnTo>
                      <a:pt x="500" y="94"/>
                    </a:lnTo>
                    <a:lnTo>
                      <a:pt x="500" y="93"/>
                    </a:lnTo>
                    <a:lnTo>
                      <a:pt x="501" y="92"/>
                    </a:lnTo>
                    <a:lnTo>
                      <a:pt x="501" y="91"/>
                    </a:lnTo>
                    <a:lnTo>
                      <a:pt x="501" y="90"/>
                    </a:lnTo>
                    <a:lnTo>
                      <a:pt x="501" y="89"/>
                    </a:lnTo>
                    <a:lnTo>
                      <a:pt x="502" y="88"/>
                    </a:lnTo>
                    <a:lnTo>
                      <a:pt x="502" y="87"/>
                    </a:lnTo>
                    <a:lnTo>
                      <a:pt x="502" y="86"/>
                    </a:lnTo>
                    <a:lnTo>
                      <a:pt x="503" y="85"/>
                    </a:lnTo>
                    <a:lnTo>
                      <a:pt x="502" y="85"/>
                    </a:lnTo>
                    <a:lnTo>
                      <a:pt x="502" y="84"/>
                    </a:lnTo>
                    <a:lnTo>
                      <a:pt x="503" y="84"/>
                    </a:lnTo>
                    <a:lnTo>
                      <a:pt x="504" y="83"/>
                    </a:lnTo>
                    <a:lnTo>
                      <a:pt x="504" y="82"/>
                    </a:lnTo>
                    <a:lnTo>
                      <a:pt x="503" y="82"/>
                    </a:lnTo>
                    <a:lnTo>
                      <a:pt x="504" y="81"/>
                    </a:lnTo>
                    <a:lnTo>
                      <a:pt x="505" y="81"/>
                    </a:lnTo>
                    <a:lnTo>
                      <a:pt x="504" y="82"/>
                    </a:lnTo>
                    <a:lnTo>
                      <a:pt x="505" y="82"/>
                    </a:lnTo>
                    <a:lnTo>
                      <a:pt x="506" y="82"/>
                    </a:lnTo>
                    <a:lnTo>
                      <a:pt x="507" y="82"/>
                    </a:lnTo>
                    <a:lnTo>
                      <a:pt x="507" y="83"/>
                    </a:lnTo>
                    <a:lnTo>
                      <a:pt x="506" y="83"/>
                    </a:lnTo>
                    <a:lnTo>
                      <a:pt x="506" y="84"/>
                    </a:lnTo>
                    <a:lnTo>
                      <a:pt x="505" y="84"/>
                    </a:lnTo>
                    <a:lnTo>
                      <a:pt x="507" y="85"/>
                    </a:lnTo>
                    <a:lnTo>
                      <a:pt x="510" y="85"/>
                    </a:lnTo>
                    <a:lnTo>
                      <a:pt x="510" y="84"/>
                    </a:lnTo>
                    <a:lnTo>
                      <a:pt x="512" y="84"/>
                    </a:lnTo>
                    <a:lnTo>
                      <a:pt x="511" y="82"/>
                    </a:lnTo>
                    <a:lnTo>
                      <a:pt x="512" y="80"/>
                    </a:lnTo>
                    <a:close/>
                    <a:moveTo>
                      <a:pt x="574" y="178"/>
                    </a:moveTo>
                    <a:lnTo>
                      <a:pt x="574" y="178"/>
                    </a:lnTo>
                    <a:lnTo>
                      <a:pt x="573" y="178"/>
                    </a:lnTo>
                    <a:lnTo>
                      <a:pt x="574" y="17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1" name="Freeform 66044">
                <a:extLst>
                  <a:ext uri="{FF2B5EF4-FFF2-40B4-BE49-F238E27FC236}">
                    <a16:creationId xmlns:a16="http://schemas.microsoft.com/office/drawing/2014/main" id="{CC5F179E-6E19-90FA-03CE-0FE10B709B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3801" y="1917700"/>
                <a:ext cx="446088" cy="231775"/>
              </a:xfrm>
              <a:custGeom>
                <a:avLst/>
                <a:gdLst>
                  <a:gd name="T0" fmla="*/ 176 w 281"/>
                  <a:gd name="T1" fmla="*/ 17 h 146"/>
                  <a:gd name="T2" fmla="*/ 22 w 281"/>
                  <a:gd name="T3" fmla="*/ 89 h 146"/>
                  <a:gd name="T4" fmla="*/ 137 w 281"/>
                  <a:gd name="T5" fmla="*/ 93 h 146"/>
                  <a:gd name="T6" fmla="*/ 179 w 281"/>
                  <a:gd name="T7" fmla="*/ 122 h 146"/>
                  <a:gd name="T8" fmla="*/ 183 w 281"/>
                  <a:gd name="T9" fmla="*/ 124 h 146"/>
                  <a:gd name="T10" fmla="*/ 190 w 281"/>
                  <a:gd name="T11" fmla="*/ 145 h 146"/>
                  <a:gd name="T12" fmla="*/ 198 w 281"/>
                  <a:gd name="T13" fmla="*/ 142 h 146"/>
                  <a:gd name="T14" fmla="*/ 202 w 281"/>
                  <a:gd name="T15" fmla="*/ 136 h 146"/>
                  <a:gd name="T16" fmla="*/ 205 w 281"/>
                  <a:gd name="T17" fmla="*/ 133 h 146"/>
                  <a:gd name="T18" fmla="*/ 212 w 281"/>
                  <a:gd name="T19" fmla="*/ 133 h 146"/>
                  <a:gd name="T20" fmla="*/ 216 w 281"/>
                  <a:gd name="T21" fmla="*/ 125 h 146"/>
                  <a:gd name="T22" fmla="*/ 218 w 281"/>
                  <a:gd name="T23" fmla="*/ 123 h 146"/>
                  <a:gd name="T24" fmla="*/ 223 w 281"/>
                  <a:gd name="T25" fmla="*/ 123 h 146"/>
                  <a:gd name="T26" fmla="*/ 225 w 281"/>
                  <a:gd name="T27" fmla="*/ 122 h 146"/>
                  <a:gd name="T28" fmla="*/ 225 w 281"/>
                  <a:gd name="T29" fmla="*/ 129 h 146"/>
                  <a:gd name="T30" fmla="*/ 223 w 281"/>
                  <a:gd name="T31" fmla="*/ 144 h 146"/>
                  <a:gd name="T32" fmla="*/ 234 w 281"/>
                  <a:gd name="T33" fmla="*/ 138 h 146"/>
                  <a:gd name="T34" fmla="*/ 238 w 281"/>
                  <a:gd name="T35" fmla="*/ 137 h 146"/>
                  <a:gd name="T36" fmla="*/ 243 w 281"/>
                  <a:gd name="T37" fmla="*/ 133 h 146"/>
                  <a:gd name="T38" fmla="*/ 252 w 281"/>
                  <a:gd name="T39" fmla="*/ 132 h 146"/>
                  <a:gd name="T40" fmla="*/ 259 w 281"/>
                  <a:gd name="T41" fmla="*/ 131 h 146"/>
                  <a:gd name="T42" fmla="*/ 270 w 281"/>
                  <a:gd name="T43" fmla="*/ 128 h 146"/>
                  <a:gd name="T44" fmla="*/ 279 w 281"/>
                  <a:gd name="T45" fmla="*/ 129 h 146"/>
                  <a:gd name="T46" fmla="*/ 275 w 281"/>
                  <a:gd name="T47" fmla="*/ 122 h 146"/>
                  <a:gd name="T48" fmla="*/ 280 w 281"/>
                  <a:gd name="T49" fmla="*/ 119 h 146"/>
                  <a:gd name="T50" fmla="*/ 281 w 281"/>
                  <a:gd name="T51" fmla="*/ 120 h 146"/>
                  <a:gd name="T52" fmla="*/ 279 w 281"/>
                  <a:gd name="T53" fmla="*/ 109 h 146"/>
                  <a:gd name="T54" fmla="*/ 275 w 281"/>
                  <a:gd name="T55" fmla="*/ 97 h 146"/>
                  <a:gd name="T56" fmla="*/ 257 w 281"/>
                  <a:gd name="T57" fmla="*/ 85 h 146"/>
                  <a:gd name="T58" fmla="*/ 270 w 281"/>
                  <a:gd name="T59" fmla="*/ 101 h 146"/>
                  <a:gd name="T60" fmla="*/ 273 w 281"/>
                  <a:gd name="T61" fmla="*/ 116 h 146"/>
                  <a:gd name="T62" fmla="*/ 250 w 281"/>
                  <a:gd name="T63" fmla="*/ 123 h 146"/>
                  <a:gd name="T64" fmla="*/ 253 w 281"/>
                  <a:gd name="T65" fmla="*/ 123 h 146"/>
                  <a:gd name="T66" fmla="*/ 242 w 281"/>
                  <a:gd name="T67" fmla="*/ 120 h 146"/>
                  <a:gd name="T68" fmla="*/ 233 w 281"/>
                  <a:gd name="T69" fmla="*/ 114 h 146"/>
                  <a:gd name="T70" fmla="*/ 233 w 281"/>
                  <a:gd name="T71" fmla="*/ 104 h 146"/>
                  <a:gd name="T72" fmla="*/ 226 w 281"/>
                  <a:gd name="T73" fmla="*/ 98 h 146"/>
                  <a:gd name="T74" fmla="*/ 219 w 281"/>
                  <a:gd name="T75" fmla="*/ 94 h 146"/>
                  <a:gd name="T76" fmla="*/ 224 w 281"/>
                  <a:gd name="T77" fmla="*/ 86 h 146"/>
                  <a:gd name="T78" fmla="*/ 219 w 281"/>
                  <a:gd name="T79" fmla="*/ 77 h 146"/>
                  <a:gd name="T80" fmla="*/ 217 w 281"/>
                  <a:gd name="T81" fmla="*/ 70 h 146"/>
                  <a:gd name="T82" fmla="*/ 209 w 281"/>
                  <a:gd name="T83" fmla="*/ 65 h 146"/>
                  <a:gd name="T84" fmla="*/ 203 w 281"/>
                  <a:gd name="T85" fmla="*/ 66 h 146"/>
                  <a:gd name="T86" fmla="*/ 195 w 281"/>
                  <a:gd name="T87" fmla="*/ 64 h 146"/>
                  <a:gd name="T88" fmla="*/ 194 w 281"/>
                  <a:gd name="T89" fmla="*/ 58 h 146"/>
                  <a:gd name="T90" fmla="*/ 194 w 281"/>
                  <a:gd name="T91" fmla="*/ 55 h 146"/>
                  <a:gd name="T92" fmla="*/ 196 w 281"/>
                  <a:gd name="T93" fmla="*/ 53 h 146"/>
                  <a:gd name="T94" fmla="*/ 198 w 281"/>
                  <a:gd name="T95" fmla="*/ 50 h 146"/>
                  <a:gd name="T96" fmla="*/ 203 w 281"/>
                  <a:gd name="T97" fmla="*/ 44 h 146"/>
                  <a:gd name="T98" fmla="*/ 205 w 281"/>
                  <a:gd name="T99" fmla="*/ 39 h 146"/>
                  <a:gd name="T100" fmla="*/ 207 w 281"/>
                  <a:gd name="T101" fmla="*/ 35 h 146"/>
                  <a:gd name="T102" fmla="*/ 221 w 281"/>
                  <a:gd name="T103" fmla="*/ 30 h 146"/>
                  <a:gd name="T104" fmla="*/ 226 w 281"/>
                  <a:gd name="T105" fmla="*/ 24 h 146"/>
                  <a:gd name="T106" fmla="*/ 222 w 281"/>
                  <a:gd name="T107" fmla="*/ 27 h 146"/>
                  <a:gd name="T108" fmla="*/ 217 w 281"/>
                  <a:gd name="T109" fmla="*/ 26 h 146"/>
                  <a:gd name="T110" fmla="*/ 217 w 281"/>
                  <a:gd name="T111" fmla="*/ 23 h 146"/>
                  <a:gd name="T112" fmla="*/ 210 w 281"/>
                  <a:gd name="T113" fmla="*/ 19 h 146"/>
                  <a:gd name="T114" fmla="*/ 212 w 281"/>
                  <a:gd name="T115" fmla="*/ 12 h 146"/>
                  <a:gd name="T116" fmla="*/ 214 w 281"/>
                  <a:gd name="T117" fmla="*/ 17 h 146"/>
                  <a:gd name="T118" fmla="*/ 207 w 281"/>
                  <a:gd name="T119" fmla="*/ 7 h 146"/>
                  <a:gd name="T120" fmla="*/ 209 w 281"/>
                  <a:gd name="T121" fmla="*/ 3 h 146"/>
                  <a:gd name="T122" fmla="*/ 260 w 281"/>
                  <a:gd name="T123" fmla="*/ 128 h 146"/>
                  <a:gd name="T124" fmla="*/ 189 w 281"/>
                  <a:gd name="T125" fmla="*/ 14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1" h="146">
                    <a:moveTo>
                      <a:pt x="205" y="0"/>
                    </a:moveTo>
                    <a:lnTo>
                      <a:pt x="202" y="0"/>
                    </a:lnTo>
                    <a:lnTo>
                      <a:pt x="199" y="2"/>
                    </a:lnTo>
                    <a:lnTo>
                      <a:pt x="195" y="3"/>
                    </a:lnTo>
                    <a:lnTo>
                      <a:pt x="193" y="4"/>
                    </a:lnTo>
                    <a:lnTo>
                      <a:pt x="192" y="7"/>
                    </a:lnTo>
                    <a:lnTo>
                      <a:pt x="187" y="7"/>
                    </a:lnTo>
                    <a:lnTo>
                      <a:pt x="184" y="7"/>
                    </a:lnTo>
                    <a:lnTo>
                      <a:pt x="182" y="9"/>
                    </a:lnTo>
                    <a:lnTo>
                      <a:pt x="182" y="16"/>
                    </a:lnTo>
                    <a:lnTo>
                      <a:pt x="179" y="15"/>
                    </a:lnTo>
                    <a:lnTo>
                      <a:pt x="177" y="15"/>
                    </a:lnTo>
                    <a:lnTo>
                      <a:pt x="176" y="17"/>
                    </a:lnTo>
                    <a:lnTo>
                      <a:pt x="173" y="20"/>
                    </a:lnTo>
                    <a:lnTo>
                      <a:pt x="138" y="18"/>
                    </a:lnTo>
                    <a:lnTo>
                      <a:pt x="120" y="18"/>
                    </a:lnTo>
                    <a:lnTo>
                      <a:pt x="97" y="17"/>
                    </a:lnTo>
                    <a:lnTo>
                      <a:pt x="83" y="17"/>
                    </a:lnTo>
                    <a:lnTo>
                      <a:pt x="56" y="16"/>
                    </a:lnTo>
                    <a:lnTo>
                      <a:pt x="19" y="15"/>
                    </a:lnTo>
                    <a:lnTo>
                      <a:pt x="10" y="48"/>
                    </a:lnTo>
                    <a:lnTo>
                      <a:pt x="0" y="84"/>
                    </a:lnTo>
                    <a:lnTo>
                      <a:pt x="1" y="88"/>
                    </a:lnTo>
                    <a:lnTo>
                      <a:pt x="2" y="88"/>
                    </a:lnTo>
                    <a:lnTo>
                      <a:pt x="6" y="88"/>
                    </a:lnTo>
                    <a:lnTo>
                      <a:pt x="22" y="89"/>
                    </a:lnTo>
                    <a:lnTo>
                      <a:pt x="40" y="90"/>
                    </a:lnTo>
                    <a:lnTo>
                      <a:pt x="55" y="90"/>
                    </a:lnTo>
                    <a:lnTo>
                      <a:pt x="55" y="94"/>
                    </a:lnTo>
                    <a:lnTo>
                      <a:pt x="58" y="94"/>
                    </a:lnTo>
                    <a:lnTo>
                      <a:pt x="60" y="91"/>
                    </a:lnTo>
                    <a:lnTo>
                      <a:pt x="64" y="90"/>
                    </a:lnTo>
                    <a:lnTo>
                      <a:pt x="73" y="91"/>
                    </a:lnTo>
                    <a:lnTo>
                      <a:pt x="77" y="90"/>
                    </a:lnTo>
                    <a:lnTo>
                      <a:pt x="108" y="91"/>
                    </a:lnTo>
                    <a:lnTo>
                      <a:pt x="113" y="91"/>
                    </a:lnTo>
                    <a:lnTo>
                      <a:pt x="134" y="91"/>
                    </a:lnTo>
                    <a:lnTo>
                      <a:pt x="134" y="93"/>
                    </a:lnTo>
                    <a:lnTo>
                      <a:pt x="137" y="93"/>
                    </a:lnTo>
                    <a:lnTo>
                      <a:pt x="155" y="92"/>
                    </a:lnTo>
                    <a:lnTo>
                      <a:pt x="157" y="92"/>
                    </a:lnTo>
                    <a:lnTo>
                      <a:pt x="167" y="92"/>
                    </a:lnTo>
                    <a:lnTo>
                      <a:pt x="167" y="105"/>
                    </a:lnTo>
                    <a:lnTo>
                      <a:pt x="171" y="104"/>
                    </a:lnTo>
                    <a:lnTo>
                      <a:pt x="171" y="108"/>
                    </a:lnTo>
                    <a:lnTo>
                      <a:pt x="170" y="112"/>
                    </a:lnTo>
                    <a:lnTo>
                      <a:pt x="172" y="117"/>
                    </a:lnTo>
                    <a:lnTo>
                      <a:pt x="176" y="119"/>
                    </a:lnTo>
                    <a:lnTo>
                      <a:pt x="178" y="123"/>
                    </a:lnTo>
                    <a:lnTo>
                      <a:pt x="178" y="123"/>
                    </a:lnTo>
                    <a:lnTo>
                      <a:pt x="178" y="122"/>
                    </a:lnTo>
                    <a:lnTo>
                      <a:pt x="179" y="122"/>
                    </a:lnTo>
                    <a:lnTo>
                      <a:pt x="179" y="123"/>
                    </a:lnTo>
                    <a:lnTo>
                      <a:pt x="180" y="123"/>
                    </a:lnTo>
                    <a:lnTo>
                      <a:pt x="179" y="123"/>
                    </a:lnTo>
                    <a:lnTo>
                      <a:pt x="179" y="124"/>
                    </a:lnTo>
                    <a:lnTo>
                      <a:pt x="180" y="124"/>
                    </a:lnTo>
                    <a:lnTo>
                      <a:pt x="180" y="123"/>
                    </a:lnTo>
                    <a:lnTo>
                      <a:pt x="181" y="123"/>
                    </a:lnTo>
                    <a:lnTo>
                      <a:pt x="182" y="123"/>
                    </a:lnTo>
                    <a:lnTo>
                      <a:pt x="183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3" y="124"/>
                    </a:lnTo>
                    <a:lnTo>
                      <a:pt x="183" y="125"/>
                    </a:lnTo>
                    <a:lnTo>
                      <a:pt x="182" y="125"/>
                    </a:lnTo>
                    <a:lnTo>
                      <a:pt x="182" y="126"/>
                    </a:lnTo>
                    <a:lnTo>
                      <a:pt x="181" y="126"/>
                    </a:lnTo>
                    <a:lnTo>
                      <a:pt x="181" y="127"/>
                    </a:lnTo>
                    <a:lnTo>
                      <a:pt x="187" y="129"/>
                    </a:lnTo>
                    <a:lnTo>
                      <a:pt x="186" y="136"/>
                    </a:lnTo>
                    <a:lnTo>
                      <a:pt x="187" y="136"/>
                    </a:lnTo>
                    <a:lnTo>
                      <a:pt x="188" y="146"/>
                    </a:lnTo>
                    <a:lnTo>
                      <a:pt x="189" y="146"/>
                    </a:lnTo>
                    <a:lnTo>
                      <a:pt x="190" y="146"/>
                    </a:lnTo>
                    <a:lnTo>
                      <a:pt x="190" y="145"/>
                    </a:lnTo>
                    <a:lnTo>
                      <a:pt x="190" y="145"/>
                    </a:lnTo>
                    <a:lnTo>
                      <a:pt x="191" y="145"/>
                    </a:lnTo>
                    <a:lnTo>
                      <a:pt x="194" y="146"/>
                    </a:lnTo>
                    <a:lnTo>
                      <a:pt x="195" y="145"/>
                    </a:lnTo>
                    <a:lnTo>
                      <a:pt x="195" y="145"/>
                    </a:lnTo>
                    <a:lnTo>
                      <a:pt x="196" y="145"/>
                    </a:lnTo>
                    <a:lnTo>
                      <a:pt x="198" y="145"/>
                    </a:lnTo>
                    <a:lnTo>
                      <a:pt x="198" y="144"/>
                    </a:lnTo>
                    <a:lnTo>
                      <a:pt x="198" y="143"/>
                    </a:lnTo>
                    <a:lnTo>
                      <a:pt x="198" y="142"/>
                    </a:lnTo>
                    <a:lnTo>
                      <a:pt x="197" y="142"/>
                    </a:lnTo>
                    <a:lnTo>
                      <a:pt x="197" y="141"/>
                    </a:lnTo>
                    <a:lnTo>
                      <a:pt x="198" y="141"/>
                    </a:lnTo>
                    <a:lnTo>
                      <a:pt x="198" y="142"/>
                    </a:lnTo>
                    <a:lnTo>
                      <a:pt x="199" y="142"/>
                    </a:lnTo>
                    <a:lnTo>
                      <a:pt x="199" y="143"/>
                    </a:lnTo>
                    <a:lnTo>
                      <a:pt x="201" y="142"/>
                    </a:lnTo>
                    <a:lnTo>
                      <a:pt x="201" y="141"/>
                    </a:lnTo>
                    <a:lnTo>
                      <a:pt x="202" y="141"/>
                    </a:lnTo>
                    <a:lnTo>
                      <a:pt x="202" y="140"/>
                    </a:lnTo>
                    <a:lnTo>
                      <a:pt x="201" y="139"/>
                    </a:lnTo>
                    <a:lnTo>
                      <a:pt x="200" y="137"/>
                    </a:lnTo>
                    <a:lnTo>
                      <a:pt x="201" y="137"/>
                    </a:lnTo>
                    <a:lnTo>
                      <a:pt x="201" y="138"/>
                    </a:lnTo>
                    <a:lnTo>
                      <a:pt x="202" y="138"/>
                    </a:lnTo>
                    <a:lnTo>
                      <a:pt x="202" y="137"/>
                    </a:lnTo>
                    <a:lnTo>
                      <a:pt x="202" y="136"/>
                    </a:lnTo>
                    <a:lnTo>
                      <a:pt x="202" y="136"/>
                    </a:lnTo>
                    <a:lnTo>
                      <a:pt x="202" y="135"/>
                    </a:lnTo>
                    <a:lnTo>
                      <a:pt x="203" y="134"/>
                    </a:lnTo>
                    <a:lnTo>
                      <a:pt x="203" y="134"/>
                    </a:lnTo>
                    <a:lnTo>
                      <a:pt x="203" y="133"/>
                    </a:lnTo>
                    <a:lnTo>
                      <a:pt x="203" y="132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3" y="132"/>
                    </a:lnTo>
                    <a:lnTo>
                      <a:pt x="203" y="133"/>
                    </a:lnTo>
                    <a:lnTo>
                      <a:pt x="204" y="133"/>
                    </a:lnTo>
                    <a:lnTo>
                      <a:pt x="204" y="134"/>
                    </a:lnTo>
                    <a:lnTo>
                      <a:pt x="205" y="133"/>
                    </a:lnTo>
                    <a:lnTo>
                      <a:pt x="206" y="133"/>
                    </a:lnTo>
                    <a:lnTo>
                      <a:pt x="208" y="137"/>
                    </a:lnTo>
                    <a:lnTo>
                      <a:pt x="208" y="136"/>
                    </a:lnTo>
                    <a:lnTo>
                      <a:pt x="208" y="136"/>
                    </a:lnTo>
                    <a:lnTo>
                      <a:pt x="208" y="135"/>
                    </a:lnTo>
                    <a:lnTo>
                      <a:pt x="208" y="134"/>
                    </a:lnTo>
                    <a:lnTo>
                      <a:pt x="207" y="133"/>
                    </a:lnTo>
                    <a:lnTo>
                      <a:pt x="208" y="133"/>
                    </a:lnTo>
                    <a:lnTo>
                      <a:pt x="209" y="134"/>
                    </a:lnTo>
                    <a:lnTo>
                      <a:pt x="210" y="133"/>
                    </a:lnTo>
                    <a:lnTo>
                      <a:pt x="211" y="132"/>
                    </a:lnTo>
                    <a:lnTo>
                      <a:pt x="211" y="133"/>
                    </a:lnTo>
                    <a:lnTo>
                      <a:pt x="212" y="133"/>
                    </a:lnTo>
                    <a:lnTo>
                      <a:pt x="212" y="131"/>
                    </a:lnTo>
                    <a:lnTo>
                      <a:pt x="211" y="131"/>
                    </a:lnTo>
                    <a:lnTo>
                      <a:pt x="210" y="131"/>
                    </a:lnTo>
                    <a:lnTo>
                      <a:pt x="210" y="130"/>
                    </a:lnTo>
                    <a:lnTo>
                      <a:pt x="211" y="130"/>
                    </a:lnTo>
                    <a:lnTo>
                      <a:pt x="212" y="130"/>
                    </a:lnTo>
                    <a:lnTo>
                      <a:pt x="212" y="129"/>
                    </a:lnTo>
                    <a:lnTo>
                      <a:pt x="215" y="130"/>
                    </a:lnTo>
                    <a:lnTo>
                      <a:pt x="216" y="128"/>
                    </a:lnTo>
                    <a:lnTo>
                      <a:pt x="216" y="127"/>
                    </a:lnTo>
                    <a:lnTo>
                      <a:pt x="217" y="127"/>
                    </a:lnTo>
                    <a:lnTo>
                      <a:pt x="217" y="126"/>
                    </a:lnTo>
                    <a:lnTo>
                      <a:pt x="216" y="125"/>
                    </a:lnTo>
                    <a:lnTo>
                      <a:pt x="217" y="125"/>
                    </a:lnTo>
                    <a:lnTo>
                      <a:pt x="216" y="124"/>
                    </a:lnTo>
                    <a:lnTo>
                      <a:pt x="215" y="123"/>
                    </a:lnTo>
                    <a:lnTo>
                      <a:pt x="216" y="123"/>
                    </a:lnTo>
                    <a:lnTo>
                      <a:pt x="216" y="124"/>
                    </a:lnTo>
                    <a:lnTo>
                      <a:pt x="217" y="124"/>
                    </a:lnTo>
                    <a:lnTo>
                      <a:pt x="217" y="125"/>
                    </a:lnTo>
                    <a:lnTo>
                      <a:pt x="217" y="125"/>
                    </a:lnTo>
                    <a:lnTo>
                      <a:pt x="217" y="126"/>
                    </a:lnTo>
                    <a:lnTo>
                      <a:pt x="217" y="125"/>
                    </a:lnTo>
                    <a:lnTo>
                      <a:pt x="217" y="124"/>
                    </a:lnTo>
                    <a:lnTo>
                      <a:pt x="218" y="124"/>
                    </a:lnTo>
                    <a:lnTo>
                      <a:pt x="218" y="123"/>
                    </a:lnTo>
                    <a:lnTo>
                      <a:pt x="217" y="123"/>
                    </a:lnTo>
                    <a:lnTo>
                      <a:pt x="217" y="123"/>
                    </a:lnTo>
                    <a:lnTo>
                      <a:pt x="217" y="122"/>
                    </a:lnTo>
                    <a:lnTo>
                      <a:pt x="217" y="122"/>
                    </a:lnTo>
                    <a:lnTo>
                      <a:pt x="217" y="121"/>
                    </a:lnTo>
                    <a:lnTo>
                      <a:pt x="218" y="121"/>
                    </a:lnTo>
                    <a:lnTo>
                      <a:pt x="219" y="120"/>
                    </a:lnTo>
                    <a:lnTo>
                      <a:pt x="219" y="121"/>
                    </a:lnTo>
                    <a:lnTo>
                      <a:pt x="218" y="121"/>
                    </a:lnTo>
                    <a:lnTo>
                      <a:pt x="220" y="122"/>
                    </a:lnTo>
                    <a:lnTo>
                      <a:pt x="221" y="122"/>
                    </a:lnTo>
                    <a:lnTo>
                      <a:pt x="222" y="123"/>
                    </a:lnTo>
                    <a:lnTo>
                      <a:pt x="223" y="123"/>
                    </a:lnTo>
                    <a:lnTo>
                      <a:pt x="224" y="123"/>
                    </a:lnTo>
                    <a:lnTo>
                      <a:pt x="224" y="123"/>
                    </a:lnTo>
                    <a:lnTo>
                      <a:pt x="223" y="123"/>
                    </a:lnTo>
                    <a:lnTo>
                      <a:pt x="224" y="122"/>
                    </a:lnTo>
                    <a:lnTo>
                      <a:pt x="223" y="122"/>
                    </a:lnTo>
                    <a:lnTo>
                      <a:pt x="223" y="121"/>
                    </a:lnTo>
                    <a:lnTo>
                      <a:pt x="224" y="121"/>
                    </a:lnTo>
                    <a:lnTo>
                      <a:pt x="225" y="121"/>
                    </a:lnTo>
                    <a:lnTo>
                      <a:pt x="225" y="120"/>
                    </a:lnTo>
                    <a:lnTo>
                      <a:pt x="226" y="120"/>
                    </a:lnTo>
                    <a:lnTo>
                      <a:pt x="226" y="121"/>
                    </a:lnTo>
                    <a:lnTo>
                      <a:pt x="226" y="122"/>
                    </a:lnTo>
                    <a:lnTo>
                      <a:pt x="225" y="122"/>
                    </a:lnTo>
                    <a:lnTo>
                      <a:pt x="225" y="123"/>
                    </a:lnTo>
                    <a:lnTo>
                      <a:pt x="226" y="123"/>
                    </a:lnTo>
                    <a:lnTo>
                      <a:pt x="226" y="123"/>
                    </a:lnTo>
                    <a:lnTo>
                      <a:pt x="226" y="124"/>
                    </a:lnTo>
                    <a:lnTo>
                      <a:pt x="226" y="125"/>
                    </a:lnTo>
                    <a:lnTo>
                      <a:pt x="225" y="125"/>
                    </a:lnTo>
                    <a:lnTo>
                      <a:pt x="226" y="126"/>
                    </a:lnTo>
                    <a:lnTo>
                      <a:pt x="225" y="126"/>
                    </a:lnTo>
                    <a:lnTo>
                      <a:pt x="225" y="127"/>
                    </a:lnTo>
                    <a:lnTo>
                      <a:pt x="226" y="127"/>
                    </a:lnTo>
                    <a:lnTo>
                      <a:pt x="227" y="127"/>
                    </a:lnTo>
                    <a:lnTo>
                      <a:pt x="226" y="128"/>
                    </a:lnTo>
                    <a:lnTo>
                      <a:pt x="225" y="129"/>
                    </a:lnTo>
                    <a:lnTo>
                      <a:pt x="226" y="129"/>
                    </a:lnTo>
                    <a:lnTo>
                      <a:pt x="226" y="130"/>
                    </a:lnTo>
                    <a:lnTo>
                      <a:pt x="224" y="132"/>
                    </a:lnTo>
                    <a:lnTo>
                      <a:pt x="225" y="133"/>
                    </a:lnTo>
                    <a:lnTo>
                      <a:pt x="224" y="135"/>
                    </a:lnTo>
                    <a:lnTo>
                      <a:pt x="224" y="136"/>
                    </a:lnTo>
                    <a:lnTo>
                      <a:pt x="225" y="137"/>
                    </a:lnTo>
                    <a:lnTo>
                      <a:pt x="224" y="138"/>
                    </a:lnTo>
                    <a:lnTo>
                      <a:pt x="224" y="139"/>
                    </a:lnTo>
                    <a:lnTo>
                      <a:pt x="224" y="141"/>
                    </a:lnTo>
                    <a:lnTo>
                      <a:pt x="223" y="141"/>
                    </a:lnTo>
                    <a:lnTo>
                      <a:pt x="222" y="142"/>
                    </a:lnTo>
                    <a:lnTo>
                      <a:pt x="223" y="144"/>
                    </a:lnTo>
                    <a:lnTo>
                      <a:pt x="224" y="144"/>
                    </a:lnTo>
                    <a:lnTo>
                      <a:pt x="224" y="143"/>
                    </a:lnTo>
                    <a:lnTo>
                      <a:pt x="224" y="142"/>
                    </a:lnTo>
                    <a:lnTo>
                      <a:pt x="225" y="142"/>
                    </a:lnTo>
                    <a:lnTo>
                      <a:pt x="225" y="141"/>
                    </a:lnTo>
                    <a:lnTo>
                      <a:pt x="227" y="141"/>
                    </a:lnTo>
                    <a:lnTo>
                      <a:pt x="230" y="141"/>
                    </a:lnTo>
                    <a:lnTo>
                      <a:pt x="230" y="141"/>
                    </a:lnTo>
                    <a:lnTo>
                      <a:pt x="232" y="141"/>
                    </a:lnTo>
                    <a:lnTo>
                      <a:pt x="232" y="140"/>
                    </a:lnTo>
                    <a:lnTo>
                      <a:pt x="233" y="139"/>
                    </a:lnTo>
                    <a:lnTo>
                      <a:pt x="233" y="138"/>
                    </a:lnTo>
                    <a:lnTo>
                      <a:pt x="234" y="138"/>
                    </a:lnTo>
                    <a:lnTo>
                      <a:pt x="234" y="139"/>
                    </a:lnTo>
                    <a:lnTo>
                      <a:pt x="234" y="140"/>
                    </a:lnTo>
                    <a:lnTo>
                      <a:pt x="234" y="141"/>
                    </a:lnTo>
                    <a:lnTo>
                      <a:pt x="235" y="141"/>
                    </a:lnTo>
                    <a:lnTo>
                      <a:pt x="237" y="141"/>
                    </a:lnTo>
                    <a:lnTo>
                      <a:pt x="237" y="140"/>
                    </a:lnTo>
                    <a:lnTo>
                      <a:pt x="239" y="139"/>
                    </a:lnTo>
                    <a:lnTo>
                      <a:pt x="239" y="138"/>
                    </a:lnTo>
                    <a:lnTo>
                      <a:pt x="240" y="137"/>
                    </a:lnTo>
                    <a:lnTo>
                      <a:pt x="240" y="136"/>
                    </a:lnTo>
                    <a:lnTo>
                      <a:pt x="239" y="137"/>
                    </a:lnTo>
                    <a:lnTo>
                      <a:pt x="239" y="136"/>
                    </a:lnTo>
                    <a:lnTo>
                      <a:pt x="238" y="137"/>
                    </a:lnTo>
                    <a:lnTo>
                      <a:pt x="238" y="136"/>
                    </a:lnTo>
                    <a:lnTo>
                      <a:pt x="239" y="136"/>
                    </a:lnTo>
                    <a:lnTo>
                      <a:pt x="240" y="136"/>
                    </a:lnTo>
                    <a:lnTo>
                      <a:pt x="240" y="136"/>
                    </a:lnTo>
                    <a:lnTo>
                      <a:pt x="240" y="136"/>
                    </a:lnTo>
                    <a:lnTo>
                      <a:pt x="240" y="135"/>
                    </a:lnTo>
                    <a:lnTo>
                      <a:pt x="241" y="134"/>
                    </a:lnTo>
                    <a:lnTo>
                      <a:pt x="241" y="133"/>
                    </a:lnTo>
                    <a:lnTo>
                      <a:pt x="242" y="133"/>
                    </a:lnTo>
                    <a:lnTo>
                      <a:pt x="242" y="132"/>
                    </a:lnTo>
                    <a:lnTo>
                      <a:pt x="243" y="132"/>
                    </a:lnTo>
                    <a:lnTo>
                      <a:pt x="243" y="133"/>
                    </a:lnTo>
                    <a:lnTo>
                      <a:pt x="243" y="133"/>
                    </a:lnTo>
                    <a:lnTo>
                      <a:pt x="243" y="134"/>
                    </a:lnTo>
                    <a:lnTo>
                      <a:pt x="243" y="135"/>
                    </a:lnTo>
                    <a:lnTo>
                      <a:pt x="245" y="135"/>
                    </a:lnTo>
                    <a:lnTo>
                      <a:pt x="245" y="134"/>
                    </a:lnTo>
                    <a:lnTo>
                      <a:pt x="246" y="134"/>
                    </a:lnTo>
                    <a:lnTo>
                      <a:pt x="246" y="133"/>
                    </a:lnTo>
                    <a:lnTo>
                      <a:pt x="246" y="132"/>
                    </a:lnTo>
                    <a:lnTo>
                      <a:pt x="247" y="132"/>
                    </a:lnTo>
                    <a:lnTo>
                      <a:pt x="248" y="132"/>
                    </a:lnTo>
                    <a:lnTo>
                      <a:pt x="250" y="133"/>
                    </a:lnTo>
                    <a:lnTo>
                      <a:pt x="251" y="133"/>
                    </a:lnTo>
                    <a:lnTo>
                      <a:pt x="251" y="132"/>
                    </a:lnTo>
                    <a:lnTo>
                      <a:pt x="252" y="132"/>
                    </a:lnTo>
                    <a:lnTo>
                      <a:pt x="253" y="132"/>
                    </a:lnTo>
                    <a:lnTo>
                      <a:pt x="253" y="131"/>
                    </a:lnTo>
                    <a:lnTo>
                      <a:pt x="254" y="131"/>
                    </a:lnTo>
                    <a:lnTo>
                      <a:pt x="255" y="131"/>
                    </a:lnTo>
                    <a:lnTo>
                      <a:pt x="256" y="132"/>
                    </a:lnTo>
                    <a:lnTo>
                      <a:pt x="255" y="132"/>
                    </a:lnTo>
                    <a:lnTo>
                      <a:pt x="255" y="133"/>
                    </a:lnTo>
                    <a:lnTo>
                      <a:pt x="254" y="134"/>
                    </a:lnTo>
                    <a:lnTo>
                      <a:pt x="254" y="135"/>
                    </a:lnTo>
                    <a:lnTo>
                      <a:pt x="255" y="134"/>
                    </a:lnTo>
                    <a:lnTo>
                      <a:pt x="256" y="133"/>
                    </a:lnTo>
                    <a:lnTo>
                      <a:pt x="256" y="133"/>
                    </a:lnTo>
                    <a:lnTo>
                      <a:pt x="259" y="131"/>
                    </a:lnTo>
                    <a:lnTo>
                      <a:pt x="260" y="131"/>
                    </a:lnTo>
                    <a:lnTo>
                      <a:pt x="261" y="131"/>
                    </a:lnTo>
                    <a:lnTo>
                      <a:pt x="261" y="130"/>
                    </a:lnTo>
                    <a:lnTo>
                      <a:pt x="262" y="130"/>
                    </a:lnTo>
                    <a:lnTo>
                      <a:pt x="262" y="130"/>
                    </a:lnTo>
                    <a:lnTo>
                      <a:pt x="263" y="130"/>
                    </a:lnTo>
                    <a:lnTo>
                      <a:pt x="264" y="130"/>
                    </a:lnTo>
                    <a:lnTo>
                      <a:pt x="265" y="130"/>
                    </a:lnTo>
                    <a:lnTo>
                      <a:pt x="266" y="129"/>
                    </a:lnTo>
                    <a:lnTo>
                      <a:pt x="267" y="129"/>
                    </a:lnTo>
                    <a:lnTo>
                      <a:pt x="268" y="129"/>
                    </a:lnTo>
                    <a:lnTo>
                      <a:pt x="269" y="129"/>
                    </a:lnTo>
                    <a:lnTo>
                      <a:pt x="270" y="128"/>
                    </a:lnTo>
                    <a:lnTo>
                      <a:pt x="271" y="128"/>
                    </a:lnTo>
                    <a:lnTo>
                      <a:pt x="272" y="128"/>
                    </a:lnTo>
                    <a:lnTo>
                      <a:pt x="273" y="128"/>
                    </a:lnTo>
                    <a:lnTo>
                      <a:pt x="274" y="128"/>
                    </a:lnTo>
                    <a:lnTo>
                      <a:pt x="275" y="128"/>
                    </a:lnTo>
                    <a:lnTo>
                      <a:pt x="276" y="129"/>
                    </a:lnTo>
                    <a:lnTo>
                      <a:pt x="277" y="128"/>
                    </a:lnTo>
                    <a:lnTo>
                      <a:pt x="278" y="128"/>
                    </a:lnTo>
                    <a:lnTo>
                      <a:pt x="278" y="129"/>
                    </a:lnTo>
                    <a:lnTo>
                      <a:pt x="277" y="129"/>
                    </a:lnTo>
                    <a:lnTo>
                      <a:pt x="277" y="130"/>
                    </a:lnTo>
                    <a:lnTo>
                      <a:pt x="278" y="130"/>
                    </a:lnTo>
                    <a:lnTo>
                      <a:pt x="279" y="129"/>
                    </a:lnTo>
                    <a:lnTo>
                      <a:pt x="279" y="128"/>
                    </a:lnTo>
                    <a:lnTo>
                      <a:pt x="279" y="127"/>
                    </a:lnTo>
                    <a:lnTo>
                      <a:pt x="279" y="126"/>
                    </a:lnTo>
                    <a:lnTo>
                      <a:pt x="279" y="125"/>
                    </a:lnTo>
                    <a:lnTo>
                      <a:pt x="279" y="124"/>
                    </a:lnTo>
                    <a:lnTo>
                      <a:pt x="278" y="123"/>
                    </a:lnTo>
                    <a:lnTo>
                      <a:pt x="277" y="123"/>
                    </a:lnTo>
                    <a:lnTo>
                      <a:pt x="278" y="123"/>
                    </a:lnTo>
                    <a:lnTo>
                      <a:pt x="277" y="123"/>
                    </a:lnTo>
                    <a:lnTo>
                      <a:pt x="276" y="123"/>
                    </a:lnTo>
                    <a:lnTo>
                      <a:pt x="275" y="123"/>
                    </a:lnTo>
                    <a:lnTo>
                      <a:pt x="275" y="123"/>
                    </a:lnTo>
                    <a:lnTo>
                      <a:pt x="275" y="122"/>
                    </a:lnTo>
                    <a:lnTo>
                      <a:pt x="275" y="121"/>
                    </a:lnTo>
                    <a:lnTo>
                      <a:pt x="276" y="121"/>
                    </a:lnTo>
                    <a:lnTo>
                      <a:pt x="277" y="121"/>
                    </a:lnTo>
                    <a:lnTo>
                      <a:pt x="277" y="120"/>
                    </a:lnTo>
                    <a:lnTo>
                      <a:pt x="277" y="119"/>
                    </a:lnTo>
                    <a:lnTo>
                      <a:pt x="278" y="119"/>
                    </a:lnTo>
                    <a:lnTo>
                      <a:pt x="278" y="119"/>
                    </a:lnTo>
                    <a:lnTo>
                      <a:pt x="277" y="119"/>
                    </a:lnTo>
                    <a:lnTo>
                      <a:pt x="277" y="118"/>
                    </a:lnTo>
                    <a:lnTo>
                      <a:pt x="278" y="119"/>
                    </a:lnTo>
                    <a:lnTo>
                      <a:pt x="279" y="119"/>
                    </a:lnTo>
                    <a:lnTo>
                      <a:pt x="280" y="119"/>
                    </a:lnTo>
                    <a:lnTo>
                      <a:pt x="280" y="119"/>
                    </a:lnTo>
                    <a:lnTo>
                      <a:pt x="279" y="119"/>
                    </a:lnTo>
                    <a:lnTo>
                      <a:pt x="279" y="120"/>
                    </a:lnTo>
                    <a:lnTo>
                      <a:pt x="280" y="120"/>
                    </a:lnTo>
                    <a:lnTo>
                      <a:pt x="280" y="121"/>
                    </a:lnTo>
                    <a:lnTo>
                      <a:pt x="280" y="122"/>
                    </a:lnTo>
                    <a:lnTo>
                      <a:pt x="280" y="123"/>
                    </a:lnTo>
                    <a:lnTo>
                      <a:pt x="280" y="123"/>
                    </a:lnTo>
                    <a:lnTo>
                      <a:pt x="280" y="124"/>
                    </a:lnTo>
                    <a:lnTo>
                      <a:pt x="281" y="124"/>
                    </a:lnTo>
                    <a:lnTo>
                      <a:pt x="281" y="123"/>
                    </a:lnTo>
                    <a:lnTo>
                      <a:pt x="281" y="123"/>
                    </a:lnTo>
                    <a:lnTo>
                      <a:pt x="281" y="122"/>
                    </a:lnTo>
                    <a:lnTo>
                      <a:pt x="281" y="120"/>
                    </a:lnTo>
                    <a:lnTo>
                      <a:pt x="281" y="119"/>
                    </a:lnTo>
                    <a:lnTo>
                      <a:pt x="281" y="118"/>
                    </a:lnTo>
                    <a:lnTo>
                      <a:pt x="280" y="117"/>
                    </a:lnTo>
                    <a:lnTo>
                      <a:pt x="280" y="116"/>
                    </a:lnTo>
                    <a:lnTo>
                      <a:pt x="280" y="115"/>
                    </a:lnTo>
                    <a:lnTo>
                      <a:pt x="279" y="114"/>
                    </a:lnTo>
                    <a:lnTo>
                      <a:pt x="280" y="114"/>
                    </a:lnTo>
                    <a:lnTo>
                      <a:pt x="280" y="113"/>
                    </a:lnTo>
                    <a:lnTo>
                      <a:pt x="280" y="112"/>
                    </a:lnTo>
                    <a:lnTo>
                      <a:pt x="280" y="111"/>
                    </a:lnTo>
                    <a:lnTo>
                      <a:pt x="279" y="110"/>
                    </a:lnTo>
                    <a:lnTo>
                      <a:pt x="279" y="109"/>
                    </a:lnTo>
                    <a:lnTo>
                      <a:pt x="279" y="109"/>
                    </a:lnTo>
                    <a:lnTo>
                      <a:pt x="279" y="108"/>
                    </a:lnTo>
                    <a:lnTo>
                      <a:pt x="278" y="107"/>
                    </a:lnTo>
                    <a:lnTo>
                      <a:pt x="278" y="106"/>
                    </a:lnTo>
                    <a:lnTo>
                      <a:pt x="278" y="105"/>
                    </a:lnTo>
                    <a:lnTo>
                      <a:pt x="278" y="104"/>
                    </a:lnTo>
                    <a:lnTo>
                      <a:pt x="277" y="103"/>
                    </a:lnTo>
                    <a:lnTo>
                      <a:pt x="277" y="102"/>
                    </a:lnTo>
                    <a:lnTo>
                      <a:pt x="277" y="101"/>
                    </a:lnTo>
                    <a:lnTo>
                      <a:pt x="277" y="100"/>
                    </a:lnTo>
                    <a:lnTo>
                      <a:pt x="276" y="100"/>
                    </a:lnTo>
                    <a:lnTo>
                      <a:pt x="276" y="99"/>
                    </a:lnTo>
                    <a:lnTo>
                      <a:pt x="276" y="98"/>
                    </a:lnTo>
                    <a:lnTo>
                      <a:pt x="275" y="97"/>
                    </a:lnTo>
                    <a:lnTo>
                      <a:pt x="275" y="96"/>
                    </a:lnTo>
                    <a:lnTo>
                      <a:pt x="274" y="96"/>
                    </a:lnTo>
                    <a:lnTo>
                      <a:pt x="274" y="96"/>
                    </a:lnTo>
                    <a:lnTo>
                      <a:pt x="274" y="96"/>
                    </a:lnTo>
                    <a:lnTo>
                      <a:pt x="273" y="96"/>
                    </a:lnTo>
                    <a:lnTo>
                      <a:pt x="273" y="94"/>
                    </a:lnTo>
                    <a:lnTo>
                      <a:pt x="272" y="93"/>
                    </a:lnTo>
                    <a:lnTo>
                      <a:pt x="272" y="92"/>
                    </a:lnTo>
                    <a:lnTo>
                      <a:pt x="271" y="91"/>
                    </a:lnTo>
                    <a:lnTo>
                      <a:pt x="270" y="89"/>
                    </a:lnTo>
                    <a:lnTo>
                      <a:pt x="266" y="86"/>
                    </a:lnTo>
                    <a:lnTo>
                      <a:pt x="260" y="84"/>
                    </a:lnTo>
                    <a:lnTo>
                      <a:pt x="257" y="85"/>
                    </a:lnTo>
                    <a:lnTo>
                      <a:pt x="256" y="87"/>
                    </a:lnTo>
                    <a:lnTo>
                      <a:pt x="258" y="89"/>
                    </a:lnTo>
                    <a:lnTo>
                      <a:pt x="259" y="91"/>
                    </a:lnTo>
                    <a:lnTo>
                      <a:pt x="259" y="90"/>
                    </a:lnTo>
                    <a:lnTo>
                      <a:pt x="261" y="88"/>
                    </a:lnTo>
                    <a:lnTo>
                      <a:pt x="262" y="87"/>
                    </a:lnTo>
                    <a:lnTo>
                      <a:pt x="262" y="87"/>
                    </a:lnTo>
                    <a:lnTo>
                      <a:pt x="265" y="88"/>
                    </a:lnTo>
                    <a:lnTo>
                      <a:pt x="268" y="90"/>
                    </a:lnTo>
                    <a:lnTo>
                      <a:pt x="269" y="93"/>
                    </a:lnTo>
                    <a:lnTo>
                      <a:pt x="269" y="96"/>
                    </a:lnTo>
                    <a:lnTo>
                      <a:pt x="269" y="99"/>
                    </a:lnTo>
                    <a:lnTo>
                      <a:pt x="270" y="101"/>
                    </a:lnTo>
                    <a:lnTo>
                      <a:pt x="270" y="101"/>
                    </a:lnTo>
                    <a:lnTo>
                      <a:pt x="271" y="100"/>
                    </a:lnTo>
                    <a:lnTo>
                      <a:pt x="271" y="101"/>
                    </a:lnTo>
                    <a:lnTo>
                      <a:pt x="272" y="101"/>
                    </a:lnTo>
                    <a:lnTo>
                      <a:pt x="273" y="103"/>
                    </a:lnTo>
                    <a:lnTo>
                      <a:pt x="274" y="103"/>
                    </a:lnTo>
                    <a:lnTo>
                      <a:pt x="274" y="104"/>
                    </a:lnTo>
                    <a:lnTo>
                      <a:pt x="273" y="104"/>
                    </a:lnTo>
                    <a:lnTo>
                      <a:pt x="274" y="105"/>
                    </a:lnTo>
                    <a:lnTo>
                      <a:pt x="275" y="105"/>
                    </a:lnTo>
                    <a:lnTo>
                      <a:pt x="274" y="107"/>
                    </a:lnTo>
                    <a:lnTo>
                      <a:pt x="275" y="114"/>
                    </a:lnTo>
                    <a:lnTo>
                      <a:pt x="273" y="116"/>
                    </a:lnTo>
                    <a:lnTo>
                      <a:pt x="270" y="118"/>
                    </a:lnTo>
                    <a:lnTo>
                      <a:pt x="265" y="119"/>
                    </a:lnTo>
                    <a:lnTo>
                      <a:pt x="263" y="119"/>
                    </a:lnTo>
                    <a:lnTo>
                      <a:pt x="262" y="119"/>
                    </a:lnTo>
                    <a:lnTo>
                      <a:pt x="258" y="120"/>
                    </a:lnTo>
                    <a:lnTo>
                      <a:pt x="256" y="123"/>
                    </a:lnTo>
                    <a:lnTo>
                      <a:pt x="255" y="123"/>
                    </a:lnTo>
                    <a:lnTo>
                      <a:pt x="254" y="124"/>
                    </a:lnTo>
                    <a:lnTo>
                      <a:pt x="254" y="123"/>
                    </a:lnTo>
                    <a:lnTo>
                      <a:pt x="253" y="123"/>
                    </a:lnTo>
                    <a:lnTo>
                      <a:pt x="252" y="123"/>
                    </a:lnTo>
                    <a:lnTo>
                      <a:pt x="251" y="123"/>
                    </a:lnTo>
                    <a:lnTo>
                      <a:pt x="250" y="123"/>
                    </a:lnTo>
                    <a:lnTo>
                      <a:pt x="249" y="123"/>
                    </a:lnTo>
                    <a:lnTo>
                      <a:pt x="249" y="124"/>
                    </a:lnTo>
                    <a:lnTo>
                      <a:pt x="248" y="124"/>
                    </a:lnTo>
                    <a:lnTo>
                      <a:pt x="248" y="123"/>
                    </a:lnTo>
                    <a:lnTo>
                      <a:pt x="247" y="123"/>
                    </a:lnTo>
                    <a:lnTo>
                      <a:pt x="247" y="123"/>
                    </a:lnTo>
                    <a:lnTo>
                      <a:pt x="248" y="123"/>
                    </a:lnTo>
                    <a:lnTo>
                      <a:pt x="249" y="123"/>
                    </a:lnTo>
                    <a:lnTo>
                      <a:pt x="250" y="122"/>
                    </a:lnTo>
                    <a:lnTo>
                      <a:pt x="250" y="123"/>
                    </a:lnTo>
                    <a:lnTo>
                      <a:pt x="251" y="123"/>
                    </a:lnTo>
                    <a:lnTo>
                      <a:pt x="252" y="123"/>
                    </a:lnTo>
                    <a:lnTo>
                      <a:pt x="253" y="123"/>
                    </a:lnTo>
                    <a:lnTo>
                      <a:pt x="253" y="122"/>
                    </a:lnTo>
                    <a:lnTo>
                      <a:pt x="252" y="122"/>
                    </a:lnTo>
                    <a:lnTo>
                      <a:pt x="251" y="121"/>
                    </a:lnTo>
                    <a:lnTo>
                      <a:pt x="250" y="121"/>
                    </a:lnTo>
                    <a:lnTo>
                      <a:pt x="249" y="121"/>
                    </a:lnTo>
                    <a:lnTo>
                      <a:pt x="247" y="121"/>
                    </a:lnTo>
                    <a:lnTo>
                      <a:pt x="246" y="121"/>
                    </a:lnTo>
                    <a:lnTo>
                      <a:pt x="245" y="121"/>
                    </a:lnTo>
                    <a:lnTo>
                      <a:pt x="244" y="121"/>
                    </a:lnTo>
                    <a:lnTo>
                      <a:pt x="243" y="121"/>
                    </a:lnTo>
                    <a:lnTo>
                      <a:pt x="243" y="120"/>
                    </a:lnTo>
                    <a:lnTo>
                      <a:pt x="243" y="120"/>
                    </a:lnTo>
                    <a:lnTo>
                      <a:pt x="242" y="120"/>
                    </a:lnTo>
                    <a:lnTo>
                      <a:pt x="241" y="120"/>
                    </a:lnTo>
                    <a:lnTo>
                      <a:pt x="240" y="119"/>
                    </a:lnTo>
                    <a:lnTo>
                      <a:pt x="240" y="119"/>
                    </a:lnTo>
                    <a:lnTo>
                      <a:pt x="239" y="119"/>
                    </a:lnTo>
                    <a:lnTo>
                      <a:pt x="238" y="119"/>
                    </a:lnTo>
                    <a:lnTo>
                      <a:pt x="237" y="118"/>
                    </a:lnTo>
                    <a:lnTo>
                      <a:pt x="236" y="118"/>
                    </a:lnTo>
                    <a:lnTo>
                      <a:pt x="236" y="117"/>
                    </a:lnTo>
                    <a:lnTo>
                      <a:pt x="235" y="116"/>
                    </a:lnTo>
                    <a:lnTo>
                      <a:pt x="234" y="116"/>
                    </a:lnTo>
                    <a:lnTo>
                      <a:pt x="234" y="115"/>
                    </a:lnTo>
                    <a:lnTo>
                      <a:pt x="233" y="115"/>
                    </a:lnTo>
                    <a:lnTo>
                      <a:pt x="233" y="114"/>
                    </a:lnTo>
                    <a:lnTo>
                      <a:pt x="233" y="113"/>
                    </a:lnTo>
                    <a:lnTo>
                      <a:pt x="232" y="113"/>
                    </a:lnTo>
                    <a:lnTo>
                      <a:pt x="232" y="112"/>
                    </a:lnTo>
                    <a:lnTo>
                      <a:pt x="232" y="111"/>
                    </a:lnTo>
                    <a:lnTo>
                      <a:pt x="232" y="110"/>
                    </a:lnTo>
                    <a:lnTo>
                      <a:pt x="233" y="110"/>
                    </a:lnTo>
                    <a:lnTo>
                      <a:pt x="233" y="109"/>
                    </a:lnTo>
                    <a:lnTo>
                      <a:pt x="233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3" y="106"/>
                    </a:lnTo>
                    <a:lnTo>
                      <a:pt x="233" y="105"/>
                    </a:lnTo>
                    <a:lnTo>
                      <a:pt x="233" y="104"/>
                    </a:lnTo>
                    <a:lnTo>
                      <a:pt x="232" y="104"/>
                    </a:lnTo>
                    <a:lnTo>
                      <a:pt x="232" y="103"/>
                    </a:lnTo>
                    <a:lnTo>
                      <a:pt x="232" y="102"/>
                    </a:lnTo>
                    <a:lnTo>
                      <a:pt x="232" y="101"/>
                    </a:lnTo>
                    <a:lnTo>
                      <a:pt x="231" y="100"/>
                    </a:lnTo>
                    <a:lnTo>
                      <a:pt x="230" y="99"/>
                    </a:lnTo>
                    <a:lnTo>
                      <a:pt x="230" y="99"/>
                    </a:lnTo>
                    <a:lnTo>
                      <a:pt x="230" y="98"/>
                    </a:lnTo>
                    <a:lnTo>
                      <a:pt x="229" y="98"/>
                    </a:lnTo>
                    <a:lnTo>
                      <a:pt x="228" y="99"/>
                    </a:lnTo>
                    <a:lnTo>
                      <a:pt x="227" y="99"/>
                    </a:lnTo>
                    <a:lnTo>
                      <a:pt x="226" y="99"/>
                    </a:lnTo>
                    <a:lnTo>
                      <a:pt x="226" y="98"/>
                    </a:lnTo>
                    <a:lnTo>
                      <a:pt x="225" y="98"/>
                    </a:lnTo>
                    <a:lnTo>
                      <a:pt x="224" y="98"/>
                    </a:lnTo>
                    <a:lnTo>
                      <a:pt x="223" y="98"/>
                    </a:lnTo>
                    <a:lnTo>
                      <a:pt x="223" y="97"/>
                    </a:lnTo>
                    <a:lnTo>
                      <a:pt x="222" y="97"/>
                    </a:lnTo>
                    <a:lnTo>
                      <a:pt x="222" y="96"/>
                    </a:lnTo>
                    <a:lnTo>
                      <a:pt x="221" y="96"/>
                    </a:lnTo>
                    <a:lnTo>
                      <a:pt x="221" y="96"/>
                    </a:lnTo>
                    <a:lnTo>
                      <a:pt x="220" y="96"/>
                    </a:lnTo>
                    <a:lnTo>
                      <a:pt x="219" y="95"/>
                    </a:lnTo>
                    <a:lnTo>
                      <a:pt x="218" y="95"/>
                    </a:lnTo>
                    <a:lnTo>
                      <a:pt x="218" y="94"/>
                    </a:lnTo>
                    <a:lnTo>
                      <a:pt x="219" y="94"/>
                    </a:lnTo>
                    <a:lnTo>
                      <a:pt x="219" y="93"/>
                    </a:lnTo>
                    <a:lnTo>
                      <a:pt x="220" y="93"/>
                    </a:lnTo>
                    <a:lnTo>
                      <a:pt x="221" y="92"/>
                    </a:lnTo>
                    <a:lnTo>
                      <a:pt x="221" y="93"/>
                    </a:lnTo>
                    <a:lnTo>
                      <a:pt x="222" y="93"/>
                    </a:lnTo>
                    <a:lnTo>
                      <a:pt x="222" y="92"/>
                    </a:lnTo>
                    <a:lnTo>
                      <a:pt x="222" y="91"/>
                    </a:lnTo>
                    <a:lnTo>
                      <a:pt x="222" y="90"/>
                    </a:lnTo>
                    <a:lnTo>
                      <a:pt x="222" y="89"/>
                    </a:lnTo>
                    <a:lnTo>
                      <a:pt x="223" y="89"/>
                    </a:lnTo>
                    <a:lnTo>
                      <a:pt x="224" y="89"/>
                    </a:lnTo>
                    <a:lnTo>
                      <a:pt x="224" y="87"/>
                    </a:lnTo>
                    <a:lnTo>
                      <a:pt x="224" y="86"/>
                    </a:lnTo>
                    <a:lnTo>
                      <a:pt x="224" y="85"/>
                    </a:lnTo>
                    <a:lnTo>
                      <a:pt x="225" y="84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3" y="82"/>
                    </a:lnTo>
                    <a:lnTo>
                      <a:pt x="222" y="81"/>
                    </a:lnTo>
                    <a:lnTo>
                      <a:pt x="222" y="80"/>
                    </a:lnTo>
                    <a:lnTo>
                      <a:pt x="221" y="80"/>
                    </a:lnTo>
                    <a:lnTo>
                      <a:pt x="221" y="79"/>
                    </a:lnTo>
                    <a:lnTo>
                      <a:pt x="220" y="77"/>
                    </a:lnTo>
                    <a:lnTo>
                      <a:pt x="219" y="76"/>
                    </a:lnTo>
                    <a:lnTo>
                      <a:pt x="219" y="77"/>
                    </a:lnTo>
                    <a:lnTo>
                      <a:pt x="218" y="77"/>
                    </a:lnTo>
                    <a:lnTo>
                      <a:pt x="218" y="76"/>
                    </a:lnTo>
                    <a:lnTo>
                      <a:pt x="218" y="75"/>
                    </a:lnTo>
                    <a:lnTo>
                      <a:pt x="218" y="74"/>
                    </a:lnTo>
                    <a:lnTo>
                      <a:pt x="218" y="74"/>
                    </a:lnTo>
                    <a:lnTo>
                      <a:pt x="218" y="73"/>
                    </a:lnTo>
                    <a:lnTo>
                      <a:pt x="217" y="73"/>
                    </a:lnTo>
                    <a:lnTo>
                      <a:pt x="218" y="72"/>
                    </a:lnTo>
                    <a:lnTo>
                      <a:pt x="217" y="71"/>
                    </a:lnTo>
                    <a:lnTo>
                      <a:pt x="217" y="71"/>
                    </a:lnTo>
                    <a:lnTo>
                      <a:pt x="217" y="70"/>
                    </a:lnTo>
                    <a:lnTo>
                      <a:pt x="217" y="70"/>
                    </a:lnTo>
                    <a:lnTo>
                      <a:pt x="217" y="70"/>
                    </a:lnTo>
                    <a:lnTo>
                      <a:pt x="216" y="69"/>
                    </a:lnTo>
                    <a:lnTo>
                      <a:pt x="216" y="68"/>
                    </a:lnTo>
                    <a:lnTo>
                      <a:pt x="215" y="67"/>
                    </a:lnTo>
                    <a:lnTo>
                      <a:pt x="215" y="68"/>
                    </a:lnTo>
                    <a:lnTo>
                      <a:pt x="214" y="69"/>
                    </a:lnTo>
                    <a:lnTo>
                      <a:pt x="214" y="68"/>
                    </a:lnTo>
                    <a:lnTo>
                      <a:pt x="214" y="67"/>
                    </a:lnTo>
                    <a:lnTo>
                      <a:pt x="213" y="67"/>
                    </a:lnTo>
                    <a:lnTo>
                      <a:pt x="212" y="67"/>
                    </a:lnTo>
                    <a:lnTo>
                      <a:pt x="211" y="66"/>
                    </a:lnTo>
                    <a:lnTo>
                      <a:pt x="210" y="66"/>
                    </a:lnTo>
                    <a:lnTo>
                      <a:pt x="209" y="66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7" y="65"/>
                    </a:lnTo>
                    <a:lnTo>
                      <a:pt x="207" y="64"/>
                    </a:lnTo>
                    <a:lnTo>
                      <a:pt x="207" y="63"/>
                    </a:lnTo>
                    <a:lnTo>
                      <a:pt x="206" y="65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8"/>
                    </a:lnTo>
                    <a:lnTo>
                      <a:pt x="205" y="68"/>
                    </a:lnTo>
                    <a:lnTo>
                      <a:pt x="205" y="67"/>
                    </a:lnTo>
                    <a:lnTo>
                      <a:pt x="204" y="67"/>
                    </a:lnTo>
                    <a:lnTo>
                      <a:pt x="204" y="66"/>
                    </a:lnTo>
                    <a:lnTo>
                      <a:pt x="203" y="66"/>
                    </a:lnTo>
                    <a:lnTo>
                      <a:pt x="203" y="67"/>
                    </a:lnTo>
                    <a:lnTo>
                      <a:pt x="203" y="67"/>
                    </a:lnTo>
                    <a:lnTo>
                      <a:pt x="202" y="67"/>
                    </a:lnTo>
                    <a:lnTo>
                      <a:pt x="201" y="67"/>
                    </a:lnTo>
                    <a:lnTo>
                      <a:pt x="201" y="68"/>
                    </a:lnTo>
                    <a:lnTo>
                      <a:pt x="200" y="68"/>
                    </a:lnTo>
                    <a:lnTo>
                      <a:pt x="200" y="67"/>
                    </a:lnTo>
                    <a:lnTo>
                      <a:pt x="199" y="67"/>
                    </a:lnTo>
                    <a:lnTo>
                      <a:pt x="198" y="66"/>
                    </a:lnTo>
                    <a:lnTo>
                      <a:pt x="197" y="66"/>
                    </a:lnTo>
                    <a:lnTo>
                      <a:pt x="197" y="65"/>
                    </a:lnTo>
                    <a:lnTo>
                      <a:pt x="196" y="65"/>
                    </a:lnTo>
                    <a:lnTo>
                      <a:pt x="195" y="64"/>
                    </a:lnTo>
                    <a:lnTo>
                      <a:pt x="195" y="63"/>
                    </a:lnTo>
                    <a:lnTo>
                      <a:pt x="195" y="62"/>
                    </a:lnTo>
                    <a:lnTo>
                      <a:pt x="195" y="62"/>
                    </a:lnTo>
                    <a:lnTo>
                      <a:pt x="194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3" y="62"/>
                    </a:lnTo>
                    <a:lnTo>
                      <a:pt x="193" y="61"/>
                    </a:lnTo>
                    <a:lnTo>
                      <a:pt x="193" y="60"/>
                    </a:lnTo>
                    <a:lnTo>
                      <a:pt x="194" y="61"/>
                    </a:lnTo>
                    <a:lnTo>
                      <a:pt x="194" y="60"/>
                    </a:lnTo>
                    <a:lnTo>
                      <a:pt x="194" y="59"/>
                    </a:lnTo>
                    <a:lnTo>
                      <a:pt x="194" y="58"/>
                    </a:lnTo>
                    <a:lnTo>
                      <a:pt x="195" y="58"/>
                    </a:lnTo>
                    <a:lnTo>
                      <a:pt x="195" y="58"/>
                    </a:lnTo>
                    <a:lnTo>
                      <a:pt x="195" y="57"/>
                    </a:lnTo>
                    <a:lnTo>
                      <a:pt x="195" y="57"/>
                    </a:lnTo>
                    <a:lnTo>
                      <a:pt x="195" y="57"/>
                    </a:lnTo>
                    <a:lnTo>
                      <a:pt x="194" y="57"/>
                    </a:lnTo>
                    <a:lnTo>
                      <a:pt x="193" y="56"/>
                    </a:lnTo>
                    <a:lnTo>
                      <a:pt x="193" y="55"/>
                    </a:lnTo>
                    <a:lnTo>
                      <a:pt x="192" y="55"/>
                    </a:lnTo>
                    <a:lnTo>
                      <a:pt x="192" y="54"/>
                    </a:lnTo>
                    <a:lnTo>
                      <a:pt x="193" y="54"/>
                    </a:lnTo>
                    <a:lnTo>
                      <a:pt x="193" y="55"/>
                    </a:lnTo>
                    <a:lnTo>
                      <a:pt x="194" y="55"/>
                    </a:lnTo>
                    <a:lnTo>
                      <a:pt x="194" y="56"/>
                    </a:lnTo>
                    <a:lnTo>
                      <a:pt x="195" y="55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195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4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7" y="53"/>
                    </a:lnTo>
                    <a:lnTo>
                      <a:pt x="197" y="54"/>
                    </a:lnTo>
                    <a:lnTo>
                      <a:pt x="196" y="54"/>
                    </a:lnTo>
                    <a:lnTo>
                      <a:pt x="197" y="55"/>
                    </a:lnTo>
                    <a:lnTo>
                      <a:pt x="198" y="55"/>
                    </a:lnTo>
                    <a:lnTo>
                      <a:pt x="198" y="54"/>
                    </a:lnTo>
                    <a:lnTo>
                      <a:pt x="199" y="54"/>
                    </a:lnTo>
                    <a:lnTo>
                      <a:pt x="199" y="53"/>
                    </a:lnTo>
                    <a:lnTo>
                      <a:pt x="198" y="52"/>
                    </a:lnTo>
                    <a:lnTo>
                      <a:pt x="197" y="52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8"/>
                    </a:lnTo>
                    <a:lnTo>
                      <a:pt x="199" y="47"/>
                    </a:lnTo>
                    <a:lnTo>
                      <a:pt x="200" y="47"/>
                    </a:lnTo>
                    <a:lnTo>
                      <a:pt x="200" y="46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202" y="48"/>
                    </a:lnTo>
                    <a:lnTo>
                      <a:pt x="202" y="47"/>
                    </a:lnTo>
                    <a:lnTo>
                      <a:pt x="202" y="46"/>
                    </a:lnTo>
                    <a:lnTo>
                      <a:pt x="202" y="45"/>
                    </a:lnTo>
                    <a:lnTo>
                      <a:pt x="203" y="44"/>
                    </a:lnTo>
                    <a:lnTo>
                      <a:pt x="203" y="44"/>
                    </a:lnTo>
                    <a:lnTo>
                      <a:pt x="205" y="45"/>
                    </a:lnTo>
                    <a:lnTo>
                      <a:pt x="205" y="43"/>
                    </a:lnTo>
                    <a:lnTo>
                      <a:pt x="206" y="43"/>
                    </a:lnTo>
                    <a:lnTo>
                      <a:pt x="208" y="42"/>
                    </a:lnTo>
                    <a:lnTo>
                      <a:pt x="208" y="41"/>
                    </a:lnTo>
                    <a:lnTo>
                      <a:pt x="209" y="41"/>
                    </a:lnTo>
                    <a:lnTo>
                      <a:pt x="209" y="40"/>
                    </a:lnTo>
                    <a:lnTo>
                      <a:pt x="209" y="39"/>
                    </a:lnTo>
                    <a:lnTo>
                      <a:pt x="208" y="39"/>
                    </a:lnTo>
                    <a:lnTo>
                      <a:pt x="207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5" y="39"/>
                    </a:lnTo>
                    <a:lnTo>
                      <a:pt x="206" y="39"/>
                    </a:lnTo>
                    <a:lnTo>
                      <a:pt x="206" y="38"/>
                    </a:lnTo>
                    <a:lnTo>
                      <a:pt x="207" y="38"/>
                    </a:lnTo>
                    <a:lnTo>
                      <a:pt x="207" y="37"/>
                    </a:lnTo>
                    <a:lnTo>
                      <a:pt x="206" y="37"/>
                    </a:lnTo>
                    <a:lnTo>
                      <a:pt x="205" y="38"/>
                    </a:lnTo>
                    <a:lnTo>
                      <a:pt x="205" y="37"/>
                    </a:lnTo>
                    <a:lnTo>
                      <a:pt x="204" y="37"/>
                    </a:lnTo>
                    <a:lnTo>
                      <a:pt x="204" y="36"/>
                    </a:lnTo>
                    <a:lnTo>
                      <a:pt x="205" y="36"/>
                    </a:lnTo>
                    <a:lnTo>
                      <a:pt x="206" y="36"/>
                    </a:lnTo>
                    <a:lnTo>
                      <a:pt x="207" y="36"/>
                    </a:lnTo>
                    <a:lnTo>
                      <a:pt x="207" y="35"/>
                    </a:lnTo>
                    <a:lnTo>
                      <a:pt x="211" y="35"/>
                    </a:lnTo>
                    <a:lnTo>
                      <a:pt x="213" y="33"/>
                    </a:lnTo>
                    <a:lnTo>
                      <a:pt x="214" y="34"/>
                    </a:lnTo>
                    <a:lnTo>
                      <a:pt x="215" y="33"/>
                    </a:lnTo>
                    <a:lnTo>
                      <a:pt x="215" y="34"/>
                    </a:lnTo>
                    <a:lnTo>
                      <a:pt x="216" y="33"/>
                    </a:lnTo>
                    <a:lnTo>
                      <a:pt x="217" y="33"/>
                    </a:lnTo>
                    <a:lnTo>
                      <a:pt x="217" y="32"/>
                    </a:lnTo>
                    <a:lnTo>
                      <a:pt x="217" y="32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2" y="30"/>
                    </a:lnTo>
                    <a:lnTo>
                      <a:pt x="223" y="30"/>
                    </a:lnTo>
                    <a:lnTo>
                      <a:pt x="224" y="30"/>
                    </a:lnTo>
                    <a:lnTo>
                      <a:pt x="223" y="30"/>
                    </a:lnTo>
                    <a:lnTo>
                      <a:pt x="225" y="30"/>
                    </a:lnTo>
                    <a:lnTo>
                      <a:pt x="225" y="30"/>
                    </a:lnTo>
                    <a:lnTo>
                      <a:pt x="225" y="29"/>
                    </a:lnTo>
                    <a:lnTo>
                      <a:pt x="226" y="29"/>
                    </a:lnTo>
                    <a:lnTo>
                      <a:pt x="227" y="28"/>
                    </a:lnTo>
                    <a:lnTo>
                      <a:pt x="228" y="27"/>
                    </a:lnTo>
                    <a:lnTo>
                      <a:pt x="229" y="25"/>
                    </a:lnTo>
                    <a:lnTo>
                      <a:pt x="227" y="24"/>
                    </a:lnTo>
                    <a:lnTo>
                      <a:pt x="226" y="24"/>
                    </a:lnTo>
                    <a:lnTo>
                      <a:pt x="226" y="23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5" y="20"/>
                    </a:lnTo>
                    <a:lnTo>
                      <a:pt x="225" y="21"/>
                    </a:lnTo>
                    <a:lnTo>
                      <a:pt x="224" y="21"/>
                    </a:lnTo>
                    <a:lnTo>
                      <a:pt x="223" y="22"/>
                    </a:lnTo>
                    <a:lnTo>
                      <a:pt x="222" y="23"/>
                    </a:lnTo>
                    <a:lnTo>
                      <a:pt x="221" y="24"/>
                    </a:lnTo>
                    <a:lnTo>
                      <a:pt x="221" y="25"/>
                    </a:lnTo>
                    <a:lnTo>
                      <a:pt x="222" y="25"/>
                    </a:lnTo>
                    <a:lnTo>
                      <a:pt x="222" y="26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0" y="27"/>
                    </a:lnTo>
                    <a:lnTo>
                      <a:pt x="220" y="26"/>
                    </a:lnTo>
                    <a:lnTo>
                      <a:pt x="221" y="26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18" y="24"/>
                    </a:lnTo>
                    <a:lnTo>
                      <a:pt x="217" y="24"/>
                    </a:lnTo>
                    <a:lnTo>
                      <a:pt x="218" y="25"/>
                    </a:lnTo>
                    <a:lnTo>
                      <a:pt x="217" y="25"/>
                    </a:lnTo>
                    <a:lnTo>
                      <a:pt x="217" y="26"/>
                    </a:lnTo>
                    <a:lnTo>
                      <a:pt x="217" y="25"/>
                    </a:lnTo>
                    <a:lnTo>
                      <a:pt x="217" y="25"/>
                    </a:lnTo>
                    <a:lnTo>
                      <a:pt x="217" y="26"/>
                    </a:lnTo>
                    <a:lnTo>
                      <a:pt x="216" y="26"/>
                    </a:lnTo>
                    <a:lnTo>
                      <a:pt x="216" y="25"/>
                    </a:lnTo>
                    <a:lnTo>
                      <a:pt x="216" y="24"/>
                    </a:lnTo>
                    <a:lnTo>
                      <a:pt x="216" y="23"/>
                    </a:lnTo>
                    <a:lnTo>
                      <a:pt x="215" y="23"/>
                    </a:lnTo>
                    <a:lnTo>
                      <a:pt x="215" y="22"/>
                    </a:lnTo>
                    <a:lnTo>
                      <a:pt x="216" y="22"/>
                    </a:lnTo>
                    <a:lnTo>
                      <a:pt x="217" y="22"/>
                    </a:lnTo>
                    <a:lnTo>
                      <a:pt x="217" y="23"/>
                    </a:lnTo>
                    <a:lnTo>
                      <a:pt x="217" y="23"/>
                    </a:lnTo>
                    <a:lnTo>
                      <a:pt x="217" y="24"/>
                    </a:lnTo>
                    <a:lnTo>
                      <a:pt x="217" y="23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16" y="21"/>
                    </a:lnTo>
                    <a:lnTo>
                      <a:pt x="215" y="20"/>
                    </a:lnTo>
                    <a:lnTo>
                      <a:pt x="214" y="20"/>
                    </a:lnTo>
                    <a:lnTo>
                      <a:pt x="213" y="19"/>
                    </a:lnTo>
                    <a:lnTo>
                      <a:pt x="213" y="18"/>
                    </a:lnTo>
                    <a:lnTo>
                      <a:pt x="212" y="18"/>
                    </a:lnTo>
                    <a:lnTo>
                      <a:pt x="211" y="18"/>
                    </a:lnTo>
                    <a:lnTo>
                      <a:pt x="211" y="19"/>
                    </a:lnTo>
                    <a:lnTo>
                      <a:pt x="210" y="19"/>
                    </a:lnTo>
                    <a:lnTo>
                      <a:pt x="211" y="18"/>
                    </a:lnTo>
                    <a:lnTo>
                      <a:pt x="211" y="17"/>
                    </a:lnTo>
                    <a:lnTo>
                      <a:pt x="211" y="17"/>
                    </a:lnTo>
                    <a:lnTo>
                      <a:pt x="210" y="17"/>
                    </a:lnTo>
                    <a:lnTo>
                      <a:pt x="209" y="17"/>
                    </a:lnTo>
                    <a:lnTo>
                      <a:pt x="209" y="16"/>
                    </a:lnTo>
                    <a:lnTo>
                      <a:pt x="210" y="16"/>
                    </a:lnTo>
                    <a:lnTo>
                      <a:pt x="211" y="16"/>
                    </a:lnTo>
                    <a:lnTo>
                      <a:pt x="211" y="15"/>
                    </a:lnTo>
                    <a:lnTo>
                      <a:pt x="211" y="14"/>
                    </a:lnTo>
                    <a:lnTo>
                      <a:pt x="211" y="13"/>
                    </a:lnTo>
                    <a:lnTo>
                      <a:pt x="211" y="12"/>
                    </a:lnTo>
                    <a:lnTo>
                      <a:pt x="212" y="12"/>
                    </a:lnTo>
                    <a:lnTo>
                      <a:pt x="212" y="13"/>
                    </a:lnTo>
                    <a:lnTo>
                      <a:pt x="212" y="14"/>
                    </a:lnTo>
                    <a:lnTo>
                      <a:pt x="212" y="15"/>
                    </a:lnTo>
                    <a:lnTo>
                      <a:pt x="213" y="16"/>
                    </a:lnTo>
                    <a:lnTo>
                      <a:pt x="213" y="17"/>
                    </a:lnTo>
                    <a:lnTo>
                      <a:pt x="213" y="17"/>
                    </a:lnTo>
                    <a:lnTo>
                      <a:pt x="214" y="17"/>
                    </a:lnTo>
                    <a:lnTo>
                      <a:pt x="214" y="18"/>
                    </a:lnTo>
                    <a:lnTo>
                      <a:pt x="214" y="19"/>
                    </a:lnTo>
                    <a:lnTo>
                      <a:pt x="215" y="19"/>
                    </a:lnTo>
                    <a:lnTo>
                      <a:pt x="215" y="18"/>
                    </a:lnTo>
                    <a:lnTo>
                      <a:pt x="215" y="17"/>
                    </a:lnTo>
                    <a:lnTo>
                      <a:pt x="214" y="17"/>
                    </a:lnTo>
                    <a:lnTo>
                      <a:pt x="214" y="16"/>
                    </a:lnTo>
                    <a:lnTo>
                      <a:pt x="214" y="15"/>
                    </a:lnTo>
                    <a:lnTo>
                      <a:pt x="213" y="15"/>
                    </a:lnTo>
                    <a:lnTo>
                      <a:pt x="212" y="10"/>
                    </a:lnTo>
                    <a:lnTo>
                      <a:pt x="212" y="9"/>
                    </a:lnTo>
                    <a:lnTo>
                      <a:pt x="212" y="8"/>
                    </a:lnTo>
                    <a:lnTo>
                      <a:pt x="211" y="7"/>
                    </a:lnTo>
                    <a:lnTo>
                      <a:pt x="211" y="8"/>
                    </a:lnTo>
                    <a:lnTo>
                      <a:pt x="210" y="8"/>
                    </a:lnTo>
                    <a:lnTo>
                      <a:pt x="209" y="8"/>
                    </a:lnTo>
                    <a:lnTo>
                      <a:pt x="208" y="8"/>
                    </a:lnTo>
                    <a:lnTo>
                      <a:pt x="208" y="7"/>
                    </a:lnTo>
                    <a:lnTo>
                      <a:pt x="207" y="7"/>
                    </a:lnTo>
                    <a:lnTo>
                      <a:pt x="208" y="7"/>
                    </a:lnTo>
                    <a:lnTo>
                      <a:pt x="209" y="7"/>
                    </a:lnTo>
                    <a:lnTo>
                      <a:pt x="210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2" y="7"/>
                    </a:lnTo>
                    <a:lnTo>
                      <a:pt x="212" y="7"/>
                    </a:lnTo>
                    <a:lnTo>
                      <a:pt x="212" y="6"/>
                    </a:lnTo>
                    <a:lnTo>
                      <a:pt x="211" y="5"/>
                    </a:lnTo>
                    <a:lnTo>
                      <a:pt x="211" y="4"/>
                    </a:lnTo>
                    <a:lnTo>
                      <a:pt x="211" y="4"/>
                    </a:lnTo>
                    <a:lnTo>
                      <a:pt x="211" y="2"/>
                    </a:lnTo>
                    <a:lnTo>
                      <a:pt x="209" y="3"/>
                    </a:lnTo>
                    <a:lnTo>
                      <a:pt x="205" y="0"/>
                    </a:lnTo>
                    <a:close/>
                    <a:moveTo>
                      <a:pt x="278" y="113"/>
                    </a:moveTo>
                    <a:lnTo>
                      <a:pt x="279" y="113"/>
                    </a:lnTo>
                    <a:lnTo>
                      <a:pt x="278" y="114"/>
                    </a:lnTo>
                    <a:lnTo>
                      <a:pt x="278" y="113"/>
                    </a:lnTo>
                    <a:close/>
                    <a:moveTo>
                      <a:pt x="274" y="102"/>
                    </a:moveTo>
                    <a:lnTo>
                      <a:pt x="275" y="102"/>
                    </a:lnTo>
                    <a:lnTo>
                      <a:pt x="275" y="103"/>
                    </a:lnTo>
                    <a:lnTo>
                      <a:pt x="274" y="102"/>
                    </a:lnTo>
                    <a:close/>
                    <a:moveTo>
                      <a:pt x="260" y="128"/>
                    </a:moveTo>
                    <a:lnTo>
                      <a:pt x="261" y="128"/>
                    </a:lnTo>
                    <a:lnTo>
                      <a:pt x="260" y="129"/>
                    </a:lnTo>
                    <a:lnTo>
                      <a:pt x="260" y="128"/>
                    </a:lnTo>
                    <a:close/>
                    <a:moveTo>
                      <a:pt x="229" y="139"/>
                    </a:moveTo>
                    <a:lnTo>
                      <a:pt x="230" y="140"/>
                    </a:lnTo>
                    <a:lnTo>
                      <a:pt x="230" y="141"/>
                    </a:lnTo>
                    <a:lnTo>
                      <a:pt x="229" y="140"/>
                    </a:lnTo>
                    <a:lnTo>
                      <a:pt x="229" y="139"/>
                    </a:lnTo>
                    <a:close/>
                    <a:moveTo>
                      <a:pt x="226" y="119"/>
                    </a:moveTo>
                    <a:lnTo>
                      <a:pt x="227" y="119"/>
                    </a:lnTo>
                    <a:lnTo>
                      <a:pt x="227" y="119"/>
                    </a:lnTo>
                    <a:lnTo>
                      <a:pt x="226" y="119"/>
                    </a:lnTo>
                    <a:lnTo>
                      <a:pt x="225" y="119"/>
                    </a:lnTo>
                    <a:lnTo>
                      <a:pt x="226" y="119"/>
                    </a:lnTo>
                    <a:close/>
                    <a:moveTo>
                      <a:pt x="189" y="143"/>
                    </a:moveTo>
                    <a:lnTo>
                      <a:pt x="189" y="142"/>
                    </a:lnTo>
                    <a:lnTo>
                      <a:pt x="188" y="142"/>
                    </a:lnTo>
                    <a:lnTo>
                      <a:pt x="188" y="141"/>
                    </a:lnTo>
                    <a:lnTo>
                      <a:pt x="189" y="141"/>
                    </a:lnTo>
                    <a:lnTo>
                      <a:pt x="189" y="142"/>
                    </a:lnTo>
                    <a:lnTo>
                      <a:pt x="190" y="142"/>
                    </a:lnTo>
                    <a:lnTo>
                      <a:pt x="190" y="143"/>
                    </a:lnTo>
                    <a:lnTo>
                      <a:pt x="190" y="144"/>
                    </a:lnTo>
                    <a:lnTo>
                      <a:pt x="189" y="14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2" name="Freeform 66543">
                <a:extLst>
                  <a:ext uri="{FF2B5EF4-FFF2-40B4-BE49-F238E27FC236}">
                    <a16:creationId xmlns:a16="http://schemas.microsoft.com/office/drawing/2014/main" id="{0E36E9B7-7EC0-CA98-6EE8-823F803C9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325" y="1547813"/>
                <a:ext cx="241300" cy="396875"/>
              </a:xfrm>
              <a:custGeom>
                <a:avLst/>
                <a:gdLst>
                  <a:gd name="T0" fmla="*/ 5 w 152"/>
                  <a:gd name="T1" fmla="*/ 20 h 250"/>
                  <a:gd name="T2" fmla="*/ 6 w 152"/>
                  <a:gd name="T3" fmla="*/ 37 h 250"/>
                  <a:gd name="T4" fmla="*/ 8 w 152"/>
                  <a:gd name="T5" fmla="*/ 52 h 250"/>
                  <a:gd name="T6" fmla="*/ 10 w 152"/>
                  <a:gd name="T7" fmla="*/ 70 h 250"/>
                  <a:gd name="T8" fmla="*/ 11 w 152"/>
                  <a:gd name="T9" fmla="*/ 83 h 250"/>
                  <a:gd name="T10" fmla="*/ 3 w 152"/>
                  <a:gd name="T11" fmla="*/ 97 h 250"/>
                  <a:gd name="T12" fmla="*/ 2 w 152"/>
                  <a:gd name="T13" fmla="*/ 109 h 250"/>
                  <a:gd name="T14" fmla="*/ 3 w 152"/>
                  <a:gd name="T15" fmla="*/ 123 h 250"/>
                  <a:gd name="T16" fmla="*/ 7 w 152"/>
                  <a:gd name="T17" fmla="*/ 137 h 250"/>
                  <a:gd name="T18" fmla="*/ 0 w 152"/>
                  <a:gd name="T19" fmla="*/ 152 h 250"/>
                  <a:gd name="T20" fmla="*/ 4 w 152"/>
                  <a:gd name="T21" fmla="*/ 157 h 250"/>
                  <a:gd name="T22" fmla="*/ 13 w 152"/>
                  <a:gd name="T23" fmla="*/ 159 h 250"/>
                  <a:gd name="T24" fmla="*/ 13 w 152"/>
                  <a:gd name="T25" fmla="*/ 238 h 250"/>
                  <a:gd name="T26" fmla="*/ 77 w 152"/>
                  <a:gd name="T27" fmla="*/ 250 h 250"/>
                  <a:gd name="T28" fmla="*/ 69 w 152"/>
                  <a:gd name="T29" fmla="*/ 233 h 250"/>
                  <a:gd name="T30" fmla="*/ 76 w 152"/>
                  <a:gd name="T31" fmla="*/ 223 h 250"/>
                  <a:gd name="T32" fmla="*/ 77 w 152"/>
                  <a:gd name="T33" fmla="*/ 215 h 250"/>
                  <a:gd name="T34" fmla="*/ 78 w 152"/>
                  <a:gd name="T35" fmla="*/ 199 h 250"/>
                  <a:gd name="T36" fmla="*/ 81 w 152"/>
                  <a:gd name="T37" fmla="*/ 187 h 250"/>
                  <a:gd name="T38" fmla="*/ 80 w 152"/>
                  <a:gd name="T39" fmla="*/ 178 h 250"/>
                  <a:gd name="T40" fmla="*/ 82 w 152"/>
                  <a:gd name="T41" fmla="*/ 160 h 250"/>
                  <a:gd name="T42" fmla="*/ 89 w 152"/>
                  <a:gd name="T43" fmla="*/ 149 h 250"/>
                  <a:gd name="T44" fmla="*/ 97 w 152"/>
                  <a:gd name="T45" fmla="*/ 135 h 250"/>
                  <a:gd name="T46" fmla="*/ 100 w 152"/>
                  <a:gd name="T47" fmla="*/ 123 h 250"/>
                  <a:gd name="T48" fmla="*/ 106 w 152"/>
                  <a:gd name="T49" fmla="*/ 108 h 250"/>
                  <a:gd name="T50" fmla="*/ 107 w 152"/>
                  <a:gd name="T51" fmla="*/ 91 h 250"/>
                  <a:gd name="T52" fmla="*/ 110 w 152"/>
                  <a:gd name="T53" fmla="*/ 78 h 250"/>
                  <a:gd name="T54" fmla="*/ 122 w 152"/>
                  <a:gd name="T55" fmla="*/ 76 h 250"/>
                  <a:gd name="T56" fmla="*/ 135 w 152"/>
                  <a:gd name="T57" fmla="*/ 67 h 250"/>
                  <a:gd name="T58" fmla="*/ 145 w 152"/>
                  <a:gd name="T59" fmla="*/ 56 h 250"/>
                  <a:gd name="T60" fmla="*/ 148 w 152"/>
                  <a:gd name="T61" fmla="*/ 48 h 250"/>
                  <a:gd name="T62" fmla="*/ 145 w 152"/>
                  <a:gd name="T63" fmla="*/ 40 h 250"/>
                  <a:gd name="T64" fmla="*/ 145 w 152"/>
                  <a:gd name="T65" fmla="*/ 24 h 250"/>
                  <a:gd name="T66" fmla="*/ 150 w 152"/>
                  <a:gd name="T67" fmla="*/ 8 h 250"/>
                  <a:gd name="T68" fmla="*/ 149 w 152"/>
                  <a:gd name="T69" fmla="*/ 1 h 250"/>
                  <a:gd name="T70" fmla="*/ 145 w 152"/>
                  <a:gd name="T71" fmla="*/ 1 h 250"/>
                  <a:gd name="T72" fmla="*/ 130 w 152"/>
                  <a:gd name="T73" fmla="*/ 1 h 250"/>
                  <a:gd name="T74" fmla="*/ 124 w 152"/>
                  <a:gd name="T75" fmla="*/ 1 h 250"/>
                  <a:gd name="T76" fmla="*/ 119 w 152"/>
                  <a:gd name="T77" fmla="*/ 2 h 250"/>
                  <a:gd name="T78" fmla="*/ 104 w 152"/>
                  <a:gd name="T79" fmla="*/ 2 h 250"/>
                  <a:gd name="T80" fmla="*/ 100 w 152"/>
                  <a:gd name="T81" fmla="*/ 2 h 250"/>
                  <a:gd name="T82" fmla="*/ 95 w 152"/>
                  <a:gd name="T83" fmla="*/ 2 h 250"/>
                  <a:gd name="T84" fmla="*/ 89 w 152"/>
                  <a:gd name="T85" fmla="*/ 2 h 250"/>
                  <a:gd name="T86" fmla="*/ 73 w 152"/>
                  <a:gd name="T87" fmla="*/ 2 h 250"/>
                  <a:gd name="T88" fmla="*/ 65 w 152"/>
                  <a:gd name="T89" fmla="*/ 1 h 250"/>
                  <a:gd name="T90" fmla="*/ 59 w 152"/>
                  <a:gd name="T91" fmla="*/ 1 h 250"/>
                  <a:gd name="T92" fmla="*/ 55 w 152"/>
                  <a:gd name="T93" fmla="*/ 1 h 250"/>
                  <a:gd name="T94" fmla="*/ 50 w 152"/>
                  <a:gd name="T95" fmla="*/ 1 h 250"/>
                  <a:gd name="T96" fmla="*/ 44 w 152"/>
                  <a:gd name="T97" fmla="*/ 1 h 250"/>
                  <a:gd name="T98" fmla="*/ 19 w 152"/>
                  <a:gd name="T99" fmla="*/ 1 h 250"/>
                  <a:gd name="T100" fmla="*/ 14 w 152"/>
                  <a:gd name="T101" fmla="*/ 1 h 250"/>
                  <a:gd name="T102" fmla="*/ 10 w 152"/>
                  <a:gd name="T103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250">
                    <a:moveTo>
                      <a:pt x="8" y="7"/>
                    </a:moveTo>
                    <a:lnTo>
                      <a:pt x="8" y="12"/>
                    </a:lnTo>
                    <a:lnTo>
                      <a:pt x="7" y="13"/>
                    </a:lnTo>
                    <a:lnTo>
                      <a:pt x="6" y="17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9" y="25"/>
                    </a:lnTo>
                    <a:lnTo>
                      <a:pt x="9" y="26"/>
                    </a:lnTo>
                    <a:lnTo>
                      <a:pt x="6" y="31"/>
                    </a:lnTo>
                    <a:lnTo>
                      <a:pt x="6" y="37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4" y="48"/>
                    </a:lnTo>
                    <a:lnTo>
                      <a:pt x="7" y="52"/>
                    </a:lnTo>
                    <a:lnTo>
                      <a:pt x="8" y="52"/>
                    </a:lnTo>
                    <a:lnTo>
                      <a:pt x="10" y="57"/>
                    </a:lnTo>
                    <a:lnTo>
                      <a:pt x="11" y="58"/>
                    </a:lnTo>
                    <a:lnTo>
                      <a:pt x="11" y="61"/>
                    </a:lnTo>
                    <a:lnTo>
                      <a:pt x="11" y="65"/>
                    </a:lnTo>
                    <a:lnTo>
                      <a:pt x="10" y="70"/>
                    </a:lnTo>
                    <a:lnTo>
                      <a:pt x="9" y="72"/>
                    </a:lnTo>
                    <a:lnTo>
                      <a:pt x="9" y="74"/>
                    </a:lnTo>
                    <a:lnTo>
                      <a:pt x="10" y="77"/>
                    </a:lnTo>
                    <a:lnTo>
                      <a:pt x="10" y="79"/>
                    </a:lnTo>
                    <a:lnTo>
                      <a:pt x="11" y="83"/>
                    </a:lnTo>
                    <a:lnTo>
                      <a:pt x="10" y="86"/>
                    </a:lnTo>
                    <a:lnTo>
                      <a:pt x="7" y="87"/>
                    </a:lnTo>
                    <a:lnTo>
                      <a:pt x="6" y="90"/>
                    </a:lnTo>
                    <a:lnTo>
                      <a:pt x="4" y="91"/>
                    </a:lnTo>
                    <a:lnTo>
                      <a:pt x="3" y="97"/>
                    </a:lnTo>
                    <a:lnTo>
                      <a:pt x="1" y="98"/>
                    </a:lnTo>
                    <a:lnTo>
                      <a:pt x="2" y="101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2" y="109"/>
                    </a:lnTo>
                    <a:lnTo>
                      <a:pt x="2" y="111"/>
                    </a:lnTo>
                    <a:lnTo>
                      <a:pt x="2" y="115"/>
                    </a:lnTo>
                    <a:lnTo>
                      <a:pt x="2" y="116"/>
                    </a:lnTo>
                    <a:lnTo>
                      <a:pt x="2" y="120"/>
                    </a:lnTo>
                    <a:lnTo>
                      <a:pt x="3" y="123"/>
                    </a:lnTo>
                    <a:lnTo>
                      <a:pt x="5" y="127"/>
                    </a:lnTo>
                    <a:lnTo>
                      <a:pt x="4" y="129"/>
                    </a:lnTo>
                    <a:lnTo>
                      <a:pt x="5" y="129"/>
                    </a:lnTo>
                    <a:lnTo>
                      <a:pt x="4" y="131"/>
                    </a:lnTo>
                    <a:lnTo>
                      <a:pt x="7" y="137"/>
                    </a:lnTo>
                    <a:lnTo>
                      <a:pt x="6" y="141"/>
                    </a:lnTo>
                    <a:lnTo>
                      <a:pt x="5" y="143"/>
                    </a:lnTo>
                    <a:lnTo>
                      <a:pt x="3" y="146"/>
                    </a:lnTo>
                    <a:lnTo>
                      <a:pt x="2" y="149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0" y="157"/>
                    </a:lnTo>
                    <a:lnTo>
                      <a:pt x="3" y="159"/>
                    </a:lnTo>
                    <a:lnTo>
                      <a:pt x="4" y="158"/>
                    </a:lnTo>
                    <a:lnTo>
                      <a:pt x="4" y="157"/>
                    </a:lnTo>
                    <a:lnTo>
                      <a:pt x="5" y="154"/>
                    </a:lnTo>
                    <a:lnTo>
                      <a:pt x="7" y="153"/>
                    </a:lnTo>
                    <a:lnTo>
                      <a:pt x="11" y="153"/>
                    </a:lnTo>
                    <a:lnTo>
                      <a:pt x="12" y="158"/>
                    </a:lnTo>
                    <a:lnTo>
                      <a:pt x="13" y="159"/>
                    </a:lnTo>
                    <a:lnTo>
                      <a:pt x="15" y="163"/>
                    </a:lnTo>
                    <a:lnTo>
                      <a:pt x="14" y="164"/>
                    </a:lnTo>
                    <a:lnTo>
                      <a:pt x="13" y="193"/>
                    </a:lnTo>
                    <a:lnTo>
                      <a:pt x="13" y="217"/>
                    </a:lnTo>
                    <a:lnTo>
                      <a:pt x="13" y="238"/>
                    </a:lnTo>
                    <a:lnTo>
                      <a:pt x="11" y="241"/>
                    </a:lnTo>
                    <a:lnTo>
                      <a:pt x="13" y="248"/>
                    </a:lnTo>
                    <a:lnTo>
                      <a:pt x="13" y="248"/>
                    </a:lnTo>
                    <a:lnTo>
                      <a:pt x="50" y="249"/>
                    </a:lnTo>
                    <a:lnTo>
                      <a:pt x="77" y="250"/>
                    </a:lnTo>
                    <a:lnTo>
                      <a:pt x="76" y="246"/>
                    </a:lnTo>
                    <a:lnTo>
                      <a:pt x="70" y="241"/>
                    </a:lnTo>
                    <a:lnTo>
                      <a:pt x="70" y="237"/>
                    </a:lnTo>
                    <a:lnTo>
                      <a:pt x="69" y="237"/>
                    </a:lnTo>
                    <a:lnTo>
                      <a:pt x="69" y="233"/>
                    </a:lnTo>
                    <a:lnTo>
                      <a:pt x="71" y="231"/>
                    </a:lnTo>
                    <a:lnTo>
                      <a:pt x="72" y="229"/>
                    </a:lnTo>
                    <a:lnTo>
                      <a:pt x="71" y="225"/>
                    </a:lnTo>
                    <a:lnTo>
                      <a:pt x="72" y="224"/>
                    </a:lnTo>
                    <a:lnTo>
                      <a:pt x="76" y="223"/>
                    </a:lnTo>
                    <a:lnTo>
                      <a:pt x="77" y="222"/>
                    </a:lnTo>
                    <a:lnTo>
                      <a:pt x="77" y="220"/>
                    </a:lnTo>
                    <a:lnTo>
                      <a:pt x="78" y="219"/>
                    </a:lnTo>
                    <a:lnTo>
                      <a:pt x="77" y="218"/>
                    </a:lnTo>
                    <a:lnTo>
                      <a:pt x="77" y="215"/>
                    </a:lnTo>
                    <a:lnTo>
                      <a:pt x="78" y="211"/>
                    </a:lnTo>
                    <a:lnTo>
                      <a:pt x="78" y="210"/>
                    </a:lnTo>
                    <a:lnTo>
                      <a:pt x="79" y="208"/>
                    </a:lnTo>
                    <a:lnTo>
                      <a:pt x="78" y="205"/>
                    </a:lnTo>
                    <a:lnTo>
                      <a:pt x="78" y="199"/>
                    </a:lnTo>
                    <a:lnTo>
                      <a:pt x="78" y="198"/>
                    </a:lnTo>
                    <a:lnTo>
                      <a:pt x="78" y="193"/>
                    </a:lnTo>
                    <a:lnTo>
                      <a:pt x="79" y="193"/>
                    </a:lnTo>
                    <a:lnTo>
                      <a:pt x="80" y="190"/>
                    </a:lnTo>
                    <a:lnTo>
                      <a:pt x="81" y="187"/>
                    </a:lnTo>
                    <a:lnTo>
                      <a:pt x="80" y="184"/>
                    </a:lnTo>
                    <a:lnTo>
                      <a:pt x="81" y="183"/>
                    </a:lnTo>
                    <a:lnTo>
                      <a:pt x="79" y="182"/>
                    </a:lnTo>
                    <a:lnTo>
                      <a:pt x="79" y="180"/>
                    </a:lnTo>
                    <a:lnTo>
                      <a:pt x="80" y="178"/>
                    </a:lnTo>
                    <a:lnTo>
                      <a:pt x="81" y="171"/>
                    </a:lnTo>
                    <a:lnTo>
                      <a:pt x="82" y="168"/>
                    </a:lnTo>
                    <a:lnTo>
                      <a:pt x="81" y="165"/>
                    </a:lnTo>
                    <a:lnTo>
                      <a:pt x="82" y="162"/>
                    </a:lnTo>
                    <a:lnTo>
                      <a:pt x="82" y="160"/>
                    </a:lnTo>
                    <a:lnTo>
                      <a:pt x="83" y="157"/>
                    </a:lnTo>
                    <a:lnTo>
                      <a:pt x="86" y="156"/>
                    </a:lnTo>
                    <a:lnTo>
                      <a:pt x="87" y="152"/>
                    </a:lnTo>
                    <a:lnTo>
                      <a:pt x="88" y="151"/>
                    </a:lnTo>
                    <a:lnTo>
                      <a:pt x="89" y="149"/>
                    </a:lnTo>
                    <a:lnTo>
                      <a:pt x="89" y="145"/>
                    </a:lnTo>
                    <a:lnTo>
                      <a:pt x="92" y="142"/>
                    </a:lnTo>
                    <a:lnTo>
                      <a:pt x="94" y="140"/>
                    </a:lnTo>
                    <a:lnTo>
                      <a:pt x="97" y="137"/>
                    </a:lnTo>
                    <a:lnTo>
                      <a:pt x="97" y="135"/>
                    </a:lnTo>
                    <a:lnTo>
                      <a:pt x="98" y="133"/>
                    </a:lnTo>
                    <a:lnTo>
                      <a:pt x="99" y="131"/>
                    </a:lnTo>
                    <a:lnTo>
                      <a:pt x="98" y="129"/>
                    </a:lnTo>
                    <a:lnTo>
                      <a:pt x="99" y="126"/>
                    </a:lnTo>
                    <a:lnTo>
                      <a:pt x="100" y="123"/>
                    </a:lnTo>
                    <a:lnTo>
                      <a:pt x="103" y="121"/>
                    </a:lnTo>
                    <a:lnTo>
                      <a:pt x="104" y="116"/>
                    </a:lnTo>
                    <a:lnTo>
                      <a:pt x="103" y="113"/>
                    </a:lnTo>
                    <a:lnTo>
                      <a:pt x="104" y="111"/>
                    </a:lnTo>
                    <a:lnTo>
                      <a:pt x="106" y="108"/>
                    </a:lnTo>
                    <a:lnTo>
                      <a:pt x="109" y="104"/>
                    </a:lnTo>
                    <a:lnTo>
                      <a:pt x="108" y="103"/>
                    </a:lnTo>
                    <a:lnTo>
                      <a:pt x="108" y="100"/>
                    </a:lnTo>
                    <a:lnTo>
                      <a:pt x="109" y="96"/>
                    </a:lnTo>
                    <a:lnTo>
                      <a:pt x="107" y="91"/>
                    </a:lnTo>
                    <a:lnTo>
                      <a:pt x="108" y="86"/>
                    </a:lnTo>
                    <a:lnTo>
                      <a:pt x="107" y="83"/>
                    </a:lnTo>
                    <a:lnTo>
                      <a:pt x="107" y="81"/>
                    </a:lnTo>
                    <a:lnTo>
                      <a:pt x="109" y="80"/>
                    </a:lnTo>
                    <a:lnTo>
                      <a:pt x="110" y="78"/>
                    </a:lnTo>
                    <a:lnTo>
                      <a:pt x="112" y="78"/>
                    </a:lnTo>
                    <a:lnTo>
                      <a:pt x="114" y="76"/>
                    </a:lnTo>
                    <a:lnTo>
                      <a:pt x="118" y="76"/>
                    </a:lnTo>
                    <a:lnTo>
                      <a:pt x="120" y="75"/>
                    </a:lnTo>
                    <a:lnTo>
                      <a:pt x="122" y="76"/>
                    </a:lnTo>
                    <a:lnTo>
                      <a:pt x="127" y="74"/>
                    </a:lnTo>
                    <a:lnTo>
                      <a:pt x="127" y="71"/>
                    </a:lnTo>
                    <a:lnTo>
                      <a:pt x="129" y="68"/>
                    </a:lnTo>
                    <a:lnTo>
                      <a:pt x="131" y="68"/>
                    </a:lnTo>
                    <a:lnTo>
                      <a:pt x="135" y="67"/>
                    </a:lnTo>
                    <a:lnTo>
                      <a:pt x="139" y="65"/>
                    </a:lnTo>
                    <a:lnTo>
                      <a:pt x="141" y="61"/>
                    </a:lnTo>
                    <a:lnTo>
                      <a:pt x="145" y="60"/>
                    </a:lnTo>
                    <a:lnTo>
                      <a:pt x="145" y="58"/>
                    </a:lnTo>
                    <a:lnTo>
                      <a:pt x="145" y="56"/>
                    </a:lnTo>
                    <a:lnTo>
                      <a:pt x="145" y="54"/>
                    </a:lnTo>
                    <a:lnTo>
                      <a:pt x="145" y="52"/>
                    </a:lnTo>
                    <a:lnTo>
                      <a:pt x="145" y="51"/>
                    </a:lnTo>
                    <a:lnTo>
                      <a:pt x="146" y="51"/>
                    </a:lnTo>
                    <a:lnTo>
                      <a:pt x="148" y="48"/>
                    </a:lnTo>
                    <a:lnTo>
                      <a:pt x="147" y="47"/>
                    </a:lnTo>
                    <a:lnTo>
                      <a:pt x="146" y="45"/>
                    </a:lnTo>
                    <a:lnTo>
                      <a:pt x="147" y="43"/>
                    </a:lnTo>
                    <a:lnTo>
                      <a:pt x="145" y="40"/>
                    </a:lnTo>
                    <a:lnTo>
                      <a:pt x="145" y="40"/>
                    </a:lnTo>
                    <a:lnTo>
                      <a:pt x="145" y="38"/>
                    </a:lnTo>
                    <a:lnTo>
                      <a:pt x="142" y="31"/>
                    </a:lnTo>
                    <a:lnTo>
                      <a:pt x="143" y="30"/>
                    </a:lnTo>
                    <a:lnTo>
                      <a:pt x="145" y="25"/>
                    </a:lnTo>
                    <a:lnTo>
                      <a:pt x="145" y="24"/>
                    </a:lnTo>
                    <a:lnTo>
                      <a:pt x="147" y="21"/>
                    </a:lnTo>
                    <a:lnTo>
                      <a:pt x="146" y="19"/>
                    </a:lnTo>
                    <a:lnTo>
                      <a:pt x="152" y="13"/>
                    </a:lnTo>
                    <a:lnTo>
                      <a:pt x="150" y="12"/>
                    </a:lnTo>
                    <a:lnTo>
                      <a:pt x="150" y="8"/>
                    </a:lnTo>
                    <a:lnTo>
                      <a:pt x="148" y="4"/>
                    </a:lnTo>
                    <a:lnTo>
                      <a:pt x="149" y="3"/>
                    </a:lnTo>
                    <a:lnTo>
                      <a:pt x="151" y="1"/>
                    </a:lnTo>
                    <a:lnTo>
                      <a:pt x="150" y="1"/>
                    </a:lnTo>
                    <a:lnTo>
                      <a:pt x="149" y="1"/>
                    </a:lnTo>
                    <a:lnTo>
                      <a:pt x="148" y="1"/>
                    </a:lnTo>
                    <a:lnTo>
                      <a:pt x="146" y="1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4" y="1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31" y="1"/>
                    </a:lnTo>
                    <a:lnTo>
                      <a:pt x="130" y="1"/>
                    </a:lnTo>
                    <a:lnTo>
                      <a:pt x="129" y="1"/>
                    </a:lnTo>
                    <a:lnTo>
                      <a:pt x="128" y="1"/>
                    </a:lnTo>
                    <a:lnTo>
                      <a:pt x="126" y="1"/>
                    </a:lnTo>
                    <a:lnTo>
                      <a:pt x="125" y="1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2" y="1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19" y="2"/>
                    </a:lnTo>
                    <a:lnTo>
                      <a:pt x="108" y="2"/>
                    </a:lnTo>
                    <a:lnTo>
                      <a:pt x="107" y="2"/>
                    </a:lnTo>
                    <a:lnTo>
                      <a:pt x="106" y="2"/>
                    </a:lnTo>
                    <a:lnTo>
                      <a:pt x="105" y="2"/>
                    </a:lnTo>
                    <a:lnTo>
                      <a:pt x="104" y="2"/>
                    </a:lnTo>
                    <a:lnTo>
                      <a:pt x="103" y="2"/>
                    </a:lnTo>
                    <a:lnTo>
                      <a:pt x="102" y="2"/>
                    </a:lnTo>
                    <a:lnTo>
                      <a:pt x="101" y="2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8" y="2"/>
                    </a:lnTo>
                    <a:lnTo>
                      <a:pt x="76" y="1"/>
                    </a:lnTo>
                    <a:lnTo>
                      <a:pt x="75" y="1"/>
                    </a:lnTo>
                    <a:lnTo>
                      <a:pt x="74" y="2"/>
                    </a:lnTo>
                    <a:lnTo>
                      <a:pt x="73" y="2"/>
                    </a:lnTo>
                    <a:lnTo>
                      <a:pt x="69" y="2"/>
                    </a:lnTo>
                    <a:lnTo>
                      <a:pt x="68" y="1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5" y="1"/>
                    </a:lnTo>
                    <a:lnTo>
                      <a:pt x="65" y="1"/>
                    </a:lnTo>
                    <a:lnTo>
                      <a:pt x="64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8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5" y="1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46" y="0"/>
                    </a:lnTo>
                    <a:lnTo>
                      <a:pt x="44" y="1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28" y="1"/>
                    </a:lnTo>
                    <a:lnTo>
                      <a:pt x="27" y="1"/>
                    </a:lnTo>
                    <a:lnTo>
                      <a:pt x="19" y="1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4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3" name="Freeform 66568">
                <a:extLst>
                  <a:ext uri="{FF2B5EF4-FFF2-40B4-BE49-F238E27FC236}">
                    <a16:creationId xmlns:a16="http://schemas.microsoft.com/office/drawing/2014/main" id="{9D2CFEFF-7EC1-9DBF-DE69-804AEA5FA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863" y="1500188"/>
                <a:ext cx="227013" cy="449263"/>
              </a:xfrm>
              <a:custGeom>
                <a:avLst/>
                <a:gdLst>
                  <a:gd name="T0" fmla="*/ 136 w 143"/>
                  <a:gd name="T1" fmla="*/ 227 h 283"/>
                  <a:gd name="T2" fmla="*/ 129 w 143"/>
                  <a:gd name="T3" fmla="*/ 220 h 283"/>
                  <a:gd name="T4" fmla="*/ 122 w 143"/>
                  <a:gd name="T5" fmla="*/ 205 h 283"/>
                  <a:gd name="T6" fmla="*/ 124 w 143"/>
                  <a:gd name="T7" fmla="*/ 193 h 283"/>
                  <a:gd name="T8" fmla="*/ 122 w 143"/>
                  <a:gd name="T9" fmla="*/ 152 h 283"/>
                  <a:gd name="T10" fmla="*/ 118 w 143"/>
                  <a:gd name="T11" fmla="*/ 50 h 283"/>
                  <a:gd name="T12" fmla="*/ 114 w 143"/>
                  <a:gd name="T13" fmla="*/ 1 h 283"/>
                  <a:gd name="T14" fmla="*/ 112 w 143"/>
                  <a:gd name="T15" fmla="*/ 5 h 283"/>
                  <a:gd name="T16" fmla="*/ 105 w 143"/>
                  <a:gd name="T17" fmla="*/ 4 h 283"/>
                  <a:gd name="T18" fmla="*/ 103 w 143"/>
                  <a:gd name="T19" fmla="*/ 3 h 283"/>
                  <a:gd name="T20" fmla="*/ 101 w 143"/>
                  <a:gd name="T21" fmla="*/ 2 h 283"/>
                  <a:gd name="T22" fmla="*/ 98 w 143"/>
                  <a:gd name="T23" fmla="*/ 0 h 283"/>
                  <a:gd name="T24" fmla="*/ 97 w 143"/>
                  <a:gd name="T25" fmla="*/ 2 h 283"/>
                  <a:gd name="T26" fmla="*/ 91 w 143"/>
                  <a:gd name="T27" fmla="*/ 5 h 283"/>
                  <a:gd name="T28" fmla="*/ 90 w 143"/>
                  <a:gd name="T29" fmla="*/ 9 h 283"/>
                  <a:gd name="T30" fmla="*/ 88 w 143"/>
                  <a:gd name="T31" fmla="*/ 18 h 283"/>
                  <a:gd name="T32" fmla="*/ 88 w 143"/>
                  <a:gd name="T33" fmla="*/ 21 h 283"/>
                  <a:gd name="T34" fmla="*/ 85 w 143"/>
                  <a:gd name="T35" fmla="*/ 24 h 283"/>
                  <a:gd name="T36" fmla="*/ 83 w 143"/>
                  <a:gd name="T37" fmla="*/ 28 h 283"/>
                  <a:gd name="T38" fmla="*/ 82 w 143"/>
                  <a:gd name="T39" fmla="*/ 31 h 283"/>
                  <a:gd name="T40" fmla="*/ 83 w 143"/>
                  <a:gd name="T41" fmla="*/ 43 h 283"/>
                  <a:gd name="T42" fmla="*/ 74 w 143"/>
                  <a:gd name="T43" fmla="*/ 60 h 283"/>
                  <a:gd name="T44" fmla="*/ 78 w 143"/>
                  <a:gd name="T45" fmla="*/ 73 h 283"/>
                  <a:gd name="T46" fmla="*/ 76 w 143"/>
                  <a:gd name="T47" fmla="*/ 81 h 283"/>
                  <a:gd name="T48" fmla="*/ 76 w 143"/>
                  <a:gd name="T49" fmla="*/ 90 h 283"/>
                  <a:gd name="T50" fmla="*/ 60 w 143"/>
                  <a:gd name="T51" fmla="*/ 98 h 283"/>
                  <a:gd name="T52" fmla="*/ 49 w 143"/>
                  <a:gd name="T53" fmla="*/ 106 h 283"/>
                  <a:gd name="T54" fmla="*/ 38 w 143"/>
                  <a:gd name="T55" fmla="*/ 111 h 283"/>
                  <a:gd name="T56" fmla="*/ 39 w 143"/>
                  <a:gd name="T57" fmla="*/ 130 h 283"/>
                  <a:gd name="T58" fmla="*/ 34 w 143"/>
                  <a:gd name="T59" fmla="*/ 143 h 283"/>
                  <a:gd name="T60" fmla="*/ 29 w 143"/>
                  <a:gd name="T61" fmla="*/ 159 h 283"/>
                  <a:gd name="T62" fmla="*/ 25 w 143"/>
                  <a:gd name="T63" fmla="*/ 170 h 283"/>
                  <a:gd name="T64" fmla="*/ 18 w 143"/>
                  <a:gd name="T65" fmla="*/ 182 h 283"/>
                  <a:gd name="T66" fmla="*/ 12 w 143"/>
                  <a:gd name="T67" fmla="*/ 195 h 283"/>
                  <a:gd name="T68" fmla="*/ 10 w 143"/>
                  <a:gd name="T69" fmla="*/ 212 h 283"/>
                  <a:gd name="T70" fmla="*/ 10 w 143"/>
                  <a:gd name="T71" fmla="*/ 223 h 283"/>
                  <a:gd name="T72" fmla="*/ 10 w 143"/>
                  <a:gd name="T73" fmla="*/ 238 h 283"/>
                  <a:gd name="T74" fmla="*/ 9 w 143"/>
                  <a:gd name="T75" fmla="*/ 249 h 283"/>
                  <a:gd name="T76" fmla="*/ 2 w 143"/>
                  <a:gd name="T77" fmla="*/ 255 h 283"/>
                  <a:gd name="T78" fmla="*/ 1 w 143"/>
                  <a:gd name="T79" fmla="*/ 267 h 283"/>
                  <a:gd name="T80" fmla="*/ 45 w 143"/>
                  <a:gd name="T81" fmla="*/ 281 h 283"/>
                  <a:gd name="T82" fmla="*/ 104 w 143"/>
                  <a:gd name="T83" fmla="*/ 278 h 283"/>
                  <a:gd name="T84" fmla="*/ 117 w 143"/>
                  <a:gd name="T85" fmla="*/ 270 h 283"/>
                  <a:gd name="T86" fmla="*/ 130 w 143"/>
                  <a:gd name="T87" fmla="*/ 263 h 283"/>
                  <a:gd name="T88" fmla="*/ 135 w 143"/>
                  <a:gd name="T89" fmla="*/ 263 h 283"/>
                  <a:gd name="T90" fmla="*/ 136 w 143"/>
                  <a:gd name="T91" fmla="*/ 260 h 283"/>
                  <a:gd name="T92" fmla="*/ 137 w 143"/>
                  <a:gd name="T93" fmla="*/ 262 h 283"/>
                  <a:gd name="T94" fmla="*/ 138 w 143"/>
                  <a:gd name="T95" fmla="*/ 257 h 283"/>
                  <a:gd name="T96" fmla="*/ 140 w 143"/>
                  <a:gd name="T97" fmla="*/ 254 h 283"/>
                  <a:gd name="T98" fmla="*/ 142 w 143"/>
                  <a:gd name="T99" fmla="*/ 251 h 283"/>
                  <a:gd name="T100" fmla="*/ 143 w 143"/>
                  <a:gd name="T101" fmla="*/ 246 h 283"/>
                  <a:gd name="T102" fmla="*/ 143 w 143"/>
                  <a:gd name="T103" fmla="*/ 24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3" h="283">
                    <a:moveTo>
                      <a:pt x="142" y="242"/>
                    </a:moveTo>
                    <a:lnTo>
                      <a:pt x="135" y="237"/>
                    </a:lnTo>
                    <a:lnTo>
                      <a:pt x="135" y="235"/>
                    </a:lnTo>
                    <a:lnTo>
                      <a:pt x="136" y="231"/>
                    </a:lnTo>
                    <a:lnTo>
                      <a:pt x="136" y="227"/>
                    </a:lnTo>
                    <a:lnTo>
                      <a:pt x="136" y="226"/>
                    </a:lnTo>
                    <a:lnTo>
                      <a:pt x="134" y="225"/>
                    </a:lnTo>
                    <a:lnTo>
                      <a:pt x="134" y="224"/>
                    </a:lnTo>
                    <a:lnTo>
                      <a:pt x="131" y="222"/>
                    </a:lnTo>
                    <a:lnTo>
                      <a:pt x="129" y="220"/>
                    </a:lnTo>
                    <a:lnTo>
                      <a:pt x="128" y="216"/>
                    </a:lnTo>
                    <a:lnTo>
                      <a:pt x="127" y="214"/>
                    </a:lnTo>
                    <a:lnTo>
                      <a:pt x="124" y="214"/>
                    </a:lnTo>
                    <a:lnTo>
                      <a:pt x="123" y="210"/>
                    </a:lnTo>
                    <a:lnTo>
                      <a:pt x="122" y="205"/>
                    </a:lnTo>
                    <a:lnTo>
                      <a:pt x="125" y="203"/>
                    </a:lnTo>
                    <a:lnTo>
                      <a:pt x="125" y="201"/>
                    </a:lnTo>
                    <a:lnTo>
                      <a:pt x="124" y="199"/>
                    </a:lnTo>
                    <a:lnTo>
                      <a:pt x="125" y="195"/>
                    </a:lnTo>
                    <a:lnTo>
                      <a:pt x="124" y="193"/>
                    </a:lnTo>
                    <a:lnTo>
                      <a:pt x="126" y="191"/>
                    </a:lnTo>
                    <a:lnTo>
                      <a:pt x="124" y="189"/>
                    </a:lnTo>
                    <a:lnTo>
                      <a:pt x="123" y="183"/>
                    </a:lnTo>
                    <a:lnTo>
                      <a:pt x="122" y="165"/>
                    </a:lnTo>
                    <a:lnTo>
                      <a:pt x="122" y="152"/>
                    </a:lnTo>
                    <a:lnTo>
                      <a:pt x="121" y="133"/>
                    </a:lnTo>
                    <a:lnTo>
                      <a:pt x="120" y="106"/>
                    </a:lnTo>
                    <a:lnTo>
                      <a:pt x="120" y="82"/>
                    </a:lnTo>
                    <a:lnTo>
                      <a:pt x="120" y="70"/>
                    </a:lnTo>
                    <a:lnTo>
                      <a:pt x="118" y="50"/>
                    </a:lnTo>
                    <a:lnTo>
                      <a:pt x="117" y="32"/>
                    </a:lnTo>
                    <a:lnTo>
                      <a:pt x="116" y="5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4" y="1"/>
                    </a:lnTo>
                    <a:lnTo>
                      <a:pt x="114" y="2"/>
                    </a:lnTo>
                    <a:lnTo>
                      <a:pt x="113" y="2"/>
                    </a:lnTo>
                    <a:lnTo>
                      <a:pt x="113" y="2"/>
                    </a:lnTo>
                    <a:lnTo>
                      <a:pt x="112" y="4"/>
                    </a:lnTo>
                    <a:lnTo>
                      <a:pt x="112" y="5"/>
                    </a:lnTo>
                    <a:lnTo>
                      <a:pt x="110" y="5"/>
                    </a:lnTo>
                    <a:lnTo>
                      <a:pt x="109" y="5"/>
                    </a:lnTo>
                    <a:lnTo>
                      <a:pt x="108" y="5"/>
                    </a:lnTo>
                    <a:lnTo>
                      <a:pt x="106" y="4"/>
                    </a:lnTo>
                    <a:lnTo>
                      <a:pt x="105" y="4"/>
                    </a:lnTo>
                    <a:lnTo>
                      <a:pt x="104" y="4"/>
                    </a:lnTo>
                    <a:lnTo>
                      <a:pt x="103" y="4"/>
                    </a:lnTo>
                    <a:lnTo>
                      <a:pt x="103" y="5"/>
                    </a:lnTo>
                    <a:lnTo>
                      <a:pt x="103" y="4"/>
                    </a:lnTo>
                    <a:lnTo>
                      <a:pt x="103" y="3"/>
                    </a:lnTo>
                    <a:lnTo>
                      <a:pt x="102" y="3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101" y="2"/>
                    </a:lnTo>
                    <a:lnTo>
                      <a:pt x="101" y="2"/>
                    </a:lnTo>
                    <a:lnTo>
                      <a:pt x="101" y="1"/>
                    </a:lnTo>
                    <a:lnTo>
                      <a:pt x="100" y="1"/>
                    </a:lnTo>
                    <a:lnTo>
                      <a:pt x="100" y="0"/>
                    </a:lnTo>
                    <a:lnTo>
                      <a:pt x="99" y="0"/>
                    </a:lnTo>
                    <a:lnTo>
                      <a:pt x="98" y="0"/>
                    </a:lnTo>
                    <a:lnTo>
                      <a:pt x="98" y="1"/>
                    </a:lnTo>
                    <a:lnTo>
                      <a:pt x="98" y="1"/>
                    </a:lnTo>
                    <a:lnTo>
                      <a:pt x="98" y="2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4" y="4"/>
                    </a:lnTo>
                    <a:lnTo>
                      <a:pt x="91" y="6"/>
                    </a:lnTo>
                    <a:lnTo>
                      <a:pt x="91" y="5"/>
                    </a:lnTo>
                    <a:lnTo>
                      <a:pt x="90" y="5"/>
                    </a:lnTo>
                    <a:lnTo>
                      <a:pt x="89" y="6"/>
                    </a:lnTo>
                    <a:lnTo>
                      <a:pt x="89" y="7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0" y="10"/>
                    </a:lnTo>
                    <a:lnTo>
                      <a:pt x="89" y="15"/>
                    </a:lnTo>
                    <a:lnTo>
                      <a:pt x="89" y="16"/>
                    </a:lnTo>
                    <a:lnTo>
                      <a:pt x="88" y="17"/>
                    </a:lnTo>
                    <a:lnTo>
                      <a:pt x="88" y="18"/>
                    </a:lnTo>
                    <a:lnTo>
                      <a:pt x="89" y="18"/>
                    </a:lnTo>
                    <a:lnTo>
                      <a:pt x="89" y="19"/>
                    </a:lnTo>
                    <a:lnTo>
                      <a:pt x="88" y="19"/>
                    </a:lnTo>
                    <a:lnTo>
                      <a:pt x="88" y="20"/>
                    </a:lnTo>
                    <a:lnTo>
                      <a:pt x="88" y="21"/>
                    </a:lnTo>
                    <a:lnTo>
                      <a:pt x="87" y="21"/>
                    </a:lnTo>
                    <a:lnTo>
                      <a:pt x="87" y="22"/>
                    </a:lnTo>
                    <a:lnTo>
                      <a:pt x="86" y="22"/>
                    </a:lnTo>
                    <a:lnTo>
                      <a:pt x="86" y="23"/>
                    </a:lnTo>
                    <a:lnTo>
                      <a:pt x="85" y="24"/>
                    </a:lnTo>
                    <a:lnTo>
                      <a:pt x="84" y="24"/>
                    </a:lnTo>
                    <a:lnTo>
                      <a:pt x="83" y="24"/>
                    </a:lnTo>
                    <a:lnTo>
                      <a:pt x="83" y="25"/>
                    </a:lnTo>
                    <a:lnTo>
                      <a:pt x="83" y="26"/>
                    </a:lnTo>
                    <a:lnTo>
                      <a:pt x="83" y="28"/>
                    </a:lnTo>
                    <a:lnTo>
                      <a:pt x="83" y="29"/>
                    </a:lnTo>
                    <a:lnTo>
                      <a:pt x="83" y="29"/>
                    </a:lnTo>
                    <a:lnTo>
                      <a:pt x="83" y="30"/>
                    </a:lnTo>
                    <a:lnTo>
                      <a:pt x="82" y="30"/>
                    </a:lnTo>
                    <a:lnTo>
                      <a:pt x="82" y="31"/>
                    </a:lnTo>
                    <a:lnTo>
                      <a:pt x="80" y="33"/>
                    </a:lnTo>
                    <a:lnTo>
                      <a:pt x="79" y="34"/>
                    </a:lnTo>
                    <a:lnTo>
                      <a:pt x="81" y="38"/>
                    </a:lnTo>
                    <a:lnTo>
                      <a:pt x="81" y="42"/>
                    </a:lnTo>
                    <a:lnTo>
                      <a:pt x="83" y="43"/>
                    </a:lnTo>
                    <a:lnTo>
                      <a:pt x="77" y="49"/>
                    </a:lnTo>
                    <a:lnTo>
                      <a:pt x="78" y="51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4" y="60"/>
                    </a:lnTo>
                    <a:lnTo>
                      <a:pt x="73" y="61"/>
                    </a:lnTo>
                    <a:lnTo>
                      <a:pt x="76" y="68"/>
                    </a:lnTo>
                    <a:lnTo>
                      <a:pt x="76" y="70"/>
                    </a:lnTo>
                    <a:lnTo>
                      <a:pt x="76" y="70"/>
                    </a:lnTo>
                    <a:lnTo>
                      <a:pt x="78" y="73"/>
                    </a:lnTo>
                    <a:lnTo>
                      <a:pt x="77" y="75"/>
                    </a:lnTo>
                    <a:lnTo>
                      <a:pt x="78" y="77"/>
                    </a:lnTo>
                    <a:lnTo>
                      <a:pt x="79" y="78"/>
                    </a:lnTo>
                    <a:lnTo>
                      <a:pt x="77" y="81"/>
                    </a:lnTo>
                    <a:lnTo>
                      <a:pt x="76" y="81"/>
                    </a:lnTo>
                    <a:lnTo>
                      <a:pt x="76" y="82"/>
                    </a:lnTo>
                    <a:lnTo>
                      <a:pt x="76" y="84"/>
                    </a:lnTo>
                    <a:lnTo>
                      <a:pt x="76" y="86"/>
                    </a:lnTo>
                    <a:lnTo>
                      <a:pt x="76" y="88"/>
                    </a:lnTo>
                    <a:lnTo>
                      <a:pt x="76" y="90"/>
                    </a:lnTo>
                    <a:lnTo>
                      <a:pt x="72" y="91"/>
                    </a:lnTo>
                    <a:lnTo>
                      <a:pt x="70" y="95"/>
                    </a:lnTo>
                    <a:lnTo>
                      <a:pt x="66" y="97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58" y="101"/>
                    </a:lnTo>
                    <a:lnTo>
                      <a:pt x="58" y="104"/>
                    </a:lnTo>
                    <a:lnTo>
                      <a:pt x="53" y="106"/>
                    </a:lnTo>
                    <a:lnTo>
                      <a:pt x="51" y="105"/>
                    </a:lnTo>
                    <a:lnTo>
                      <a:pt x="49" y="106"/>
                    </a:lnTo>
                    <a:lnTo>
                      <a:pt x="45" y="106"/>
                    </a:lnTo>
                    <a:lnTo>
                      <a:pt x="43" y="108"/>
                    </a:lnTo>
                    <a:lnTo>
                      <a:pt x="41" y="108"/>
                    </a:lnTo>
                    <a:lnTo>
                      <a:pt x="40" y="110"/>
                    </a:lnTo>
                    <a:lnTo>
                      <a:pt x="38" y="111"/>
                    </a:lnTo>
                    <a:lnTo>
                      <a:pt x="38" y="113"/>
                    </a:lnTo>
                    <a:lnTo>
                      <a:pt x="39" y="116"/>
                    </a:lnTo>
                    <a:lnTo>
                      <a:pt x="38" y="121"/>
                    </a:lnTo>
                    <a:lnTo>
                      <a:pt x="40" y="126"/>
                    </a:lnTo>
                    <a:lnTo>
                      <a:pt x="39" y="130"/>
                    </a:lnTo>
                    <a:lnTo>
                      <a:pt x="39" y="133"/>
                    </a:lnTo>
                    <a:lnTo>
                      <a:pt x="40" y="134"/>
                    </a:lnTo>
                    <a:lnTo>
                      <a:pt x="37" y="138"/>
                    </a:lnTo>
                    <a:lnTo>
                      <a:pt x="35" y="141"/>
                    </a:lnTo>
                    <a:lnTo>
                      <a:pt x="34" y="143"/>
                    </a:lnTo>
                    <a:lnTo>
                      <a:pt x="35" y="146"/>
                    </a:lnTo>
                    <a:lnTo>
                      <a:pt x="34" y="151"/>
                    </a:lnTo>
                    <a:lnTo>
                      <a:pt x="31" y="153"/>
                    </a:lnTo>
                    <a:lnTo>
                      <a:pt x="30" y="156"/>
                    </a:lnTo>
                    <a:lnTo>
                      <a:pt x="29" y="159"/>
                    </a:lnTo>
                    <a:lnTo>
                      <a:pt x="30" y="161"/>
                    </a:lnTo>
                    <a:lnTo>
                      <a:pt x="29" y="163"/>
                    </a:lnTo>
                    <a:lnTo>
                      <a:pt x="28" y="165"/>
                    </a:lnTo>
                    <a:lnTo>
                      <a:pt x="28" y="167"/>
                    </a:lnTo>
                    <a:lnTo>
                      <a:pt x="25" y="170"/>
                    </a:lnTo>
                    <a:lnTo>
                      <a:pt x="23" y="172"/>
                    </a:lnTo>
                    <a:lnTo>
                      <a:pt x="20" y="175"/>
                    </a:lnTo>
                    <a:lnTo>
                      <a:pt x="20" y="179"/>
                    </a:lnTo>
                    <a:lnTo>
                      <a:pt x="19" y="181"/>
                    </a:lnTo>
                    <a:lnTo>
                      <a:pt x="18" y="182"/>
                    </a:lnTo>
                    <a:lnTo>
                      <a:pt x="17" y="186"/>
                    </a:lnTo>
                    <a:lnTo>
                      <a:pt x="14" y="187"/>
                    </a:lnTo>
                    <a:lnTo>
                      <a:pt x="13" y="190"/>
                    </a:lnTo>
                    <a:lnTo>
                      <a:pt x="13" y="192"/>
                    </a:lnTo>
                    <a:lnTo>
                      <a:pt x="12" y="195"/>
                    </a:lnTo>
                    <a:lnTo>
                      <a:pt x="13" y="198"/>
                    </a:lnTo>
                    <a:lnTo>
                      <a:pt x="12" y="201"/>
                    </a:lnTo>
                    <a:lnTo>
                      <a:pt x="11" y="208"/>
                    </a:lnTo>
                    <a:lnTo>
                      <a:pt x="10" y="210"/>
                    </a:lnTo>
                    <a:lnTo>
                      <a:pt x="10" y="212"/>
                    </a:lnTo>
                    <a:lnTo>
                      <a:pt x="12" y="213"/>
                    </a:lnTo>
                    <a:lnTo>
                      <a:pt x="11" y="214"/>
                    </a:lnTo>
                    <a:lnTo>
                      <a:pt x="12" y="217"/>
                    </a:lnTo>
                    <a:lnTo>
                      <a:pt x="11" y="220"/>
                    </a:lnTo>
                    <a:lnTo>
                      <a:pt x="10" y="223"/>
                    </a:lnTo>
                    <a:lnTo>
                      <a:pt x="9" y="223"/>
                    </a:lnTo>
                    <a:lnTo>
                      <a:pt x="9" y="228"/>
                    </a:lnTo>
                    <a:lnTo>
                      <a:pt x="9" y="229"/>
                    </a:lnTo>
                    <a:lnTo>
                      <a:pt x="9" y="235"/>
                    </a:lnTo>
                    <a:lnTo>
                      <a:pt x="10" y="238"/>
                    </a:lnTo>
                    <a:lnTo>
                      <a:pt x="9" y="240"/>
                    </a:lnTo>
                    <a:lnTo>
                      <a:pt x="9" y="241"/>
                    </a:lnTo>
                    <a:lnTo>
                      <a:pt x="8" y="245"/>
                    </a:lnTo>
                    <a:lnTo>
                      <a:pt x="8" y="248"/>
                    </a:lnTo>
                    <a:lnTo>
                      <a:pt x="9" y="249"/>
                    </a:lnTo>
                    <a:lnTo>
                      <a:pt x="8" y="250"/>
                    </a:lnTo>
                    <a:lnTo>
                      <a:pt x="8" y="252"/>
                    </a:lnTo>
                    <a:lnTo>
                      <a:pt x="7" y="253"/>
                    </a:lnTo>
                    <a:lnTo>
                      <a:pt x="3" y="254"/>
                    </a:lnTo>
                    <a:lnTo>
                      <a:pt x="2" y="255"/>
                    </a:lnTo>
                    <a:lnTo>
                      <a:pt x="3" y="259"/>
                    </a:lnTo>
                    <a:lnTo>
                      <a:pt x="2" y="261"/>
                    </a:lnTo>
                    <a:lnTo>
                      <a:pt x="0" y="263"/>
                    </a:lnTo>
                    <a:lnTo>
                      <a:pt x="0" y="267"/>
                    </a:lnTo>
                    <a:lnTo>
                      <a:pt x="1" y="267"/>
                    </a:lnTo>
                    <a:lnTo>
                      <a:pt x="1" y="271"/>
                    </a:lnTo>
                    <a:lnTo>
                      <a:pt x="7" y="276"/>
                    </a:lnTo>
                    <a:lnTo>
                      <a:pt x="8" y="280"/>
                    </a:lnTo>
                    <a:lnTo>
                      <a:pt x="22" y="280"/>
                    </a:lnTo>
                    <a:lnTo>
                      <a:pt x="45" y="281"/>
                    </a:lnTo>
                    <a:lnTo>
                      <a:pt x="63" y="281"/>
                    </a:lnTo>
                    <a:lnTo>
                      <a:pt x="98" y="283"/>
                    </a:lnTo>
                    <a:lnTo>
                      <a:pt x="101" y="280"/>
                    </a:lnTo>
                    <a:lnTo>
                      <a:pt x="102" y="278"/>
                    </a:lnTo>
                    <a:lnTo>
                      <a:pt x="104" y="278"/>
                    </a:lnTo>
                    <a:lnTo>
                      <a:pt x="107" y="279"/>
                    </a:lnTo>
                    <a:lnTo>
                      <a:pt x="107" y="272"/>
                    </a:lnTo>
                    <a:lnTo>
                      <a:pt x="109" y="270"/>
                    </a:lnTo>
                    <a:lnTo>
                      <a:pt x="112" y="270"/>
                    </a:lnTo>
                    <a:lnTo>
                      <a:pt x="117" y="270"/>
                    </a:lnTo>
                    <a:lnTo>
                      <a:pt x="118" y="267"/>
                    </a:lnTo>
                    <a:lnTo>
                      <a:pt x="120" y="266"/>
                    </a:lnTo>
                    <a:lnTo>
                      <a:pt x="124" y="265"/>
                    </a:lnTo>
                    <a:lnTo>
                      <a:pt x="127" y="263"/>
                    </a:lnTo>
                    <a:lnTo>
                      <a:pt x="130" y="263"/>
                    </a:lnTo>
                    <a:lnTo>
                      <a:pt x="134" y="266"/>
                    </a:lnTo>
                    <a:lnTo>
                      <a:pt x="136" y="265"/>
                    </a:lnTo>
                    <a:lnTo>
                      <a:pt x="136" y="264"/>
                    </a:lnTo>
                    <a:lnTo>
                      <a:pt x="136" y="263"/>
                    </a:lnTo>
                    <a:lnTo>
                      <a:pt x="135" y="263"/>
                    </a:lnTo>
                    <a:lnTo>
                      <a:pt x="135" y="262"/>
                    </a:lnTo>
                    <a:lnTo>
                      <a:pt x="136" y="262"/>
                    </a:lnTo>
                    <a:lnTo>
                      <a:pt x="135" y="261"/>
                    </a:lnTo>
                    <a:lnTo>
                      <a:pt x="135" y="260"/>
                    </a:lnTo>
                    <a:lnTo>
                      <a:pt x="136" y="260"/>
                    </a:lnTo>
                    <a:lnTo>
                      <a:pt x="136" y="261"/>
                    </a:lnTo>
                    <a:lnTo>
                      <a:pt x="136" y="262"/>
                    </a:lnTo>
                    <a:lnTo>
                      <a:pt x="136" y="263"/>
                    </a:lnTo>
                    <a:lnTo>
                      <a:pt x="137" y="263"/>
                    </a:lnTo>
                    <a:lnTo>
                      <a:pt x="137" y="262"/>
                    </a:lnTo>
                    <a:lnTo>
                      <a:pt x="137" y="260"/>
                    </a:lnTo>
                    <a:lnTo>
                      <a:pt x="137" y="259"/>
                    </a:lnTo>
                    <a:lnTo>
                      <a:pt x="138" y="259"/>
                    </a:lnTo>
                    <a:lnTo>
                      <a:pt x="138" y="258"/>
                    </a:lnTo>
                    <a:lnTo>
                      <a:pt x="138" y="257"/>
                    </a:lnTo>
                    <a:lnTo>
                      <a:pt x="138" y="256"/>
                    </a:lnTo>
                    <a:lnTo>
                      <a:pt x="139" y="256"/>
                    </a:lnTo>
                    <a:lnTo>
                      <a:pt x="139" y="255"/>
                    </a:lnTo>
                    <a:lnTo>
                      <a:pt x="140" y="255"/>
                    </a:lnTo>
                    <a:lnTo>
                      <a:pt x="140" y="254"/>
                    </a:lnTo>
                    <a:lnTo>
                      <a:pt x="140" y="253"/>
                    </a:lnTo>
                    <a:lnTo>
                      <a:pt x="141" y="253"/>
                    </a:lnTo>
                    <a:lnTo>
                      <a:pt x="141" y="253"/>
                    </a:lnTo>
                    <a:lnTo>
                      <a:pt x="141" y="252"/>
                    </a:lnTo>
                    <a:lnTo>
                      <a:pt x="142" y="251"/>
                    </a:lnTo>
                    <a:lnTo>
                      <a:pt x="142" y="250"/>
                    </a:lnTo>
                    <a:lnTo>
                      <a:pt x="142" y="249"/>
                    </a:lnTo>
                    <a:lnTo>
                      <a:pt x="142" y="248"/>
                    </a:lnTo>
                    <a:lnTo>
                      <a:pt x="142" y="248"/>
                    </a:lnTo>
                    <a:lnTo>
                      <a:pt x="143" y="246"/>
                    </a:lnTo>
                    <a:lnTo>
                      <a:pt x="143" y="245"/>
                    </a:lnTo>
                    <a:lnTo>
                      <a:pt x="142" y="245"/>
                    </a:lnTo>
                    <a:lnTo>
                      <a:pt x="142" y="244"/>
                    </a:lnTo>
                    <a:lnTo>
                      <a:pt x="143" y="244"/>
                    </a:lnTo>
                    <a:lnTo>
                      <a:pt x="143" y="243"/>
                    </a:lnTo>
                    <a:lnTo>
                      <a:pt x="143" y="242"/>
                    </a:lnTo>
                    <a:lnTo>
                      <a:pt x="142" y="242"/>
                    </a:lnTo>
                    <a:lnTo>
                      <a:pt x="142" y="24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4" name="Freeform 66626">
                <a:extLst>
                  <a:ext uri="{FF2B5EF4-FFF2-40B4-BE49-F238E27FC236}">
                    <a16:creationId xmlns:a16="http://schemas.microsoft.com/office/drawing/2014/main" id="{958E8023-4F7A-FFBA-09C7-2B33582AFC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9800" y="2174876"/>
                <a:ext cx="206375" cy="393700"/>
              </a:xfrm>
              <a:custGeom>
                <a:avLst/>
                <a:gdLst>
                  <a:gd name="T0" fmla="*/ 56 w 130"/>
                  <a:gd name="T1" fmla="*/ 10 h 248"/>
                  <a:gd name="T2" fmla="*/ 36 w 130"/>
                  <a:gd name="T3" fmla="*/ 44 h 248"/>
                  <a:gd name="T4" fmla="*/ 30 w 130"/>
                  <a:gd name="T5" fmla="*/ 65 h 248"/>
                  <a:gd name="T6" fmla="*/ 38 w 130"/>
                  <a:gd name="T7" fmla="*/ 92 h 248"/>
                  <a:gd name="T8" fmla="*/ 63 w 130"/>
                  <a:gd name="T9" fmla="*/ 119 h 248"/>
                  <a:gd name="T10" fmla="*/ 43 w 130"/>
                  <a:gd name="T11" fmla="*/ 136 h 248"/>
                  <a:gd name="T12" fmla="*/ 17 w 130"/>
                  <a:gd name="T13" fmla="*/ 156 h 248"/>
                  <a:gd name="T14" fmla="*/ 4 w 130"/>
                  <a:gd name="T15" fmla="*/ 170 h 248"/>
                  <a:gd name="T16" fmla="*/ 2 w 130"/>
                  <a:gd name="T17" fmla="*/ 185 h 248"/>
                  <a:gd name="T18" fmla="*/ 11 w 130"/>
                  <a:gd name="T19" fmla="*/ 201 h 248"/>
                  <a:gd name="T20" fmla="*/ 29 w 130"/>
                  <a:gd name="T21" fmla="*/ 215 h 248"/>
                  <a:gd name="T22" fmla="*/ 42 w 130"/>
                  <a:gd name="T23" fmla="*/ 221 h 248"/>
                  <a:gd name="T24" fmla="*/ 46 w 130"/>
                  <a:gd name="T25" fmla="*/ 246 h 248"/>
                  <a:gd name="T26" fmla="*/ 59 w 130"/>
                  <a:gd name="T27" fmla="*/ 242 h 248"/>
                  <a:gd name="T28" fmla="*/ 60 w 130"/>
                  <a:gd name="T29" fmla="*/ 233 h 248"/>
                  <a:gd name="T30" fmla="*/ 66 w 130"/>
                  <a:gd name="T31" fmla="*/ 228 h 248"/>
                  <a:gd name="T32" fmla="*/ 68 w 130"/>
                  <a:gd name="T33" fmla="*/ 224 h 248"/>
                  <a:gd name="T34" fmla="*/ 71 w 130"/>
                  <a:gd name="T35" fmla="*/ 220 h 248"/>
                  <a:gd name="T36" fmla="*/ 76 w 130"/>
                  <a:gd name="T37" fmla="*/ 212 h 248"/>
                  <a:gd name="T38" fmla="*/ 71 w 130"/>
                  <a:gd name="T39" fmla="*/ 211 h 248"/>
                  <a:gd name="T40" fmla="*/ 75 w 130"/>
                  <a:gd name="T41" fmla="*/ 210 h 248"/>
                  <a:gd name="T42" fmla="*/ 78 w 130"/>
                  <a:gd name="T43" fmla="*/ 206 h 248"/>
                  <a:gd name="T44" fmla="*/ 81 w 130"/>
                  <a:gd name="T45" fmla="*/ 202 h 248"/>
                  <a:gd name="T46" fmla="*/ 82 w 130"/>
                  <a:gd name="T47" fmla="*/ 208 h 248"/>
                  <a:gd name="T48" fmla="*/ 86 w 130"/>
                  <a:gd name="T49" fmla="*/ 203 h 248"/>
                  <a:gd name="T50" fmla="*/ 87 w 130"/>
                  <a:gd name="T51" fmla="*/ 198 h 248"/>
                  <a:gd name="T52" fmla="*/ 84 w 130"/>
                  <a:gd name="T53" fmla="*/ 199 h 248"/>
                  <a:gd name="T54" fmla="*/ 88 w 130"/>
                  <a:gd name="T55" fmla="*/ 195 h 248"/>
                  <a:gd name="T56" fmla="*/ 90 w 130"/>
                  <a:gd name="T57" fmla="*/ 191 h 248"/>
                  <a:gd name="T58" fmla="*/ 89 w 130"/>
                  <a:gd name="T59" fmla="*/ 185 h 248"/>
                  <a:gd name="T60" fmla="*/ 96 w 130"/>
                  <a:gd name="T61" fmla="*/ 186 h 248"/>
                  <a:gd name="T62" fmla="*/ 97 w 130"/>
                  <a:gd name="T63" fmla="*/ 184 h 248"/>
                  <a:gd name="T64" fmla="*/ 100 w 130"/>
                  <a:gd name="T65" fmla="*/ 180 h 248"/>
                  <a:gd name="T66" fmla="*/ 105 w 130"/>
                  <a:gd name="T67" fmla="*/ 172 h 248"/>
                  <a:gd name="T68" fmla="*/ 109 w 130"/>
                  <a:gd name="T69" fmla="*/ 168 h 248"/>
                  <a:gd name="T70" fmla="*/ 107 w 130"/>
                  <a:gd name="T71" fmla="*/ 164 h 248"/>
                  <a:gd name="T72" fmla="*/ 110 w 130"/>
                  <a:gd name="T73" fmla="*/ 156 h 248"/>
                  <a:gd name="T74" fmla="*/ 113 w 130"/>
                  <a:gd name="T75" fmla="*/ 147 h 248"/>
                  <a:gd name="T76" fmla="*/ 113 w 130"/>
                  <a:gd name="T77" fmla="*/ 144 h 248"/>
                  <a:gd name="T78" fmla="*/ 113 w 130"/>
                  <a:gd name="T79" fmla="*/ 138 h 248"/>
                  <a:gd name="T80" fmla="*/ 117 w 130"/>
                  <a:gd name="T81" fmla="*/ 136 h 248"/>
                  <a:gd name="T82" fmla="*/ 113 w 130"/>
                  <a:gd name="T83" fmla="*/ 133 h 248"/>
                  <a:gd name="T84" fmla="*/ 119 w 130"/>
                  <a:gd name="T85" fmla="*/ 127 h 248"/>
                  <a:gd name="T86" fmla="*/ 123 w 130"/>
                  <a:gd name="T87" fmla="*/ 115 h 248"/>
                  <a:gd name="T88" fmla="*/ 125 w 130"/>
                  <a:gd name="T89" fmla="*/ 105 h 248"/>
                  <a:gd name="T90" fmla="*/ 119 w 130"/>
                  <a:gd name="T91" fmla="*/ 101 h 248"/>
                  <a:gd name="T92" fmla="*/ 119 w 130"/>
                  <a:gd name="T93" fmla="*/ 96 h 248"/>
                  <a:gd name="T94" fmla="*/ 111 w 130"/>
                  <a:gd name="T95" fmla="*/ 92 h 248"/>
                  <a:gd name="T96" fmla="*/ 101 w 130"/>
                  <a:gd name="T97" fmla="*/ 92 h 248"/>
                  <a:gd name="T98" fmla="*/ 101 w 130"/>
                  <a:gd name="T99" fmla="*/ 86 h 248"/>
                  <a:gd name="T100" fmla="*/ 107 w 130"/>
                  <a:gd name="T101" fmla="*/ 74 h 248"/>
                  <a:gd name="T102" fmla="*/ 115 w 130"/>
                  <a:gd name="T103" fmla="*/ 69 h 248"/>
                  <a:gd name="T104" fmla="*/ 120 w 130"/>
                  <a:gd name="T105" fmla="*/ 64 h 248"/>
                  <a:gd name="T106" fmla="*/ 53 w 130"/>
                  <a:gd name="T107" fmla="*/ 246 h 248"/>
                  <a:gd name="T108" fmla="*/ 56 w 130"/>
                  <a:gd name="T109" fmla="*/ 240 h 248"/>
                  <a:gd name="T110" fmla="*/ 60 w 130"/>
                  <a:gd name="T111" fmla="*/ 236 h 248"/>
                  <a:gd name="T112" fmla="*/ 63 w 130"/>
                  <a:gd name="T113" fmla="*/ 227 h 248"/>
                  <a:gd name="T114" fmla="*/ 124 w 130"/>
                  <a:gd name="T115" fmla="*/ 102 h 248"/>
                  <a:gd name="T116" fmla="*/ 120 w 130"/>
                  <a:gd name="T117" fmla="*/ 105 h 248"/>
                  <a:gd name="T118" fmla="*/ 110 w 130"/>
                  <a:gd name="T119" fmla="*/ 146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48">
                    <a:moveTo>
                      <a:pt x="128" y="47"/>
                    </a:moveTo>
                    <a:lnTo>
                      <a:pt x="130" y="38"/>
                    </a:lnTo>
                    <a:lnTo>
                      <a:pt x="130" y="37"/>
                    </a:lnTo>
                    <a:lnTo>
                      <a:pt x="108" y="24"/>
                    </a:lnTo>
                    <a:lnTo>
                      <a:pt x="99" y="18"/>
                    </a:lnTo>
                    <a:lnTo>
                      <a:pt x="86" y="10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2"/>
                    </a:lnTo>
                    <a:lnTo>
                      <a:pt x="58" y="5"/>
                    </a:lnTo>
                    <a:lnTo>
                      <a:pt x="57" y="7"/>
                    </a:lnTo>
                    <a:lnTo>
                      <a:pt x="56" y="10"/>
                    </a:lnTo>
                    <a:lnTo>
                      <a:pt x="54" y="13"/>
                    </a:lnTo>
                    <a:lnTo>
                      <a:pt x="55" y="14"/>
                    </a:lnTo>
                    <a:lnTo>
                      <a:pt x="53" y="17"/>
                    </a:lnTo>
                    <a:lnTo>
                      <a:pt x="49" y="22"/>
                    </a:lnTo>
                    <a:lnTo>
                      <a:pt x="45" y="25"/>
                    </a:lnTo>
                    <a:lnTo>
                      <a:pt x="44" y="26"/>
                    </a:lnTo>
                    <a:lnTo>
                      <a:pt x="46" y="27"/>
                    </a:lnTo>
                    <a:lnTo>
                      <a:pt x="43" y="28"/>
                    </a:lnTo>
                    <a:lnTo>
                      <a:pt x="42" y="32"/>
                    </a:lnTo>
                    <a:lnTo>
                      <a:pt x="35" y="36"/>
                    </a:lnTo>
                    <a:lnTo>
                      <a:pt x="33" y="37"/>
                    </a:lnTo>
                    <a:lnTo>
                      <a:pt x="34" y="41"/>
                    </a:lnTo>
                    <a:lnTo>
                      <a:pt x="36" y="44"/>
                    </a:lnTo>
                    <a:lnTo>
                      <a:pt x="38" y="45"/>
                    </a:lnTo>
                    <a:lnTo>
                      <a:pt x="38" y="47"/>
                    </a:lnTo>
                    <a:lnTo>
                      <a:pt x="40" y="49"/>
                    </a:lnTo>
                    <a:lnTo>
                      <a:pt x="39" y="52"/>
                    </a:lnTo>
                    <a:lnTo>
                      <a:pt x="37" y="52"/>
                    </a:lnTo>
                    <a:lnTo>
                      <a:pt x="36" y="53"/>
                    </a:lnTo>
                    <a:lnTo>
                      <a:pt x="37" y="54"/>
                    </a:lnTo>
                    <a:lnTo>
                      <a:pt x="35" y="57"/>
                    </a:lnTo>
                    <a:lnTo>
                      <a:pt x="33" y="59"/>
                    </a:lnTo>
                    <a:lnTo>
                      <a:pt x="31" y="59"/>
                    </a:lnTo>
                    <a:lnTo>
                      <a:pt x="30" y="61"/>
                    </a:lnTo>
                    <a:lnTo>
                      <a:pt x="28" y="62"/>
                    </a:lnTo>
                    <a:lnTo>
                      <a:pt x="30" y="65"/>
                    </a:lnTo>
                    <a:lnTo>
                      <a:pt x="28" y="68"/>
                    </a:lnTo>
                    <a:lnTo>
                      <a:pt x="30" y="69"/>
                    </a:lnTo>
                    <a:lnTo>
                      <a:pt x="28" y="72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9" y="77"/>
                    </a:lnTo>
                    <a:lnTo>
                      <a:pt x="29" y="80"/>
                    </a:lnTo>
                    <a:lnTo>
                      <a:pt x="30" y="81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9" y="83"/>
                    </a:lnTo>
                    <a:lnTo>
                      <a:pt x="39" y="90"/>
                    </a:lnTo>
                    <a:lnTo>
                      <a:pt x="38" y="92"/>
                    </a:lnTo>
                    <a:lnTo>
                      <a:pt x="39" y="95"/>
                    </a:lnTo>
                    <a:lnTo>
                      <a:pt x="42" y="97"/>
                    </a:lnTo>
                    <a:lnTo>
                      <a:pt x="44" y="96"/>
                    </a:lnTo>
                    <a:lnTo>
                      <a:pt x="46" y="98"/>
                    </a:lnTo>
                    <a:lnTo>
                      <a:pt x="47" y="102"/>
                    </a:lnTo>
                    <a:lnTo>
                      <a:pt x="48" y="104"/>
                    </a:lnTo>
                    <a:lnTo>
                      <a:pt x="51" y="106"/>
                    </a:lnTo>
                    <a:lnTo>
                      <a:pt x="53" y="107"/>
                    </a:lnTo>
                    <a:lnTo>
                      <a:pt x="54" y="109"/>
                    </a:lnTo>
                    <a:lnTo>
                      <a:pt x="56" y="114"/>
                    </a:lnTo>
                    <a:lnTo>
                      <a:pt x="60" y="115"/>
                    </a:lnTo>
                    <a:lnTo>
                      <a:pt x="62" y="117"/>
                    </a:lnTo>
                    <a:lnTo>
                      <a:pt x="63" y="119"/>
                    </a:lnTo>
                    <a:lnTo>
                      <a:pt x="65" y="122"/>
                    </a:lnTo>
                    <a:lnTo>
                      <a:pt x="65" y="124"/>
                    </a:lnTo>
                    <a:lnTo>
                      <a:pt x="64" y="125"/>
                    </a:lnTo>
                    <a:lnTo>
                      <a:pt x="63" y="125"/>
                    </a:lnTo>
                    <a:lnTo>
                      <a:pt x="61" y="127"/>
                    </a:lnTo>
                    <a:lnTo>
                      <a:pt x="59" y="126"/>
                    </a:lnTo>
                    <a:lnTo>
                      <a:pt x="58" y="126"/>
                    </a:lnTo>
                    <a:lnTo>
                      <a:pt x="57" y="129"/>
                    </a:lnTo>
                    <a:lnTo>
                      <a:pt x="55" y="131"/>
                    </a:lnTo>
                    <a:lnTo>
                      <a:pt x="51" y="132"/>
                    </a:lnTo>
                    <a:lnTo>
                      <a:pt x="49" y="133"/>
                    </a:lnTo>
                    <a:lnTo>
                      <a:pt x="46" y="133"/>
                    </a:lnTo>
                    <a:lnTo>
                      <a:pt x="43" y="136"/>
                    </a:lnTo>
                    <a:lnTo>
                      <a:pt x="40" y="138"/>
                    </a:lnTo>
                    <a:lnTo>
                      <a:pt x="38" y="141"/>
                    </a:lnTo>
                    <a:lnTo>
                      <a:pt x="36" y="142"/>
                    </a:lnTo>
                    <a:lnTo>
                      <a:pt x="33" y="143"/>
                    </a:lnTo>
                    <a:lnTo>
                      <a:pt x="33" y="146"/>
                    </a:lnTo>
                    <a:lnTo>
                      <a:pt x="33" y="148"/>
                    </a:lnTo>
                    <a:lnTo>
                      <a:pt x="33" y="150"/>
                    </a:lnTo>
                    <a:lnTo>
                      <a:pt x="33" y="151"/>
                    </a:lnTo>
                    <a:lnTo>
                      <a:pt x="30" y="151"/>
                    </a:lnTo>
                    <a:lnTo>
                      <a:pt x="26" y="153"/>
                    </a:lnTo>
                    <a:lnTo>
                      <a:pt x="22" y="155"/>
                    </a:lnTo>
                    <a:lnTo>
                      <a:pt x="19" y="155"/>
                    </a:lnTo>
                    <a:lnTo>
                      <a:pt x="17" y="156"/>
                    </a:lnTo>
                    <a:lnTo>
                      <a:pt x="11" y="159"/>
                    </a:lnTo>
                    <a:lnTo>
                      <a:pt x="11" y="159"/>
                    </a:lnTo>
                    <a:lnTo>
                      <a:pt x="11" y="160"/>
                    </a:lnTo>
                    <a:lnTo>
                      <a:pt x="10" y="160"/>
                    </a:lnTo>
                    <a:lnTo>
                      <a:pt x="9" y="161"/>
                    </a:lnTo>
                    <a:lnTo>
                      <a:pt x="8" y="162"/>
                    </a:lnTo>
                    <a:lnTo>
                      <a:pt x="7" y="162"/>
                    </a:lnTo>
                    <a:lnTo>
                      <a:pt x="7" y="164"/>
                    </a:lnTo>
                    <a:lnTo>
                      <a:pt x="7" y="166"/>
                    </a:lnTo>
                    <a:lnTo>
                      <a:pt x="7" y="168"/>
                    </a:lnTo>
                    <a:lnTo>
                      <a:pt x="5" y="169"/>
                    </a:lnTo>
                    <a:lnTo>
                      <a:pt x="5" y="170"/>
                    </a:lnTo>
                    <a:lnTo>
                      <a:pt x="4" y="170"/>
                    </a:lnTo>
                    <a:lnTo>
                      <a:pt x="4" y="172"/>
                    </a:lnTo>
                    <a:lnTo>
                      <a:pt x="2" y="174"/>
                    </a:lnTo>
                    <a:lnTo>
                      <a:pt x="2" y="175"/>
                    </a:lnTo>
                    <a:lnTo>
                      <a:pt x="0" y="177"/>
                    </a:lnTo>
                    <a:lnTo>
                      <a:pt x="0" y="179"/>
                    </a:lnTo>
                    <a:lnTo>
                      <a:pt x="2" y="181"/>
                    </a:lnTo>
                    <a:lnTo>
                      <a:pt x="3" y="180"/>
                    </a:lnTo>
                    <a:lnTo>
                      <a:pt x="3" y="181"/>
                    </a:lnTo>
                    <a:lnTo>
                      <a:pt x="2" y="181"/>
                    </a:lnTo>
                    <a:lnTo>
                      <a:pt x="4" y="182"/>
                    </a:lnTo>
                    <a:lnTo>
                      <a:pt x="4" y="183"/>
                    </a:lnTo>
                    <a:lnTo>
                      <a:pt x="3" y="184"/>
                    </a:lnTo>
                    <a:lnTo>
                      <a:pt x="2" y="185"/>
                    </a:lnTo>
                    <a:lnTo>
                      <a:pt x="2" y="185"/>
                    </a:lnTo>
                    <a:lnTo>
                      <a:pt x="2" y="190"/>
                    </a:lnTo>
                    <a:lnTo>
                      <a:pt x="2" y="191"/>
                    </a:lnTo>
                    <a:lnTo>
                      <a:pt x="1" y="191"/>
                    </a:lnTo>
                    <a:lnTo>
                      <a:pt x="1" y="193"/>
                    </a:lnTo>
                    <a:lnTo>
                      <a:pt x="2" y="194"/>
                    </a:lnTo>
                    <a:lnTo>
                      <a:pt x="4" y="194"/>
                    </a:lnTo>
                    <a:lnTo>
                      <a:pt x="5" y="195"/>
                    </a:lnTo>
                    <a:lnTo>
                      <a:pt x="7" y="196"/>
                    </a:lnTo>
                    <a:lnTo>
                      <a:pt x="8" y="199"/>
                    </a:lnTo>
                    <a:lnTo>
                      <a:pt x="9" y="200"/>
                    </a:lnTo>
                    <a:lnTo>
                      <a:pt x="10" y="201"/>
                    </a:lnTo>
                    <a:lnTo>
                      <a:pt x="11" y="201"/>
                    </a:lnTo>
                    <a:lnTo>
                      <a:pt x="12" y="201"/>
                    </a:lnTo>
                    <a:lnTo>
                      <a:pt x="12" y="202"/>
                    </a:lnTo>
                    <a:lnTo>
                      <a:pt x="14" y="204"/>
                    </a:lnTo>
                    <a:lnTo>
                      <a:pt x="18" y="205"/>
                    </a:lnTo>
                    <a:lnTo>
                      <a:pt x="19" y="206"/>
                    </a:lnTo>
                    <a:lnTo>
                      <a:pt x="20" y="209"/>
                    </a:lnTo>
                    <a:lnTo>
                      <a:pt x="20" y="211"/>
                    </a:lnTo>
                    <a:lnTo>
                      <a:pt x="21" y="210"/>
                    </a:lnTo>
                    <a:lnTo>
                      <a:pt x="24" y="210"/>
                    </a:lnTo>
                    <a:lnTo>
                      <a:pt x="24" y="212"/>
                    </a:lnTo>
                    <a:lnTo>
                      <a:pt x="24" y="212"/>
                    </a:lnTo>
                    <a:lnTo>
                      <a:pt x="28" y="213"/>
                    </a:lnTo>
                    <a:lnTo>
                      <a:pt x="29" y="215"/>
                    </a:lnTo>
                    <a:lnTo>
                      <a:pt x="30" y="216"/>
                    </a:lnTo>
                    <a:lnTo>
                      <a:pt x="31" y="217"/>
                    </a:lnTo>
                    <a:lnTo>
                      <a:pt x="31" y="218"/>
                    </a:lnTo>
                    <a:lnTo>
                      <a:pt x="31" y="219"/>
                    </a:lnTo>
                    <a:lnTo>
                      <a:pt x="31" y="220"/>
                    </a:lnTo>
                    <a:lnTo>
                      <a:pt x="33" y="222"/>
                    </a:lnTo>
                    <a:lnTo>
                      <a:pt x="33" y="222"/>
                    </a:lnTo>
                    <a:lnTo>
                      <a:pt x="34" y="219"/>
                    </a:lnTo>
                    <a:lnTo>
                      <a:pt x="40" y="219"/>
                    </a:lnTo>
                    <a:lnTo>
                      <a:pt x="41" y="218"/>
                    </a:lnTo>
                    <a:lnTo>
                      <a:pt x="42" y="219"/>
                    </a:lnTo>
                    <a:lnTo>
                      <a:pt x="42" y="220"/>
                    </a:lnTo>
                    <a:lnTo>
                      <a:pt x="42" y="221"/>
                    </a:lnTo>
                    <a:lnTo>
                      <a:pt x="46" y="221"/>
                    </a:lnTo>
                    <a:lnTo>
                      <a:pt x="51" y="224"/>
                    </a:lnTo>
                    <a:lnTo>
                      <a:pt x="53" y="225"/>
                    </a:lnTo>
                    <a:lnTo>
                      <a:pt x="52" y="225"/>
                    </a:lnTo>
                    <a:lnTo>
                      <a:pt x="52" y="225"/>
                    </a:lnTo>
                    <a:lnTo>
                      <a:pt x="52" y="228"/>
                    </a:lnTo>
                    <a:lnTo>
                      <a:pt x="51" y="231"/>
                    </a:lnTo>
                    <a:lnTo>
                      <a:pt x="48" y="237"/>
                    </a:lnTo>
                    <a:lnTo>
                      <a:pt x="47" y="240"/>
                    </a:lnTo>
                    <a:lnTo>
                      <a:pt x="46" y="244"/>
                    </a:lnTo>
                    <a:lnTo>
                      <a:pt x="46" y="245"/>
                    </a:lnTo>
                    <a:lnTo>
                      <a:pt x="46" y="245"/>
                    </a:lnTo>
                    <a:lnTo>
                      <a:pt x="46" y="246"/>
                    </a:lnTo>
                    <a:lnTo>
                      <a:pt x="46" y="247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51" y="248"/>
                    </a:lnTo>
                    <a:lnTo>
                      <a:pt x="53" y="247"/>
                    </a:lnTo>
                    <a:lnTo>
                      <a:pt x="54" y="247"/>
                    </a:lnTo>
                    <a:lnTo>
                      <a:pt x="55" y="247"/>
                    </a:lnTo>
                    <a:lnTo>
                      <a:pt x="55" y="246"/>
                    </a:lnTo>
                    <a:lnTo>
                      <a:pt x="56" y="245"/>
                    </a:lnTo>
                    <a:lnTo>
                      <a:pt x="57" y="244"/>
                    </a:lnTo>
                    <a:lnTo>
                      <a:pt x="57" y="243"/>
                    </a:lnTo>
                    <a:lnTo>
                      <a:pt x="58" y="243"/>
                    </a:lnTo>
                    <a:lnTo>
                      <a:pt x="59" y="242"/>
                    </a:lnTo>
                    <a:lnTo>
                      <a:pt x="60" y="241"/>
                    </a:lnTo>
                    <a:lnTo>
                      <a:pt x="60" y="241"/>
                    </a:lnTo>
                    <a:lnTo>
                      <a:pt x="60" y="239"/>
                    </a:lnTo>
                    <a:lnTo>
                      <a:pt x="60" y="238"/>
                    </a:lnTo>
                    <a:lnTo>
                      <a:pt x="60" y="238"/>
                    </a:lnTo>
                    <a:lnTo>
                      <a:pt x="60" y="237"/>
                    </a:lnTo>
                    <a:lnTo>
                      <a:pt x="61" y="237"/>
                    </a:lnTo>
                    <a:lnTo>
                      <a:pt x="61" y="236"/>
                    </a:lnTo>
                    <a:lnTo>
                      <a:pt x="62" y="235"/>
                    </a:lnTo>
                    <a:lnTo>
                      <a:pt x="62" y="234"/>
                    </a:lnTo>
                    <a:lnTo>
                      <a:pt x="62" y="233"/>
                    </a:lnTo>
                    <a:lnTo>
                      <a:pt x="61" y="233"/>
                    </a:lnTo>
                    <a:lnTo>
                      <a:pt x="60" y="233"/>
                    </a:lnTo>
                    <a:lnTo>
                      <a:pt x="60" y="232"/>
                    </a:lnTo>
                    <a:lnTo>
                      <a:pt x="60" y="231"/>
                    </a:lnTo>
                    <a:lnTo>
                      <a:pt x="60" y="230"/>
                    </a:lnTo>
                    <a:lnTo>
                      <a:pt x="60" y="229"/>
                    </a:lnTo>
                    <a:lnTo>
                      <a:pt x="61" y="229"/>
                    </a:lnTo>
                    <a:lnTo>
                      <a:pt x="62" y="229"/>
                    </a:lnTo>
                    <a:lnTo>
                      <a:pt x="63" y="230"/>
                    </a:lnTo>
                    <a:lnTo>
                      <a:pt x="64" y="230"/>
                    </a:lnTo>
                    <a:lnTo>
                      <a:pt x="64" y="229"/>
                    </a:lnTo>
                    <a:lnTo>
                      <a:pt x="65" y="229"/>
                    </a:lnTo>
                    <a:lnTo>
                      <a:pt x="65" y="228"/>
                    </a:lnTo>
                    <a:lnTo>
                      <a:pt x="65" y="228"/>
                    </a:lnTo>
                    <a:lnTo>
                      <a:pt x="66" y="228"/>
                    </a:lnTo>
                    <a:lnTo>
                      <a:pt x="66" y="227"/>
                    </a:lnTo>
                    <a:lnTo>
                      <a:pt x="65" y="227"/>
                    </a:lnTo>
                    <a:lnTo>
                      <a:pt x="65" y="226"/>
                    </a:lnTo>
                    <a:lnTo>
                      <a:pt x="65" y="226"/>
                    </a:lnTo>
                    <a:lnTo>
                      <a:pt x="65" y="225"/>
                    </a:lnTo>
                    <a:lnTo>
                      <a:pt x="65" y="226"/>
                    </a:lnTo>
                    <a:lnTo>
                      <a:pt x="66" y="225"/>
                    </a:lnTo>
                    <a:lnTo>
                      <a:pt x="66" y="226"/>
                    </a:lnTo>
                    <a:lnTo>
                      <a:pt x="67" y="226"/>
                    </a:lnTo>
                    <a:lnTo>
                      <a:pt x="67" y="225"/>
                    </a:lnTo>
                    <a:lnTo>
                      <a:pt x="68" y="225"/>
                    </a:lnTo>
                    <a:lnTo>
                      <a:pt x="68" y="225"/>
                    </a:lnTo>
                    <a:lnTo>
                      <a:pt x="68" y="224"/>
                    </a:lnTo>
                    <a:lnTo>
                      <a:pt x="67" y="224"/>
                    </a:lnTo>
                    <a:lnTo>
                      <a:pt x="66" y="224"/>
                    </a:lnTo>
                    <a:lnTo>
                      <a:pt x="66" y="223"/>
                    </a:lnTo>
                    <a:lnTo>
                      <a:pt x="66" y="222"/>
                    </a:lnTo>
                    <a:lnTo>
                      <a:pt x="67" y="222"/>
                    </a:lnTo>
                    <a:lnTo>
                      <a:pt x="67" y="221"/>
                    </a:lnTo>
                    <a:lnTo>
                      <a:pt x="68" y="221"/>
                    </a:lnTo>
                    <a:lnTo>
                      <a:pt x="69" y="220"/>
                    </a:lnTo>
                    <a:lnTo>
                      <a:pt x="69" y="221"/>
                    </a:lnTo>
                    <a:lnTo>
                      <a:pt x="69" y="222"/>
                    </a:lnTo>
                    <a:lnTo>
                      <a:pt x="68" y="222"/>
                    </a:lnTo>
                    <a:lnTo>
                      <a:pt x="69" y="223"/>
                    </a:lnTo>
                    <a:lnTo>
                      <a:pt x="71" y="220"/>
                    </a:lnTo>
                    <a:lnTo>
                      <a:pt x="70" y="221"/>
                    </a:lnTo>
                    <a:lnTo>
                      <a:pt x="70" y="220"/>
                    </a:lnTo>
                    <a:lnTo>
                      <a:pt x="71" y="220"/>
                    </a:lnTo>
                    <a:lnTo>
                      <a:pt x="71" y="219"/>
                    </a:lnTo>
                    <a:lnTo>
                      <a:pt x="72" y="219"/>
                    </a:lnTo>
                    <a:lnTo>
                      <a:pt x="72" y="218"/>
                    </a:lnTo>
                    <a:lnTo>
                      <a:pt x="73" y="218"/>
                    </a:lnTo>
                    <a:lnTo>
                      <a:pt x="73" y="216"/>
                    </a:lnTo>
                    <a:lnTo>
                      <a:pt x="73" y="215"/>
                    </a:lnTo>
                    <a:lnTo>
                      <a:pt x="74" y="215"/>
                    </a:lnTo>
                    <a:lnTo>
                      <a:pt x="75" y="214"/>
                    </a:lnTo>
                    <a:lnTo>
                      <a:pt x="76" y="213"/>
                    </a:lnTo>
                    <a:lnTo>
                      <a:pt x="76" y="212"/>
                    </a:lnTo>
                    <a:lnTo>
                      <a:pt x="75" y="212"/>
                    </a:lnTo>
                    <a:lnTo>
                      <a:pt x="74" y="212"/>
                    </a:lnTo>
                    <a:lnTo>
                      <a:pt x="74" y="213"/>
                    </a:lnTo>
                    <a:lnTo>
                      <a:pt x="73" y="214"/>
                    </a:lnTo>
                    <a:lnTo>
                      <a:pt x="73" y="214"/>
                    </a:lnTo>
                    <a:lnTo>
                      <a:pt x="73" y="213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2"/>
                    </a:lnTo>
                    <a:lnTo>
                      <a:pt x="73" y="211"/>
                    </a:lnTo>
                    <a:lnTo>
                      <a:pt x="72" y="211"/>
                    </a:lnTo>
                    <a:lnTo>
                      <a:pt x="71" y="211"/>
                    </a:lnTo>
                    <a:lnTo>
                      <a:pt x="71" y="212"/>
                    </a:lnTo>
                    <a:lnTo>
                      <a:pt x="70" y="212"/>
                    </a:lnTo>
                    <a:lnTo>
                      <a:pt x="70" y="211"/>
                    </a:lnTo>
                    <a:lnTo>
                      <a:pt x="71" y="211"/>
                    </a:lnTo>
                    <a:lnTo>
                      <a:pt x="71" y="210"/>
                    </a:lnTo>
                    <a:lnTo>
                      <a:pt x="70" y="210"/>
                    </a:lnTo>
                    <a:lnTo>
                      <a:pt x="70" y="209"/>
                    </a:lnTo>
                    <a:lnTo>
                      <a:pt x="71" y="209"/>
                    </a:lnTo>
                    <a:lnTo>
                      <a:pt x="72" y="209"/>
                    </a:lnTo>
                    <a:lnTo>
                      <a:pt x="73" y="210"/>
                    </a:lnTo>
                    <a:lnTo>
                      <a:pt x="73" y="210"/>
                    </a:lnTo>
                    <a:lnTo>
                      <a:pt x="74" y="210"/>
                    </a:lnTo>
                    <a:lnTo>
                      <a:pt x="75" y="210"/>
                    </a:lnTo>
                    <a:lnTo>
                      <a:pt x="75" y="209"/>
                    </a:lnTo>
                    <a:lnTo>
                      <a:pt x="76" y="209"/>
                    </a:lnTo>
                    <a:lnTo>
                      <a:pt x="77" y="210"/>
                    </a:lnTo>
                    <a:lnTo>
                      <a:pt x="78" y="210"/>
                    </a:lnTo>
                    <a:lnTo>
                      <a:pt x="79" y="209"/>
                    </a:lnTo>
                    <a:lnTo>
                      <a:pt x="80" y="209"/>
                    </a:lnTo>
                    <a:lnTo>
                      <a:pt x="81" y="208"/>
                    </a:lnTo>
                    <a:lnTo>
                      <a:pt x="80" y="207"/>
                    </a:lnTo>
                    <a:lnTo>
                      <a:pt x="79" y="208"/>
                    </a:lnTo>
                    <a:lnTo>
                      <a:pt x="78" y="209"/>
                    </a:lnTo>
                    <a:lnTo>
                      <a:pt x="78" y="208"/>
                    </a:lnTo>
                    <a:lnTo>
                      <a:pt x="78" y="207"/>
                    </a:lnTo>
                    <a:lnTo>
                      <a:pt x="78" y="206"/>
                    </a:lnTo>
                    <a:lnTo>
                      <a:pt x="79" y="205"/>
                    </a:lnTo>
                    <a:lnTo>
                      <a:pt x="79" y="206"/>
                    </a:lnTo>
                    <a:lnTo>
                      <a:pt x="79" y="207"/>
                    </a:lnTo>
                    <a:lnTo>
                      <a:pt x="80" y="207"/>
                    </a:lnTo>
                    <a:lnTo>
                      <a:pt x="80" y="206"/>
                    </a:lnTo>
                    <a:lnTo>
                      <a:pt x="81" y="206"/>
                    </a:lnTo>
                    <a:lnTo>
                      <a:pt x="82" y="205"/>
                    </a:lnTo>
                    <a:lnTo>
                      <a:pt x="81" y="205"/>
                    </a:lnTo>
                    <a:lnTo>
                      <a:pt x="81" y="204"/>
                    </a:lnTo>
                    <a:lnTo>
                      <a:pt x="82" y="204"/>
                    </a:lnTo>
                    <a:lnTo>
                      <a:pt x="82" y="203"/>
                    </a:lnTo>
                    <a:lnTo>
                      <a:pt x="81" y="203"/>
                    </a:lnTo>
                    <a:lnTo>
                      <a:pt x="81" y="202"/>
                    </a:lnTo>
                    <a:lnTo>
                      <a:pt x="82" y="202"/>
                    </a:lnTo>
                    <a:lnTo>
                      <a:pt x="83" y="202"/>
                    </a:lnTo>
                    <a:lnTo>
                      <a:pt x="84" y="202"/>
                    </a:lnTo>
                    <a:lnTo>
                      <a:pt x="84" y="203"/>
                    </a:lnTo>
                    <a:lnTo>
                      <a:pt x="84" y="203"/>
                    </a:lnTo>
                    <a:lnTo>
                      <a:pt x="83" y="204"/>
                    </a:lnTo>
                    <a:lnTo>
                      <a:pt x="84" y="204"/>
                    </a:lnTo>
                    <a:lnTo>
                      <a:pt x="84" y="205"/>
                    </a:lnTo>
                    <a:lnTo>
                      <a:pt x="83" y="205"/>
                    </a:lnTo>
                    <a:lnTo>
                      <a:pt x="83" y="206"/>
                    </a:lnTo>
                    <a:lnTo>
                      <a:pt x="82" y="206"/>
                    </a:lnTo>
                    <a:lnTo>
                      <a:pt x="82" y="207"/>
                    </a:lnTo>
                    <a:lnTo>
                      <a:pt x="82" y="208"/>
                    </a:lnTo>
                    <a:lnTo>
                      <a:pt x="83" y="208"/>
                    </a:lnTo>
                    <a:lnTo>
                      <a:pt x="83" y="207"/>
                    </a:lnTo>
                    <a:lnTo>
                      <a:pt x="84" y="207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6" y="204"/>
                    </a:lnTo>
                    <a:lnTo>
                      <a:pt x="86" y="203"/>
                    </a:lnTo>
                    <a:lnTo>
                      <a:pt x="86" y="204"/>
                    </a:lnTo>
                    <a:lnTo>
                      <a:pt x="86" y="203"/>
                    </a:lnTo>
                    <a:lnTo>
                      <a:pt x="85" y="203"/>
                    </a:lnTo>
                    <a:lnTo>
                      <a:pt x="86" y="203"/>
                    </a:lnTo>
                    <a:lnTo>
                      <a:pt x="86" y="203"/>
                    </a:lnTo>
                    <a:lnTo>
                      <a:pt x="86" y="203"/>
                    </a:lnTo>
                    <a:lnTo>
                      <a:pt x="87" y="203"/>
                    </a:lnTo>
                    <a:lnTo>
                      <a:pt x="87" y="204"/>
                    </a:lnTo>
                    <a:lnTo>
                      <a:pt x="87" y="204"/>
                    </a:lnTo>
                    <a:lnTo>
                      <a:pt x="88" y="204"/>
                    </a:lnTo>
                    <a:lnTo>
                      <a:pt x="89" y="203"/>
                    </a:lnTo>
                    <a:lnTo>
                      <a:pt x="89" y="203"/>
                    </a:lnTo>
                    <a:lnTo>
                      <a:pt x="89" y="202"/>
                    </a:lnTo>
                    <a:lnTo>
                      <a:pt x="88" y="202"/>
                    </a:lnTo>
                    <a:lnTo>
                      <a:pt x="87" y="201"/>
                    </a:lnTo>
                    <a:lnTo>
                      <a:pt x="87" y="200"/>
                    </a:lnTo>
                    <a:lnTo>
                      <a:pt x="87" y="199"/>
                    </a:lnTo>
                    <a:lnTo>
                      <a:pt x="87" y="199"/>
                    </a:lnTo>
                    <a:lnTo>
                      <a:pt x="87" y="198"/>
                    </a:lnTo>
                    <a:lnTo>
                      <a:pt x="87" y="198"/>
                    </a:lnTo>
                    <a:lnTo>
                      <a:pt x="86" y="198"/>
                    </a:lnTo>
                    <a:lnTo>
                      <a:pt x="86" y="199"/>
                    </a:lnTo>
                    <a:lnTo>
                      <a:pt x="87" y="199"/>
                    </a:lnTo>
                    <a:lnTo>
                      <a:pt x="86" y="199"/>
                    </a:lnTo>
                    <a:lnTo>
                      <a:pt x="87" y="199"/>
                    </a:lnTo>
                    <a:lnTo>
                      <a:pt x="87" y="200"/>
                    </a:lnTo>
                    <a:lnTo>
                      <a:pt x="86" y="200"/>
                    </a:lnTo>
                    <a:lnTo>
                      <a:pt x="86" y="200"/>
                    </a:lnTo>
                    <a:lnTo>
                      <a:pt x="85" y="201"/>
                    </a:lnTo>
                    <a:lnTo>
                      <a:pt x="85" y="200"/>
                    </a:lnTo>
                    <a:lnTo>
                      <a:pt x="84" y="200"/>
                    </a:lnTo>
                    <a:lnTo>
                      <a:pt x="84" y="199"/>
                    </a:lnTo>
                    <a:lnTo>
                      <a:pt x="85" y="199"/>
                    </a:lnTo>
                    <a:lnTo>
                      <a:pt x="85" y="199"/>
                    </a:lnTo>
                    <a:lnTo>
                      <a:pt x="86" y="199"/>
                    </a:lnTo>
                    <a:lnTo>
                      <a:pt x="86" y="198"/>
                    </a:lnTo>
                    <a:lnTo>
                      <a:pt x="86" y="198"/>
                    </a:lnTo>
                    <a:lnTo>
                      <a:pt x="86" y="197"/>
                    </a:lnTo>
                    <a:lnTo>
                      <a:pt x="86" y="196"/>
                    </a:lnTo>
                    <a:lnTo>
                      <a:pt x="87" y="196"/>
                    </a:lnTo>
                    <a:lnTo>
                      <a:pt x="87" y="195"/>
                    </a:lnTo>
                    <a:lnTo>
                      <a:pt x="87" y="194"/>
                    </a:lnTo>
                    <a:lnTo>
                      <a:pt x="87" y="195"/>
                    </a:lnTo>
                    <a:lnTo>
                      <a:pt x="87" y="194"/>
                    </a:lnTo>
                    <a:lnTo>
                      <a:pt x="88" y="195"/>
                    </a:lnTo>
                    <a:lnTo>
                      <a:pt x="88" y="196"/>
                    </a:lnTo>
                    <a:lnTo>
                      <a:pt x="89" y="197"/>
                    </a:lnTo>
                    <a:lnTo>
                      <a:pt x="89" y="198"/>
                    </a:lnTo>
                    <a:lnTo>
                      <a:pt x="90" y="197"/>
                    </a:lnTo>
                    <a:lnTo>
                      <a:pt x="90" y="196"/>
                    </a:lnTo>
                    <a:lnTo>
                      <a:pt x="91" y="196"/>
                    </a:lnTo>
                    <a:lnTo>
                      <a:pt x="90" y="195"/>
                    </a:lnTo>
                    <a:lnTo>
                      <a:pt x="90" y="194"/>
                    </a:lnTo>
                    <a:lnTo>
                      <a:pt x="90" y="193"/>
                    </a:lnTo>
                    <a:lnTo>
                      <a:pt x="90" y="192"/>
                    </a:lnTo>
                    <a:lnTo>
                      <a:pt x="89" y="192"/>
                    </a:lnTo>
                    <a:lnTo>
                      <a:pt x="89" y="191"/>
                    </a:lnTo>
                    <a:lnTo>
                      <a:pt x="90" y="191"/>
                    </a:lnTo>
                    <a:lnTo>
                      <a:pt x="90" y="192"/>
                    </a:lnTo>
                    <a:lnTo>
                      <a:pt x="91" y="192"/>
                    </a:lnTo>
                    <a:lnTo>
                      <a:pt x="92" y="192"/>
                    </a:lnTo>
                    <a:lnTo>
                      <a:pt x="92" y="191"/>
                    </a:lnTo>
                    <a:lnTo>
                      <a:pt x="91" y="191"/>
                    </a:lnTo>
                    <a:lnTo>
                      <a:pt x="90" y="190"/>
                    </a:lnTo>
                    <a:lnTo>
                      <a:pt x="90" y="189"/>
                    </a:lnTo>
                    <a:lnTo>
                      <a:pt x="89" y="189"/>
                    </a:lnTo>
                    <a:lnTo>
                      <a:pt x="89" y="188"/>
                    </a:lnTo>
                    <a:lnTo>
                      <a:pt x="89" y="187"/>
                    </a:lnTo>
                    <a:lnTo>
                      <a:pt x="89" y="186"/>
                    </a:lnTo>
                    <a:lnTo>
                      <a:pt x="89" y="185"/>
                    </a:lnTo>
                    <a:lnTo>
                      <a:pt x="89" y="185"/>
                    </a:lnTo>
                    <a:lnTo>
                      <a:pt x="88" y="185"/>
                    </a:lnTo>
                    <a:lnTo>
                      <a:pt x="87" y="184"/>
                    </a:lnTo>
                    <a:lnTo>
                      <a:pt x="88" y="184"/>
                    </a:lnTo>
                    <a:lnTo>
                      <a:pt x="89" y="184"/>
                    </a:lnTo>
                    <a:lnTo>
                      <a:pt x="90" y="184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5"/>
                    </a:lnTo>
                    <a:lnTo>
                      <a:pt x="93" y="185"/>
                    </a:lnTo>
                    <a:lnTo>
                      <a:pt x="94" y="185"/>
                    </a:lnTo>
                    <a:lnTo>
                      <a:pt x="95" y="185"/>
                    </a:lnTo>
                    <a:lnTo>
                      <a:pt x="96" y="185"/>
                    </a:lnTo>
                    <a:lnTo>
                      <a:pt x="96" y="186"/>
                    </a:lnTo>
                    <a:lnTo>
                      <a:pt x="96" y="187"/>
                    </a:lnTo>
                    <a:lnTo>
                      <a:pt x="96" y="188"/>
                    </a:lnTo>
                    <a:lnTo>
                      <a:pt x="96" y="189"/>
                    </a:lnTo>
                    <a:lnTo>
                      <a:pt x="97" y="189"/>
                    </a:lnTo>
                    <a:lnTo>
                      <a:pt x="98" y="189"/>
                    </a:lnTo>
                    <a:lnTo>
                      <a:pt x="98" y="188"/>
                    </a:lnTo>
                    <a:lnTo>
                      <a:pt x="99" y="188"/>
                    </a:lnTo>
                    <a:lnTo>
                      <a:pt x="99" y="187"/>
                    </a:lnTo>
                    <a:lnTo>
                      <a:pt x="99" y="185"/>
                    </a:lnTo>
                    <a:lnTo>
                      <a:pt x="98" y="185"/>
                    </a:lnTo>
                    <a:lnTo>
                      <a:pt x="98" y="185"/>
                    </a:lnTo>
                    <a:lnTo>
                      <a:pt x="97" y="185"/>
                    </a:lnTo>
                    <a:lnTo>
                      <a:pt x="97" y="184"/>
                    </a:lnTo>
                    <a:lnTo>
                      <a:pt x="96" y="183"/>
                    </a:lnTo>
                    <a:lnTo>
                      <a:pt x="95" y="182"/>
                    </a:lnTo>
                    <a:lnTo>
                      <a:pt x="96" y="182"/>
                    </a:lnTo>
                    <a:lnTo>
                      <a:pt x="97" y="182"/>
                    </a:lnTo>
                    <a:lnTo>
                      <a:pt x="97" y="181"/>
                    </a:lnTo>
                    <a:lnTo>
                      <a:pt x="98" y="181"/>
                    </a:lnTo>
                    <a:lnTo>
                      <a:pt x="98" y="181"/>
                    </a:lnTo>
                    <a:lnTo>
                      <a:pt x="98" y="180"/>
                    </a:lnTo>
                    <a:lnTo>
                      <a:pt x="99" y="180"/>
                    </a:lnTo>
                    <a:lnTo>
                      <a:pt x="99" y="180"/>
                    </a:lnTo>
                    <a:lnTo>
                      <a:pt x="99" y="179"/>
                    </a:lnTo>
                    <a:lnTo>
                      <a:pt x="100" y="179"/>
                    </a:lnTo>
                    <a:lnTo>
                      <a:pt x="100" y="180"/>
                    </a:lnTo>
                    <a:lnTo>
                      <a:pt x="101" y="180"/>
                    </a:lnTo>
                    <a:lnTo>
                      <a:pt x="101" y="179"/>
                    </a:lnTo>
                    <a:lnTo>
                      <a:pt x="101" y="178"/>
                    </a:lnTo>
                    <a:lnTo>
                      <a:pt x="102" y="178"/>
                    </a:lnTo>
                    <a:lnTo>
                      <a:pt x="102" y="177"/>
                    </a:lnTo>
                    <a:lnTo>
                      <a:pt x="102" y="176"/>
                    </a:lnTo>
                    <a:lnTo>
                      <a:pt x="102" y="175"/>
                    </a:lnTo>
                    <a:lnTo>
                      <a:pt x="103" y="175"/>
                    </a:lnTo>
                    <a:lnTo>
                      <a:pt x="104" y="175"/>
                    </a:lnTo>
                    <a:lnTo>
                      <a:pt x="105" y="175"/>
                    </a:lnTo>
                    <a:lnTo>
                      <a:pt x="105" y="174"/>
                    </a:lnTo>
                    <a:lnTo>
                      <a:pt x="105" y="173"/>
                    </a:lnTo>
                    <a:lnTo>
                      <a:pt x="105" y="172"/>
                    </a:lnTo>
                    <a:lnTo>
                      <a:pt x="106" y="172"/>
                    </a:lnTo>
                    <a:lnTo>
                      <a:pt x="107" y="172"/>
                    </a:lnTo>
                    <a:lnTo>
                      <a:pt x="108" y="172"/>
                    </a:lnTo>
                    <a:lnTo>
                      <a:pt x="107" y="172"/>
                    </a:lnTo>
                    <a:lnTo>
                      <a:pt x="107" y="171"/>
                    </a:lnTo>
                    <a:lnTo>
                      <a:pt x="108" y="170"/>
                    </a:lnTo>
                    <a:lnTo>
                      <a:pt x="107" y="170"/>
                    </a:lnTo>
                    <a:lnTo>
                      <a:pt x="107" y="169"/>
                    </a:lnTo>
                    <a:lnTo>
                      <a:pt x="108" y="169"/>
                    </a:lnTo>
                    <a:lnTo>
                      <a:pt x="109" y="169"/>
                    </a:lnTo>
                    <a:lnTo>
                      <a:pt x="110" y="169"/>
                    </a:lnTo>
                    <a:lnTo>
                      <a:pt x="110" y="168"/>
                    </a:lnTo>
                    <a:lnTo>
                      <a:pt x="109" y="168"/>
                    </a:lnTo>
                    <a:lnTo>
                      <a:pt x="108" y="168"/>
                    </a:lnTo>
                    <a:lnTo>
                      <a:pt x="108" y="167"/>
                    </a:lnTo>
                    <a:lnTo>
                      <a:pt x="109" y="167"/>
                    </a:lnTo>
                    <a:lnTo>
                      <a:pt x="109" y="168"/>
                    </a:lnTo>
                    <a:lnTo>
                      <a:pt x="110" y="167"/>
                    </a:lnTo>
                    <a:lnTo>
                      <a:pt x="109" y="166"/>
                    </a:lnTo>
                    <a:lnTo>
                      <a:pt x="110" y="166"/>
                    </a:lnTo>
                    <a:lnTo>
                      <a:pt x="110" y="165"/>
                    </a:lnTo>
                    <a:lnTo>
                      <a:pt x="109" y="165"/>
                    </a:lnTo>
                    <a:lnTo>
                      <a:pt x="108" y="165"/>
                    </a:lnTo>
                    <a:lnTo>
                      <a:pt x="108" y="164"/>
                    </a:lnTo>
                    <a:lnTo>
                      <a:pt x="107" y="165"/>
                    </a:lnTo>
                    <a:lnTo>
                      <a:pt x="107" y="164"/>
                    </a:lnTo>
                    <a:lnTo>
                      <a:pt x="107" y="163"/>
                    </a:lnTo>
                    <a:lnTo>
                      <a:pt x="107" y="162"/>
                    </a:lnTo>
                    <a:lnTo>
                      <a:pt x="108" y="162"/>
                    </a:lnTo>
                    <a:lnTo>
                      <a:pt x="108" y="161"/>
                    </a:lnTo>
                    <a:lnTo>
                      <a:pt x="108" y="160"/>
                    </a:lnTo>
                    <a:lnTo>
                      <a:pt x="108" y="159"/>
                    </a:lnTo>
                    <a:lnTo>
                      <a:pt x="109" y="159"/>
                    </a:lnTo>
                    <a:lnTo>
                      <a:pt x="109" y="159"/>
                    </a:lnTo>
                    <a:lnTo>
                      <a:pt x="110" y="158"/>
                    </a:lnTo>
                    <a:lnTo>
                      <a:pt x="110" y="157"/>
                    </a:lnTo>
                    <a:lnTo>
                      <a:pt x="110" y="157"/>
                    </a:lnTo>
                    <a:lnTo>
                      <a:pt x="111" y="156"/>
                    </a:lnTo>
                    <a:lnTo>
                      <a:pt x="110" y="156"/>
                    </a:lnTo>
                    <a:lnTo>
                      <a:pt x="111" y="155"/>
                    </a:lnTo>
                    <a:lnTo>
                      <a:pt x="111" y="154"/>
                    </a:lnTo>
                    <a:lnTo>
                      <a:pt x="112" y="154"/>
                    </a:lnTo>
                    <a:lnTo>
                      <a:pt x="112" y="153"/>
                    </a:lnTo>
                    <a:lnTo>
                      <a:pt x="111" y="153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0"/>
                    </a:lnTo>
                    <a:lnTo>
                      <a:pt x="111" y="149"/>
                    </a:lnTo>
                    <a:lnTo>
                      <a:pt x="112" y="149"/>
                    </a:lnTo>
                    <a:lnTo>
                      <a:pt x="112" y="148"/>
                    </a:lnTo>
                    <a:lnTo>
                      <a:pt x="113" y="148"/>
                    </a:lnTo>
                    <a:lnTo>
                      <a:pt x="113" y="147"/>
                    </a:lnTo>
                    <a:lnTo>
                      <a:pt x="113" y="147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3" y="146"/>
                    </a:lnTo>
                    <a:lnTo>
                      <a:pt x="112" y="146"/>
                    </a:lnTo>
                    <a:lnTo>
                      <a:pt x="112" y="146"/>
                    </a:lnTo>
                    <a:lnTo>
                      <a:pt x="111" y="146"/>
                    </a:lnTo>
                    <a:lnTo>
                      <a:pt x="111" y="146"/>
                    </a:lnTo>
                    <a:lnTo>
                      <a:pt x="111" y="145"/>
                    </a:lnTo>
                    <a:lnTo>
                      <a:pt x="112" y="145"/>
                    </a:lnTo>
                    <a:lnTo>
                      <a:pt x="113" y="145"/>
                    </a:lnTo>
                    <a:lnTo>
                      <a:pt x="113" y="144"/>
                    </a:lnTo>
                    <a:lnTo>
                      <a:pt x="113" y="143"/>
                    </a:lnTo>
                    <a:lnTo>
                      <a:pt x="113" y="143"/>
                    </a:lnTo>
                    <a:lnTo>
                      <a:pt x="113" y="142"/>
                    </a:lnTo>
                    <a:lnTo>
                      <a:pt x="113" y="142"/>
                    </a:lnTo>
                    <a:lnTo>
                      <a:pt x="113" y="141"/>
                    </a:lnTo>
                    <a:lnTo>
                      <a:pt x="113" y="141"/>
                    </a:lnTo>
                    <a:lnTo>
                      <a:pt x="113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11" y="139"/>
                    </a:lnTo>
                    <a:lnTo>
                      <a:pt x="111" y="138"/>
                    </a:lnTo>
                    <a:lnTo>
                      <a:pt x="112" y="138"/>
                    </a:lnTo>
                    <a:lnTo>
                      <a:pt x="113" y="138"/>
                    </a:lnTo>
                    <a:lnTo>
                      <a:pt x="113" y="138"/>
                    </a:lnTo>
                    <a:lnTo>
                      <a:pt x="113" y="137"/>
                    </a:lnTo>
                    <a:lnTo>
                      <a:pt x="113" y="137"/>
                    </a:lnTo>
                    <a:lnTo>
                      <a:pt x="113" y="136"/>
                    </a:lnTo>
                    <a:lnTo>
                      <a:pt x="113" y="136"/>
                    </a:lnTo>
                    <a:lnTo>
                      <a:pt x="113" y="137"/>
                    </a:lnTo>
                    <a:lnTo>
                      <a:pt x="114" y="137"/>
                    </a:lnTo>
                    <a:lnTo>
                      <a:pt x="115" y="137"/>
                    </a:lnTo>
                    <a:lnTo>
                      <a:pt x="115" y="136"/>
                    </a:lnTo>
                    <a:lnTo>
                      <a:pt x="115" y="136"/>
                    </a:lnTo>
                    <a:lnTo>
                      <a:pt x="116" y="136"/>
                    </a:lnTo>
                    <a:lnTo>
                      <a:pt x="117" y="136"/>
                    </a:lnTo>
                    <a:lnTo>
                      <a:pt x="117" y="136"/>
                    </a:lnTo>
                    <a:lnTo>
                      <a:pt x="118" y="136"/>
                    </a:lnTo>
                    <a:lnTo>
                      <a:pt x="118" y="135"/>
                    </a:lnTo>
                    <a:lnTo>
                      <a:pt x="118" y="134"/>
                    </a:lnTo>
                    <a:lnTo>
                      <a:pt x="117" y="135"/>
                    </a:lnTo>
                    <a:lnTo>
                      <a:pt x="117" y="134"/>
                    </a:lnTo>
                    <a:lnTo>
                      <a:pt x="116" y="133"/>
                    </a:lnTo>
                    <a:lnTo>
                      <a:pt x="115" y="134"/>
                    </a:lnTo>
                    <a:lnTo>
                      <a:pt x="114" y="134"/>
                    </a:lnTo>
                    <a:lnTo>
                      <a:pt x="113" y="134"/>
                    </a:lnTo>
                    <a:lnTo>
                      <a:pt x="113" y="134"/>
                    </a:lnTo>
                    <a:lnTo>
                      <a:pt x="113" y="133"/>
                    </a:lnTo>
                    <a:lnTo>
                      <a:pt x="112" y="133"/>
                    </a:lnTo>
                    <a:lnTo>
                      <a:pt x="113" y="133"/>
                    </a:lnTo>
                    <a:lnTo>
                      <a:pt x="113" y="133"/>
                    </a:lnTo>
                    <a:lnTo>
                      <a:pt x="113" y="133"/>
                    </a:lnTo>
                    <a:lnTo>
                      <a:pt x="114" y="133"/>
                    </a:lnTo>
                    <a:lnTo>
                      <a:pt x="115" y="133"/>
                    </a:lnTo>
                    <a:lnTo>
                      <a:pt x="116" y="133"/>
                    </a:lnTo>
                    <a:lnTo>
                      <a:pt x="117" y="133"/>
                    </a:lnTo>
                    <a:lnTo>
                      <a:pt x="118" y="133"/>
                    </a:lnTo>
                    <a:lnTo>
                      <a:pt x="119" y="132"/>
                    </a:lnTo>
                    <a:lnTo>
                      <a:pt x="119" y="131"/>
                    </a:lnTo>
                    <a:lnTo>
                      <a:pt x="119" y="130"/>
                    </a:lnTo>
                    <a:lnTo>
                      <a:pt x="119" y="129"/>
                    </a:lnTo>
                    <a:lnTo>
                      <a:pt x="119" y="128"/>
                    </a:lnTo>
                    <a:lnTo>
                      <a:pt x="119" y="127"/>
                    </a:lnTo>
                    <a:lnTo>
                      <a:pt x="120" y="125"/>
                    </a:lnTo>
                    <a:lnTo>
                      <a:pt x="120" y="124"/>
                    </a:lnTo>
                    <a:lnTo>
                      <a:pt x="120" y="123"/>
                    </a:lnTo>
                    <a:lnTo>
                      <a:pt x="120" y="122"/>
                    </a:lnTo>
                    <a:lnTo>
                      <a:pt x="121" y="122"/>
                    </a:lnTo>
                    <a:lnTo>
                      <a:pt x="121" y="121"/>
                    </a:lnTo>
                    <a:lnTo>
                      <a:pt x="121" y="120"/>
                    </a:lnTo>
                    <a:lnTo>
                      <a:pt x="121" y="119"/>
                    </a:lnTo>
                    <a:lnTo>
                      <a:pt x="121" y="119"/>
                    </a:lnTo>
                    <a:lnTo>
                      <a:pt x="122" y="118"/>
                    </a:lnTo>
                    <a:lnTo>
                      <a:pt x="122" y="117"/>
                    </a:lnTo>
                    <a:lnTo>
                      <a:pt x="122" y="116"/>
                    </a:lnTo>
                    <a:lnTo>
                      <a:pt x="123" y="115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3"/>
                    </a:lnTo>
                    <a:lnTo>
                      <a:pt x="123" y="112"/>
                    </a:lnTo>
                    <a:lnTo>
                      <a:pt x="123" y="111"/>
                    </a:lnTo>
                    <a:lnTo>
                      <a:pt x="124" y="110"/>
                    </a:lnTo>
                    <a:lnTo>
                      <a:pt x="124" y="109"/>
                    </a:lnTo>
                    <a:lnTo>
                      <a:pt x="124" y="108"/>
                    </a:lnTo>
                    <a:lnTo>
                      <a:pt x="124" y="107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25" y="106"/>
                    </a:lnTo>
                    <a:lnTo>
                      <a:pt x="125" y="105"/>
                    </a:lnTo>
                    <a:lnTo>
                      <a:pt x="125" y="104"/>
                    </a:lnTo>
                    <a:lnTo>
                      <a:pt x="125" y="103"/>
                    </a:lnTo>
                    <a:lnTo>
                      <a:pt x="125" y="102"/>
                    </a:lnTo>
                    <a:lnTo>
                      <a:pt x="125" y="101"/>
                    </a:lnTo>
                    <a:lnTo>
                      <a:pt x="125" y="100"/>
                    </a:lnTo>
                    <a:lnTo>
                      <a:pt x="124" y="99"/>
                    </a:lnTo>
                    <a:lnTo>
                      <a:pt x="124" y="100"/>
                    </a:lnTo>
                    <a:lnTo>
                      <a:pt x="123" y="100"/>
                    </a:lnTo>
                    <a:lnTo>
                      <a:pt x="122" y="100"/>
                    </a:lnTo>
                    <a:lnTo>
                      <a:pt x="121" y="100"/>
                    </a:lnTo>
                    <a:lnTo>
                      <a:pt x="120" y="100"/>
                    </a:lnTo>
                    <a:lnTo>
                      <a:pt x="120" y="101"/>
                    </a:lnTo>
                    <a:lnTo>
                      <a:pt x="119" y="101"/>
                    </a:lnTo>
                    <a:lnTo>
                      <a:pt x="118" y="101"/>
                    </a:lnTo>
                    <a:lnTo>
                      <a:pt x="119" y="100"/>
                    </a:lnTo>
                    <a:lnTo>
                      <a:pt x="120" y="100"/>
                    </a:lnTo>
                    <a:lnTo>
                      <a:pt x="121" y="99"/>
                    </a:lnTo>
                    <a:lnTo>
                      <a:pt x="122" y="99"/>
                    </a:lnTo>
                    <a:lnTo>
                      <a:pt x="123" y="99"/>
                    </a:lnTo>
                    <a:lnTo>
                      <a:pt x="124" y="99"/>
                    </a:lnTo>
                    <a:lnTo>
                      <a:pt x="124" y="98"/>
                    </a:lnTo>
                    <a:lnTo>
                      <a:pt x="124" y="97"/>
                    </a:lnTo>
                    <a:lnTo>
                      <a:pt x="123" y="97"/>
                    </a:lnTo>
                    <a:lnTo>
                      <a:pt x="122" y="96"/>
                    </a:lnTo>
                    <a:lnTo>
                      <a:pt x="120" y="96"/>
                    </a:lnTo>
                    <a:lnTo>
                      <a:pt x="119" y="96"/>
                    </a:lnTo>
                    <a:lnTo>
                      <a:pt x="118" y="96"/>
                    </a:lnTo>
                    <a:lnTo>
                      <a:pt x="118" y="95"/>
                    </a:lnTo>
                    <a:lnTo>
                      <a:pt x="117" y="95"/>
                    </a:lnTo>
                    <a:lnTo>
                      <a:pt x="116" y="94"/>
                    </a:lnTo>
                    <a:lnTo>
                      <a:pt x="115" y="94"/>
                    </a:lnTo>
                    <a:lnTo>
                      <a:pt x="115" y="93"/>
                    </a:lnTo>
                    <a:lnTo>
                      <a:pt x="114" y="93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2" y="93"/>
                    </a:lnTo>
                    <a:lnTo>
                      <a:pt x="112" y="92"/>
                    </a:lnTo>
                    <a:lnTo>
                      <a:pt x="111" y="92"/>
                    </a:lnTo>
                    <a:lnTo>
                      <a:pt x="111" y="93"/>
                    </a:lnTo>
                    <a:lnTo>
                      <a:pt x="110" y="93"/>
                    </a:lnTo>
                    <a:lnTo>
                      <a:pt x="110" y="93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08" y="92"/>
                    </a:lnTo>
                    <a:lnTo>
                      <a:pt x="107" y="93"/>
                    </a:lnTo>
                    <a:lnTo>
                      <a:pt x="106" y="93"/>
                    </a:lnTo>
                    <a:lnTo>
                      <a:pt x="106" y="93"/>
                    </a:lnTo>
                    <a:lnTo>
                      <a:pt x="104" y="92"/>
                    </a:lnTo>
                    <a:lnTo>
                      <a:pt x="103" y="92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1" y="91"/>
                    </a:lnTo>
                    <a:lnTo>
                      <a:pt x="101" y="90"/>
                    </a:lnTo>
                    <a:lnTo>
                      <a:pt x="100" y="90"/>
                    </a:lnTo>
                    <a:lnTo>
                      <a:pt x="100" y="89"/>
                    </a:lnTo>
                    <a:lnTo>
                      <a:pt x="99" y="89"/>
                    </a:lnTo>
                    <a:lnTo>
                      <a:pt x="99" y="88"/>
                    </a:lnTo>
                    <a:lnTo>
                      <a:pt x="99" y="88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7"/>
                    </a:lnTo>
                    <a:lnTo>
                      <a:pt x="101" y="86"/>
                    </a:lnTo>
                    <a:lnTo>
                      <a:pt x="102" y="86"/>
                    </a:lnTo>
                    <a:lnTo>
                      <a:pt x="102" y="85"/>
                    </a:lnTo>
                    <a:lnTo>
                      <a:pt x="102" y="84"/>
                    </a:lnTo>
                    <a:lnTo>
                      <a:pt x="102" y="83"/>
                    </a:lnTo>
                    <a:lnTo>
                      <a:pt x="102" y="82"/>
                    </a:lnTo>
                    <a:lnTo>
                      <a:pt x="103" y="82"/>
                    </a:lnTo>
                    <a:lnTo>
                      <a:pt x="104" y="81"/>
                    </a:lnTo>
                    <a:lnTo>
                      <a:pt x="105" y="81"/>
                    </a:lnTo>
                    <a:lnTo>
                      <a:pt x="106" y="80"/>
                    </a:lnTo>
                    <a:lnTo>
                      <a:pt x="106" y="79"/>
                    </a:lnTo>
                    <a:lnTo>
                      <a:pt x="106" y="76"/>
                    </a:lnTo>
                    <a:lnTo>
                      <a:pt x="106" y="75"/>
                    </a:lnTo>
                    <a:lnTo>
                      <a:pt x="107" y="74"/>
                    </a:lnTo>
                    <a:lnTo>
                      <a:pt x="106" y="74"/>
                    </a:lnTo>
                    <a:lnTo>
                      <a:pt x="107" y="73"/>
                    </a:lnTo>
                    <a:lnTo>
                      <a:pt x="108" y="72"/>
                    </a:lnTo>
                    <a:lnTo>
                      <a:pt x="110" y="72"/>
                    </a:lnTo>
                    <a:lnTo>
                      <a:pt x="112" y="72"/>
                    </a:lnTo>
                    <a:lnTo>
                      <a:pt x="114" y="72"/>
                    </a:lnTo>
                    <a:lnTo>
                      <a:pt x="115" y="72"/>
                    </a:lnTo>
                    <a:lnTo>
                      <a:pt x="115" y="71"/>
                    </a:lnTo>
                    <a:lnTo>
                      <a:pt x="114" y="71"/>
                    </a:lnTo>
                    <a:lnTo>
                      <a:pt x="114" y="70"/>
                    </a:lnTo>
                    <a:lnTo>
                      <a:pt x="115" y="70"/>
                    </a:lnTo>
                    <a:lnTo>
                      <a:pt x="114" y="69"/>
                    </a:lnTo>
                    <a:lnTo>
                      <a:pt x="115" y="69"/>
                    </a:lnTo>
                    <a:lnTo>
                      <a:pt x="116" y="69"/>
                    </a:lnTo>
                    <a:lnTo>
                      <a:pt x="116" y="69"/>
                    </a:lnTo>
                    <a:lnTo>
                      <a:pt x="116" y="68"/>
                    </a:lnTo>
                    <a:lnTo>
                      <a:pt x="116" y="67"/>
                    </a:lnTo>
                    <a:lnTo>
                      <a:pt x="117" y="68"/>
                    </a:lnTo>
                    <a:lnTo>
                      <a:pt x="118" y="68"/>
                    </a:lnTo>
                    <a:lnTo>
                      <a:pt x="118" y="67"/>
                    </a:lnTo>
                    <a:lnTo>
                      <a:pt x="119" y="67"/>
                    </a:lnTo>
                    <a:lnTo>
                      <a:pt x="119" y="66"/>
                    </a:lnTo>
                    <a:lnTo>
                      <a:pt x="120" y="66"/>
                    </a:lnTo>
                    <a:lnTo>
                      <a:pt x="120" y="65"/>
                    </a:lnTo>
                    <a:lnTo>
                      <a:pt x="119" y="65"/>
                    </a:lnTo>
                    <a:lnTo>
                      <a:pt x="120" y="64"/>
                    </a:lnTo>
                    <a:lnTo>
                      <a:pt x="120" y="63"/>
                    </a:lnTo>
                    <a:lnTo>
                      <a:pt x="120" y="62"/>
                    </a:lnTo>
                    <a:lnTo>
                      <a:pt x="120" y="61"/>
                    </a:lnTo>
                    <a:lnTo>
                      <a:pt x="121" y="61"/>
                    </a:lnTo>
                    <a:lnTo>
                      <a:pt x="126" y="53"/>
                    </a:lnTo>
                    <a:lnTo>
                      <a:pt x="128" y="47"/>
                    </a:lnTo>
                    <a:close/>
                    <a:moveTo>
                      <a:pt x="55" y="244"/>
                    </a:moveTo>
                    <a:lnTo>
                      <a:pt x="54" y="244"/>
                    </a:lnTo>
                    <a:lnTo>
                      <a:pt x="53" y="244"/>
                    </a:lnTo>
                    <a:lnTo>
                      <a:pt x="53" y="245"/>
                    </a:lnTo>
                    <a:lnTo>
                      <a:pt x="54" y="245"/>
                    </a:lnTo>
                    <a:lnTo>
                      <a:pt x="54" y="246"/>
                    </a:lnTo>
                    <a:lnTo>
                      <a:pt x="53" y="246"/>
                    </a:lnTo>
                    <a:lnTo>
                      <a:pt x="52" y="246"/>
                    </a:lnTo>
                    <a:lnTo>
                      <a:pt x="52" y="245"/>
                    </a:lnTo>
                    <a:lnTo>
                      <a:pt x="53" y="245"/>
                    </a:lnTo>
                    <a:lnTo>
                      <a:pt x="52" y="244"/>
                    </a:lnTo>
                    <a:lnTo>
                      <a:pt x="53" y="244"/>
                    </a:lnTo>
                    <a:lnTo>
                      <a:pt x="54" y="243"/>
                    </a:lnTo>
                    <a:lnTo>
                      <a:pt x="55" y="243"/>
                    </a:lnTo>
                    <a:lnTo>
                      <a:pt x="55" y="244"/>
                    </a:lnTo>
                    <a:close/>
                    <a:moveTo>
                      <a:pt x="59" y="239"/>
                    </a:moveTo>
                    <a:lnTo>
                      <a:pt x="59" y="240"/>
                    </a:lnTo>
                    <a:lnTo>
                      <a:pt x="58" y="240"/>
                    </a:lnTo>
                    <a:lnTo>
                      <a:pt x="57" y="240"/>
                    </a:lnTo>
                    <a:lnTo>
                      <a:pt x="56" y="240"/>
                    </a:lnTo>
                    <a:lnTo>
                      <a:pt x="55" y="239"/>
                    </a:lnTo>
                    <a:lnTo>
                      <a:pt x="56" y="239"/>
                    </a:lnTo>
                    <a:lnTo>
                      <a:pt x="57" y="239"/>
                    </a:lnTo>
                    <a:lnTo>
                      <a:pt x="58" y="239"/>
                    </a:lnTo>
                    <a:lnTo>
                      <a:pt x="58" y="238"/>
                    </a:lnTo>
                    <a:lnTo>
                      <a:pt x="59" y="238"/>
                    </a:lnTo>
                    <a:lnTo>
                      <a:pt x="59" y="239"/>
                    </a:lnTo>
                    <a:close/>
                    <a:moveTo>
                      <a:pt x="60" y="238"/>
                    </a:moveTo>
                    <a:lnTo>
                      <a:pt x="59" y="238"/>
                    </a:lnTo>
                    <a:lnTo>
                      <a:pt x="59" y="237"/>
                    </a:lnTo>
                    <a:lnTo>
                      <a:pt x="60" y="237"/>
                    </a:lnTo>
                    <a:lnTo>
                      <a:pt x="60" y="238"/>
                    </a:lnTo>
                    <a:close/>
                    <a:moveTo>
                      <a:pt x="60" y="236"/>
                    </a:moveTo>
                    <a:lnTo>
                      <a:pt x="59" y="235"/>
                    </a:lnTo>
                    <a:lnTo>
                      <a:pt x="59" y="236"/>
                    </a:lnTo>
                    <a:lnTo>
                      <a:pt x="58" y="235"/>
                    </a:lnTo>
                    <a:lnTo>
                      <a:pt x="58" y="234"/>
                    </a:lnTo>
                    <a:lnTo>
                      <a:pt x="59" y="234"/>
                    </a:lnTo>
                    <a:lnTo>
                      <a:pt x="59" y="233"/>
                    </a:lnTo>
                    <a:lnTo>
                      <a:pt x="60" y="233"/>
                    </a:lnTo>
                    <a:lnTo>
                      <a:pt x="60" y="234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0" y="236"/>
                    </a:lnTo>
                    <a:lnTo>
                      <a:pt x="60" y="236"/>
                    </a:lnTo>
                    <a:close/>
                    <a:moveTo>
                      <a:pt x="63" y="227"/>
                    </a:moveTo>
                    <a:lnTo>
                      <a:pt x="64" y="227"/>
                    </a:lnTo>
                    <a:lnTo>
                      <a:pt x="64" y="228"/>
                    </a:lnTo>
                    <a:lnTo>
                      <a:pt x="63" y="227"/>
                    </a:lnTo>
                    <a:close/>
                    <a:moveTo>
                      <a:pt x="69" y="208"/>
                    </a:moveTo>
                    <a:lnTo>
                      <a:pt x="69" y="207"/>
                    </a:lnTo>
                    <a:lnTo>
                      <a:pt x="70" y="207"/>
                    </a:lnTo>
                    <a:lnTo>
                      <a:pt x="70" y="208"/>
                    </a:lnTo>
                    <a:lnTo>
                      <a:pt x="69" y="208"/>
                    </a:lnTo>
                    <a:close/>
                    <a:moveTo>
                      <a:pt x="120" y="105"/>
                    </a:moveTo>
                    <a:lnTo>
                      <a:pt x="121" y="104"/>
                    </a:lnTo>
                    <a:lnTo>
                      <a:pt x="122" y="103"/>
                    </a:lnTo>
                    <a:lnTo>
                      <a:pt x="123" y="103"/>
                    </a:lnTo>
                    <a:lnTo>
                      <a:pt x="124" y="102"/>
                    </a:lnTo>
                    <a:lnTo>
                      <a:pt x="124" y="103"/>
                    </a:lnTo>
                    <a:lnTo>
                      <a:pt x="124" y="104"/>
                    </a:lnTo>
                    <a:lnTo>
                      <a:pt x="124" y="105"/>
                    </a:lnTo>
                    <a:lnTo>
                      <a:pt x="123" y="104"/>
                    </a:lnTo>
                    <a:lnTo>
                      <a:pt x="123" y="105"/>
                    </a:lnTo>
                    <a:lnTo>
                      <a:pt x="123" y="106"/>
                    </a:lnTo>
                    <a:lnTo>
                      <a:pt x="123" y="106"/>
                    </a:lnTo>
                    <a:lnTo>
                      <a:pt x="122" y="106"/>
                    </a:lnTo>
                    <a:lnTo>
                      <a:pt x="122" y="106"/>
                    </a:lnTo>
                    <a:lnTo>
                      <a:pt x="121" y="106"/>
                    </a:lnTo>
                    <a:lnTo>
                      <a:pt x="120" y="106"/>
                    </a:lnTo>
                    <a:lnTo>
                      <a:pt x="121" y="105"/>
                    </a:lnTo>
                    <a:lnTo>
                      <a:pt x="120" y="105"/>
                    </a:lnTo>
                    <a:close/>
                    <a:moveTo>
                      <a:pt x="116" y="102"/>
                    </a:moveTo>
                    <a:lnTo>
                      <a:pt x="117" y="101"/>
                    </a:lnTo>
                    <a:lnTo>
                      <a:pt x="117" y="102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5" y="103"/>
                    </a:lnTo>
                    <a:lnTo>
                      <a:pt x="116" y="102"/>
                    </a:lnTo>
                    <a:close/>
                    <a:moveTo>
                      <a:pt x="109" y="144"/>
                    </a:moveTo>
                    <a:lnTo>
                      <a:pt x="110" y="144"/>
                    </a:lnTo>
                    <a:lnTo>
                      <a:pt x="110" y="145"/>
                    </a:lnTo>
                    <a:lnTo>
                      <a:pt x="110" y="145"/>
                    </a:lnTo>
                    <a:lnTo>
                      <a:pt x="110" y="146"/>
                    </a:lnTo>
                    <a:lnTo>
                      <a:pt x="110" y="146"/>
                    </a:lnTo>
                    <a:lnTo>
                      <a:pt x="109" y="145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5" name="Freeform 66736">
                <a:extLst>
                  <a:ext uri="{FF2B5EF4-FFF2-40B4-BE49-F238E27FC236}">
                    <a16:creationId xmlns:a16="http://schemas.microsoft.com/office/drawing/2014/main" id="{2DC34238-6546-8FD4-63C7-0717CE76A2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90850" y="2439988"/>
                <a:ext cx="547688" cy="285750"/>
              </a:xfrm>
              <a:custGeom>
                <a:avLst/>
                <a:gdLst>
                  <a:gd name="T0" fmla="*/ 344 w 345"/>
                  <a:gd name="T1" fmla="*/ 132 h 180"/>
                  <a:gd name="T2" fmla="*/ 1 w 345"/>
                  <a:gd name="T3" fmla="*/ 0 h 180"/>
                  <a:gd name="T4" fmla="*/ 51 w 345"/>
                  <a:gd name="T5" fmla="*/ 16 h 180"/>
                  <a:gd name="T6" fmla="*/ 90 w 345"/>
                  <a:gd name="T7" fmla="*/ 9 h 180"/>
                  <a:gd name="T8" fmla="*/ 133 w 345"/>
                  <a:gd name="T9" fmla="*/ 30 h 180"/>
                  <a:gd name="T10" fmla="*/ 178 w 345"/>
                  <a:gd name="T11" fmla="*/ 76 h 180"/>
                  <a:gd name="T12" fmla="*/ 178 w 345"/>
                  <a:gd name="T13" fmla="*/ 118 h 180"/>
                  <a:gd name="T14" fmla="*/ 184 w 345"/>
                  <a:gd name="T15" fmla="*/ 129 h 180"/>
                  <a:gd name="T16" fmla="*/ 193 w 345"/>
                  <a:gd name="T17" fmla="*/ 126 h 180"/>
                  <a:gd name="T18" fmla="*/ 208 w 345"/>
                  <a:gd name="T19" fmla="*/ 146 h 180"/>
                  <a:gd name="T20" fmla="*/ 217 w 345"/>
                  <a:gd name="T21" fmla="*/ 150 h 180"/>
                  <a:gd name="T22" fmla="*/ 237 w 345"/>
                  <a:gd name="T23" fmla="*/ 159 h 180"/>
                  <a:gd name="T24" fmla="*/ 247 w 345"/>
                  <a:gd name="T25" fmla="*/ 161 h 180"/>
                  <a:gd name="T26" fmla="*/ 239 w 345"/>
                  <a:gd name="T27" fmla="*/ 144 h 180"/>
                  <a:gd name="T28" fmla="*/ 241 w 345"/>
                  <a:gd name="T29" fmla="*/ 132 h 180"/>
                  <a:gd name="T30" fmla="*/ 233 w 345"/>
                  <a:gd name="T31" fmla="*/ 109 h 180"/>
                  <a:gd name="T32" fmla="*/ 235 w 345"/>
                  <a:gd name="T33" fmla="*/ 88 h 180"/>
                  <a:gd name="T34" fmla="*/ 231 w 345"/>
                  <a:gd name="T35" fmla="*/ 79 h 180"/>
                  <a:gd name="T36" fmla="*/ 239 w 345"/>
                  <a:gd name="T37" fmla="*/ 74 h 180"/>
                  <a:gd name="T38" fmla="*/ 236 w 345"/>
                  <a:gd name="T39" fmla="*/ 65 h 180"/>
                  <a:gd name="T40" fmla="*/ 239 w 345"/>
                  <a:gd name="T41" fmla="*/ 58 h 180"/>
                  <a:gd name="T42" fmla="*/ 225 w 345"/>
                  <a:gd name="T43" fmla="*/ 47 h 180"/>
                  <a:gd name="T44" fmla="*/ 237 w 345"/>
                  <a:gd name="T45" fmla="*/ 51 h 180"/>
                  <a:gd name="T46" fmla="*/ 241 w 345"/>
                  <a:gd name="T47" fmla="*/ 48 h 180"/>
                  <a:gd name="T48" fmla="*/ 246 w 345"/>
                  <a:gd name="T49" fmla="*/ 36 h 180"/>
                  <a:gd name="T50" fmla="*/ 253 w 345"/>
                  <a:gd name="T51" fmla="*/ 32 h 180"/>
                  <a:gd name="T52" fmla="*/ 259 w 345"/>
                  <a:gd name="T53" fmla="*/ 34 h 180"/>
                  <a:gd name="T54" fmla="*/ 264 w 345"/>
                  <a:gd name="T55" fmla="*/ 21 h 180"/>
                  <a:gd name="T56" fmla="*/ 276 w 345"/>
                  <a:gd name="T57" fmla="*/ 17 h 180"/>
                  <a:gd name="T58" fmla="*/ 283 w 345"/>
                  <a:gd name="T59" fmla="*/ 20 h 180"/>
                  <a:gd name="T60" fmla="*/ 276 w 345"/>
                  <a:gd name="T61" fmla="*/ 27 h 180"/>
                  <a:gd name="T62" fmla="*/ 260 w 345"/>
                  <a:gd name="T63" fmla="*/ 41 h 180"/>
                  <a:gd name="T64" fmla="*/ 258 w 345"/>
                  <a:gd name="T65" fmla="*/ 65 h 180"/>
                  <a:gd name="T66" fmla="*/ 262 w 345"/>
                  <a:gd name="T67" fmla="*/ 64 h 180"/>
                  <a:gd name="T68" fmla="*/ 261 w 345"/>
                  <a:gd name="T69" fmla="*/ 82 h 180"/>
                  <a:gd name="T70" fmla="*/ 262 w 345"/>
                  <a:gd name="T71" fmla="*/ 86 h 180"/>
                  <a:gd name="T72" fmla="*/ 257 w 345"/>
                  <a:gd name="T73" fmla="*/ 96 h 180"/>
                  <a:gd name="T74" fmla="*/ 248 w 345"/>
                  <a:gd name="T75" fmla="*/ 100 h 180"/>
                  <a:gd name="T76" fmla="*/ 253 w 345"/>
                  <a:gd name="T77" fmla="*/ 99 h 180"/>
                  <a:gd name="T78" fmla="*/ 255 w 345"/>
                  <a:gd name="T79" fmla="*/ 101 h 180"/>
                  <a:gd name="T80" fmla="*/ 266 w 345"/>
                  <a:gd name="T81" fmla="*/ 111 h 180"/>
                  <a:gd name="T82" fmla="*/ 275 w 345"/>
                  <a:gd name="T83" fmla="*/ 115 h 180"/>
                  <a:gd name="T84" fmla="*/ 255 w 345"/>
                  <a:gd name="T85" fmla="*/ 112 h 180"/>
                  <a:gd name="T86" fmla="*/ 258 w 345"/>
                  <a:gd name="T87" fmla="*/ 116 h 180"/>
                  <a:gd name="T88" fmla="*/ 252 w 345"/>
                  <a:gd name="T89" fmla="*/ 135 h 180"/>
                  <a:gd name="T90" fmla="*/ 266 w 345"/>
                  <a:gd name="T91" fmla="*/ 146 h 180"/>
                  <a:gd name="T92" fmla="*/ 276 w 345"/>
                  <a:gd name="T93" fmla="*/ 138 h 180"/>
                  <a:gd name="T94" fmla="*/ 284 w 345"/>
                  <a:gd name="T95" fmla="*/ 136 h 180"/>
                  <a:gd name="T96" fmla="*/ 283 w 345"/>
                  <a:gd name="T97" fmla="*/ 149 h 180"/>
                  <a:gd name="T98" fmla="*/ 279 w 345"/>
                  <a:gd name="T99" fmla="*/ 158 h 180"/>
                  <a:gd name="T100" fmla="*/ 286 w 345"/>
                  <a:gd name="T101" fmla="*/ 161 h 180"/>
                  <a:gd name="T102" fmla="*/ 287 w 345"/>
                  <a:gd name="T103" fmla="*/ 170 h 180"/>
                  <a:gd name="T104" fmla="*/ 287 w 345"/>
                  <a:gd name="T105" fmla="*/ 178 h 180"/>
                  <a:gd name="T106" fmla="*/ 324 w 345"/>
                  <a:gd name="T107" fmla="*/ 169 h 180"/>
                  <a:gd name="T108" fmla="*/ 331 w 345"/>
                  <a:gd name="T109" fmla="*/ 153 h 180"/>
                  <a:gd name="T110" fmla="*/ 341 w 345"/>
                  <a:gd name="T111" fmla="*/ 147 h 180"/>
                  <a:gd name="T112" fmla="*/ 338 w 345"/>
                  <a:gd name="T113" fmla="*/ 155 h 180"/>
                  <a:gd name="T114" fmla="*/ 343 w 345"/>
                  <a:gd name="T115" fmla="*/ 142 h 180"/>
                  <a:gd name="T116" fmla="*/ 235 w 345"/>
                  <a:gd name="T117" fmla="*/ 73 h 180"/>
                  <a:gd name="T118" fmla="*/ 256 w 345"/>
                  <a:gd name="T119" fmla="*/ 35 h 180"/>
                  <a:gd name="T120" fmla="*/ 252 w 345"/>
                  <a:gd name="T121" fmla="*/ 94 h 180"/>
                  <a:gd name="T122" fmla="*/ 278 w 345"/>
                  <a:gd name="T123" fmla="*/ 10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5" h="180">
                    <a:moveTo>
                      <a:pt x="344" y="139"/>
                    </a:moveTo>
                    <a:lnTo>
                      <a:pt x="344" y="138"/>
                    </a:lnTo>
                    <a:lnTo>
                      <a:pt x="343" y="138"/>
                    </a:lnTo>
                    <a:lnTo>
                      <a:pt x="343" y="137"/>
                    </a:lnTo>
                    <a:lnTo>
                      <a:pt x="342" y="137"/>
                    </a:lnTo>
                    <a:lnTo>
                      <a:pt x="341" y="137"/>
                    </a:lnTo>
                    <a:lnTo>
                      <a:pt x="341" y="137"/>
                    </a:lnTo>
                    <a:lnTo>
                      <a:pt x="342" y="137"/>
                    </a:lnTo>
                    <a:lnTo>
                      <a:pt x="342" y="136"/>
                    </a:lnTo>
                    <a:lnTo>
                      <a:pt x="341" y="136"/>
                    </a:lnTo>
                    <a:lnTo>
                      <a:pt x="341" y="135"/>
                    </a:lnTo>
                    <a:lnTo>
                      <a:pt x="341" y="134"/>
                    </a:lnTo>
                    <a:lnTo>
                      <a:pt x="341" y="134"/>
                    </a:lnTo>
                    <a:lnTo>
                      <a:pt x="340" y="133"/>
                    </a:lnTo>
                    <a:lnTo>
                      <a:pt x="339" y="133"/>
                    </a:lnTo>
                    <a:lnTo>
                      <a:pt x="338" y="132"/>
                    </a:lnTo>
                    <a:lnTo>
                      <a:pt x="339" y="132"/>
                    </a:lnTo>
                    <a:lnTo>
                      <a:pt x="340" y="132"/>
                    </a:lnTo>
                    <a:lnTo>
                      <a:pt x="340" y="133"/>
                    </a:lnTo>
                    <a:lnTo>
                      <a:pt x="341" y="133"/>
                    </a:lnTo>
                    <a:lnTo>
                      <a:pt x="341" y="133"/>
                    </a:lnTo>
                    <a:lnTo>
                      <a:pt x="341" y="134"/>
                    </a:lnTo>
                    <a:lnTo>
                      <a:pt x="342" y="134"/>
                    </a:lnTo>
                    <a:lnTo>
                      <a:pt x="342" y="133"/>
                    </a:lnTo>
                    <a:lnTo>
                      <a:pt x="343" y="134"/>
                    </a:lnTo>
                    <a:lnTo>
                      <a:pt x="343" y="133"/>
                    </a:lnTo>
                    <a:lnTo>
                      <a:pt x="344" y="134"/>
                    </a:lnTo>
                    <a:lnTo>
                      <a:pt x="344" y="133"/>
                    </a:lnTo>
                    <a:lnTo>
                      <a:pt x="344" y="132"/>
                    </a:lnTo>
                    <a:lnTo>
                      <a:pt x="343" y="132"/>
                    </a:lnTo>
                    <a:lnTo>
                      <a:pt x="343" y="131"/>
                    </a:lnTo>
                    <a:lnTo>
                      <a:pt x="343" y="130"/>
                    </a:lnTo>
                    <a:lnTo>
                      <a:pt x="342" y="130"/>
                    </a:lnTo>
                    <a:lnTo>
                      <a:pt x="342" y="129"/>
                    </a:lnTo>
                    <a:lnTo>
                      <a:pt x="341" y="129"/>
                    </a:lnTo>
                    <a:lnTo>
                      <a:pt x="341" y="128"/>
                    </a:lnTo>
                    <a:lnTo>
                      <a:pt x="337" y="128"/>
                    </a:lnTo>
                    <a:lnTo>
                      <a:pt x="318" y="128"/>
                    </a:lnTo>
                    <a:lnTo>
                      <a:pt x="308" y="127"/>
                    </a:lnTo>
                    <a:lnTo>
                      <a:pt x="298" y="127"/>
                    </a:lnTo>
                    <a:lnTo>
                      <a:pt x="296" y="97"/>
                    </a:lnTo>
                    <a:lnTo>
                      <a:pt x="294" y="78"/>
                    </a:lnTo>
                    <a:lnTo>
                      <a:pt x="293" y="57"/>
                    </a:lnTo>
                    <a:lnTo>
                      <a:pt x="291" y="32"/>
                    </a:lnTo>
                    <a:lnTo>
                      <a:pt x="290" y="6"/>
                    </a:lnTo>
                    <a:lnTo>
                      <a:pt x="290" y="0"/>
                    </a:lnTo>
                    <a:lnTo>
                      <a:pt x="274" y="0"/>
                    </a:lnTo>
                    <a:lnTo>
                      <a:pt x="240" y="0"/>
                    </a:lnTo>
                    <a:lnTo>
                      <a:pt x="217" y="0"/>
                    </a:lnTo>
                    <a:lnTo>
                      <a:pt x="196" y="0"/>
                    </a:lnTo>
                    <a:lnTo>
                      <a:pt x="158" y="0"/>
                    </a:lnTo>
                    <a:lnTo>
                      <a:pt x="139" y="0"/>
                    </a:lnTo>
                    <a:lnTo>
                      <a:pt x="128" y="0"/>
                    </a:lnTo>
                    <a:lnTo>
                      <a:pt x="109" y="0"/>
                    </a:lnTo>
                    <a:lnTo>
                      <a:pt x="76" y="0"/>
                    </a:lnTo>
                    <a:lnTo>
                      <a:pt x="44" y="0"/>
                    </a:lnTo>
                    <a:lnTo>
                      <a:pt x="23" y="0"/>
                    </a:lnTo>
                    <a:lnTo>
                      <a:pt x="1" y="0"/>
                    </a:lnTo>
                    <a:lnTo>
                      <a:pt x="1" y="19"/>
                    </a:lnTo>
                    <a:lnTo>
                      <a:pt x="1" y="38"/>
                    </a:lnTo>
                    <a:lnTo>
                      <a:pt x="0" y="45"/>
                    </a:lnTo>
                    <a:lnTo>
                      <a:pt x="0" y="53"/>
                    </a:lnTo>
                    <a:lnTo>
                      <a:pt x="2" y="53"/>
                    </a:lnTo>
                    <a:lnTo>
                      <a:pt x="6" y="50"/>
                    </a:lnTo>
                    <a:lnTo>
                      <a:pt x="10" y="45"/>
                    </a:lnTo>
                    <a:lnTo>
                      <a:pt x="11" y="45"/>
                    </a:lnTo>
                    <a:lnTo>
                      <a:pt x="12" y="44"/>
                    </a:lnTo>
                    <a:lnTo>
                      <a:pt x="14" y="43"/>
                    </a:lnTo>
                    <a:lnTo>
                      <a:pt x="16" y="43"/>
                    </a:lnTo>
                    <a:lnTo>
                      <a:pt x="16" y="41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22" y="36"/>
                    </a:lnTo>
                    <a:lnTo>
                      <a:pt x="24" y="34"/>
                    </a:lnTo>
                    <a:lnTo>
                      <a:pt x="24" y="35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29" y="30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2" y="29"/>
                    </a:lnTo>
                    <a:lnTo>
                      <a:pt x="42" y="28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7" y="21"/>
                    </a:lnTo>
                    <a:lnTo>
                      <a:pt x="49" y="20"/>
                    </a:lnTo>
                    <a:lnTo>
                      <a:pt x="51" y="16"/>
                    </a:lnTo>
                    <a:lnTo>
                      <a:pt x="53" y="17"/>
                    </a:lnTo>
                    <a:lnTo>
                      <a:pt x="52" y="14"/>
                    </a:lnTo>
                    <a:lnTo>
                      <a:pt x="55" y="12"/>
                    </a:lnTo>
                    <a:lnTo>
                      <a:pt x="54" y="10"/>
                    </a:lnTo>
                    <a:lnTo>
                      <a:pt x="57" y="11"/>
                    </a:lnTo>
                    <a:lnTo>
                      <a:pt x="59" y="10"/>
                    </a:lnTo>
                    <a:lnTo>
                      <a:pt x="60" y="12"/>
                    </a:lnTo>
                    <a:lnTo>
                      <a:pt x="57" y="12"/>
                    </a:lnTo>
                    <a:lnTo>
                      <a:pt x="57" y="14"/>
                    </a:lnTo>
                    <a:lnTo>
                      <a:pt x="63" y="18"/>
                    </a:lnTo>
                    <a:lnTo>
                      <a:pt x="65" y="19"/>
                    </a:lnTo>
                    <a:lnTo>
                      <a:pt x="68" y="18"/>
                    </a:lnTo>
                    <a:lnTo>
                      <a:pt x="71" y="19"/>
                    </a:lnTo>
                    <a:lnTo>
                      <a:pt x="73" y="20"/>
                    </a:lnTo>
                    <a:lnTo>
                      <a:pt x="77" y="20"/>
                    </a:lnTo>
                    <a:lnTo>
                      <a:pt x="78" y="20"/>
                    </a:lnTo>
                    <a:lnTo>
                      <a:pt x="81" y="21"/>
                    </a:lnTo>
                    <a:lnTo>
                      <a:pt x="82" y="18"/>
                    </a:lnTo>
                    <a:lnTo>
                      <a:pt x="84" y="18"/>
                    </a:lnTo>
                    <a:lnTo>
                      <a:pt x="82" y="15"/>
                    </a:lnTo>
                    <a:lnTo>
                      <a:pt x="83" y="14"/>
                    </a:lnTo>
                    <a:lnTo>
                      <a:pt x="85" y="15"/>
                    </a:lnTo>
                    <a:lnTo>
                      <a:pt x="86" y="14"/>
                    </a:lnTo>
                    <a:lnTo>
                      <a:pt x="84" y="13"/>
                    </a:lnTo>
                    <a:lnTo>
                      <a:pt x="84" y="10"/>
                    </a:lnTo>
                    <a:lnTo>
                      <a:pt x="88" y="12"/>
                    </a:lnTo>
                    <a:lnTo>
                      <a:pt x="87" y="11"/>
                    </a:lnTo>
                    <a:lnTo>
                      <a:pt x="89" y="10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97" y="9"/>
                    </a:lnTo>
                    <a:lnTo>
                      <a:pt x="100" y="6"/>
                    </a:lnTo>
                    <a:lnTo>
                      <a:pt x="100" y="5"/>
                    </a:lnTo>
                    <a:lnTo>
                      <a:pt x="102" y="5"/>
                    </a:lnTo>
                    <a:lnTo>
                      <a:pt x="103" y="3"/>
                    </a:lnTo>
                    <a:lnTo>
                      <a:pt x="104" y="3"/>
                    </a:lnTo>
                    <a:lnTo>
                      <a:pt x="108" y="5"/>
                    </a:lnTo>
                    <a:lnTo>
                      <a:pt x="111" y="5"/>
                    </a:lnTo>
                    <a:lnTo>
                      <a:pt x="115" y="9"/>
                    </a:lnTo>
                    <a:lnTo>
                      <a:pt x="117" y="13"/>
                    </a:lnTo>
                    <a:lnTo>
                      <a:pt x="119" y="13"/>
                    </a:lnTo>
                    <a:lnTo>
                      <a:pt x="120" y="12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6" y="13"/>
                    </a:lnTo>
                    <a:lnTo>
                      <a:pt x="127" y="11"/>
                    </a:lnTo>
                    <a:lnTo>
                      <a:pt x="130" y="12"/>
                    </a:lnTo>
                    <a:lnTo>
                      <a:pt x="130" y="14"/>
                    </a:lnTo>
                    <a:lnTo>
                      <a:pt x="130" y="16"/>
                    </a:lnTo>
                    <a:lnTo>
                      <a:pt x="127" y="16"/>
                    </a:lnTo>
                    <a:lnTo>
                      <a:pt x="127" y="18"/>
                    </a:lnTo>
                    <a:lnTo>
                      <a:pt x="128" y="19"/>
                    </a:lnTo>
                    <a:lnTo>
                      <a:pt x="128" y="20"/>
                    </a:lnTo>
                    <a:lnTo>
                      <a:pt x="130" y="21"/>
                    </a:lnTo>
                    <a:lnTo>
                      <a:pt x="129" y="23"/>
                    </a:lnTo>
                    <a:lnTo>
                      <a:pt x="133" y="24"/>
                    </a:lnTo>
                    <a:lnTo>
                      <a:pt x="133" y="28"/>
                    </a:lnTo>
                    <a:lnTo>
                      <a:pt x="133" y="30"/>
                    </a:lnTo>
                    <a:lnTo>
                      <a:pt x="136" y="31"/>
                    </a:lnTo>
                    <a:lnTo>
                      <a:pt x="138" y="34"/>
                    </a:lnTo>
                    <a:lnTo>
                      <a:pt x="136" y="35"/>
                    </a:lnTo>
                    <a:lnTo>
                      <a:pt x="137" y="37"/>
                    </a:lnTo>
                    <a:lnTo>
                      <a:pt x="136" y="39"/>
                    </a:lnTo>
                    <a:lnTo>
                      <a:pt x="139" y="41"/>
                    </a:lnTo>
                    <a:lnTo>
                      <a:pt x="141" y="41"/>
                    </a:lnTo>
                    <a:lnTo>
                      <a:pt x="143" y="40"/>
                    </a:lnTo>
                    <a:lnTo>
                      <a:pt x="144" y="42"/>
                    </a:lnTo>
                    <a:lnTo>
                      <a:pt x="147" y="43"/>
                    </a:lnTo>
                    <a:lnTo>
                      <a:pt x="151" y="42"/>
                    </a:lnTo>
                    <a:lnTo>
                      <a:pt x="151" y="45"/>
                    </a:lnTo>
                    <a:lnTo>
                      <a:pt x="153" y="46"/>
                    </a:lnTo>
                    <a:lnTo>
                      <a:pt x="157" y="48"/>
                    </a:lnTo>
                    <a:lnTo>
                      <a:pt x="159" y="51"/>
                    </a:lnTo>
                    <a:lnTo>
                      <a:pt x="157" y="55"/>
                    </a:lnTo>
                    <a:lnTo>
                      <a:pt x="156" y="56"/>
                    </a:lnTo>
                    <a:lnTo>
                      <a:pt x="154" y="58"/>
                    </a:lnTo>
                    <a:lnTo>
                      <a:pt x="155" y="61"/>
                    </a:lnTo>
                    <a:lnTo>
                      <a:pt x="157" y="62"/>
                    </a:lnTo>
                    <a:lnTo>
                      <a:pt x="159" y="65"/>
                    </a:lnTo>
                    <a:lnTo>
                      <a:pt x="162" y="67"/>
                    </a:lnTo>
                    <a:lnTo>
                      <a:pt x="166" y="67"/>
                    </a:lnTo>
                    <a:lnTo>
                      <a:pt x="169" y="67"/>
                    </a:lnTo>
                    <a:lnTo>
                      <a:pt x="172" y="69"/>
                    </a:lnTo>
                    <a:lnTo>
                      <a:pt x="176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8" y="76"/>
                    </a:lnTo>
                    <a:lnTo>
                      <a:pt x="180" y="77"/>
                    </a:lnTo>
                    <a:lnTo>
                      <a:pt x="183" y="77"/>
                    </a:lnTo>
                    <a:lnTo>
                      <a:pt x="186" y="80"/>
                    </a:lnTo>
                    <a:lnTo>
                      <a:pt x="193" y="74"/>
                    </a:lnTo>
                    <a:lnTo>
                      <a:pt x="202" y="84"/>
                    </a:lnTo>
                    <a:lnTo>
                      <a:pt x="193" y="95"/>
                    </a:lnTo>
                    <a:lnTo>
                      <a:pt x="193" y="101"/>
                    </a:lnTo>
                    <a:lnTo>
                      <a:pt x="192" y="103"/>
                    </a:lnTo>
                    <a:lnTo>
                      <a:pt x="189" y="103"/>
                    </a:lnTo>
                    <a:lnTo>
                      <a:pt x="187" y="104"/>
                    </a:lnTo>
                    <a:lnTo>
                      <a:pt x="185" y="106"/>
                    </a:lnTo>
                    <a:lnTo>
                      <a:pt x="184" y="108"/>
                    </a:lnTo>
                    <a:lnTo>
                      <a:pt x="185" y="110"/>
                    </a:lnTo>
                    <a:lnTo>
                      <a:pt x="186" y="111"/>
                    </a:lnTo>
                    <a:lnTo>
                      <a:pt x="183" y="112"/>
                    </a:lnTo>
                    <a:lnTo>
                      <a:pt x="182" y="112"/>
                    </a:lnTo>
                    <a:lnTo>
                      <a:pt x="179" y="117"/>
                    </a:lnTo>
                    <a:lnTo>
                      <a:pt x="180" y="117"/>
                    </a:lnTo>
                    <a:lnTo>
                      <a:pt x="181" y="117"/>
                    </a:lnTo>
                    <a:lnTo>
                      <a:pt x="180" y="116"/>
                    </a:lnTo>
                    <a:lnTo>
                      <a:pt x="181" y="116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1" y="116"/>
                    </a:lnTo>
                    <a:lnTo>
                      <a:pt x="181" y="117"/>
                    </a:lnTo>
                    <a:lnTo>
                      <a:pt x="181" y="118"/>
                    </a:lnTo>
                    <a:lnTo>
                      <a:pt x="180" y="118"/>
                    </a:lnTo>
                    <a:lnTo>
                      <a:pt x="179" y="118"/>
                    </a:lnTo>
                    <a:lnTo>
                      <a:pt x="178" y="118"/>
                    </a:lnTo>
                    <a:lnTo>
                      <a:pt x="176" y="118"/>
                    </a:lnTo>
                    <a:lnTo>
                      <a:pt x="176" y="119"/>
                    </a:lnTo>
                    <a:lnTo>
                      <a:pt x="177" y="120"/>
                    </a:lnTo>
                    <a:lnTo>
                      <a:pt x="176" y="120"/>
                    </a:lnTo>
                    <a:lnTo>
                      <a:pt x="176" y="121"/>
                    </a:lnTo>
                    <a:lnTo>
                      <a:pt x="175" y="121"/>
                    </a:lnTo>
                    <a:lnTo>
                      <a:pt x="174" y="123"/>
                    </a:lnTo>
                    <a:lnTo>
                      <a:pt x="173" y="125"/>
                    </a:lnTo>
                    <a:lnTo>
                      <a:pt x="174" y="126"/>
                    </a:lnTo>
                    <a:lnTo>
                      <a:pt x="174" y="126"/>
                    </a:lnTo>
                    <a:lnTo>
                      <a:pt x="175" y="130"/>
                    </a:lnTo>
                    <a:lnTo>
                      <a:pt x="174" y="132"/>
                    </a:lnTo>
                    <a:lnTo>
                      <a:pt x="175" y="135"/>
                    </a:lnTo>
                    <a:lnTo>
                      <a:pt x="179" y="137"/>
                    </a:lnTo>
                    <a:lnTo>
                      <a:pt x="181" y="137"/>
                    </a:lnTo>
                    <a:lnTo>
                      <a:pt x="182" y="137"/>
                    </a:lnTo>
                    <a:lnTo>
                      <a:pt x="182" y="136"/>
                    </a:lnTo>
                    <a:lnTo>
                      <a:pt x="183" y="136"/>
                    </a:lnTo>
                    <a:lnTo>
                      <a:pt x="183" y="135"/>
                    </a:lnTo>
                    <a:lnTo>
                      <a:pt x="183" y="135"/>
                    </a:lnTo>
                    <a:lnTo>
                      <a:pt x="184" y="134"/>
                    </a:lnTo>
                    <a:lnTo>
                      <a:pt x="185" y="134"/>
                    </a:lnTo>
                    <a:lnTo>
                      <a:pt x="185" y="133"/>
                    </a:lnTo>
                    <a:lnTo>
                      <a:pt x="185" y="132"/>
                    </a:lnTo>
                    <a:lnTo>
                      <a:pt x="185" y="131"/>
                    </a:lnTo>
                    <a:lnTo>
                      <a:pt x="185" y="130"/>
                    </a:lnTo>
                    <a:lnTo>
                      <a:pt x="186" y="129"/>
                    </a:lnTo>
                    <a:lnTo>
                      <a:pt x="185" y="128"/>
                    </a:lnTo>
                    <a:lnTo>
                      <a:pt x="184" y="129"/>
                    </a:lnTo>
                    <a:lnTo>
                      <a:pt x="184" y="128"/>
                    </a:lnTo>
                    <a:lnTo>
                      <a:pt x="185" y="128"/>
                    </a:lnTo>
                    <a:lnTo>
                      <a:pt x="186" y="128"/>
                    </a:lnTo>
                    <a:lnTo>
                      <a:pt x="187" y="128"/>
                    </a:lnTo>
                    <a:lnTo>
                      <a:pt x="187" y="129"/>
                    </a:lnTo>
                    <a:lnTo>
                      <a:pt x="186" y="130"/>
                    </a:lnTo>
                    <a:lnTo>
                      <a:pt x="187" y="130"/>
                    </a:lnTo>
                    <a:lnTo>
                      <a:pt x="187" y="131"/>
                    </a:lnTo>
                    <a:lnTo>
                      <a:pt x="187" y="132"/>
                    </a:lnTo>
                    <a:lnTo>
                      <a:pt x="186" y="132"/>
                    </a:lnTo>
                    <a:lnTo>
                      <a:pt x="188" y="133"/>
                    </a:lnTo>
                    <a:lnTo>
                      <a:pt x="188" y="132"/>
                    </a:lnTo>
                    <a:lnTo>
                      <a:pt x="189" y="131"/>
                    </a:lnTo>
                    <a:lnTo>
                      <a:pt x="190" y="131"/>
                    </a:lnTo>
                    <a:lnTo>
                      <a:pt x="191" y="130"/>
                    </a:lnTo>
                    <a:lnTo>
                      <a:pt x="191" y="129"/>
                    </a:lnTo>
                    <a:lnTo>
                      <a:pt x="192" y="129"/>
                    </a:lnTo>
                    <a:lnTo>
                      <a:pt x="192" y="128"/>
                    </a:lnTo>
                    <a:lnTo>
                      <a:pt x="191" y="128"/>
                    </a:lnTo>
                    <a:lnTo>
                      <a:pt x="192" y="127"/>
                    </a:lnTo>
                    <a:lnTo>
                      <a:pt x="192" y="126"/>
                    </a:lnTo>
                    <a:lnTo>
                      <a:pt x="192" y="126"/>
                    </a:lnTo>
                    <a:lnTo>
                      <a:pt x="193" y="126"/>
                    </a:lnTo>
                    <a:lnTo>
                      <a:pt x="193" y="125"/>
                    </a:lnTo>
                    <a:lnTo>
                      <a:pt x="194" y="124"/>
                    </a:lnTo>
                    <a:lnTo>
                      <a:pt x="194" y="125"/>
                    </a:lnTo>
                    <a:lnTo>
                      <a:pt x="194" y="126"/>
                    </a:lnTo>
                    <a:lnTo>
                      <a:pt x="193" y="126"/>
                    </a:lnTo>
                    <a:lnTo>
                      <a:pt x="193" y="126"/>
                    </a:lnTo>
                    <a:lnTo>
                      <a:pt x="193" y="127"/>
                    </a:lnTo>
                    <a:lnTo>
                      <a:pt x="194" y="128"/>
                    </a:lnTo>
                    <a:lnTo>
                      <a:pt x="195" y="128"/>
                    </a:lnTo>
                    <a:lnTo>
                      <a:pt x="196" y="134"/>
                    </a:lnTo>
                    <a:lnTo>
                      <a:pt x="196" y="137"/>
                    </a:lnTo>
                    <a:lnTo>
                      <a:pt x="197" y="139"/>
                    </a:lnTo>
                    <a:lnTo>
                      <a:pt x="199" y="140"/>
                    </a:lnTo>
                    <a:lnTo>
                      <a:pt x="200" y="141"/>
                    </a:lnTo>
                    <a:lnTo>
                      <a:pt x="201" y="142"/>
                    </a:lnTo>
                    <a:lnTo>
                      <a:pt x="202" y="142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3" y="144"/>
                    </a:lnTo>
                    <a:lnTo>
                      <a:pt x="202" y="144"/>
                    </a:lnTo>
                    <a:lnTo>
                      <a:pt x="202" y="143"/>
                    </a:lnTo>
                    <a:lnTo>
                      <a:pt x="201" y="143"/>
                    </a:lnTo>
                    <a:lnTo>
                      <a:pt x="201" y="144"/>
                    </a:lnTo>
                    <a:lnTo>
                      <a:pt x="201" y="145"/>
                    </a:lnTo>
                    <a:lnTo>
                      <a:pt x="202" y="145"/>
                    </a:lnTo>
                    <a:lnTo>
                      <a:pt x="205" y="146"/>
                    </a:lnTo>
                    <a:lnTo>
                      <a:pt x="205" y="147"/>
                    </a:lnTo>
                    <a:lnTo>
                      <a:pt x="206" y="147"/>
                    </a:lnTo>
                    <a:lnTo>
                      <a:pt x="208" y="149"/>
                    </a:lnTo>
                    <a:lnTo>
                      <a:pt x="208" y="148"/>
                    </a:lnTo>
                    <a:lnTo>
                      <a:pt x="207" y="147"/>
                    </a:lnTo>
                    <a:lnTo>
                      <a:pt x="208" y="147"/>
                    </a:lnTo>
                    <a:lnTo>
                      <a:pt x="209" y="147"/>
                    </a:lnTo>
                    <a:lnTo>
                      <a:pt x="209" y="146"/>
                    </a:lnTo>
                    <a:lnTo>
                      <a:pt x="208" y="146"/>
                    </a:lnTo>
                    <a:lnTo>
                      <a:pt x="208" y="145"/>
                    </a:lnTo>
                    <a:lnTo>
                      <a:pt x="207" y="142"/>
                    </a:lnTo>
                    <a:lnTo>
                      <a:pt x="206" y="140"/>
                    </a:lnTo>
                    <a:lnTo>
                      <a:pt x="207" y="137"/>
                    </a:lnTo>
                    <a:lnTo>
                      <a:pt x="209" y="138"/>
                    </a:lnTo>
                    <a:lnTo>
                      <a:pt x="209" y="140"/>
                    </a:lnTo>
                    <a:lnTo>
                      <a:pt x="209" y="143"/>
                    </a:lnTo>
                    <a:lnTo>
                      <a:pt x="211" y="146"/>
                    </a:lnTo>
                    <a:lnTo>
                      <a:pt x="210" y="149"/>
                    </a:lnTo>
                    <a:lnTo>
                      <a:pt x="211" y="149"/>
                    </a:lnTo>
                    <a:lnTo>
                      <a:pt x="212" y="149"/>
                    </a:lnTo>
                    <a:lnTo>
                      <a:pt x="213" y="149"/>
                    </a:lnTo>
                    <a:lnTo>
                      <a:pt x="213" y="151"/>
                    </a:lnTo>
                    <a:lnTo>
                      <a:pt x="215" y="151"/>
                    </a:lnTo>
                    <a:lnTo>
                      <a:pt x="216" y="150"/>
                    </a:lnTo>
                    <a:lnTo>
                      <a:pt x="215" y="149"/>
                    </a:lnTo>
                    <a:lnTo>
                      <a:pt x="216" y="149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6" y="148"/>
                    </a:lnTo>
                    <a:lnTo>
                      <a:pt x="217" y="148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7" y="148"/>
                    </a:lnTo>
                    <a:lnTo>
                      <a:pt x="218" y="148"/>
                    </a:lnTo>
                    <a:lnTo>
                      <a:pt x="218" y="149"/>
                    </a:lnTo>
                    <a:lnTo>
                      <a:pt x="217" y="149"/>
                    </a:lnTo>
                    <a:lnTo>
                      <a:pt x="217" y="149"/>
                    </a:lnTo>
                    <a:lnTo>
                      <a:pt x="217" y="150"/>
                    </a:lnTo>
                    <a:lnTo>
                      <a:pt x="219" y="149"/>
                    </a:lnTo>
                    <a:lnTo>
                      <a:pt x="219" y="149"/>
                    </a:lnTo>
                    <a:lnTo>
                      <a:pt x="219" y="149"/>
                    </a:lnTo>
                    <a:lnTo>
                      <a:pt x="219" y="148"/>
                    </a:lnTo>
                    <a:lnTo>
                      <a:pt x="220" y="148"/>
                    </a:lnTo>
                    <a:lnTo>
                      <a:pt x="221" y="148"/>
                    </a:lnTo>
                    <a:lnTo>
                      <a:pt x="222" y="149"/>
                    </a:lnTo>
                    <a:lnTo>
                      <a:pt x="221" y="149"/>
                    </a:lnTo>
                    <a:lnTo>
                      <a:pt x="221" y="149"/>
                    </a:lnTo>
                    <a:lnTo>
                      <a:pt x="220" y="149"/>
                    </a:lnTo>
                    <a:lnTo>
                      <a:pt x="219" y="150"/>
                    </a:lnTo>
                    <a:lnTo>
                      <a:pt x="222" y="151"/>
                    </a:lnTo>
                    <a:lnTo>
                      <a:pt x="224" y="151"/>
                    </a:lnTo>
                    <a:lnTo>
                      <a:pt x="226" y="151"/>
                    </a:lnTo>
                    <a:lnTo>
                      <a:pt x="227" y="151"/>
                    </a:lnTo>
                    <a:lnTo>
                      <a:pt x="228" y="152"/>
                    </a:lnTo>
                    <a:lnTo>
                      <a:pt x="229" y="152"/>
                    </a:lnTo>
                    <a:lnTo>
                      <a:pt x="229" y="153"/>
                    </a:lnTo>
                    <a:lnTo>
                      <a:pt x="231" y="154"/>
                    </a:lnTo>
                    <a:lnTo>
                      <a:pt x="232" y="158"/>
                    </a:lnTo>
                    <a:lnTo>
                      <a:pt x="235" y="160"/>
                    </a:lnTo>
                    <a:lnTo>
                      <a:pt x="236" y="162"/>
                    </a:lnTo>
                    <a:lnTo>
                      <a:pt x="236" y="161"/>
                    </a:lnTo>
                    <a:lnTo>
                      <a:pt x="236" y="160"/>
                    </a:lnTo>
                    <a:lnTo>
                      <a:pt x="236" y="160"/>
                    </a:lnTo>
                    <a:lnTo>
                      <a:pt x="237" y="160"/>
                    </a:lnTo>
                    <a:lnTo>
                      <a:pt x="237" y="161"/>
                    </a:lnTo>
                    <a:lnTo>
                      <a:pt x="238" y="160"/>
                    </a:lnTo>
                    <a:lnTo>
                      <a:pt x="237" y="159"/>
                    </a:lnTo>
                    <a:lnTo>
                      <a:pt x="237" y="158"/>
                    </a:lnTo>
                    <a:lnTo>
                      <a:pt x="239" y="157"/>
                    </a:lnTo>
                    <a:lnTo>
                      <a:pt x="239" y="160"/>
                    </a:lnTo>
                    <a:lnTo>
                      <a:pt x="240" y="163"/>
                    </a:lnTo>
                    <a:lnTo>
                      <a:pt x="241" y="163"/>
                    </a:lnTo>
                    <a:lnTo>
                      <a:pt x="241" y="162"/>
                    </a:lnTo>
                    <a:lnTo>
                      <a:pt x="242" y="162"/>
                    </a:lnTo>
                    <a:lnTo>
                      <a:pt x="241" y="163"/>
                    </a:lnTo>
                    <a:lnTo>
                      <a:pt x="242" y="164"/>
                    </a:lnTo>
                    <a:lnTo>
                      <a:pt x="243" y="164"/>
                    </a:lnTo>
                    <a:lnTo>
                      <a:pt x="243" y="164"/>
                    </a:lnTo>
                    <a:lnTo>
                      <a:pt x="244" y="164"/>
                    </a:lnTo>
                    <a:lnTo>
                      <a:pt x="246" y="168"/>
                    </a:lnTo>
                    <a:lnTo>
                      <a:pt x="247" y="168"/>
                    </a:lnTo>
                    <a:lnTo>
                      <a:pt x="249" y="169"/>
                    </a:lnTo>
                    <a:lnTo>
                      <a:pt x="248" y="167"/>
                    </a:lnTo>
                    <a:lnTo>
                      <a:pt x="248" y="166"/>
                    </a:lnTo>
                    <a:lnTo>
                      <a:pt x="248" y="165"/>
                    </a:lnTo>
                    <a:lnTo>
                      <a:pt x="248" y="164"/>
                    </a:lnTo>
                    <a:lnTo>
                      <a:pt x="248" y="164"/>
                    </a:lnTo>
                    <a:lnTo>
                      <a:pt x="248" y="163"/>
                    </a:lnTo>
                    <a:lnTo>
                      <a:pt x="247" y="163"/>
                    </a:lnTo>
                    <a:lnTo>
                      <a:pt x="247" y="162"/>
                    </a:lnTo>
                    <a:lnTo>
                      <a:pt x="246" y="162"/>
                    </a:lnTo>
                    <a:lnTo>
                      <a:pt x="246" y="161"/>
                    </a:lnTo>
                    <a:lnTo>
                      <a:pt x="246" y="160"/>
                    </a:lnTo>
                    <a:lnTo>
                      <a:pt x="247" y="160"/>
                    </a:lnTo>
                    <a:lnTo>
                      <a:pt x="246" y="161"/>
                    </a:lnTo>
                    <a:lnTo>
                      <a:pt x="247" y="161"/>
                    </a:lnTo>
                    <a:lnTo>
                      <a:pt x="248" y="161"/>
                    </a:lnTo>
                    <a:lnTo>
                      <a:pt x="249" y="160"/>
                    </a:lnTo>
                    <a:lnTo>
                      <a:pt x="249" y="159"/>
                    </a:lnTo>
                    <a:lnTo>
                      <a:pt x="248" y="159"/>
                    </a:lnTo>
                    <a:lnTo>
                      <a:pt x="248" y="158"/>
                    </a:lnTo>
                    <a:lnTo>
                      <a:pt x="247" y="157"/>
                    </a:lnTo>
                    <a:lnTo>
                      <a:pt x="247" y="156"/>
                    </a:lnTo>
                    <a:lnTo>
                      <a:pt x="246" y="156"/>
                    </a:lnTo>
                    <a:lnTo>
                      <a:pt x="246" y="155"/>
                    </a:lnTo>
                    <a:lnTo>
                      <a:pt x="245" y="155"/>
                    </a:lnTo>
                    <a:lnTo>
                      <a:pt x="245" y="154"/>
                    </a:lnTo>
                    <a:lnTo>
                      <a:pt x="245" y="153"/>
                    </a:lnTo>
                    <a:lnTo>
                      <a:pt x="244" y="152"/>
                    </a:lnTo>
                    <a:lnTo>
                      <a:pt x="243" y="151"/>
                    </a:lnTo>
                    <a:lnTo>
                      <a:pt x="243" y="151"/>
                    </a:lnTo>
                    <a:lnTo>
                      <a:pt x="243" y="150"/>
                    </a:lnTo>
                    <a:lnTo>
                      <a:pt x="242" y="149"/>
                    </a:lnTo>
                    <a:lnTo>
                      <a:pt x="242" y="149"/>
                    </a:lnTo>
                    <a:lnTo>
                      <a:pt x="242" y="148"/>
                    </a:lnTo>
                    <a:lnTo>
                      <a:pt x="242" y="147"/>
                    </a:lnTo>
                    <a:lnTo>
                      <a:pt x="242" y="146"/>
                    </a:lnTo>
                    <a:lnTo>
                      <a:pt x="243" y="146"/>
                    </a:lnTo>
                    <a:lnTo>
                      <a:pt x="244" y="144"/>
                    </a:lnTo>
                    <a:lnTo>
                      <a:pt x="244" y="143"/>
                    </a:lnTo>
                    <a:lnTo>
                      <a:pt x="243" y="143"/>
                    </a:lnTo>
                    <a:lnTo>
                      <a:pt x="242" y="143"/>
                    </a:lnTo>
                    <a:lnTo>
                      <a:pt x="241" y="143"/>
                    </a:lnTo>
                    <a:lnTo>
                      <a:pt x="240" y="143"/>
                    </a:lnTo>
                    <a:lnTo>
                      <a:pt x="239" y="144"/>
                    </a:lnTo>
                    <a:lnTo>
                      <a:pt x="239" y="145"/>
                    </a:lnTo>
                    <a:lnTo>
                      <a:pt x="239" y="145"/>
                    </a:lnTo>
                    <a:lnTo>
                      <a:pt x="239" y="144"/>
                    </a:lnTo>
                    <a:lnTo>
                      <a:pt x="238" y="145"/>
                    </a:lnTo>
                    <a:lnTo>
                      <a:pt x="238" y="144"/>
                    </a:lnTo>
                    <a:lnTo>
                      <a:pt x="237" y="144"/>
                    </a:lnTo>
                    <a:lnTo>
                      <a:pt x="237" y="143"/>
                    </a:lnTo>
                    <a:lnTo>
                      <a:pt x="236" y="142"/>
                    </a:lnTo>
                    <a:lnTo>
                      <a:pt x="236" y="141"/>
                    </a:lnTo>
                    <a:lnTo>
                      <a:pt x="236" y="141"/>
                    </a:lnTo>
                    <a:lnTo>
                      <a:pt x="236" y="140"/>
                    </a:lnTo>
                    <a:lnTo>
                      <a:pt x="236" y="140"/>
                    </a:lnTo>
                    <a:lnTo>
                      <a:pt x="237" y="140"/>
                    </a:lnTo>
                    <a:lnTo>
                      <a:pt x="238" y="141"/>
                    </a:lnTo>
                    <a:lnTo>
                      <a:pt x="239" y="141"/>
                    </a:lnTo>
                    <a:lnTo>
                      <a:pt x="239" y="141"/>
                    </a:lnTo>
                    <a:lnTo>
                      <a:pt x="240" y="141"/>
                    </a:lnTo>
                    <a:lnTo>
                      <a:pt x="240" y="140"/>
                    </a:lnTo>
                    <a:lnTo>
                      <a:pt x="241" y="140"/>
                    </a:lnTo>
                    <a:lnTo>
                      <a:pt x="241" y="139"/>
                    </a:lnTo>
                    <a:lnTo>
                      <a:pt x="242" y="138"/>
                    </a:lnTo>
                    <a:lnTo>
                      <a:pt x="243" y="137"/>
                    </a:lnTo>
                    <a:lnTo>
                      <a:pt x="242" y="136"/>
                    </a:lnTo>
                    <a:lnTo>
                      <a:pt x="243" y="136"/>
                    </a:lnTo>
                    <a:lnTo>
                      <a:pt x="243" y="135"/>
                    </a:lnTo>
                    <a:lnTo>
                      <a:pt x="242" y="135"/>
                    </a:lnTo>
                    <a:lnTo>
                      <a:pt x="242" y="134"/>
                    </a:lnTo>
                    <a:lnTo>
                      <a:pt x="241" y="133"/>
                    </a:lnTo>
                    <a:lnTo>
                      <a:pt x="241" y="132"/>
                    </a:lnTo>
                    <a:lnTo>
                      <a:pt x="240" y="131"/>
                    </a:lnTo>
                    <a:lnTo>
                      <a:pt x="239" y="131"/>
                    </a:lnTo>
                    <a:lnTo>
                      <a:pt x="239" y="130"/>
                    </a:lnTo>
                    <a:lnTo>
                      <a:pt x="239" y="130"/>
                    </a:lnTo>
                    <a:lnTo>
                      <a:pt x="239" y="129"/>
                    </a:lnTo>
                    <a:lnTo>
                      <a:pt x="238" y="129"/>
                    </a:lnTo>
                    <a:lnTo>
                      <a:pt x="238" y="128"/>
                    </a:lnTo>
                    <a:lnTo>
                      <a:pt x="238" y="127"/>
                    </a:lnTo>
                    <a:lnTo>
                      <a:pt x="237" y="127"/>
                    </a:lnTo>
                    <a:lnTo>
                      <a:pt x="236" y="126"/>
                    </a:lnTo>
                    <a:lnTo>
                      <a:pt x="236" y="126"/>
                    </a:lnTo>
                    <a:lnTo>
                      <a:pt x="236" y="125"/>
                    </a:lnTo>
                    <a:lnTo>
                      <a:pt x="235" y="124"/>
                    </a:lnTo>
                    <a:lnTo>
                      <a:pt x="235" y="124"/>
                    </a:lnTo>
                    <a:lnTo>
                      <a:pt x="234" y="123"/>
                    </a:lnTo>
                    <a:lnTo>
                      <a:pt x="234" y="121"/>
                    </a:lnTo>
                    <a:lnTo>
                      <a:pt x="233" y="120"/>
                    </a:lnTo>
                    <a:lnTo>
                      <a:pt x="233" y="119"/>
                    </a:lnTo>
                    <a:lnTo>
                      <a:pt x="233" y="118"/>
                    </a:lnTo>
                    <a:lnTo>
                      <a:pt x="234" y="118"/>
                    </a:lnTo>
                    <a:lnTo>
                      <a:pt x="234" y="117"/>
                    </a:lnTo>
                    <a:lnTo>
                      <a:pt x="234" y="116"/>
                    </a:lnTo>
                    <a:lnTo>
                      <a:pt x="233" y="115"/>
                    </a:lnTo>
                    <a:lnTo>
                      <a:pt x="234" y="114"/>
                    </a:lnTo>
                    <a:lnTo>
                      <a:pt x="234" y="112"/>
                    </a:lnTo>
                    <a:lnTo>
                      <a:pt x="234" y="111"/>
                    </a:lnTo>
                    <a:lnTo>
                      <a:pt x="234" y="111"/>
                    </a:lnTo>
                    <a:lnTo>
                      <a:pt x="233" y="110"/>
                    </a:lnTo>
                    <a:lnTo>
                      <a:pt x="233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2" y="106"/>
                    </a:lnTo>
                    <a:lnTo>
                      <a:pt x="232" y="105"/>
                    </a:lnTo>
                    <a:lnTo>
                      <a:pt x="232" y="104"/>
                    </a:lnTo>
                    <a:lnTo>
                      <a:pt x="232" y="104"/>
                    </a:lnTo>
                    <a:lnTo>
                      <a:pt x="232" y="103"/>
                    </a:lnTo>
                    <a:lnTo>
                      <a:pt x="232" y="102"/>
                    </a:lnTo>
                    <a:lnTo>
                      <a:pt x="232" y="101"/>
                    </a:lnTo>
                    <a:lnTo>
                      <a:pt x="231" y="101"/>
                    </a:lnTo>
                    <a:lnTo>
                      <a:pt x="230" y="100"/>
                    </a:lnTo>
                    <a:lnTo>
                      <a:pt x="230" y="99"/>
                    </a:lnTo>
                    <a:lnTo>
                      <a:pt x="230" y="98"/>
                    </a:lnTo>
                    <a:lnTo>
                      <a:pt x="230" y="98"/>
                    </a:lnTo>
                    <a:lnTo>
                      <a:pt x="230" y="97"/>
                    </a:lnTo>
                    <a:lnTo>
                      <a:pt x="231" y="97"/>
                    </a:lnTo>
                    <a:lnTo>
                      <a:pt x="232" y="97"/>
                    </a:lnTo>
                    <a:lnTo>
                      <a:pt x="232" y="96"/>
                    </a:lnTo>
                    <a:lnTo>
                      <a:pt x="232" y="95"/>
                    </a:lnTo>
                    <a:lnTo>
                      <a:pt x="233" y="95"/>
                    </a:lnTo>
                    <a:lnTo>
                      <a:pt x="232" y="94"/>
                    </a:lnTo>
                    <a:lnTo>
                      <a:pt x="233" y="94"/>
                    </a:lnTo>
                    <a:lnTo>
                      <a:pt x="234" y="93"/>
                    </a:lnTo>
                    <a:lnTo>
                      <a:pt x="235" y="92"/>
                    </a:lnTo>
                    <a:lnTo>
                      <a:pt x="235" y="91"/>
                    </a:lnTo>
                    <a:lnTo>
                      <a:pt x="235" y="90"/>
                    </a:lnTo>
                    <a:lnTo>
                      <a:pt x="236" y="90"/>
                    </a:lnTo>
                    <a:lnTo>
                      <a:pt x="236" y="89"/>
                    </a:lnTo>
                    <a:lnTo>
                      <a:pt x="235" y="88"/>
                    </a:lnTo>
                    <a:lnTo>
                      <a:pt x="234" y="88"/>
                    </a:lnTo>
                    <a:lnTo>
                      <a:pt x="233" y="88"/>
                    </a:lnTo>
                    <a:lnTo>
                      <a:pt x="232" y="88"/>
                    </a:lnTo>
                    <a:lnTo>
                      <a:pt x="232" y="87"/>
                    </a:lnTo>
                    <a:lnTo>
                      <a:pt x="232" y="86"/>
                    </a:lnTo>
                    <a:lnTo>
                      <a:pt x="233" y="86"/>
                    </a:lnTo>
                    <a:lnTo>
                      <a:pt x="233" y="85"/>
                    </a:lnTo>
                    <a:lnTo>
                      <a:pt x="233" y="85"/>
                    </a:lnTo>
                    <a:lnTo>
                      <a:pt x="234" y="85"/>
                    </a:lnTo>
                    <a:lnTo>
                      <a:pt x="233" y="85"/>
                    </a:lnTo>
                    <a:lnTo>
                      <a:pt x="234" y="85"/>
                    </a:lnTo>
                    <a:lnTo>
                      <a:pt x="234" y="86"/>
                    </a:lnTo>
                    <a:lnTo>
                      <a:pt x="235" y="85"/>
                    </a:lnTo>
                    <a:lnTo>
                      <a:pt x="235" y="85"/>
                    </a:lnTo>
                    <a:lnTo>
                      <a:pt x="236" y="85"/>
                    </a:lnTo>
                    <a:lnTo>
                      <a:pt x="236" y="84"/>
                    </a:lnTo>
                    <a:lnTo>
                      <a:pt x="235" y="84"/>
                    </a:lnTo>
                    <a:lnTo>
                      <a:pt x="236" y="83"/>
                    </a:lnTo>
                    <a:lnTo>
                      <a:pt x="235" y="82"/>
                    </a:lnTo>
                    <a:lnTo>
                      <a:pt x="235" y="83"/>
                    </a:lnTo>
                    <a:lnTo>
                      <a:pt x="234" y="83"/>
                    </a:lnTo>
                    <a:lnTo>
                      <a:pt x="234" y="82"/>
                    </a:lnTo>
                    <a:lnTo>
                      <a:pt x="234" y="81"/>
                    </a:lnTo>
                    <a:lnTo>
                      <a:pt x="233" y="81"/>
                    </a:lnTo>
                    <a:lnTo>
                      <a:pt x="232" y="81"/>
                    </a:lnTo>
                    <a:lnTo>
                      <a:pt x="231" y="81"/>
                    </a:lnTo>
                    <a:lnTo>
                      <a:pt x="232" y="80"/>
                    </a:lnTo>
                    <a:lnTo>
                      <a:pt x="231" y="80"/>
                    </a:lnTo>
                    <a:lnTo>
                      <a:pt x="231" y="79"/>
                    </a:lnTo>
                    <a:lnTo>
                      <a:pt x="231" y="78"/>
                    </a:lnTo>
                    <a:lnTo>
                      <a:pt x="232" y="79"/>
                    </a:lnTo>
                    <a:lnTo>
                      <a:pt x="232" y="80"/>
                    </a:lnTo>
                    <a:lnTo>
                      <a:pt x="233" y="80"/>
                    </a:lnTo>
                    <a:lnTo>
                      <a:pt x="233" y="81"/>
                    </a:lnTo>
                    <a:lnTo>
                      <a:pt x="234" y="81"/>
                    </a:lnTo>
                    <a:lnTo>
                      <a:pt x="235" y="81"/>
                    </a:lnTo>
                    <a:lnTo>
                      <a:pt x="235" y="81"/>
                    </a:lnTo>
                    <a:lnTo>
                      <a:pt x="236" y="81"/>
                    </a:lnTo>
                    <a:lnTo>
                      <a:pt x="236" y="81"/>
                    </a:lnTo>
                    <a:lnTo>
                      <a:pt x="237" y="82"/>
                    </a:lnTo>
                    <a:lnTo>
                      <a:pt x="237" y="81"/>
                    </a:lnTo>
                    <a:lnTo>
                      <a:pt x="237" y="81"/>
                    </a:lnTo>
                    <a:lnTo>
                      <a:pt x="238" y="80"/>
                    </a:lnTo>
                    <a:lnTo>
                      <a:pt x="238" y="79"/>
                    </a:lnTo>
                    <a:lnTo>
                      <a:pt x="237" y="79"/>
                    </a:lnTo>
                    <a:lnTo>
                      <a:pt x="237" y="78"/>
                    </a:lnTo>
                    <a:lnTo>
                      <a:pt x="236" y="78"/>
                    </a:lnTo>
                    <a:lnTo>
                      <a:pt x="236" y="77"/>
                    </a:lnTo>
                    <a:lnTo>
                      <a:pt x="236" y="76"/>
                    </a:lnTo>
                    <a:lnTo>
                      <a:pt x="236" y="75"/>
                    </a:lnTo>
                    <a:lnTo>
                      <a:pt x="236" y="75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36" y="75"/>
                    </a:lnTo>
                    <a:lnTo>
                      <a:pt x="237" y="75"/>
                    </a:lnTo>
                    <a:lnTo>
                      <a:pt x="238" y="75"/>
                    </a:lnTo>
                    <a:lnTo>
                      <a:pt x="239" y="75"/>
                    </a:lnTo>
                    <a:lnTo>
                      <a:pt x="239" y="74"/>
                    </a:lnTo>
                    <a:lnTo>
                      <a:pt x="239" y="73"/>
                    </a:lnTo>
                    <a:lnTo>
                      <a:pt x="240" y="73"/>
                    </a:lnTo>
                    <a:lnTo>
                      <a:pt x="241" y="73"/>
                    </a:lnTo>
                    <a:lnTo>
                      <a:pt x="241" y="72"/>
                    </a:lnTo>
                    <a:lnTo>
                      <a:pt x="242" y="72"/>
                    </a:lnTo>
                    <a:lnTo>
                      <a:pt x="242" y="71"/>
                    </a:lnTo>
                    <a:lnTo>
                      <a:pt x="242" y="71"/>
                    </a:lnTo>
                    <a:lnTo>
                      <a:pt x="241" y="70"/>
                    </a:lnTo>
                    <a:lnTo>
                      <a:pt x="240" y="69"/>
                    </a:lnTo>
                    <a:lnTo>
                      <a:pt x="239" y="69"/>
                    </a:lnTo>
                    <a:lnTo>
                      <a:pt x="239" y="68"/>
                    </a:lnTo>
                    <a:lnTo>
                      <a:pt x="239" y="68"/>
                    </a:lnTo>
                    <a:lnTo>
                      <a:pt x="238" y="68"/>
                    </a:lnTo>
                    <a:lnTo>
                      <a:pt x="238" y="67"/>
                    </a:lnTo>
                    <a:lnTo>
                      <a:pt x="237" y="67"/>
                    </a:lnTo>
                    <a:lnTo>
                      <a:pt x="236" y="67"/>
                    </a:lnTo>
                    <a:lnTo>
                      <a:pt x="236" y="66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5" y="66"/>
                    </a:lnTo>
                    <a:lnTo>
                      <a:pt x="234" y="66"/>
                    </a:lnTo>
                    <a:lnTo>
                      <a:pt x="233" y="66"/>
                    </a:lnTo>
                    <a:lnTo>
                      <a:pt x="233" y="65"/>
                    </a:lnTo>
                    <a:lnTo>
                      <a:pt x="233" y="64"/>
                    </a:lnTo>
                    <a:lnTo>
                      <a:pt x="234" y="64"/>
                    </a:lnTo>
                    <a:lnTo>
                      <a:pt x="234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4"/>
                    </a:lnTo>
                    <a:lnTo>
                      <a:pt x="236" y="64"/>
                    </a:lnTo>
                    <a:lnTo>
                      <a:pt x="236" y="65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4"/>
                    </a:lnTo>
                    <a:lnTo>
                      <a:pt x="238" y="63"/>
                    </a:lnTo>
                    <a:lnTo>
                      <a:pt x="239" y="63"/>
                    </a:lnTo>
                    <a:lnTo>
                      <a:pt x="239" y="64"/>
                    </a:lnTo>
                    <a:lnTo>
                      <a:pt x="239" y="65"/>
                    </a:lnTo>
                    <a:lnTo>
                      <a:pt x="239" y="66"/>
                    </a:lnTo>
                    <a:lnTo>
                      <a:pt x="239" y="67"/>
                    </a:lnTo>
                    <a:lnTo>
                      <a:pt x="240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40" y="65"/>
                    </a:lnTo>
                    <a:lnTo>
                      <a:pt x="240" y="64"/>
                    </a:lnTo>
                    <a:lnTo>
                      <a:pt x="239" y="63"/>
                    </a:lnTo>
                    <a:lnTo>
                      <a:pt x="239" y="62"/>
                    </a:lnTo>
                    <a:lnTo>
                      <a:pt x="239" y="61"/>
                    </a:lnTo>
                    <a:lnTo>
                      <a:pt x="239" y="60"/>
                    </a:lnTo>
                    <a:lnTo>
                      <a:pt x="239" y="59"/>
                    </a:lnTo>
                    <a:lnTo>
                      <a:pt x="239" y="59"/>
                    </a:lnTo>
                    <a:lnTo>
                      <a:pt x="239" y="60"/>
                    </a:lnTo>
                    <a:lnTo>
                      <a:pt x="238" y="60"/>
                    </a:lnTo>
                    <a:lnTo>
                      <a:pt x="238" y="59"/>
                    </a:lnTo>
                    <a:lnTo>
                      <a:pt x="239" y="59"/>
                    </a:lnTo>
                    <a:lnTo>
                      <a:pt x="239" y="58"/>
                    </a:lnTo>
                    <a:lnTo>
                      <a:pt x="238" y="58"/>
                    </a:lnTo>
                    <a:lnTo>
                      <a:pt x="237" y="58"/>
                    </a:lnTo>
                    <a:lnTo>
                      <a:pt x="236" y="58"/>
                    </a:lnTo>
                    <a:lnTo>
                      <a:pt x="235" y="58"/>
                    </a:lnTo>
                    <a:lnTo>
                      <a:pt x="234" y="58"/>
                    </a:lnTo>
                    <a:lnTo>
                      <a:pt x="235" y="58"/>
                    </a:lnTo>
                    <a:lnTo>
                      <a:pt x="235" y="57"/>
                    </a:lnTo>
                    <a:lnTo>
                      <a:pt x="234" y="57"/>
                    </a:lnTo>
                    <a:lnTo>
                      <a:pt x="233" y="56"/>
                    </a:lnTo>
                    <a:lnTo>
                      <a:pt x="233" y="55"/>
                    </a:lnTo>
                    <a:lnTo>
                      <a:pt x="232" y="55"/>
                    </a:lnTo>
                    <a:lnTo>
                      <a:pt x="232" y="54"/>
                    </a:lnTo>
                    <a:lnTo>
                      <a:pt x="233" y="54"/>
                    </a:lnTo>
                    <a:lnTo>
                      <a:pt x="232" y="53"/>
                    </a:lnTo>
                    <a:lnTo>
                      <a:pt x="232" y="52"/>
                    </a:lnTo>
                    <a:lnTo>
                      <a:pt x="231" y="52"/>
                    </a:lnTo>
                    <a:lnTo>
                      <a:pt x="231" y="51"/>
                    </a:lnTo>
                    <a:lnTo>
                      <a:pt x="230" y="52"/>
                    </a:lnTo>
                    <a:lnTo>
                      <a:pt x="229" y="52"/>
                    </a:lnTo>
                    <a:lnTo>
                      <a:pt x="229" y="51"/>
                    </a:lnTo>
                    <a:lnTo>
                      <a:pt x="228" y="51"/>
                    </a:lnTo>
                    <a:lnTo>
                      <a:pt x="229" y="50"/>
                    </a:lnTo>
                    <a:lnTo>
                      <a:pt x="229" y="49"/>
                    </a:lnTo>
                    <a:lnTo>
                      <a:pt x="228" y="48"/>
                    </a:lnTo>
                    <a:lnTo>
                      <a:pt x="227" y="48"/>
                    </a:lnTo>
                    <a:lnTo>
                      <a:pt x="226" y="48"/>
                    </a:lnTo>
                    <a:lnTo>
                      <a:pt x="226" y="49"/>
                    </a:lnTo>
                    <a:lnTo>
                      <a:pt x="225" y="48"/>
                    </a:lnTo>
                    <a:lnTo>
                      <a:pt x="225" y="47"/>
                    </a:lnTo>
                    <a:lnTo>
                      <a:pt x="224" y="47"/>
                    </a:lnTo>
                    <a:lnTo>
                      <a:pt x="224" y="46"/>
                    </a:lnTo>
                    <a:lnTo>
                      <a:pt x="225" y="47"/>
                    </a:lnTo>
                    <a:lnTo>
                      <a:pt x="226" y="47"/>
                    </a:lnTo>
                    <a:lnTo>
                      <a:pt x="226" y="46"/>
                    </a:lnTo>
                    <a:lnTo>
                      <a:pt x="227" y="47"/>
                    </a:lnTo>
                    <a:lnTo>
                      <a:pt x="228" y="47"/>
                    </a:lnTo>
                    <a:lnTo>
                      <a:pt x="228" y="46"/>
                    </a:lnTo>
                    <a:lnTo>
                      <a:pt x="228" y="45"/>
                    </a:lnTo>
                    <a:lnTo>
                      <a:pt x="227" y="45"/>
                    </a:lnTo>
                    <a:lnTo>
                      <a:pt x="227" y="45"/>
                    </a:lnTo>
                    <a:lnTo>
                      <a:pt x="228" y="45"/>
                    </a:lnTo>
                    <a:lnTo>
                      <a:pt x="228" y="45"/>
                    </a:lnTo>
                    <a:lnTo>
                      <a:pt x="229" y="45"/>
                    </a:lnTo>
                    <a:lnTo>
                      <a:pt x="229" y="46"/>
                    </a:lnTo>
                    <a:lnTo>
                      <a:pt x="229" y="47"/>
                    </a:lnTo>
                    <a:lnTo>
                      <a:pt x="230" y="47"/>
                    </a:lnTo>
                    <a:lnTo>
                      <a:pt x="231" y="47"/>
                    </a:lnTo>
                    <a:lnTo>
                      <a:pt x="232" y="48"/>
                    </a:lnTo>
                    <a:lnTo>
                      <a:pt x="232" y="49"/>
                    </a:lnTo>
                    <a:lnTo>
                      <a:pt x="233" y="49"/>
                    </a:lnTo>
                    <a:lnTo>
                      <a:pt x="233" y="50"/>
                    </a:lnTo>
                    <a:lnTo>
                      <a:pt x="234" y="50"/>
                    </a:lnTo>
                    <a:lnTo>
                      <a:pt x="235" y="50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3"/>
                    </a:lnTo>
                    <a:lnTo>
                      <a:pt x="237" y="52"/>
                    </a:lnTo>
                    <a:lnTo>
                      <a:pt x="237" y="51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3"/>
                    </a:lnTo>
                    <a:lnTo>
                      <a:pt x="240" y="51"/>
                    </a:lnTo>
                    <a:lnTo>
                      <a:pt x="240" y="50"/>
                    </a:lnTo>
                    <a:lnTo>
                      <a:pt x="239" y="49"/>
                    </a:lnTo>
                    <a:lnTo>
                      <a:pt x="239" y="49"/>
                    </a:lnTo>
                    <a:lnTo>
                      <a:pt x="239" y="48"/>
                    </a:lnTo>
                    <a:lnTo>
                      <a:pt x="238" y="47"/>
                    </a:lnTo>
                    <a:lnTo>
                      <a:pt x="238" y="46"/>
                    </a:lnTo>
                    <a:lnTo>
                      <a:pt x="238" y="45"/>
                    </a:lnTo>
                    <a:lnTo>
                      <a:pt x="237" y="45"/>
                    </a:lnTo>
                    <a:lnTo>
                      <a:pt x="237" y="45"/>
                    </a:lnTo>
                    <a:lnTo>
                      <a:pt x="236" y="45"/>
                    </a:lnTo>
                    <a:lnTo>
                      <a:pt x="236" y="44"/>
                    </a:lnTo>
                    <a:lnTo>
                      <a:pt x="236" y="44"/>
                    </a:lnTo>
                    <a:lnTo>
                      <a:pt x="236" y="43"/>
                    </a:lnTo>
                    <a:lnTo>
                      <a:pt x="236" y="43"/>
                    </a:lnTo>
                    <a:lnTo>
                      <a:pt x="237" y="44"/>
                    </a:lnTo>
                    <a:lnTo>
                      <a:pt x="238" y="44"/>
                    </a:lnTo>
                    <a:lnTo>
                      <a:pt x="238" y="45"/>
                    </a:lnTo>
                    <a:lnTo>
                      <a:pt x="239" y="45"/>
                    </a:lnTo>
                    <a:lnTo>
                      <a:pt x="239" y="46"/>
                    </a:lnTo>
                    <a:lnTo>
                      <a:pt x="239" y="47"/>
                    </a:lnTo>
                    <a:lnTo>
                      <a:pt x="239" y="47"/>
                    </a:lnTo>
                    <a:lnTo>
                      <a:pt x="240" y="47"/>
                    </a:lnTo>
                    <a:lnTo>
                      <a:pt x="240" y="48"/>
                    </a:lnTo>
                    <a:lnTo>
                      <a:pt x="241" y="48"/>
                    </a:lnTo>
                    <a:lnTo>
                      <a:pt x="242" y="46"/>
                    </a:lnTo>
                    <a:lnTo>
                      <a:pt x="242" y="45"/>
                    </a:lnTo>
                    <a:lnTo>
                      <a:pt x="243" y="45"/>
                    </a:lnTo>
                    <a:lnTo>
                      <a:pt x="242" y="45"/>
                    </a:lnTo>
                    <a:lnTo>
                      <a:pt x="241" y="45"/>
                    </a:lnTo>
                    <a:lnTo>
                      <a:pt x="242" y="44"/>
                    </a:lnTo>
                    <a:lnTo>
                      <a:pt x="242" y="43"/>
                    </a:lnTo>
                    <a:lnTo>
                      <a:pt x="241" y="43"/>
                    </a:lnTo>
                    <a:lnTo>
                      <a:pt x="240" y="43"/>
                    </a:lnTo>
                    <a:lnTo>
                      <a:pt x="240" y="42"/>
                    </a:lnTo>
                    <a:lnTo>
                      <a:pt x="241" y="42"/>
                    </a:lnTo>
                    <a:lnTo>
                      <a:pt x="241" y="41"/>
                    </a:lnTo>
                    <a:lnTo>
                      <a:pt x="242" y="41"/>
                    </a:lnTo>
                    <a:lnTo>
                      <a:pt x="242" y="42"/>
                    </a:lnTo>
                    <a:lnTo>
                      <a:pt x="243" y="42"/>
                    </a:lnTo>
                    <a:lnTo>
                      <a:pt x="243" y="43"/>
                    </a:lnTo>
                    <a:lnTo>
                      <a:pt x="244" y="43"/>
                    </a:lnTo>
                    <a:lnTo>
                      <a:pt x="245" y="42"/>
                    </a:lnTo>
                    <a:lnTo>
                      <a:pt x="245" y="41"/>
                    </a:lnTo>
                    <a:lnTo>
                      <a:pt x="245" y="40"/>
                    </a:lnTo>
                    <a:lnTo>
                      <a:pt x="244" y="39"/>
                    </a:lnTo>
                    <a:lnTo>
                      <a:pt x="244" y="38"/>
                    </a:lnTo>
                    <a:lnTo>
                      <a:pt x="245" y="39"/>
                    </a:lnTo>
                    <a:lnTo>
                      <a:pt x="246" y="38"/>
                    </a:lnTo>
                    <a:lnTo>
                      <a:pt x="246" y="39"/>
                    </a:lnTo>
                    <a:lnTo>
                      <a:pt x="247" y="39"/>
                    </a:lnTo>
                    <a:lnTo>
                      <a:pt x="248" y="39"/>
                    </a:lnTo>
                    <a:lnTo>
                      <a:pt x="247" y="37"/>
                    </a:lnTo>
                    <a:lnTo>
                      <a:pt x="246" y="36"/>
                    </a:lnTo>
                    <a:lnTo>
                      <a:pt x="246" y="35"/>
                    </a:lnTo>
                    <a:lnTo>
                      <a:pt x="245" y="35"/>
                    </a:lnTo>
                    <a:lnTo>
                      <a:pt x="245" y="34"/>
                    </a:lnTo>
                    <a:lnTo>
                      <a:pt x="244" y="34"/>
                    </a:lnTo>
                    <a:lnTo>
                      <a:pt x="244" y="33"/>
                    </a:lnTo>
                    <a:lnTo>
                      <a:pt x="245" y="33"/>
                    </a:lnTo>
                    <a:lnTo>
                      <a:pt x="246" y="33"/>
                    </a:lnTo>
                    <a:lnTo>
                      <a:pt x="246" y="34"/>
                    </a:lnTo>
                    <a:lnTo>
                      <a:pt x="249" y="34"/>
                    </a:lnTo>
                    <a:lnTo>
                      <a:pt x="249" y="35"/>
                    </a:lnTo>
                    <a:lnTo>
                      <a:pt x="249" y="37"/>
                    </a:lnTo>
                    <a:lnTo>
                      <a:pt x="250" y="37"/>
                    </a:lnTo>
                    <a:lnTo>
                      <a:pt x="250" y="40"/>
                    </a:lnTo>
                    <a:lnTo>
                      <a:pt x="251" y="41"/>
                    </a:lnTo>
                    <a:lnTo>
                      <a:pt x="252" y="40"/>
                    </a:lnTo>
                    <a:lnTo>
                      <a:pt x="253" y="39"/>
                    </a:lnTo>
                    <a:lnTo>
                      <a:pt x="253" y="38"/>
                    </a:lnTo>
                    <a:lnTo>
                      <a:pt x="252" y="37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1" y="36"/>
                    </a:lnTo>
                    <a:lnTo>
                      <a:pt x="252" y="36"/>
                    </a:lnTo>
                    <a:lnTo>
                      <a:pt x="252" y="35"/>
                    </a:lnTo>
                    <a:lnTo>
                      <a:pt x="252" y="34"/>
                    </a:lnTo>
                    <a:lnTo>
                      <a:pt x="251" y="33"/>
                    </a:lnTo>
                    <a:lnTo>
                      <a:pt x="252" y="33"/>
                    </a:lnTo>
                    <a:lnTo>
                      <a:pt x="252" y="32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4" y="32"/>
                    </a:lnTo>
                    <a:lnTo>
                      <a:pt x="254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3" y="29"/>
                    </a:lnTo>
                    <a:lnTo>
                      <a:pt x="253" y="28"/>
                    </a:lnTo>
                    <a:lnTo>
                      <a:pt x="254" y="28"/>
                    </a:lnTo>
                    <a:lnTo>
                      <a:pt x="255" y="27"/>
                    </a:lnTo>
                    <a:lnTo>
                      <a:pt x="254" y="27"/>
                    </a:lnTo>
                    <a:lnTo>
                      <a:pt x="255" y="26"/>
                    </a:lnTo>
                    <a:lnTo>
                      <a:pt x="256" y="26"/>
                    </a:lnTo>
                    <a:lnTo>
                      <a:pt x="256" y="27"/>
                    </a:lnTo>
                    <a:lnTo>
                      <a:pt x="255" y="27"/>
                    </a:lnTo>
                    <a:lnTo>
                      <a:pt x="255" y="28"/>
                    </a:lnTo>
                    <a:lnTo>
                      <a:pt x="255" y="29"/>
                    </a:lnTo>
                    <a:lnTo>
                      <a:pt x="255" y="30"/>
                    </a:lnTo>
                    <a:lnTo>
                      <a:pt x="256" y="31"/>
                    </a:lnTo>
                    <a:lnTo>
                      <a:pt x="255" y="32"/>
                    </a:lnTo>
                    <a:lnTo>
                      <a:pt x="254" y="35"/>
                    </a:lnTo>
                    <a:lnTo>
                      <a:pt x="254" y="36"/>
                    </a:lnTo>
                    <a:lnTo>
                      <a:pt x="255" y="37"/>
                    </a:lnTo>
                    <a:lnTo>
                      <a:pt x="259" y="36"/>
                    </a:lnTo>
                    <a:lnTo>
                      <a:pt x="259" y="36"/>
                    </a:lnTo>
                    <a:lnTo>
                      <a:pt x="260" y="35"/>
                    </a:lnTo>
                    <a:lnTo>
                      <a:pt x="259" y="35"/>
                    </a:lnTo>
                    <a:lnTo>
                      <a:pt x="258" y="35"/>
                    </a:lnTo>
                    <a:lnTo>
                      <a:pt x="257" y="34"/>
                    </a:lnTo>
                    <a:lnTo>
                      <a:pt x="258" y="34"/>
                    </a:lnTo>
                    <a:lnTo>
                      <a:pt x="259" y="34"/>
                    </a:lnTo>
                    <a:lnTo>
                      <a:pt x="260" y="34"/>
                    </a:lnTo>
                    <a:lnTo>
                      <a:pt x="260" y="35"/>
                    </a:lnTo>
                    <a:lnTo>
                      <a:pt x="261" y="33"/>
                    </a:lnTo>
                    <a:lnTo>
                      <a:pt x="262" y="33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3" y="32"/>
                    </a:lnTo>
                    <a:lnTo>
                      <a:pt x="263" y="31"/>
                    </a:lnTo>
                    <a:lnTo>
                      <a:pt x="264" y="31"/>
                    </a:lnTo>
                    <a:lnTo>
                      <a:pt x="264" y="30"/>
                    </a:lnTo>
                    <a:lnTo>
                      <a:pt x="265" y="30"/>
                    </a:lnTo>
                    <a:lnTo>
                      <a:pt x="265" y="29"/>
                    </a:lnTo>
                    <a:lnTo>
                      <a:pt x="265" y="28"/>
                    </a:lnTo>
                    <a:lnTo>
                      <a:pt x="265" y="27"/>
                    </a:lnTo>
                    <a:lnTo>
                      <a:pt x="265" y="26"/>
                    </a:lnTo>
                    <a:lnTo>
                      <a:pt x="265" y="25"/>
                    </a:lnTo>
                    <a:lnTo>
                      <a:pt x="264" y="24"/>
                    </a:lnTo>
                    <a:lnTo>
                      <a:pt x="263" y="25"/>
                    </a:lnTo>
                    <a:lnTo>
                      <a:pt x="263" y="24"/>
                    </a:lnTo>
                    <a:lnTo>
                      <a:pt x="262" y="24"/>
                    </a:lnTo>
                    <a:lnTo>
                      <a:pt x="262" y="23"/>
                    </a:lnTo>
                    <a:lnTo>
                      <a:pt x="262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3" y="24"/>
                    </a:lnTo>
                    <a:lnTo>
                      <a:pt x="264" y="23"/>
                    </a:lnTo>
                    <a:lnTo>
                      <a:pt x="264" y="22"/>
                    </a:lnTo>
                    <a:lnTo>
                      <a:pt x="264" y="21"/>
                    </a:lnTo>
                    <a:lnTo>
                      <a:pt x="264" y="20"/>
                    </a:lnTo>
                    <a:lnTo>
                      <a:pt x="265" y="20"/>
                    </a:lnTo>
                    <a:lnTo>
                      <a:pt x="265" y="19"/>
                    </a:lnTo>
                    <a:lnTo>
                      <a:pt x="265" y="18"/>
                    </a:lnTo>
                    <a:lnTo>
                      <a:pt x="266" y="18"/>
                    </a:lnTo>
                    <a:lnTo>
                      <a:pt x="266" y="18"/>
                    </a:lnTo>
                    <a:lnTo>
                      <a:pt x="266" y="17"/>
                    </a:lnTo>
                    <a:lnTo>
                      <a:pt x="267" y="17"/>
                    </a:lnTo>
                    <a:lnTo>
                      <a:pt x="267" y="18"/>
                    </a:lnTo>
                    <a:lnTo>
                      <a:pt x="268" y="18"/>
                    </a:lnTo>
                    <a:lnTo>
                      <a:pt x="269" y="18"/>
                    </a:lnTo>
                    <a:lnTo>
                      <a:pt x="270" y="18"/>
                    </a:lnTo>
                    <a:lnTo>
                      <a:pt x="271" y="17"/>
                    </a:lnTo>
                    <a:lnTo>
                      <a:pt x="270" y="17"/>
                    </a:lnTo>
                    <a:lnTo>
                      <a:pt x="270" y="16"/>
                    </a:lnTo>
                    <a:lnTo>
                      <a:pt x="271" y="16"/>
                    </a:lnTo>
                    <a:lnTo>
                      <a:pt x="271" y="17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4"/>
                    </a:lnTo>
                    <a:lnTo>
                      <a:pt x="276" y="14"/>
                    </a:lnTo>
                    <a:lnTo>
                      <a:pt x="277" y="14"/>
                    </a:lnTo>
                    <a:lnTo>
                      <a:pt x="277" y="14"/>
                    </a:lnTo>
                    <a:lnTo>
                      <a:pt x="277" y="16"/>
                    </a:lnTo>
                    <a:lnTo>
                      <a:pt x="276" y="16"/>
                    </a:lnTo>
                    <a:lnTo>
                      <a:pt x="276" y="17"/>
                    </a:lnTo>
                    <a:lnTo>
                      <a:pt x="276" y="18"/>
                    </a:lnTo>
                    <a:lnTo>
                      <a:pt x="276" y="19"/>
                    </a:lnTo>
                    <a:lnTo>
                      <a:pt x="275" y="19"/>
                    </a:lnTo>
                    <a:lnTo>
                      <a:pt x="275" y="20"/>
                    </a:lnTo>
                    <a:lnTo>
                      <a:pt x="275" y="21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6"/>
                    </a:lnTo>
                    <a:lnTo>
                      <a:pt x="275" y="25"/>
                    </a:lnTo>
                    <a:lnTo>
                      <a:pt x="276" y="25"/>
                    </a:lnTo>
                    <a:lnTo>
                      <a:pt x="276" y="24"/>
                    </a:lnTo>
                    <a:lnTo>
                      <a:pt x="277" y="24"/>
                    </a:lnTo>
                    <a:lnTo>
                      <a:pt x="277" y="23"/>
                    </a:lnTo>
                    <a:lnTo>
                      <a:pt x="278" y="23"/>
                    </a:lnTo>
                    <a:lnTo>
                      <a:pt x="279" y="23"/>
                    </a:lnTo>
                    <a:lnTo>
                      <a:pt x="279" y="22"/>
                    </a:lnTo>
                    <a:lnTo>
                      <a:pt x="279" y="21"/>
                    </a:lnTo>
                    <a:lnTo>
                      <a:pt x="280" y="21"/>
                    </a:lnTo>
                    <a:lnTo>
                      <a:pt x="281" y="21"/>
                    </a:lnTo>
                    <a:lnTo>
                      <a:pt x="282" y="21"/>
                    </a:lnTo>
                    <a:lnTo>
                      <a:pt x="282" y="20"/>
                    </a:lnTo>
                    <a:lnTo>
                      <a:pt x="283" y="19"/>
                    </a:lnTo>
                    <a:lnTo>
                      <a:pt x="283" y="18"/>
                    </a:lnTo>
                    <a:lnTo>
                      <a:pt x="284" y="18"/>
                    </a:lnTo>
                    <a:lnTo>
                      <a:pt x="284" y="19"/>
                    </a:lnTo>
                    <a:lnTo>
                      <a:pt x="283" y="19"/>
                    </a:lnTo>
                    <a:lnTo>
                      <a:pt x="283" y="20"/>
                    </a:lnTo>
                    <a:lnTo>
                      <a:pt x="284" y="20"/>
                    </a:lnTo>
                    <a:lnTo>
                      <a:pt x="284" y="21"/>
                    </a:lnTo>
                    <a:lnTo>
                      <a:pt x="283" y="21"/>
                    </a:lnTo>
                    <a:lnTo>
                      <a:pt x="283" y="22"/>
                    </a:lnTo>
                    <a:lnTo>
                      <a:pt x="282" y="22"/>
                    </a:lnTo>
                    <a:lnTo>
                      <a:pt x="281" y="22"/>
                    </a:lnTo>
                    <a:lnTo>
                      <a:pt x="280" y="22"/>
                    </a:lnTo>
                    <a:lnTo>
                      <a:pt x="280" y="23"/>
                    </a:lnTo>
                    <a:lnTo>
                      <a:pt x="279" y="24"/>
                    </a:lnTo>
                    <a:lnTo>
                      <a:pt x="280" y="24"/>
                    </a:lnTo>
                    <a:lnTo>
                      <a:pt x="281" y="24"/>
                    </a:lnTo>
                    <a:lnTo>
                      <a:pt x="282" y="24"/>
                    </a:lnTo>
                    <a:lnTo>
                      <a:pt x="283" y="25"/>
                    </a:lnTo>
                    <a:lnTo>
                      <a:pt x="284" y="26"/>
                    </a:lnTo>
                    <a:lnTo>
                      <a:pt x="283" y="26"/>
                    </a:lnTo>
                    <a:lnTo>
                      <a:pt x="282" y="26"/>
                    </a:lnTo>
                    <a:lnTo>
                      <a:pt x="281" y="25"/>
                    </a:lnTo>
                    <a:lnTo>
                      <a:pt x="280" y="26"/>
                    </a:lnTo>
                    <a:lnTo>
                      <a:pt x="279" y="26"/>
                    </a:lnTo>
                    <a:lnTo>
                      <a:pt x="278" y="26"/>
                    </a:lnTo>
                    <a:lnTo>
                      <a:pt x="278" y="25"/>
                    </a:lnTo>
                    <a:lnTo>
                      <a:pt x="277" y="25"/>
                    </a:lnTo>
                    <a:lnTo>
                      <a:pt x="277" y="26"/>
                    </a:lnTo>
                    <a:lnTo>
                      <a:pt x="277" y="27"/>
                    </a:lnTo>
                    <a:lnTo>
                      <a:pt x="278" y="27"/>
                    </a:lnTo>
                    <a:lnTo>
                      <a:pt x="278" y="28"/>
                    </a:lnTo>
                    <a:lnTo>
                      <a:pt x="277" y="28"/>
                    </a:lnTo>
                    <a:lnTo>
                      <a:pt x="277" y="27"/>
                    </a:lnTo>
                    <a:lnTo>
                      <a:pt x="276" y="27"/>
                    </a:lnTo>
                    <a:lnTo>
                      <a:pt x="275" y="30"/>
                    </a:lnTo>
                    <a:lnTo>
                      <a:pt x="275" y="30"/>
                    </a:lnTo>
                    <a:lnTo>
                      <a:pt x="274" y="30"/>
                    </a:lnTo>
                    <a:lnTo>
                      <a:pt x="273" y="32"/>
                    </a:lnTo>
                    <a:lnTo>
                      <a:pt x="274" y="32"/>
                    </a:lnTo>
                    <a:lnTo>
                      <a:pt x="274" y="32"/>
                    </a:lnTo>
                    <a:lnTo>
                      <a:pt x="273" y="32"/>
                    </a:lnTo>
                    <a:lnTo>
                      <a:pt x="273" y="32"/>
                    </a:lnTo>
                    <a:lnTo>
                      <a:pt x="271" y="32"/>
                    </a:lnTo>
                    <a:lnTo>
                      <a:pt x="271" y="34"/>
                    </a:lnTo>
                    <a:lnTo>
                      <a:pt x="272" y="34"/>
                    </a:lnTo>
                    <a:lnTo>
                      <a:pt x="272" y="35"/>
                    </a:lnTo>
                    <a:lnTo>
                      <a:pt x="274" y="35"/>
                    </a:lnTo>
                    <a:lnTo>
                      <a:pt x="275" y="36"/>
                    </a:lnTo>
                    <a:lnTo>
                      <a:pt x="272" y="36"/>
                    </a:lnTo>
                    <a:lnTo>
                      <a:pt x="269" y="36"/>
                    </a:lnTo>
                    <a:lnTo>
                      <a:pt x="267" y="36"/>
                    </a:lnTo>
                    <a:lnTo>
                      <a:pt x="266" y="36"/>
                    </a:lnTo>
                    <a:lnTo>
                      <a:pt x="265" y="36"/>
                    </a:lnTo>
                    <a:lnTo>
                      <a:pt x="264" y="36"/>
                    </a:lnTo>
                    <a:lnTo>
                      <a:pt x="264" y="36"/>
                    </a:lnTo>
                    <a:lnTo>
                      <a:pt x="263" y="36"/>
                    </a:lnTo>
                    <a:lnTo>
                      <a:pt x="263" y="37"/>
                    </a:lnTo>
                    <a:lnTo>
                      <a:pt x="262" y="37"/>
                    </a:lnTo>
                    <a:lnTo>
                      <a:pt x="262" y="39"/>
                    </a:lnTo>
                    <a:lnTo>
                      <a:pt x="262" y="40"/>
                    </a:lnTo>
                    <a:lnTo>
                      <a:pt x="262" y="39"/>
                    </a:lnTo>
                    <a:lnTo>
                      <a:pt x="262" y="39"/>
                    </a:lnTo>
                    <a:lnTo>
                      <a:pt x="260" y="41"/>
                    </a:lnTo>
                    <a:lnTo>
                      <a:pt x="260" y="42"/>
                    </a:lnTo>
                    <a:lnTo>
                      <a:pt x="260" y="43"/>
                    </a:lnTo>
                    <a:lnTo>
                      <a:pt x="261" y="44"/>
                    </a:lnTo>
                    <a:lnTo>
                      <a:pt x="260" y="44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8" y="46"/>
                    </a:lnTo>
                    <a:lnTo>
                      <a:pt x="258" y="47"/>
                    </a:lnTo>
                    <a:lnTo>
                      <a:pt x="258" y="48"/>
                    </a:lnTo>
                    <a:lnTo>
                      <a:pt x="257" y="47"/>
                    </a:lnTo>
                    <a:lnTo>
                      <a:pt x="257" y="46"/>
                    </a:lnTo>
                    <a:lnTo>
                      <a:pt x="256" y="47"/>
                    </a:lnTo>
                    <a:lnTo>
                      <a:pt x="254" y="54"/>
                    </a:lnTo>
                    <a:lnTo>
                      <a:pt x="252" y="57"/>
                    </a:lnTo>
                    <a:lnTo>
                      <a:pt x="252" y="58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4" y="58"/>
                    </a:lnTo>
                    <a:lnTo>
                      <a:pt x="254" y="58"/>
                    </a:lnTo>
                    <a:lnTo>
                      <a:pt x="253" y="58"/>
                    </a:lnTo>
                    <a:lnTo>
                      <a:pt x="254" y="59"/>
                    </a:lnTo>
                    <a:lnTo>
                      <a:pt x="255" y="59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6" y="65"/>
                    </a:lnTo>
                    <a:lnTo>
                      <a:pt x="257" y="65"/>
                    </a:lnTo>
                    <a:lnTo>
                      <a:pt x="257" y="66"/>
                    </a:lnTo>
                    <a:lnTo>
                      <a:pt x="258" y="65"/>
                    </a:lnTo>
                    <a:lnTo>
                      <a:pt x="258" y="64"/>
                    </a:lnTo>
                    <a:lnTo>
                      <a:pt x="257" y="63"/>
                    </a:lnTo>
                    <a:lnTo>
                      <a:pt x="258" y="63"/>
                    </a:lnTo>
                    <a:lnTo>
                      <a:pt x="258" y="64"/>
                    </a:lnTo>
                    <a:lnTo>
                      <a:pt x="259" y="64"/>
                    </a:lnTo>
                    <a:lnTo>
                      <a:pt x="260" y="63"/>
                    </a:lnTo>
                    <a:lnTo>
                      <a:pt x="260" y="62"/>
                    </a:lnTo>
                    <a:lnTo>
                      <a:pt x="261" y="61"/>
                    </a:lnTo>
                    <a:lnTo>
                      <a:pt x="260" y="61"/>
                    </a:lnTo>
                    <a:lnTo>
                      <a:pt x="261" y="60"/>
                    </a:lnTo>
                    <a:lnTo>
                      <a:pt x="261" y="61"/>
                    </a:lnTo>
                    <a:lnTo>
                      <a:pt x="261" y="62"/>
                    </a:lnTo>
                    <a:lnTo>
                      <a:pt x="261" y="63"/>
                    </a:lnTo>
                    <a:lnTo>
                      <a:pt x="262" y="63"/>
                    </a:lnTo>
                    <a:lnTo>
                      <a:pt x="262" y="62"/>
                    </a:lnTo>
                    <a:lnTo>
                      <a:pt x="262" y="62"/>
                    </a:lnTo>
                    <a:lnTo>
                      <a:pt x="262" y="62"/>
                    </a:lnTo>
                    <a:lnTo>
                      <a:pt x="262" y="61"/>
                    </a:lnTo>
                    <a:lnTo>
                      <a:pt x="263" y="61"/>
                    </a:lnTo>
                    <a:lnTo>
                      <a:pt x="263" y="62"/>
                    </a:lnTo>
                    <a:lnTo>
                      <a:pt x="264" y="61"/>
                    </a:lnTo>
                    <a:lnTo>
                      <a:pt x="264" y="60"/>
                    </a:lnTo>
                    <a:lnTo>
                      <a:pt x="265" y="61"/>
                    </a:lnTo>
                    <a:lnTo>
                      <a:pt x="264" y="61"/>
                    </a:lnTo>
                    <a:lnTo>
                      <a:pt x="264" y="62"/>
                    </a:lnTo>
                    <a:lnTo>
                      <a:pt x="263" y="63"/>
                    </a:lnTo>
                    <a:lnTo>
                      <a:pt x="262" y="63"/>
                    </a:lnTo>
                    <a:lnTo>
                      <a:pt x="262" y="63"/>
                    </a:lnTo>
                    <a:lnTo>
                      <a:pt x="262" y="64"/>
                    </a:lnTo>
                    <a:lnTo>
                      <a:pt x="262" y="65"/>
                    </a:lnTo>
                    <a:lnTo>
                      <a:pt x="262" y="67"/>
                    </a:lnTo>
                    <a:lnTo>
                      <a:pt x="261" y="67"/>
                    </a:lnTo>
                    <a:lnTo>
                      <a:pt x="260" y="70"/>
                    </a:lnTo>
                    <a:lnTo>
                      <a:pt x="261" y="71"/>
                    </a:lnTo>
                    <a:lnTo>
                      <a:pt x="261" y="71"/>
                    </a:lnTo>
                    <a:lnTo>
                      <a:pt x="261" y="72"/>
                    </a:lnTo>
                    <a:lnTo>
                      <a:pt x="262" y="73"/>
                    </a:lnTo>
                    <a:lnTo>
                      <a:pt x="262" y="74"/>
                    </a:lnTo>
                    <a:lnTo>
                      <a:pt x="261" y="74"/>
                    </a:lnTo>
                    <a:lnTo>
                      <a:pt x="261" y="73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6" y="77"/>
                    </a:lnTo>
                    <a:lnTo>
                      <a:pt x="256" y="78"/>
                    </a:lnTo>
                    <a:lnTo>
                      <a:pt x="255" y="78"/>
                    </a:lnTo>
                    <a:lnTo>
                      <a:pt x="255" y="79"/>
                    </a:lnTo>
                    <a:lnTo>
                      <a:pt x="256" y="79"/>
                    </a:lnTo>
                    <a:lnTo>
                      <a:pt x="257" y="79"/>
                    </a:lnTo>
                    <a:lnTo>
                      <a:pt x="258" y="79"/>
                    </a:lnTo>
                    <a:lnTo>
                      <a:pt x="258" y="81"/>
                    </a:lnTo>
                    <a:lnTo>
                      <a:pt x="258" y="83"/>
                    </a:lnTo>
                    <a:lnTo>
                      <a:pt x="259" y="84"/>
                    </a:lnTo>
                    <a:lnTo>
                      <a:pt x="258" y="85"/>
                    </a:lnTo>
                    <a:lnTo>
                      <a:pt x="259" y="85"/>
                    </a:lnTo>
                    <a:lnTo>
                      <a:pt x="260" y="85"/>
                    </a:lnTo>
                    <a:lnTo>
                      <a:pt x="260" y="84"/>
                    </a:lnTo>
                    <a:lnTo>
                      <a:pt x="261" y="83"/>
                    </a:lnTo>
                    <a:lnTo>
                      <a:pt x="261" y="82"/>
                    </a:lnTo>
                    <a:lnTo>
                      <a:pt x="261" y="81"/>
                    </a:lnTo>
                    <a:lnTo>
                      <a:pt x="262" y="81"/>
                    </a:lnTo>
                    <a:lnTo>
                      <a:pt x="261" y="82"/>
                    </a:lnTo>
                    <a:lnTo>
                      <a:pt x="262" y="82"/>
                    </a:lnTo>
                    <a:lnTo>
                      <a:pt x="262" y="83"/>
                    </a:lnTo>
                    <a:lnTo>
                      <a:pt x="262" y="84"/>
                    </a:lnTo>
                    <a:lnTo>
                      <a:pt x="262" y="84"/>
                    </a:lnTo>
                    <a:lnTo>
                      <a:pt x="262" y="83"/>
                    </a:lnTo>
                    <a:lnTo>
                      <a:pt x="262" y="83"/>
                    </a:lnTo>
                    <a:lnTo>
                      <a:pt x="262" y="84"/>
                    </a:lnTo>
                    <a:lnTo>
                      <a:pt x="263" y="84"/>
                    </a:lnTo>
                    <a:lnTo>
                      <a:pt x="264" y="83"/>
                    </a:lnTo>
                    <a:lnTo>
                      <a:pt x="264" y="84"/>
                    </a:lnTo>
                    <a:lnTo>
                      <a:pt x="263" y="84"/>
                    </a:lnTo>
                    <a:lnTo>
                      <a:pt x="263" y="85"/>
                    </a:lnTo>
                    <a:lnTo>
                      <a:pt x="264" y="85"/>
                    </a:lnTo>
                    <a:lnTo>
                      <a:pt x="265" y="85"/>
                    </a:lnTo>
                    <a:lnTo>
                      <a:pt x="265" y="85"/>
                    </a:lnTo>
                    <a:lnTo>
                      <a:pt x="264" y="85"/>
                    </a:lnTo>
                    <a:lnTo>
                      <a:pt x="263" y="85"/>
                    </a:lnTo>
                    <a:lnTo>
                      <a:pt x="263" y="86"/>
                    </a:lnTo>
                    <a:lnTo>
                      <a:pt x="264" y="86"/>
                    </a:lnTo>
                    <a:lnTo>
                      <a:pt x="263" y="87"/>
                    </a:lnTo>
                    <a:lnTo>
                      <a:pt x="263" y="86"/>
                    </a:lnTo>
                    <a:lnTo>
                      <a:pt x="262" y="86"/>
                    </a:lnTo>
                    <a:lnTo>
                      <a:pt x="262" y="85"/>
                    </a:lnTo>
                    <a:lnTo>
                      <a:pt x="262" y="85"/>
                    </a:lnTo>
                    <a:lnTo>
                      <a:pt x="262" y="85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62" y="85"/>
                    </a:lnTo>
                    <a:lnTo>
                      <a:pt x="261" y="86"/>
                    </a:lnTo>
                    <a:lnTo>
                      <a:pt x="262" y="87"/>
                    </a:lnTo>
                    <a:lnTo>
                      <a:pt x="262" y="88"/>
                    </a:lnTo>
                    <a:lnTo>
                      <a:pt x="261" y="88"/>
                    </a:lnTo>
                    <a:lnTo>
                      <a:pt x="262" y="87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8"/>
                    </a:lnTo>
                    <a:lnTo>
                      <a:pt x="259" y="88"/>
                    </a:lnTo>
                    <a:lnTo>
                      <a:pt x="258" y="88"/>
                    </a:lnTo>
                    <a:lnTo>
                      <a:pt x="258" y="89"/>
                    </a:lnTo>
                    <a:lnTo>
                      <a:pt x="259" y="90"/>
                    </a:lnTo>
                    <a:lnTo>
                      <a:pt x="258" y="93"/>
                    </a:lnTo>
                    <a:lnTo>
                      <a:pt x="259" y="94"/>
                    </a:lnTo>
                    <a:lnTo>
                      <a:pt x="260" y="94"/>
                    </a:lnTo>
                    <a:lnTo>
                      <a:pt x="259" y="95"/>
                    </a:lnTo>
                    <a:lnTo>
                      <a:pt x="260" y="95"/>
                    </a:lnTo>
                    <a:lnTo>
                      <a:pt x="260" y="96"/>
                    </a:lnTo>
                    <a:lnTo>
                      <a:pt x="262" y="97"/>
                    </a:lnTo>
                    <a:lnTo>
                      <a:pt x="261" y="98"/>
                    </a:lnTo>
                    <a:lnTo>
                      <a:pt x="261" y="99"/>
                    </a:lnTo>
                    <a:lnTo>
                      <a:pt x="260" y="99"/>
                    </a:lnTo>
                    <a:lnTo>
                      <a:pt x="260" y="98"/>
                    </a:lnTo>
                    <a:lnTo>
                      <a:pt x="260" y="98"/>
                    </a:lnTo>
                    <a:lnTo>
                      <a:pt x="259" y="97"/>
                    </a:lnTo>
                    <a:lnTo>
                      <a:pt x="258" y="96"/>
                    </a:lnTo>
                    <a:lnTo>
                      <a:pt x="257" y="96"/>
                    </a:lnTo>
                    <a:lnTo>
                      <a:pt x="257" y="95"/>
                    </a:lnTo>
                    <a:lnTo>
                      <a:pt x="257" y="94"/>
                    </a:lnTo>
                    <a:lnTo>
                      <a:pt x="256" y="94"/>
                    </a:lnTo>
                    <a:lnTo>
                      <a:pt x="256" y="93"/>
                    </a:lnTo>
                    <a:lnTo>
                      <a:pt x="257" y="93"/>
                    </a:lnTo>
                    <a:lnTo>
                      <a:pt x="257" y="92"/>
                    </a:lnTo>
                    <a:lnTo>
                      <a:pt x="256" y="92"/>
                    </a:lnTo>
                    <a:lnTo>
                      <a:pt x="256" y="91"/>
                    </a:lnTo>
                    <a:lnTo>
                      <a:pt x="255" y="92"/>
                    </a:lnTo>
                    <a:lnTo>
                      <a:pt x="254" y="92"/>
                    </a:lnTo>
                    <a:lnTo>
                      <a:pt x="254" y="91"/>
                    </a:lnTo>
                    <a:lnTo>
                      <a:pt x="254" y="90"/>
                    </a:lnTo>
                    <a:lnTo>
                      <a:pt x="253" y="90"/>
                    </a:lnTo>
                    <a:lnTo>
                      <a:pt x="253" y="89"/>
                    </a:lnTo>
                    <a:lnTo>
                      <a:pt x="253" y="88"/>
                    </a:lnTo>
                    <a:lnTo>
                      <a:pt x="251" y="89"/>
                    </a:lnTo>
                    <a:lnTo>
                      <a:pt x="251" y="90"/>
                    </a:lnTo>
                    <a:lnTo>
                      <a:pt x="250" y="90"/>
                    </a:lnTo>
                    <a:lnTo>
                      <a:pt x="249" y="94"/>
                    </a:lnTo>
                    <a:lnTo>
                      <a:pt x="248" y="96"/>
                    </a:lnTo>
                    <a:lnTo>
                      <a:pt x="248" y="97"/>
                    </a:lnTo>
                    <a:lnTo>
                      <a:pt x="248" y="98"/>
                    </a:lnTo>
                    <a:lnTo>
                      <a:pt x="247" y="98"/>
                    </a:lnTo>
                    <a:lnTo>
                      <a:pt x="247" y="98"/>
                    </a:lnTo>
                    <a:lnTo>
                      <a:pt x="248" y="103"/>
                    </a:lnTo>
                    <a:lnTo>
                      <a:pt x="248" y="102"/>
                    </a:lnTo>
                    <a:lnTo>
                      <a:pt x="249" y="101"/>
                    </a:lnTo>
                    <a:lnTo>
                      <a:pt x="249" y="100"/>
                    </a:lnTo>
                    <a:lnTo>
                      <a:pt x="248" y="100"/>
                    </a:lnTo>
                    <a:lnTo>
                      <a:pt x="248" y="99"/>
                    </a:lnTo>
                    <a:lnTo>
                      <a:pt x="249" y="99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7"/>
                    </a:lnTo>
                    <a:lnTo>
                      <a:pt x="249" y="96"/>
                    </a:lnTo>
                    <a:lnTo>
                      <a:pt x="249" y="96"/>
                    </a:lnTo>
                    <a:lnTo>
                      <a:pt x="249" y="97"/>
                    </a:lnTo>
                    <a:lnTo>
                      <a:pt x="250" y="97"/>
                    </a:lnTo>
                    <a:lnTo>
                      <a:pt x="250" y="96"/>
                    </a:lnTo>
                    <a:lnTo>
                      <a:pt x="249" y="95"/>
                    </a:lnTo>
                    <a:lnTo>
                      <a:pt x="250" y="95"/>
                    </a:lnTo>
                    <a:lnTo>
                      <a:pt x="250" y="96"/>
                    </a:lnTo>
                    <a:lnTo>
                      <a:pt x="251" y="95"/>
                    </a:lnTo>
                    <a:lnTo>
                      <a:pt x="251" y="96"/>
                    </a:lnTo>
                    <a:lnTo>
                      <a:pt x="252" y="96"/>
                    </a:lnTo>
                    <a:lnTo>
                      <a:pt x="252" y="97"/>
                    </a:lnTo>
                    <a:lnTo>
                      <a:pt x="251" y="97"/>
                    </a:lnTo>
                    <a:lnTo>
                      <a:pt x="250" y="97"/>
                    </a:lnTo>
                    <a:lnTo>
                      <a:pt x="250" y="98"/>
                    </a:lnTo>
                    <a:lnTo>
                      <a:pt x="251" y="98"/>
                    </a:lnTo>
                    <a:lnTo>
                      <a:pt x="250" y="98"/>
                    </a:lnTo>
                    <a:lnTo>
                      <a:pt x="250" y="101"/>
                    </a:lnTo>
                    <a:lnTo>
                      <a:pt x="251" y="101"/>
                    </a:lnTo>
                    <a:lnTo>
                      <a:pt x="252" y="101"/>
                    </a:lnTo>
                    <a:lnTo>
                      <a:pt x="252" y="100"/>
                    </a:lnTo>
                    <a:lnTo>
                      <a:pt x="253" y="100"/>
                    </a:lnTo>
                    <a:lnTo>
                      <a:pt x="253" y="99"/>
                    </a:lnTo>
                    <a:lnTo>
                      <a:pt x="253" y="98"/>
                    </a:lnTo>
                    <a:lnTo>
                      <a:pt x="254" y="98"/>
                    </a:lnTo>
                    <a:lnTo>
                      <a:pt x="255" y="98"/>
                    </a:lnTo>
                    <a:lnTo>
                      <a:pt x="254" y="98"/>
                    </a:lnTo>
                    <a:lnTo>
                      <a:pt x="253" y="97"/>
                    </a:lnTo>
                    <a:lnTo>
                      <a:pt x="253" y="96"/>
                    </a:lnTo>
                    <a:lnTo>
                      <a:pt x="254" y="97"/>
                    </a:lnTo>
                    <a:lnTo>
                      <a:pt x="255" y="97"/>
                    </a:lnTo>
                    <a:lnTo>
                      <a:pt x="255" y="96"/>
                    </a:lnTo>
                    <a:lnTo>
                      <a:pt x="256" y="96"/>
                    </a:lnTo>
                    <a:lnTo>
                      <a:pt x="256" y="97"/>
                    </a:lnTo>
                    <a:lnTo>
                      <a:pt x="257" y="97"/>
                    </a:lnTo>
                    <a:lnTo>
                      <a:pt x="257" y="98"/>
                    </a:lnTo>
                    <a:lnTo>
                      <a:pt x="256" y="98"/>
                    </a:lnTo>
                    <a:lnTo>
                      <a:pt x="256" y="98"/>
                    </a:lnTo>
                    <a:lnTo>
                      <a:pt x="257" y="99"/>
                    </a:lnTo>
                    <a:lnTo>
                      <a:pt x="258" y="99"/>
                    </a:lnTo>
                    <a:lnTo>
                      <a:pt x="259" y="100"/>
                    </a:lnTo>
                    <a:lnTo>
                      <a:pt x="259" y="101"/>
                    </a:lnTo>
                    <a:lnTo>
                      <a:pt x="260" y="100"/>
                    </a:lnTo>
                    <a:lnTo>
                      <a:pt x="260" y="101"/>
                    </a:lnTo>
                    <a:lnTo>
                      <a:pt x="259" y="101"/>
                    </a:lnTo>
                    <a:lnTo>
                      <a:pt x="258" y="101"/>
                    </a:lnTo>
                    <a:lnTo>
                      <a:pt x="258" y="100"/>
                    </a:lnTo>
                    <a:lnTo>
                      <a:pt x="257" y="101"/>
                    </a:lnTo>
                    <a:lnTo>
                      <a:pt x="257" y="100"/>
                    </a:lnTo>
                    <a:lnTo>
                      <a:pt x="255" y="100"/>
                    </a:lnTo>
                    <a:lnTo>
                      <a:pt x="256" y="101"/>
                    </a:lnTo>
                    <a:lnTo>
                      <a:pt x="255" y="101"/>
                    </a:lnTo>
                    <a:lnTo>
                      <a:pt x="255" y="102"/>
                    </a:lnTo>
                    <a:lnTo>
                      <a:pt x="256" y="104"/>
                    </a:lnTo>
                    <a:lnTo>
                      <a:pt x="256" y="103"/>
                    </a:lnTo>
                    <a:lnTo>
                      <a:pt x="257" y="103"/>
                    </a:lnTo>
                    <a:lnTo>
                      <a:pt x="258" y="103"/>
                    </a:lnTo>
                    <a:lnTo>
                      <a:pt x="257" y="104"/>
                    </a:lnTo>
                    <a:lnTo>
                      <a:pt x="257" y="104"/>
                    </a:lnTo>
                    <a:lnTo>
                      <a:pt x="257" y="105"/>
                    </a:lnTo>
                    <a:lnTo>
                      <a:pt x="259" y="105"/>
                    </a:lnTo>
                    <a:lnTo>
                      <a:pt x="259" y="104"/>
                    </a:lnTo>
                    <a:lnTo>
                      <a:pt x="260" y="104"/>
                    </a:lnTo>
                    <a:lnTo>
                      <a:pt x="260" y="103"/>
                    </a:lnTo>
                    <a:lnTo>
                      <a:pt x="261" y="103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61" y="105"/>
                    </a:lnTo>
                    <a:lnTo>
                      <a:pt x="260" y="105"/>
                    </a:lnTo>
                    <a:lnTo>
                      <a:pt x="260" y="106"/>
                    </a:lnTo>
                    <a:lnTo>
                      <a:pt x="262" y="107"/>
                    </a:lnTo>
                    <a:lnTo>
                      <a:pt x="262" y="108"/>
                    </a:lnTo>
                    <a:lnTo>
                      <a:pt x="262" y="110"/>
                    </a:lnTo>
                    <a:lnTo>
                      <a:pt x="262" y="110"/>
                    </a:lnTo>
                    <a:lnTo>
                      <a:pt x="263" y="111"/>
                    </a:lnTo>
                    <a:lnTo>
                      <a:pt x="263" y="110"/>
                    </a:lnTo>
                    <a:lnTo>
                      <a:pt x="264" y="110"/>
                    </a:lnTo>
                    <a:lnTo>
                      <a:pt x="264" y="111"/>
                    </a:lnTo>
                    <a:lnTo>
                      <a:pt x="264" y="111"/>
                    </a:lnTo>
                    <a:lnTo>
                      <a:pt x="265" y="111"/>
                    </a:lnTo>
                    <a:lnTo>
                      <a:pt x="266" y="111"/>
                    </a:lnTo>
                    <a:lnTo>
                      <a:pt x="267" y="111"/>
                    </a:lnTo>
                    <a:lnTo>
                      <a:pt x="269" y="112"/>
                    </a:lnTo>
                    <a:lnTo>
                      <a:pt x="269" y="113"/>
                    </a:lnTo>
                    <a:lnTo>
                      <a:pt x="269" y="114"/>
                    </a:lnTo>
                    <a:lnTo>
                      <a:pt x="271" y="115"/>
                    </a:lnTo>
                    <a:lnTo>
                      <a:pt x="271" y="116"/>
                    </a:lnTo>
                    <a:lnTo>
                      <a:pt x="272" y="115"/>
                    </a:lnTo>
                    <a:lnTo>
                      <a:pt x="273" y="114"/>
                    </a:lnTo>
                    <a:lnTo>
                      <a:pt x="274" y="114"/>
                    </a:lnTo>
                    <a:lnTo>
                      <a:pt x="274" y="113"/>
                    </a:lnTo>
                    <a:lnTo>
                      <a:pt x="275" y="113"/>
                    </a:lnTo>
                    <a:lnTo>
                      <a:pt x="275" y="112"/>
                    </a:lnTo>
                    <a:lnTo>
                      <a:pt x="275" y="111"/>
                    </a:lnTo>
                    <a:lnTo>
                      <a:pt x="275" y="111"/>
                    </a:lnTo>
                    <a:lnTo>
                      <a:pt x="275" y="110"/>
                    </a:lnTo>
                    <a:lnTo>
                      <a:pt x="275" y="110"/>
                    </a:lnTo>
                    <a:lnTo>
                      <a:pt x="275" y="109"/>
                    </a:lnTo>
                    <a:lnTo>
                      <a:pt x="276" y="109"/>
                    </a:lnTo>
                    <a:lnTo>
                      <a:pt x="276" y="110"/>
                    </a:lnTo>
                    <a:lnTo>
                      <a:pt x="277" y="110"/>
                    </a:lnTo>
                    <a:lnTo>
                      <a:pt x="277" y="111"/>
                    </a:lnTo>
                    <a:lnTo>
                      <a:pt x="276" y="111"/>
                    </a:lnTo>
                    <a:lnTo>
                      <a:pt x="275" y="111"/>
                    </a:lnTo>
                    <a:lnTo>
                      <a:pt x="275" y="111"/>
                    </a:lnTo>
                    <a:lnTo>
                      <a:pt x="275" y="112"/>
                    </a:lnTo>
                    <a:lnTo>
                      <a:pt x="275" y="113"/>
                    </a:lnTo>
                    <a:lnTo>
                      <a:pt x="275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4" y="115"/>
                    </a:lnTo>
                    <a:lnTo>
                      <a:pt x="273" y="116"/>
                    </a:lnTo>
                    <a:lnTo>
                      <a:pt x="273" y="117"/>
                    </a:lnTo>
                    <a:lnTo>
                      <a:pt x="272" y="117"/>
                    </a:lnTo>
                    <a:lnTo>
                      <a:pt x="270" y="117"/>
                    </a:lnTo>
                    <a:lnTo>
                      <a:pt x="269" y="117"/>
                    </a:lnTo>
                    <a:lnTo>
                      <a:pt x="268" y="116"/>
                    </a:lnTo>
                    <a:lnTo>
                      <a:pt x="267" y="116"/>
                    </a:lnTo>
                    <a:lnTo>
                      <a:pt x="267" y="115"/>
                    </a:lnTo>
                    <a:lnTo>
                      <a:pt x="266" y="115"/>
                    </a:lnTo>
                    <a:lnTo>
                      <a:pt x="264" y="115"/>
                    </a:lnTo>
                    <a:lnTo>
                      <a:pt x="263" y="115"/>
                    </a:lnTo>
                    <a:lnTo>
                      <a:pt x="263" y="114"/>
                    </a:lnTo>
                    <a:lnTo>
                      <a:pt x="262" y="114"/>
                    </a:lnTo>
                    <a:lnTo>
                      <a:pt x="262" y="113"/>
                    </a:lnTo>
                    <a:lnTo>
                      <a:pt x="262" y="113"/>
                    </a:lnTo>
                    <a:lnTo>
                      <a:pt x="262" y="114"/>
                    </a:lnTo>
                    <a:lnTo>
                      <a:pt x="262" y="113"/>
                    </a:lnTo>
                    <a:lnTo>
                      <a:pt x="262" y="114"/>
                    </a:lnTo>
                    <a:lnTo>
                      <a:pt x="261" y="114"/>
                    </a:lnTo>
                    <a:lnTo>
                      <a:pt x="261" y="113"/>
                    </a:lnTo>
                    <a:lnTo>
                      <a:pt x="261" y="112"/>
                    </a:lnTo>
                    <a:lnTo>
                      <a:pt x="261" y="111"/>
                    </a:lnTo>
                    <a:lnTo>
                      <a:pt x="261" y="111"/>
                    </a:lnTo>
                    <a:lnTo>
                      <a:pt x="260" y="111"/>
                    </a:lnTo>
                    <a:lnTo>
                      <a:pt x="258" y="112"/>
                    </a:lnTo>
                    <a:lnTo>
                      <a:pt x="257" y="112"/>
                    </a:lnTo>
                    <a:lnTo>
                      <a:pt x="256" y="112"/>
                    </a:lnTo>
                    <a:lnTo>
                      <a:pt x="255" y="112"/>
                    </a:lnTo>
                    <a:lnTo>
                      <a:pt x="255" y="111"/>
                    </a:lnTo>
                    <a:lnTo>
                      <a:pt x="255" y="111"/>
                    </a:lnTo>
                    <a:lnTo>
                      <a:pt x="253" y="111"/>
                    </a:lnTo>
                    <a:lnTo>
                      <a:pt x="254" y="111"/>
                    </a:lnTo>
                    <a:lnTo>
                      <a:pt x="254" y="112"/>
                    </a:lnTo>
                    <a:lnTo>
                      <a:pt x="253" y="111"/>
                    </a:lnTo>
                    <a:lnTo>
                      <a:pt x="252" y="111"/>
                    </a:lnTo>
                    <a:lnTo>
                      <a:pt x="252" y="112"/>
                    </a:lnTo>
                    <a:lnTo>
                      <a:pt x="252" y="113"/>
                    </a:lnTo>
                    <a:lnTo>
                      <a:pt x="252" y="114"/>
                    </a:lnTo>
                    <a:lnTo>
                      <a:pt x="253" y="115"/>
                    </a:lnTo>
                    <a:lnTo>
                      <a:pt x="251" y="116"/>
                    </a:lnTo>
                    <a:lnTo>
                      <a:pt x="251" y="117"/>
                    </a:lnTo>
                    <a:lnTo>
                      <a:pt x="252" y="119"/>
                    </a:lnTo>
                    <a:lnTo>
                      <a:pt x="252" y="118"/>
                    </a:lnTo>
                    <a:lnTo>
                      <a:pt x="253" y="118"/>
                    </a:lnTo>
                    <a:lnTo>
                      <a:pt x="254" y="118"/>
                    </a:lnTo>
                    <a:lnTo>
                      <a:pt x="253" y="119"/>
                    </a:lnTo>
                    <a:lnTo>
                      <a:pt x="253" y="120"/>
                    </a:lnTo>
                    <a:lnTo>
                      <a:pt x="254" y="120"/>
                    </a:lnTo>
                    <a:lnTo>
                      <a:pt x="254" y="119"/>
                    </a:lnTo>
                    <a:lnTo>
                      <a:pt x="255" y="118"/>
                    </a:lnTo>
                    <a:lnTo>
                      <a:pt x="255" y="119"/>
                    </a:lnTo>
                    <a:lnTo>
                      <a:pt x="256" y="119"/>
                    </a:lnTo>
                    <a:lnTo>
                      <a:pt x="256" y="118"/>
                    </a:lnTo>
                    <a:lnTo>
                      <a:pt x="256" y="117"/>
                    </a:lnTo>
                    <a:lnTo>
                      <a:pt x="256" y="116"/>
                    </a:lnTo>
                    <a:lnTo>
                      <a:pt x="257" y="117"/>
                    </a:lnTo>
                    <a:lnTo>
                      <a:pt x="258" y="116"/>
                    </a:lnTo>
                    <a:lnTo>
                      <a:pt x="258" y="117"/>
                    </a:lnTo>
                    <a:lnTo>
                      <a:pt x="259" y="117"/>
                    </a:lnTo>
                    <a:lnTo>
                      <a:pt x="259" y="118"/>
                    </a:lnTo>
                    <a:lnTo>
                      <a:pt x="258" y="118"/>
                    </a:lnTo>
                    <a:lnTo>
                      <a:pt x="258" y="119"/>
                    </a:lnTo>
                    <a:lnTo>
                      <a:pt x="257" y="119"/>
                    </a:lnTo>
                    <a:lnTo>
                      <a:pt x="258" y="120"/>
                    </a:lnTo>
                    <a:lnTo>
                      <a:pt x="258" y="121"/>
                    </a:lnTo>
                    <a:lnTo>
                      <a:pt x="257" y="121"/>
                    </a:lnTo>
                    <a:lnTo>
                      <a:pt x="257" y="122"/>
                    </a:lnTo>
                    <a:lnTo>
                      <a:pt x="257" y="123"/>
                    </a:lnTo>
                    <a:lnTo>
                      <a:pt x="256" y="123"/>
                    </a:lnTo>
                    <a:lnTo>
                      <a:pt x="256" y="122"/>
                    </a:lnTo>
                    <a:lnTo>
                      <a:pt x="256" y="121"/>
                    </a:lnTo>
                    <a:lnTo>
                      <a:pt x="255" y="121"/>
                    </a:lnTo>
                    <a:lnTo>
                      <a:pt x="255" y="122"/>
                    </a:lnTo>
                    <a:lnTo>
                      <a:pt x="255" y="123"/>
                    </a:lnTo>
                    <a:lnTo>
                      <a:pt x="254" y="122"/>
                    </a:lnTo>
                    <a:lnTo>
                      <a:pt x="253" y="124"/>
                    </a:lnTo>
                    <a:lnTo>
                      <a:pt x="253" y="124"/>
                    </a:lnTo>
                    <a:lnTo>
                      <a:pt x="252" y="124"/>
                    </a:lnTo>
                    <a:lnTo>
                      <a:pt x="251" y="125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0" y="124"/>
                    </a:lnTo>
                    <a:lnTo>
                      <a:pt x="249" y="124"/>
                    </a:lnTo>
                    <a:lnTo>
                      <a:pt x="248" y="125"/>
                    </a:lnTo>
                    <a:lnTo>
                      <a:pt x="251" y="132"/>
                    </a:lnTo>
                    <a:lnTo>
                      <a:pt x="252" y="135"/>
                    </a:lnTo>
                    <a:lnTo>
                      <a:pt x="254" y="137"/>
                    </a:lnTo>
                    <a:lnTo>
                      <a:pt x="255" y="138"/>
                    </a:lnTo>
                    <a:lnTo>
                      <a:pt x="256" y="139"/>
                    </a:lnTo>
                    <a:lnTo>
                      <a:pt x="256" y="140"/>
                    </a:lnTo>
                    <a:lnTo>
                      <a:pt x="257" y="140"/>
                    </a:lnTo>
                    <a:lnTo>
                      <a:pt x="257" y="139"/>
                    </a:lnTo>
                    <a:lnTo>
                      <a:pt x="256" y="138"/>
                    </a:lnTo>
                    <a:lnTo>
                      <a:pt x="256" y="137"/>
                    </a:lnTo>
                    <a:lnTo>
                      <a:pt x="255" y="137"/>
                    </a:lnTo>
                    <a:lnTo>
                      <a:pt x="255" y="136"/>
                    </a:lnTo>
                    <a:lnTo>
                      <a:pt x="256" y="136"/>
                    </a:lnTo>
                    <a:lnTo>
                      <a:pt x="256" y="135"/>
                    </a:lnTo>
                    <a:lnTo>
                      <a:pt x="255" y="135"/>
                    </a:lnTo>
                    <a:lnTo>
                      <a:pt x="256" y="134"/>
                    </a:lnTo>
                    <a:lnTo>
                      <a:pt x="257" y="135"/>
                    </a:lnTo>
                    <a:lnTo>
                      <a:pt x="257" y="136"/>
                    </a:lnTo>
                    <a:lnTo>
                      <a:pt x="260" y="137"/>
                    </a:lnTo>
                    <a:lnTo>
                      <a:pt x="261" y="139"/>
                    </a:lnTo>
                    <a:lnTo>
                      <a:pt x="262" y="140"/>
                    </a:lnTo>
                    <a:lnTo>
                      <a:pt x="262" y="141"/>
                    </a:lnTo>
                    <a:lnTo>
                      <a:pt x="262" y="142"/>
                    </a:lnTo>
                    <a:lnTo>
                      <a:pt x="262" y="143"/>
                    </a:lnTo>
                    <a:lnTo>
                      <a:pt x="262" y="144"/>
                    </a:lnTo>
                    <a:lnTo>
                      <a:pt x="263" y="144"/>
                    </a:lnTo>
                    <a:lnTo>
                      <a:pt x="263" y="143"/>
                    </a:lnTo>
                    <a:lnTo>
                      <a:pt x="264" y="143"/>
                    </a:lnTo>
                    <a:lnTo>
                      <a:pt x="264" y="144"/>
                    </a:lnTo>
                    <a:lnTo>
                      <a:pt x="265" y="145"/>
                    </a:lnTo>
                    <a:lnTo>
                      <a:pt x="266" y="146"/>
                    </a:lnTo>
                    <a:lnTo>
                      <a:pt x="267" y="147"/>
                    </a:lnTo>
                    <a:lnTo>
                      <a:pt x="267" y="149"/>
                    </a:lnTo>
                    <a:lnTo>
                      <a:pt x="269" y="151"/>
                    </a:lnTo>
                    <a:lnTo>
                      <a:pt x="270" y="149"/>
                    </a:lnTo>
                    <a:lnTo>
                      <a:pt x="269" y="149"/>
                    </a:lnTo>
                    <a:lnTo>
                      <a:pt x="269" y="149"/>
                    </a:lnTo>
                    <a:lnTo>
                      <a:pt x="270" y="149"/>
                    </a:lnTo>
                    <a:lnTo>
                      <a:pt x="271" y="149"/>
                    </a:lnTo>
                    <a:lnTo>
                      <a:pt x="270" y="148"/>
                    </a:lnTo>
                    <a:lnTo>
                      <a:pt x="271" y="148"/>
                    </a:lnTo>
                    <a:lnTo>
                      <a:pt x="271" y="147"/>
                    </a:lnTo>
                    <a:lnTo>
                      <a:pt x="271" y="146"/>
                    </a:lnTo>
                    <a:lnTo>
                      <a:pt x="271" y="145"/>
                    </a:lnTo>
                    <a:lnTo>
                      <a:pt x="271" y="144"/>
                    </a:lnTo>
                    <a:lnTo>
                      <a:pt x="270" y="144"/>
                    </a:lnTo>
                    <a:lnTo>
                      <a:pt x="269" y="143"/>
                    </a:lnTo>
                    <a:lnTo>
                      <a:pt x="270" y="142"/>
                    </a:lnTo>
                    <a:lnTo>
                      <a:pt x="270" y="141"/>
                    </a:lnTo>
                    <a:lnTo>
                      <a:pt x="271" y="141"/>
                    </a:lnTo>
                    <a:lnTo>
                      <a:pt x="272" y="140"/>
                    </a:lnTo>
                    <a:lnTo>
                      <a:pt x="273" y="139"/>
                    </a:lnTo>
                    <a:lnTo>
                      <a:pt x="273" y="138"/>
                    </a:lnTo>
                    <a:lnTo>
                      <a:pt x="273" y="137"/>
                    </a:lnTo>
                    <a:lnTo>
                      <a:pt x="273" y="137"/>
                    </a:lnTo>
                    <a:lnTo>
                      <a:pt x="273" y="136"/>
                    </a:lnTo>
                    <a:lnTo>
                      <a:pt x="274" y="137"/>
                    </a:lnTo>
                    <a:lnTo>
                      <a:pt x="275" y="137"/>
                    </a:lnTo>
                    <a:lnTo>
                      <a:pt x="275" y="137"/>
                    </a:lnTo>
                    <a:lnTo>
                      <a:pt x="276" y="138"/>
                    </a:lnTo>
                    <a:lnTo>
                      <a:pt x="277" y="139"/>
                    </a:lnTo>
                    <a:lnTo>
                      <a:pt x="276" y="139"/>
                    </a:lnTo>
                    <a:lnTo>
                      <a:pt x="276" y="140"/>
                    </a:lnTo>
                    <a:lnTo>
                      <a:pt x="276" y="141"/>
                    </a:lnTo>
                    <a:lnTo>
                      <a:pt x="275" y="142"/>
                    </a:lnTo>
                    <a:lnTo>
                      <a:pt x="275" y="142"/>
                    </a:lnTo>
                    <a:lnTo>
                      <a:pt x="274" y="142"/>
                    </a:lnTo>
                    <a:lnTo>
                      <a:pt x="273" y="142"/>
                    </a:lnTo>
                    <a:lnTo>
                      <a:pt x="274" y="144"/>
                    </a:lnTo>
                    <a:lnTo>
                      <a:pt x="275" y="145"/>
                    </a:lnTo>
                    <a:lnTo>
                      <a:pt x="275" y="146"/>
                    </a:lnTo>
                    <a:lnTo>
                      <a:pt x="275" y="147"/>
                    </a:lnTo>
                    <a:lnTo>
                      <a:pt x="275" y="147"/>
                    </a:lnTo>
                    <a:lnTo>
                      <a:pt x="277" y="148"/>
                    </a:lnTo>
                    <a:lnTo>
                      <a:pt x="277" y="147"/>
                    </a:lnTo>
                    <a:lnTo>
                      <a:pt x="278" y="147"/>
                    </a:lnTo>
                    <a:lnTo>
                      <a:pt x="278" y="144"/>
                    </a:lnTo>
                    <a:lnTo>
                      <a:pt x="278" y="143"/>
                    </a:lnTo>
                    <a:lnTo>
                      <a:pt x="279" y="143"/>
                    </a:lnTo>
                    <a:lnTo>
                      <a:pt x="279" y="142"/>
                    </a:lnTo>
                    <a:lnTo>
                      <a:pt x="279" y="141"/>
                    </a:lnTo>
                    <a:lnTo>
                      <a:pt x="281" y="141"/>
                    </a:lnTo>
                    <a:lnTo>
                      <a:pt x="281" y="140"/>
                    </a:lnTo>
                    <a:lnTo>
                      <a:pt x="280" y="140"/>
                    </a:lnTo>
                    <a:lnTo>
                      <a:pt x="281" y="139"/>
                    </a:lnTo>
                    <a:lnTo>
                      <a:pt x="282" y="138"/>
                    </a:lnTo>
                    <a:lnTo>
                      <a:pt x="284" y="137"/>
                    </a:lnTo>
                    <a:lnTo>
                      <a:pt x="284" y="137"/>
                    </a:lnTo>
                    <a:lnTo>
                      <a:pt x="284" y="136"/>
                    </a:lnTo>
                    <a:lnTo>
                      <a:pt x="284" y="136"/>
                    </a:lnTo>
                    <a:lnTo>
                      <a:pt x="284" y="135"/>
                    </a:lnTo>
                    <a:lnTo>
                      <a:pt x="285" y="135"/>
                    </a:lnTo>
                    <a:lnTo>
                      <a:pt x="285" y="134"/>
                    </a:lnTo>
                    <a:lnTo>
                      <a:pt x="285" y="133"/>
                    </a:lnTo>
                    <a:lnTo>
                      <a:pt x="286" y="133"/>
                    </a:lnTo>
                    <a:lnTo>
                      <a:pt x="286" y="134"/>
                    </a:lnTo>
                    <a:lnTo>
                      <a:pt x="287" y="135"/>
                    </a:lnTo>
                    <a:lnTo>
                      <a:pt x="286" y="135"/>
                    </a:lnTo>
                    <a:lnTo>
                      <a:pt x="285" y="136"/>
                    </a:lnTo>
                    <a:lnTo>
                      <a:pt x="284" y="136"/>
                    </a:lnTo>
                    <a:lnTo>
                      <a:pt x="284" y="137"/>
                    </a:lnTo>
                    <a:lnTo>
                      <a:pt x="285" y="137"/>
                    </a:lnTo>
                    <a:lnTo>
                      <a:pt x="285" y="138"/>
                    </a:lnTo>
                    <a:lnTo>
                      <a:pt x="284" y="140"/>
                    </a:lnTo>
                    <a:lnTo>
                      <a:pt x="283" y="140"/>
                    </a:lnTo>
                    <a:lnTo>
                      <a:pt x="283" y="141"/>
                    </a:lnTo>
                    <a:lnTo>
                      <a:pt x="282" y="142"/>
                    </a:lnTo>
                    <a:lnTo>
                      <a:pt x="282" y="143"/>
                    </a:lnTo>
                    <a:lnTo>
                      <a:pt x="282" y="144"/>
                    </a:lnTo>
                    <a:lnTo>
                      <a:pt x="282" y="145"/>
                    </a:lnTo>
                    <a:lnTo>
                      <a:pt x="281" y="146"/>
                    </a:lnTo>
                    <a:lnTo>
                      <a:pt x="281" y="147"/>
                    </a:lnTo>
                    <a:lnTo>
                      <a:pt x="280" y="148"/>
                    </a:lnTo>
                    <a:lnTo>
                      <a:pt x="281" y="148"/>
                    </a:lnTo>
                    <a:lnTo>
                      <a:pt x="281" y="149"/>
                    </a:lnTo>
                    <a:lnTo>
                      <a:pt x="282" y="151"/>
                    </a:lnTo>
                    <a:lnTo>
                      <a:pt x="283" y="150"/>
                    </a:lnTo>
                    <a:lnTo>
                      <a:pt x="283" y="149"/>
                    </a:lnTo>
                    <a:lnTo>
                      <a:pt x="283" y="149"/>
                    </a:lnTo>
                    <a:lnTo>
                      <a:pt x="284" y="149"/>
                    </a:lnTo>
                    <a:lnTo>
                      <a:pt x="284" y="149"/>
                    </a:lnTo>
                    <a:lnTo>
                      <a:pt x="285" y="149"/>
                    </a:lnTo>
                    <a:lnTo>
                      <a:pt x="286" y="148"/>
                    </a:lnTo>
                    <a:lnTo>
                      <a:pt x="287" y="148"/>
                    </a:lnTo>
                    <a:lnTo>
                      <a:pt x="288" y="148"/>
                    </a:lnTo>
                    <a:lnTo>
                      <a:pt x="288" y="149"/>
                    </a:lnTo>
                    <a:lnTo>
                      <a:pt x="287" y="149"/>
                    </a:lnTo>
                    <a:lnTo>
                      <a:pt x="286" y="149"/>
                    </a:lnTo>
                    <a:lnTo>
                      <a:pt x="285" y="149"/>
                    </a:lnTo>
                    <a:lnTo>
                      <a:pt x="285" y="150"/>
                    </a:lnTo>
                    <a:lnTo>
                      <a:pt x="287" y="151"/>
                    </a:lnTo>
                    <a:lnTo>
                      <a:pt x="287" y="150"/>
                    </a:lnTo>
                    <a:lnTo>
                      <a:pt x="288" y="151"/>
                    </a:lnTo>
                    <a:lnTo>
                      <a:pt x="287" y="151"/>
                    </a:lnTo>
                    <a:lnTo>
                      <a:pt x="284" y="153"/>
                    </a:lnTo>
                    <a:lnTo>
                      <a:pt x="284" y="153"/>
                    </a:lnTo>
                    <a:lnTo>
                      <a:pt x="283" y="153"/>
                    </a:lnTo>
                    <a:lnTo>
                      <a:pt x="282" y="153"/>
                    </a:lnTo>
                    <a:lnTo>
                      <a:pt x="281" y="153"/>
                    </a:lnTo>
                    <a:lnTo>
                      <a:pt x="280" y="153"/>
                    </a:lnTo>
                    <a:lnTo>
                      <a:pt x="280" y="154"/>
                    </a:lnTo>
                    <a:lnTo>
                      <a:pt x="279" y="154"/>
                    </a:lnTo>
                    <a:lnTo>
                      <a:pt x="278" y="154"/>
                    </a:lnTo>
                    <a:lnTo>
                      <a:pt x="278" y="156"/>
                    </a:lnTo>
                    <a:lnTo>
                      <a:pt x="278" y="157"/>
                    </a:lnTo>
                    <a:lnTo>
                      <a:pt x="279" y="157"/>
                    </a:lnTo>
                    <a:lnTo>
                      <a:pt x="279" y="158"/>
                    </a:lnTo>
                    <a:lnTo>
                      <a:pt x="280" y="158"/>
                    </a:lnTo>
                    <a:lnTo>
                      <a:pt x="280" y="159"/>
                    </a:lnTo>
                    <a:lnTo>
                      <a:pt x="281" y="159"/>
                    </a:lnTo>
                    <a:lnTo>
                      <a:pt x="282" y="159"/>
                    </a:lnTo>
                    <a:lnTo>
                      <a:pt x="283" y="159"/>
                    </a:lnTo>
                    <a:lnTo>
                      <a:pt x="284" y="159"/>
                    </a:lnTo>
                    <a:lnTo>
                      <a:pt x="285" y="159"/>
                    </a:lnTo>
                    <a:lnTo>
                      <a:pt x="286" y="158"/>
                    </a:lnTo>
                    <a:lnTo>
                      <a:pt x="287" y="159"/>
                    </a:lnTo>
                    <a:lnTo>
                      <a:pt x="288" y="159"/>
                    </a:lnTo>
                    <a:lnTo>
                      <a:pt x="288" y="159"/>
                    </a:lnTo>
                    <a:lnTo>
                      <a:pt x="289" y="159"/>
                    </a:lnTo>
                    <a:lnTo>
                      <a:pt x="289" y="158"/>
                    </a:lnTo>
                    <a:lnTo>
                      <a:pt x="290" y="158"/>
                    </a:lnTo>
                    <a:lnTo>
                      <a:pt x="290" y="157"/>
                    </a:lnTo>
                    <a:lnTo>
                      <a:pt x="291" y="157"/>
                    </a:lnTo>
                    <a:lnTo>
                      <a:pt x="291" y="158"/>
                    </a:lnTo>
                    <a:lnTo>
                      <a:pt x="290" y="158"/>
                    </a:lnTo>
                    <a:lnTo>
                      <a:pt x="290" y="159"/>
                    </a:lnTo>
                    <a:lnTo>
                      <a:pt x="289" y="159"/>
                    </a:lnTo>
                    <a:lnTo>
                      <a:pt x="289" y="160"/>
                    </a:lnTo>
                    <a:lnTo>
                      <a:pt x="290" y="160"/>
                    </a:lnTo>
                    <a:lnTo>
                      <a:pt x="290" y="161"/>
                    </a:lnTo>
                    <a:lnTo>
                      <a:pt x="289" y="160"/>
                    </a:lnTo>
                    <a:lnTo>
                      <a:pt x="288" y="161"/>
                    </a:lnTo>
                    <a:lnTo>
                      <a:pt x="288" y="160"/>
                    </a:lnTo>
                    <a:lnTo>
                      <a:pt x="288" y="161"/>
                    </a:lnTo>
                    <a:lnTo>
                      <a:pt x="287" y="161"/>
                    </a:lnTo>
                    <a:lnTo>
                      <a:pt x="286" y="161"/>
                    </a:lnTo>
                    <a:lnTo>
                      <a:pt x="286" y="162"/>
                    </a:lnTo>
                    <a:lnTo>
                      <a:pt x="286" y="163"/>
                    </a:lnTo>
                    <a:lnTo>
                      <a:pt x="285" y="163"/>
                    </a:lnTo>
                    <a:lnTo>
                      <a:pt x="284" y="164"/>
                    </a:lnTo>
                    <a:lnTo>
                      <a:pt x="284" y="164"/>
                    </a:lnTo>
                    <a:lnTo>
                      <a:pt x="284" y="165"/>
                    </a:lnTo>
                    <a:lnTo>
                      <a:pt x="284" y="166"/>
                    </a:lnTo>
                    <a:lnTo>
                      <a:pt x="285" y="167"/>
                    </a:lnTo>
                    <a:lnTo>
                      <a:pt x="286" y="166"/>
                    </a:lnTo>
                    <a:lnTo>
                      <a:pt x="287" y="166"/>
                    </a:lnTo>
                    <a:lnTo>
                      <a:pt x="288" y="167"/>
                    </a:lnTo>
                    <a:lnTo>
                      <a:pt x="288" y="167"/>
                    </a:lnTo>
                    <a:lnTo>
                      <a:pt x="288" y="166"/>
                    </a:lnTo>
                    <a:lnTo>
                      <a:pt x="289" y="166"/>
                    </a:lnTo>
                    <a:lnTo>
                      <a:pt x="289" y="165"/>
                    </a:lnTo>
                    <a:lnTo>
                      <a:pt x="290" y="165"/>
                    </a:lnTo>
                    <a:lnTo>
                      <a:pt x="290" y="164"/>
                    </a:lnTo>
                    <a:lnTo>
                      <a:pt x="290" y="164"/>
                    </a:lnTo>
                    <a:lnTo>
                      <a:pt x="291" y="164"/>
                    </a:lnTo>
                    <a:lnTo>
                      <a:pt x="291" y="164"/>
                    </a:lnTo>
                    <a:lnTo>
                      <a:pt x="290" y="165"/>
                    </a:lnTo>
                    <a:lnTo>
                      <a:pt x="291" y="166"/>
                    </a:lnTo>
                    <a:lnTo>
                      <a:pt x="290" y="166"/>
                    </a:lnTo>
                    <a:lnTo>
                      <a:pt x="290" y="167"/>
                    </a:lnTo>
                    <a:lnTo>
                      <a:pt x="289" y="167"/>
                    </a:lnTo>
                    <a:lnTo>
                      <a:pt x="289" y="168"/>
                    </a:lnTo>
                    <a:lnTo>
                      <a:pt x="288" y="168"/>
                    </a:lnTo>
                    <a:lnTo>
                      <a:pt x="288" y="169"/>
                    </a:lnTo>
                    <a:lnTo>
                      <a:pt x="287" y="170"/>
                    </a:lnTo>
                    <a:lnTo>
                      <a:pt x="287" y="171"/>
                    </a:lnTo>
                    <a:lnTo>
                      <a:pt x="286" y="170"/>
                    </a:lnTo>
                    <a:lnTo>
                      <a:pt x="286" y="171"/>
                    </a:lnTo>
                    <a:lnTo>
                      <a:pt x="285" y="171"/>
                    </a:lnTo>
                    <a:lnTo>
                      <a:pt x="285" y="170"/>
                    </a:lnTo>
                    <a:lnTo>
                      <a:pt x="284" y="170"/>
                    </a:lnTo>
                    <a:lnTo>
                      <a:pt x="284" y="171"/>
                    </a:lnTo>
                    <a:lnTo>
                      <a:pt x="283" y="174"/>
                    </a:lnTo>
                    <a:lnTo>
                      <a:pt x="283" y="176"/>
                    </a:lnTo>
                    <a:lnTo>
                      <a:pt x="284" y="176"/>
                    </a:lnTo>
                    <a:lnTo>
                      <a:pt x="284" y="175"/>
                    </a:lnTo>
                    <a:lnTo>
                      <a:pt x="284" y="174"/>
                    </a:lnTo>
                    <a:lnTo>
                      <a:pt x="284" y="174"/>
                    </a:lnTo>
                    <a:lnTo>
                      <a:pt x="284" y="173"/>
                    </a:lnTo>
                    <a:lnTo>
                      <a:pt x="284" y="173"/>
                    </a:lnTo>
                    <a:lnTo>
                      <a:pt x="284" y="174"/>
                    </a:lnTo>
                    <a:lnTo>
                      <a:pt x="284" y="175"/>
                    </a:lnTo>
                    <a:lnTo>
                      <a:pt x="284" y="176"/>
                    </a:lnTo>
                    <a:lnTo>
                      <a:pt x="284" y="177"/>
                    </a:lnTo>
                    <a:lnTo>
                      <a:pt x="284" y="177"/>
                    </a:lnTo>
                    <a:lnTo>
                      <a:pt x="284" y="178"/>
                    </a:lnTo>
                    <a:lnTo>
                      <a:pt x="284" y="179"/>
                    </a:lnTo>
                    <a:lnTo>
                      <a:pt x="285" y="179"/>
                    </a:lnTo>
                    <a:lnTo>
                      <a:pt x="285" y="180"/>
                    </a:lnTo>
                    <a:lnTo>
                      <a:pt x="286" y="180"/>
                    </a:lnTo>
                    <a:lnTo>
                      <a:pt x="287" y="180"/>
                    </a:lnTo>
                    <a:lnTo>
                      <a:pt x="287" y="179"/>
                    </a:lnTo>
                    <a:lnTo>
                      <a:pt x="288" y="178"/>
                    </a:lnTo>
                    <a:lnTo>
                      <a:pt x="287" y="178"/>
                    </a:lnTo>
                    <a:lnTo>
                      <a:pt x="287" y="177"/>
                    </a:lnTo>
                    <a:lnTo>
                      <a:pt x="288" y="177"/>
                    </a:lnTo>
                    <a:lnTo>
                      <a:pt x="288" y="177"/>
                    </a:lnTo>
                    <a:lnTo>
                      <a:pt x="288" y="177"/>
                    </a:lnTo>
                    <a:lnTo>
                      <a:pt x="290" y="176"/>
                    </a:lnTo>
                    <a:lnTo>
                      <a:pt x="291" y="176"/>
                    </a:lnTo>
                    <a:lnTo>
                      <a:pt x="293" y="176"/>
                    </a:lnTo>
                    <a:lnTo>
                      <a:pt x="293" y="175"/>
                    </a:lnTo>
                    <a:lnTo>
                      <a:pt x="294" y="175"/>
                    </a:lnTo>
                    <a:lnTo>
                      <a:pt x="294" y="176"/>
                    </a:lnTo>
                    <a:lnTo>
                      <a:pt x="294" y="177"/>
                    </a:lnTo>
                    <a:lnTo>
                      <a:pt x="295" y="176"/>
                    </a:lnTo>
                    <a:lnTo>
                      <a:pt x="295" y="175"/>
                    </a:lnTo>
                    <a:lnTo>
                      <a:pt x="296" y="175"/>
                    </a:lnTo>
                    <a:lnTo>
                      <a:pt x="298" y="177"/>
                    </a:lnTo>
                    <a:lnTo>
                      <a:pt x="299" y="177"/>
                    </a:lnTo>
                    <a:lnTo>
                      <a:pt x="300" y="177"/>
                    </a:lnTo>
                    <a:lnTo>
                      <a:pt x="301" y="177"/>
                    </a:lnTo>
                    <a:lnTo>
                      <a:pt x="302" y="177"/>
                    </a:lnTo>
                    <a:lnTo>
                      <a:pt x="302" y="176"/>
                    </a:lnTo>
                    <a:lnTo>
                      <a:pt x="303" y="174"/>
                    </a:lnTo>
                    <a:lnTo>
                      <a:pt x="321" y="172"/>
                    </a:lnTo>
                    <a:lnTo>
                      <a:pt x="322" y="171"/>
                    </a:lnTo>
                    <a:lnTo>
                      <a:pt x="322" y="171"/>
                    </a:lnTo>
                    <a:lnTo>
                      <a:pt x="323" y="171"/>
                    </a:lnTo>
                    <a:lnTo>
                      <a:pt x="323" y="170"/>
                    </a:lnTo>
                    <a:lnTo>
                      <a:pt x="324" y="171"/>
                    </a:lnTo>
                    <a:lnTo>
                      <a:pt x="324" y="170"/>
                    </a:lnTo>
                    <a:lnTo>
                      <a:pt x="324" y="169"/>
                    </a:lnTo>
                    <a:lnTo>
                      <a:pt x="324" y="168"/>
                    </a:lnTo>
                    <a:lnTo>
                      <a:pt x="325" y="168"/>
                    </a:lnTo>
                    <a:lnTo>
                      <a:pt x="325" y="167"/>
                    </a:lnTo>
                    <a:lnTo>
                      <a:pt x="324" y="166"/>
                    </a:lnTo>
                    <a:lnTo>
                      <a:pt x="324" y="165"/>
                    </a:lnTo>
                    <a:lnTo>
                      <a:pt x="325" y="165"/>
                    </a:lnTo>
                    <a:lnTo>
                      <a:pt x="326" y="165"/>
                    </a:lnTo>
                    <a:lnTo>
                      <a:pt x="326" y="164"/>
                    </a:lnTo>
                    <a:lnTo>
                      <a:pt x="326" y="164"/>
                    </a:lnTo>
                    <a:lnTo>
                      <a:pt x="326" y="163"/>
                    </a:lnTo>
                    <a:lnTo>
                      <a:pt x="327" y="163"/>
                    </a:lnTo>
                    <a:lnTo>
                      <a:pt x="327" y="164"/>
                    </a:lnTo>
                    <a:lnTo>
                      <a:pt x="328" y="164"/>
                    </a:lnTo>
                    <a:lnTo>
                      <a:pt x="328" y="164"/>
                    </a:lnTo>
                    <a:lnTo>
                      <a:pt x="328" y="164"/>
                    </a:lnTo>
                    <a:lnTo>
                      <a:pt x="328" y="163"/>
                    </a:lnTo>
                    <a:lnTo>
                      <a:pt x="328" y="162"/>
                    </a:lnTo>
                    <a:lnTo>
                      <a:pt x="328" y="161"/>
                    </a:lnTo>
                    <a:lnTo>
                      <a:pt x="328" y="160"/>
                    </a:lnTo>
                    <a:lnTo>
                      <a:pt x="328" y="159"/>
                    </a:lnTo>
                    <a:lnTo>
                      <a:pt x="329" y="158"/>
                    </a:lnTo>
                    <a:lnTo>
                      <a:pt x="330" y="158"/>
                    </a:lnTo>
                    <a:lnTo>
                      <a:pt x="330" y="157"/>
                    </a:lnTo>
                    <a:lnTo>
                      <a:pt x="331" y="157"/>
                    </a:lnTo>
                    <a:lnTo>
                      <a:pt x="331" y="156"/>
                    </a:lnTo>
                    <a:lnTo>
                      <a:pt x="330" y="156"/>
                    </a:lnTo>
                    <a:lnTo>
                      <a:pt x="331" y="155"/>
                    </a:lnTo>
                    <a:lnTo>
                      <a:pt x="331" y="154"/>
                    </a:lnTo>
                    <a:lnTo>
                      <a:pt x="331" y="153"/>
                    </a:lnTo>
                    <a:lnTo>
                      <a:pt x="331" y="152"/>
                    </a:lnTo>
                    <a:lnTo>
                      <a:pt x="332" y="152"/>
                    </a:lnTo>
                    <a:lnTo>
                      <a:pt x="332" y="151"/>
                    </a:lnTo>
                    <a:lnTo>
                      <a:pt x="333" y="151"/>
                    </a:lnTo>
                    <a:lnTo>
                      <a:pt x="332" y="151"/>
                    </a:lnTo>
                    <a:lnTo>
                      <a:pt x="332" y="150"/>
                    </a:lnTo>
                    <a:lnTo>
                      <a:pt x="333" y="150"/>
                    </a:lnTo>
                    <a:lnTo>
                      <a:pt x="334" y="150"/>
                    </a:lnTo>
                    <a:lnTo>
                      <a:pt x="334" y="149"/>
                    </a:lnTo>
                    <a:lnTo>
                      <a:pt x="335" y="149"/>
                    </a:lnTo>
                    <a:lnTo>
                      <a:pt x="336" y="149"/>
                    </a:lnTo>
                    <a:lnTo>
                      <a:pt x="336" y="149"/>
                    </a:lnTo>
                    <a:lnTo>
                      <a:pt x="337" y="149"/>
                    </a:lnTo>
                    <a:lnTo>
                      <a:pt x="336" y="150"/>
                    </a:lnTo>
                    <a:lnTo>
                      <a:pt x="336" y="151"/>
                    </a:lnTo>
                    <a:lnTo>
                      <a:pt x="336" y="151"/>
                    </a:lnTo>
                    <a:lnTo>
                      <a:pt x="336" y="152"/>
                    </a:lnTo>
                    <a:lnTo>
                      <a:pt x="337" y="152"/>
                    </a:lnTo>
                    <a:lnTo>
                      <a:pt x="337" y="151"/>
                    </a:lnTo>
                    <a:lnTo>
                      <a:pt x="337" y="151"/>
                    </a:lnTo>
                    <a:lnTo>
                      <a:pt x="338" y="150"/>
                    </a:lnTo>
                    <a:lnTo>
                      <a:pt x="338" y="151"/>
                    </a:lnTo>
                    <a:lnTo>
                      <a:pt x="339" y="151"/>
                    </a:lnTo>
                    <a:lnTo>
                      <a:pt x="339" y="150"/>
                    </a:lnTo>
                    <a:lnTo>
                      <a:pt x="340" y="149"/>
                    </a:lnTo>
                    <a:lnTo>
                      <a:pt x="340" y="149"/>
                    </a:lnTo>
                    <a:lnTo>
                      <a:pt x="340" y="148"/>
                    </a:lnTo>
                    <a:lnTo>
                      <a:pt x="341" y="148"/>
                    </a:lnTo>
                    <a:lnTo>
                      <a:pt x="341" y="147"/>
                    </a:lnTo>
                    <a:lnTo>
                      <a:pt x="341" y="147"/>
                    </a:lnTo>
                    <a:lnTo>
                      <a:pt x="341" y="146"/>
                    </a:lnTo>
                    <a:lnTo>
                      <a:pt x="341" y="146"/>
                    </a:lnTo>
                    <a:lnTo>
                      <a:pt x="341" y="145"/>
                    </a:lnTo>
                    <a:lnTo>
                      <a:pt x="342" y="144"/>
                    </a:lnTo>
                    <a:lnTo>
                      <a:pt x="342" y="143"/>
                    </a:lnTo>
                    <a:lnTo>
                      <a:pt x="343" y="143"/>
                    </a:lnTo>
                    <a:lnTo>
                      <a:pt x="343" y="144"/>
                    </a:lnTo>
                    <a:lnTo>
                      <a:pt x="342" y="144"/>
                    </a:lnTo>
                    <a:lnTo>
                      <a:pt x="342" y="145"/>
                    </a:lnTo>
                    <a:lnTo>
                      <a:pt x="342" y="146"/>
                    </a:lnTo>
                    <a:lnTo>
                      <a:pt x="342" y="147"/>
                    </a:lnTo>
                    <a:lnTo>
                      <a:pt x="341" y="148"/>
                    </a:lnTo>
                    <a:lnTo>
                      <a:pt x="341" y="149"/>
                    </a:lnTo>
                    <a:lnTo>
                      <a:pt x="341" y="149"/>
                    </a:lnTo>
                    <a:lnTo>
                      <a:pt x="341" y="149"/>
                    </a:lnTo>
                    <a:lnTo>
                      <a:pt x="341" y="150"/>
                    </a:lnTo>
                    <a:lnTo>
                      <a:pt x="341" y="151"/>
                    </a:lnTo>
                    <a:lnTo>
                      <a:pt x="340" y="151"/>
                    </a:lnTo>
                    <a:lnTo>
                      <a:pt x="340" y="151"/>
                    </a:lnTo>
                    <a:lnTo>
                      <a:pt x="339" y="151"/>
                    </a:lnTo>
                    <a:lnTo>
                      <a:pt x="339" y="152"/>
                    </a:lnTo>
                    <a:lnTo>
                      <a:pt x="340" y="152"/>
                    </a:lnTo>
                    <a:lnTo>
                      <a:pt x="340" y="153"/>
                    </a:lnTo>
                    <a:lnTo>
                      <a:pt x="339" y="153"/>
                    </a:lnTo>
                    <a:lnTo>
                      <a:pt x="339" y="154"/>
                    </a:lnTo>
                    <a:lnTo>
                      <a:pt x="338" y="154"/>
                    </a:lnTo>
                    <a:lnTo>
                      <a:pt x="339" y="155"/>
                    </a:lnTo>
                    <a:lnTo>
                      <a:pt x="338" y="155"/>
                    </a:lnTo>
                    <a:lnTo>
                      <a:pt x="338" y="156"/>
                    </a:lnTo>
                    <a:lnTo>
                      <a:pt x="337" y="156"/>
                    </a:lnTo>
                    <a:lnTo>
                      <a:pt x="337" y="157"/>
                    </a:lnTo>
                    <a:lnTo>
                      <a:pt x="337" y="158"/>
                    </a:lnTo>
                    <a:lnTo>
                      <a:pt x="337" y="159"/>
                    </a:lnTo>
                    <a:lnTo>
                      <a:pt x="337" y="160"/>
                    </a:lnTo>
                    <a:lnTo>
                      <a:pt x="337" y="161"/>
                    </a:lnTo>
                    <a:lnTo>
                      <a:pt x="337" y="162"/>
                    </a:lnTo>
                    <a:lnTo>
                      <a:pt x="336" y="162"/>
                    </a:lnTo>
                    <a:lnTo>
                      <a:pt x="336" y="163"/>
                    </a:lnTo>
                    <a:lnTo>
                      <a:pt x="335" y="163"/>
                    </a:lnTo>
                    <a:lnTo>
                      <a:pt x="335" y="164"/>
                    </a:lnTo>
                    <a:lnTo>
                      <a:pt x="335" y="164"/>
                    </a:lnTo>
                    <a:lnTo>
                      <a:pt x="334" y="164"/>
                    </a:lnTo>
                    <a:lnTo>
                      <a:pt x="335" y="165"/>
                    </a:lnTo>
                    <a:lnTo>
                      <a:pt x="334" y="166"/>
                    </a:lnTo>
                    <a:lnTo>
                      <a:pt x="333" y="166"/>
                    </a:lnTo>
                    <a:lnTo>
                      <a:pt x="333" y="167"/>
                    </a:lnTo>
                    <a:lnTo>
                      <a:pt x="332" y="167"/>
                    </a:lnTo>
                    <a:lnTo>
                      <a:pt x="332" y="168"/>
                    </a:lnTo>
                    <a:lnTo>
                      <a:pt x="333" y="169"/>
                    </a:lnTo>
                    <a:lnTo>
                      <a:pt x="332" y="170"/>
                    </a:lnTo>
                    <a:lnTo>
                      <a:pt x="332" y="171"/>
                    </a:lnTo>
                    <a:lnTo>
                      <a:pt x="334" y="169"/>
                    </a:lnTo>
                    <a:lnTo>
                      <a:pt x="337" y="164"/>
                    </a:lnTo>
                    <a:lnTo>
                      <a:pt x="338" y="161"/>
                    </a:lnTo>
                    <a:lnTo>
                      <a:pt x="340" y="155"/>
                    </a:lnTo>
                    <a:lnTo>
                      <a:pt x="344" y="142"/>
                    </a:lnTo>
                    <a:lnTo>
                      <a:pt x="343" y="142"/>
                    </a:lnTo>
                    <a:lnTo>
                      <a:pt x="343" y="141"/>
                    </a:lnTo>
                    <a:lnTo>
                      <a:pt x="344" y="141"/>
                    </a:lnTo>
                    <a:lnTo>
                      <a:pt x="345" y="141"/>
                    </a:lnTo>
                    <a:lnTo>
                      <a:pt x="344" y="140"/>
                    </a:lnTo>
                    <a:lnTo>
                      <a:pt x="344" y="139"/>
                    </a:lnTo>
                    <a:close/>
                    <a:moveTo>
                      <a:pt x="228" y="54"/>
                    </a:moveTo>
                    <a:lnTo>
                      <a:pt x="229" y="54"/>
                    </a:lnTo>
                    <a:lnTo>
                      <a:pt x="228" y="55"/>
                    </a:lnTo>
                    <a:lnTo>
                      <a:pt x="228" y="54"/>
                    </a:lnTo>
                    <a:close/>
                    <a:moveTo>
                      <a:pt x="229" y="68"/>
                    </a:moveTo>
                    <a:lnTo>
                      <a:pt x="229" y="67"/>
                    </a:lnTo>
                    <a:lnTo>
                      <a:pt x="228" y="66"/>
                    </a:lnTo>
                    <a:lnTo>
                      <a:pt x="229" y="66"/>
                    </a:lnTo>
                    <a:lnTo>
                      <a:pt x="229" y="67"/>
                    </a:lnTo>
                    <a:lnTo>
                      <a:pt x="230" y="67"/>
                    </a:lnTo>
                    <a:lnTo>
                      <a:pt x="231" y="67"/>
                    </a:lnTo>
                    <a:lnTo>
                      <a:pt x="231" y="68"/>
                    </a:lnTo>
                    <a:lnTo>
                      <a:pt x="232" y="69"/>
                    </a:lnTo>
                    <a:lnTo>
                      <a:pt x="232" y="70"/>
                    </a:lnTo>
                    <a:lnTo>
                      <a:pt x="233" y="71"/>
                    </a:lnTo>
                    <a:lnTo>
                      <a:pt x="233" y="71"/>
                    </a:lnTo>
                    <a:lnTo>
                      <a:pt x="234" y="71"/>
                    </a:lnTo>
                    <a:lnTo>
                      <a:pt x="234" y="72"/>
                    </a:lnTo>
                    <a:lnTo>
                      <a:pt x="235" y="72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4" y="74"/>
                    </a:lnTo>
                    <a:lnTo>
                      <a:pt x="235" y="73"/>
                    </a:lnTo>
                    <a:lnTo>
                      <a:pt x="234" y="73"/>
                    </a:lnTo>
                    <a:lnTo>
                      <a:pt x="234" y="72"/>
                    </a:lnTo>
                    <a:lnTo>
                      <a:pt x="233" y="72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1" y="70"/>
                    </a:lnTo>
                    <a:lnTo>
                      <a:pt x="230" y="70"/>
                    </a:lnTo>
                    <a:lnTo>
                      <a:pt x="229" y="70"/>
                    </a:lnTo>
                    <a:lnTo>
                      <a:pt x="228" y="69"/>
                    </a:lnTo>
                    <a:lnTo>
                      <a:pt x="229" y="69"/>
                    </a:lnTo>
                    <a:lnTo>
                      <a:pt x="230" y="69"/>
                    </a:lnTo>
                    <a:lnTo>
                      <a:pt x="230" y="68"/>
                    </a:lnTo>
                    <a:lnTo>
                      <a:pt x="229" y="68"/>
                    </a:lnTo>
                    <a:close/>
                    <a:moveTo>
                      <a:pt x="236" y="47"/>
                    </a:moveTo>
                    <a:lnTo>
                      <a:pt x="236" y="48"/>
                    </a:lnTo>
                    <a:lnTo>
                      <a:pt x="236" y="48"/>
                    </a:lnTo>
                    <a:lnTo>
                      <a:pt x="236" y="49"/>
                    </a:lnTo>
                    <a:lnTo>
                      <a:pt x="235" y="48"/>
                    </a:lnTo>
                    <a:lnTo>
                      <a:pt x="236" y="48"/>
                    </a:lnTo>
                    <a:lnTo>
                      <a:pt x="236" y="47"/>
                    </a:lnTo>
                    <a:close/>
                    <a:moveTo>
                      <a:pt x="251" y="30"/>
                    </a:moveTo>
                    <a:lnTo>
                      <a:pt x="250" y="30"/>
                    </a:lnTo>
                    <a:lnTo>
                      <a:pt x="251" y="29"/>
                    </a:lnTo>
                    <a:lnTo>
                      <a:pt x="251" y="28"/>
                    </a:lnTo>
                    <a:lnTo>
                      <a:pt x="252" y="28"/>
                    </a:lnTo>
                    <a:lnTo>
                      <a:pt x="252" y="29"/>
                    </a:lnTo>
                    <a:lnTo>
                      <a:pt x="251" y="30"/>
                    </a:lnTo>
                    <a:close/>
                    <a:moveTo>
                      <a:pt x="256" y="35"/>
                    </a:moveTo>
                    <a:lnTo>
                      <a:pt x="255" y="35"/>
                    </a:lnTo>
                    <a:lnTo>
                      <a:pt x="256" y="34"/>
                    </a:lnTo>
                    <a:lnTo>
                      <a:pt x="256" y="35"/>
                    </a:lnTo>
                    <a:close/>
                    <a:moveTo>
                      <a:pt x="257" y="62"/>
                    </a:moveTo>
                    <a:lnTo>
                      <a:pt x="256" y="62"/>
                    </a:lnTo>
                    <a:lnTo>
                      <a:pt x="257" y="61"/>
                    </a:lnTo>
                    <a:lnTo>
                      <a:pt x="257" y="62"/>
                    </a:lnTo>
                    <a:close/>
                    <a:moveTo>
                      <a:pt x="264" y="66"/>
                    </a:moveTo>
                    <a:lnTo>
                      <a:pt x="263" y="66"/>
                    </a:lnTo>
                    <a:lnTo>
                      <a:pt x="263" y="65"/>
                    </a:lnTo>
                    <a:lnTo>
                      <a:pt x="264" y="65"/>
                    </a:lnTo>
                    <a:lnTo>
                      <a:pt x="264" y="66"/>
                    </a:lnTo>
                    <a:close/>
                    <a:moveTo>
                      <a:pt x="261" y="92"/>
                    </a:moveTo>
                    <a:lnTo>
                      <a:pt x="260" y="92"/>
                    </a:lnTo>
                    <a:lnTo>
                      <a:pt x="261" y="91"/>
                    </a:lnTo>
                    <a:lnTo>
                      <a:pt x="261" y="92"/>
                    </a:lnTo>
                    <a:close/>
                    <a:moveTo>
                      <a:pt x="250" y="93"/>
                    </a:moveTo>
                    <a:lnTo>
                      <a:pt x="250" y="92"/>
                    </a:lnTo>
                    <a:lnTo>
                      <a:pt x="251" y="93"/>
                    </a:lnTo>
                    <a:lnTo>
                      <a:pt x="250" y="93"/>
                    </a:lnTo>
                    <a:close/>
                    <a:moveTo>
                      <a:pt x="251" y="99"/>
                    </a:moveTo>
                    <a:lnTo>
                      <a:pt x="252" y="98"/>
                    </a:lnTo>
                    <a:lnTo>
                      <a:pt x="252" y="99"/>
                    </a:lnTo>
                    <a:lnTo>
                      <a:pt x="251" y="99"/>
                    </a:lnTo>
                    <a:close/>
                    <a:moveTo>
                      <a:pt x="254" y="94"/>
                    </a:moveTo>
                    <a:lnTo>
                      <a:pt x="254" y="95"/>
                    </a:lnTo>
                    <a:lnTo>
                      <a:pt x="253" y="95"/>
                    </a:lnTo>
                    <a:lnTo>
                      <a:pt x="253" y="94"/>
                    </a:lnTo>
                    <a:lnTo>
                      <a:pt x="252" y="94"/>
                    </a:lnTo>
                    <a:lnTo>
                      <a:pt x="252" y="93"/>
                    </a:lnTo>
                    <a:lnTo>
                      <a:pt x="253" y="93"/>
                    </a:lnTo>
                    <a:lnTo>
                      <a:pt x="253" y="94"/>
                    </a:lnTo>
                    <a:lnTo>
                      <a:pt x="254" y="94"/>
                    </a:lnTo>
                    <a:lnTo>
                      <a:pt x="254" y="93"/>
                    </a:lnTo>
                    <a:lnTo>
                      <a:pt x="255" y="94"/>
                    </a:lnTo>
                    <a:lnTo>
                      <a:pt x="254" y="94"/>
                    </a:lnTo>
                    <a:close/>
                    <a:moveTo>
                      <a:pt x="262" y="107"/>
                    </a:moveTo>
                    <a:lnTo>
                      <a:pt x="262" y="107"/>
                    </a:lnTo>
                    <a:lnTo>
                      <a:pt x="262" y="106"/>
                    </a:lnTo>
                    <a:lnTo>
                      <a:pt x="262" y="107"/>
                    </a:lnTo>
                    <a:close/>
                    <a:moveTo>
                      <a:pt x="252" y="128"/>
                    </a:moveTo>
                    <a:lnTo>
                      <a:pt x="251" y="128"/>
                    </a:lnTo>
                    <a:lnTo>
                      <a:pt x="251" y="127"/>
                    </a:lnTo>
                    <a:lnTo>
                      <a:pt x="250" y="127"/>
                    </a:lnTo>
                    <a:lnTo>
                      <a:pt x="250" y="126"/>
                    </a:lnTo>
                    <a:lnTo>
                      <a:pt x="251" y="126"/>
                    </a:lnTo>
                    <a:lnTo>
                      <a:pt x="251" y="127"/>
                    </a:lnTo>
                    <a:lnTo>
                      <a:pt x="252" y="127"/>
                    </a:lnTo>
                    <a:lnTo>
                      <a:pt x="252" y="128"/>
                    </a:lnTo>
                    <a:close/>
                    <a:moveTo>
                      <a:pt x="277" y="108"/>
                    </a:moveTo>
                    <a:lnTo>
                      <a:pt x="276" y="108"/>
                    </a:lnTo>
                    <a:lnTo>
                      <a:pt x="276" y="107"/>
                    </a:lnTo>
                    <a:lnTo>
                      <a:pt x="277" y="107"/>
                    </a:lnTo>
                    <a:lnTo>
                      <a:pt x="277" y="108"/>
                    </a:lnTo>
                    <a:close/>
                    <a:moveTo>
                      <a:pt x="278" y="106"/>
                    </a:moveTo>
                    <a:lnTo>
                      <a:pt x="277" y="106"/>
                    </a:lnTo>
                    <a:lnTo>
                      <a:pt x="277" y="105"/>
                    </a:lnTo>
                    <a:lnTo>
                      <a:pt x="278" y="105"/>
                    </a:lnTo>
                    <a:lnTo>
                      <a:pt x="278" y="106"/>
                    </a:lnTo>
                    <a:close/>
                    <a:moveTo>
                      <a:pt x="285" y="164"/>
                    </a:moveTo>
                    <a:lnTo>
                      <a:pt x="285" y="164"/>
                    </a:lnTo>
                    <a:lnTo>
                      <a:pt x="286" y="164"/>
                    </a:lnTo>
                    <a:lnTo>
                      <a:pt x="285" y="164"/>
                    </a:lnTo>
                    <a:close/>
                    <a:moveTo>
                      <a:pt x="293" y="165"/>
                    </a:moveTo>
                    <a:lnTo>
                      <a:pt x="292" y="164"/>
                    </a:lnTo>
                    <a:lnTo>
                      <a:pt x="293" y="164"/>
                    </a:lnTo>
                    <a:lnTo>
                      <a:pt x="293" y="16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6" name="Freeform 66794">
                <a:extLst>
                  <a:ext uri="{FF2B5EF4-FFF2-40B4-BE49-F238E27FC236}">
                    <a16:creationId xmlns:a16="http://schemas.microsoft.com/office/drawing/2014/main" id="{681EA57E-48F0-0FBC-FFA7-4B1F7E9E54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5425" y="1111250"/>
                <a:ext cx="509588" cy="776288"/>
              </a:xfrm>
              <a:custGeom>
                <a:avLst/>
                <a:gdLst>
                  <a:gd name="T0" fmla="*/ 284 w 321"/>
                  <a:gd name="T1" fmla="*/ 250 h 489"/>
                  <a:gd name="T2" fmla="*/ 286 w 321"/>
                  <a:gd name="T3" fmla="*/ 222 h 489"/>
                  <a:gd name="T4" fmla="*/ 256 w 321"/>
                  <a:gd name="T5" fmla="*/ 197 h 489"/>
                  <a:gd name="T6" fmla="*/ 258 w 321"/>
                  <a:gd name="T7" fmla="*/ 164 h 489"/>
                  <a:gd name="T8" fmla="*/ 258 w 321"/>
                  <a:gd name="T9" fmla="*/ 129 h 489"/>
                  <a:gd name="T10" fmla="*/ 258 w 321"/>
                  <a:gd name="T11" fmla="*/ 93 h 489"/>
                  <a:gd name="T12" fmla="*/ 258 w 321"/>
                  <a:gd name="T13" fmla="*/ 59 h 489"/>
                  <a:gd name="T14" fmla="*/ 244 w 321"/>
                  <a:gd name="T15" fmla="*/ 29 h 489"/>
                  <a:gd name="T16" fmla="*/ 212 w 321"/>
                  <a:gd name="T17" fmla="*/ 18 h 489"/>
                  <a:gd name="T18" fmla="*/ 176 w 321"/>
                  <a:gd name="T19" fmla="*/ 29 h 489"/>
                  <a:gd name="T20" fmla="*/ 159 w 321"/>
                  <a:gd name="T21" fmla="*/ 3 h 489"/>
                  <a:gd name="T22" fmla="*/ 120 w 321"/>
                  <a:gd name="T23" fmla="*/ 35 h 489"/>
                  <a:gd name="T24" fmla="*/ 93 w 321"/>
                  <a:gd name="T25" fmla="*/ 75 h 489"/>
                  <a:gd name="T26" fmla="*/ 76 w 321"/>
                  <a:gd name="T27" fmla="*/ 122 h 489"/>
                  <a:gd name="T28" fmla="*/ 63 w 321"/>
                  <a:gd name="T29" fmla="*/ 160 h 489"/>
                  <a:gd name="T30" fmla="*/ 53 w 321"/>
                  <a:gd name="T31" fmla="*/ 189 h 489"/>
                  <a:gd name="T32" fmla="*/ 34 w 321"/>
                  <a:gd name="T33" fmla="*/ 210 h 489"/>
                  <a:gd name="T34" fmla="*/ 27 w 321"/>
                  <a:gd name="T35" fmla="*/ 231 h 489"/>
                  <a:gd name="T36" fmla="*/ 15 w 321"/>
                  <a:gd name="T37" fmla="*/ 251 h 489"/>
                  <a:gd name="T38" fmla="*/ 5 w 321"/>
                  <a:gd name="T39" fmla="*/ 327 h 489"/>
                  <a:gd name="T40" fmla="*/ 33 w 321"/>
                  <a:gd name="T41" fmla="*/ 486 h 489"/>
                  <a:gd name="T42" fmla="*/ 44 w 321"/>
                  <a:gd name="T43" fmla="*/ 459 h 489"/>
                  <a:gd name="T44" fmla="*/ 58 w 321"/>
                  <a:gd name="T45" fmla="*/ 436 h 489"/>
                  <a:gd name="T46" fmla="*/ 66 w 321"/>
                  <a:gd name="T47" fmla="*/ 420 h 489"/>
                  <a:gd name="T48" fmla="*/ 81 w 321"/>
                  <a:gd name="T49" fmla="*/ 406 h 489"/>
                  <a:gd name="T50" fmla="*/ 87 w 321"/>
                  <a:gd name="T51" fmla="*/ 411 h 489"/>
                  <a:gd name="T52" fmla="*/ 94 w 321"/>
                  <a:gd name="T53" fmla="*/ 411 h 489"/>
                  <a:gd name="T54" fmla="*/ 100 w 321"/>
                  <a:gd name="T55" fmla="*/ 405 h 489"/>
                  <a:gd name="T56" fmla="*/ 106 w 321"/>
                  <a:gd name="T57" fmla="*/ 396 h 489"/>
                  <a:gd name="T58" fmla="*/ 113 w 321"/>
                  <a:gd name="T59" fmla="*/ 394 h 489"/>
                  <a:gd name="T60" fmla="*/ 119 w 321"/>
                  <a:gd name="T61" fmla="*/ 392 h 489"/>
                  <a:gd name="T62" fmla="*/ 124 w 321"/>
                  <a:gd name="T63" fmla="*/ 405 h 489"/>
                  <a:gd name="T64" fmla="*/ 134 w 321"/>
                  <a:gd name="T65" fmla="*/ 381 h 489"/>
                  <a:gd name="T66" fmla="*/ 142 w 321"/>
                  <a:gd name="T67" fmla="*/ 390 h 489"/>
                  <a:gd name="T68" fmla="*/ 148 w 321"/>
                  <a:gd name="T69" fmla="*/ 392 h 489"/>
                  <a:gd name="T70" fmla="*/ 156 w 321"/>
                  <a:gd name="T71" fmla="*/ 378 h 489"/>
                  <a:gd name="T72" fmla="*/ 169 w 321"/>
                  <a:gd name="T73" fmla="*/ 338 h 489"/>
                  <a:gd name="T74" fmla="*/ 175 w 321"/>
                  <a:gd name="T75" fmla="*/ 318 h 489"/>
                  <a:gd name="T76" fmla="*/ 179 w 321"/>
                  <a:gd name="T77" fmla="*/ 340 h 489"/>
                  <a:gd name="T78" fmla="*/ 182 w 321"/>
                  <a:gd name="T79" fmla="*/ 353 h 489"/>
                  <a:gd name="T80" fmla="*/ 198 w 321"/>
                  <a:gd name="T81" fmla="*/ 355 h 489"/>
                  <a:gd name="T82" fmla="*/ 205 w 321"/>
                  <a:gd name="T83" fmla="*/ 336 h 489"/>
                  <a:gd name="T84" fmla="*/ 221 w 321"/>
                  <a:gd name="T85" fmla="*/ 336 h 489"/>
                  <a:gd name="T86" fmla="*/ 235 w 321"/>
                  <a:gd name="T87" fmla="*/ 346 h 489"/>
                  <a:gd name="T88" fmla="*/ 240 w 321"/>
                  <a:gd name="T89" fmla="*/ 337 h 489"/>
                  <a:gd name="T90" fmla="*/ 251 w 321"/>
                  <a:gd name="T91" fmla="*/ 341 h 489"/>
                  <a:gd name="T92" fmla="*/ 253 w 321"/>
                  <a:gd name="T93" fmla="*/ 326 h 489"/>
                  <a:gd name="T94" fmla="*/ 261 w 321"/>
                  <a:gd name="T95" fmla="*/ 327 h 489"/>
                  <a:gd name="T96" fmla="*/ 270 w 321"/>
                  <a:gd name="T97" fmla="*/ 328 h 489"/>
                  <a:gd name="T98" fmla="*/ 285 w 321"/>
                  <a:gd name="T99" fmla="*/ 322 h 489"/>
                  <a:gd name="T100" fmla="*/ 289 w 321"/>
                  <a:gd name="T101" fmla="*/ 311 h 489"/>
                  <a:gd name="T102" fmla="*/ 308 w 321"/>
                  <a:gd name="T103" fmla="*/ 313 h 489"/>
                  <a:gd name="T104" fmla="*/ 319 w 321"/>
                  <a:gd name="T105" fmla="*/ 294 h 489"/>
                  <a:gd name="T106" fmla="*/ 309 w 321"/>
                  <a:gd name="T107" fmla="*/ 299 h 489"/>
                  <a:gd name="T108" fmla="*/ 312 w 321"/>
                  <a:gd name="T109" fmla="*/ 284 h 489"/>
                  <a:gd name="T110" fmla="*/ 309 w 321"/>
                  <a:gd name="T111" fmla="*/ 265 h 489"/>
                  <a:gd name="T112" fmla="*/ 102 w 321"/>
                  <a:gd name="T113" fmla="*/ 382 h 489"/>
                  <a:gd name="T114" fmla="*/ 94 w 321"/>
                  <a:gd name="T115" fmla="*/ 390 h 489"/>
                  <a:gd name="T116" fmla="*/ 120 w 321"/>
                  <a:gd name="T117" fmla="*/ 397 h 489"/>
                  <a:gd name="T118" fmla="*/ 177 w 321"/>
                  <a:gd name="T119" fmla="*/ 315 h 489"/>
                  <a:gd name="T120" fmla="*/ 222 w 321"/>
                  <a:gd name="T121" fmla="*/ 329 h 489"/>
                  <a:gd name="T122" fmla="*/ 278 w 321"/>
                  <a:gd name="T123" fmla="*/ 317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1" h="489">
                    <a:moveTo>
                      <a:pt x="301" y="259"/>
                    </a:moveTo>
                    <a:lnTo>
                      <a:pt x="301" y="258"/>
                    </a:lnTo>
                    <a:lnTo>
                      <a:pt x="300" y="258"/>
                    </a:lnTo>
                    <a:lnTo>
                      <a:pt x="299" y="258"/>
                    </a:lnTo>
                    <a:lnTo>
                      <a:pt x="299" y="257"/>
                    </a:lnTo>
                    <a:lnTo>
                      <a:pt x="298" y="257"/>
                    </a:lnTo>
                    <a:lnTo>
                      <a:pt x="297" y="257"/>
                    </a:lnTo>
                    <a:lnTo>
                      <a:pt x="296" y="257"/>
                    </a:lnTo>
                    <a:lnTo>
                      <a:pt x="296" y="258"/>
                    </a:lnTo>
                    <a:lnTo>
                      <a:pt x="296" y="259"/>
                    </a:lnTo>
                    <a:lnTo>
                      <a:pt x="295" y="260"/>
                    </a:lnTo>
                    <a:lnTo>
                      <a:pt x="295" y="262"/>
                    </a:lnTo>
                    <a:lnTo>
                      <a:pt x="295" y="262"/>
                    </a:lnTo>
                    <a:lnTo>
                      <a:pt x="295" y="263"/>
                    </a:lnTo>
                    <a:lnTo>
                      <a:pt x="294" y="263"/>
                    </a:lnTo>
                    <a:lnTo>
                      <a:pt x="293" y="264"/>
                    </a:lnTo>
                    <a:lnTo>
                      <a:pt x="292" y="263"/>
                    </a:lnTo>
                    <a:lnTo>
                      <a:pt x="292" y="264"/>
                    </a:lnTo>
                    <a:lnTo>
                      <a:pt x="292" y="263"/>
                    </a:lnTo>
                    <a:lnTo>
                      <a:pt x="291" y="263"/>
                    </a:lnTo>
                    <a:lnTo>
                      <a:pt x="291" y="262"/>
                    </a:lnTo>
                    <a:lnTo>
                      <a:pt x="291" y="262"/>
                    </a:lnTo>
                    <a:lnTo>
                      <a:pt x="291" y="261"/>
                    </a:lnTo>
                    <a:lnTo>
                      <a:pt x="290" y="261"/>
                    </a:lnTo>
                    <a:lnTo>
                      <a:pt x="289" y="260"/>
                    </a:lnTo>
                    <a:lnTo>
                      <a:pt x="288" y="260"/>
                    </a:lnTo>
                    <a:lnTo>
                      <a:pt x="288" y="260"/>
                    </a:lnTo>
                    <a:lnTo>
                      <a:pt x="289" y="260"/>
                    </a:lnTo>
                    <a:lnTo>
                      <a:pt x="289" y="259"/>
                    </a:lnTo>
                    <a:lnTo>
                      <a:pt x="289" y="258"/>
                    </a:lnTo>
                    <a:lnTo>
                      <a:pt x="288" y="258"/>
                    </a:lnTo>
                    <a:lnTo>
                      <a:pt x="286" y="255"/>
                    </a:lnTo>
                    <a:lnTo>
                      <a:pt x="286" y="254"/>
                    </a:lnTo>
                    <a:lnTo>
                      <a:pt x="286" y="253"/>
                    </a:lnTo>
                    <a:lnTo>
                      <a:pt x="285" y="253"/>
                    </a:lnTo>
                    <a:lnTo>
                      <a:pt x="285" y="252"/>
                    </a:lnTo>
                    <a:lnTo>
                      <a:pt x="285" y="251"/>
                    </a:lnTo>
                    <a:lnTo>
                      <a:pt x="284" y="251"/>
                    </a:lnTo>
                    <a:lnTo>
                      <a:pt x="284" y="250"/>
                    </a:lnTo>
                    <a:lnTo>
                      <a:pt x="283" y="250"/>
                    </a:lnTo>
                    <a:lnTo>
                      <a:pt x="282" y="247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4" y="244"/>
                    </a:lnTo>
                    <a:lnTo>
                      <a:pt x="284" y="243"/>
                    </a:lnTo>
                    <a:lnTo>
                      <a:pt x="285" y="241"/>
                    </a:lnTo>
                    <a:lnTo>
                      <a:pt x="286" y="240"/>
                    </a:lnTo>
                    <a:lnTo>
                      <a:pt x="286" y="239"/>
                    </a:lnTo>
                    <a:lnTo>
                      <a:pt x="286" y="238"/>
                    </a:lnTo>
                    <a:lnTo>
                      <a:pt x="286" y="236"/>
                    </a:lnTo>
                    <a:lnTo>
                      <a:pt x="287" y="236"/>
                    </a:lnTo>
                    <a:lnTo>
                      <a:pt x="287" y="235"/>
                    </a:lnTo>
                    <a:lnTo>
                      <a:pt x="286" y="234"/>
                    </a:lnTo>
                    <a:lnTo>
                      <a:pt x="286" y="234"/>
                    </a:lnTo>
                    <a:lnTo>
                      <a:pt x="285" y="234"/>
                    </a:lnTo>
                    <a:lnTo>
                      <a:pt x="285" y="233"/>
                    </a:lnTo>
                    <a:lnTo>
                      <a:pt x="284" y="233"/>
                    </a:lnTo>
                    <a:lnTo>
                      <a:pt x="284" y="232"/>
                    </a:lnTo>
                    <a:lnTo>
                      <a:pt x="283" y="231"/>
                    </a:lnTo>
                    <a:lnTo>
                      <a:pt x="282" y="231"/>
                    </a:lnTo>
                    <a:lnTo>
                      <a:pt x="282" y="229"/>
                    </a:lnTo>
                    <a:lnTo>
                      <a:pt x="282" y="228"/>
                    </a:lnTo>
                    <a:lnTo>
                      <a:pt x="282" y="226"/>
                    </a:lnTo>
                    <a:lnTo>
                      <a:pt x="281" y="226"/>
                    </a:lnTo>
                    <a:lnTo>
                      <a:pt x="280" y="224"/>
                    </a:lnTo>
                    <a:lnTo>
                      <a:pt x="280" y="224"/>
                    </a:lnTo>
                    <a:lnTo>
                      <a:pt x="280" y="223"/>
                    </a:lnTo>
                    <a:lnTo>
                      <a:pt x="280" y="224"/>
                    </a:lnTo>
                    <a:lnTo>
                      <a:pt x="281" y="224"/>
                    </a:lnTo>
                    <a:lnTo>
                      <a:pt x="281" y="223"/>
                    </a:lnTo>
                    <a:lnTo>
                      <a:pt x="282" y="223"/>
                    </a:lnTo>
                    <a:lnTo>
                      <a:pt x="283" y="222"/>
                    </a:lnTo>
                    <a:lnTo>
                      <a:pt x="283" y="221"/>
                    </a:lnTo>
                    <a:lnTo>
                      <a:pt x="284" y="222"/>
                    </a:lnTo>
                    <a:lnTo>
                      <a:pt x="284" y="221"/>
                    </a:lnTo>
                    <a:lnTo>
                      <a:pt x="285" y="221"/>
                    </a:lnTo>
                    <a:lnTo>
                      <a:pt x="285" y="222"/>
                    </a:lnTo>
                    <a:lnTo>
                      <a:pt x="286" y="222"/>
                    </a:lnTo>
                    <a:lnTo>
                      <a:pt x="287" y="222"/>
                    </a:lnTo>
                    <a:lnTo>
                      <a:pt x="286" y="221"/>
                    </a:lnTo>
                    <a:lnTo>
                      <a:pt x="286" y="220"/>
                    </a:lnTo>
                    <a:lnTo>
                      <a:pt x="286" y="219"/>
                    </a:lnTo>
                    <a:lnTo>
                      <a:pt x="286" y="218"/>
                    </a:lnTo>
                    <a:lnTo>
                      <a:pt x="287" y="217"/>
                    </a:lnTo>
                    <a:lnTo>
                      <a:pt x="287" y="216"/>
                    </a:lnTo>
                    <a:lnTo>
                      <a:pt x="286" y="216"/>
                    </a:lnTo>
                    <a:lnTo>
                      <a:pt x="286" y="215"/>
                    </a:lnTo>
                    <a:lnTo>
                      <a:pt x="287" y="215"/>
                    </a:lnTo>
                    <a:lnTo>
                      <a:pt x="286" y="213"/>
                    </a:lnTo>
                    <a:lnTo>
                      <a:pt x="285" y="212"/>
                    </a:lnTo>
                    <a:lnTo>
                      <a:pt x="285" y="211"/>
                    </a:lnTo>
                    <a:lnTo>
                      <a:pt x="284" y="210"/>
                    </a:lnTo>
                    <a:lnTo>
                      <a:pt x="282" y="210"/>
                    </a:lnTo>
                    <a:lnTo>
                      <a:pt x="281" y="211"/>
                    </a:lnTo>
                    <a:lnTo>
                      <a:pt x="281" y="212"/>
                    </a:lnTo>
                    <a:lnTo>
                      <a:pt x="280" y="212"/>
                    </a:lnTo>
                    <a:lnTo>
                      <a:pt x="278" y="212"/>
                    </a:lnTo>
                    <a:lnTo>
                      <a:pt x="278" y="211"/>
                    </a:lnTo>
                    <a:lnTo>
                      <a:pt x="277" y="211"/>
                    </a:lnTo>
                    <a:lnTo>
                      <a:pt x="273" y="210"/>
                    </a:lnTo>
                    <a:lnTo>
                      <a:pt x="273" y="210"/>
                    </a:lnTo>
                    <a:lnTo>
                      <a:pt x="272" y="210"/>
                    </a:lnTo>
                    <a:lnTo>
                      <a:pt x="270" y="208"/>
                    </a:lnTo>
                    <a:lnTo>
                      <a:pt x="267" y="208"/>
                    </a:lnTo>
                    <a:lnTo>
                      <a:pt x="266" y="207"/>
                    </a:lnTo>
                    <a:lnTo>
                      <a:pt x="265" y="205"/>
                    </a:lnTo>
                    <a:lnTo>
                      <a:pt x="265" y="204"/>
                    </a:lnTo>
                    <a:lnTo>
                      <a:pt x="264" y="202"/>
                    </a:lnTo>
                    <a:lnTo>
                      <a:pt x="263" y="203"/>
                    </a:lnTo>
                    <a:lnTo>
                      <a:pt x="264" y="203"/>
                    </a:lnTo>
                    <a:lnTo>
                      <a:pt x="264" y="204"/>
                    </a:lnTo>
                    <a:lnTo>
                      <a:pt x="263" y="204"/>
                    </a:lnTo>
                    <a:lnTo>
                      <a:pt x="261" y="203"/>
                    </a:lnTo>
                    <a:lnTo>
                      <a:pt x="259" y="202"/>
                    </a:lnTo>
                    <a:lnTo>
                      <a:pt x="256" y="202"/>
                    </a:lnTo>
                    <a:lnTo>
                      <a:pt x="256" y="201"/>
                    </a:lnTo>
                    <a:lnTo>
                      <a:pt x="256" y="197"/>
                    </a:lnTo>
                    <a:lnTo>
                      <a:pt x="258" y="196"/>
                    </a:lnTo>
                    <a:lnTo>
                      <a:pt x="257" y="194"/>
                    </a:lnTo>
                    <a:lnTo>
                      <a:pt x="256" y="193"/>
                    </a:lnTo>
                    <a:lnTo>
                      <a:pt x="256" y="192"/>
                    </a:lnTo>
                    <a:lnTo>
                      <a:pt x="256" y="191"/>
                    </a:lnTo>
                    <a:lnTo>
                      <a:pt x="256" y="190"/>
                    </a:lnTo>
                    <a:lnTo>
                      <a:pt x="257" y="188"/>
                    </a:lnTo>
                    <a:lnTo>
                      <a:pt x="260" y="186"/>
                    </a:lnTo>
                    <a:lnTo>
                      <a:pt x="261" y="186"/>
                    </a:lnTo>
                    <a:lnTo>
                      <a:pt x="260" y="185"/>
                    </a:lnTo>
                    <a:lnTo>
                      <a:pt x="260" y="184"/>
                    </a:lnTo>
                    <a:lnTo>
                      <a:pt x="259" y="184"/>
                    </a:lnTo>
                    <a:lnTo>
                      <a:pt x="259" y="183"/>
                    </a:lnTo>
                    <a:lnTo>
                      <a:pt x="257" y="181"/>
                    </a:lnTo>
                    <a:lnTo>
                      <a:pt x="257" y="181"/>
                    </a:lnTo>
                    <a:lnTo>
                      <a:pt x="256" y="181"/>
                    </a:lnTo>
                    <a:lnTo>
                      <a:pt x="256" y="180"/>
                    </a:lnTo>
                    <a:lnTo>
                      <a:pt x="256" y="180"/>
                    </a:lnTo>
                    <a:lnTo>
                      <a:pt x="257" y="180"/>
                    </a:lnTo>
                    <a:lnTo>
                      <a:pt x="259" y="179"/>
                    </a:lnTo>
                    <a:lnTo>
                      <a:pt x="259" y="178"/>
                    </a:lnTo>
                    <a:lnTo>
                      <a:pt x="261" y="177"/>
                    </a:lnTo>
                    <a:lnTo>
                      <a:pt x="261" y="176"/>
                    </a:lnTo>
                    <a:lnTo>
                      <a:pt x="261" y="175"/>
                    </a:lnTo>
                    <a:lnTo>
                      <a:pt x="260" y="175"/>
                    </a:lnTo>
                    <a:lnTo>
                      <a:pt x="260" y="174"/>
                    </a:lnTo>
                    <a:lnTo>
                      <a:pt x="259" y="174"/>
                    </a:lnTo>
                    <a:lnTo>
                      <a:pt x="259" y="173"/>
                    </a:lnTo>
                    <a:lnTo>
                      <a:pt x="258" y="173"/>
                    </a:lnTo>
                    <a:lnTo>
                      <a:pt x="258" y="172"/>
                    </a:lnTo>
                    <a:lnTo>
                      <a:pt x="258" y="171"/>
                    </a:lnTo>
                    <a:lnTo>
                      <a:pt x="258" y="170"/>
                    </a:lnTo>
                    <a:lnTo>
                      <a:pt x="258" y="169"/>
                    </a:lnTo>
                    <a:lnTo>
                      <a:pt x="258" y="168"/>
                    </a:lnTo>
                    <a:lnTo>
                      <a:pt x="258" y="168"/>
                    </a:lnTo>
                    <a:lnTo>
                      <a:pt x="258" y="167"/>
                    </a:lnTo>
                    <a:lnTo>
                      <a:pt x="258" y="166"/>
                    </a:lnTo>
                    <a:lnTo>
                      <a:pt x="258" y="165"/>
                    </a:lnTo>
                    <a:lnTo>
                      <a:pt x="258" y="164"/>
                    </a:lnTo>
                    <a:lnTo>
                      <a:pt x="258" y="163"/>
                    </a:lnTo>
                    <a:lnTo>
                      <a:pt x="258" y="162"/>
                    </a:lnTo>
                    <a:lnTo>
                      <a:pt x="258" y="161"/>
                    </a:lnTo>
                    <a:lnTo>
                      <a:pt x="258" y="160"/>
                    </a:lnTo>
                    <a:lnTo>
                      <a:pt x="258" y="159"/>
                    </a:lnTo>
                    <a:lnTo>
                      <a:pt x="258" y="158"/>
                    </a:lnTo>
                    <a:lnTo>
                      <a:pt x="258" y="157"/>
                    </a:lnTo>
                    <a:lnTo>
                      <a:pt x="258" y="157"/>
                    </a:lnTo>
                    <a:lnTo>
                      <a:pt x="258" y="156"/>
                    </a:lnTo>
                    <a:lnTo>
                      <a:pt x="258" y="155"/>
                    </a:lnTo>
                    <a:lnTo>
                      <a:pt x="258" y="155"/>
                    </a:lnTo>
                    <a:lnTo>
                      <a:pt x="258" y="154"/>
                    </a:lnTo>
                    <a:lnTo>
                      <a:pt x="258" y="153"/>
                    </a:lnTo>
                    <a:lnTo>
                      <a:pt x="258" y="152"/>
                    </a:lnTo>
                    <a:lnTo>
                      <a:pt x="258" y="151"/>
                    </a:lnTo>
                    <a:lnTo>
                      <a:pt x="258" y="150"/>
                    </a:lnTo>
                    <a:lnTo>
                      <a:pt x="258" y="149"/>
                    </a:lnTo>
                    <a:lnTo>
                      <a:pt x="258" y="148"/>
                    </a:lnTo>
                    <a:lnTo>
                      <a:pt x="258" y="147"/>
                    </a:lnTo>
                    <a:lnTo>
                      <a:pt x="258" y="146"/>
                    </a:lnTo>
                    <a:lnTo>
                      <a:pt x="258" y="145"/>
                    </a:lnTo>
                    <a:lnTo>
                      <a:pt x="258" y="144"/>
                    </a:lnTo>
                    <a:lnTo>
                      <a:pt x="258" y="143"/>
                    </a:lnTo>
                    <a:lnTo>
                      <a:pt x="258" y="142"/>
                    </a:lnTo>
                    <a:lnTo>
                      <a:pt x="258" y="141"/>
                    </a:lnTo>
                    <a:lnTo>
                      <a:pt x="258" y="141"/>
                    </a:lnTo>
                    <a:lnTo>
                      <a:pt x="258" y="140"/>
                    </a:lnTo>
                    <a:lnTo>
                      <a:pt x="258" y="139"/>
                    </a:lnTo>
                    <a:lnTo>
                      <a:pt x="258" y="138"/>
                    </a:lnTo>
                    <a:lnTo>
                      <a:pt x="258" y="137"/>
                    </a:lnTo>
                    <a:lnTo>
                      <a:pt x="258" y="136"/>
                    </a:lnTo>
                    <a:lnTo>
                      <a:pt x="258" y="135"/>
                    </a:lnTo>
                    <a:lnTo>
                      <a:pt x="258" y="135"/>
                    </a:lnTo>
                    <a:lnTo>
                      <a:pt x="258" y="134"/>
                    </a:lnTo>
                    <a:lnTo>
                      <a:pt x="258" y="133"/>
                    </a:lnTo>
                    <a:lnTo>
                      <a:pt x="258" y="132"/>
                    </a:lnTo>
                    <a:lnTo>
                      <a:pt x="258" y="131"/>
                    </a:lnTo>
                    <a:lnTo>
                      <a:pt x="258" y="130"/>
                    </a:lnTo>
                    <a:lnTo>
                      <a:pt x="258" y="129"/>
                    </a:lnTo>
                    <a:lnTo>
                      <a:pt x="258" y="128"/>
                    </a:lnTo>
                    <a:lnTo>
                      <a:pt x="258" y="128"/>
                    </a:lnTo>
                    <a:lnTo>
                      <a:pt x="258" y="127"/>
                    </a:lnTo>
                    <a:lnTo>
                      <a:pt x="258" y="126"/>
                    </a:lnTo>
                    <a:lnTo>
                      <a:pt x="258" y="125"/>
                    </a:lnTo>
                    <a:lnTo>
                      <a:pt x="258" y="124"/>
                    </a:lnTo>
                    <a:lnTo>
                      <a:pt x="258" y="123"/>
                    </a:lnTo>
                    <a:lnTo>
                      <a:pt x="258" y="122"/>
                    </a:lnTo>
                    <a:lnTo>
                      <a:pt x="258" y="121"/>
                    </a:lnTo>
                    <a:lnTo>
                      <a:pt x="258" y="120"/>
                    </a:lnTo>
                    <a:lnTo>
                      <a:pt x="258" y="119"/>
                    </a:lnTo>
                    <a:lnTo>
                      <a:pt x="258" y="118"/>
                    </a:lnTo>
                    <a:lnTo>
                      <a:pt x="258" y="117"/>
                    </a:lnTo>
                    <a:lnTo>
                      <a:pt x="258" y="116"/>
                    </a:lnTo>
                    <a:lnTo>
                      <a:pt x="258" y="115"/>
                    </a:lnTo>
                    <a:lnTo>
                      <a:pt x="258" y="115"/>
                    </a:lnTo>
                    <a:lnTo>
                      <a:pt x="258" y="114"/>
                    </a:lnTo>
                    <a:lnTo>
                      <a:pt x="258" y="113"/>
                    </a:lnTo>
                    <a:lnTo>
                      <a:pt x="258" y="112"/>
                    </a:lnTo>
                    <a:lnTo>
                      <a:pt x="258" y="112"/>
                    </a:lnTo>
                    <a:lnTo>
                      <a:pt x="258" y="111"/>
                    </a:lnTo>
                    <a:lnTo>
                      <a:pt x="258" y="110"/>
                    </a:lnTo>
                    <a:lnTo>
                      <a:pt x="258" y="109"/>
                    </a:lnTo>
                    <a:lnTo>
                      <a:pt x="258" y="108"/>
                    </a:lnTo>
                    <a:lnTo>
                      <a:pt x="258" y="107"/>
                    </a:lnTo>
                    <a:lnTo>
                      <a:pt x="258" y="106"/>
                    </a:lnTo>
                    <a:lnTo>
                      <a:pt x="258" y="105"/>
                    </a:lnTo>
                    <a:lnTo>
                      <a:pt x="258" y="103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8" y="101"/>
                    </a:lnTo>
                    <a:lnTo>
                      <a:pt x="258" y="100"/>
                    </a:lnTo>
                    <a:lnTo>
                      <a:pt x="258" y="99"/>
                    </a:lnTo>
                    <a:lnTo>
                      <a:pt x="258" y="98"/>
                    </a:lnTo>
                    <a:lnTo>
                      <a:pt x="258" y="97"/>
                    </a:lnTo>
                    <a:lnTo>
                      <a:pt x="258" y="96"/>
                    </a:lnTo>
                    <a:lnTo>
                      <a:pt x="258" y="95"/>
                    </a:lnTo>
                    <a:lnTo>
                      <a:pt x="258" y="94"/>
                    </a:lnTo>
                    <a:lnTo>
                      <a:pt x="258" y="93"/>
                    </a:lnTo>
                    <a:lnTo>
                      <a:pt x="258" y="92"/>
                    </a:lnTo>
                    <a:lnTo>
                      <a:pt x="258" y="91"/>
                    </a:lnTo>
                    <a:lnTo>
                      <a:pt x="258" y="90"/>
                    </a:lnTo>
                    <a:lnTo>
                      <a:pt x="258" y="89"/>
                    </a:lnTo>
                    <a:lnTo>
                      <a:pt x="258" y="89"/>
                    </a:lnTo>
                    <a:lnTo>
                      <a:pt x="258" y="89"/>
                    </a:lnTo>
                    <a:lnTo>
                      <a:pt x="258" y="88"/>
                    </a:lnTo>
                    <a:lnTo>
                      <a:pt x="258" y="87"/>
                    </a:lnTo>
                    <a:lnTo>
                      <a:pt x="258" y="86"/>
                    </a:lnTo>
                    <a:lnTo>
                      <a:pt x="258" y="85"/>
                    </a:lnTo>
                    <a:lnTo>
                      <a:pt x="258" y="84"/>
                    </a:lnTo>
                    <a:lnTo>
                      <a:pt x="258" y="83"/>
                    </a:lnTo>
                    <a:lnTo>
                      <a:pt x="258" y="82"/>
                    </a:lnTo>
                    <a:lnTo>
                      <a:pt x="258" y="81"/>
                    </a:lnTo>
                    <a:lnTo>
                      <a:pt x="258" y="80"/>
                    </a:lnTo>
                    <a:lnTo>
                      <a:pt x="258" y="79"/>
                    </a:lnTo>
                    <a:lnTo>
                      <a:pt x="258" y="78"/>
                    </a:lnTo>
                    <a:lnTo>
                      <a:pt x="258" y="77"/>
                    </a:lnTo>
                    <a:lnTo>
                      <a:pt x="258" y="76"/>
                    </a:lnTo>
                    <a:lnTo>
                      <a:pt x="258" y="75"/>
                    </a:lnTo>
                    <a:lnTo>
                      <a:pt x="258" y="75"/>
                    </a:lnTo>
                    <a:lnTo>
                      <a:pt x="258" y="74"/>
                    </a:lnTo>
                    <a:lnTo>
                      <a:pt x="258" y="73"/>
                    </a:lnTo>
                    <a:lnTo>
                      <a:pt x="258" y="72"/>
                    </a:lnTo>
                    <a:lnTo>
                      <a:pt x="258" y="71"/>
                    </a:lnTo>
                    <a:lnTo>
                      <a:pt x="258" y="70"/>
                    </a:lnTo>
                    <a:lnTo>
                      <a:pt x="258" y="69"/>
                    </a:lnTo>
                    <a:lnTo>
                      <a:pt x="258" y="68"/>
                    </a:lnTo>
                    <a:lnTo>
                      <a:pt x="258" y="67"/>
                    </a:lnTo>
                    <a:lnTo>
                      <a:pt x="258" y="67"/>
                    </a:lnTo>
                    <a:lnTo>
                      <a:pt x="258" y="66"/>
                    </a:lnTo>
                    <a:lnTo>
                      <a:pt x="258" y="65"/>
                    </a:lnTo>
                    <a:lnTo>
                      <a:pt x="258" y="64"/>
                    </a:lnTo>
                    <a:lnTo>
                      <a:pt x="258" y="63"/>
                    </a:lnTo>
                    <a:lnTo>
                      <a:pt x="258" y="62"/>
                    </a:lnTo>
                    <a:lnTo>
                      <a:pt x="258" y="62"/>
                    </a:lnTo>
                    <a:lnTo>
                      <a:pt x="258" y="61"/>
                    </a:lnTo>
                    <a:lnTo>
                      <a:pt x="258" y="60"/>
                    </a:lnTo>
                    <a:lnTo>
                      <a:pt x="258" y="59"/>
                    </a:lnTo>
                    <a:lnTo>
                      <a:pt x="258" y="58"/>
                    </a:lnTo>
                    <a:lnTo>
                      <a:pt x="258" y="57"/>
                    </a:lnTo>
                    <a:lnTo>
                      <a:pt x="258" y="56"/>
                    </a:lnTo>
                    <a:lnTo>
                      <a:pt x="258" y="55"/>
                    </a:lnTo>
                    <a:lnTo>
                      <a:pt x="258" y="54"/>
                    </a:lnTo>
                    <a:lnTo>
                      <a:pt x="258" y="53"/>
                    </a:lnTo>
                    <a:lnTo>
                      <a:pt x="258" y="52"/>
                    </a:lnTo>
                    <a:lnTo>
                      <a:pt x="258" y="51"/>
                    </a:lnTo>
                    <a:lnTo>
                      <a:pt x="258" y="50"/>
                    </a:lnTo>
                    <a:lnTo>
                      <a:pt x="258" y="49"/>
                    </a:lnTo>
                    <a:lnTo>
                      <a:pt x="258" y="49"/>
                    </a:lnTo>
                    <a:lnTo>
                      <a:pt x="258" y="48"/>
                    </a:lnTo>
                    <a:lnTo>
                      <a:pt x="258" y="47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8" y="45"/>
                    </a:lnTo>
                    <a:lnTo>
                      <a:pt x="257" y="45"/>
                    </a:lnTo>
                    <a:lnTo>
                      <a:pt x="256" y="45"/>
                    </a:lnTo>
                    <a:lnTo>
                      <a:pt x="256" y="44"/>
                    </a:lnTo>
                    <a:lnTo>
                      <a:pt x="254" y="43"/>
                    </a:lnTo>
                    <a:lnTo>
                      <a:pt x="253" y="43"/>
                    </a:lnTo>
                    <a:lnTo>
                      <a:pt x="253" y="42"/>
                    </a:lnTo>
                    <a:lnTo>
                      <a:pt x="252" y="42"/>
                    </a:lnTo>
                    <a:lnTo>
                      <a:pt x="251" y="42"/>
                    </a:lnTo>
                    <a:lnTo>
                      <a:pt x="251" y="41"/>
                    </a:lnTo>
                    <a:lnTo>
                      <a:pt x="251" y="41"/>
                    </a:lnTo>
                    <a:lnTo>
                      <a:pt x="251" y="41"/>
                    </a:lnTo>
                    <a:lnTo>
                      <a:pt x="251" y="38"/>
                    </a:lnTo>
                    <a:lnTo>
                      <a:pt x="250" y="37"/>
                    </a:lnTo>
                    <a:lnTo>
                      <a:pt x="250" y="36"/>
                    </a:lnTo>
                    <a:lnTo>
                      <a:pt x="249" y="36"/>
                    </a:lnTo>
                    <a:lnTo>
                      <a:pt x="249" y="36"/>
                    </a:lnTo>
                    <a:lnTo>
                      <a:pt x="248" y="36"/>
                    </a:lnTo>
                    <a:lnTo>
                      <a:pt x="248" y="35"/>
                    </a:lnTo>
                    <a:lnTo>
                      <a:pt x="247" y="35"/>
                    </a:lnTo>
                    <a:lnTo>
                      <a:pt x="247" y="34"/>
                    </a:lnTo>
                    <a:lnTo>
                      <a:pt x="245" y="30"/>
                    </a:lnTo>
                    <a:lnTo>
                      <a:pt x="245" y="29"/>
                    </a:lnTo>
                    <a:lnTo>
                      <a:pt x="244" y="29"/>
                    </a:lnTo>
                    <a:lnTo>
                      <a:pt x="243" y="28"/>
                    </a:lnTo>
                    <a:lnTo>
                      <a:pt x="242" y="28"/>
                    </a:lnTo>
                    <a:lnTo>
                      <a:pt x="241" y="27"/>
                    </a:lnTo>
                    <a:lnTo>
                      <a:pt x="241" y="26"/>
                    </a:lnTo>
                    <a:lnTo>
                      <a:pt x="240" y="25"/>
                    </a:lnTo>
                    <a:lnTo>
                      <a:pt x="240" y="24"/>
                    </a:lnTo>
                    <a:lnTo>
                      <a:pt x="239" y="24"/>
                    </a:lnTo>
                    <a:lnTo>
                      <a:pt x="237" y="23"/>
                    </a:lnTo>
                    <a:lnTo>
                      <a:pt x="237" y="22"/>
                    </a:lnTo>
                    <a:lnTo>
                      <a:pt x="235" y="22"/>
                    </a:lnTo>
                    <a:lnTo>
                      <a:pt x="235" y="22"/>
                    </a:lnTo>
                    <a:lnTo>
                      <a:pt x="234" y="21"/>
                    </a:lnTo>
                    <a:lnTo>
                      <a:pt x="233" y="21"/>
                    </a:lnTo>
                    <a:lnTo>
                      <a:pt x="232" y="21"/>
                    </a:lnTo>
                    <a:lnTo>
                      <a:pt x="232" y="20"/>
                    </a:lnTo>
                    <a:lnTo>
                      <a:pt x="231" y="20"/>
                    </a:lnTo>
                    <a:lnTo>
                      <a:pt x="231" y="19"/>
                    </a:lnTo>
                    <a:lnTo>
                      <a:pt x="229" y="17"/>
                    </a:lnTo>
                    <a:lnTo>
                      <a:pt x="229" y="16"/>
                    </a:lnTo>
                    <a:lnTo>
                      <a:pt x="228" y="15"/>
                    </a:lnTo>
                    <a:lnTo>
                      <a:pt x="227" y="15"/>
                    </a:lnTo>
                    <a:lnTo>
                      <a:pt x="227" y="14"/>
                    </a:lnTo>
                    <a:lnTo>
                      <a:pt x="225" y="13"/>
                    </a:lnTo>
                    <a:lnTo>
                      <a:pt x="225" y="13"/>
                    </a:lnTo>
                    <a:lnTo>
                      <a:pt x="224" y="11"/>
                    </a:lnTo>
                    <a:lnTo>
                      <a:pt x="223" y="11"/>
                    </a:lnTo>
                    <a:lnTo>
                      <a:pt x="222" y="12"/>
                    </a:lnTo>
                    <a:lnTo>
                      <a:pt x="221" y="12"/>
                    </a:lnTo>
                    <a:lnTo>
                      <a:pt x="218" y="11"/>
                    </a:lnTo>
                    <a:lnTo>
                      <a:pt x="217" y="11"/>
                    </a:lnTo>
                    <a:lnTo>
                      <a:pt x="216" y="11"/>
                    </a:lnTo>
                    <a:lnTo>
                      <a:pt x="215" y="11"/>
                    </a:lnTo>
                    <a:lnTo>
                      <a:pt x="214" y="11"/>
                    </a:lnTo>
                    <a:lnTo>
                      <a:pt x="213" y="11"/>
                    </a:lnTo>
                    <a:lnTo>
                      <a:pt x="212" y="13"/>
                    </a:lnTo>
                    <a:lnTo>
                      <a:pt x="212" y="14"/>
                    </a:lnTo>
                    <a:lnTo>
                      <a:pt x="212" y="15"/>
                    </a:lnTo>
                    <a:lnTo>
                      <a:pt x="212" y="16"/>
                    </a:lnTo>
                    <a:lnTo>
                      <a:pt x="212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1" y="20"/>
                    </a:lnTo>
                    <a:lnTo>
                      <a:pt x="210" y="20"/>
                    </a:lnTo>
                    <a:lnTo>
                      <a:pt x="209" y="20"/>
                    </a:lnTo>
                    <a:lnTo>
                      <a:pt x="206" y="20"/>
                    </a:lnTo>
                    <a:lnTo>
                      <a:pt x="205" y="19"/>
                    </a:lnTo>
                    <a:lnTo>
                      <a:pt x="202" y="19"/>
                    </a:lnTo>
                    <a:lnTo>
                      <a:pt x="201" y="19"/>
                    </a:lnTo>
                    <a:lnTo>
                      <a:pt x="200" y="20"/>
                    </a:lnTo>
                    <a:lnTo>
                      <a:pt x="199" y="20"/>
                    </a:lnTo>
                    <a:lnTo>
                      <a:pt x="198" y="21"/>
                    </a:lnTo>
                    <a:lnTo>
                      <a:pt x="197" y="20"/>
                    </a:lnTo>
                    <a:lnTo>
                      <a:pt x="196" y="20"/>
                    </a:lnTo>
                    <a:lnTo>
                      <a:pt x="195" y="22"/>
                    </a:lnTo>
                    <a:lnTo>
                      <a:pt x="195" y="22"/>
                    </a:lnTo>
                    <a:lnTo>
                      <a:pt x="195" y="22"/>
                    </a:lnTo>
                    <a:lnTo>
                      <a:pt x="194" y="23"/>
                    </a:lnTo>
                    <a:lnTo>
                      <a:pt x="194" y="24"/>
                    </a:lnTo>
                    <a:lnTo>
                      <a:pt x="193" y="24"/>
                    </a:lnTo>
                    <a:lnTo>
                      <a:pt x="192" y="24"/>
                    </a:lnTo>
                    <a:lnTo>
                      <a:pt x="191" y="24"/>
                    </a:lnTo>
                    <a:lnTo>
                      <a:pt x="190" y="24"/>
                    </a:lnTo>
                    <a:lnTo>
                      <a:pt x="190" y="25"/>
                    </a:lnTo>
                    <a:lnTo>
                      <a:pt x="189" y="25"/>
                    </a:lnTo>
                    <a:lnTo>
                      <a:pt x="189" y="24"/>
                    </a:lnTo>
                    <a:lnTo>
                      <a:pt x="188" y="24"/>
                    </a:lnTo>
                    <a:lnTo>
                      <a:pt x="186" y="24"/>
                    </a:lnTo>
                    <a:lnTo>
                      <a:pt x="185" y="25"/>
                    </a:lnTo>
                    <a:lnTo>
                      <a:pt x="185" y="24"/>
                    </a:lnTo>
                    <a:lnTo>
                      <a:pt x="185" y="24"/>
                    </a:lnTo>
                    <a:lnTo>
                      <a:pt x="184" y="25"/>
                    </a:lnTo>
                    <a:lnTo>
                      <a:pt x="184" y="26"/>
                    </a:lnTo>
                    <a:lnTo>
                      <a:pt x="183" y="26"/>
                    </a:lnTo>
                    <a:lnTo>
                      <a:pt x="181" y="27"/>
                    </a:lnTo>
                    <a:lnTo>
                      <a:pt x="180" y="27"/>
                    </a:lnTo>
                    <a:lnTo>
                      <a:pt x="178" y="27"/>
                    </a:lnTo>
                    <a:lnTo>
                      <a:pt x="178" y="28"/>
                    </a:lnTo>
                    <a:lnTo>
                      <a:pt x="176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4" y="30"/>
                    </a:lnTo>
                    <a:lnTo>
                      <a:pt x="174" y="31"/>
                    </a:lnTo>
                    <a:lnTo>
                      <a:pt x="173" y="31"/>
                    </a:lnTo>
                    <a:lnTo>
                      <a:pt x="172" y="31"/>
                    </a:lnTo>
                    <a:lnTo>
                      <a:pt x="171" y="32"/>
                    </a:lnTo>
                    <a:lnTo>
                      <a:pt x="171" y="31"/>
                    </a:lnTo>
                    <a:lnTo>
                      <a:pt x="170" y="31"/>
                    </a:lnTo>
                    <a:lnTo>
                      <a:pt x="170" y="30"/>
                    </a:lnTo>
                    <a:lnTo>
                      <a:pt x="169" y="30"/>
                    </a:lnTo>
                    <a:lnTo>
                      <a:pt x="169" y="29"/>
                    </a:lnTo>
                    <a:lnTo>
                      <a:pt x="168" y="29"/>
                    </a:lnTo>
                    <a:lnTo>
                      <a:pt x="167" y="29"/>
                    </a:lnTo>
                    <a:lnTo>
                      <a:pt x="166" y="29"/>
                    </a:lnTo>
                    <a:lnTo>
                      <a:pt x="166" y="28"/>
                    </a:lnTo>
                    <a:lnTo>
                      <a:pt x="165" y="28"/>
                    </a:lnTo>
                    <a:lnTo>
                      <a:pt x="165" y="27"/>
                    </a:lnTo>
                    <a:lnTo>
                      <a:pt x="164" y="27"/>
                    </a:lnTo>
                    <a:lnTo>
                      <a:pt x="164" y="26"/>
                    </a:lnTo>
                    <a:lnTo>
                      <a:pt x="160" y="24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2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9" y="20"/>
                    </a:lnTo>
                    <a:lnTo>
                      <a:pt x="159" y="19"/>
                    </a:lnTo>
                    <a:lnTo>
                      <a:pt x="159" y="18"/>
                    </a:lnTo>
                    <a:lnTo>
                      <a:pt x="159" y="16"/>
                    </a:lnTo>
                    <a:lnTo>
                      <a:pt x="159" y="9"/>
                    </a:lnTo>
                    <a:lnTo>
                      <a:pt x="160" y="6"/>
                    </a:lnTo>
                    <a:lnTo>
                      <a:pt x="160" y="5"/>
                    </a:lnTo>
                    <a:lnTo>
                      <a:pt x="160" y="4"/>
                    </a:lnTo>
                    <a:lnTo>
                      <a:pt x="160" y="3"/>
                    </a:lnTo>
                    <a:lnTo>
                      <a:pt x="159" y="3"/>
                    </a:lnTo>
                    <a:lnTo>
                      <a:pt x="159" y="2"/>
                    </a:lnTo>
                    <a:lnTo>
                      <a:pt x="159" y="2"/>
                    </a:lnTo>
                    <a:lnTo>
                      <a:pt x="159" y="3"/>
                    </a:lnTo>
                    <a:lnTo>
                      <a:pt x="158" y="3"/>
                    </a:lnTo>
                    <a:lnTo>
                      <a:pt x="157" y="3"/>
                    </a:lnTo>
                    <a:lnTo>
                      <a:pt x="156" y="3"/>
                    </a:lnTo>
                    <a:lnTo>
                      <a:pt x="155" y="3"/>
                    </a:lnTo>
                    <a:lnTo>
                      <a:pt x="155" y="2"/>
                    </a:lnTo>
                    <a:lnTo>
                      <a:pt x="154" y="1"/>
                    </a:lnTo>
                    <a:lnTo>
                      <a:pt x="153" y="1"/>
                    </a:lnTo>
                    <a:lnTo>
                      <a:pt x="152" y="1"/>
                    </a:lnTo>
                    <a:lnTo>
                      <a:pt x="152" y="0"/>
                    </a:lnTo>
                    <a:lnTo>
                      <a:pt x="151" y="0"/>
                    </a:lnTo>
                    <a:lnTo>
                      <a:pt x="150" y="0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30" y="22"/>
                    </a:lnTo>
                    <a:lnTo>
                      <a:pt x="129" y="23"/>
                    </a:lnTo>
                    <a:lnTo>
                      <a:pt x="129" y="24"/>
                    </a:lnTo>
                    <a:lnTo>
                      <a:pt x="128" y="24"/>
                    </a:lnTo>
                    <a:lnTo>
                      <a:pt x="127" y="25"/>
                    </a:lnTo>
                    <a:lnTo>
                      <a:pt x="127" y="26"/>
                    </a:lnTo>
                    <a:lnTo>
                      <a:pt x="126" y="27"/>
                    </a:lnTo>
                    <a:lnTo>
                      <a:pt x="125" y="28"/>
                    </a:lnTo>
                    <a:lnTo>
                      <a:pt x="125" y="29"/>
                    </a:lnTo>
                    <a:lnTo>
                      <a:pt x="124" y="30"/>
                    </a:lnTo>
                    <a:lnTo>
                      <a:pt x="123" y="32"/>
                    </a:lnTo>
                    <a:lnTo>
                      <a:pt x="122" y="33"/>
                    </a:lnTo>
                    <a:lnTo>
                      <a:pt x="122" y="34"/>
                    </a:lnTo>
                    <a:lnTo>
                      <a:pt x="121" y="34"/>
                    </a:lnTo>
                    <a:lnTo>
                      <a:pt x="121" y="35"/>
                    </a:lnTo>
                    <a:lnTo>
                      <a:pt x="120" y="35"/>
                    </a:lnTo>
                    <a:lnTo>
                      <a:pt x="120" y="36"/>
                    </a:lnTo>
                    <a:lnTo>
                      <a:pt x="119" y="37"/>
                    </a:lnTo>
                    <a:lnTo>
                      <a:pt x="119" y="37"/>
                    </a:lnTo>
                    <a:lnTo>
                      <a:pt x="119" y="39"/>
                    </a:lnTo>
                    <a:lnTo>
                      <a:pt x="118" y="39"/>
                    </a:lnTo>
                    <a:lnTo>
                      <a:pt x="117" y="40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5"/>
                    </a:lnTo>
                    <a:lnTo>
                      <a:pt x="114" y="45"/>
                    </a:lnTo>
                    <a:lnTo>
                      <a:pt x="113" y="47"/>
                    </a:lnTo>
                    <a:lnTo>
                      <a:pt x="112" y="48"/>
                    </a:lnTo>
                    <a:lnTo>
                      <a:pt x="112" y="49"/>
                    </a:lnTo>
                    <a:lnTo>
                      <a:pt x="111" y="49"/>
                    </a:lnTo>
                    <a:lnTo>
                      <a:pt x="111" y="50"/>
                    </a:lnTo>
                    <a:lnTo>
                      <a:pt x="110" y="50"/>
                    </a:lnTo>
                    <a:lnTo>
                      <a:pt x="110" y="51"/>
                    </a:lnTo>
                    <a:lnTo>
                      <a:pt x="109" y="51"/>
                    </a:lnTo>
                    <a:lnTo>
                      <a:pt x="109" y="52"/>
                    </a:lnTo>
                    <a:lnTo>
                      <a:pt x="108" y="53"/>
                    </a:lnTo>
                    <a:lnTo>
                      <a:pt x="108" y="54"/>
                    </a:lnTo>
                    <a:lnTo>
                      <a:pt x="107" y="54"/>
                    </a:lnTo>
                    <a:lnTo>
                      <a:pt x="107" y="55"/>
                    </a:lnTo>
                    <a:lnTo>
                      <a:pt x="106" y="56"/>
                    </a:lnTo>
                    <a:lnTo>
                      <a:pt x="103" y="62"/>
                    </a:lnTo>
                    <a:lnTo>
                      <a:pt x="99" y="66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8" y="67"/>
                    </a:lnTo>
                    <a:lnTo>
                      <a:pt x="97" y="68"/>
                    </a:lnTo>
                    <a:lnTo>
                      <a:pt x="97" y="69"/>
                    </a:lnTo>
                    <a:lnTo>
                      <a:pt x="96" y="70"/>
                    </a:lnTo>
                    <a:lnTo>
                      <a:pt x="96" y="71"/>
                    </a:lnTo>
                    <a:lnTo>
                      <a:pt x="95" y="71"/>
                    </a:lnTo>
                    <a:lnTo>
                      <a:pt x="95" y="72"/>
                    </a:lnTo>
                    <a:lnTo>
                      <a:pt x="94" y="73"/>
                    </a:lnTo>
                    <a:lnTo>
                      <a:pt x="94" y="74"/>
                    </a:lnTo>
                    <a:lnTo>
                      <a:pt x="94" y="75"/>
                    </a:lnTo>
                    <a:lnTo>
                      <a:pt x="93" y="75"/>
                    </a:lnTo>
                    <a:lnTo>
                      <a:pt x="93" y="76"/>
                    </a:lnTo>
                    <a:lnTo>
                      <a:pt x="93" y="76"/>
                    </a:lnTo>
                    <a:lnTo>
                      <a:pt x="93" y="77"/>
                    </a:lnTo>
                    <a:lnTo>
                      <a:pt x="92" y="78"/>
                    </a:lnTo>
                    <a:lnTo>
                      <a:pt x="85" y="88"/>
                    </a:lnTo>
                    <a:lnTo>
                      <a:pt x="85" y="89"/>
                    </a:lnTo>
                    <a:lnTo>
                      <a:pt x="85" y="89"/>
                    </a:lnTo>
                    <a:lnTo>
                      <a:pt x="84" y="91"/>
                    </a:lnTo>
                    <a:lnTo>
                      <a:pt x="84" y="93"/>
                    </a:lnTo>
                    <a:lnTo>
                      <a:pt x="84" y="94"/>
                    </a:lnTo>
                    <a:lnTo>
                      <a:pt x="84" y="95"/>
                    </a:lnTo>
                    <a:lnTo>
                      <a:pt x="84" y="96"/>
                    </a:lnTo>
                    <a:lnTo>
                      <a:pt x="84" y="97"/>
                    </a:lnTo>
                    <a:lnTo>
                      <a:pt x="83" y="98"/>
                    </a:lnTo>
                    <a:lnTo>
                      <a:pt x="83" y="99"/>
                    </a:lnTo>
                    <a:lnTo>
                      <a:pt x="83" y="100"/>
                    </a:lnTo>
                    <a:lnTo>
                      <a:pt x="83" y="102"/>
                    </a:lnTo>
                    <a:lnTo>
                      <a:pt x="83" y="102"/>
                    </a:lnTo>
                    <a:lnTo>
                      <a:pt x="83" y="103"/>
                    </a:lnTo>
                    <a:lnTo>
                      <a:pt x="82" y="104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82" y="109"/>
                    </a:lnTo>
                    <a:lnTo>
                      <a:pt x="82" y="110"/>
                    </a:lnTo>
                    <a:lnTo>
                      <a:pt x="81" y="112"/>
                    </a:lnTo>
                    <a:lnTo>
                      <a:pt x="81" y="113"/>
                    </a:lnTo>
                    <a:lnTo>
                      <a:pt x="81" y="114"/>
                    </a:lnTo>
                    <a:lnTo>
                      <a:pt x="81" y="115"/>
                    </a:lnTo>
                    <a:lnTo>
                      <a:pt x="80" y="115"/>
                    </a:lnTo>
                    <a:lnTo>
                      <a:pt x="80" y="117"/>
                    </a:lnTo>
                    <a:lnTo>
                      <a:pt x="80" y="118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79" y="120"/>
                    </a:lnTo>
                    <a:lnTo>
                      <a:pt x="78" y="120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6" y="122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5" y="124"/>
                    </a:lnTo>
                    <a:lnTo>
                      <a:pt x="74" y="125"/>
                    </a:lnTo>
                    <a:lnTo>
                      <a:pt x="73" y="126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69" y="128"/>
                    </a:lnTo>
                    <a:lnTo>
                      <a:pt x="69" y="129"/>
                    </a:lnTo>
                    <a:lnTo>
                      <a:pt x="69" y="132"/>
                    </a:lnTo>
                    <a:lnTo>
                      <a:pt x="68" y="133"/>
                    </a:lnTo>
                    <a:lnTo>
                      <a:pt x="67" y="133"/>
                    </a:lnTo>
                    <a:lnTo>
                      <a:pt x="67" y="134"/>
                    </a:lnTo>
                    <a:lnTo>
                      <a:pt x="66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64" y="141"/>
                    </a:lnTo>
                    <a:lnTo>
                      <a:pt x="64" y="141"/>
                    </a:lnTo>
                    <a:lnTo>
                      <a:pt x="64" y="142"/>
                    </a:lnTo>
                    <a:lnTo>
                      <a:pt x="62" y="144"/>
                    </a:lnTo>
                    <a:lnTo>
                      <a:pt x="64" y="147"/>
                    </a:lnTo>
                    <a:lnTo>
                      <a:pt x="65" y="147"/>
                    </a:lnTo>
                    <a:lnTo>
                      <a:pt x="65" y="148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6" y="149"/>
                    </a:lnTo>
                    <a:lnTo>
                      <a:pt x="66" y="150"/>
                    </a:lnTo>
                    <a:lnTo>
                      <a:pt x="66" y="153"/>
                    </a:lnTo>
                    <a:lnTo>
                      <a:pt x="66" y="154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3" y="155"/>
                    </a:lnTo>
                    <a:lnTo>
                      <a:pt x="62" y="156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1" y="157"/>
                    </a:lnTo>
                    <a:lnTo>
                      <a:pt x="61" y="158"/>
                    </a:lnTo>
                    <a:lnTo>
                      <a:pt x="61" y="159"/>
                    </a:lnTo>
                    <a:lnTo>
                      <a:pt x="63" y="160"/>
                    </a:lnTo>
                    <a:lnTo>
                      <a:pt x="62" y="162"/>
                    </a:lnTo>
                    <a:lnTo>
                      <a:pt x="61" y="162"/>
                    </a:lnTo>
                    <a:lnTo>
                      <a:pt x="60" y="164"/>
                    </a:lnTo>
                    <a:lnTo>
                      <a:pt x="61" y="164"/>
                    </a:lnTo>
                    <a:lnTo>
                      <a:pt x="61" y="165"/>
                    </a:lnTo>
                    <a:lnTo>
                      <a:pt x="61" y="166"/>
                    </a:lnTo>
                    <a:lnTo>
                      <a:pt x="61" y="167"/>
                    </a:lnTo>
                    <a:lnTo>
                      <a:pt x="61" y="168"/>
                    </a:lnTo>
                    <a:lnTo>
                      <a:pt x="61" y="169"/>
                    </a:lnTo>
                    <a:lnTo>
                      <a:pt x="61" y="170"/>
                    </a:lnTo>
                    <a:lnTo>
                      <a:pt x="64" y="170"/>
                    </a:lnTo>
                    <a:lnTo>
                      <a:pt x="65" y="170"/>
                    </a:lnTo>
                    <a:lnTo>
                      <a:pt x="65" y="171"/>
                    </a:lnTo>
                    <a:lnTo>
                      <a:pt x="66" y="171"/>
                    </a:lnTo>
                    <a:lnTo>
                      <a:pt x="66" y="173"/>
                    </a:lnTo>
                    <a:lnTo>
                      <a:pt x="66" y="173"/>
                    </a:lnTo>
                    <a:lnTo>
                      <a:pt x="66" y="174"/>
                    </a:lnTo>
                    <a:lnTo>
                      <a:pt x="65" y="174"/>
                    </a:lnTo>
                    <a:lnTo>
                      <a:pt x="65" y="175"/>
                    </a:lnTo>
                    <a:lnTo>
                      <a:pt x="65" y="176"/>
                    </a:lnTo>
                    <a:lnTo>
                      <a:pt x="65" y="177"/>
                    </a:lnTo>
                    <a:lnTo>
                      <a:pt x="66" y="178"/>
                    </a:lnTo>
                    <a:lnTo>
                      <a:pt x="65" y="178"/>
                    </a:lnTo>
                    <a:lnTo>
                      <a:pt x="65" y="179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3" y="180"/>
                    </a:lnTo>
                    <a:lnTo>
                      <a:pt x="62" y="181"/>
                    </a:lnTo>
                    <a:lnTo>
                      <a:pt x="61" y="181"/>
                    </a:lnTo>
                    <a:lnTo>
                      <a:pt x="60" y="181"/>
                    </a:lnTo>
                    <a:lnTo>
                      <a:pt x="59" y="182"/>
                    </a:lnTo>
                    <a:lnTo>
                      <a:pt x="58" y="182"/>
                    </a:lnTo>
                    <a:lnTo>
                      <a:pt x="57" y="183"/>
                    </a:lnTo>
                    <a:lnTo>
                      <a:pt x="57" y="184"/>
                    </a:lnTo>
                    <a:lnTo>
                      <a:pt x="56" y="184"/>
                    </a:lnTo>
                    <a:lnTo>
                      <a:pt x="55" y="185"/>
                    </a:lnTo>
                    <a:lnTo>
                      <a:pt x="54" y="186"/>
                    </a:lnTo>
                    <a:lnTo>
                      <a:pt x="54" y="187"/>
                    </a:lnTo>
                    <a:lnTo>
                      <a:pt x="53" y="189"/>
                    </a:lnTo>
                    <a:lnTo>
                      <a:pt x="53" y="189"/>
                    </a:lnTo>
                    <a:lnTo>
                      <a:pt x="52" y="189"/>
                    </a:lnTo>
                    <a:lnTo>
                      <a:pt x="52" y="190"/>
                    </a:lnTo>
                    <a:lnTo>
                      <a:pt x="53" y="190"/>
                    </a:lnTo>
                    <a:lnTo>
                      <a:pt x="53" y="191"/>
                    </a:lnTo>
                    <a:lnTo>
                      <a:pt x="53" y="192"/>
                    </a:lnTo>
                    <a:lnTo>
                      <a:pt x="53" y="193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4" y="194"/>
                    </a:lnTo>
                    <a:lnTo>
                      <a:pt x="53" y="195"/>
                    </a:lnTo>
                    <a:lnTo>
                      <a:pt x="54" y="195"/>
                    </a:lnTo>
                    <a:lnTo>
                      <a:pt x="53" y="197"/>
                    </a:lnTo>
                    <a:lnTo>
                      <a:pt x="53" y="198"/>
                    </a:lnTo>
                    <a:lnTo>
                      <a:pt x="53" y="198"/>
                    </a:lnTo>
                    <a:lnTo>
                      <a:pt x="51" y="199"/>
                    </a:lnTo>
                    <a:lnTo>
                      <a:pt x="52" y="199"/>
                    </a:lnTo>
                    <a:lnTo>
                      <a:pt x="51" y="199"/>
                    </a:lnTo>
                    <a:lnTo>
                      <a:pt x="51" y="200"/>
                    </a:lnTo>
                    <a:lnTo>
                      <a:pt x="50" y="200"/>
                    </a:lnTo>
                    <a:lnTo>
                      <a:pt x="50" y="200"/>
                    </a:lnTo>
                    <a:lnTo>
                      <a:pt x="50" y="199"/>
                    </a:lnTo>
                    <a:lnTo>
                      <a:pt x="49" y="199"/>
                    </a:lnTo>
                    <a:lnTo>
                      <a:pt x="47" y="202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4" y="203"/>
                    </a:lnTo>
                    <a:lnTo>
                      <a:pt x="42" y="203"/>
                    </a:lnTo>
                    <a:lnTo>
                      <a:pt x="41" y="203"/>
                    </a:lnTo>
                    <a:lnTo>
                      <a:pt x="41" y="204"/>
                    </a:lnTo>
                    <a:lnTo>
                      <a:pt x="40" y="206"/>
                    </a:lnTo>
                    <a:lnTo>
                      <a:pt x="38" y="208"/>
                    </a:lnTo>
                    <a:lnTo>
                      <a:pt x="38" y="208"/>
                    </a:lnTo>
                    <a:lnTo>
                      <a:pt x="37" y="208"/>
                    </a:lnTo>
                    <a:lnTo>
                      <a:pt x="37" y="209"/>
                    </a:lnTo>
                    <a:lnTo>
                      <a:pt x="36" y="209"/>
                    </a:lnTo>
                    <a:lnTo>
                      <a:pt x="36" y="210"/>
                    </a:lnTo>
                    <a:lnTo>
                      <a:pt x="35" y="210"/>
                    </a:lnTo>
                    <a:lnTo>
                      <a:pt x="34" y="210"/>
                    </a:lnTo>
                    <a:lnTo>
                      <a:pt x="31" y="215"/>
                    </a:lnTo>
                    <a:lnTo>
                      <a:pt x="30" y="215"/>
                    </a:lnTo>
                    <a:lnTo>
                      <a:pt x="31" y="217"/>
                    </a:lnTo>
                    <a:lnTo>
                      <a:pt x="30" y="217"/>
                    </a:lnTo>
                    <a:lnTo>
                      <a:pt x="30" y="218"/>
                    </a:lnTo>
                    <a:lnTo>
                      <a:pt x="28" y="221"/>
                    </a:lnTo>
                    <a:lnTo>
                      <a:pt x="28" y="221"/>
                    </a:lnTo>
                    <a:lnTo>
                      <a:pt x="28" y="222"/>
                    </a:lnTo>
                    <a:lnTo>
                      <a:pt x="28" y="223"/>
                    </a:lnTo>
                    <a:lnTo>
                      <a:pt x="28" y="224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0" y="224"/>
                    </a:lnTo>
                    <a:lnTo>
                      <a:pt x="30" y="225"/>
                    </a:lnTo>
                    <a:lnTo>
                      <a:pt x="30" y="226"/>
                    </a:lnTo>
                    <a:lnTo>
                      <a:pt x="31" y="226"/>
                    </a:lnTo>
                    <a:lnTo>
                      <a:pt x="31" y="227"/>
                    </a:lnTo>
                    <a:lnTo>
                      <a:pt x="32" y="228"/>
                    </a:lnTo>
                    <a:lnTo>
                      <a:pt x="33" y="228"/>
                    </a:lnTo>
                    <a:lnTo>
                      <a:pt x="34" y="228"/>
                    </a:lnTo>
                    <a:lnTo>
                      <a:pt x="34" y="229"/>
                    </a:lnTo>
                    <a:lnTo>
                      <a:pt x="35" y="230"/>
                    </a:lnTo>
                    <a:lnTo>
                      <a:pt x="36" y="232"/>
                    </a:lnTo>
                    <a:lnTo>
                      <a:pt x="35" y="232"/>
                    </a:lnTo>
                    <a:lnTo>
                      <a:pt x="35" y="233"/>
                    </a:lnTo>
                    <a:lnTo>
                      <a:pt x="36" y="233"/>
                    </a:lnTo>
                    <a:lnTo>
                      <a:pt x="36" y="234"/>
                    </a:lnTo>
                    <a:lnTo>
                      <a:pt x="35" y="234"/>
                    </a:lnTo>
                    <a:lnTo>
                      <a:pt x="35" y="234"/>
                    </a:lnTo>
                    <a:lnTo>
                      <a:pt x="34" y="236"/>
                    </a:lnTo>
                    <a:lnTo>
                      <a:pt x="33" y="235"/>
                    </a:lnTo>
                    <a:lnTo>
                      <a:pt x="33" y="234"/>
                    </a:lnTo>
                    <a:lnTo>
                      <a:pt x="32" y="234"/>
                    </a:lnTo>
                    <a:lnTo>
                      <a:pt x="31" y="234"/>
                    </a:lnTo>
                    <a:lnTo>
                      <a:pt x="30" y="234"/>
                    </a:lnTo>
                    <a:lnTo>
                      <a:pt x="29" y="234"/>
                    </a:lnTo>
                    <a:lnTo>
                      <a:pt x="28" y="234"/>
                    </a:lnTo>
                    <a:lnTo>
                      <a:pt x="27" y="231"/>
                    </a:lnTo>
                    <a:lnTo>
                      <a:pt x="27" y="231"/>
                    </a:lnTo>
                    <a:lnTo>
                      <a:pt x="27" y="230"/>
                    </a:lnTo>
                    <a:lnTo>
                      <a:pt x="26" y="230"/>
                    </a:lnTo>
                    <a:lnTo>
                      <a:pt x="25" y="230"/>
                    </a:lnTo>
                    <a:lnTo>
                      <a:pt x="24" y="230"/>
                    </a:lnTo>
                    <a:lnTo>
                      <a:pt x="21" y="233"/>
                    </a:lnTo>
                    <a:lnTo>
                      <a:pt x="21" y="234"/>
                    </a:lnTo>
                    <a:lnTo>
                      <a:pt x="21" y="234"/>
                    </a:lnTo>
                    <a:lnTo>
                      <a:pt x="22" y="234"/>
                    </a:lnTo>
                    <a:lnTo>
                      <a:pt x="22" y="235"/>
                    </a:lnTo>
                    <a:lnTo>
                      <a:pt x="22" y="236"/>
                    </a:lnTo>
                    <a:lnTo>
                      <a:pt x="22" y="237"/>
                    </a:lnTo>
                    <a:lnTo>
                      <a:pt x="23" y="237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1" y="241"/>
                    </a:lnTo>
                    <a:lnTo>
                      <a:pt x="22" y="242"/>
                    </a:lnTo>
                    <a:lnTo>
                      <a:pt x="22" y="243"/>
                    </a:lnTo>
                    <a:lnTo>
                      <a:pt x="22" y="244"/>
                    </a:lnTo>
                    <a:lnTo>
                      <a:pt x="22" y="245"/>
                    </a:lnTo>
                    <a:lnTo>
                      <a:pt x="21" y="245"/>
                    </a:lnTo>
                    <a:lnTo>
                      <a:pt x="21" y="246"/>
                    </a:lnTo>
                    <a:lnTo>
                      <a:pt x="21" y="245"/>
                    </a:lnTo>
                    <a:lnTo>
                      <a:pt x="20" y="246"/>
                    </a:lnTo>
                    <a:lnTo>
                      <a:pt x="20" y="247"/>
                    </a:lnTo>
                    <a:lnTo>
                      <a:pt x="20" y="247"/>
                    </a:lnTo>
                    <a:lnTo>
                      <a:pt x="19" y="247"/>
                    </a:lnTo>
                    <a:lnTo>
                      <a:pt x="19" y="248"/>
                    </a:lnTo>
                    <a:lnTo>
                      <a:pt x="18" y="249"/>
                    </a:lnTo>
                    <a:lnTo>
                      <a:pt x="19" y="249"/>
                    </a:lnTo>
                    <a:lnTo>
                      <a:pt x="19" y="250"/>
                    </a:lnTo>
                    <a:lnTo>
                      <a:pt x="19" y="251"/>
                    </a:lnTo>
                    <a:lnTo>
                      <a:pt x="20" y="251"/>
                    </a:lnTo>
                    <a:lnTo>
                      <a:pt x="19" y="251"/>
                    </a:lnTo>
                    <a:lnTo>
                      <a:pt x="19" y="252"/>
                    </a:lnTo>
                    <a:lnTo>
                      <a:pt x="18" y="252"/>
                    </a:lnTo>
                    <a:lnTo>
                      <a:pt x="17" y="252"/>
                    </a:lnTo>
                    <a:lnTo>
                      <a:pt x="16" y="252"/>
                    </a:lnTo>
                    <a:lnTo>
                      <a:pt x="16" y="251"/>
                    </a:lnTo>
                    <a:lnTo>
                      <a:pt x="15" y="251"/>
                    </a:lnTo>
                    <a:lnTo>
                      <a:pt x="14" y="251"/>
                    </a:lnTo>
                    <a:lnTo>
                      <a:pt x="14" y="250"/>
                    </a:lnTo>
                    <a:lnTo>
                      <a:pt x="14" y="249"/>
                    </a:lnTo>
                    <a:lnTo>
                      <a:pt x="14" y="248"/>
                    </a:lnTo>
                    <a:lnTo>
                      <a:pt x="13" y="248"/>
                    </a:lnTo>
                    <a:lnTo>
                      <a:pt x="14" y="248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7"/>
                    </a:lnTo>
                    <a:lnTo>
                      <a:pt x="13" y="246"/>
                    </a:lnTo>
                    <a:lnTo>
                      <a:pt x="13" y="245"/>
                    </a:lnTo>
                    <a:lnTo>
                      <a:pt x="13" y="245"/>
                    </a:lnTo>
                    <a:lnTo>
                      <a:pt x="13" y="244"/>
                    </a:lnTo>
                    <a:lnTo>
                      <a:pt x="12" y="243"/>
                    </a:lnTo>
                    <a:lnTo>
                      <a:pt x="11" y="242"/>
                    </a:lnTo>
                    <a:lnTo>
                      <a:pt x="11" y="241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9" y="241"/>
                    </a:lnTo>
                    <a:lnTo>
                      <a:pt x="8" y="241"/>
                    </a:lnTo>
                    <a:lnTo>
                      <a:pt x="7" y="241"/>
                    </a:lnTo>
                    <a:lnTo>
                      <a:pt x="7" y="240"/>
                    </a:lnTo>
                    <a:lnTo>
                      <a:pt x="6" y="240"/>
                    </a:lnTo>
                    <a:lnTo>
                      <a:pt x="6" y="241"/>
                    </a:lnTo>
                    <a:lnTo>
                      <a:pt x="6" y="242"/>
                    </a:lnTo>
                    <a:lnTo>
                      <a:pt x="5" y="243"/>
                    </a:lnTo>
                    <a:lnTo>
                      <a:pt x="5" y="244"/>
                    </a:lnTo>
                    <a:lnTo>
                      <a:pt x="4" y="244"/>
                    </a:lnTo>
                    <a:lnTo>
                      <a:pt x="3" y="244"/>
                    </a:lnTo>
                    <a:lnTo>
                      <a:pt x="2" y="244"/>
                    </a:lnTo>
                    <a:lnTo>
                      <a:pt x="1" y="244"/>
                    </a:lnTo>
                    <a:lnTo>
                      <a:pt x="0" y="244"/>
                    </a:lnTo>
                    <a:lnTo>
                      <a:pt x="0" y="245"/>
                    </a:lnTo>
                    <a:lnTo>
                      <a:pt x="1" y="250"/>
                    </a:lnTo>
                    <a:lnTo>
                      <a:pt x="2" y="277"/>
                    </a:lnTo>
                    <a:lnTo>
                      <a:pt x="3" y="295"/>
                    </a:lnTo>
                    <a:lnTo>
                      <a:pt x="5" y="315"/>
                    </a:lnTo>
                    <a:lnTo>
                      <a:pt x="5" y="327"/>
                    </a:lnTo>
                    <a:lnTo>
                      <a:pt x="5" y="351"/>
                    </a:lnTo>
                    <a:lnTo>
                      <a:pt x="6" y="378"/>
                    </a:lnTo>
                    <a:lnTo>
                      <a:pt x="7" y="397"/>
                    </a:lnTo>
                    <a:lnTo>
                      <a:pt x="7" y="410"/>
                    </a:lnTo>
                    <a:lnTo>
                      <a:pt x="8" y="428"/>
                    </a:lnTo>
                    <a:lnTo>
                      <a:pt x="9" y="434"/>
                    </a:lnTo>
                    <a:lnTo>
                      <a:pt x="11" y="436"/>
                    </a:lnTo>
                    <a:lnTo>
                      <a:pt x="9" y="438"/>
                    </a:lnTo>
                    <a:lnTo>
                      <a:pt x="10" y="440"/>
                    </a:lnTo>
                    <a:lnTo>
                      <a:pt x="9" y="444"/>
                    </a:lnTo>
                    <a:lnTo>
                      <a:pt x="10" y="446"/>
                    </a:lnTo>
                    <a:lnTo>
                      <a:pt x="10" y="448"/>
                    </a:lnTo>
                    <a:lnTo>
                      <a:pt x="7" y="450"/>
                    </a:lnTo>
                    <a:lnTo>
                      <a:pt x="8" y="455"/>
                    </a:lnTo>
                    <a:lnTo>
                      <a:pt x="9" y="459"/>
                    </a:lnTo>
                    <a:lnTo>
                      <a:pt x="12" y="459"/>
                    </a:lnTo>
                    <a:lnTo>
                      <a:pt x="13" y="461"/>
                    </a:lnTo>
                    <a:lnTo>
                      <a:pt x="14" y="465"/>
                    </a:lnTo>
                    <a:lnTo>
                      <a:pt x="16" y="467"/>
                    </a:lnTo>
                    <a:lnTo>
                      <a:pt x="19" y="469"/>
                    </a:lnTo>
                    <a:lnTo>
                      <a:pt x="19" y="470"/>
                    </a:lnTo>
                    <a:lnTo>
                      <a:pt x="21" y="471"/>
                    </a:lnTo>
                    <a:lnTo>
                      <a:pt x="21" y="472"/>
                    </a:lnTo>
                    <a:lnTo>
                      <a:pt x="21" y="476"/>
                    </a:lnTo>
                    <a:lnTo>
                      <a:pt x="20" y="480"/>
                    </a:lnTo>
                    <a:lnTo>
                      <a:pt x="20" y="482"/>
                    </a:lnTo>
                    <a:lnTo>
                      <a:pt x="27" y="487"/>
                    </a:lnTo>
                    <a:lnTo>
                      <a:pt x="27" y="487"/>
                    </a:lnTo>
                    <a:lnTo>
                      <a:pt x="28" y="487"/>
                    </a:lnTo>
                    <a:lnTo>
                      <a:pt x="29" y="486"/>
                    </a:lnTo>
                    <a:lnTo>
                      <a:pt x="30" y="486"/>
                    </a:lnTo>
                    <a:lnTo>
                      <a:pt x="30" y="487"/>
                    </a:lnTo>
                    <a:lnTo>
                      <a:pt x="30" y="488"/>
                    </a:lnTo>
                    <a:lnTo>
                      <a:pt x="30" y="489"/>
                    </a:lnTo>
                    <a:lnTo>
                      <a:pt x="31" y="488"/>
                    </a:lnTo>
                    <a:lnTo>
                      <a:pt x="32" y="488"/>
                    </a:lnTo>
                    <a:lnTo>
                      <a:pt x="32" y="487"/>
                    </a:lnTo>
                    <a:lnTo>
                      <a:pt x="32" y="486"/>
                    </a:lnTo>
                    <a:lnTo>
                      <a:pt x="33" y="486"/>
                    </a:lnTo>
                    <a:lnTo>
                      <a:pt x="33" y="485"/>
                    </a:lnTo>
                    <a:lnTo>
                      <a:pt x="33" y="485"/>
                    </a:lnTo>
                    <a:lnTo>
                      <a:pt x="34" y="485"/>
                    </a:lnTo>
                    <a:lnTo>
                      <a:pt x="34" y="484"/>
                    </a:lnTo>
                    <a:lnTo>
                      <a:pt x="35" y="484"/>
                    </a:lnTo>
                    <a:lnTo>
                      <a:pt x="35" y="483"/>
                    </a:lnTo>
                    <a:lnTo>
                      <a:pt x="35" y="482"/>
                    </a:lnTo>
                    <a:lnTo>
                      <a:pt x="35" y="481"/>
                    </a:lnTo>
                    <a:lnTo>
                      <a:pt x="36" y="481"/>
                    </a:lnTo>
                    <a:lnTo>
                      <a:pt x="36" y="480"/>
                    </a:lnTo>
                    <a:lnTo>
                      <a:pt x="36" y="479"/>
                    </a:lnTo>
                    <a:lnTo>
                      <a:pt x="36" y="478"/>
                    </a:lnTo>
                    <a:lnTo>
                      <a:pt x="37" y="478"/>
                    </a:lnTo>
                    <a:lnTo>
                      <a:pt x="37" y="477"/>
                    </a:lnTo>
                    <a:lnTo>
                      <a:pt x="38" y="476"/>
                    </a:lnTo>
                    <a:lnTo>
                      <a:pt x="38" y="475"/>
                    </a:lnTo>
                    <a:lnTo>
                      <a:pt x="39" y="475"/>
                    </a:lnTo>
                    <a:lnTo>
                      <a:pt x="39" y="474"/>
                    </a:lnTo>
                    <a:lnTo>
                      <a:pt x="39" y="473"/>
                    </a:lnTo>
                    <a:lnTo>
                      <a:pt x="39" y="472"/>
                    </a:lnTo>
                    <a:lnTo>
                      <a:pt x="40" y="472"/>
                    </a:lnTo>
                    <a:lnTo>
                      <a:pt x="40" y="471"/>
                    </a:lnTo>
                    <a:lnTo>
                      <a:pt x="40" y="471"/>
                    </a:lnTo>
                    <a:lnTo>
                      <a:pt x="39" y="471"/>
                    </a:lnTo>
                    <a:lnTo>
                      <a:pt x="39" y="470"/>
                    </a:lnTo>
                    <a:lnTo>
                      <a:pt x="38" y="470"/>
                    </a:lnTo>
                    <a:lnTo>
                      <a:pt x="38" y="469"/>
                    </a:lnTo>
                    <a:lnTo>
                      <a:pt x="39" y="469"/>
                    </a:lnTo>
                    <a:lnTo>
                      <a:pt x="39" y="468"/>
                    </a:lnTo>
                    <a:lnTo>
                      <a:pt x="40" y="466"/>
                    </a:lnTo>
                    <a:lnTo>
                      <a:pt x="40" y="465"/>
                    </a:lnTo>
                    <a:lnTo>
                      <a:pt x="40" y="463"/>
                    </a:lnTo>
                    <a:lnTo>
                      <a:pt x="40" y="462"/>
                    </a:lnTo>
                    <a:lnTo>
                      <a:pt x="41" y="461"/>
                    </a:lnTo>
                    <a:lnTo>
                      <a:pt x="41" y="460"/>
                    </a:lnTo>
                    <a:lnTo>
                      <a:pt x="42" y="460"/>
                    </a:lnTo>
                    <a:lnTo>
                      <a:pt x="42" y="459"/>
                    </a:lnTo>
                    <a:lnTo>
                      <a:pt x="43" y="459"/>
                    </a:lnTo>
                    <a:lnTo>
                      <a:pt x="44" y="459"/>
                    </a:lnTo>
                    <a:lnTo>
                      <a:pt x="45" y="459"/>
                    </a:lnTo>
                    <a:lnTo>
                      <a:pt x="47" y="459"/>
                    </a:lnTo>
                    <a:lnTo>
                      <a:pt x="48" y="459"/>
                    </a:lnTo>
                    <a:lnTo>
                      <a:pt x="50" y="458"/>
                    </a:lnTo>
                    <a:lnTo>
                      <a:pt x="50" y="457"/>
                    </a:lnTo>
                    <a:lnTo>
                      <a:pt x="51" y="457"/>
                    </a:lnTo>
                    <a:lnTo>
                      <a:pt x="51" y="456"/>
                    </a:lnTo>
                    <a:lnTo>
                      <a:pt x="51" y="455"/>
                    </a:lnTo>
                    <a:lnTo>
                      <a:pt x="52" y="455"/>
                    </a:lnTo>
                    <a:lnTo>
                      <a:pt x="52" y="454"/>
                    </a:lnTo>
                    <a:lnTo>
                      <a:pt x="51" y="454"/>
                    </a:lnTo>
                    <a:lnTo>
                      <a:pt x="51" y="453"/>
                    </a:lnTo>
                    <a:lnTo>
                      <a:pt x="52" y="453"/>
                    </a:lnTo>
                    <a:lnTo>
                      <a:pt x="53" y="453"/>
                    </a:lnTo>
                    <a:lnTo>
                      <a:pt x="53" y="452"/>
                    </a:lnTo>
                    <a:lnTo>
                      <a:pt x="53" y="452"/>
                    </a:lnTo>
                    <a:lnTo>
                      <a:pt x="54" y="451"/>
                    </a:lnTo>
                    <a:lnTo>
                      <a:pt x="54" y="450"/>
                    </a:lnTo>
                    <a:lnTo>
                      <a:pt x="55" y="449"/>
                    </a:lnTo>
                    <a:lnTo>
                      <a:pt x="55" y="448"/>
                    </a:lnTo>
                    <a:lnTo>
                      <a:pt x="56" y="448"/>
                    </a:lnTo>
                    <a:lnTo>
                      <a:pt x="56" y="448"/>
                    </a:lnTo>
                    <a:lnTo>
                      <a:pt x="55" y="448"/>
                    </a:lnTo>
                    <a:lnTo>
                      <a:pt x="56" y="447"/>
                    </a:lnTo>
                    <a:lnTo>
                      <a:pt x="55" y="447"/>
                    </a:lnTo>
                    <a:lnTo>
                      <a:pt x="55" y="446"/>
                    </a:lnTo>
                    <a:lnTo>
                      <a:pt x="55" y="446"/>
                    </a:lnTo>
                    <a:lnTo>
                      <a:pt x="54" y="446"/>
                    </a:lnTo>
                    <a:lnTo>
                      <a:pt x="54" y="445"/>
                    </a:lnTo>
                    <a:lnTo>
                      <a:pt x="54" y="444"/>
                    </a:lnTo>
                    <a:lnTo>
                      <a:pt x="54" y="443"/>
                    </a:lnTo>
                    <a:lnTo>
                      <a:pt x="54" y="442"/>
                    </a:lnTo>
                    <a:lnTo>
                      <a:pt x="55" y="441"/>
                    </a:lnTo>
                    <a:lnTo>
                      <a:pt x="55" y="440"/>
                    </a:lnTo>
                    <a:lnTo>
                      <a:pt x="56" y="439"/>
                    </a:lnTo>
                    <a:lnTo>
                      <a:pt x="56" y="438"/>
                    </a:lnTo>
                    <a:lnTo>
                      <a:pt x="57" y="438"/>
                    </a:lnTo>
                    <a:lnTo>
                      <a:pt x="58" y="437"/>
                    </a:lnTo>
                    <a:lnTo>
                      <a:pt x="58" y="436"/>
                    </a:lnTo>
                    <a:lnTo>
                      <a:pt x="59" y="436"/>
                    </a:lnTo>
                    <a:lnTo>
                      <a:pt x="59" y="437"/>
                    </a:lnTo>
                    <a:lnTo>
                      <a:pt x="59" y="438"/>
                    </a:lnTo>
                    <a:lnTo>
                      <a:pt x="60" y="438"/>
                    </a:lnTo>
                    <a:lnTo>
                      <a:pt x="61" y="437"/>
                    </a:lnTo>
                    <a:lnTo>
                      <a:pt x="61" y="436"/>
                    </a:lnTo>
                    <a:lnTo>
                      <a:pt x="62" y="436"/>
                    </a:lnTo>
                    <a:lnTo>
                      <a:pt x="63" y="435"/>
                    </a:lnTo>
                    <a:lnTo>
                      <a:pt x="64" y="435"/>
                    </a:lnTo>
                    <a:lnTo>
                      <a:pt x="66" y="436"/>
                    </a:lnTo>
                    <a:lnTo>
                      <a:pt x="66" y="436"/>
                    </a:lnTo>
                    <a:lnTo>
                      <a:pt x="66" y="435"/>
                    </a:lnTo>
                    <a:lnTo>
                      <a:pt x="67" y="435"/>
                    </a:lnTo>
                    <a:lnTo>
                      <a:pt x="67" y="434"/>
                    </a:lnTo>
                    <a:lnTo>
                      <a:pt x="69" y="434"/>
                    </a:lnTo>
                    <a:lnTo>
                      <a:pt x="69" y="433"/>
                    </a:lnTo>
                    <a:lnTo>
                      <a:pt x="69" y="432"/>
                    </a:lnTo>
                    <a:lnTo>
                      <a:pt x="68" y="432"/>
                    </a:lnTo>
                    <a:lnTo>
                      <a:pt x="68" y="431"/>
                    </a:lnTo>
                    <a:lnTo>
                      <a:pt x="68" y="430"/>
                    </a:lnTo>
                    <a:lnTo>
                      <a:pt x="68" y="429"/>
                    </a:lnTo>
                    <a:lnTo>
                      <a:pt x="69" y="428"/>
                    </a:lnTo>
                    <a:lnTo>
                      <a:pt x="68" y="428"/>
                    </a:lnTo>
                    <a:lnTo>
                      <a:pt x="67" y="427"/>
                    </a:lnTo>
                    <a:lnTo>
                      <a:pt x="67" y="426"/>
                    </a:lnTo>
                    <a:lnTo>
                      <a:pt x="67" y="426"/>
                    </a:lnTo>
                    <a:lnTo>
                      <a:pt x="66" y="426"/>
                    </a:lnTo>
                    <a:lnTo>
                      <a:pt x="66" y="426"/>
                    </a:lnTo>
                    <a:lnTo>
                      <a:pt x="66" y="426"/>
                    </a:lnTo>
                    <a:lnTo>
                      <a:pt x="65" y="426"/>
                    </a:lnTo>
                    <a:lnTo>
                      <a:pt x="65" y="426"/>
                    </a:lnTo>
                    <a:lnTo>
                      <a:pt x="66" y="426"/>
                    </a:lnTo>
                    <a:lnTo>
                      <a:pt x="66" y="425"/>
                    </a:lnTo>
                    <a:lnTo>
                      <a:pt x="66" y="425"/>
                    </a:lnTo>
                    <a:lnTo>
                      <a:pt x="66" y="423"/>
                    </a:lnTo>
                    <a:lnTo>
                      <a:pt x="66" y="422"/>
                    </a:lnTo>
                    <a:lnTo>
                      <a:pt x="66" y="421"/>
                    </a:lnTo>
                    <a:lnTo>
                      <a:pt x="66" y="421"/>
                    </a:lnTo>
                    <a:lnTo>
                      <a:pt x="66" y="420"/>
                    </a:lnTo>
                    <a:lnTo>
                      <a:pt x="66" y="419"/>
                    </a:lnTo>
                    <a:lnTo>
                      <a:pt x="67" y="419"/>
                    </a:lnTo>
                    <a:lnTo>
                      <a:pt x="68" y="419"/>
                    </a:lnTo>
                    <a:lnTo>
                      <a:pt x="67" y="419"/>
                    </a:lnTo>
                    <a:lnTo>
                      <a:pt x="67" y="418"/>
                    </a:lnTo>
                    <a:lnTo>
                      <a:pt x="68" y="419"/>
                    </a:lnTo>
                    <a:lnTo>
                      <a:pt x="68" y="418"/>
                    </a:lnTo>
                    <a:lnTo>
                      <a:pt x="69" y="417"/>
                    </a:lnTo>
                    <a:lnTo>
                      <a:pt x="69" y="416"/>
                    </a:lnTo>
                    <a:lnTo>
                      <a:pt x="70" y="416"/>
                    </a:lnTo>
                    <a:lnTo>
                      <a:pt x="70" y="415"/>
                    </a:lnTo>
                    <a:lnTo>
                      <a:pt x="70" y="414"/>
                    </a:lnTo>
                    <a:lnTo>
                      <a:pt x="70" y="413"/>
                    </a:lnTo>
                    <a:lnTo>
                      <a:pt x="70" y="412"/>
                    </a:lnTo>
                    <a:lnTo>
                      <a:pt x="71" y="412"/>
                    </a:lnTo>
                    <a:lnTo>
                      <a:pt x="72" y="412"/>
                    </a:lnTo>
                    <a:lnTo>
                      <a:pt x="73" y="412"/>
                    </a:lnTo>
                    <a:lnTo>
                      <a:pt x="73" y="411"/>
                    </a:lnTo>
                    <a:lnTo>
                      <a:pt x="74" y="410"/>
                    </a:lnTo>
                    <a:lnTo>
                      <a:pt x="73" y="410"/>
                    </a:lnTo>
                    <a:lnTo>
                      <a:pt x="73" y="409"/>
                    </a:lnTo>
                    <a:lnTo>
                      <a:pt x="74" y="409"/>
                    </a:lnTo>
                    <a:lnTo>
                      <a:pt x="75" y="409"/>
                    </a:lnTo>
                    <a:lnTo>
                      <a:pt x="76" y="409"/>
                    </a:lnTo>
                    <a:lnTo>
                      <a:pt x="76" y="408"/>
                    </a:lnTo>
                    <a:lnTo>
                      <a:pt x="75" y="408"/>
                    </a:lnTo>
                    <a:lnTo>
                      <a:pt x="76" y="407"/>
                    </a:lnTo>
                    <a:lnTo>
                      <a:pt x="77" y="406"/>
                    </a:lnTo>
                    <a:lnTo>
                      <a:pt x="77" y="406"/>
                    </a:lnTo>
                    <a:lnTo>
                      <a:pt x="77" y="405"/>
                    </a:lnTo>
                    <a:lnTo>
                      <a:pt x="78" y="405"/>
                    </a:lnTo>
                    <a:lnTo>
                      <a:pt x="78" y="406"/>
                    </a:lnTo>
                    <a:lnTo>
                      <a:pt x="78" y="406"/>
                    </a:lnTo>
                    <a:lnTo>
                      <a:pt x="77" y="406"/>
                    </a:lnTo>
                    <a:lnTo>
                      <a:pt x="77" y="407"/>
                    </a:lnTo>
                    <a:lnTo>
                      <a:pt x="78" y="407"/>
                    </a:lnTo>
                    <a:lnTo>
                      <a:pt x="79" y="406"/>
                    </a:lnTo>
                    <a:lnTo>
                      <a:pt x="80" y="406"/>
                    </a:lnTo>
                    <a:lnTo>
                      <a:pt x="81" y="406"/>
                    </a:lnTo>
                    <a:lnTo>
                      <a:pt x="81" y="405"/>
                    </a:lnTo>
                    <a:lnTo>
                      <a:pt x="81" y="404"/>
                    </a:lnTo>
                    <a:lnTo>
                      <a:pt x="82" y="404"/>
                    </a:lnTo>
                    <a:lnTo>
                      <a:pt x="83" y="404"/>
                    </a:lnTo>
                    <a:lnTo>
                      <a:pt x="83" y="403"/>
                    </a:lnTo>
                    <a:lnTo>
                      <a:pt x="84" y="404"/>
                    </a:lnTo>
                    <a:lnTo>
                      <a:pt x="85" y="403"/>
                    </a:lnTo>
                    <a:lnTo>
                      <a:pt x="85" y="404"/>
                    </a:lnTo>
                    <a:lnTo>
                      <a:pt x="86" y="404"/>
                    </a:lnTo>
                    <a:lnTo>
                      <a:pt x="87" y="404"/>
                    </a:lnTo>
                    <a:lnTo>
                      <a:pt x="88" y="404"/>
                    </a:lnTo>
                    <a:lnTo>
                      <a:pt x="88" y="404"/>
                    </a:lnTo>
                    <a:lnTo>
                      <a:pt x="89" y="403"/>
                    </a:lnTo>
                    <a:lnTo>
                      <a:pt x="89" y="404"/>
                    </a:lnTo>
                    <a:lnTo>
                      <a:pt x="89" y="404"/>
                    </a:lnTo>
                    <a:lnTo>
                      <a:pt x="87" y="406"/>
                    </a:lnTo>
                    <a:lnTo>
                      <a:pt x="87" y="406"/>
                    </a:lnTo>
                    <a:lnTo>
                      <a:pt x="87" y="407"/>
                    </a:lnTo>
                    <a:lnTo>
                      <a:pt x="84" y="410"/>
                    </a:lnTo>
                    <a:lnTo>
                      <a:pt x="84" y="411"/>
                    </a:lnTo>
                    <a:lnTo>
                      <a:pt x="83" y="411"/>
                    </a:lnTo>
                    <a:lnTo>
                      <a:pt x="83" y="412"/>
                    </a:lnTo>
                    <a:lnTo>
                      <a:pt x="83" y="413"/>
                    </a:lnTo>
                    <a:lnTo>
                      <a:pt x="82" y="413"/>
                    </a:lnTo>
                    <a:lnTo>
                      <a:pt x="82" y="414"/>
                    </a:lnTo>
                    <a:lnTo>
                      <a:pt x="81" y="414"/>
                    </a:lnTo>
                    <a:lnTo>
                      <a:pt x="81" y="415"/>
                    </a:lnTo>
                    <a:lnTo>
                      <a:pt x="82" y="415"/>
                    </a:lnTo>
                    <a:lnTo>
                      <a:pt x="83" y="415"/>
                    </a:lnTo>
                    <a:lnTo>
                      <a:pt x="84" y="415"/>
                    </a:lnTo>
                    <a:lnTo>
                      <a:pt x="85" y="415"/>
                    </a:lnTo>
                    <a:lnTo>
                      <a:pt x="85" y="414"/>
                    </a:lnTo>
                    <a:lnTo>
                      <a:pt x="84" y="414"/>
                    </a:lnTo>
                    <a:lnTo>
                      <a:pt x="84" y="413"/>
                    </a:lnTo>
                    <a:lnTo>
                      <a:pt x="85" y="413"/>
                    </a:lnTo>
                    <a:lnTo>
                      <a:pt x="85" y="412"/>
                    </a:lnTo>
                    <a:lnTo>
                      <a:pt x="86" y="412"/>
                    </a:lnTo>
                    <a:lnTo>
                      <a:pt x="86" y="411"/>
                    </a:lnTo>
                    <a:lnTo>
                      <a:pt x="87" y="411"/>
                    </a:lnTo>
                    <a:lnTo>
                      <a:pt x="87" y="410"/>
                    </a:lnTo>
                    <a:lnTo>
                      <a:pt x="88" y="409"/>
                    </a:lnTo>
                    <a:lnTo>
                      <a:pt x="87" y="409"/>
                    </a:lnTo>
                    <a:lnTo>
                      <a:pt x="88" y="408"/>
                    </a:lnTo>
                    <a:lnTo>
                      <a:pt x="88" y="409"/>
                    </a:lnTo>
                    <a:lnTo>
                      <a:pt x="89" y="408"/>
                    </a:lnTo>
                    <a:lnTo>
                      <a:pt x="89" y="407"/>
                    </a:lnTo>
                    <a:lnTo>
                      <a:pt x="89" y="406"/>
                    </a:lnTo>
                    <a:lnTo>
                      <a:pt x="89" y="406"/>
                    </a:lnTo>
                    <a:lnTo>
                      <a:pt x="89" y="405"/>
                    </a:lnTo>
                    <a:lnTo>
                      <a:pt x="90" y="405"/>
                    </a:lnTo>
                    <a:lnTo>
                      <a:pt x="91" y="405"/>
                    </a:lnTo>
                    <a:lnTo>
                      <a:pt x="91" y="404"/>
                    </a:lnTo>
                    <a:lnTo>
                      <a:pt x="90" y="404"/>
                    </a:lnTo>
                    <a:lnTo>
                      <a:pt x="90" y="404"/>
                    </a:lnTo>
                    <a:lnTo>
                      <a:pt x="90" y="403"/>
                    </a:lnTo>
                    <a:lnTo>
                      <a:pt x="91" y="403"/>
                    </a:lnTo>
                    <a:lnTo>
                      <a:pt x="91" y="404"/>
                    </a:lnTo>
                    <a:lnTo>
                      <a:pt x="91" y="404"/>
                    </a:lnTo>
                    <a:lnTo>
                      <a:pt x="92" y="404"/>
                    </a:lnTo>
                    <a:lnTo>
                      <a:pt x="93" y="404"/>
                    </a:lnTo>
                    <a:lnTo>
                      <a:pt x="93" y="403"/>
                    </a:lnTo>
                    <a:lnTo>
                      <a:pt x="93" y="402"/>
                    </a:lnTo>
                    <a:lnTo>
                      <a:pt x="93" y="403"/>
                    </a:lnTo>
                    <a:lnTo>
                      <a:pt x="94" y="404"/>
                    </a:lnTo>
                    <a:lnTo>
                      <a:pt x="94" y="404"/>
                    </a:lnTo>
                    <a:lnTo>
                      <a:pt x="95" y="404"/>
                    </a:lnTo>
                    <a:lnTo>
                      <a:pt x="94" y="404"/>
                    </a:lnTo>
                    <a:lnTo>
                      <a:pt x="94" y="405"/>
                    </a:lnTo>
                    <a:lnTo>
                      <a:pt x="94" y="406"/>
                    </a:lnTo>
                    <a:lnTo>
                      <a:pt x="94" y="406"/>
                    </a:lnTo>
                    <a:lnTo>
                      <a:pt x="95" y="406"/>
                    </a:lnTo>
                    <a:lnTo>
                      <a:pt x="96" y="406"/>
                    </a:lnTo>
                    <a:lnTo>
                      <a:pt x="96" y="406"/>
                    </a:lnTo>
                    <a:lnTo>
                      <a:pt x="95" y="407"/>
                    </a:lnTo>
                    <a:lnTo>
                      <a:pt x="95" y="408"/>
                    </a:lnTo>
                    <a:lnTo>
                      <a:pt x="94" y="409"/>
                    </a:lnTo>
                    <a:lnTo>
                      <a:pt x="94" y="410"/>
                    </a:lnTo>
                    <a:lnTo>
                      <a:pt x="94" y="411"/>
                    </a:lnTo>
                    <a:lnTo>
                      <a:pt x="94" y="412"/>
                    </a:lnTo>
                    <a:lnTo>
                      <a:pt x="96" y="415"/>
                    </a:lnTo>
                    <a:lnTo>
                      <a:pt x="96" y="414"/>
                    </a:lnTo>
                    <a:lnTo>
                      <a:pt x="97" y="414"/>
                    </a:lnTo>
                    <a:lnTo>
                      <a:pt x="96" y="415"/>
                    </a:lnTo>
                    <a:lnTo>
                      <a:pt x="96" y="416"/>
                    </a:lnTo>
                    <a:lnTo>
                      <a:pt x="97" y="416"/>
                    </a:lnTo>
                    <a:lnTo>
                      <a:pt x="96" y="417"/>
                    </a:lnTo>
                    <a:lnTo>
                      <a:pt x="96" y="416"/>
                    </a:lnTo>
                    <a:lnTo>
                      <a:pt x="95" y="418"/>
                    </a:lnTo>
                    <a:lnTo>
                      <a:pt x="96" y="418"/>
                    </a:lnTo>
                    <a:lnTo>
                      <a:pt x="97" y="419"/>
                    </a:lnTo>
                    <a:lnTo>
                      <a:pt x="97" y="418"/>
                    </a:lnTo>
                    <a:lnTo>
                      <a:pt x="98" y="418"/>
                    </a:lnTo>
                    <a:lnTo>
                      <a:pt x="99" y="418"/>
                    </a:lnTo>
                    <a:lnTo>
                      <a:pt x="99" y="417"/>
                    </a:lnTo>
                    <a:lnTo>
                      <a:pt x="100" y="417"/>
                    </a:lnTo>
                    <a:lnTo>
                      <a:pt x="101" y="417"/>
                    </a:lnTo>
                    <a:lnTo>
                      <a:pt x="101" y="416"/>
                    </a:lnTo>
                    <a:lnTo>
                      <a:pt x="102" y="416"/>
                    </a:lnTo>
                    <a:lnTo>
                      <a:pt x="102" y="415"/>
                    </a:lnTo>
                    <a:lnTo>
                      <a:pt x="101" y="414"/>
                    </a:lnTo>
                    <a:lnTo>
                      <a:pt x="101" y="415"/>
                    </a:lnTo>
                    <a:lnTo>
                      <a:pt x="100" y="415"/>
                    </a:lnTo>
                    <a:lnTo>
                      <a:pt x="100" y="414"/>
                    </a:lnTo>
                    <a:lnTo>
                      <a:pt x="101" y="414"/>
                    </a:lnTo>
                    <a:lnTo>
                      <a:pt x="101" y="413"/>
                    </a:lnTo>
                    <a:lnTo>
                      <a:pt x="101" y="412"/>
                    </a:lnTo>
                    <a:lnTo>
                      <a:pt x="101" y="411"/>
                    </a:lnTo>
                    <a:lnTo>
                      <a:pt x="101" y="410"/>
                    </a:lnTo>
                    <a:lnTo>
                      <a:pt x="101" y="409"/>
                    </a:lnTo>
                    <a:lnTo>
                      <a:pt x="100" y="409"/>
                    </a:lnTo>
                    <a:lnTo>
                      <a:pt x="100" y="408"/>
                    </a:lnTo>
                    <a:lnTo>
                      <a:pt x="100" y="407"/>
                    </a:lnTo>
                    <a:lnTo>
                      <a:pt x="100" y="406"/>
                    </a:lnTo>
                    <a:lnTo>
                      <a:pt x="99" y="406"/>
                    </a:lnTo>
                    <a:lnTo>
                      <a:pt x="99" y="406"/>
                    </a:lnTo>
                    <a:lnTo>
                      <a:pt x="99" y="405"/>
                    </a:lnTo>
                    <a:lnTo>
                      <a:pt x="100" y="405"/>
                    </a:lnTo>
                    <a:lnTo>
                      <a:pt x="101" y="404"/>
                    </a:lnTo>
                    <a:lnTo>
                      <a:pt x="100" y="404"/>
                    </a:lnTo>
                    <a:lnTo>
                      <a:pt x="101" y="404"/>
                    </a:lnTo>
                    <a:lnTo>
                      <a:pt x="101" y="403"/>
                    </a:lnTo>
                    <a:lnTo>
                      <a:pt x="100" y="402"/>
                    </a:lnTo>
                    <a:lnTo>
                      <a:pt x="100" y="401"/>
                    </a:lnTo>
                    <a:lnTo>
                      <a:pt x="99" y="401"/>
                    </a:lnTo>
                    <a:lnTo>
                      <a:pt x="99" y="402"/>
                    </a:lnTo>
                    <a:lnTo>
                      <a:pt x="98" y="402"/>
                    </a:lnTo>
                    <a:lnTo>
                      <a:pt x="98" y="401"/>
                    </a:lnTo>
                    <a:lnTo>
                      <a:pt x="99" y="401"/>
                    </a:lnTo>
                    <a:lnTo>
                      <a:pt x="99" y="400"/>
                    </a:lnTo>
                    <a:lnTo>
                      <a:pt x="99" y="399"/>
                    </a:lnTo>
                    <a:lnTo>
                      <a:pt x="99" y="398"/>
                    </a:lnTo>
                    <a:lnTo>
                      <a:pt x="99" y="397"/>
                    </a:lnTo>
                    <a:lnTo>
                      <a:pt x="99" y="396"/>
                    </a:lnTo>
                    <a:lnTo>
                      <a:pt x="99" y="395"/>
                    </a:lnTo>
                    <a:lnTo>
                      <a:pt x="99" y="393"/>
                    </a:lnTo>
                    <a:lnTo>
                      <a:pt x="100" y="393"/>
                    </a:lnTo>
                    <a:lnTo>
                      <a:pt x="100" y="394"/>
                    </a:lnTo>
                    <a:lnTo>
                      <a:pt x="100" y="395"/>
                    </a:lnTo>
                    <a:lnTo>
                      <a:pt x="100" y="396"/>
                    </a:lnTo>
                    <a:lnTo>
                      <a:pt x="100" y="397"/>
                    </a:lnTo>
                    <a:lnTo>
                      <a:pt x="101" y="397"/>
                    </a:lnTo>
                    <a:lnTo>
                      <a:pt x="102" y="398"/>
                    </a:lnTo>
                    <a:lnTo>
                      <a:pt x="103" y="399"/>
                    </a:lnTo>
                    <a:lnTo>
                      <a:pt x="104" y="399"/>
                    </a:lnTo>
                    <a:lnTo>
                      <a:pt x="104" y="398"/>
                    </a:lnTo>
                    <a:lnTo>
                      <a:pt x="105" y="397"/>
                    </a:lnTo>
                    <a:lnTo>
                      <a:pt x="104" y="397"/>
                    </a:lnTo>
                    <a:lnTo>
                      <a:pt x="104" y="396"/>
                    </a:lnTo>
                    <a:lnTo>
                      <a:pt x="105" y="396"/>
                    </a:lnTo>
                    <a:lnTo>
                      <a:pt x="105" y="397"/>
                    </a:lnTo>
                    <a:lnTo>
                      <a:pt x="105" y="398"/>
                    </a:lnTo>
                    <a:lnTo>
                      <a:pt x="105" y="399"/>
                    </a:lnTo>
                    <a:lnTo>
                      <a:pt x="106" y="398"/>
                    </a:lnTo>
                    <a:lnTo>
                      <a:pt x="106" y="397"/>
                    </a:lnTo>
                    <a:lnTo>
                      <a:pt x="106" y="397"/>
                    </a:lnTo>
                    <a:lnTo>
                      <a:pt x="106" y="396"/>
                    </a:lnTo>
                    <a:lnTo>
                      <a:pt x="106" y="395"/>
                    </a:lnTo>
                    <a:lnTo>
                      <a:pt x="106" y="394"/>
                    </a:lnTo>
                    <a:lnTo>
                      <a:pt x="106" y="395"/>
                    </a:lnTo>
                    <a:lnTo>
                      <a:pt x="107" y="395"/>
                    </a:lnTo>
                    <a:lnTo>
                      <a:pt x="107" y="394"/>
                    </a:lnTo>
                    <a:lnTo>
                      <a:pt x="107" y="393"/>
                    </a:lnTo>
                    <a:lnTo>
                      <a:pt x="108" y="394"/>
                    </a:lnTo>
                    <a:lnTo>
                      <a:pt x="108" y="393"/>
                    </a:lnTo>
                    <a:lnTo>
                      <a:pt x="108" y="393"/>
                    </a:lnTo>
                    <a:lnTo>
                      <a:pt x="109" y="393"/>
                    </a:lnTo>
                    <a:lnTo>
                      <a:pt x="109" y="394"/>
                    </a:lnTo>
                    <a:lnTo>
                      <a:pt x="108" y="394"/>
                    </a:lnTo>
                    <a:lnTo>
                      <a:pt x="108" y="395"/>
                    </a:lnTo>
                    <a:lnTo>
                      <a:pt x="108" y="396"/>
                    </a:lnTo>
                    <a:lnTo>
                      <a:pt x="107" y="397"/>
                    </a:lnTo>
                    <a:lnTo>
                      <a:pt x="106" y="398"/>
                    </a:lnTo>
                    <a:lnTo>
                      <a:pt x="106" y="398"/>
                    </a:lnTo>
                    <a:lnTo>
                      <a:pt x="106" y="399"/>
                    </a:lnTo>
                    <a:lnTo>
                      <a:pt x="106" y="400"/>
                    </a:lnTo>
                    <a:lnTo>
                      <a:pt x="106" y="401"/>
                    </a:lnTo>
                    <a:lnTo>
                      <a:pt x="106" y="401"/>
                    </a:lnTo>
                    <a:lnTo>
                      <a:pt x="106" y="402"/>
                    </a:lnTo>
                    <a:lnTo>
                      <a:pt x="106" y="403"/>
                    </a:lnTo>
                    <a:lnTo>
                      <a:pt x="106" y="404"/>
                    </a:lnTo>
                    <a:lnTo>
                      <a:pt x="107" y="404"/>
                    </a:lnTo>
                    <a:lnTo>
                      <a:pt x="108" y="404"/>
                    </a:lnTo>
                    <a:lnTo>
                      <a:pt x="108" y="403"/>
                    </a:lnTo>
                    <a:lnTo>
                      <a:pt x="107" y="403"/>
                    </a:lnTo>
                    <a:lnTo>
                      <a:pt x="108" y="402"/>
                    </a:lnTo>
                    <a:lnTo>
                      <a:pt x="108" y="401"/>
                    </a:lnTo>
                    <a:lnTo>
                      <a:pt x="108" y="400"/>
                    </a:lnTo>
                    <a:lnTo>
                      <a:pt x="108" y="399"/>
                    </a:lnTo>
                    <a:lnTo>
                      <a:pt x="109" y="398"/>
                    </a:lnTo>
                    <a:lnTo>
                      <a:pt x="109" y="397"/>
                    </a:lnTo>
                    <a:lnTo>
                      <a:pt x="109" y="396"/>
                    </a:lnTo>
                    <a:lnTo>
                      <a:pt x="110" y="395"/>
                    </a:lnTo>
                    <a:lnTo>
                      <a:pt x="111" y="395"/>
                    </a:lnTo>
                    <a:lnTo>
                      <a:pt x="112" y="394"/>
                    </a:lnTo>
                    <a:lnTo>
                      <a:pt x="113" y="394"/>
                    </a:lnTo>
                    <a:lnTo>
                      <a:pt x="113" y="395"/>
                    </a:lnTo>
                    <a:lnTo>
                      <a:pt x="112" y="394"/>
                    </a:lnTo>
                    <a:lnTo>
                      <a:pt x="112" y="395"/>
                    </a:lnTo>
                    <a:lnTo>
                      <a:pt x="112" y="396"/>
                    </a:lnTo>
                    <a:lnTo>
                      <a:pt x="112" y="397"/>
                    </a:lnTo>
                    <a:lnTo>
                      <a:pt x="111" y="398"/>
                    </a:lnTo>
                    <a:lnTo>
                      <a:pt x="111" y="399"/>
                    </a:lnTo>
                    <a:lnTo>
                      <a:pt x="111" y="400"/>
                    </a:lnTo>
                    <a:lnTo>
                      <a:pt x="111" y="401"/>
                    </a:lnTo>
                    <a:lnTo>
                      <a:pt x="111" y="402"/>
                    </a:lnTo>
                    <a:lnTo>
                      <a:pt x="111" y="403"/>
                    </a:lnTo>
                    <a:lnTo>
                      <a:pt x="111" y="404"/>
                    </a:lnTo>
                    <a:lnTo>
                      <a:pt x="111" y="404"/>
                    </a:lnTo>
                    <a:lnTo>
                      <a:pt x="112" y="404"/>
                    </a:lnTo>
                    <a:lnTo>
                      <a:pt x="112" y="405"/>
                    </a:lnTo>
                    <a:lnTo>
                      <a:pt x="113" y="405"/>
                    </a:lnTo>
                    <a:lnTo>
                      <a:pt x="113" y="404"/>
                    </a:lnTo>
                    <a:lnTo>
                      <a:pt x="114" y="404"/>
                    </a:lnTo>
                    <a:lnTo>
                      <a:pt x="114" y="405"/>
                    </a:lnTo>
                    <a:lnTo>
                      <a:pt x="116" y="405"/>
                    </a:lnTo>
                    <a:lnTo>
                      <a:pt x="116" y="404"/>
                    </a:lnTo>
                    <a:lnTo>
                      <a:pt x="116" y="404"/>
                    </a:lnTo>
                    <a:lnTo>
                      <a:pt x="117" y="404"/>
                    </a:lnTo>
                    <a:lnTo>
                      <a:pt x="117" y="403"/>
                    </a:lnTo>
                    <a:lnTo>
                      <a:pt x="117" y="402"/>
                    </a:lnTo>
                    <a:lnTo>
                      <a:pt x="117" y="401"/>
                    </a:lnTo>
                    <a:lnTo>
                      <a:pt x="117" y="400"/>
                    </a:lnTo>
                    <a:lnTo>
                      <a:pt x="117" y="399"/>
                    </a:lnTo>
                    <a:lnTo>
                      <a:pt x="118" y="398"/>
                    </a:lnTo>
                    <a:lnTo>
                      <a:pt x="118" y="397"/>
                    </a:lnTo>
                    <a:lnTo>
                      <a:pt x="118" y="396"/>
                    </a:lnTo>
                    <a:lnTo>
                      <a:pt x="117" y="396"/>
                    </a:lnTo>
                    <a:lnTo>
                      <a:pt x="117" y="395"/>
                    </a:lnTo>
                    <a:lnTo>
                      <a:pt x="117" y="394"/>
                    </a:lnTo>
                    <a:lnTo>
                      <a:pt x="117" y="393"/>
                    </a:lnTo>
                    <a:lnTo>
                      <a:pt x="117" y="393"/>
                    </a:lnTo>
                    <a:lnTo>
                      <a:pt x="118" y="393"/>
                    </a:lnTo>
                    <a:lnTo>
                      <a:pt x="118" y="392"/>
                    </a:lnTo>
                    <a:lnTo>
                      <a:pt x="119" y="392"/>
                    </a:lnTo>
                    <a:lnTo>
                      <a:pt x="118" y="393"/>
                    </a:lnTo>
                    <a:lnTo>
                      <a:pt x="118" y="393"/>
                    </a:lnTo>
                    <a:lnTo>
                      <a:pt x="117" y="394"/>
                    </a:lnTo>
                    <a:lnTo>
                      <a:pt x="118" y="394"/>
                    </a:lnTo>
                    <a:lnTo>
                      <a:pt x="118" y="395"/>
                    </a:lnTo>
                    <a:lnTo>
                      <a:pt x="119" y="395"/>
                    </a:lnTo>
                    <a:lnTo>
                      <a:pt x="119" y="396"/>
                    </a:lnTo>
                    <a:lnTo>
                      <a:pt x="119" y="397"/>
                    </a:lnTo>
                    <a:lnTo>
                      <a:pt x="119" y="398"/>
                    </a:lnTo>
                    <a:lnTo>
                      <a:pt x="118" y="399"/>
                    </a:lnTo>
                    <a:lnTo>
                      <a:pt x="119" y="399"/>
                    </a:lnTo>
                    <a:lnTo>
                      <a:pt x="118" y="400"/>
                    </a:lnTo>
                    <a:lnTo>
                      <a:pt x="119" y="400"/>
                    </a:lnTo>
                    <a:lnTo>
                      <a:pt x="119" y="401"/>
                    </a:lnTo>
                    <a:lnTo>
                      <a:pt x="118" y="400"/>
                    </a:lnTo>
                    <a:lnTo>
                      <a:pt x="117" y="401"/>
                    </a:lnTo>
                    <a:lnTo>
                      <a:pt x="118" y="401"/>
                    </a:lnTo>
                    <a:lnTo>
                      <a:pt x="118" y="402"/>
                    </a:lnTo>
                    <a:lnTo>
                      <a:pt x="119" y="402"/>
                    </a:lnTo>
                    <a:lnTo>
                      <a:pt x="119" y="403"/>
                    </a:lnTo>
                    <a:lnTo>
                      <a:pt x="119" y="403"/>
                    </a:lnTo>
                    <a:lnTo>
                      <a:pt x="119" y="402"/>
                    </a:lnTo>
                    <a:lnTo>
                      <a:pt x="119" y="401"/>
                    </a:lnTo>
                    <a:lnTo>
                      <a:pt x="120" y="401"/>
                    </a:lnTo>
                    <a:lnTo>
                      <a:pt x="121" y="401"/>
                    </a:lnTo>
                    <a:lnTo>
                      <a:pt x="122" y="401"/>
                    </a:lnTo>
                    <a:lnTo>
                      <a:pt x="122" y="400"/>
                    </a:lnTo>
                    <a:lnTo>
                      <a:pt x="122" y="399"/>
                    </a:lnTo>
                    <a:lnTo>
                      <a:pt x="122" y="398"/>
                    </a:lnTo>
                    <a:lnTo>
                      <a:pt x="123" y="398"/>
                    </a:lnTo>
                    <a:lnTo>
                      <a:pt x="123" y="399"/>
                    </a:lnTo>
                    <a:lnTo>
                      <a:pt x="122" y="399"/>
                    </a:lnTo>
                    <a:lnTo>
                      <a:pt x="123" y="400"/>
                    </a:lnTo>
                    <a:lnTo>
                      <a:pt x="123" y="401"/>
                    </a:lnTo>
                    <a:lnTo>
                      <a:pt x="122" y="401"/>
                    </a:lnTo>
                    <a:lnTo>
                      <a:pt x="122" y="402"/>
                    </a:lnTo>
                    <a:lnTo>
                      <a:pt x="123" y="404"/>
                    </a:lnTo>
                    <a:lnTo>
                      <a:pt x="123" y="405"/>
                    </a:lnTo>
                    <a:lnTo>
                      <a:pt x="124" y="405"/>
                    </a:lnTo>
                    <a:lnTo>
                      <a:pt x="124" y="404"/>
                    </a:lnTo>
                    <a:lnTo>
                      <a:pt x="124" y="404"/>
                    </a:lnTo>
                    <a:lnTo>
                      <a:pt x="125" y="403"/>
                    </a:lnTo>
                    <a:lnTo>
                      <a:pt x="125" y="402"/>
                    </a:lnTo>
                    <a:lnTo>
                      <a:pt x="125" y="401"/>
                    </a:lnTo>
                    <a:lnTo>
                      <a:pt x="126" y="400"/>
                    </a:lnTo>
                    <a:lnTo>
                      <a:pt x="127" y="399"/>
                    </a:lnTo>
                    <a:lnTo>
                      <a:pt x="127" y="398"/>
                    </a:lnTo>
                    <a:lnTo>
                      <a:pt x="127" y="397"/>
                    </a:lnTo>
                    <a:lnTo>
                      <a:pt x="127" y="396"/>
                    </a:lnTo>
                    <a:lnTo>
                      <a:pt x="128" y="395"/>
                    </a:lnTo>
                    <a:lnTo>
                      <a:pt x="128" y="394"/>
                    </a:lnTo>
                    <a:lnTo>
                      <a:pt x="128" y="393"/>
                    </a:lnTo>
                    <a:lnTo>
                      <a:pt x="128" y="392"/>
                    </a:lnTo>
                    <a:lnTo>
                      <a:pt x="129" y="392"/>
                    </a:lnTo>
                    <a:lnTo>
                      <a:pt x="129" y="391"/>
                    </a:lnTo>
                    <a:lnTo>
                      <a:pt x="129" y="390"/>
                    </a:lnTo>
                    <a:lnTo>
                      <a:pt x="130" y="389"/>
                    </a:lnTo>
                    <a:lnTo>
                      <a:pt x="130" y="390"/>
                    </a:lnTo>
                    <a:lnTo>
                      <a:pt x="131" y="390"/>
                    </a:lnTo>
                    <a:lnTo>
                      <a:pt x="131" y="389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32" y="387"/>
                    </a:lnTo>
                    <a:lnTo>
                      <a:pt x="132" y="386"/>
                    </a:lnTo>
                    <a:lnTo>
                      <a:pt x="132" y="385"/>
                    </a:lnTo>
                    <a:lnTo>
                      <a:pt x="132" y="385"/>
                    </a:lnTo>
                    <a:lnTo>
                      <a:pt x="132" y="384"/>
                    </a:lnTo>
                    <a:lnTo>
                      <a:pt x="132" y="384"/>
                    </a:lnTo>
                    <a:lnTo>
                      <a:pt x="132" y="383"/>
                    </a:lnTo>
                    <a:lnTo>
                      <a:pt x="132" y="382"/>
                    </a:lnTo>
                    <a:lnTo>
                      <a:pt x="132" y="381"/>
                    </a:lnTo>
                    <a:lnTo>
                      <a:pt x="133" y="382"/>
                    </a:lnTo>
                    <a:lnTo>
                      <a:pt x="132" y="383"/>
                    </a:lnTo>
                    <a:lnTo>
                      <a:pt x="133" y="384"/>
                    </a:lnTo>
                    <a:lnTo>
                      <a:pt x="134" y="384"/>
                    </a:lnTo>
                    <a:lnTo>
                      <a:pt x="134" y="383"/>
                    </a:lnTo>
                    <a:lnTo>
                      <a:pt x="134" y="382"/>
                    </a:lnTo>
                    <a:lnTo>
                      <a:pt x="134" y="381"/>
                    </a:lnTo>
                    <a:lnTo>
                      <a:pt x="134" y="380"/>
                    </a:lnTo>
                    <a:lnTo>
                      <a:pt x="133" y="380"/>
                    </a:lnTo>
                    <a:lnTo>
                      <a:pt x="133" y="380"/>
                    </a:lnTo>
                    <a:lnTo>
                      <a:pt x="132" y="380"/>
                    </a:lnTo>
                    <a:lnTo>
                      <a:pt x="133" y="379"/>
                    </a:lnTo>
                    <a:lnTo>
                      <a:pt x="133" y="380"/>
                    </a:lnTo>
                    <a:lnTo>
                      <a:pt x="134" y="380"/>
                    </a:lnTo>
                    <a:lnTo>
                      <a:pt x="134" y="380"/>
                    </a:lnTo>
                    <a:lnTo>
                      <a:pt x="135" y="380"/>
                    </a:lnTo>
                    <a:lnTo>
                      <a:pt x="136" y="380"/>
                    </a:lnTo>
                    <a:lnTo>
                      <a:pt x="136" y="381"/>
                    </a:lnTo>
                    <a:lnTo>
                      <a:pt x="136" y="382"/>
                    </a:lnTo>
                    <a:lnTo>
                      <a:pt x="136" y="383"/>
                    </a:lnTo>
                    <a:lnTo>
                      <a:pt x="136" y="384"/>
                    </a:lnTo>
                    <a:lnTo>
                      <a:pt x="135" y="383"/>
                    </a:lnTo>
                    <a:lnTo>
                      <a:pt x="135" y="384"/>
                    </a:lnTo>
                    <a:lnTo>
                      <a:pt x="134" y="385"/>
                    </a:lnTo>
                    <a:lnTo>
                      <a:pt x="135" y="386"/>
                    </a:lnTo>
                    <a:lnTo>
                      <a:pt x="135" y="385"/>
                    </a:lnTo>
                    <a:lnTo>
                      <a:pt x="136" y="385"/>
                    </a:lnTo>
                    <a:lnTo>
                      <a:pt x="136" y="386"/>
                    </a:lnTo>
                    <a:lnTo>
                      <a:pt x="135" y="387"/>
                    </a:lnTo>
                    <a:lnTo>
                      <a:pt x="135" y="388"/>
                    </a:lnTo>
                    <a:lnTo>
                      <a:pt x="137" y="391"/>
                    </a:lnTo>
                    <a:lnTo>
                      <a:pt x="138" y="391"/>
                    </a:lnTo>
                    <a:lnTo>
                      <a:pt x="138" y="390"/>
                    </a:lnTo>
                    <a:lnTo>
                      <a:pt x="139" y="390"/>
                    </a:lnTo>
                    <a:lnTo>
                      <a:pt x="138" y="389"/>
                    </a:lnTo>
                    <a:lnTo>
                      <a:pt x="139" y="389"/>
                    </a:lnTo>
                    <a:lnTo>
                      <a:pt x="139" y="390"/>
                    </a:lnTo>
                    <a:lnTo>
                      <a:pt x="139" y="390"/>
                    </a:lnTo>
                    <a:lnTo>
                      <a:pt x="139" y="391"/>
                    </a:lnTo>
                    <a:lnTo>
                      <a:pt x="139" y="392"/>
                    </a:lnTo>
                    <a:lnTo>
                      <a:pt x="140" y="392"/>
                    </a:lnTo>
                    <a:lnTo>
                      <a:pt x="141" y="392"/>
                    </a:lnTo>
                    <a:lnTo>
                      <a:pt x="141" y="391"/>
                    </a:lnTo>
                    <a:lnTo>
                      <a:pt x="140" y="390"/>
                    </a:lnTo>
                    <a:lnTo>
                      <a:pt x="141" y="390"/>
                    </a:lnTo>
                    <a:lnTo>
                      <a:pt x="142" y="390"/>
                    </a:lnTo>
                    <a:lnTo>
                      <a:pt x="143" y="389"/>
                    </a:lnTo>
                    <a:lnTo>
                      <a:pt x="143" y="388"/>
                    </a:lnTo>
                    <a:lnTo>
                      <a:pt x="144" y="388"/>
                    </a:lnTo>
                    <a:lnTo>
                      <a:pt x="144" y="387"/>
                    </a:lnTo>
                    <a:lnTo>
                      <a:pt x="144" y="386"/>
                    </a:lnTo>
                    <a:lnTo>
                      <a:pt x="145" y="386"/>
                    </a:lnTo>
                    <a:lnTo>
                      <a:pt x="146" y="386"/>
                    </a:lnTo>
                    <a:lnTo>
                      <a:pt x="146" y="385"/>
                    </a:lnTo>
                    <a:lnTo>
                      <a:pt x="146" y="386"/>
                    </a:lnTo>
                    <a:lnTo>
                      <a:pt x="146" y="386"/>
                    </a:lnTo>
                    <a:lnTo>
                      <a:pt x="146" y="387"/>
                    </a:lnTo>
                    <a:lnTo>
                      <a:pt x="146" y="387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45" y="388"/>
                    </a:lnTo>
                    <a:lnTo>
                      <a:pt x="145" y="389"/>
                    </a:lnTo>
                    <a:lnTo>
                      <a:pt x="145" y="390"/>
                    </a:lnTo>
                    <a:lnTo>
                      <a:pt x="144" y="390"/>
                    </a:lnTo>
                    <a:lnTo>
                      <a:pt x="144" y="389"/>
                    </a:lnTo>
                    <a:lnTo>
                      <a:pt x="143" y="389"/>
                    </a:lnTo>
                    <a:lnTo>
                      <a:pt x="143" y="390"/>
                    </a:lnTo>
                    <a:lnTo>
                      <a:pt x="143" y="391"/>
                    </a:lnTo>
                    <a:lnTo>
                      <a:pt x="142" y="391"/>
                    </a:lnTo>
                    <a:lnTo>
                      <a:pt x="142" y="392"/>
                    </a:lnTo>
                    <a:lnTo>
                      <a:pt x="143" y="393"/>
                    </a:lnTo>
                    <a:lnTo>
                      <a:pt x="142" y="393"/>
                    </a:lnTo>
                    <a:lnTo>
                      <a:pt x="141" y="393"/>
                    </a:lnTo>
                    <a:lnTo>
                      <a:pt x="142" y="393"/>
                    </a:lnTo>
                    <a:lnTo>
                      <a:pt x="142" y="395"/>
                    </a:lnTo>
                    <a:lnTo>
                      <a:pt x="143" y="396"/>
                    </a:lnTo>
                    <a:lnTo>
                      <a:pt x="144" y="395"/>
                    </a:lnTo>
                    <a:lnTo>
                      <a:pt x="145" y="395"/>
                    </a:lnTo>
                    <a:lnTo>
                      <a:pt x="145" y="394"/>
                    </a:lnTo>
                    <a:lnTo>
                      <a:pt x="146" y="394"/>
                    </a:lnTo>
                    <a:lnTo>
                      <a:pt x="146" y="395"/>
                    </a:lnTo>
                    <a:lnTo>
                      <a:pt x="147" y="394"/>
                    </a:lnTo>
                    <a:lnTo>
                      <a:pt x="147" y="393"/>
                    </a:lnTo>
                    <a:lnTo>
                      <a:pt x="148" y="393"/>
                    </a:lnTo>
                    <a:lnTo>
                      <a:pt x="148" y="392"/>
                    </a:lnTo>
                    <a:lnTo>
                      <a:pt x="147" y="392"/>
                    </a:lnTo>
                    <a:lnTo>
                      <a:pt x="147" y="391"/>
                    </a:lnTo>
                    <a:lnTo>
                      <a:pt x="147" y="390"/>
                    </a:lnTo>
                    <a:lnTo>
                      <a:pt x="148" y="390"/>
                    </a:lnTo>
                    <a:lnTo>
                      <a:pt x="147" y="389"/>
                    </a:lnTo>
                    <a:lnTo>
                      <a:pt x="147" y="388"/>
                    </a:lnTo>
                    <a:lnTo>
                      <a:pt x="148" y="388"/>
                    </a:lnTo>
                    <a:lnTo>
                      <a:pt x="148" y="389"/>
                    </a:lnTo>
                    <a:lnTo>
                      <a:pt x="148" y="390"/>
                    </a:lnTo>
                    <a:lnTo>
                      <a:pt x="149" y="390"/>
                    </a:lnTo>
                    <a:lnTo>
                      <a:pt x="149" y="389"/>
                    </a:lnTo>
                    <a:lnTo>
                      <a:pt x="150" y="388"/>
                    </a:lnTo>
                    <a:lnTo>
                      <a:pt x="150" y="387"/>
                    </a:lnTo>
                    <a:lnTo>
                      <a:pt x="151" y="387"/>
                    </a:lnTo>
                    <a:lnTo>
                      <a:pt x="152" y="387"/>
                    </a:lnTo>
                    <a:lnTo>
                      <a:pt x="153" y="387"/>
                    </a:lnTo>
                    <a:lnTo>
                      <a:pt x="153" y="385"/>
                    </a:lnTo>
                    <a:lnTo>
                      <a:pt x="155" y="384"/>
                    </a:lnTo>
                    <a:lnTo>
                      <a:pt x="155" y="383"/>
                    </a:lnTo>
                    <a:lnTo>
                      <a:pt x="154" y="383"/>
                    </a:lnTo>
                    <a:lnTo>
                      <a:pt x="153" y="383"/>
                    </a:lnTo>
                    <a:lnTo>
                      <a:pt x="153" y="382"/>
                    </a:lnTo>
                    <a:lnTo>
                      <a:pt x="154" y="381"/>
                    </a:lnTo>
                    <a:lnTo>
                      <a:pt x="154" y="382"/>
                    </a:lnTo>
                    <a:lnTo>
                      <a:pt x="155" y="382"/>
                    </a:lnTo>
                    <a:lnTo>
                      <a:pt x="155" y="383"/>
                    </a:lnTo>
                    <a:lnTo>
                      <a:pt x="156" y="383"/>
                    </a:lnTo>
                    <a:lnTo>
                      <a:pt x="158" y="381"/>
                    </a:lnTo>
                    <a:lnTo>
                      <a:pt x="158" y="380"/>
                    </a:lnTo>
                    <a:lnTo>
                      <a:pt x="159" y="380"/>
                    </a:lnTo>
                    <a:lnTo>
                      <a:pt x="159" y="380"/>
                    </a:lnTo>
                    <a:lnTo>
                      <a:pt x="159" y="379"/>
                    </a:lnTo>
                    <a:lnTo>
                      <a:pt x="159" y="378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9"/>
                    </a:lnTo>
                    <a:lnTo>
                      <a:pt x="156" y="379"/>
                    </a:lnTo>
                    <a:lnTo>
                      <a:pt x="155" y="378"/>
                    </a:lnTo>
                    <a:lnTo>
                      <a:pt x="156" y="378"/>
                    </a:lnTo>
                    <a:lnTo>
                      <a:pt x="155" y="377"/>
                    </a:lnTo>
                    <a:lnTo>
                      <a:pt x="155" y="376"/>
                    </a:lnTo>
                    <a:lnTo>
                      <a:pt x="156" y="376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8" y="373"/>
                    </a:lnTo>
                    <a:lnTo>
                      <a:pt x="157" y="373"/>
                    </a:lnTo>
                    <a:lnTo>
                      <a:pt x="158" y="372"/>
                    </a:lnTo>
                    <a:lnTo>
                      <a:pt x="157" y="370"/>
                    </a:lnTo>
                    <a:lnTo>
                      <a:pt x="158" y="368"/>
                    </a:lnTo>
                    <a:lnTo>
                      <a:pt x="158" y="367"/>
                    </a:lnTo>
                    <a:lnTo>
                      <a:pt x="159" y="368"/>
                    </a:lnTo>
                    <a:lnTo>
                      <a:pt x="159" y="367"/>
                    </a:lnTo>
                    <a:lnTo>
                      <a:pt x="159" y="365"/>
                    </a:lnTo>
                    <a:lnTo>
                      <a:pt x="159" y="365"/>
                    </a:lnTo>
                    <a:lnTo>
                      <a:pt x="159" y="364"/>
                    </a:lnTo>
                    <a:lnTo>
                      <a:pt x="160" y="364"/>
                    </a:lnTo>
                    <a:lnTo>
                      <a:pt x="160" y="362"/>
                    </a:lnTo>
                    <a:lnTo>
                      <a:pt x="162" y="358"/>
                    </a:lnTo>
                    <a:lnTo>
                      <a:pt x="162" y="357"/>
                    </a:lnTo>
                    <a:lnTo>
                      <a:pt x="162" y="356"/>
                    </a:lnTo>
                    <a:lnTo>
                      <a:pt x="162" y="355"/>
                    </a:lnTo>
                    <a:lnTo>
                      <a:pt x="163" y="355"/>
                    </a:lnTo>
                    <a:lnTo>
                      <a:pt x="164" y="355"/>
                    </a:lnTo>
                    <a:lnTo>
                      <a:pt x="167" y="353"/>
                    </a:lnTo>
                    <a:lnTo>
                      <a:pt x="167" y="349"/>
                    </a:lnTo>
                    <a:lnTo>
                      <a:pt x="165" y="346"/>
                    </a:lnTo>
                    <a:lnTo>
                      <a:pt x="165" y="345"/>
                    </a:lnTo>
                    <a:lnTo>
                      <a:pt x="164" y="345"/>
                    </a:lnTo>
                    <a:lnTo>
                      <a:pt x="164" y="344"/>
                    </a:lnTo>
                    <a:lnTo>
                      <a:pt x="164" y="343"/>
                    </a:lnTo>
                    <a:lnTo>
                      <a:pt x="163" y="342"/>
                    </a:lnTo>
                    <a:lnTo>
                      <a:pt x="163" y="341"/>
                    </a:lnTo>
                    <a:lnTo>
                      <a:pt x="163" y="340"/>
                    </a:lnTo>
                    <a:lnTo>
                      <a:pt x="164" y="340"/>
                    </a:lnTo>
                    <a:lnTo>
                      <a:pt x="164" y="341"/>
                    </a:lnTo>
                    <a:lnTo>
                      <a:pt x="167" y="340"/>
                    </a:lnTo>
                    <a:lnTo>
                      <a:pt x="169" y="340"/>
                    </a:lnTo>
                    <a:lnTo>
                      <a:pt x="169" y="338"/>
                    </a:lnTo>
                    <a:lnTo>
                      <a:pt x="171" y="338"/>
                    </a:lnTo>
                    <a:lnTo>
                      <a:pt x="172" y="338"/>
                    </a:lnTo>
                    <a:lnTo>
                      <a:pt x="172" y="337"/>
                    </a:lnTo>
                    <a:lnTo>
                      <a:pt x="172" y="338"/>
                    </a:lnTo>
                    <a:lnTo>
                      <a:pt x="172" y="337"/>
                    </a:lnTo>
                    <a:lnTo>
                      <a:pt x="173" y="336"/>
                    </a:lnTo>
                    <a:lnTo>
                      <a:pt x="174" y="336"/>
                    </a:lnTo>
                    <a:lnTo>
                      <a:pt x="175" y="336"/>
                    </a:lnTo>
                    <a:lnTo>
                      <a:pt x="175" y="336"/>
                    </a:lnTo>
                    <a:lnTo>
                      <a:pt x="174" y="336"/>
                    </a:lnTo>
                    <a:lnTo>
                      <a:pt x="174" y="337"/>
                    </a:lnTo>
                    <a:lnTo>
                      <a:pt x="174" y="338"/>
                    </a:lnTo>
                    <a:lnTo>
                      <a:pt x="174" y="339"/>
                    </a:lnTo>
                    <a:lnTo>
                      <a:pt x="175" y="339"/>
                    </a:lnTo>
                    <a:lnTo>
                      <a:pt x="176" y="337"/>
                    </a:lnTo>
                    <a:lnTo>
                      <a:pt x="176" y="336"/>
                    </a:lnTo>
                    <a:lnTo>
                      <a:pt x="176" y="335"/>
                    </a:lnTo>
                    <a:lnTo>
                      <a:pt x="177" y="335"/>
                    </a:lnTo>
                    <a:lnTo>
                      <a:pt x="177" y="334"/>
                    </a:lnTo>
                    <a:lnTo>
                      <a:pt x="178" y="334"/>
                    </a:lnTo>
                    <a:lnTo>
                      <a:pt x="179" y="331"/>
                    </a:lnTo>
                    <a:lnTo>
                      <a:pt x="178" y="330"/>
                    </a:lnTo>
                    <a:lnTo>
                      <a:pt x="179" y="329"/>
                    </a:lnTo>
                    <a:lnTo>
                      <a:pt x="179" y="328"/>
                    </a:lnTo>
                    <a:lnTo>
                      <a:pt x="178" y="328"/>
                    </a:lnTo>
                    <a:lnTo>
                      <a:pt x="179" y="327"/>
                    </a:lnTo>
                    <a:lnTo>
                      <a:pt x="179" y="326"/>
                    </a:lnTo>
                    <a:lnTo>
                      <a:pt x="178" y="326"/>
                    </a:lnTo>
                    <a:lnTo>
                      <a:pt x="178" y="325"/>
                    </a:lnTo>
                    <a:lnTo>
                      <a:pt x="177" y="325"/>
                    </a:lnTo>
                    <a:lnTo>
                      <a:pt x="177" y="324"/>
                    </a:lnTo>
                    <a:lnTo>
                      <a:pt x="177" y="323"/>
                    </a:lnTo>
                    <a:lnTo>
                      <a:pt x="176" y="322"/>
                    </a:lnTo>
                    <a:lnTo>
                      <a:pt x="175" y="322"/>
                    </a:lnTo>
                    <a:lnTo>
                      <a:pt x="174" y="322"/>
                    </a:lnTo>
                    <a:lnTo>
                      <a:pt x="174" y="321"/>
                    </a:lnTo>
                    <a:lnTo>
                      <a:pt x="174" y="320"/>
                    </a:lnTo>
                    <a:lnTo>
                      <a:pt x="175" y="319"/>
                    </a:lnTo>
                    <a:lnTo>
                      <a:pt x="175" y="318"/>
                    </a:lnTo>
                    <a:lnTo>
                      <a:pt x="176" y="318"/>
                    </a:lnTo>
                    <a:lnTo>
                      <a:pt x="175" y="319"/>
                    </a:lnTo>
                    <a:lnTo>
                      <a:pt x="176" y="320"/>
                    </a:lnTo>
                    <a:lnTo>
                      <a:pt x="177" y="320"/>
                    </a:lnTo>
                    <a:lnTo>
                      <a:pt x="177" y="321"/>
                    </a:lnTo>
                    <a:lnTo>
                      <a:pt x="177" y="322"/>
                    </a:lnTo>
                    <a:lnTo>
                      <a:pt x="178" y="323"/>
                    </a:lnTo>
                    <a:lnTo>
                      <a:pt x="178" y="324"/>
                    </a:lnTo>
                    <a:lnTo>
                      <a:pt x="178" y="325"/>
                    </a:lnTo>
                    <a:lnTo>
                      <a:pt x="179" y="325"/>
                    </a:lnTo>
                    <a:lnTo>
                      <a:pt x="179" y="326"/>
                    </a:lnTo>
                    <a:lnTo>
                      <a:pt x="180" y="326"/>
                    </a:lnTo>
                    <a:lnTo>
                      <a:pt x="181" y="326"/>
                    </a:lnTo>
                    <a:lnTo>
                      <a:pt x="182" y="326"/>
                    </a:lnTo>
                    <a:lnTo>
                      <a:pt x="182" y="327"/>
                    </a:lnTo>
                    <a:lnTo>
                      <a:pt x="182" y="327"/>
                    </a:lnTo>
                    <a:lnTo>
                      <a:pt x="182" y="328"/>
                    </a:lnTo>
                    <a:lnTo>
                      <a:pt x="183" y="329"/>
                    </a:lnTo>
                    <a:lnTo>
                      <a:pt x="183" y="328"/>
                    </a:lnTo>
                    <a:lnTo>
                      <a:pt x="184" y="327"/>
                    </a:lnTo>
                    <a:lnTo>
                      <a:pt x="184" y="328"/>
                    </a:lnTo>
                    <a:lnTo>
                      <a:pt x="184" y="329"/>
                    </a:lnTo>
                    <a:lnTo>
                      <a:pt x="184" y="330"/>
                    </a:lnTo>
                    <a:lnTo>
                      <a:pt x="183" y="330"/>
                    </a:lnTo>
                    <a:lnTo>
                      <a:pt x="183" y="331"/>
                    </a:lnTo>
                    <a:lnTo>
                      <a:pt x="183" y="332"/>
                    </a:lnTo>
                    <a:lnTo>
                      <a:pt x="182" y="333"/>
                    </a:lnTo>
                    <a:lnTo>
                      <a:pt x="182" y="334"/>
                    </a:lnTo>
                    <a:lnTo>
                      <a:pt x="181" y="334"/>
                    </a:lnTo>
                    <a:lnTo>
                      <a:pt x="181" y="335"/>
                    </a:lnTo>
                    <a:lnTo>
                      <a:pt x="181" y="336"/>
                    </a:lnTo>
                    <a:lnTo>
                      <a:pt x="180" y="336"/>
                    </a:lnTo>
                    <a:lnTo>
                      <a:pt x="180" y="337"/>
                    </a:lnTo>
                    <a:lnTo>
                      <a:pt x="181" y="338"/>
                    </a:lnTo>
                    <a:lnTo>
                      <a:pt x="181" y="339"/>
                    </a:lnTo>
                    <a:lnTo>
                      <a:pt x="180" y="338"/>
                    </a:lnTo>
                    <a:lnTo>
                      <a:pt x="179" y="338"/>
                    </a:lnTo>
                    <a:lnTo>
                      <a:pt x="179" y="339"/>
                    </a:lnTo>
                    <a:lnTo>
                      <a:pt x="179" y="340"/>
                    </a:lnTo>
                    <a:lnTo>
                      <a:pt x="179" y="340"/>
                    </a:lnTo>
                    <a:lnTo>
                      <a:pt x="178" y="340"/>
                    </a:lnTo>
                    <a:lnTo>
                      <a:pt x="178" y="341"/>
                    </a:lnTo>
                    <a:lnTo>
                      <a:pt x="177" y="343"/>
                    </a:lnTo>
                    <a:lnTo>
                      <a:pt x="178" y="343"/>
                    </a:lnTo>
                    <a:lnTo>
                      <a:pt x="178" y="344"/>
                    </a:lnTo>
                    <a:lnTo>
                      <a:pt x="177" y="344"/>
                    </a:lnTo>
                    <a:lnTo>
                      <a:pt x="177" y="346"/>
                    </a:lnTo>
                    <a:lnTo>
                      <a:pt x="178" y="346"/>
                    </a:lnTo>
                    <a:lnTo>
                      <a:pt x="179" y="346"/>
                    </a:lnTo>
                    <a:lnTo>
                      <a:pt x="180" y="345"/>
                    </a:lnTo>
                    <a:lnTo>
                      <a:pt x="181" y="345"/>
                    </a:lnTo>
                    <a:lnTo>
                      <a:pt x="181" y="346"/>
                    </a:lnTo>
                    <a:lnTo>
                      <a:pt x="182" y="346"/>
                    </a:lnTo>
                    <a:lnTo>
                      <a:pt x="182" y="347"/>
                    </a:lnTo>
                    <a:lnTo>
                      <a:pt x="183" y="348"/>
                    </a:lnTo>
                    <a:lnTo>
                      <a:pt x="182" y="348"/>
                    </a:lnTo>
                    <a:lnTo>
                      <a:pt x="182" y="349"/>
                    </a:lnTo>
                    <a:lnTo>
                      <a:pt x="181" y="348"/>
                    </a:lnTo>
                    <a:lnTo>
                      <a:pt x="181" y="347"/>
                    </a:lnTo>
                    <a:lnTo>
                      <a:pt x="180" y="347"/>
                    </a:lnTo>
                    <a:lnTo>
                      <a:pt x="180" y="348"/>
                    </a:lnTo>
                    <a:lnTo>
                      <a:pt x="179" y="348"/>
                    </a:lnTo>
                    <a:lnTo>
                      <a:pt x="178" y="348"/>
                    </a:lnTo>
                    <a:lnTo>
                      <a:pt x="178" y="349"/>
                    </a:lnTo>
                    <a:lnTo>
                      <a:pt x="179" y="349"/>
                    </a:lnTo>
                    <a:lnTo>
                      <a:pt x="179" y="350"/>
                    </a:lnTo>
                    <a:lnTo>
                      <a:pt x="178" y="350"/>
                    </a:lnTo>
                    <a:lnTo>
                      <a:pt x="178" y="349"/>
                    </a:lnTo>
                    <a:lnTo>
                      <a:pt x="177" y="349"/>
                    </a:lnTo>
                    <a:lnTo>
                      <a:pt x="177" y="352"/>
                    </a:lnTo>
                    <a:lnTo>
                      <a:pt x="177" y="353"/>
                    </a:lnTo>
                    <a:lnTo>
                      <a:pt x="177" y="353"/>
                    </a:lnTo>
                    <a:lnTo>
                      <a:pt x="180" y="354"/>
                    </a:lnTo>
                    <a:lnTo>
                      <a:pt x="180" y="353"/>
                    </a:lnTo>
                    <a:lnTo>
                      <a:pt x="180" y="353"/>
                    </a:lnTo>
                    <a:lnTo>
                      <a:pt x="181" y="353"/>
                    </a:lnTo>
                    <a:lnTo>
                      <a:pt x="181" y="353"/>
                    </a:lnTo>
                    <a:lnTo>
                      <a:pt x="182" y="353"/>
                    </a:lnTo>
                    <a:lnTo>
                      <a:pt x="182" y="352"/>
                    </a:lnTo>
                    <a:lnTo>
                      <a:pt x="183" y="352"/>
                    </a:lnTo>
                    <a:lnTo>
                      <a:pt x="184" y="352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2"/>
                    </a:lnTo>
                    <a:lnTo>
                      <a:pt x="185" y="353"/>
                    </a:lnTo>
                    <a:lnTo>
                      <a:pt x="188" y="355"/>
                    </a:lnTo>
                    <a:lnTo>
                      <a:pt x="189" y="356"/>
                    </a:lnTo>
                    <a:lnTo>
                      <a:pt x="190" y="356"/>
                    </a:lnTo>
                    <a:lnTo>
                      <a:pt x="192" y="356"/>
                    </a:lnTo>
                    <a:lnTo>
                      <a:pt x="192" y="355"/>
                    </a:lnTo>
                    <a:lnTo>
                      <a:pt x="193" y="355"/>
                    </a:lnTo>
                    <a:lnTo>
                      <a:pt x="193" y="356"/>
                    </a:lnTo>
                    <a:lnTo>
                      <a:pt x="192" y="356"/>
                    </a:lnTo>
                    <a:lnTo>
                      <a:pt x="192" y="357"/>
                    </a:lnTo>
                    <a:lnTo>
                      <a:pt x="194" y="358"/>
                    </a:lnTo>
                    <a:lnTo>
                      <a:pt x="195" y="358"/>
                    </a:lnTo>
                    <a:lnTo>
                      <a:pt x="195" y="358"/>
                    </a:lnTo>
                    <a:lnTo>
                      <a:pt x="196" y="358"/>
                    </a:lnTo>
                    <a:lnTo>
                      <a:pt x="196" y="359"/>
                    </a:lnTo>
                    <a:lnTo>
                      <a:pt x="197" y="358"/>
                    </a:lnTo>
                    <a:lnTo>
                      <a:pt x="197" y="359"/>
                    </a:lnTo>
                    <a:lnTo>
                      <a:pt x="197" y="360"/>
                    </a:lnTo>
                    <a:lnTo>
                      <a:pt x="198" y="360"/>
                    </a:lnTo>
                    <a:lnTo>
                      <a:pt x="198" y="361"/>
                    </a:lnTo>
                    <a:lnTo>
                      <a:pt x="200" y="360"/>
                    </a:lnTo>
                    <a:lnTo>
                      <a:pt x="199" y="359"/>
                    </a:lnTo>
                    <a:lnTo>
                      <a:pt x="198" y="359"/>
                    </a:lnTo>
                    <a:lnTo>
                      <a:pt x="198" y="358"/>
                    </a:lnTo>
                    <a:lnTo>
                      <a:pt x="198" y="358"/>
                    </a:lnTo>
                    <a:lnTo>
                      <a:pt x="199" y="358"/>
                    </a:lnTo>
                    <a:lnTo>
                      <a:pt x="199" y="358"/>
                    </a:lnTo>
                    <a:lnTo>
                      <a:pt x="200" y="358"/>
                    </a:lnTo>
                    <a:lnTo>
                      <a:pt x="200" y="359"/>
                    </a:lnTo>
                    <a:lnTo>
                      <a:pt x="201" y="359"/>
                    </a:lnTo>
                    <a:lnTo>
                      <a:pt x="199" y="356"/>
                    </a:lnTo>
                    <a:lnTo>
                      <a:pt x="198" y="356"/>
                    </a:lnTo>
                    <a:lnTo>
                      <a:pt x="198" y="355"/>
                    </a:lnTo>
                    <a:lnTo>
                      <a:pt x="198" y="354"/>
                    </a:lnTo>
                    <a:lnTo>
                      <a:pt x="198" y="353"/>
                    </a:lnTo>
                    <a:lnTo>
                      <a:pt x="198" y="353"/>
                    </a:lnTo>
                    <a:lnTo>
                      <a:pt x="198" y="352"/>
                    </a:lnTo>
                    <a:lnTo>
                      <a:pt x="198" y="349"/>
                    </a:lnTo>
                    <a:lnTo>
                      <a:pt x="198" y="347"/>
                    </a:lnTo>
                    <a:lnTo>
                      <a:pt x="198" y="347"/>
                    </a:lnTo>
                    <a:lnTo>
                      <a:pt x="198" y="346"/>
                    </a:lnTo>
                    <a:lnTo>
                      <a:pt x="198" y="345"/>
                    </a:lnTo>
                    <a:lnTo>
                      <a:pt x="198" y="344"/>
                    </a:lnTo>
                    <a:lnTo>
                      <a:pt x="198" y="343"/>
                    </a:lnTo>
                    <a:lnTo>
                      <a:pt x="197" y="343"/>
                    </a:lnTo>
                    <a:lnTo>
                      <a:pt x="196" y="343"/>
                    </a:lnTo>
                    <a:lnTo>
                      <a:pt x="196" y="342"/>
                    </a:lnTo>
                    <a:lnTo>
                      <a:pt x="197" y="342"/>
                    </a:lnTo>
                    <a:lnTo>
                      <a:pt x="198" y="342"/>
                    </a:lnTo>
                    <a:lnTo>
                      <a:pt x="198" y="343"/>
                    </a:lnTo>
                    <a:lnTo>
                      <a:pt x="198" y="343"/>
                    </a:lnTo>
                    <a:lnTo>
                      <a:pt x="200" y="344"/>
                    </a:lnTo>
                    <a:lnTo>
                      <a:pt x="200" y="343"/>
                    </a:lnTo>
                    <a:lnTo>
                      <a:pt x="201" y="343"/>
                    </a:lnTo>
                    <a:lnTo>
                      <a:pt x="201" y="342"/>
                    </a:lnTo>
                    <a:lnTo>
                      <a:pt x="202" y="342"/>
                    </a:lnTo>
                    <a:lnTo>
                      <a:pt x="203" y="340"/>
                    </a:lnTo>
                    <a:lnTo>
                      <a:pt x="204" y="339"/>
                    </a:lnTo>
                    <a:lnTo>
                      <a:pt x="204" y="338"/>
                    </a:lnTo>
                    <a:lnTo>
                      <a:pt x="205" y="338"/>
                    </a:lnTo>
                    <a:lnTo>
                      <a:pt x="205" y="339"/>
                    </a:lnTo>
                    <a:lnTo>
                      <a:pt x="204" y="339"/>
                    </a:lnTo>
                    <a:lnTo>
                      <a:pt x="204" y="340"/>
                    </a:lnTo>
                    <a:lnTo>
                      <a:pt x="205" y="340"/>
                    </a:lnTo>
                    <a:lnTo>
                      <a:pt x="204" y="340"/>
                    </a:lnTo>
                    <a:lnTo>
                      <a:pt x="204" y="341"/>
                    </a:lnTo>
                    <a:lnTo>
                      <a:pt x="205" y="343"/>
                    </a:lnTo>
                    <a:lnTo>
                      <a:pt x="206" y="341"/>
                    </a:lnTo>
                    <a:lnTo>
                      <a:pt x="205" y="340"/>
                    </a:lnTo>
                    <a:lnTo>
                      <a:pt x="206" y="339"/>
                    </a:lnTo>
                    <a:lnTo>
                      <a:pt x="205" y="336"/>
                    </a:lnTo>
                    <a:lnTo>
                      <a:pt x="205" y="336"/>
                    </a:lnTo>
                    <a:lnTo>
                      <a:pt x="205" y="335"/>
                    </a:lnTo>
                    <a:lnTo>
                      <a:pt x="204" y="335"/>
                    </a:lnTo>
                    <a:lnTo>
                      <a:pt x="203" y="335"/>
                    </a:lnTo>
                    <a:lnTo>
                      <a:pt x="203" y="334"/>
                    </a:lnTo>
                    <a:lnTo>
                      <a:pt x="204" y="334"/>
                    </a:lnTo>
                    <a:lnTo>
                      <a:pt x="205" y="334"/>
                    </a:lnTo>
                    <a:lnTo>
                      <a:pt x="207" y="335"/>
                    </a:lnTo>
                    <a:lnTo>
                      <a:pt x="207" y="334"/>
                    </a:lnTo>
                    <a:lnTo>
                      <a:pt x="207" y="333"/>
                    </a:lnTo>
                    <a:lnTo>
                      <a:pt x="208" y="333"/>
                    </a:lnTo>
                    <a:lnTo>
                      <a:pt x="208" y="334"/>
                    </a:lnTo>
                    <a:lnTo>
                      <a:pt x="208" y="335"/>
                    </a:lnTo>
                    <a:lnTo>
                      <a:pt x="208" y="336"/>
                    </a:lnTo>
                    <a:lnTo>
                      <a:pt x="208" y="336"/>
                    </a:lnTo>
                    <a:lnTo>
                      <a:pt x="208" y="339"/>
                    </a:lnTo>
                    <a:lnTo>
                      <a:pt x="208" y="340"/>
                    </a:lnTo>
                    <a:lnTo>
                      <a:pt x="208" y="340"/>
                    </a:lnTo>
                    <a:lnTo>
                      <a:pt x="207" y="342"/>
                    </a:lnTo>
                    <a:lnTo>
                      <a:pt x="209" y="344"/>
                    </a:lnTo>
                    <a:lnTo>
                      <a:pt x="209" y="343"/>
                    </a:lnTo>
                    <a:lnTo>
                      <a:pt x="211" y="341"/>
                    </a:lnTo>
                    <a:lnTo>
                      <a:pt x="211" y="340"/>
                    </a:lnTo>
                    <a:lnTo>
                      <a:pt x="211" y="340"/>
                    </a:lnTo>
                    <a:lnTo>
                      <a:pt x="212" y="340"/>
                    </a:lnTo>
                    <a:lnTo>
                      <a:pt x="212" y="341"/>
                    </a:lnTo>
                    <a:lnTo>
                      <a:pt x="212" y="340"/>
                    </a:lnTo>
                    <a:lnTo>
                      <a:pt x="213" y="338"/>
                    </a:lnTo>
                    <a:lnTo>
                      <a:pt x="213" y="337"/>
                    </a:lnTo>
                    <a:lnTo>
                      <a:pt x="214" y="338"/>
                    </a:lnTo>
                    <a:lnTo>
                      <a:pt x="215" y="338"/>
                    </a:lnTo>
                    <a:lnTo>
                      <a:pt x="216" y="337"/>
                    </a:lnTo>
                    <a:lnTo>
                      <a:pt x="217" y="338"/>
                    </a:lnTo>
                    <a:lnTo>
                      <a:pt x="218" y="338"/>
                    </a:lnTo>
                    <a:lnTo>
                      <a:pt x="220" y="338"/>
                    </a:lnTo>
                    <a:lnTo>
                      <a:pt x="219" y="337"/>
                    </a:lnTo>
                    <a:lnTo>
                      <a:pt x="218" y="336"/>
                    </a:lnTo>
                    <a:lnTo>
                      <a:pt x="219" y="336"/>
                    </a:lnTo>
                    <a:lnTo>
                      <a:pt x="221" y="336"/>
                    </a:lnTo>
                    <a:lnTo>
                      <a:pt x="221" y="336"/>
                    </a:lnTo>
                    <a:lnTo>
                      <a:pt x="221" y="335"/>
                    </a:lnTo>
                    <a:lnTo>
                      <a:pt x="222" y="335"/>
                    </a:lnTo>
                    <a:lnTo>
                      <a:pt x="222" y="336"/>
                    </a:lnTo>
                    <a:lnTo>
                      <a:pt x="223" y="336"/>
                    </a:lnTo>
                    <a:lnTo>
                      <a:pt x="223" y="336"/>
                    </a:lnTo>
                    <a:lnTo>
                      <a:pt x="225" y="335"/>
                    </a:lnTo>
                    <a:lnTo>
                      <a:pt x="225" y="334"/>
                    </a:lnTo>
                    <a:lnTo>
                      <a:pt x="225" y="333"/>
                    </a:lnTo>
                    <a:lnTo>
                      <a:pt x="225" y="332"/>
                    </a:lnTo>
                    <a:lnTo>
                      <a:pt x="225" y="331"/>
                    </a:lnTo>
                    <a:lnTo>
                      <a:pt x="226" y="331"/>
                    </a:lnTo>
                    <a:lnTo>
                      <a:pt x="226" y="332"/>
                    </a:lnTo>
                    <a:lnTo>
                      <a:pt x="226" y="335"/>
                    </a:lnTo>
                    <a:lnTo>
                      <a:pt x="227" y="335"/>
                    </a:lnTo>
                    <a:lnTo>
                      <a:pt x="227" y="336"/>
                    </a:lnTo>
                    <a:lnTo>
                      <a:pt x="228" y="336"/>
                    </a:lnTo>
                    <a:lnTo>
                      <a:pt x="228" y="335"/>
                    </a:lnTo>
                    <a:lnTo>
                      <a:pt x="228" y="334"/>
                    </a:lnTo>
                    <a:lnTo>
                      <a:pt x="228" y="333"/>
                    </a:lnTo>
                    <a:lnTo>
                      <a:pt x="229" y="333"/>
                    </a:lnTo>
                    <a:lnTo>
                      <a:pt x="229" y="334"/>
                    </a:lnTo>
                    <a:lnTo>
                      <a:pt x="230" y="334"/>
                    </a:lnTo>
                    <a:lnTo>
                      <a:pt x="230" y="335"/>
                    </a:lnTo>
                    <a:lnTo>
                      <a:pt x="230" y="336"/>
                    </a:lnTo>
                    <a:lnTo>
                      <a:pt x="231" y="336"/>
                    </a:lnTo>
                    <a:lnTo>
                      <a:pt x="232" y="336"/>
                    </a:lnTo>
                    <a:lnTo>
                      <a:pt x="233" y="336"/>
                    </a:lnTo>
                    <a:lnTo>
                      <a:pt x="233" y="336"/>
                    </a:lnTo>
                    <a:lnTo>
                      <a:pt x="232" y="336"/>
                    </a:lnTo>
                    <a:lnTo>
                      <a:pt x="232" y="337"/>
                    </a:lnTo>
                    <a:lnTo>
                      <a:pt x="232" y="339"/>
                    </a:lnTo>
                    <a:lnTo>
                      <a:pt x="232" y="340"/>
                    </a:lnTo>
                    <a:lnTo>
                      <a:pt x="233" y="341"/>
                    </a:lnTo>
                    <a:lnTo>
                      <a:pt x="233" y="342"/>
                    </a:lnTo>
                    <a:lnTo>
                      <a:pt x="232" y="343"/>
                    </a:lnTo>
                    <a:lnTo>
                      <a:pt x="233" y="344"/>
                    </a:lnTo>
                    <a:lnTo>
                      <a:pt x="234" y="345"/>
                    </a:lnTo>
                    <a:lnTo>
                      <a:pt x="235" y="345"/>
                    </a:lnTo>
                    <a:lnTo>
                      <a:pt x="235" y="346"/>
                    </a:lnTo>
                    <a:lnTo>
                      <a:pt x="236" y="346"/>
                    </a:lnTo>
                    <a:lnTo>
                      <a:pt x="235" y="347"/>
                    </a:lnTo>
                    <a:lnTo>
                      <a:pt x="236" y="349"/>
                    </a:lnTo>
                    <a:lnTo>
                      <a:pt x="236" y="350"/>
                    </a:lnTo>
                    <a:lnTo>
                      <a:pt x="237" y="351"/>
                    </a:lnTo>
                    <a:lnTo>
                      <a:pt x="238" y="350"/>
                    </a:lnTo>
                    <a:lnTo>
                      <a:pt x="238" y="349"/>
                    </a:lnTo>
                    <a:lnTo>
                      <a:pt x="238" y="348"/>
                    </a:lnTo>
                    <a:lnTo>
                      <a:pt x="239" y="347"/>
                    </a:lnTo>
                    <a:lnTo>
                      <a:pt x="239" y="346"/>
                    </a:lnTo>
                    <a:lnTo>
                      <a:pt x="238" y="346"/>
                    </a:lnTo>
                    <a:lnTo>
                      <a:pt x="238" y="345"/>
                    </a:lnTo>
                    <a:lnTo>
                      <a:pt x="239" y="346"/>
                    </a:lnTo>
                    <a:lnTo>
                      <a:pt x="240" y="346"/>
                    </a:lnTo>
                    <a:lnTo>
                      <a:pt x="240" y="345"/>
                    </a:lnTo>
                    <a:lnTo>
                      <a:pt x="239" y="344"/>
                    </a:lnTo>
                    <a:lnTo>
                      <a:pt x="239" y="343"/>
                    </a:lnTo>
                    <a:lnTo>
                      <a:pt x="240" y="343"/>
                    </a:lnTo>
                    <a:lnTo>
                      <a:pt x="240" y="342"/>
                    </a:lnTo>
                    <a:lnTo>
                      <a:pt x="241" y="342"/>
                    </a:lnTo>
                    <a:lnTo>
                      <a:pt x="242" y="345"/>
                    </a:lnTo>
                    <a:lnTo>
                      <a:pt x="243" y="345"/>
                    </a:lnTo>
                    <a:lnTo>
                      <a:pt x="243" y="344"/>
                    </a:lnTo>
                    <a:lnTo>
                      <a:pt x="244" y="344"/>
                    </a:lnTo>
                    <a:lnTo>
                      <a:pt x="245" y="344"/>
                    </a:lnTo>
                    <a:lnTo>
                      <a:pt x="244" y="343"/>
                    </a:lnTo>
                    <a:lnTo>
                      <a:pt x="243" y="343"/>
                    </a:lnTo>
                    <a:lnTo>
                      <a:pt x="244" y="342"/>
                    </a:lnTo>
                    <a:lnTo>
                      <a:pt x="242" y="339"/>
                    </a:lnTo>
                    <a:lnTo>
                      <a:pt x="241" y="338"/>
                    </a:lnTo>
                    <a:lnTo>
                      <a:pt x="240" y="339"/>
                    </a:lnTo>
                    <a:lnTo>
                      <a:pt x="240" y="338"/>
                    </a:lnTo>
                    <a:lnTo>
                      <a:pt x="240" y="337"/>
                    </a:lnTo>
                    <a:lnTo>
                      <a:pt x="239" y="337"/>
                    </a:lnTo>
                    <a:lnTo>
                      <a:pt x="239" y="336"/>
                    </a:lnTo>
                    <a:lnTo>
                      <a:pt x="239" y="336"/>
                    </a:lnTo>
                    <a:lnTo>
                      <a:pt x="240" y="336"/>
                    </a:lnTo>
                    <a:lnTo>
                      <a:pt x="240" y="336"/>
                    </a:lnTo>
                    <a:lnTo>
                      <a:pt x="240" y="337"/>
                    </a:lnTo>
                    <a:lnTo>
                      <a:pt x="241" y="337"/>
                    </a:lnTo>
                    <a:lnTo>
                      <a:pt x="242" y="337"/>
                    </a:lnTo>
                    <a:lnTo>
                      <a:pt x="242" y="336"/>
                    </a:lnTo>
                    <a:lnTo>
                      <a:pt x="242" y="336"/>
                    </a:lnTo>
                    <a:lnTo>
                      <a:pt x="243" y="336"/>
                    </a:lnTo>
                    <a:lnTo>
                      <a:pt x="243" y="335"/>
                    </a:lnTo>
                    <a:lnTo>
                      <a:pt x="243" y="334"/>
                    </a:lnTo>
                    <a:lnTo>
                      <a:pt x="243" y="333"/>
                    </a:lnTo>
                    <a:lnTo>
                      <a:pt x="244" y="333"/>
                    </a:lnTo>
                    <a:lnTo>
                      <a:pt x="244" y="334"/>
                    </a:lnTo>
                    <a:lnTo>
                      <a:pt x="244" y="335"/>
                    </a:lnTo>
                    <a:lnTo>
                      <a:pt x="244" y="336"/>
                    </a:lnTo>
                    <a:lnTo>
                      <a:pt x="243" y="336"/>
                    </a:lnTo>
                    <a:lnTo>
                      <a:pt x="243" y="336"/>
                    </a:lnTo>
                    <a:lnTo>
                      <a:pt x="244" y="336"/>
                    </a:lnTo>
                    <a:lnTo>
                      <a:pt x="245" y="338"/>
                    </a:lnTo>
                    <a:lnTo>
                      <a:pt x="246" y="342"/>
                    </a:lnTo>
                    <a:lnTo>
                      <a:pt x="247" y="342"/>
                    </a:lnTo>
                    <a:lnTo>
                      <a:pt x="247" y="341"/>
                    </a:lnTo>
                    <a:lnTo>
                      <a:pt x="247" y="340"/>
                    </a:lnTo>
                    <a:lnTo>
                      <a:pt x="247" y="340"/>
                    </a:lnTo>
                    <a:lnTo>
                      <a:pt x="247" y="339"/>
                    </a:lnTo>
                    <a:lnTo>
                      <a:pt x="247" y="338"/>
                    </a:lnTo>
                    <a:lnTo>
                      <a:pt x="248" y="339"/>
                    </a:lnTo>
                    <a:lnTo>
                      <a:pt x="248" y="338"/>
                    </a:lnTo>
                    <a:lnTo>
                      <a:pt x="248" y="337"/>
                    </a:lnTo>
                    <a:lnTo>
                      <a:pt x="248" y="336"/>
                    </a:lnTo>
                    <a:lnTo>
                      <a:pt x="248" y="336"/>
                    </a:lnTo>
                    <a:lnTo>
                      <a:pt x="248" y="335"/>
                    </a:lnTo>
                    <a:lnTo>
                      <a:pt x="249" y="334"/>
                    </a:lnTo>
                    <a:lnTo>
                      <a:pt x="249" y="335"/>
                    </a:lnTo>
                    <a:lnTo>
                      <a:pt x="249" y="336"/>
                    </a:lnTo>
                    <a:lnTo>
                      <a:pt x="249" y="336"/>
                    </a:lnTo>
                    <a:lnTo>
                      <a:pt x="249" y="337"/>
                    </a:lnTo>
                    <a:lnTo>
                      <a:pt x="249" y="338"/>
                    </a:lnTo>
                    <a:lnTo>
                      <a:pt x="249" y="340"/>
                    </a:lnTo>
                    <a:lnTo>
                      <a:pt x="249" y="341"/>
                    </a:lnTo>
                    <a:lnTo>
                      <a:pt x="251" y="342"/>
                    </a:lnTo>
                    <a:lnTo>
                      <a:pt x="251" y="341"/>
                    </a:lnTo>
                    <a:lnTo>
                      <a:pt x="251" y="340"/>
                    </a:lnTo>
                    <a:lnTo>
                      <a:pt x="251" y="340"/>
                    </a:lnTo>
                    <a:lnTo>
                      <a:pt x="251" y="339"/>
                    </a:lnTo>
                    <a:lnTo>
                      <a:pt x="251" y="337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0" y="336"/>
                    </a:lnTo>
                    <a:lnTo>
                      <a:pt x="250" y="336"/>
                    </a:lnTo>
                    <a:lnTo>
                      <a:pt x="250" y="335"/>
                    </a:lnTo>
                    <a:lnTo>
                      <a:pt x="251" y="335"/>
                    </a:lnTo>
                    <a:lnTo>
                      <a:pt x="251" y="335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1" y="336"/>
                    </a:lnTo>
                    <a:lnTo>
                      <a:pt x="252" y="336"/>
                    </a:lnTo>
                    <a:lnTo>
                      <a:pt x="252" y="335"/>
                    </a:lnTo>
                    <a:lnTo>
                      <a:pt x="252" y="334"/>
                    </a:lnTo>
                    <a:lnTo>
                      <a:pt x="252" y="333"/>
                    </a:lnTo>
                    <a:lnTo>
                      <a:pt x="252" y="332"/>
                    </a:lnTo>
                    <a:lnTo>
                      <a:pt x="252" y="331"/>
                    </a:lnTo>
                    <a:lnTo>
                      <a:pt x="251" y="330"/>
                    </a:lnTo>
                    <a:lnTo>
                      <a:pt x="251" y="330"/>
                    </a:lnTo>
                    <a:lnTo>
                      <a:pt x="251" y="329"/>
                    </a:lnTo>
                    <a:lnTo>
                      <a:pt x="251" y="328"/>
                    </a:lnTo>
                    <a:lnTo>
                      <a:pt x="251" y="328"/>
                    </a:lnTo>
                    <a:lnTo>
                      <a:pt x="251" y="329"/>
                    </a:lnTo>
                    <a:lnTo>
                      <a:pt x="251" y="330"/>
                    </a:lnTo>
                    <a:lnTo>
                      <a:pt x="252" y="330"/>
                    </a:lnTo>
                    <a:lnTo>
                      <a:pt x="252" y="329"/>
                    </a:lnTo>
                    <a:lnTo>
                      <a:pt x="253" y="328"/>
                    </a:lnTo>
                    <a:lnTo>
                      <a:pt x="253" y="327"/>
                    </a:lnTo>
                    <a:lnTo>
                      <a:pt x="252" y="327"/>
                    </a:lnTo>
                    <a:lnTo>
                      <a:pt x="252" y="327"/>
                    </a:lnTo>
                    <a:lnTo>
                      <a:pt x="252" y="326"/>
                    </a:lnTo>
                    <a:lnTo>
                      <a:pt x="253" y="327"/>
                    </a:lnTo>
                    <a:lnTo>
                      <a:pt x="254" y="327"/>
                    </a:lnTo>
                    <a:lnTo>
                      <a:pt x="254" y="326"/>
                    </a:lnTo>
                    <a:lnTo>
                      <a:pt x="253" y="326"/>
                    </a:lnTo>
                    <a:lnTo>
                      <a:pt x="253" y="325"/>
                    </a:lnTo>
                    <a:lnTo>
                      <a:pt x="254" y="326"/>
                    </a:lnTo>
                    <a:lnTo>
                      <a:pt x="254" y="325"/>
                    </a:lnTo>
                    <a:lnTo>
                      <a:pt x="254" y="324"/>
                    </a:lnTo>
                    <a:lnTo>
                      <a:pt x="254" y="323"/>
                    </a:lnTo>
                    <a:lnTo>
                      <a:pt x="255" y="323"/>
                    </a:lnTo>
                    <a:lnTo>
                      <a:pt x="255" y="324"/>
                    </a:lnTo>
                    <a:lnTo>
                      <a:pt x="255" y="325"/>
                    </a:lnTo>
                    <a:lnTo>
                      <a:pt x="255" y="326"/>
                    </a:lnTo>
                    <a:lnTo>
                      <a:pt x="256" y="326"/>
                    </a:lnTo>
                    <a:lnTo>
                      <a:pt x="257" y="326"/>
                    </a:lnTo>
                    <a:lnTo>
                      <a:pt x="257" y="325"/>
                    </a:lnTo>
                    <a:lnTo>
                      <a:pt x="257" y="324"/>
                    </a:lnTo>
                    <a:lnTo>
                      <a:pt x="257" y="323"/>
                    </a:lnTo>
                    <a:lnTo>
                      <a:pt x="258" y="322"/>
                    </a:lnTo>
                    <a:lnTo>
                      <a:pt x="258" y="323"/>
                    </a:lnTo>
                    <a:lnTo>
                      <a:pt x="258" y="324"/>
                    </a:lnTo>
                    <a:lnTo>
                      <a:pt x="258" y="325"/>
                    </a:lnTo>
                    <a:lnTo>
                      <a:pt x="258" y="326"/>
                    </a:lnTo>
                    <a:lnTo>
                      <a:pt x="258" y="327"/>
                    </a:lnTo>
                    <a:lnTo>
                      <a:pt x="258" y="327"/>
                    </a:lnTo>
                    <a:lnTo>
                      <a:pt x="259" y="327"/>
                    </a:lnTo>
                    <a:lnTo>
                      <a:pt x="259" y="327"/>
                    </a:lnTo>
                    <a:lnTo>
                      <a:pt x="260" y="327"/>
                    </a:lnTo>
                    <a:lnTo>
                      <a:pt x="260" y="326"/>
                    </a:lnTo>
                    <a:lnTo>
                      <a:pt x="260" y="325"/>
                    </a:lnTo>
                    <a:lnTo>
                      <a:pt x="260" y="324"/>
                    </a:lnTo>
                    <a:lnTo>
                      <a:pt x="261" y="324"/>
                    </a:lnTo>
                    <a:lnTo>
                      <a:pt x="261" y="323"/>
                    </a:lnTo>
                    <a:lnTo>
                      <a:pt x="261" y="322"/>
                    </a:lnTo>
                    <a:lnTo>
                      <a:pt x="261" y="321"/>
                    </a:lnTo>
                    <a:lnTo>
                      <a:pt x="262" y="321"/>
                    </a:lnTo>
                    <a:lnTo>
                      <a:pt x="262" y="322"/>
                    </a:lnTo>
                    <a:lnTo>
                      <a:pt x="262" y="323"/>
                    </a:lnTo>
                    <a:lnTo>
                      <a:pt x="262" y="324"/>
                    </a:lnTo>
                    <a:lnTo>
                      <a:pt x="261" y="325"/>
                    </a:lnTo>
                    <a:lnTo>
                      <a:pt x="261" y="326"/>
                    </a:lnTo>
                    <a:lnTo>
                      <a:pt x="262" y="327"/>
                    </a:lnTo>
                    <a:lnTo>
                      <a:pt x="261" y="327"/>
                    </a:lnTo>
                    <a:lnTo>
                      <a:pt x="260" y="327"/>
                    </a:lnTo>
                    <a:lnTo>
                      <a:pt x="260" y="327"/>
                    </a:lnTo>
                    <a:lnTo>
                      <a:pt x="261" y="327"/>
                    </a:lnTo>
                    <a:lnTo>
                      <a:pt x="261" y="328"/>
                    </a:lnTo>
                    <a:lnTo>
                      <a:pt x="261" y="329"/>
                    </a:lnTo>
                    <a:lnTo>
                      <a:pt x="262" y="329"/>
                    </a:lnTo>
                    <a:lnTo>
                      <a:pt x="262" y="330"/>
                    </a:lnTo>
                    <a:lnTo>
                      <a:pt x="262" y="331"/>
                    </a:lnTo>
                    <a:lnTo>
                      <a:pt x="263" y="331"/>
                    </a:lnTo>
                    <a:lnTo>
                      <a:pt x="264" y="331"/>
                    </a:lnTo>
                    <a:lnTo>
                      <a:pt x="264" y="332"/>
                    </a:lnTo>
                    <a:lnTo>
                      <a:pt x="263" y="332"/>
                    </a:lnTo>
                    <a:lnTo>
                      <a:pt x="262" y="332"/>
                    </a:lnTo>
                    <a:lnTo>
                      <a:pt x="262" y="333"/>
                    </a:lnTo>
                    <a:lnTo>
                      <a:pt x="263" y="333"/>
                    </a:lnTo>
                    <a:lnTo>
                      <a:pt x="263" y="334"/>
                    </a:lnTo>
                    <a:lnTo>
                      <a:pt x="264" y="334"/>
                    </a:lnTo>
                    <a:lnTo>
                      <a:pt x="264" y="333"/>
                    </a:lnTo>
                    <a:lnTo>
                      <a:pt x="264" y="332"/>
                    </a:lnTo>
                    <a:lnTo>
                      <a:pt x="265" y="332"/>
                    </a:lnTo>
                    <a:lnTo>
                      <a:pt x="264" y="331"/>
                    </a:lnTo>
                    <a:lnTo>
                      <a:pt x="265" y="330"/>
                    </a:lnTo>
                    <a:lnTo>
                      <a:pt x="264" y="330"/>
                    </a:lnTo>
                    <a:lnTo>
                      <a:pt x="264" y="329"/>
                    </a:lnTo>
                    <a:lnTo>
                      <a:pt x="265" y="329"/>
                    </a:lnTo>
                    <a:lnTo>
                      <a:pt x="265" y="328"/>
                    </a:lnTo>
                    <a:lnTo>
                      <a:pt x="266" y="328"/>
                    </a:lnTo>
                    <a:lnTo>
                      <a:pt x="266" y="329"/>
                    </a:lnTo>
                    <a:lnTo>
                      <a:pt x="267" y="328"/>
                    </a:lnTo>
                    <a:lnTo>
                      <a:pt x="267" y="327"/>
                    </a:lnTo>
                    <a:lnTo>
                      <a:pt x="268" y="327"/>
                    </a:lnTo>
                    <a:lnTo>
                      <a:pt x="267" y="327"/>
                    </a:lnTo>
                    <a:lnTo>
                      <a:pt x="267" y="326"/>
                    </a:lnTo>
                    <a:lnTo>
                      <a:pt x="268" y="326"/>
                    </a:lnTo>
                    <a:lnTo>
                      <a:pt x="269" y="326"/>
                    </a:lnTo>
                    <a:lnTo>
                      <a:pt x="270" y="326"/>
                    </a:lnTo>
                    <a:lnTo>
                      <a:pt x="270" y="327"/>
                    </a:lnTo>
                    <a:lnTo>
                      <a:pt x="270" y="327"/>
                    </a:lnTo>
                    <a:lnTo>
                      <a:pt x="270" y="328"/>
                    </a:lnTo>
                    <a:lnTo>
                      <a:pt x="269" y="328"/>
                    </a:lnTo>
                    <a:lnTo>
                      <a:pt x="270" y="329"/>
                    </a:lnTo>
                    <a:lnTo>
                      <a:pt x="270" y="330"/>
                    </a:lnTo>
                    <a:lnTo>
                      <a:pt x="271" y="330"/>
                    </a:lnTo>
                    <a:lnTo>
                      <a:pt x="272" y="330"/>
                    </a:lnTo>
                    <a:lnTo>
                      <a:pt x="273" y="330"/>
                    </a:lnTo>
                    <a:lnTo>
                      <a:pt x="273" y="329"/>
                    </a:lnTo>
                    <a:lnTo>
                      <a:pt x="274" y="329"/>
                    </a:lnTo>
                    <a:lnTo>
                      <a:pt x="275" y="329"/>
                    </a:lnTo>
                    <a:lnTo>
                      <a:pt x="276" y="328"/>
                    </a:lnTo>
                    <a:lnTo>
                      <a:pt x="275" y="328"/>
                    </a:lnTo>
                    <a:lnTo>
                      <a:pt x="275" y="327"/>
                    </a:lnTo>
                    <a:lnTo>
                      <a:pt x="275" y="327"/>
                    </a:lnTo>
                    <a:lnTo>
                      <a:pt x="274" y="327"/>
                    </a:lnTo>
                    <a:lnTo>
                      <a:pt x="275" y="326"/>
                    </a:lnTo>
                    <a:lnTo>
                      <a:pt x="275" y="325"/>
                    </a:lnTo>
                    <a:lnTo>
                      <a:pt x="275" y="324"/>
                    </a:lnTo>
                    <a:lnTo>
                      <a:pt x="275" y="323"/>
                    </a:lnTo>
                    <a:lnTo>
                      <a:pt x="276" y="323"/>
                    </a:lnTo>
                    <a:lnTo>
                      <a:pt x="276" y="322"/>
                    </a:lnTo>
                    <a:lnTo>
                      <a:pt x="276" y="321"/>
                    </a:lnTo>
                    <a:lnTo>
                      <a:pt x="276" y="320"/>
                    </a:lnTo>
                    <a:lnTo>
                      <a:pt x="275" y="320"/>
                    </a:lnTo>
                    <a:lnTo>
                      <a:pt x="274" y="320"/>
                    </a:lnTo>
                    <a:lnTo>
                      <a:pt x="273" y="320"/>
                    </a:lnTo>
                    <a:lnTo>
                      <a:pt x="273" y="319"/>
                    </a:lnTo>
                    <a:lnTo>
                      <a:pt x="274" y="319"/>
                    </a:lnTo>
                    <a:lnTo>
                      <a:pt x="275" y="319"/>
                    </a:lnTo>
                    <a:lnTo>
                      <a:pt x="276" y="319"/>
                    </a:lnTo>
                    <a:lnTo>
                      <a:pt x="277" y="319"/>
                    </a:lnTo>
                    <a:lnTo>
                      <a:pt x="278" y="318"/>
                    </a:lnTo>
                    <a:lnTo>
                      <a:pt x="279" y="317"/>
                    </a:lnTo>
                    <a:lnTo>
                      <a:pt x="280" y="317"/>
                    </a:lnTo>
                    <a:lnTo>
                      <a:pt x="280" y="318"/>
                    </a:lnTo>
                    <a:lnTo>
                      <a:pt x="281" y="318"/>
                    </a:lnTo>
                    <a:lnTo>
                      <a:pt x="281" y="319"/>
                    </a:lnTo>
                    <a:lnTo>
                      <a:pt x="282" y="321"/>
                    </a:lnTo>
                    <a:lnTo>
                      <a:pt x="283" y="321"/>
                    </a:lnTo>
                    <a:lnTo>
                      <a:pt x="285" y="322"/>
                    </a:lnTo>
                    <a:lnTo>
                      <a:pt x="285" y="321"/>
                    </a:lnTo>
                    <a:lnTo>
                      <a:pt x="286" y="320"/>
                    </a:lnTo>
                    <a:lnTo>
                      <a:pt x="285" y="320"/>
                    </a:lnTo>
                    <a:lnTo>
                      <a:pt x="285" y="319"/>
                    </a:lnTo>
                    <a:lnTo>
                      <a:pt x="285" y="318"/>
                    </a:lnTo>
                    <a:lnTo>
                      <a:pt x="284" y="318"/>
                    </a:lnTo>
                    <a:lnTo>
                      <a:pt x="285" y="317"/>
                    </a:lnTo>
                    <a:lnTo>
                      <a:pt x="286" y="317"/>
                    </a:lnTo>
                    <a:lnTo>
                      <a:pt x="287" y="317"/>
                    </a:lnTo>
                    <a:lnTo>
                      <a:pt x="287" y="318"/>
                    </a:lnTo>
                    <a:lnTo>
                      <a:pt x="286" y="318"/>
                    </a:lnTo>
                    <a:lnTo>
                      <a:pt x="286" y="319"/>
                    </a:lnTo>
                    <a:lnTo>
                      <a:pt x="287" y="319"/>
                    </a:lnTo>
                    <a:lnTo>
                      <a:pt x="287" y="320"/>
                    </a:lnTo>
                    <a:lnTo>
                      <a:pt x="287" y="321"/>
                    </a:lnTo>
                    <a:lnTo>
                      <a:pt x="288" y="323"/>
                    </a:lnTo>
                    <a:lnTo>
                      <a:pt x="288" y="322"/>
                    </a:lnTo>
                    <a:lnTo>
                      <a:pt x="289" y="322"/>
                    </a:lnTo>
                    <a:lnTo>
                      <a:pt x="289" y="321"/>
                    </a:lnTo>
                    <a:lnTo>
                      <a:pt x="289" y="320"/>
                    </a:lnTo>
                    <a:lnTo>
                      <a:pt x="290" y="320"/>
                    </a:lnTo>
                    <a:lnTo>
                      <a:pt x="290" y="319"/>
                    </a:lnTo>
                    <a:lnTo>
                      <a:pt x="291" y="320"/>
                    </a:lnTo>
                    <a:lnTo>
                      <a:pt x="291" y="319"/>
                    </a:lnTo>
                    <a:lnTo>
                      <a:pt x="291" y="319"/>
                    </a:lnTo>
                    <a:lnTo>
                      <a:pt x="291" y="318"/>
                    </a:lnTo>
                    <a:lnTo>
                      <a:pt x="291" y="317"/>
                    </a:lnTo>
                    <a:lnTo>
                      <a:pt x="291" y="317"/>
                    </a:lnTo>
                    <a:lnTo>
                      <a:pt x="291" y="316"/>
                    </a:lnTo>
                    <a:lnTo>
                      <a:pt x="291" y="316"/>
                    </a:lnTo>
                    <a:lnTo>
                      <a:pt x="291" y="315"/>
                    </a:lnTo>
                    <a:lnTo>
                      <a:pt x="291" y="314"/>
                    </a:lnTo>
                    <a:lnTo>
                      <a:pt x="290" y="314"/>
                    </a:lnTo>
                    <a:lnTo>
                      <a:pt x="290" y="313"/>
                    </a:lnTo>
                    <a:lnTo>
                      <a:pt x="290" y="313"/>
                    </a:lnTo>
                    <a:lnTo>
                      <a:pt x="289" y="313"/>
                    </a:lnTo>
                    <a:lnTo>
                      <a:pt x="289" y="313"/>
                    </a:lnTo>
                    <a:lnTo>
                      <a:pt x="289" y="312"/>
                    </a:lnTo>
                    <a:lnTo>
                      <a:pt x="289" y="311"/>
                    </a:lnTo>
                    <a:lnTo>
                      <a:pt x="289" y="310"/>
                    </a:lnTo>
                    <a:lnTo>
                      <a:pt x="290" y="310"/>
                    </a:lnTo>
                    <a:lnTo>
                      <a:pt x="290" y="311"/>
                    </a:lnTo>
                    <a:lnTo>
                      <a:pt x="290" y="312"/>
                    </a:lnTo>
                    <a:lnTo>
                      <a:pt x="290" y="313"/>
                    </a:lnTo>
                    <a:lnTo>
                      <a:pt x="291" y="312"/>
                    </a:lnTo>
                    <a:lnTo>
                      <a:pt x="291" y="311"/>
                    </a:lnTo>
                    <a:lnTo>
                      <a:pt x="292" y="311"/>
                    </a:lnTo>
                    <a:lnTo>
                      <a:pt x="292" y="312"/>
                    </a:lnTo>
                    <a:lnTo>
                      <a:pt x="295" y="311"/>
                    </a:lnTo>
                    <a:lnTo>
                      <a:pt x="295" y="311"/>
                    </a:lnTo>
                    <a:lnTo>
                      <a:pt x="296" y="311"/>
                    </a:lnTo>
                    <a:lnTo>
                      <a:pt x="295" y="312"/>
                    </a:lnTo>
                    <a:lnTo>
                      <a:pt x="295" y="313"/>
                    </a:lnTo>
                    <a:lnTo>
                      <a:pt x="295" y="313"/>
                    </a:lnTo>
                    <a:lnTo>
                      <a:pt x="295" y="314"/>
                    </a:lnTo>
                    <a:lnTo>
                      <a:pt x="296" y="316"/>
                    </a:lnTo>
                    <a:lnTo>
                      <a:pt x="297" y="319"/>
                    </a:lnTo>
                    <a:lnTo>
                      <a:pt x="298" y="319"/>
                    </a:lnTo>
                    <a:lnTo>
                      <a:pt x="298" y="318"/>
                    </a:lnTo>
                    <a:lnTo>
                      <a:pt x="299" y="318"/>
                    </a:lnTo>
                    <a:lnTo>
                      <a:pt x="298" y="317"/>
                    </a:lnTo>
                    <a:lnTo>
                      <a:pt x="298" y="316"/>
                    </a:lnTo>
                    <a:lnTo>
                      <a:pt x="298" y="315"/>
                    </a:lnTo>
                    <a:lnTo>
                      <a:pt x="298" y="314"/>
                    </a:lnTo>
                    <a:lnTo>
                      <a:pt x="299" y="314"/>
                    </a:lnTo>
                    <a:lnTo>
                      <a:pt x="300" y="314"/>
                    </a:lnTo>
                    <a:lnTo>
                      <a:pt x="301" y="314"/>
                    </a:lnTo>
                    <a:lnTo>
                      <a:pt x="300" y="317"/>
                    </a:lnTo>
                    <a:lnTo>
                      <a:pt x="301" y="317"/>
                    </a:lnTo>
                    <a:lnTo>
                      <a:pt x="304" y="317"/>
                    </a:lnTo>
                    <a:lnTo>
                      <a:pt x="304" y="316"/>
                    </a:lnTo>
                    <a:lnTo>
                      <a:pt x="304" y="316"/>
                    </a:lnTo>
                    <a:lnTo>
                      <a:pt x="304" y="315"/>
                    </a:lnTo>
                    <a:lnTo>
                      <a:pt x="304" y="315"/>
                    </a:lnTo>
                    <a:lnTo>
                      <a:pt x="304" y="314"/>
                    </a:lnTo>
                    <a:lnTo>
                      <a:pt x="305" y="314"/>
                    </a:lnTo>
                    <a:lnTo>
                      <a:pt x="307" y="313"/>
                    </a:lnTo>
                    <a:lnTo>
                      <a:pt x="308" y="313"/>
                    </a:lnTo>
                    <a:lnTo>
                      <a:pt x="308" y="313"/>
                    </a:lnTo>
                    <a:lnTo>
                      <a:pt x="308" y="313"/>
                    </a:lnTo>
                    <a:lnTo>
                      <a:pt x="309" y="312"/>
                    </a:lnTo>
                    <a:lnTo>
                      <a:pt x="310" y="311"/>
                    </a:lnTo>
                    <a:lnTo>
                      <a:pt x="311" y="310"/>
                    </a:lnTo>
                    <a:lnTo>
                      <a:pt x="312" y="310"/>
                    </a:lnTo>
                    <a:lnTo>
                      <a:pt x="312" y="309"/>
                    </a:lnTo>
                    <a:lnTo>
                      <a:pt x="312" y="308"/>
                    </a:lnTo>
                    <a:lnTo>
                      <a:pt x="312" y="307"/>
                    </a:lnTo>
                    <a:lnTo>
                      <a:pt x="312" y="306"/>
                    </a:lnTo>
                    <a:lnTo>
                      <a:pt x="313" y="306"/>
                    </a:lnTo>
                    <a:lnTo>
                      <a:pt x="314" y="306"/>
                    </a:lnTo>
                    <a:lnTo>
                      <a:pt x="314" y="305"/>
                    </a:lnTo>
                    <a:lnTo>
                      <a:pt x="315" y="305"/>
                    </a:lnTo>
                    <a:lnTo>
                      <a:pt x="315" y="304"/>
                    </a:lnTo>
                    <a:lnTo>
                      <a:pt x="315" y="303"/>
                    </a:lnTo>
                    <a:lnTo>
                      <a:pt x="316" y="303"/>
                    </a:lnTo>
                    <a:lnTo>
                      <a:pt x="317" y="303"/>
                    </a:lnTo>
                    <a:lnTo>
                      <a:pt x="317" y="303"/>
                    </a:lnTo>
                    <a:lnTo>
                      <a:pt x="317" y="302"/>
                    </a:lnTo>
                    <a:lnTo>
                      <a:pt x="318" y="302"/>
                    </a:lnTo>
                    <a:lnTo>
                      <a:pt x="318" y="301"/>
                    </a:lnTo>
                    <a:lnTo>
                      <a:pt x="319" y="301"/>
                    </a:lnTo>
                    <a:lnTo>
                      <a:pt x="319" y="300"/>
                    </a:lnTo>
                    <a:lnTo>
                      <a:pt x="320" y="300"/>
                    </a:lnTo>
                    <a:lnTo>
                      <a:pt x="320" y="300"/>
                    </a:lnTo>
                    <a:lnTo>
                      <a:pt x="321" y="299"/>
                    </a:lnTo>
                    <a:lnTo>
                      <a:pt x="321" y="298"/>
                    </a:lnTo>
                    <a:lnTo>
                      <a:pt x="320" y="299"/>
                    </a:lnTo>
                    <a:lnTo>
                      <a:pt x="320" y="298"/>
                    </a:lnTo>
                    <a:lnTo>
                      <a:pt x="320" y="297"/>
                    </a:lnTo>
                    <a:lnTo>
                      <a:pt x="320" y="296"/>
                    </a:lnTo>
                    <a:lnTo>
                      <a:pt x="319" y="295"/>
                    </a:lnTo>
                    <a:lnTo>
                      <a:pt x="320" y="294"/>
                    </a:lnTo>
                    <a:lnTo>
                      <a:pt x="321" y="293"/>
                    </a:lnTo>
                    <a:lnTo>
                      <a:pt x="320" y="293"/>
                    </a:lnTo>
                    <a:lnTo>
                      <a:pt x="320" y="292"/>
                    </a:lnTo>
                    <a:lnTo>
                      <a:pt x="319" y="293"/>
                    </a:lnTo>
                    <a:lnTo>
                      <a:pt x="319" y="294"/>
                    </a:lnTo>
                    <a:lnTo>
                      <a:pt x="318" y="294"/>
                    </a:lnTo>
                    <a:lnTo>
                      <a:pt x="317" y="293"/>
                    </a:lnTo>
                    <a:lnTo>
                      <a:pt x="317" y="294"/>
                    </a:lnTo>
                    <a:lnTo>
                      <a:pt x="317" y="294"/>
                    </a:lnTo>
                    <a:lnTo>
                      <a:pt x="317" y="294"/>
                    </a:lnTo>
                    <a:lnTo>
                      <a:pt x="317" y="295"/>
                    </a:lnTo>
                    <a:lnTo>
                      <a:pt x="316" y="295"/>
                    </a:lnTo>
                    <a:lnTo>
                      <a:pt x="316" y="294"/>
                    </a:lnTo>
                    <a:lnTo>
                      <a:pt x="316" y="293"/>
                    </a:lnTo>
                    <a:lnTo>
                      <a:pt x="315" y="292"/>
                    </a:lnTo>
                    <a:lnTo>
                      <a:pt x="314" y="291"/>
                    </a:lnTo>
                    <a:lnTo>
                      <a:pt x="313" y="291"/>
                    </a:lnTo>
                    <a:lnTo>
                      <a:pt x="313" y="292"/>
                    </a:lnTo>
                    <a:lnTo>
                      <a:pt x="313" y="293"/>
                    </a:lnTo>
                    <a:lnTo>
                      <a:pt x="313" y="294"/>
                    </a:lnTo>
                    <a:lnTo>
                      <a:pt x="312" y="294"/>
                    </a:lnTo>
                    <a:lnTo>
                      <a:pt x="311" y="294"/>
                    </a:lnTo>
                    <a:lnTo>
                      <a:pt x="311" y="295"/>
                    </a:lnTo>
                    <a:lnTo>
                      <a:pt x="310" y="295"/>
                    </a:lnTo>
                    <a:lnTo>
                      <a:pt x="311" y="294"/>
                    </a:lnTo>
                    <a:lnTo>
                      <a:pt x="310" y="293"/>
                    </a:lnTo>
                    <a:lnTo>
                      <a:pt x="310" y="292"/>
                    </a:lnTo>
                    <a:lnTo>
                      <a:pt x="311" y="292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2" y="292"/>
                    </a:lnTo>
                    <a:lnTo>
                      <a:pt x="311" y="291"/>
                    </a:lnTo>
                    <a:lnTo>
                      <a:pt x="310" y="291"/>
                    </a:lnTo>
                    <a:lnTo>
                      <a:pt x="309" y="291"/>
                    </a:lnTo>
                    <a:lnTo>
                      <a:pt x="308" y="291"/>
                    </a:lnTo>
                    <a:lnTo>
                      <a:pt x="308" y="292"/>
                    </a:lnTo>
                    <a:lnTo>
                      <a:pt x="309" y="292"/>
                    </a:lnTo>
                    <a:lnTo>
                      <a:pt x="309" y="293"/>
                    </a:lnTo>
                    <a:lnTo>
                      <a:pt x="309" y="294"/>
                    </a:lnTo>
                    <a:lnTo>
                      <a:pt x="309" y="295"/>
                    </a:lnTo>
                    <a:lnTo>
                      <a:pt x="309" y="296"/>
                    </a:lnTo>
                    <a:lnTo>
                      <a:pt x="309" y="297"/>
                    </a:lnTo>
                    <a:lnTo>
                      <a:pt x="309" y="298"/>
                    </a:lnTo>
                    <a:lnTo>
                      <a:pt x="309" y="299"/>
                    </a:lnTo>
                    <a:lnTo>
                      <a:pt x="308" y="299"/>
                    </a:lnTo>
                    <a:lnTo>
                      <a:pt x="308" y="298"/>
                    </a:lnTo>
                    <a:lnTo>
                      <a:pt x="307" y="298"/>
                    </a:lnTo>
                    <a:lnTo>
                      <a:pt x="307" y="297"/>
                    </a:lnTo>
                    <a:lnTo>
                      <a:pt x="308" y="297"/>
                    </a:lnTo>
                    <a:lnTo>
                      <a:pt x="308" y="296"/>
                    </a:lnTo>
                    <a:lnTo>
                      <a:pt x="308" y="295"/>
                    </a:lnTo>
                    <a:lnTo>
                      <a:pt x="308" y="294"/>
                    </a:lnTo>
                    <a:lnTo>
                      <a:pt x="308" y="293"/>
                    </a:lnTo>
                    <a:lnTo>
                      <a:pt x="308" y="292"/>
                    </a:lnTo>
                    <a:lnTo>
                      <a:pt x="307" y="292"/>
                    </a:lnTo>
                    <a:lnTo>
                      <a:pt x="307" y="291"/>
                    </a:lnTo>
                    <a:lnTo>
                      <a:pt x="307" y="291"/>
                    </a:lnTo>
                    <a:lnTo>
                      <a:pt x="306" y="291"/>
                    </a:lnTo>
                    <a:lnTo>
                      <a:pt x="305" y="291"/>
                    </a:lnTo>
                    <a:lnTo>
                      <a:pt x="305" y="290"/>
                    </a:lnTo>
                    <a:lnTo>
                      <a:pt x="305" y="289"/>
                    </a:lnTo>
                    <a:lnTo>
                      <a:pt x="305" y="288"/>
                    </a:lnTo>
                    <a:lnTo>
                      <a:pt x="306" y="288"/>
                    </a:lnTo>
                    <a:lnTo>
                      <a:pt x="307" y="288"/>
                    </a:lnTo>
                    <a:lnTo>
                      <a:pt x="308" y="289"/>
                    </a:lnTo>
                    <a:lnTo>
                      <a:pt x="308" y="290"/>
                    </a:lnTo>
                    <a:lnTo>
                      <a:pt x="309" y="290"/>
                    </a:lnTo>
                    <a:lnTo>
                      <a:pt x="309" y="291"/>
                    </a:lnTo>
                    <a:lnTo>
                      <a:pt x="310" y="291"/>
                    </a:lnTo>
                    <a:lnTo>
                      <a:pt x="310" y="290"/>
                    </a:lnTo>
                    <a:lnTo>
                      <a:pt x="309" y="289"/>
                    </a:lnTo>
                    <a:lnTo>
                      <a:pt x="310" y="289"/>
                    </a:lnTo>
                    <a:lnTo>
                      <a:pt x="311" y="289"/>
                    </a:lnTo>
                    <a:lnTo>
                      <a:pt x="311" y="288"/>
                    </a:lnTo>
                    <a:lnTo>
                      <a:pt x="310" y="287"/>
                    </a:lnTo>
                    <a:lnTo>
                      <a:pt x="310" y="287"/>
                    </a:lnTo>
                    <a:lnTo>
                      <a:pt x="311" y="287"/>
                    </a:lnTo>
                    <a:lnTo>
                      <a:pt x="311" y="286"/>
                    </a:lnTo>
                    <a:lnTo>
                      <a:pt x="311" y="285"/>
                    </a:lnTo>
                    <a:lnTo>
                      <a:pt x="310" y="285"/>
                    </a:lnTo>
                    <a:lnTo>
                      <a:pt x="311" y="284"/>
                    </a:lnTo>
                    <a:lnTo>
                      <a:pt x="311" y="285"/>
                    </a:lnTo>
                    <a:lnTo>
                      <a:pt x="312" y="284"/>
                    </a:lnTo>
                    <a:lnTo>
                      <a:pt x="312" y="285"/>
                    </a:lnTo>
                    <a:lnTo>
                      <a:pt x="312" y="286"/>
                    </a:lnTo>
                    <a:lnTo>
                      <a:pt x="312" y="287"/>
                    </a:lnTo>
                    <a:lnTo>
                      <a:pt x="313" y="287"/>
                    </a:lnTo>
                    <a:lnTo>
                      <a:pt x="314" y="287"/>
                    </a:lnTo>
                    <a:lnTo>
                      <a:pt x="315" y="287"/>
                    </a:lnTo>
                    <a:lnTo>
                      <a:pt x="314" y="287"/>
                    </a:lnTo>
                    <a:lnTo>
                      <a:pt x="314" y="286"/>
                    </a:lnTo>
                    <a:lnTo>
                      <a:pt x="315" y="286"/>
                    </a:lnTo>
                    <a:lnTo>
                      <a:pt x="316" y="286"/>
                    </a:lnTo>
                    <a:lnTo>
                      <a:pt x="316" y="285"/>
                    </a:lnTo>
                    <a:lnTo>
                      <a:pt x="316" y="284"/>
                    </a:lnTo>
                    <a:lnTo>
                      <a:pt x="316" y="283"/>
                    </a:lnTo>
                    <a:lnTo>
                      <a:pt x="315" y="283"/>
                    </a:lnTo>
                    <a:lnTo>
                      <a:pt x="315" y="282"/>
                    </a:lnTo>
                    <a:lnTo>
                      <a:pt x="316" y="282"/>
                    </a:lnTo>
                    <a:lnTo>
                      <a:pt x="316" y="281"/>
                    </a:lnTo>
                    <a:lnTo>
                      <a:pt x="316" y="280"/>
                    </a:lnTo>
                    <a:lnTo>
                      <a:pt x="316" y="279"/>
                    </a:lnTo>
                    <a:lnTo>
                      <a:pt x="315" y="278"/>
                    </a:lnTo>
                    <a:lnTo>
                      <a:pt x="315" y="277"/>
                    </a:lnTo>
                    <a:lnTo>
                      <a:pt x="314" y="276"/>
                    </a:lnTo>
                    <a:lnTo>
                      <a:pt x="314" y="275"/>
                    </a:lnTo>
                    <a:lnTo>
                      <a:pt x="314" y="274"/>
                    </a:lnTo>
                    <a:lnTo>
                      <a:pt x="313" y="274"/>
                    </a:lnTo>
                    <a:lnTo>
                      <a:pt x="312" y="274"/>
                    </a:lnTo>
                    <a:lnTo>
                      <a:pt x="312" y="273"/>
                    </a:lnTo>
                    <a:lnTo>
                      <a:pt x="311" y="271"/>
                    </a:lnTo>
                    <a:lnTo>
                      <a:pt x="312" y="270"/>
                    </a:lnTo>
                    <a:lnTo>
                      <a:pt x="312" y="269"/>
                    </a:lnTo>
                    <a:lnTo>
                      <a:pt x="311" y="269"/>
                    </a:lnTo>
                    <a:lnTo>
                      <a:pt x="311" y="269"/>
                    </a:lnTo>
                    <a:lnTo>
                      <a:pt x="311" y="268"/>
                    </a:lnTo>
                    <a:lnTo>
                      <a:pt x="310" y="268"/>
                    </a:lnTo>
                    <a:lnTo>
                      <a:pt x="311" y="267"/>
                    </a:lnTo>
                    <a:lnTo>
                      <a:pt x="310" y="267"/>
                    </a:lnTo>
                    <a:lnTo>
                      <a:pt x="310" y="266"/>
                    </a:lnTo>
                    <a:lnTo>
                      <a:pt x="309" y="266"/>
                    </a:lnTo>
                    <a:lnTo>
                      <a:pt x="309" y="265"/>
                    </a:lnTo>
                    <a:lnTo>
                      <a:pt x="308" y="265"/>
                    </a:lnTo>
                    <a:lnTo>
                      <a:pt x="308" y="264"/>
                    </a:lnTo>
                    <a:lnTo>
                      <a:pt x="308" y="263"/>
                    </a:lnTo>
                    <a:lnTo>
                      <a:pt x="307" y="263"/>
                    </a:lnTo>
                    <a:lnTo>
                      <a:pt x="307" y="262"/>
                    </a:lnTo>
                    <a:lnTo>
                      <a:pt x="307" y="261"/>
                    </a:lnTo>
                    <a:lnTo>
                      <a:pt x="307" y="260"/>
                    </a:lnTo>
                    <a:lnTo>
                      <a:pt x="306" y="260"/>
                    </a:lnTo>
                    <a:lnTo>
                      <a:pt x="305" y="260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1" y="260"/>
                    </a:lnTo>
                    <a:lnTo>
                      <a:pt x="301" y="259"/>
                    </a:lnTo>
                    <a:close/>
                    <a:moveTo>
                      <a:pt x="65" y="424"/>
                    </a:moveTo>
                    <a:lnTo>
                      <a:pt x="64" y="424"/>
                    </a:lnTo>
                    <a:lnTo>
                      <a:pt x="64" y="423"/>
                    </a:lnTo>
                    <a:lnTo>
                      <a:pt x="65" y="422"/>
                    </a:lnTo>
                    <a:lnTo>
                      <a:pt x="65" y="423"/>
                    </a:lnTo>
                    <a:lnTo>
                      <a:pt x="65" y="424"/>
                    </a:lnTo>
                    <a:close/>
                    <a:moveTo>
                      <a:pt x="93" y="401"/>
                    </a:moveTo>
                    <a:lnTo>
                      <a:pt x="93" y="400"/>
                    </a:lnTo>
                    <a:lnTo>
                      <a:pt x="94" y="400"/>
                    </a:lnTo>
                    <a:lnTo>
                      <a:pt x="93" y="401"/>
                    </a:lnTo>
                    <a:close/>
                    <a:moveTo>
                      <a:pt x="96" y="402"/>
                    </a:moveTo>
                    <a:lnTo>
                      <a:pt x="95" y="402"/>
                    </a:lnTo>
                    <a:lnTo>
                      <a:pt x="95" y="403"/>
                    </a:lnTo>
                    <a:lnTo>
                      <a:pt x="94" y="403"/>
                    </a:lnTo>
                    <a:lnTo>
                      <a:pt x="94" y="402"/>
                    </a:lnTo>
                    <a:lnTo>
                      <a:pt x="95" y="402"/>
                    </a:lnTo>
                    <a:lnTo>
                      <a:pt x="95" y="401"/>
                    </a:lnTo>
                    <a:lnTo>
                      <a:pt x="96" y="401"/>
                    </a:lnTo>
                    <a:lnTo>
                      <a:pt x="96" y="402"/>
                    </a:lnTo>
                    <a:close/>
                    <a:moveTo>
                      <a:pt x="102" y="379"/>
                    </a:moveTo>
                    <a:lnTo>
                      <a:pt x="102" y="380"/>
                    </a:lnTo>
                    <a:lnTo>
                      <a:pt x="102" y="380"/>
                    </a:lnTo>
                    <a:lnTo>
                      <a:pt x="102" y="381"/>
                    </a:lnTo>
                    <a:lnTo>
                      <a:pt x="102" y="382"/>
                    </a:lnTo>
                    <a:lnTo>
                      <a:pt x="101" y="383"/>
                    </a:lnTo>
                    <a:lnTo>
                      <a:pt x="100" y="384"/>
                    </a:lnTo>
                    <a:lnTo>
                      <a:pt x="100" y="385"/>
                    </a:lnTo>
                    <a:lnTo>
                      <a:pt x="99" y="385"/>
                    </a:lnTo>
                    <a:lnTo>
                      <a:pt x="99" y="386"/>
                    </a:lnTo>
                    <a:lnTo>
                      <a:pt x="99" y="388"/>
                    </a:lnTo>
                    <a:lnTo>
                      <a:pt x="98" y="388"/>
                    </a:lnTo>
                    <a:lnTo>
                      <a:pt x="98" y="389"/>
                    </a:lnTo>
                    <a:lnTo>
                      <a:pt x="97" y="390"/>
                    </a:lnTo>
                    <a:lnTo>
                      <a:pt x="97" y="391"/>
                    </a:lnTo>
                    <a:lnTo>
                      <a:pt x="98" y="390"/>
                    </a:lnTo>
                    <a:lnTo>
                      <a:pt x="98" y="391"/>
                    </a:lnTo>
                    <a:lnTo>
                      <a:pt x="99" y="391"/>
                    </a:lnTo>
                    <a:lnTo>
                      <a:pt x="98" y="392"/>
                    </a:lnTo>
                    <a:lnTo>
                      <a:pt x="99" y="393"/>
                    </a:lnTo>
                    <a:lnTo>
                      <a:pt x="98" y="393"/>
                    </a:lnTo>
                    <a:lnTo>
                      <a:pt x="97" y="393"/>
                    </a:lnTo>
                    <a:lnTo>
                      <a:pt x="97" y="393"/>
                    </a:lnTo>
                    <a:lnTo>
                      <a:pt x="97" y="392"/>
                    </a:lnTo>
                    <a:lnTo>
                      <a:pt x="97" y="391"/>
                    </a:lnTo>
                    <a:lnTo>
                      <a:pt x="96" y="391"/>
                    </a:lnTo>
                    <a:lnTo>
                      <a:pt x="95" y="392"/>
                    </a:lnTo>
                    <a:lnTo>
                      <a:pt x="95" y="393"/>
                    </a:lnTo>
                    <a:lnTo>
                      <a:pt x="94" y="393"/>
                    </a:lnTo>
                    <a:lnTo>
                      <a:pt x="94" y="393"/>
                    </a:lnTo>
                    <a:lnTo>
                      <a:pt x="94" y="394"/>
                    </a:lnTo>
                    <a:lnTo>
                      <a:pt x="93" y="394"/>
                    </a:lnTo>
                    <a:lnTo>
                      <a:pt x="93" y="395"/>
                    </a:lnTo>
                    <a:lnTo>
                      <a:pt x="93" y="396"/>
                    </a:lnTo>
                    <a:lnTo>
                      <a:pt x="93" y="396"/>
                    </a:lnTo>
                    <a:lnTo>
                      <a:pt x="93" y="395"/>
                    </a:lnTo>
                    <a:lnTo>
                      <a:pt x="94" y="393"/>
                    </a:lnTo>
                    <a:lnTo>
                      <a:pt x="94" y="392"/>
                    </a:lnTo>
                    <a:lnTo>
                      <a:pt x="93" y="391"/>
                    </a:lnTo>
                    <a:lnTo>
                      <a:pt x="94" y="391"/>
                    </a:lnTo>
                    <a:lnTo>
                      <a:pt x="94" y="390"/>
                    </a:lnTo>
                    <a:lnTo>
                      <a:pt x="94" y="389"/>
                    </a:lnTo>
                    <a:lnTo>
                      <a:pt x="94" y="389"/>
                    </a:lnTo>
                    <a:lnTo>
                      <a:pt x="94" y="390"/>
                    </a:lnTo>
                    <a:lnTo>
                      <a:pt x="95" y="390"/>
                    </a:lnTo>
                    <a:lnTo>
                      <a:pt x="95" y="389"/>
                    </a:lnTo>
                    <a:lnTo>
                      <a:pt x="95" y="388"/>
                    </a:lnTo>
                    <a:lnTo>
                      <a:pt x="96" y="388"/>
                    </a:lnTo>
                    <a:lnTo>
                      <a:pt x="96" y="387"/>
                    </a:lnTo>
                    <a:lnTo>
                      <a:pt x="97" y="387"/>
                    </a:lnTo>
                    <a:lnTo>
                      <a:pt x="98" y="387"/>
                    </a:lnTo>
                    <a:lnTo>
                      <a:pt x="98" y="386"/>
                    </a:lnTo>
                    <a:lnTo>
                      <a:pt x="98" y="385"/>
                    </a:lnTo>
                    <a:lnTo>
                      <a:pt x="99" y="385"/>
                    </a:lnTo>
                    <a:lnTo>
                      <a:pt x="99" y="384"/>
                    </a:lnTo>
                    <a:lnTo>
                      <a:pt x="98" y="383"/>
                    </a:lnTo>
                    <a:lnTo>
                      <a:pt x="99" y="382"/>
                    </a:lnTo>
                    <a:lnTo>
                      <a:pt x="100" y="381"/>
                    </a:lnTo>
                    <a:lnTo>
                      <a:pt x="100" y="380"/>
                    </a:lnTo>
                    <a:lnTo>
                      <a:pt x="100" y="380"/>
                    </a:lnTo>
                    <a:lnTo>
                      <a:pt x="100" y="379"/>
                    </a:lnTo>
                    <a:lnTo>
                      <a:pt x="101" y="379"/>
                    </a:lnTo>
                    <a:lnTo>
                      <a:pt x="102" y="379"/>
                    </a:lnTo>
                    <a:lnTo>
                      <a:pt x="102" y="379"/>
                    </a:lnTo>
                    <a:close/>
                    <a:moveTo>
                      <a:pt x="111" y="392"/>
                    </a:moveTo>
                    <a:lnTo>
                      <a:pt x="110" y="392"/>
                    </a:lnTo>
                    <a:lnTo>
                      <a:pt x="109" y="393"/>
                    </a:lnTo>
                    <a:lnTo>
                      <a:pt x="109" y="392"/>
                    </a:lnTo>
                    <a:lnTo>
                      <a:pt x="110" y="392"/>
                    </a:lnTo>
                    <a:lnTo>
                      <a:pt x="111" y="391"/>
                    </a:lnTo>
                    <a:lnTo>
                      <a:pt x="111" y="392"/>
                    </a:lnTo>
                    <a:close/>
                    <a:moveTo>
                      <a:pt x="118" y="391"/>
                    </a:moveTo>
                    <a:lnTo>
                      <a:pt x="118" y="390"/>
                    </a:lnTo>
                    <a:lnTo>
                      <a:pt x="119" y="389"/>
                    </a:lnTo>
                    <a:lnTo>
                      <a:pt x="119" y="389"/>
                    </a:lnTo>
                    <a:lnTo>
                      <a:pt x="119" y="390"/>
                    </a:lnTo>
                    <a:lnTo>
                      <a:pt x="119" y="391"/>
                    </a:lnTo>
                    <a:lnTo>
                      <a:pt x="118" y="391"/>
                    </a:lnTo>
                    <a:close/>
                    <a:moveTo>
                      <a:pt x="120" y="399"/>
                    </a:moveTo>
                    <a:lnTo>
                      <a:pt x="119" y="399"/>
                    </a:lnTo>
                    <a:lnTo>
                      <a:pt x="120" y="398"/>
                    </a:lnTo>
                    <a:lnTo>
                      <a:pt x="119" y="398"/>
                    </a:lnTo>
                    <a:lnTo>
                      <a:pt x="120" y="397"/>
                    </a:lnTo>
                    <a:lnTo>
                      <a:pt x="120" y="398"/>
                    </a:lnTo>
                    <a:lnTo>
                      <a:pt x="120" y="399"/>
                    </a:lnTo>
                    <a:close/>
                    <a:moveTo>
                      <a:pt x="121" y="387"/>
                    </a:moveTo>
                    <a:lnTo>
                      <a:pt x="121" y="388"/>
                    </a:lnTo>
                    <a:lnTo>
                      <a:pt x="120" y="388"/>
                    </a:lnTo>
                    <a:lnTo>
                      <a:pt x="120" y="387"/>
                    </a:lnTo>
                    <a:lnTo>
                      <a:pt x="119" y="387"/>
                    </a:lnTo>
                    <a:lnTo>
                      <a:pt x="119" y="386"/>
                    </a:lnTo>
                    <a:lnTo>
                      <a:pt x="120" y="386"/>
                    </a:lnTo>
                    <a:lnTo>
                      <a:pt x="121" y="386"/>
                    </a:lnTo>
                    <a:lnTo>
                      <a:pt x="121" y="387"/>
                    </a:lnTo>
                    <a:close/>
                    <a:moveTo>
                      <a:pt x="121" y="385"/>
                    </a:moveTo>
                    <a:lnTo>
                      <a:pt x="120" y="385"/>
                    </a:lnTo>
                    <a:lnTo>
                      <a:pt x="120" y="384"/>
                    </a:lnTo>
                    <a:lnTo>
                      <a:pt x="121" y="384"/>
                    </a:lnTo>
                    <a:lnTo>
                      <a:pt x="121" y="385"/>
                    </a:lnTo>
                    <a:close/>
                    <a:moveTo>
                      <a:pt x="129" y="389"/>
                    </a:moveTo>
                    <a:lnTo>
                      <a:pt x="129" y="388"/>
                    </a:lnTo>
                    <a:lnTo>
                      <a:pt x="130" y="388"/>
                    </a:lnTo>
                    <a:lnTo>
                      <a:pt x="129" y="389"/>
                    </a:lnTo>
                    <a:close/>
                    <a:moveTo>
                      <a:pt x="149" y="380"/>
                    </a:moveTo>
                    <a:lnTo>
                      <a:pt x="148" y="381"/>
                    </a:lnTo>
                    <a:lnTo>
                      <a:pt x="148" y="382"/>
                    </a:lnTo>
                    <a:lnTo>
                      <a:pt x="148" y="383"/>
                    </a:lnTo>
                    <a:lnTo>
                      <a:pt x="147" y="383"/>
                    </a:lnTo>
                    <a:lnTo>
                      <a:pt x="147" y="384"/>
                    </a:lnTo>
                    <a:lnTo>
                      <a:pt x="146" y="384"/>
                    </a:lnTo>
                    <a:lnTo>
                      <a:pt x="147" y="383"/>
                    </a:lnTo>
                    <a:lnTo>
                      <a:pt x="147" y="382"/>
                    </a:lnTo>
                    <a:lnTo>
                      <a:pt x="148" y="381"/>
                    </a:lnTo>
                    <a:lnTo>
                      <a:pt x="148" y="380"/>
                    </a:lnTo>
                    <a:lnTo>
                      <a:pt x="149" y="380"/>
                    </a:lnTo>
                    <a:lnTo>
                      <a:pt x="150" y="380"/>
                    </a:lnTo>
                    <a:lnTo>
                      <a:pt x="149" y="380"/>
                    </a:lnTo>
                    <a:close/>
                    <a:moveTo>
                      <a:pt x="177" y="315"/>
                    </a:moveTo>
                    <a:lnTo>
                      <a:pt x="177" y="316"/>
                    </a:lnTo>
                    <a:lnTo>
                      <a:pt x="176" y="316"/>
                    </a:lnTo>
                    <a:lnTo>
                      <a:pt x="176" y="315"/>
                    </a:lnTo>
                    <a:lnTo>
                      <a:pt x="177" y="315"/>
                    </a:lnTo>
                    <a:lnTo>
                      <a:pt x="177" y="314"/>
                    </a:lnTo>
                    <a:lnTo>
                      <a:pt x="178" y="314"/>
                    </a:lnTo>
                    <a:lnTo>
                      <a:pt x="177" y="315"/>
                    </a:lnTo>
                    <a:close/>
                    <a:moveTo>
                      <a:pt x="214" y="335"/>
                    </a:moveTo>
                    <a:lnTo>
                      <a:pt x="213" y="336"/>
                    </a:lnTo>
                    <a:lnTo>
                      <a:pt x="213" y="334"/>
                    </a:lnTo>
                    <a:lnTo>
                      <a:pt x="214" y="334"/>
                    </a:lnTo>
                    <a:lnTo>
                      <a:pt x="214" y="335"/>
                    </a:lnTo>
                    <a:close/>
                    <a:moveTo>
                      <a:pt x="221" y="333"/>
                    </a:moveTo>
                    <a:lnTo>
                      <a:pt x="221" y="334"/>
                    </a:lnTo>
                    <a:lnTo>
                      <a:pt x="220" y="334"/>
                    </a:lnTo>
                    <a:lnTo>
                      <a:pt x="220" y="333"/>
                    </a:lnTo>
                    <a:lnTo>
                      <a:pt x="219" y="333"/>
                    </a:lnTo>
                    <a:lnTo>
                      <a:pt x="218" y="332"/>
                    </a:lnTo>
                    <a:lnTo>
                      <a:pt x="218" y="333"/>
                    </a:lnTo>
                    <a:lnTo>
                      <a:pt x="217" y="333"/>
                    </a:lnTo>
                    <a:lnTo>
                      <a:pt x="216" y="333"/>
                    </a:lnTo>
                    <a:lnTo>
                      <a:pt x="216" y="332"/>
                    </a:lnTo>
                    <a:lnTo>
                      <a:pt x="217" y="332"/>
                    </a:lnTo>
                    <a:lnTo>
                      <a:pt x="217" y="331"/>
                    </a:lnTo>
                    <a:lnTo>
                      <a:pt x="217" y="330"/>
                    </a:lnTo>
                    <a:lnTo>
                      <a:pt x="216" y="329"/>
                    </a:lnTo>
                    <a:lnTo>
                      <a:pt x="217" y="329"/>
                    </a:lnTo>
                    <a:lnTo>
                      <a:pt x="217" y="330"/>
                    </a:lnTo>
                    <a:lnTo>
                      <a:pt x="218" y="329"/>
                    </a:lnTo>
                    <a:lnTo>
                      <a:pt x="218" y="330"/>
                    </a:lnTo>
                    <a:lnTo>
                      <a:pt x="218" y="331"/>
                    </a:lnTo>
                    <a:lnTo>
                      <a:pt x="219" y="331"/>
                    </a:lnTo>
                    <a:lnTo>
                      <a:pt x="219" y="332"/>
                    </a:lnTo>
                    <a:lnTo>
                      <a:pt x="220" y="332"/>
                    </a:lnTo>
                    <a:lnTo>
                      <a:pt x="220" y="331"/>
                    </a:lnTo>
                    <a:lnTo>
                      <a:pt x="221" y="330"/>
                    </a:lnTo>
                    <a:lnTo>
                      <a:pt x="221" y="331"/>
                    </a:lnTo>
                    <a:lnTo>
                      <a:pt x="221" y="332"/>
                    </a:lnTo>
                    <a:lnTo>
                      <a:pt x="221" y="333"/>
                    </a:lnTo>
                    <a:close/>
                    <a:moveTo>
                      <a:pt x="224" y="331"/>
                    </a:moveTo>
                    <a:lnTo>
                      <a:pt x="224" y="330"/>
                    </a:lnTo>
                    <a:lnTo>
                      <a:pt x="223" y="330"/>
                    </a:lnTo>
                    <a:lnTo>
                      <a:pt x="222" y="329"/>
                    </a:lnTo>
                    <a:lnTo>
                      <a:pt x="221" y="329"/>
                    </a:lnTo>
                    <a:lnTo>
                      <a:pt x="220" y="328"/>
                    </a:lnTo>
                    <a:lnTo>
                      <a:pt x="220" y="327"/>
                    </a:lnTo>
                    <a:lnTo>
                      <a:pt x="219" y="327"/>
                    </a:lnTo>
                    <a:lnTo>
                      <a:pt x="218" y="327"/>
                    </a:lnTo>
                    <a:lnTo>
                      <a:pt x="219" y="326"/>
                    </a:lnTo>
                    <a:lnTo>
                      <a:pt x="220" y="327"/>
                    </a:lnTo>
                    <a:lnTo>
                      <a:pt x="221" y="327"/>
                    </a:lnTo>
                    <a:lnTo>
                      <a:pt x="221" y="326"/>
                    </a:lnTo>
                    <a:lnTo>
                      <a:pt x="221" y="325"/>
                    </a:lnTo>
                    <a:lnTo>
                      <a:pt x="222" y="325"/>
                    </a:lnTo>
                    <a:lnTo>
                      <a:pt x="223" y="325"/>
                    </a:lnTo>
                    <a:lnTo>
                      <a:pt x="223" y="324"/>
                    </a:lnTo>
                    <a:lnTo>
                      <a:pt x="224" y="324"/>
                    </a:lnTo>
                    <a:lnTo>
                      <a:pt x="225" y="324"/>
                    </a:lnTo>
                    <a:lnTo>
                      <a:pt x="225" y="325"/>
                    </a:lnTo>
                    <a:lnTo>
                      <a:pt x="224" y="325"/>
                    </a:lnTo>
                    <a:lnTo>
                      <a:pt x="223" y="325"/>
                    </a:lnTo>
                    <a:lnTo>
                      <a:pt x="223" y="326"/>
                    </a:lnTo>
                    <a:lnTo>
                      <a:pt x="222" y="326"/>
                    </a:lnTo>
                    <a:lnTo>
                      <a:pt x="222" y="327"/>
                    </a:lnTo>
                    <a:lnTo>
                      <a:pt x="222" y="327"/>
                    </a:lnTo>
                    <a:lnTo>
                      <a:pt x="222" y="328"/>
                    </a:lnTo>
                    <a:lnTo>
                      <a:pt x="222" y="329"/>
                    </a:lnTo>
                    <a:lnTo>
                      <a:pt x="223" y="329"/>
                    </a:lnTo>
                    <a:lnTo>
                      <a:pt x="224" y="330"/>
                    </a:lnTo>
                    <a:lnTo>
                      <a:pt x="225" y="330"/>
                    </a:lnTo>
                    <a:lnTo>
                      <a:pt x="225" y="331"/>
                    </a:lnTo>
                    <a:lnTo>
                      <a:pt x="224" y="331"/>
                    </a:lnTo>
                    <a:close/>
                    <a:moveTo>
                      <a:pt x="278" y="318"/>
                    </a:moveTo>
                    <a:lnTo>
                      <a:pt x="277" y="318"/>
                    </a:lnTo>
                    <a:lnTo>
                      <a:pt x="276" y="318"/>
                    </a:lnTo>
                    <a:lnTo>
                      <a:pt x="276" y="317"/>
                    </a:lnTo>
                    <a:lnTo>
                      <a:pt x="276" y="316"/>
                    </a:lnTo>
                    <a:lnTo>
                      <a:pt x="276" y="315"/>
                    </a:lnTo>
                    <a:lnTo>
                      <a:pt x="277" y="315"/>
                    </a:lnTo>
                    <a:lnTo>
                      <a:pt x="277" y="316"/>
                    </a:lnTo>
                    <a:lnTo>
                      <a:pt x="277" y="317"/>
                    </a:lnTo>
                    <a:lnTo>
                      <a:pt x="278" y="317"/>
                    </a:lnTo>
                    <a:lnTo>
                      <a:pt x="278" y="318"/>
                    </a:lnTo>
                    <a:close/>
                    <a:moveTo>
                      <a:pt x="306" y="284"/>
                    </a:moveTo>
                    <a:lnTo>
                      <a:pt x="307" y="284"/>
                    </a:lnTo>
                    <a:lnTo>
                      <a:pt x="307" y="285"/>
                    </a:lnTo>
                    <a:lnTo>
                      <a:pt x="308" y="285"/>
                    </a:lnTo>
                    <a:lnTo>
                      <a:pt x="309" y="286"/>
                    </a:lnTo>
                    <a:lnTo>
                      <a:pt x="308" y="286"/>
                    </a:lnTo>
                    <a:lnTo>
                      <a:pt x="309" y="287"/>
                    </a:lnTo>
                    <a:lnTo>
                      <a:pt x="308" y="287"/>
                    </a:lnTo>
                    <a:lnTo>
                      <a:pt x="307" y="287"/>
                    </a:lnTo>
                    <a:lnTo>
                      <a:pt x="308" y="286"/>
                    </a:lnTo>
                    <a:lnTo>
                      <a:pt x="307" y="285"/>
                    </a:lnTo>
                    <a:lnTo>
                      <a:pt x="307" y="286"/>
                    </a:lnTo>
                    <a:lnTo>
                      <a:pt x="306" y="285"/>
                    </a:lnTo>
                    <a:lnTo>
                      <a:pt x="306" y="284"/>
                    </a:lnTo>
                    <a:close/>
                    <a:moveTo>
                      <a:pt x="303" y="287"/>
                    </a:moveTo>
                    <a:lnTo>
                      <a:pt x="304" y="287"/>
                    </a:lnTo>
                    <a:lnTo>
                      <a:pt x="304" y="287"/>
                    </a:lnTo>
                    <a:lnTo>
                      <a:pt x="304" y="288"/>
                    </a:lnTo>
                    <a:lnTo>
                      <a:pt x="304" y="288"/>
                    </a:lnTo>
                    <a:lnTo>
                      <a:pt x="303" y="288"/>
                    </a:lnTo>
                    <a:lnTo>
                      <a:pt x="303" y="287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7" name="Freeform 66858">
                <a:extLst>
                  <a:ext uri="{FF2B5EF4-FFF2-40B4-BE49-F238E27FC236}">
                    <a16:creationId xmlns:a16="http://schemas.microsoft.com/office/drawing/2014/main" id="{0BE5435F-070D-2DE2-85BC-3D049E1F2A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06813" y="2057400"/>
                <a:ext cx="241300" cy="177800"/>
              </a:xfrm>
              <a:custGeom>
                <a:avLst/>
                <a:gdLst>
                  <a:gd name="T0" fmla="*/ 148 w 152"/>
                  <a:gd name="T1" fmla="*/ 70 h 112"/>
                  <a:gd name="T2" fmla="*/ 151 w 152"/>
                  <a:gd name="T3" fmla="*/ 12 h 112"/>
                  <a:gd name="T4" fmla="*/ 94 w 152"/>
                  <a:gd name="T5" fmla="*/ 2 h 112"/>
                  <a:gd name="T6" fmla="*/ 72 w 152"/>
                  <a:gd name="T7" fmla="*/ 6 h 112"/>
                  <a:gd name="T8" fmla="*/ 19 w 152"/>
                  <a:gd name="T9" fmla="*/ 0 h 112"/>
                  <a:gd name="T10" fmla="*/ 14 w 152"/>
                  <a:gd name="T11" fmla="*/ 79 h 112"/>
                  <a:gd name="T12" fmla="*/ 7 w 152"/>
                  <a:gd name="T13" fmla="*/ 111 h 112"/>
                  <a:gd name="T14" fmla="*/ 9 w 152"/>
                  <a:gd name="T15" fmla="*/ 109 h 112"/>
                  <a:gd name="T16" fmla="*/ 10 w 152"/>
                  <a:gd name="T17" fmla="*/ 108 h 112"/>
                  <a:gd name="T18" fmla="*/ 11 w 152"/>
                  <a:gd name="T19" fmla="*/ 107 h 112"/>
                  <a:gd name="T20" fmla="*/ 11 w 152"/>
                  <a:gd name="T21" fmla="*/ 107 h 112"/>
                  <a:gd name="T22" fmla="*/ 13 w 152"/>
                  <a:gd name="T23" fmla="*/ 107 h 112"/>
                  <a:gd name="T24" fmla="*/ 16 w 152"/>
                  <a:gd name="T25" fmla="*/ 106 h 112"/>
                  <a:gd name="T26" fmla="*/ 21 w 152"/>
                  <a:gd name="T27" fmla="*/ 104 h 112"/>
                  <a:gd name="T28" fmla="*/ 22 w 152"/>
                  <a:gd name="T29" fmla="*/ 104 h 112"/>
                  <a:gd name="T30" fmla="*/ 24 w 152"/>
                  <a:gd name="T31" fmla="*/ 102 h 112"/>
                  <a:gd name="T32" fmla="*/ 24 w 152"/>
                  <a:gd name="T33" fmla="*/ 99 h 112"/>
                  <a:gd name="T34" fmla="*/ 27 w 152"/>
                  <a:gd name="T35" fmla="*/ 100 h 112"/>
                  <a:gd name="T36" fmla="*/ 28 w 152"/>
                  <a:gd name="T37" fmla="*/ 99 h 112"/>
                  <a:gd name="T38" fmla="*/ 31 w 152"/>
                  <a:gd name="T39" fmla="*/ 99 h 112"/>
                  <a:gd name="T40" fmla="*/ 35 w 152"/>
                  <a:gd name="T41" fmla="*/ 97 h 112"/>
                  <a:gd name="T42" fmla="*/ 39 w 152"/>
                  <a:gd name="T43" fmla="*/ 96 h 112"/>
                  <a:gd name="T44" fmla="*/ 43 w 152"/>
                  <a:gd name="T45" fmla="*/ 94 h 112"/>
                  <a:gd name="T46" fmla="*/ 43 w 152"/>
                  <a:gd name="T47" fmla="*/ 92 h 112"/>
                  <a:gd name="T48" fmla="*/ 45 w 152"/>
                  <a:gd name="T49" fmla="*/ 93 h 112"/>
                  <a:gd name="T50" fmla="*/ 48 w 152"/>
                  <a:gd name="T51" fmla="*/ 95 h 112"/>
                  <a:gd name="T52" fmla="*/ 49 w 152"/>
                  <a:gd name="T53" fmla="*/ 93 h 112"/>
                  <a:gd name="T54" fmla="*/ 51 w 152"/>
                  <a:gd name="T55" fmla="*/ 90 h 112"/>
                  <a:gd name="T56" fmla="*/ 56 w 152"/>
                  <a:gd name="T57" fmla="*/ 88 h 112"/>
                  <a:gd name="T58" fmla="*/ 60 w 152"/>
                  <a:gd name="T59" fmla="*/ 85 h 112"/>
                  <a:gd name="T60" fmla="*/ 62 w 152"/>
                  <a:gd name="T61" fmla="*/ 81 h 112"/>
                  <a:gd name="T62" fmla="*/ 64 w 152"/>
                  <a:gd name="T63" fmla="*/ 81 h 112"/>
                  <a:gd name="T64" fmla="*/ 69 w 152"/>
                  <a:gd name="T65" fmla="*/ 84 h 112"/>
                  <a:gd name="T66" fmla="*/ 73 w 152"/>
                  <a:gd name="T67" fmla="*/ 84 h 112"/>
                  <a:gd name="T68" fmla="*/ 78 w 152"/>
                  <a:gd name="T69" fmla="*/ 83 h 112"/>
                  <a:gd name="T70" fmla="*/ 83 w 152"/>
                  <a:gd name="T71" fmla="*/ 82 h 112"/>
                  <a:gd name="T72" fmla="*/ 90 w 152"/>
                  <a:gd name="T73" fmla="*/ 82 h 112"/>
                  <a:gd name="T74" fmla="*/ 95 w 152"/>
                  <a:gd name="T75" fmla="*/ 83 h 112"/>
                  <a:gd name="T76" fmla="*/ 100 w 152"/>
                  <a:gd name="T77" fmla="*/ 81 h 112"/>
                  <a:gd name="T78" fmla="*/ 105 w 152"/>
                  <a:gd name="T79" fmla="*/ 83 h 112"/>
                  <a:gd name="T80" fmla="*/ 107 w 152"/>
                  <a:gd name="T81" fmla="*/ 82 h 112"/>
                  <a:gd name="T82" fmla="*/ 106 w 152"/>
                  <a:gd name="T83" fmla="*/ 80 h 112"/>
                  <a:gd name="T84" fmla="*/ 108 w 152"/>
                  <a:gd name="T85" fmla="*/ 78 h 112"/>
                  <a:gd name="T86" fmla="*/ 111 w 152"/>
                  <a:gd name="T87" fmla="*/ 81 h 112"/>
                  <a:gd name="T88" fmla="*/ 117 w 152"/>
                  <a:gd name="T89" fmla="*/ 79 h 112"/>
                  <a:gd name="T90" fmla="*/ 120 w 152"/>
                  <a:gd name="T91" fmla="*/ 77 h 112"/>
                  <a:gd name="T92" fmla="*/ 125 w 152"/>
                  <a:gd name="T93" fmla="*/ 78 h 112"/>
                  <a:gd name="T94" fmla="*/ 128 w 152"/>
                  <a:gd name="T95" fmla="*/ 76 h 112"/>
                  <a:gd name="T96" fmla="*/ 128 w 152"/>
                  <a:gd name="T97" fmla="*/ 74 h 112"/>
                  <a:gd name="T98" fmla="*/ 129 w 152"/>
                  <a:gd name="T99" fmla="*/ 76 h 112"/>
                  <a:gd name="T100" fmla="*/ 133 w 152"/>
                  <a:gd name="T101" fmla="*/ 76 h 112"/>
                  <a:gd name="T102" fmla="*/ 136 w 152"/>
                  <a:gd name="T103" fmla="*/ 76 h 112"/>
                  <a:gd name="T104" fmla="*/ 138 w 152"/>
                  <a:gd name="T105" fmla="*/ 75 h 112"/>
                  <a:gd name="T106" fmla="*/ 141 w 152"/>
                  <a:gd name="T107" fmla="*/ 75 h 112"/>
                  <a:gd name="T108" fmla="*/ 144 w 152"/>
                  <a:gd name="T109" fmla="*/ 75 h 112"/>
                  <a:gd name="T110" fmla="*/ 146 w 152"/>
                  <a:gd name="T111" fmla="*/ 76 h 112"/>
                  <a:gd name="T112" fmla="*/ 48 w 152"/>
                  <a:gd name="T113" fmla="*/ 90 h 112"/>
                  <a:gd name="T114" fmla="*/ 143 w 152"/>
                  <a:gd name="T115" fmla="*/ 7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2" h="112">
                    <a:moveTo>
                      <a:pt x="148" y="75"/>
                    </a:moveTo>
                    <a:lnTo>
                      <a:pt x="148" y="74"/>
                    </a:lnTo>
                    <a:lnTo>
                      <a:pt x="148" y="74"/>
                    </a:lnTo>
                    <a:lnTo>
                      <a:pt x="148" y="73"/>
                    </a:lnTo>
                    <a:lnTo>
                      <a:pt x="148" y="70"/>
                    </a:lnTo>
                    <a:lnTo>
                      <a:pt x="147" y="68"/>
                    </a:lnTo>
                    <a:lnTo>
                      <a:pt x="149" y="66"/>
                    </a:lnTo>
                    <a:lnTo>
                      <a:pt x="151" y="67"/>
                    </a:lnTo>
                    <a:lnTo>
                      <a:pt x="152" y="42"/>
                    </a:lnTo>
                    <a:lnTo>
                      <a:pt x="151" y="12"/>
                    </a:lnTo>
                    <a:lnTo>
                      <a:pt x="151" y="5"/>
                    </a:lnTo>
                    <a:lnTo>
                      <a:pt x="151" y="3"/>
                    </a:lnTo>
                    <a:lnTo>
                      <a:pt x="130" y="3"/>
                    </a:lnTo>
                    <a:lnTo>
                      <a:pt x="125" y="3"/>
                    </a:lnTo>
                    <a:lnTo>
                      <a:pt x="94" y="2"/>
                    </a:lnTo>
                    <a:lnTo>
                      <a:pt x="90" y="3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5" y="6"/>
                    </a:lnTo>
                    <a:lnTo>
                      <a:pt x="72" y="6"/>
                    </a:lnTo>
                    <a:lnTo>
                      <a:pt x="72" y="2"/>
                    </a:lnTo>
                    <a:lnTo>
                      <a:pt x="57" y="2"/>
                    </a:lnTo>
                    <a:lnTo>
                      <a:pt x="39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6"/>
                    </a:lnTo>
                    <a:lnTo>
                      <a:pt x="17" y="31"/>
                    </a:lnTo>
                    <a:lnTo>
                      <a:pt x="16" y="46"/>
                    </a:lnTo>
                    <a:lnTo>
                      <a:pt x="15" y="65"/>
                    </a:lnTo>
                    <a:lnTo>
                      <a:pt x="14" y="79"/>
                    </a:lnTo>
                    <a:lnTo>
                      <a:pt x="20" y="88"/>
                    </a:lnTo>
                    <a:lnTo>
                      <a:pt x="0" y="99"/>
                    </a:lnTo>
                    <a:lnTo>
                      <a:pt x="7" y="109"/>
                    </a:lnTo>
                    <a:lnTo>
                      <a:pt x="6" y="112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8" y="109"/>
                    </a:lnTo>
                    <a:lnTo>
                      <a:pt x="8" y="110"/>
                    </a:lnTo>
                    <a:lnTo>
                      <a:pt x="9" y="110"/>
                    </a:lnTo>
                    <a:lnTo>
                      <a:pt x="9" y="109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9" y="109"/>
                    </a:lnTo>
                    <a:lnTo>
                      <a:pt x="10" y="109"/>
                    </a:lnTo>
                    <a:lnTo>
                      <a:pt x="10" y="108"/>
                    </a:lnTo>
                    <a:lnTo>
                      <a:pt x="10" y="107"/>
                    </a:lnTo>
                    <a:lnTo>
                      <a:pt x="11" y="107"/>
                    </a:lnTo>
                    <a:lnTo>
                      <a:pt x="10" y="106"/>
                    </a:lnTo>
                    <a:lnTo>
                      <a:pt x="11" y="106"/>
                    </a:lnTo>
                    <a:lnTo>
                      <a:pt x="11" y="107"/>
                    </a:lnTo>
                    <a:lnTo>
                      <a:pt x="11" y="108"/>
                    </a:lnTo>
                    <a:lnTo>
                      <a:pt x="11" y="109"/>
                    </a:lnTo>
                    <a:lnTo>
                      <a:pt x="11" y="109"/>
                    </a:lnTo>
                    <a:lnTo>
                      <a:pt x="11" y="108"/>
                    </a:lnTo>
                    <a:lnTo>
                      <a:pt x="11" y="107"/>
                    </a:lnTo>
                    <a:lnTo>
                      <a:pt x="12" y="107"/>
                    </a:lnTo>
                    <a:lnTo>
                      <a:pt x="12" y="108"/>
                    </a:lnTo>
                    <a:lnTo>
                      <a:pt x="12" y="109"/>
                    </a:lnTo>
                    <a:lnTo>
                      <a:pt x="13" y="108"/>
                    </a:lnTo>
                    <a:lnTo>
                      <a:pt x="13" y="107"/>
                    </a:lnTo>
                    <a:lnTo>
                      <a:pt x="14" y="107"/>
                    </a:lnTo>
                    <a:lnTo>
                      <a:pt x="14" y="106"/>
                    </a:lnTo>
                    <a:lnTo>
                      <a:pt x="15" y="106"/>
                    </a:lnTo>
                    <a:lnTo>
                      <a:pt x="15" y="107"/>
                    </a:lnTo>
                    <a:lnTo>
                      <a:pt x="16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9" y="104"/>
                    </a:lnTo>
                    <a:lnTo>
                      <a:pt x="20" y="104"/>
                    </a:lnTo>
                    <a:lnTo>
                      <a:pt x="21" y="104"/>
                    </a:lnTo>
                    <a:lnTo>
                      <a:pt x="22" y="103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23" y="104"/>
                    </a:lnTo>
                    <a:lnTo>
                      <a:pt x="23" y="103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5" y="102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24" y="100"/>
                    </a:lnTo>
                    <a:lnTo>
                      <a:pt x="24" y="99"/>
                    </a:lnTo>
                    <a:lnTo>
                      <a:pt x="25" y="99"/>
                    </a:lnTo>
                    <a:lnTo>
                      <a:pt x="24" y="100"/>
                    </a:lnTo>
                    <a:lnTo>
                      <a:pt x="25" y="100"/>
                    </a:lnTo>
                    <a:lnTo>
                      <a:pt x="26" y="101"/>
                    </a:lnTo>
                    <a:lnTo>
                      <a:pt x="27" y="100"/>
                    </a:lnTo>
                    <a:lnTo>
                      <a:pt x="28" y="100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29" y="99"/>
                    </a:lnTo>
                    <a:lnTo>
                      <a:pt x="28" y="99"/>
                    </a:lnTo>
                    <a:lnTo>
                      <a:pt x="29" y="99"/>
                    </a:lnTo>
                    <a:lnTo>
                      <a:pt x="30" y="99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31" y="99"/>
                    </a:lnTo>
                    <a:lnTo>
                      <a:pt x="32" y="99"/>
                    </a:lnTo>
                    <a:lnTo>
                      <a:pt x="33" y="99"/>
                    </a:lnTo>
                    <a:lnTo>
                      <a:pt x="34" y="99"/>
                    </a:lnTo>
                    <a:lnTo>
                      <a:pt x="34" y="98"/>
                    </a:lnTo>
                    <a:lnTo>
                      <a:pt x="35" y="97"/>
                    </a:lnTo>
                    <a:lnTo>
                      <a:pt x="36" y="98"/>
                    </a:lnTo>
                    <a:lnTo>
                      <a:pt x="37" y="98"/>
                    </a:lnTo>
                    <a:lnTo>
                      <a:pt x="38" y="97"/>
                    </a:lnTo>
                    <a:lnTo>
                      <a:pt x="38" y="96"/>
                    </a:lnTo>
                    <a:lnTo>
                      <a:pt x="39" y="96"/>
                    </a:lnTo>
                    <a:lnTo>
                      <a:pt x="39" y="95"/>
                    </a:lnTo>
                    <a:lnTo>
                      <a:pt x="40" y="95"/>
                    </a:lnTo>
                    <a:lnTo>
                      <a:pt x="41" y="94"/>
                    </a:lnTo>
                    <a:lnTo>
                      <a:pt x="42" y="94"/>
                    </a:lnTo>
                    <a:lnTo>
                      <a:pt x="43" y="94"/>
                    </a:lnTo>
                    <a:lnTo>
                      <a:pt x="43" y="93"/>
                    </a:lnTo>
                    <a:lnTo>
                      <a:pt x="43" y="92"/>
                    </a:lnTo>
                    <a:lnTo>
                      <a:pt x="42" y="91"/>
                    </a:lnTo>
                    <a:lnTo>
                      <a:pt x="43" y="91"/>
                    </a:lnTo>
                    <a:lnTo>
                      <a:pt x="43" y="92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5" y="92"/>
                    </a:lnTo>
                    <a:lnTo>
                      <a:pt x="44" y="93"/>
                    </a:lnTo>
                    <a:lnTo>
                      <a:pt x="45" y="93"/>
                    </a:lnTo>
                    <a:lnTo>
                      <a:pt x="45" y="94"/>
                    </a:lnTo>
                    <a:lnTo>
                      <a:pt x="46" y="94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8" y="95"/>
                    </a:lnTo>
                    <a:lnTo>
                      <a:pt x="49" y="95"/>
                    </a:lnTo>
                    <a:lnTo>
                      <a:pt x="49" y="95"/>
                    </a:lnTo>
                    <a:lnTo>
                      <a:pt x="49" y="94"/>
                    </a:lnTo>
                    <a:lnTo>
                      <a:pt x="49" y="94"/>
                    </a:lnTo>
                    <a:lnTo>
                      <a:pt x="49" y="93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1"/>
                    </a:lnTo>
                    <a:lnTo>
                      <a:pt x="50" y="90"/>
                    </a:lnTo>
                    <a:lnTo>
                      <a:pt x="51" y="90"/>
                    </a:lnTo>
                    <a:lnTo>
                      <a:pt x="52" y="89"/>
                    </a:lnTo>
                    <a:lnTo>
                      <a:pt x="53" y="88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56" y="88"/>
                    </a:lnTo>
                    <a:lnTo>
                      <a:pt x="57" y="88"/>
                    </a:lnTo>
                    <a:lnTo>
                      <a:pt x="57" y="87"/>
                    </a:lnTo>
                    <a:lnTo>
                      <a:pt x="58" y="86"/>
                    </a:lnTo>
                    <a:lnTo>
                      <a:pt x="59" y="86"/>
                    </a:lnTo>
                    <a:lnTo>
                      <a:pt x="60" y="85"/>
                    </a:lnTo>
                    <a:lnTo>
                      <a:pt x="60" y="84"/>
                    </a:lnTo>
                    <a:lnTo>
                      <a:pt x="62" y="83"/>
                    </a:lnTo>
                    <a:lnTo>
                      <a:pt x="62" y="82"/>
                    </a:lnTo>
                    <a:lnTo>
                      <a:pt x="62" y="82"/>
                    </a:lnTo>
                    <a:lnTo>
                      <a:pt x="62" y="81"/>
                    </a:lnTo>
                    <a:lnTo>
                      <a:pt x="62" y="81"/>
                    </a:lnTo>
                    <a:lnTo>
                      <a:pt x="63" y="79"/>
                    </a:lnTo>
                    <a:lnTo>
                      <a:pt x="64" y="79"/>
                    </a:lnTo>
                    <a:lnTo>
                      <a:pt x="64" y="80"/>
                    </a:lnTo>
                    <a:lnTo>
                      <a:pt x="64" y="81"/>
                    </a:lnTo>
                    <a:lnTo>
                      <a:pt x="64" y="82"/>
                    </a:lnTo>
                    <a:lnTo>
                      <a:pt x="66" y="85"/>
                    </a:lnTo>
                    <a:lnTo>
                      <a:pt x="68" y="85"/>
                    </a:lnTo>
                    <a:lnTo>
                      <a:pt x="68" y="84"/>
                    </a:lnTo>
                    <a:lnTo>
                      <a:pt x="69" y="84"/>
                    </a:lnTo>
                    <a:lnTo>
                      <a:pt x="69" y="83"/>
                    </a:lnTo>
                    <a:lnTo>
                      <a:pt x="70" y="83"/>
                    </a:lnTo>
                    <a:lnTo>
                      <a:pt x="71" y="83"/>
                    </a:lnTo>
                    <a:lnTo>
                      <a:pt x="72" y="84"/>
                    </a:lnTo>
                    <a:lnTo>
                      <a:pt x="73" y="84"/>
                    </a:lnTo>
                    <a:lnTo>
                      <a:pt x="73" y="83"/>
                    </a:lnTo>
                    <a:lnTo>
                      <a:pt x="75" y="82"/>
                    </a:lnTo>
                    <a:lnTo>
                      <a:pt x="76" y="82"/>
                    </a:lnTo>
                    <a:lnTo>
                      <a:pt x="78" y="83"/>
                    </a:lnTo>
                    <a:lnTo>
                      <a:pt x="78" y="83"/>
                    </a:lnTo>
                    <a:lnTo>
                      <a:pt x="79" y="83"/>
                    </a:lnTo>
                    <a:lnTo>
                      <a:pt x="80" y="83"/>
                    </a:lnTo>
                    <a:lnTo>
                      <a:pt x="82" y="83"/>
                    </a:lnTo>
                    <a:lnTo>
                      <a:pt x="82" y="82"/>
                    </a:lnTo>
                    <a:lnTo>
                      <a:pt x="83" y="82"/>
                    </a:lnTo>
                    <a:lnTo>
                      <a:pt x="84" y="82"/>
                    </a:lnTo>
                    <a:lnTo>
                      <a:pt x="84" y="83"/>
                    </a:lnTo>
                    <a:lnTo>
                      <a:pt x="87" y="82"/>
                    </a:lnTo>
                    <a:lnTo>
                      <a:pt x="89" y="82"/>
                    </a:lnTo>
                    <a:lnTo>
                      <a:pt x="90" y="82"/>
                    </a:lnTo>
                    <a:lnTo>
                      <a:pt x="91" y="82"/>
                    </a:lnTo>
                    <a:lnTo>
                      <a:pt x="93" y="84"/>
                    </a:lnTo>
                    <a:lnTo>
                      <a:pt x="94" y="83"/>
                    </a:lnTo>
                    <a:lnTo>
                      <a:pt x="95" y="82"/>
                    </a:lnTo>
                    <a:lnTo>
                      <a:pt x="95" y="83"/>
                    </a:lnTo>
                    <a:lnTo>
                      <a:pt x="96" y="83"/>
                    </a:lnTo>
                    <a:lnTo>
                      <a:pt x="97" y="82"/>
                    </a:lnTo>
                    <a:lnTo>
                      <a:pt x="98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101" y="81"/>
                    </a:lnTo>
                    <a:lnTo>
                      <a:pt x="102" y="81"/>
                    </a:lnTo>
                    <a:lnTo>
                      <a:pt x="102" y="81"/>
                    </a:lnTo>
                    <a:lnTo>
                      <a:pt x="104" y="81"/>
                    </a:lnTo>
                    <a:lnTo>
                      <a:pt x="105" y="83"/>
                    </a:lnTo>
                    <a:lnTo>
                      <a:pt x="107" y="82"/>
                    </a:lnTo>
                    <a:lnTo>
                      <a:pt x="106" y="82"/>
                    </a:lnTo>
                    <a:lnTo>
                      <a:pt x="106" y="81"/>
                    </a:lnTo>
                    <a:lnTo>
                      <a:pt x="107" y="81"/>
                    </a:lnTo>
                    <a:lnTo>
                      <a:pt x="107" y="82"/>
                    </a:lnTo>
                    <a:lnTo>
                      <a:pt x="108" y="82"/>
                    </a:lnTo>
                    <a:lnTo>
                      <a:pt x="108" y="81"/>
                    </a:lnTo>
                    <a:lnTo>
                      <a:pt x="108" y="80"/>
                    </a:lnTo>
                    <a:lnTo>
                      <a:pt x="107" y="80"/>
                    </a:lnTo>
                    <a:lnTo>
                      <a:pt x="106" y="80"/>
                    </a:lnTo>
                    <a:lnTo>
                      <a:pt x="106" y="79"/>
                    </a:lnTo>
                    <a:lnTo>
                      <a:pt x="107" y="79"/>
                    </a:lnTo>
                    <a:lnTo>
                      <a:pt x="107" y="78"/>
                    </a:lnTo>
                    <a:lnTo>
                      <a:pt x="108" y="77"/>
                    </a:lnTo>
                    <a:lnTo>
                      <a:pt x="108" y="78"/>
                    </a:lnTo>
                    <a:lnTo>
                      <a:pt x="109" y="79"/>
                    </a:lnTo>
                    <a:lnTo>
                      <a:pt x="110" y="79"/>
                    </a:lnTo>
                    <a:lnTo>
                      <a:pt x="110" y="80"/>
                    </a:lnTo>
                    <a:lnTo>
                      <a:pt x="110" y="81"/>
                    </a:lnTo>
                    <a:lnTo>
                      <a:pt x="111" y="81"/>
                    </a:lnTo>
                    <a:lnTo>
                      <a:pt x="114" y="80"/>
                    </a:lnTo>
                    <a:lnTo>
                      <a:pt x="115" y="80"/>
                    </a:lnTo>
                    <a:lnTo>
                      <a:pt x="115" y="80"/>
                    </a:lnTo>
                    <a:lnTo>
                      <a:pt x="116" y="79"/>
                    </a:lnTo>
                    <a:lnTo>
                      <a:pt x="117" y="79"/>
                    </a:lnTo>
                    <a:lnTo>
                      <a:pt x="118" y="79"/>
                    </a:lnTo>
                    <a:lnTo>
                      <a:pt x="120" y="80"/>
                    </a:lnTo>
                    <a:lnTo>
                      <a:pt x="120" y="79"/>
                    </a:lnTo>
                    <a:lnTo>
                      <a:pt x="120" y="78"/>
                    </a:lnTo>
                    <a:lnTo>
                      <a:pt x="120" y="77"/>
                    </a:lnTo>
                    <a:lnTo>
                      <a:pt x="120" y="76"/>
                    </a:lnTo>
                    <a:lnTo>
                      <a:pt x="121" y="76"/>
                    </a:lnTo>
                    <a:lnTo>
                      <a:pt x="122" y="76"/>
                    </a:lnTo>
                    <a:lnTo>
                      <a:pt x="123" y="77"/>
                    </a:lnTo>
                    <a:lnTo>
                      <a:pt x="125" y="78"/>
                    </a:lnTo>
                    <a:lnTo>
                      <a:pt x="126" y="78"/>
                    </a:lnTo>
                    <a:lnTo>
                      <a:pt x="127" y="78"/>
                    </a:lnTo>
                    <a:lnTo>
                      <a:pt x="128" y="77"/>
                    </a:lnTo>
                    <a:lnTo>
                      <a:pt x="128" y="77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5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28" y="75"/>
                    </a:lnTo>
                    <a:lnTo>
                      <a:pt x="128" y="76"/>
                    </a:lnTo>
                    <a:lnTo>
                      <a:pt x="129" y="76"/>
                    </a:lnTo>
                    <a:lnTo>
                      <a:pt x="129" y="76"/>
                    </a:lnTo>
                    <a:lnTo>
                      <a:pt x="130" y="76"/>
                    </a:lnTo>
                    <a:lnTo>
                      <a:pt x="131" y="76"/>
                    </a:lnTo>
                    <a:lnTo>
                      <a:pt x="133" y="77"/>
                    </a:lnTo>
                    <a:lnTo>
                      <a:pt x="133" y="76"/>
                    </a:lnTo>
                    <a:lnTo>
                      <a:pt x="134" y="76"/>
                    </a:lnTo>
                    <a:lnTo>
                      <a:pt x="134" y="77"/>
                    </a:lnTo>
                    <a:lnTo>
                      <a:pt x="135" y="77"/>
                    </a:lnTo>
                    <a:lnTo>
                      <a:pt x="135" y="76"/>
                    </a:lnTo>
                    <a:lnTo>
                      <a:pt x="136" y="76"/>
                    </a:lnTo>
                    <a:lnTo>
                      <a:pt x="137" y="76"/>
                    </a:lnTo>
                    <a:lnTo>
                      <a:pt x="136" y="76"/>
                    </a:lnTo>
                    <a:lnTo>
                      <a:pt x="136" y="75"/>
                    </a:lnTo>
                    <a:lnTo>
                      <a:pt x="137" y="75"/>
                    </a:lnTo>
                    <a:lnTo>
                      <a:pt x="138" y="75"/>
                    </a:lnTo>
                    <a:lnTo>
                      <a:pt x="138" y="74"/>
                    </a:lnTo>
                    <a:lnTo>
                      <a:pt x="139" y="74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5"/>
                    </a:lnTo>
                    <a:lnTo>
                      <a:pt x="141" y="75"/>
                    </a:lnTo>
                    <a:lnTo>
                      <a:pt x="141" y="76"/>
                    </a:lnTo>
                    <a:lnTo>
                      <a:pt x="142" y="76"/>
                    </a:lnTo>
                    <a:lnTo>
                      <a:pt x="143" y="76"/>
                    </a:lnTo>
                    <a:lnTo>
                      <a:pt x="144" y="75"/>
                    </a:lnTo>
                    <a:lnTo>
                      <a:pt x="145" y="74"/>
                    </a:lnTo>
                    <a:lnTo>
                      <a:pt x="145" y="75"/>
                    </a:lnTo>
                    <a:lnTo>
                      <a:pt x="145" y="75"/>
                    </a:lnTo>
                    <a:lnTo>
                      <a:pt x="145" y="76"/>
                    </a:lnTo>
                    <a:lnTo>
                      <a:pt x="146" y="76"/>
                    </a:lnTo>
                    <a:lnTo>
                      <a:pt x="147" y="76"/>
                    </a:lnTo>
                    <a:lnTo>
                      <a:pt x="148" y="75"/>
                    </a:lnTo>
                    <a:close/>
                    <a:moveTo>
                      <a:pt x="49" y="90"/>
                    </a:moveTo>
                    <a:lnTo>
                      <a:pt x="48" y="91"/>
                    </a:lnTo>
                    <a:lnTo>
                      <a:pt x="48" y="90"/>
                    </a:lnTo>
                    <a:lnTo>
                      <a:pt x="49" y="89"/>
                    </a:lnTo>
                    <a:lnTo>
                      <a:pt x="49" y="90"/>
                    </a:lnTo>
                    <a:close/>
                    <a:moveTo>
                      <a:pt x="142" y="75"/>
                    </a:moveTo>
                    <a:lnTo>
                      <a:pt x="142" y="74"/>
                    </a:lnTo>
                    <a:lnTo>
                      <a:pt x="143" y="74"/>
                    </a:lnTo>
                    <a:lnTo>
                      <a:pt x="142" y="7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8" name="Freeform 65827">
                <a:extLst>
                  <a:ext uri="{FF2B5EF4-FFF2-40B4-BE49-F238E27FC236}">
                    <a16:creationId xmlns:a16="http://schemas.microsoft.com/office/drawing/2014/main" id="{E2C3319B-2A42-830B-4066-04E6BA40A0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22650" y="2711451"/>
                <a:ext cx="79375" cy="141288"/>
              </a:xfrm>
              <a:custGeom>
                <a:avLst/>
                <a:gdLst>
                  <a:gd name="T0" fmla="*/ 29 w 50"/>
                  <a:gd name="T1" fmla="*/ 8 h 89"/>
                  <a:gd name="T2" fmla="*/ 23 w 50"/>
                  <a:gd name="T3" fmla="*/ 10 h 89"/>
                  <a:gd name="T4" fmla="*/ 27 w 50"/>
                  <a:gd name="T5" fmla="*/ 15 h 89"/>
                  <a:gd name="T6" fmla="*/ 26 w 50"/>
                  <a:gd name="T7" fmla="*/ 19 h 89"/>
                  <a:gd name="T8" fmla="*/ 24 w 50"/>
                  <a:gd name="T9" fmla="*/ 21 h 89"/>
                  <a:gd name="T10" fmla="*/ 23 w 50"/>
                  <a:gd name="T11" fmla="*/ 24 h 89"/>
                  <a:gd name="T12" fmla="*/ 18 w 50"/>
                  <a:gd name="T13" fmla="*/ 22 h 89"/>
                  <a:gd name="T14" fmla="*/ 16 w 50"/>
                  <a:gd name="T15" fmla="*/ 23 h 89"/>
                  <a:gd name="T16" fmla="*/ 18 w 50"/>
                  <a:gd name="T17" fmla="*/ 26 h 89"/>
                  <a:gd name="T18" fmla="*/ 16 w 50"/>
                  <a:gd name="T19" fmla="*/ 29 h 89"/>
                  <a:gd name="T20" fmla="*/ 16 w 50"/>
                  <a:gd name="T21" fmla="*/ 30 h 89"/>
                  <a:gd name="T22" fmla="*/ 14 w 50"/>
                  <a:gd name="T23" fmla="*/ 33 h 89"/>
                  <a:gd name="T24" fmla="*/ 16 w 50"/>
                  <a:gd name="T25" fmla="*/ 36 h 89"/>
                  <a:gd name="T26" fmla="*/ 11 w 50"/>
                  <a:gd name="T27" fmla="*/ 36 h 89"/>
                  <a:gd name="T28" fmla="*/ 12 w 50"/>
                  <a:gd name="T29" fmla="*/ 39 h 89"/>
                  <a:gd name="T30" fmla="*/ 12 w 50"/>
                  <a:gd name="T31" fmla="*/ 43 h 89"/>
                  <a:gd name="T32" fmla="*/ 9 w 50"/>
                  <a:gd name="T33" fmla="*/ 44 h 89"/>
                  <a:gd name="T34" fmla="*/ 9 w 50"/>
                  <a:gd name="T35" fmla="*/ 46 h 89"/>
                  <a:gd name="T36" fmla="*/ 6 w 50"/>
                  <a:gd name="T37" fmla="*/ 47 h 89"/>
                  <a:gd name="T38" fmla="*/ 7 w 50"/>
                  <a:gd name="T39" fmla="*/ 54 h 89"/>
                  <a:gd name="T40" fmla="*/ 5 w 50"/>
                  <a:gd name="T41" fmla="*/ 59 h 89"/>
                  <a:gd name="T42" fmla="*/ 4 w 50"/>
                  <a:gd name="T43" fmla="*/ 60 h 89"/>
                  <a:gd name="T44" fmla="*/ 4 w 50"/>
                  <a:gd name="T45" fmla="*/ 63 h 89"/>
                  <a:gd name="T46" fmla="*/ 2 w 50"/>
                  <a:gd name="T47" fmla="*/ 70 h 89"/>
                  <a:gd name="T48" fmla="*/ 1 w 50"/>
                  <a:gd name="T49" fmla="*/ 72 h 89"/>
                  <a:gd name="T50" fmla="*/ 3 w 50"/>
                  <a:gd name="T51" fmla="*/ 89 h 89"/>
                  <a:gd name="T52" fmla="*/ 6 w 50"/>
                  <a:gd name="T53" fmla="*/ 84 h 89"/>
                  <a:gd name="T54" fmla="*/ 8 w 50"/>
                  <a:gd name="T55" fmla="*/ 79 h 89"/>
                  <a:gd name="T56" fmla="*/ 8 w 50"/>
                  <a:gd name="T57" fmla="*/ 73 h 89"/>
                  <a:gd name="T58" fmla="*/ 9 w 50"/>
                  <a:gd name="T59" fmla="*/ 70 h 89"/>
                  <a:gd name="T60" fmla="*/ 12 w 50"/>
                  <a:gd name="T61" fmla="*/ 64 h 89"/>
                  <a:gd name="T62" fmla="*/ 15 w 50"/>
                  <a:gd name="T63" fmla="*/ 62 h 89"/>
                  <a:gd name="T64" fmla="*/ 16 w 50"/>
                  <a:gd name="T65" fmla="*/ 59 h 89"/>
                  <a:gd name="T66" fmla="*/ 16 w 50"/>
                  <a:gd name="T67" fmla="*/ 58 h 89"/>
                  <a:gd name="T68" fmla="*/ 17 w 50"/>
                  <a:gd name="T69" fmla="*/ 55 h 89"/>
                  <a:gd name="T70" fmla="*/ 22 w 50"/>
                  <a:gd name="T71" fmla="*/ 53 h 89"/>
                  <a:gd name="T72" fmla="*/ 22 w 50"/>
                  <a:gd name="T73" fmla="*/ 47 h 89"/>
                  <a:gd name="T74" fmla="*/ 27 w 50"/>
                  <a:gd name="T75" fmla="*/ 49 h 89"/>
                  <a:gd name="T76" fmla="*/ 28 w 50"/>
                  <a:gd name="T77" fmla="*/ 45 h 89"/>
                  <a:gd name="T78" fmla="*/ 26 w 50"/>
                  <a:gd name="T79" fmla="*/ 42 h 89"/>
                  <a:gd name="T80" fmla="*/ 30 w 50"/>
                  <a:gd name="T81" fmla="*/ 43 h 89"/>
                  <a:gd name="T82" fmla="*/ 29 w 50"/>
                  <a:gd name="T83" fmla="*/ 39 h 89"/>
                  <a:gd name="T84" fmla="*/ 31 w 50"/>
                  <a:gd name="T85" fmla="*/ 34 h 89"/>
                  <a:gd name="T86" fmla="*/ 32 w 50"/>
                  <a:gd name="T87" fmla="*/ 32 h 89"/>
                  <a:gd name="T88" fmla="*/ 38 w 50"/>
                  <a:gd name="T89" fmla="*/ 24 h 89"/>
                  <a:gd name="T90" fmla="*/ 41 w 50"/>
                  <a:gd name="T91" fmla="*/ 21 h 89"/>
                  <a:gd name="T92" fmla="*/ 46 w 50"/>
                  <a:gd name="T93" fmla="*/ 13 h 89"/>
                  <a:gd name="T94" fmla="*/ 43 w 50"/>
                  <a:gd name="T95" fmla="*/ 17 h 89"/>
                  <a:gd name="T96" fmla="*/ 43 w 50"/>
                  <a:gd name="T97" fmla="*/ 12 h 89"/>
                  <a:gd name="T98" fmla="*/ 45 w 50"/>
                  <a:gd name="T99" fmla="*/ 9 h 89"/>
                  <a:gd name="T100" fmla="*/ 46 w 50"/>
                  <a:gd name="T101" fmla="*/ 4 h 89"/>
                  <a:gd name="T102" fmla="*/ 50 w 50"/>
                  <a:gd name="T103" fmla="*/ 0 h 89"/>
                  <a:gd name="T104" fmla="*/ 9 w 50"/>
                  <a:gd name="T105" fmla="*/ 52 h 89"/>
                  <a:gd name="T106" fmla="*/ 20 w 50"/>
                  <a:gd name="T107" fmla="*/ 48 h 89"/>
                  <a:gd name="T108" fmla="*/ 20 w 50"/>
                  <a:gd name="T109" fmla="*/ 46 h 89"/>
                  <a:gd name="T110" fmla="*/ 22 w 50"/>
                  <a:gd name="T111" fmla="*/ 4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" h="89">
                    <a:moveTo>
                      <a:pt x="31" y="3"/>
                    </a:moveTo>
                    <a:lnTo>
                      <a:pt x="30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7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4" y="12"/>
                    </a:lnTo>
                    <a:lnTo>
                      <a:pt x="26" y="12"/>
                    </a:lnTo>
                    <a:lnTo>
                      <a:pt x="27" y="12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7" y="15"/>
                    </a:lnTo>
                    <a:lnTo>
                      <a:pt x="26" y="17"/>
                    </a:lnTo>
                    <a:lnTo>
                      <a:pt x="27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8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16" y="23"/>
                    </a:lnTo>
                    <a:lnTo>
                      <a:pt x="17" y="23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9" y="25"/>
                    </a:lnTo>
                    <a:lnTo>
                      <a:pt x="19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7"/>
                    </a:lnTo>
                    <a:lnTo>
                      <a:pt x="15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8" y="30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4" y="33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5" y="34"/>
                    </a:lnTo>
                    <a:lnTo>
                      <a:pt x="15" y="35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5" y="36"/>
                    </a:lnTo>
                    <a:lnTo>
                      <a:pt x="15" y="35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1" y="37"/>
                    </a:lnTo>
                    <a:lnTo>
                      <a:pt x="11" y="39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3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1" y="41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2"/>
                    </a:lnTo>
                    <a:lnTo>
                      <a:pt x="10" y="42"/>
                    </a:lnTo>
                    <a:lnTo>
                      <a:pt x="10" y="41"/>
                    </a:lnTo>
                    <a:lnTo>
                      <a:pt x="9" y="40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9" y="44"/>
                    </a:lnTo>
                    <a:lnTo>
                      <a:pt x="9" y="45"/>
                    </a:lnTo>
                    <a:lnTo>
                      <a:pt x="8" y="45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6" y="45"/>
                    </a:lnTo>
                    <a:lnTo>
                      <a:pt x="7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9" y="46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7" y="46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5" y="49"/>
                    </a:lnTo>
                    <a:lnTo>
                      <a:pt x="4" y="54"/>
                    </a:lnTo>
                    <a:lnTo>
                      <a:pt x="5" y="54"/>
                    </a:lnTo>
                    <a:lnTo>
                      <a:pt x="6" y="54"/>
                    </a:lnTo>
                    <a:lnTo>
                      <a:pt x="7" y="53"/>
                    </a:lnTo>
                    <a:lnTo>
                      <a:pt x="8" y="53"/>
                    </a:lnTo>
                    <a:lnTo>
                      <a:pt x="8" y="54"/>
                    </a:lnTo>
                    <a:lnTo>
                      <a:pt x="7" y="54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3" y="58"/>
                    </a:lnTo>
                    <a:lnTo>
                      <a:pt x="3" y="60"/>
                    </a:lnTo>
                    <a:lnTo>
                      <a:pt x="3" y="60"/>
                    </a:lnTo>
                    <a:lnTo>
                      <a:pt x="4" y="60"/>
                    </a:lnTo>
                    <a:lnTo>
                      <a:pt x="4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6" y="58"/>
                    </a:lnTo>
                    <a:lnTo>
                      <a:pt x="7" y="58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5" y="60"/>
                    </a:lnTo>
                    <a:lnTo>
                      <a:pt x="4" y="60"/>
                    </a:lnTo>
                    <a:lnTo>
                      <a:pt x="4" y="61"/>
                    </a:lnTo>
                    <a:lnTo>
                      <a:pt x="3" y="61"/>
                    </a:lnTo>
                    <a:lnTo>
                      <a:pt x="4" y="62"/>
                    </a:lnTo>
                    <a:lnTo>
                      <a:pt x="5" y="63"/>
                    </a:lnTo>
                    <a:lnTo>
                      <a:pt x="6" y="63"/>
                    </a:lnTo>
                    <a:lnTo>
                      <a:pt x="6" y="64"/>
                    </a:lnTo>
                    <a:lnTo>
                      <a:pt x="5" y="63"/>
                    </a:lnTo>
                    <a:lnTo>
                      <a:pt x="4" y="63"/>
                    </a:lnTo>
                    <a:lnTo>
                      <a:pt x="3" y="63"/>
                    </a:lnTo>
                    <a:lnTo>
                      <a:pt x="3" y="65"/>
                    </a:lnTo>
                    <a:lnTo>
                      <a:pt x="2" y="67"/>
                    </a:lnTo>
                    <a:lnTo>
                      <a:pt x="1" y="68"/>
                    </a:lnTo>
                    <a:lnTo>
                      <a:pt x="0" y="71"/>
                    </a:lnTo>
                    <a:lnTo>
                      <a:pt x="1" y="71"/>
                    </a:lnTo>
                    <a:lnTo>
                      <a:pt x="1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3" y="69"/>
                    </a:lnTo>
                    <a:lnTo>
                      <a:pt x="3" y="70"/>
                    </a:lnTo>
                    <a:lnTo>
                      <a:pt x="2" y="70"/>
                    </a:lnTo>
                    <a:lnTo>
                      <a:pt x="2" y="71"/>
                    </a:lnTo>
                    <a:lnTo>
                      <a:pt x="1" y="72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6"/>
                    </a:lnTo>
                    <a:lnTo>
                      <a:pt x="4" y="89"/>
                    </a:lnTo>
                    <a:lnTo>
                      <a:pt x="3" y="89"/>
                    </a:lnTo>
                    <a:lnTo>
                      <a:pt x="4" y="89"/>
                    </a:lnTo>
                    <a:lnTo>
                      <a:pt x="6" y="89"/>
                    </a:lnTo>
                    <a:lnTo>
                      <a:pt x="6" y="88"/>
                    </a:lnTo>
                    <a:lnTo>
                      <a:pt x="6" y="87"/>
                    </a:lnTo>
                    <a:lnTo>
                      <a:pt x="6" y="86"/>
                    </a:lnTo>
                    <a:lnTo>
                      <a:pt x="6" y="85"/>
                    </a:lnTo>
                    <a:lnTo>
                      <a:pt x="6" y="85"/>
                    </a:lnTo>
                    <a:lnTo>
                      <a:pt x="6" y="84"/>
                    </a:lnTo>
                    <a:lnTo>
                      <a:pt x="6" y="83"/>
                    </a:lnTo>
                    <a:lnTo>
                      <a:pt x="7" y="83"/>
                    </a:lnTo>
                    <a:lnTo>
                      <a:pt x="7" y="82"/>
                    </a:lnTo>
                    <a:lnTo>
                      <a:pt x="6" y="82"/>
                    </a:lnTo>
                    <a:lnTo>
                      <a:pt x="6" y="81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8" y="79"/>
                    </a:lnTo>
                    <a:lnTo>
                      <a:pt x="7" y="78"/>
                    </a:lnTo>
                    <a:lnTo>
                      <a:pt x="7" y="77"/>
                    </a:lnTo>
                    <a:lnTo>
                      <a:pt x="8" y="76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7" y="74"/>
                    </a:lnTo>
                    <a:lnTo>
                      <a:pt x="7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9" y="72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9" y="71"/>
                    </a:lnTo>
                    <a:lnTo>
                      <a:pt x="10" y="71"/>
                    </a:lnTo>
                    <a:lnTo>
                      <a:pt x="10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8"/>
                    </a:lnTo>
                    <a:lnTo>
                      <a:pt x="10" y="67"/>
                    </a:lnTo>
                    <a:lnTo>
                      <a:pt x="9" y="67"/>
                    </a:lnTo>
                    <a:lnTo>
                      <a:pt x="10" y="67"/>
                    </a:lnTo>
                    <a:lnTo>
                      <a:pt x="11" y="66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3"/>
                    </a:lnTo>
                    <a:lnTo>
                      <a:pt x="12" y="63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4" y="61"/>
                    </a:lnTo>
                    <a:lnTo>
                      <a:pt x="15" y="61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6" y="62"/>
                    </a:lnTo>
                    <a:lnTo>
                      <a:pt x="17" y="62"/>
                    </a:lnTo>
                    <a:lnTo>
                      <a:pt x="17" y="61"/>
                    </a:lnTo>
                    <a:lnTo>
                      <a:pt x="16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6" y="59"/>
                    </a:lnTo>
                    <a:lnTo>
                      <a:pt x="15" y="59"/>
                    </a:lnTo>
                    <a:lnTo>
                      <a:pt x="15" y="59"/>
                    </a:lnTo>
                    <a:lnTo>
                      <a:pt x="14" y="59"/>
                    </a:lnTo>
                    <a:lnTo>
                      <a:pt x="14" y="58"/>
                    </a:lnTo>
                    <a:lnTo>
                      <a:pt x="15" y="58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58"/>
                    </a:lnTo>
                    <a:lnTo>
                      <a:pt x="16" y="57"/>
                    </a:lnTo>
                    <a:lnTo>
                      <a:pt x="16" y="56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6" y="55"/>
                    </a:lnTo>
                    <a:lnTo>
                      <a:pt x="17" y="55"/>
                    </a:lnTo>
                    <a:lnTo>
                      <a:pt x="17" y="54"/>
                    </a:lnTo>
                    <a:lnTo>
                      <a:pt x="18" y="54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9" y="52"/>
                    </a:lnTo>
                    <a:lnTo>
                      <a:pt x="20" y="52"/>
                    </a:lnTo>
                    <a:lnTo>
                      <a:pt x="21" y="53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0" y="50"/>
                    </a:lnTo>
                    <a:lnTo>
                      <a:pt x="21" y="48"/>
                    </a:lnTo>
                    <a:lnTo>
                      <a:pt x="22" y="48"/>
                    </a:lnTo>
                    <a:lnTo>
                      <a:pt x="22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4" y="47"/>
                    </a:lnTo>
                    <a:lnTo>
                      <a:pt x="24" y="48"/>
                    </a:lnTo>
                    <a:lnTo>
                      <a:pt x="25" y="48"/>
                    </a:lnTo>
                    <a:lnTo>
                      <a:pt x="25" y="49"/>
                    </a:lnTo>
                    <a:lnTo>
                      <a:pt x="26" y="49"/>
                    </a:lnTo>
                    <a:lnTo>
                      <a:pt x="27" y="49"/>
                    </a:lnTo>
                    <a:lnTo>
                      <a:pt x="27" y="48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8" y="45"/>
                    </a:lnTo>
                    <a:lnTo>
                      <a:pt x="28" y="45"/>
                    </a:lnTo>
                    <a:lnTo>
                      <a:pt x="27" y="45"/>
                    </a:lnTo>
                    <a:lnTo>
                      <a:pt x="26" y="45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4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6" y="42"/>
                    </a:lnTo>
                    <a:lnTo>
                      <a:pt x="27" y="42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8" y="44"/>
                    </a:lnTo>
                    <a:lnTo>
                      <a:pt x="29" y="44"/>
                    </a:lnTo>
                    <a:lnTo>
                      <a:pt x="29" y="45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30" y="42"/>
                    </a:lnTo>
                    <a:lnTo>
                      <a:pt x="29" y="42"/>
                    </a:lnTo>
                    <a:lnTo>
                      <a:pt x="28" y="42"/>
                    </a:lnTo>
                    <a:lnTo>
                      <a:pt x="28" y="41"/>
                    </a:lnTo>
                    <a:lnTo>
                      <a:pt x="27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9" y="39"/>
                    </a:lnTo>
                    <a:lnTo>
                      <a:pt x="29" y="38"/>
                    </a:lnTo>
                    <a:lnTo>
                      <a:pt x="29" y="37"/>
                    </a:lnTo>
                    <a:lnTo>
                      <a:pt x="30" y="37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3" y="34"/>
                    </a:lnTo>
                    <a:lnTo>
                      <a:pt x="34" y="34"/>
                    </a:lnTo>
                    <a:lnTo>
                      <a:pt x="34" y="33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32" y="33"/>
                    </a:lnTo>
                    <a:lnTo>
                      <a:pt x="32" y="32"/>
                    </a:lnTo>
                    <a:lnTo>
                      <a:pt x="32" y="31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4" y="29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8" y="24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2"/>
                    </a:lnTo>
                    <a:lnTo>
                      <a:pt x="38" y="22"/>
                    </a:lnTo>
                    <a:lnTo>
                      <a:pt x="39" y="22"/>
                    </a:lnTo>
                    <a:lnTo>
                      <a:pt x="39" y="22"/>
                    </a:lnTo>
                    <a:lnTo>
                      <a:pt x="41" y="21"/>
                    </a:lnTo>
                    <a:lnTo>
                      <a:pt x="41" y="20"/>
                    </a:lnTo>
                    <a:lnTo>
                      <a:pt x="42" y="19"/>
                    </a:lnTo>
                    <a:lnTo>
                      <a:pt x="44" y="16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7" y="14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6" y="14"/>
                    </a:lnTo>
                    <a:lnTo>
                      <a:pt x="45" y="14"/>
                    </a:lnTo>
                    <a:lnTo>
                      <a:pt x="45" y="13"/>
                    </a:lnTo>
                    <a:lnTo>
                      <a:pt x="44" y="14"/>
                    </a:lnTo>
                    <a:lnTo>
                      <a:pt x="43" y="14"/>
                    </a:lnTo>
                    <a:lnTo>
                      <a:pt x="43" y="15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5"/>
                    </a:lnTo>
                    <a:lnTo>
                      <a:pt x="42" y="14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3" y="11"/>
                    </a:lnTo>
                    <a:lnTo>
                      <a:pt x="44" y="12"/>
                    </a:lnTo>
                    <a:lnTo>
                      <a:pt x="44" y="11"/>
                    </a:lnTo>
                    <a:lnTo>
                      <a:pt x="45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5" y="9"/>
                    </a:lnTo>
                    <a:lnTo>
                      <a:pt x="46" y="9"/>
                    </a:lnTo>
                    <a:lnTo>
                      <a:pt x="46" y="8"/>
                    </a:lnTo>
                    <a:lnTo>
                      <a:pt x="46" y="7"/>
                    </a:lnTo>
                    <a:lnTo>
                      <a:pt x="45" y="6"/>
                    </a:lnTo>
                    <a:lnTo>
                      <a:pt x="45" y="6"/>
                    </a:lnTo>
                    <a:lnTo>
                      <a:pt x="46" y="6"/>
                    </a:lnTo>
                    <a:lnTo>
                      <a:pt x="46" y="5"/>
                    </a:lnTo>
                    <a:lnTo>
                      <a:pt x="46" y="4"/>
                    </a:lnTo>
                    <a:lnTo>
                      <a:pt x="47" y="4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8" y="2"/>
                    </a:lnTo>
                    <a:lnTo>
                      <a:pt x="49" y="2"/>
                    </a:lnTo>
                    <a:lnTo>
                      <a:pt x="50" y="2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49" y="1"/>
                    </a:lnTo>
                    <a:lnTo>
                      <a:pt x="31" y="3"/>
                    </a:lnTo>
                    <a:close/>
                    <a:moveTo>
                      <a:pt x="9" y="52"/>
                    </a:moveTo>
                    <a:lnTo>
                      <a:pt x="8" y="52"/>
                    </a:lnTo>
                    <a:lnTo>
                      <a:pt x="8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9" y="52"/>
                    </a:lnTo>
                    <a:close/>
                    <a:moveTo>
                      <a:pt x="14" y="46"/>
                    </a:moveTo>
                    <a:lnTo>
                      <a:pt x="13" y="46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4" y="46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19" y="47"/>
                    </a:lnTo>
                    <a:lnTo>
                      <a:pt x="20" y="47"/>
                    </a:lnTo>
                    <a:lnTo>
                      <a:pt x="20" y="46"/>
                    </a:lnTo>
                    <a:lnTo>
                      <a:pt x="21" y="46"/>
                    </a:lnTo>
                    <a:lnTo>
                      <a:pt x="21" y="47"/>
                    </a:lnTo>
                    <a:close/>
                    <a:moveTo>
                      <a:pt x="22" y="45"/>
                    </a:moveTo>
                    <a:lnTo>
                      <a:pt x="21" y="46"/>
                    </a:lnTo>
                    <a:lnTo>
                      <a:pt x="21" y="45"/>
                    </a:lnTo>
                    <a:lnTo>
                      <a:pt x="21" y="45"/>
                    </a:lnTo>
                    <a:lnTo>
                      <a:pt x="22" y="45"/>
                    </a:lnTo>
                    <a:lnTo>
                      <a:pt x="22" y="45"/>
                    </a:lnTo>
                    <a:lnTo>
                      <a:pt x="23" y="45"/>
                    </a:lnTo>
                    <a:lnTo>
                      <a:pt x="22" y="45"/>
                    </a:lnTo>
                    <a:close/>
                    <a:moveTo>
                      <a:pt x="45" y="8"/>
                    </a:moveTo>
                    <a:lnTo>
                      <a:pt x="44" y="8"/>
                    </a:lnTo>
                    <a:lnTo>
                      <a:pt x="45" y="7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9" name="Freeform 66569">
                <a:extLst>
                  <a:ext uri="{FF2B5EF4-FFF2-40B4-BE49-F238E27FC236}">
                    <a16:creationId xmlns:a16="http://schemas.microsoft.com/office/drawing/2014/main" id="{C2542A89-76EC-BD1D-7E3E-5A2A96F3A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6125" y="2557463"/>
                <a:ext cx="25400" cy="33338"/>
              </a:xfrm>
              <a:custGeom>
                <a:avLst/>
                <a:gdLst>
                  <a:gd name="T0" fmla="*/ 4 w 16"/>
                  <a:gd name="T1" fmla="*/ 9 h 21"/>
                  <a:gd name="T2" fmla="*/ 8 w 16"/>
                  <a:gd name="T3" fmla="*/ 14 h 21"/>
                  <a:gd name="T4" fmla="*/ 7 w 16"/>
                  <a:gd name="T5" fmla="*/ 16 h 21"/>
                  <a:gd name="T6" fmla="*/ 7 w 16"/>
                  <a:gd name="T7" fmla="*/ 21 h 21"/>
                  <a:gd name="T8" fmla="*/ 16 w 16"/>
                  <a:gd name="T9" fmla="*/ 10 h 21"/>
                  <a:gd name="T10" fmla="*/ 7 w 16"/>
                  <a:gd name="T11" fmla="*/ 0 h 21"/>
                  <a:gd name="T12" fmla="*/ 0 w 16"/>
                  <a:gd name="T13" fmla="*/ 6 h 21"/>
                  <a:gd name="T14" fmla="*/ 2 w 16"/>
                  <a:gd name="T15" fmla="*/ 9 h 21"/>
                  <a:gd name="T16" fmla="*/ 4 w 16"/>
                  <a:gd name="T1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1">
                    <a:moveTo>
                      <a:pt x="4" y="9"/>
                    </a:moveTo>
                    <a:lnTo>
                      <a:pt x="8" y="14"/>
                    </a:lnTo>
                    <a:lnTo>
                      <a:pt x="7" y="16"/>
                    </a:lnTo>
                    <a:lnTo>
                      <a:pt x="7" y="21"/>
                    </a:lnTo>
                    <a:lnTo>
                      <a:pt x="16" y="10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2" y="9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0" name="Freeform 66813">
                <a:extLst>
                  <a:ext uri="{FF2B5EF4-FFF2-40B4-BE49-F238E27FC236}">
                    <a16:creationId xmlns:a16="http://schemas.microsoft.com/office/drawing/2014/main" id="{140B8C95-FE8E-ADE9-7A01-C843E424E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1225" y="2422525"/>
                <a:ext cx="92075" cy="220663"/>
              </a:xfrm>
              <a:custGeom>
                <a:avLst/>
                <a:gdLst>
                  <a:gd name="T0" fmla="*/ 7 w 58"/>
                  <a:gd name="T1" fmla="*/ 3 h 139"/>
                  <a:gd name="T2" fmla="*/ 0 w 58"/>
                  <a:gd name="T3" fmla="*/ 17 h 139"/>
                  <a:gd name="T4" fmla="*/ 8 w 58"/>
                  <a:gd name="T5" fmla="*/ 138 h 139"/>
                  <a:gd name="T6" fmla="*/ 52 w 58"/>
                  <a:gd name="T7" fmla="*/ 139 h 139"/>
                  <a:gd name="T8" fmla="*/ 56 w 58"/>
                  <a:gd name="T9" fmla="*/ 137 h 139"/>
                  <a:gd name="T10" fmla="*/ 57 w 58"/>
                  <a:gd name="T11" fmla="*/ 135 h 139"/>
                  <a:gd name="T12" fmla="*/ 56 w 58"/>
                  <a:gd name="T13" fmla="*/ 124 h 139"/>
                  <a:gd name="T14" fmla="*/ 56 w 58"/>
                  <a:gd name="T15" fmla="*/ 127 h 139"/>
                  <a:gd name="T16" fmla="*/ 54 w 58"/>
                  <a:gd name="T17" fmla="*/ 126 h 139"/>
                  <a:gd name="T18" fmla="*/ 51 w 58"/>
                  <a:gd name="T19" fmla="*/ 125 h 139"/>
                  <a:gd name="T20" fmla="*/ 49 w 58"/>
                  <a:gd name="T21" fmla="*/ 127 h 139"/>
                  <a:gd name="T22" fmla="*/ 48 w 58"/>
                  <a:gd name="T23" fmla="*/ 127 h 139"/>
                  <a:gd name="T24" fmla="*/ 49 w 58"/>
                  <a:gd name="T25" fmla="*/ 124 h 139"/>
                  <a:gd name="T26" fmla="*/ 52 w 58"/>
                  <a:gd name="T27" fmla="*/ 123 h 139"/>
                  <a:gd name="T28" fmla="*/ 55 w 58"/>
                  <a:gd name="T29" fmla="*/ 122 h 139"/>
                  <a:gd name="T30" fmla="*/ 51 w 58"/>
                  <a:gd name="T31" fmla="*/ 121 h 139"/>
                  <a:gd name="T32" fmla="*/ 51 w 58"/>
                  <a:gd name="T33" fmla="*/ 118 h 139"/>
                  <a:gd name="T34" fmla="*/ 51 w 58"/>
                  <a:gd name="T35" fmla="*/ 116 h 139"/>
                  <a:gd name="T36" fmla="*/ 55 w 58"/>
                  <a:gd name="T37" fmla="*/ 115 h 139"/>
                  <a:gd name="T38" fmla="*/ 56 w 58"/>
                  <a:gd name="T39" fmla="*/ 112 h 139"/>
                  <a:gd name="T40" fmla="*/ 55 w 58"/>
                  <a:gd name="T41" fmla="*/ 109 h 139"/>
                  <a:gd name="T42" fmla="*/ 52 w 58"/>
                  <a:gd name="T43" fmla="*/ 106 h 139"/>
                  <a:gd name="T44" fmla="*/ 50 w 58"/>
                  <a:gd name="T45" fmla="*/ 106 h 139"/>
                  <a:gd name="T46" fmla="*/ 47 w 58"/>
                  <a:gd name="T47" fmla="*/ 103 h 139"/>
                  <a:gd name="T48" fmla="*/ 41 w 58"/>
                  <a:gd name="T49" fmla="*/ 97 h 139"/>
                  <a:gd name="T50" fmla="*/ 39 w 58"/>
                  <a:gd name="T51" fmla="*/ 95 h 139"/>
                  <a:gd name="T52" fmla="*/ 38 w 58"/>
                  <a:gd name="T53" fmla="*/ 91 h 139"/>
                  <a:gd name="T54" fmla="*/ 37 w 58"/>
                  <a:gd name="T55" fmla="*/ 84 h 139"/>
                  <a:gd name="T56" fmla="*/ 34 w 58"/>
                  <a:gd name="T57" fmla="*/ 81 h 139"/>
                  <a:gd name="T58" fmla="*/ 31 w 58"/>
                  <a:gd name="T59" fmla="*/ 78 h 139"/>
                  <a:gd name="T60" fmla="*/ 30 w 58"/>
                  <a:gd name="T61" fmla="*/ 74 h 139"/>
                  <a:gd name="T62" fmla="*/ 30 w 58"/>
                  <a:gd name="T63" fmla="*/ 69 h 139"/>
                  <a:gd name="T64" fmla="*/ 31 w 58"/>
                  <a:gd name="T65" fmla="*/ 63 h 139"/>
                  <a:gd name="T66" fmla="*/ 30 w 58"/>
                  <a:gd name="T67" fmla="*/ 58 h 139"/>
                  <a:gd name="T68" fmla="*/ 27 w 58"/>
                  <a:gd name="T69" fmla="*/ 55 h 139"/>
                  <a:gd name="T70" fmla="*/ 25 w 58"/>
                  <a:gd name="T71" fmla="*/ 51 h 139"/>
                  <a:gd name="T72" fmla="*/ 23 w 58"/>
                  <a:gd name="T73" fmla="*/ 52 h 139"/>
                  <a:gd name="T74" fmla="*/ 23 w 58"/>
                  <a:gd name="T75" fmla="*/ 48 h 139"/>
                  <a:gd name="T76" fmla="*/ 21 w 58"/>
                  <a:gd name="T77" fmla="*/ 46 h 139"/>
                  <a:gd name="T78" fmla="*/ 19 w 58"/>
                  <a:gd name="T79" fmla="*/ 43 h 139"/>
                  <a:gd name="T80" fmla="*/ 16 w 58"/>
                  <a:gd name="T81" fmla="*/ 41 h 139"/>
                  <a:gd name="T82" fmla="*/ 16 w 58"/>
                  <a:gd name="T83" fmla="*/ 36 h 139"/>
                  <a:gd name="T84" fmla="*/ 16 w 58"/>
                  <a:gd name="T85" fmla="*/ 32 h 139"/>
                  <a:gd name="T86" fmla="*/ 17 w 58"/>
                  <a:gd name="T87" fmla="*/ 28 h 139"/>
                  <a:gd name="T88" fmla="*/ 16 w 58"/>
                  <a:gd name="T89" fmla="*/ 25 h 139"/>
                  <a:gd name="T90" fmla="*/ 14 w 58"/>
                  <a:gd name="T91" fmla="*/ 24 h 139"/>
                  <a:gd name="T92" fmla="*/ 15 w 58"/>
                  <a:gd name="T93" fmla="*/ 20 h 139"/>
                  <a:gd name="T94" fmla="*/ 18 w 58"/>
                  <a:gd name="T95" fmla="*/ 17 h 139"/>
                  <a:gd name="T96" fmla="*/ 21 w 58"/>
                  <a:gd name="T97" fmla="*/ 13 h 139"/>
                  <a:gd name="T98" fmla="*/ 20 w 58"/>
                  <a:gd name="T99" fmla="*/ 10 h 139"/>
                  <a:gd name="T100" fmla="*/ 22 w 58"/>
                  <a:gd name="T101" fmla="*/ 11 h 139"/>
                  <a:gd name="T102" fmla="*/ 24 w 58"/>
                  <a:gd name="T103" fmla="*/ 7 h 139"/>
                  <a:gd name="T104" fmla="*/ 25 w 58"/>
                  <a:gd name="T105" fmla="*/ 3 h 139"/>
                  <a:gd name="T106" fmla="*/ 29 w 58"/>
                  <a:gd name="T107" fmla="*/ 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139">
                    <a:moveTo>
                      <a:pt x="23" y="1"/>
                    </a:moveTo>
                    <a:lnTo>
                      <a:pt x="17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7" y="3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" y="43"/>
                    </a:lnTo>
                    <a:lnTo>
                      <a:pt x="3" y="68"/>
                    </a:lnTo>
                    <a:lnTo>
                      <a:pt x="4" y="89"/>
                    </a:lnTo>
                    <a:lnTo>
                      <a:pt x="6" y="108"/>
                    </a:lnTo>
                    <a:lnTo>
                      <a:pt x="8" y="138"/>
                    </a:lnTo>
                    <a:lnTo>
                      <a:pt x="18" y="138"/>
                    </a:lnTo>
                    <a:lnTo>
                      <a:pt x="28" y="139"/>
                    </a:lnTo>
                    <a:lnTo>
                      <a:pt x="47" y="139"/>
                    </a:lnTo>
                    <a:lnTo>
                      <a:pt x="51" y="139"/>
                    </a:lnTo>
                    <a:lnTo>
                      <a:pt x="52" y="139"/>
                    </a:lnTo>
                    <a:lnTo>
                      <a:pt x="55" y="139"/>
                    </a:lnTo>
                    <a:lnTo>
                      <a:pt x="55" y="138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57" y="137"/>
                    </a:lnTo>
                    <a:lnTo>
                      <a:pt x="57" y="136"/>
                    </a:lnTo>
                    <a:lnTo>
                      <a:pt x="57" y="135"/>
                    </a:lnTo>
                    <a:lnTo>
                      <a:pt x="57" y="135"/>
                    </a:lnTo>
                    <a:lnTo>
                      <a:pt x="58" y="135"/>
                    </a:lnTo>
                    <a:lnTo>
                      <a:pt x="57" y="124"/>
                    </a:lnTo>
                    <a:lnTo>
                      <a:pt x="57" y="123"/>
                    </a:lnTo>
                    <a:lnTo>
                      <a:pt x="56" y="123"/>
                    </a:lnTo>
                    <a:lnTo>
                      <a:pt x="56" y="124"/>
                    </a:lnTo>
                    <a:lnTo>
                      <a:pt x="56" y="125"/>
                    </a:lnTo>
                    <a:lnTo>
                      <a:pt x="57" y="125"/>
                    </a:lnTo>
                    <a:lnTo>
                      <a:pt x="57" y="126"/>
                    </a:lnTo>
                    <a:lnTo>
                      <a:pt x="57" y="127"/>
                    </a:lnTo>
                    <a:lnTo>
                      <a:pt x="56" y="127"/>
                    </a:lnTo>
                    <a:lnTo>
                      <a:pt x="56" y="126"/>
                    </a:lnTo>
                    <a:lnTo>
                      <a:pt x="55" y="126"/>
                    </a:lnTo>
                    <a:lnTo>
                      <a:pt x="55" y="127"/>
                    </a:lnTo>
                    <a:lnTo>
                      <a:pt x="54" y="127"/>
                    </a:lnTo>
                    <a:lnTo>
                      <a:pt x="54" y="126"/>
                    </a:lnTo>
                    <a:lnTo>
                      <a:pt x="53" y="126"/>
                    </a:lnTo>
                    <a:lnTo>
                      <a:pt x="53" y="125"/>
                    </a:lnTo>
                    <a:lnTo>
                      <a:pt x="52" y="125"/>
                    </a:lnTo>
                    <a:lnTo>
                      <a:pt x="51" y="125"/>
                    </a:lnTo>
                    <a:lnTo>
                      <a:pt x="51" y="125"/>
                    </a:lnTo>
                    <a:lnTo>
                      <a:pt x="51" y="126"/>
                    </a:lnTo>
                    <a:lnTo>
                      <a:pt x="50" y="126"/>
                    </a:lnTo>
                    <a:lnTo>
                      <a:pt x="50" y="127"/>
                    </a:lnTo>
                    <a:lnTo>
                      <a:pt x="49" y="126"/>
                    </a:lnTo>
                    <a:lnTo>
                      <a:pt x="49" y="127"/>
                    </a:lnTo>
                    <a:lnTo>
                      <a:pt x="48" y="127"/>
                    </a:lnTo>
                    <a:lnTo>
                      <a:pt x="48" y="128"/>
                    </a:lnTo>
                    <a:lnTo>
                      <a:pt x="47" y="128"/>
                    </a:lnTo>
                    <a:lnTo>
                      <a:pt x="47" y="127"/>
                    </a:lnTo>
                    <a:lnTo>
                      <a:pt x="48" y="127"/>
                    </a:lnTo>
                    <a:lnTo>
                      <a:pt x="47" y="126"/>
                    </a:lnTo>
                    <a:lnTo>
                      <a:pt x="46" y="125"/>
                    </a:lnTo>
                    <a:lnTo>
                      <a:pt x="47" y="125"/>
                    </a:lnTo>
                    <a:lnTo>
                      <a:pt x="48" y="125"/>
                    </a:lnTo>
                    <a:lnTo>
                      <a:pt x="49" y="124"/>
                    </a:lnTo>
                    <a:lnTo>
                      <a:pt x="50" y="124"/>
                    </a:lnTo>
                    <a:lnTo>
                      <a:pt x="50" y="123"/>
                    </a:lnTo>
                    <a:lnTo>
                      <a:pt x="51" y="123"/>
                    </a:lnTo>
                    <a:lnTo>
                      <a:pt x="51" y="123"/>
                    </a:lnTo>
                    <a:lnTo>
                      <a:pt x="52" y="123"/>
                    </a:lnTo>
                    <a:lnTo>
                      <a:pt x="52" y="122"/>
                    </a:lnTo>
                    <a:lnTo>
                      <a:pt x="53" y="122"/>
                    </a:lnTo>
                    <a:lnTo>
                      <a:pt x="54" y="122"/>
                    </a:lnTo>
                    <a:lnTo>
                      <a:pt x="55" y="122"/>
                    </a:lnTo>
                    <a:lnTo>
                      <a:pt x="55" y="122"/>
                    </a:lnTo>
                    <a:lnTo>
                      <a:pt x="54" y="122"/>
                    </a:lnTo>
                    <a:lnTo>
                      <a:pt x="54" y="121"/>
                    </a:lnTo>
                    <a:lnTo>
                      <a:pt x="53" y="121"/>
                    </a:lnTo>
                    <a:lnTo>
                      <a:pt x="52" y="121"/>
                    </a:lnTo>
                    <a:lnTo>
                      <a:pt x="51" y="121"/>
                    </a:lnTo>
                    <a:lnTo>
                      <a:pt x="51" y="121"/>
                    </a:lnTo>
                    <a:lnTo>
                      <a:pt x="51" y="120"/>
                    </a:lnTo>
                    <a:lnTo>
                      <a:pt x="51" y="120"/>
                    </a:lnTo>
                    <a:lnTo>
                      <a:pt x="51" y="119"/>
                    </a:lnTo>
                    <a:lnTo>
                      <a:pt x="51" y="118"/>
                    </a:lnTo>
                    <a:lnTo>
                      <a:pt x="51" y="117"/>
                    </a:lnTo>
                    <a:lnTo>
                      <a:pt x="51" y="116"/>
                    </a:lnTo>
                    <a:lnTo>
                      <a:pt x="51" y="115"/>
                    </a:lnTo>
                    <a:lnTo>
                      <a:pt x="51" y="115"/>
                    </a:lnTo>
                    <a:lnTo>
                      <a:pt x="51" y="116"/>
                    </a:lnTo>
                    <a:lnTo>
                      <a:pt x="52" y="116"/>
                    </a:lnTo>
                    <a:lnTo>
                      <a:pt x="52" y="115"/>
                    </a:lnTo>
                    <a:lnTo>
                      <a:pt x="53" y="115"/>
                    </a:lnTo>
                    <a:lnTo>
                      <a:pt x="54" y="115"/>
                    </a:lnTo>
                    <a:lnTo>
                      <a:pt x="55" y="115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6" y="114"/>
                    </a:lnTo>
                    <a:lnTo>
                      <a:pt x="56" y="113"/>
                    </a:lnTo>
                    <a:lnTo>
                      <a:pt x="56" y="112"/>
                    </a:lnTo>
                    <a:lnTo>
                      <a:pt x="56" y="111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55" y="108"/>
                    </a:lnTo>
                    <a:lnTo>
                      <a:pt x="55" y="107"/>
                    </a:lnTo>
                    <a:lnTo>
                      <a:pt x="54" y="106"/>
                    </a:lnTo>
                    <a:lnTo>
                      <a:pt x="53" y="106"/>
                    </a:lnTo>
                    <a:lnTo>
                      <a:pt x="52" y="106"/>
                    </a:lnTo>
                    <a:lnTo>
                      <a:pt x="52" y="107"/>
                    </a:lnTo>
                    <a:lnTo>
                      <a:pt x="51" y="107"/>
                    </a:lnTo>
                    <a:lnTo>
                      <a:pt x="51" y="107"/>
                    </a:lnTo>
                    <a:lnTo>
                      <a:pt x="51" y="106"/>
                    </a:lnTo>
                    <a:lnTo>
                      <a:pt x="50" y="106"/>
                    </a:lnTo>
                    <a:lnTo>
                      <a:pt x="49" y="106"/>
                    </a:lnTo>
                    <a:lnTo>
                      <a:pt x="49" y="105"/>
                    </a:lnTo>
                    <a:lnTo>
                      <a:pt x="48" y="105"/>
                    </a:lnTo>
                    <a:lnTo>
                      <a:pt x="47" y="104"/>
                    </a:lnTo>
                    <a:lnTo>
                      <a:pt x="47" y="103"/>
                    </a:lnTo>
                    <a:lnTo>
                      <a:pt x="44" y="101"/>
                    </a:lnTo>
                    <a:lnTo>
                      <a:pt x="44" y="100"/>
                    </a:lnTo>
                    <a:lnTo>
                      <a:pt x="43" y="99"/>
                    </a:lnTo>
                    <a:lnTo>
                      <a:pt x="42" y="98"/>
                    </a:lnTo>
                    <a:lnTo>
                      <a:pt x="41" y="97"/>
                    </a:lnTo>
                    <a:lnTo>
                      <a:pt x="41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39" y="96"/>
                    </a:lnTo>
                    <a:lnTo>
                      <a:pt x="39" y="95"/>
                    </a:lnTo>
                    <a:lnTo>
                      <a:pt x="38" y="94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8" y="92"/>
                    </a:lnTo>
                    <a:lnTo>
                      <a:pt x="38" y="91"/>
                    </a:lnTo>
                    <a:lnTo>
                      <a:pt x="38" y="88"/>
                    </a:lnTo>
                    <a:lnTo>
                      <a:pt x="38" y="87"/>
                    </a:lnTo>
                    <a:lnTo>
                      <a:pt x="38" y="86"/>
                    </a:lnTo>
                    <a:lnTo>
                      <a:pt x="37" y="85"/>
                    </a:lnTo>
                    <a:lnTo>
                      <a:pt x="37" y="84"/>
                    </a:lnTo>
                    <a:lnTo>
                      <a:pt x="36" y="83"/>
                    </a:lnTo>
                    <a:lnTo>
                      <a:pt x="35" y="82"/>
                    </a:lnTo>
                    <a:lnTo>
                      <a:pt x="35" y="82"/>
                    </a:lnTo>
                    <a:lnTo>
                      <a:pt x="34" y="82"/>
                    </a:lnTo>
                    <a:lnTo>
                      <a:pt x="34" y="81"/>
                    </a:lnTo>
                    <a:lnTo>
                      <a:pt x="33" y="81"/>
                    </a:lnTo>
                    <a:lnTo>
                      <a:pt x="33" y="80"/>
                    </a:lnTo>
                    <a:lnTo>
                      <a:pt x="32" y="80"/>
                    </a:lnTo>
                    <a:lnTo>
                      <a:pt x="31" y="79"/>
                    </a:lnTo>
                    <a:lnTo>
                      <a:pt x="31" y="78"/>
                    </a:lnTo>
                    <a:lnTo>
                      <a:pt x="30" y="78"/>
                    </a:lnTo>
                    <a:lnTo>
                      <a:pt x="30" y="77"/>
                    </a:lnTo>
                    <a:lnTo>
                      <a:pt x="30" y="76"/>
                    </a:lnTo>
                    <a:lnTo>
                      <a:pt x="30" y="75"/>
                    </a:lnTo>
                    <a:lnTo>
                      <a:pt x="30" y="74"/>
                    </a:lnTo>
                    <a:lnTo>
                      <a:pt x="30" y="73"/>
                    </a:lnTo>
                    <a:lnTo>
                      <a:pt x="30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30" y="67"/>
                    </a:lnTo>
                    <a:lnTo>
                      <a:pt x="31" y="65"/>
                    </a:lnTo>
                    <a:lnTo>
                      <a:pt x="31" y="64"/>
                    </a:lnTo>
                    <a:lnTo>
                      <a:pt x="31" y="63"/>
                    </a:lnTo>
                    <a:lnTo>
                      <a:pt x="30" y="62"/>
                    </a:lnTo>
                    <a:lnTo>
                      <a:pt x="30" y="61"/>
                    </a:lnTo>
                    <a:lnTo>
                      <a:pt x="30" y="60"/>
                    </a:lnTo>
                    <a:lnTo>
                      <a:pt x="30" y="59"/>
                    </a:lnTo>
                    <a:lnTo>
                      <a:pt x="30" y="58"/>
                    </a:lnTo>
                    <a:lnTo>
                      <a:pt x="30" y="57"/>
                    </a:lnTo>
                    <a:lnTo>
                      <a:pt x="29" y="57"/>
                    </a:lnTo>
                    <a:lnTo>
                      <a:pt x="29" y="56"/>
                    </a:lnTo>
                    <a:lnTo>
                      <a:pt x="28" y="56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7" y="53"/>
                    </a:lnTo>
                    <a:lnTo>
                      <a:pt x="26" y="52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0"/>
                    </a:lnTo>
                    <a:lnTo>
                      <a:pt x="24" y="50"/>
                    </a:lnTo>
                    <a:lnTo>
                      <a:pt x="24" y="51"/>
                    </a:lnTo>
                    <a:lnTo>
                      <a:pt x="24" y="52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2" y="50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2" y="48"/>
                    </a:lnTo>
                    <a:lnTo>
                      <a:pt x="22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6"/>
                    </a:lnTo>
                    <a:lnTo>
                      <a:pt x="21" y="45"/>
                    </a:lnTo>
                    <a:lnTo>
                      <a:pt x="20" y="45"/>
                    </a:lnTo>
                    <a:lnTo>
                      <a:pt x="20" y="44"/>
                    </a:lnTo>
                    <a:lnTo>
                      <a:pt x="20" y="43"/>
                    </a:lnTo>
                    <a:lnTo>
                      <a:pt x="19" y="43"/>
                    </a:lnTo>
                    <a:lnTo>
                      <a:pt x="19" y="42"/>
                    </a:lnTo>
                    <a:lnTo>
                      <a:pt x="18" y="42"/>
                    </a:lnTo>
                    <a:lnTo>
                      <a:pt x="18" y="41"/>
                    </a:lnTo>
                    <a:lnTo>
                      <a:pt x="17" y="41"/>
                    </a:lnTo>
                    <a:lnTo>
                      <a:pt x="16" y="41"/>
                    </a:lnTo>
                    <a:lnTo>
                      <a:pt x="16" y="40"/>
                    </a:lnTo>
                    <a:lnTo>
                      <a:pt x="16" y="39"/>
                    </a:lnTo>
                    <a:lnTo>
                      <a:pt x="16" y="38"/>
                    </a:lnTo>
                    <a:lnTo>
                      <a:pt x="16" y="37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7" y="30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6" y="26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3" y="22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7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2" y="10"/>
                    </a:lnTo>
                    <a:lnTo>
                      <a:pt x="22" y="9"/>
                    </a:lnTo>
                    <a:lnTo>
                      <a:pt x="23" y="9"/>
                    </a:lnTo>
                    <a:lnTo>
                      <a:pt x="23" y="8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3"/>
                    </a:lnTo>
                    <a:lnTo>
                      <a:pt x="26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1" name="Freeform 66820">
                <a:extLst>
                  <a:ext uri="{FF2B5EF4-FFF2-40B4-BE49-F238E27FC236}">
                    <a16:creationId xmlns:a16="http://schemas.microsoft.com/office/drawing/2014/main" id="{4CA4D2DA-BA34-8867-1EF0-ABC0A82C87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8588" y="2063750"/>
                <a:ext cx="77788" cy="117475"/>
              </a:xfrm>
              <a:custGeom>
                <a:avLst/>
                <a:gdLst>
                  <a:gd name="T0" fmla="*/ 42 w 49"/>
                  <a:gd name="T1" fmla="*/ 16 h 74"/>
                  <a:gd name="T2" fmla="*/ 38 w 49"/>
                  <a:gd name="T3" fmla="*/ 0 h 74"/>
                  <a:gd name="T4" fmla="*/ 8 w 49"/>
                  <a:gd name="T5" fmla="*/ 1 h 74"/>
                  <a:gd name="T6" fmla="*/ 6 w 49"/>
                  <a:gd name="T7" fmla="*/ 38 h 74"/>
                  <a:gd name="T8" fmla="*/ 1 w 49"/>
                  <a:gd name="T9" fmla="*/ 64 h 74"/>
                  <a:gd name="T10" fmla="*/ 2 w 49"/>
                  <a:gd name="T11" fmla="*/ 70 h 74"/>
                  <a:gd name="T12" fmla="*/ 2 w 49"/>
                  <a:gd name="T13" fmla="*/ 71 h 74"/>
                  <a:gd name="T14" fmla="*/ 1 w 49"/>
                  <a:gd name="T15" fmla="*/ 72 h 74"/>
                  <a:gd name="T16" fmla="*/ 0 w 49"/>
                  <a:gd name="T17" fmla="*/ 74 h 74"/>
                  <a:gd name="T18" fmla="*/ 8 w 49"/>
                  <a:gd name="T19" fmla="*/ 72 h 74"/>
                  <a:gd name="T20" fmla="*/ 11 w 49"/>
                  <a:gd name="T21" fmla="*/ 72 h 74"/>
                  <a:gd name="T22" fmla="*/ 22 w 49"/>
                  <a:gd name="T23" fmla="*/ 68 h 74"/>
                  <a:gd name="T24" fmla="*/ 27 w 49"/>
                  <a:gd name="T25" fmla="*/ 68 h 74"/>
                  <a:gd name="T26" fmla="*/ 31 w 49"/>
                  <a:gd name="T27" fmla="*/ 65 h 74"/>
                  <a:gd name="T28" fmla="*/ 33 w 49"/>
                  <a:gd name="T29" fmla="*/ 63 h 74"/>
                  <a:gd name="T30" fmla="*/ 32 w 49"/>
                  <a:gd name="T31" fmla="*/ 61 h 74"/>
                  <a:gd name="T32" fmla="*/ 35 w 49"/>
                  <a:gd name="T33" fmla="*/ 59 h 74"/>
                  <a:gd name="T34" fmla="*/ 34 w 49"/>
                  <a:gd name="T35" fmla="*/ 57 h 74"/>
                  <a:gd name="T36" fmla="*/ 35 w 49"/>
                  <a:gd name="T37" fmla="*/ 56 h 74"/>
                  <a:gd name="T38" fmla="*/ 35 w 49"/>
                  <a:gd name="T39" fmla="*/ 53 h 74"/>
                  <a:gd name="T40" fmla="*/ 35 w 49"/>
                  <a:gd name="T41" fmla="*/ 50 h 74"/>
                  <a:gd name="T42" fmla="*/ 34 w 49"/>
                  <a:gd name="T43" fmla="*/ 49 h 74"/>
                  <a:gd name="T44" fmla="*/ 33 w 49"/>
                  <a:gd name="T45" fmla="*/ 47 h 74"/>
                  <a:gd name="T46" fmla="*/ 33 w 49"/>
                  <a:gd name="T47" fmla="*/ 46 h 74"/>
                  <a:gd name="T48" fmla="*/ 34 w 49"/>
                  <a:gd name="T49" fmla="*/ 45 h 74"/>
                  <a:gd name="T50" fmla="*/ 35 w 49"/>
                  <a:gd name="T51" fmla="*/ 44 h 74"/>
                  <a:gd name="T52" fmla="*/ 35 w 49"/>
                  <a:gd name="T53" fmla="*/ 42 h 74"/>
                  <a:gd name="T54" fmla="*/ 35 w 49"/>
                  <a:gd name="T55" fmla="*/ 37 h 74"/>
                  <a:gd name="T56" fmla="*/ 33 w 49"/>
                  <a:gd name="T57" fmla="*/ 37 h 74"/>
                  <a:gd name="T58" fmla="*/ 33 w 49"/>
                  <a:gd name="T59" fmla="*/ 34 h 74"/>
                  <a:gd name="T60" fmla="*/ 33 w 49"/>
                  <a:gd name="T61" fmla="*/ 34 h 74"/>
                  <a:gd name="T62" fmla="*/ 35 w 49"/>
                  <a:gd name="T63" fmla="*/ 33 h 74"/>
                  <a:gd name="T64" fmla="*/ 37 w 49"/>
                  <a:gd name="T65" fmla="*/ 34 h 74"/>
                  <a:gd name="T66" fmla="*/ 39 w 49"/>
                  <a:gd name="T67" fmla="*/ 34 h 74"/>
                  <a:gd name="T68" fmla="*/ 37 w 49"/>
                  <a:gd name="T69" fmla="*/ 30 h 74"/>
                  <a:gd name="T70" fmla="*/ 38 w 49"/>
                  <a:gd name="T71" fmla="*/ 28 h 74"/>
                  <a:gd name="T72" fmla="*/ 37 w 49"/>
                  <a:gd name="T73" fmla="*/ 27 h 74"/>
                  <a:gd name="T74" fmla="*/ 37 w 49"/>
                  <a:gd name="T75" fmla="*/ 25 h 74"/>
                  <a:gd name="T76" fmla="*/ 37 w 49"/>
                  <a:gd name="T77" fmla="*/ 23 h 74"/>
                  <a:gd name="T78" fmla="*/ 36 w 49"/>
                  <a:gd name="T79" fmla="*/ 21 h 74"/>
                  <a:gd name="T80" fmla="*/ 38 w 49"/>
                  <a:gd name="T81" fmla="*/ 23 h 74"/>
                  <a:gd name="T82" fmla="*/ 38 w 49"/>
                  <a:gd name="T83" fmla="*/ 25 h 74"/>
                  <a:gd name="T84" fmla="*/ 40 w 49"/>
                  <a:gd name="T85" fmla="*/ 28 h 74"/>
                  <a:gd name="T86" fmla="*/ 41 w 49"/>
                  <a:gd name="T87" fmla="*/ 30 h 74"/>
                  <a:gd name="T88" fmla="*/ 44 w 49"/>
                  <a:gd name="T89" fmla="*/ 31 h 74"/>
                  <a:gd name="T90" fmla="*/ 44 w 49"/>
                  <a:gd name="T91" fmla="*/ 33 h 74"/>
                  <a:gd name="T92" fmla="*/ 44 w 49"/>
                  <a:gd name="T93" fmla="*/ 37 h 74"/>
                  <a:gd name="T94" fmla="*/ 45 w 49"/>
                  <a:gd name="T95" fmla="*/ 35 h 74"/>
                  <a:gd name="T96" fmla="*/ 48 w 49"/>
                  <a:gd name="T97" fmla="*/ 37 h 74"/>
                  <a:gd name="T98" fmla="*/ 48 w 49"/>
                  <a:gd name="T99" fmla="*/ 35 h 74"/>
                  <a:gd name="T100" fmla="*/ 48 w 49"/>
                  <a:gd name="T101" fmla="*/ 33 h 74"/>
                  <a:gd name="T102" fmla="*/ 47 w 49"/>
                  <a:gd name="T103" fmla="*/ 31 h 74"/>
                  <a:gd name="T104" fmla="*/ 48 w 49"/>
                  <a:gd name="T105" fmla="*/ 31 h 74"/>
                  <a:gd name="T106" fmla="*/ 49 w 49"/>
                  <a:gd name="T107" fmla="*/ 32 h 74"/>
                  <a:gd name="T108" fmla="*/ 43 w 49"/>
                  <a:gd name="T109" fmla="*/ 25 h 74"/>
                  <a:gd name="T110" fmla="*/ 28 w 49"/>
                  <a:gd name="T111" fmla="*/ 66 h 74"/>
                  <a:gd name="T112" fmla="*/ 28 w 49"/>
                  <a:gd name="T113" fmla="*/ 66 h 74"/>
                  <a:gd name="T114" fmla="*/ 27 w 49"/>
                  <a:gd name="T115" fmla="*/ 64 h 74"/>
                  <a:gd name="T116" fmla="*/ 29 w 49"/>
                  <a:gd name="T117" fmla="*/ 65 h 74"/>
                  <a:gd name="T118" fmla="*/ 32 w 49"/>
                  <a:gd name="T119" fmla="*/ 3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" h="74">
                    <a:moveTo>
                      <a:pt x="43" y="25"/>
                    </a:moveTo>
                    <a:lnTo>
                      <a:pt x="41" y="20"/>
                    </a:lnTo>
                    <a:lnTo>
                      <a:pt x="42" y="16"/>
                    </a:lnTo>
                    <a:lnTo>
                      <a:pt x="42" y="12"/>
                    </a:lnTo>
                    <a:lnTo>
                      <a:pt x="38" y="13"/>
                    </a:lnTo>
                    <a:lnTo>
                      <a:pt x="38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5" y="8"/>
                    </a:lnTo>
                    <a:lnTo>
                      <a:pt x="6" y="38"/>
                    </a:lnTo>
                    <a:lnTo>
                      <a:pt x="5" y="63"/>
                    </a:lnTo>
                    <a:lnTo>
                      <a:pt x="3" y="62"/>
                    </a:lnTo>
                    <a:lnTo>
                      <a:pt x="1" y="64"/>
                    </a:lnTo>
                    <a:lnTo>
                      <a:pt x="2" y="66"/>
                    </a:lnTo>
                    <a:lnTo>
                      <a:pt x="2" y="69"/>
                    </a:lnTo>
                    <a:lnTo>
                      <a:pt x="2" y="70"/>
                    </a:lnTo>
                    <a:lnTo>
                      <a:pt x="3" y="70"/>
                    </a:lnTo>
                    <a:lnTo>
                      <a:pt x="3" y="71"/>
                    </a:lnTo>
                    <a:lnTo>
                      <a:pt x="2" y="71"/>
                    </a:lnTo>
                    <a:lnTo>
                      <a:pt x="2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4" y="72"/>
                    </a:lnTo>
                    <a:lnTo>
                      <a:pt x="7" y="72"/>
                    </a:lnTo>
                    <a:lnTo>
                      <a:pt x="8" y="72"/>
                    </a:lnTo>
                    <a:lnTo>
                      <a:pt x="8" y="72"/>
                    </a:lnTo>
                    <a:lnTo>
                      <a:pt x="10" y="72"/>
                    </a:lnTo>
                    <a:lnTo>
                      <a:pt x="11" y="72"/>
                    </a:lnTo>
                    <a:lnTo>
                      <a:pt x="14" y="70"/>
                    </a:lnTo>
                    <a:lnTo>
                      <a:pt x="20" y="69"/>
                    </a:lnTo>
                    <a:lnTo>
                      <a:pt x="22" y="68"/>
                    </a:lnTo>
                    <a:lnTo>
                      <a:pt x="23" y="68"/>
                    </a:lnTo>
                    <a:lnTo>
                      <a:pt x="26" y="67"/>
                    </a:lnTo>
                    <a:lnTo>
                      <a:pt x="27" y="68"/>
                    </a:lnTo>
                    <a:lnTo>
                      <a:pt x="30" y="68"/>
                    </a:lnTo>
                    <a:lnTo>
                      <a:pt x="31" y="66"/>
                    </a:lnTo>
                    <a:lnTo>
                      <a:pt x="31" y="65"/>
                    </a:lnTo>
                    <a:lnTo>
                      <a:pt x="32" y="65"/>
                    </a:lnTo>
                    <a:lnTo>
                      <a:pt x="32" y="64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2"/>
                    </a:lnTo>
                    <a:lnTo>
                      <a:pt x="32" y="61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9"/>
                    </a:lnTo>
                    <a:lnTo>
                      <a:pt x="35" y="58"/>
                    </a:lnTo>
                    <a:lnTo>
                      <a:pt x="34" y="58"/>
                    </a:lnTo>
                    <a:lnTo>
                      <a:pt x="34" y="57"/>
                    </a:lnTo>
                    <a:lnTo>
                      <a:pt x="35" y="57"/>
                    </a:lnTo>
                    <a:lnTo>
                      <a:pt x="35" y="57"/>
                    </a:lnTo>
                    <a:lnTo>
                      <a:pt x="35" y="56"/>
                    </a:lnTo>
                    <a:lnTo>
                      <a:pt x="35" y="55"/>
                    </a:lnTo>
                    <a:lnTo>
                      <a:pt x="35" y="54"/>
                    </a:lnTo>
                    <a:lnTo>
                      <a:pt x="35" y="53"/>
                    </a:lnTo>
                    <a:lnTo>
                      <a:pt x="35" y="52"/>
                    </a:lnTo>
                    <a:lnTo>
                      <a:pt x="35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5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5" y="49"/>
                    </a:lnTo>
                    <a:lnTo>
                      <a:pt x="33" y="47"/>
                    </a:lnTo>
                    <a:lnTo>
                      <a:pt x="34" y="47"/>
                    </a:lnTo>
                    <a:lnTo>
                      <a:pt x="34" y="46"/>
                    </a:lnTo>
                    <a:lnTo>
                      <a:pt x="33" y="46"/>
                    </a:lnTo>
                    <a:lnTo>
                      <a:pt x="33" y="45"/>
                    </a:lnTo>
                    <a:lnTo>
                      <a:pt x="34" y="46"/>
                    </a:lnTo>
                    <a:lnTo>
                      <a:pt x="34" y="45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5" y="44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5" y="42"/>
                    </a:lnTo>
                    <a:lnTo>
                      <a:pt x="35" y="39"/>
                    </a:lnTo>
                    <a:lnTo>
                      <a:pt x="35" y="38"/>
                    </a:lnTo>
                    <a:lnTo>
                      <a:pt x="35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8" y="36"/>
                    </a:lnTo>
                    <a:lnTo>
                      <a:pt x="38" y="35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38" y="31"/>
                    </a:lnTo>
                    <a:lnTo>
                      <a:pt x="37" y="30"/>
                    </a:lnTo>
                    <a:lnTo>
                      <a:pt x="37" y="29"/>
                    </a:lnTo>
                    <a:lnTo>
                      <a:pt x="38" y="30"/>
                    </a:lnTo>
                    <a:lnTo>
                      <a:pt x="38" y="28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8" y="27"/>
                    </a:lnTo>
                    <a:lnTo>
                      <a:pt x="37" y="26"/>
                    </a:lnTo>
                    <a:lnTo>
                      <a:pt x="37" y="25"/>
                    </a:lnTo>
                    <a:lnTo>
                      <a:pt x="38" y="25"/>
                    </a:lnTo>
                    <a:lnTo>
                      <a:pt x="38" y="24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6" y="21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8" y="23"/>
                    </a:lnTo>
                    <a:lnTo>
                      <a:pt x="38" y="24"/>
                    </a:lnTo>
                    <a:lnTo>
                      <a:pt x="39" y="24"/>
                    </a:lnTo>
                    <a:lnTo>
                      <a:pt x="38" y="25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0" y="28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41" y="30"/>
                    </a:lnTo>
                    <a:lnTo>
                      <a:pt x="41" y="31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5" y="32"/>
                    </a:lnTo>
                    <a:lnTo>
                      <a:pt x="44" y="33"/>
                    </a:lnTo>
                    <a:lnTo>
                      <a:pt x="44" y="34"/>
                    </a:lnTo>
                    <a:lnTo>
                      <a:pt x="44" y="35"/>
                    </a:lnTo>
                    <a:lnTo>
                      <a:pt x="44" y="37"/>
                    </a:lnTo>
                    <a:lnTo>
                      <a:pt x="45" y="37"/>
                    </a:lnTo>
                    <a:lnTo>
                      <a:pt x="45" y="36"/>
                    </a:lnTo>
                    <a:lnTo>
                      <a:pt x="45" y="35"/>
                    </a:lnTo>
                    <a:lnTo>
                      <a:pt x="46" y="36"/>
                    </a:lnTo>
                    <a:lnTo>
                      <a:pt x="46" y="37"/>
                    </a:lnTo>
                    <a:lnTo>
                      <a:pt x="48" y="37"/>
                    </a:lnTo>
                    <a:lnTo>
                      <a:pt x="48" y="36"/>
                    </a:lnTo>
                    <a:lnTo>
                      <a:pt x="48" y="36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8" y="33"/>
                    </a:lnTo>
                    <a:lnTo>
                      <a:pt x="48" y="33"/>
                    </a:lnTo>
                    <a:lnTo>
                      <a:pt x="48" y="32"/>
                    </a:lnTo>
                    <a:lnTo>
                      <a:pt x="48" y="31"/>
                    </a:lnTo>
                    <a:lnTo>
                      <a:pt x="47" y="31"/>
                    </a:lnTo>
                    <a:lnTo>
                      <a:pt x="47" y="31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8" y="32"/>
                    </a:lnTo>
                    <a:lnTo>
                      <a:pt x="48" y="33"/>
                    </a:lnTo>
                    <a:lnTo>
                      <a:pt x="49" y="32"/>
                    </a:lnTo>
                    <a:lnTo>
                      <a:pt x="49" y="31"/>
                    </a:lnTo>
                    <a:lnTo>
                      <a:pt x="47" y="27"/>
                    </a:lnTo>
                    <a:lnTo>
                      <a:pt x="43" y="25"/>
                    </a:lnTo>
                    <a:close/>
                    <a:moveTo>
                      <a:pt x="29" y="65"/>
                    </a:moveTo>
                    <a:lnTo>
                      <a:pt x="28" y="65"/>
                    </a:lnTo>
                    <a:lnTo>
                      <a:pt x="28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8" y="66"/>
                    </a:lnTo>
                    <a:lnTo>
                      <a:pt x="27" y="66"/>
                    </a:lnTo>
                    <a:lnTo>
                      <a:pt x="27" y="65"/>
                    </a:lnTo>
                    <a:lnTo>
                      <a:pt x="27" y="64"/>
                    </a:lnTo>
                    <a:lnTo>
                      <a:pt x="28" y="64"/>
                    </a:lnTo>
                    <a:lnTo>
                      <a:pt x="29" y="64"/>
                    </a:lnTo>
                    <a:lnTo>
                      <a:pt x="29" y="65"/>
                    </a:lnTo>
                    <a:close/>
                    <a:moveTo>
                      <a:pt x="33" y="38"/>
                    </a:moveTo>
                    <a:lnTo>
                      <a:pt x="33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3" y="3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2" name="Freeform 66056">
                <a:extLst>
                  <a:ext uri="{FF2B5EF4-FFF2-40B4-BE49-F238E27FC236}">
                    <a16:creationId xmlns:a16="http://schemas.microsoft.com/office/drawing/2014/main" id="{75E89997-A26A-CE3A-348B-69E42B430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2152650"/>
                <a:ext cx="46038" cy="28575"/>
              </a:xfrm>
              <a:custGeom>
                <a:avLst/>
                <a:gdLst>
                  <a:gd name="T0" fmla="*/ 3 w 29"/>
                  <a:gd name="T1" fmla="*/ 14 h 18"/>
                  <a:gd name="T2" fmla="*/ 4 w 29"/>
                  <a:gd name="T3" fmla="*/ 17 h 18"/>
                  <a:gd name="T4" fmla="*/ 7 w 29"/>
                  <a:gd name="T5" fmla="*/ 17 h 18"/>
                  <a:gd name="T6" fmla="*/ 8 w 29"/>
                  <a:gd name="T7" fmla="*/ 16 h 18"/>
                  <a:gd name="T8" fmla="*/ 8 w 29"/>
                  <a:gd name="T9" fmla="*/ 15 h 18"/>
                  <a:gd name="T10" fmla="*/ 9 w 29"/>
                  <a:gd name="T11" fmla="*/ 15 h 18"/>
                  <a:gd name="T12" fmla="*/ 10 w 29"/>
                  <a:gd name="T13" fmla="*/ 14 h 18"/>
                  <a:gd name="T14" fmla="*/ 14 w 29"/>
                  <a:gd name="T15" fmla="*/ 14 h 18"/>
                  <a:gd name="T16" fmla="*/ 14 w 29"/>
                  <a:gd name="T17" fmla="*/ 13 h 18"/>
                  <a:gd name="T18" fmla="*/ 16 w 29"/>
                  <a:gd name="T19" fmla="*/ 14 h 18"/>
                  <a:gd name="T20" fmla="*/ 21 w 29"/>
                  <a:gd name="T21" fmla="*/ 14 h 18"/>
                  <a:gd name="T22" fmla="*/ 29 w 29"/>
                  <a:gd name="T23" fmla="*/ 14 h 18"/>
                  <a:gd name="T24" fmla="*/ 27 w 29"/>
                  <a:gd name="T25" fmla="*/ 14 h 18"/>
                  <a:gd name="T26" fmla="*/ 26 w 29"/>
                  <a:gd name="T27" fmla="*/ 13 h 18"/>
                  <a:gd name="T28" fmla="*/ 26 w 29"/>
                  <a:gd name="T29" fmla="*/ 11 h 18"/>
                  <a:gd name="T30" fmla="*/ 27 w 29"/>
                  <a:gd name="T31" fmla="*/ 9 h 18"/>
                  <a:gd name="T32" fmla="*/ 25 w 29"/>
                  <a:gd name="T33" fmla="*/ 8 h 18"/>
                  <a:gd name="T34" fmla="*/ 24 w 29"/>
                  <a:gd name="T35" fmla="*/ 7 h 18"/>
                  <a:gd name="T36" fmla="*/ 23 w 29"/>
                  <a:gd name="T37" fmla="*/ 8 h 18"/>
                  <a:gd name="T38" fmla="*/ 22 w 29"/>
                  <a:gd name="T39" fmla="*/ 7 h 18"/>
                  <a:gd name="T40" fmla="*/ 23 w 29"/>
                  <a:gd name="T41" fmla="*/ 6 h 18"/>
                  <a:gd name="T42" fmla="*/ 21 w 29"/>
                  <a:gd name="T43" fmla="*/ 6 h 18"/>
                  <a:gd name="T44" fmla="*/ 21 w 29"/>
                  <a:gd name="T45" fmla="*/ 7 h 18"/>
                  <a:gd name="T46" fmla="*/ 21 w 29"/>
                  <a:gd name="T47" fmla="*/ 5 h 18"/>
                  <a:gd name="T48" fmla="*/ 22 w 29"/>
                  <a:gd name="T49" fmla="*/ 4 h 18"/>
                  <a:gd name="T50" fmla="*/ 22 w 29"/>
                  <a:gd name="T51" fmla="*/ 2 h 18"/>
                  <a:gd name="T52" fmla="*/ 22 w 29"/>
                  <a:gd name="T53" fmla="*/ 1 h 18"/>
                  <a:gd name="T54" fmla="*/ 20 w 29"/>
                  <a:gd name="T55" fmla="*/ 2 h 18"/>
                  <a:gd name="T56" fmla="*/ 19 w 29"/>
                  <a:gd name="T57" fmla="*/ 1 h 18"/>
                  <a:gd name="T58" fmla="*/ 19 w 29"/>
                  <a:gd name="T59" fmla="*/ 0 h 18"/>
                  <a:gd name="T60" fmla="*/ 14 w 29"/>
                  <a:gd name="T61" fmla="*/ 2 h 18"/>
                  <a:gd name="T62" fmla="*/ 10 w 29"/>
                  <a:gd name="T63" fmla="*/ 5 h 18"/>
                  <a:gd name="T64" fmla="*/ 9 w 29"/>
                  <a:gd name="T65" fmla="*/ 8 h 18"/>
                  <a:gd name="T66" fmla="*/ 8 w 29"/>
                  <a:gd name="T67" fmla="*/ 10 h 18"/>
                  <a:gd name="T68" fmla="*/ 8 w 29"/>
                  <a:gd name="T69" fmla="*/ 11 h 18"/>
                  <a:gd name="T70" fmla="*/ 7 w 29"/>
                  <a:gd name="T71" fmla="*/ 14 h 18"/>
                  <a:gd name="T72" fmla="*/ 6 w 29"/>
                  <a:gd name="T73" fmla="*/ 14 h 18"/>
                  <a:gd name="T74" fmla="*/ 5 w 29"/>
                  <a:gd name="T7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9" h="18">
                    <a:moveTo>
                      <a:pt x="4" y="14"/>
                    </a:moveTo>
                    <a:lnTo>
                      <a:pt x="3" y="14"/>
                    </a:lnTo>
                    <a:lnTo>
                      <a:pt x="0" y="14"/>
                    </a:lnTo>
                    <a:lnTo>
                      <a:pt x="4" y="17"/>
                    </a:lnTo>
                    <a:lnTo>
                      <a:pt x="6" y="18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21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8" y="14"/>
                    </a:lnTo>
                    <a:lnTo>
                      <a:pt x="27" y="14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7"/>
                    </a:lnTo>
                    <a:lnTo>
                      <a:pt x="23" y="7"/>
                    </a:lnTo>
                    <a:lnTo>
                      <a:pt x="23" y="8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3" name="Freeform 66796">
                <a:extLst>
                  <a:ext uri="{FF2B5EF4-FFF2-40B4-BE49-F238E27FC236}">
                    <a16:creationId xmlns:a16="http://schemas.microsoft.com/office/drawing/2014/main" id="{DF49EE66-FBBD-7F53-DF86-9DADB1F3D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1649413"/>
                <a:ext cx="31750" cy="38100"/>
              </a:xfrm>
              <a:custGeom>
                <a:avLst/>
                <a:gdLst>
                  <a:gd name="T0" fmla="*/ 5 w 20"/>
                  <a:gd name="T1" fmla="*/ 4 h 24"/>
                  <a:gd name="T2" fmla="*/ 5 w 20"/>
                  <a:gd name="T3" fmla="*/ 6 h 24"/>
                  <a:gd name="T4" fmla="*/ 4 w 20"/>
                  <a:gd name="T5" fmla="*/ 6 h 24"/>
                  <a:gd name="T6" fmla="*/ 3 w 20"/>
                  <a:gd name="T7" fmla="*/ 7 h 24"/>
                  <a:gd name="T8" fmla="*/ 3 w 20"/>
                  <a:gd name="T9" fmla="*/ 8 h 24"/>
                  <a:gd name="T10" fmla="*/ 2 w 20"/>
                  <a:gd name="T11" fmla="*/ 9 h 24"/>
                  <a:gd name="T12" fmla="*/ 1 w 20"/>
                  <a:gd name="T13" fmla="*/ 11 h 24"/>
                  <a:gd name="T14" fmla="*/ 2 w 20"/>
                  <a:gd name="T15" fmla="*/ 12 h 24"/>
                  <a:gd name="T16" fmla="*/ 1 w 20"/>
                  <a:gd name="T17" fmla="*/ 13 h 24"/>
                  <a:gd name="T18" fmla="*/ 1 w 20"/>
                  <a:gd name="T19" fmla="*/ 14 h 24"/>
                  <a:gd name="T20" fmla="*/ 0 w 20"/>
                  <a:gd name="T21" fmla="*/ 15 h 24"/>
                  <a:gd name="T22" fmla="*/ 0 w 20"/>
                  <a:gd name="T23" fmla="*/ 17 h 24"/>
                  <a:gd name="T24" fmla="*/ 1 w 20"/>
                  <a:gd name="T25" fmla="*/ 18 h 24"/>
                  <a:gd name="T26" fmla="*/ 1 w 20"/>
                  <a:gd name="T27" fmla="*/ 19 h 24"/>
                  <a:gd name="T28" fmla="*/ 2 w 20"/>
                  <a:gd name="T29" fmla="*/ 20 h 24"/>
                  <a:gd name="T30" fmla="*/ 3 w 20"/>
                  <a:gd name="T31" fmla="*/ 20 h 24"/>
                  <a:gd name="T32" fmla="*/ 4 w 20"/>
                  <a:gd name="T33" fmla="*/ 21 h 24"/>
                  <a:gd name="T34" fmla="*/ 5 w 20"/>
                  <a:gd name="T35" fmla="*/ 22 h 24"/>
                  <a:gd name="T36" fmla="*/ 6 w 20"/>
                  <a:gd name="T37" fmla="*/ 21 h 24"/>
                  <a:gd name="T38" fmla="*/ 6 w 20"/>
                  <a:gd name="T39" fmla="*/ 23 h 24"/>
                  <a:gd name="T40" fmla="*/ 7 w 20"/>
                  <a:gd name="T41" fmla="*/ 24 h 24"/>
                  <a:gd name="T42" fmla="*/ 9 w 20"/>
                  <a:gd name="T43" fmla="*/ 23 h 24"/>
                  <a:gd name="T44" fmla="*/ 11 w 20"/>
                  <a:gd name="T45" fmla="*/ 21 h 24"/>
                  <a:gd name="T46" fmla="*/ 10 w 20"/>
                  <a:gd name="T47" fmla="*/ 19 h 24"/>
                  <a:gd name="T48" fmla="*/ 8 w 20"/>
                  <a:gd name="T49" fmla="*/ 19 h 24"/>
                  <a:gd name="T50" fmla="*/ 9 w 20"/>
                  <a:gd name="T51" fmla="*/ 19 h 24"/>
                  <a:gd name="T52" fmla="*/ 9 w 20"/>
                  <a:gd name="T53" fmla="*/ 17 h 24"/>
                  <a:gd name="T54" fmla="*/ 9 w 20"/>
                  <a:gd name="T55" fmla="*/ 15 h 24"/>
                  <a:gd name="T56" fmla="*/ 9 w 20"/>
                  <a:gd name="T57" fmla="*/ 14 h 24"/>
                  <a:gd name="T58" fmla="*/ 8 w 20"/>
                  <a:gd name="T59" fmla="*/ 12 h 24"/>
                  <a:gd name="T60" fmla="*/ 8 w 20"/>
                  <a:gd name="T61" fmla="*/ 10 h 24"/>
                  <a:gd name="T62" fmla="*/ 7 w 20"/>
                  <a:gd name="T63" fmla="*/ 9 h 24"/>
                  <a:gd name="T64" fmla="*/ 8 w 20"/>
                  <a:gd name="T65" fmla="*/ 9 h 24"/>
                  <a:gd name="T66" fmla="*/ 9 w 20"/>
                  <a:gd name="T67" fmla="*/ 9 h 24"/>
                  <a:gd name="T68" fmla="*/ 10 w 20"/>
                  <a:gd name="T69" fmla="*/ 11 h 24"/>
                  <a:gd name="T70" fmla="*/ 10 w 20"/>
                  <a:gd name="T71" fmla="*/ 12 h 24"/>
                  <a:gd name="T72" fmla="*/ 9 w 20"/>
                  <a:gd name="T73" fmla="*/ 14 h 24"/>
                  <a:gd name="T74" fmla="*/ 10 w 20"/>
                  <a:gd name="T75" fmla="*/ 15 h 24"/>
                  <a:gd name="T76" fmla="*/ 10 w 20"/>
                  <a:gd name="T77" fmla="*/ 17 h 24"/>
                  <a:gd name="T78" fmla="*/ 12 w 20"/>
                  <a:gd name="T79" fmla="*/ 17 h 24"/>
                  <a:gd name="T80" fmla="*/ 14 w 20"/>
                  <a:gd name="T81" fmla="*/ 17 h 24"/>
                  <a:gd name="T82" fmla="*/ 16 w 20"/>
                  <a:gd name="T83" fmla="*/ 17 h 24"/>
                  <a:gd name="T84" fmla="*/ 17 w 20"/>
                  <a:gd name="T85" fmla="*/ 16 h 24"/>
                  <a:gd name="T86" fmla="*/ 18 w 20"/>
                  <a:gd name="T87" fmla="*/ 16 h 24"/>
                  <a:gd name="T88" fmla="*/ 19 w 20"/>
                  <a:gd name="T89" fmla="*/ 15 h 24"/>
                  <a:gd name="T90" fmla="*/ 19 w 20"/>
                  <a:gd name="T91" fmla="*/ 14 h 24"/>
                  <a:gd name="T92" fmla="*/ 20 w 20"/>
                  <a:gd name="T93" fmla="*/ 11 h 24"/>
                  <a:gd name="T94" fmla="*/ 18 w 20"/>
                  <a:gd name="T95" fmla="*/ 7 h 24"/>
                  <a:gd name="T96" fmla="*/ 17 w 20"/>
                  <a:gd name="T97" fmla="*/ 6 h 24"/>
                  <a:gd name="T98" fmla="*/ 14 w 20"/>
                  <a:gd name="T99" fmla="*/ 3 h 24"/>
                  <a:gd name="T100" fmla="*/ 15 w 20"/>
                  <a:gd name="T101" fmla="*/ 1 h 24"/>
                  <a:gd name="T102" fmla="*/ 12 w 20"/>
                  <a:gd name="T103" fmla="*/ 1 h 24"/>
                  <a:gd name="T104" fmla="*/ 10 w 20"/>
                  <a:gd name="T105" fmla="*/ 1 h 24"/>
                  <a:gd name="T106" fmla="*/ 7 w 20"/>
                  <a:gd name="T107" fmla="*/ 1 h 24"/>
                  <a:gd name="T108" fmla="*/ 7 w 20"/>
                  <a:gd name="T109" fmla="*/ 2 h 24"/>
                  <a:gd name="T110" fmla="*/ 5 w 20"/>
                  <a:gd name="T111" fmla="*/ 1 h 24"/>
                  <a:gd name="T112" fmla="*/ 4 w 20"/>
                  <a:gd name="T113" fmla="*/ 2 h 24"/>
                  <a:gd name="T114" fmla="*/ 5 w 20"/>
                  <a:gd name="T115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" h="24">
                    <a:moveTo>
                      <a:pt x="5" y="3"/>
                    </a:move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23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10" y="11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2" y="17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18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4" name="Freeform 66057">
                <a:extLst>
                  <a:ext uri="{FF2B5EF4-FFF2-40B4-BE49-F238E27FC236}">
                    <a16:creationId xmlns:a16="http://schemas.microsoft.com/office/drawing/2014/main" id="{DD0C5425-8DED-638F-3AE6-CFEC45546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376" y="2176463"/>
                <a:ext cx="31750" cy="15875"/>
              </a:xfrm>
              <a:custGeom>
                <a:avLst/>
                <a:gdLst>
                  <a:gd name="T0" fmla="*/ 11 w 20"/>
                  <a:gd name="T1" fmla="*/ 5 h 10"/>
                  <a:gd name="T2" fmla="*/ 10 w 20"/>
                  <a:gd name="T3" fmla="*/ 5 h 10"/>
                  <a:gd name="T4" fmla="*/ 10 w 20"/>
                  <a:gd name="T5" fmla="*/ 4 h 10"/>
                  <a:gd name="T6" fmla="*/ 9 w 20"/>
                  <a:gd name="T7" fmla="*/ 4 h 10"/>
                  <a:gd name="T8" fmla="*/ 7 w 20"/>
                  <a:gd name="T9" fmla="*/ 4 h 10"/>
                  <a:gd name="T10" fmla="*/ 3 w 20"/>
                  <a:gd name="T11" fmla="*/ 4 h 10"/>
                  <a:gd name="T12" fmla="*/ 2 w 20"/>
                  <a:gd name="T13" fmla="*/ 6 h 10"/>
                  <a:gd name="T14" fmla="*/ 1 w 20"/>
                  <a:gd name="T15" fmla="*/ 6 h 10"/>
                  <a:gd name="T16" fmla="*/ 0 w 20"/>
                  <a:gd name="T17" fmla="*/ 6 h 10"/>
                  <a:gd name="T18" fmla="*/ 4 w 20"/>
                  <a:gd name="T19" fmla="*/ 8 h 10"/>
                  <a:gd name="T20" fmla="*/ 7 w 20"/>
                  <a:gd name="T21" fmla="*/ 10 h 10"/>
                  <a:gd name="T22" fmla="*/ 10 w 20"/>
                  <a:gd name="T23" fmla="*/ 10 h 10"/>
                  <a:gd name="T24" fmla="*/ 12 w 20"/>
                  <a:gd name="T25" fmla="*/ 10 h 10"/>
                  <a:gd name="T26" fmla="*/ 15 w 20"/>
                  <a:gd name="T27" fmla="*/ 10 h 10"/>
                  <a:gd name="T28" fmla="*/ 16 w 20"/>
                  <a:gd name="T29" fmla="*/ 10 h 10"/>
                  <a:gd name="T30" fmla="*/ 17 w 20"/>
                  <a:gd name="T31" fmla="*/ 10 h 10"/>
                  <a:gd name="T32" fmla="*/ 18 w 20"/>
                  <a:gd name="T33" fmla="*/ 10 h 10"/>
                  <a:gd name="T34" fmla="*/ 19 w 20"/>
                  <a:gd name="T35" fmla="*/ 9 h 10"/>
                  <a:gd name="T36" fmla="*/ 20 w 20"/>
                  <a:gd name="T37" fmla="*/ 8 h 10"/>
                  <a:gd name="T38" fmla="*/ 20 w 20"/>
                  <a:gd name="T39" fmla="*/ 7 h 10"/>
                  <a:gd name="T40" fmla="*/ 20 w 20"/>
                  <a:gd name="T41" fmla="*/ 6 h 10"/>
                  <a:gd name="T42" fmla="*/ 20 w 20"/>
                  <a:gd name="T43" fmla="*/ 5 h 10"/>
                  <a:gd name="T44" fmla="*/ 19 w 20"/>
                  <a:gd name="T45" fmla="*/ 4 h 10"/>
                  <a:gd name="T46" fmla="*/ 19 w 20"/>
                  <a:gd name="T47" fmla="*/ 3 h 10"/>
                  <a:gd name="T48" fmla="*/ 18 w 20"/>
                  <a:gd name="T49" fmla="*/ 2 h 10"/>
                  <a:gd name="T50" fmla="*/ 18 w 20"/>
                  <a:gd name="T51" fmla="*/ 1 h 10"/>
                  <a:gd name="T52" fmla="*/ 17 w 20"/>
                  <a:gd name="T53" fmla="*/ 1 h 10"/>
                  <a:gd name="T54" fmla="*/ 17 w 20"/>
                  <a:gd name="T55" fmla="*/ 0 h 10"/>
                  <a:gd name="T56" fmla="*/ 16 w 20"/>
                  <a:gd name="T57" fmla="*/ 0 h 10"/>
                  <a:gd name="T58" fmla="*/ 16 w 20"/>
                  <a:gd name="T59" fmla="*/ 1 h 10"/>
                  <a:gd name="T60" fmla="*/ 16 w 20"/>
                  <a:gd name="T61" fmla="*/ 1 h 10"/>
                  <a:gd name="T62" fmla="*/ 15 w 20"/>
                  <a:gd name="T63" fmla="*/ 1 h 10"/>
                  <a:gd name="T64" fmla="*/ 14 w 20"/>
                  <a:gd name="T65" fmla="*/ 1 h 10"/>
                  <a:gd name="T66" fmla="*/ 14 w 20"/>
                  <a:gd name="T67" fmla="*/ 2 h 10"/>
                  <a:gd name="T68" fmla="*/ 14 w 20"/>
                  <a:gd name="T69" fmla="*/ 3 h 10"/>
                  <a:gd name="T70" fmla="*/ 13 w 20"/>
                  <a:gd name="T71" fmla="*/ 3 h 10"/>
                  <a:gd name="T72" fmla="*/ 13 w 20"/>
                  <a:gd name="T73" fmla="*/ 4 h 10"/>
                  <a:gd name="T74" fmla="*/ 12 w 20"/>
                  <a:gd name="T75" fmla="*/ 4 h 10"/>
                  <a:gd name="T76" fmla="*/ 12 w 20"/>
                  <a:gd name="T77" fmla="*/ 4 h 10"/>
                  <a:gd name="T78" fmla="*/ 11 w 20"/>
                  <a:gd name="T79" fmla="*/ 4 h 10"/>
                  <a:gd name="T80" fmla="*/ 11 w 20"/>
                  <a:gd name="T81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" h="10">
                    <a:moveTo>
                      <a:pt x="11" y="5"/>
                    </a:move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4" y="8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5" y="10"/>
                    </a:lnTo>
                    <a:lnTo>
                      <a:pt x="16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20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5" name="Freeform 66821">
                <a:extLst>
                  <a:ext uri="{FF2B5EF4-FFF2-40B4-BE49-F238E27FC236}">
                    <a16:creationId xmlns:a16="http://schemas.microsoft.com/office/drawing/2014/main" id="{AF24D4C2-C999-F16A-FCE2-3A8784A41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088" y="2119313"/>
                <a:ext cx="30163" cy="38100"/>
              </a:xfrm>
              <a:custGeom>
                <a:avLst/>
                <a:gdLst>
                  <a:gd name="T0" fmla="*/ 18 w 19"/>
                  <a:gd name="T1" fmla="*/ 2 h 24"/>
                  <a:gd name="T2" fmla="*/ 11 w 19"/>
                  <a:gd name="T3" fmla="*/ 3 h 24"/>
                  <a:gd name="T4" fmla="*/ 10 w 19"/>
                  <a:gd name="T5" fmla="*/ 4 h 24"/>
                  <a:gd name="T6" fmla="*/ 10 w 19"/>
                  <a:gd name="T7" fmla="*/ 5 h 24"/>
                  <a:gd name="T8" fmla="*/ 9 w 19"/>
                  <a:gd name="T9" fmla="*/ 6 h 24"/>
                  <a:gd name="T10" fmla="*/ 8 w 19"/>
                  <a:gd name="T11" fmla="*/ 5 h 24"/>
                  <a:gd name="T12" fmla="*/ 7 w 19"/>
                  <a:gd name="T13" fmla="*/ 6 h 24"/>
                  <a:gd name="T14" fmla="*/ 6 w 19"/>
                  <a:gd name="T15" fmla="*/ 8 h 24"/>
                  <a:gd name="T16" fmla="*/ 5 w 19"/>
                  <a:gd name="T17" fmla="*/ 10 h 24"/>
                  <a:gd name="T18" fmla="*/ 4 w 19"/>
                  <a:gd name="T19" fmla="*/ 12 h 24"/>
                  <a:gd name="T20" fmla="*/ 4 w 19"/>
                  <a:gd name="T21" fmla="*/ 14 h 24"/>
                  <a:gd name="T22" fmla="*/ 4 w 19"/>
                  <a:gd name="T23" fmla="*/ 16 h 24"/>
                  <a:gd name="T24" fmla="*/ 3 w 19"/>
                  <a:gd name="T25" fmla="*/ 17 h 24"/>
                  <a:gd name="T26" fmla="*/ 3 w 19"/>
                  <a:gd name="T27" fmla="*/ 19 h 24"/>
                  <a:gd name="T28" fmla="*/ 3 w 19"/>
                  <a:gd name="T29" fmla="*/ 21 h 24"/>
                  <a:gd name="T30" fmla="*/ 2 w 19"/>
                  <a:gd name="T31" fmla="*/ 22 h 24"/>
                  <a:gd name="T32" fmla="*/ 0 w 19"/>
                  <a:gd name="T33" fmla="*/ 24 h 24"/>
                  <a:gd name="T34" fmla="*/ 2 w 19"/>
                  <a:gd name="T35" fmla="*/ 24 h 24"/>
                  <a:gd name="T36" fmla="*/ 3 w 19"/>
                  <a:gd name="T37" fmla="*/ 23 h 24"/>
                  <a:gd name="T38" fmla="*/ 4 w 19"/>
                  <a:gd name="T39" fmla="*/ 24 h 24"/>
                  <a:gd name="T40" fmla="*/ 4 w 19"/>
                  <a:gd name="T41" fmla="*/ 22 h 24"/>
                  <a:gd name="T42" fmla="*/ 5 w 19"/>
                  <a:gd name="T43" fmla="*/ 21 h 24"/>
                  <a:gd name="T44" fmla="*/ 8 w 19"/>
                  <a:gd name="T45" fmla="*/ 20 h 24"/>
                  <a:gd name="T46" fmla="*/ 9 w 19"/>
                  <a:gd name="T47" fmla="*/ 15 h 24"/>
                  <a:gd name="T48" fmla="*/ 8 w 19"/>
                  <a:gd name="T49" fmla="*/ 13 h 24"/>
                  <a:gd name="T50" fmla="*/ 9 w 19"/>
                  <a:gd name="T51" fmla="*/ 11 h 24"/>
                  <a:gd name="T52" fmla="*/ 8 w 19"/>
                  <a:gd name="T53" fmla="*/ 9 h 24"/>
                  <a:gd name="T54" fmla="*/ 8 w 19"/>
                  <a:gd name="T55" fmla="*/ 7 h 24"/>
                  <a:gd name="T56" fmla="*/ 10 w 19"/>
                  <a:gd name="T57" fmla="*/ 7 h 24"/>
                  <a:gd name="T58" fmla="*/ 11 w 19"/>
                  <a:gd name="T59" fmla="*/ 8 h 24"/>
                  <a:gd name="T60" fmla="*/ 12 w 19"/>
                  <a:gd name="T61" fmla="*/ 9 h 24"/>
                  <a:gd name="T62" fmla="*/ 11 w 19"/>
                  <a:gd name="T63" fmla="*/ 9 h 24"/>
                  <a:gd name="T64" fmla="*/ 11 w 19"/>
                  <a:gd name="T65" fmla="*/ 14 h 24"/>
                  <a:gd name="T66" fmla="*/ 12 w 19"/>
                  <a:gd name="T67" fmla="*/ 17 h 24"/>
                  <a:gd name="T68" fmla="*/ 13 w 19"/>
                  <a:gd name="T69" fmla="*/ 21 h 24"/>
                  <a:gd name="T70" fmla="*/ 15 w 19"/>
                  <a:gd name="T71" fmla="*/ 22 h 24"/>
                  <a:gd name="T72" fmla="*/ 17 w 19"/>
                  <a:gd name="T73" fmla="*/ 20 h 24"/>
                  <a:gd name="T74" fmla="*/ 19 w 19"/>
                  <a:gd name="T75" fmla="*/ 19 h 24"/>
                  <a:gd name="T76" fmla="*/ 17 w 19"/>
                  <a:gd name="T77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4">
                    <a:moveTo>
                      <a:pt x="17" y="9"/>
                    </a:moveTo>
                    <a:lnTo>
                      <a:pt x="18" y="2"/>
                    </a:lnTo>
                    <a:lnTo>
                      <a:pt x="12" y="0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1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8" y="20"/>
                    </a:lnTo>
                    <a:lnTo>
                      <a:pt x="9" y="16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5"/>
                    </a:lnTo>
                    <a:lnTo>
                      <a:pt x="12" y="17"/>
                    </a:lnTo>
                    <a:lnTo>
                      <a:pt x="11" y="19"/>
                    </a:lnTo>
                    <a:lnTo>
                      <a:pt x="13" y="21"/>
                    </a:lnTo>
                    <a:lnTo>
                      <a:pt x="12" y="23"/>
                    </a:lnTo>
                    <a:lnTo>
                      <a:pt x="15" y="22"/>
                    </a:lnTo>
                    <a:lnTo>
                      <a:pt x="17" y="21"/>
                    </a:lnTo>
                    <a:lnTo>
                      <a:pt x="17" y="20"/>
                    </a:lnTo>
                    <a:lnTo>
                      <a:pt x="18" y="20"/>
                    </a:lnTo>
                    <a:lnTo>
                      <a:pt x="19" y="19"/>
                    </a:lnTo>
                    <a:lnTo>
                      <a:pt x="18" y="9"/>
                    </a:lnTo>
                    <a:lnTo>
                      <a:pt x="17" y="9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6" name="Freeform 66536">
                <a:extLst>
                  <a:ext uri="{FF2B5EF4-FFF2-40B4-BE49-F238E27FC236}">
                    <a16:creationId xmlns:a16="http://schemas.microsoft.com/office/drawing/2014/main" id="{426F5C88-F074-5A05-8BB7-5731560AA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725" y="2289176"/>
                <a:ext cx="25400" cy="25400"/>
              </a:xfrm>
              <a:custGeom>
                <a:avLst/>
                <a:gdLst>
                  <a:gd name="T0" fmla="*/ 6 w 16"/>
                  <a:gd name="T1" fmla="*/ 0 h 16"/>
                  <a:gd name="T2" fmla="*/ 6 w 16"/>
                  <a:gd name="T3" fmla="*/ 1 h 16"/>
                  <a:gd name="T4" fmla="*/ 5 w 16"/>
                  <a:gd name="T5" fmla="*/ 1 h 16"/>
                  <a:gd name="T6" fmla="*/ 5 w 16"/>
                  <a:gd name="T7" fmla="*/ 2 h 16"/>
                  <a:gd name="T8" fmla="*/ 5 w 16"/>
                  <a:gd name="T9" fmla="*/ 4 h 16"/>
                  <a:gd name="T10" fmla="*/ 5 w 16"/>
                  <a:gd name="T11" fmla="*/ 5 h 16"/>
                  <a:gd name="T12" fmla="*/ 4 w 16"/>
                  <a:gd name="T13" fmla="*/ 9 h 16"/>
                  <a:gd name="T14" fmla="*/ 3 w 16"/>
                  <a:gd name="T15" fmla="*/ 9 h 16"/>
                  <a:gd name="T16" fmla="*/ 1 w 16"/>
                  <a:gd name="T17" fmla="*/ 11 h 16"/>
                  <a:gd name="T18" fmla="*/ 1 w 16"/>
                  <a:gd name="T19" fmla="*/ 12 h 16"/>
                  <a:gd name="T20" fmla="*/ 1 w 16"/>
                  <a:gd name="T21" fmla="*/ 13 h 16"/>
                  <a:gd name="T22" fmla="*/ 1 w 16"/>
                  <a:gd name="T23" fmla="*/ 14 h 16"/>
                  <a:gd name="T24" fmla="*/ 0 w 16"/>
                  <a:gd name="T25" fmla="*/ 15 h 16"/>
                  <a:gd name="T26" fmla="*/ 1 w 16"/>
                  <a:gd name="T27" fmla="*/ 16 h 16"/>
                  <a:gd name="T28" fmla="*/ 2 w 16"/>
                  <a:gd name="T29" fmla="*/ 16 h 16"/>
                  <a:gd name="T30" fmla="*/ 3 w 16"/>
                  <a:gd name="T31" fmla="*/ 16 h 16"/>
                  <a:gd name="T32" fmla="*/ 3 w 16"/>
                  <a:gd name="T33" fmla="*/ 15 h 16"/>
                  <a:gd name="T34" fmla="*/ 4 w 16"/>
                  <a:gd name="T35" fmla="*/ 15 h 16"/>
                  <a:gd name="T36" fmla="*/ 5 w 16"/>
                  <a:gd name="T37" fmla="*/ 14 h 16"/>
                  <a:gd name="T38" fmla="*/ 5 w 16"/>
                  <a:gd name="T39" fmla="*/ 15 h 16"/>
                  <a:gd name="T40" fmla="*/ 6 w 16"/>
                  <a:gd name="T41" fmla="*/ 14 h 16"/>
                  <a:gd name="T42" fmla="*/ 7 w 16"/>
                  <a:gd name="T43" fmla="*/ 14 h 16"/>
                  <a:gd name="T44" fmla="*/ 7 w 16"/>
                  <a:gd name="T45" fmla="*/ 13 h 16"/>
                  <a:gd name="T46" fmla="*/ 8 w 16"/>
                  <a:gd name="T47" fmla="*/ 12 h 16"/>
                  <a:gd name="T48" fmla="*/ 9 w 16"/>
                  <a:gd name="T49" fmla="*/ 12 h 16"/>
                  <a:gd name="T50" fmla="*/ 9 w 16"/>
                  <a:gd name="T51" fmla="*/ 11 h 16"/>
                  <a:gd name="T52" fmla="*/ 10 w 16"/>
                  <a:gd name="T53" fmla="*/ 11 h 16"/>
                  <a:gd name="T54" fmla="*/ 11 w 16"/>
                  <a:gd name="T55" fmla="*/ 11 h 16"/>
                  <a:gd name="T56" fmla="*/ 11 w 16"/>
                  <a:gd name="T57" fmla="*/ 10 h 16"/>
                  <a:gd name="T58" fmla="*/ 11 w 16"/>
                  <a:gd name="T59" fmla="*/ 10 h 16"/>
                  <a:gd name="T60" fmla="*/ 11 w 16"/>
                  <a:gd name="T61" fmla="*/ 9 h 16"/>
                  <a:gd name="T62" fmla="*/ 12 w 16"/>
                  <a:gd name="T63" fmla="*/ 9 h 16"/>
                  <a:gd name="T64" fmla="*/ 13 w 16"/>
                  <a:gd name="T65" fmla="*/ 8 h 16"/>
                  <a:gd name="T66" fmla="*/ 13 w 16"/>
                  <a:gd name="T67" fmla="*/ 8 h 16"/>
                  <a:gd name="T68" fmla="*/ 14 w 16"/>
                  <a:gd name="T69" fmla="*/ 8 h 16"/>
                  <a:gd name="T70" fmla="*/ 14 w 16"/>
                  <a:gd name="T71" fmla="*/ 7 h 16"/>
                  <a:gd name="T72" fmla="*/ 15 w 16"/>
                  <a:gd name="T73" fmla="*/ 7 h 16"/>
                  <a:gd name="T74" fmla="*/ 15 w 16"/>
                  <a:gd name="T75" fmla="*/ 6 h 16"/>
                  <a:gd name="T76" fmla="*/ 16 w 16"/>
                  <a:gd name="T77" fmla="*/ 5 h 16"/>
                  <a:gd name="T78" fmla="*/ 15 w 16"/>
                  <a:gd name="T79" fmla="*/ 5 h 16"/>
                  <a:gd name="T80" fmla="*/ 15 w 16"/>
                  <a:gd name="T81" fmla="*/ 4 h 16"/>
                  <a:gd name="T82" fmla="*/ 15 w 16"/>
                  <a:gd name="T83" fmla="*/ 3 h 16"/>
                  <a:gd name="T84" fmla="*/ 14 w 16"/>
                  <a:gd name="T85" fmla="*/ 3 h 16"/>
                  <a:gd name="T86" fmla="*/ 14 w 16"/>
                  <a:gd name="T87" fmla="*/ 2 h 16"/>
                  <a:gd name="T88" fmla="*/ 14 w 16"/>
                  <a:gd name="T89" fmla="*/ 1 h 16"/>
                  <a:gd name="T90" fmla="*/ 13 w 16"/>
                  <a:gd name="T91" fmla="*/ 0 h 16"/>
                  <a:gd name="T92" fmla="*/ 8 w 16"/>
                  <a:gd name="T93" fmla="*/ 1 h 16"/>
                  <a:gd name="T94" fmla="*/ 6 w 16"/>
                  <a:gd name="T9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" h="16">
                    <a:moveTo>
                      <a:pt x="6" y="0"/>
                    </a:move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6217" name="Freeform 65991">
              <a:extLst>
                <a:ext uri="{FF2B5EF4-FFF2-40B4-BE49-F238E27FC236}">
                  <a16:creationId xmlns:a16="http://schemas.microsoft.com/office/drawing/2014/main" id="{B683EB58-BA7D-95FA-FE32-C34AE936D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338" y="1357313"/>
              <a:ext cx="50800" cy="33338"/>
            </a:xfrm>
            <a:custGeom>
              <a:avLst/>
              <a:gdLst>
                <a:gd name="T0" fmla="*/ 2 w 32"/>
                <a:gd name="T1" fmla="*/ 16 h 21"/>
                <a:gd name="T2" fmla="*/ 5 w 32"/>
                <a:gd name="T3" fmla="*/ 17 h 21"/>
                <a:gd name="T4" fmla="*/ 7 w 32"/>
                <a:gd name="T5" fmla="*/ 19 h 21"/>
                <a:gd name="T6" fmla="*/ 8 w 32"/>
                <a:gd name="T7" fmla="*/ 17 h 21"/>
                <a:gd name="T8" fmla="*/ 10 w 32"/>
                <a:gd name="T9" fmla="*/ 16 h 21"/>
                <a:gd name="T10" fmla="*/ 11 w 32"/>
                <a:gd name="T11" fmla="*/ 18 h 21"/>
                <a:gd name="T12" fmla="*/ 15 w 32"/>
                <a:gd name="T13" fmla="*/ 19 h 21"/>
                <a:gd name="T14" fmla="*/ 18 w 32"/>
                <a:gd name="T15" fmla="*/ 17 h 21"/>
                <a:gd name="T16" fmla="*/ 21 w 32"/>
                <a:gd name="T17" fmla="*/ 17 h 21"/>
                <a:gd name="T18" fmla="*/ 23 w 32"/>
                <a:gd name="T19" fmla="*/ 20 h 21"/>
                <a:gd name="T20" fmla="*/ 27 w 32"/>
                <a:gd name="T21" fmla="*/ 21 h 21"/>
                <a:gd name="T22" fmla="*/ 29 w 32"/>
                <a:gd name="T23" fmla="*/ 20 h 21"/>
                <a:gd name="T24" fmla="*/ 30 w 32"/>
                <a:gd name="T25" fmla="*/ 16 h 21"/>
                <a:gd name="T26" fmla="*/ 32 w 32"/>
                <a:gd name="T27" fmla="*/ 13 h 21"/>
                <a:gd name="T28" fmla="*/ 31 w 32"/>
                <a:gd name="T29" fmla="*/ 12 h 21"/>
                <a:gd name="T30" fmla="*/ 29 w 32"/>
                <a:gd name="T31" fmla="*/ 12 h 21"/>
                <a:gd name="T32" fmla="*/ 26 w 32"/>
                <a:gd name="T33" fmla="*/ 9 h 21"/>
                <a:gd name="T34" fmla="*/ 25 w 32"/>
                <a:gd name="T35" fmla="*/ 5 h 21"/>
                <a:gd name="T36" fmla="*/ 23 w 32"/>
                <a:gd name="T37" fmla="*/ 1 h 21"/>
                <a:gd name="T38" fmla="*/ 21 w 32"/>
                <a:gd name="T39" fmla="*/ 0 h 21"/>
                <a:gd name="T40" fmla="*/ 12 w 32"/>
                <a:gd name="T41" fmla="*/ 0 h 21"/>
                <a:gd name="T42" fmla="*/ 11 w 32"/>
                <a:gd name="T43" fmla="*/ 1 h 21"/>
                <a:gd name="T44" fmla="*/ 14 w 32"/>
                <a:gd name="T45" fmla="*/ 2 h 21"/>
                <a:gd name="T46" fmla="*/ 16 w 32"/>
                <a:gd name="T47" fmla="*/ 2 h 21"/>
                <a:gd name="T48" fmla="*/ 17 w 32"/>
                <a:gd name="T49" fmla="*/ 5 h 21"/>
                <a:gd name="T50" fmla="*/ 12 w 32"/>
                <a:gd name="T51" fmla="*/ 7 h 21"/>
                <a:gd name="T52" fmla="*/ 11 w 32"/>
                <a:gd name="T53" fmla="*/ 8 h 21"/>
                <a:gd name="T54" fmla="*/ 9 w 32"/>
                <a:gd name="T55" fmla="*/ 8 h 21"/>
                <a:gd name="T56" fmla="*/ 8 w 32"/>
                <a:gd name="T57" fmla="*/ 12 h 21"/>
                <a:gd name="T58" fmla="*/ 6 w 32"/>
                <a:gd name="T59" fmla="*/ 13 h 21"/>
                <a:gd name="T60" fmla="*/ 2 w 32"/>
                <a:gd name="T61" fmla="*/ 8 h 21"/>
                <a:gd name="T62" fmla="*/ 1 w 32"/>
                <a:gd name="T63" fmla="*/ 11 h 21"/>
                <a:gd name="T64" fmla="*/ 0 w 32"/>
                <a:gd name="T65" fmla="*/ 14 h 21"/>
                <a:gd name="T66" fmla="*/ 1 w 32"/>
                <a:gd name="T67" fmla="*/ 15 h 21"/>
                <a:gd name="T68" fmla="*/ 2 w 32"/>
                <a:gd name="T69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21">
                  <a:moveTo>
                    <a:pt x="2" y="16"/>
                  </a:moveTo>
                  <a:lnTo>
                    <a:pt x="5" y="17"/>
                  </a:lnTo>
                  <a:lnTo>
                    <a:pt x="7" y="19"/>
                  </a:lnTo>
                  <a:lnTo>
                    <a:pt x="8" y="17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5" y="19"/>
                  </a:lnTo>
                  <a:lnTo>
                    <a:pt x="18" y="17"/>
                  </a:lnTo>
                  <a:lnTo>
                    <a:pt x="21" y="17"/>
                  </a:lnTo>
                  <a:lnTo>
                    <a:pt x="23" y="20"/>
                  </a:lnTo>
                  <a:lnTo>
                    <a:pt x="27" y="21"/>
                  </a:lnTo>
                  <a:lnTo>
                    <a:pt x="29" y="20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6" y="9"/>
                  </a:lnTo>
                  <a:lnTo>
                    <a:pt x="25" y="5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12"/>
                  </a:lnTo>
                  <a:lnTo>
                    <a:pt x="6" y="13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5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8" name="Freeform 67766">
              <a:extLst>
                <a:ext uri="{FF2B5EF4-FFF2-40B4-BE49-F238E27FC236}">
                  <a16:creationId xmlns:a16="http://schemas.microsoft.com/office/drawing/2014/main" id="{74DDB2C4-E311-2A47-06C6-769342B50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7301" y="1377950"/>
              <a:ext cx="206375" cy="84138"/>
            </a:xfrm>
            <a:custGeom>
              <a:avLst/>
              <a:gdLst>
                <a:gd name="T0" fmla="*/ 13 w 130"/>
                <a:gd name="T1" fmla="*/ 16 h 53"/>
                <a:gd name="T2" fmla="*/ 19 w 130"/>
                <a:gd name="T3" fmla="*/ 17 h 53"/>
                <a:gd name="T4" fmla="*/ 31 w 130"/>
                <a:gd name="T5" fmla="*/ 19 h 53"/>
                <a:gd name="T6" fmla="*/ 38 w 130"/>
                <a:gd name="T7" fmla="*/ 24 h 53"/>
                <a:gd name="T8" fmla="*/ 43 w 130"/>
                <a:gd name="T9" fmla="*/ 23 h 53"/>
                <a:gd name="T10" fmla="*/ 54 w 130"/>
                <a:gd name="T11" fmla="*/ 26 h 53"/>
                <a:gd name="T12" fmla="*/ 63 w 130"/>
                <a:gd name="T13" fmla="*/ 33 h 53"/>
                <a:gd name="T14" fmla="*/ 71 w 130"/>
                <a:gd name="T15" fmla="*/ 34 h 53"/>
                <a:gd name="T16" fmla="*/ 76 w 130"/>
                <a:gd name="T17" fmla="*/ 38 h 53"/>
                <a:gd name="T18" fmla="*/ 85 w 130"/>
                <a:gd name="T19" fmla="*/ 44 h 53"/>
                <a:gd name="T20" fmla="*/ 92 w 130"/>
                <a:gd name="T21" fmla="*/ 49 h 53"/>
                <a:gd name="T22" fmla="*/ 98 w 130"/>
                <a:gd name="T23" fmla="*/ 43 h 53"/>
                <a:gd name="T24" fmla="*/ 108 w 130"/>
                <a:gd name="T25" fmla="*/ 34 h 53"/>
                <a:gd name="T26" fmla="*/ 116 w 130"/>
                <a:gd name="T27" fmla="*/ 35 h 53"/>
                <a:gd name="T28" fmla="*/ 108 w 130"/>
                <a:gd name="T29" fmla="*/ 40 h 53"/>
                <a:gd name="T30" fmla="*/ 97 w 130"/>
                <a:gd name="T31" fmla="*/ 47 h 53"/>
                <a:gd name="T32" fmla="*/ 102 w 130"/>
                <a:gd name="T33" fmla="*/ 49 h 53"/>
                <a:gd name="T34" fmla="*/ 113 w 130"/>
                <a:gd name="T35" fmla="*/ 50 h 53"/>
                <a:gd name="T36" fmla="*/ 119 w 130"/>
                <a:gd name="T37" fmla="*/ 38 h 53"/>
                <a:gd name="T38" fmla="*/ 122 w 130"/>
                <a:gd name="T39" fmla="*/ 31 h 53"/>
                <a:gd name="T40" fmla="*/ 130 w 130"/>
                <a:gd name="T41" fmla="*/ 23 h 53"/>
                <a:gd name="T42" fmla="*/ 119 w 130"/>
                <a:gd name="T43" fmla="*/ 22 h 53"/>
                <a:gd name="T44" fmla="*/ 123 w 130"/>
                <a:gd name="T45" fmla="*/ 13 h 53"/>
                <a:gd name="T46" fmla="*/ 117 w 130"/>
                <a:gd name="T47" fmla="*/ 16 h 53"/>
                <a:gd name="T48" fmla="*/ 111 w 130"/>
                <a:gd name="T49" fmla="*/ 27 h 53"/>
                <a:gd name="T50" fmla="*/ 110 w 130"/>
                <a:gd name="T51" fmla="*/ 16 h 53"/>
                <a:gd name="T52" fmla="*/ 104 w 130"/>
                <a:gd name="T53" fmla="*/ 12 h 53"/>
                <a:gd name="T54" fmla="*/ 98 w 130"/>
                <a:gd name="T55" fmla="*/ 0 h 53"/>
                <a:gd name="T56" fmla="*/ 86 w 130"/>
                <a:gd name="T57" fmla="*/ 9 h 53"/>
                <a:gd name="T58" fmla="*/ 83 w 130"/>
                <a:gd name="T59" fmla="*/ 15 h 53"/>
                <a:gd name="T60" fmla="*/ 77 w 130"/>
                <a:gd name="T61" fmla="*/ 9 h 53"/>
                <a:gd name="T62" fmla="*/ 71 w 130"/>
                <a:gd name="T63" fmla="*/ 0 h 53"/>
                <a:gd name="T64" fmla="*/ 63 w 130"/>
                <a:gd name="T65" fmla="*/ 3 h 53"/>
                <a:gd name="T66" fmla="*/ 55 w 130"/>
                <a:gd name="T67" fmla="*/ 9 h 53"/>
                <a:gd name="T68" fmla="*/ 54 w 130"/>
                <a:gd name="T69" fmla="*/ 14 h 53"/>
                <a:gd name="T70" fmla="*/ 56 w 130"/>
                <a:gd name="T71" fmla="*/ 20 h 53"/>
                <a:gd name="T72" fmla="*/ 51 w 130"/>
                <a:gd name="T73" fmla="*/ 19 h 53"/>
                <a:gd name="T74" fmla="*/ 45 w 130"/>
                <a:gd name="T75" fmla="*/ 13 h 53"/>
                <a:gd name="T76" fmla="*/ 38 w 130"/>
                <a:gd name="T77" fmla="*/ 17 h 53"/>
                <a:gd name="T78" fmla="*/ 30 w 130"/>
                <a:gd name="T79" fmla="*/ 9 h 53"/>
                <a:gd name="T80" fmla="*/ 27 w 130"/>
                <a:gd name="T81" fmla="*/ 3 h 53"/>
                <a:gd name="T82" fmla="*/ 22 w 130"/>
                <a:gd name="T83" fmla="*/ 5 h 53"/>
                <a:gd name="T84" fmla="*/ 13 w 130"/>
                <a:gd name="T85" fmla="*/ 3 h 53"/>
                <a:gd name="T86" fmla="*/ 9 w 130"/>
                <a:gd name="T87" fmla="*/ 4 h 53"/>
                <a:gd name="T88" fmla="*/ 1 w 130"/>
                <a:gd name="T89" fmla="*/ 7 h 53"/>
                <a:gd name="T90" fmla="*/ 6 w 130"/>
                <a:gd name="T91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53">
                  <a:moveTo>
                    <a:pt x="10" y="13"/>
                  </a:moveTo>
                  <a:lnTo>
                    <a:pt x="12" y="13"/>
                  </a:lnTo>
                  <a:lnTo>
                    <a:pt x="13" y="16"/>
                  </a:lnTo>
                  <a:lnTo>
                    <a:pt x="15" y="14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4" y="19"/>
                  </a:lnTo>
                  <a:lnTo>
                    <a:pt x="28" y="22"/>
                  </a:lnTo>
                  <a:lnTo>
                    <a:pt x="31" y="19"/>
                  </a:lnTo>
                  <a:lnTo>
                    <a:pt x="32" y="21"/>
                  </a:lnTo>
                  <a:lnTo>
                    <a:pt x="35" y="21"/>
                  </a:lnTo>
                  <a:lnTo>
                    <a:pt x="38" y="24"/>
                  </a:lnTo>
                  <a:lnTo>
                    <a:pt x="39" y="23"/>
                  </a:lnTo>
                  <a:lnTo>
                    <a:pt x="40" y="24"/>
                  </a:lnTo>
                  <a:lnTo>
                    <a:pt x="43" y="23"/>
                  </a:lnTo>
                  <a:lnTo>
                    <a:pt x="47" y="26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9" y="29"/>
                  </a:lnTo>
                  <a:lnTo>
                    <a:pt x="59" y="32"/>
                  </a:lnTo>
                  <a:lnTo>
                    <a:pt x="63" y="33"/>
                  </a:lnTo>
                  <a:lnTo>
                    <a:pt x="63" y="31"/>
                  </a:lnTo>
                  <a:lnTo>
                    <a:pt x="68" y="34"/>
                  </a:lnTo>
                  <a:lnTo>
                    <a:pt x="71" y="34"/>
                  </a:lnTo>
                  <a:lnTo>
                    <a:pt x="73" y="36"/>
                  </a:lnTo>
                  <a:lnTo>
                    <a:pt x="75" y="35"/>
                  </a:lnTo>
                  <a:lnTo>
                    <a:pt x="76" y="38"/>
                  </a:lnTo>
                  <a:lnTo>
                    <a:pt x="81" y="40"/>
                  </a:lnTo>
                  <a:lnTo>
                    <a:pt x="81" y="41"/>
                  </a:lnTo>
                  <a:lnTo>
                    <a:pt x="85" y="44"/>
                  </a:lnTo>
                  <a:lnTo>
                    <a:pt x="88" y="43"/>
                  </a:lnTo>
                  <a:lnTo>
                    <a:pt x="90" y="48"/>
                  </a:lnTo>
                  <a:lnTo>
                    <a:pt x="92" y="49"/>
                  </a:lnTo>
                  <a:lnTo>
                    <a:pt x="95" y="48"/>
                  </a:lnTo>
                  <a:lnTo>
                    <a:pt x="95" y="45"/>
                  </a:lnTo>
                  <a:lnTo>
                    <a:pt x="98" y="43"/>
                  </a:lnTo>
                  <a:lnTo>
                    <a:pt x="102" y="42"/>
                  </a:lnTo>
                  <a:lnTo>
                    <a:pt x="105" y="37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5" y="33"/>
                  </a:lnTo>
                  <a:lnTo>
                    <a:pt x="116" y="35"/>
                  </a:lnTo>
                  <a:lnTo>
                    <a:pt x="113" y="36"/>
                  </a:lnTo>
                  <a:lnTo>
                    <a:pt x="110" y="39"/>
                  </a:lnTo>
                  <a:lnTo>
                    <a:pt x="108" y="40"/>
                  </a:lnTo>
                  <a:lnTo>
                    <a:pt x="105" y="43"/>
                  </a:lnTo>
                  <a:lnTo>
                    <a:pt x="101" y="44"/>
                  </a:lnTo>
                  <a:lnTo>
                    <a:pt x="97" y="47"/>
                  </a:lnTo>
                  <a:lnTo>
                    <a:pt x="98" y="50"/>
                  </a:lnTo>
                  <a:lnTo>
                    <a:pt x="100" y="50"/>
                  </a:lnTo>
                  <a:lnTo>
                    <a:pt x="102" y="49"/>
                  </a:lnTo>
                  <a:lnTo>
                    <a:pt x="105" y="52"/>
                  </a:lnTo>
                  <a:lnTo>
                    <a:pt x="108" y="53"/>
                  </a:lnTo>
                  <a:lnTo>
                    <a:pt x="113" y="50"/>
                  </a:lnTo>
                  <a:lnTo>
                    <a:pt x="115" y="45"/>
                  </a:lnTo>
                  <a:lnTo>
                    <a:pt x="118" y="42"/>
                  </a:lnTo>
                  <a:lnTo>
                    <a:pt x="119" y="38"/>
                  </a:lnTo>
                  <a:lnTo>
                    <a:pt x="123" y="34"/>
                  </a:lnTo>
                  <a:lnTo>
                    <a:pt x="124" y="33"/>
                  </a:lnTo>
                  <a:lnTo>
                    <a:pt x="122" y="31"/>
                  </a:lnTo>
                  <a:lnTo>
                    <a:pt x="126" y="29"/>
                  </a:lnTo>
                  <a:lnTo>
                    <a:pt x="129" y="26"/>
                  </a:lnTo>
                  <a:lnTo>
                    <a:pt x="130" y="23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19" y="22"/>
                  </a:lnTo>
                  <a:lnTo>
                    <a:pt x="118" y="20"/>
                  </a:lnTo>
                  <a:lnTo>
                    <a:pt x="123" y="16"/>
                  </a:lnTo>
                  <a:lnTo>
                    <a:pt x="123" y="13"/>
                  </a:lnTo>
                  <a:lnTo>
                    <a:pt x="122" y="9"/>
                  </a:lnTo>
                  <a:lnTo>
                    <a:pt x="118" y="13"/>
                  </a:lnTo>
                  <a:lnTo>
                    <a:pt x="117" y="16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11" y="27"/>
                  </a:lnTo>
                  <a:lnTo>
                    <a:pt x="109" y="26"/>
                  </a:lnTo>
                  <a:lnTo>
                    <a:pt x="108" y="21"/>
                  </a:lnTo>
                  <a:lnTo>
                    <a:pt x="110" y="16"/>
                  </a:lnTo>
                  <a:lnTo>
                    <a:pt x="110" y="13"/>
                  </a:lnTo>
                  <a:lnTo>
                    <a:pt x="106" y="12"/>
                  </a:lnTo>
                  <a:lnTo>
                    <a:pt x="104" y="12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92" y="3"/>
                  </a:lnTo>
                  <a:lnTo>
                    <a:pt x="86" y="9"/>
                  </a:lnTo>
                  <a:lnTo>
                    <a:pt x="87" y="11"/>
                  </a:lnTo>
                  <a:lnTo>
                    <a:pt x="85" y="16"/>
                  </a:lnTo>
                  <a:lnTo>
                    <a:pt x="83" y="15"/>
                  </a:lnTo>
                  <a:lnTo>
                    <a:pt x="83" y="13"/>
                  </a:lnTo>
                  <a:lnTo>
                    <a:pt x="79" y="8"/>
                  </a:lnTo>
                  <a:lnTo>
                    <a:pt x="77" y="9"/>
                  </a:lnTo>
                  <a:lnTo>
                    <a:pt x="74" y="6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3" y="3"/>
                  </a:lnTo>
                  <a:lnTo>
                    <a:pt x="61" y="8"/>
                  </a:lnTo>
                  <a:lnTo>
                    <a:pt x="58" y="4"/>
                  </a:lnTo>
                  <a:lnTo>
                    <a:pt x="55" y="9"/>
                  </a:lnTo>
                  <a:lnTo>
                    <a:pt x="52" y="9"/>
                  </a:lnTo>
                  <a:lnTo>
                    <a:pt x="50" y="12"/>
                  </a:lnTo>
                  <a:lnTo>
                    <a:pt x="54" y="14"/>
                  </a:lnTo>
                  <a:lnTo>
                    <a:pt x="57" y="14"/>
                  </a:lnTo>
                  <a:lnTo>
                    <a:pt x="58" y="16"/>
                  </a:lnTo>
                  <a:lnTo>
                    <a:pt x="56" y="20"/>
                  </a:lnTo>
                  <a:lnTo>
                    <a:pt x="53" y="23"/>
                  </a:lnTo>
                  <a:lnTo>
                    <a:pt x="53" y="18"/>
                  </a:lnTo>
                  <a:lnTo>
                    <a:pt x="51" y="19"/>
                  </a:lnTo>
                  <a:lnTo>
                    <a:pt x="51" y="15"/>
                  </a:lnTo>
                  <a:lnTo>
                    <a:pt x="46" y="17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39" y="15"/>
                  </a:lnTo>
                  <a:lnTo>
                    <a:pt x="38" y="17"/>
                  </a:lnTo>
                  <a:lnTo>
                    <a:pt x="36" y="12"/>
                  </a:lnTo>
                  <a:lnTo>
                    <a:pt x="33" y="11"/>
                  </a:lnTo>
                  <a:lnTo>
                    <a:pt x="30" y="9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3" y="3"/>
                  </a:lnTo>
                  <a:lnTo>
                    <a:pt x="12" y="8"/>
                  </a:lnTo>
                  <a:lnTo>
                    <a:pt x="9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4" y="2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6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9" name="Freeform 65997">
              <a:extLst>
                <a:ext uri="{FF2B5EF4-FFF2-40B4-BE49-F238E27FC236}">
                  <a16:creationId xmlns:a16="http://schemas.microsoft.com/office/drawing/2014/main" id="{109B5E42-F0F9-A5B5-261F-9CCDC387F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176" y="987425"/>
              <a:ext cx="90488" cy="53975"/>
            </a:xfrm>
            <a:custGeom>
              <a:avLst/>
              <a:gdLst>
                <a:gd name="T0" fmla="*/ 24 w 57"/>
                <a:gd name="T1" fmla="*/ 22 h 34"/>
                <a:gd name="T2" fmla="*/ 24 w 57"/>
                <a:gd name="T3" fmla="*/ 21 h 34"/>
                <a:gd name="T4" fmla="*/ 30 w 57"/>
                <a:gd name="T5" fmla="*/ 19 h 34"/>
                <a:gd name="T6" fmla="*/ 32 w 57"/>
                <a:gd name="T7" fmla="*/ 19 h 34"/>
                <a:gd name="T8" fmla="*/ 35 w 57"/>
                <a:gd name="T9" fmla="*/ 17 h 34"/>
                <a:gd name="T10" fmla="*/ 41 w 57"/>
                <a:gd name="T11" fmla="*/ 15 h 34"/>
                <a:gd name="T12" fmla="*/ 44 w 57"/>
                <a:gd name="T13" fmla="*/ 13 h 34"/>
                <a:gd name="T14" fmla="*/ 51 w 57"/>
                <a:gd name="T15" fmla="*/ 8 h 34"/>
                <a:gd name="T16" fmla="*/ 52 w 57"/>
                <a:gd name="T17" fmla="*/ 8 h 34"/>
                <a:gd name="T18" fmla="*/ 52 w 57"/>
                <a:gd name="T19" fmla="*/ 5 h 34"/>
                <a:gd name="T20" fmla="*/ 52 w 57"/>
                <a:gd name="T21" fmla="*/ 4 h 34"/>
                <a:gd name="T22" fmla="*/ 57 w 57"/>
                <a:gd name="T23" fmla="*/ 0 h 34"/>
                <a:gd name="T24" fmla="*/ 45 w 57"/>
                <a:gd name="T25" fmla="*/ 0 h 34"/>
                <a:gd name="T26" fmla="*/ 44 w 57"/>
                <a:gd name="T27" fmla="*/ 1 h 34"/>
                <a:gd name="T28" fmla="*/ 41 w 57"/>
                <a:gd name="T29" fmla="*/ 3 h 34"/>
                <a:gd name="T30" fmla="*/ 37 w 57"/>
                <a:gd name="T31" fmla="*/ 5 h 34"/>
                <a:gd name="T32" fmla="*/ 36 w 57"/>
                <a:gd name="T33" fmla="*/ 7 h 34"/>
                <a:gd name="T34" fmla="*/ 33 w 57"/>
                <a:gd name="T35" fmla="*/ 8 h 34"/>
                <a:gd name="T36" fmla="*/ 32 w 57"/>
                <a:gd name="T37" fmla="*/ 8 h 34"/>
                <a:gd name="T38" fmla="*/ 27 w 57"/>
                <a:gd name="T39" fmla="*/ 11 h 34"/>
                <a:gd name="T40" fmla="*/ 27 w 57"/>
                <a:gd name="T41" fmla="*/ 11 h 34"/>
                <a:gd name="T42" fmla="*/ 19 w 57"/>
                <a:gd name="T43" fmla="*/ 14 h 34"/>
                <a:gd name="T44" fmla="*/ 11 w 57"/>
                <a:gd name="T45" fmla="*/ 19 h 34"/>
                <a:gd name="T46" fmla="*/ 5 w 57"/>
                <a:gd name="T47" fmla="*/ 22 h 34"/>
                <a:gd name="T48" fmla="*/ 1 w 57"/>
                <a:gd name="T49" fmla="*/ 25 h 34"/>
                <a:gd name="T50" fmla="*/ 1 w 57"/>
                <a:gd name="T51" fmla="*/ 29 h 34"/>
                <a:gd name="T52" fmla="*/ 0 w 57"/>
                <a:gd name="T53" fmla="*/ 33 h 34"/>
                <a:gd name="T54" fmla="*/ 3 w 57"/>
                <a:gd name="T55" fmla="*/ 33 h 34"/>
                <a:gd name="T56" fmla="*/ 4 w 57"/>
                <a:gd name="T57" fmla="*/ 34 h 34"/>
                <a:gd name="T58" fmla="*/ 6 w 57"/>
                <a:gd name="T59" fmla="*/ 34 h 34"/>
                <a:gd name="T60" fmla="*/ 9 w 57"/>
                <a:gd name="T61" fmla="*/ 34 h 34"/>
                <a:gd name="T62" fmla="*/ 16 w 57"/>
                <a:gd name="T63" fmla="*/ 32 h 34"/>
                <a:gd name="T64" fmla="*/ 18 w 57"/>
                <a:gd name="T65" fmla="*/ 32 h 34"/>
                <a:gd name="T66" fmla="*/ 20 w 57"/>
                <a:gd name="T67" fmla="*/ 30 h 34"/>
                <a:gd name="T68" fmla="*/ 22 w 57"/>
                <a:gd name="T69" fmla="*/ 28 h 34"/>
                <a:gd name="T70" fmla="*/ 20 w 57"/>
                <a:gd name="T71" fmla="*/ 27 h 34"/>
                <a:gd name="T72" fmla="*/ 19 w 57"/>
                <a:gd name="T73" fmla="*/ 28 h 34"/>
                <a:gd name="T74" fmla="*/ 19 w 57"/>
                <a:gd name="T75" fmla="*/ 25 h 34"/>
                <a:gd name="T76" fmla="*/ 24 w 57"/>
                <a:gd name="T77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" h="34">
                  <a:moveTo>
                    <a:pt x="24" y="22"/>
                  </a:moveTo>
                  <a:lnTo>
                    <a:pt x="24" y="21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5" y="17"/>
                  </a:lnTo>
                  <a:lnTo>
                    <a:pt x="41" y="15"/>
                  </a:lnTo>
                  <a:lnTo>
                    <a:pt x="44" y="13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5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45" y="0"/>
                  </a:lnTo>
                  <a:lnTo>
                    <a:pt x="44" y="1"/>
                  </a:lnTo>
                  <a:lnTo>
                    <a:pt x="41" y="3"/>
                  </a:lnTo>
                  <a:lnTo>
                    <a:pt x="37" y="5"/>
                  </a:lnTo>
                  <a:lnTo>
                    <a:pt x="36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19" y="14"/>
                  </a:lnTo>
                  <a:lnTo>
                    <a:pt x="11" y="19"/>
                  </a:lnTo>
                  <a:lnTo>
                    <a:pt x="5" y="22"/>
                  </a:lnTo>
                  <a:lnTo>
                    <a:pt x="1" y="25"/>
                  </a:lnTo>
                  <a:lnTo>
                    <a:pt x="1" y="29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9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0" y="27"/>
                  </a:lnTo>
                  <a:lnTo>
                    <a:pt x="19" y="28"/>
                  </a:lnTo>
                  <a:lnTo>
                    <a:pt x="19" y="25"/>
                  </a:lnTo>
                  <a:lnTo>
                    <a:pt x="24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0" name="Freeform 67744">
              <a:extLst>
                <a:ext uri="{FF2B5EF4-FFF2-40B4-BE49-F238E27FC236}">
                  <a16:creationId xmlns:a16="http://schemas.microsoft.com/office/drawing/2014/main" id="{DCF00617-CC29-B165-3E87-67770343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676" y="987425"/>
              <a:ext cx="177800" cy="25400"/>
            </a:xfrm>
            <a:custGeom>
              <a:avLst/>
              <a:gdLst>
                <a:gd name="T0" fmla="*/ 1 w 112"/>
                <a:gd name="T1" fmla="*/ 2 h 16"/>
                <a:gd name="T2" fmla="*/ 3 w 112"/>
                <a:gd name="T3" fmla="*/ 4 h 16"/>
                <a:gd name="T4" fmla="*/ 10 w 112"/>
                <a:gd name="T5" fmla="*/ 3 h 16"/>
                <a:gd name="T6" fmla="*/ 12 w 112"/>
                <a:gd name="T7" fmla="*/ 2 h 16"/>
                <a:gd name="T8" fmla="*/ 13 w 112"/>
                <a:gd name="T9" fmla="*/ 1 h 16"/>
                <a:gd name="T10" fmla="*/ 15 w 112"/>
                <a:gd name="T11" fmla="*/ 1 h 16"/>
                <a:gd name="T12" fmla="*/ 16 w 112"/>
                <a:gd name="T13" fmla="*/ 3 h 16"/>
                <a:gd name="T14" fmla="*/ 21 w 112"/>
                <a:gd name="T15" fmla="*/ 4 h 16"/>
                <a:gd name="T16" fmla="*/ 23 w 112"/>
                <a:gd name="T17" fmla="*/ 3 h 16"/>
                <a:gd name="T18" fmla="*/ 25 w 112"/>
                <a:gd name="T19" fmla="*/ 3 h 16"/>
                <a:gd name="T20" fmla="*/ 28 w 112"/>
                <a:gd name="T21" fmla="*/ 3 h 16"/>
                <a:gd name="T22" fmla="*/ 30 w 112"/>
                <a:gd name="T23" fmla="*/ 3 h 16"/>
                <a:gd name="T24" fmla="*/ 31 w 112"/>
                <a:gd name="T25" fmla="*/ 4 h 16"/>
                <a:gd name="T26" fmla="*/ 33 w 112"/>
                <a:gd name="T27" fmla="*/ 4 h 16"/>
                <a:gd name="T28" fmla="*/ 36 w 112"/>
                <a:gd name="T29" fmla="*/ 3 h 16"/>
                <a:gd name="T30" fmla="*/ 40 w 112"/>
                <a:gd name="T31" fmla="*/ 3 h 16"/>
                <a:gd name="T32" fmla="*/ 42 w 112"/>
                <a:gd name="T33" fmla="*/ 2 h 16"/>
                <a:gd name="T34" fmla="*/ 44 w 112"/>
                <a:gd name="T35" fmla="*/ 2 h 16"/>
                <a:gd name="T36" fmla="*/ 47 w 112"/>
                <a:gd name="T37" fmla="*/ 2 h 16"/>
                <a:gd name="T38" fmla="*/ 49 w 112"/>
                <a:gd name="T39" fmla="*/ 2 h 16"/>
                <a:gd name="T40" fmla="*/ 53 w 112"/>
                <a:gd name="T41" fmla="*/ 3 h 16"/>
                <a:gd name="T42" fmla="*/ 55 w 112"/>
                <a:gd name="T43" fmla="*/ 3 h 16"/>
                <a:gd name="T44" fmla="*/ 57 w 112"/>
                <a:gd name="T45" fmla="*/ 4 h 16"/>
                <a:gd name="T46" fmla="*/ 58 w 112"/>
                <a:gd name="T47" fmla="*/ 5 h 16"/>
                <a:gd name="T48" fmla="*/ 60 w 112"/>
                <a:gd name="T49" fmla="*/ 7 h 16"/>
                <a:gd name="T50" fmla="*/ 61 w 112"/>
                <a:gd name="T51" fmla="*/ 8 h 16"/>
                <a:gd name="T52" fmla="*/ 61 w 112"/>
                <a:gd name="T53" fmla="*/ 11 h 16"/>
                <a:gd name="T54" fmla="*/ 62 w 112"/>
                <a:gd name="T55" fmla="*/ 12 h 16"/>
                <a:gd name="T56" fmla="*/ 67 w 112"/>
                <a:gd name="T57" fmla="*/ 15 h 16"/>
                <a:gd name="T58" fmla="*/ 69 w 112"/>
                <a:gd name="T59" fmla="*/ 16 h 16"/>
                <a:gd name="T60" fmla="*/ 71 w 112"/>
                <a:gd name="T61" fmla="*/ 16 h 16"/>
                <a:gd name="T62" fmla="*/ 73 w 112"/>
                <a:gd name="T63" fmla="*/ 14 h 16"/>
                <a:gd name="T64" fmla="*/ 74 w 112"/>
                <a:gd name="T65" fmla="*/ 13 h 16"/>
                <a:gd name="T66" fmla="*/ 75 w 112"/>
                <a:gd name="T67" fmla="*/ 12 h 16"/>
                <a:gd name="T68" fmla="*/ 77 w 112"/>
                <a:gd name="T69" fmla="*/ 11 h 16"/>
                <a:gd name="T70" fmla="*/ 79 w 112"/>
                <a:gd name="T71" fmla="*/ 11 h 16"/>
                <a:gd name="T72" fmla="*/ 80 w 112"/>
                <a:gd name="T73" fmla="*/ 12 h 16"/>
                <a:gd name="T74" fmla="*/ 82 w 112"/>
                <a:gd name="T75" fmla="*/ 12 h 16"/>
                <a:gd name="T76" fmla="*/ 85 w 112"/>
                <a:gd name="T77" fmla="*/ 13 h 16"/>
                <a:gd name="T78" fmla="*/ 87 w 112"/>
                <a:gd name="T79" fmla="*/ 13 h 16"/>
                <a:gd name="T80" fmla="*/ 89 w 112"/>
                <a:gd name="T81" fmla="*/ 13 h 16"/>
                <a:gd name="T82" fmla="*/ 91 w 112"/>
                <a:gd name="T83" fmla="*/ 13 h 16"/>
                <a:gd name="T84" fmla="*/ 92 w 112"/>
                <a:gd name="T85" fmla="*/ 14 h 16"/>
                <a:gd name="T86" fmla="*/ 93 w 112"/>
                <a:gd name="T87" fmla="*/ 14 h 16"/>
                <a:gd name="T88" fmla="*/ 99 w 112"/>
                <a:gd name="T89" fmla="*/ 11 h 16"/>
                <a:gd name="T90" fmla="*/ 100 w 112"/>
                <a:gd name="T91" fmla="*/ 8 h 16"/>
                <a:gd name="T92" fmla="*/ 110 w 112"/>
                <a:gd name="T93" fmla="*/ 4 h 16"/>
                <a:gd name="T94" fmla="*/ 112 w 112"/>
                <a:gd name="T95" fmla="*/ 0 h 16"/>
                <a:gd name="T96" fmla="*/ 0 w 112"/>
                <a:gd name="T9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6">
                  <a:moveTo>
                    <a:pt x="1" y="1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3" y="4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3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0" y="7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4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1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1" y="13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6" y="12"/>
                  </a:lnTo>
                  <a:lnTo>
                    <a:pt x="99" y="11"/>
                  </a:lnTo>
                  <a:lnTo>
                    <a:pt x="102" y="10"/>
                  </a:lnTo>
                  <a:lnTo>
                    <a:pt x="100" y="8"/>
                  </a:lnTo>
                  <a:lnTo>
                    <a:pt x="104" y="6"/>
                  </a:lnTo>
                  <a:lnTo>
                    <a:pt x="110" y="4"/>
                  </a:lnTo>
                  <a:lnTo>
                    <a:pt x="112" y="2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1" name="Freeform 67745">
              <a:extLst>
                <a:ext uri="{FF2B5EF4-FFF2-40B4-BE49-F238E27FC236}">
                  <a16:creationId xmlns:a16="http://schemas.microsoft.com/office/drawing/2014/main" id="{AB808514-D7C0-C251-3CA2-12394A270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987425"/>
              <a:ext cx="65088" cy="15875"/>
            </a:xfrm>
            <a:custGeom>
              <a:avLst/>
              <a:gdLst>
                <a:gd name="T0" fmla="*/ 2 w 41"/>
                <a:gd name="T1" fmla="*/ 2 h 10"/>
                <a:gd name="T2" fmla="*/ 3 w 41"/>
                <a:gd name="T3" fmla="*/ 2 h 10"/>
                <a:gd name="T4" fmla="*/ 4 w 41"/>
                <a:gd name="T5" fmla="*/ 2 h 10"/>
                <a:gd name="T6" fmla="*/ 5 w 41"/>
                <a:gd name="T7" fmla="*/ 4 h 10"/>
                <a:gd name="T8" fmla="*/ 10 w 41"/>
                <a:gd name="T9" fmla="*/ 3 h 10"/>
                <a:gd name="T10" fmla="*/ 11 w 41"/>
                <a:gd name="T11" fmla="*/ 4 h 10"/>
                <a:gd name="T12" fmla="*/ 11 w 41"/>
                <a:gd name="T13" fmla="*/ 8 h 10"/>
                <a:gd name="T14" fmla="*/ 11 w 41"/>
                <a:gd name="T15" fmla="*/ 9 h 10"/>
                <a:gd name="T16" fmla="*/ 11 w 41"/>
                <a:gd name="T17" fmla="*/ 10 h 10"/>
                <a:gd name="T18" fmla="*/ 16 w 41"/>
                <a:gd name="T19" fmla="*/ 7 h 10"/>
                <a:gd name="T20" fmla="*/ 17 w 41"/>
                <a:gd name="T21" fmla="*/ 7 h 10"/>
                <a:gd name="T22" fmla="*/ 18 w 41"/>
                <a:gd name="T23" fmla="*/ 8 h 10"/>
                <a:gd name="T24" fmla="*/ 20 w 41"/>
                <a:gd name="T25" fmla="*/ 7 h 10"/>
                <a:gd name="T26" fmla="*/ 20 w 41"/>
                <a:gd name="T27" fmla="*/ 8 h 10"/>
                <a:gd name="T28" fmla="*/ 21 w 41"/>
                <a:gd name="T29" fmla="*/ 8 h 10"/>
                <a:gd name="T30" fmla="*/ 21 w 41"/>
                <a:gd name="T31" fmla="*/ 9 h 10"/>
                <a:gd name="T32" fmla="*/ 22 w 41"/>
                <a:gd name="T33" fmla="*/ 9 h 10"/>
                <a:gd name="T34" fmla="*/ 25 w 41"/>
                <a:gd name="T35" fmla="*/ 8 h 10"/>
                <a:gd name="T36" fmla="*/ 27 w 41"/>
                <a:gd name="T37" fmla="*/ 7 h 10"/>
                <a:gd name="T38" fmla="*/ 27 w 41"/>
                <a:gd name="T39" fmla="*/ 8 h 10"/>
                <a:gd name="T40" fmla="*/ 28 w 41"/>
                <a:gd name="T41" fmla="*/ 7 h 10"/>
                <a:gd name="T42" fmla="*/ 29 w 41"/>
                <a:gd name="T43" fmla="*/ 7 h 10"/>
                <a:gd name="T44" fmla="*/ 30 w 41"/>
                <a:gd name="T45" fmla="*/ 7 h 10"/>
                <a:gd name="T46" fmla="*/ 31 w 41"/>
                <a:gd name="T47" fmla="*/ 7 h 10"/>
                <a:gd name="T48" fmla="*/ 32 w 41"/>
                <a:gd name="T49" fmla="*/ 7 h 10"/>
                <a:gd name="T50" fmla="*/ 33 w 41"/>
                <a:gd name="T51" fmla="*/ 7 h 10"/>
                <a:gd name="T52" fmla="*/ 33 w 41"/>
                <a:gd name="T53" fmla="*/ 6 h 10"/>
                <a:gd name="T54" fmla="*/ 35 w 41"/>
                <a:gd name="T55" fmla="*/ 5 h 10"/>
                <a:gd name="T56" fmla="*/ 38 w 41"/>
                <a:gd name="T57" fmla="*/ 3 h 10"/>
                <a:gd name="T58" fmla="*/ 41 w 41"/>
                <a:gd name="T59" fmla="*/ 0 h 10"/>
                <a:gd name="T60" fmla="*/ 0 w 41"/>
                <a:gd name="T61" fmla="*/ 0 h 10"/>
                <a:gd name="T62" fmla="*/ 0 w 41"/>
                <a:gd name="T63" fmla="*/ 1 h 10"/>
                <a:gd name="T64" fmla="*/ 2 w 41"/>
                <a:gd name="T6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" h="10">
                  <a:moveTo>
                    <a:pt x="2" y="2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5" y="4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8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5" y="5"/>
                  </a:lnTo>
                  <a:lnTo>
                    <a:pt x="38" y="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2" name="Freeform 67747">
              <a:extLst>
                <a:ext uri="{FF2B5EF4-FFF2-40B4-BE49-F238E27FC236}">
                  <a16:creationId xmlns:a16="http://schemas.microsoft.com/office/drawing/2014/main" id="{68395D35-FC53-DAC1-D824-42F4C10AB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163" y="1047750"/>
              <a:ext cx="44450" cy="17463"/>
            </a:xfrm>
            <a:custGeom>
              <a:avLst/>
              <a:gdLst>
                <a:gd name="T0" fmla="*/ 8 w 28"/>
                <a:gd name="T1" fmla="*/ 11 h 11"/>
                <a:gd name="T2" fmla="*/ 12 w 28"/>
                <a:gd name="T3" fmla="*/ 11 h 11"/>
                <a:gd name="T4" fmla="*/ 17 w 28"/>
                <a:gd name="T5" fmla="*/ 11 h 11"/>
                <a:gd name="T6" fmla="*/ 20 w 28"/>
                <a:gd name="T7" fmla="*/ 10 h 11"/>
                <a:gd name="T8" fmla="*/ 22 w 28"/>
                <a:gd name="T9" fmla="*/ 9 h 11"/>
                <a:gd name="T10" fmla="*/ 27 w 28"/>
                <a:gd name="T11" fmla="*/ 8 h 11"/>
                <a:gd name="T12" fmla="*/ 28 w 28"/>
                <a:gd name="T13" fmla="*/ 6 h 11"/>
                <a:gd name="T14" fmla="*/ 25 w 28"/>
                <a:gd name="T15" fmla="*/ 3 h 11"/>
                <a:gd name="T16" fmla="*/ 20 w 28"/>
                <a:gd name="T17" fmla="*/ 3 h 11"/>
                <a:gd name="T18" fmla="*/ 16 w 28"/>
                <a:gd name="T19" fmla="*/ 0 h 11"/>
                <a:gd name="T20" fmla="*/ 14 w 28"/>
                <a:gd name="T21" fmla="*/ 1 h 11"/>
                <a:gd name="T22" fmla="*/ 7 w 28"/>
                <a:gd name="T23" fmla="*/ 1 h 11"/>
                <a:gd name="T24" fmla="*/ 1 w 28"/>
                <a:gd name="T25" fmla="*/ 7 h 11"/>
                <a:gd name="T26" fmla="*/ 0 w 28"/>
                <a:gd name="T27" fmla="*/ 9 h 11"/>
                <a:gd name="T28" fmla="*/ 1 w 28"/>
                <a:gd name="T29" fmla="*/ 10 h 11"/>
                <a:gd name="T30" fmla="*/ 7 w 28"/>
                <a:gd name="T31" fmla="*/ 10 h 11"/>
                <a:gd name="T32" fmla="*/ 8 w 28"/>
                <a:gd name="T3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1">
                  <a:moveTo>
                    <a:pt x="8" y="11"/>
                  </a:moveTo>
                  <a:lnTo>
                    <a:pt x="12" y="11"/>
                  </a:lnTo>
                  <a:lnTo>
                    <a:pt x="17" y="11"/>
                  </a:lnTo>
                  <a:lnTo>
                    <a:pt x="20" y="10"/>
                  </a:lnTo>
                  <a:lnTo>
                    <a:pt x="22" y="9"/>
                  </a:lnTo>
                  <a:lnTo>
                    <a:pt x="27" y="8"/>
                  </a:lnTo>
                  <a:lnTo>
                    <a:pt x="28" y="6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7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0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3" name="Freeform 67765">
              <a:extLst>
                <a:ext uri="{FF2B5EF4-FFF2-40B4-BE49-F238E27FC236}">
                  <a16:creationId xmlns:a16="http://schemas.microsoft.com/office/drawing/2014/main" id="{EC392F75-2E18-00D4-4A07-37188165B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963" y="1376363"/>
              <a:ext cx="28575" cy="23813"/>
            </a:xfrm>
            <a:custGeom>
              <a:avLst/>
              <a:gdLst>
                <a:gd name="T0" fmla="*/ 0 w 18"/>
                <a:gd name="T1" fmla="*/ 12 h 15"/>
                <a:gd name="T2" fmla="*/ 4 w 18"/>
                <a:gd name="T3" fmla="*/ 12 h 15"/>
                <a:gd name="T4" fmla="*/ 11 w 18"/>
                <a:gd name="T5" fmla="*/ 15 h 15"/>
                <a:gd name="T6" fmla="*/ 16 w 18"/>
                <a:gd name="T7" fmla="*/ 14 h 15"/>
                <a:gd name="T8" fmla="*/ 17 w 18"/>
                <a:gd name="T9" fmla="*/ 12 h 15"/>
                <a:gd name="T10" fmla="*/ 18 w 18"/>
                <a:gd name="T11" fmla="*/ 10 h 15"/>
                <a:gd name="T12" fmla="*/ 18 w 18"/>
                <a:gd name="T13" fmla="*/ 4 h 15"/>
                <a:gd name="T14" fmla="*/ 15 w 18"/>
                <a:gd name="T15" fmla="*/ 4 h 15"/>
                <a:gd name="T16" fmla="*/ 11 w 18"/>
                <a:gd name="T17" fmla="*/ 0 h 15"/>
                <a:gd name="T18" fmla="*/ 7 w 18"/>
                <a:gd name="T19" fmla="*/ 1 h 15"/>
                <a:gd name="T20" fmla="*/ 5 w 18"/>
                <a:gd name="T21" fmla="*/ 3 h 15"/>
                <a:gd name="T22" fmla="*/ 4 w 18"/>
                <a:gd name="T23" fmla="*/ 6 h 15"/>
                <a:gd name="T24" fmla="*/ 2 w 18"/>
                <a:gd name="T25" fmla="*/ 7 h 15"/>
                <a:gd name="T26" fmla="*/ 0 w 18"/>
                <a:gd name="T2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5">
                  <a:moveTo>
                    <a:pt x="0" y="12"/>
                  </a:moveTo>
                  <a:lnTo>
                    <a:pt x="4" y="12"/>
                  </a:lnTo>
                  <a:lnTo>
                    <a:pt x="11" y="15"/>
                  </a:lnTo>
                  <a:lnTo>
                    <a:pt x="16" y="14"/>
                  </a:lnTo>
                  <a:lnTo>
                    <a:pt x="17" y="12"/>
                  </a:lnTo>
                  <a:lnTo>
                    <a:pt x="18" y="10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4" y="6"/>
                  </a:lnTo>
                  <a:lnTo>
                    <a:pt x="2" y="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4" name="Freeform 67901">
              <a:extLst>
                <a:ext uri="{FF2B5EF4-FFF2-40B4-BE49-F238E27FC236}">
                  <a16:creationId xmlns:a16="http://schemas.microsoft.com/office/drawing/2014/main" id="{32CF31D3-2A0B-2D17-9C3D-DC1A6CAE2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1031875"/>
              <a:ext cx="25400" cy="30163"/>
            </a:xfrm>
            <a:custGeom>
              <a:avLst/>
              <a:gdLst>
                <a:gd name="T0" fmla="*/ 5 w 16"/>
                <a:gd name="T1" fmla="*/ 12 h 19"/>
                <a:gd name="T2" fmla="*/ 4 w 16"/>
                <a:gd name="T3" fmla="*/ 12 h 19"/>
                <a:gd name="T4" fmla="*/ 3 w 16"/>
                <a:gd name="T5" fmla="*/ 12 h 19"/>
                <a:gd name="T6" fmla="*/ 3 w 16"/>
                <a:gd name="T7" fmla="*/ 16 h 19"/>
                <a:gd name="T8" fmla="*/ 3 w 16"/>
                <a:gd name="T9" fmla="*/ 17 h 19"/>
                <a:gd name="T10" fmla="*/ 4 w 16"/>
                <a:gd name="T11" fmla="*/ 19 h 19"/>
                <a:gd name="T12" fmla="*/ 7 w 16"/>
                <a:gd name="T13" fmla="*/ 17 h 19"/>
                <a:gd name="T14" fmla="*/ 7 w 16"/>
                <a:gd name="T15" fmla="*/ 16 h 19"/>
                <a:gd name="T16" fmla="*/ 8 w 16"/>
                <a:gd name="T17" fmla="*/ 16 h 19"/>
                <a:gd name="T18" fmla="*/ 8 w 16"/>
                <a:gd name="T19" fmla="*/ 15 h 19"/>
                <a:gd name="T20" fmla="*/ 9 w 16"/>
                <a:gd name="T21" fmla="*/ 15 h 19"/>
                <a:gd name="T22" fmla="*/ 10 w 16"/>
                <a:gd name="T23" fmla="*/ 14 h 19"/>
                <a:gd name="T24" fmla="*/ 11 w 16"/>
                <a:gd name="T25" fmla="*/ 12 h 19"/>
                <a:gd name="T26" fmla="*/ 11 w 16"/>
                <a:gd name="T27" fmla="*/ 11 h 19"/>
                <a:gd name="T28" fmla="*/ 12 w 16"/>
                <a:gd name="T29" fmla="*/ 11 h 19"/>
                <a:gd name="T30" fmla="*/ 13 w 16"/>
                <a:gd name="T31" fmla="*/ 9 h 19"/>
                <a:gd name="T32" fmla="*/ 14 w 16"/>
                <a:gd name="T33" fmla="*/ 8 h 19"/>
                <a:gd name="T34" fmla="*/ 14 w 16"/>
                <a:gd name="T35" fmla="*/ 7 h 19"/>
                <a:gd name="T36" fmla="*/ 14 w 16"/>
                <a:gd name="T37" fmla="*/ 6 h 19"/>
                <a:gd name="T38" fmla="*/ 15 w 16"/>
                <a:gd name="T39" fmla="*/ 6 h 19"/>
                <a:gd name="T40" fmla="*/ 15 w 16"/>
                <a:gd name="T41" fmla="*/ 6 h 19"/>
                <a:gd name="T42" fmla="*/ 16 w 16"/>
                <a:gd name="T43" fmla="*/ 6 h 19"/>
                <a:gd name="T44" fmla="*/ 16 w 16"/>
                <a:gd name="T45" fmla="*/ 5 h 19"/>
                <a:gd name="T46" fmla="*/ 12 w 16"/>
                <a:gd name="T47" fmla="*/ 3 h 19"/>
                <a:gd name="T48" fmla="*/ 11 w 16"/>
                <a:gd name="T49" fmla="*/ 3 h 19"/>
                <a:gd name="T50" fmla="*/ 11 w 16"/>
                <a:gd name="T51" fmla="*/ 4 h 19"/>
                <a:gd name="T52" fmla="*/ 10 w 16"/>
                <a:gd name="T53" fmla="*/ 4 h 19"/>
                <a:gd name="T54" fmla="*/ 10 w 16"/>
                <a:gd name="T55" fmla="*/ 3 h 19"/>
                <a:gd name="T56" fmla="*/ 11 w 16"/>
                <a:gd name="T57" fmla="*/ 3 h 19"/>
                <a:gd name="T58" fmla="*/ 11 w 16"/>
                <a:gd name="T59" fmla="*/ 2 h 19"/>
                <a:gd name="T60" fmla="*/ 10 w 16"/>
                <a:gd name="T61" fmla="*/ 1 h 19"/>
                <a:gd name="T62" fmla="*/ 9 w 16"/>
                <a:gd name="T63" fmla="*/ 1 h 19"/>
                <a:gd name="T64" fmla="*/ 5 w 16"/>
                <a:gd name="T65" fmla="*/ 0 h 19"/>
                <a:gd name="T66" fmla="*/ 0 w 16"/>
                <a:gd name="T67" fmla="*/ 6 h 19"/>
                <a:gd name="T68" fmla="*/ 0 w 16"/>
                <a:gd name="T69" fmla="*/ 6 h 19"/>
                <a:gd name="T70" fmla="*/ 0 w 16"/>
                <a:gd name="T71" fmla="*/ 7 h 19"/>
                <a:gd name="T72" fmla="*/ 0 w 16"/>
                <a:gd name="T73" fmla="*/ 8 h 19"/>
                <a:gd name="T74" fmla="*/ 1 w 16"/>
                <a:gd name="T75" fmla="*/ 8 h 19"/>
                <a:gd name="T76" fmla="*/ 2 w 16"/>
                <a:gd name="T77" fmla="*/ 7 h 19"/>
                <a:gd name="T78" fmla="*/ 3 w 16"/>
                <a:gd name="T79" fmla="*/ 7 h 19"/>
                <a:gd name="T80" fmla="*/ 3 w 16"/>
                <a:gd name="T81" fmla="*/ 8 h 19"/>
                <a:gd name="T82" fmla="*/ 2 w 16"/>
                <a:gd name="T83" fmla="*/ 8 h 19"/>
                <a:gd name="T84" fmla="*/ 2 w 16"/>
                <a:gd name="T85" fmla="*/ 9 h 19"/>
                <a:gd name="T86" fmla="*/ 3 w 16"/>
                <a:gd name="T87" fmla="*/ 10 h 19"/>
                <a:gd name="T88" fmla="*/ 3 w 16"/>
                <a:gd name="T89" fmla="*/ 9 h 19"/>
                <a:gd name="T90" fmla="*/ 3 w 16"/>
                <a:gd name="T91" fmla="*/ 10 h 19"/>
                <a:gd name="T92" fmla="*/ 3 w 16"/>
                <a:gd name="T93" fmla="*/ 11 h 19"/>
                <a:gd name="T94" fmla="*/ 4 w 16"/>
                <a:gd name="T95" fmla="*/ 11 h 19"/>
                <a:gd name="T96" fmla="*/ 5 w 16"/>
                <a:gd name="T97" fmla="*/ 10 h 19"/>
                <a:gd name="T98" fmla="*/ 6 w 16"/>
                <a:gd name="T99" fmla="*/ 10 h 19"/>
                <a:gd name="T100" fmla="*/ 5 w 16"/>
                <a:gd name="T101" fmla="*/ 11 h 19"/>
                <a:gd name="T102" fmla="*/ 5 w 16"/>
                <a:gd name="T10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" h="19">
                  <a:moveTo>
                    <a:pt x="5" y="12"/>
                  </a:moveTo>
                  <a:lnTo>
                    <a:pt x="4" y="12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4" y="19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5" name="Freeform 65993">
              <a:extLst>
                <a:ext uri="{FF2B5EF4-FFF2-40B4-BE49-F238E27FC236}">
                  <a16:creationId xmlns:a16="http://schemas.microsoft.com/office/drawing/2014/main" id="{FE0E9061-AD5C-0A6F-468E-AC670C87B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438" y="1406525"/>
              <a:ext cx="30163" cy="19050"/>
            </a:xfrm>
            <a:custGeom>
              <a:avLst/>
              <a:gdLst>
                <a:gd name="T0" fmla="*/ 4 w 19"/>
                <a:gd name="T1" fmla="*/ 4 h 12"/>
                <a:gd name="T2" fmla="*/ 7 w 19"/>
                <a:gd name="T3" fmla="*/ 8 h 12"/>
                <a:gd name="T4" fmla="*/ 8 w 19"/>
                <a:gd name="T5" fmla="*/ 10 h 12"/>
                <a:gd name="T6" fmla="*/ 14 w 19"/>
                <a:gd name="T7" fmla="*/ 12 h 12"/>
                <a:gd name="T8" fmla="*/ 15 w 19"/>
                <a:gd name="T9" fmla="*/ 11 h 12"/>
                <a:gd name="T10" fmla="*/ 15 w 19"/>
                <a:gd name="T11" fmla="*/ 9 h 12"/>
                <a:gd name="T12" fmla="*/ 17 w 19"/>
                <a:gd name="T13" fmla="*/ 8 h 12"/>
                <a:gd name="T14" fmla="*/ 19 w 19"/>
                <a:gd name="T15" fmla="*/ 6 h 12"/>
                <a:gd name="T16" fmla="*/ 14 w 19"/>
                <a:gd name="T17" fmla="*/ 4 h 12"/>
                <a:gd name="T18" fmla="*/ 13 w 19"/>
                <a:gd name="T19" fmla="*/ 4 h 12"/>
                <a:gd name="T20" fmla="*/ 7 w 19"/>
                <a:gd name="T21" fmla="*/ 1 h 12"/>
                <a:gd name="T22" fmla="*/ 5 w 19"/>
                <a:gd name="T23" fmla="*/ 2 h 12"/>
                <a:gd name="T24" fmla="*/ 1 w 19"/>
                <a:gd name="T25" fmla="*/ 0 h 12"/>
                <a:gd name="T26" fmla="*/ 0 w 19"/>
                <a:gd name="T27" fmla="*/ 1 h 12"/>
                <a:gd name="T28" fmla="*/ 1 w 19"/>
                <a:gd name="T29" fmla="*/ 2 h 12"/>
                <a:gd name="T30" fmla="*/ 4 w 19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2">
                  <a:moveTo>
                    <a:pt x="4" y="4"/>
                  </a:moveTo>
                  <a:lnTo>
                    <a:pt x="7" y="8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7" y="1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6" name="Freeform 65994">
              <a:extLst>
                <a:ext uri="{FF2B5EF4-FFF2-40B4-BE49-F238E27FC236}">
                  <a16:creationId xmlns:a16="http://schemas.microsoft.com/office/drawing/2014/main" id="{993BD705-F304-790B-A099-D230AA0A9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913" y="1273175"/>
              <a:ext cx="12700" cy="20638"/>
            </a:xfrm>
            <a:custGeom>
              <a:avLst/>
              <a:gdLst>
                <a:gd name="T0" fmla="*/ 4 w 8"/>
                <a:gd name="T1" fmla="*/ 13 h 13"/>
                <a:gd name="T2" fmla="*/ 5 w 8"/>
                <a:gd name="T3" fmla="*/ 11 h 13"/>
                <a:gd name="T4" fmla="*/ 6 w 8"/>
                <a:gd name="T5" fmla="*/ 13 h 13"/>
                <a:gd name="T6" fmla="*/ 8 w 8"/>
                <a:gd name="T7" fmla="*/ 13 h 13"/>
                <a:gd name="T8" fmla="*/ 8 w 8"/>
                <a:gd name="T9" fmla="*/ 10 h 13"/>
                <a:gd name="T10" fmla="*/ 6 w 8"/>
                <a:gd name="T11" fmla="*/ 10 h 13"/>
                <a:gd name="T12" fmla="*/ 7 w 8"/>
                <a:gd name="T13" fmla="*/ 6 h 13"/>
                <a:gd name="T14" fmla="*/ 8 w 8"/>
                <a:gd name="T15" fmla="*/ 4 h 13"/>
                <a:gd name="T16" fmla="*/ 5 w 8"/>
                <a:gd name="T17" fmla="*/ 0 h 13"/>
                <a:gd name="T18" fmla="*/ 3 w 8"/>
                <a:gd name="T19" fmla="*/ 0 h 13"/>
                <a:gd name="T20" fmla="*/ 0 w 8"/>
                <a:gd name="T21" fmla="*/ 2 h 13"/>
                <a:gd name="T22" fmla="*/ 1 w 8"/>
                <a:gd name="T23" fmla="*/ 7 h 13"/>
                <a:gd name="T24" fmla="*/ 2 w 8"/>
                <a:gd name="T25" fmla="*/ 8 h 13"/>
                <a:gd name="T26" fmla="*/ 2 w 8"/>
                <a:gd name="T27" fmla="*/ 13 h 13"/>
                <a:gd name="T28" fmla="*/ 4 w 8"/>
                <a:gd name="T2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13">
                  <a:moveTo>
                    <a:pt x="4" y="13"/>
                  </a:moveTo>
                  <a:lnTo>
                    <a:pt x="5" y="11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7" y="6"/>
                  </a:lnTo>
                  <a:lnTo>
                    <a:pt x="8" y="4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7" name="Freeform 66006">
              <a:extLst>
                <a:ext uri="{FF2B5EF4-FFF2-40B4-BE49-F238E27FC236}">
                  <a16:creationId xmlns:a16="http://schemas.microsoft.com/office/drawing/2014/main" id="{9F9367B6-AD30-DD63-468E-B836D1B25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438" y="1419225"/>
              <a:ext cx="15875" cy="31750"/>
            </a:xfrm>
            <a:custGeom>
              <a:avLst/>
              <a:gdLst>
                <a:gd name="T0" fmla="*/ 4 w 10"/>
                <a:gd name="T1" fmla="*/ 20 h 20"/>
                <a:gd name="T2" fmla="*/ 6 w 10"/>
                <a:gd name="T3" fmla="*/ 20 h 20"/>
                <a:gd name="T4" fmla="*/ 7 w 10"/>
                <a:gd name="T5" fmla="*/ 18 h 20"/>
                <a:gd name="T6" fmla="*/ 10 w 10"/>
                <a:gd name="T7" fmla="*/ 16 h 20"/>
                <a:gd name="T8" fmla="*/ 10 w 10"/>
                <a:gd name="T9" fmla="*/ 14 h 20"/>
                <a:gd name="T10" fmla="*/ 10 w 10"/>
                <a:gd name="T11" fmla="*/ 11 h 20"/>
                <a:gd name="T12" fmla="*/ 9 w 10"/>
                <a:gd name="T13" fmla="*/ 8 h 20"/>
                <a:gd name="T14" fmla="*/ 10 w 10"/>
                <a:gd name="T15" fmla="*/ 6 h 20"/>
                <a:gd name="T16" fmla="*/ 9 w 10"/>
                <a:gd name="T17" fmla="*/ 3 h 20"/>
                <a:gd name="T18" fmla="*/ 8 w 10"/>
                <a:gd name="T19" fmla="*/ 2 h 20"/>
                <a:gd name="T20" fmla="*/ 9 w 10"/>
                <a:gd name="T21" fmla="*/ 0 h 20"/>
                <a:gd name="T22" fmla="*/ 5 w 10"/>
                <a:gd name="T23" fmla="*/ 0 h 20"/>
                <a:gd name="T24" fmla="*/ 3 w 10"/>
                <a:gd name="T25" fmla="*/ 0 h 20"/>
                <a:gd name="T26" fmla="*/ 4 w 10"/>
                <a:gd name="T27" fmla="*/ 2 h 20"/>
                <a:gd name="T28" fmla="*/ 3 w 10"/>
                <a:gd name="T29" fmla="*/ 5 h 20"/>
                <a:gd name="T30" fmla="*/ 1 w 10"/>
                <a:gd name="T31" fmla="*/ 8 h 20"/>
                <a:gd name="T32" fmla="*/ 1 w 10"/>
                <a:gd name="T33" fmla="*/ 10 h 20"/>
                <a:gd name="T34" fmla="*/ 1 w 10"/>
                <a:gd name="T35" fmla="*/ 13 h 20"/>
                <a:gd name="T36" fmla="*/ 1 w 10"/>
                <a:gd name="T37" fmla="*/ 14 h 20"/>
                <a:gd name="T38" fmla="*/ 0 w 10"/>
                <a:gd name="T39" fmla="*/ 17 h 20"/>
                <a:gd name="T40" fmla="*/ 1 w 10"/>
                <a:gd name="T41" fmla="*/ 19 h 20"/>
                <a:gd name="T42" fmla="*/ 4 w 10"/>
                <a:gd name="T4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20">
                  <a:moveTo>
                    <a:pt x="4" y="20"/>
                  </a:moveTo>
                  <a:lnTo>
                    <a:pt x="6" y="20"/>
                  </a:lnTo>
                  <a:lnTo>
                    <a:pt x="7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3" y="5"/>
                  </a:lnTo>
                  <a:lnTo>
                    <a:pt x="1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8" name="Freeform 66834">
              <a:extLst>
                <a:ext uri="{FF2B5EF4-FFF2-40B4-BE49-F238E27FC236}">
                  <a16:creationId xmlns:a16="http://schemas.microsoft.com/office/drawing/2014/main" id="{8C7C4273-EE72-1B09-E6FA-12C996864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479550"/>
              <a:ext cx="15875" cy="15875"/>
            </a:xfrm>
            <a:custGeom>
              <a:avLst/>
              <a:gdLst>
                <a:gd name="T0" fmla="*/ 4 w 10"/>
                <a:gd name="T1" fmla="*/ 9 h 10"/>
                <a:gd name="T2" fmla="*/ 7 w 10"/>
                <a:gd name="T3" fmla="*/ 9 h 10"/>
                <a:gd name="T4" fmla="*/ 7 w 10"/>
                <a:gd name="T5" fmla="*/ 5 h 10"/>
                <a:gd name="T6" fmla="*/ 8 w 10"/>
                <a:gd name="T7" fmla="*/ 5 h 10"/>
                <a:gd name="T8" fmla="*/ 10 w 10"/>
                <a:gd name="T9" fmla="*/ 1 h 10"/>
                <a:gd name="T10" fmla="*/ 8 w 10"/>
                <a:gd name="T11" fmla="*/ 1 h 10"/>
                <a:gd name="T12" fmla="*/ 6 w 10"/>
                <a:gd name="T13" fmla="*/ 0 h 10"/>
                <a:gd name="T14" fmla="*/ 2 w 10"/>
                <a:gd name="T15" fmla="*/ 1 h 10"/>
                <a:gd name="T16" fmla="*/ 0 w 10"/>
                <a:gd name="T17" fmla="*/ 0 h 10"/>
                <a:gd name="T18" fmla="*/ 0 w 10"/>
                <a:gd name="T19" fmla="*/ 3 h 10"/>
                <a:gd name="T20" fmla="*/ 0 w 10"/>
                <a:gd name="T21" fmla="*/ 5 h 10"/>
                <a:gd name="T22" fmla="*/ 0 w 10"/>
                <a:gd name="T23" fmla="*/ 6 h 10"/>
                <a:gd name="T24" fmla="*/ 0 w 10"/>
                <a:gd name="T25" fmla="*/ 8 h 10"/>
                <a:gd name="T26" fmla="*/ 1 w 10"/>
                <a:gd name="T27" fmla="*/ 10 h 10"/>
                <a:gd name="T28" fmla="*/ 4 w 10"/>
                <a:gd name="T2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4" y="9"/>
                  </a:moveTo>
                  <a:lnTo>
                    <a:pt x="7" y="9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4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9" name="Freeform 67768">
              <a:extLst>
                <a:ext uri="{FF2B5EF4-FFF2-40B4-BE49-F238E27FC236}">
                  <a16:creationId xmlns:a16="http://schemas.microsoft.com/office/drawing/2014/main" id="{D93D6416-0F46-1B35-333C-43B05422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213" y="1381125"/>
              <a:ext cx="20638" cy="15875"/>
            </a:xfrm>
            <a:custGeom>
              <a:avLst/>
              <a:gdLst>
                <a:gd name="T0" fmla="*/ 6 w 13"/>
                <a:gd name="T1" fmla="*/ 10 h 10"/>
                <a:gd name="T2" fmla="*/ 9 w 13"/>
                <a:gd name="T3" fmla="*/ 8 h 10"/>
                <a:gd name="T4" fmla="*/ 11 w 13"/>
                <a:gd name="T5" fmla="*/ 8 h 10"/>
                <a:gd name="T6" fmla="*/ 13 w 13"/>
                <a:gd name="T7" fmla="*/ 6 h 10"/>
                <a:gd name="T8" fmla="*/ 13 w 13"/>
                <a:gd name="T9" fmla="*/ 1 h 10"/>
                <a:gd name="T10" fmla="*/ 10 w 13"/>
                <a:gd name="T11" fmla="*/ 0 h 10"/>
                <a:gd name="T12" fmla="*/ 2 w 13"/>
                <a:gd name="T13" fmla="*/ 1 h 10"/>
                <a:gd name="T14" fmla="*/ 0 w 13"/>
                <a:gd name="T15" fmla="*/ 6 h 10"/>
                <a:gd name="T16" fmla="*/ 1 w 13"/>
                <a:gd name="T17" fmla="*/ 8 h 10"/>
                <a:gd name="T18" fmla="*/ 6 w 13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lnTo>
                    <a:pt x="9" y="8"/>
                  </a:lnTo>
                  <a:lnTo>
                    <a:pt x="11" y="8"/>
                  </a:lnTo>
                  <a:lnTo>
                    <a:pt x="13" y="6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1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0" name="Freeform 66002">
              <a:extLst>
                <a:ext uri="{FF2B5EF4-FFF2-40B4-BE49-F238E27FC236}">
                  <a16:creationId xmlns:a16="http://schemas.microsoft.com/office/drawing/2014/main" id="{9A8E775B-20DD-281D-14C5-6C87F6853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6" y="1524000"/>
              <a:ext cx="11113" cy="19050"/>
            </a:xfrm>
            <a:custGeom>
              <a:avLst/>
              <a:gdLst>
                <a:gd name="T0" fmla="*/ 5 w 7"/>
                <a:gd name="T1" fmla="*/ 12 h 12"/>
                <a:gd name="T2" fmla="*/ 7 w 7"/>
                <a:gd name="T3" fmla="*/ 11 h 12"/>
                <a:gd name="T4" fmla="*/ 7 w 7"/>
                <a:gd name="T5" fmla="*/ 9 h 12"/>
                <a:gd name="T6" fmla="*/ 7 w 7"/>
                <a:gd name="T7" fmla="*/ 2 h 12"/>
                <a:gd name="T8" fmla="*/ 6 w 7"/>
                <a:gd name="T9" fmla="*/ 1 h 12"/>
                <a:gd name="T10" fmla="*/ 2 w 7"/>
                <a:gd name="T11" fmla="*/ 0 h 12"/>
                <a:gd name="T12" fmla="*/ 0 w 7"/>
                <a:gd name="T13" fmla="*/ 2 h 12"/>
                <a:gd name="T14" fmla="*/ 0 w 7"/>
                <a:gd name="T15" fmla="*/ 7 h 12"/>
                <a:gd name="T16" fmla="*/ 2 w 7"/>
                <a:gd name="T17" fmla="*/ 8 h 12"/>
                <a:gd name="T18" fmla="*/ 5 w 7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2">
                  <a:moveTo>
                    <a:pt x="5" y="12"/>
                  </a:moveTo>
                  <a:lnTo>
                    <a:pt x="7" y="11"/>
                  </a:lnTo>
                  <a:lnTo>
                    <a:pt x="7" y="9"/>
                  </a:lnTo>
                  <a:lnTo>
                    <a:pt x="7" y="2"/>
                  </a:lnTo>
                  <a:lnTo>
                    <a:pt x="6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8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1" name="Freeform 67763">
              <a:extLst>
                <a:ext uri="{FF2B5EF4-FFF2-40B4-BE49-F238E27FC236}">
                  <a16:creationId xmlns:a16="http://schemas.microsoft.com/office/drawing/2014/main" id="{27EB8CF1-E8F5-C7DB-D4E2-C98C6BA93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751" y="1460500"/>
              <a:ext cx="17463" cy="14288"/>
            </a:xfrm>
            <a:custGeom>
              <a:avLst/>
              <a:gdLst>
                <a:gd name="T0" fmla="*/ 5 w 11"/>
                <a:gd name="T1" fmla="*/ 1 h 9"/>
                <a:gd name="T2" fmla="*/ 2 w 11"/>
                <a:gd name="T3" fmla="*/ 3 h 9"/>
                <a:gd name="T4" fmla="*/ 0 w 11"/>
                <a:gd name="T5" fmla="*/ 5 h 9"/>
                <a:gd name="T6" fmla="*/ 1 w 11"/>
                <a:gd name="T7" fmla="*/ 8 h 9"/>
                <a:gd name="T8" fmla="*/ 4 w 11"/>
                <a:gd name="T9" fmla="*/ 9 h 9"/>
                <a:gd name="T10" fmla="*/ 9 w 11"/>
                <a:gd name="T11" fmla="*/ 5 h 9"/>
                <a:gd name="T12" fmla="*/ 11 w 11"/>
                <a:gd name="T13" fmla="*/ 0 h 9"/>
                <a:gd name="T14" fmla="*/ 10 w 11"/>
                <a:gd name="T15" fmla="*/ 0 h 9"/>
                <a:gd name="T16" fmla="*/ 5 w 11"/>
                <a:gd name="T1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5" y="1"/>
                  </a:moveTo>
                  <a:lnTo>
                    <a:pt x="2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9" y="5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2" name="Freeform 66832">
              <a:extLst>
                <a:ext uri="{FF2B5EF4-FFF2-40B4-BE49-F238E27FC236}">
                  <a16:creationId xmlns:a16="http://schemas.microsoft.com/office/drawing/2014/main" id="{DDF4429B-9149-C9E1-826B-4A59369E6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500" y="1217613"/>
              <a:ext cx="28575" cy="22225"/>
            </a:xfrm>
            <a:custGeom>
              <a:avLst/>
              <a:gdLst>
                <a:gd name="T0" fmla="*/ 14 w 18"/>
                <a:gd name="T1" fmla="*/ 4 h 14"/>
                <a:gd name="T2" fmla="*/ 17 w 18"/>
                <a:gd name="T3" fmla="*/ 4 h 14"/>
                <a:gd name="T4" fmla="*/ 18 w 18"/>
                <a:gd name="T5" fmla="*/ 2 h 14"/>
                <a:gd name="T6" fmla="*/ 15 w 18"/>
                <a:gd name="T7" fmla="*/ 0 h 14"/>
                <a:gd name="T8" fmla="*/ 14 w 18"/>
                <a:gd name="T9" fmla="*/ 0 h 14"/>
                <a:gd name="T10" fmla="*/ 10 w 18"/>
                <a:gd name="T11" fmla="*/ 3 h 14"/>
                <a:gd name="T12" fmla="*/ 7 w 18"/>
                <a:gd name="T13" fmla="*/ 6 h 14"/>
                <a:gd name="T14" fmla="*/ 6 w 18"/>
                <a:gd name="T15" fmla="*/ 8 h 14"/>
                <a:gd name="T16" fmla="*/ 0 w 18"/>
                <a:gd name="T17" fmla="*/ 10 h 14"/>
                <a:gd name="T18" fmla="*/ 2 w 18"/>
                <a:gd name="T19" fmla="*/ 14 h 14"/>
                <a:gd name="T20" fmla="*/ 5 w 18"/>
                <a:gd name="T21" fmla="*/ 12 h 14"/>
                <a:gd name="T22" fmla="*/ 7 w 18"/>
                <a:gd name="T23" fmla="*/ 10 h 14"/>
                <a:gd name="T24" fmla="*/ 8 w 18"/>
                <a:gd name="T25" fmla="*/ 10 h 14"/>
                <a:gd name="T26" fmla="*/ 10 w 18"/>
                <a:gd name="T27" fmla="*/ 9 h 14"/>
                <a:gd name="T28" fmla="*/ 10 w 18"/>
                <a:gd name="T29" fmla="*/ 8 h 14"/>
                <a:gd name="T30" fmla="*/ 10 w 18"/>
                <a:gd name="T31" fmla="*/ 6 h 14"/>
                <a:gd name="T32" fmla="*/ 14 w 18"/>
                <a:gd name="T3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4">
                  <a:moveTo>
                    <a:pt x="14" y="4"/>
                  </a:moveTo>
                  <a:lnTo>
                    <a:pt x="17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7" y="6"/>
                  </a:lnTo>
                  <a:lnTo>
                    <a:pt x="6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3" name="Freeform 66839">
              <a:extLst>
                <a:ext uri="{FF2B5EF4-FFF2-40B4-BE49-F238E27FC236}">
                  <a16:creationId xmlns:a16="http://schemas.microsoft.com/office/drawing/2014/main" id="{72EE9483-1576-E0FE-9E68-8B352E36E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375" y="1200150"/>
              <a:ext cx="20638" cy="11113"/>
            </a:xfrm>
            <a:custGeom>
              <a:avLst/>
              <a:gdLst>
                <a:gd name="T0" fmla="*/ 12 w 13"/>
                <a:gd name="T1" fmla="*/ 5 h 7"/>
                <a:gd name="T2" fmla="*/ 13 w 13"/>
                <a:gd name="T3" fmla="*/ 2 h 7"/>
                <a:gd name="T4" fmla="*/ 11 w 13"/>
                <a:gd name="T5" fmla="*/ 0 h 7"/>
                <a:gd name="T6" fmla="*/ 5 w 13"/>
                <a:gd name="T7" fmla="*/ 2 h 7"/>
                <a:gd name="T8" fmla="*/ 2 w 13"/>
                <a:gd name="T9" fmla="*/ 4 h 7"/>
                <a:gd name="T10" fmla="*/ 0 w 13"/>
                <a:gd name="T11" fmla="*/ 6 h 7"/>
                <a:gd name="T12" fmla="*/ 2 w 13"/>
                <a:gd name="T13" fmla="*/ 7 h 7"/>
                <a:gd name="T14" fmla="*/ 7 w 13"/>
                <a:gd name="T15" fmla="*/ 6 h 7"/>
                <a:gd name="T16" fmla="*/ 10 w 13"/>
                <a:gd name="T17" fmla="*/ 6 h 7"/>
                <a:gd name="T18" fmla="*/ 12 w 13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12" y="5"/>
                  </a:moveTo>
                  <a:lnTo>
                    <a:pt x="13" y="2"/>
                  </a:lnTo>
                  <a:lnTo>
                    <a:pt x="11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7" y="6"/>
                  </a:lnTo>
                  <a:lnTo>
                    <a:pt x="10" y="6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F512C02D-49AE-E095-ACA1-71CA51F363C3}"/>
              </a:ext>
            </a:extLst>
          </p:cNvPr>
          <p:cNvGrpSpPr/>
          <p:nvPr/>
        </p:nvGrpSpPr>
        <p:grpSpPr>
          <a:xfrm>
            <a:off x="2508038" y="1410198"/>
            <a:ext cx="1929211" cy="2684120"/>
            <a:chOff x="1929439" y="1632073"/>
            <a:chExt cx="1929211" cy="2684120"/>
          </a:xfrm>
        </p:grpSpPr>
        <p:sp>
          <p:nvSpPr>
            <p:cNvPr id="136257" name="Rectangle 613">
              <a:extLst>
                <a:ext uri="{FF2B5EF4-FFF2-40B4-BE49-F238E27FC236}">
                  <a16:creationId xmlns:a16="http://schemas.microsoft.com/office/drawing/2014/main" id="{F4603B9A-47EE-6FEB-A902-9C2FD4A04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878" y="1658692"/>
              <a:ext cx="1987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Maine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58" name="Rectangle 616">
              <a:extLst>
                <a:ext uri="{FF2B5EF4-FFF2-40B4-BE49-F238E27FC236}">
                  <a16:creationId xmlns:a16="http://schemas.microsoft.com/office/drawing/2014/main" id="{0D78062F-2778-3DEE-C079-1F26E420C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439" y="3679633"/>
              <a:ext cx="24526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Georgia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59" name="Rectangle 618">
              <a:extLst>
                <a:ext uri="{FF2B5EF4-FFF2-40B4-BE49-F238E27FC236}">
                  <a16:creationId xmlns:a16="http://schemas.microsoft.com/office/drawing/2014/main" id="{BAA07BA8-4057-5B55-8C56-47DBC4CCF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226" y="1978443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York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0" name="Rectangle 619">
              <a:extLst>
                <a:ext uri="{FF2B5EF4-FFF2-40B4-BE49-F238E27FC236}">
                  <a16:creationId xmlns:a16="http://schemas.microsoft.com/office/drawing/2014/main" id="{167EB6B6-392A-A71F-117D-8ACF6793C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358" y="4223860"/>
              <a:ext cx="21480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Florida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1" name="Rectangle 625">
              <a:extLst>
                <a:ext uri="{FF2B5EF4-FFF2-40B4-BE49-F238E27FC236}">
                  <a16:creationId xmlns:a16="http://schemas.microsoft.com/office/drawing/2014/main" id="{AC5D51EB-DDBF-1E60-6330-0530BD5CC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772" y="2938463"/>
              <a:ext cx="2372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2" name="Rectangle 628">
              <a:extLst>
                <a:ext uri="{FF2B5EF4-FFF2-40B4-BE49-F238E27FC236}">
                  <a16:creationId xmlns:a16="http://schemas.microsoft.com/office/drawing/2014/main" id="{1DF4C3A3-DBE5-0D1F-7B70-50CC93D1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146" y="2413593"/>
              <a:ext cx="40876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Pennsylvania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3" name="Rectangle 632">
              <a:extLst>
                <a:ext uri="{FF2B5EF4-FFF2-40B4-BE49-F238E27FC236}">
                  <a16:creationId xmlns:a16="http://schemas.microsoft.com/office/drawing/2014/main" id="{9EABCA92-18DD-46D1-F019-D94D64F18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706" y="3197499"/>
              <a:ext cx="4584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 Carolina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4" name="Rectangle 636">
              <a:extLst>
                <a:ext uri="{FF2B5EF4-FFF2-40B4-BE49-F238E27FC236}">
                  <a16:creationId xmlns:a16="http://schemas.microsoft.com/office/drawing/2014/main" id="{6EFD1226-C748-1868-814A-2953F7D60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931" y="3463655"/>
              <a:ext cx="4568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 Carolina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5" name="Rectangle 638">
              <a:extLst>
                <a:ext uri="{FF2B5EF4-FFF2-40B4-BE49-F238E27FC236}">
                  <a16:creationId xmlns:a16="http://schemas.microsoft.com/office/drawing/2014/main" id="{DFEB9E1E-04EE-A1A6-885B-716E6D5A4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254" y="1787116"/>
              <a:ext cx="27571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Vermont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6" name="Rectangle 641">
              <a:extLst>
                <a:ext uri="{FF2B5EF4-FFF2-40B4-BE49-F238E27FC236}">
                  <a16:creationId xmlns:a16="http://schemas.microsoft.com/office/drawing/2014/main" id="{01401328-76E0-009D-5629-747704622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044" y="2551256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Maryland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7" name="Rectangle 642">
              <a:extLst>
                <a:ext uri="{FF2B5EF4-FFF2-40B4-BE49-F238E27FC236}">
                  <a16:creationId xmlns:a16="http://schemas.microsoft.com/office/drawing/2014/main" id="{0C6F24DB-1F9C-FF34-B783-22FB521EB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236" y="1632073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Hampshire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8" name="Rectangle 643">
              <a:extLst>
                <a:ext uri="{FF2B5EF4-FFF2-40B4-BE49-F238E27FC236}">
                  <a16:creationId xmlns:a16="http://schemas.microsoft.com/office/drawing/2014/main" id="{0869FE57-755E-9763-C344-427518F20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522" y="2577752"/>
              <a:ext cx="35426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Jersey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69" name="Rectangle 644">
              <a:extLst>
                <a:ext uri="{FF2B5EF4-FFF2-40B4-BE49-F238E27FC236}">
                  <a16:creationId xmlns:a16="http://schemas.microsoft.com/office/drawing/2014/main" id="{B3CD5FCC-5059-0F86-A44E-AF75D7937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869" y="2089172"/>
              <a:ext cx="46326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Massachusetts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70" name="Rectangle 645">
              <a:extLst>
                <a:ext uri="{FF2B5EF4-FFF2-40B4-BE49-F238E27FC236}">
                  <a16:creationId xmlns:a16="http://schemas.microsoft.com/office/drawing/2014/main" id="{26D30201-B353-7AF1-60A8-18C2C103A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685" y="2192737"/>
              <a:ext cx="3735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Connecticut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71" name="Rectangle 647">
              <a:extLst>
                <a:ext uri="{FF2B5EF4-FFF2-40B4-BE49-F238E27FC236}">
                  <a16:creationId xmlns:a16="http://schemas.microsoft.com/office/drawing/2014/main" id="{253A6381-D946-55D3-026E-BA6BD4460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1059" y="2786595"/>
              <a:ext cx="2981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Delaware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73" name="Rectangle 644">
              <a:extLst>
                <a:ext uri="{FF2B5EF4-FFF2-40B4-BE49-F238E27FC236}">
                  <a16:creationId xmlns:a16="http://schemas.microsoft.com/office/drawing/2014/main" id="{4D624544-2579-4CD1-E96C-4E110A08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090" y="2362803"/>
              <a:ext cx="40235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282" name="Rectangle 641">
              <a:extLst>
                <a:ext uri="{FF2B5EF4-FFF2-40B4-BE49-F238E27FC236}">
                  <a16:creationId xmlns:a16="http://schemas.microsoft.com/office/drawing/2014/main" id="{81DBDE70-54EB-6FB3-B157-391FB33F9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888" y="2660904"/>
              <a:ext cx="5225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Washington D.C.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" name="Rectangle 625">
              <a:extLst>
                <a:ext uri="{FF2B5EF4-FFF2-40B4-BE49-F238E27FC236}">
                  <a16:creationId xmlns:a16="http://schemas.microsoft.com/office/drawing/2014/main" id="{200A82E9-C037-AA08-60D1-147D73386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311" y="2782982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West </a:t>
              </a: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136275" name="Straight Connector 136274">
            <a:extLst>
              <a:ext uri="{FF2B5EF4-FFF2-40B4-BE49-F238E27FC236}">
                <a16:creationId xmlns:a16="http://schemas.microsoft.com/office/drawing/2014/main" id="{8445E0E8-AD59-71BE-37D2-33CDFA00034E}"/>
              </a:ext>
            </a:extLst>
          </p:cNvPr>
          <p:cNvCxnSpPr/>
          <p:nvPr/>
        </p:nvCxnSpPr>
        <p:spPr>
          <a:xfrm flipH="1" flipV="1">
            <a:off x="3762010" y="205440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6" name="Straight Connector 136275">
            <a:extLst>
              <a:ext uri="{FF2B5EF4-FFF2-40B4-BE49-F238E27FC236}">
                <a16:creationId xmlns:a16="http://schemas.microsoft.com/office/drawing/2014/main" id="{EF5F255B-EAEA-90BE-B6D9-E20275DB78FF}"/>
              </a:ext>
            </a:extLst>
          </p:cNvPr>
          <p:cNvCxnSpPr/>
          <p:nvPr/>
        </p:nvCxnSpPr>
        <p:spPr>
          <a:xfrm flipH="1" flipV="1">
            <a:off x="3685810" y="235443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7" name="Straight Connector 136276">
            <a:extLst>
              <a:ext uri="{FF2B5EF4-FFF2-40B4-BE49-F238E27FC236}">
                <a16:creationId xmlns:a16="http://schemas.microsoft.com/office/drawing/2014/main" id="{727A249B-3F4A-4881-D471-0508F08F92FE}"/>
              </a:ext>
            </a:extLst>
          </p:cNvPr>
          <p:cNvCxnSpPr/>
          <p:nvPr/>
        </p:nvCxnSpPr>
        <p:spPr>
          <a:xfrm flipH="1" flipV="1">
            <a:off x="3323860" y="239730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8" name="Straight Connector 136277">
            <a:extLst>
              <a:ext uri="{FF2B5EF4-FFF2-40B4-BE49-F238E27FC236}">
                <a16:creationId xmlns:a16="http://schemas.microsoft.com/office/drawing/2014/main" id="{4A0D61DD-59E4-4AFD-840A-A23427C56B03}"/>
              </a:ext>
            </a:extLst>
          </p:cNvPr>
          <p:cNvCxnSpPr/>
          <p:nvPr/>
        </p:nvCxnSpPr>
        <p:spPr>
          <a:xfrm flipH="1" flipV="1">
            <a:off x="3571510" y="258303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9" name="Straight Connector 136278">
            <a:extLst>
              <a:ext uri="{FF2B5EF4-FFF2-40B4-BE49-F238E27FC236}">
                <a16:creationId xmlns:a16="http://schemas.microsoft.com/office/drawing/2014/main" id="{845DA7B5-5C28-1AE4-D445-45FFE9F4BA76}"/>
              </a:ext>
            </a:extLst>
          </p:cNvPr>
          <p:cNvCxnSpPr/>
          <p:nvPr/>
        </p:nvCxnSpPr>
        <p:spPr>
          <a:xfrm flipH="1" flipV="1">
            <a:off x="3781060" y="193692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0" name="Straight Connector 136279">
            <a:extLst>
              <a:ext uri="{FF2B5EF4-FFF2-40B4-BE49-F238E27FC236}">
                <a16:creationId xmlns:a16="http://schemas.microsoft.com/office/drawing/2014/main" id="{AD7C6A53-CB3D-C0FF-5B87-7D76A44DC92B}"/>
              </a:ext>
            </a:extLst>
          </p:cNvPr>
          <p:cNvCxnSpPr/>
          <p:nvPr/>
        </p:nvCxnSpPr>
        <p:spPr>
          <a:xfrm flipH="1" flipV="1">
            <a:off x="4009660" y="149560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1" name="Straight Connector 136280">
            <a:extLst>
              <a:ext uri="{FF2B5EF4-FFF2-40B4-BE49-F238E27FC236}">
                <a16:creationId xmlns:a16="http://schemas.microsoft.com/office/drawing/2014/main" id="{81A2796D-7D1B-7B9E-DAF7-DBC00D4EEB88}"/>
              </a:ext>
            </a:extLst>
          </p:cNvPr>
          <p:cNvCxnSpPr/>
          <p:nvPr/>
        </p:nvCxnSpPr>
        <p:spPr>
          <a:xfrm flipH="1" flipV="1">
            <a:off x="4019185" y="212107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83" name="Straight Connector 136282">
            <a:extLst>
              <a:ext uri="{FF2B5EF4-FFF2-40B4-BE49-F238E27FC236}">
                <a16:creationId xmlns:a16="http://schemas.microsoft.com/office/drawing/2014/main" id="{000CB896-8A90-6657-4D37-68CD3ECE5755}"/>
              </a:ext>
            </a:extLst>
          </p:cNvPr>
          <p:cNvCxnSpPr/>
          <p:nvPr/>
        </p:nvCxnSpPr>
        <p:spPr>
          <a:xfrm flipH="1" flipV="1">
            <a:off x="3326241" y="2506838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527">
            <a:extLst>
              <a:ext uri="{FF2B5EF4-FFF2-40B4-BE49-F238E27FC236}">
                <a16:creationId xmlns:a16="http://schemas.microsoft.com/office/drawing/2014/main" id="{DF8E735F-3A38-2010-453E-E0699E1DD60D}"/>
              </a:ext>
            </a:extLst>
          </p:cNvPr>
          <p:cNvSpPr>
            <a:spLocks noEditPoints="1"/>
          </p:cNvSpPr>
          <p:nvPr/>
        </p:nvSpPr>
        <p:spPr bwMode="auto">
          <a:xfrm>
            <a:off x="5384538" y="1110080"/>
            <a:ext cx="2060097" cy="3760026"/>
          </a:xfrm>
          <a:custGeom>
            <a:avLst/>
            <a:gdLst>
              <a:gd name="T0" fmla="*/ 1098 w 1184"/>
              <a:gd name="T1" fmla="*/ 94 h 2161"/>
              <a:gd name="T2" fmla="*/ 983 w 1184"/>
              <a:gd name="T3" fmla="*/ 8 h 2161"/>
              <a:gd name="T4" fmla="*/ 937 w 1184"/>
              <a:gd name="T5" fmla="*/ 211 h 2161"/>
              <a:gd name="T6" fmla="*/ 751 w 1184"/>
              <a:gd name="T7" fmla="*/ 297 h 2161"/>
              <a:gd name="T8" fmla="*/ 540 w 1184"/>
              <a:gd name="T9" fmla="*/ 496 h 2161"/>
              <a:gd name="T10" fmla="*/ 328 w 1184"/>
              <a:gd name="T11" fmla="*/ 934 h 2161"/>
              <a:gd name="T12" fmla="*/ 308 w 1184"/>
              <a:gd name="T13" fmla="*/ 1216 h 2161"/>
              <a:gd name="T14" fmla="*/ 17 w 1184"/>
              <a:gd name="T15" fmla="*/ 1741 h 2161"/>
              <a:gd name="T16" fmla="*/ 59 w 1184"/>
              <a:gd name="T17" fmla="*/ 1751 h 2161"/>
              <a:gd name="T18" fmla="*/ 143 w 1184"/>
              <a:gd name="T19" fmla="*/ 1755 h 2161"/>
              <a:gd name="T20" fmla="*/ 183 w 1184"/>
              <a:gd name="T21" fmla="*/ 1784 h 2161"/>
              <a:gd name="T22" fmla="*/ 302 w 1184"/>
              <a:gd name="T23" fmla="*/ 1762 h 2161"/>
              <a:gd name="T24" fmla="*/ 402 w 1184"/>
              <a:gd name="T25" fmla="*/ 1850 h 2161"/>
              <a:gd name="T26" fmla="*/ 418 w 1184"/>
              <a:gd name="T27" fmla="*/ 1924 h 2161"/>
              <a:gd name="T28" fmla="*/ 445 w 1184"/>
              <a:gd name="T29" fmla="*/ 2000 h 2161"/>
              <a:gd name="T30" fmla="*/ 495 w 1184"/>
              <a:gd name="T31" fmla="*/ 2038 h 2161"/>
              <a:gd name="T32" fmla="*/ 561 w 1184"/>
              <a:gd name="T33" fmla="*/ 2119 h 2161"/>
              <a:gd name="T34" fmla="*/ 634 w 1184"/>
              <a:gd name="T35" fmla="*/ 2140 h 2161"/>
              <a:gd name="T36" fmla="*/ 630 w 1184"/>
              <a:gd name="T37" fmla="*/ 1972 h 2161"/>
              <a:gd name="T38" fmla="*/ 555 w 1184"/>
              <a:gd name="T39" fmla="*/ 1846 h 2161"/>
              <a:gd name="T40" fmla="*/ 527 w 1184"/>
              <a:gd name="T41" fmla="*/ 1791 h 2161"/>
              <a:gd name="T42" fmla="*/ 472 w 1184"/>
              <a:gd name="T43" fmla="*/ 1654 h 2161"/>
              <a:gd name="T44" fmla="*/ 476 w 1184"/>
              <a:gd name="T45" fmla="*/ 1597 h 2161"/>
              <a:gd name="T46" fmla="*/ 503 w 1184"/>
              <a:gd name="T47" fmla="*/ 1534 h 2161"/>
              <a:gd name="T48" fmla="*/ 545 w 1184"/>
              <a:gd name="T49" fmla="*/ 1488 h 2161"/>
              <a:gd name="T50" fmla="*/ 606 w 1184"/>
              <a:gd name="T51" fmla="*/ 1411 h 2161"/>
              <a:gd name="T52" fmla="*/ 714 w 1184"/>
              <a:gd name="T53" fmla="*/ 1284 h 2161"/>
              <a:gd name="T54" fmla="*/ 783 w 1184"/>
              <a:gd name="T55" fmla="*/ 1232 h 2161"/>
              <a:gd name="T56" fmla="*/ 754 w 1184"/>
              <a:gd name="T57" fmla="*/ 1229 h 2161"/>
              <a:gd name="T58" fmla="*/ 755 w 1184"/>
              <a:gd name="T59" fmla="*/ 1177 h 2161"/>
              <a:gd name="T60" fmla="*/ 807 w 1184"/>
              <a:gd name="T61" fmla="*/ 1128 h 2161"/>
              <a:gd name="T62" fmla="*/ 767 w 1184"/>
              <a:gd name="T63" fmla="*/ 1122 h 2161"/>
              <a:gd name="T64" fmla="*/ 785 w 1184"/>
              <a:gd name="T65" fmla="*/ 1087 h 2161"/>
              <a:gd name="T66" fmla="*/ 737 w 1184"/>
              <a:gd name="T67" fmla="*/ 1047 h 2161"/>
              <a:gd name="T68" fmla="*/ 715 w 1184"/>
              <a:gd name="T69" fmla="*/ 1011 h 2161"/>
              <a:gd name="T70" fmla="*/ 710 w 1184"/>
              <a:gd name="T71" fmla="*/ 978 h 2161"/>
              <a:gd name="T72" fmla="*/ 682 w 1184"/>
              <a:gd name="T73" fmla="*/ 942 h 2161"/>
              <a:gd name="T74" fmla="*/ 710 w 1184"/>
              <a:gd name="T75" fmla="*/ 939 h 2161"/>
              <a:gd name="T76" fmla="*/ 698 w 1184"/>
              <a:gd name="T77" fmla="*/ 859 h 2161"/>
              <a:gd name="T78" fmla="*/ 726 w 1184"/>
              <a:gd name="T79" fmla="*/ 810 h 2161"/>
              <a:gd name="T80" fmla="*/ 724 w 1184"/>
              <a:gd name="T81" fmla="*/ 880 h 2161"/>
              <a:gd name="T82" fmla="*/ 744 w 1184"/>
              <a:gd name="T83" fmla="*/ 925 h 2161"/>
              <a:gd name="T84" fmla="*/ 778 w 1184"/>
              <a:gd name="T85" fmla="*/ 954 h 2161"/>
              <a:gd name="T86" fmla="*/ 777 w 1184"/>
              <a:gd name="T87" fmla="*/ 990 h 2161"/>
              <a:gd name="T88" fmla="*/ 798 w 1184"/>
              <a:gd name="T89" fmla="*/ 885 h 2161"/>
              <a:gd name="T90" fmla="*/ 765 w 1184"/>
              <a:gd name="T91" fmla="*/ 814 h 2161"/>
              <a:gd name="T92" fmla="*/ 830 w 1184"/>
              <a:gd name="T93" fmla="*/ 787 h 2161"/>
              <a:gd name="T94" fmla="*/ 826 w 1184"/>
              <a:gd name="T95" fmla="*/ 698 h 2161"/>
              <a:gd name="T96" fmla="*/ 916 w 1184"/>
              <a:gd name="T97" fmla="*/ 648 h 2161"/>
              <a:gd name="T98" fmla="*/ 911 w 1184"/>
              <a:gd name="T99" fmla="*/ 634 h 2161"/>
              <a:gd name="T100" fmla="*/ 853 w 1184"/>
              <a:gd name="T101" fmla="*/ 646 h 2161"/>
              <a:gd name="T102" fmla="*/ 978 w 1184"/>
              <a:gd name="T103" fmla="*/ 580 h 2161"/>
              <a:gd name="T104" fmla="*/ 1016 w 1184"/>
              <a:gd name="T105" fmla="*/ 545 h 2161"/>
              <a:gd name="T106" fmla="*/ 1061 w 1184"/>
              <a:gd name="T107" fmla="*/ 494 h 2161"/>
              <a:gd name="T108" fmla="*/ 997 w 1184"/>
              <a:gd name="T109" fmla="*/ 472 h 2161"/>
              <a:gd name="T110" fmla="*/ 1015 w 1184"/>
              <a:gd name="T111" fmla="*/ 362 h 2161"/>
              <a:gd name="T112" fmla="*/ 1047 w 1184"/>
              <a:gd name="T113" fmla="*/ 322 h 2161"/>
              <a:gd name="T114" fmla="*/ 1077 w 1184"/>
              <a:gd name="T115" fmla="*/ 252 h 2161"/>
              <a:gd name="T116" fmla="*/ 1131 w 1184"/>
              <a:gd name="T117" fmla="*/ 253 h 2161"/>
              <a:gd name="T118" fmla="*/ 1179 w 1184"/>
              <a:gd name="T119" fmla="*/ 200 h 2161"/>
              <a:gd name="T120" fmla="*/ 800 w 1184"/>
              <a:gd name="T121" fmla="*/ 1133 h 2161"/>
              <a:gd name="T122" fmla="*/ 1002 w 1184"/>
              <a:gd name="T123" fmla="*/ 452 h 2161"/>
              <a:gd name="T124" fmla="*/ 1029 w 1184"/>
              <a:gd name="T125" fmla="*/ 316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4" h="2161">
                <a:moveTo>
                  <a:pt x="1183" y="195"/>
                </a:moveTo>
                <a:lnTo>
                  <a:pt x="1183" y="194"/>
                </a:lnTo>
                <a:lnTo>
                  <a:pt x="1181" y="194"/>
                </a:lnTo>
                <a:lnTo>
                  <a:pt x="1181" y="193"/>
                </a:lnTo>
                <a:lnTo>
                  <a:pt x="1181" y="191"/>
                </a:lnTo>
                <a:lnTo>
                  <a:pt x="1180" y="191"/>
                </a:lnTo>
                <a:lnTo>
                  <a:pt x="1180" y="193"/>
                </a:lnTo>
                <a:lnTo>
                  <a:pt x="1179" y="193"/>
                </a:lnTo>
                <a:lnTo>
                  <a:pt x="1178" y="193"/>
                </a:lnTo>
                <a:lnTo>
                  <a:pt x="1178" y="194"/>
                </a:lnTo>
                <a:lnTo>
                  <a:pt x="1177" y="194"/>
                </a:lnTo>
                <a:lnTo>
                  <a:pt x="1177" y="193"/>
                </a:lnTo>
                <a:lnTo>
                  <a:pt x="1176" y="193"/>
                </a:lnTo>
                <a:lnTo>
                  <a:pt x="1175" y="191"/>
                </a:lnTo>
                <a:lnTo>
                  <a:pt x="1174" y="191"/>
                </a:lnTo>
                <a:lnTo>
                  <a:pt x="1174" y="193"/>
                </a:lnTo>
                <a:lnTo>
                  <a:pt x="1175" y="193"/>
                </a:lnTo>
                <a:lnTo>
                  <a:pt x="1175" y="194"/>
                </a:lnTo>
                <a:lnTo>
                  <a:pt x="1174" y="193"/>
                </a:lnTo>
                <a:lnTo>
                  <a:pt x="1173" y="193"/>
                </a:lnTo>
                <a:lnTo>
                  <a:pt x="1172" y="193"/>
                </a:lnTo>
                <a:lnTo>
                  <a:pt x="1172" y="191"/>
                </a:lnTo>
                <a:lnTo>
                  <a:pt x="1172" y="190"/>
                </a:lnTo>
                <a:lnTo>
                  <a:pt x="1173" y="190"/>
                </a:lnTo>
                <a:lnTo>
                  <a:pt x="1172" y="189"/>
                </a:lnTo>
                <a:lnTo>
                  <a:pt x="1171" y="189"/>
                </a:lnTo>
                <a:lnTo>
                  <a:pt x="1171" y="189"/>
                </a:lnTo>
                <a:lnTo>
                  <a:pt x="1172" y="189"/>
                </a:lnTo>
                <a:lnTo>
                  <a:pt x="1172" y="188"/>
                </a:lnTo>
                <a:lnTo>
                  <a:pt x="1171" y="188"/>
                </a:lnTo>
                <a:lnTo>
                  <a:pt x="1171" y="187"/>
                </a:lnTo>
                <a:lnTo>
                  <a:pt x="1172" y="187"/>
                </a:lnTo>
                <a:lnTo>
                  <a:pt x="1173" y="188"/>
                </a:lnTo>
                <a:lnTo>
                  <a:pt x="1173" y="189"/>
                </a:lnTo>
                <a:lnTo>
                  <a:pt x="1174" y="189"/>
                </a:lnTo>
                <a:lnTo>
                  <a:pt x="1174" y="188"/>
                </a:lnTo>
                <a:lnTo>
                  <a:pt x="1174" y="187"/>
                </a:lnTo>
                <a:lnTo>
                  <a:pt x="1175" y="187"/>
                </a:lnTo>
                <a:lnTo>
                  <a:pt x="1175" y="186"/>
                </a:lnTo>
                <a:lnTo>
                  <a:pt x="1176" y="186"/>
                </a:lnTo>
                <a:lnTo>
                  <a:pt x="1175" y="184"/>
                </a:lnTo>
                <a:lnTo>
                  <a:pt x="1174" y="184"/>
                </a:lnTo>
                <a:lnTo>
                  <a:pt x="1174" y="183"/>
                </a:lnTo>
                <a:lnTo>
                  <a:pt x="1174" y="182"/>
                </a:lnTo>
                <a:lnTo>
                  <a:pt x="1173" y="182"/>
                </a:lnTo>
                <a:lnTo>
                  <a:pt x="1172" y="181"/>
                </a:lnTo>
                <a:lnTo>
                  <a:pt x="1172" y="180"/>
                </a:lnTo>
                <a:lnTo>
                  <a:pt x="1171" y="180"/>
                </a:lnTo>
                <a:lnTo>
                  <a:pt x="1171" y="179"/>
                </a:lnTo>
                <a:lnTo>
                  <a:pt x="1170" y="179"/>
                </a:lnTo>
                <a:lnTo>
                  <a:pt x="1169" y="180"/>
                </a:lnTo>
                <a:lnTo>
                  <a:pt x="1169" y="179"/>
                </a:lnTo>
                <a:lnTo>
                  <a:pt x="1170" y="179"/>
                </a:lnTo>
                <a:lnTo>
                  <a:pt x="1167" y="178"/>
                </a:lnTo>
                <a:lnTo>
                  <a:pt x="1169" y="176"/>
                </a:lnTo>
                <a:lnTo>
                  <a:pt x="1167" y="176"/>
                </a:lnTo>
                <a:lnTo>
                  <a:pt x="1167" y="175"/>
                </a:lnTo>
                <a:lnTo>
                  <a:pt x="1167" y="174"/>
                </a:lnTo>
                <a:lnTo>
                  <a:pt x="1166" y="174"/>
                </a:lnTo>
                <a:lnTo>
                  <a:pt x="1166" y="173"/>
                </a:lnTo>
                <a:lnTo>
                  <a:pt x="1165" y="173"/>
                </a:lnTo>
                <a:lnTo>
                  <a:pt x="1165" y="172"/>
                </a:lnTo>
                <a:lnTo>
                  <a:pt x="1164" y="172"/>
                </a:lnTo>
                <a:lnTo>
                  <a:pt x="1164" y="171"/>
                </a:lnTo>
                <a:lnTo>
                  <a:pt x="1163" y="171"/>
                </a:lnTo>
                <a:lnTo>
                  <a:pt x="1163" y="170"/>
                </a:lnTo>
                <a:lnTo>
                  <a:pt x="1163" y="170"/>
                </a:lnTo>
                <a:lnTo>
                  <a:pt x="1163" y="169"/>
                </a:lnTo>
                <a:lnTo>
                  <a:pt x="1162" y="169"/>
                </a:lnTo>
                <a:lnTo>
                  <a:pt x="1161" y="169"/>
                </a:lnTo>
                <a:lnTo>
                  <a:pt x="1160" y="169"/>
                </a:lnTo>
                <a:lnTo>
                  <a:pt x="1159" y="169"/>
                </a:lnTo>
                <a:lnTo>
                  <a:pt x="1159" y="170"/>
                </a:lnTo>
                <a:lnTo>
                  <a:pt x="1158" y="170"/>
                </a:lnTo>
                <a:lnTo>
                  <a:pt x="1158" y="169"/>
                </a:lnTo>
                <a:lnTo>
                  <a:pt x="1157" y="169"/>
                </a:lnTo>
                <a:lnTo>
                  <a:pt x="1156" y="169"/>
                </a:lnTo>
                <a:lnTo>
                  <a:pt x="1156" y="168"/>
                </a:lnTo>
                <a:lnTo>
                  <a:pt x="1155" y="168"/>
                </a:lnTo>
                <a:lnTo>
                  <a:pt x="1155" y="169"/>
                </a:lnTo>
                <a:lnTo>
                  <a:pt x="1154" y="170"/>
                </a:lnTo>
                <a:lnTo>
                  <a:pt x="1155" y="170"/>
                </a:lnTo>
                <a:lnTo>
                  <a:pt x="1154" y="171"/>
                </a:lnTo>
                <a:lnTo>
                  <a:pt x="1155" y="172"/>
                </a:lnTo>
                <a:lnTo>
                  <a:pt x="1154" y="173"/>
                </a:lnTo>
                <a:lnTo>
                  <a:pt x="1154" y="174"/>
                </a:lnTo>
                <a:lnTo>
                  <a:pt x="1152" y="174"/>
                </a:lnTo>
                <a:lnTo>
                  <a:pt x="1152" y="175"/>
                </a:lnTo>
                <a:lnTo>
                  <a:pt x="1151" y="175"/>
                </a:lnTo>
                <a:lnTo>
                  <a:pt x="1150" y="175"/>
                </a:lnTo>
                <a:lnTo>
                  <a:pt x="1150" y="174"/>
                </a:lnTo>
                <a:lnTo>
                  <a:pt x="1149" y="174"/>
                </a:lnTo>
                <a:lnTo>
                  <a:pt x="1148" y="174"/>
                </a:lnTo>
                <a:lnTo>
                  <a:pt x="1148" y="173"/>
                </a:lnTo>
                <a:lnTo>
                  <a:pt x="1147" y="173"/>
                </a:lnTo>
                <a:lnTo>
                  <a:pt x="1147" y="172"/>
                </a:lnTo>
                <a:lnTo>
                  <a:pt x="1145" y="170"/>
                </a:lnTo>
                <a:lnTo>
                  <a:pt x="1144" y="170"/>
                </a:lnTo>
                <a:lnTo>
                  <a:pt x="1144" y="169"/>
                </a:lnTo>
                <a:lnTo>
                  <a:pt x="1144" y="168"/>
                </a:lnTo>
                <a:lnTo>
                  <a:pt x="1143" y="168"/>
                </a:lnTo>
                <a:lnTo>
                  <a:pt x="1142" y="167"/>
                </a:lnTo>
                <a:lnTo>
                  <a:pt x="1140" y="165"/>
                </a:lnTo>
                <a:lnTo>
                  <a:pt x="1140" y="164"/>
                </a:lnTo>
                <a:lnTo>
                  <a:pt x="1140" y="163"/>
                </a:lnTo>
                <a:lnTo>
                  <a:pt x="1141" y="161"/>
                </a:lnTo>
                <a:lnTo>
                  <a:pt x="1141" y="160"/>
                </a:lnTo>
                <a:lnTo>
                  <a:pt x="1141" y="159"/>
                </a:lnTo>
                <a:lnTo>
                  <a:pt x="1141" y="158"/>
                </a:lnTo>
                <a:lnTo>
                  <a:pt x="1141" y="157"/>
                </a:lnTo>
                <a:lnTo>
                  <a:pt x="1141" y="156"/>
                </a:lnTo>
                <a:lnTo>
                  <a:pt x="1140" y="155"/>
                </a:lnTo>
                <a:lnTo>
                  <a:pt x="1140" y="154"/>
                </a:lnTo>
                <a:lnTo>
                  <a:pt x="1139" y="154"/>
                </a:lnTo>
                <a:lnTo>
                  <a:pt x="1137" y="153"/>
                </a:lnTo>
                <a:lnTo>
                  <a:pt x="1137" y="153"/>
                </a:lnTo>
                <a:lnTo>
                  <a:pt x="1136" y="151"/>
                </a:lnTo>
                <a:lnTo>
                  <a:pt x="1135" y="150"/>
                </a:lnTo>
                <a:lnTo>
                  <a:pt x="1133" y="146"/>
                </a:lnTo>
                <a:lnTo>
                  <a:pt x="1134" y="147"/>
                </a:lnTo>
                <a:lnTo>
                  <a:pt x="1134" y="146"/>
                </a:lnTo>
                <a:lnTo>
                  <a:pt x="1135" y="145"/>
                </a:lnTo>
                <a:lnTo>
                  <a:pt x="1135" y="144"/>
                </a:lnTo>
                <a:lnTo>
                  <a:pt x="1136" y="145"/>
                </a:lnTo>
                <a:lnTo>
                  <a:pt x="1136" y="144"/>
                </a:lnTo>
                <a:lnTo>
                  <a:pt x="1137" y="144"/>
                </a:lnTo>
                <a:lnTo>
                  <a:pt x="1137" y="143"/>
                </a:lnTo>
                <a:lnTo>
                  <a:pt x="1136" y="143"/>
                </a:lnTo>
                <a:lnTo>
                  <a:pt x="1136" y="142"/>
                </a:lnTo>
                <a:lnTo>
                  <a:pt x="1136" y="141"/>
                </a:lnTo>
                <a:lnTo>
                  <a:pt x="1136" y="140"/>
                </a:lnTo>
                <a:lnTo>
                  <a:pt x="1136" y="139"/>
                </a:lnTo>
                <a:lnTo>
                  <a:pt x="1135" y="139"/>
                </a:lnTo>
                <a:lnTo>
                  <a:pt x="1135" y="138"/>
                </a:lnTo>
                <a:lnTo>
                  <a:pt x="1135" y="138"/>
                </a:lnTo>
                <a:lnTo>
                  <a:pt x="1134" y="138"/>
                </a:lnTo>
                <a:lnTo>
                  <a:pt x="1133" y="138"/>
                </a:lnTo>
                <a:lnTo>
                  <a:pt x="1133" y="137"/>
                </a:lnTo>
                <a:lnTo>
                  <a:pt x="1132" y="138"/>
                </a:lnTo>
                <a:lnTo>
                  <a:pt x="1131" y="138"/>
                </a:lnTo>
                <a:lnTo>
                  <a:pt x="1131" y="138"/>
                </a:lnTo>
                <a:lnTo>
                  <a:pt x="1130" y="139"/>
                </a:lnTo>
                <a:lnTo>
                  <a:pt x="1129" y="138"/>
                </a:lnTo>
                <a:lnTo>
                  <a:pt x="1128" y="138"/>
                </a:lnTo>
                <a:lnTo>
                  <a:pt x="1125" y="138"/>
                </a:lnTo>
                <a:lnTo>
                  <a:pt x="1123" y="139"/>
                </a:lnTo>
                <a:lnTo>
                  <a:pt x="1121" y="138"/>
                </a:lnTo>
                <a:lnTo>
                  <a:pt x="1118" y="138"/>
                </a:lnTo>
                <a:lnTo>
                  <a:pt x="1118" y="138"/>
                </a:lnTo>
                <a:lnTo>
                  <a:pt x="1117" y="137"/>
                </a:lnTo>
                <a:lnTo>
                  <a:pt x="1116" y="137"/>
                </a:lnTo>
                <a:lnTo>
                  <a:pt x="1115" y="135"/>
                </a:lnTo>
                <a:lnTo>
                  <a:pt x="1114" y="136"/>
                </a:lnTo>
                <a:lnTo>
                  <a:pt x="1114" y="137"/>
                </a:lnTo>
                <a:lnTo>
                  <a:pt x="1113" y="137"/>
                </a:lnTo>
                <a:lnTo>
                  <a:pt x="1112" y="137"/>
                </a:lnTo>
                <a:lnTo>
                  <a:pt x="1111" y="137"/>
                </a:lnTo>
                <a:lnTo>
                  <a:pt x="1110" y="136"/>
                </a:lnTo>
                <a:lnTo>
                  <a:pt x="1108" y="132"/>
                </a:lnTo>
                <a:lnTo>
                  <a:pt x="1110" y="131"/>
                </a:lnTo>
                <a:lnTo>
                  <a:pt x="1108" y="130"/>
                </a:lnTo>
                <a:lnTo>
                  <a:pt x="1107" y="129"/>
                </a:lnTo>
                <a:lnTo>
                  <a:pt x="1107" y="128"/>
                </a:lnTo>
                <a:lnTo>
                  <a:pt x="1107" y="127"/>
                </a:lnTo>
                <a:lnTo>
                  <a:pt x="1106" y="126"/>
                </a:lnTo>
                <a:lnTo>
                  <a:pt x="1108" y="124"/>
                </a:lnTo>
                <a:lnTo>
                  <a:pt x="1110" y="123"/>
                </a:lnTo>
                <a:lnTo>
                  <a:pt x="1108" y="123"/>
                </a:lnTo>
                <a:lnTo>
                  <a:pt x="1108" y="122"/>
                </a:lnTo>
                <a:lnTo>
                  <a:pt x="1107" y="122"/>
                </a:lnTo>
                <a:lnTo>
                  <a:pt x="1105" y="121"/>
                </a:lnTo>
                <a:lnTo>
                  <a:pt x="1105" y="120"/>
                </a:lnTo>
                <a:lnTo>
                  <a:pt x="1104" y="120"/>
                </a:lnTo>
                <a:lnTo>
                  <a:pt x="1104" y="118"/>
                </a:lnTo>
                <a:lnTo>
                  <a:pt x="1105" y="118"/>
                </a:lnTo>
                <a:lnTo>
                  <a:pt x="1106" y="116"/>
                </a:lnTo>
                <a:lnTo>
                  <a:pt x="1106" y="115"/>
                </a:lnTo>
                <a:lnTo>
                  <a:pt x="1106" y="114"/>
                </a:lnTo>
                <a:lnTo>
                  <a:pt x="1105" y="114"/>
                </a:lnTo>
                <a:lnTo>
                  <a:pt x="1105" y="113"/>
                </a:lnTo>
                <a:lnTo>
                  <a:pt x="1104" y="113"/>
                </a:lnTo>
                <a:lnTo>
                  <a:pt x="1104" y="112"/>
                </a:lnTo>
                <a:lnTo>
                  <a:pt x="1104" y="112"/>
                </a:lnTo>
                <a:lnTo>
                  <a:pt x="1103" y="111"/>
                </a:lnTo>
                <a:lnTo>
                  <a:pt x="1103" y="110"/>
                </a:lnTo>
                <a:lnTo>
                  <a:pt x="1103" y="109"/>
                </a:lnTo>
                <a:lnTo>
                  <a:pt x="1102" y="108"/>
                </a:lnTo>
                <a:lnTo>
                  <a:pt x="1102" y="107"/>
                </a:lnTo>
                <a:lnTo>
                  <a:pt x="1102" y="106"/>
                </a:lnTo>
                <a:lnTo>
                  <a:pt x="1101" y="105"/>
                </a:lnTo>
                <a:lnTo>
                  <a:pt x="1101" y="103"/>
                </a:lnTo>
                <a:lnTo>
                  <a:pt x="1101" y="102"/>
                </a:lnTo>
                <a:lnTo>
                  <a:pt x="1101" y="101"/>
                </a:lnTo>
                <a:lnTo>
                  <a:pt x="1100" y="101"/>
                </a:lnTo>
                <a:lnTo>
                  <a:pt x="1100" y="100"/>
                </a:lnTo>
                <a:lnTo>
                  <a:pt x="1100" y="99"/>
                </a:lnTo>
                <a:lnTo>
                  <a:pt x="1100" y="98"/>
                </a:lnTo>
                <a:lnTo>
                  <a:pt x="1099" y="97"/>
                </a:lnTo>
                <a:lnTo>
                  <a:pt x="1099" y="96"/>
                </a:lnTo>
                <a:lnTo>
                  <a:pt x="1099" y="95"/>
                </a:lnTo>
                <a:lnTo>
                  <a:pt x="1098" y="94"/>
                </a:lnTo>
                <a:lnTo>
                  <a:pt x="1098" y="93"/>
                </a:lnTo>
                <a:lnTo>
                  <a:pt x="1098" y="92"/>
                </a:lnTo>
                <a:lnTo>
                  <a:pt x="1098" y="91"/>
                </a:lnTo>
                <a:lnTo>
                  <a:pt x="1097" y="91"/>
                </a:lnTo>
                <a:lnTo>
                  <a:pt x="1097" y="90"/>
                </a:lnTo>
                <a:lnTo>
                  <a:pt x="1097" y="88"/>
                </a:lnTo>
                <a:lnTo>
                  <a:pt x="1097" y="87"/>
                </a:lnTo>
                <a:lnTo>
                  <a:pt x="1096" y="87"/>
                </a:lnTo>
                <a:lnTo>
                  <a:pt x="1096" y="86"/>
                </a:lnTo>
                <a:lnTo>
                  <a:pt x="1096" y="86"/>
                </a:lnTo>
                <a:lnTo>
                  <a:pt x="1096" y="85"/>
                </a:lnTo>
                <a:lnTo>
                  <a:pt x="1095" y="85"/>
                </a:lnTo>
                <a:lnTo>
                  <a:pt x="1095" y="84"/>
                </a:lnTo>
                <a:lnTo>
                  <a:pt x="1095" y="83"/>
                </a:lnTo>
                <a:lnTo>
                  <a:pt x="1095" y="82"/>
                </a:lnTo>
                <a:lnTo>
                  <a:pt x="1093" y="82"/>
                </a:lnTo>
                <a:lnTo>
                  <a:pt x="1093" y="81"/>
                </a:lnTo>
                <a:lnTo>
                  <a:pt x="1093" y="80"/>
                </a:lnTo>
                <a:lnTo>
                  <a:pt x="1093" y="79"/>
                </a:lnTo>
                <a:lnTo>
                  <a:pt x="1092" y="78"/>
                </a:lnTo>
                <a:lnTo>
                  <a:pt x="1092" y="77"/>
                </a:lnTo>
                <a:lnTo>
                  <a:pt x="1092" y="76"/>
                </a:lnTo>
                <a:lnTo>
                  <a:pt x="1091" y="74"/>
                </a:lnTo>
                <a:lnTo>
                  <a:pt x="1091" y="73"/>
                </a:lnTo>
                <a:lnTo>
                  <a:pt x="1091" y="72"/>
                </a:lnTo>
                <a:lnTo>
                  <a:pt x="1090" y="71"/>
                </a:lnTo>
                <a:lnTo>
                  <a:pt x="1090" y="70"/>
                </a:lnTo>
                <a:lnTo>
                  <a:pt x="1090" y="69"/>
                </a:lnTo>
                <a:lnTo>
                  <a:pt x="1090" y="68"/>
                </a:lnTo>
                <a:lnTo>
                  <a:pt x="1089" y="68"/>
                </a:lnTo>
                <a:lnTo>
                  <a:pt x="1089" y="67"/>
                </a:lnTo>
                <a:lnTo>
                  <a:pt x="1089" y="66"/>
                </a:lnTo>
                <a:lnTo>
                  <a:pt x="1089" y="65"/>
                </a:lnTo>
                <a:lnTo>
                  <a:pt x="1088" y="65"/>
                </a:lnTo>
                <a:lnTo>
                  <a:pt x="1088" y="64"/>
                </a:lnTo>
                <a:lnTo>
                  <a:pt x="1088" y="63"/>
                </a:lnTo>
                <a:lnTo>
                  <a:pt x="1088" y="62"/>
                </a:lnTo>
                <a:lnTo>
                  <a:pt x="1087" y="62"/>
                </a:lnTo>
                <a:lnTo>
                  <a:pt x="1087" y="61"/>
                </a:lnTo>
                <a:lnTo>
                  <a:pt x="1087" y="59"/>
                </a:lnTo>
                <a:lnTo>
                  <a:pt x="1087" y="59"/>
                </a:lnTo>
                <a:lnTo>
                  <a:pt x="1086" y="59"/>
                </a:lnTo>
                <a:lnTo>
                  <a:pt x="1086" y="58"/>
                </a:lnTo>
                <a:lnTo>
                  <a:pt x="1086" y="57"/>
                </a:lnTo>
                <a:lnTo>
                  <a:pt x="1086" y="56"/>
                </a:lnTo>
                <a:lnTo>
                  <a:pt x="1086" y="56"/>
                </a:lnTo>
                <a:lnTo>
                  <a:pt x="1086" y="55"/>
                </a:lnTo>
                <a:lnTo>
                  <a:pt x="1086" y="54"/>
                </a:lnTo>
                <a:lnTo>
                  <a:pt x="1086" y="53"/>
                </a:lnTo>
                <a:lnTo>
                  <a:pt x="1085" y="52"/>
                </a:lnTo>
                <a:lnTo>
                  <a:pt x="1085" y="51"/>
                </a:lnTo>
                <a:lnTo>
                  <a:pt x="1085" y="50"/>
                </a:lnTo>
                <a:lnTo>
                  <a:pt x="1084" y="49"/>
                </a:lnTo>
                <a:lnTo>
                  <a:pt x="1084" y="48"/>
                </a:lnTo>
                <a:lnTo>
                  <a:pt x="1084" y="47"/>
                </a:lnTo>
                <a:lnTo>
                  <a:pt x="1084" y="45"/>
                </a:lnTo>
                <a:lnTo>
                  <a:pt x="1083" y="45"/>
                </a:lnTo>
                <a:lnTo>
                  <a:pt x="1083" y="44"/>
                </a:lnTo>
                <a:lnTo>
                  <a:pt x="1083" y="43"/>
                </a:lnTo>
                <a:lnTo>
                  <a:pt x="1083" y="42"/>
                </a:lnTo>
                <a:lnTo>
                  <a:pt x="1082" y="42"/>
                </a:lnTo>
                <a:lnTo>
                  <a:pt x="1082" y="41"/>
                </a:lnTo>
                <a:lnTo>
                  <a:pt x="1082" y="40"/>
                </a:lnTo>
                <a:lnTo>
                  <a:pt x="1082" y="39"/>
                </a:lnTo>
                <a:lnTo>
                  <a:pt x="1081" y="39"/>
                </a:lnTo>
                <a:lnTo>
                  <a:pt x="1081" y="38"/>
                </a:lnTo>
                <a:lnTo>
                  <a:pt x="1081" y="37"/>
                </a:lnTo>
                <a:lnTo>
                  <a:pt x="1081" y="36"/>
                </a:lnTo>
                <a:lnTo>
                  <a:pt x="1081" y="35"/>
                </a:lnTo>
                <a:lnTo>
                  <a:pt x="1079" y="35"/>
                </a:lnTo>
                <a:lnTo>
                  <a:pt x="1079" y="34"/>
                </a:lnTo>
                <a:lnTo>
                  <a:pt x="1079" y="34"/>
                </a:lnTo>
                <a:lnTo>
                  <a:pt x="1079" y="33"/>
                </a:lnTo>
                <a:lnTo>
                  <a:pt x="1078" y="33"/>
                </a:lnTo>
                <a:lnTo>
                  <a:pt x="1078" y="32"/>
                </a:lnTo>
                <a:lnTo>
                  <a:pt x="1078" y="30"/>
                </a:lnTo>
                <a:lnTo>
                  <a:pt x="1078" y="29"/>
                </a:lnTo>
                <a:lnTo>
                  <a:pt x="1077" y="29"/>
                </a:lnTo>
                <a:lnTo>
                  <a:pt x="1077" y="28"/>
                </a:lnTo>
                <a:lnTo>
                  <a:pt x="1077" y="27"/>
                </a:lnTo>
                <a:lnTo>
                  <a:pt x="1077" y="26"/>
                </a:lnTo>
                <a:lnTo>
                  <a:pt x="1076" y="25"/>
                </a:lnTo>
                <a:lnTo>
                  <a:pt x="1076" y="24"/>
                </a:lnTo>
                <a:lnTo>
                  <a:pt x="1076" y="23"/>
                </a:lnTo>
                <a:lnTo>
                  <a:pt x="1075" y="22"/>
                </a:lnTo>
                <a:lnTo>
                  <a:pt x="1075" y="21"/>
                </a:lnTo>
                <a:lnTo>
                  <a:pt x="1075" y="20"/>
                </a:lnTo>
                <a:lnTo>
                  <a:pt x="1075" y="19"/>
                </a:lnTo>
                <a:lnTo>
                  <a:pt x="1074" y="19"/>
                </a:lnTo>
                <a:lnTo>
                  <a:pt x="1074" y="18"/>
                </a:lnTo>
                <a:lnTo>
                  <a:pt x="1074" y="17"/>
                </a:lnTo>
                <a:lnTo>
                  <a:pt x="1073" y="17"/>
                </a:lnTo>
                <a:lnTo>
                  <a:pt x="1072" y="17"/>
                </a:lnTo>
                <a:lnTo>
                  <a:pt x="1071" y="15"/>
                </a:lnTo>
                <a:lnTo>
                  <a:pt x="1070" y="15"/>
                </a:lnTo>
                <a:lnTo>
                  <a:pt x="1069" y="15"/>
                </a:lnTo>
                <a:lnTo>
                  <a:pt x="1068" y="15"/>
                </a:lnTo>
                <a:lnTo>
                  <a:pt x="1067" y="13"/>
                </a:lnTo>
                <a:lnTo>
                  <a:pt x="1066" y="13"/>
                </a:lnTo>
                <a:lnTo>
                  <a:pt x="1066" y="12"/>
                </a:lnTo>
                <a:lnTo>
                  <a:pt x="1064" y="12"/>
                </a:lnTo>
                <a:lnTo>
                  <a:pt x="1064" y="11"/>
                </a:lnTo>
                <a:lnTo>
                  <a:pt x="1063" y="11"/>
                </a:lnTo>
                <a:lnTo>
                  <a:pt x="1062" y="11"/>
                </a:lnTo>
                <a:lnTo>
                  <a:pt x="1060" y="8"/>
                </a:lnTo>
                <a:lnTo>
                  <a:pt x="1060" y="8"/>
                </a:lnTo>
                <a:lnTo>
                  <a:pt x="1059" y="8"/>
                </a:lnTo>
                <a:lnTo>
                  <a:pt x="1058" y="8"/>
                </a:lnTo>
                <a:lnTo>
                  <a:pt x="1057" y="8"/>
                </a:lnTo>
                <a:lnTo>
                  <a:pt x="1057" y="7"/>
                </a:lnTo>
                <a:lnTo>
                  <a:pt x="1056" y="7"/>
                </a:lnTo>
                <a:lnTo>
                  <a:pt x="1054" y="6"/>
                </a:lnTo>
                <a:lnTo>
                  <a:pt x="1053" y="6"/>
                </a:lnTo>
                <a:lnTo>
                  <a:pt x="1052" y="6"/>
                </a:lnTo>
                <a:lnTo>
                  <a:pt x="1052" y="5"/>
                </a:lnTo>
                <a:lnTo>
                  <a:pt x="1051" y="5"/>
                </a:lnTo>
                <a:lnTo>
                  <a:pt x="1049" y="5"/>
                </a:lnTo>
                <a:lnTo>
                  <a:pt x="1048" y="5"/>
                </a:lnTo>
                <a:lnTo>
                  <a:pt x="1048" y="4"/>
                </a:lnTo>
                <a:lnTo>
                  <a:pt x="1046" y="3"/>
                </a:lnTo>
                <a:lnTo>
                  <a:pt x="1046" y="1"/>
                </a:lnTo>
                <a:lnTo>
                  <a:pt x="1044" y="1"/>
                </a:lnTo>
                <a:lnTo>
                  <a:pt x="1042" y="1"/>
                </a:lnTo>
                <a:lnTo>
                  <a:pt x="1041" y="1"/>
                </a:lnTo>
                <a:lnTo>
                  <a:pt x="1041" y="0"/>
                </a:lnTo>
                <a:lnTo>
                  <a:pt x="1040" y="0"/>
                </a:lnTo>
                <a:lnTo>
                  <a:pt x="1039" y="0"/>
                </a:lnTo>
                <a:lnTo>
                  <a:pt x="1039" y="1"/>
                </a:lnTo>
                <a:lnTo>
                  <a:pt x="1038" y="1"/>
                </a:lnTo>
                <a:lnTo>
                  <a:pt x="1035" y="1"/>
                </a:lnTo>
                <a:lnTo>
                  <a:pt x="1034" y="1"/>
                </a:lnTo>
                <a:lnTo>
                  <a:pt x="1034" y="1"/>
                </a:lnTo>
                <a:lnTo>
                  <a:pt x="1034" y="3"/>
                </a:lnTo>
                <a:lnTo>
                  <a:pt x="1033" y="3"/>
                </a:lnTo>
                <a:lnTo>
                  <a:pt x="1032" y="4"/>
                </a:lnTo>
                <a:lnTo>
                  <a:pt x="1032" y="5"/>
                </a:lnTo>
                <a:lnTo>
                  <a:pt x="1032" y="6"/>
                </a:lnTo>
                <a:lnTo>
                  <a:pt x="1033" y="7"/>
                </a:lnTo>
                <a:lnTo>
                  <a:pt x="1033" y="8"/>
                </a:lnTo>
                <a:lnTo>
                  <a:pt x="1034" y="8"/>
                </a:lnTo>
                <a:lnTo>
                  <a:pt x="1033" y="8"/>
                </a:lnTo>
                <a:lnTo>
                  <a:pt x="1032" y="8"/>
                </a:lnTo>
                <a:lnTo>
                  <a:pt x="1031" y="9"/>
                </a:lnTo>
                <a:lnTo>
                  <a:pt x="1029" y="10"/>
                </a:lnTo>
                <a:lnTo>
                  <a:pt x="1028" y="9"/>
                </a:lnTo>
                <a:lnTo>
                  <a:pt x="1026" y="9"/>
                </a:lnTo>
                <a:lnTo>
                  <a:pt x="1025" y="10"/>
                </a:lnTo>
                <a:lnTo>
                  <a:pt x="1024" y="11"/>
                </a:lnTo>
                <a:lnTo>
                  <a:pt x="1022" y="11"/>
                </a:lnTo>
                <a:lnTo>
                  <a:pt x="1022" y="12"/>
                </a:lnTo>
                <a:lnTo>
                  <a:pt x="1022" y="13"/>
                </a:lnTo>
                <a:lnTo>
                  <a:pt x="1022" y="14"/>
                </a:lnTo>
                <a:lnTo>
                  <a:pt x="1020" y="15"/>
                </a:lnTo>
                <a:lnTo>
                  <a:pt x="1020" y="17"/>
                </a:lnTo>
                <a:lnTo>
                  <a:pt x="1019" y="17"/>
                </a:lnTo>
                <a:lnTo>
                  <a:pt x="1018" y="17"/>
                </a:lnTo>
                <a:lnTo>
                  <a:pt x="1018" y="18"/>
                </a:lnTo>
                <a:lnTo>
                  <a:pt x="1017" y="18"/>
                </a:lnTo>
                <a:lnTo>
                  <a:pt x="1016" y="18"/>
                </a:lnTo>
                <a:lnTo>
                  <a:pt x="1015" y="18"/>
                </a:lnTo>
                <a:lnTo>
                  <a:pt x="1015" y="19"/>
                </a:lnTo>
                <a:lnTo>
                  <a:pt x="1014" y="19"/>
                </a:lnTo>
                <a:lnTo>
                  <a:pt x="1013" y="20"/>
                </a:lnTo>
                <a:lnTo>
                  <a:pt x="1011" y="21"/>
                </a:lnTo>
                <a:lnTo>
                  <a:pt x="1009" y="22"/>
                </a:lnTo>
                <a:lnTo>
                  <a:pt x="1009" y="23"/>
                </a:lnTo>
                <a:lnTo>
                  <a:pt x="1009" y="24"/>
                </a:lnTo>
                <a:lnTo>
                  <a:pt x="1009" y="25"/>
                </a:lnTo>
                <a:lnTo>
                  <a:pt x="1008" y="25"/>
                </a:lnTo>
                <a:lnTo>
                  <a:pt x="1007" y="26"/>
                </a:lnTo>
                <a:lnTo>
                  <a:pt x="1005" y="27"/>
                </a:lnTo>
                <a:lnTo>
                  <a:pt x="1005" y="26"/>
                </a:lnTo>
                <a:lnTo>
                  <a:pt x="1004" y="26"/>
                </a:lnTo>
                <a:lnTo>
                  <a:pt x="1003" y="26"/>
                </a:lnTo>
                <a:lnTo>
                  <a:pt x="1003" y="25"/>
                </a:lnTo>
                <a:lnTo>
                  <a:pt x="1002" y="25"/>
                </a:lnTo>
                <a:lnTo>
                  <a:pt x="1001" y="25"/>
                </a:lnTo>
                <a:lnTo>
                  <a:pt x="1000" y="25"/>
                </a:lnTo>
                <a:lnTo>
                  <a:pt x="999" y="25"/>
                </a:lnTo>
                <a:lnTo>
                  <a:pt x="996" y="24"/>
                </a:lnTo>
                <a:lnTo>
                  <a:pt x="995" y="24"/>
                </a:lnTo>
                <a:lnTo>
                  <a:pt x="995" y="23"/>
                </a:lnTo>
                <a:lnTo>
                  <a:pt x="995" y="22"/>
                </a:lnTo>
                <a:lnTo>
                  <a:pt x="994" y="21"/>
                </a:lnTo>
                <a:lnTo>
                  <a:pt x="994" y="20"/>
                </a:lnTo>
                <a:lnTo>
                  <a:pt x="994" y="19"/>
                </a:lnTo>
                <a:lnTo>
                  <a:pt x="993" y="18"/>
                </a:lnTo>
                <a:lnTo>
                  <a:pt x="990" y="12"/>
                </a:lnTo>
                <a:lnTo>
                  <a:pt x="991" y="10"/>
                </a:lnTo>
                <a:lnTo>
                  <a:pt x="991" y="9"/>
                </a:lnTo>
                <a:lnTo>
                  <a:pt x="990" y="8"/>
                </a:lnTo>
                <a:lnTo>
                  <a:pt x="989" y="8"/>
                </a:lnTo>
                <a:lnTo>
                  <a:pt x="988" y="8"/>
                </a:lnTo>
                <a:lnTo>
                  <a:pt x="987" y="8"/>
                </a:lnTo>
                <a:lnTo>
                  <a:pt x="986" y="8"/>
                </a:lnTo>
                <a:lnTo>
                  <a:pt x="985" y="8"/>
                </a:lnTo>
                <a:lnTo>
                  <a:pt x="984" y="8"/>
                </a:lnTo>
                <a:lnTo>
                  <a:pt x="984" y="8"/>
                </a:lnTo>
                <a:lnTo>
                  <a:pt x="983" y="8"/>
                </a:lnTo>
                <a:lnTo>
                  <a:pt x="983" y="8"/>
                </a:lnTo>
                <a:lnTo>
                  <a:pt x="983" y="8"/>
                </a:lnTo>
                <a:lnTo>
                  <a:pt x="983" y="8"/>
                </a:lnTo>
                <a:lnTo>
                  <a:pt x="982" y="8"/>
                </a:lnTo>
                <a:lnTo>
                  <a:pt x="982" y="8"/>
                </a:lnTo>
                <a:lnTo>
                  <a:pt x="981" y="8"/>
                </a:lnTo>
                <a:lnTo>
                  <a:pt x="980" y="8"/>
                </a:lnTo>
                <a:lnTo>
                  <a:pt x="979" y="10"/>
                </a:lnTo>
                <a:lnTo>
                  <a:pt x="979" y="11"/>
                </a:lnTo>
                <a:lnTo>
                  <a:pt x="972" y="29"/>
                </a:lnTo>
                <a:lnTo>
                  <a:pt x="972" y="30"/>
                </a:lnTo>
                <a:lnTo>
                  <a:pt x="971" y="32"/>
                </a:lnTo>
                <a:lnTo>
                  <a:pt x="971" y="33"/>
                </a:lnTo>
                <a:lnTo>
                  <a:pt x="970" y="34"/>
                </a:lnTo>
                <a:lnTo>
                  <a:pt x="970" y="34"/>
                </a:lnTo>
                <a:lnTo>
                  <a:pt x="970" y="35"/>
                </a:lnTo>
                <a:lnTo>
                  <a:pt x="969" y="36"/>
                </a:lnTo>
                <a:lnTo>
                  <a:pt x="969" y="37"/>
                </a:lnTo>
                <a:lnTo>
                  <a:pt x="969" y="38"/>
                </a:lnTo>
                <a:lnTo>
                  <a:pt x="968" y="39"/>
                </a:lnTo>
                <a:lnTo>
                  <a:pt x="968" y="40"/>
                </a:lnTo>
                <a:lnTo>
                  <a:pt x="968" y="41"/>
                </a:lnTo>
                <a:lnTo>
                  <a:pt x="967" y="42"/>
                </a:lnTo>
                <a:lnTo>
                  <a:pt x="967" y="43"/>
                </a:lnTo>
                <a:lnTo>
                  <a:pt x="967" y="44"/>
                </a:lnTo>
                <a:lnTo>
                  <a:pt x="966" y="45"/>
                </a:lnTo>
                <a:lnTo>
                  <a:pt x="966" y="47"/>
                </a:lnTo>
                <a:lnTo>
                  <a:pt x="966" y="48"/>
                </a:lnTo>
                <a:lnTo>
                  <a:pt x="965" y="49"/>
                </a:lnTo>
                <a:lnTo>
                  <a:pt x="965" y="50"/>
                </a:lnTo>
                <a:lnTo>
                  <a:pt x="964" y="51"/>
                </a:lnTo>
                <a:lnTo>
                  <a:pt x="964" y="52"/>
                </a:lnTo>
                <a:lnTo>
                  <a:pt x="964" y="53"/>
                </a:lnTo>
                <a:lnTo>
                  <a:pt x="964" y="54"/>
                </a:lnTo>
                <a:lnTo>
                  <a:pt x="963" y="54"/>
                </a:lnTo>
                <a:lnTo>
                  <a:pt x="963" y="55"/>
                </a:lnTo>
                <a:lnTo>
                  <a:pt x="963" y="56"/>
                </a:lnTo>
                <a:lnTo>
                  <a:pt x="961" y="57"/>
                </a:lnTo>
                <a:lnTo>
                  <a:pt x="961" y="58"/>
                </a:lnTo>
                <a:lnTo>
                  <a:pt x="961" y="59"/>
                </a:lnTo>
                <a:lnTo>
                  <a:pt x="959" y="64"/>
                </a:lnTo>
                <a:lnTo>
                  <a:pt x="958" y="68"/>
                </a:lnTo>
                <a:lnTo>
                  <a:pt x="957" y="69"/>
                </a:lnTo>
                <a:lnTo>
                  <a:pt x="957" y="70"/>
                </a:lnTo>
                <a:lnTo>
                  <a:pt x="957" y="71"/>
                </a:lnTo>
                <a:lnTo>
                  <a:pt x="957" y="72"/>
                </a:lnTo>
                <a:lnTo>
                  <a:pt x="957" y="73"/>
                </a:lnTo>
                <a:lnTo>
                  <a:pt x="957" y="74"/>
                </a:lnTo>
                <a:lnTo>
                  <a:pt x="956" y="76"/>
                </a:lnTo>
                <a:lnTo>
                  <a:pt x="956" y="77"/>
                </a:lnTo>
                <a:lnTo>
                  <a:pt x="956" y="78"/>
                </a:lnTo>
                <a:lnTo>
                  <a:pt x="955" y="79"/>
                </a:lnTo>
                <a:lnTo>
                  <a:pt x="955" y="80"/>
                </a:lnTo>
                <a:lnTo>
                  <a:pt x="952" y="87"/>
                </a:lnTo>
                <a:lnTo>
                  <a:pt x="953" y="88"/>
                </a:lnTo>
                <a:lnTo>
                  <a:pt x="953" y="91"/>
                </a:lnTo>
                <a:lnTo>
                  <a:pt x="953" y="92"/>
                </a:lnTo>
                <a:lnTo>
                  <a:pt x="953" y="93"/>
                </a:lnTo>
                <a:lnTo>
                  <a:pt x="953" y="94"/>
                </a:lnTo>
                <a:lnTo>
                  <a:pt x="953" y="95"/>
                </a:lnTo>
                <a:lnTo>
                  <a:pt x="953" y="96"/>
                </a:lnTo>
                <a:lnTo>
                  <a:pt x="953" y="97"/>
                </a:lnTo>
                <a:lnTo>
                  <a:pt x="954" y="97"/>
                </a:lnTo>
                <a:lnTo>
                  <a:pt x="954" y="98"/>
                </a:lnTo>
                <a:lnTo>
                  <a:pt x="954" y="99"/>
                </a:lnTo>
                <a:lnTo>
                  <a:pt x="954" y="100"/>
                </a:lnTo>
                <a:lnTo>
                  <a:pt x="954" y="101"/>
                </a:lnTo>
                <a:lnTo>
                  <a:pt x="954" y="102"/>
                </a:lnTo>
                <a:lnTo>
                  <a:pt x="954" y="103"/>
                </a:lnTo>
                <a:lnTo>
                  <a:pt x="954" y="105"/>
                </a:lnTo>
                <a:lnTo>
                  <a:pt x="954" y="106"/>
                </a:lnTo>
                <a:lnTo>
                  <a:pt x="955" y="107"/>
                </a:lnTo>
                <a:lnTo>
                  <a:pt x="955" y="108"/>
                </a:lnTo>
                <a:lnTo>
                  <a:pt x="955" y="109"/>
                </a:lnTo>
                <a:lnTo>
                  <a:pt x="955" y="110"/>
                </a:lnTo>
                <a:lnTo>
                  <a:pt x="955" y="111"/>
                </a:lnTo>
                <a:lnTo>
                  <a:pt x="955" y="112"/>
                </a:lnTo>
                <a:lnTo>
                  <a:pt x="955" y="112"/>
                </a:lnTo>
                <a:lnTo>
                  <a:pt x="955" y="113"/>
                </a:lnTo>
                <a:lnTo>
                  <a:pt x="954" y="113"/>
                </a:lnTo>
                <a:lnTo>
                  <a:pt x="953" y="114"/>
                </a:lnTo>
                <a:lnTo>
                  <a:pt x="953" y="115"/>
                </a:lnTo>
                <a:lnTo>
                  <a:pt x="953" y="116"/>
                </a:lnTo>
                <a:lnTo>
                  <a:pt x="952" y="116"/>
                </a:lnTo>
                <a:lnTo>
                  <a:pt x="952" y="117"/>
                </a:lnTo>
                <a:lnTo>
                  <a:pt x="951" y="118"/>
                </a:lnTo>
                <a:lnTo>
                  <a:pt x="951" y="120"/>
                </a:lnTo>
                <a:lnTo>
                  <a:pt x="950" y="120"/>
                </a:lnTo>
                <a:lnTo>
                  <a:pt x="949" y="122"/>
                </a:lnTo>
                <a:lnTo>
                  <a:pt x="949" y="123"/>
                </a:lnTo>
                <a:lnTo>
                  <a:pt x="949" y="125"/>
                </a:lnTo>
                <a:lnTo>
                  <a:pt x="949" y="126"/>
                </a:lnTo>
                <a:lnTo>
                  <a:pt x="947" y="126"/>
                </a:lnTo>
                <a:lnTo>
                  <a:pt x="947" y="129"/>
                </a:lnTo>
                <a:lnTo>
                  <a:pt x="947" y="130"/>
                </a:lnTo>
                <a:lnTo>
                  <a:pt x="947" y="132"/>
                </a:lnTo>
                <a:lnTo>
                  <a:pt x="947" y="134"/>
                </a:lnTo>
                <a:lnTo>
                  <a:pt x="947" y="135"/>
                </a:lnTo>
                <a:lnTo>
                  <a:pt x="946" y="135"/>
                </a:lnTo>
                <a:lnTo>
                  <a:pt x="946" y="137"/>
                </a:lnTo>
                <a:lnTo>
                  <a:pt x="949" y="138"/>
                </a:lnTo>
                <a:lnTo>
                  <a:pt x="949" y="138"/>
                </a:lnTo>
                <a:lnTo>
                  <a:pt x="950" y="138"/>
                </a:lnTo>
                <a:lnTo>
                  <a:pt x="951" y="138"/>
                </a:lnTo>
                <a:lnTo>
                  <a:pt x="951" y="139"/>
                </a:lnTo>
                <a:lnTo>
                  <a:pt x="951" y="141"/>
                </a:lnTo>
                <a:lnTo>
                  <a:pt x="951" y="142"/>
                </a:lnTo>
                <a:lnTo>
                  <a:pt x="950" y="143"/>
                </a:lnTo>
                <a:lnTo>
                  <a:pt x="949" y="143"/>
                </a:lnTo>
                <a:lnTo>
                  <a:pt x="950" y="144"/>
                </a:lnTo>
                <a:lnTo>
                  <a:pt x="949" y="144"/>
                </a:lnTo>
                <a:lnTo>
                  <a:pt x="949" y="145"/>
                </a:lnTo>
                <a:lnTo>
                  <a:pt x="949" y="146"/>
                </a:lnTo>
                <a:lnTo>
                  <a:pt x="949" y="147"/>
                </a:lnTo>
                <a:lnTo>
                  <a:pt x="951" y="147"/>
                </a:lnTo>
                <a:lnTo>
                  <a:pt x="951" y="149"/>
                </a:lnTo>
                <a:lnTo>
                  <a:pt x="950" y="150"/>
                </a:lnTo>
                <a:lnTo>
                  <a:pt x="950" y="151"/>
                </a:lnTo>
                <a:lnTo>
                  <a:pt x="950" y="152"/>
                </a:lnTo>
                <a:lnTo>
                  <a:pt x="950" y="153"/>
                </a:lnTo>
                <a:lnTo>
                  <a:pt x="951" y="153"/>
                </a:lnTo>
                <a:lnTo>
                  <a:pt x="951" y="155"/>
                </a:lnTo>
                <a:lnTo>
                  <a:pt x="951" y="156"/>
                </a:lnTo>
                <a:lnTo>
                  <a:pt x="953" y="156"/>
                </a:lnTo>
                <a:lnTo>
                  <a:pt x="954" y="156"/>
                </a:lnTo>
                <a:lnTo>
                  <a:pt x="955" y="156"/>
                </a:lnTo>
                <a:lnTo>
                  <a:pt x="956" y="157"/>
                </a:lnTo>
                <a:lnTo>
                  <a:pt x="956" y="158"/>
                </a:lnTo>
                <a:lnTo>
                  <a:pt x="955" y="158"/>
                </a:lnTo>
                <a:lnTo>
                  <a:pt x="955" y="159"/>
                </a:lnTo>
                <a:lnTo>
                  <a:pt x="955" y="160"/>
                </a:lnTo>
                <a:lnTo>
                  <a:pt x="956" y="160"/>
                </a:lnTo>
                <a:lnTo>
                  <a:pt x="956" y="161"/>
                </a:lnTo>
                <a:lnTo>
                  <a:pt x="955" y="163"/>
                </a:lnTo>
                <a:lnTo>
                  <a:pt x="955" y="164"/>
                </a:lnTo>
                <a:lnTo>
                  <a:pt x="954" y="164"/>
                </a:lnTo>
                <a:lnTo>
                  <a:pt x="954" y="165"/>
                </a:lnTo>
                <a:lnTo>
                  <a:pt x="953" y="165"/>
                </a:lnTo>
                <a:lnTo>
                  <a:pt x="953" y="166"/>
                </a:lnTo>
                <a:lnTo>
                  <a:pt x="952" y="166"/>
                </a:lnTo>
                <a:lnTo>
                  <a:pt x="952" y="167"/>
                </a:lnTo>
                <a:lnTo>
                  <a:pt x="951" y="167"/>
                </a:lnTo>
                <a:lnTo>
                  <a:pt x="951" y="168"/>
                </a:lnTo>
                <a:lnTo>
                  <a:pt x="951" y="169"/>
                </a:lnTo>
                <a:lnTo>
                  <a:pt x="950" y="170"/>
                </a:lnTo>
                <a:lnTo>
                  <a:pt x="950" y="171"/>
                </a:lnTo>
                <a:lnTo>
                  <a:pt x="950" y="172"/>
                </a:lnTo>
                <a:lnTo>
                  <a:pt x="949" y="172"/>
                </a:lnTo>
                <a:lnTo>
                  <a:pt x="949" y="173"/>
                </a:lnTo>
                <a:lnTo>
                  <a:pt x="950" y="173"/>
                </a:lnTo>
                <a:lnTo>
                  <a:pt x="950" y="174"/>
                </a:lnTo>
                <a:lnTo>
                  <a:pt x="950" y="175"/>
                </a:lnTo>
                <a:lnTo>
                  <a:pt x="951" y="175"/>
                </a:lnTo>
                <a:lnTo>
                  <a:pt x="952" y="176"/>
                </a:lnTo>
                <a:lnTo>
                  <a:pt x="952" y="178"/>
                </a:lnTo>
                <a:lnTo>
                  <a:pt x="952" y="179"/>
                </a:lnTo>
                <a:lnTo>
                  <a:pt x="951" y="179"/>
                </a:lnTo>
                <a:lnTo>
                  <a:pt x="951" y="180"/>
                </a:lnTo>
                <a:lnTo>
                  <a:pt x="950" y="181"/>
                </a:lnTo>
                <a:lnTo>
                  <a:pt x="949" y="181"/>
                </a:lnTo>
                <a:lnTo>
                  <a:pt x="947" y="181"/>
                </a:lnTo>
                <a:lnTo>
                  <a:pt x="947" y="182"/>
                </a:lnTo>
                <a:lnTo>
                  <a:pt x="946" y="183"/>
                </a:lnTo>
                <a:lnTo>
                  <a:pt x="946" y="184"/>
                </a:lnTo>
                <a:lnTo>
                  <a:pt x="945" y="184"/>
                </a:lnTo>
                <a:lnTo>
                  <a:pt x="945" y="185"/>
                </a:lnTo>
                <a:lnTo>
                  <a:pt x="944" y="186"/>
                </a:lnTo>
                <a:lnTo>
                  <a:pt x="943" y="186"/>
                </a:lnTo>
                <a:lnTo>
                  <a:pt x="942" y="186"/>
                </a:lnTo>
                <a:lnTo>
                  <a:pt x="942" y="187"/>
                </a:lnTo>
                <a:lnTo>
                  <a:pt x="942" y="189"/>
                </a:lnTo>
                <a:lnTo>
                  <a:pt x="941" y="189"/>
                </a:lnTo>
                <a:lnTo>
                  <a:pt x="941" y="189"/>
                </a:lnTo>
                <a:lnTo>
                  <a:pt x="940" y="190"/>
                </a:lnTo>
                <a:lnTo>
                  <a:pt x="940" y="191"/>
                </a:lnTo>
                <a:lnTo>
                  <a:pt x="939" y="191"/>
                </a:lnTo>
                <a:lnTo>
                  <a:pt x="939" y="193"/>
                </a:lnTo>
                <a:lnTo>
                  <a:pt x="937" y="197"/>
                </a:lnTo>
                <a:lnTo>
                  <a:pt x="938" y="198"/>
                </a:lnTo>
                <a:lnTo>
                  <a:pt x="937" y="199"/>
                </a:lnTo>
                <a:lnTo>
                  <a:pt x="936" y="202"/>
                </a:lnTo>
                <a:lnTo>
                  <a:pt x="936" y="203"/>
                </a:lnTo>
                <a:lnTo>
                  <a:pt x="937" y="204"/>
                </a:lnTo>
                <a:lnTo>
                  <a:pt x="938" y="204"/>
                </a:lnTo>
                <a:lnTo>
                  <a:pt x="939" y="205"/>
                </a:lnTo>
                <a:lnTo>
                  <a:pt x="939" y="207"/>
                </a:lnTo>
                <a:lnTo>
                  <a:pt x="940" y="207"/>
                </a:lnTo>
                <a:lnTo>
                  <a:pt x="941" y="207"/>
                </a:lnTo>
                <a:lnTo>
                  <a:pt x="941" y="208"/>
                </a:lnTo>
                <a:lnTo>
                  <a:pt x="942" y="208"/>
                </a:lnTo>
                <a:lnTo>
                  <a:pt x="943" y="208"/>
                </a:lnTo>
                <a:lnTo>
                  <a:pt x="944" y="210"/>
                </a:lnTo>
                <a:lnTo>
                  <a:pt x="945" y="210"/>
                </a:lnTo>
                <a:lnTo>
                  <a:pt x="944" y="211"/>
                </a:lnTo>
                <a:lnTo>
                  <a:pt x="944" y="212"/>
                </a:lnTo>
                <a:lnTo>
                  <a:pt x="944" y="213"/>
                </a:lnTo>
                <a:lnTo>
                  <a:pt x="943" y="213"/>
                </a:lnTo>
                <a:lnTo>
                  <a:pt x="942" y="213"/>
                </a:lnTo>
                <a:lnTo>
                  <a:pt x="942" y="212"/>
                </a:lnTo>
                <a:lnTo>
                  <a:pt x="941" y="212"/>
                </a:lnTo>
                <a:lnTo>
                  <a:pt x="941" y="213"/>
                </a:lnTo>
                <a:lnTo>
                  <a:pt x="940" y="213"/>
                </a:lnTo>
                <a:lnTo>
                  <a:pt x="937" y="211"/>
                </a:lnTo>
                <a:lnTo>
                  <a:pt x="936" y="211"/>
                </a:lnTo>
                <a:lnTo>
                  <a:pt x="935" y="211"/>
                </a:lnTo>
                <a:lnTo>
                  <a:pt x="934" y="211"/>
                </a:lnTo>
                <a:lnTo>
                  <a:pt x="932" y="214"/>
                </a:lnTo>
                <a:lnTo>
                  <a:pt x="932" y="215"/>
                </a:lnTo>
                <a:lnTo>
                  <a:pt x="934" y="215"/>
                </a:lnTo>
                <a:lnTo>
                  <a:pt x="934" y="215"/>
                </a:lnTo>
                <a:lnTo>
                  <a:pt x="935" y="215"/>
                </a:lnTo>
                <a:lnTo>
                  <a:pt x="935" y="216"/>
                </a:lnTo>
                <a:lnTo>
                  <a:pt x="935" y="217"/>
                </a:lnTo>
                <a:lnTo>
                  <a:pt x="935" y="219"/>
                </a:lnTo>
                <a:lnTo>
                  <a:pt x="936" y="219"/>
                </a:lnTo>
                <a:lnTo>
                  <a:pt x="936" y="220"/>
                </a:lnTo>
                <a:lnTo>
                  <a:pt x="936" y="222"/>
                </a:lnTo>
                <a:lnTo>
                  <a:pt x="936" y="223"/>
                </a:lnTo>
                <a:lnTo>
                  <a:pt x="935" y="223"/>
                </a:lnTo>
                <a:lnTo>
                  <a:pt x="935" y="224"/>
                </a:lnTo>
                <a:lnTo>
                  <a:pt x="935" y="225"/>
                </a:lnTo>
                <a:lnTo>
                  <a:pt x="935" y="226"/>
                </a:lnTo>
                <a:lnTo>
                  <a:pt x="935" y="227"/>
                </a:lnTo>
                <a:lnTo>
                  <a:pt x="935" y="228"/>
                </a:lnTo>
                <a:lnTo>
                  <a:pt x="935" y="229"/>
                </a:lnTo>
                <a:lnTo>
                  <a:pt x="934" y="229"/>
                </a:lnTo>
                <a:lnTo>
                  <a:pt x="932" y="229"/>
                </a:lnTo>
                <a:lnTo>
                  <a:pt x="931" y="229"/>
                </a:lnTo>
                <a:lnTo>
                  <a:pt x="931" y="228"/>
                </a:lnTo>
                <a:lnTo>
                  <a:pt x="931" y="227"/>
                </a:lnTo>
                <a:lnTo>
                  <a:pt x="931" y="227"/>
                </a:lnTo>
                <a:lnTo>
                  <a:pt x="930" y="226"/>
                </a:lnTo>
                <a:lnTo>
                  <a:pt x="930" y="225"/>
                </a:lnTo>
                <a:lnTo>
                  <a:pt x="930" y="224"/>
                </a:lnTo>
                <a:lnTo>
                  <a:pt x="929" y="224"/>
                </a:lnTo>
                <a:lnTo>
                  <a:pt x="929" y="223"/>
                </a:lnTo>
                <a:lnTo>
                  <a:pt x="928" y="223"/>
                </a:lnTo>
                <a:lnTo>
                  <a:pt x="927" y="222"/>
                </a:lnTo>
                <a:lnTo>
                  <a:pt x="927" y="220"/>
                </a:lnTo>
                <a:lnTo>
                  <a:pt x="926" y="220"/>
                </a:lnTo>
                <a:lnTo>
                  <a:pt x="926" y="222"/>
                </a:lnTo>
                <a:lnTo>
                  <a:pt x="925" y="222"/>
                </a:lnTo>
                <a:lnTo>
                  <a:pt x="924" y="222"/>
                </a:lnTo>
                <a:lnTo>
                  <a:pt x="923" y="222"/>
                </a:lnTo>
                <a:lnTo>
                  <a:pt x="923" y="223"/>
                </a:lnTo>
                <a:lnTo>
                  <a:pt x="924" y="223"/>
                </a:lnTo>
                <a:lnTo>
                  <a:pt x="923" y="225"/>
                </a:lnTo>
                <a:lnTo>
                  <a:pt x="922" y="225"/>
                </a:lnTo>
                <a:lnTo>
                  <a:pt x="921" y="225"/>
                </a:lnTo>
                <a:lnTo>
                  <a:pt x="920" y="225"/>
                </a:lnTo>
                <a:lnTo>
                  <a:pt x="920" y="226"/>
                </a:lnTo>
                <a:lnTo>
                  <a:pt x="918" y="226"/>
                </a:lnTo>
                <a:lnTo>
                  <a:pt x="918" y="227"/>
                </a:lnTo>
                <a:lnTo>
                  <a:pt x="918" y="228"/>
                </a:lnTo>
                <a:lnTo>
                  <a:pt x="917" y="229"/>
                </a:lnTo>
                <a:lnTo>
                  <a:pt x="917" y="230"/>
                </a:lnTo>
                <a:lnTo>
                  <a:pt x="917" y="231"/>
                </a:lnTo>
                <a:lnTo>
                  <a:pt x="917" y="232"/>
                </a:lnTo>
                <a:lnTo>
                  <a:pt x="916" y="233"/>
                </a:lnTo>
                <a:lnTo>
                  <a:pt x="916" y="232"/>
                </a:lnTo>
                <a:lnTo>
                  <a:pt x="915" y="232"/>
                </a:lnTo>
                <a:lnTo>
                  <a:pt x="915" y="233"/>
                </a:lnTo>
                <a:lnTo>
                  <a:pt x="914" y="233"/>
                </a:lnTo>
                <a:lnTo>
                  <a:pt x="913" y="233"/>
                </a:lnTo>
                <a:lnTo>
                  <a:pt x="912" y="233"/>
                </a:lnTo>
                <a:lnTo>
                  <a:pt x="911" y="233"/>
                </a:lnTo>
                <a:lnTo>
                  <a:pt x="910" y="233"/>
                </a:lnTo>
                <a:lnTo>
                  <a:pt x="910" y="232"/>
                </a:lnTo>
                <a:lnTo>
                  <a:pt x="909" y="232"/>
                </a:lnTo>
                <a:lnTo>
                  <a:pt x="908" y="231"/>
                </a:lnTo>
                <a:lnTo>
                  <a:pt x="908" y="230"/>
                </a:lnTo>
                <a:lnTo>
                  <a:pt x="907" y="230"/>
                </a:lnTo>
                <a:lnTo>
                  <a:pt x="906" y="230"/>
                </a:lnTo>
                <a:lnTo>
                  <a:pt x="906" y="231"/>
                </a:lnTo>
                <a:lnTo>
                  <a:pt x="906" y="232"/>
                </a:lnTo>
                <a:lnTo>
                  <a:pt x="905" y="232"/>
                </a:lnTo>
                <a:lnTo>
                  <a:pt x="905" y="233"/>
                </a:lnTo>
                <a:lnTo>
                  <a:pt x="903" y="236"/>
                </a:lnTo>
                <a:lnTo>
                  <a:pt x="901" y="238"/>
                </a:lnTo>
                <a:lnTo>
                  <a:pt x="900" y="238"/>
                </a:lnTo>
                <a:lnTo>
                  <a:pt x="900" y="239"/>
                </a:lnTo>
                <a:lnTo>
                  <a:pt x="901" y="240"/>
                </a:lnTo>
                <a:lnTo>
                  <a:pt x="902" y="240"/>
                </a:lnTo>
                <a:lnTo>
                  <a:pt x="902" y="241"/>
                </a:lnTo>
                <a:lnTo>
                  <a:pt x="901" y="244"/>
                </a:lnTo>
                <a:lnTo>
                  <a:pt x="901" y="245"/>
                </a:lnTo>
                <a:lnTo>
                  <a:pt x="901" y="246"/>
                </a:lnTo>
                <a:lnTo>
                  <a:pt x="902" y="246"/>
                </a:lnTo>
                <a:lnTo>
                  <a:pt x="902" y="247"/>
                </a:lnTo>
                <a:lnTo>
                  <a:pt x="902" y="248"/>
                </a:lnTo>
                <a:lnTo>
                  <a:pt x="901" y="248"/>
                </a:lnTo>
                <a:lnTo>
                  <a:pt x="901" y="249"/>
                </a:lnTo>
                <a:lnTo>
                  <a:pt x="901" y="251"/>
                </a:lnTo>
                <a:lnTo>
                  <a:pt x="901" y="252"/>
                </a:lnTo>
                <a:lnTo>
                  <a:pt x="900" y="252"/>
                </a:lnTo>
                <a:lnTo>
                  <a:pt x="900" y="253"/>
                </a:lnTo>
                <a:lnTo>
                  <a:pt x="900" y="254"/>
                </a:lnTo>
                <a:lnTo>
                  <a:pt x="899" y="254"/>
                </a:lnTo>
                <a:lnTo>
                  <a:pt x="900" y="256"/>
                </a:lnTo>
                <a:lnTo>
                  <a:pt x="900" y="257"/>
                </a:lnTo>
                <a:lnTo>
                  <a:pt x="900" y="258"/>
                </a:lnTo>
                <a:lnTo>
                  <a:pt x="900" y="259"/>
                </a:lnTo>
                <a:lnTo>
                  <a:pt x="899" y="259"/>
                </a:lnTo>
                <a:lnTo>
                  <a:pt x="898" y="259"/>
                </a:lnTo>
                <a:lnTo>
                  <a:pt x="897" y="260"/>
                </a:lnTo>
                <a:lnTo>
                  <a:pt x="896" y="260"/>
                </a:lnTo>
                <a:lnTo>
                  <a:pt x="895" y="260"/>
                </a:lnTo>
                <a:lnTo>
                  <a:pt x="894" y="260"/>
                </a:lnTo>
                <a:lnTo>
                  <a:pt x="892" y="261"/>
                </a:lnTo>
                <a:lnTo>
                  <a:pt x="884" y="263"/>
                </a:lnTo>
                <a:lnTo>
                  <a:pt x="882" y="263"/>
                </a:lnTo>
                <a:lnTo>
                  <a:pt x="882" y="264"/>
                </a:lnTo>
                <a:lnTo>
                  <a:pt x="881" y="264"/>
                </a:lnTo>
                <a:lnTo>
                  <a:pt x="880" y="264"/>
                </a:lnTo>
                <a:lnTo>
                  <a:pt x="880" y="264"/>
                </a:lnTo>
                <a:lnTo>
                  <a:pt x="879" y="264"/>
                </a:lnTo>
                <a:lnTo>
                  <a:pt x="879" y="266"/>
                </a:lnTo>
                <a:lnTo>
                  <a:pt x="878" y="266"/>
                </a:lnTo>
                <a:lnTo>
                  <a:pt x="877" y="266"/>
                </a:lnTo>
                <a:lnTo>
                  <a:pt x="876" y="266"/>
                </a:lnTo>
                <a:lnTo>
                  <a:pt x="876" y="267"/>
                </a:lnTo>
                <a:lnTo>
                  <a:pt x="874" y="267"/>
                </a:lnTo>
                <a:lnTo>
                  <a:pt x="866" y="268"/>
                </a:lnTo>
                <a:lnTo>
                  <a:pt x="865" y="268"/>
                </a:lnTo>
                <a:lnTo>
                  <a:pt x="863" y="269"/>
                </a:lnTo>
                <a:lnTo>
                  <a:pt x="862" y="269"/>
                </a:lnTo>
                <a:lnTo>
                  <a:pt x="861" y="269"/>
                </a:lnTo>
                <a:lnTo>
                  <a:pt x="859" y="269"/>
                </a:lnTo>
                <a:lnTo>
                  <a:pt x="858" y="270"/>
                </a:lnTo>
                <a:lnTo>
                  <a:pt x="857" y="270"/>
                </a:lnTo>
                <a:lnTo>
                  <a:pt x="856" y="270"/>
                </a:lnTo>
                <a:lnTo>
                  <a:pt x="855" y="271"/>
                </a:lnTo>
                <a:lnTo>
                  <a:pt x="854" y="271"/>
                </a:lnTo>
                <a:lnTo>
                  <a:pt x="854" y="271"/>
                </a:lnTo>
                <a:lnTo>
                  <a:pt x="853" y="271"/>
                </a:lnTo>
                <a:lnTo>
                  <a:pt x="853" y="272"/>
                </a:lnTo>
                <a:lnTo>
                  <a:pt x="852" y="272"/>
                </a:lnTo>
                <a:lnTo>
                  <a:pt x="851" y="272"/>
                </a:lnTo>
                <a:lnTo>
                  <a:pt x="850" y="272"/>
                </a:lnTo>
                <a:lnTo>
                  <a:pt x="840" y="274"/>
                </a:lnTo>
                <a:lnTo>
                  <a:pt x="839" y="274"/>
                </a:lnTo>
                <a:lnTo>
                  <a:pt x="838" y="275"/>
                </a:lnTo>
                <a:lnTo>
                  <a:pt x="835" y="275"/>
                </a:lnTo>
                <a:lnTo>
                  <a:pt x="834" y="276"/>
                </a:lnTo>
                <a:lnTo>
                  <a:pt x="833" y="276"/>
                </a:lnTo>
                <a:lnTo>
                  <a:pt x="832" y="276"/>
                </a:lnTo>
                <a:lnTo>
                  <a:pt x="830" y="276"/>
                </a:lnTo>
                <a:lnTo>
                  <a:pt x="828" y="276"/>
                </a:lnTo>
                <a:lnTo>
                  <a:pt x="828" y="276"/>
                </a:lnTo>
                <a:lnTo>
                  <a:pt x="828" y="277"/>
                </a:lnTo>
                <a:lnTo>
                  <a:pt x="827" y="277"/>
                </a:lnTo>
                <a:lnTo>
                  <a:pt x="826" y="277"/>
                </a:lnTo>
                <a:lnTo>
                  <a:pt x="825" y="277"/>
                </a:lnTo>
                <a:lnTo>
                  <a:pt x="824" y="277"/>
                </a:lnTo>
                <a:lnTo>
                  <a:pt x="824" y="278"/>
                </a:lnTo>
                <a:lnTo>
                  <a:pt x="823" y="278"/>
                </a:lnTo>
                <a:lnTo>
                  <a:pt x="822" y="278"/>
                </a:lnTo>
                <a:lnTo>
                  <a:pt x="821" y="278"/>
                </a:lnTo>
                <a:lnTo>
                  <a:pt x="820" y="278"/>
                </a:lnTo>
                <a:lnTo>
                  <a:pt x="819" y="280"/>
                </a:lnTo>
                <a:lnTo>
                  <a:pt x="818" y="280"/>
                </a:lnTo>
                <a:lnTo>
                  <a:pt x="817" y="280"/>
                </a:lnTo>
                <a:lnTo>
                  <a:pt x="815" y="280"/>
                </a:lnTo>
                <a:lnTo>
                  <a:pt x="815" y="281"/>
                </a:lnTo>
                <a:lnTo>
                  <a:pt x="810" y="282"/>
                </a:lnTo>
                <a:lnTo>
                  <a:pt x="809" y="282"/>
                </a:lnTo>
                <a:lnTo>
                  <a:pt x="803" y="284"/>
                </a:lnTo>
                <a:lnTo>
                  <a:pt x="795" y="286"/>
                </a:lnTo>
                <a:lnTo>
                  <a:pt x="794" y="286"/>
                </a:lnTo>
                <a:lnTo>
                  <a:pt x="793" y="286"/>
                </a:lnTo>
                <a:lnTo>
                  <a:pt x="792" y="286"/>
                </a:lnTo>
                <a:lnTo>
                  <a:pt x="791" y="287"/>
                </a:lnTo>
                <a:lnTo>
                  <a:pt x="790" y="287"/>
                </a:lnTo>
                <a:lnTo>
                  <a:pt x="789" y="287"/>
                </a:lnTo>
                <a:lnTo>
                  <a:pt x="788" y="288"/>
                </a:lnTo>
                <a:lnTo>
                  <a:pt x="786" y="288"/>
                </a:lnTo>
                <a:lnTo>
                  <a:pt x="785" y="288"/>
                </a:lnTo>
                <a:lnTo>
                  <a:pt x="784" y="288"/>
                </a:lnTo>
                <a:lnTo>
                  <a:pt x="783" y="288"/>
                </a:lnTo>
                <a:lnTo>
                  <a:pt x="783" y="289"/>
                </a:lnTo>
                <a:lnTo>
                  <a:pt x="781" y="289"/>
                </a:lnTo>
                <a:lnTo>
                  <a:pt x="780" y="289"/>
                </a:lnTo>
                <a:lnTo>
                  <a:pt x="780" y="290"/>
                </a:lnTo>
                <a:lnTo>
                  <a:pt x="779" y="290"/>
                </a:lnTo>
                <a:lnTo>
                  <a:pt x="774" y="291"/>
                </a:lnTo>
                <a:lnTo>
                  <a:pt x="774" y="292"/>
                </a:lnTo>
                <a:lnTo>
                  <a:pt x="773" y="292"/>
                </a:lnTo>
                <a:lnTo>
                  <a:pt x="771" y="292"/>
                </a:lnTo>
                <a:lnTo>
                  <a:pt x="770" y="292"/>
                </a:lnTo>
                <a:lnTo>
                  <a:pt x="769" y="292"/>
                </a:lnTo>
                <a:lnTo>
                  <a:pt x="768" y="292"/>
                </a:lnTo>
                <a:lnTo>
                  <a:pt x="767" y="292"/>
                </a:lnTo>
                <a:lnTo>
                  <a:pt x="766" y="292"/>
                </a:lnTo>
                <a:lnTo>
                  <a:pt x="765" y="293"/>
                </a:lnTo>
                <a:lnTo>
                  <a:pt x="764" y="293"/>
                </a:lnTo>
                <a:lnTo>
                  <a:pt x="763" y="293"/>
                </a:lnTo>
                <a:lnTo>
                  <a:pt x="762" y="293"/>
                </a:lnTo>
                <a:lnTo>
                  <a:pt x="761" y="293"/>
                </a:lnTo>
                <a:lnTo>
                  <a:pt x="761" y="295"/>
                </a:lnTo>
                <a:lnTo>
                  <a:pt x="760" y="295"/>
                </a:lnTo>
                <a:lnTo>
                  <a:pt x="759" y="295"/>
                </a:lnTo>
                <a:lnTo>
                  <a:pt x="753" y="296"/>
                </a:lnTo>
                <a:lnTo>
                  <a:pt x="752" y="297"/>
                </a:lnTo>
                <a:lnTo>
                  <a:pt x="751" y="297"/>
                </a:lnTo>
                <a:lnTo>
                  <a:pt x="751" y="297"/>
                </a:lnTo>
                <a:lnTo>
                  <a:pt x="750" y="297"/>
                </a:lnTo>
                <a:lnTo>
                  <a:pt x="750" y="298"/>
                </a:lnTo>
                <a:lnTo>
                  <a:pt x="749" y="298"/>
                </a:lnTo>
                <a:lnTo>
                  <a:pt x="748" y="298"/>
                </a:lnTo>
                <a:lnTo>
                  <a:pt x="747" y="298"/>
                </a:lnTo>
                <a:lnTo>
                  <a:pt x="746" y="299"/>
                </a:lnTo>
                <a:lnTo>
                  <a:pt x="745" y="299"/>
                </a:lnTo>
                <a:lnTo>
                  <a:pt x="744" y="299"/>
                </a:lnTo>
                <a:lnTo>
                  <a:pt x="742" y="299"/>
                </a:lnTo>
                <a:lnTo>
                  <a:pt x="742" y="300"/>
                </a:lnTo>
                <a:lnTo>
                  <a:pt x="741" y="300"/>
                </a:lnTo>
                <a:lnTo>
                  <a:pt x="740" y="300"/>
                </a:lnTo>
                <a:lnTo>
                  <a:pt x="739" y="300"/>
                </a:lnTo>
                <a:lnTo>
                  <a:pt x="739" y="301"/>
                </a:lnTo>
                <a:lnTo>
                  <a:pt x="738" y="301"/>
                </a:lnTo>
                <a:lnTo>
                  <a:pt x="737" y="301"/>
                </a:lnTo>
                <a:lnTo>
                  <a:pt x="736" y="301"/>
                </a:lnTo>
                <a:lnTo>
                  <a:pt x="735" y="301"/>
                </a:lnTo>
                <a:lnTo>
                  <a:pt x="725" y="304"/>
                </a:lnTo>
                <a:lnTo>
                  <a:pt x="725" y="304"/>
                </a:lnTo>
                <a:lnTo>
                  <a:pt x="718" y="305"/>
                </a:lnTo>
                <a:lnTo>
                  <a:pt x="717" y="305"/>
                </a:lnTo>
                <a:lnTo>
                  <a:pt x="716" y="305"/>
                </a:lnTo>
                <a:lnTo>
                  <a:pt x="715" y="305"/>
                </a:lnTo>
                <a:lnTo>
                  <a:pt x="715" y="306"/>
                </a:lnTo>
                <a:lnTo>
                  <a:pt x="714" y="306"/>
                </a:lnTo>
                <a:lnTo>
                  <a:pt x="712" y="306"/>
                </a:lnTo>
                <a:lnTo>
                  <a:pt x="711" y="306"/>
                </a:lnTo>
                <a:lnTo>
                  <a:pt x="710" y="306"/>
                </a:lnTo>
                <a:lnTo>
                  <a:pt x="709" y="306"/>
                </a:lnTo>
                <a:lnTo>
                  <a:pt x="709" y="307"/>
                </a:lnTo>
                <a:lnTo>
                  <a:pt x="708" y="307"/>
                </a:lnTo>
                <a:lnTo>
                  <a:pt x="707" y="307"/>
                </a:lnTo>
                <a:lnTo>
                  <a:pt x="706" y="307"/>
                </a:lnTo>
                <a:lnTo>
                  <a:pt x="705" y="307"/>
                </a:lnTo>
                <a:lnTo>
                  <a:pt x="705" y="309"/>
                </a:lnTo>
                <a:lnTo>
                  <a:pt x="704" y="309"/>
                </a:lnTo>
                <a:lnTo>
                  <a:pt x="704" y="307"/>
                </a:lnTo>
                <a:lnTo>
                  <a:pt x="703" y="307"/>
                </a:lnTo>
                <a:lnTo>
                  <a:pt x="702" y="309"/>
                </a:lnTo>
                <a:lnTo>
                  <a:pt x="701" y="310"/>
                </a:lnTo>
                <a:lnTo>
                  <a:pt x="700" y="310"/>
                </a:lnTo>
                <a:lnTo>
                  <a:pt x="698" y="310"/>
                </a:lnTo>
                <a:lnTo>
                  <a:pt x="697" y="310"/>
                </a:lnTo>
                <a:lnTo>
                  <a:pt x="696" y="310"/>
                </a:lnTo>
                <a:lnTo>
                  <a:pt x="695" y="309"/>
                </a:lnTo>
                <a:lnTo>
                  <a:pt x="695" y="310"/>
                </a:lnTo>
                <a:lnTo>
                  <a:pt x="694" y="310"/>
                </a:lnTo>
                <a:lnTo>
                  <a:pt x="693" y="310"/>
                </a:lnTo>
                <a:lnTo>
                  <a:pt x="692" y="311"/>
                </a:lnTo>
                <a:lnTo>
                  <a:pt x="691" y="312"/>
                </a:lnTo>
                <a:lnTo>
                  <a:pt x="690" y="312"/>
                </a:lnTo>
                <a:lnTo>
                  <a:pt x="690" y="313"/>
                </a:lnTo>
                <a:lnTo>
                  <a:pt x="686" y="314"/>
                </a:lnTo>
                <a:lnTo>
                  <a:pt x="685" y="315"/>
                </a:lnTo>
                <a:lnTo>
                  <a:pt x="683" y="316"/>
                </a:lnTo>
                <a:lnTo>
                  <a:pt x="683" y="317"/>
                </a:lnTo>
                <a:lnTo>
                  <a:pt x="682" y="318"/>
                </a:lnTo>
                <a:lnTo>
                  <a:pt x="681" y="318"/>
                </a:lnTo>
                <a:lnTo>
                  <a:pt x="680" y="319"/>
                </a:lnTo>
                <a:lnTo>
                  <a:pt x="678" y="320"/>
                </a:lnTo>
                <a:lnTo>
                  <a:pt x="678" y="321"/>
                </a:lnTo>
                <a:lnTo>
                  <a:pt x="677" y="321"/>
                </a:lnTo>
                <a:lnTo>
                  <a:pt x="676" y="321"/>
                </a:lnTo>
                <a:lnTo>
                  <a:pt x="676" y="324"/>
                </a:lnTo>
                <a:lnTo>
                  <a:pt x="675" y="325"/>
                </a:lnTo>
                <a:lnTo>
                  <a:pt x="674" y="325"/>
                </a:lnTo>
                <a:lnTo>
                  <a:pt x="673" y="327"/>
                </a:lnTo>
                <a:lnTo>
                  <a:pt x="670" y="329"/>
                </a:lnTo>
                <a:lnTo>
                  <a:pt x="668" y="330"/>
                </a:lnTo>
                <a:lnTo>
                  <a:pt x="667" y="331"/>
                </a:lnTo>
                <a:lnTo>
                  <a:pt x="668" y="332"/>
                </a:lnTo>
                <a:lnTo>
                  <a:pt x="666" y="334"/>
                </a:lnTo>
                <a:lnTo>
                  <a:pt x="665" y="334"/>
                </a:lnTo>
                <a:lnTo>
                  <a:pt x="664" y="336"/>
                </a:lnTo>
                <a:lnTo>
                  <a:pt x="662" y="339"/>
                </a:lnTo>
                <a:lnTo>
                  <a:pt x="662" y="341"/>
                </a:lnTo>
                <a:lnTo>
                  <a:pt x="659" y="344"/>
                </a:lnTo>
                <a:lnTo>
                  <a:pt x="658" y="345"/>
                </a:lnTo>
                <a:lnTo>
                  <a:pt x="653" y="353"/>
                </a:lnTo>
                <a:lnTo>
                  <a:pt x="651" y="355"/>
                </a:lnTo>
                <a:lnTo>
                  <a:pt x="649" y="358"/>
                </a:lnTo>
                <a:lnTo>
                  <a:pt x="647" y="363"/>
                </a:lnTo>
                <a:lnTo>
                  <a:pt x="646" y="364"/>
                </a:lnTo>
                <a:lnTo>
                  <a:pt x="645" y="366"/>
                </a:lnTo>
                <a:lnTo>
                  <a:pt x="645" y="368"/>
                </a:lnTo>
                <a:lnTo>
                  <a:pt x="644" y="370"/>
                </a:lnTo>
                <a:lnTo>
                  <a:pt x="644" y="370"/>
                </a:lnTo>
                <a:lnTo>
                  <a:pt x="644" y="371"/>
                </a:lnTo>
                <a:lnTo>
                  <a:pt x="643" y="374"/>
                </a:lnTo>
                <a:lnTo>
                  <a:pt x="638" y="382"/>
                </a:lnTo>
                <a:lnTo>
                  <a:pt x="637" y="382"/>
                </a:lnTo>
                <a:lnTo>
                  <a:pt x="637" y="383"/>
                </a:lnTo>
                <a:lnTo>
                  <a:pt x="636" y="383"/>
                </a:lnTo>
                <a:lnTo>
                  <a:pt x="636" y="384"/>
                </a:lnTo>
                <a:lnTo>
                  <a:pt x="635" y="384"/>
                </a:lnTo>
                <a:lnTo>
                  <a:pt x="633" y="384"/>
                </a:lnTo>
                <a:lnTo>
                  <a:pt x="633" y="385"/>
                </a:lnTo>
                <a:lnTo>
                  <a:pt x="631" y="386"/>
                </a:lnTo>
                <a:lnTo>
                  <a:pt x="629" y="388"/>
                </a:lnTo>
                <a:lnTo>
                  <a:pt x="628" y="390"/>
                </a:lnTo>
                <a:lnTo>
                  <a:pt x="627" y="390"/>
                </a:lnTo>
                <a:lnTo>
                  <a:pt x="627" y="391"/>
                </a:lnTo>
                <a:lnTo>
                  <a:pt x="626" y="391"/>
                </a:lnTo>
                <a:lnTo>
                  <a:pt x="623" y="392"/>
                </a:lnTo>
                <a:lnTo>
                  <a:pt x="624" y="397"/>
                </a:lnTo>
                <a:lnTo>
                  <a:pt x="623" y="398"/>
                </a:lnTo>
                <a:lnTo>
                  <a:pt x="622" y="398"/>
                </a:lnTo>
                <a:lnTo>
                  <a:pt x="622" y="399"/>
                </a:lnTo>
                <a:lnTo>
                  <a:pt x="621" y="400"/>
                </a:lnTo>
                <a:lnTo>
                  <a:pt x="618" y="400"/>
                </a:lnTo>
                <a:lnTo>
                  <a:pt x="618" y="401"/>
                </a:lnTo>
                <a:lnTo>
                  <a:pt x="617" y="401"/>
                </a:lnTo>
                <a:lnTo>
                  <a:pt x="615" y="407"/>
                </a:lnTo>
                <a:lnTo>
                  <a:pt x="616" y="408"/>
                </a:lnTo>
                <a:lnTo>
                  <a:pt x="615" y="410"/>
                </a:lnTo>
                <a:lnTo>
                  <a:pt x="617" y="412"/>
                </a:lnTo>
                <a:lnTo>
                  <a:pt x="616" y="413"/>
                </a:lnTo>
                <a:lnTo>
                  <a:pt x="620" y="415"/>
                </a:lnTo>
                <a:lnTo>
                  <a:pt x="621" y="418"/>
                </a:lnTo>
                <a:lnTo>
                  <a:pt x="622" y="418"/>
                </a:lnTo>
                <a:lnTo>
                  <a:pt x="622" y="419"/>
                </a:lnTo>
                <a:lnTo>
                  <a:pt x="622" y="422"/>
                </a:lnTo>
                <a:lnTo>
                  <a:pt x="623" y="422"/>
                </a:lnTo>
                <a:lnTo>
                  <a:pt x="626" y="419"/>
                </a:lnTo>
                <a:lnTo>
                  <a:pt x="627" y="416"/>
                </a:lnTo>
                <a:lnTo>
                  <a:pt x="624" y="416"/>
                </a:lnTo>
                <a:lnTo>
                  <a:pt x="622" y="417"/>
                </a:lnTo>
                <a:lnTo>
                  <a:pt x="622" y="416"/>
                </a:lnTo>
                <a:lnTo>
                  <a:pt x="622" y="414"/>
                </a:lnTo>
                <a:lnTo>
                  <a:pt x="624" y="412"/>
                </a:lnTo>
                <a:lnTo>
                  <a:pt x="626" y="413"/>
                </a:lnTo>
                <a:lnTo>
                  <a:pt x="628" y="412"/>
                </a:lnTo>
                <a:lnTo>
                  <a:pt x="629" y="413"/>
                </a:lnTo>
                <a:lnTo>
                  <a:pt x="628" y="415"/>
                </a:lnTo>
                <a:lnTo>
                  <a:pt x="631" y="415"/>
                </a:lnTo>
                <a:lnTo>
                  <a:pt x="630" y="417"/>
                </a:lnTo>
                <a:lnTo>
                  <a:pt x="628" y="418"/>
                </a:lnTo>
                <a:lnTo>
                  <a:pt x="627" y="419"/>
                </a:lnTo>
                <a:lnTo>
                  <a:pt x="628" y="421"/>
                </a:lnTo>
                <a:lnTo>
                  <a:pt x="630" y="421"/>
                </a:lnTo>
                <a:lnTo>
                  <a:pt x="632" y="420"/>
                </a:lnTo>
                <a:lnTo>
                  <a:pt x="634" y="417"/>
                </a:lnTo>
                <a:lnTo>
                  <a:pt x="635" y="418"/>
                </a:lnTo>
                <a:lnTo>
                  <a:pt x="633" y="421"/>
                </a:lnTo>
                <a:lnTo>
                  <a:pt x="633" y="422"/>
                </a:lnTo>
                <a:lnTo>
                  <a:pt x="633" y="426"/>
                </a:lnTo>
                <a:lnTo>
                  <a:pt x="632" y="427"/>
                </a:lnTo>
                <a:lnTo>
                  <a:pt x="629" y="430"/>
                </a:lnTo>
                <a:lnTo>
                  <a:pt x="628" y="430"/>
                </a:lnTo>
                <a:lnTo>
                  <a:pt x="627" y="428"/>
                </a:lnTo>
                <a:lnTo>
                  <a:pt x="626" y="429"/>
                </a:lnTo>
                <a:lnTo>
                  <a:pt x="623" y="432"/>
                </a:lnTo>
                <a:lnTo>
                  <a:pt x="623" y="433"/>
                </a:lnTo>
                <a:lnTo>
                  <a:pt x="624" y="433"/>
                </a:lnTo>
                <a:lnTo>
                  <a:pt x="628" y="434"/>
                </a:lnTo>
                <a:lnTo>
                  <a:pt x="629" y="435"/>
                </a:lnTo>
                <a:lnTo>
                  <a:pt x="631" y="439"/>
                </a:lnTo>
                <a:lnTo>
                  <a:pt x="633" y="448"/>
                </a:lnTo>
                <a:lnTo>
                  <a:pt x="634" y="452"/>
                </a:lnTo>
                <a:lnTo>
                  <a:pt x="635" y="455"/>
                </a:lnTo>
                <a:lnTo>
                  <a:pt x="634" y="459"/>
                </a:lnTo>
                <a:lnTo>
                  <a:pt x="633" y="460"/>
                </a:lnTo>
                <a:lnTo>
                  <a:pt x="631" y="461"/>
                </a:lnTo>
                <a:lnTo>
                  <a:pt x="630" y="462"/>
                </a:lnTo>
                <a:lnTo>
                  <a:pt x="627" y="463"/>
                </a:lnTo>
                <a:lnTo>
                  <a:pt x="624" y="462"/>
                </a:lnTo>
                <a:lnTo>
                  <a:pt x="622" y="463"/>
                </a:lnTo>
                <a:lnTo>
                  <a:pt x="620" y="466"/>
                </a:lnTo>
                <a:lnTo>
                  <a:pt x="619" y="468"/>
                </a:lnTo>
                <a:lnTo>
                  <a:pt x="615" y="472"/>
                </a:lnTo>
                <a:lnTo>
                  <a:pt x="613" y="474"/>
                </a:lnTo>
                <a:lnTo>
                  <a:pt x="610" y="475"/>
                </a:lnTo>
                <a:lnTo>
                  <a:pt x="608" y="479"/>
                </a:lnTo>
                <a:lnTo>
                  <a:pt x="607" y="481"/>
                </a:lnTo>
                <a:lnTo>
                  <a:pt x="605" y="482"/>
                </a:lnTo>
                <a:lnTo>
                  <a:pt x="604" y="485"/>
                </a:lnTo>
                <a:lnTo>
                  <a:pt x="602" y="487"/>
                </a:lnTo>
                <a:lnTo>
                  <a:pt x="599" y="488"/>
                </a:lnTo>
                <a:lnTo>
                  <a:pt x="597" y="489"/>
                </a:lnTo>
                <a:lnTo>
                  <a:pt x="597" y="489"/>
                </a:lnTo>
                <a:lnTo>
                  <a:pt x="593" y="492"/>
                </a:lnTo>
                <a:lnTo>
                  <a:pt x="591" y="492"/>
                </a:lnTo>
                <a:lnTo>
                  <a:pt x="587" y="493"/>
                </a:lnTo>
                <a:lnTo>
                  <a:pt x="585" y="493"/>
                </a:lnTo>
                <a:lnTo>
                  <a:pt x="583" y="493"/>
                </a:lnTo>
                <a:lnTo>
                  <a:pt x="579" y="493"/>
                </a:lnTo>
                <a:lnTo>
                  <a:pt x="578" y="494"/>
                </a:lnTo>
                <a:lnTo>
                  <a:pt x="575" y="494"/>
                </a:lnTo>
                <a:lnTo>
                  <a:pt x="572" y="496"/>
                </a:lnTo>
                <a:lnTo>
                  <a:pt x="568" y="496"/>
                </a:lnTo>
                <a:lnTo>
                  <a:pt x="565" y="497"/>
                </a:lnTo>
                <a:lnTo>
                  <a:pt x="558" y="501"/>
                </a:lnTo>
                <a:lnTo>
                  <a:pt x="556" y="503"/>
                </a:lnTo>
                <a:lnTo>
                  <a:pt x="553" y="502"/>
                </a:lnTo>
                <a:lnTo>
                  <a:pt x="548" y="501"/>
                </a:lnTo>
                <a:lnTo>
                  <a:pt x="547" y="500"/>
                </a:lnTo>
                <a:lnTo>
                  <a:pt x="544" y="499"/>
                </a:lnTo>
                <a:lnTo>
                  <a:pt x="543" y="497"/>
                </a:lnTo>
                <a:lnTo>
                  <a:pt x="540" y="496"/>
                </a:lnTo>
                <a:lnTo>
                  <a:pt x="537" y="497"/>
                </a:lnTo>
                <a:lnTo>
                  <a:pt x="529" y="497"/>
                </a:lnTo>
                <a:lnTo>
                  <a:pt x="526" y="496"/>
                </a:lnTo>
                <a:lnTo>
                  <a:pt x="524" y="497"/>
                </a:lnTo>
                <a:lnTo>
                  <a:pt x="517" y="497"/>
                </a:lnTo>
                <a:lnTo>
                  <a:pt x="513" y="499"/>
                </a:lnTo>
                <a:lnTo>
                  <a:pt x="512" y="500"/>
                </a:lnTo>
                <a:lnTo>
                  <a:pt x="509" y="500"/>
                </a:lnTo>
                <a:lnTo>
                  <a:pt x="507" y="500"/>
                </a:lnTo>
                <a:lnTo>
                  <a:pt x="501" y="500"/>
                </a:lnTo>
                <a:lnTo>
                  <a:pt x="499" y="500"/>
                </a:lnTo>
                <a:lnTo>
                  <a:pt x="493" y="502"/>
                </a:lnTo>
                <a:lnTo>
                  <a:pt x="492" y="502"/>
                </a:lnTo>
                <a:lnTo>
                  <a:pt x="488" y="503"/>
                </a:lnTo>
                <a:lnTo>
                  <a:pt x="483" y="505"/>
                </a:lnTo>
                <a:lnTo>
                  <a:pt x="480" y="507"/>
                </a:lnTo>
                <a:lnTo>
                  <a:pt x="476" y="508"/>
                </a:lnTo>
                <a:lnTo>
                  <a:pt x="474" y="509"/>
                </a:lnTo>
                <a:lnTo>
                  <a:pt x="470" y="511"/>
                </a:lnTo>
                <a:lnTo>
                  <a:pt x="469" y="512"/>
                </a:lnTo>
                <a:lnTo>
                  <a:pt x="461" y="517"/>
                </a:lnTo>
                <a:lnTo>
                  <a:pt x="456" y="519"/>
                </a:lnTo>
                <a:lnTo>
                  <a:pt x="457" y="520"/>
                </a:lnTo>
                <a:lnTo>
                  <a:pt x="458" y="521"/>
                </a:lnTo>
                <a:lnTo>
                  <a:pt x="458" y="522"/>
                </a:lnTo>
                <a:lnTo>
                  <a:pt x="458" y="523"/>
                </a:lnTo>
                <a:lnTo>
                  <a:pt x="459" y="525"/>
                </a:lnTo>
                <a:lnTo>
                  <a:pt x="459" y="526"/>
                </a:lnTo>
                <a:lnTo>
                  <a:pt x="459" y="528"/>
                </a:lnTo>
                <a:lnTo>
                  <a:pt x="460" y="528"/>
                </a:lnTo>
                <a:lnTo>
                  <a:pt x="460" y="529"/>
                </a:lnTo>
                <a:lnTo>
                  <a:pt x="460" y="530"/>
                </a:lnTo>
                <a:lnTo>
                  <a:pt x="459" y="532"/>
                </a:lnTo>
                <a:lnTo>
                  <a:pt x="460" y="533"/>
                </a:lnTo>
                <a:lnTo>
                  <a:pt x="460" y="534"/>
                </a:lnTo>
                <a:lnTo>
                  <a:pt x="459" y="535"/>
                </a:lnTo>
                <a:lnTo>
                  <a:pt x="463" y="536"/>
                </a:lnTo>
                <a:lnTo>
                  <a:pt x="465" y="536"/>
                </a:lnTo>
                <a:lnTo>
                  <a:pt x="465" y="537"/>
                </a:lnTo>
                <a:lnTo>
                  <a:pt x="465" y="538"/>
                </a:lnTo>
                <a:lnTo>
                  <a:pt x="465" y="539"/>
                </a:lnTo>
                <a:lnTo>
                  <a:pt x="463" y="540"/>
                </a:lnTo>
                <a:lnTo>
                  <a:pt x="465" y="544"/>
                </a:lnTo>
                <a:lnTo>
                  <a:pt x="467" y="544"/>
                </a:lnTo>
                <a:lnTo>
                  <a:pt x="468" y="545"/>
                </a:lnTo>
                <a:lnTo>
                  <a:pt x="468" y="545"/>
                </a:lnTo>
                <a:lnTo>
                  <a:pt x="468" y="546"/>
                </a:lnTo>
                <a:lnTo>
                  <a:pt x="470" y="545"/>
                </a:lnTo>
                <a:lnTo>
                  <a:pt x="472" y="548"/>
                </a:lnTo>
                <a:lnTo>
                  <a:pt x="472" y="549"/>
                </a:lnTo>
                <a:lnTo>
                  <a:pt x="472" y="550"/>
                </a:lnTo>
                <a:lnTo>
                  <a:pt x="475" y="553"/>
                </a:lnTo>
                <a:lnTo>
                  <a:pt x="476" y="553"/>
                </a:lnTo>
                <a:lnTo>
                  <a:pt x="476" y="555"/>
                </a:lnTo>
                <a:lnTo>
                  <a:pt x="477" y="558"/>
                </a:lnTo>
                <a:lnTo>
                  <a:pt x="477" y="561"/>
                </a:lnTo>
                <a:lnTo>
                  <a:pt x="474" y="564"/>
                </a:lnTo>
                <a:lnTo>
                  <a:pt x="473" y="565"/>
                </a:lnTo>
                <a:lnTo>
                  <a:pt x="470" y="568"/>
                </a:lnTo>
                <a:lnTo>
                  <a:pt x="468" y="570"/>
                </a:lnTo>
                <a:lnTo>
                  <a:pt x="467" y="573"/>
                </a:lnTo>
                <a:lnTo>
                  <a:pt x="467" y="575"/>
                </a:lnTo>
                <a:lnTo>
                  <a:pt x="465" y="577"/>
                </a:lnTo>
                <a:lnTo>
                  <a:pt x="463" y="579"/>
                </a:lnTo>
                <a:lnTo>
                  <a:pt x="463" y="582"/>
                </a:lnTo>
                <a:lnTo>
                  <a:pt x="462" y="583"/>
                </a:lnTo>
                <a:lnTo>
                  <a:pt x="459" y="584"/>
                </a:lnTo>
                <a:lnTo>
                  <a:pt x="455" y="588"/>
                </a:lnTo>
                <a:lnTo>
                  <a:pt x="455" y="589"/>
                </a:lnTo>
                <a:lnTo>
                  <a:pt x="453" y="590"/>
                </a:lnTo>
                <a:lnTo>
                  <a:pt x="452" y="591"/>
                </a:lnTo>
                <a:lnTo>
                  <a:pt x="449" y="591"/>
                </a:lnTo>
                <a:lnTo>
                  <a:pt x="449" y="592"/>
                </a:lnTo>
                <a:lnTo>
                  <a:pt x="447" y="595"/>
                </a:lnTo>
                <a:lnTo>
                  <a:pt x="446" y="595"/>
                </a:lnTo>
                <a:lnTo>
                  <a:pt x="446" y="597"/>
                </a:lnTo>
                <a:lnTo>
                  <a:pt x="444" y="599"/>
                </a:lnTo>
                <a:lnTo>
                  <a:pt x="443" y="601"/>
                </a:lnTo>
                <a:lnTo>
                  <a:pt x="439" y="606"/>
                </a:lnTo>
                <a:lnTo>
                  <a:pt x="437" y="607"/>
                </a:lnTo>
                <a:lnTo>
                  <a:pt x="436" y="608"/>
                </a:lnTo>
                <a:lnTo>
                  <a:pt x="431" y="612"/>
                </a:lnTo>
                <a:lnTo>
                  <a:pt x="427" y="616"/>
                </a:lnTo>
                <a:lnTo>
                  <a:pt x="422" y="620"/>
                </a:lnTo>
                <a:lnTo>
                  <a:pt x="419" y="621"/>
                </a:lnTo>
                <a:lnTo>
                  <a:pt x="418" y="622"/>
                </a:lnTo>
                <a:lnTo>
                  <a:pt x="416" y="623"/>
                </a:lnTo>
                <a:lnTo>
                  <a:pt x="414" y="626"/>
                </a:lnTo>
                <a:lnTo>
                  <a:pt x="410" y="629"/>
                </a:lnTo>
                <a:lnTo>
                  <a:pt x="408" y="628"/>
                </a:lnTo>
                <a:lnTo>
                  <a:pt x="407" y="628"/>
                </a:lnTo>
                <a:lnTo>
                  <a:pt x="404" y="631"/>
                </a:lnTo>
                <a:lnTo>
                  <a:pt x="403" y="634"/>
                </a:lnTo>
                <a:lnTo>
                  <a:pt x="400" y="637"/>
                </a:lnTo>
                <a:lnTo>
                  <a:pt x="398" y="638"/>
                </a:lnTo>
                <a:lnTo>
                  <a:pt x="397" y="640"/>
                </a:lnTo>
                <a:lnTo>
                  <a:pt x="393" y="642"/>
                </a:lnTo>
                <a:lnTo>
                  <a:pt x="390" y="645"/>
                </a:lnTo>
                <a:lnTo>
                  <a:pt x="382" y="651"/>
                </a:lnTo>
                <a:lnTo>
                  <a:pt x="386" y="678"/>
                </a:lnTo>
                <a:lnTo>
                  <a:pt x="390" y="699"/>
                </a:lnTo>
                <a:lnTo>
                  <a:pt x="392" y="715"/>
                </a:lnTo>
                <a:lnTo>
                  <a:pt x="397" y="744"/>
                </a:lnTo>
                <a:lnTo>
                  <a:pt x="401" y="770"/>
                </a:lnTo>
                <a:lnTo>
                  <a:pt x="398" y="773"/>
                </a:lnTo>
                <a:lnTo>
                  <a:pt x="396" y="772"/>
                </a:lnTo>
                <a:lnTo>
                  <a:pt x="394" y="773"/>
                </a:lnTo>
                <a:lnTo>
                  <a:pt x="392" y="777"/>
                </a:lnTo>
                <a:lnTo>
                  <a:pt x="392" y="778"/>
                </a:lnTo>
                <a:lnTo>
                  <a:pt x="395" y="781"/>
                </a:lnTo>
                <a:lnTo>
                  <a:pt x="397" y="784"/>
                </a:lnTo>
                <a:lnTo>
                  <a:pt x="398" y="784"/>
                </a:lnTo>
                <a:lnTo>
                  <a:pt x="398" y="787"/>
                </a:lnTo>
                <a:lnTo>
                  <a:pt x="398" y="789"/>
                </a:lnTo>
                <a:lnTo>
                  <a:pt x="398" y="792"/>
                </a:lnTo>
                <a:lnTo>
                  <a:pt x="397" y="793"/>
                </a:lnTo>
                <a:lnTo>
                  <a:pt x="399" y="795"/>
                </a:lnTo>
                <a:lnTo>
                  <a:pt x="399" y="797"/>
                </a:lnTo>
                <a:lnTo>
                  <a:pt x="400" y="800"/>
                </a:lnTo>
                <a:lnTo>
                  <a:pt x="400" y="802"/>
                </a:lnTo>
                <a:lnTo>
                  <a:pt x="400" y="806"/>
                </a:lnTo>
                <a:lnTo>
                  <a:pt x="398" y="807"/>
                </a:lnTo>
                <a:lnTo>
                  <a:pt x="398" y="809"/>
                </a:lnTo>
                <a:lnTo>
                  <a:pt x="398" y="811"/>
                </a:lnTo>
                <a:lnTo>
                  <a:pt x="396" y="815"/>
                </a:lnTo>
                <a:lnTo>
                  <a:pt x="396" y="817"/>
                </a:lnTo>
                <a:lnTo>
                  <a:pt x="396" y="821"/>
                </a:lnTo>
                <a:lnTo>
                  <a:pt x="395" y="823"/>
                </a:lnTo>
                <a:lnTo>
                  <a:pt x="396" y="826"/>
                </a:lnTo>
                <a:lnTo>
                  <a:pt x="395" y="830"/>
                </a:lnTo>
                <a:lnTo>
                  <a:pt x="396" y="833"/>
                </a:lnTo>
                <a:lnTo>
                  <a:pt x="395" y="836"/>
                </a:lnTo>
                <a:lnTo>
                  <a:pt x="396" y="837"/>
                </a:lnTo>
                <a:lnTo>
                  <a:pt x="395" y="838"/>
                </a:lnTo>
                <a:lnTo>
                  <a:pt x="393" y="838"/>
                </a:lnTo>
                <a:lnTo>
                  <a:pt x="392" y="839"/>
                </a:lnTo>
                <a:lnTo>
                  <a:pt x="394" y="841"/>
                </a:lnTo>
                <a:lnTo>
                  <a:pt x="394" y="842"/>
                </a:lnTo>
                <a:lnTo>
                  <a:pt x="392" y="845"/>
                </a:lnTo>
                <a:lnTo>
                  <a:pt x="393" y="847"/>
                </a:lnTo>
                <a:lnTo>
                  <a:pt x="393" y="849"/>
                </a:lnTo>
                <a:lnTo>
                  <a:pt x="390" y="852"/>
                </a:lnTo>
                <a:lnTo>
                  <a:pt x="390" y="854"/>
                </a:lnTo>
                <a:lnTo>
                  <a:pt x="394" y="856"/>
                </a:lnTo>
                <a:lnTo>
                  <a:pt x="394" y="858"/>
                </a:lnTo>
                <a:lnTo>
                  <a:pt x="392" y="859"/>
                </a:lnTo>
                <a:lnTo>
                  <a:pt x="392" y="862"/>
                </a:lnTo>
                <a:lnTo>
                  <a:pt x="392" y="866"/>
                </a:lnTo>
                <a:lnTo>
                  <a:pt x="388" y="867"/>
                </a:lnTo>
                <a:lnTo>
                  <a:pt x="385" y="871"/>
                </a:lnTo>
                <a:lnTo>
                  <a:pt x="383" y="873"/>
                </a:lnTo>
                <a:lnTo>
                  <a:pt x="381" y="877"/>
                </a:lnTo>
                <a:lnTo>
                  <a:pt x="379" y="880"/>
                </a:lnTo>
                <a:lnTo>
                  <a:pt x="377" y="885"/>
                </a:lnTo>
                <a:lnTo>
                  <a:pt x="374" y="885"/>
                </a:lnTo>
                <a:lnTo>
                  <a:pt x="373" y="886"/>
                </a:lnTo>
                <a:lnTo>
                  <a:pt x="371" y="890"/>
                </a:lnTo>
                <a:lnTo>
                  <a:pt x="370" y="889"/>
                </a:lnTo>
                <a:lnTo>
                  <a:pt x="368" y="890"/>
                </a:lnTo>
                <a:lnTo>
                  <a:pt x="366" y="891"/>
                </a:lnTo>
                <a:lnTo>
                  <a:pt x="365" y="895"/>
                </a:lnTo>
                <a:lnTo>
                  <a:pt x="363" y="896"/>
                </a:lnTo>
                <a:lnTo>
                  <a:pt x="360" y="895"/>
                </a:lnTo>
                <a:lnTo>
                  <a:pt x="359" y="891"/>
                </a:lnTo>
                <a:lnTo>
                  <a:pt x="357" y="890"/>
                </a:lnTo>
                <a:lnTo>
                  <a:pt x="355" y="890"/>
                </a:lnTo>
                <a:lnTo>
                  <a:pt x="354" y="891"/>
                </a:lnTo>
                <a:lnTo>
                  <a:pt x="353" y="895"/>
                </a:lnTo>
                <a:lnTo>
                  <a:pt x="350" y="897"/>
                </a:lnTo>
                <a:lnTo>
                  <a:pt x="350" y="898"/>
                </a:lnTo>
                <a:lnTo>
                  <a:pt x="350" y="904"/>
                </a:lnTo>
                <a:lnTo>
                  <a:pt x="346" y="904"/>
                </a:lnTo>
                <a:lnTo>
                  <a:pt x="343" y="905"/>
                </a:lnTo>
                <a:lnTo>
                  <a:pt x="341" y="905"/>
                </a:lnTo>
                <a:lnTo>
                  <a:pt x="341" y="908"/>
                </a:lnTo>
                <a:lnTo>
                  <a:pt x="341" y="910"/>
                </a:lnTo>
                <a:lnTo>
                  <a:pt x="339" y="912"/>
                </a:lnTo>
                <a:lnTo>
                  <a:pt x="339" y="913"/>
                </a:lnTo>
                <a:lnTo>
                  <a:pt x="339" y="914"/>
                </a:lnTo>
                <a:lnTo>
                  <a:pt x="339" y="917"/>
                </a:lnTo>
                <a:lnTo>
                  <a:pt x="339" y="919"/>
                </a:lnTo>
                <a:lnTo>
                  <a:pt x="339" y="923"/>
                </a:lnTo>
                <a:lnTo>
                  <a:pt x="339" y="924"/>
                </a:lnTo>
                <a:lnTo>
                  <a:pt x="336" y="924"/>
                </a:lnTo>
                <a:lnTo>
                  <a:pt x="336" y="926"/>
                </a:lnTo>
                <a:lnTo>
                  <a:pt x="337" y="927"/>
                </a:lnTo>
                <a:lnTo>
                  <a:pt x="339" y="929"/>
                </a:lnTo>
                <a:lnTo>
                  <a:pt x="339" y="934"/>
                </a:lnTo>
                <a:lnTo>
                  <a:pt x="341" y="938"/>
                </a:lnTo>
                <a:lnTo>
                  <a:pt x="339" y="938"/>
                </a:lnTo>
                <a:lnTo>
                  <a:pt x="338" y="937"/>
                </a:lnTo>
                <a:lnTo>
                  <a:pt x="337" y="937"/>
                </a:lnTo>
                <a:lnTo>
                  <a:pt x="336" y="939"/>
                </a:lnTo>
                <a:lnTo>
                  <a:pt x="336" y="940"/>
                </a:lnTo>
                <a:lnTo>
                  <a:pt x="335" y="941"/>
                </a:lnTo>
                <a:lnTo>
                  <a:pt x="334" y="943"/>
                </a:lnTo>
                <a:lnTo>
                  <a:pt x="331" y="943"/>
                </a:lnTo>
                <a:lnTo>
                  <a:pt x="330" y="941"/>
                </a:lnTo>
                <a:lnTo>
                  <a:pt x="331" y="939"/>
                </a:lnTo>
                <a:lnTo>
                  <a:pt x="331" y="939"/>
                </a:lnTo>
                <a:lnTo>
                  <a:pt x="328" y="934"/>
                </a:lnTo>
                <a:lnTo>
                  <a:pt x="327" y="933"/>
                </a:lnTo>
                <a:lnTo>
                  <a:pt x="325" y="934"/>
                </a:lnTo>
                <a:lnTo>
                  <a:pt x="324" y="931"/>
                </a:lnTo>
                <a:lnTo>
                  <a:pt x="323" y="931"/>
                </a:lnTo>
                <a:lnTo>
                  <a:pt x="321" y="931"/>
                </a:lnTo>
                <a:lnTo>
                  <a:pt x="320" y="934"/>
                </a:lnTo>
                <a:lnTo>
                  <a:pt x="317" y="937"/>
                </a:lnTo>
                <a:lnTo>
                  <a:pt x="316" y="939"/>
                </a:lnTo>
                <a:lnTo>
                  <a:pt x="316" y="940"/>
                </a:lnTo>
                <a:lnTo>
                  <a:pt x="314" y="943"/>
                </a:lnTo>
                <a:lnTo>
                  <a:pt x="315" y="946"/>
                </a:lnTo>
                <a:lnTo>
                  <a:pt x="315" y="949"/>
                </a:lnTo>
                <a:lnTo>
                  <a:pt x="314" y="950"/>
                </a:lnTo>
                <a:lnTo>
                  <a:pt x="313" y="952"/>
                </a:lnTo>
                <a:lnTo>
                  <a:pt x="312" y="954"/>
                </a:lnTo>
                <a:lnTo>
                  <a:pt x="312" y="957"/>
                </a:lnTo>
                <a:lnTo>
                  <a:pt x="313" y="957"/>
                </a:lnTo>
                <a:lnTo>
                  <a:pt x="314" y="961"/>
                </a:lnTo>
                <a:lnTo>
                  <a:pt x="314" y="964"/>
                </a:lnTo>
                <a:lnTo>
                  <a:pt x="316" y="969"/>
                </a:lnTo>
                <a:lnTo>
                  <a:pt x="316" y="971"/>
                </a:lnTo>
                <a:lnTo>
                  <a:pt x="315" y="971"/>
                </a:lnTo>
                <a:lnTo>
                  <a:pt x="313" y="972"/>
                </a:lnTo>
                <a:lnTo>
                  <a:pt x="312" y="972"/>
                </a:lnTo>
                <a:lnTo>
                  <a:pt x="310" y="972"/>
                </a:lnTo>
                <a:lnTo>
                  <a:pt x="309" y="974"/>
                </a:lnTo>
                <a:lnTo>
                  <a:pt x="310" y="977"/>
                </a:lnTo>
                <a:lnTo>
                  <a:pt x="309" y="979"/>
                </a:lnTo>
                <a:lnTo>
                  <a:pt x="310" y="982"/>
                </a:lnTo>
                <a:lnTo>
                  <a:pt x="309" y="986"/>
                </a:lnTo>
                <a:lnTo>
                  <a:pt x="308" y="987"/>
                </a:lnTo>
                <a:lnTo>
                  <a:pt x="305" y="988"/>
                </a:lnTo>
                <a:lnTo>
                  <a:pt x="304" y="988"/>
                </a:lnTo>
                <a:lnTo>
                  <a:pt x="295" y="991"/>
                </a:lnTo>
                <a:lnTo>
                  <a:pt x="292" y="992"/>
                </a:lnTo>
                <a:lnTo>
                  <a:pt x="290" y="990"/>
                </a:lnTo>
                <a:lnTo>
                  <a:pt x="291" y="995"/>
                </a:lnTo>
                <a:lnTo>
                  <a:pt x="291" y="998"/>
                </a:lnTo>
                <a:lnTo>
                  <a:pt x="292" y="999"/>
                </a:lnTo>
                <a:lnTo>
                  <a:pt x="293" y="1001"/>
                </a:lnTo>
                <a:lnTo>
                  <a:pt x="292" y="1002"/>
                </a:lnTo>
                <a:lnTo>
                  <a:pt x="293" y="1005"/>
                </a:lnTo>
                <a:lnTo>
                  <a:pt x="293" y="1007"/>
                </a:lnTo>
                <a:lnTo>
                  <a:pt x="291" y="1007"/>
                </a:lnTo>
                <a:lnTo>
                  <a:pt x="291" y="1008"/>
                </a:lnTo>
                <a:lnTo>
                  <a:pt x="292" y="1010"/>
                </a:lnTo>
                <a:lnTo>
                  <a:pt x="293" y="1012"/>
                </a:lnTo>
                <a:lnTo>
                  <a:pt x="292" y="1014"/>
                </a:lnTo>
                <a:lnTo>
                  <a:pt x="290" y="1015"/>
                </a:lnTo>
                <a:lnTo>
                  <a:pt x="291" y="1017"/>
                </a:lnTo>
                <a:lnTo>
                  <a:pt x="295" y="1019"/>
                </a:lnTo>
                <a:lnTo>
                  <a:pt x="295" y="1020"/>
                </a:lnTo>
                <a:lnTo>
                  <a:pt x="297" y="1022"/>
                </a:lnTo>
                <a:lnTo>
                  <a:pt x="299" y="1026"/>
                </a:lnTo>
                <a:lnTo>
                  <a:pt x="300" y="1026"/>
                </a:lnTo>
                <a:lnTo>
                  <a:pt x="301" y="1029"/>
                </a:lnTo>
                <a:lnTo>
                  <a:pt x="302" y="1028"/>
                </a:lnTo>
                <a:lnTo>
                  <a:pt x="304" y="1030"/>
                </a:lnTo>
                <a:lnTo>
                  <a:pt x="305" y="1029"/>
                </a:lnTo>
                <a:lnTo>
                  <a:pt x="305" y="1032"/>
                </a:lnTo>
                <a:lnTo>
                  <a:pt x="302" y="1034"/>
                </a:lnTo>
                <a:lnTo>
                  <a:pt x="304" y="1035"/>
                </a:lnTo>
                <a:lnTo>
                  <a:pt x="307" y="1036"/>
                </a:lnTo>
                <a:lnTo>
                  <a:pt x="309" y="1039"/>
                </a:lnTo>
                <a:lnTo>
                  <a:pt x="310" y="1041"/>
                </a:lnTo>
                <a:lnTo>
                  <a:pt x="312" y="1043"/>
                </a:lnTo>
                <a:lnTo>
                  <a:pt x="313" y="1044"/>
                </a:lnTo>
                <a:lnTo>
                  <a:pt x="315" y="1046"/>
                </a:lnTo>
                <a:lnTo>
                  <a:pt x="316" y="1047"/>
                </a:lnTo>
                <a:lnTo>
                  <a:pt x="317" y="1048"/>
                </a:lnTo>
                <a:lnTo>
                  <a:pt x="316" y="1049"/>
                </a:lnTo>
                <a:lnTo>
                  <a:pt x="319" y="1051"/>
                </a:lnTo>
                <a:lnTo>
                  <a:pt x="320" y="1055"/>
                </a:lnTo>
                <a:lnTo>
                  <a:pt x="322" y="1057"/>
                </a:lnTo>
                <a:lnTo>
                  <a:pt x="324" y="1057"/>
                </a:lnTo>
                <a:lnTo>
                  <a:pt x="325" y="1056"/>
                </a:lnTo>
                <a:lnTo>
                  <a:pt x="326" y="1057"/>
                </a:lnTo>
                <a:lnTo>
                  <a:pt x="327" y="1059"/>
                </a:lnTo>
                <a:lnTo>
                  <a:pt x="329" y="1059"/>
                </a:lnTo>
                <a:lnTo>
                  <a:pt x="331" y="1062"/>
                </a:lnTo>
                <a:lnTo>
                  <a:pt x="334" y="1061"/>
                </a:lnTo>
                <a:lnTo>
                  <a:pt x="335" y="1063"/>
                </a:lnTo>
                <a:lnTo>
                  <a:pt x="334" y="1065"/>
                </a:lnTo>
                <a:lnTo>
                  <a:pt x="336" y="1064"/>
                </a:lnTo>
                <a:lnTo>
                  <a:pt x="338" y="1064"/>
                </a:lnTo>
                <a:lnTo>
                  <a:pt x="339" y="1066"/>
                </a:lnTo>
                <a:lnTo>
                  <a:pt x="341" y="1065"/>
                </a:lnTo>
                <a:lnTo>
                  <a:pt x="342" y="1065"/>
                </a:lnTo>
                <a:lnTo>
                  <a:pt x="344" y="1064"/>
                </a:lnTo>
                <a:lnTo>
                  <a:pt x="345" y="1064"/>
                </a:lnTo>
                <a:lnTo>
                  <a:pt x="336" y="1076"/>
                </a:lnTo>
                <a:lnTo>
                  <a:pt x="331" y="1081"/>
                </a:lnTo>
                <a:lnTo>
                  <a:pt x="324" y="1090"/>
                </a:lnTo>
                <a:lnTo>
                  <a:pt x="324" y="1091"/>
                </a:lnTo>
                <a:lnTo>
                  <a:pt x="322" y="1093"/>
                </a:lnTo>
                <a:lnTo>
                  <a:pt x="315" y="1095"/>
                </a:lnTo>
                <a:lnTo>
                  <a:pt x="312" y="1098"/>
                </a:lnTo>
                <a:lnTo>
                  <a:pt x="311" y="1099"/>
                </a:lnTo>
                <a:lnTo>
                  <a:pt x="309" y="1100"/>
                </a:lnTo>
                <a:lnTo>
                  <a:pt x="307" y="1103"/>
                </a:lnTo>
                <a:lnTo>
                  <a:pt x="304" y="1106"/>
                </a:lnTo>
                <a:lnTo>
                  <a:pt x="302" y="1106"/>
                </a:lnTo>
                <a:lnTo>
                  <a:pt x="297" y="1109"/>
                </a:lnTo>
                <a:lnTo>
                  <a:pt x="298" y="1116"/>
                </a:lnTo>
                <a:lnTo>
                  <a:pt x="298" y="1117"/>
                </a:lnTo>
                <a:lnTo>
                  <a:pt x="297" y="1118"/>
                </a:lnTo>
                <a:lnTo>
                  <a:pt x="295" y="1120"/>
                </a:lnTo>
                <a:lnTo>
                  <a:pt x="292" y="1121"/>
                </a:lnTo>
                <a:lnTo>
                  <a:pt x="291" y="1123"/>
                </a:lnTo>
                <a:lnTo>
                  <a:pt x="288" y="1124"/>
                </a:lnTo>
                <a:lnTo>
                  <a:pt x="290" y="1125"/>
                </a:lnTo>
                <a:lnTo>
                  <a:pt x="290" y="1129"/>
                </a:lnTo>
                <a:lnTo>
                  <a:pt x="288" y="1130"/>
                </a:lnTo>
                <a:lnTo>
                  <a:pt x="288" y="1132"/>
                </a:lnTo>
                <a:lnTo>
                  <a:pt x="286" y="1135"/>
                </a:lnTo>
                <a:lnTo>
                  <a:pt x="284" y="1136"/>
                </a:lnTo>
                <a:lnTo>
                  <a:pt x="282" y="1136"/>
                </a:lnTo>
                <a:lnTo>
                  <a:pt x="281" y="1137"/>
                </a:lnTo>
                <a:lnTo>
                  <a:pt x="280" y="1136"/>
                </a:lnTo>
                <a:lnTo>
                  <a:pt x="277" y="1137"/>
                </a:lnTo>
                <a:lnTo>
                  <a:pt x="277" y="1138"/>
                </a:lnTo>
                <a:lnTo>
                  <a:pt x="275" y="1139"/>
                </a:lnTo>
                <a:lnTo>
                  <a:pt x="275" y="1142"/>
                </a:lnTo>
                <a:lnTo>
                  <a:pt x="273" y="1144"/>
                </a:lnTo>
                <a:lnTo>
                  <a:pt x="272" y="1145"/>
                </a:lnTo>
                <a:lnTo>
                  <a:pt x="273" y="1147"/>
                </a:lnTo>
                <a:lnTo>
                  <a:pt x="272" y="1147"/>
                </a:lnTo>
                <a:lnTo>
                  <a:pt x="269" y="1148"/>
                </a:lnTo>
                <a:lnTo>
                  <a:pt x="262" y="1151"/>
                </a:lnTo>
                <a:lnTo>
                  <a:pt x="262" y="1152"/>
                </a:lnTo>
                <a:lnTo>
                  <a:pt x="256" y="1156"/>
                </a:lnTo>
                <a:lnTo>
                  <a:pt x="255" y="1157"/>
                </a:lnTo>
                <a:lnTo>
                  <a:pt x="254" y="1158"/>
                </a:lnTo>
                <a:lnTo>
                  <a:pt x="251" y="1158"/>
                </a:lnTo>
                <a:lnTo>
                  <a:pt x="249" y="1158"/>
                </a:lnTo>
                <a:lnTo>
                  <a:pt x="246" y="1159"/>
                </a:lnTo>
                <a:lnTo>
                  <a:pt x="242" y="1161"/>
                </a:lnTo>
                <a:lnTo>
                  <a:pt x="240" y="1162"/>
                </a:lnTo>
                <a:lnTo>
                  <a:pt x="236" y="1166"/>
                </a:lnTo>
                <a:lnTo>
                  <a:pt x="240" y="1165"/>
                </a:lnTo>
                <a:lnTo>
                  <a:pt x="258" y="1163"/>
                </a:lnTo>
                <a:lnTo>
                  <a:pt x="265" y="1162"/>
                </a:lnTo>
                <a:lnTo>
                  <a:pt x="266" y="1163"/>
                </a:lnTo>
                <a:lnTo>
                  <a:pt x="292" y="1159"/>
                </a:lnTo>
                <a:lnTo>
                  <a:pt x="308" y="1157"/>
                </a:lnTo>
                <a:lnTo>
                  <a:pt x="321" y="1154"/>
                </a:lnTo>
                <a:lnTo>
                  <a:pt x="323" y="1154"/>
                </a:lnTo>
                <a:lnTo>
                  <a:pt x="340" y="1151"/>
                </a:lnTo>
                <a:lnTo>
                  <a:pt x="343" y="1151"/>
                </a:lnTo>
                <a:lnTo>
                  <a:pt x="360" y="1148"/>
                </a:lnTo>
                <a:lnTo>
                  <a:pt x="361" y="1146"/>
                </a:lnTo>
                <a:lnTo>
                  <a:pt x="374" y="1146"/>
                </a:lnTo>
                <a:lnTo>
                  <a:pt x="381" y="1145"/>
                </a:lnTo>
                <a:lnTo>
                  <a:pt x="379" y="1146"/>
                </a:lnTo>
                <a:lnTo>
                  <a:pt x="379" y="1148"/>
                </a:lnTo>
                <a:lnTo>
                  <a:pt x="378" y="1151"/>
                </a:lnTo>
                <a:lnTo>
                  <a:pt x="379" y="1154"/>
                </a:lnTo>
                <a:lnTo>
                  <a:pt x="379" y="1158"/>
                </a:lnTo>
                <a:lnTo>
                  <a:pt x="378" y="1159"/>
                </a:lnTo>
                <a:lnTo>
                  <a:pt x="378" y="1162"/>
                </a:lnTo>
                <a:lnTo>
                  <a:pt x="377" y="1163"/>
                </a:lnTo>
                <a:lnTo>
                  <a:pt x="378" y="1166"/>
                </a:lnTo>
                <a:lnTo>
                  <a:pt x="380" y="1169"/>
                </a:lnTo>
                <a:lnTo>
                  <a:pt x="378" y="1171"/>
                </a:lnTo>
                <a:lnTo>
                  <a:pt x="375" y="1171"/>
                </a:lnTo>
                <a:lnTo>
                  <a:pt x="373" y="1169"/>
                </a:lnTo>
                <a:lnTo>
                  <a:pt x="371" y="1171"/>
                </a:lnTo>
                <a:lnTo>
                  <a:pt x="369" y="1172"/>
                </a:lnTo>
                <a:lnTo>
                  <a:pt x="367" y="1174"/>
                </a:lnTo>
                <a:lnTo>
                  <a:pt x="366" y="1175"/>
                </a:lnTo>
                <a:lnTo>
                  <a:pt x="364" y="1182"/>
                </a:lnTo>
                <a:lnTo>
                  <a:pt x="360" y="1193"/>
                </a:lnTo>
                <a:lnTo>
                  <a:pt x="358" y="1192"/>
                </a:lnTo>
                <a:lnTo>
                  <a:pt x="358" y="1194"/>
                </a:lnTo>
                <a:lnTo>
                  <a:pt x="357" y="1195"/>
                </a:lnTo>
                <a:lnTo>
                  <a:pt x="353" y="1195"/>
                </a:lnTo>
                <a:lnTo>
                  <a:pt x="351" y="1191"/>
                </a:lnTo>
                <a:lnTo>
                  <a:pt x="349" y="1192"/>
                </a:lnTo>
                <a:lnTo>
                  <a:pt x="346" y="1191"/>
                </a:lnTo>
                <a:lnTo>
                  <a:pt x="345" y="1192"/>
                </a:lnTo>
                <a:lnTo>
                  <a:pt x="344" y="1194"/>
                </a:lnTo>
                <a:lnTo>
                  <a:pt x="341" y="1195"/>
                </a:lnTo>
                <a:lnTo>
                  <a:pt x="341" y="1194"/>
                </a:lnTo>
                <a:lnTo>
                  <a:pt x="339" y="1196"/>
                </a:lnTo>
                <a:lnTo>
                  <a:pt x="337" y="1197"/>
                </a:lnTo>
                <a:lnTo>
                  <a:pt x="334" y="1200"/>
                </a:lnTo>
                <a:lnTo>
                  <a:pt x="330" y="1207"/>
                </a:lnTo>
                <a:lnTo>
                  <a:pt x="328" y="1210"/>
                </a:lnTo>
                <a:lnTo>
                  <a:pt x="325" y="1212"/>
                </a:lnTo>
                <a:lnTo>
                  <a:pt x="324" y="1214"/>
                </a:lnTo>
                <a:lnTo>
                  <a:pt x="323" y="1212"/>
                </a:lnTo>
                <a:lnTo>
                  <a:pt x="320" y="1212"/>
                </a:lnTo>
                <a:lnTo>
                  <a:pt x="321" y="1210"/>
                </a:lnTo>
                <a:lnTo>
                  <a:pt x="320" y="1209"/>
                </a:lnTo>
                <a:lnTo>
                  <a:pt x="320" y="1206"/>
                </a:lnTo>
                <a:lnTo>
                  <a:pt x="317" y="1204"/>
                </a:lnTo>
                <a:lnTo>
                  <a:pt x="313" y="1206"/>
                </a:lnTo>
                <a:lnTo>
                  <a:pt x="310" y="1210"/>
                </a:lnTo>
                <a:lnTo>
                  <a:pt x="308" y="1211"/>
                </a:lnTo>
                <a:lnTo>
                  <a:pt x="308" y="1212"/>
                </a:lnTo>
                <a:lnTo>
                  <a:pt x="308" y="1216"/>
                </a:lnTo>
                <a:lnTo>
                  <a:pt x="306" y="1218"/>
                </a:lnTo>
                <a:lnTo>
                  <a:pt x="304" y="1217"/>
                </a:lnTo>
                <a:lnTo>
                  <a:pt x="301" y="1217"/>
                </a:lnTo>
                <a:lnTo>
                  <a:pt x="300" y="1218"/>
                </a:lnTo>
                <a:lnTo>
                  <a:pt x="300" y="1219"/>
                </a:lnTo>
                <a:lnTo>
                  <a:pt x="299" y="1220"/>
                </a:lnTo>
                <a:lnTo>
                  <a:pt x="301" y="1223"/>
                </a:lnTo>
                <a:lnTo>
                  <a:pt x="299" y="1224"/>
                </a:lnTo>
                <a:lnTo>
                  <a:pt x="300" y="1226"/>
                </a:lnTo>
                <a:lnTo>
                  <a:pt x="298" y="1229"/>
                </a:lnTo>
                <a:lnTo>
                  <a:pt x="297" y="1232"/>
                </a:lnTo>
                <a:lnTo>
                  <a:pt x="295" y="1234"/>
                </a:lnTo>
                <a:lnTo>
                  <a:pt x="292" y="1233"/>
                </a:lnTo>
                <a:lnTo>
                  <a:pt x="288" y="1233"/>
                </a:lnTo>
                <a:lnTo>
                  <a:pt x="286" y="1236"/>
                </a:lnTo>
                <a:lnTo>
                  <a:pt x="284" y="1236"/>
                </a:lnTo>
                <a:lnTo>
                  <a:pt x="282" y="1239"/>
                </a:lnTo>
                <a:lnTo>
                  <a:pt x="281" y="1240"/>
                </a:lnTo>
                <a:lnTo>
                  <a:pt x="278" y="1240"/>
                </a:lnTo>
                <a:lnTo>
                  <a:pt x="277" y="1241"/>
                </a:lnTo>
                <a:lnTo>
                  <a:pt x="278" y="1244"/>
                </a:lnTo>
                <a:lnTo>
                  <a:pt x="276" y="1246"/>
                </a:lnTo>
                <a:lnTo>
                  <a:pt x="275" y="1248"/>
                </a:lnTo>
                <a:lnTo>
                  <a:pt x="273" y="1248"/>
                </a:lnTo>
                <a:lnTo>
                  <a:pt x="271" y="1247"/>
                </a:lnTo>
                <a:lnTo>
                  <a:pt x="270" y="1248"/>
                </a:lnTo>
                <a:lnTo>
                  <a:pt x="269" y="1249"/>
                </a:lnTo>
                <a:lnTo>
                  <a:pt x="265" y="1252"/>
                </a:lnTo>
                <a:lnTo>
                  <a:pt x="264" y="1252"/>
                </a:lnTo>
                <a:lnTo>
                  <a:pt x="263" y="1254"/>
                </a:lnTo>
                <a:lnTo>
                  <a:pt x="262" y="1256"/>
                </a:lnTo>
                <a:lnTo>
                  <a:pt x="262" y="1258"/>
                </a:lnTo>
                <a:lnTo>
                  <a:pt x="256" y="1258"/>
                </a:lnTo>
                <a:lnTo>
                  <a:pt x="255" y="1259"/>
                </a:lnTo>
                <a:lnTo>
                  <a:pt x="254" y="1256"/>
                </a:lnTo>
                <a:lnTo>
                  <a:pt x="252" y="1259"/>
                </a:lnTo>
                <a:lnTo>
                  <a:pt x="246" y="1259"/>
                </a:lnTo>
                <a:lnTo>
                  <a:pt x="244" y="1260"/>
                </a:lnTo>
                <a:lnTo>
                  <a:pt x="241" y="1260"/>
                </a:lnTo>
                <a:lnTo>
                  <a:pt x="241" y="1262"/>
                </a:lnTo>
                <a:lnTo>
                  <a:pt x="239" y="1262"/>
                </a:lnTo>
                <a:lnTo>
                  <a:pt x="238" y="1264"/>
                </a:lnTo>
                <a:lnTo>
                  <a:pt x="235" y="1265"/>
                </a:lnTo>
                <a:lnTo>
                  <a:pt x="234" y="1267"/>
                </a:lnTo>
                <a:lnTo>
                  <a:pt x="233" y="1269"/>
                </a:lnTo>
                <a:lnTo>
                  <a:pt x="229" y="1271"/>
                </a:lnTo>
                <a:lnTo>
                  <a:pt x="228" y="1273"/>
                </a:lnTo>
                <a:lnTo>
                  <a:pt x="227" y="1274"/>
                </a:lnTo>
                <a:lnTo>
                  <a:pt x="226" y="1276"/>
                </a:lnTo>
                <a:lnTo>
                  <a:pt x="227" y="1279"/>
                </a:lnTo>
                <a:lnTo>
                  <a:pt x="225" y="1282"/>
                </a:lnTo>
                <a:lnTo>
                  <a:pt x="225" y="1283"/>
                </a:lnTo>
                <a:lnTo>
                  <a:pt x="225" y="1284"/>
                </a:lnTo>
                <a:lnTo>
                  <a:pt x="226" y="1285"/>
                </a:lnTo>
                <a:lnTo>
                  <a:pt x="224" y="1290"/>
                </a:lnTo>
                <a:lnTo>
                  <a:pt x="221" y="1292"/>
                </a:lnTo>
                <a:lnTo>
                  <a:pt x="213" y="1293"/>
                </a:lnTo>
                <a:lnTo>
                  <a:pt x="212" y="1291"/>
                </a:lnTo>
                <a:lnTo>
                  <a:pt x="211" y="1291"/>
                </a:lnTo>
                <a:lnTo>
                  <a:pt x="209" y="1294"/>
                </a:lnTo>
                <a:lnTo>
                  <a:pt x="208" y="1295"/>
                </a:lnTo>
                <a:lnTo>
                  <a:pt x="208" y="1305"/>
                </a:lnTo>
                <a:lnTo>
                  <a:pt x="209" y="1317"/>
                </a:lnTo>
                <a:lnTo>
                  <a:pt x="194" y="1319"/>
                </a:lnTo>
                <a:lnTo>
                  <a:pt x="173" y="1322"/>
                </a:lnTo>
                <a:lnTo>
                  <a:pt x="163" y="1323"/>
                </a:lnTo>
                <a:lnTo>
                  <a:pt x="138" y="1326"/>
                </a:lnTo>
                <a:lnTo>
                  <a:pt x="131" y="1327"/>
                </a:lnTo>
                <a:lnTo>
                  <a:pt x="125" y="1327"/>
                </a:lnTo>
                <a:lnTo>
                  <a:pt x="115" y="1327"/>
                </a:lnTo>
                <a:lnTo>
                  <a:pt x="116" y="1334"/>
                </a:lnTo>
                <a:lnTo>
                  <a:pt x="120" y="1350"/>
                </a:lnTo>
                <a:lnTo>
                  <a:pt x="126" y="1370"/>
                </a:lnTo>
                <a:lnTo>
                  <a:pt x="132" y="1386"/>
                </a:lnTo>
                <a:lnTo>
                  <a:pt x="136" y="1405"/>
                </a:lnTo>
                <a:lnTo>
                  <a:pt x="136" y="1405"/>
                </a:lnTo>
                <a:lnTo>
                  <a:pt x="143" y="1428"/>
                </a:lnTo>
                <a:lnTo>
                  <a:pt x="145" y="1437"/>
                </a:lnTo>
                <a:lnTo>
                  <a:pt x="152" y="1460"/>
                </a:lnTo>
                <a:lnTo>
                  <a:pt x="161" y="1495"/>
                </a:lnTo>
                <a:lnTo>
                  <a:pt x="167" y="1515"/>
                </a:lnTo>
                <a:lnTo>
                  <a:pt x="167" y="1516"/>
                </a:lnTo>
                <a:lnTo>
                  <a:pt x="169" y="1517"/>
                </a:lnTo>
                <a:lnTo>
                  <a:pt x="168" y="1518"/>
                </a:lnTo>
                <a:lnTo>
                  <a:pt x="168" y="1521"/>
                </a:lnTo>
                <a:lnTo>
                  <a:pt x="170" y="1522"/>
                </a:lnTo>
                <a:lnTo>
                  <a:pt x="173" y="1524"/>
                </a:lnTo>
                <a:lnTo>
                  <a:pt x="172" y="1525"/>
                </a:lnTo>
                <a:lnTo>
                  <a:pt x="173" y="1526"/>
                </a:lnTo>
                <a:lnTo>
                  <a:pt x="174" y="1527"/>
                </a:lnTo>
                <a:lnTo>
                  <a:pt x="174" y="1528"/>
                </a:lnTo>
                <a:lnTo>
                  <a:pt x="174" y="1531"/>
                </a:lnTo>
                <a:lnTo>
                  <a:pt x="176" y="1533"/>
                </a:lnTo>
                <a:lnTo>
                  <a:pt x="177" y="1533"/>
                </a:lnTo>
                <a:lnTo>
                  <a:pt x="176" y="1534"/>
                </a:lnTo>
                <a:lnTo>
                  <a:pt x="177" y="1536"/>
                </a:lnTo>
                <a:lnTo>
                  <a:pt x="179" y="1540"/>
                </a:lnTo>
                <a:lnTo>
                  <a:pt x="183" y="1543"/>
                </a:lnTo>
                <a:lnTo>
                  <a:pt x="184" y="1545"/>
                </a:lnTo>
                <a:lnTo>
                  <a:pt x="184" y="1548"/>
                </a:lnTo>
                <a:lnTo>
                  <a:pt x="185" y="1552"/>
                </a:lnTo>
                <a:lnTo>
                  <a:pt x="187" y="1552"/>
                </a:lnTo>
                <a:lnTo>
                  <a:pt x="188" y="1554"/>
                </a:lnTo>
                <a:lnTo>
                  <a:pt x="187" y="1555"/>
                </a:lnTo>
                <a:lnTo>
                  <a:pt x="187" y="1559"/>
                </a:lnTo>
                <a:lnTo>
                  <a:pt x="185" y="1560"/>
                </a:lnTo>
                <a:lnTo>
                  <a:pt x="187" y="1562"/>
                </a:lnTo>
                <a:lnTo>
                  <a:pt x="192" y="1565"/>
                </a:lnTo>
                <a:lnTo>
                  <a:pt x="193" y="1566"/>
                </a:lnTo>
                <a:lnTo>
                  <a:pt x="195" y="1568"/>
                </a:lnTo>
                <a:lnTo>
                  <a:pt x="193" y="1572"/>
                </a:lnTo>
                <a:lnTo>
                  <a:pt x="190" y="1572"/>
                </a:lnTo>
                <a:lnTo>
                  <a:pt x="191" y="1574"/>
                </a:lnTo>
                <a:lnTo>
                  <a:pt x="187" y="1575"/>
                </a:lnTo>
                <a:lnTo>
                  <a:pt x="184" y="1580"/>
                </a:lnTo>
                <a:lnTo>
                  <a:pt x="183" y="1581"/>
                </a:lnTo>
                <a:lnTo>
                  <a:pt x="185" y="1585"/>
                </a:lnTo>
                <a:lnTo>
                  <a:pt x="184" y="1585"/>
                </a:lnTo>
                <a:lnTo>
                  <a:pt x="184" y="1588"/>
                </a:lnTo>
                <a:lnTo>
                  <a:pt x="185" y="1591"/>
                </a:lnTo>
                <a:lnTo>
                  <a:pt x="184" y="1594"/>
                </a:lnTo>
                <a:lnTo>
                  <a:pt x="184" y="1595"/>
                </a:lnTo>
                <a:lnTo>
                  <a:pt x="183" y="1597"/>
                </a:lnTo>
                <a:lnTo>
                  <a:pt x="184" y="1598"/>
                </a:lnTo>
                <a:lnTo>
                  <a:pt x="183" y="1600"/>
                </a:lnTo>
                <a:lnTo>
                  <a:pt x="183" y="1603"/>
                </a:lnTo>
                <a:lnTo>
                  <a:pt x="181" y="1603"/>
                </a:lnTo>
                <a:lnTo>
                  <a:pt x="182" y="1604"/>
                </a:lnTo>
                <a:lnTo>
                  <a:pt x="181" y="1606"/>
                </a:lnTo>
                <a:lnTo>
                  <a:pt x="181" y="1607"/>
                </a:lnTo>
                <a:lnTo>
                  <a:pt x="182" y="1609"/>
                </a:lnTo>
                <a:lnTo>
                  <a:pt x="182" y="1612"/>
                </a:lnTo>
                <a:lnTo>
                  <a:pt x="182" y="1612"/>
                </a:lnTo>
                <a:lnTo>
                  <a:pt x="183" y="1613"/>
                </a:lnTo>
                <a:lnTo>
                  <a:pt x="183" y="1614"/>
                </a:lnTo>
                <a:lnTo>
                  <a:pt x="183" y="1617"/>
                </a:lnTo>
                <a:lnTo>
                  <a:pt x="183" y="1618"/>
                </a:lnTo>
                <a:lnTo>
                  <a:pt x="183" y="1620"/>
                </a:lnTo>
                <a:lnTo>
                  <a:pt x="187" y="1624"/>
                </a:lnTo>
                <a:lnTo>
                  <a:pt x="188" y="1626"/>
                </a:lnTo>
                <a:lnTo>
                  <a:pt x="190" y="1627"/>
                </a:lnTo>
                <a:lnTo>
                  <a:pt x="190" y="1631"/>
                </a:lnTo>
                <a:lnTo>
                  <a:pt x="192" y="1634"/>
                </a:lnTo>
                <a:lnTo>
                  <a:pt x="191" y="1635"/>
                </a:lnTo>
                <a:lnTo>
                  <a:pt x="190" y="1640"/>
                </a:lnTo>
                <a:lnTo>
                  <a:pt x="191" y="1643"/>
                </a:lnTo>
                <a:lnTo>
                  <a:pt x="190" y="1644"/>
                </a:lnTo>
                <a:lnTo>
                  <a:pt x="190" y="1648"/>
                </a:lnTo>
                <a:lnTo>
                  <a:pt x="190" y="1649"/>
                </a:lnTo>
                <a:lnTo>
                  <a:pt x="190" y="1653"/>
                </a:lnTo>
                <a:lnTo>
                  <a:pt x="190" y="1656"/>
                </a:lnTo>
                <a:lnTo>
                  <a:pt x="189" y="1658"/>
                </a:lnTo>
                <a:lnTo>
                  <a:pt x="189" y="1659"/>
                </a:lnTo>
                <a:lnTo>
                  <a:pt x="191" y="1663"/>
                </a:lnTo>
                <a:lnTo>
                  <a:pt x="190" y="1664"/>
                </a:lnTo>
                <a:lnTo>
                  <a:pt x="191" y="1668"/>
                </a:lnTo>
                <a:lnTo>
                  <a:pt x="193" y="1668"/>
                </a:lnTo>
                <a:lnTo>
                  <a:pt x="195" y="1671"/>
                </a:lnTo>
                <a:lnTo>
                  <a:pt x="196" y="1672"/>
                </a:lnTo>
                <a:lnTo>
                  <a:pt x="197" y="1675"/>
                </a:lnTo>
                <a:lnTo>
                  <a:pt x="199" y="1677"/>
                </a:lnTo>
                <a:lnTo>
                  <a:pt x="199" y="1679"/>
                </a:lnTo>
                <a:lnTo>
                  <a:pt x="200" y="1680"/>
                </a:lnTo>
                <a:lnTo>
                  <a:pt x="200" y="1682"/>
                </a:lnTo>
                <a:lnTo>
                  <a:pt x="182" y="1684"/>
                </a:lnTo>
                <a:lnTo>
                  <a:pt x="162" y="1687"/>
                </a:lnTo>
                <a:lnTo>
                  <a:pt x="143" y="1689"/>
                </a:lnTo>
                <a:lnTo>
                  <a:pt x="132" y="1689"/>
                </a:lnTo>
                <a:lnTo>
                  <a:pt x="115" y="1691"/>
                </a:lnTo>
                <a:lnTo>
                  <a:pt x="106" y="1692"/>
                </a:lnTo>
                <a:lnTo>
                  <a:pt x="95" y="1693"/>
                </a:lnTo>
                <a:lnTo>
                  <a:pt x="84" y="1694"/>
                </a:lnTo>
                <a:lnTo>
                  <a:pt x="80" y="1694"/>
                </a:lnTo>
                <a:lnTo>
                  <a:pt x="70" y="1696"/>
                </a:lnTo>
                <a:lnTo>
                  <a:pt x="67" y="1696"/>
                </a:lnTo>
                <a:lnTo>
                  <a:pt x="52" y="1698"/>
                </a:lnTo>
                <a:lnTo>
                  <a:pt x="35" y="1699"/>
                </a:lnTo>
                <a:lnTo>
                  <a:pt x="29" y="1700"/>
                </a:lnTo>
                <a:lnTo>
                  <a:pt x="28" y="1700"/>
                </a:lnTo>
                <a:lnTo>
                  <a:pt x="1" y="1702"/>
                </a:lnTo>
                <a:lnTo>
                  <a:pt x="2" y="1705"/>
                </a:lnTo>
                <a:lnTo>
                  <a:pt x="1" y="1709"/>
                </a:lnTo>
                <a:lnTo>
                  <a:pt x="0" y="1713"/>
                </a:lnTo>
                <a:lnTo>
                  <a:pt x="0" y="1715"/>
                </a:lnTo>
                <a:lnTo>
                  <a:pt x="0" y="1716"/>
                </a:lnTo>
                <a:lnTo>
                  <a:pt x="2" y="1718"/>
                </a:lnTo>
                <a:lnTo>
                  <a:pt x="3" y="1718"/>
                </a:lnTo>
                <a:lnTo>
                  <a:pt x="5" y="1720"/>
                </a:lnTo>
                <a:lnTo>
                  <a:pt x="7" y="1722"/>
                </a:lnTo>
                <a:lnTo>
                  <a:pt x="7" y="1725"/>
                </a:lnTo>
                <a:lnTo>
                  <a:pt x="9" y="1726"/>
                </a:lnTo>
                <a:lnTo>
                  <a:pt x="11" y="1727"/>
                </a:lnTo>
                <a:lnTo>
                  <a:pt x="12" y="1727"/>
                </a:lnTo>
                <a:lnTo>
                  <a:pt x="13" y="1728"/>
                </a:lnTo>
                <a:lnTo>
                  <a:pt x="15" y="1728"/>
                </a:lnTo>
                <a:lnTo>
                  <a:pt x="18" y="1730"/>
                </a:lnTo>
                <a:lnTo>
                  <a:pt x="19" y="1732"/>
                </a:lnTo>
                <a:lnTo>
                  <a:pt x="19" y="1734"/>
                </a:lnTo>
                <a:lnTo>
                  <a:pt x="19" y="1736"/>
                </a:lnTo>
                <a:lnTo>
                  <a:pt x="18" y="1741"/>
                </a:lnTo>
                <a:lnTo>
                  <a:pt x="17" y="1741"/>
                </a:lnTo>
                <a:lnTo>
                  <a:pt x="16" y="1743"/>
                </a:lnTo>
                <a:lnTo>
                  <a:pt x="17" y="1745"/>
                </a:lnTo>
                <a:lnTo>
                  <a:pt x="18" y="1746"/>
                </a:lnTo>
                <a:lnTo>
                  <a:pt x="17" y="1747"/>
                </a:lnTo>
                <a:lnTo>
                  <a:pt x="19" y="1749"/>
                </a:lnTo>
                <a:lnTo>
                  <a:pt x="20" y="1749"/>
                </a:lnTo>
                <a:lnTo>
                  <a:pt x="21" y="1749"/>
                </a:lnTo>
                <a:lnTo>
                  <a:pt x="22" y="1749"/>
                </a:lnTo>
                <a:lnTo>
                  <a:pt x="23" y="1749"/>
                </a:lnTo>
                <a:lnTo>
                  <a:pt x="24" y="1750"/>
                </a:lnTo>
                <a:lnTo>
                  <a:pt x="24" y="1751"/>
                </a:lnTo>
                <a:lnTo>
                  <a:pt x="26" y="1751"/>
                </a:lnTo>
                <a:lnTo>
                  <a:pt x="24" y="1752"/>
                </a:lnTo>
                <a:lnTo>
                  <a:pt x="23" y="1752"/>
                </a:lnTo>
                <a:lnTo>
                  <a:pt x="23" y="1753"/>
                </a:lnTo>
                <a:lnTo>
                  <a:pt x="22" y="1753"/>
                </a:lnTo>
                <a:lnTo>
                  <a:pt x="21" y="1753"/>
                </a:lnTo>
                <a:lnTo>
                  <a:pt x="21" y="1755"/>
                </a:lnTo>
                <a:lnTo>
                  <a:pt x="20" y="1755"/>
                </a:lnTo>
                <a:lnTo>
                  <a:pt x="19" y="1755"/>
                </a:lnTo>
                <a:lnTo>
                  <a:pt x="19" y="1756"/>
                </a:lnTo>
                <a:lnTo>
                  <a:pt x="18" y="1756"/>
                </a:lnTo>
                <a:lnTo>
                  <a:pt x="19" y="1757"/>
                </a:lnTo>
                <a:lnTo>
                  <a:pt x="19" y="1758"/>
                </a:lnTo>
                <a:lnTo>
                  <a:pt x="18" y="1758"/>
                </a:lnTo>
                <a:lnTo>
                  <a:pt x="18" y="1759"/>
                </a:lnTo>
                <a:lnTo>
                  <a:pt x="19" y="1759"/>
                </a:lnTo>
                <a:lnTo>
                  <a:pt x="20" y="1759"/>
                </a:lnTo>
                <a:lnTo>
                  <a:pt x="20" y="1760"/>
                </a:lnTo>
                <a:lnTo>
                  <a:pt x="19" y="1760"/>
                </a:lnTo>
                <a:lnTo>
                  <a:pt x="19" y="1761"/>
                </a:lnTo>
                <a:lnTo>
                  <a:pt x="18" y="1762"/>
                </a:lnTo>
                <a:lnTo>
                  <a:pt x="18" y="1763"/>
                </a:lnTo>
                <a:lnTo>
                  <a:pt x="18" y="1764"/>
                </a:lnTo>
                <a:lnTo>
                  <a:pt x="17" y="1765"/>
                </a:lnTo>
                <a:lnTo>
                  <a:pt x="20" y="1764"/>
                </a:lnTo>
                <a:lnTo>
                  <a:pt x="20" y="1763"/>
                </a:lnTo>
                <a:lnTo>
                  <a:pt x="21" y="1763"/>
                </a:lnTo>
                <a:lnTo>
                  <a:pt x="21" y="1763"/>
                </a:lnTo>
                <a:lnTo>
                  <a:pt x="22" y="1763"/>
                </a:lnTo>
                <a:lnTo>
                  <a:pt x="22" y="1763"/>
                </a:lnTo>
                <a:lnTo>
                  <a:pt x="22" y="1762"/>
                </a:lnTo>
                <a:lnTo>
                  <a:pt x="23" y="1762"/>
                </a:lnTo>
                <a:lnTo>
                  <a:pt x="24" y="1762"/>
                </a:lnTo>
                <a:lnTo>
                  <a:pt x="24" y="1761"/>
                </a:lnTo>
                <a:lnTo>
                  <a:pt x="26" y="1761"/>
                </a:lnTo>
                <a:lnTo>
                  <a:pt x="27" y="1761"/>
                </a:lnTo>
                <a:lnTo>
                  <a:pt x="28" y="1761"/>
                </a:lnTo>
                <a:lnTo>
                  <a:pt x="28" y="1760"/>
                </a:lnTo>
                <a:lnTo>
                  <a:pt x="29" y="1760"/>
                </a:lnTo>
                <a:lnTo>
                  <a:pt x="29" y="1759"/>
                </a:lnTo>
                <a:lnTo>
                  <a:pt x="29" y="1759"/>
                </a:lnTo>
                <a:lnTo>
                  <a:pt x="31" y="1759"/>
                </a:lnTo>
                <a:lnTo>
                  <a:pt x="32" y="1759"/>
                </a:lnTo>
                <a:lnTo>
                  <a:pt x="32" y="1758"/>
                </a:lnTo>
                <a:lnTo>
                  <a:pt x="31" y="1758"/>
                </a:lnTo>
                <a:lnTo>
                  <a:pt x="31" y="1757"/>
                </a:lnTo>
                <a:lnTo>
                  <a:pt x="31" y="1756"/>
                </a:lnTo>
                <a:lnTo>
                  <a:pt x="32" y="1755"/>
                </a:lnTo>
                <a:lnTo>
                  <a:pt x="33" y="1755"/>
                </a:lnTo>
                <a:lnTo>
                  <a:pt x="33" y="1753"/>
                </a:lnTo>
                <a:lnTo>
                  <a:pt x="34" y="1753"/>
                </a:lnTo>
                <a:lnTo>
                  <a:pt x="35" y="1753"/>
                </a:lnTo>
                <a:lnTo>
                  <a:pt x="35" y="1752"/>
                </a:lnTo>
                <a:lnTo>
                  <a:pt x="36" y="1752"/>
                </a:lnTo>
                <a:lnTo>
                  <a:pt x="36" y="1751"/>
                </a:lnTo>
                <a:lnTo>
                  <a:pt x="37" y="1751"/>
                </a:lnTo>
                <a:lnTo>
                  <a:pt x="37" y="1750"/>
                </a:lnTo>
                <a:lnTo>
                  <a:pt x="38" y="1750"/>
                </a:lnTo>
                <a:lnTo>
                  <a:pt x="37" y="1749"/>
                </a:lnTo>
                <a:lnTo>
                  <a:pt x="38" y="1748"/>
                </a:lnTo>
                <a:lnTo>
                  <a:pt x="38" y="1747"/>
                </a:lnTo>
                <a:lnTo>
                  <a:pt x="38" y="1746"/>
                </a:lnTo>
                <a:lnTo>
                  <a:pt x="38" y="1745"/>
                </a:lnTo>
                <a:lnTo>
                  <a:pt x="40" y="1745"/>
                </a:lnTo>
                <a:lnTo>
                  <a:pt x="40" y="1744"/>
                </a:lnTo>
                <a:lnTo>
                  <a:pt x="38" y="1744"/>
                </a:lnTo>
                <a:lnTo>
                  <a:pt x="38" y="1743"/>
                </a:lnTo>
                <a:lnTo>
                  <a:pt x="38" y="1742"/>
                </a:lnTo>
                <a:lnTo>
                  <a:pt x="37" y="1742"/>
                </a:lnTo>
                <a:lnTo>
                  <a:pt x="36" y="1742"/>
                </a:lnTo>
                <a:lnTo>
                  <a:pt x="36" y="1741"/>
                </a:lnTo>
                <a:lnTo>
                  <a:pt x="36" y="1741"/>
                </a:lnTo>
                <a:lnTo>
                  <a:pt x="36" y="1740"/>
                </a:lnTo>
                <a:lnTo>
                  <a:pt x="35" y="1740"/>
                </a:lnTo>
                <a:lnTo>
                  <a:pt x="35" y="1738"/>
                </a:lnTo>
                <a:lnTo>
                  <a:pt x="36" y="1738"/>
                </a:lnTo>
                <a:lnTo>
                  <a:pt x="36" y="1737"/>
                </a:lnTo>
                <a:lnTo>
                  <a:pt x="37" y="1737"/>
                </a:lnTo>
                <a:lnTo>
                  <a:pt x="38" y="1737"/>
                </a:lnTo>
                <a:lnTo>
                  <a:pt x="38" y="1738"/>
                </a:lnTo>
                <a:lnTo>
                  <a:pt x="40" y="1738"/>
                </a:lnTo>
                <a:lnTo>
                  <a:pt x="40" y="1740"/>
                </a:lnTo>
                <a:lnTo>
                  <a:pt x="41" y="1740"/>
                </a:lnTo>
                <a:lnTo>
                  <a:pt x="41" y="1741"/>
                </a:lnTo>
                <a:lnTo>
                  <a:pt x="41" y="1741"/>
                </a:lnTo>
                <a:lnTo>
                  <a:pt x="42" y="1741"/>
                </a:lnTo>
                <a:lnTo>
                  <a:pt x="43" y="1742"/>
                </a:lnTo>
                <a:lnTo>
                  <a:pt x="44" y="1743"/>
                </a:lnTo>
                <a:lnTo>
                  <a:pt x="43" y="1743"/>
                </a:lnTo>
                <a:lnTo>
                  <a:pt x="43" y="1744"/>
                </a:lnTo>
                <a:lnTo>
                  <a:pt x="44" y="1745"/>
                </a:lnTo>
                <a:lnTo>
                  <a:pt x="44" y="1746"/>
                </a:lnTo>
                <a:lnTo>
                  <a:pt x="44" y="1747"/>
                </a:lnTo>
                <a:lnTo>
                  <a:pt x="44" y="1748"/>
                </a:lnTo>
                <a:lnTo>
                  <a:pt x="43" y="1748"/>
                </a:lnTo>
                <a:lnTo>
                  <a:pt x="44" y="1749"/>
                </a:lnTo>
                <a:lnTo>
                  <a:pt x="45" y="1749"/>
                </a:lnTo>
                <a:lnTo>
                  <a:pt x="45" y="1748"/>
                </a:lnTo>
                <a:lnTo>
                  <a:pt x="46" y="1748"/>
                </a:lnTo>
                <a:lnTo>
                  <a:pt x="46" y="1746"/>
                </a:lnTo>
                <a:lnTo>
                  <a:pt x="47" y="1745"/>
                </a:lnTo>
                <a:lnTo>
                  <a:pt x="47" y="1744"/>
                </a:lnTo>
                <a:lnTo>
                  <a:pt x="47" y="1743"/>
                </a:lnTo>
                <a:lnTo>
                  <a:pt x="47" y="1742"/>
                </a:lnTo>
                <a:lnTo>
                  <a:pt x="48" y="1741"/>
                </a:lnTo>
                <a:lnTo>
                  <a:pt x="48" y="1741"/>
                </a:lnTo>
                <a:lnTo>
                  <a:pt x="48" y="1740"/>
                </a:lnTo>
                <a:lnTo>
                  <a:pt x="49" y="1740"/>
                </a:lnTo>
                <a:lnTo>
                  <a:pt x="49" y="1738"/>
                </a:lnTo>
                <a:lnTo>
                  <a:pt x="50" y="1738"/>
                </a:lnTo>
                <a:lnTo>
                  <a:pt x="50" y="1737"/>
                </a:lnTo>
                <a:lnTo>
                  <a:pt x="50" y="1736"/>
                </a:lnTo>
                <a:lnTo>
                  <a:pt x="49" y="1736"/>
                </a:lnTo>
                <a:lnTo>
                  <a:pt x="49" y="1735"/>
                </a:lnTo>
                <a:lnTo>
                  <a:pt x="48" y="1735"/>
                </a:lnTo>
                <a:lnTo>
                  <a:pt x="48" y="1734"/>
                </a:lnTo>
                <a:lnTo>
                  <a:pt x="49" y="1734"/>
                </a:lnTo>
                <a:lnTo>
                  <a:pt x="49" y="1735"/>
                </a:lnTo>
                <a:lnTo>
                  <a:pt x="50" y="1735"/>
                </a:lnTo>
                <a:lnTo>
                  <a:pt x="50" y="1736"/>
                </a:lnTo>
                <a:lnTo>
                  <a:pt x="51" y="1736"/>
                </a:lnTo>
                <a:lnTo>
                  <a:pt x="51" y="1737"/>
                </a:lnTo>
                <a:lnTo>
                  <a:pt x="51" y="1738"/>
                </a:lnTo>
                <a:lnTo>
                  <a:pt x="50" y="1738"/>
                </a:lnTo>
                <a:lnTo>
                  <a:pt x="50" y="1740"/>
                </a:lnTo>
                <a:lnTo>
                  <a:pt x="50" y="1741"/>
                </a:lnTo>
                <a:lnTo>
                  <a:pt x="50" y="1741"/>
                </a:lnTo>
                <a:lnTo>
                  <a:pt x="50" y="1742"/>
                </a:lnTo>
                <a:lnTo>
                  <a:pt x="49" y="1742"/>
                </a:lnTo>
                <a:lnTo>
                  <a:pt x="49" y="1743"/>
                </a:lnTo>
                <a:lnTo>
                  <a:pt x="50" y="1743"/>
                </a:lnTo>
                <a:lnTo>
                  <a:pt x="51" y="1743"/>
                </a:lnTo>
                <a:lnTo>
                  <a:pt x="51" y="1744"/>
                </a:lnTo>
                <a:lnTo>
                  <a:pt x="52" y="1744"/>
                </a:lnTo>
                <a:lnTo>
                  <a:pt x="53" y="1744"/>
                </a:lnTo>
                <a:lnTo>
                  <a:pt x="53" y="1745"/>
                </a:lnTo>
                <a:lnTo>
                  <a:pt x="55" y="1745"/>
                </a:lnTo>
                <a:lnTo>
                  <a:pt x="55" y="1745"/>
                </a:lnTo>
                <a:lnTo>
                  <a:pt x="55" y="1746"/>
                </a:lnTo>
                <a:lnTo>
                  <a:pt x="56" y="1746"/>
                </a:lnTo>
                <a:lnTo>
                  <a:pt x="56" y="1747"/>
                </a:lnTo>
                <a:lnTo>
                  <a:pt x="55" y="1747"/>
                </a:lnTo>
                <a:lnTo>
                  <a:pt x="55" y="1748"/>
                </a:lnTo>
                <a:lnTo>
                  <a:pt x="55" y="1749"/>
                </a:lnTo>
                <a:lnTo>
                  <a:pt x="53" y="1749"/>
                </a:lnTo>
                <a:lnTo>
                  <a:pt x="53" y="1750"/>
                </a:lnTo>
                <a:lnTo>
                  <a:pt x="52" y="1750"/>
                </a:lnTo>
                <a:lnTo>
                  <a:pt x="51" y="1751"/>
                </a:lnTo>
                <a:lnTo>
                  <a:pt x="50" y="1751"/>
                </a:lnTo>
                <a:lnTo>
                  <a:pt x="49" y="1752"/>
                </a:lnTo>
                <a:lnTo>
                  <a:pt x="48" y="1752"/>
                </a:lnTo>
                <a:lnTo>
                  <a:pt x="47" y="1752"/>
                </a:lnTo>
                <a:lnTo>
                  <a:pt x="46" y="1752"/>
                </a:lnTo>
                <a:lnTo>
                  <a:pt x="45" y="1752"/>
                </a:lnTo>
                <a:lnTo>
                  <a:pt x="44" y="1753"/>
                </a:lnTo>
                <a:lnTo>
                  <a:pt x="43" y="1753"/>
                </a:lnTo>
                <a:lnTo>
                  <a:pt x="42" y="1755"/>
                </a:lnTo>
                <a:lnTo>
                  <a:pt x="41" y="1755"/>
                </a:lnTo>
                <a:lnTo>
                  <a:pt x="41" y="1756"/>
                </a:lnTo>
                <a:lnTo>
                  <a:pt x="40" y="1756"/>
                </a:lnTo>
                <a:lnTo>
                  <a:pt x="38" y="1756"/>
                </a:lnTo>
                <a:lnTo>
                  <a:pt x="37" y="1756"/>
                </a:lnTo>
                <a:lnTo>
                  <a:pt x="37" y="1757"/>
                </a:lnTo>
                <a:lnTo>
                  <a:pt x="36" y="1757"/>
                </a:lnTo>
                <a:lnTo>
                  <a:pt x="36" y="1758"/>
                </a:lnTo>
                <a:lnTo>
                  <a:pt x="37" y="1758"/>
                </a:lnTo>
                <a:lnTo>
                  <a:pt x="38" y="1758"/>
                </a:lnTo>
                <a:lnTo>
                  <a:pt x="40" y="1758"/>
                </a:lnTo>
                <a:lnTo>
                  <a:pt x="40" y="1757"/>
                </a:lnTo>
                <a:lnTo>
                  <a:pt x="41" y="1757"/>
                </a:lnTo>
                <a:lnTo>
                  <a:pt x="42" y="1757"/>
                </a:lnTo>
                <a:lnTo>
                  <a:pt x="43" y="1756"/>
                </a:lnTo>
                <a:lnTo>
                  <a:pt x="44" y="1756"/>
                </a:lnTo>
                <a:lnTo>
                  <a:pt x="45" y="1756"/>
                </a:lnTo>
                <a:lnTo>
                  <a:pt x="45" y="1755"/>
                </a:lnTo>
                <a:lnTo>
                  <a:pt x="46" y="1755"/>
                </a:lnTo>
                <a:lnTo>
                  <a:pt x="47" y="1755"/>
                </a:lnTo>
                <a:lnTo>
                  <a:pt x="48" y="1755"/>
                </a:lnTo>
                <a:lnTo>
                  <a:pt x="49" y="1753"/>
                </a:lnTo>
                <a:lnTo>
                  <a:pt x="50" y="1753"/>
                </a:lnTo>
                <a:lnTo>
                  <a:pt x="51" y="1753"/>
                </a:lnTo>
                <a:lnTo>
                  <a:pt x="52" y="1753"/>
                </a:lnTo>
                <a:lnTo>
                  <a:pt x="53" y="1753"/>
                </a:lnTo>
                <a:lnTo>
                  <a:pt x="53" y="1752"/>
                </a:lnTo>
                <a:lnTo>
                  <a:pt x="55" y="1752"/>
                </a:lnTo>
                <a:lnTo>
                  <a:pt x="55" y="1752"/>
                </a:lnTo>
                <a:lnTo>
                  <a:pt x="56" y="1752"/>
                </a:lnTo>
                <a:lnTo>
                  <a:pt x="57" y="1751"/>
                </a:lnTo>
                <a:lnTo>
                  <a:pt x="58" y="1751"/>
                </a:lnTo>
                <a:lnTo>
                  <a:pt x="59" y="1751"/>
                </a:lnTo>
                <a:lnTo>
                  <a:pt x="60" y="1751"/>
                </a:lnTo>
                <a:lnTo>
                  <a:pt x="61" y="1751"/>
                </a:lnTo>
                <a:lnTo>
                  <a:pt x="62" y="1751"/>
                </a:lnTo>
                <a:lnTo>
                  <a:pt x="63" y="1751"/>
                </a:lnTo>
                <a:lnTo>
                  <a:pt x="63" y="1750"/>
                </a:lnTo>
                <a:lnTo>
                  <a:pt x="64" y="1750"/>
                </a:lnTo>
                <a:lnTo>
                  <a:pt x="65" y="1750"/>
                </a:lnTo>
                <a:lnTo>
                  <a:pt x="66" y="1750"/>
                </a:lnTo>
                <a:lnTo>
                  <a:pt x="66" y="1751"/>
                </a:lnTo>
                <a:lnTo>
                  <a:pt x="65" y="1751"/>
                </a:lnTo>
                <a:lnTo>
                  <a:pt x="64" y="1751"/>
                </a:lnTo>
                <a:lnTo>
                  <a:pt x="63" y="1751"/>
                </a:lnTo>
                <a:lnTo>
                  <a:pt x="63" y="1752"/>
                </a:lnTo>
                <a:lnTo>
                  <a:pt x="62" y="1752"/>
                </a:lnTo>
                <a:lnTo>
                  <a:pt x="61" y="1752"/>
                </a:lnTo>
                <a:lnTo>
                  <a:pt x="60" y="1752"/>
                </a:lnTo>
                <a:lnTo>
                  <a:pt x="59" y="1752"/>
                </a:lnTo>
                <a:lnTo>
                  <a:pt x="59" y="1753"/>
                </a:lnTo>
                <a:lnTo>
                  <a:pt x="58" y="1753"/>
                </a:lnTo>
                <a:lnTo>
                  <a:pt x="57" y="1753"/>
                </a:lnTo>
                <a:lnTo>
                  <a:pt x="56" y="1753"/>
                </a:lnTo>
                <a:lnTo>
                  <a:pt x="56" y="1755"/>
                </a:lnTo>
                <a:lnTo>
                  <a:pt x="64" y="1752"/>
                </a:lnTo>
                <a:lnTo>
                  <a:pt x="73" y="1750"/>
                </a:lnTo>
                <a:lnTo>
                  <a:pt x="74" y="1750"/>
                </a:lnTo>
                <a:lnTo>
                  <a:pt x="75" y="1750"/>
                </a:lnTo>
                <a:lnTo>
                  <a:pt x="79" y="1749"/>
                </a:lnTo>
                <a:lnTo>
                  <a:pt x="80" y="1749"/>
                </a:lnTo>
                <a:lnTo>
                  <a:pt x="84" y="1749"/>
                </a:lnTo>
                <a:lnTo>
                  <a:pt x="85" y="1749"/>
                </a:lnTo>
                <a:lnTo>
                  <a:pt x="86" y="1749"/>
                </a:lnTo>
                <a:lnTo>
                  <a:pt x="89" y="1749"/>
                </a:lnTo>
                <a:lnTo>
                  <a:pt x="88" y="1748"/>
                </a:lnTo>
                <a:lnTo>
                  <a:pt x="87" y="1748"/>
                </a:lnTo>
                <a:lnTo>
                  <a:pt x="86" y="1748"/>
                </a:lnTo>
                <a:lnTo>
                  <a:pt x="85" y="1748"/>
                </a:lnTo>
                <a:lnTo>
                  <a:pt x="84" y="1748"/>
                </a:lnTo>
                <a:lnTo>
                  <a:pt x="84" y="1747"/>
                </a:lnTo>
                <a:lnTo>
                  <a:pt x="82" y="1746"/>
                </a:lnTo>
                <a:lnTo>
                  <a:pt x="82" y="1745"/>
                </a:lnTo>
                <a:lnTo>
                  <a:pt x="82" y="1744"/>
                </a:lnTo>
                <a:lnTo>
                  <a:pt x="81" y="1744"/>
                </a:lnTo>
                <a:lnTo>
                  <a:pt x="81" y="1743"/>
                </a:lnTo>
                <a:lnTo>
                  <a:pt x="82" y="1743"/>
                </a:lnTo>
                <a:lnTo>
                  <a:pt x="82" y="1744"/>
                </a:lnTo>
                <a:lnTo>
                  <a:pt x="84" y="1745"/>
                </a:lnTo>
                <a:lnTo>
                  <a:pt x="84" y="1746"/>
                </a:lnTo>
                <a:lnTo>
                  <a:pt x="85" y="1746"/>
                </a:lnTo>
                <a:lnTo>
                  <a:pt x="86" y="1746"/>
                </a:lnTo>
                <a:lnTo>
                  <a:pt x="86" y="1745"/>
                </a:lnTo>
                <a:lnTo>
                  <a:pt x="86" y="1744"/>
                </a:lnTo>
                <a:lnTo>
                  <a:pt x="87" y="1744"/>
                </a:lnTo>
                <a:lnTo>
                  <a:pt x="87" y="1743"/>
                </a:lnTo>
                <a:lnTo>
                  <a:pt x="88" y="1743"/>
                </a:lnTo>
                <a:lnTo>
                  <a:pt x="89" y="1743"/>
                </a:lnTo>
                <a:lnTo>
                  <a:pt x="90" y="1743"/>
                </a:lnTo>
                <a:lnTo>
                  <a:pt x="90" y="1742"/>
                </a:lnTo>
                <a:lnTo>
                  <a:pt x="91" y="1742"/>
                </a:lnTo>
                <a:lnTo>
                  <a:pt x="91" y="1741"/>
                </a:lnTo>
                <a:lnTo>
                  <a:pt x="91" y="1741"/>
                </a:lnTo>
                <a:lnTo>
                  <a:pt x="92" y="1741"/>
                </a:lnTo>
                <a:lnTo>
                  <a:pt x="93" y="1741"/>
                </a:lnTo>
                <a:lnTo>
                  <a:pt x="93" y="1740"/>
                </a:lnTo>
                <a:lnTo>
                  <a:pt x="93" y="1738"/>
                </a:lnTo>
                <a:lnTo>
                  <a:pt x="94" y="1740"/>
                </a:lnTo>
                <a:lnTo>
                  <a:pt x="93" y="1740"/>
                </a:lnTo>
                <a:lnTo>
                  <a:pt x="94" y="1741"/>
                </a:lnTo>
                <a:lnTo>
                  <a:pt x="94" y="1741"/>
                </a:lnTo>
                <a:lnTo>
                  <a:pt x="95" y="1742"/>
                </a:lnTo>
                <a:lnTo>
                  <a:pt x="96" y="1743"/>
                </a:lnTo>
                <a:lnTo>
                  <a:pt x="97" y="1742"/>
                </a:lnTo>
                <a:lnTo>
                  <a:pt x="99" y="1743"/>
                </a:lnTo>
                <a:lnTo>
                  <a:pt x="99" y="1742"/>
                </a:lnTo>
                <a:lnTo>
                  <a:pt x="100" y="1741"/>
                </a:lnTo>
                <a:lnTo>
                  <a:pt x="101" y="1741"/>
                </a:lnTo>
                <a:lnTo>
                  <a:pt x="102" y="1741"/>
                </a:lnTo>
                <a:lnTo>
                  <a:pt x="103" y="1741"/>
                </a:lnTo>
                <a:lnTo>
                  <a:pt x="104" y="1741"/>
                </a:lnTo>
                <a:lnTo>
                  <a:pt x="105" y="1741"/>
                </a:lnTo>
                <a:lnTo>
                  <a:pt x="106" y="1741"/>
                </a:lnTo>
                <a:lnTo>
                  <a:pt x="106" y="1740"/>
                </a:lnTo>
                <a:lnTo>
                  <a:pt x="107" y="1740"/>
                </a:lnTo>
                <a:lnTo>
                  <a:pt x="108" y="1740"/>
                </a:lnTo>
                <a:lnTo>
                  <a:pt x="108" y="1738"/>
                </a:lnTo>
                <a:lnTo>
                  <a:pt x="109" y="1740"/>
                </a:lnTo>
                <a:lnTo>
                  <a:pt x="110" y="1740"/>
                </a:lnTo>
                <a:lnTo>
                  <a:pt x="111" y="1740"/>
                </a:lnTo>
                <a:lnTo>
                  <a:pt x="111" y="1738"/>
                </a:lnTo>
                <a:lnTo>
                  <a:pt x="112" y="1738"/>
                </a:lnTo>
                <a:lnTo>
                  <a:pt x="112" y="1740"/>
                </a:lnTo>
                <a:lnTo>
                  <a:pt x="114" y="1741"/>
                </a:lnTo>
                <a:lnTo>
                  <a:pt x="114" y="1741"/>
                </a:lnTo>
                <a:lnTo>
                  <a:pt x="115" y="1741"/>
                </a:lnTo>
                <a:lnTo>
                  <a:pt x="116" y="1741"/>
                </a:lnTo>
                <a:lnTo>
                  <a:pt x="117" y="1741"/>
                </a:lnTo>
                <a:lnTo>
                  <a:pt x="117" y="1742"/>
                </a:lnTo>
                <a:lnTo>
                  <a:pt x="118" y="1743"/>
                </a:lnTo>
                <a:lnTo>
                  <a:pt x="119" y="1742"/>
                </a:lnTo>
                <a:lnTo>
                  <a:pt x="119" y="1743"/>
                </a:lnTo>
                <a:lnTo>
                  <a:pt x="120" y="1743"/>
                </a:lnTo>
                <a:lnTo>
                  <a:pt x="119" y="1744"/>
                </a:lnTo>
                <a:lnTo>
                  <a:pt x="120" y="1744"/>
                </a:lnTo>
                <a:lnTo>
                  <a:pt x="120" y="1745"/>
                </a:lnTo>
                <a:lnTo>
                  <a:pt x="120" y="1746"/>
                </a:lnTo>
                <a:lnTo>
                  <a:pt x="120" y="1747"/>
                </a:lnTo>
                <a:lnTo>
                  <a:pt x="119" y="1747"/>
                </a:lnTo>
                <a:lnTo>
                  <a:pt x="118" y="1747"/>
                </a:lnTo>
                <a:lnTo>
                  <a:pt x="117" y="1747"/>
                </a:lnTo>
                <a:lnTo>
                  <a:pt x="116" y="1747"/>
                </a:lnTo>
                <a:lnTo>
                  <a:pt x="116" y="1746"/>
                </a:lnTo>
                <a:lnTo>
                  <a:pt x="115" y="1746"/>
                </a:lnTo>
                <a:lnTo>
                  <a:pt x="114" y="1746"/>
                </a:lnTo>
                <a:lnTo>
                  <a:pt x="112" y="1745"/>
                </a:lnTo>
                <a:lnTo>
                  <a:pt x="111" y="1744"/>
                </a:lnTo>
                <a:lnTo>
                  <a:pt x="110" y="1744"/>
                </a:lnTo>
                <a:lnTo>
                  <a:pt x="109" y="1743"/>
                </a:lnTo>
                <a:lnTo>
                  <a:pt x="109" y="1744"/>
                </a:lnTo>
                <a:lnTo>
                  <a:pt x="108" y="1744"/>
                </a:lnTo>
                <a:lnTo>
                  <a:pt x="108" y="1745"/>
                </a:lnTo>
                <a:lnTo>
                  <a:pt x="109" y="1745"/>
                </a:lnTo>
                <a:lnTo>
                  <a:pt x="110" y="1746"/>
                </a:lnTo>
                <a:lnTo>
                  <a:pt x="110" y="1747"/>
                </a:lnTo>
                <a:lnTo>
                  <a:pt x="109" y="1747"/>
                </a:lnTo>
                <a:lnTo>
                  <a:pt x="109" y="1746"/>
                </a:lnTo>
                <a:lnTo>
                  <a:pt x="108" y="1746"/>
                </a:lnTo>
                <a:lnTo>
                  <a:pt x="107" y="1746"/>
                </a:lnTo>
                <a:lnTo>
                  <a:pt x="106" y="1746"/>
                </a:lnTo>
                <a:lnTo>
                  <a:pt x="106" y="1746"/>
                </a:lnTo>
                <a:lnTo>
                  <a:pt x="106" y="1745"/>
                </a:lnTo>
                <a:lnTo>
                  <a:pt x="105" y="1744"/>
                </a:lnTo>
                <a:lnTo>
                  <a:pt x="105" y="1745"/>
                </a:lnTo>
                <a:lnTo>
                  <a:pt x="104" y="1746"/>
                </a:lnTo>
                <a:lnTo>
                  <a:pt x="104" y="1747"/>
                </a:lnTo>
                <a:lnTo>
                  <a:pt x="104" y="1748"/>
                </a:lnTo>
                <a:lnTo>
                  <a:pt x="103" y="1748"/>
                </a:lnTo>
                <a:lnTo>
                  <a:pt x="102" y="1748"/>
                </a:lnTo>
                <a:lnTo>
                  <a:pt x="101" y="1748"/>
                </a:lnTo>
                <a:lnTo>
                  <a:pt x="101" y="1747"/>
                </a:lnTo>
                <a:lnTo>
                  <a:pt x="100" y="1747"/>
                </a:lnTo>
                <a:lnTo>
                  <a:pt x="99" y="1747"/>
                </a:lnTo>
                <a:lnTo>
                  <a:pt x="97" y="1747"/>
                </a:lnTo>
                <a:lnTo>
                  <a:pt x="96" y="1747"/>
                </a:lnTo>
                <a:lnTo>
                  <a:pt x="95" y="1747"/>
                </a:lnTo>
                <a:lnTo>
                  <a:pt x="95" y="1746"/>
                </a:lnTo>
                <a:lnTo>
                  <a:pt x="94" y="1747"/>
                </a:lnTo>
                <a:lnTo>
                  <a:pt x="93" y="1747"/>
                </a:lnTo>
                <a:lnTo>
                  <a:pt x="92" y="1746"/>
                </a:lnTo>
                <a:lnTo>
                  <a:pt x="91" y="1746"/>
                </a:lnTo>
                <a:lnTo>
                  <a:pt x="90" y="1747"/>
                </a:lnTo>
                <a:lnTo>
                  <a:pt x="89" y="1748"/>
                </a:lnTo>
                <a:lnTo>
                  <a:pt x="89" y="1749"/>
                </a:lnTo>
                <a:lnTo>
                  <a:pt x="90" y="1749"/>
                </a:lnTo>
                <a:lnTo>
                  <a:pt x="91" y="1749"/>
                </a:lnTo>
                <a:lnTo>
                  <a:pt x="95" y="1749"/>
                </a:lnTo>
                <a:lnTo>
                  <a:pt x="102" y="1749"/>
                </a:lnTo>
                <a:lnTo>
                  <a:pt x="106" y="1749"/>
                </a:lnTo>
                <a:lnTo>
                  <a:pt x="109" y="1750"/>
                </a:lnTo>
                <a:lnTo>
                  <a:pt x="115" y="1751"/>
                </a:lnTo>
                <a:lnTo>
                  <a:pt x="123" y="1753"/>
                </a:lnTo>
                <a:lnTo>
                  <a:pt x="131" y="1756"/>
                </a:lnTo>
                <a:lnTo>
                  <a:pt x="134" y="1758"/>
                </a:lnTo>
                <a:lnTo>
                  <a:pt x="140" y="1760"/>
                </a:lnTo>
                <a:lnTo>
                  <a:pt x="149" y="1764"/>
                </a:lnTo>
                <a:lnTo>
                  <a:pt x="153" y="1766"/>
                </a:lnTo>
                <a:lnTo>
                  <a:pt x="153" y="1766"/>
                </a:lnTo>
                <a:lnTo>
                  <a:pt x="152" y="1766"/>
                </a:lnTo>
                <a:lnTo>
                  <a:pt x="152" y="1765"/>
                </a:lnTo>
                <a:lnTo>
                  <a:pt x="153" y="1765"/>
                </a:lnTo>
                <a:lnTo>
                  <a:pt x="153" y="1766"/>
                </a:lnTo>
                <a:lnTo>
                  <a:pt x="154" y="1766"/>
                </a:lnTo>
                <a:lnTo>
                  <a:pt x="154" y="1765"/>
                </a:lnTo>
                <a:lnTo>
                  <a:pt x="154" y="1764"/>
                </a:lnTo>
                <a:lnTo>
                  <a:pt x="153" y="1764"/>
                </a:lnTo>
                <a:lnTo>
                  <a:pt x="153" y="1763"/>
                </a:lnTo>
                <a:lnTo>
                  <a:pt x="152" y="1763"/>
                </a:lnTo>
                <a:lnTo>
                  <a:pt x="151" y="1763"/>
                </a:lnTo>
                <a:lnTo>
                  <a:pt x="151" y="1762"/>
                </a:lnTo>
                <a:lnTo>
                  <a:pt x="150" y="1762"/>
                </a:lnTo>
                <a:lnTo>
                  <a:pt x="150" y="1761"/>
                </a:lnTo>
                <a:lnTo>
                  <a:pt x="151" y="1760"/>
                </a:lnTo>
                <a:lnTo>
                  <a:pt x="151" y="1759"/>
                </a:lnTo>
                <a:lnTo>
                  <a:pt x="150" y="1759"/>
                </a:lnTo>
                <a:lnTo>
                  <a:pt x="150" y="1758"/>
                </a:lnTo>
                <a:lnTo>
                  <a:pt x="149" y="1758"/>
                </a:lnTo>
                <a:lnTo>
                  <a:pt x="150" y="1757"/>
                </a:lnTo>
                <a:lnTo>
                  <a:pt x="149" y="1757"/>
                </a:lnTo>
                <a:lnTo>
                  <a:pt x="148" y="1756"/>
                </a:lnTo>
                <a:lnTo>
                  <a:pt x="147" y="1756"/>
                </a:lnTo>
                <a:lnTo>
                  <a:pt x="146" y="1756"/>
                </a:lnTo>
                <a:lnTo>
                  <a:pt x="146" y="1757"/>
                </a:lnTo>
                <a:lnTo>
                  <a:pt x="145" y="1757"/>
                </a:lnTo>
                <a:lnTo>
                  <a:pt x="145" y="1758"/>
                </a:lnTo>
                <a:lnTo>
                  <a:pt x="145" y="1759"/>
                </a:lnTo>
                <a:lnTo>
                  <a:pt x="144" y="1759"/>
                </a:lnTo>
                <a:lnTo>
                  <a:pt x="143" y="1759"/>
                </a:lnTo>
                <a:lnTo>
                  <a:pt x="143" y="1758"/>
                </a:lnTo>
                <a:lnTo>
                  <a:pt x="143" y="1757"/>
                </a:lnTo>
                <a:lnTo>
                  <a:pt x="141" y="1757"/>
                </a:lnTo>
                <a:lnTo>
                  <a:pt x="141" y="1756"/>
                </a:lnTo>
                <a:lnTo>
                  <a:pt x="141" y="1755"/>
                </a:lnTo>
                <a:lnTo>
                  <a:pt x="143" y="1755"/>
                </a:lnTo>
                <a:lnTo>
                  <a:pt x="143" y="1753"/>
                </a:lnTo>
                <a:lnTo>
                  <a:pt x="144" y="1753"/>
                </a:lnTo>
                <a:lnTo>
                  <a:pt x="144" y="1752"/>
                </a:lnTo>
                <a:lnTo>
                  <a:pt x="145" y="1752"/>
                </a:lnTo>
                <a:lnTo>
                  <a:pt x="145" y="1751"/>
                </a:lnTo>
                <a:lnTo>
                  <a:pt x="146" y="1751"/>
                </a:lnTo>
                <a:lnTo>
                  <a:pt x="146" y="1752"/>
                </a:lnTo>
                <a:lnTo>
                  <a:pt x="147" y="1752"/>
                </a:lnTo>
                <a:lnTo>
                  <a:pt x="148" y="1752"/>
                </a:lnTo>
                <a:lnTo>
                  <a:pt x="148" y="1751"/>
                </a:lnTo>
                <a:lnTo>
                  <a:pt x="149" y="1751"/>
                </a:lnTo>
                <a:lnTo>
                  <a:pt x="150" y="1751"/>
                </a:lnTo>
                <a:lnTo>
                  <a:pt x="150" y="1752"/>
                </a:lnTo>
                <a:lnTo>
                  <a:pt x="151" y="1752"/>
                </a:lnTo>
                <a:lnTo>
                  <a:pt x="151" y="1753"/>
                </a:lnTo>
                <a:lnTo>
                  <a:pt x="151" y="1755"/>
                </a:lnTo>
                <a:lnTo>
                  <a:pt x="152" y="1755"/>
                </a:lnTo>
                <a:lnTo>
                  <a:pt x="152" y="1756"/>
                </a:lnTo>
                <a:lnTo>
                  <a:pt x="152" y="1757"/>
                </a:lnTo>
                <a:lnTo>
                  <a:pt x="153" y="1757"/>
                </a:lnTo>
                <a:lnTo>
                  <a:pt x="153" y="1756"/>
                </a:lnTo>
                <a:lnTo>
                  <a:pt x="154" y="1756"/>
                </a:lnTo>
                <a:lnTo>
                  <a:pt x="154" y="1755"/>
                </a:lnTo>
                <a:lnTo>
                  <a:pt x="154" y="1753"/>
                </a:lnTo>
                <a:lnTo>
                  <a:pt x="155" y="1753"/>
                </a:lnTo>
                <a:lnTo>
                  <a:pt x="156" y="1753"/>
                </a:lnTo>
                <a:lnTo>
                  <a:pt x="158" y="1753"/>
                </a:lnTo>
                <a:lnTo>
                  <a:pt x="158" y="1752"/>
                </a:lnTo>
                <a:lnTo>
                  <a:pt x="158" y="1751"/>
                </a:lnTo>
                <a:lnTo>
                  <a:pt x="158" y="1752"/>
                </a:lnTo>
                <a:lnTo>
                  <a:pt x="158" y="1752"/>
                </a:lnTo>
                <a:lnTo>
                  <a:pt x="158" y="1753"/>
                </a:lnTo>
                <a:lnTo>
                  <a:pt x="159" y="1753"/>
                </a:lnTo>
                <a:lnTo>
                  <a:pt x="159" y="1752"/>
                </a:lnTo>
                <a:lnTo>
                  <a:pt x="160" y="1752"/>
                </a:lnTo>
                <a:lnTo>
                  <a:pt x="161" y="1752"/>
                </a:lnTo>
                <a:lnTo>
                  <a:pt x="161" y="1751"/>
                </a:lnTo>
                <a:lnTo>
                  <a:pt x="161" y="1750"/>
                </a:lnTo>
                <a:lnTo>
                  <a:pt x="161" y="1749"/>
                </a:lnTo>
                <a:lnTo>
                  <a:pt x="162" y="1749"/>
                </a:lnTo>
                <a:lnTo>
                  <a:pt x="162" y="1750"/>
                </a:lnTo>
                <a:lnTo>
                  <a:pt x="162" y="1751"/>
                </a:lnTo>
                <a:lnTo>
                  <a:pt x="162" y="1752"/>
                </a:lnTo>
                <a:lnTo>
                  <a:pt x="161" y="1752"/>
                </a:lnTo>
                <a:lnTo>
                  <a:pt x="161" y="1753"/>
                </a:lnTo>
                <a:lnTo>
                  <a:pt x="161" y="1755"/>
                </a:lnTo>
                <a:lnTo>
                  <a:pt x="160" y="1753"/>
                </a:lnTo>
                <a:lnTo>
                  <a:pt x="159" y="1753"/>
                </a:lnTo>
                <a:lnTo>
                  <a:pt x="159" y="1755"/>
                </a:lnTo>
                <a:lnTo>
                  <a:pt x="158" y="1755"/>
                </a:lnTo>
                <a:lnTo>
                  <a:pt x="158" y="1755"/>
                </a:lnTo>
                <a:lnTo>
                  <a:pt x="156" y="1755"/>
                </a:lnTo>
                <a:lnTo>
                  <a:pt x="155" y="1755"/>
                </a:lnTo>
                <a:lnTo>
                  <a:pt x="155" y="1756"/>
                </a:lnTo>
                <a:lnTo>
                  <a:pt x="156" y="1756"/>
                </a:lnTo>
                <a:lnTo>
                  <a:pt x="156" y="1757"/>
                </a:lnTo>
                <a:lnTo>
                  <a:pt x="155" y="1757"/>
                </a:lnTo>
                <a:lnTo>
                  <a:pt x="155" y="1758"/>
                </a:lnTo>
                <a:lnTo>
                  <a:pt x="154" y="1758"/>
                </a:lnTo>
                <a:lnTo>
                  <a:pt x="154" y="1759"/>
                </a:lnTo>
                <a:lnTo>
                  <a:pt x="154" y="1760"/>
                </a:lnTo>
                <a:lnTo>
                  <a:pt x="153" y="1760"/>
                </a:lnTo>
                <a:lnTo>
                  <a:pt x="153" y="1761"/>
                </a:lnTo>
                <a:lnTo>
                  <a:pt x="152" y="1761"/>
                </a:lnTo>
                <a:lnTo>
                  <a:pt x="152" y="1762"/>
                </a:lnTo>
                <a:lnTo>
                  <a:pt x="153" y="1762"/>
                </a:lnTo>
                <a:lnTo>
                  <a:pt x="154" y="1762"/>
                </a:lnTo>
                <a:lnTo>
                  <a:pt x="154" y="1763"/>
                </a:lnTo>
                <a:lnTo>
                  <a:pt x="155" y="1763"/>
                </a:lnTo>
                <a:lnTo>
                  <a:pt x="156" y="1763"/>
                </a:lnTo>
                <a:lnTo>
                  <a:pt x="158" y="1763"/>
                </a:lnTo>
                <a:lnTo>
                  <a:pt x="158" y="1764"/>
                </a:lnTo>
                <a:lnTo>
                  <a:pt x="158" y="1764"/>
                </a:lnTo>
                <a:lnTo>
                  <a:pt x="159" y="1765"/>
                </a:lnTo>
                <a:lnTo>
                  <a:pt x="159" y="1764"/>
                </a:lnTo>
                <a:lnTo>
                  <a:pt x="159" y="1763"/>
                </a:lnTo>
                <a:lnTo>
                  <a:pt x="160" y="1764"/>
                </a:lnTo>
                <a:lnTo>
                  <a:pt x="160" y="1765"/>
                </a:lnTo>
                <a:lnTo>
                  <a:pt x="161" y="1765"/>
                </a:lnTo>
                <a:lnTo>
                  <a:pt x="162" y="1766"/>
                </a:lnTo>
                <a:lnTo>
                  <a:pt x="162" y="1765"/>
                </a:lnTo>
                <a:lnTo>
                  <a:pt x="163" y="1765"/>
                </a:lnTo>
                <a:lnTo>
                  <a:pt x="162" y="1766"/>
                </a:lnTo>
                <a:lnTo>
                  <a:pt x="162" y="1766"/>
                </a:lnTo>
                <a:lnTo>
                  <a:pt x="163" y="1766"/>
                </a:lnTo>
                <a:lnTo>
                  <a:pt x="163" y="1766"/>
                </a:lnTo>
                <a:lnTo>
                  <a:pt x="164" y="1766"/>
                </a:lnTo>
                <a:lnTo>
                  <a:pt x="165" y="1766"/>
                </a:lnTo>
                <a:lnTo>
                  <a:pt x="165" y="1765"/>
                </a:lnTo>
                <a:lnTo>
                  <a:pt x="166" y="1766"/>
                </a:lnTo>
                <a:lnTo>
                  <a:pt x="166" y="1765"/>
                </a:lnTo>
                <a:lnTo>
                  <a:pt x="167" y="1765"/>
                </a:lnTo>
                <a:lnTo>
                  <a:pt x="168" y="1765"/>
                </a:lnTo>
                <a:lnTo>
                  <a:pt x="168" y="1764"/>
                </a:lnTo>
                <a:lnTo>
                  <a:pt x="169" y="1764"/>
                </a:lnTo>
                <a:lnTo>
                  <a:pt x="169" y="1765"/>
                </a:lnTo>
                <a:lnTo>
                  <a:pt x="169" y="1766"/>
                </a:lnTo>
                <a:lnTo>
                  <a:pt x="168" y="1765"/>
                </a:lnTo>
                <a:lnTo>
                  <a:pt x="168" y="1766"/>
                </a:lnTo>
                <a:lnTo>
                  <a:pt x="168" y="1766"/>
                </a:lnTo>
                <a:lnTo>
                  <a:pt x="169" y="1767"/>
                </a:lnTo>
                <a:lnTo>
                  <a:pt x="169" y="1766"/>
                </a:lnTo>
                <a:lnTo>
                  <a:pt x="170" y="1766"/>
                </a:lnTo>
                <a:lnTo>
                  <a:pt x="172" y="1766"/>
                </a:lnTo>
                <a:lnTo>
                  <a:pt x="172" y="1767"/>
                </a:lnTo>
                <a:lnTo>
                  <a:pt x="172" y="1769"/>
                </a:lnTo>
                <a:lnTo>
                  <a:pt x="172" y="1770"/>
                </a:lnTo>
                <a:lnTo>
                  <a:pt x="172" y="1771"/>
                </a:lnTo>
                <a:lnTo>
                  <a:pt x="173" y="1771"/>
                </a:lnTo>
                <a:lnTo>
                  <a:pt x="173" y="1772"/>
                </a:lnTo>
                <a:lnTo>
                  <a:pt x="173" y="1773"/>
                </a:lnTo>
                <a:lnTo>
                  <a:pt x="174" y="1772"/>
                </a:lnTo>
                <a:lnTo>
                  <a:pt x="174" y="1773"/>
                </a:lnTo>
                <a:lnTo>
                  <a:pt x="175" y="1773"/>
                </a:lnTo>
                <a:lnTo>
                  <a:pt x="175" y="1772"/>
                </a:lnTo>
                <a:lnTo>
                  <a:pt x="176" y="1772"/>
                </a:lnTo>
                <a:lnTo>
                  <a:pt x="176" y="1771"/>
                </a:lnTo>
                <a:lnTo>
                  <a:pt x="176" y="1770"/>
                </a:lnTo>
                <a:lnTo>
                  <a:pt x="176" y="1769"/>
                </a:lnTo>
                <a:lnTo>
                  <a:pt x="177" y="1767"/>
                </a:lnTo>
                <a:lnTo>
                  <a:pt x="177" y="1769"/>
                </a:lnTo>
                <a:lnTo>
                  <a:pt x="176" y="1770"/>
                </a:lnTo>
                <a:lnTo>
                  <a:pt x="177" y="1770"/>
                </a:lnTo>
                <a:lnTo>
                  <a:pt x="178" y="1770"/>
                </a:lnTo>
                <a:lnTo>
                  <a:pt x="178" y="1771"/>
                </a:lnTo>
                <a:lnTo>
                  <a:pt x="179" y="1771"/>
                </a:lnTo>
                <a:lnTo>
                  <a:pt x="179" y="1770"/>
                </a:lnTo>
                <a:lnTo>
                  <a:pt x="180" y="1770"/>
                </a:lnTo>
                <a:lnTo>
                  <a:pt x="180" y="1771"/>
                </a:lnTo>
                <a:lnTo>
                  <a:pt x="179" y="1771"/>
                </a:lnTo>
                <a:lnTo>
                  <a:pt x="179" y="1772"/>
                </a:lnTo>
                <a:lnTo>
                  <a:pt x="178" y="1772"/>
                </a:lnTo>
                <a:lnTo>
                  <a:pt x="178" y="1771"/>
                </a:lnTo>
                <a:lnTo>
                  <a:pt x="177" y="1771"/>
                </a:lnTo>
                <a:lnTo>
                  <a:pt x="177" y="1772"/>
                </a:lnTo>
                <a:lnTo>
                  <a:pt x="177" y="1773"/>
                </a:lnTo>
                <a:lnTo>
                  <a:pt x="177" y="1774"/>
                </a:lnTo>
                <a:lnTo>
                  <a:pt x="176" y="1774"/>
                </a:lnTo>
                <a:lnTo>
                  <a:pt x="176" y="1773"/>
                </a:lnTo>
                <a:lnTo>
                  <a:pt x="175" y="1773"/>
                </a:lnTo>
                <a:lnTo>
                  <a:pt x="175" y="1774"/>
                </a:lnTo>
                <a:lnTo>
                  <a:pt x="174" y="1774"/>
                </a:lnTo>
                <a:lnTo>
                  <a:pt x="174" y="1773"/>
                </a:lnTo>
                <a:lnTo>
                  <a:pt x="173" y="1773"/>
                </a:lnTo>
                <a:lnTo>
                  <a:pt x="172" y="1773"/>
                </a:lnTo>
                <a:lnTo>
                  <a:pt x="170" y="1773"/>
                </a:lnTo>
                <a:lnTo>
                  <a:pt x="170" y="1772"/>
                </a:lnTo>
                <a:lnTo>
                  <a:pt x="170" y="1771"/>
                </a:lnTo>
                <a:lnTo>
                  <a:pt x="169" y="1771"/>
                </a:lnTo>
                <a:lnTo>
                  <a:pt x="168" y="1771"/>
                </a:lnTo>
                <a:lnTo>
                  <a:pt x="168" y="1770"/>
                </a:lnTo>
                <a:lnTo>
                  <a:pt x="168" y="1769"/>
                </a:lnTo>
                <a:lnTo>
                  <a:pt x="167" y="1769"/>
                </a:lnTo>
                <a:lnTo>
                  <a:pt x="166" y="1769"/>
                </a:lnTo>
                <a:lnTo>
                  <a:pt x="166" y="1767"/>
                </a:lnTo>
                <a:lnTo>
                  <a:pt x="165" y="1767"/>
                </a:lnTo>
                <a:lnTo>
                  <a:pt x="164" y="1767"/>
                </a:lnTo>
                <a:lnTo>
                  <a:pt x="163" y="1767"/>
                </a:lnTo>
                <a:lnTo>
                  <a:pt x="163" y="1769"/>
                </a:lnTo>
                <a:lnTo>
                  <a:pt x="162" y="1767"/>
                </a:lnTo>
                <a:lnTo>
                  <a:pt x="161" y="1767"/>
                </a:lnTo>
                <a:lnTo>
                  <a:pt x="161" y="1766"/>
                </a:lnTo>
                <a:lnTo>
                  <a:pt x="161" y="1766"/>
                </a:lnTo>
                <a:lnTo>
                  <a:pt x="160" y="1766"/>
                </a:lnTo>
                <a:lnTo>
                  <a:pt x="159" y="1766"/>
                </a:lnTo>
                <a:lnTo>
                  <a:pt x="158" y="1766"/>
                </a:lnTo>
                <a:lnTo>
                  <a:pt x="158" y="1766"/>
                </a:lnTo>
                <a:lnTo>
                  <a:pt x="156" y="1766"/>
                </a:lnTo>
                <a:lnTo>
                  <a:pt x="156" y="1766"/>
                </a:lnTo>
                <a:lnTo>
                  <a:pt x="158" y="1767"/>
                </a:lnTo>
                <a:lnTo>
                  <a:pt x="158" y="1767"/>
                </a:lnTo>
                <a:lnTo>
                  <a:pt x="159" y="1767"/>
                </a:lnTo>
                <a:lnTo>
                  <a:pt x="159" y="1769"/>
                </a:lnTo>
                <a:lnTo>
                  <a:pt x="160" y="1769"/>
                </a:lnTo>
                <a:lnTo>
                  <a:pt x="161" y="1769"/>
                </a:lnTo>
                <a:lnTo>
                  <a:pt x="161" y="1770"/>
                </a:lnTo>
                <a:lnTo>
                  <a:pt x="162" y="1770"/>
                </a:lnTo>
                <a:lnTo>
                  <a:pt x="163" y="1771"/>
                </a:lnTo>
                <a:lnTo>
                  <a:pt x="164" y="1771"/>
                </a:lnTo>
                <a:lnTo>
                  <a:pt x="164" y="1772"/>
                </a:lnTo>
                <a:lnTo>
                  <a:pt x="165" y="1772"/>
                </a:lnTo>
                <a:lnTo>
                  <a:pt x="166" y="1772"/>
                </a:lnTo>
                <a:lnTo>
                  <a:pt x="166" y="1773"/>
                </a:lnTo>
                <a:lnTo>
                  <a:pt x="167" y="1773"/>
                </a:lnTo>
                <a:lnTo>
                  <a:pt x="168" y="1774"/>
                </a:lnTo>
                <a:lnTo>
                  <a:pt x="168" y="1775"/>
                </a:lnTo>
                <a:lnTo>
                  <a:pt x="169" y="1775"/>
                </a:lnTo>
                <a:lnTo>
                  <a:pt x="170" y="1775"/>
                </a:lnTo>
                <a:lnTo>
                  <a:pt x="170" y="1776"/>
                </a:lnTo>
                <a:lnTo>
                  <a:pt x="172" y="1776"/>
                </a:lnTo>
                <a:lnTo>
                  <a:pt x="172" y="1777"/>
                </a:lnTo>
                <a:lnTo>
                  <a:pt x="173" y="1777"/>
                </a:lnTo>
                <a:lnTo>
                  <a:pt x="173" y="1778"/>
                </a:lnTo>
                <a:lnTo>
                  <a:pt x="174" y="1778"/>
                </a:lnTo>
                <a:lnTo>
                  <a:pt x="175" y="1778"/>
                </a:lnTo>
                <a:lnTo>
                  <a:pt x="174" y="1779"/>
                </a:lnTo>
                <a:lnTo>
                  <a:pt x="175" y="1779"/>
                </a:lnTo>
                <a:lnTo>
                  <a:pt x="176" y="1779"/>
                </a:lnTo>
                <a:lnTo>
                  <a:pt x="179" y="1779"/>
                </a:lnTo>
                <a:lnTo>
                  <a:pt x="180" y="1780"/>
                </a:lnTo>
                <a:lnTo>
                  <a:pt x="183" y="1784"/>
                </a:lnTo>
                <a:lnTo>
                  <a:pt x="184" y="1786"/>
                </a:lnTo>
                <a:lnTo>
                  <a:pt x="185" y="1787"/>
                </a:lnTo>
                <a:lnTo>
                  <a:pt x="188" y="1789"/>
                </a:lnTo>
                <a:lnTo>
                  <a:pt x="189" y="1792"/>
                </a:lnTo>
                <a:lnTo>
                  <a:pt x="189" y="1795"/>
                </a:lnTo>
                <a:lnTo>
                  <a:pt x="190" y="1798"/>
                </a:lnTo>
                <a:lnTo>
                  <a:pt x="190" y="1799"/>
                </a:lnTo>
                <a:lnTo>
                  <a:pt x="190" y="1800"/>
                </a:lnTo>
                <a:lnTo>
                  <a:pt x="190" y="1801"/>
                </a:lnTo>
                <a:lnTo>
                  <a:pt x="190" y="1802"/>
                </a:lnTo>
                <a:lnTo>
                  <a:pt x="189" y="1802"/>
                </a:lnTo>
                <a:lnTo>
                  <a:pt x="188" y="1802"/>
                </a:lnTo>
                <a:lnTo>
                  <a:pt x="188" y="1803"/>
                </a:lnTo>
                <a:lnTo>
                  <a:pt x="189" y="1803"/>
                </a:lnTo>
                <a:lnTo>
                  <a:pt x="192" y="1802"/>
                </a:lnTo>
                <a:lnTo>
                  <a:pt x="194" y="1802"/>
                </a:lnTo>
                <a:lnTo>
                  <a:pt x="195" y="1802"/>
                </a:lnTo>
                <a:lnTo>
                  <a:pt x="196" y="1801"/>
                </a:lnTo>
                <a:lnTo>
                  <a:pt x="197" y="1801"/>
                </a:lnTo>
                <a:lnTo>
                  <a:pt x="197" y="1800"/>
                </a:lnTo>
                <a:lnTo>
                  <a:pt x="198" y="1800"/>
                </a:lnTo>
                <a:lnTo>
                  <a:pt x="198" y="1801"/>
                </a:lnTo>
                <a:lnTo>
                  <a:pt x="199" y="1800"/>
                </a:lnTo>
                <a:lnTo>
                  <a:pt x="205" y="1798"/>
                </a:lnTo>
                <a:lnTo>
                  <a:pt x="209" y="1796"/>
                </a:lnTo>
                <a:lnTo>
                  <a:pt x="212" y="1798"/>
                </a:lnTo>
                <a:lnTo>
                  <a:pt x="212" y="1796"/>
                </a:lnTo>
                <a:lnTo>
                  <a:pt x="214" y="1795"/>
                </a:lnTo>
                <a:lnTo>
                  <a:pt x="214" y="1794"/>
                </a:lnTo>
                <a:lnTo>
                  <a:pt x="213" y="1794"/>
                </a:lnTo>
                <a:lnTo>
                  <a:pt x="213" y="1793"/>
                </a:lnTo>
                <a:lnTo>
                  <a:pt x="214" y="1794"/>
                </a:lnTo>
                <a:lnTo>
                  <a:pt x="216" y="1794"/>
                </a:lnTo>
                <a:lnTo>
                  <a:pt x="216" y="1793"/>
                </a:lnTo>
                <a:lnTo>
                  <a:pt x="214" y="1793"/>
                </a:lnTo>
                <a:lnTo>
                  <a:pt x="214" y="1792"/>
                </a:lnTo>
                <a:lnTo>
                  <a:pt x="216" y="1792"/>
                </a:lnTo>
                <a:lnTo>
                  <a:pt x="216" y="1793"/>
                </a:lnTo>
                <a:lnTo>
                  <a:pt x="217" y="1793"/>
                </a:lnTo>
                <a:lnTo>
                  <a:pt x="218" y="1793"/>
                </a:lnTo>
                <a:lnTo>
                  <a:pt x="218" y="1792"/>
                </a:lnTo>
                <a:lnTo>
                  <a:pt x="218" y="1792"/>
                </a:lnTo>
                <a:lnTo>
                  <a:pt x="219" y="1792"/>
                </a:lnTo>
                <a:lnTo>
                  <a:pt x="219" y="1791"/>
                </a:lnTo>
                <a:lnTo>
                  <a:pt x="219" y="1790"/>
                </a:lnTo>
                <a:lnTo>
                  <a:pt x="220" y="1790"/>
                </a:lnTo>
                <a:lnTo>
                  <a:pt x="221" y="1790"/>
                </a:lnTo>
                <a:lnTo>
                  <a:pt x="222" y="1790"/>
                </a:lnTo>
                <a:lnTo>
                  <a:pt x="222" y="1789"/>
                </a:lnTo>
                <a:lnTo>
                  <a:pt x="221" y="1789"/>
                </a:lnTo>
                <a:lnTo>
                  <a:pt x="221" y="1788"/>
                </a:lnTo>
                <a:lnTo>
                  <a:pt x="222" y="1788"/>
                </a:lnTo>
                <a:lnTo>
                  <a:pt x="222" y="1789"/>
                </a:lnTo>
                <a:lnTo>
                  <a:pt x="223" y="1789"/>
                </a:lnTo>
                <a:lnTo>
                  <a:pt x="223" y="1788"/>
                </a:lnTo>
                <a:lnTo>
                  <a:pt x="224" y="1789"/>
                </a:lnTo>
                <a:lnTo>
                  <a:pt x="223" y="1789"/>
                </a:lnTo>
                <a:lnTo>
                  <a:pt x="223" y="1790"/>
                </a:lnTo>
                <a:lnTo>
                  <a:pt x="223" y="1791"/>
                </a:lnTo>
                <a:lnTo>
                  <a:pt x="222" y="1791"/>
                </a:lnTo>
                <a:lnTo>
                  <a:pt x="222" y="1792"/>
                </a:lnTo>
                <a:lnTo>
                  <a:pt x="222" y="1792"/>
                </a:lnTo>
                <a:lnTo>
                  <a:pt x="221" y="1793"/>
                </a:lnTo>
                <a:lnTo>
                  <a:pt x="223" y="1793"/>
                </a:lnTo>
                <a:lnTo>
                  <a:pt x="226" y="1792"/>
                </a:lnTo>
                <a:lnTo>
                  <a:pt x="227" y="1792"/>
                </a:lnTo>
                <a:lnTo>
                  <a:pt x="232" y="1788"/>
                </a:lnTo>
                <a:lnTo>
                  <a:pt x="236" y="1785"/>
                </a:lnTo>
                <a:lnTo>
                  <a:pt x="236" y="1784"/>
                </a:lnTo>
                <a:lnTo>
                  <a:pt x="237" y="1784"/>
                </a:lnTo>
                <a:lnTo>
                  <a:pt x="238" y="1782"/>
                </a:lnTo>
                <a:lnTo>
                  <a:pt x="239" y="1782"/>
                </a:lnTo>
                <a:lnTo>
                  <a:pt x="242" y="1778"/>
                </a:lnTo>
                <a:lnTo>
                  <a:pt x="243" y="1778"/>
                </a:lnTo>
                <a:lnTo>
                  <a:pt x="246" y="1777"/>
                </a:lnTo>
                <a:lnTo>
                  <a:pt x="248" y="1775"/>
                </a:lnTo>
                <a:lnTo>
                  <a:pt x="250" y="1774"/>
                </a:lnTo>
                <a:lnTo>
                  <a:pt x="251" y="1774"/>
                </a:lnTo>
                <a:lnTo>
                  <a:pt x="252" y="1774"/>
                </a:lnTo>
                <a:lnTo>
                  <a:pt x="253" y="1773"/>
                </a:lnTo>
                <a:lnTo>
                  <a:pt x="254" y="1772"/>
                </a:lnTo>
                <a:lnTo>
                  <a:pt x="254" y="1773"/>
                </a:lnTo>
                <a:lnTo>
                  <a:pt x="255" y="1772"/>
                </a:lnTo>
                <a:lnTo>
                  <a:pt x="255" y="1773"/>
                </a:lnTo>
                <a:lnTo>
                  <a:pt x="256" y="1773"/>
                </a:lnTo>
                <a:lnTo>
                  <a:pt x="257" y="1773"/>
                </a:lnTo>
                <a:lnTo>
                  <a:pt x="258" y="1773"/>
                </a:lnTo>
                <a:lnTo>
                  <a:pt x="260" y="1773"/>
                </a:lnTo>
                <a:lnTo>
                  <a:pt x="261" y="1773"/>
                </a:lnTo>
                <a:lnTo>
                  <a:pt x="262" y="1773"/>
                </a:lnTo>
                <a:lnTo>
                  <a:pt x="262" y="1774"/>
                </a:lnTo>
                <a:lnTo>
                  <a:pt x="261" y="1774"/>
                </a:lnTo>
                <a:lnTo>
                  <a:pt x="260" y="1774"/>
                </a:lnTo>
                <a:lnTo>
                  <a:pt x="258" y="1774"/>
                </a:lnTo>
                <a:lnTo>
                  <a:pt x="257" y="1774"/>
                </a:lnTo>
                <a:lnTo>
                  <a:pt x="258" y="1775"/>
                </a:lnTo>
                <a:lnTo>
                  <a:pt x="260" y="1775"/>
                </a:lnTo>
                <a:lnTo>
                  <a:pt x="261" y="1775"/>
                </a:lnTo>
                <a:lnTo>
                  <a:pt x="263" y="1774"/>
                </a:lnTo>
                <a:lnTo>
                  <a:pt x="263" y="1772"/>
                </a:lnTo>
                <a:lnTo>
                  <a:pt x="263" y="1771"/>
                </a:lnTo>
                <a:lnTo>
                  <a:pt x="263" y="1770"/>
                </a:lnTo>
                <a:lnTo>
                  <a:pt x="262" y="1769"/>
                </a:lnTo>
                <a:lnTo>
                  <a:pt x="261" y="1770"/>
                </a:lnTo>
                <a:lnTo>
                  <a:pt x="261" y="1769"/>
                </a:lnTo>
                <a:lnTo>
                  <a:pt x="260" y="1769"/>
                </a:lnTo>
                <a:lnTo>
                  <a:pt x="257" y="1769"/>
                </a:lnTo>
                <a:lnTo>
                  <a:pt x="256" y="1769"/>
                </a:lnTo>
                <a:lnTo>
                  <a:pt x="255" y="1770"/>
                </a:lnTo>
                <a:lnTo>
                  <a:pt x="254" y="1769"/>
                </a:lnTo>
                <a:lnTo>
                  <a:pt x="255" y="1767"/>
                </a:lnTo>
                <a:lnTo>
                  <a:pt x="255" y="1766"/>
                </a:lnTo>
                <a:lnTo>
                  <a:pt x="256" y="1766"/>
                </a:lnTo>
                <a:lnTo>
                  <a:pt x="257" y="1766"/>
                </a:lnTo>
                <a:lnTo>
                  <a:pt x="258" y="1766"/>
                </a:lnTo>
                <a:lnTo>
                  <a:pt x="262" y="1767"/>
                </a:lnTo>
                <a:lnTo>
                  <a:pt x="262" y="1766"/>
                </a:lnTo>
                <a:lnTo>
                  <a:pt x="261" y="1766"/>
                </a:lnTo>
                <a:lnTo>
                  <a:pt x="261" y="1766"/>
                </a:lnTo>
                <a:lnTo>
                  <a:pt x="261" y="1765"/>
                </a:lnTo>
                <a:lnTo>
                  <a:pt x="260" y="1765"/>
                </a:lnTo>
                <a:lnTo>
                  <a:pt x="260" y="1766"/>
                </a:lnTo>
                <a:lnTo>
                  <a:pt x="258" y="1766"/>
                </a:lnTo>
                <a:lnTo>
                  <a:pt x="258" y="1765"/>
                </a:lnTo>
                <a:lnTo>
                  <a:pt x="258" y="1764"/>
                </a:lnTo>
                <a:lnTo>
                  <a:pt x="260" y="1764"/>
                </a:lnTo>
                <a:lnTo>
                  <a:pt x="261" y="1764"/>
                </a:lnTo>
                <a:lnTo>
                  <a:pt x="260" y="1763"/>
                </a:lnTo>
                <a:lnTo>
                  <a:pt x="260" y="1762"/>
                </a:lnTo>
                <a:lnTo>
                  <a:pt x="261" y="1763"/>
                </a:lnTo>
                <a:lnTo>
                  <a:pt x="261" y="1762"/>
                </a:lnTo>
                <a:lnTo>
                  <a:pt x="261" y="1761"/>
                </a:lnTo>
                <a:lnTo>
                  <a:pt x="261" y="1760"/>
                </a:lnTo>
                <a:lnTo>
                  <a:pt x="262" y="1760"/>
                </a:lnTo>
                <a:lnTo>
                  <a:pt x="262" y="1759"/>
                </a:lnTo>
                <a:lnTo>
                  <a:pt x="261" y="1759"/>
                </a:lnTo>
                <a:lnTo>
                  <a:pt x="261" y="1758"/>
                </a:lnTo>
                <a:lnTo>
                  <a:pt x="262" y="1759"/>
                </a:lnTo>
                <a:lnTo>
                  <a:pt x="262" y="1759"/>
                </a:lnTo>
                <a:lnTo>
                  <a:pt x="262" y="1758"/>
                </a:lnTo>
                <a:lnTo>
                  <a:pt x="262" y="1758"/>
                </a:lnTo>
                <a:lnTo>
                  <a:pt x="262" y="1759"/>
                </a:lnTo>
                <a:lnTo>
                  <a:pt x="263" y="1759"/>
                </a:lnTo>
                <a:lnTo>
                  <a:pt x="264" y="1759"/>
                </a:lnTo>
                <a:lnTo>
                  <a:pt x="264" y="1760"/>
                </a:lnTo>
                <a:lnTo>
                  <a:pt x="265" y="1759"/>
                </a:lnTo>
                <a:lnTo>
                  <a:pt x="266" y="1759"/>
                </a:lnTo>
                <a:lnTo>
                  <a:pt x="266" y="1758"/>
                </a:lnTo>
                <a:lnTo>
                  <a:pt x="266" y="1757"/>
                </a:lnTo>
                <a:lnTo>
                  <a:pt x="266" y="1756"/>
                </a:lnTo>
                <a:lnTo>
                  <a:pt x="267" y="1756"/>
                </a:lnTo>
                <a:lnTo>
                  <a:pt x="268" y="1756"/>
                </a:lnTo>
                <a:lnTo>
                  <a:pt x="269" y="1757"/>
                </a:lnTo>
                <a:lnTo>
                  <a:pt x="269" y="1756"/>
                </a:lnTo>
                <a:lnTo>
                  <a:pt x="270" y="1756"/>
                </a:lnTo>
                <a:lnTo>
                  <a:pt x="270" y="1755"/>
                </a:lnTo>
                <a:lnTo>
                  <a:pt x="271" y="1756"/>
                </a:lnTo>
                <a:lnTo>
                  <a:pt x="271" y="1755"/>
                </a:lnTo>
                <a:lnTo>
                  <a:pt x="272" y="1755"/>
                </a:lnTo>
                <a:lnTo>
                  <a:pt x="273" y="1756"/>
                </a:lnTo>
                <a:lnTo>
                  <a:pt x="273" y="1757"/>
                </a:lnTo>
                <a:lnTo>
                  <a:pt x="275" y="1757"/>
                </a:lnTo>
                <a:lnTo>
                  <a:pt x="276" y="1757"/>
                </a:lnTo>
                <a:lnTo>
                  <a:pt x="277" y="1757"/>
                </a:lnTo>
                <a:lnTo>
                  <a:pt x="277" y="1756"/>
                </a:lnTo>
                <a:lnTo>
                  <a:pt x="277" y="1755"/>
                </a:lnTo>
                <a:lnTo>
                  <a:pt x="278" y="1755"/>
                </a:lnTo>
                <a:lnTo>
                  <a:pt x="279" y="1755"/>
                </a:lnTo>
                <a:lnTo>
                  <a:pt x="279" y="1753"/>
                </a:lnTo>
                <a:lnTo>
                  <a:pt x="280" y="1755"/>
                </a:lnTo>
                <a:lnTo>
                  <a:pt x="281" y="1755"/>
                </a:lnTo>
                <a:lnTo>
                  <a:pt x="281" y="1753"/>
                </a:lnTo>
                <a:lnTo>
                  <a:pt x="282" y="1753"/>
                </a:lnTo>
                <a:lnTo>
                  <a:pt x="283" y="1753"/>
                </a:lnTo>
                <a:lnTo>
                  <a:pt x="284" y="1753"/>
                </a:lnTo>
                <a:lnTo>
                  <a:pt x="284" y="1752"/>
                </a:lnTo>
                <a:lnTo>
                  <a:pt x="285" y="1752"/>
                </a:lnTo>
                <a:lnTo>
                  <a:pt x="286" y="1752"/>
                </a:lnTo>
                <a:lnTo>
                  <a:pt x="286" y="1753"/>
                </a:lnTo>
                <a:lnTo>
                  <a:pt x="287" y="1753"/>
                </a:lnTo>
                <a:lnTo>
                  <a:pt x="287" y="1753"/>
                </a:lnTo>
                <a:lnTo>
                  <a:pt x="287" y="1755"/>
                </a:lnTo>
                <a:lnTo>
                  <a:pt x="288" y="1755"/>
                </a:lnTo>
                <a:lnTo>
                  <a:pt x="288" y="1756"/>
                </a:lnTo>
                <a:lnTo>
                  <a:pt x="290" y="1756"/>
                </a:lnTo>
                <a:lnTo>
                  <a:pt x="291" y="1756"/>
                </a:lnTo>
                <a:lnTo>
                  <a:pt x="292" y="1757"/>
                </a:lnTo>
                <a:lnTo>
                  <a:pt x="293" y="1757"/>
                </a:lnTo>
                <a:lnTo>
                  <a:pt x="293" y="1758"/>
                </a:lnTo>
                <a:lnTo>
                  <a:pt x="294" y="1758"/>
                </a:lnTo>
                <a:lnTo>
                  <a:pt x="295" y="1758"/>
                </a:lnTo>
                <a:lnTo>
                  <a:pt x="295" y="1759"/>
                </a:lnTo>
                <a:lnTo>
                  <a:pt x="297" y="1759"/>
                </a:lnTo>
                <a:lnTo>
                  <a:pt x="297" y="1760"/>
                </a:lnTo>
                <a:lnTo>
                  <a:pt x="298" y="1760"/>
                </a:lnTo>
                <a:lnTo>
                  <a:pt x="299" y="1760"/>
                </a:lnTo>
                <a:lnTo>
                  <a:pt x="300" y="1760"/>
                </a:lnTo>
                <a:lnTo>
                  <a:pt x="300" y="1761"/>
                </a:lnTo>
                <a:lnTo>
                  <a:pt x="301" y="1761"/>
                </a:lnTo>
                <a:lnTo>
                  <a:pt x="302" y="1761"/>
                </a:lnTo>
                <a:lnTo>
                  <a:pt x="302" y="1762"/>
                </a:lnTo>
                <a:lnTo>
                  <a:pt x="304" y="1762"/>
                </a:lnTo>
                <a:lnTo>
                  <a:pt x="305" y="1762"/>
                </a:lnTo>
                <a:lnTo>
                  <a:pt x="306" y="1762"/>
                </a:lnTo>
                <a:lnTo>
                  <a:pt x="307" y="1762"/>
                </a:lnTo>
                <a:lnTo>
                  <a:pt x="307" y="1763"/>
                </a:lnTo>
                <a:lnTo>
                  <a:pt x="309" y="1763"/>
                </a:lnTo>
                <a:lnTo>
                  <a:pt x="310" y="1764"/>
                </a:lnTo>
                <a:lnTo>
                  <a:pt x="311" y="1764"/>
                </a:lnTo>
                <a:lnTo>
                  <a:pt x="311" y="1765"/>
                </a:lnTo>
                <a:lnTo>
                  <a:pt x="312" y="1765"/>
                </a:lnTo>
                <a:lnTo>
                  <a:pt x="313" y="1765"/>
                </a:lnTo>
                <a:lnTo>
                  <a:pt x="313" y="1766"/>
                </a:lnTo>
                <a:lnTo>
                  <a:pt x="315" y="1767"/>
                </a:lnTo>
                <a:lnTo>
                  <a:pt x="316" y="1767"/>
                </a:lnTo>
                <a:lnTo>
                  <a:pt x="317" y="1767"/>
                </a:lnTo>
                <a:lnTo>
                  <a:pt x="320" y="1772"/>
                </a:lnTo>
                <a:lnTo>
                  <a:pt x="321" y="1772"/>
                </a:lnTo>
                <a:lnTo>
                  <a:pt x="321" y="1773"/>
                </a:lnTo>
                <a:lnTo>
                  <a:pt x="322" y="1773"/>
                </a:lnTo>
                <a:lnTo>
                  <a:pt x="323" y="1774"/>
                </a:lnTo>
                <a:lnTo>
                  <a:pt x="323" y="1776"/>
                </a:lnTo>
                <a:lnTo>
                  <a:pt x="323" y="1777"/>
                </a:lnTo>
                <a:lnTo>
                  <a:pt x="324" y="1777"/>
                </a:lnTo>
                <a:lnTo>
                  <a:pt x="325" y="1778"/>
                </a:lnTo>
                <a:lnTo>
                  <a:pt x="326" y="1780"/>
                </a:lnTo>
                <a:lnTo>
                  <a:pt x="327" y="1781"/>
                </a:lnTo>
                <a:lnTo>
                  <a:pt x="331" y="1782"/>
                </a:lnTo>
                <a:lnTo>
                  <a:pt x="331" y="1784"/>
                </a:lnTo>
                <a:lnTo>
                  <a:pt x="333" y="1784"/>
                </a:lnTo>
                <a:lnTo>
                  <a:pt x="333" y="1785"/>
                </a:lnTo>
                <a:lnTo>
                  <a:pt x="334" y="1785"/>
                </a:lnTo>
                <a:lnTo>
                  <a:pt x="335" y="1785"/>
                </a:lnTo>
                <a:lnTo>
                  <a:pt x="335" y="1786"/>
                </a:lnTo>
                <a:lnTo>
                  <a:pt x="336" y="1786"/>
                </a:lnTo>
                <a:lnTo>
                  <a:pt x="337" y="1785"/>
                </a:lnTo>
                <a:lnTo>
                  <a:pt x="337" y="1786"/>
                </a:lnTo>
                <a:lnTo>
                  <a:pt x="338" y="1786"/>
                </a:lnTo>
                <a:lnTo>
                  <a:pt x="339" y="1787"/>
                </a:lnTo>
                <a:lnTo>
                  <a:pt x="339" y="1788"/>
                </a:lnTo>
                <a:lnTo>
                  <a:pt x="339" y="1790"/>
                </a:lnTo>
                <a:lnTo>
                  <a:pt x="339" y="1791"/>
                </a:lnTo>
                <a:lnTo>
                  <a:pt x="339" y="1792"/>
                </a:lnTo>
                <a:lnTo>
                  <a:pt x="339" y="1793"/>
                </a:lnTo>
                <a:lnTo>
                  <a:pt x="339" y="1794"/>
                </a:lnTo>
                <a:lnTo>
                  <a:pt x="339" y="1795"/>
                </a:lnTo>
                <a:lnTo>
                  <a:pt x="340" y="1794"/>
                </a:lnTo>
                <a:lnTo>
                  <a:pt x="340" y="1795"/>
                </a:lnTo>
                <a:lnTo>
                  <a:pt x="340" y="1798"/>
                </a:lnTo>
                <a:lnTo>
                  <a:pt x="341" y="1799"/>
                </a:lnTo>
                <a:lnTo>
                  <a:pt x="342" y="1799"/>
                </a:lnTo>
                <a:lnTo>
                  <a:pt x="342" y="1800"/>
                </a:lnTo>
                <a:lnTo>
                  <a:pt x="343" y="1800"/>
                </a:lnTo>
                <a:lnTo>
                  <a:pt x="344" y="1800"/>
                </a:lnTo>
                <a:lnTo>
                  <a:pt x="345" y="1801"/>
                </a:lnTo>
                <a:lnTo>
                  <a:pt x="346" y="1802"/>
                </a:lnTo>
                <a:lnTo>
                  <a:pt x="348" y="1802"/>
                </a:lnTo>
                <a:lnTo>
                  <a:pt x="349" y="1802"/>
                </a:lnTo>
                <a:lnTo>
                  <a:pt x="350" y="1804"/>
                </a:lnTo>
                <a:lnTo>
                  <a:pt x="350" y="1805"/>
                </a:lnTo>
                <a:lnTo>
                  <a:pt x="351" y="1805"/>
                </a:lnTo>
                <a:lnTo>
                  <a:pt x="352" y="1805"/>
                </a:lnTo>
                <a:lnTo>
                  <a:pt x="353" y="1805"/>
                </a:lnTo>
                <a:lnTo>
                  <a:pt x="354" y="1805"/>
                </a:lnTo>
                <a:lnTo>
                  <a:pt x="355" y="1805"/>
                </a:lnTo>
                <a:lnTo>
                  <a:pt x="356" y="1805"/>
                </a:lnTo>
                <a:lnTo>
                  <a:pt x="358" y="1808"/>
                </a:lnTo>
                <a:lnTo>
                  <a:pt x="358" y="1809"/>
                </a:lnTo>
                <a:lnTo>
                  <a:pt x="359" y="1809"/>
                </a:lnTo>
                <a:lnTo>
                  <a:pt x="359" y="1810"/>
                </a:lnTo>
                <a:lnTo>
                  <a:pt x="359" y="1811"/>
                </a:lnTo>
                <a:lnTo>
                  <a:pt x="360" y="1811"/>
                </a:lnTo>
                <a:lnTo>
                  <a:pt x="360" y="1813"/>
                </a:lnTo>
                <a:lnTo>
                  <a:pt x="360" y="1814"/>
                </a:lnTo>
                <a:lnTo>
                  <a:pt x="361" y="1814"/>
                </a:lnTo>
                <a:lnTo>
                  <a:pt x="363" y="1814"/>
                </a:lnTo>
                <a:lnTo>
                  <a:pt x="361" y="1815"/>
                </a:lnTo>
                <a:lnTo>
                  <a:pt x="361" y="1816"/>
                </a:lnTo>
                <a:lnTo>
                  <a:pt x="363" y="1816"/>
                </a:lnTo>
                <a:lnTo>
                  <a:pt x="361" y="1817"/>
                </a:lnTo>
                <a:lnTo>
                  <a:pt x="363" y="1817"/>
                </a:lnTo>
                <a:lnTo>
                  <a:pt x="364" y="1817"/>
                </a:lnTo>
                <a:lnTo>
                  <a:pt x="365" y="1817"/>
                </a:lnTo>
                <a:lnTo>
                  <a:pt x="365" y="1817"/>
                </a:lnTo>
                <a:lnTo>
                  <a:pt x="365" y="1818"/>
                </a:lnTo>
                <a:lnTo>
                  <a:pt x="366" y="1818"/>
                </a:lnTo>
                <a:lnTo>
                  <a:pt x="367" y="1818"/>
                </a:lnTo>
                <a:lnTo>
                  <a:pt x="368" y="1818"/>
                </a:lnTo>
                <a:lnTo>
                  <a:pt x="368" y="1818"/>
                </a:lnTo>
                <a:lnTo>
                  <a:pt x="369" y="1819"/>
                </a:lnTo>
                <a:lnTo>
                  <a:pt x="369" y="1820"/>
                </a:lnTo>
                <a:lnTo>
                  <a:pt x="369" y="1821"/>
                </a:lnTo>
                <a:lnTo>
                  <a:pt x="368" y="1821"/>
                </a:lnTo>
                <a:lnTo>
                  <a:pt x="368" y="1822"/>
                </a:lnTo>
                <a:lnTo>
                  <a:pt x="369" y="1822"/>
                </a:lnTo>
                <a:lnTo>
                  <a:pt x="370" y="1821"/>
                </a:lnTo>
                <a:lnTo>
                  <a:pt x="370" y="1822"/>
                </a:lnTo>
                <a:lnTo>
                  <a:pt x="369" y="1822"/>
                </a:lnTo>
                <a:lnTo>
                  <a:pt x="369" y="1823"/>
                </a:lnTo>
                <a:lnTo>
                  <a:pt x="370" y="1823"/>
                </a:lnTo>
                <a:lnTo>
                  <a:pt x="370" y="1824"/>
                </a:lnTo>
                <a:lnTo>
                  <a:pt x="371" y="1824"/>
                </a:lnTo>
                <a:lnTo>
                  <a:pt x="370" y="1825"/>
                </a:lnTo>
                <a:lnTo>
                  <a:pt x="371" y="1825"/>
                </a:lnTo>
                <a:lnTo>
                  <a:pt x="371" y="1826"/>
                </a:lnTo>
                <a:lnTo>
                  <a:pt x="372" y="1826"/>
                </a:lnTo>
                <a:lnTo>
                  <a:pt x="372" y="1825"/>
                </a:lnTo>
                <a:lnTo>
                  <a:pt x="373" y="1825"/>
                </a:lnTo>
                <a:lnTo>
                  <a:pt x="373" y="1826"/>
                </a:lnTo>
                <a:lnTo>
                  <a:pt x="374" y="1825"/>
                </a:lnTo>
                <a:lnTo>
                  <a:pt x="374" y="1826"/>
                </a:lnTo>
                <a:lnTo>
                  <a:pt x="375" y="1826"/>
                </a:lnTo>
                <a:lnTo>
                  <a:pt x="377" y="1826"/>
                </a:lnTo>
                <a:lnTo>
                  <a:pt x="377" y="1825"/>
                </a:lnTo>
                <a:lnTo>
                  <a:pt x="377" y="1824"/>
                </a:lnTo>
                <a:lnTo>
                  <a:pt x="378" y="1824"/>
                </a:lnTo>
                <a:lnTo>
                  <a:pt x="379" y="1824"/>
                </a:lnTo>
                <a:lnTo>
                  <a:pt x="379" y="1823"/>
                </a:lnTo>
                <a:lnTo>
                  <a:pt x="380" y="1823"/>
                </a:lnTo>
                <a:lnTo>
                  <a:pt x="379" y="1824"/>
                </a:lnTo>
                <a:lnTo>
                  <a:pt x="380" y="1824"/>
                </a:lnTo>
                <a:lnTo>
                  <a:pt x="381" y="1824"/>
                </a:lnTo>
                <a:lnTo>
                  <a:pt x="381" y="1823"/>
                </a:lnTo>
                <a:lnTo>
                  <a:pt x="382" y="1823"/>
                </a:lnTo>
                <a:lnTo>
                  <a:pt x="382" y="1824"/>
                </a:lnTo>
                <a:lnTo>
                  <a:pt x="383" y="1824"/>
                </a:lnTo>
                <a:lnTo>
                  <a:pt x="384" y="1824"/>
                </a:lnTo>
                <a:lnTo>
                  <a:pt x="385" y="1824"/>
                </a:lnTo>
                <a:lnTo>
                  <a:pt x="386" y="1824"/>
                </a:lnTo>
                <a:lnTo>
                  <a:pt x="387" y="1824"/>
                </a:lnTo>
                <a:lnTo>
                  <a:pt x="388" y="1824"/>
                </a:lnTo>
                <a:lnTo>
                  <a:pt x="389" y="1824"/>
                </a:lnTo>
                <a:lnTo>
                  <a:pt x="390" y="1824"/>
                </a:lnTo>
                <a:lnTo>
                  <a:pt x="390" y="1824"/>
                </a:lnTo>
                <a:lnTo>
                  <a:pt x="392" y="1824"/>
                </a:lnTo>
                <a:lnTo>
                  <a:pt x="392" y="1825"/>
                </a:lnTo>
                <a:lnTo>
                  <a:pt x="392" y="1826"/>
                </a:lnTo>
                <a:lnTo>
                  <a:pt x="392" y="1828"/>
                </a:lnTo>
                <a:lnTo>
                  <a:pt x="393" y="1828"/>
                </a:lnTo>
                <a:lnTo>
                  <a:pt x="394" y="1828"/>
                </a:lnTo>
                <a:lnTo>
                  <a:pt x="394" y="1829"/>
                </a:lnTo>
                <a:lnTo>
                  <a:pt x="393" y="1829"/>
                </a:lnTo>
                <a:lnTo>
                  <a:pt x="393" y="1830"/>
                </a:lnTo>
                <a:lnTo>
                  <a:pt x="392" y="1830"/>
                </a:lnTo>
                <a:lnTo>
                  <a:pt x="392" y="1831"/>
                </a:lnTo>
                <a:lnTo>
                  <a:pt x="392" y="1832"/>
                </a:lnTo>
                <a:lnTo>
                  <a:pt x="393" y="1832"/>
                </a:lnTo>
                <a:lnTo>
                  <a:pt x="394" y="1832"/>
                </a:lnTo>
                <a:lnTo>
                  <a:pt x="394" y="1831"/>
                </a:lnTo>
                <a:lnTo>
                  <a:pt x="395" y="1832"/>
                </a:lnTo>
                <a:lnTo>
                  <a:pt x="396" y="1832"/>
                </a:lnTo>
                <a:lnTo>
                  <a:pt x="395" y="1833"/>
                </a:lnTo>
                <a:lnTo>
                  <a:pt x="396" y="1833"/>
                </a:lnTo>
                <a:lnTo>
                  <a:pt x="396" y="1834"/>
                </a:lnTo>
                <a:lnTo>
                  <a:pt x="397" y="1834"/>
                </a:lnTo>
                <a:lnTo>
                  <a:pt x="397" y="1835"/>
                </a:lnTo>
                <a:lnTo>
                  <a:pt x="398" y="1835"/>
                </a:lnTo>
                <a:lnTo>
                  <a:pt x="397" y="1836"/>
                </a:lnTo>
                <a:lnTo>
                  <a:pt x="397" y="1837"/>
                </a:lnTo>
                <a:lnTo>
                  <a:pt x="397" y="1838"/>
                </a:lnTo>
                <a:lnTo>
                  <a:pt x="398" y="1838"/>
                </a:lnTo>
                <a:lnTo>
                  <a:pt x="399" y="1838"/>
                </a:lnTo>
                <a:lnTo>
                  <a:pt x="399" y="1839"/>
                </a:lnTo>
                <a:lnTo>
                  <a:pt x="399" y="1840"/>
                </a:lnTo>
                <a:lnTo>
                  <a:pt x="399" y="1842"/>
                </a:lnTo>
                <a:lnTo>
                  <a:pt x="400" y="1842"/>
                </a:lnTo>
                <a:lnTo>
                  <a:pt x="401" y="1844"/>
                </a:lnTo>
                <a:lnTo>
                  <a:pt x="402" y="1844"/>
                </a:lnTo>
                <a:lnTo>
                  <a:pt x="403" y="1844"/>
                </a:lnTo>
                <a:lnTo>
                  <a:pt x="402" y="1844"/>
                </a:lnTo>
                <a:lnTo>
                  <a:pt x="403" y="1844"/>
                </a:lnTo>
                <a:lnTo>
                  <a:pt x="404" y="1844"/>
                </a:lnTo>
                <a:lnTo>
                  <a:pt x="404" y="1845"/>
                </a:lnTo>
                <a:lnTo>
                  <a:pt x="405" y="1846"/>
                </a:lnTo>
                <a:lnTo>
                  <a:pt x="405" y="1845"/>
                </a:lnTo>
                <a:lnTo>
                  <a:pt x="407" y="1845"/>
                </a:lnTo>
                <a:lnTo>
                  <a:pt x="407" y="1846"/>
                </a:lnTo>
                <a:lnTo>
                  <a:pt x="408" y="1846"/>
                </a:lnTo>
                <a:lnTo>
                  <a:pt x="408" y="1847"/>
                </a:lnTo>
                <a:lnTo>
                  <a:pt x="408" y="1848"/>
                </a:lnTo>
                <a:lnTo>
                  <a:pt x="408" y="1849"/>
                </a:lnTo>
                <a:lnTo>
                  <a:pt x="409" y="1849"/>
                </a:lnTo>
                <a:lnTo>
                  <a:pt x="409" y="1850"/>
                </a:lnTo>
                <a:lnTo>
                  <a:pt x="409" y="1851"/>
                </a:lnTo>
                <a:lnTo>
                  <a:pt x="409" y="1852"/>
                </a:lnTo>
                <a:lnTo>
                  <a:pt x="408" y="1851"/>
                </a:lnTo>
                <a:lnTo>
                  <a:pt x="408" y="1850"/>
                </a:lnTo>
                <a:lnTo>
                  <a:pt x="407" y="1851"/>
                </a:lnTo>
                <a:lnTo>
                  <a:pt x="407" y="1850"/>
                </a:lnTo>
                <a:lnTo>
                  <a:pt x="408" y="1850"/>
                </a:lnTo>
                <a:lnTo>
                  <a:pt x="408" y="1849"/>
                </a:lnTo>
                <a:lnTo>
                  <a:pt x="407" y="1849"/>
                </a:lnTo>
                <a:lnTo>
                  <a:pt x="405" y="1849"/>
                </a:lnTo>
                <a:lnTo>
                  <a:pt x="404" y="1849"/>
                </a:lnTo>
                <a:lnTo>
                  <a:pt x="403" y="1850"/>
                </a:lnTo>
                <a:lnTo>
                  <a:pt x="403" y="1849"/>
                </a:lnTo>
                <a:lnTo>
                  <a:pt x="402" y="1849"/>
                </a:lnTo>
                <a:lnTo>
                  <a:pt x="401" y="1849"/>
                </a:lnTo>
                <a:lnTo>
                  <a:pt x="402" y="1850"/>
                </a:lnTo>
                <a:lnTo>
                  <a:pt x="403" y="1851"/>
                </a:lnTo>
                <a:lnTo>
                  <a:pt x="402" y="1851"/>
                </a:lnTo>
                <a:lnTo>
                  <a:pt x="402" y="1850"/>
                </a:lnTo>
                <a:lnTo>
                  <a:pt x="401" y="1850"/>
                </a:lnTo>
                <a:lnTo>
                  <a:pt x="401" y="1851"/>
                </a:lnTo>
                <a:lnTo>
                  <a:pt x="401" y="1852"/>
                </a:lnTo>
                <a:lnTo>
                  <a:pt x="402" y="1852"/>
                </a:lnTo>
                <a:lnTo>
                  <a:pt x="403" y="1852"/>
                </a:lnTo>
                <a:lnTo>
                  <a:pt x="403" y="1853"/>
                </a:lnTo>
                <a:lnTo>
                  <a:pt x="404" y="1853"/>
                </a:lnTo>
                <a:lnTo>
                  <a:pt x="405" y="1853"/>
                </a:lnTo>
                <a:lnTo>
                  <a:pt x="405" y="1852"/>
                </a:lnTo>
                <a:lnTo>
                  <a:pt x="407" y="1852"/>
                </a:lnTo>
                <a:lnTo>
                  <a:pt x="408" y="1852"/>
                </a:lnTo>
                <a:lnTo>
                  <a:pt x="409" y="1853"/>
                </a:lnTo>
                <a:lnTo>
                  <a:pt x="409" y="1854"/>
                </a:lnTo>
                <a:lnTo>
                  <a:pt x="410" y="1854"/>
                </a:lnTo>
                <a:lnTo>
                  <a:pt x="410" y="1855"/>
                </a:lnTo>
                <a:lnTo>
                  <a:pt x="409" y="1855"/>
                </a:lnTo>
                <a:lnTo>
                  <a:pt x="409" y="1857"/>
                </a:lnTo>
                <a:lnTo>
                  <a:pt x="409" y="1858"/>
                </a:lnTo>
                <a:lnTo>
                  <a:pt x="410" y="1858"/>
                </a:lnTo>
                <a:lnTo>
                  <a:pt x="410" y="1859"/>
                </a:lnTo>
                <a:lnTo>
                  <a:pt x="410" y="1860"/>
                </a:lnTo>
                <a:lnTo>
                  <a:pt x="409" y="1860"/>
                </a:lnTo>
                <a:lnTo>
                  <a:pt x="409" y="1861"/>
                </a:lnTo>
                <a:lnTo>
                  <a:pt x="409" y="1862"/>
                </a:lnTo>
                <a:lnTo>
                  <a:pt x="410" y="1862"/>
                </a:lnTo>
                <a:lnTo>
                  <a:pt x="410" y="1863"/>
                </a:lnTo>
                <a:lnTo>
                  <a:pt x="410" y="1864"/>
                </a:lnTo>
                <a:lnTo>
                  <a:pt x="411" y="1864"/>
                </a:lnTo>
                <a:lnTo>
                  <a:pt x="411" y="1865"/>
                </a:lnTo>
                <a:lnTo>
                  <a:pt x="410" y="1866"/>
                </a:lnTo>
                <a:lnTo>
                  <a:pt x="410" y="1867"/>
                </a:lnTo>
                <a:lnTo>
                  <a:pt x="409" y="1867"/>
                </a:lnTo>
                <a:lnTo>
                  <a:pt x="409" y="1868"/>
                </a:lnTo>
                <a:lnTo>
                  <a:pt x="410" y="1869"/>
                </a:lnTo>
                <a:lnTo>
                  <a:pt x="411" y="1869"/>
                </a:lnTo>
                <a:lnTo>
                  <a:pt x="410" y="1869"/>
                </a:lnTo>
                <a:lnTo>
                  <a:pt x="410" y="1871"/>
                </a:lnTo>
                <a:lnTo>
                  <a:pt x="410" y="1872"/>
                </a:lnTo>
                <a:lnTo>
                  <a:pt x="411" y="1872"/>
                </a:lnTo>
                <a:lnTo>
                  <a:pt x="411" y="1873"/>
                </a:lnTo>
                <a:lnTo>
                  <a:pt x="411" y="1874"/>
                </a:lnTo>
                <a:lnTo>
                  <a:pt x="411" y="1875"/>
                </a:lnTo>
                <a:lnTo>
                  <a:pt x="412" y="1876"/>
                </a:lnTo>
                <a:lnTo>
                  <a:pt x="412" y="1877"/>
                </a:lnTo>
                <a:lnTo>
                  <a:pt x="412" y="1878"/>
                </a:lnTo>
                <a:lnTo>
                  <a:pt x="412" y="1879"/>
                </a:lnTo>
                <a:lnTo>
                  <a:pt x="411" y="1879"/>
                </a:lnTo>
                <a:lnTo>
                  <a:pt x="411" y="1880"/>
                </a:lnTo>
                <a:lnTo>
                  <a:pt x="411" y="1881"/>
                </a:lnTo>
                <a:lnTo>
                  <a:pt x="411" y="1882"/>
                </a:lnTo>
                <a:lnTo>
                  <a:pt x="411" y="1883"/>
                </a:lnTo>
                <a:lnTo>
                  <a:pt x="411" y="1884"/>
                </a:lnTo>
                <a:lnTo>
                  <a:pt x="411" y="1886"/>
                </a:lnTo>
                <a:lnTo>
                  <a:pt x="411" y="1887"/>
                </a:lnTo>
                <a:lnTo>
                  <a:pt x="411" y="1888"/>
                </a:lnTo>
                <a:lnTo>
                  <a:pt x="411" y="1889"/>
                </a:lnTo>
                <a:lnTo>
                  <a:pt x="410" y="1888"/>
                </a:lnTo>
                <a:lnTo>
                  <a:pt x="410" y="1889"/>
                </a:lnTo>
                <a:lnTo>
                  <a:pt x="410" y="1890"/>
                </a:lnTo>
                <a:lnTo>
                  <a:pt x="410" y="1891"/>
                </a:lnTo>
                <a:lnTo>
                  <a:pt x="409" y="1891"/>
                </a:lnTo>
                <a:lnTo>
                  <a:pt x="410" y="1893"/>
                </a:lnTo>
                <a:lnTo>
                  <a:pt x="410" y="1894"/>
                </a:lnTo>
                <a:lnTo>
                  <a:pt x="409" y="1894"/>
                </a:lnTo>
                <a:lnTo>
                  <a:pt x="409" y="1895"/>
                </a:lnTo>
                <a:lnTo>
                  <a:pt x="409" y="1895"/>
                </a:lnTo>
                <a:lnTo>
                  <a:pt x="408" y="1897"/>
                </a:lnTo>
                <a:lnTo>
                  <a:pt x="409" y="1901"/>
                </a:lnTo>
                <a:lnTo>
                  <a:pt x="408" y="1902"/>
                </a:lnTo>
                <a:lnTo>
                  <a:pt x="409" y="1902"/>
                </a:lnTo>
                <a:lnTo>
                  <a:pt x="408" y="1903"/>
                </a:lnTo>
                <a:lnTo>
                  <a:pt x="409" y="1904"/>
                </a:lnTo>
                <a:lnTo>
                  <a:pt x="408" y="1904"/>
                </a:lnTo>
                <a:lnTo>
                  <a:pt x="408" y="1905"/>
                </a:lnTo>
                <a:lnTo>
                  <a:pt x="407" y="1906"/>
                </a:lnTo>
                <a:lnTo>
                  <a:pt x="407" y="1907"/>
                </a:lnTo>
                <a:lnTo>
                  <a:pt x="407" y="1908"/>
                </a:lnTo>
                <a:lnTo>
                  <a:pt x="404" y="1911"/>
                </a:lnTo>
                <a:lnTo>
                  <a:pt x="405" y="1912"/>
                </a:lnTo>
                <a:lnTo>
                  <a:pt x="407" y="1912"/>
                </a:lnTo>
                <a:lnTo>
                  <a:pt x="407" y="1913"/>
                </a:lnTo>
                <a:lnTo>
                  <a:pt x="408" y="1912"/>
                </a:lnTo>
                <a:lnTo>
                  <a:pt x="408" y="1913"/>
                </a:lnTo>
                <a:lnTo>
                  <a:pt x="407" y="1913"/>
                </a:lnTo>
                <a:lnTo>
                  <a:pt x="405" y="1912"/>
                </a:lnTo>
                <a:lnTo>
                  <a:pt x="404" y="1912"/>
                </a:lnTo>
                <a:lnTo>
                  <a:pt x="404" y="1913"/>
                </a:lnTo>
                <a:lnTo>
                  <a:pt x="405" y="1915"/>
                </a:lnTo>
                <a:lnTo>
                  <a:pt x="405" y="1916"/>
                </a:lnTo>
                <a:lnTo>
                  <a:pt x="407" y="1916"/>
                </a:lnTo>
                <a:lnTo>
                  <a:pt x="407" y="1917"/>
                </a:lnTo>
                <a:lnTo>
                  <a:pt x="407" y="1918"/>
                </a:lnTo>
                <a:lnTo>
                  <a:pt x="407" y="1919"/>
                </a:lnTo>
                <a:lnTo>
                  <a:pt x="407" y="1921"/>
                </a:lnTo>
                <a:lnTo>
                  <a:pt x="407" y="1922"/>
                </a:lnTo>
                <a:lnTo>
                  <a:pt x="407" y="1922"/>
                </a:lnTo>
                <a:lnTo>
                  <a:pt x="407" y="1926"/>
                </a:lnTo>
                <a:lnTo>
                  <a:pt x="407" y="1928"/>
                </a:lnTo>
                <a:lnTo>
                  <a:pt x="407" y="1930"/>
                </a:lnTo>
                <a:lnTo>
                  <a:pt x="407" y="1931"/>
                </a:lnTo>
                <a:lnTo>
                  <a:pt x="407" y="1932"/>
                </a:lnTo>
                <a:lnTo>
                  <a:pt x="405" y="1933"/>
                </a:lnTo>
                <a:lnTo>
                  <a:pt x="405" y="1934"/>
                </a:lnTo>
                <a:lnTo>
                  <a:pt x="405" y="1935"/>
                </a:lnTo>
                <a:lnTo>
                  <a:pt x="404" y="1935"/>
                </a:lnTo>
                <a:lnTo>
                  <a:pt x="403" y="1935"/>
                </a:lnTo>
                <a:lnTo>
                  <a:pt x="403" y="1938"/>
                </a:lnTo>
                <a:lnTo>
                  <a:pt x="403" y="1939"/>
                </a:lnTo>
                <a:lnTo>
                  <a:pt x="404" y="1940"/>
                </a:lnTo>
                <a:lnTo>
                  <a:pt x="404" y="1941"/>
                </a:lnTo>
                <a:lnTo>
                  <a:pt x="405" y="1941"/>
                </a:lnTo>
                <a:lnTo>
                  <a:pt x="405" y="1942"/>
                </a:lnTo>
                <a:lnTo>
                  <a:pt x="407" y="1944"/>
                </a:lnTo>
                <a:lnTo>
                  <a:pt x="407" y="1942"/>
                </a:lnTo>
                <a:lnTo>
                  <a:pt x="408" y="1942"/>
                </a:lnTo>
                <a:lnTo>
                  <a:pt x="408" y="1944"/>
                </a:lnTo>
                <a:lnTo>
                  <a:pt x="409" y="1944"/>
                </a:lnTo>
                <a:lnTo>
                  <a:pt x="409" y="1945"/>
                </a:lnTo>
                <a:lnTo>
                  <a:pt x="410" y="1945"/>
                </a:lnTo>
                <a:lnTo>
                  <a:pt x="411" y="1945"/>
                </a:lnTo>
                <a:lnTo>
                  <a:pt x="412" y="1944"/>
                </a:lnTo>
                <a:lnTo>
                  <a:pt x="412" y="1945"/>
                </a:lnTo>
                <a:lnTo>
                  <a:pt x="412" y="1946"/>
                </a:lnTo>
                <a:lnTo>
                  <a:pt x="413" y="1946"/>
                </a:lnTo>
                <a:lnTo>
                  <a:pt x="413" y="1947"/>
                </a:lnTo>
                <a:lnTo>
                  <a:pt x="414" y="1948"/>
                </a:lnTo>
                <a:lnTo>
                  <a:pt x="414" y="1948"/>
                </a:lnTo>
                <a:lnTo>
                  <a:pt x="413" y="1948"/>
                </a:lnTo>
                <a:lnTo>
                  <a:pt x="413" y="1949"/>
                </a:lnTo>
                <a:lnTo>
                  <a:pt x="414" y="1949"/>
                </a:lnTo>
                <a:lnTo>
                  <a:pt x="415" y="1949"/>
                </a:lnTo>
                <a:lnTo>
                  <a:pt x="416" y="1949"/>
                </a:lnTo>
                <a:lnTo>
                  <a:pt x="416" y="1950"/>
                </a:lnTo>
                <a:lnTo>
                  <a:pt x="416" y="1950"/>
                </a:lnTo>
                <a:lnTo>
                  <a:pt x="416" y="1949"/>
                </a:lnTo>
                <a:lnTo>
                  <a:pt x="417" y="1949"/>
                </a:lnTo>
                <a:lnTo>
                  <a:pt x="417" y="1950"/>
                </a:lnTo>
                <a:lnTo>
                  <a:pt x="417" y="1951"/>
                </a:lnTo>
                <a:lnTo>
                  <a:pt x="418" y="1951"/>
                </a:lnTo>
                <a:lnTo>
                  <a:pt x="418" y="1952"/>
                </a:lnTo>
                <a:lnTo>
                  <a:pt x="419" y="1952"/>
                </a:lnTo>
                <a:lnTo>
                  <a:pt x="423" y="1951"/>
                </a:lnTo>
                <a:lnTo>
                  <a:pt x="423" y="1950"/>
                </a:lnTo>
                <a:lnTo>
                  <a:pt x="423" y="1949"/>
                </a:lnTo>
                <a:lnTo>
                  <a:pt x="422" y="1949"/>
                </a:lnTo>
                <a:lnTo>
                  <a:pt x="422" y="1948"/>
                </a:lnTo>
                <a:lnTo>
                  <a:pt x="423" y="1948"/>
                </a:lnTo>
                <a:lnTo>
                  <a:pt x="423" y="1948"/>
                </a:lnTo>
                <a:lnTo>
                  <a:pt x="423" y="1947"/>
                </a:lnTo>
                <a:lnTo>
                  <a:pt x="423" y="1946"/>
                </a:lnTo>
                <a:lnTo>
                  <a:pt x="423" y="1945"/>
                </a:lnTo>
                <a:lnTo>
                  <a:pt x="424" y="1945"/>
                </a:lnTo>
                <a:lnTo>
                  <a:pt x="424" y="1944"/>
                </a:lnTo>
                <a:lnTo>
                  <a:pt x="424" y="1942"/>
                </a:lnTo>
                <a:lnTo>
                  <a:pt x="423" y="1944"/>
                </a:lnTo>
                <a:lnTo>
                  <a:pt x="423" y="1942"/>
                </a:lnTo>
                <a:lnTo>
                  <a:pt x="424" y="1942"/>
                </a:lnTo>
                <a:lnTo>
                  <a:pt x="425" y="1942"/>
                </a:lnTo>
                <a:lnTo>
                  <a:pt x="425" y="1941"/>
                </a:lnTo>
                <a:lnTo>
                  <a:pt x="424" y="1941"/>
                </a:lnTo>
                <a:lnTo>
                  <a:pt x="424" y="1940"/>
                </a:lnTo>
                <a:lnTo>
                  <a:pt x="423" y="1939"/>
                </a:lnTo>
                <a:lnTo>
                  <a:pt x="423" y="1940"/>
                </a:lnTo>
                <a:lnTo>
                  <a:pt x="422" y="1940"/>
                </a:lnTo>
                <a:lnTo>
                  <a:pt x="422" y="1939"/>
                </a:lnTo>
                <a:lnTo>
                  <a:pt x="422" y="1938"/>
                </a:lnTo>
                <a:lnTo>
                  <a:pt x="423" y="1938"/>
                </a:lnTo>
                <a:lnTo>
                  <a:pt x="423" y="1939"/>
                </a:lnTo>
                <a:lnTo>
                  <a:pt x="424" y="1939"/>
                </a:lnTo>
                <a:lnTo>
                  <a:pt x="424" y="1938"/>
                </a:lnTo>
                <a:lnTo>
                  <a:pt x="424" y="1937"/>
                </a:lnTo>
                <a:lnTo>
                  <a:pt x="423" y="1937"/>
                </a:lnTo>
                <a:lnTo>
                  <a:pt x="423" y="1936"/>
                </a:lnTo>
                <a:lnTo>
                  <a:pt x="422" y="1936"/>
                </a:lnTo>
                <a:lnTo>
                  <a:pt x="421" y="1936"/>
                </a:lnTo>
                <a:lnTo>
                  <a:pt x="421" y="1935"/>
                </a:lnTo>
                <a:lnTo>
                  <a:pt x="419" y="1935"/>
                </a:lnTo>
                <a:lnTo>
                  <a:pt x="419" y="1934"/>
                </a:lnTo>
                <a:lnTo>
                  <a:pt x="418" y="1934"/>
                </a:lnTo>
                <a:lnTo>
                  <a:pt x="417" y="1934"/>
                </a:lnTo>
                <a:lnTo>
                  <a:pt x="416" y="1934"/>
                </a:lnTo>
                <a:lnTo>
                  <a:pt x="416" y="1933"/>
                </a:lnTo>
                <a:lnTo>
                  <a:pt x="415" y="1933"/>
                </a:lnTo>
                <a:lnTo>
                  <a:pt x="414" y="1933"/>
                </a:lnTo>
                <a:lnTo>
                  <a:pt x="414" y="1932"/>
                </a:lnTo>
                <a:lnTo>
                  <a:pt x="413" y="1932"/>
                </a:lnTo>
                <a:lnTo>
                  <a:pt x="413" y="1931"/>
                </a:lnTo>
                <a:lnTo>
                  <a:pt x="414" y="1931"/>
                </a:lnTo>
                <a:lnTo>
                  <a:pt x="415" y="1930"/>
                </a:lnTo>
                <a:lnTo>
                  <a:pt x="415" y="1928"/>
                </a:lnTo>
                <a:lnTo>
                  <a:pt x="415" y="1927"/>
                </a:lnTo>
                <a:lnTo>
                  <a:pt x="416" y="1927"/>
                </a:lnTo>
                <a:lnTo>
                  <a:pt x="416" y="1926"/>
                </a:lnTo>
                <a:lnTo>
                  <a:pt x="416" y="1925"/>
                </a:lnTo>
                <a:lnTo>
                  <a:pt x="416" y="1924"/>
                </a:lnTo>
                <a:lnTo>
                  <a:pt x="415" y="1923"/>
                </a:lnTo>
                <a:lnTo>
                  <a:pt x="416" y="1923"/>
                </a:lnTo>
                <a:lnTo>
                  <a:pt x="416" y="1923"/>
                </a:lnTo>
                <a:lnTo>
                  <a:pt x="416" y="1924"/>
                </a:lnTo>
                <a:lnTo>
                  <a:pt x="417" y="1924"/>
                </a:lnTo>
                <a:lnTo>
                  <a:pt x="418" y="1924"/>
                </a:lnTo>
                <a:lnTo>
                  <a:pt x="419" y="1925"/>
                </a:lnTo>
                <a:lnTo>
                  <a:pt x="421" y="1925"/>
                </a:lnTo>
                <a:lnTo>
                  <a:pt x="422" y="1926"/>
                </a:lnTo>
                <a:lnTo>
                  <a:pt x="424" y="1926"/>
                </a:lnTo>
                <a:lnTo>
                  <a:pt x="426" y="1927"/>
                </a:lnTo>
                <a:lnTo>
                  <a:pt x="428" y="1930"/>
                </a:lnTo>
                <a:lnTo>
                  <a:pt x="428" y="1931"/>
                </a:lnTo>
                <a:lnTo>
                  <a:pt x="429" y="1933"/>
                </a:lnTo>
                <a:lnTo>
                  <a:pt x="428" y="1934"/>
                </a:lnTo>
                <a:lnTo>
                  <a:pt x="428" y="1935"/>
                </a:lnTo>
                <a:lnTo>
                  <a:pt x="429" y="1935"/>
                </a:lnTo>
                <a:lnTo>
                  <a:pt x="429" y="1936"/>
                </a:lnTo>
                <a:lnTo>
                  <a:pt x="428" y="1937"/>
                </a:lnTo>
                <a:lnTo>
                  <a:pt x="428" y="1938"/>
                </a:lnTo>
                <a:lnTo>
                  <a:pt x="431" y="1939"/>
                </a:lnTo>
                <a:lnTo>
                  <a:pt x="434" y="1939"/>
                </a:lnTo>
                <a:lnTo>
                  <a:pt x="434" y="1938"/>
                </a:lnTo>
                <a:lnTo>
                  <a:pt x="434" y="1937"/>
                </a:lnTo>
                <a:lnTo>
                  <a:pt x="433" y="1937"/>
                </a:lnTo>
                <a:lnTo>
                  <a:pt x="433" y="1936"/>
                </a:lnTo>
                <a:lnTo>
                  <a:pt x="432" y="1936"/>
                </a:lnTo>
                <a:lnTo>
                  <a:pt x="432" y="1935"/>
                </a:lnTo>
                <a:lnTo>
                  <a:pt x="433" y="1935"/>
                </a:lnTo>
                <a:lnTo>
                  <a:pt x="433" y="1934"/>
                </a:lnTo>
                <a:lnTo>
                  <a:pt x="432" y="1934"/>
                </a:lnTo>
                <a:lnTo>
                  <a:pt x="432" y="1933"/>
                </a:lnTo>
                <a:lnTo>
                  <a:pt x="432" y="1932"/>
                </a:lnTo>
                <a:lnTo>
                  <a:pt x="432" y="1931"/>
                </a:lnTo>
                <a:lnTo>
                  <a:pt x="432" y="1930"/>
                </a:lnTo>
                <a:lnTo>
                  <a:pt x="433" y="1930"/>
                </a:lnTo>
                <a:lnTo>
                  <a:pt x="434" y="1928"/>
                </a:lnTo>
                <a:lnTo>
                  <a:pt x="436" y="1928"/>
                </a:lnTo>
                <a:lnTo>
                  <a:pt x="436" y="1930"/>
                </a:lnTo>
                <a:lnTo>
                  <a:pt x="436" y="1931"/>
                </a:lnTo>
                <a:lnTo>
                  <a:pt x="437" y="1932"/>
                </a:lnTo>
                <a:lnTo>
                  <a:pt x="437" y="1931"/>
                </a:lnTo>
                <a:lnTo>
                  <a:pt x="437" y="1930"/>
                </a:lnTo>
                <a:lnTo>
                  <a:pt x="438" y="1930"/>
                </a:lnTo>
                <a:lnTo>
                  <a:pt x="437" y="1928"/>
                </a:lnTo>
                <a:lnTo>
                  <a:pt x="438" y="1928"/>
                </a:lnTo>
                <a:lnTo>
                  <a:pt x="438" y="1927"/>
                </a:lnTo>
                <a:lnTo>
                  <a:pt x="439" y="1927"/>
                </a:lnTo>
                <a:lnTo>
                  <a:pt x="438" y="1928"/>
                </a:lnTo>
                <a:lnTo>
                  <a:pt x="438" y="1930"/>
                </a:lnTo>
                <a:lnTo>
                  <a:pt x="438" y="1931"/>
                </a:lnTo>
                <a:lnTo>
                  <a:pt x="438" y="1932"/>
                </a:lnTo>
                <a:lnTo>
                  <a:pt x="439" y="1932"/>
                </a:lnTo>
                <a:lnTo>
                  <a:pt x="440" y="1933"/>
                </a:lnTo>
                <a:lnTo>
                  <a:pt x="440" y="1934"/>
                </a:lnTo>
                <a:lnTo>
                  <a:pt x="440" y="1935"/>
                </a:lnTo>
                <a:lnTo>
                  <a:pt x="441" y="1936"/>
                </a:lnTo>
                <a:lnTo>
                  <a:pt x="441" y="1937"/>
                </a:lnTo>
                <a:lnTo>
                  <a:pt x="441" y="1938"/>
                </a:lnTo>
                <a:lnTo>
                  <a:pt x="441" y="1939"/>
                </a:lnTo>
                <a:lnTo>
                  <a:pt x="440" y="1941"/>
                </a:lnTo>
                <a:lnTo>
                  <a:pt x="441" y="1941"/>
                </a:lnTo>
                <a:lnTo>
                  <a:pt x="441" y="1942"/>
                </a:lnTo>
                <a:lnTo>
                  <a:pt x="440" y="1942"/>
                </a:lnTo>
                <a:lnTo>
                  <a:pt x="440" y="1941"/>
                </a:lnTo>
                <a:lnTo>
                  <a:pt x="439" y="1944"/>
                </a:lnTo>
                <a:lnTo>
                  <a:pt x="440" y="1944"/>
                </a:lnTo>
                <a:lnTo>
                  <a:pt x="439" y="1945"/>
                </a:lnTo>
                <a:lnTo>
                  <a:pt x="438" y="1946"/>
                </a:lnTo>
                <a:lnTo>
                  <a:pt x="437" y="1946"/>
                </a:lnTo>
                <a:lnTo>
                  <a:pt x="437" y="1947"/>
                </a:lnTo>
                <a:lnTo>
                  <a:pt x="436" y="1947"/>
                </a:lnTo>
                <a:lnTo>
                  <a:pt x="436" y="1948"/>
                </a:lnTo>
                <a:lnTo>
                  <a:pt x="436" y="1948"/>
                </a:lnTo>
                <a:lnTo>
                  <a:pt x="436" y="1949"/>
                </a:lnTo>
                <a:lnTo>
                  <a:pt x="434" y="1949"/>
                </a:lnTo>
                <a:lnTo>
                  <a:pt x="434" y="1950"/>
                </a:lnTo>
                <a:lnTo>
                  <a:pt x="433" y="1950"/>
                </a:lnTo>
                <a:lnTo>
                  <a:pt x="433" y="1951"/>
                </a:lnTo>
                <a:lnTo>
                  <a:pt x="432" y="1951"/>
                </a:lnTo>
                <a:lnTo>
                  <a:pt x="432" y="1952"/>
                </a:lnTo>
                <a:lnTo>
                  <a:pt x="433" y="1952"/>
                </a:lnTo>
                <a:lnTo>
                  <a:pt x="433" y="1953"/>
                </a:lnTo>
                <a:lnTo>
                  <a:pt x="432" y="1952"/>
                </a:lnTo>
                <a:lnTo>
                  <a:pt x="432" y="1953"/>
                </a:lnTo>
                <a:lnTo>
                  <a:pt x="431" y="1953"/>
                </a:lnTo>
                <a:lnTo>
                  <a:pt x="431" y="1954"/>
                </a:lnTo>
                <a:lnTo>
                  <a:pt x="430" y="1956"/>
                </a:lnTo>
                <a:lnTo>
                  <a:pt x="430" y="1959"/>
                </a:lnTo>
                <a:lnTo>
                  <a:pt x="429" y="1960"/>
                </a:lnTo>
                <a:lnTo>
                  <a:pt x="429" y="1961"/>
                </a:lnTo>
                <a:lnTo>
                  <a:pt x="428" y="1961"/>
                </a:lnTo>
                <a:lnTo>
                  <a:pt x="429" y="1962"/>
                </a:lnTo>
                <a:lnTo>
                  <a:pt x="428" y="1962"/>
                </a:lnTo>
                <a:lnTo>
                  <a:pt x="427" y="1962"/>
                </a:lnTo>
                <a:lnTo>
                  <a:pt x="426" y="1962"/>
                </a:lnTo>
                <a:lnTo>
                  <a:pt x="426" y="1963"/>
                </a:lnTo>
                <a:lnTo>
                  <a:pt x="427" y="1963"/>
                </a:lnTo>
                <a:lnTo>
                  <a:pt x="428" y="1963"/>
                </a:lnTo>
                <a:lnTo>
                  <a:pt x="428" y="1964"/>
                </a:lnTo>
                <a:lnTo>
                  <a:pt x="429" y="1964"/>
                </a:lnTo>
                <a:lnTo>
                  <a:pt x="429" y="1963"/>
                </a:lnTo>
                <a:lnTo>
                  <a:pt x="430" y="1964"/>
                </a:lnTo>
                <a:lnTo>
                  <a:pt x="429" y="1964"/>
                </a:lnTo>
                <a:lnTo>
                  <a:pt x="430" y="1965"/>
                </a:lnTo>
                <a:lnTo>
                  <a:pt x="429" y="1965"/>
                </a:lnTo>
                <a:lnTo>
                  <a:pt x="429" y="1966"/>
                </a:lnTo>
                <a:lnTo>
                  <a:pt x="428" y="1967"/>
                </a:lnTo>
                <a:lnTo>
                  <a:pt x="428" y="1968"/>
                </a:lnTo>
                <a:lnTo>
                  <a:pt x="429" y="1968"/>
                </a:lnTo>
                <a:lnTo>
                  <a:pt x="430" y="1968"/>
                </a:lnTo>
                <a:lnTo>
                  <a:pt x="431" y="1968"/>
                </a:lnTo>
                <a:lnTo>
                  <a:pt x="432" y="1968"/>
                </a:lnTo>
                <a:lnTo>
                  <a:pt x="433" y="1968"/>
                </a:lnTo>
                <a:lnTo>
                  <a:pt x="434" y="1968"/>
                </a:lnTo>
                <a:lnTo>
                  <a:pt x="434" y="1967"/>
                </a:lnTo>
                <a:lnTo>
                  <a:pt x="436" y="1967"/>
                </a:lnTo>
                <a:lnTo>
                  <a:pt x="436" y="1966"/>
                </a:lnTo>
                <a:lnTo>
                  <a:pt x="437" y="1966"/>
                </a:lnTo>
                <a:lnTo>
                  <a:pt x="438" y="1966"/>
                </a:lnTo>
                <a:lnTo>
                  <a:pt x="439" y="1967"/>
                </a:lnTo>
                <a:lnTo>
                  <a:pt x="438" y="1967"/>
                </a:lnTo>
                <a:lnTo>
                  <a:pt x="437" y="1966"/>
                </a:lnTo>
                <a:lnTo>
                  <a:pt x="437" y="1967"/>
                </a:lnTo>
                <a:lnTo>
                  <a:pt x="436" y="1967"/>
                </a:lnTo>
                <a:lnTo>
                  <a:pt x="436" y="1968"/>
                </a:lnTo>
                <a:lnTo>
                  <a:pt x="434" y="1968"/>
                </a:lnTo>
                <a:lnTo>
                  <a:pt x="434" y="1969"/>
                </a:lnTo>
                <a:lnTo>
                  <a:pt x="433" y="1969"/>
                </a:lnTo>
                <a:lnTo>
                  <a:pt x="432" y="1969"/>
                </a:lnTo>
                <a:lnTo>
                  <a:pt x="431" y="1969"/>
                </a:lnTo>
                <a:lnTo>
                  <a:pt x="430" y="1969"/>
                </a:lnTo>
                <a:lnTo>
                  <a:pt x="430" y="1970"/>
                </a:lnTo>
                <a:lnTo>
                  <a:pt x="429" y="1969"/>
                </a:lnTo>
                <a:lnTo>
                  <a:pt x="428" y="1969"/>
                </a:lnTo>
                <a:lnTo>
                  <a:pt x="427" y="1969"/>
                </a:lnTo>
                <a:lnTo>
                  <a:pt x="426" y="1969"/>
                </a:lnTo>
                <a:lnTo>
                  <a:pt x="425" y="1968"/>
                </a:lnTo>
                <a:lnTo>
                  <a:pt x="424" y="1968"/>
                </a:lnTo>
                <a:lnTo>
                  <a:pt x="423" y="1968"/>
                </a:lnTo>
                <a:lnTo>
                  <a:pt x="423" y="1969"/>
                </a:lnTo>
                <a:lnTo>
                  <a:pt x="422" y="1969"/>
                </a:lnTo>
                <a:lnTo>
                  <a:pt x="422" y="1970"/>
                </a:lnTo>
                <a:lnTo>
                  <a:pt x="423" y="1970"/>
                </a:lnTo>
                <a:lnTo>
                  <a:pt x="423" y="1971"/>
                </a:lnTo>
                <a:lnTo>
                  <a:pt x="424" y="1971"/>
                </a:lnTo>
                <a:lnTo>
                  <a:pt x="425" y="1971"/>
                </a:lnTo>
                <a:lnTo>
                  <a:pt x="425" y="1972"/>
                </a:lnTo>
                <a:lnTo>
                  <a:pt x="425" y="1974"/>
                </a:lnTo>
                <a:lnTo>
                  <a:pt x="424" y="1974"/>
                </a:lnTo>
                <a:lnTo>
                  <a:pt x="423" y="1974"/>
                </a:lnTo>
                <a:lnTo>
                  <a:pt x="422" y="1972"/>
                </a:lnTo>
                <a:lnTo>
                  <a:pt x="421" y="1972"/>
                </a:lnTo>
                <a:lnTo>
                  <a:pt x="421" y="1974"/>
                </a:lnTo>
                <a:lnTo>
                  <a:pt x="422" y="1974"/>
                </a:lnTo>
                <a:lnTo>
                  <a:pt x="422" y="1974"/>
                </a:lnTo>
                <a:lnTo>
                  <a:pt x="423" y="1974"/>
                </a:lnTo>
                <a:lnTo>
                  <a:pt x="424" y="1974"/>
                </a:lnTo>
                <a:lnTo>
                  <a:pt x="424" y="1975"/>
                </a:lnTo>
                <a:lnTo>
                  <a:pt x="425" y="1975"/>
                </a:lnTo>
                <a:lnTo>
                  <a:pt x="426" y="1975"/>
                </a:lnTo>
                <a:lnTo>
                  <a:pt x="427" y="1976"/>
                </a:lnTo>
                <a:lnTo>
                  <a:pt x="428" y="1976"/>
                </a:lnTo>
                <a:lnTo>
                  <a:pt x="429" y="1976"/>
                </a:lnTo>
                <a:lnTo>
                  <a:pt x="430" y="1976"/>
                </a:lnTo>
                <a:lnTo>
                  <a:pt x="430" y="1977"/>
                </a:lnTo>
                <a:lnTo>
                  <a:pt x="431" y="1977"/>
                </a:lnTo>
                <a:lnTo>
                  <a:pt x="431" y="1978"/>
                </a:lnTo>
                <a:lnTo>
                  <a:pt x="432" y="1978"/>
                </a:lnTo>
                <a:lnTo>
                  <a:pt x="432" y="1979"/>
                </a:lnTo>
                <a:lnTo>
                  <a:pt x="432" y="1980"/>
                </a:lnTo>
                <a:lnTo>
                  <a:pt x="433" y="1980"/>
                </a:lnTo>
                <a:lnTo>
                  <a:pt x="433" y="1981"/>
                </a:lnTo>
                <a:lnTo>
                  <a:pt x="434" y="1982"/>
                </a:lnTo>
                <a:lnTo>
                  <a:pt x="434" y="1983"/>
                </a:lnTo>
                <a:lnTo>
                  <a:pt x="436" y="1983"/>
                </a:lnTo>
                <a:lnTo>
                  <a:pt x="434" y="1984"/>
                </a:lnTo>
                <a:lnTo>
                  <a:pt x="436" y="1984"/>
                </a:lnTo>
                <a:lnTo>
                  <a:pt x="436" y="1985"/>
                </a:lnTo>
                <a:lnTo>
                  <a:pt x="436" y="1986"/>
                </a:lnTo>
                <a:lnTo>
                  <a:pt x="436" y="1988"/>
                </a:lnTo>
                <a:lnTo>
                  <a:pt x="437" y="1989"/>
                </a:lnTo>
                <a:lnTo>
                  <a:pt x="436" y="1989"/>
                </a:lnTo>
                <a:lnTo>
                  <a:pt x="436" y="1988"/>
                </a:lnTo>
                <a:lnTo>
                  <a:pt x="434" y="1988"/>
                </a:lnTo>
                <a:lnTo>
                  <a:pt x="434" y="1989"/>
                </a:lnTo>
                <a:lnTo>
                  <a:pt x="434" y="1990"/>
                </a:lnTo>
                <a:lnTo>
                  <a:pt x="437" y="1990"/>
                </a:lnTo>
                <a:lnTo>
                  <a:pt x="438" y="1991"/>
                </a:lnTo>
                <a:lnTo>
                  <a:pt x="438" y="1991"/>
                </a:lnTo>
                <a:lnTo>
                  <a:pt x="439" y="1992"/>
                </a:lnTo>
                <a:lnTo>
                  <a:pt x="440" y="1992"/>
                </a:lnTo>
                <a:lnTo>
                  <a:pt x="440" y="1993"/>
                </a:lnTo>
                <a:lnTo>
                  <a:pt x="440" y="1994"/>
                </a:lnTo>
                <a:lnTo>
                  <a:pt x="441" y="1995"/>
                </a:lnTo>
                <a:lnTo>
                  <a:pt x="441" y="1996"/>
                </a:lnTo>
                <a:lnTo>
                  <a:pt x="442" y="1996"/>
                </a:lnTo>
                <a:lnTo>
                  <a:pt x="441" y="1997"/>
                </a:lnTo>
                <a:lnTo>
                  <a:pt x="442" y="1997"/>
                </a:lnTo>
                <a:lnTo>
                  <a:pt x="442" y="1998"/>
                </a:lnTo>
                <a:lnTo>
                  <a:pt x="442" y="1999"/>
                </a:lnTo>
                <a:lnTo>
                  <a:pt x="443" y="1999"/>
                </a:lnTo>
                <a:lnTo>
                  <a:pt x="443" y="1999"/>
                </a:lnTo>
                <a:lnTo>
                  <a:pt x="443" y="2000"/>
                </a:lnTo>
                <a:lnTo>
                  <a:pt x="444" y="2000"/>
                </a:lnTo>
                <a:lnTo>
                  <a:pt x="444" y="2001"/>
                </a:lnTo>
                <a:lnTo>
                  <a:pt x="445" y="2000"/>
                </a:lnTo>
                <a:lnTo>
                  <a:pt x="445" y="2001"/>
                </a:lnTo>
                <a:lnTo>
                  <a:pt x="445" y="2003"/>
                </a:lnTo>
                <a:lnTo>
                  <a:pt x="444" y="2003"/>
                </a:lnTo>
                <a:lnTo>
                  <a:pt x="444" y="2001"/>
                </a:lnTo>
                <a:lnTo>
                  <a:pt x="443" y="2000"/>
                </a:lnTo>
                <a:lnTo>
                  <a:pt x="443" y="2001"/>
                </a:lnTo>
                <a:lnTo>
                  <a:pt x="446" y="2007"/>
                </a:lnTo>
                <a:lnTo>
                  <a:pt x="447" y="2007"/>
                </a:lnTo>
                <a:lnTo>
                  <a:pt x="447" y="2008"/>
                </a:lnTo>
                <a:lnTo>
                  <a:pt x="449" y="2011"/>
                </a:lnTo>
                <a:lnTo>
                  <a:pt x="451" y="2013"/>
                </a:lnTo>
                <a:lnTo>
                  <a:pt x="454" y="2017"/>
                </a:lnTo>
                <a:lnTo>
                  <a:pt x="454" y="2015"/>
                </a:lnTo>
                <a:lnTo>
                  <a:pt x="453" y="2015"/>
                </a:lnTo>
                <a:lnTo>
                  <a:pt x="453" y="2014"/>
                </a:lnTo>
                <a:lnTo>
                  <a:pt x="452" y="2014"/>
                </a:lnTo>
                <a:lnTo>
                  <a:pt x="452" y="2013"/>
                </a:lnTo>
                <a:lnTo>
                  <a:pt x="451" y="2012"/>
                </a:lnTo>
                <a:lnTo>
                  <a:pt x="452" y="2011"/>
                </a:lnTo>
                <a:lnTo>
                  <a:pt x="452" y="2012"/>
                </a:lnTo>
                <a:lnTo>
                  <a:pt x="452" y="2013"/>
                </a:lnTo>
                <a:lnTo>
                  <a:pt x="453" y="2013"/>
                </a:lnTo>
                <a:lnTo>
                  <a:pt x="453" y="2014"/>
                </a:lnTo>
                <a:lnTo>
                  <a:pt x="454" y="2014"/>
                </a:lnTo>
                <a:lnTo>
                  <a:pt x="454" y="2015"/>
                </a:lnTo>
                <a:lnTo>
                  <a:pt x="455" y="2015"/>
                </a:lnTo>
                <a:lnTo>
                  <a:pt x="455" y="2017"/>
                </a:lnTo>
                <a:lnTo>
                  <a:pt x="456" y="2017"/>
                </a:lnTo>
                <a:lnTo>
                  <a:pt x="456" y="2018"/>
                </a:lnTo>
                <a:lnTo>
                  <a:pt x="457" y="2018"/>
                </a:lnTo>
                <a:lnTo>
                  <a:pt x="457" y="2019"/>
                </a:lnTo>
                <a:lnTo>
                  <a:pt x="457" y="2020"/>
                </a:lnTo>
                <a:lnTo>
                  <a:pt x="458" y="2020"/>
                </a:lnTo>
                <a:lnTo>
                  <a:pt x="459" y="2021"/>
                </a:lnTo>
                <a:lnTo>
                  <a:pt x="460" y="2020"/>
                </a:lnTo>
                <a:lnTo>
                  <a:pt x="460" y="2021"/>
                </a:lnTo>
                <a:lnTo>
                  <a:pt x="459" y="2021"/>
                </a:lnTo>
                <a:lnTo>
                  <a:pt x="459" y="2022"/>
                </a:lnTo>
                <a:lnTo>
                  <a:pt x="458" y="2022"/>
                </a:lnTo>
                <a:lnTo>
                  <a:pt x="459" y="2023"/>
                </a:lnTo>
                <a:lnTo>
                  <a:pt x="461" y="2025"/>
                </a:lnTo>
                <a:lnTo>
                  <a:pt x="461" y="2024"/>
                </a:lnTo>
                <a:lnTo>
                  <a:pt x="462" y="2024"/>
                </a:lnTo>
                <a:lnTo>
                  <a:pt x="462" y="2025"/>
                </a:lnTo>
                <a:lnTo>
                  <a:pt x="463" y="2025"/>
                </a:lnTo>
                <a:lnTo>
                  <a:pt x="463" y="2025"/>
                </a:lnTo>
                <a:lnTo>
                  <a:pt x="465" y="2025"/>
                </a:lnTo>
                <a:lnTo>
                  <a:pt x="465" y="2025"/>
                </a:lnTo>
                <a:lnTo>
                  <a:pt x="466" y="2025"/>
                </a:lnTo>
                <a:lnTo>
                  <a:pt x="466" y="2025"/>
                </a:lnTo>
                <a:lnTo>
                  <a:pt x="467" y="2025"/>
                </a:lnTo>
                <a:lnTo>
                  <a:pt x="466" y="2025"/>
                </a:lnTo>
                <a:lnTo>
                  <a:pt x="467" y="2025"/>
                </a:lnTo>
                <a:lnTo>
                  <a:pt x="467" y="2026"/>
                </a:lnTo>
                <a:lnTo>
                  <a:pt x="468" y="2026"/>
                </a:lnTo>
                <a:lnTo>
                  <a:pt x="468" y="2026"/>
                </a:lnTo>
                <a:lnTo>
                  <a:pt x="469" y="2026"/>
                </a:lnTo>
                <a:lnTo>
                  <a:pt x="470" y="2026"/>
                </a:lnTo>
                <a:lnTo>
                  <a:pt x="471" y="2026"/>
                </a:lnTo>
                <a:lnTo>
                  <a:pt x="471" y="2027"/>
                </a:lnTo>
                <a:lnTo>
                  <a:pt x="472" y="2027"/>
                </a:lnTo>
                <a:lnTo>
                  <a:pt x="473" y="2027"/>
                </a:lnTo>
                <a:lnTo>
                  <a:pt x="473" y="2026"/>
                </a:lnTo>
                <a:lnTo>
                  <a:pt x="472" y="2026"/>
                </a:lnTo>
                <a:lnTo>
                  <a:pt x="472" y="2025"/>
                </a:lnTo>
                <a:lnTo>
                  <a:pt x="471" y="2025"/>
                </a:lnTo>
                <a:lnTo>
                  <a:pt x="471" y="2025"/>
                </a:lnTo>
                <a:lnTo>
                  <a:pt x="472" y="2024"/>
                </a:lnTo>
                <a:lnTo>
                  <a:pt x="472" y="2023"/>
                </a:lnTo>
                <a:lnTo>
                  <a:pt x="472" y="2022"/>
                </a:lnTo>
                <a:lnTo>
                  <a:pt x="471" y="2021"/>
                </a:lnTo>
                <a:lnTo>
                  <a:pt x="471" y="2020"/>
                </a:lnTo>
                <a:lnTo>
                  <a:pt x="470" y="2019"/>
                </a:lnTo>
                <a:lnTo>
                  <a:pt x="470" y="2018"/>
                </a:lnTo>
                <a:lnTo>
                  <a:pt x="469" y="2017"/>
                </a:lnTo>
                <a:lnTo>
                  <a:pt x="469" y="2015"/>
                </a:lnTo>
                <a:lnTo>
                  <a:pt x="469" y="2014"/>
                </a:lnTo>
                <a:lnTo>
                  <a:pt x="468" y="2014"/>
                </a:lnTo>
                <a:lnTo>
                  <a:pt x="468" y="2014"/>
                </a:lnTo>
                <a:lnTo>
                  <a:pt x="468" y="2013"/>
                </a:lnTo>
                <a:lnTo>
                  <a:pt x="467" y="2013"/>
                </a:lnTo>
                <a:lnTo>
                  <a:pt x="466" y="2013"/>
                </a:lnTo>
                <a:lnTo>
                  <a:pt x="465" y="2012"/>
                </a:lnTo>
                <a:lnTo>
                  <a:pt x="463" y="2011"/>
                </a:lnTo>
                <a:lnTo>
                  <a:pt x="463" y="2010"/>
                </a:lnTo>
                <a:lnTo>
                  <a:pt x="462" y="2010"/>
                </a:lnTo>
                <a:lnTo>
                  <a:pt x="461" y="2010"/>
                </a:lnTo>
                <a:lnTo>
                  <a:pt x="461" y="2009"/>
                </a:lnTo>
                <a:lnTo>
                  <a:pt x="462" y="2009"/>
                </a:lnTo>
                <a:lnTo>
                  <a:pt x="463" y="2009"/>
                </a:lnTo>
                <a:lnTo>
                  <a:pt x="465" y="2009"/>
                </a:lnTo>
                <a:lnTo>
                  <a:pt x="465" y="2010"/>
                </a:lnTo>
                <a:lnTo>
                  <a:pt x="465" y="2011"/>
                </a:lnTo>
                <a:lnTo>
                  <a:pt x="466" y="2011"/>
                </a:lnTo>
                <a:lnTo>
                  <a:pt x="465" y="2012"/>
                </a:lnTo>
                <a:lnTo>
                  <a:pt x="466" y="2012"/>
                </a:lnTo>
                <a:lnTo>
                  <a:pt x="467" y="2012"/>
                </a:lnTo>
                <a:lnTo>
                  <a:pt x="468" y="2012"/>
                </a:lnTo>
                <a:lnTo>
                  <a:pt x="468" y="2012"/>
                </a:lnTo>
                <a:lnTo>
                  <a:pt x="468" y="2011"/>
                </a:lnTo>
                <a:lnTo>
                  <a:pt x="469" y="2011"/>
                </a:lnTo>
                <a:lnTo>
                  <a:pt x="468" y="2012"/>
                </a:lnTo>
                <a:lnTo>
                  <a:pt x="469" y="2012"/>
                </a:lnTo>
                <a:lnTo>
                  <a:pt x="469" y="2013"/>
                </a:lnTo>
                <a:lnTo>
                  <a:pt x="470" y="2013"/>
                </a:lnTo>
                <a:lnTo>
                  <a:pt x="471" y="2013"/>
                </a:lnTo>
                <a:lnTo>
                  <a:pt x="471" y="2014"/>
                </a:lnTo>
                <a:lnTo>
                  <a:pt x="472" y="2014"/>
                </a:lnTo>
                <a:lnTo>
                  <a:pt x="473" y="2014"/>
                </a:lnTo>
                <a:lnTo>
                  <a:pt x="473" y="2011"/>
                </a:lnTo>
                <a:lnTo>
                  <a:pt x="473" y="2010"/>
                </a:lnTo>
                <a:lnTo>
                  <a:pt x="474" y="2010"/>
                </a:lnTo>
                <a:lnTo>
                  <a:pt x="474" y="2011"/>
                </a:lnTo>
                <a:lnTo>
                  <a:pt x="475" y="2011"/>
                </a:lnTo>
                <a:lnTo>
                  <a:pt x="475" y="2012"/>
                </a:lnTo>
                <a:lnTo>
                  <a:pt x="476" y="2011"/>
                </a:lnTo>
                <a:lnTo>
                  <a:pt x="477" y="2011"/>
                </a:lnTo>
                <a:lnTo>
                  <a:pt x="478" y="2011"/>
                </a:lnTo>
                <a:lnTo>
                  <a:pt x="480" y="2010"/>
                </a:lnTo>
                <a:lnTo>
                  <a:pt x="481" y="2010"/>
                </a:lnTo>
                <a:lnTo>
                  <a:pt x="481" y="2009"/>
                </a:lnTo>
                <a:lnTo>
                  <a:pt x="482" y="2010"/>
                </a:lnTo>
                <a:lnTo>
                  <a:pt x="483" y="2009"/>
                </a:lnTo>
                <a:lnTo>
                  <a:pt x="483" y="2010"/>
                </a:lnTo>
                <a:lnTo>
                  <a:pt x="484" y="2010"/>
                </a:lnTo>
                <a:lnTo>
                  <a:pt x="483" y="2011"/>
                </a:lnTo>
                <a:lnTo>
                  <a:pt x="483" y="2010"/>
                </a:lnTo>
                <a:lnTo>
                  <a:pt x="482" y="2011"/>
                </a:lnTo>
                <a:lnTo>
                  <a:pt x="481" y="2011"/>
                </a:lnTo>
                <a:lnTo>
                  <a:pt x="481" y="2012"/>
                </a:lnTo>
                <a:lnTo>
                  <a:pt x="480" y="2012"/>
                </a:lnTo>
                <a:lnTo>
                  <a:pt x="480" y="2013"/>
                </a:lnTo>
                <a:lnTo>
                  <a:pt x="478" y="2013"/>
                </a:lnTo>
                <a:lnTo>
                  <a:pt x="478" y="2014"/>
                </a:lnTo>
                <a:lnTo>
                  <a:pt x="477" y="2014"/>
                </a:lnTo>
                <a:lnTo>
                  <a:pt x="476" y="2014"/>
                </a:lnTo>
                <a:lnTo>
                  <a:pt x="476" y="2015"/>
                </a:lnTo>
                <a:lnTo>
                  <a:pt x="476" y="2017"/>
                </a:lnTo>
                <a:lnTo>
                  <a:pt x="476" y="2018"/>
                </a:lnTo>
                <a:lnTo>
                  <a:pt x="477" y="2018"/>
                </a:lnTo>
                <a:lnTo>
                  <a:pt x="477" y="2019"/>
                </a:lnTo>
                <a:lnTo>
                  <a:pt x="478" y="2019"/>
                </a:lnTo>
                <a:lnTo>
                  <a:pt x="480" y="2019"/>
                </a:lnTo>
                <a:lnTo>
                  <a:pt x="480" y="2020"/>
                </a:lnTo>
                <a:lnTo>
                  <a:pt x="481" y="2022"/>
                </a:lnTo>
                <a:lnTo>
                  <a:pt x="481" y="2023"/>
                </a:lnTo>
                <a:lnTo>
                  <a:pt x="482" y="2024"/>
                </a:lnTo>
                <a:lnTo>
                  <a:pt x="481" y="2025"/>
                </a:lnTo>
                <a:lnTo>
                  <a:pt x="482" y="2025"/>
                </a:lnTo>
                <a:lnTo>
                  <a:pt x="482" y="2025"/>
                </a:lnTo>
                <a:lnTo>
                  <a:pt x="481" y="2025"/>
                </a:lnTo>
                <a:lnTo>
                  <a:pt x="481" y="2026"/>
                </a:lnTo>
                <a:lnTo>
                  <a:pt x="481" y="2027"/>
                </a:lnTo>
                <a:lnTo>
                  <a:pt x="481" y="2028"/>
                </a:lnTo>
                <a:lnTo>
                  <a:pt x="481" y="2030"/>
                </a:lnTo>
                <a:lnTo>
                  <a:pt x="481" y="2032"/>
                </a:lnTo>
                <a:lnTo>
                  <a:pt x="481" y="2033"/>
                </a:lnTo>
                <a:lnTo>
                  <a:pt x="481" y="2034"/>
                </a:lnTo>
                <a:lnTo>
                  <a:pt x="481" y="2035"/>
                </a:lnTo>
                <a:lnTo>
                  <a:pt x="481" y="2036"/>
                </a:lnTo>
                <a:lnTo>
                  <a:pt x="481" y="2037"/>
                </a:lnTo>
                <a:lnTo>
                  <a:pt x="482" y="2038"/>
                </a:lnTo>
                <a:lnTo>
                  <a:pt x="482" y="2039"/>
                </a:lnTo>
                <a:lnTo>
                  <a:pt x="483" y="2039"/>
                </a:lnTo>
                <a:lnTo>
                  <a:pt x="483" y="2040"/>
                </a:lnTo>
                <a:lnTo>
                  <a:pt x="483" y="2041"/>
                </a:lnTo>
                <a:lnTo>
                  <a:pt x="484" y="2040"/>
                </a:lnTo>
                <a:lnTo>
                  <a:pt x="484" y="2041"/>
                </a:lnTo>
                <a:lnTo>
                  <a:pt x="484" y="2042"/>
                </a:lnTo>
                <a:lnTo>
                  <a:pt x="485" y="2042"/>
                </a:lnTo>
                <a:lnTo>
                  <a:pt x="485" y="2043"/>
                </a:lnTo>
                <a:lnTo>
                  <a:pt x="485" y="2044"/>
                </a:lnTo>
                <a:lnTo>
                  <a:pt x="484" y="2044"/>
                </a:lnTo>
                <a:lnTo>
                  <a:pt x="485" y="2046"/>
                </a:lnTo>
                <a:lnTo>
                  <a:pt x="484" y="2046"/>
                </a:lnTo>
                <a:lnTo>
                  <a:pt x="484" y="2047"/>
                </a:lnTo>
                <a:lnTo>
                  <a:pt x="484" y="2048"/>
                </a:lnTo>
                <a:lnTo>
                  <a:pt x="485" y="2048"/>
                </a:lnTo>
                <a:lnTo>
                  <a:pt x="485" y="2049"/>
                </a:lnTo>
                <a:lnTo>
                  <a:pt x="486" y="2049"/>
                </a:lnTo>
                <a:lnTo>
                  <a:pt x="487" y="2049"/>
                </a:lnTo>
                <a:lnTo>
                  <a:pt x="488" y="2049"/>
                </a:lnTo>
                <a:lnTo>
                  <a:pt x="489" y="2049"/>
                </a:lnTo>
                <a:lnTo>
                  <a:pt x="490" y="2049"/>
                </a:lnTo>
                <a:lnTo>
                  <a:pt x="491" y="2048"/>
                </a:lnTo>
                <a:lnTo>
                  <a:pt x="491" y="2047"/>
                </a:lnTo>
                <a:lnTo>
                  <a:pt x="492" y="2047"/>
                </a:lnTo>
                <a:lnTo>
                  <a:pt x="492" y="2048"/>
                </a:lnTo>
                <a:lnTo>
                  <a:pt x="493" y="2048"/>
                </a:lnTo>
                <a:lnTo>
                  <a:pt x="493" y="2047"/>
                </a:lnTo>
                <a:lnTo>
                  <a:pt x="493" y="2046"/>
                </a:lnTo>
                <a:lnTo>
                  <a:pt x="493" y="2046"/>
                </a:lnTo>
                <a:lnTo>
                  <a:pt x="493" y="2044"/>
                </a:lnTo>
                <a:lnTo>
                  <a:pt x="493" y="2043"/>
                </a:lnTo>
                <a:lnTo>
                  <a:pt x="493" y="2042"/>
                </a:lnTo>
                <a:lnTo>
                  <a:pt x="493" y="2041"/>
                </a:lnTo>
                <a:lnTo>
                  <a:pt x="495" y="2041"/>
                </a:lnTo>
                <a:lnTo>
                  <a:pt x="495" y="2040"/>
                </a:lnTo>
                <a:lnTo>
                  <a:pt x="493" y="2040"/>
                </a:lnTo>
                <a:lnTo>
                  <a:pt x="493" y="2039"/>
                </a:lnTo>
                <a:lnTo>
                  <a:pt x="495" y="2038"/>
                </a:lnTo>
                <a:lnTo>
                  <a:pt x="495" y="2037"/>
                </a:lnTo>
                <a:lnTo>
                  <a:pt x="496" y="2037"/>
                </a:lnTo>
                <a:lnTo>
                  <a:pt x="496" y="2036"/>
                </a:lnTo>
                <a:lnTo>
                  <a:pt x="497" y="2036"/>
                </a:lnTo>
                <a:lnTo>
                  <a:pt x="497" y="2035"/>
                </a:lnTo>
                <a:lnTo>
                  <a:pt x="497" y="2034"/>
                </a:lnTo>
                <a:lnTo>
                  <a:pt x="498" y="2034"/>
                </a:lnTo>
                <a:lnTo>
                  <a:pt x="499" y="2033"/>
                </a:lnTo>
                <a:lnTo>
                  <a:pt x="499" y="2032"/>
                </a:lnTo>
                <a:lnTo>
                  <a:pt x="500" y="2032"/>
                </a:lnTo>
                <a:lnTo>
                  <a:pt x="501" y="2032"/>
                </a:lnTo>
                <a:lnTo>
                  <a:pt x="501" y="2030"/>
                </a:lnTo>
                <a:lnTo>
                  <a:pt x="502" y="2030"/>
                </a:lnTo>
                <a:lnTo>
                  <a:pt x="502" y="2032"/>
                </a:lnTo>
                <a:lnTo>
                  <a:pt x="501" y="2033"/>
                </a:lnTo>
                <a:lnTo>
                  <a:pt x="500" y="2033"/>
                </a:lnTo>
                <a:lnTo>
                  <a:pt x="500" y="2034"/>
                </a:lnTo>
                <a:lnTo>
                  <a:pt x="500" y="2035"/>
                </a:lnTo>
                <a:lnTo>
                  <a:pt x="499" y="2035"/>
                </a:lnTo>
                <a:lnTo>
                  <a:pt x="498" y="2035"/>
                </a:lnTo>
                <a:lnTo>
                  <a:pt x="498" y="2036"/>
                </a:lnTo>
                <a:lnTo>
                  <a:pt x="497" y="2037"/>
                </a:lnTo>
                <a:lnTo>
                  <a:pt x="497" y="2038"/>
                </a:lnTo>
                <a:lnTo>
                  <a:pt x="496" y="2039"/>
                </a:lnTo>
                <a:lnTo>
                  <a:pt x="497" y="2040"/>
                </a:lnTo>
                <a:lnTo>
                  <a:pt x="496" y="2040"/>
                </a:lnTo>
                <a:lnTo>
                  <a:pt x="496" y="2041"/>
                </a:lnTo>
                <a:lnTo>
                  <a:pt x="496" y="2042"/>
                </a:lnTo>
                <a:lnTo>
                  <a:pt x="496" y="2043"/>
                </a:lnTo>
                <a:lnTo>
                  <a:pt x="496" y="2044"/>
                </a:lnTo>
                <a:lnTo>
                  <a:pt x="495" y="2044"/>
                </a:lnTo>
                <a:lnTo>
                  <a:pt x="495" y="2046"/>
                </a:lnTo>
                <a:lnTo>
                  <a:pt x="493" y="2047"/>
                </a:lnTo>
                <a:lnTo>
                  <a:pt x="495" y="2047"/>
                </a:lnTo>
                <a:lnTo>
                  <a:pt x="495" y="2048"/>
                </a:lnTo>
                <a:lnTo>
                  <a:pt x="493" y="2047"/>
                </a:lnTo>
                <a:lnTo>
                  <a:pt x="493" y="2048"/>
                </a:lnTo>
                <a:lnTo>
                  <a:pt x="493" y="2048"/>
                </a:lnTo>
                <a:lnTo>
                  <a:pt x="493" y="2049"/>
                </a:lnTo>
                <a:lnTo>
                  <a:pt x="492" y="2049"/>
                </a:lnTo>
                <a:lnTo>
                  <a:pt x="491" y="2050"/>
                </a:lnTo>
                <a:lnTo>
                  <a:pt x="490" y="2050"/>
                </a:lnTo>
                <a:lnTo>
                  <a:pt x="489" y="2050"/>
                </a:lnTo>
                <a:lnTo>
                  <a:pt x="488" y="2050"/>
                </a:lnTo>
                <a:lnTo>
                  <a:pt x="489" y="2051"/>
                </a:lnTo>
                <a:lnTo>
                  <a:pt x="489" y="2051"/>
                </a:lnTo>
                <a:lnTo>
                  <a:pt x="489" y="2052"/>
                </a:lnTo>
                <a:lnTo>
                  <a:pt x="490" y="2052"/>
                </a:lnTo>
                <a:lnTo>
                  <a:pt x="491" y="2052"/>
                </a:lnTo>
                <a:lnTo>
                  <a:pt x="492" y="2052"/>
                </a:lnTo>
                <a:lnTo>
                  <a:pt x="493" y="2053"/>
                </a:lnTo>
                <a:lnTo>
                  <a:pt x="493" y="2054"/>
                </a:lnTo>
                <a:lnTo>
                  <a:pt x="495" y="2054"/>
                </a:lnTo>
                <a:lnTo>
                  <a:pt x="496" y="2055"/>
                </a:lnTo>
                <a:lnTo>
                  <a:pt x="497" y="2054"/>
                </a:lnTo>
                <a:lnTo>
                  <a:pt x="496" y="2054"/>
                </a:lnTo>
                <a:lnTo>
                  <a:pt x="496" y="2053"/>
                </a:lnTo>
                <a:lnTo>
                  <a:pt x="497" y="2053"/>
                </a:lnTo>
                <a:lnTo>
                  <a:pt x="497" y="2054"/>
                </a:lnTo>
                <a:lnTo>
                  <a:pt x="498" y="2054"/>
                </a:lnTo>
                <a:lnTo>
                  <a:pt x="499" y="2054"/>
                </a:lnTo>
                <a:lnTo>
                  <a:pt x="499" y="2053"/>
                </a:lnTo>
                <a:lnTo>
                  <a:pt x="500" y="2054"/>
                </a:lnTo>
                <a:lnTo>
                  <a:pt x="500" y="2053"/>
                </a:lnTo>
                <a:lnTo>
                  <a:pt x="501" y="2053"/>
                </a:lnTo>
                <a:lnTo>
                  <a:pt x="501" y="2054"/>
                </a:lnTo>
                <a:lnTo>
                  <a:pt x="501" y="2055"/>
                </a:lnTo>
                <a:lnTo>
                  <a:pt x="502" y="2055"/>
                </a:lnTo>
                <a:lnTo>
                  <a:pt x="502" y="2056"/>
                </a:lnTo>
                <a:lnTo>
                  <a:pt x="502" y="2057"/>
                </a:lnTo>
                <a:lnTo>
                  <a:pt x="503" y="2057"/>
                </a:lnTo>
                <a:lnTo>
                  <a:pt x="503" y="2058"/>
                </a:lnTo>
                <a:lnTo>
                  <a:pt x="503" y="2059"/>
                </a:lnTo>
                <a:lnTo>
                  <a:pt x="503" y="2061"/>
                </a:lnTo>
                <a:lnTo>
                  <a:pt x="504" y="2061"/>
                </a:lnTo>
                <a:lnTo>
                  <a:pt x="504" y="2062"/>
                </a:lnTo>
                <a:lnTo>
                  <a:pt x="504" y="2063"/>
                </a:lnTo>
                <a:lnTo>
                  <a:pt x="503" y="2063"/>
                </a:lnTo>
                <a:lnTo>
                  <a:pt x="504" y="2064"/>
                </a:lnTo>
                <a:lnTo>
                  <a:pt x="505" y="2067"/>
                </a:lnTo>
                <a:lnTo>
                  <a:pt x="505" y="2068"/>
                </a:lnTo>
                <a:lnTo>
                  <a:pt x="507" y="2072"/>
                </a:lnTo>
                <a:lnTo>
                  <a:pt x="509" y="2077"/>
                </a:lnTo>
                <a:lnTo>
                  <a:pt x="510" y="2079"/>
                </a:lnTo>
                <a:lnTo>
                  <a:pt x="511" y="2084"/>
                </a:lnTo>
                <a:lnTo>
                  <a:pt x="511" y="2083"/>
                </a:lnTo>
                <a:lnTo>
                  <a:pt x="512" y="2084"/>
                </a:lnTo>
                <a:lnTo>
                  <a:pt x="511" y="2084"/>
                </a:lnTo>
                <a:lnTo>
                  <a:pt x="514" y="2088"/>
                </a:lnTo>
                <a:lnTo>
                  <a:pt x="515" y="2088"/>
                </a:lnTo>
                <a:lnTo>
                  <a:pt x="516" y="2088"/>
                </a:lnTo>
                <a:lnTo>
                  <a:pt x="517" y="2090"/>
                </a:lnTo>
                <a:lnTo>
                  <a:pt x="517" y="2088"/>
                </a:lnTo>
                <a:lnTo>
                  <a:pt x="518" y="2088"/>
                </a:lnTo>
                <a:lnTo>
                  <a:pt x="518" y="2090"/>
                </a:lnTo>
                <a:lnTo>
                  <a:pt x="517" y="2090"/>
                </a:lnTo>
                <a:lnTo>
                  <a:pt x="517" y="2091"/>
                </a:lnTo>
                <a:lnTo>
                  <a:pt x="517" y="2092"/>
                </a:lnTo>
                <a:lnTo>
                  <a:pt x="518" y="2092"/>
                </a:lnTo>
                <a:lnTo>
                  <a:pt x="518" y="2093"/>
                </a:lnTo>
                <a:lnTo>
                  <a:pt x="518" y="2094"/>
                </a:lnTo>
                <a:lnTo>
                  <a:pt x="518" y="2095"/>
                </a:lnTo>
                <a:lnTo>
                  <a:pt x="517" y="2095"/>
                </a:lnTo>
                <a:lnTo>
                  <a:pt x="517" y="2096"/>
                </a:lnTo>
                <a:lnTo>
                  <a:pt x="519" y="2098"/>
                </a:lnTo>
                <a:lnTo>
                  <a:pt x="519" y="2100"/>
                </a:lnTo>
                <a:lnTo>
                  <a:pt x="519" y="2100"/>
                </a:lnTo>
                <a:lnTo>
                  <a:pt x="520" y="2100"/>
                </a:lnTo>
                <a:lnTo>
                  <a:pt x="520" y="2101"/>
                </a:lnTo>
                <a:lnTo>
                  <a:pt x="520" y="2102"/>
                </a:lnTo>
                <a:lnTo>
                  <a:pt x="521" y="2102"/>
                </a:lnTo>
                <a:lnTo>
                  <a:pt x="521" y="2101"/>
                </a:lnTo>
                <a:lnTo>
                  <a:pt x="522" y="2101"/>
                </a:lnTo>
                <a:lnTo>
                  <a:pt x="522" y="2100"/>
                </a:lnTo>
                <a:lnTo>
                  <a:pt x="524" y="2100"/>
                </a:lnTo>
                <a:lnTo>
                  <a:pt x="524" y="2101"/>
                </a:lnTo>
                <a:lnTo>
                  <a:pt x="524" y="2102"/>
                </a:lnTo>
                <a:lnTo>
                  <a:pt x="525" y="2101"/>
                </a:lnTo>
                <a:lnTo>
                  <a:pt x="525" y="2100"/>
                </a:lnTo>
                <a:lnTo>
                  <a:pt x="525" y="2099"/>
                </a:lnTo>
                <a:lnTo>
                  <a:pt x="524" y="2099"/>
                </a:lnTo>
                <a:lnTo>
                  <a:pt x="525" y="2098"/>
                </a:lnTo>
                <a:lnTo>
                  <a:pt x="526" y="2098"/>
                </a:lnTo>
                <a:lnTo>
                  <a:pt x="526" y="2099"/>
                </a:lnTo>
                <a:lnTo>
                  <a:pt x="527" y="2099"/>
                </a:lnTo>
                <a:lnTo>
                  <a:pt x="528" y="2099"/>
                </a:lnTo>
                <a:lnTo>
                  <a:pt x="529" y="2099"/>
                </a:lnTo>
                <a:lnTo>
                  <a:pt x="529" y="2100"/>
                </a:lnTo>
                <a:lnTo>
                  <a:pt x="530" y="2100"/>
                </a:lnTo>
                <a:lnTo>
                  <a:pt x="530" y="2099"/>
                </a:lnTo>
                <a:lnTo>
                  <a:pt x="531" y="2099"/>
                </a:lnTo>
                <a:lnTo>
                  <a:pt x="531" y="2100"/>
                </a:lnTo>
                <a:lnTo>
                  <a:pt x="532" y="2100"/>
                </a:lnTo>
                <a:lnTo>
                  <a:pt x="533" y="2100"/>
                </a:lnTo>
                <a:lnTo>
                  <a:pt x="532" y="2099"/>
                </a:lnTo>
                <a:lnTo>
                  <a:pt x="532" y="2098"/>
                </a:lnTo>
                <a:lnTo>
                  <a:pt x="532" y="2097"/>
                </a:lnTo>
                <a:lnTo>
                  <a:pt x="533" y="2097"/>
                </a:lnTo>
                <a:lnTo>
                  <a:pt x="534" y="2097"/>
                </a:lnTo>
                <a:lnTo>
                  <a:pt x="534" y="2098"/>
                </a:lnTo>
                <a:lnTo>
                  <a:pt x="535" y="2098"/>
                </a:lnTo>
                <a:lnTo>
                  <a:pt x="535" y="2097"/>
                </a:lnTo>
                <a:lnTo>
                  <a:pt x="536" y="2097"/>
                </a:lnTo>
                <a:lnTo>
                  <a:pt x="537" y="2097"/>
                </a:lnTo>
                <a:lnTo>
                  <a:pt x="537" y="2098"/>
                </a:lnTo>
                <a:lnTo>
                  <a:pt x="537" y="2099"/>
                </a:lnTo>
                <a:lnTo>
                  <a:pt x="539" y="2099"/>
                </a:lnTo>
                <a:lnTo>
                  <a:pt x="540" y="2099"/>
                </a:lnTo>
                <a:lnTo>
                  <a:pt x="540" y="2098"/>
                </a:lnTo>
                <a:lnTo>
                  <a:pt x="541" y="2098"/>
                </a:lnTo>
                <a:lnTo>
                  <a:pt x="541" y="2099"/>
                </a:lnTo>
                <a:lnTo>
                  <a:pt x="542" y="2099"/>
                </a:lnTo>
                <a:lnTo>
                  <a:pt x="542" y="2100"/>
                </a:lnTo>
                <a:lnTo>
                  <a:pt x="543" y="2100"/>
                </a:lnTo>
                <a:lnTo>
                  <a:pt x="544" y="2100"/>
                </a:lnTo>
                <a:lnTo>
                  <a:pt x="545" y="2100"/>
                </a:lnTo>
                <a:lnTo>
                  <a:pt x="545" y="2100"/>
                </a:lnTo>
                <a:lnTo>
                  <a:pt x="545" y="2101"/>
                </a:lnTo>
                <a:lnTo>
                  <a:pt x="546" y="2101"/>
                </a:lnTo>
                <a:lnTo>
                  <a:pt x="547" y="2101"/>
                </a:lnTo>
                <a:lnTo>
                  <a:pt x="548" y="2101"/>
                </a:lnTo>
                <a:lnTo>
                  <a:pt x="548" y="2102"/>
                </a:lnTo>
                <a:lnTo>
                  <a:pt x="549" y="2102"/>
                </a:lnTo>
                <a:lnTo>
                  <a:pt x="549" y="2102"/>
                </a:lnTo>
                <a:lnTo>
                  <a:pt x="550" y="2102"/>
                </a:lnTo>
                <a:lnTo>
                  <a:pt x="551" y="2102"/>
                </a:lnTo>
                <a:lnTo>
                  <a:pt x="551" y="2102"/>
                </a:lnTo>
                <a:lnTo>
                  <a:pt x="551" y="2103"/>
                </a:lnTo>
                <a:lnTo>
                  <a:pt x="551" y="2105"/>
                </a:lnTo>
                <a:lnTo>
                  <a:pt x="553" y="2105"/>
                </a:lnTo>
                <a:lnTo>
                  <a:pt x="553" y="2106"/>
                </a:lnTo>
                <a:lnTo>
                  <a:pt x="551" y="2106"/>
                </a:lnTo>
                <a:lnTo>
                  <a:pt x="550" y="2107"/>
                </a:lnTo>
                <a:lnTo>
                  <a:pt x="550" y="2106"/>
                </a:lnTo>
                <a:lnTo>
                  <a:pt x="549" y="2107"/>
                </a:lnTo>
                <a:lnTo>
                  <a:pt x="549" y="2108"/>
                </a:lnTo>
                <a:lnTo>
                  <a:pt x="550" y="2108"/>
                </a:lnTo>
                <a:lnTo>
                  <a:pt x="551" y="2108"/>
                </a:lnTo>
                <a:lnTo>
                  <a:pt x="553" y="2108"/>
                </a:lnTo>
                <a:lnTo>
                  <a:pt x="553" y="2109"/>
                </a:lnTo>
                <a:lnTo>
                  <a:pt x="553" y="2110"/>
                </a:lnTo>
                <a:lnTo>
                  <a:pt x="554" y="2110"/>
                </a:lnTo>
                <a:lnTo>
                  <a:pt x="554" y="2111"/>
                </a:lnTo>
                <a:lnTo>
                  <a:pt x="553" y="2111"/>
                </a:lnTo>
                <a:lnTo>
                  <a:pt x="554" y="2112"/>
                </a:lnTo>
                <a:lnTo>
                  <a:pt x="555" y="2111"/>
                </a:lnTo>
                <a:lnTo>
                  <a:pt x="555" y="2112"/>
                </a:lnTo>
                <a:lnTo>
                  <a:pt x="556" y="2112"/>
                </a:lnTo>
                <a:lnTo>
                  <a:pt x="556" y="2113"/>
                </a:lnTo>
                <a:lnTo>
                  <a:pt x="557" y="2113"/>
                </a:lnTo>
                <a:lnTo>
                  <a:pt x="557" y="2112"/>
                </a:lnTo>
                <a:lnTo>
                  <a:pt x="558" y="2112"/>
                </a:lnTo>
                <a:lnTo>
                  <a:pt x="559" y="2112"/>
                </a:lnTo>
                <a:lnTo>
                  <a:pt x="559" y="2113"/>
                </a:lnTo>
                <a:lnTo>
                  <a:pt x="559" y="2114"/>
                </a:lnTo>
                <a:lnTo>
                  <a:pt x="559" y="2115"/>
                </a:lnTo>
                <a:lnTo>
                  <a:pt x="560" y="2115"/>
                </a:lnTo>
                <a:lnTo>
                  <a:pt x="560" y="2116"/>
                </a:lnTo>
                <a:lnTo>
                  <a:pt x="560" y="2117"/>
                </a:lnTo>
                <a:lnTo>
                  <a:pt x="561" y="2117"/>
                </a:lnTo>
                <a:lnTo>
                  <a:pt x="561" y="2119"/>
                </a:lnTo>
                <a:lnTo>
                  <a:pt x="562" y="2119"/>
                </a:lnTo>
                <a:lnTo>
                  <a:pt x="562" y="2120"/>
                </a:lnTo>
                <a:lnTo>
                  <a:pt x="563" y="2120"/>
                </a:lnTo>
                <a:lnTo>
                  <a:pt x="563" y="2121"/>
                </a:lnTo>
                <a:lnTo>
                  <a:pt x="563" y="2122"/>
                </a:lnTo>
                <a:lnTo>
                  <a:pt x="564" y="2122"/>
                </a:lnTo>
                <a:lnTo>
                  <a:pt x="564" y="2123"/>
                </a:lnTo>
                <a:lnTo>
                  <a:pt x="564" y="2124"/>
                </a:lnTo>
                <a:lnTo>
                  <a:pt x="566" y="2125"/>
                </a:lnTo>
                <a:lnTo>
                  <a:pt x="568" y="2125"/>
                </a:lnTo>
                <a:lnTo>
                  <a:pt x="569" y="2125"/>
                </a:lnTo>
                <a:lnTo>
                  <a:pt x="568" y="2126"/>
                </a:lnTo>
                <a:lnTo>
                  <a:pt x="568" y="2127"/>
                </a:lnTo>
                <a:lnTo>
                  <a:pt x="568" y="2128"/>
                </a:lnTo>
                <a:lnTo>
                  <a:pt x="568" y="2128"/>
                </a:lnTo>
                <a:lnTo>
                  <a:pt x="570" y="2130"/>
                </a:lnTo>
                <a:lnTo>
                  <a:pt x="571" y="2130"/>
                </a:lnTo>
                <a:lnTo>
                  <a:pt x="571" y="2129"/>
                </a:lnTo>
                <a:lnTo>
                  <a:pt x="571" y="2130"/>
                </a:lnTo>
                <a:lnTo>
                  <a:pt x="571" y="2130"/>
                </a:lnTo>
                <a:lnTo>
                  <a:pt x="571" y="2131"/>
                </a:lnTo>
                <a:lnTo>
                  <a:pt x="571" y="2132"/>
                </a:lnTo>
                <a:lnTo>
                  <a:pt x="571" y="2134"/>
                </a:lnTo>
                <a:lnTo>
                  <a:pt x="572" y="2134"/>
                </a:lnTo>
                <a:lnTo>
                  <a:pt x="572" y="2135"/>
                </a:lnTo>
                <a:lnTo>
                  <a:pt x="572" y="2136"/>
                </a:lnTo>
                <a:lnTo>
                  <a:pt x="573" y="2136"/>
                </a:lnTo>
                <a:lnTo>
                  <a:pt x="573" y="2137"/>
                </a:lnTo>
                <a:lnTo>
                  <a:pt x="573" y="2138"/>
                </a:lnTo>
                <a:lnTo>
                  <a:pt x="575" y="2139"/>
                </a:lnTo>
                <a:lnTo>
                  <a:pt x="575" y="2138"/>
                </a:lnTo>
                <a:lnTo>
                  <a:pt x="576" y="2138"/>
                </a:lnTo>
                <a:lnTo>
                  <a:pt x="576" y="2139"/>
                </a:lnTo>
                <a:lnTo>
                  <a:pt x="577" y="2139"/>
                </a:lnTo>
                <a:lnTo>
                  <a:pt x="578" y="2139"/>
                </a:lnTo>
                <a:lnTo>
                  <a:pt x="578" y="2140"/>
                </a:lnTo>
                <a:lnTo>
                  <a:pt x="579" y="2140"/>
                </a:lnTo>
                <a:lnTo>
                  <a:pt x="579" y="2139"/>
                </a:lnTo>
                <a:lnTo>
                  <a:pt x="580" y="2139"/>
                </a:lnTo>
                <a:lnTo>
                  <a:pt x="580" y="2140"/>
                </a:lnTo>
                <a:lnTo>
                  <a:pt x="580" y="2141"/>
                </a:lnTo>
                <a:lnTo>
                  <a:pt x="581" y="2141"/>
                </a:lnTo>
                <a:lnTo>
                  <a:pt x="583" y="2141"/>
                </a:lnTo>
                <a:lnTo>
                  <a:pt x="583" y="2142"/>
                </a:lnTo>
                <a:lnTo>
                  <a:pt x="584" y="2141"/>
                </a:lnTo>
                <a:lnTo>
                  <a:pt x="584" y="2142"/>
                </a:lnTo>
                <a:lnTo>
                  <a:pt x="585" y="2142"/>
                </a:lnTo>
                <a:lnTo>
                  <a:pt x="585" y="2141"/>
                </a:lnTo>
                <a:lnTo>
                  <a:pt x="586" y="2141"/>
                </a:lnTo>
                <a:lnTo>
                  <a:pt x="587" y="2141"/>
                </a:lnTo>
                <a:lnTo>
                  <a:pt x="587" y="2140"/>
                </a:lnTo>
                <a:lnTo>
                  <a:pt x="588" y="2141"/>
                </a:lnTo>
                <a:lnTo>
                  <a:pt x="588" y="2142"/>
                </a:lnTo>
                <a:lnTo>
                  <a:pt x="589" y="2142"/>
                </a:lnTo>
                <a:lnTo>
                  <a:pt x="589" y="2141"/>
                </a:lnTo>
                <a:lnTo>
                  <a:pt x="590" y="2141"/>
                </a:lnTo>
                <a:lnTo>
                  <a:pt x="590" y="2142"/>
                </a:lnTo>
                <a:lnTo>
                  <a:pt x="589" y="2142"/>
                </a:lnTo>
                <a:lnTo>
                  <a:pt x="589" y="2143"/>
                </a:lnTo>
                <a:lnTo>
                  <a:pt x="590" y="2143"/>
                </a:lnTo>
                <a:lnTo>
                  <a:pt x="590" y="2144"/>
                </a:lnTo>
                <a:lnTo>
                  <a:pt x="591" y="2144"/>
                </a:lnTo>
                <a:lnTo>
                  <a:pt x="592" y="2144"/>
                </a:lnTo>
                <a:lnTo>
                  <a:pt x="592" y="2145"/>
                </a:lnTo>
                <a:lnTo>
                  <a:pt x="593" y="2144"/>
                </a:lnTo>
                <a:lnTo>
                  <a:pt x="593" y="2145"/>
                </a:lnTo>
                <a:lnTo>
                  <a:pt x="593" y="2146"/>
                </a:lnTo>
                <a:lnTo>
                  <a:pt x="594" y="2147"/>
                </a:lnTo>
                <a:lnTo>
                  <a:pt x="594" y="2146"/>
                </a:lnTo>
                <a:lnTo>
                  <a:pt x="595" y="2147"/>
                </a:lnTo>
                <a:lnTo>
                  <a:pt x="595" y="2149"/>
                </a:lnTo>
                <a:lnTo>
                  <a:pt x="594" y="2150"/>
                </a:lnTo>
                <a:lnTo>
                  <a:pt x="594" y="2151"/>
                </a:lnTo>
                <a:lnTo>
                  <a:pt x="594" y="2152"/>
                </a:lnTo>
                <a:lnTo>
                  <a:pt x="593" y="2152"/>
                </a:lnTo>
                <a:lnTo>
                  <a:pt x="592" y="2152"/>
                </a:lnTo>
                <a:lnTo>
                  <a:pt x="591" y="2153"/>
                </a:lnTo>
                <a:lnTo>
                  <a:pt x="591" y="2152"/>
                </a:lnTo>
                <a:lnTo>
                  <a:pt x="590" y="2152"/>
                </a:lnTo>
                <a:lnTo>
                  <a:pt x="589" y="2152"/>
                </a:lnTo>
                <a:lnTo>
                  <a:pt x="588" y="2152"/>
                </a:lnTo>
                <a:lnTo>
                  <a:pt x="587" y="2152"/>
                </a:lnTo>
                <a:lnTo>
                  <a:pt x="586" y="2152"/>
                </a:lnTo>
                <a:lnTo>
                  <a:pt x="586" y="2151"/>
                </a:lnTo>
                <a:lnTo>
                  <a:pt x="585" y="2151"/>
                </a:lnTo>
                <a:lnTo>
                  <a:pt x="584" y="2151"/>
                </a:lnTo>
                <a:lnTo>
                  <a:pt x="583" y="2151"/>
                </a:lnTo>
                <a:lnTo>
                  <a:pt x="583" y="2150"/>
                </a:lnTo>
                <a:lnTo>
                  <a:pt x="581" y="2150"/>
                </a:lnTo>
                <a:lnTo>
                  <a:pt x="581" y="2149"/>
                </a:lnTo>
                <a:lnTo>
                  <a:pt x="581" y="2147"/>
                </a:lnTo>
                <a:lnTo>
                  <a:pt x="580" y="2147"/>
                </a:lnTo>
                <a:lnTo>
                  <a:pt x="580" y="2146"/>
                </a:lnTo>
                <a:lnTo>
                  <a:pt x="579" y="2146"/>
                </a:lnTo>
                <a:lnTo>
                  <a:pt x="579" y="2145"/>
                </a:lnTo>
                <a:lnTo>
                  <a:pt x="578" y="2145"/>
                </a:lnTo>
                <a:lnTo>
                  <a:pt x="577" y="2145"/>
                </a:lnTo>
                <a:lnTo>
                  <a:pt x="577" y="2144"/>
                </a:lnTo>
                <a:lnTo>
                  <a:pt x="576" y="2144"/>
                </a:lnTo>
                <a:lnTo>
                  <a:pt x="576" y="2143"/>
                </a:lnTo>
                <a:lnTo>
                  <a:pt x="575" y="2143"/>
                </a:lnTo>
                <a:lnTo>
                  <a:pt x="574" y="2144"/>
                </a:lnTo>
                <a:lnTo>
                  <a:pt x="574" y="2145"/>
                </a:lnTo>
                <a:lnTo>
                  <a:pt x="574" y="2146"/>
                </a:lnTo>
                <a:lnTo>
                  <a:pt x="573" y="2146"/>
                </a:lnTo>
                <a:lnTo>
                  <a:pt x="573" y="2147"/>
                </a:lnTo>
                <a:lnTo>
                  <a:pt x="573" y="2149"/>
                </a:lnTo>
                <a:lnTo>
                  <a:pt x="573" y="2150"/>
                </a:lnTo>
                <a:lnTo>
                  <a:pt x="573" y="2154"/>
                </a:lnTo>
                <a:lnTo>
                  <a:pt x="575" y="2154"/>
                </a:lnTo>
                <a:lnTo>
                  <a:pt x="576" y="2156"/>
                </a:lnTo>
                <a:lnTo>
                  <a:pt x="577" y="2158"/>
                </a:lnTo>
                <a:lnTo>
                  <a:pt x="578" y="2158"/>
                </a:lnTo>
                <a:lnTo>
                  <a:pt x="579" y="2158"/>
                </a:lnTo>
                <a:lnTo>
                  <a:pt x="583" y="2161"/>
                </a:lnTo>
                <a:lnTo>
                  <a:pt x="583" y="2160"/>
                </a:lnTo>
                <a:lnTo>
                  <a:pt x="584" y="2160"/>
                </a:lnTo>
                <a:lnTo>
                  <a:pt x="585" y="2160"/>
                </a:lnTo>
                <a:lnTo>
                  <a:pt x="585" y="2159"/>
                </a:lnTo>
                <a:lnTo>
                  <a:pt x="587" y="2159"/>
                </a:lnTo>
                <a:lnTo>
                  <a:pt x="589" y="2159"/>
                </a:lnTo>
                <a:lnTo>
                  <a:pt x="590" y="2159"/>
                </a:lnTo>
                <a:lnTo>
                  <a:pt x="590" y="2158"/>
                </a:lnTo>
                <a:lnTo>
                  <a:pt x="591" y="2158"/>
                </a:lnTo>
                <a:lnTo>
                  <a:pt x="592" y="2158"/>
                </a:lnTo>
                <a:lnTo>
                  <a:pt x="593" y="2157"/>
                </a:lnTo>
                <a:lnTo>
                  <a:pt x="594" y="2157"/>
                </a:lnTo>
                <a:lnTo>
                  <a:pt x="595" y="2157"/>
                </a:lnTo>
                <a:lnTo>
                  <a:pt x="597" y="2156"/>
                </a:lnTo>
                <a:lnTo>
                  <a:pt x="597" y="2156"/>
                </a:lnTo>
                <a:lnTo>
                  <a:pt x="597" y="2155"/>
                </a:lnTo>
                <a:lnTo>
                  <a:pt x="597" y="2154"/>
                </a:lnTo>
                <a:lnTo>
                  <a:pt x="598" y="2154"/>
                </a:lnTo>
                <a:lnTo>
                  <a:pt x="598" y="2154"/>
                </a:lnTo>
                <a:lnTo>
                  <a:pt x="599" y="2154"/>
                </a:lnTo>
                <a:lnTo>
                  <a:pt x="600" y="2154"/>
                </a:lnTo>
                <a:lnTo>
                  <a:pt x="601" y="2154"/>
                </a:lnTo>
                <a:lnTo>
                  <a:pt x="602" y="2154"/>
                </a:lnTo>
                <a:lnTo>
                  <a:pt x="603" y="2154"/>
                </a:lnTo>
                <a:lnTo>
                  <a:pt x="604" y="2154"/>
                </a:lnTo>
                <a:lnTo>
                  <a:pt x="604" y="2153"/>
                </a:lnTo>
                <a:lnTo>
                  <a:pt x="603" y="2153"/>
                </a:lnTo>
                <a:lnTo>
                  <a:pt x="604" y="2152"/>
                </a:lnTo>
                <a:lnTo>
                  <a:pt x="604" y="2153"/>
                </a:lnTo>
                <a:lnTo>
                  <a:pt x="605" y="2153"/>
                </a:lnTo>
                <a:lnTo>
                  <a:pt x="605" y="2154"/>
                </a:lnTo>
                <a:lnTo>
                  <a:pt x="606" y="2154"/>
                </a:lnTo>
                <a:lnTo>
                  <a:pt x="607" y="2154"/>
                </a:lnTo>
                <a:lnTo>
                  <a:pt x="608" y="2154"/>
                </a:lnTo>
                <a:lnTo>
                  <a:pt x="609" y="2154"/>
                </a:lnTo>
                <a:lnTo>
                  <a:pt x="609" y="2153"/>
                </a:lnTo>
                <a:lnTo>
                  <a:pt x="610" y="2154"/>
                </a:lnTo>
                <a:lnTo>
                  <a:pt x="610" y="2153"/>
                </a:lnTo>
                <a:lnTo>
                  <a:pt x="612" y="2153"/>
                </a:lnTo>
                <a:lnTo>
                  <a:pt x="613" y="2154"/>
                </a:lnTo>
                <a:lnTo>
                  <a:pt x="614" y="2153"/>
                </a:lnTo>
                <a:lnTo>
                  <a:pt x="614" y="2152"/>
                </a:lnTo>
                <a:lnTo>
                  <a:pt x="615" y="2152"/>
                </a:lnTo>
                <a:lnTo>
                  <a:pt x="616" y="2151"/>
                </a:lnTo>
                <a:lnTo>
                  <a:pt x="617" y="2151"/>
                </a:lnTo>
                <a:lnTo>
                  <a:pt x="617" y="2150"/>
                </a:lnTo>
                <a:lnTo>
                  <a:pt x="618" y="2150"/>
                </a:lnTo>
                <a:lnTo>
                  <a:pt x="618" y="2149"/>
                </a:lnTo>
                <a:lnTo>
                  <a:pt x="619" y="2149"/>
                </a:lnTo>
                <a:lnTo>
                  <a:pt x="620" y="2147"/>
                </a:lnTo>
                <a:lnTo>
                  <a:pt x="621" y="2147"/>
                </a:lnTo>
                <a:lnTo>
                  <a:pt x="621" y="2149"/>
                </a:lnTo>
                <a:lnTo>
                  <a:pt x="622" y="2149"/>
                </a:lnTo>
                <a:lnTo>
                  <a:pt x="622" y="2147"/>
                </a:lnTo>
                <a:lnTo>
                  <a:pt x="622" y="2146"/>
                </a:lnTo>
                <a:lnTo>
                  <a:pt x="622" y="2145"/>
                </a:lnTo>
                <a:lnTo>
                  <a:pt x="622" y="2144"/>
                </a:lnTo>
                <a:lnTo>
                  <a:pt x="622" y="2144"/>
                </a:lnTo>
                <a:lnTo>
                  <a:pt x="622" y="2143"/>
                </a:lnTo>
                <a:lnTo>
                  <a:pt x="623" y="2143"/>
                </a:lnTo>
                <a:lnTo>
                  <a:pt x="623" y="2144"/>
                </a:lnTo>
                <a:lnTo>
                  <a:pt x="623" y="2145"/>
                </a:lnTo>
                <a:lnTo>
                  <a:pt x="622" y="2145"/>
                </a:lnTo>
                <a:lnTo>
                  <a:pt x="622" y="2146"/>
                </a:lnTo>
                <a:lnTo>
                  <a:pt x="626" y="2145"/>
                </a:lnTo>
                <a:lnTo>
                  <a:pt x="624" y="2145"/>
                </a:lnTo>
                <a:lnTo>
                  <a:pt x="624" y="2144"/>
                </a:lnTo>
                <a:lnTo>
                  <a:pt x="624" y="2143"/>
                </a:lnTo>
                <a:lnTo>
                  <a:pt x="626" y="2144"/>
                </a:lnTo>
                <a:lnTo>
                  <a:pt x="626" y="2145"/>
                </a:lnTo>
                <a:lnTo>
                  <a:pt x="627" y="2145"/>
                </a:lnTo>
                <a:lnTo>
                  <a:pt x="628" y="2145"/>
                </a:lnTo>
                <a:lnTo>
                  <a:pt x="629" y="2146"/>
                </a:lnTo>
                <a:lnTo>
                  <a:pt x="629" y="2145"/>
                </a:lnTo>
                <a:lnTo>
                  <a:pt x="629" y="2144"/>
                </a:lnTo>
                <a:lnTo>
                  <a:pt x="630" y="2144"/>
                </a:lnTo>
                <a:lnTo>
                  <a:pt x="630" y="2143"/>
                </a:lnTo>
                <a:lnTo>
                  <a:pt x="631" y="2143"/>
                </a:lnTo>
                <a:lnTo>
                  <a:pt x="632" y="2143"/>
                </a:lnTo>
                <a:lnTo>
                  <a:pt x="632" y="2142"/>
                </a:lnTo>
                <a:lnTo>
                  <a:pt x="633" y="2142"/>
                </a:lnTo>
                <a:lnTo>
                  <a:pt x="633" y="2143"/>
                </a:lnTo>
                <a:lnTo>
                  <a:pt x="634" y="2143"/>
                </a:lnTo>
                <a:lnTo>
                  <a:pt x="634" y="2142"/>
                </a:lnTo>
                <a:lnTo>
                  <a:pt x="634" y="2141"/>
                </a:lnTo>
                <a:lnTo>
                  <a:pt x="634" y="2140"/>
                </a:lnTo>
                <a:lnTo>
                  <a:pt x="634" y="2139"/>
                </a:lnTo>
                <a:lnTo>
                  <a:pt x="635" y="2139"/>
                </a:lnTo>
                <a:lnTo>
                  <a:pt x="636" y="2139"/>
                </a:lnTo>
                <a:lnTo>
                  <a:pt x="636" y="2138"/>
                </a:lnTo>
                <a:lnTo>
                  <a:pt x="635" y="2138"/>
                </a:lnTo>
                <a:lnTo>
                  <a:pt x="635" y="2137"/>
                </a:lnTo>
                <a:lnTo>
                  <a:pt x="636" y="2137"/>
                </a:lnTo>
                <a:lnTo>
                  <a:pt x="636" y="2136"/>
                </a:lnTo>
                <a:lnTo>
                  <a:pt x="637" y="2136"/>
                </a:lnTo>
                <a:lnTo>
                  <a:pt x="637" y="2135"/>
                </a:lnTo>
                <a:lnTo>
                  <a:pt x="637" y="2134"/>
                </a:lnTo>
                <a:lnTo>
                  <a:pt x="638" y="2134"/>
                </a:lnTo>
                <a:lnTo>
                  <a:pt x="638" y="2132"/>
                </a:lnTo>
                <a:lnTo>
                  <a:pt x="639" y="2132"/>
                </a:lnTo>
                <a:lnTo>
                  <a:pt x="641" y="2132"/>
                </a:lnTo>
                <a:lnTo>
                  <a:pt x="641" y="2131"/>
                </a:lnTo>
                <a:lnTo>
                  <a:pt x="641" y="2130"/>
                </a:lnTo>
                <a:lnTo>
                  <a:pt x="641" y="2129"/>
                </a:lnTo>
                <a:lnTo>
                  <a:pt x="642" y="2129"/>
                </a:lnTo>
                <a:lnTo>
                  <a:pt x="642" y="2128"/>
                </a:lnTo>
                <a:lnTo>
                  <a:pt x="643" y="2128"/>
                </a:lnTo>
                <a:lnTo>
                  <a:pt x="642" y="2128"/>
                </a:lnTo>
                <a:lnTo>
                  <a:pt x="641" y="2128"/>
                </a:lnTo>
                <a:lnTo>
                  <a:pt x="641" y="2127"/>
                </a:lnTo>
                <a:lnTo>
                  <a:pt x="641" y="2126"/>
                </a:lnTo>
                <a:lnTo>
                  <a:pt x="639" y="2125"/>
                </a:lnTo>
                <a:lnTo>
                  <a:pt x="639" y="2124"/>
                </a:lnTo>
                <a:lnTo>
                  <a:pt x="639" y="2123"/>
                </a:lnTo>
                <a:lnTo>
                  <a:pt x="638" y="2122"/>
                </a:lnTo>
                <a:lnTo>
                  <a:pt x="638" y="2121"/>
                </a:lnTo>
                <a:lnTo>
                  <a:pt x="638" y="2120"/>
                </a:lnTo>
                <a:lnTo>
                  <a:pt x="637" y="2120"/>
                </a:lnTo>
                <a:lnTo>
                  <a:pt x="637" y="2119"/>
                </a:lnTo>
                <a:lnTo>
                  <a:pt x="637" y="2117"/>
                </a:lnTo>
                <a:lnTo>
                  <a:pt x="638" y="2116"/>
                </a:lnTo>
                <a:lnTo>
                  <a:pt x="638" y="2115"/>
                </a:lnTo>
                <a:lnTo>
                  <a:pt x="638" y="2114"/>
                </a:lnTo>
                <a:lnTo>
                  <a:pt x="639" y="2114"/>
                </a:lnTo>
                <a:lnTo>
                  <a:pt x="639" y="2113"/>
                </a:lnTo>
                <a:lnTo>
                  <a:pt x="639" y="2112"/>
                </a:lnTo>
                <a:lnTo>
                  <a:pt x="639" y="2111"/>
                </a:lnTo>
                <a:lnTo>
                  <a:pt x="639" y="2110"/>
                </a:lnTo>
                <a:lnTo>
                  <a:pt x="639" y="2109"/>
                </a:lnTo>
                <a:lnTo>
                  <a:pt x="638" y="2109"/>
                </a:lnTo>
                <a:lnTo>
                  <a:pt x="638" y="2108"/>
                </a:lnTo>
                <a:lnTo>
                  <a:pt x="638" y="2107"/>
                </a:lnTo>
                <a:lnTo>
                  <a:pt x="639" y="2107"/>
                </a:lnTo>
                <a:lnTo>
                  <a:pt x="639" y="2106"/>
                </a:lnTo>
                <a:lnTo>
                  <a:pt x="641" y="2106"/>
                </a:lnTo>
                <a:lnTo>
                  <a:pt x="641" y="2105"/>
                </a:lnTo>
                <a:lnTo>
                  <a:pt x="642" y="2105"/>
                </a:lnTo>
                <a:lnTo>
                  <a:pt x="642" y="2103"/>
                </a:lnTo>
                <a:lnTo>
                  <a:pt x="642" y="2102"/>
                </a:lnTo>
                <a:lnTo>
                  <a:pt x="642" y="2102"/>
                </a:lnTo>
                <a:lnTo>
                  <a:pt x="642" y="2101"/>
                </a:lnTo>
                <a:lnTo>
                  <a:pt x="642" y="2100"/>
                </a:lnTo>
                <a:lnTo>
                  <a:pt x="643" y="2100"/>
                </a:lnTo>
                <a:lnTo>
                  <a:pt x="643" y="2099"/>
                </a:lnTo>
                <a:lnTo>
                  <a:pt x="643" y="2098"/>
                </a:lnTo>
                <a:lnTo>
                  <a:pt x="643" y="2097"/>
                </a:lnTo>
                <a:lnTo>
                  <a:pt x="643" y="2096"/>
                </a:lnTo>
                <a:lnTo>
                  <a:pt x="644" y="2096"/>
                </a:lnTo>
                <a:lnTo>
                  <a:pt x="645" y="2095"/>
                </a:lnTo>
                <a:lnTo>
                  <a:pt x="646" y="2094"/>
                </a:lnTo>
                <a:lnTo>
                  <a:pt x="647" y="2093"/>
                </a:lnTo>
                <a:lnTo>
                  <a:pt x="646" y="2092"/>
                </a:lnTo>
                <a:lnTo>
                  <a:pt x="647" y="2092"/>
                </a:lnTo>
                <a:lnTo>
                  <a:pt x="646" y="2091"/>
                </a:lnTo>
                <a:lnTo>
                  <a:pt x="646" y="2090"/>
                </a:lnTo>
                <a:lnTo>
                  <a:pt x="646" y="2088"/>
                </a:lnTo>
                <a:lnTo>
                  <a:pt x="646" y="2087"/>
                </a:lnTo>
                <a:lnTo>
                  <a:pt x="646" y="2086"/>
                </a:lnTo>
                <a:lnTo>
                  <a:pt x="646" y="2085"/>
                </a:lnTo>
                <a:lnTo>
                  <a:pt x="646" y="2084"/>
                </a:lnTo>
                <a:lnTo>
                  <a:pt x="646" y="2083"/>
                </a:lnTo>
                <a:lnTo>
                  <a:pt x="647" y="2083"/>
                </a:lnTo>
                <a:lnTo>
                  <a:pt x="647" y="2082"/>
                </a:lnTo>
                <a:lnTo>
                  <a:pt x="647" y="2081"/>
                </a:lnTo>
                <a:lnTo>
                  <a:pt x="648" y="2080"/>
                </a:lnTo>
                <a:lnTo>
                  <a:pt x="648" y="2079"/>
                </a:lnTo>
                <a:lnTo>
                  <a:pt x="648" y="2078"/>
                </a:lnTo>
                <a:lnTo>
                  <a:pt x="648" y="2078"/>
                </a:lnTo>
                <a:lnTo>
                  <a:pt x="648" y="2079"/>
                </a:lnTo>
                <a:lnTo>
                  <a:pt x="648" y="2080"/>
                </a:lnTo>
                <a:lnTo>
                  <a:pt x="649" y="2081"/>
                </a:lnTo>
                <a:lnTo>
                  <a:pt x="649" y="2080"/>
                </a:lnTo>
                <a:lnTo>
                  <a:pt x="649" y="2078"/>
                </a:lnTo>
                <a:lnTo>
                  <a:pt x="649" y="2077"/>
                </a:lnTo>
                <a:lnTo>
                  <a:pt x="648" y="2077"/>
                </a:lnTo>
                <a:lnTo>
                  <a:pt x="649" y="2077"/>
                </a:lnTo>
                <a:lnTo>
                  <a:pt x="648" y="2076"/>
                </a:lnTo>
                <a:lnTo>
                  <a:pt x="648" y="2074"/>
                </a:lnTo>
                <a:lnTo>
                  <a:pt x="648" y="2073"/>
                </a:lnTo>
                <a:lnTo>
                  <a:pt x="648" y="2072"/>
                </a:lnTo>
                <a:lnTo>
                  <a:pt x="648" y="2071"/>
                </a:lnTo>
                <a:lnTo>
                  <a:pt x="648" y="2070"/>
                </a:lnTo>
                <a:lnTo>
                  <a:pt x="648" y="2069"/>
                </a:lnTo>
                <a:lnTo>
                  <a:pt x="648" y="2068"/>
                </a:lnTo>
                <a:lnTo>
                  <a:pt x="648" y="2068"/>
                </a:lnTo>
                <a:lnTo>
                  <a:pt x="648" y="2067"/>
                </a:lnTo>
                <a:lnTo>
                  <a:pt x="648" y="2066"/>
                </a:lnTo>
                <a:lnTo>
                  <a:pt x="648" y="2065"/>
                </a:lnTo>
                <a:lnTo>
                  <a:pt x="648" y="2064"/>
                </a:lnTo>
                <a:lnTo>
                  <a:pt x="648" y="2063"/>
                </a:lnTo>
                <a:lnTo>
                  <a:pt x="647" y="2064"/>
                </a:lnTo>
                <a:lnTo>
                  <a:pt x="647" y="2063"/>
                </a:lnTo>
                <a:lnTo>
                  <a:pt x="648" y="2063"/>
                </a:lnTo>
                <a:lnTo>
                  <a:pt x="648" y="2059"/>
                </a:lnTo>
                <a:lnTo>
                  <a:pt x="648" y="2058"/>
                </a:lnTo>
                <a:lnTo>
                  <a:pt x="648" y="2057"/>
                </a:lnTo>
                <a:lnTo>
                  <a:pt x="648" y="2056"/>
                </a:lnTo>
                <a:lnTo>
                  <a:pt x="648" y="2055"/>
                </a:lnTo>
                <a:lnTo>
                  <a:pt x="648" y="2054"/>
                </a:lnTo>
                <a:lnTo>
                  <a:pt x="648" y="2053"/>
                </a:lnTo>
                <a:lnTo>
                  <a:pt x="648" y="2052"/>
                </a:lnTo>
                <a:lnTo>
                  <a:pt x="648" y="2051"/>
                </a:lnTo>
                <a:lnTo>
                  <a:pt x="648" y="2051"/>
                </a:lnTo>
                <a:lnTo>
                  <a:pt x="648" y="2050"/>
                </a:lnTo>
                <a:lnTo>
                  <a:pt x="648" y="2049"/>
                </a:lnTo>
                <a:lnTo>
                  <a:pt x="648" y="2048"/>
                </a:lnTo>
                <a:lnTo>
                  <a:pt x="648" y="2047"/>
                </a:lnTo>
                <a:lnTo>
                  <a:pt x="648" y="2046"/>
                </a:lnTo>
                <a:lnTo>
                  <a:pt x="648" y="2044"/>
                </a:lnTo>
                <a:lnTo>
                  <a:pt x="647" y="2043"/>
                </a:lnTo>
                <a:lnTo>
                  <a:pt x="647" y="2042"/>
                </a:lnTo>
                <a:lnTo>
                  <a:pt x="647" y="2041"/>
                </a:lnTo>
                <a:lnTo>
                  <a:pt x="648" y="2040"/>
                </a:lnTo>
                <a:lnTo>
                  <a:pt x="647" y="2039"/>
                </a:lnTo>
                <a:lnTo>
                  <a:pt x="647" y="2038"/>
                </a:lnTo>
                <a:lnTo>
                  <a:pt x="647" y="2036"/>
                </a:lnTo>
                <a:lnTo>
                  <a:pt x="647" y="2035"/>
                </a:lnTo>
                <a:lnTo>
                  <a:pt x="647" y="2034"/>
                </a:lnTo>
                <a:lnTo>
                  <a:pt x="647" y="2033"/>
                </a:lnTo>
                <a:lnTo>
                  <a:pt x="647" y="2032"/>
                </a:lnTo>
                <a:lnTo>
                  <a:pt x="647" y="2030"/>
                </a:lnTo>
                <a:lnTo>
                  <a:pt x="647" y="2029"/>
                </a:lnTo>
                <a:lnTo>
                  <a:pt x="647" y="2028"/>
                </a:lnTo>
                <a:lnTo>
                  <a:pt x="647" y="2027"/>
                </a:lnTo>
                <a:lnTo>
                  <a:pt x="647" y="2026"/>
                </a:lnTo>
                <a:lnTo>
                  <a:pt x="647" y="2025"/>
                </a:lnTo>
                <a:lnTo>
                  <a:pt x="647" y="2025"/>
                </a:lnTo>
                <a:lnTo>
                  <a:pt x="647" y="2024"/>
                </a:lnTo>
                <a:lnTo>
                  <a:pt x="647" y="2023"/>
                </a:lnTo>
                <a:lnTo>
                  <a:pt x="647" y="2022"/>
                </a:lnTo>
                <a:lnTo>
                  <a:pt x="646" y="2023"/>
                </a:lnTo>
                <a:lnTo>
                  <a:pt x="646" y="2022"/>
                </a:lnTo>
                <a:lnTo>
                  <a:pt x="646" y="2021"/>
                </a:lnTo>
                <a:lnTo>
                  <a:pt x="646" y="2020"/>
                </a:lnTo>
                <a:lnTo>
                  <a:pt x="646" y="2019"/>
                </a:lnTo>
                <a:lnTo>
                  <a:pt x="645" y="2018"/>
                </a:lnTo>
                <a:lnTo>
                  <a:pt x="645" y="2017"/>
                </a:lnTo>
                <a:lnTo>
                  <a:pt x="645" y="2015"/>
                </a:lnTo>
                <a:lnTo>
                  <a:pt x="645" y="2014"/>
                </a:lnTo>
                <a:lnTo>
                  <a:pt x="645" y="2013"/>
                </a:lnTo>
                <a:lnTo>
                  <a:pt x="645" y="2012"/>
                </a:lnTo>
                <a:lnTo>
                  <a:pt x="644" y="2011"/>
                </a:lnTo>
                <a:lnTo>
                  <a:pt x="644" y="2010"/>
                </a:lnTo>
                <a:lnTo>
                  <a:pt x="644" y="2009"/>
                </a:lnTo>
                <a:lnTo>
                  <a:pt x="644" y="2008"/>
                </a:lnTo>
                <a:lnTo>
                  <a:pt x="644" y="2007"/>
                </a:lnTo>
                <a:lnTo>
                  <a:pt x="644" y="2006"/>
                </a:lnTo>
                <a:lnTo>
                  <a:pt x="643" y="2005"/>
                </a:lnTo>
                <a:lnTo>
                  <a:pt x="643" y="2004"/>
                </a:lnTo>
                <a:lnTo>
                  <a:pt x="643" y="2003"/>
                </a:lnTo>
                <a:lnTo>
                  <a:pt x="643" y="2001"/>
                </a:lnTo>
                <a:lnTo>
                  <a:pt x="642" y="2001"/>
                </a:lnTo>
                <a:lnTo>
                  <a:pt x="643" y="2000"/>
                </a:lnTo>
                <a:lnTo>
                  <a:pt x="642" y="2000"/>
                </a:lnTo>
                <a:lnTo>
                  <a:pt x="642" y="1999"/>
                </a:lnTo>
                <a:lnTo>
                  <a:pt x="642" y="1999"/>
                </a:lnTo>
                <a:lnTo>
                  <a:pt x="642" y="1998"/>
                </a:lnTo>
                <a:lnTo>
                  <a:pt x="641" y="1998"/>
                </a:lnTo>
                <a:lnTo>
                  <a:pt x="642" y="1997"/>
                </a:lnTo>
                <a:lnTo>
                  <a:pt x="641" y="1997"/>
                </a:lnTo>
                <a:lnTo>
                  <a:pt x="641" y="1996"/>
                </a:lnTo>
                <a:lnTo>
                  <a:pt x="642" y="1996"/>
                </a:lnTo>
                <a:lnTo>
                  <a:pt x="642" y="1995"/>
                </a:lnTo>
                <a:lnTo>
                  <a:pt x="641" y="1994"/>
                </a:lnTo>
                <a:lnTo>
                  <a:pt x="641" y="1993"/>
                </a:lnTo>
                <a:lnTo>
                  <a:pt x="641" y="1992"/>
                </a:lnTo>
                <a:lnTo>
                  <a:pt x="639" y="1991"/>
                </a:lnTo>
                <a:lnTo>
                  <a:pt x="639" y="1990"/>
                </a:lnTo>
                <a:lnTo>
                  <a:pt x="638" y="1989"/>
                </a:lnTo>
                <a:lnTo>
                  <a:pt x="638" y="1988"/>
                </a:lnTo>
                <a:lnTo>
                  <a:pt x="637" y="1986"/>
                </a:lnTo>
                <a:lnTo>
                  <a:pt x="637" y="1985"/>
                </a:lnTo>
                <a:lnTo>
                  <a:pt x="637" y="1984"/>
                </a:lnTo>
                <a:lnTo>
                  <a:pt x="636" y="1984"/>
                </a:lnTo>
                <a:lnTo>
                  <a:pt x="636" y="1983"/>
                </a:lnTo>
                <a:lnTo>
                  <a:pt x="636" y="1982"/>
                </a:lnTo>
                <a:lnTo>
                  <a:pt x="635" y="1982"/>
                </a:lnTo>
                <a:lnTo>
                  <a:pt x="635" y="1981"/>
                </a:lnTo>
                <a:lnTo>
                  <a:pt x="635" y="1980"/>
                </a:lnTo>
                <a:lnTo>
                  <a:pt x="634" y="1980"/>
                </a:lnTo>
                <a:lnTo>
                  <a:pt x="634" y="1979"/>
                </a:lnTo>
                <a:lnTo>
                  <a:pt x="633" y="1978"/>
                </a:lnTo>
                <a:lnTo>
                  <a:pt x="633" y="1977"/>
                </a:lnTo>
                <a:lnTo>
                  <a:pt x="632" y="1976"/>
                </a:lnTo>
                <a:lnTo>
                  <a:pt x="631" y="1974"/>
                </a:lnTo>
                <a:lnTo>
                  <a:pt x="630" y="1974"/>
                </a:lnTo>
                <a:lnTo>
                  <a:pt x="630" y="1972"/>
                </a:lnTo>
                <a:lnTo>
                  <a:pt x="629" y="1972"/>
                </a:lnTo>
                <a:lnTo>
                  <a:pt x="629" y="1971"/>
                </a:lnTo>
                <a:lnTo>
                  <a:pt x="629" y="1970"/>
                </a:lnTo>
                <a:lnTo>
                  <a:pt x="628" y="1970"/>
                </a:lnTo>
                <a:lnTo>
                  <a:pt x="628" y="1971"/>
                </a:lnTo>
                <a:lnTo>
                  <a:pt x="627" y="1971"/>
                </a:lnTo>
                <a:lnTo>
                  <a:pt x="627" y="1970"/>
                </a:lnTo>
                <a:lnTo>
                  <a:pt x="626" y="1970"/>
                </a:lnTo>
                <a:lnTo>
                  <a:pt x="626" y="1969"/>
                </a:lnTo>
                <a:lnTo>
                  <a:pt x="624" y="1969"/>
                </a:lnTo>
                <a:lnTo>
                  <a:pt x="623" y="1969"/>
                </a:lnTo>
                <a:lnTo>
                  <a:pt x="624" y="1968"/>
                </a:lnTo>
                <a:lnTo>
                  <a:pt x="624" y="1967"/>
                </a:lnTo>
                <a:lnTo>
                  <a:pt x="623" y="1967"/>
                </a:lnTo>
                <a:lnTo>
                  <a:pt x="623" y="1968"/>
                </a:lnTo>
                <a:lnTo>
                  <a:pt x="622" y="1968"/>
                </a:lnTo>
                <a:lnTo>
                  <a:pt x="622" y="1967"/>
                </a:lnTo>
                <a:lnTo>
                  <a:pt x="622" y="1966"/>
                </a:lnTo>
                <a:lnTo>
                  <a:pt x="622" y="1966"/>
                </a:lnTo>
                <a:lnTo>
                  <a:pt x="621" y="1967"/>
                </a:lnTo>
                <a:lnTo>
                  <a:pt x="620" y="1967"/>
                </a:lnTo>
                <a:lnTo>
                  <a:pt x="619" y="1967"/>
                </a:lnTo>
                <a:lnTo>
                  <a:pt x="618" y="1967"/>
                </a:lnTo>
                <a:lnTo>
                  <a:pt x="617" y="1967"/>
                </a:lnTo>
                <a:lnTo>
                  <a:pt x="617" y="1966"/>
                </a:lnTo>
                <a:lnTo>
                  <a:pt x="616" y="1966"/>
                </a:lnTo>
                <a:lnTo>
                  <a:pt x="616" y="1965"/>
                </a:lnTo>
                <a:lnTo>
                  <a:pt x="615" y="1965"/>
                </a:lnTo>
                <a:lnTo>
                  <a:pt x="614" y="1965"/>
                </a:lnTo>
                <a:lnTo>
                  <a:pt x="614" y="1964"/>
                </a:lnTo>
                <a:lnTo>
                  <a:pt x="615" y="1964"/>
                </a:lnTo>
                <a:lnTo>
                  <a:pt x="616" y="1964"/>
                </a:lnTo>
                <a:lnTo>
                  <a:pt x="616" y="1965"/>
                </a:lnTo>
                <a:lnTo>
                  <a:pt x="617" y="1965"/>
                </a:lnTo>
                <a:lnTo>
                  <a:pt x="618" y="1966"/>
                </a:lnTo>
                <a:lnTo>
                  <a:pt x="619" y="1966"/>
                </a:lnTo>
                <a:lnTo>
                  <a:pt x="620" y="1966"/>
                </a:lnTo>
                <a:lnTo>
                  <a:pt x="621" y="1966"/>
                </a:lnTo>
                <a:lnTo>
                  <a:pt x="621" y="1965"/>
                </a:lnTo>
                <a:lnTo>
                  <a:pt x="622" y="1965"/>
                </a:lnTo>
                <a:lnTo>
                  <a:pt x="622" y="1965"/>
                </a:lnTo>
                <a:lnTo>
                  <a:pt x="622" y="1964"/>
                </a:lnTo>
                <a:lnTo>
                  <a:pt x="622" y="1964"/>
                </a:lnTo>
                <a:lnTo>
                  <a:pt x="622" y="1963"/>
                </a:lnTo>
                <a:lnTo>
                  <a:pt x="621" y="1963"/>
                </a:lnTo>
                <a:lnTo>
                  <a:pt x="621" y="1962"/>
                </a:lnTo>
                <a:lnTo>
                  <a:pt x="620" y="1962"/>
                </a:lnTo>
                <a:lnTo>
                  <a:pt x="620" y="1961"/>
                </a:lnTo>
                <a:lnTo>
                  <a:pt x="619" y="1960"/>
                </a:lnTo>
                <a:lnTo>
                  <a:pt x="619" y="1959"/>
                </a:lnTo>
                <a:lnTo>
                  <a:pt x="618" y="1959"/>
                </a:lnTo>
                <a:lnTo>
                  <a:pt x="618" y="1957"/>
                </a:lnTo>
                <a:lnTo>
                  <a:pt x="617" y="1956"/>
                </a:lnTo>
                <a:lnTo>
                  <a:pt x="617" y="1955"/>
                </a:lnTo>
                <a:lnTo>
                  <a:pt x="616" y="1955"/>
                </a:lnTo>
                <a:lnTo>
                  <a:pt x="616" y="1954"/>
                </a:lnTo>
                <a:lnTo>
                  <a:pt x="616" y="1953"/>
                </a:lnTo>
                <a:lnTo>
                  <a:pt x="615" y="1953"/>
                </a:lnTo>
                <a:lnTo>
                  <a:pt x="615" y="1952"/>
                </a:lnTo>
                <a:lnTo>
                  <a:pt x="614" y="1952"/>
                </a:lnTo>
                <a:lnTo>
                  <a:pt x="614" y="1951"/>
                </a:lnTo>
                <a:lnTo>
                  <a:pt x="613" y="1949"/>
                </a:lnTo>
                <a:lnTo>
                  <a:pt x="612" y="1949"/>
                </a:lnTo>
                <a:lnTo>
                  <a:pt x="612" y="1948"/>
                </a:lnTo>
                <a:lnTo>
                  <a:pt x="612" y="1948"/>
                </a:lnTo>
                <a:lnTo>
                  <a:pt x="610" y="1948"/>
                </a:lnTo>
                <a:lnTo>
                  <a:pt x="610" y="1947"/>
                </a:lnTo>
                <a:lnTo>
                  <a:pt x="610" y="1946"/>
                </a:lnTo>
                <a:lnTo>
                  <a:pt x="609" y="1945"/>
                </a:lnTo>
                <a:lnTo>
                  <a:pt x="609" y="1944"/>
                </a:lnTo>
                <a:lnTo>
                  <a:pt x="608" y="1942"/>
                </a:lnTo>
                <a:lnTo>
                  <a:pt x="608" y="1941"/>
                </a:lnTo>
                <a:lnTo>
                  <a:pt x="607" y="1941"/>
                </a:lnTo>
                <a:lnTo>
                  <a:pt x="607" y="1940"/>
                </a:lnTo>
                <a:lnTo>
                  <a:pt x="607" y="1939"/>
                </a:lnTo>
                <a:lnTo>
                  <a:pt x="606" y="1939"/>
                </a:lnTo>
                <a:lnTo>
                  <a:pt x="606" y="1938"/>
                </a:lnTo>
                <a:lnTo>
                  <a:pt x="606" y="1937"/>
                </a:lnTo>
                <a:lnTo>
                  <a:pt x="606" y="1936"/>
                </a:lnTo>
                <a:lnTo>
                  <a:pt x="605" y="1936"/>
                </a:lnTo>
                <a:lnTo>
                  <a:pt x="605" y="1935"/>
                </a:lnTo>
                <a:lnTo>
                  <a:pt x="605" y="1934"/>
                </a:lnTo>
                <a:lnTo>
                  <a:pt x="604" y="1933"/>
                </a:lnTo>
                <a:lnTo>
                  <a:pt x="604" y="1932"/>
                </a:lnTo>
                <a:lnTo>
                  <a:pt x="603" y="1932"/>
                </a:lnTo>
                <a:lnTo>
                  <a:pt x="603" y="1930"/>
                </a:lnTo>
                <a:lnTo>
                  <a:pt x="603" y="1928"/>
                </a:lnTo>
                <a:lnTo>
                  <a:pt x="602" y="1927"/>
                </a:lnTo>
                <a:lnTo>
                  <a:pt x="602" y="1926"/>
                </a:lnTo>
                <a:lnTo>
                  <a:pt x="601" y="1926"/>
                </a:lnTo>
                <a:lnTo>
                  <a:pt x="601" y="1925"/>
                </a:lnTo>
                <a:lnTo>
                  <a:pt x="601" y="1924"/>
                </a:lnTo>
                <a:lnTo>
                  <a:pt x="600" y="1923"/>
                </a:lnTo>
                <a:lnTo>
                  <a:pt x="599" y="1922"/>
                </a:lnTo>
                <a:lnTo>
                  <a:pt x="598" y="1922"/>
                </a:lnTo>
                <a:lnTo>
                  <a:pt x="598" y="1922"/>
                </a:lnTo>
                <a:lnTo>
                  <a:pt x="598" y="1921"/>
                </a:lnTo>
                <a:lnTo>
                  <a:pt x="597" y="1921"/>
                </a:lnTo>
                <a:lnTo>
                  <a:pt x="597" y="1920"/>
                </a:lnTo>
                <a:lnTo>
                  <a:pt x="597" y="1920"/>
                </a:lnTo>
                <a:lnTo>
                  <a:pt x="597" y="1919"/>
                </a:lnTo>
                <a:lnTo>
                  <a:pt x="595" y="1918"/>
                </a:lnTo>
                <a:lnTo>
                  <a:pt x="594" y="1917"/>
                </a:lnTo>
                <a:lnTo>
                  <a:pt x="594" y="1916"/>
                </a:lnTo>
                <a:lnTo>
                  <a:pt x="593" y="1916"/>
                </a:lnTo>
                <a:lnTo>
                  <a:pt x="593" y="1915"/>
                </a:lnTo>
                <a:lnTo>
                  <a:pt x="592" y="1913"/>
                </a:lnTo>
                <a:lnTo>
                  <a:pt x="591" y="1912"/>
                </a:lnTo>
                <a:lnTo>
                  <a:pt x="591" y="1911"/>
                </a:lnTo>
                <a:lnTo>
                  <a:pt x="590" y="1911"/>
                </a:lnTo>
                <a:lnTo>
                  <a:pt x="590" y="1910"/>
                </a:lnTo>
                <a:lnTo>
                  <a:pt x="589" y="1908"/>
                </a:lnTo>
                <a:lnTo>
                  <a:pt x="588" y="1907"/>
                </a:lnTo>
                <a:lnTo>
                  <a:pt x="588" y="1906"/>
                </a:lnTo>
                <a:lnTo>
                  <a:pt x="587" y="1906"/>
                </a:lnTo>
                <a:lnTo>
                  <a:pt x="587" y="1905"/>
                </a:lnTo>
                <a:lnTo>
                  <a:pt x="586" y="1904"/>
                </a:lnTo>
                <a:lnTo>
                  <a:pt x="586" y="1903"/>
                </a:lnTo>
                <a:lnTo>
                  <a:pt x="585" y="1903"/>
                </a:lnTo>
                <a:lnTo>
                  <a:pt x="585" y="1902"/>
                </a:lnTo>
                <a:lnTo>
                  <a:pt x="584" y="1902"/>
                </a:lnTo>
                <a:lnTo>
                  <a:pt x="584" y="1901"/>
                </a:lnTo>
                <a:lnTo>
                  <a:pt x="584" y="1899"/>
                </a:lnTo>
                <a:lnTo>
                  <a:pt x="583" y="1899"/>
                </a:lnTo>
                <a:lnTo>
                  <a:pt x="583" y="1898"/>
                </a:lnTo>
                <a:lnTo>
                  <a:pt x="581" y="1897"/>
                </a:lnTo>
                <a:lnTo>
                  <a:pt x="581" y="1896"/>
                </a:lnTo>
                <a:lnTo>
                  <a:pt x="580" y="1896"/>
                </a:lnTo>
                <a:lnTo>
                  <a:pt x="580" y="1895"/>
                </a:lnTo>
                <a:lnTo>
                  <a:pt x="580" y="1895"/>
                </a:lnTo>
                <a:lnTo>
                  <a:pt x="579" y="1895"/>
                </a:lnTo>
                <a:lnTo>
                  <a:pt x="578" y="1895"/>
                </a:lnTo>
                <a:lnTo>
                  <a:pt x="579" y="1894"/>
                </a:lnTo>
                <a:lnTo>
                  <a:pt x="578" y="1894"/>
                </a:lnTo>
                <a:lnTo>
                  <a:pt x="578" y="1893"/>
                </a:lnTo>
                <a:lnTo>
                  <a:pt x="578" y="1892"/>
                </a:lnTo>
                <a:lnTo>
                  <a:pt x="577" y="1892"/>
                </a:lnTo>
                <a:lnTo>
                  <a:pt x="577" y="1891"/>
                </a:lnTo>
                <a:lnTo>
                  <a:pt x="576" y="1891"/>
                </a:lnTo>
                <a:lnTo>
                  <a:pt x="576" y="1890"/>
                </a:lnTo>
                <a:lnTo>
                  <a:pt x="576" y="1889"/>
                </a:lnTo>
                <a:lnTo>
                  <a:pt x="575" y="1889"/>
                </a:lnTo>
                <a:lnTo>
                  <a:pt x="575" y="1888"/>
                </a:lnTo>
                <a:lnTo>
                  <a:pt x="574" y="1888"/>
                </a:lnTo>
                <a:lnTo>
                  <a:pt x="574" y="1887"/>
                </a:lnTo>
                <a:lnTo>
                  <a:pt x="574" y="1886"/>
                </a:lnTo>
                <a:lnTo>
                  <a:pt x="573" y="1886"/>
                </a:lnTo>
                <a:lnTo>
                  <a:pt x="573" y="1884"/>
                </a:lnTo>
                <a:lnTo>
                  <a:pt x="572" y="1884"/>
                </a:lnTo>
                <a:lnTo>
                  <a:pt x="573" y="1883"/>
                </a:lnTo>
                <a:lnTo>
                  <a:pt x="572" y="1883"/>
                </a:lnTo>
                <a:lnTo>
                  <a:pt x="572" y="1882"/>
                </a:lnTo>
                <a:lnTo>
                  <a:pt x="571" y="1882"/>
                </a:lnTo>
                <a:lnTo>
                  <a:pt x="571" y="1881"/>
                </a:lnTo>
                <a:lnTo>
                  <a:pt x="571" y="1880"/>
                </a:lnTo>
                <a:lnTo>
                  <a:pt x="571" y="1880"/>
                </a:lnTo>
                <a:lnTo>
                  <a:pt x="571" y="1879"/>
                </a:lnTo>
                <a:lnTo>
                  <a:pt x="570" y="1878"/>
                </a:lnTo>
                <a:lnTo>
                  <a:pt x="570" y="1877"/>
                </a:lnTo>
                <a:lnTo>
                  <a:pt x="570" y="1876"/>
                </a:lnTo>
                <a:lnTo>
                  <a:pt x="569" y="1876"/>
                </a:lnTo>
                <a:lnTo>
                  <a:pt x="569" y="1875"/>
                </a:lnTo>
                <a:lnTo>
                  <a:pt x="568" y="1874"/>
                </a:lnTo>
                <a:lnTo>
                  <a:pt x="566" y="1873"/>
                </a:lnTo>
                <a:lnTo>
                  <a:pt x="566" y="1872"/>
                </a:lnTo>
                <a:lnTo>
                  <a:pt x="566" y="1871"/>
                </a:lnTo>
                <a:lnTo>
                  <a:pt x="565" y="1871"/>
                </a:lnTo>
                <a:lnTo>
                  <a:pt x="565" y="1869"/>
                </a:lnTo>
                <a:lnTo>
                  <a:pt x="564" y="1869"/>
                </a:lnTo>
                <a:lnTo>
                  <a:pt x="564" y="1868"/>
                </a:lnTo>
                <a:lnTo>
                  <a:pt x="563" y="1868"/>
                </a:lnTo>
                <a:lnTo>
                  <a:pt x="564" y="1867"/>
                </a:lnTo>
                <a:lnTo>
                  <a:pt x="563" y="1867"/>
                </a:lnTo>
                <a:lnTo>
                  <a:pt x="563" y="1866"/>
                </a:lnTo>
                <a:lnTo>
                  <a:pt x="562" y="1866"/>
                </a:lnTo>
                <a:lnTo>
                  <a:pt x="562" y="1865"/>
                </a:lnTo>
                <a:lnTo>
                  <a:pt x="562" y="1864"/>
                </a:lnTo>
                <a:lnTo>
                  <a:pt x="561" y="1864"/>
                </a:lnTo>
                <a:lnTo>
                  <a:pt x="561" y="1863"/>
                </a:lnTo>
                <a:lnTo>
                  <a:pt x="561" y="1862"/>
                </a:lnTo>
                <a:lnTo>
                  <a:pt x="561" y="1861"/>
                </a:lnTo>
                <a:lnTo>
                  <a:pt x="560" y="1861"/>
                </a:lnTo>
                <a:lnTo>
                  <a:pt x="560" y="1860"/>
                </a:lnTo>
                <a:lnTo>
                  <a:pt x="559" y="1860"/>
                </a:lnTo>
                <a:lnTo>
                  <a:pt x="559" y="1859"/>
                </a:lnTo>
                <a:lnTo>
                  <a:pt x="559" y="1858"/>
                </a:lnTo>
                <a:lnTo>
                  <a:pt x="559" y="1857"/>
                </a:lnTo>
                <a:lnTo>
                  <a:pt x="558" y="1855"/>
                </a:lnTo>
                <a:lnTo>
                  <a:pt x="557" y="1854"/>
                </a:lnTo>
                <a:lnTo>
                  <a:pt x="557" y="1853"/>
                </a:lnTo>
                <a:lnTo>
                  <a:pt x="557" y="1852"/>
                </a:lnTo>
                <a:lnTo>
                  <a:pt x="556" y="1852"/>
                </a:lnTo>
                <a:lnTo>
                  <a:pt x="556" y="1851"/>
                </a:lnTo>
                <a:lnTo>
                  <a:pt x="556" y="1850"/>
                </a:lnTo>
                <a:lnTo>
                  <a:pt x="556" y="1849"/>
                </a:lnTo>
                <a:lnTo>
                  <a:pt x="556" y="1848"/>
                </a:lnTo>
                <a:lnTo>
                  <a:pt x="555" y="1848"/>
                </a:lnTo>
                <a:lnTo>
                  <a:pt x="554" y="1848"/>
                </a:lnTo>
                <a:lnTo>
                  <a:pt x="554" y="1847"/>
                </a:lnTo>
                <a:lnTo>
                  <a:pt x="554" y="1846"/>
                </a:lnTo>
                <a:lnTo>
                  <a:pt x="555" y="1846"/>
                </a:lnTo>
                <a:lnTo>
                  <a:pt x="556" y="1846"/>
                </a:lnTo>
                <a:lnTo>
                  <a:pt x="557" y="1846"/>
                </a:lnTo>
                <a:lnTo>
                  <a:pt x="557" y="1847"/>
                </a:lnTo>
                <a:lnTo>
                  <a:pt x="556" y="1848"/>
                </a:lnTo>
                <a:lnTo>
                  <a:pt x="557" y="1848"/>
                </a:lnTo>
                <a:lnTo>
                  <a:pt x="558" y="1848"/>
                </a:lnTo>
                <a:lnTo>
                  <a:pt x="558" y="1849"/>
                </a:lnTo>
                <a:lnTo>
                  <a:pt x="559" y="1849"/>
                </a:lnTo>
                <a:lnTo>
                  <a:pt x="560" y="1849"/>
                </a:lnTo>
                <a:lnTo>
                  <a:pt x="561" y="1849"/>
                </a:lnTo>
                <a:lnTo>
                  <a:pt x="562" y="1849"/>
                </a:lnTo>
                <a:lnTo>
                  <a:pt x="562" y="1850"/>
                </a:lnTo>
                <a:lnTo>
                  <a:pt x="563" y="1851"/>
                </a:lnTo>
                <a:lnTo>
                  <a:pt x="563" y="1852"/>
                </a:lnTo>
                <a:lnTo>
                  <a:pt x="563" y="1853"/>
                </a:lnTo>
                <a:lnTo>
                  <a:pt x="563" y="1854"/>
                </a:lnTo>
                <a:lnTo>
                  <a:pt x="562" y="1854"/>
                </a:lnTo>
                <a:lnTo>
                  <a:pt x="563" y="1855"/>
                </a:lnTo>
                <a:lnTo>
                  <a:pt x="562" y="1855"/>
                </a:lnTo>
                <a:lnTo>
                  <a:pt x="560" y="1857"/>
                </a:lnTo>
                <a:lnTo>
                  <a:pt x="561" y="1857"/>
                </a:lnTo>
                <a:lnTo>
                  <a:pt x="563" y="1857"/>
                </a:lnTo>
                <a:lnTo>
                  <a:pt x="563" y="1858"/>
                </a:lnTo>
                <a:lnTo>
                  <a:pt x="563" y="1859"/>
                </a:lnTo>
                <a:lnTo>
                  <a:pt x="563" y="1860"/>
                </a:lnTo>
                <a:lnTo>
                  <a:pt x="563" y="1861"/>
                </a:lnTo>
                <a:lnTo>
                  <a:pt x="564" y="1861"/>
                </a:lnTo>
                <a:lnTo>
                  <a:pt x="564" y="1862"/>
                </a:lnTo>
                <a:lnTo>
                  <a:pt x="564" y="1863"/>
                </a:lnTo>
                <a:lnTo>
                  <a:pt x="564" y="1864"/>
                </a:lnTo>
                <a:lnTo>
                  <a:pt x="564" y="1865"/>
                </a:lnTo>
                <a:lnTo>
                  <a:pt x="565" y="1866"/>
                </a:lnTo>
                <a:lnTo>
                  <a:pt x="565" y="1867"/>
                </a:lnTo>
                <a:lnTo>
                  <a:pt x="565" y="1868"/>
                </a:lnTo>
                <a:lnTo>
                  <a:pt x="565" y="1869"/>
                </a:lnTo>
                <a:lnTo>
                  <a:pt x="566" y="1869"/>
                </a:lnTo>
                <a:lnTo>
                  <a:pt x="566" y="1869"/>
                </a:lnTo>
                <a:lnTo>
                  <a:pt x="566" y="1871"/>
                </a:lnTo>
                <a:lnTo>
                  <a:pt x="568" y="1871"/>
                </a:lnTo>
                <a:lnTo>
                  <a:pt x="568" y="1872"/>
                </a:lnTo>
                <a:lnTo>
                  <a:pt x="569" y="1873"/>
                </a:lnTo>
                <a:lnTo>
                  <a:pt x="569" y="1874"/>
                </a:lnTo>
                <a:lnTo>
                  <a:pt x="570" y="1874"/>
                </a:lnTo>
                <a:lnTo>
                  <a:pt x="570" y="1875"/>
                </a:lnTo>
                <a:lnTo>
                  <a:pt x="570" y="1876"/>
                </a:lnTo>
                <a:lnTo>
                  <a:pt x="571" y="1876"/>
                </a:lnTo>
                <a:lnTo>
                  <a:pt x="571" y="1875"/>
                </a:lnTo>
                <a:lnTo>
                  <a:pt x="571" y="1874"/>
                </a:lnTo>
                <a:lnTo>
                  <a:pt x="570" y="1873"/>
                </a:lnTo>
                <a:lnTo>
                  <a:pt x="570" y="1872"/>
                </a:lnTo>
                <a:lnTo>
                  <a:pt x="570" y="1871"/>
                </a:lnTo>
                <a:lnTo>
                  <a:pt x="571" y="1871"/>
                </a:lnTo>
                <a:lnTo>
                  <a:pt x="571" y="1869"/>
                </a:lnTo>
                <a:lnTo>
                  <a:pt x="571" y="1869"/>
                </a:lnTo>
                <a:lnTo>
                  <a:pt x="571" y="1868"/>
                </a:lnTo>
                <a:lnTo>
                  <a:pt x="570" y="1867"/>
                </a:lnTo>
                <a:lnTo>
                  <a:pt x="570" y="1866"/>
                </a:lnTo>
                <a:lnTo>
                  <a:pt x="570" y="1865"/>
                </a:lnTo>
                <a:lnTo>
                  <a:pt x="570" y="1864"/>
                </a:lnTo>
                <a:lnTo>
                  <a:pt x="570" y="1863"/>
                </a:lnTo>
                <a:lnTo>
                  <a:pt x="570" y="1862"/>
                </a:lnTo>
                <a:lnTo>
                  <a:pt x="571" y="1861"/>
                </a:lnTo>
                <a:lnTo>
                  <a:pt x="571" y="1860"/>
                </a:lnTo>
                <a:lnTo>
                  <a:pt x="571" y="1859"/>
                </a:lnTo>
                <a:lnTo>
                  <a:pt x="571" y="1858"/>
                </a:lnTo>
                <a:lnTo>
                  <a:pt x="571" y="1857"/>
                </a:lnTo>
                <a:lnTo>
                  <a:pt x="571" y="1857"/>
                </a:lnTo>
                <a:lnTo>
                  <a:pt x="571" y="1855"/>
                </a:lnTo>
                <a:lnTo>
                  <a:pt x="572" y="1855"/>
                </a:lnTo>
                <a:lnTo>
                  <a:pt x="572" y="1857"/>
                </a:lnTo>
                <a:lnTo>
                  <a:pt x="573" y="1857"/>
                </a:lnTo>
                <a:lnTo>
                  <a:pt x="574" y="1857"/>
                </a:lnTo>
                <a:lnTo>
                  <a:pt x="574" y="1858"/>
                </a:lnTo>
                <a:lnTo>
                  <a:pt x="574" y="1859"/>
                </a:lnTo>
                <a:lnTo>
                  <a:pt x="574" y="1860"/>
                </a:lnTo>
                <a:lnTo>
                  <a:pt x="573" y="1860"/>
                </a:lnTo>
                <a:lnTo>
                  <a:pt x="573" y="1861"/>
                </a:lnTo>
                <a:lnTo>
                  <a:pt x="574" y="1861"/>
                </a:lnTo>
                <a:lnTo>
                  <a:pt x="574" y="1862"/>
                </a:lnTo>
                <a:lnTo>
                  <a:pt x="574" y="1863"/>
                </a:lnTo>
                <a:lnTo>
                  <a:pt x="574" y="1864"/>
                </a:lnTo>
                <a:lnTo>
                  <a:pt x="573" y="1864"/>
                </a:lnTo>
                <a:lnTo>
                  <a:pt x="572" y="1864"/>
                </a:lnTo>
                <a:lnTo>
                  <a:pt x="571" y="1864"/>
                </a:lnTo>
                <a:lnTo>
                  <a:pt x="571" y="1865"/>
                </a:lnTo>
                <a:lnTo>
                  <a:pt x="571" y="1866"/>
                </a:lnTo>
                <a:lnTo>
                  <a:pt x="572" y="1866"/>
                </a:lnTo>
                <a:lnTo>
                  <a:pt x="573" y="1866"/>
                </a:lnTo>
                <a:lnTo>
                  <a:pt x="573" y="1867"/>
                </a:lnTo>
                <a:lnTo>
                  <a:pt x="574" y="1867"/>
                </a:lnTo>
                <a:lnTo>
                  <a:pt x="574" y="1868"/>
                </a:lnTo>
                <a:lnTo>
                  <a:pt x="574" y="1869"/>
                </a:lnTo>
                <a:lnTo>
                  <a:pt x="573" y="1869"/>
                </a:lnTo>
                <a:lnTo>
                  <a:pt x="572" y="1869"/>
                </a:lnTo>
                <a:lnTo>
                  <a:pt x="573" y="1869"/>
                </a:lnTo>
                <a:lnTo>
                  <a:pt x="574" y="1869"/>
                </a:lnTo>
                <a:lnTo>
                  <a:pt x="573" y="1871"/>
                </a:lnTo>
                <a:lnTo>
                  <a:pt x="574" y="1871"/>
                </a:lnTo>
                <a:lnTo>
                  <a:pt x="574" y="1872"/>
                </a:lnTo>
                <a:lnTo>
                  <a:pt x="574" y="1873"/>
                </a:lnTo>
                <a:lnTo>
                  <a:pt x="574" y="1874"/>
                </a:lnTo>
                <a:lnTo>
                  <a:pt x="575" y="1874"/>
                </a:lnTo>
                <a:lnTo>
                  <a:pt x="575" y="1872"/>
                </a:lnTo>
                <a:lnTo>
                  <a:pt x="575" y="1871"/>
                </a:lnTo>
                <a:lnTo>
                  <a:pt x="575" y="1868"/>
                </a:lnTo>
                <a:lnTo>
                  <a:pt x="575" y="1867"/>
                </a:lnTo>
                <a:lnTo>
                  <a:pt x="575" y="1866"/>
                </a:lnTo>
                <a:lnTo>
                  <a:pt x="575" y="1865"/>
                </a:lnTo>
                <a:lnTo>
                  <a:pt x="575" y="1864"/>
                </a:lnTo>
                <a:lnTo>
                  <a:pt x="576" y="1863"/>
                </a:lnTo>
                <a:lnTo>
                  <a:pt x="576" y="1862"/>
                </a:lnTo>
                <a:lnTo>
                  <a:pt x="577" y="1862"/>
                </a:lnTo>
                <a:lnTo>
                  <a:pt x="577" y="1861"/>
                </a:lnTo>
                <a:lnTo>
                  <a:pt x="578" y="1861"/>
                </a:lnTo>
                <a:lnTo>
                  <a:pt x="579" y="1861"/>
                </a:lnTo>
                <a:lnTo>
                  <a:pt x="579" y="1860"/>
                </a:lnTo>
                <a:lnTo>
                  <a:pt x="579" y="1859"/>
                </a:lnTo>
                <a:lnTo>
                  <a:pt x="578" y="1859"/>
                </a:lnTo>
                <a:lnTo>
                  <a:pt x="578" y="1857"/>
                </a:lnTo>
                <a:lnTo>
                  <a:pt x="577" y="1857"/>
                </a:lnTo>
                <a:lnTo>
                  <a:pt x="577" y="1855"/>
                </a:lnTo>
                <a:lnTo>
                  <a:pt x="576" y="1854"/>
                </a:lnTo>
                <a:lnTo>
                  <a:pt x="576" y="1853"/>
                </a:lnTo>
                <a:lnTo>
                  <a:pt x="575" y="1853"/>
                </a:lnTo>
                <a:lnTo>
                  <a:pt x="575" y="1852"/>
                </a:lnTo>
                <a:lnTo>
                  <a:pt x="575" y="1851"/>
                </a:lnTo>
                <a:lnTo>
                  <a:pt x="574" y="1850"/>
                </a:lnTo>
                <a:lnTo>
                  <a:pt x="574" y="1849"/>
                </a:lnTo>
                <a:lnTo>
                  <a:pt x="573" y="1848"/>
                </a:lnTo>
                <a:lnTo>
                  <a:pt x="572" y="1847"/>
                </a:lnTo>
                <a:lnTo>
                  <a:pt x="571" y="1846"/>
                </a:lnTo>
                <a:lnTo>
                  <a:pt x="571" y="1845"/>
                </a:lnTo>
                <a:lnTo>
                  <a:pt x="570" y="1844"/>
                </a:lnTo>
                <a:lnTo>
                  <a:pt x="569" y="1844"/>
                </a:lnTo>
                <a:lnTo>
                  <a:pt x="568" y="1843"/>
                </a:lnTo>
                <a:lnTo>
                  <a:pt x="568" y="1842"/>
                </a:lnTo>
                <a:lnTo>
                  <a:pt x="566" y="1842"/>
                </a:lnTo>
                <a:lnTo>
                  <a:pt x="566" y="1840"/>
                </a:lnTo>
                <a:lnTo>
                  <a:pt x="565" y="1840"/>
                </a:lnTo>
                <a:lnTo>
                  <a:pt x="565" y="1839"/>
                </a:lnTo>
                <a:lnTo>
                  <a:pt x="564" y="1839"/>
                </a:lnTo>
                <a:lnTo>
                  <a:pt x="564" y="1838"/>
                </a:lnTo>
                <a:lnTo>
                  <a:pt x="563" y="1837"/>
                </a:lnTo>
                <a:lnTo>
                  <a:pt x="562" y="1837"/>
                </a:lnTo>
                <a:lnTo>
                  <a:pt x="561" y="1836"/>
                </a:lnTo>
                <a:lnTo>
                  <a:pt x="561" y="1835"/>
                </a:lnTo>
                <a:lnTo>
                  <a:pt x="560" y="1835"/>
                </a:lnTo>
                <a:lnTo>
                  <a:pt x="559" y="1834"/>
                </a:lnTo>
                <a:lnTo>
                  <a:pt x="559" y="1833"/>
                </a:lnTo>
                <a:lnTo>
                  <a:pt x="558" y="1832"/>
                </a:lnTo>
                <a:lnTo>
                  <a:pt x="557" y="1831"/>
                </a:lnTo>
                <a:lnTo>
                  <a:pt x="556" y="1830"/>
                </a:lnTo>
                <a:lnTo>
                  <a:pt x="556" y="1829"/>
                </a:lnTo>
                <a:lnTo>
                  <a:pt x="555" y="1829"/>
                </a:lnTo>
                <a:lnTo>
                  <a:pt x="555" y="1828"/>
                </a:lnTo>
                <a:lnTo>
                  <a:pt x="554" y="1826"/>
                </a:lnTo>
                <a:lnTo>
                  <a:pt x="554" y="1825"/>
                </a:lnTo>
                <a:lnTo>
                  <a:pt x="553" y="1825"/>
                </a:lnTo>
                <a:lnTo>
                  <a:pt x="553" y="1824"/>
                </a:lnTo>
                <a:lnTo>
                  <a:pt x="550" y="1822"/>
                </a:lnTo>
                <a:lnTo>
                  <a:pt x="549" y="1821"/>
                </a:lnTo>
                <a:lnTo>
                  <a:pt x="548" y="1820"/>
                </a:lnTo>
                <a:lnTo>
                  <a:pt x="548" y="1819"/>
                </a:lnTo>
                <a:lnTo>
                  <a:pt x="547" y="1819"/>
                </a:lnTo>
                <a:lnTo>
                  <a:pt x="546" y="1818"/>
                </a:lnTo>
                <a:lnTo>
                  <a:pt x="545" y="1818"/>
                </a:lnTo>
                <a:lnTo>
                  <a:pt x="545" y="1817"/>
                </a:lnTo>
                <a:lnTo>
                  <a:pt x="545" y="1817"/>
                </a:lnTo>
                <a:lnTo>
                  <a:pt x="544" y="1816"/>
                </a:lnTo>
                <a:lnTo>
                  <a:pt x="544" y="1815"/>
                </a:lnTo>
                <a:lnTo>
                  <a:pt x="544" y="1814"/>
                </a:lnTo>
                <a:lnTo>
                  <a:pt x="543" y="1814"/>
                </a:lnTo>
                <a:lnTo>
                  <a:pt x="543" y="1813"/>
                </a:lnTo>
                <a:lnTo>
                  <a:pt x="542" y="1813"/>
                </a:lnTo>
                <a:lnTo>
                  <a:pt x="542" y="1811"/>
                </a:lnTo>
                <a:lnTo>
                  <a:pt x="541" y="1810"/>
                </a:lnTo>
                <a:lnTo>
                  <a:pt x="541" y="1809"/>
                </a:lnTo>
                <a:lnTo>
                  <a:pt x="540" y="1809"/>
                </a:lnTo>
                <a:lnTo>
                  <a:pt x="540" y="1810"/>
                </a:lnTo>
                <a:lnTo>
                  <a:pt x="539" y="1810"/>
                </a:lnTo>
                <a:lnTo>
                  <a:pt x="539" y="1809"/>
                </a:lnTo>
                <a:lnTo>
                  <a:pt x="540" y="1809"/>
                </a:lnTo>
                <a:lnTo>
                  <a:pt x="540" y="1808"/>
                </a:lnTo>
                <a:lnTo>
                  <a:pt x="539" y="1808"/>
                </a:lnTo>
                <a:lnTo>
                  <a:pt x="539" y="1807"/>
                </a:lnTo>
                <a:lnTo>
                  <a:pt x="537" y="1807"/>
                </a:lnTo>
                <a:lnTo>
                  <a:pt x="537" y="1806"/>
                </a:lnTo>
                <a:lnTo>
                  <a:pt x="536" y="1805"/>
                </a:lnTo>
                <a:lnTo>
                  <a:pt x="535" y="1804"/>
                </a:lnTo>
                <a:lnTo>
                  <a:pt x="532" y="1799"/>
                </a:lnTo>
                <a:lnTo>
                  <a:pt x="532" y="1798"/>
                </a:lnTo>
                <a:lnTo>
                  <a:pt x="531" y="1798"/>
                </a:lnTo>
                <a:lnTo>
                  <a:pt x="531" y="1796"/>
                </a:lnTo>
                <a:lnTo>
                  <a:pt x="530" y="1796"/>
                </a:lnTo>
                <a:lnTo>
                  <a:pt x="530" y="1795"/>
                </a:lnTo>
                <a:lnTo>
                  <a:pt x="529" y="1794"/>
                </a:lnTo>
                <a:lnTo>
                  <a:pt x="529" y="1793"/>
                </a:lnTo>
                <a:lnTo>
                  <a:pt x="528" y="1793"/>
                </a:lnTo>
                <a:lnTo>
                  <a:pt x="528" y="1792"/>
                </a:lnTo>
                <a:lnTo>
                  <a:pt x="528" y="1792"/>
                </a:lnTo>
                <a:lnTo>
                  <a:pt x="527" y="1791"/>
                </a:lnTo>
                <a:lnTo>
                  <a:pt x="526" y="1790"/>
                </a:lnTo>
                <a:lnTo>
                  <a:pt x="526" y="1789"/>
                </a:lnTo>
                <a:lnTo>
                  <a:pt x="525" y="1788"/>
                </a:lnTo>
                <a:lnTo>
                  <a:pt x="524" y="1787"/>
                </a:lnTo>
                <a:lnTo>
                  <a:pt x="524" y="1786"/>
                </a:lnTo>
                <a:lnTo>
                  <a:pt x="522" y="1785"/>
                </a:lnTo>
                <a:lnTo>
                  <a:pt x="521" y="1784"/>
                </a:lnTo>
                <a:lnTo>
                  <a:pt x="521" y="1782"/>
                </a:lnTo>
                <a:lnTo>
                  <a:pt x="520" y="1781"/>
                </a:lnTo>
                <a:lnTo>
                  <a:pt x="520" y="1780"/>
                </a:lnTo>
                <a:lnTo>
                  <a:pt x="519" y="1779"/>
                </a:lnTo>
                <a:lnTo>
                  <a:pt x="519" y="1777"/>
                </a:lnTo>
                <a:lnTo>
                  <a:pt x="517" y="1773"/>
                </a:lnTo>
                <a:lnTo>
                  <a:pt x="516" y="1773"/>
                </a:lnTo>
                <a:lnTo>
                  <a:pt x="516" y="1772"/>
                </a:lnTo>
                <a:lnTo>
                  <a:pt x="515" y="1770"/>
                </a:lnTo>
                <a:lnTo>
                  <a:pt x="514" y="1770"/>
                </a:lnTo>
                <a:lnTo>
                  <a:pt x="514" y="1769"/>
                </a:lnTo>
                <a:lnTo>
                  <a:pt x="514" y="1767"/>
                </a:lnTo>
                <a:lnTo>
                  <a:pt x="513" y="1767"/>
                </a:lnTo>
                <a:lnTo>
                  <a:pt x="513" y="1766"/>
                </a:lnTo>
                <a:lnTo>
                  <a:pt x="512" y="1766"/>
                </a:lnTo>
                <a:lnTo>
                  <a:pt x="512" y="1765"/>
                </a:lnTo>
                <a:lnTo>
                  <a:pt x="511" y="1764"/>
                </a:lnTo>
                <a:lnTo>
                  <a:pt x="511" y="1763"/>
                </a:lnTo>
                <a:lnTo>
                  <a:pt x="510" y="1763"/>
                </a:lnTo>
                <a:lnTo>
                  <a:pt x="510" y="1762"/>
                </a:lnTo>
                <a:lnTo>
                  <a:pt x="509" y="1761"/>
                </a:lnTo>
                <a:lnTo>
                  <a:pt x="509" y="1760"/>
                </a:lnTo>
                <a:lnTo>
                  <a:pt x="507" y="1759"/>
                </a:lnTo>
                <a:lnTo>
                  <a:pt x="507" y="1758"/>
                </a:lnTo>
                <a:lnTo>
                  <a:pt x="506" y="1758"/>
                </a:lnTo>
                <a:lnTo>
                  <a:pt x="505" y="1758"/>
                </a:lnTo>
                <a:lnTo>
                  <a:pt x="505" y="1757"/>
                </a:lnTo>
                <a:lnTo>
                  <a:pt x="505" y="1756"/>
                </a:lnTo>
                <a:lnTo>
                  <a:pt x="505" y="1755"/>
                </a:lnTo>
                <a:lnTo>
                  <a:pt x="504" y="1755"/>
                </a:lnTo>
                <a:lnTo>
                  <a:pt x="504" y="1753"/>
                </a:lnTo>
                <a:lnTo>
                  <a:pt x="503" y="1752"/>
                </a:lnTo>
                <a:lnTo>
                  <a:pt x="502" y="1752"/>
                </a:lnTo>
                <a:lnTo>
                  <a:pt x="502" y="1751"/>
                </a:lnTo>
                <a:lnTo>
                  <a:pt x="502" y="1750"/>
                </a:lnTo>
                <a:lnTo>
                  <a:pt x="501" y="1750"/>
                </a:lnTo>
                <a:lnTo>
                  <a:pt x="501" y="1749"/>
                </a:lnTo>
                <a:lnTo>
                  <a:pt x="500" y="1749"/>
                </a:lnTo>
                <a:lnTo>
                  <a:pt x="500" y="1748"/>
                </a:lnTo>
                <a:lnTo>
                  <a:pt x="500" y="1747"/>
                </a:lnTo>
                <a:lnTo>
                  <a:pt x="499" y="1748"/>
                </a:lnTo>
                <a:lnTo>
                  <a:pt x="499" y="1747"/>
                </a:lnTo>
                <a:lnTo>
                  <a:pt x="499" y="1746"/>
                </a:lnTo>
                <a:lnTo>
                  <a:pt x="498" y="1746"/>
                </a:lnTo>
                <a:lnTo>
                  <a:pt x="498" y="1745"/>
                </a:lnTo>
                <a:lnTo>
                  <a:pt x="498" y="1744"/>
                </a:lnTo>
                <a:lnTo>
                  <a:pt x="499" y="1743"/>
                </a:lnTo>
                <a:lnTo>
                  <a:pt x="498" y="1743"/>
                </a:lnTo>
                <a:lnTo>
                  <a:pt x="498" y="1742"/>
                </a:lnTo>
                <a:lnTo>
                  <a:pt x="498" y="1741"/>
                </a:lnTo>
                <a:lnTo>
                  <a:pt x="498" y="1741"/>
                </a:lnTo>
                <a:lnTo>
                  <a:pt x="499" y="1741"/>
                </a:lnTo>
                <a:lnTo>
                  <a:pt x="499" y="1740"/>
                </a:lnTo>
                <a:lnTo>
                  <a:pt x="498" y="1738"/>
                </a:lnTo>
                <a:lnTo>
                  <a:pt x="498" y="1740"/>
                </a:lnTo>
                <a:lnTo>
                  <a:pt x="497" y="1740"/>
                </a:lnTo>
                <a:lnTo>
                  <a:pt x="497" y="1738"/>
                </a:lnTo>
                <a:lnTo>
                  <a:pt x="498" y="1738"/>
                </a:lnTo>
                <a:lnTo>
                  <a:pt x="498" y="1737"/>
                </a:lnTo>
                <a:lnTo>
                  <a:pt x="498" y="1736"/>
                </a:lnTo>
                <a:lnTo>
                  <a:pt x="497" y="1736"/>
                </a:lnTo>
                <a:lnTo>
                  <a:pt x="497" y="1735"/>
                </a:lnTo>
                <a:lnTo>
                  <a:pt x="497" y="1734"/>
                </a:lnTo>
                <a:lnTo>
                  <a:pt x="496" y="1733"/>
                </a:lnTo>
                <a:lnTo>
                  <a:pt x="496" y="1732"/>
                </a:lnTo>
                <a:lnTo>
                  <a:pt x="496" y="1731"/>
                </a:lnTo>
                <a:lnTo>
                  <a:pt x="495" y="1731"/>
                </a:lnTo>
                <a:lnTo>
                  <a:pt x="495" y="1730"/>
                </a:lnTo>
                <a:lnTo>
                  <a:pt x="493" y="1728"/>
                </a:lnTo>
                <a:lnTo>
                  <a:pt x="493" y="1727"/>
                </a:lnTo>
                <a:lnTo>
                  <a:pt x="493" y="1726"/>
                </a:lnTo>
                <a:lnTo>
                  <a:pt x="493" y="1726"/>
                </a:lnTo>
                <a:lnTo>
                  <a:pt x="493" y="1725"/>
                </a:lnTo>
                <a:lnTo>
                  <a:pt x="493" y="1723"/>
                </a:lnTo>
                <a:lnTo>
                  <a:pt x="492" y="1722"/>
                </a:lnTo>
                <a:lnTo>
                  <a:pt x="492" y="1721"/>
                </a:lnTo>
                <a:lnTo>
                  <a:pt x="492" y="1720"/>
                </a:lnTo>
                <a:lnTo>
                  <a:pt x="492" y="1719"/>
                </a:lnTo>
                <a:lnTo>
                  <a:pt x="491" y="1719"/>
                </a:lnTo>
                <a:lnTo>
                  <a:pt x="491" y="1718"/>
                </a:lnTo>
                <a:lnTo>
                  <a:pt x="490" y="1717"/>
                </a:lnTo>
                <a:lnTo>
                  <a:pt x="490" y="1716"/>
                </a:lnTo>
                <a:lnTo>
                  <a:pt x="490" y="1715"/>
                </a:lnTo>
                <a:lnTo>
                  <a:pt x="489" y="1715"/>
                </a:lnTo>
                <a:lnTo>
                  <a:pt x="489" y="1714"/>
                </a:lnTo>
                <a:lnTo>
                  <a:pt x="488" y="1713"/>
                </a:lnTo>
                <a:lnTo>
                  <a:pt x="488" y="1712"/>
                </a:lnTo>
                <a:lnTo>
                  <a:pt x="488" y="1711"/>
                </a:lnTo>
                <a:lnTo>
                  <a:pt x="487" y="1708"/>
                </a:lnTo>
                <a:lnTo>
                  <a:pt x="487" y="1707"/>
                </a:lnTo>
                <a:lnTo>
                  <a:pt x="486" y="1707"/>
                </a:lnTo>
                <a:lnTo>
                  <a:pt x="486" y="1706"/>
                </a:lnTo>
                <a:lnTo>
                  <a:pt x="486" y="1705"/>
                </a:lnTo>
                <a:lnTo>
                  <a:pt x="486" y="1704"/>
                </a:lnTo>
                <a:lnTo>
                  <a:pt x="485" y="1703"/>
                </a:lnTo>
                <a:lnTo>
                  <a:pt x="485" y="1702"/>
                </a:lnTo>
                <a:lnTo>
                  <a:pt x="485" y="1699"/>
                </a:lnTo>
                <a:lnTo>
                  <a:pt x="485" y="1698"/>
                </a:lnTo>
                <a:lnTo>
                  <a:pt x="484" y="1698"/>
                </a:lnTo>
                <a:lnTo>
                  <a:pt x="484" y="1699"/>
                </a:lnTo>
                <a:lnTo>
                  <a:pt x="483" y="1699"/>
                </a:lnTo>
                <a:lnTo>
                  <a:pt x="484" y="1698"/>
                </a:lnTo>
                <a:lnTo>
                  <a:pt x="484" y="1697"/>
                </a:lnTo>
                <a:lnTo>
                  <a:pt x="483" y="1697"/>
                </a:lnTo>
                <a:lnTo>
                  <a:pt x="483" y="1696"/>
                </a:lnTo>
                <a:lnTo>
                  <a:pt x="482" y="1696"/>
                </a:lnTo>
                <a:lnTo>
                  <a:pt x="482" y="1694"/>
                </a:lnTo>
                <a:lnTo>
                  <a:pt x="483" y="1694"/>
                </a:lnTo>
                <a:lnTo>
                  <a:pt x="483" y="1693"/>
                </a:lnTo>
                <a:lnTo>
                  <a:pt x="483" y="1692"/>
                </a:lnTo>
                <a:lnTo>
                  <a:pt x="483" y="1691"/>
                </a:lnTo>
                <a:lnTo>
                  <a:pt x="482" y="1690"/>
                </a:lnTo>
                <a:lnTo>
                  <a:pt x="481" y="1690"/>
                </a:lnTo>
                <a:lnTo>
                  <a:pt x="481" y="1689"/>
                </a:lnTo>
                <a:lnTo>
                  <a:pt x="480" y="1689"/>
                </a:lnTo>
                <a:lnTo>
                  <a:pt x="478" y="1689"/>
                </a:lnTo>
                <a:lnTo>
                  <a:pt x="478" y="1689"/>
                </a:lnTo>
                <a:lnTo>
                  <a:pt x="478" y="1688"/>
                </a:lnTo>
                <a:lnTo>
                  <a:pt x="477" y="1688"/>
                </a:lnTo>
                <a:lnTo>
                  <a:pt x="477" y="1687"/>
                </a:lnTo>
                <a:lnTo>
                  <a:pt x="478" y="1687"/>
                </a:lnTo>
                <a:lnTo>
                  <a:pt x="478" y="1688"/>
                </a:lnTo>
                <a:lnTo>
                  <a:pt x="480" y="1688"/>
                </a:lnTo>
                <a:lnTo>
                  <a:pt x="480" y="1687"/>
                </a:lnTo>
                <a:lnTo>
                  <a:pt x="480" y="1686"/>
                </a:lnTo>
                <a:lnTo>
                  <a:pt x="478" y="1685"/>
                </a:lnTo>
                <a:lnTo>
                  <a:pt x="478" y="1684"/>
                </a:lnTo>
                <a:lnTo>
                  <a:pt x="478" y="1683"/>
                </a:lnTo>
                <a:lnTo>
                  <a:pt x="478" y="1682"/>
                </a:lnTo>
                <a:lnTo>
                  <a:pt x="478" y="1679"/>
                </a:lnTo>
                <a:lnTo>
                  <a:pt x="477" y="1678"/>
                </a:lnTo>
                <a:lnTo>
                  <a:pt x="478" y="1677"/>
                </a:lnTo>
                <a:lnTo>
                  <a:pt x="478" y="1676"/>
                </a:lnTo>
                <a:lnTo>
                  <a:pt x="478" y="1675"/>
                </a:lnTo>
                <a:lnTo>
                  <a:pt x="478" y="1674"/>
                </a:lnTo>
                <a:lnTo>
                  <a:pt x="478" y="1673"/>
                </a:lnTo>
                <a:lnTo>
                  <a:pt x="478" y="1672"/>
                </a:lnTo>
                <a:lnTo>
                  <a:pt x="477" y="1671"/>
                </a:lnTo>
                <a:lnTo>
                  <a:pt x="476" y="1671"/>
                </a:lnTo>
                <a:lnTo>
                  <a:pt x="475" y="1671"/>
                </a:lnTo>
                <a:lnTo>
                  <a:pt x="475" y="1672"/>
                </a:lnTo>
                <a:lnTo>
                  <a:pt x="474" y="1672"/>
                </a:lnTo>
                <a:lnTo>
                  <a:pt x="473" y="1672"/>
                </a:lnTo>
                <a:lnTo>
                  <a:pt x="473" y="1671"/>
                </a:lnTo>
                <a:lnTo>
                  <a:pt x="473" y="1670"/>
                </a:lnTo>
                <a:lnTo>
                  <a:pt x="472" y="1670"/>
                </a:lnTo>
                <a:lnTo>
                  <a:pt x="472" y="1669"/>
                </a:lnTo>
                <a:lnTo>
                  <a:pt x="472" y="1668"/>
                </a:lnTo>
                <a:lnTo>
                  <a:pt x="472" y="1667"/>
                </a:lnTo>
                <a:lnTo>
                  <a:pt x="472" y="1665"/>
                </a:lnTo>
                <a:lnTo>
                  <a:pt x="471" y="1665"/>
                </a:lnTo>
                <a:lnTo>
                  <a:pt x="471" y="1664"/>
                </a:lnTo>
                <a:lnTo>
                  <a:pt x="471" y="1663"/>
                </a:lnTo>
                <a:lnTo>
                  <a:pt x="472" y="1663"/>
                </a:lnTo>
                <a:lnTo>
                  <a:pt x="473" y="1664"/>
                </a:lnTo>
                <a:lnTo>
                  <a:pt x="473" y="1665"/>
                </a:lnTo>
                <a:lnTo>
                  <a:pt x="473" y="1667"/>
                </a:lnTo>
                <a:lnTo>
                  <a:pt x="473" y="1668"/>
                </a:lnTo>
                <a:lnTo>
                  <a:pt x="473" y="1669"/>
                </a:lnTo>
                <a:lnTo>
                  <a:pt x="473" y="1670"/>
                </a:lnTo>
                <a:lnTo>
                  <a:pt x="474" y="1670"/>
                </a:lnTo>
                <a:lnTo>
                  <a:pt x="475" y="1670"/>
                </a:lnTo>
                <a:lnTo>
                  <a:pt x="475" y="1669"/>
                </a:lnTo>
                <a:lnTo>
                  <a:pt x="475" y="1668"/>
                </a:lnTo>
                <a:lnTo>
                  <a:pt x="474" y="1667"/>
                </a:lnTo>
                <a:lnTo>
                  <a:pt x="474" y="1665"/>
                </a:lnTo>
                <a:lnTo>
                  <a:pt x="474" y="1664"/>
                </a:lnTo>
                <a:lnTo>
                  <a:pt x="474" y="1663"/>
                </a:lnTo>
                <a:lnTo>
                  <a:pt x="474" y="1663"/>
                </a:lnTo>
                <a:lnTo>
                  <a:pt x="475" y="1662"/>
                </a:lnTo>
                <a:lnTo>
                  <a:pt x="475" y="1661"/>
                </a:lnTo>
                <a:lnTo>
                  <a:pt x="475" y="1660"/>
                </a:lnTo>
                <a:lnTo>
                  <a:pt x="476" y="1659"/>
                </a:lnTo>
                <a:lnTo>
                  <a:pt x="476" y="1658"/>
                </a:lnTo>
                <a:lnTo>
                  <a:pt x="476" y="1656"/>
                </a:lnTo>
                <a:lnTo>
                  <a:pt x="476" y="1655"/>
                </a:lnTo>
                <a:lnTo>
                  <a:pt x="476" y="1654"/>
                </a:lnTo>
                <a:lnTo>
                  <a:pt x="476" y="1653"/>
                </a:lnTo>
                <a:lnTo>
                  <a:pt x="476" y="1652"/>
                </a:lnTo>
                <a:lnTo>
                  <a:pt x="476" y="1650"/>
                </a:lnTo>
                <a:lnTo>
                  <a:pt x="475" y="1652"/>
                </a:lnTo>
                <a:lnTo>
                  <a:pt x="475" y="1650"/>
                </a:lnTo>
                <a:lnTo>
                  <a:pt x="476" y="1649"/>
                </a:lnTo>
                <a:lnTo>
                  <a:pt x="476" y="1648"/>
                </a:lnTo>
                <a:lnTo>
                  <a:pt x="475" y="1648"/>
                </a:lnTo>
                <a:lnTo>
                  <a:pt x="475" y="1647"/>
                </a:lnTo>
                <a:lnTo>
                  <a:pt x="474" y="1647"/>
                </a:lnTo>
                <a:lnTo>
                  <a:pt x="474" y="1648"/>
                </a:lnTo>
                <a:lnTo>
                  <a:pt x="474" y="1649"/>
                </a:lnTo>
                <a:lnTo>
                  <a:pt x="474" y="1650"/>
                </a:lnTo>
                <a:lnTo>
                  <a:pt x="473" y="1650"/>
                </a:lnTo>
                <a:lnTo>
                  <a:pt x="473" y="1652"/>
                </a:lnTo>
                <a:lnTo>
                  <a:pt x="472" y="1653"/>
                </a:lnTo>
                <a:lnTo>
                  <a:pt x="472" y="1654"/>
                </a:lnTo>
                <a:lnTo>
                  <a:pt x="471" y="1654"/>
                </a:lnTo>
                <a:lnTo>
                  <a:pt x="471" y="1653"/>
                </a:lnTo>
                <a:lnTo>
                  <a:pt x="471" y="1652"/>
                </a:lnTo>
                <a:lnTo>
                  <a:pt x="472" y="1652"/>
                </a:lnTo>
                <a:lnTo>
                  <a:pt x="472" y="1650"/>
                </a:lnTo>
                <a:lnTo>
                  <a:pt x="473" y="1649"/>
                </a:lnTo>
                <a:lnTo>
                  <a:pt x="473" y="1648"/>
                </a:lnTo>
                <a:lnTo>
                  <a:pt x="472" y="1648"/>
                </a:lnTo>
                <a:lnTo>
                  <a:pt x="471" y="1647"/>
                </a:lnTo>
                <a:lnTo>
                  <a:pt x="470" y="1648"/>
                </a:lnTo>
                <a:lnTo>
                  <a:pt x="470" y="1649"/>
                </a:lnTo>
                <a:lnTo>
                  <a:pt x="469" y="1649"/>
                </a:lnTo>
                <a:lnTo>
                  <a:pt x="468" y="1649"/>
                </a:lnTo>
                <a:lnTo>
                  <a:pt x="468" y="1648"/>
                </a:lnTo>
                <a:lnTo>
                  <a:pt x="468" y="1648"/>
                </a:lnTo>
                <a:lnTo>
                  <a:pt x="467" y="1648"/>
                </a:lnTo>
                <a:lnTo>
                  <a:pt x="467" y="1647"/>
                </a:lnTo>
                <a:lnTo>
                  <a:pt x="466" y="1647"/>
                </a:lnTo>
                <a:lnTo>
                  <a:pt x="466" y="1646"/>
                </a:lnTo>
                <a:lnTo>
                  <a:pt x="467" y="1646"/>
                </a:lnTo>
                <a:lnTo>
                  <a:pt x="468" y="1646"/>
                </a:lnTo>
                <a:lnTo>
                  <a:pt x="468" y="1647"/>
                </a:lnTo>
                <a:lnTo>
                  <a:pt x="468" y="1648"/>
                </a:lnTo>
                <a:lnTo>
                  <a:pt x="469" y="1648"/>
                </a:lnTo>
                <a:lnTo>
                  <a:pt x="469" y="1647"/>
                </a:lnTo>
                <a:lnTo>
                  <a:pt x="469" y="1646"/>
                </a:lnTo>
                <a:lnTo>
                  <a:pt x="470" y="1646"/>
                </a:lnTo>
                <a:lnTo>
                  <a:pt x="471" y="1645"/>
                </a:lnTo>
                <a:lnTo>
                  <a:pt x="471" y="1644"/>
                </a:lnTo>
                <a:lnTo>
                  <a:pt x="470" y="1644"/>
                </a:lnTo>
                <a:lnTo>
                  <a:pt x="469" y="1644"/>
                </a:lnTo>
                <a:lnTo>
                  <a:pt x="468" y="1643"/>
                </a:lnTo>
                <a:lnTo>
                  <a:pt x="468" y="1642"/>
                </a:lnTo>
                <a:lnTo>
                  <a:pt x="468" y="1642"/>
                </a:lnTo>
                <a:lnTo>
                  <a:pt x="468" y="1641"/>
                </a:lnTo>
                <a:lnTo>
                  <a:pt x="467" y="1641"/>
                </a:lnTo>
                <a:lnTo>
                  <a:pt x="466" y="1640"/>
                </a:lnTo>
                <a:lnTo>
                  <a:pt x="465" y="1640"/>
                </a:lnTo>
                <a:lnTo>
                  <a:pt x="465" y="1639"/>
                </a:lnTo>
                <a:lnTo>
                  <a:pt x="463" y="1639"/>
                </a:lnTo>
                <a:lnTo>
                  <a:pt x="465" y="1638"/>
                </a:lnTo>
                <a:lnTo>
                  <a:pt x="465" y="1639"/>
                </a:lnTo>
                <a:lnTo>
                  <a:pt x="466" y="1639"/>
                </a:lnTo>
                <a:lnTo>
                  <a:pt x="466" y="1640"/>
                </a:lnTo>
                <a:lnTo>
                  <a:pt x="467" y="1640"/>
                </a:lnTo>
                <a:lnTo>
                  <a:pt x="468" y="1640"/>
                </a:lnTo>
                <a:lnTo>
                  <a:pt x="468" y="1641"/>
                </a:lnTo>
                <a:lnTo>
                  <a:pt x="468" y="1640"/>
                </a:lnTo>
                <a:lnTo>
                  <a:pt x="468" y="1639"/>
                </a:lnTo>
                <a:lnTo>
                  <a:pt x="469" y="1640"/>
                </a:lnTo>
                <a:lnTo>
                  <a:pt x="470" y="1640"/>
                </a:lnTo>
                <a:lnTo>
                  <a:pt x="470" y="1641"/>
                </a:lnTo>
                <a:lnTo>
                  <a:pt x="471" y="1641"/>
                </a:lnTo>
                <a:lnTo>
                  <a:pt x="472" y="1641"/>
                </a:lnTo>
                <a:lnTo>
                  <a:pt x="473" y="1641"/>
                </a:lnTo>
                <a:lnTo>
                  <a:pt x="473" y="1642"/>
                </a:lnTo>
                <a:lnTo>
                  <a:pt x="472" y="1642"/>
                </a:lnTo>
                <a:lnTo>
                  <a:pt x="472" y="1643"/>
                </a:lnTo>
                <a:lnTo>
                  <a:pt x="473" y="1643"/>
                </a:lnTo>
                <a:lnTo>
                  <a:pt x="474" y="1642"/>
                </a:lnTo>
                <a:lnTo>
                  <a:pt x="474" y="1641"/>
                </a:lnTo>
                <a:lnTo>
                  <a:pt x="474" y="1640"/>
                </a:lnTo>
                <a:lnTo>
                  <a:pt x="474" y="1639"/>
                </a:lnTo>
                <a:lnTo>
                  <a:pt x="474" y="1638"/>
                </a:lnTo>
                <a:lnTo>
                  <a:pt x="474" y="1638"/>
                </a:lnTo>
                <a:lnTo>
                  <a:pt x="474" y="1636"/>
                </a:lnTo>
                <a:lnTo>
                  <a:pt x="474" y="1635"/>
                </a:lnTo>
                <a:lnTo>
                  <a:pt x="473" y="1635"/>
                </a:lnTo>
                <a:lnTo>
                  <a:pt x="473" y="1634"/>
                </a:lnTo>
                <a:lnTo>
                  <a:pt x="472" y="1634"/>
                </a:lnTo>
                <a:lnTo>
                  <a:pt x="472" y="1635"/>
                </a:lnTo>
                <a:lnTo>
                  <a:pt x="472" y="1636"/>
                </a:lnTo>
                <a:lnTo>
                  <a:pt x="471" y="1636"/>
                </a:lnTo>
                <a:lnTo>
                  <a:pt x="471" y="1638"/>
                </a:lnTo>
                <a:lnTo>
                  <a:pt x="471" y="1638"/>
                </a:lnTo>
                <a:lnTo>
                  <a:pt x="470" y="1638"/>
                </a:lnTo>
                <a:lnTo>
                  <a:pt x="469" y="1638"/>
                </a:lnTo>
                <a:lnTo>
                  <a:pt x="469" y="1636"/>
                </a:lnTo>
                <a:lnTo>
                  <a:pt x="468" y="1636"/>
                </a:lnTo>
                <a:lnTo>
                  <a:pt x="468" y="1636"/>
                </a:lnTo>
                <a:lnTo>
                  <a:pt x="468" y="1635"/>
                </a:lnTo>
                <a:lnTo>
                  <a:pt x="467" y="1635"/>
                </a:lnTo>
                <a:lnTo>
                  <a:pt x="466" y="1635"/>
                </a:lnTo>
                <a:lnTo>
                  <a:pt x="465" y="1635"/>
                </a:lnTo>
                <a:lnTo>
                  <a:pt x="463" y="1634"/>
                </a:lnTo>
                <a:lnTo>
                  <a:pt x="465" y="1634"/>
                </a:lnTo>
                <a:lnTo>
                  <a:pt x="466" y="1634"/>
                </a:lnTo>
                <a:lnTo>
                  <a:pt x="467" y="1634"/>
                </a:lnTo>
                <a:lnTo>
                  <a:pt x="467" y="1633"/>
                </a:lnTo>
                <a:lnTo>
                  <a:pt x="468" y="1634"/>
                </a:lnTo>
                <a:lnTo>
                  <a:pt x="468" y="1635"/>
                </a:lnTo>
                <a:lnTo>
                  <a:pt x="468" y="1635"/>
                </a:lnTo>
                <a:lnTo>
                  <a:pt x="469" y="1635"/>
                </a:lnTo>
                <a:lnTo>
                  <a:pt x="470" y="1635"/>
                </a:lnTo>
                <a:lnTo>
                  <a:pt x="470" y="1634"/>
                </a:lnTo>
                <a:lnTo>
                  <a:pt x="471" y="1633"/>
                </a:lnTo>
                <a:lnTo>
                  <a:pt x="471" y="1632"/>
                </a:lnTo>
                <a:lnTo>
                  <a:pt x="470" y="1632"/>
                </a:lnTo>
                <a:lnTo>
                  <a:pt x="470" y="1631"/>
                </a:lnTo>
                <a:lnTo>
                  <a:pt x="469" y="1630"/>
                </a:lnTo>
                <a:lnTo>
                  <a:pt x="468" y="1630"/>
                </a:lnTo>
                <a:lnTo>
                  <a:pt x="468" y="1629"/>
                </a:lnTo>
                <a:lnTo>
                  <a:pt x="469" y="1628"/>
                </a:lnTo>
                <a:lnTo>
                  <a:pt x="469" y="1627"/>
                </a:lnTo>
                <a:lnTo>
                  <a:pt x="469" y="1626"/>
                </a:lnTo>
                <a:lnTo>
                  <a:pt x="470" y="1626"/>
                </a:lnTo>
                <a:lnTo>
                  <a:pt x="470" y="1625"/>
                </a:lnTo>
                <a:lnTo>
                  <a:pt x="470" y="1624"/>
                </a:lnTo>
                <a:lnTo>
                  <a:pt x="470" y="1623"/>
                </a:lnTo>
                <a:lnTo>
                  <a:pt x="471" y="1623"/>
                </a:lnTo>
                <a:lnTo>
                  <a:pt x="472" y="1623"/>
                </a:lnTo>
                <a:lnTo>
                  <a:pt x="472" y="1621"/>
                </a:lnTo>
                <a:lnTo>
                  <a:pt x="471" y="1620"/>
                </a:lnTo>
                <a:lnTo>
                  <a:pt x="472" y="1620"/>
                </a:lnTo>
                <a:lnTo>
                  <a:pt x="472" y="1619"/>
                </a:lnTo>
                <a:lnTo>
                  <a:pt x="472" y="1618"/>
                </a:lnTo>
                <a:lnTo>
                  <a:pt x="471" y="1618"/>
                </a:lnTo>
                <a:lnTo>
                  <a:pt x="470" y="1618"/>
                </a:lnTo>
                <a:lnTo>
                  <a:pt x="470" y="1617"/>
                </a:lnTo>
                <a:lnTo>
                  <a:pt x="469" y="1617"/>
                </a:lnTo>
                <a:lnTo>
                  <a:pt x="468" y="1616"/>
                </a:lnTo>
                <a:lnTo>
                  <a:pt x="469" y="1616"/>
                </a:lnTo>
                <a:lnTo>
                  <a:pt x="470" y="1617"/>
                </a:lnTo>
                <a:lnTo>
                  <a:pt x="470" y="1616"/>
                </a:lnTo>
                <a:lnTo>
                  <a:pt x="471" y="1616"/>
                </a:lnTo>
                <a:lnTo>
                  <a:pt x="472" y="1616"/>
                </a:lnTo>
                <a:lnTo>
                  <a:pt x="472" y="1615"/>
                </a:lnTo>
                <a:lnTo>
                  <a:pt x="473" y="1615"/>
                </a:lnTo>
                <a:lnTo>
                  <a:pt x="473" y="1614"/>
                </a:lnTo>
                <a:lnTo>
                  <a:pt x="474" y="1614"/>
                </a:lnTo>
                <a:lnTo>
                  <a:pt x="475" y="1614"/>
                </a:lnTo>
                <a:lnTo>
                  <a:pt x="476" y="1614"/>
                </a:lnTo>
                <a:lnTo>
                  <a:pt x="476" y="1613"/>
                </a:lnTo>
                <a:lnTo>
                  <a:pt x="476" y="1612"/>
                </a:lnTo>
                <a:lnTo>
                  <a:pt x="475" y="1612"/>
                </a:lnTo>
                <a:lnTo>
                  <a:pt x="475" y="1612"/>
                </a:lnTo>
                <a:lnTo>
                  <a:pt x="475" y="1611"/>
                </a:lnTo>
                <a:lnTo>
                  <a:pt x="475" y="1610"/>
                </a:lnTo>
                <a:lnTo>
                  <a:pt x="474" y="1609"/>
                </a:lnTo>
                <a:lnTo>
                  <a:pt x="475" y="1609"/>
                </a:lnTo>
                <a:lnTo>
                  <a:pt x="475" y="1607"/>
                </a:lnTo>
                <a:lnTo>
                  <a:pt x="476" y="1607"/>
                </a:lnTo>
                <a:lnTo>
                  <a:pt x="476" y="1606"/>
                </a:lnTo>
                <a:lnTo>
                  <a:pt x="475" y="1606"/>
                </a:lnTo>
                <a:lnTo>
                  <a:pt x="475" y="1605"/>
                </a:lnTo>
                <a:lnTo>
                  <a:pt x="474" y="1606"/>
                </a:lnTo>
                <a:lnTo>
                  <a:pt x="474" y="1605"/>
                </a:lnTo>
                <a:lnTo>
                  <a:pt x="473" y="1604"/>
                </a:lnTo>
                <a:lnTo>
                  <a:pt x="474" y="1604"/>
                </a:lnTo>
                <a:lnTo>
                  <a:pt x="475" y="1605"/>
                </a:lnTo>
                <a:lnTo>
                  <a:pt x="476" y="1605"/>
                </a:lnTo>
                <a:lnTo>
                  <a:pt x="477" y="1606"/>
                </a:lnTo>
                <a:lnTo>
                  <a:pt x="477" y="1607"/>
                </a:lnTo>
                <a:lnTo>
                  <a:pt x="478" y="1607"/>
                </a:lnTo>
                <a:lnTo>
                  <a:pt x="478" y="1609"/>
                </a:lnTo>
                <a:lnTo>
                  <a:pt x="480" y="1609"/>
                </a:lnTo>
                <a:lnTo>
                  <a:pt x="480" y="1610"/>
                </a:lnTo>
                <a:lnTo>
                  <a:pt x="481" y="1610"/>
                </a:lnTo>
                <a:lnTo>
                  <a:pt x="481" y="1609"/>
                </a:lnTo>
                <a:lnTo>
                  <a:pt x="481" y="1607"/>
                </a:lnTo>
                <a:lnTo>
                  <a:pt x="481" y="1606"/>
                </a:lnTo>
                <a:lnTo>
                  <a:pt x="482" y="1606"/>
                </a:lnTo>
                <a:lnTo>
                  <a:pt x="482" y="1605"/>
                </a:lnTo>
                <a:lnTo>
                  <a:pt x="482" y="1604"/>
                </a:lnTo>
                <a:lnTo>
                  <a:pt x="483" y="1603"/>
                </a:lnTo>
                <a:lnTo>
                  <a:pt x="483" y="1602"/>
                </a:lnTo>
                <a:lnTo>
                  <a:pt x="484" y="1601"/>
                </a:lnTo>
                <a:lnTo>
                  <a:pt x="484" y="1600"/>
                </a:lnTo>
                <a:lnTo>
                  <a:pt x="485" y="1599"/>
                </a:lnTo>
                <a:lnTo>
                  <a:pt x="485" y="1598"/>
                </a:lnTo>
                <a:lnTo>
                  <a:pt x="485" y="1597"/>
                </a:lnTo>
                <a:lnTo>
                  <a:pt x="485" y="1596"/>
                </a:lnTo>
                <a:lnTo>
                  <a:pt x="486" y="1596"/>
                </a:lnTo>
                <a:lnTo>
                  <a:pt x="484" y="1594"/>
                </a:lnTo>
                <a:lnTo>
                  <a:pt x="484" y="1595"/>
                </a:lnTo>
                <a:lnTo>
                  <a:pt x="483" y="1595"/>
                </a:lnTo>
                <a:lnTo>
                  <a:pt x="483" y="1596"/>
                </a:lnTo>
                <a:lnTo>
                  <a:pt x="482" y="1596"/>
                </a:lnTo>
                <a:lnTo>
                  <a:pt x="481" y="1596"/>
                </a:lnTo>
                <a:lnTo>
                  <a:pt x="481" y="1597"/>
                </a:lnTo>
                <a:lnTo>
                  <a:pt x="481" y="1598"/>
                </a:lnTo>
                <a:lnTo>
                  <a:pt x="480" y="1598"/>
                </a:lnTo>
                <a:lnTo>
                  <a:pt x="480" y="1599"/>
                </a:lnTo>
                <a:lnTo>
                  <a:pt x="478" y="1599"/>
                </a:lnTo>
                <a:lnTo>
                  <a:pt x="477" y="1599"/>
                </a:lnTo>
                <a:lnTo>
                  <a:pt x="477" y="1600"/>
                </a:lnTo>
                <a:lnTo>
                  <a:pt x="476" y="1600"/>
                </a:lnTo>
                <a:lnTo>
                  <a:pt x="476" y="1601"/>
                </a:lnTo>
                <a:lnTo>
                  <a:pt x="475" y="1601"/>
                </a:lnTo>
                <a:lnTo>
                  <a:pt x="475" y="1600"/>
                </a:lnTo>
                <a:lnTo>
                  <a:pt x="476" y="1600"/>
                </a:lnTo>
                <a:lnTo>
                  <a:pt x="477" y="1599"/>
                </a:lnTo>
                <a:lnTo>
                  <a:pt x="477" y="1598"/>
                </a:lnTo>
                <a:lnTo>
                  <a:pt x="478" y="1598"/>
                </a:lnTo>
                <a:lnTo>
                  <a:pt x="478" y="1597"/>
                </a:lnTo>
                <a:lnTo>
                  <a:pt x="480" y="1597"/>
                </a:lnTo>
                <a:lnTo>
                  <a:pt x="480" y="1596"/>
                </a:lnTo>
                <a:lnTo>
                  <a:pt x="478" y="1596"/>
                </a:lnTo>
                <a:lnTo>
                  <a:pt x="477" y="1596"/>
                </a:lnTo>
                <a:lnTo>
                  <a:pt x="477" y="1597"/>
                </a:lnTo>
                <a:lnTo>
                  <a:pt x="476" y="1597"/>
                </a:lnTo>
                <a:lnTo>
                  <a:pt x="476" y="1596"/>
                </a:lnTo>
                <a:lnTo>
                  <a:pt x="475" y="1596"/>
                </a:lnTo>
                <a:lnTo>
                  <a:pt x="474" y="1595"/>
                </a:lnTo>
                <a:lnTo>
                  <a:pt x="474" y="1594"/>
                </a:lnTo>
                <a:lnTo>
                  <a:pt x="474" y="1592"/>
                </a:lnTo>
                <a:lnTo>
                  <a:pt x="475" y="1592"/>
                </a:lnTo>
                <a:lnTo>
                  <a:pt x="474" y="1594"/>
                </a:lnTo>
                <a:lnTo>
                  <a:pt x="475" y="1594"/>
                </a:lnTo>
                <a:lnTo>
                  <a:pt x="475" y="1595"/>
                </a:lnTo>
                <a:lnTo>
                  <a:pt x="475" y="1596"/>
                </a:lnTo>
                <a:lnTo>
                  <a:pt x="476" y="1595"/>
                </a:lnTo>
                <a:lnTo>
                  <a:pt x="477" y="1595"/>
                </a:lnTo>
                <a:lnTo>
                  <a:pt x="477" y="1594"/>
                </a:lnTo>
                <a:lnTo>
                  <a:pt x="476" y="1592"/>
                </a:lnTo>
                <a:lnTo>
                  <a:pt x="477" y="1592"/>
                </a:lnTo>
                <a:lnTo>
                  <a:pt x="477" y="1594"/>
                </a:lnTo>
                <a:lnTo>
                  <a:pt x="478" y="1594"/>
                </a:lnTo>
                <a:lnTo>
                  <a:pt x="478" y="1592"/>
                </a:lnTo>
                <a:lnTo>
                  <a:pt x="480" y="1592"/>
                </a:lnTo>
                <a:lnTo>
                  <a:pt x="481" y="1592"/>
                </a:lnTo>
                <a:lnTo>
                  <a:pt x="480" y="1591"/>
                </a:lnTo>
                <a:lnTo>
                  <a:pt x="481" y="1591"/>
                </a:lnTo>
                <a:lnTo>
                  <a:pt x="481" y="1592"/>
                </a:lnTo>
                <a:lnTo>
                  <a:pt x="482" y="1592"/>
                </a:lnTo>
                <a:lnTo>
                  <a:pt x="483" y="1592"/>
                </a:lnTo>
                <a:lnTo>
                  <a:pt x="483" y="1591"/>
                </a:lnTo>
                <a:lnTo>
                  <a:pt x="483" y="1590"/>
                </a:lnTo>
                <a:lnTo>
                  <a:pt x="484" y="1590"/>
                </a:lnTo>
                <a:lnTo>
                  <a:pt x="483" y="1589"/>
                </a:lnTo>
                <a:lnTo>
                  <a:pt x="482" y="1588"/>
                </a:lnTo>
                <a:lnTo>
                  <a:pt x="481" y="1589"/>
                </a:lnTo>
                <a:lnTo>
                  <a:pt x="481" y="1590"/>
                </a:lnTo>
                <a:lnTo>
                  <a:pt x="480" y="1590"/>
                </a:lnTo>
                <a:lnTo>
                  <a:pt x="481" y="1589"/>
                </a:lnTo>
                <a:lnTo>
                  <a:pt x="481" y="1588"/>
                </a:lnTo>
                <a:lnTo>
                  <a:pt x="482" y="1588"/>
                </a:lnTo>
                <a:lnTo>
                  <a:pt x="483" y="1588"/>
                </a:lnTo>
                <a:lnTo>
                  <a:pt x="483" y="1587"/>
                </a:lnTo>
                <a:lnTo>
                  <a:pt x="482" y="1587"/>
                </a:lnTo>
                <a:lnTo>
                  <a:pt x="481" y="1587"/>
                </a:lnTo>
                <a:lnTo>
                  <a:pt x="481" y="1586"/>
                </a:lnTo>
                <a:lnTo>
                  <a:pt x="480" y="1586"/>
                </a:lnTo>
                <a:lnTo>
                  <a:pt x="478" y="1585"/>
                </a:lnTo>
                <a:lnTo>
                  <a:pt x="480" y="1585"/>
                </a:lnTo>
                <a:lnTo>
                  <a:pt x="481" y="1585"/>
                </a:lnTo>
                <a:lnTo>
                  <a:pt x="481" y="1586"/>
                </a:lnTo>
                <a:lnTo>
                  <a:pt x="482" y="1586"/>
                </a:lnTo>
                <a:lnTo>
                  <a:pt x="482" y="1585"/>
                </a:lnTo>
                <a:lnTo>
                  <a:pt x="483" y="1586"/>
                </a:lnTo>
                <a:lnTo>
                  <a:pt x="483" y="1587"/>
                </a:lnTo>
                <a:lnTo>
                  <a:pt x="484" y="1587"/>
                </a:lnTo>
                <a:lnTo>
                  <a:pt x="484" y="1586"/>
                </a:lnTo>
                <a:lnTo>
                  <a:pt x="484" y="1585"/>
                </a:lnTo>
                <a:lnTo>
                  <a:pt x="483" y="1585"/>
                </a:lnTo>
                <a:lnTo>
                  <a:pt x="483" y="1585"/>
                </a:lnTo>
                <a:lnTo>
                  <a:pt x="483" y="1584"/>
                </a:lnTo>
                <a:lnTo>
                  <a:pt x="482" y="1584"/>
                </a:lnTo>
                <a:lnTo>
                  <a:pt x="481" y="1584"/>
                </a:lnTo>
                <a:lnTo>
                  <a:pt x="480" y="1584"/>
                </a:lnTo>
                <a:lnTo>
                  <a:pt x="478" y="1584"/>
                </a:lnTo>
                <a:lnTo>
                  <a:pt x="477" y="1584"/>
                </a:lnTo>
                <a:lnTo>
                  <a:pt x="476" y="1584"/>
                </a:lnTo>
                <a:lnTo>
                  <a:pt x="476" y="1583"/>
                </a:lnTo>
                <a:lnTo>
                  <a:pt x="477" y="1583"/>
                </a:lnTo>
                <a:lnTo>
                  <a:pt x="478" y="1583"/>
                </a:lnTo>
                <a:lnTo>
                  <a:pt x="478" y="1582"/>
                </a:lnTo>
                <a:lnTo>
                  <a:pt x="480" y="1582"/>
                </a:lnTo>
                <a:lnTo>
                  <a:pt x="481" y="1582"/>
                </a:lnTo>
                <a:lnTo>
                  <a:pt x="482" y="1582"/>
                </a:lnTo>
                <a:lnTo>
                  <a:pt x="482" y="1581"/>
                </a:lnTo>
                <a:lnTo>
                  <a:pt x="483" y="1581"/>
                </a:lnTo>
                <a:lnTo>
                  <a:pt x="482" y="1580"/>
                </a:lnTo>
                <a:lnTo>
                  <a:pt x="482" y="1579"/>
                </a:lnTo>
                <a:lnTo>
                  <a:pt x="481" y="1579"/>
                </a:lnTo>
                <a:lnTo>
                  <a:pt x="480" y="1577"/>
                </a:lnTo>
                <a:lnTo>
                  <a:pt x="478" y="1576"/>
                </a:lnTo>
                <a:lnTo>
                  <a:pt x="477" y="1576"/>
                </a:lnTo>
                <a:lnTo>
                  <a:pt x="478" y="1577"/>
                </a:lnTo>
                <a:lnTo>
                  <a:pt x="477" y="1577"/>
                </a:lnTo>
                <a:lnTo>
                  <a:pt x="477" y="1576"/>
                </a:lnTo>
                <a:lnTo>
                  <a:pt x="476" y="1576"/>
                </a:lnTo>
                <a:lnTo>
                  <a:pt x="475" y="1576"/>
                </a:lnTo>
                <a:lnTo>
                  <a:pt x="475" y="1575"/>
                </a:lnTo>
                <a:lnTo>
                  <a:pt x="474" y="1576"/>
                </a:lnTo>
                <a:lnTo>
                  <a:pt x="474" y="1575"/>
                </a:lnTo>
                <a:lnTo>
                  <a:pt x="474" y="1574"/>
                </a:lnTo>
                <a:lnTo>
                  <a:pt x="474" y="1573"/>
                </a:lnTo>
                <a:lnTo>
                  <a:pt x="474" y="1572"/>
                </a:lnTo>
                <a:lnTo>
                  <a:pt x="473" y="1571"/>
                </a:lnTo>
                <a:lnTo>
                  <a:pt x="474" y="1571"/>
                </a:lnTo>
                <a:lnTo>
                  <a:pt x="474" y="1572"/>
                </a:lnTo>
                <a:lnTo>
                  <a:pt x="475" y="1572"/>
                </a:lnTo>
                <a:lnTo>
                  <a:pt x="475" y="1573"/>
                </a:lnTo>
                <a:lnTo>
                  <a:pt x="475" y="1574"/>
                </a:lnTo>
                <a:lnTo>
                  <a:pt x="476" y="1575"/>
                </a:lnTo>
                <a:lnTo>
                  <a:pt x="477" y="1575"/>
                </a:lnTo>
                <a:lnTo>
                  <a:pt x="478" y="1575"/>
                </a:lnTo>
                <a:lnTo>
                  <a:pt x="480" y="1576"/>
                </a:lnTo>
                <a:lnTo>
                  <a:pt x="481" y="1576"/>
                </a:lnTo>
                <a:lnTo>
                  <a:pt x="482" y="1576"/>
                </a:lnTo>
                <a:lnTo>
                  <a:pt x="484" y="1576"/>
                </a:lnTo>
                <a:lnTo>
                  <a:pt x="484" y="1575"/>
                </a:lnTo>
                <a:lnTo>
                  <a:pt x="483" y="1574"/>
                </a:lnTo>
                <a:lnTo>
                  <a:pt x="483" y="1573"/>
                </a:lnTo>
                <a:lnTo>
                  <a:pt x="482" y="1573"/>
                </a:lnTo>
                <a:lnTo>
                  <a:pt x="482" y="1572"/>
                </a:lnTo>
                <a:lnTo>
                  <a:pt x="483" y="1572"/>
                </a:lnTo>
                <a:lnTo>
                  <a:pt x="483" y="1571"/>
                </a:lnTo>
                <a:lnTo>
                  <a:pt x="482" y="1571"/>
                </a:lnTo>
                <a:lnTo>
                  <a:pt x="482" y="1570"/>
                </a:lnTo>
                <a:lnTo>
                  <a:pt x="482" y="1569"/>
                </a:lnTo>
                <a:lnTo>
                  <a:pt x="482" y="1568"/>
                </a:lnTo>
                <a:lnTo>
                  <a:pt x="483" y="1568"/>
                </a:lnTo>
                <a:lnTo>
                  <a:pt x="483" y="1567"/>
                </a:lnTo>
                <a:lnTo>
                  <a:pt x="483" y="1566"/>
                </a:lnTo>
                <a:lnTo>
                  <a:pt x="484" y="1565"/>
                </a:lnTo>
                <a:lnTo>
                  <a:pt x="485" y="1565"/>
                </a:lnTo>
                <a:lnTo>
                  <a:pt x="485" y="1563"/>
                </a:lnTo>
                <a:lnTo>
                  <a:pt x="486" y="1563"/>
                </a:lnTo>
                <a:lnTo>
                  <a:pt x="487" y="1563"/>
                </a:lnTo>
                <a:lnTo>
                  <a:pt x="488" y="1563"/>
                </a:lnTo>
                <a:lnTo>
                  <a:pt x="487" y="1562"/>
                </a:lnTo>
                <a:lnTo>
                  <a:pt x="487" y="1561"/>
                </a:lnTo>
                <a:lnTo>
                  <a:pt x="486" y="1561"/>
                </a:lnTo>
                <a:lnTo>
                  <a:pt x="485" y="1561"/>
                </a:lnTo>
                <a:lnTo>
                  <a:pt x="484" y="1561"/>
                </a:lnTo>
                <a:lnTo>
                  <a:pt x="483" y="1561"/>
                </a:lnTo>
                <a:lnTo>
                  <a:pt x="483" y="1560"/>
                </a:lnTo>
                <a:lnTo>
                  <a:pt x="483" y="1559"/>
                </a:lnTo>
                <a:lnTo>
                  <a:pt x="482" y="1559"/>
                </a:lnTo>
                <a:lnTo>
                  <a:pt x="482" y="1559"/>
                </a:lnTo>
                <a:lnTo>
                  <a:pt x="483" y="1559"/>
                </a:lnTo>
                <a:lnTo>
                  <a:pt x="483" y="1559"/>
                </a:lnTo>
                <a:lnTo>
                  <a:pt x="484" y="1559"/>
                </a:lnTo>
                <a:lnTo>
                  <a:pt x="484" y="1560"/>
                </a:lnTo>
                <a:lnTo>
                  <a:pt x="485" y="1560"/>
                </a:lnTo>
                <a:lnTo>
                  <a:pt x="486" y="1560"/>
                </a:lnTo>
                <a:lnTo>
                  <a:pt x="486" y="1559"/>
                </a:lnTo>
                <a:lnTo>
                  <a:pt x="487" y="1560"/>
                </a:lnTo>
                <a:lnTo>
                  <a:pt x="488" y="1560"/>
                </a:lnTo>
                <a:lnTo>
                  <a:pt x="488" y="1561"/>
                </a:lnTo>
                <a:lnTo>
                  <a:pt x="489" y="1561"/>
                </a:lnTo>
                <a:lnTo>
                  <a:pt x="490" y="1561"/>
                </a:lnTo>
                <a:lnTo>
                  <a:pt x="491" y="1561"/>
                </a:lnTo>
                <a:lnTo>
                  <a:pt x="493" y="1562"/>
                </a:lnTo>
                <a:lnTo>
                  <a:pt x="493" y="1562"/>
                </a:lnTo>
                <a:lnTo>
                  <a:pt x="495" y="1562"/>
                </a:lnTo>
                <a:lnTo>
                  <a:pt x="495" y="1561"/>
                </a:lnTo>
                <a:lnTo>
                  <a:pt x="496" y="1560"/>
                </a:lnTo>
                <a:lnTo>
                  <a:pt x="497" y="1559"/>
                </a:lnTo>
                <a:lnTo>
                  <a:pt x="498" y="1559"/>
                </a:lnTo>
                <a:lnTo>
                  <a:pt x="498" y="1558"/>
                </a:lnTo>
                <a:lnTo>
                  <a:pt x="497" y="1558"/>
                </a:lnTo>
                <a:lnTo>
                  <a:pt x="496" y="1558"/>
                </a:lnTo>
                <a:lnTo>
                  <a:pt x="495" y="1558"/>
                </a:lnTo>
                <a:lnTo>
                  <a:pt x="495" y="1557"/>
                </a:lnTo>
                <a:lnTo>
                  <a:pt x="493" y="1557"/>
                </a:lnTo>
                <a:lnTo>
                  <a:pt x="493" y="1556"/>
                </a:lnTo>
                <a:lnTo>
                  <a:pt x="493" y="1555"/>
                </a:lnTo>
                <a:lnTo>
                  <a:pt x="493" y="1555"/>
                </a:lnTo>
                <a:lnTo>
                  <a:pt x="495" y="1555"/>
                </a:lnTo>
                <a:lnTo>
                  <a:pt x="495" y="1556"/>
                </a:lnTo>
                <a:lnTo>
                  <a:pt x="496" y="1555"/>
                </a:lnTo>
                <a:lnTo>
                  <a:pt x="496" y="1554"/>
                </a:lnTo>
                <a:lnTo>
                  <a:pt x="497" y="1553"/>
                </a:lnTo>
                <a:lnTo>
                  <a:pt x="498" y="1553"/>
                </a:lnTo>
                <a:lnTo>
                  <a:pt x="498" y="1554"/>
                </a:lnTo>
                <a:lnTo>
                  <a:pt x="499" y="1555"/>
                </a:lnTo>
                <a:lnTo>
                  <a:pt x="500" y="1554"/>
                </a:lnTo>
                <a:lnTo>
                  <a:pt x="501" y="1554"/>
                </a:lnTo>
                <a:lnTo>
                  <a:pt x="501" y="1553"/>
                </a:lnTo>
                <a:lnTo>
                  <a:pt x="502" y="1553"/>
                </a:lnTo>
                <a:lnTo>
                  <a:pt x="503" y="1552"/>
                </a:lnTo>
                <a:lnTo>
                  <a:pt x="503" y="1551"/>
                </a:lnTo>
                <a:lnTo>
                  <a:pt x="503" y="1550"/>
                </a:lnTo>
                <a:lnTo>
                  <a:pt x="504" y="1550"/>
                </a:lnTo>
                <a:lnTo>
                  <a:pt x="504" y="1548"/>
                </a:lnTo>
                <a:lnTo>
                  <a:pt x="504" y="1547"/>
                </a:lnTo>
                <a:lnTo>
                  <a:pt x="503" y="1546"/>
                </a:lnTo>
                <a:lnTo>
                  <a:pt x="502" y="1546"/>
                </a:lnTo>
                <a:lnTo>
                  <a:pt x="502" y="1547"/>
                </a:lnTo>
                <a:lnTo>
                  <a:pt x="501" y="1547"/>
                </a:lnTo>
                <a:lnTo>
                  <a:pt x="500" y="1547"/>
                </a:lnTo>
                <a:lnTo>
                  <a:pt x="500" y="1546"/>
                </a:lnTo>
                <a:lnTo>
                  <a:pt x="500" y="1545"/>
                </a:lnTo>
                <a:lnTo>
                  <a:pt x="499" y="1545"/>
                </a:lnTo>
                <a:lnTo>
                  <a:pt x="498" y="1545"/>
                </a:lnTo>
                <a:lnTo>
                  <a:pt x="498" y="1544"/>
                </a:lnTo>
                <a:lnTo>
                  <a:pt x="499" y="1544"/>
                </a:lnTo>
                <a:lnTo>
                  <a:pt x="499" y="1543"/>
                </a:lnTo>
                <a:lnTo>
                  <a:pt x="500" y="1542"/>
                </a:lnTo>
                <a:lnTo>
                  <a:pt x="499" y="1542"/>
                </a:lnTo>
                <a:lnTo>
                  <a:pt x="500" y="1541"/>
                </a:lnTo>
                <a:lnTo>
                  <a:pt x="500" y="1542"/>
                </a:lnTo>
                <a:lnTo>
                  <a:pt x="501" y="1541"/>
                </a:lnTo>
                <a:lnTo>
                  <a:pt x="501" y="1540"/>
                </a:lnTo>
                <a:lnTo>
                  <a:pt x="502" y="1538"/>
                </a:lnTo>
                <a:lnTo>
                  <a:pt x="502" y="1537"/>
                </a:lnTo>
                <a:lnTo>
                  <a:pt x="502" y="1536"/>
                </a:lnTo>
                <a:lnTo>
                  <a:pt x="502" y="1534"/>
                </a:lnTo>
                <a:lnTo>
                  <a:pt x="503" y="1534"/>
                </a:lnTo>
                <a:lnTo>
                  <a:pt x="503" y="1533"/>
                </a:lnTo>
                <a:lnTo>
                  <a:pt x="503" y="1533"/>
                </a:lnTo>
                <a:lnTo>
                  <a:pt x="504" y="1532"/>
                </a:lnTo>
                <a:lnTo>
                  <a:pt x="505" y="1531"/>
                </a:lnTo>
                <a:lnTo>
                  <a:pt x="505" y="1532"/>
                </a:lnTo>
                <a:lnTo>
                  <a:pt x="505" y="1533"/>
                </a:lnTo>
                <a:lnTo>
                  <a:pt x="505" y="1533"/>
                </a:lnTo>
                <a:lnTo>
                  <a:pt x="504" y="1533"/>
                </a:lnTo>
                <a:lnTo>
                  <a:pt x="504" y="1534"/>
                </a:lnTo>
                <a:lnTo>
                  <a:pt x="505" y="1534"/>
                </a:lnTo>
                <a:lnTo>
                  <a:pt x="504" y="1536"/>
                </a:lnTo>
                <a:lnTo>
                  <a:pt x="504" y="1537"/>
                </a:lnTo>
                <a:lnTo>
                  <a:pt x="503" y="1537"/>
                </a:lnTo>
                <a:lnTo>
                  <a:pt x="503" y="1538"/>
                </a:lnTo>
                <a:lnTo>
                  <a:pt x="504" y="1538"/>
                </a:lnTo>
                <a:lnTo>
                  <a:pt x="510" y="1534"/>
                </a:lnTo>
                <a:lnTo>
                  <a:pt x="512" y="1532"/>
                </a:lnTo>
                <a:lnTo>
                  <a:pt x="513" y="1529"/>
                </a:lnTo>
                <a:lnTo>
                  <a:pt x="514" y="1528"/>
                </a:lnTo>
                <a:lnTo>
                  <a:pt x="514" y="1526"/>
                </a:lnTo>
                <a:lnTo>
                  <a:pt x="513" y="1526"/>
                </a:lnTo>
                <a:lnTo>
                  <a:pt x="513" y="1525"/>
                </a:lnTo>
                <a:lnTo>
                  <a:pt x="512" y="1525"/>
                </a:lnTo>
                <a:lnTo>
                  <a:pt x="510" y="1524"/>
                </a:lnTo>
                <a:lnTo>
                  <a:pt x="509" y="1523"/>
                </a:lnTo>
                <a:lnTo>
                  <a:pt x="509" y="1524"/>
                </a:lnTo>
                <a:lnTo>
                  <a:pt x="507" y="1524"/>
                </a:lnTo>
                <a:lnTo>
                  <a:pt x="506" y="1523"/>
                </a:lnTo>
                <a:lnTo>
                  <a:pt x="505" y="1523"/>
                </a:lnTo>
                <a:lnTo>
                  <a:pt x="505" y="1522"/>
                </a:lnTo>
                <a:lnTo>
                  <a:pt x="505" y="1521"/>
                </a:lnTo>
                <a:lnTo>
                  <a:pt x="504" y="1521"/>
                </a:lnTo>
                <a:lnTo>
                  <a:pt x="504" y="1519"/>
                </a:lnTo>
                <a:lnTo>
                  <a:pt x="503" y="1519"/>
                </a:lnTo>
                <a:lnTo>
                  <a:pt x="503" y="1521"/>
                </a:lnTo>
                <a:lnTo>
                  <a:pt x="502" y="1521"/>
                </a:lnTo>
                <a:lnTo>
                  <a:pt x="502" y="1519"/>
                </a:lnTo>
                <a:lnTo>
                  <a:pt x="503" y="1518"/>
                </a:lnTo>
                <a:lnTo>
                  <a:pt x="502" y="1518"/>
                </a:lnTo>
                <a:lnTo>
                  <a:pt x="502" y="1517"/>
                </a:lnTo>
                <a:lnTo>
                  <a:pt x="501" y="1517"/>
                </a:lnTo>
                <a:lnTo>
                  <a:pt x="501" y="1516"/>
                </a:lnTo>
                <a:lnTo>
                  <a:pt x="502" y="1517"/>
                </a:lnTo>
                <a:lnTo>
                  <a:pt x="503" y="1517"/>
                </a:lnTo>
                <a:lnTo>
                  <a:pt x="503" y="1516"/>
                </a:lnTo>
                <a:lnTo>
                  <a:pt x="503" y="1515"/>
                </a:lnTo>
                <a:lnTo>
                  <a:pt x="502" y="1515"/>
                </a:lnTo>
                <a:lnTo>
                  <a:pt x="502" y="1514"/>
                </a:lnTo>
                <a:lnTo>
                  <a:pt x="502" y="1513"/>
                </a:lnTo>
                <a:lnTo>
                  <a:pt x="501" y="1513"/>
                </a:lnTo>
                <a:lnTo>
                  <a:pt x="500" y="1512"/>
                </a:lnTo>
                <a:lnTo>
                  <a:pt x="499" y="1511"/>
                </a:lnTo>
                <a:lnTo>
                  <a:pt x="500" y="1511"/>
                </a:lnTo>
                <a:lnTo>
                  <a:pt x="500" y="1510"/>
                </a:lnTo>
                <a:lnTo>
                  <a:pt x="499" y="1509"/>
                </a:lnTo>
                <a:lnTo>
                  <a:pt x="499" y="1508"/>
                </a:lnTo>
                <a:lnTo>
                  <a:pt x="499" y="1508"/>
                </a:lnTo>
                <a:lnTo>
                  <a:pt x="498" y="1508"/>
                </a:lnTo>
                <a:lnTo>
                  <a:pt x="498" y="1507"/>
                </a:lnTo>
                <a:lnTo>
                  <a:pt x="498" y="1506"/>
                </a:lnTo>
                <a:lnTo>
                  <a:pt x="498" y="1504"/>
                </a:lnTo>
                <a:lnTo>
                  <a:pt x="499" y="1504"/>
                </a:lnTo>
                <a:lnTo>
                  <a:pt x="500" y="1504"/>
                </a:lnTo>
                <a:lnTo>
                  <a:pt x="501" y="1504"/>
                </a:lnTo>
                <a:lnTo>
                  <a:pt x="501" y="1506"/>
                </a:lnTo>
                <a:lnTo>
                  <a:pt x="500" y="1506"/>
                </a:lnTo>
                <a:lnTo>
                  <a:pt x="499" y="1507"/>
                </a:lnTo>
                <a:lnTo>
                  <a:pt x="500" y="1507"/>
                </a:lnTo>
                <a:lnTo>
                  <a:pt x="500" y="1508"/>
                </a:lnTo>
                <a:lnTo>
                  <a:pt x="500" y="1508"/>
                </a:lnTo>
                <a:lnTo>
                  <a:pt x="501" y="1509"/>
                </a:lnTo>
                <a:lnTo>
                  <a:pt x="501" y="1510"/>
                </a:lnTo>
                <a:lnTo>
                  <a:pt x="502" y="1510"/>
                </a:lnTo>
                <a:lnTo>
                  <a:pt x="502" y="1511"/>
                </a:lnTo>
                <a:lnTo>
                  <a:pt x="503" y="1512"/>
                </a:lnTo>
                <a:lnTo>
                  <a:pt x="503" y="1513"/>
                </a:lnTo>
                <a:lnTo>
                  <a:pt x="504" y="1514"/>
                </a:lnTo>
                <a:lnTo>
                  <a:pt x="505" y="1514"/>
                </a:lnTo>
                <a:lnTo>
                  <a:pt x="505" y="1515"/>
                </a:lnTo>
                <a:lnTo>
                  <a:pt x="506" y="1515"/>
                </a:lnTo>
                <a:lnTo>
                  <a:pt x="507" y="1515"/>
                </a:lnTo>
                <a:lnTo>
                  <a:pt x="507" y="1516"/>
                </a:lnTo>
                <a:lnTo>
                  <a:pt x="509" y="1516"/>
                </a:lnTo>
                <a:lnTo>
                  <a:pt x="509" y="1517"/>
                </a:lnTo>
                <a:lnTo>
                  <a:pt x="510" y="1517"/>
                </a:lnTo>
                <a:lnTo>
                  <a:pt x="512" y="1519"/>
                </a:lnTo>
                <a:lnTo>
                  <a:pt x="514" y="1519"/>
                </a:lnTo>
                <a:lnTo>
                  <a:pt x="513" y="1518"/>
                </a:lnTo>
                <a:lnTo>
                  <a:pt x="513" y="1517"/>
                </a:lnTo>
                <a:lnTo>
                  <a:pt x="513" y="1516"/>
                </a:lnTo>
                <a:lnTo>
                  <a:pt x="513" y="1515"/>
                </a:lnTo>
                <a:lnTo>
                  <a:pt x="514" y="1514"/>
                </a:lnTo>
                <a:lnTo>
                  <a:pt x="514" y="1515"/>
                </a:lnTo>
                <a:lnTo>
                  <a:pt x="514" y="1516"/>
                </a:lnTo>
                <a:lnTo>
                  <a:pt x="514" y="1517"/>
                </a:lnTo>
                <a:lnTo>
                  <a:pt x="515" y="1517"/>
                </a:lnTo>
                <a:lnTo>
                  <a:pt x="515" y="1518"/>
                </a:lnTo>
                <a:lnTo>
                  <a:pt x="515" y="1519"/>
                </a:lnTo>
                <a:lnTo>
                  <a:pt x="515" y="1521"/>
                </a:lnTo>
                <a:lnTo>
                  <a:pt x="516" y="1521"/>
                </a:lnTo>
                <a:lnTo>
                  <a:pt x="516" y="1522"/>
                </a:lnTo>
                <a:lnTo>
                  <a:pt x="515" y="1522"/>
                </a:lnTo>
                <a:lnTo>
                  <a:pt x="516" y="1523"/>
                </a:lnTo>
                <a:lnTo>
                  <a:pt x="517" y="1523"/>
                </a:lnTo>
                <a:lnTo>
                  <a:pt x="518" y="1522"/>
                </a:lnTo>
                <a:lnTo>
                  <a:pt x="519" y="1521"/>
                </a:lnTo>
                <a:lnTo>
                  <a:pt x="519" y="1519"/>
                </a:lnTo>
                <a:lnTo>
                  <a:pt x="519" y="1518"/>
                </a:lnTo>
                <a:lnTo>
                  <a:pt x="520" y="1517"/>
                </a:lnTo>
                <a:lnTo>
                  <a:pt x="520" y="1516"/>
                </a:lnTo>
                <a:lnTo>
                  <a:pt x="521" y="1515"/>
                </a:lnTo>
                <a:lnTo>
                  <a:pt x="521" y="1514"/>
                </a:lnTo>
                <a:lnTo>
                  <a:pt x="520" y="1514"/>
                </a:lnTo>
                <a:lnTo>
                  <a:pt x="520" y="1513"/>
                </a:lnTo>
                <a:lnTo>
                  <a:pt x="520" y="1512"/>
                </a:lnTo>
                <a:lnTo>
                  <a:pt x="521" y="1512"/>
                </a:lnTo>
                <a:lnTo>
                  <a:pt x="521" y="1511"/>
                </a:lnTo>
                <a:lnTo>
                  <a:pt x="522" y="1511"/>
                </a:lnTo>
                <a:lnTo>
                  <a:pt x="522" y="1510"/>
                </a:lnTo>
                <a:lnTo>
                  <a:pt x="524" y="1509"/>
                </a:lnTo>
                <a:lnTo>
                  <a:pt x="525" y="1509"/>
                </a:lnTo>
                <a:lnTo>
                  <a:pt x="526" y="1509"/>
                </a:lnTo>
                <a:lnTo>
                  <a:pt x="525" y="1508"/>
                </a:lnTo>
                <a:lnTo>
                  <a:pt x="526" y="1508"/>
                </a:lnTo>
                <a:lnTo>
                  <a:pt x="526" y="1509"/>
                </a:lnTo>
                <a:lnTo>
                  <a:pt x="527" y="1509"/>
                </a:lnTo>
                <a:lnTo>
                  <a:pt x="527" y="1508"/>
                </a:lnTo>
                <a:lnTo>
                  <a:pt x="527" y="1508"/>
                </a:lnTo>
                <a:lnTo>
                  <a:pt x="526" y="1507"/>
                </a:lnTo>
                <a:lnTo>
                  <a:pt x="526" y="1506"/>
                </a:lnTo>
                <a:lnTo>
                  <a:pt x="525" y="1504"/>
                </a:lnTo>
                <a:lnTo>
                  <a:pt x="524" y="1504"/>
                </a:lnTo>
                <a:lnTo>
                  <a:pt x="522" y="1504"/>
                </a:lnTo>
                <a:lnTo>
                  <a:pt x="521" y="1504"/>
                </a:lnTo>
                <a:lnTo>
                  <a:pt x="520" y="1504"/>
                </a:lnTo>
                <a:lnTo>
                  <a:pt x="519" y="1504"/>
                </a:lnTo>
                <a:lnTo>
                  <a:pt x="519" y="1504"/>
                </a:lnTo>
                <a:lnTo>
                  <a:pt x="519" y="1503"/>
                </a:lnTo>
                <a:lnTo>
                  <a:pt x="519" y="1502"/>
                </a:lnTo>
                <a:lnTo>
                  <a:pt x="519" y="1501"/>
                </a:lnTo>
                <a:lnTo>
                  <a:pt x="518" y="1501"/>
                </a:lnTo>
                <a:lnTo>
                  <a:pt x="518" y="1502"/>
                </a:lnTo>
                <a:lnTo>
                  <a:pt x="517" y="1502"/>
                </a:lnTo>
                <a:lnTo>
                  <a:pt x="516" y="1502"/>
                </a:lnTo>
                <a:lnTo>
                  <a:pt x="515" y="1502"/>
                </a:lnTo>
                <a:lnTo>
                  <a:pt x="515" y="1501"/>
                </a:lnTo>
                <a:lnTo>
                  <a:pt x="515" y="1500"/>
                </a:lnTo>
                <a:lnTo>
                  <a:pt x="516" y="1500"/>
                </a:lnTo>
                <a:lnTo>
                  <a:pt x="516" y="1501"/>
                </a:lnTo>
                <a:lnTo>
                  <a:pt x="517" y="1501"/>
                </a:lnTo>
                <a:lnTo>
                  <a:pt x="518" y="1500"/>
                </a:lnTo>
                <a:lnTo>
                  <a:pt x="517" y="1500"/>
                </a:lnTo>
                <a:lnTo>
                  <a:pt x="517" y="1499"/>
                </a:lnTo>
                <a:lnTo>
                  <a:pt x="517" y="1498"/>
                </a:lnTo>
                <a:lnTo>
                  <a:pt x="518" y="1499"/>
                </a:lnTo>
                <a:lnTo>
                  <a:pt x="518" y="1500"/>
                </a:lnTo>
                <a:lnTo>
                  <a:pt x="519" y="1500"/>
                </a:lnTo>
                <a:lnTo>
                  <a:pt x="519" y="1499"/>
                </a:lnTo>
                <a:lnTo>
                  <a:pt x="519" y="1499"/>
                </a:lnTo>
                <a:lnTo>
                  <a:pt x="520" y="1499"/>
                </a:lnTo>
                <a:lnTo>
                  <a:pt x="519" y="1498"/>
                </a:lnTo>
                <a:lnTo>
                  <a:pt x="520" y="1498"/>
                </a:lnTo>
                <a:lnTo>
                  <a:pt x="521" y="1498"/>
                </a:lnTo>
                <a:lnTo>
                  <a:pt x="521" y="1499"/>
                </a:lnTo>
                <a:lnTo>
                  <a:pt x="522" y="1499"/>
                </a:lnTo>
                <a:lnTo>
                  <a:pt x="522" y="1500"/>
                </a:lnTo>
                <a:lnTo>
                  <a:pt x="524" y="1500"/>
                </a:lnTo>
                <a:lnTo>
                  <a:pt x="525" y="1500"/>
                </a:lnTo>
                <a:lnTo>
                  <a:pt x="526" y="1499"/>
                </a:lnTo>
                <a:lnTo>
                  <a:pt x="525" y="1499"/>
                </a:lnTo>
                <a:lnTo>
                  <a:pt x="525" y="1498"/>
                </a:lnTo>
                <a:lnTo>
                  <a:pt x="526" y="1499"/>
                </a:lnTo>
                <a:lnTo>
                  <a:pt x="527" y="1499"/>
                </a:lnTo>
                <a:lnTo>
                  <a:pt x="528" y="1499"/>
                </a:lnTo>
                <a:lnTo>
                  <a:pt x="529" y="1499"/>
                </a:lnTo>
                <a:lnTo>
                  <a:pt x="529" y="1498"/>
                </a:lnTo>
                <a:lnTo>
                  <a:pt x="529" y="1497"/>
                </a:lnTo>
                <a:lnTo>
                  <a:pt x="529" y="1496"/>
                </a:lnTo>
                <a:lnTo>
                  <a:pt x="528" y="1496"/>
                </a:lnTo>
                <a:lnTo>
                  <a:pt x="528" y="1495"/>
                </a:lnTo>
                <a:lnTo>
                  <a:pt x="529" y="1495"/>
                </a:lnTo>
                <a:lnTo>
                  <a:pt x="530" y="1495"/>
                </a:lnTo>
                <a:lnTo>
                  <a:pt x="531" y="1495"/>
                </a:lnTo>
                <a:lnTo>
                  <a:pt x="531" y="1496"/>
                </a:lnTo>
                <a:lnTo>
                  <a:pt x="532" y="1496"/>
                </a:lnTo>
                <a:lnTo>
                  <a:pt x="533" y="1495"/>
                </a:lnTo>
                <a:lnTo>
                  <a:pt x="533" y="1496"/>
                </a:lnTo>
                <a:lnTo>
                  <a:pt x="533" y="1497"/>
                </a:lnTo>
                <a:lnTo>
                  <a:pt x="534" y="1497"/>
                </a:lnTo>
                <a:lnTo>
                  <a:pt x="534" y="1498"/>
                </a:lnTo>
                <a:lnTo>
                  <a:pt x="535" y="1500"/>
                </a:lnTo>
                <a:lnTo>
                  <a:pt x="542" y="1493"/>
                </a:lnTo>
                <a:lnTo>
                  <a:pt x="544" y="1492"/>
                </a:lnTo>
                <a:lnTo>
                  <a:pt x="544" y="1490"/>
                </a:lnTo>
                <a:lnTo>
                  <a:pt x="545" y="1490"/>
                </a:lnTo>
                <a:lnTo>
                  <a:pt x="545" y="1489"/>
                </a:lnTo>
                <a:lnTo>
                  <a:pt x="544" y="1489"/>
                </a:lnTo>
                <a:lnTo>
                  <a:pt x="543" y="1489"/>
                </a:lnTo>
                <a:lnTo>
                  <a:pt x="543" y="1488"/>
                </a:lnTo>
                <a:lnTo>
                  <a:pt x="544" y="1488"/>
                </a:lnTo>
                <a:lnTo>
                  <a:pt x="545" y="1488"/>
                </a:lnTo>
                <a:lnTo>
                  <a:pt x="545" y="1489"/>
                </a:lnTo>
                <a:lnTo>
                  <a:pt x="545" y="1489"/>
                </a:lnTo>
                <a:lnTo>
                  <a:pt x="545" y="1490"/>
                </a:lnTo>
                <a:lnTo>
                  <a:pt x="546" y="1489"/>
                </a:lnTo>
                <a:lnTo>
                  <a:pt x="547" y="1488"/>
                </a:lnTo>
                <a:lnTo>
                  <a:pt x="547" y="1487"/>
                </a:lnTo>
                <a:lnTo>
                  <a:pt x="548" y="1487"/>
                </a:lnTo>
                <a:lnTo>
                  <a:pt x="549" y="1486"/>
                </a:lnTo>
                <a:lnTo>
                  <a:pt x="553" y="1485"/>
                </a:lnTo>
                <a:lnTo>
                  <a:pt x="556" y="1483"/>
                </a:lnTo>
                <a:lnTo>
                  <a:pt x="557" y="1483"/>
                </a:lnTo>
                <a:lnTo>
                  <a:pt x="558" y="1483"/>
                </a:lnTo>
                <a:lnTo>
                  <a:pt x="559" y="1483"/>
                </a:lnTo>
                <a:lnTo>
                  <a:pt x="559" y="1482"/>
                </a:lnTo>
                <a:lnTo>
                  <a:pt x="558" y="1482"/>
                </a:lnTo>
                <a:lnTo>
                  <a:pt x="558" y="1482"/>
                </a:lnTo>
                <a:lnTo>
                  <a:pt x="559" y="1481"/>
                </a:lnTo>
                <a:lnTo>
                  <a:pt x="560" y="1480"/>
                </a:lnTo>
                <a:lnTo>
                  <a:pt x="560" y="1481"/>
                </a:lnTo>
                <a:lnTo>
                  <a:pt x="561" y="1480"/>
                </a:lnTo>
                <a:lnTo>
                  <a:pt x="562" y="1479"/>
                </a:lnTo>
                <a:lnTo>
                  <a:pt x="563" y="1479"/>
                </a:lnTo>
                <a:lnTo>
                  <a:pt x="563" y="1478"/>
                </a:lnTo>
                <a:lnTo>
                  <a:pt x="564" y="1478"/>
                </a:lnTo>
                <a:lnTo>
                  <a:pt x="565" y="1477"/>
                </a:lnTo>
                <a:lnTo>
                  <a:pt x="565" y="1475"/>
                </a:lnTo>
                <a:lnTo>
                  <a:pt x="564" y="1474"/>
                </a:lnTo>
                <a:lnTo>
                  <a:pt x="565" y="1474"/>
                </a:lnTo>
                <a:lnTo>
                  <a:pt x="565" y="1473"/>
                </a:lnTo>
                <a:lnTo>
                  <a:pt x="566" y="1473"/>
                </a:lnTo>
                <a:lnTo>
                  <a:pt x="566" y="1472"/>
                </a:lnTo>
                <a:lnTo>
                  <a:pt x="566" y="1471"/>
                </a:lnTo>
                <a:lnTo>
                  <a:pt x="566" y="1470"/>
                </a:lnTo>
                <a:lnTo>
                  <a:pt x="565" y="1470"/>
                </a:lnTo>
                <a:lnTo>
                  <a:pt x="565" y="1471"/>
                </a:lnTo>
                <a:lnTo>
                  <a:pt x="564" y="1472"/>
                </a:lnTo>
                <a:lnTo>
                  <a:pt x="564" y="1471"/>
                </a:lnTo>
                <a:lnTo>
                  <a:pt x="564" y="1470"/>
                </a:lnTo>
                <a:lnTo>
                  <a:pt x="563" y="1470"/>
                </a:lnTo>
                <a:lnTo>
                  <a:pt x="562" y="1470"/>
                </a:lnTo>
                <a:lnTo>
                  <a:pt x="561" y="1470"/>
                </a:lnTo>
                <a:lnTo>
                  <a:pt x="560" y="1469"/>
                </a:lnTo>
                <a:lnTo>
                  <a:pt x="559" y="1469"/>
                </a:lnTo>
                <a:lnTo>
                  <a:pt x="559" y="1468"/>
                </a:lnTo>
                <a:lnTo>
                  <a:pt x="558" y="1468"/>
                </a:lnTo>
                <a:lnTo>
                  <a:pt x="558" y="1467"/>
                </a:lnTo>
                <a:lnTo>
                  <a:pt x="559" y="1467"/>
                </a:lnTo>
                <a:lnTo>
                  <a:pt x="559" y="1468"/>
                </a:lnTo>
                <a:lnTo>
                  <a:pt x="560" y="1468"/>
                </a:lnTo>
                <a:lnTo>
                  <a:pt x="560" y="1469"/>
                </a:lnTo>
                <a:lnTo>
                  <a:pt x="561" y="1469"/>
                </a:lnTo>
                <a:lnTo>
                  <a:pt x="561" y="1468"/>
                </a:lnTo>
                <a:lnTo>
                  <a:pt x="561" y="1467"/>
                </a:lnTo>
                <a:lnTo>
                  <a:pt x="561" y="1466"/>
                </a:lnTo>
                <a:lnTo>
                  <a:pt x="560" y="1466"/>
                </a:lnTo>
                <a:lnTo>
                  <a:pt x="560" y="1465"/>
                </a:lnTo>
                <a:lnTo>
                  <a:pt x="560" y="1464"/>
                </a:lnTo>
                <a:lnTo>
                  <a:pt x="560" y="1463"/>
                </a:lnTo>
                <a:lnTo>
                  <a:pt x="561" y="1463"/>
                </a:lnTo>
                <a:lnTo>
                  <a:pt x="561" y="1464"/>
                </a:lnTo>
                <a:lnTo>
                  <a:pt x="562" y="1464"/>
                </a:lnTo>
                <a:lnTo>
                  <a:pt x="562" y="1463"/>
                </a:lnTo>
                <a:lnTo>
                  <a:pt x="562" y="1461"/>
                </a:lnTo>
                <a:lnTo>
                  <a:pt x="563" y="1461"/>
                </a:lnTo>
                <a:lnTo>
                  <a:pt x="563" y="1463"/>
                </a:lnTo>
                <a:lnTo>
                  <a:pt x="562" y="1464"/>
                </a:lnTo>
                <a:lnTo>
                  <a:pt x="562" y="1465"/>
                </a:lnTo>
                <a:lnTo>
                  <a:pt x="562" y="1466"/>
                </a:lnTo>
                <a:lnTo>
                  <a:pt x="562" y="1467"/>
                </a:lnTo>
                <a:lnTo>
                  <a:pt x="563" y="1467"/>
                </a:lnTo>
                <a:lnTo>
                  <a:pt x="563" y="1466"/>
                </a:lnTo>
                <a:lnTo>
                  <a:pt x="564" y="1466"/>
                </a:lnTo>
                <a:lnTo>
                  <a:pt x="565" y="1467"/>
                </a:lnTo>
                <a:lnTo>
                  <a:pt x="566" y="1467"/>
                </a:lnTo>
                <a:lnTo>
                  <a:pt x="568" y="1466"/>
                </a:lnTo>
                <a:lnTo>
                  <a:pt x="568" y="1467"/>
                </a:lnTo>
                <a:lnTo>
                  <a:pt x="568" y="1468"/>
                </a:lnTo>
                <a:lnTo>
                  <a:pt x="566" y="1468"/>
                </a:lnTo>
                <a:lnTo>
                  <a:pt x="568" y="1469"/>
                </a:lnTo>
                <a:lnTo>
                  <a:pt x="569" y="1468"/>
                </a:lnTo>
                <a:lnTo>
                  <a:pt x="570" y="1468"/>
                </a:lnTo>
                <a:lnTo>
                  <a:pt x="570" y="1467"/>
                </a:lnTo>
                <a:lnTo>
                  <a:pt x="570" y="1466"/>
                </a:lnTo>
                <a:lnTo>
                  <a:pt x="571" y="1467"/>
                </a:lnTo>
                <a:lnTo>
                  <a:pt x="571" y="1466"/>
                </a:lnTo>
                <a:lnTo>
                  <a:pt x="571" y="1466"/>
                </a:lnTo>
                <a:lnTo>
                  <a:pt x="571" y="1465"/>
                </a:lnTo>
                <a:lnTo>
                  <a:pt x="572" y="1465"/>
                </a:lnTo>
                <a:lnTo>
                  <a:pt x="572" y="1464"/>
                </a:lnTo>
                <a:lnTo>
                  <a:pt x="571" y="1464"/>
                </a:lnTo>
                <a:lnTo>
                  <a:pt x="571" y="1463"/>
                </a:lnTo>
                <a:lnTo>
                  <a:pt x="571" y="1463"/>
                </a:lnTo>
                <a:lnTo>
                  <a:pt x="571" y="1461"/>
                </a:lnTo>
                <a:lnTo>
                  <a:pt x="571" y="1460"/>
                </a:lnTo>
                <a:lnTo>
                  <a:pt x="571" y="1459"/>
                </a:lnTo>
                <a:lnTo>
                  <a:pt x="572" y="1458"/>
                </a:lnTo>
                <a:lnTo>
                  <a:pt x="573" y="1458"/>
                </a:lnTo>
                <a:lnTo>
                  <a:pt x="573" y="1457"/>
                </a:lnTo>
                <a:lnTo>
                  <a:pt x="573" y="1456"/>
                </a:lnTo>
                <a:lnTo>
                  <a:pt x="574" y="1456"/>
                </a:lnTo>
                <a:lnTo>
                  <a:pt x="574" y="1457"/>
                </a:lnTo>
                <a:lnTo>
                  <a:pt x="575" y="1457"/>
                </a:lnTo>
                <a:lnTo>
                  <a:pt x="576" y="1457"/>
                </a:lnTo>
                <a:lnTo>
                  <a:pt x="577" y="1458"/>
                </a:lnTo>
                <a:lnTo>
                  <a:pt x="577" y="1457"/>
                </a:lnTo>
                <a:lnTo>
                  <a:pt x="579" y="1456"/>
                </a:lnTo>
                <a:lnTo>
                  <a:pt x="579" y="1455"/>
                </a:lnTo>
                <a:lnTo>
                  <a:pt x="578" y="1455"/>
                </a:lnTo>
                <a:lnTo>
                  <a:pt x="578" y="1454"/>
                </a:lnTo>
                <a:lnTo>
                  <a:pt x="577" y="1454"/>
                </a:lnTo>
                <a:lnTo>
                  <a:pt x="577" y="1455"/>
                </a:lnTo>
                <a:lnTo>
                  <a:pt x="578" y="1456"/>
                </a:lnTo>
                <a:lnTo>
                  <a:pt x="577" y="1456"/>
                </a:lnTo>
                <a:lnTo>
                  <a:pt x="576" y="1456"/>
                </a:lnTo>
                <a:lnTo>
                  <a:pt x="576" y="1456"/>
                </a:lnTo>
                <a:lnTo>
                  <a:pt x="575" y="1455"/>
                </a:lnTo>
                <a:lnTo>
                  <a:pt x="576" y="1455"/>
                </a:lnTo>
                <a:lnTo>
                  <a:pt x="577" y="1454"/>
                </a:lnTo>
                <a:lnTo>
                  <a:pt x="577" y="1453"/>
                </a:lnTo>
                <a:lnTo>
                  <a:pt x="578" y="1453"/>
                </a:lnTo>
                <a:lnTo>
                  <a:pt x="578" y="1452"/>
                </a:lnTo>
                <a:lnTo>
                  <a:pt x="578" y="1451"/>
                </a:lnTo>
                <a:lnTo>
                  <a:pt x="578" y="1450"/>
                </a:lnTo>
                <a:lnTo>
                  <a:pt x="579" y="1449"/>
                </a:lnTo>
                <a:lnTo>
                  <a:pt x="579" y="1448"/>
                </a:lnTo>
                <a:lnTo>
                  <a:pt x="580" y="1448"/>
                </a:lnTo>
                <a:lnTo>
                  <a:pt x="580" y="1449"/>
                </a:lnTo>
                <a:lnTo>
                  <a:pt x="581" y="1448"/>
                </a:lnTo>
                <a:lnTo>
                  <a:pt x="581" y="1446"/>
                </a:lnTo>
                <a:lnTo>
                  <a:pt x="583" y="1445"/>
                </a:lnTo>
                <a:lnTo>
                  <a:pt x="584" y="1443"/>
                </a:lnTo>
                <a:lnTo>
                  <a:pt x="584" y="1442"/>
                </a:lnTo>
                <a:lnTo>
                  <a:pt x="587" y="1440"/>
                </a:lnTo>
                <a:lnTo>
                  <a:pt x="587" y="1439"/>
                </a:lnTo>
                <a:lnTo>
                  <a:pt x="588" y="1439"/>
                </a:lnTo>
                <a:lnTo>
                  <a:pt x="589" y="1439"/>
                </a:lnTo>
                <a:lnTo>
                  <a:pt x="591" y="1441"/>
                </a:lnTo>
                <a:lnTo>
                  <a:pt x="595" y="1440"/>
                </a:lnTo>
                <a:lnTo>
                  <a:pt x="597" y="1440"/>
                </a:lnTo>
                <a:lnTo>
                  <a:pt x="597" y="1439"/>
                </a:lnTo>
                <a:lnTo>
                  <a:pt x="597" y="1440"/>
                </a:lnTo>
                <a:lnTo>
                  <a:pt x="598" y="1440"/>
                </a:lnTo>
                <a:lnTo>
                  <a:pt x="599" y="1440"/>
                </a:lnTo>
                <a:lnTo>
                  <a:pt x="599" y="1439"/>
                </a:lnTo>
                <a:lnTo>
                  <a:pt x="600" y="1439"/>
                </a:lnTo>
                <a:lnTo>
                  <a:pt x="600" y="1437"/>
                </a:lnTo>
                <a:lnTo>
                  <a:pt x="599" y="1438"/>
                </a:lnTo>
                <a:lnTo>
                  <a:pt x="599" y="1437"/>
                </a:lnTo>
                <a:lnTo>
                  <a:pt x="598" y="1437"/>
                </a:lnTo>
                <a:lnTo>
                  <a:pt x="598" y="1436"/>
                </a:lnTo>
                <a:lnTo>
                  <a:pt x="598" y="1435"/>
                </a:lnTo>
                <a:lnTo>
                  <a:pt x="598" y="1434"/>
                </a:lnTo>
                <a:lnTo>
                  <a:pt x="599" y="1434"/>
                </a:lnTo>
                <a:lnTo>
                  <a:pt x="599" y="1433"/>
                </a:lnTo>
                <a:lnTo>
                  <a:pt x="600" y="1433"/>
                </a:lnTo>
                <a:lnTo>
                  <a:pt x="600" y="1431"/>
                </a:lnTo>
                <a:lnTo>
                  <a:pt x="601" y="1431"/>
                </a:lnTo>
                <a:lnTo>
                  <a:pt x="601" y="1430"/>
                </a:lnTo>
                <a:lnTo>
                  <a:pt x="603" y="1430"/>
                </a:lnTo>
                <a:lnTo>
                  <a:pt x="603" y="1429"/>
                </a:lnTo>
                <a:lnTo>
                  <a:pt x="604" y="1429"/>
                </a:lnTo>
                <a:lnTo>
                  <a:pt x="606" y="1428"/>
                </a:lnTo>
                <a:lnTo>
                  <a:pt x="606" y="1427"/>
                </a:lnTo>
                <a:lnTo>
                  <a:pt x="607" y="1426"/>
                </a:lnTo>
                <a:lnTo>
                  <a:pt x="609" y="1424"/>
                </a:lnTo>
                <a:lnTo>
                  <a:pt x="609" y="1423"/>
                </a:lnTo>
                <a:lnTo>
                  <a:pt x="609" y="1422"/>
                </a:lnTo>
                <a:lnTo>
                  <a:pt x="608" y="1422"/>
                </a:lnTo>
                <a:lnTo>
                  <a:pt x="608" y="1421"/>
                </a:lnTo>
                <a:lnTo>
                  <a:pt x="608" y="1420"/>
                </a:lnTo>
                <a:lnTo>
                  <a:pt x="608" y="1419"/>
                </a:lnTo>
                <a:lnTo>
                  <a:pt x="607" y="1417"/>
                </a:lnTo>
                <a:lnTo>
                  <a:pt x="607" y="1416"/>
                </a:lnTo>
                <a:lnTo>
                  <a:pt x="606" y="1416"/>
                </a:lnTo>
                <a:lnTo>
                  <a:pt x="605" y="1416"/>
                </a:lnTo>
                <a:lnTo>
                  <a:pt x="604" y="1416"/>
                </a:lnTo>
                <a:lnTo>
                  <a:pt x="603" y="1416"/>
                </a:lnTo>
                <a:lnTo>
                  <a:pt x="603" y="1415"/>
                </a:lnTo>
                <a:lnTo>
                  <a:pt x="602" y="1415"/>
                </a:lnTo>
                <a:lnTo>
                  <a:pt x="601" y="1415"/>
                </a:lnTo>
                <a:lnTo>
                  <a:pt x="601" y="1414"/>
                </a:lnTo>
                <a:lnTo>
                  <a:pt x="600" y="1413"/>
                </a:lnTo>
                <a:lnTo>
                  <a:pt x="600" y="1412"/>
                </a:lnTo>
                <a:lnTo>
                  <a:pt x="600" y="1411"/>
                </a:lnTo>
                <a:lnTo>
                  <a:pt x="600" y="1410"/>
                </a:lnTo>
                <a:lnTo>
                  <a:pt x="600" y="1409"/>
                </a:lnTo>
                <a:lnTo>
                  <a:pt x="600" y="1408"/>
                </a:lnTo>
                <a:lnTo>
                  <a:pt x="600" y="1407"/>
                </a:lnTo>
                <a:lnTo>
                  <a:pt x="601" y="1407"/>
                </a:lnTo>
                <a:lnTo>
                  <a:pt x="602" y="1407"/>
                </a:lnTo>
                <a:lnTo>
                  <a:pt x="602" y="1408"/>
                </a:lnTo>
                <a:lnTo>
                  <a:pt x="602" y="1409"/>
                </a:lnTo>
                <a:lnTo>
                  <a:pt x="602" y="1410"/>
                </a:lnTo>
                <a:lnTo>
                  <a:pt x="601" y="1410"/>
                </a:lnTo>
                <a:lnTo>
                  <a:pt x="601" y="1411"/>
                </a:lnTo>
                <a:lnTo>
                  <a:pt x="601" y="1412"/>
                </a:lnTo>
                <a:lnTo>
                  <a:pt x="602" y="1412"/>
                </a:lnTo>
                <a:lnTo>
                  <a:pt x="603" y="1412"/>
                </a:lnTo>
                <a:lnTo>
                  <a:pt x="604" y="1412"/>
                </a:lnTo>
                <a:lnTo>
                  <a:pt x="605" y="1411"/>
                </a:lnTo>
                <a:lnTo>
                  <a:pt x="606" y="1411"/>
                </a:lnTo>
                <a:lnTo>
                  <a:pt x="607" y="1412"/>
                </a:lnTo>
                <a:lnTo>
                  <a:pt x="607" y="1413"/>
                </a:lnTo>
                <a:lnTo>
                  <a:pt x="607" y="1414"/>
                </a:lnTo>
                <a:lnTo>
                  <a:pt x="607" y="1415"/>
                </a:lnTo>
                <a:lnTo>
                  <a:pt x="608" y="1416"/>
                </a:lnTo>
                <a:lnTo>
                  <a:pt x="608" y="1417"/>
                </a:lnTo>
                <a:lnTo>
                  <a:pt x="609" y="1417"/>
                </a:lnTo>
                <a:lnTo>
                  <a:pt x="609" y="1415"/>
                </a:lnTo>
                <a:lnTo>
                  <a:pt x="609" y="1414"/>
                </a:lnTo>
                <a:lnTo>
                  <a:pt x="609" y="1413"/>
                </a:lnTo>
                <a:lnTo>
                  <a:pt x="609" y="1411"/>
                </a:lnTo>
                <a:lnTo>
                  <a:pt x="609" y="1410"/>
                </a:lnTo>
                <a:lnTo>
                  <a:pt x="609" y="1409"/>
                </a:lnTo>
                <a:lnTo>
                  <a:pt x="608" y="1409"/>
                </a:lnTo>
                <a:lnTo>
                  <a:pt x="609" y="1408"/>
                </a:lnTo>
                <a:lnTo>
                  <a:pt x="609" y="1405"/>
                </a:lnTo>
                <a:lnTo>
                  <a:pt x="609" y="1405"/>
                </a:lnTo>
                <a:lnTo>
                  <a:pt x="609" y="1404"/>
                </a:lnTo>
                <a:lnTo>
                  <a:pt x="609" y="1402"/>
                </a:lnTo>
                <a:lnTo>
                  <a:pt x="610" y="1402"/>
                </a:lnTo>
                <a:lnTo>
                  <a:pt x="610" y="1401"/>
                </a:lnTo>
                <a:lnTo>
                  <a:pt x="610" y="1400"/>
                </a:lnTo>
                <a:lnTo>
                  <a:pt x="610" y="1399"/>
                </a:lnTo>
                <a:lnTo>
                  <a:pt x="612" y="1398"/>
                </a:lnTo>
                <a:lnTo>
                  <a:pt x="612" y="1397"/>
                </a:lnTo>
                <a:lnTo>
                  <a:pt x="612" y="1396"/>
                </a:lnTo>
                <a:lnTo>
                  <a:pt x="613" y="1395"/>
                </a:lnTo>
                <a:lnTo>
                  <a:pt x="613" y="1394"/>
                </a:lnTo>
                <a:lnTo>
                  <a:pt x="613" y="1393"/>
                </a:lnTo>
                <a:lnTo>
                  <a:pt x="614" y="1393"/>
                </a:lnTo>
                <a:lnTo>
                  <a:pt x="614" y="1392"/>
                </a:lnTo>
                <a:lnTo>
                  <a:pt x="615" y="1392"/>
                </a:lnTo>
                <a:lnTo>
                  <a:pt x="616" y="1390"/>
                </a:lnTo>
                <a:lnTo>
                  <a:pt x="615" y="1390"/>
                </a:lnTo>
                <a:lnTo>
                  <a:pt x="616" y="1388"/>
                </a:lnTo>
                <a:lnTo>
                  <a:pt x="617" y="1386"/>
                </a:lnTo>
                <a:lnTo>
                  <a:pt x="617" y="1385"/>
                </a:lnTo>
                <a:lnTo>
                  <a:pt x="620" y="1380"/>
                </a:lnTo>
                <a:lnTo>
                  <a:pt x="621" y="1378"/>
                </a:lnTo>
                <a:lnTo>
                  <a:pt x="622" y="1376"/>
                </a:lnTo>
                <a:lnTo>
                  <a:pt x="624" y="1371"/>
                </a:lnTo>
                <a:lnTo>
                  <a:pt x="626" y="1370"/>
                </a:lnTo>
                <a:lnTo>
                  <a:pt x="627" y="1369"/>
                </a:lnTo>
                <a:lnTo>
                  <a:pt x="627" y="1368"/>
                </a:lnTo>
                <a:lnTo>
                  <a:pt x="628" y="1367"/>
                </a:lnTo>
                <a:lnTo>
                  <a:pt x="630" y="1365"/>
                </a:lnTo>
                <a:lnTo>
                  <a:pt x="631" y="1364"/>
                </a:lnTo>
                <a:lnTo>
                  <a:pt x="632" y="1363"/>
                </a:lnTo>
                <a:lnTo>
                  <a:pt x="633" y="1362"/>
                </a:lnTo>
                <a:lnTo>
                  <a:pt x="634" y="1361"/>
                </a:lnTo>
                <a:lnTo>
                  <a:pt x="635" y="1361"/>
                </a:lnTo>
                <a:lnTo>
                  <a:pt x="636" y="1358"/>
                </a:lnTo>
                <a:lnTo>
                  <a:pt x="637" y="1358"/>
                </a:lnTo>
                <a:lnTo>
                  <a:pt x="638" y="1357"/>
                </a:lnTo>
                <a:lnTo>
                  <a:pt x="641" y="1356"/>
                </a:lnTo>
                <a:lnTo>
                  <a:pt x="642" y="1356"/>
                </a:lnTo>
                <a:lnTo>
                  <a:pt x="642" y="1355"/>
                </a:lnTo>
                <a:lnTo>
                  <a:pt x="643" y="1355"/>
                </a:lnTo>
                <a:lnTo>
                  <a:pt x="644" y="1354"/>
                </a:lnTo>
                <a:lnTo>
                  <a:pt x="646" y="1353"/>
                </a:lnTo>
                <a:lnTo>
                  <a:pt x="647" y="1353"/>
                </a:lnTo>
                <a:lnTo>
                  <a:pt x="648" y="1353"/>
                </a:lnTo>
                <a:lnTo>
                  <a:pt x="648" y="1353"/>
                </a:lnTo>
                <a:lnTo>
                  <a:pt x="648" y="1352"/>
                </a:lnTo>
                <a:lnTo>
                  <a:pt x="649" y="1352"/>
                </a:lnTo>
                <a:lnTo>
                  <a:pt x="649" y="1351"/>
                </a:lnTo>
                <a:lnTo>
                  <a:pt x="650" y="1351"/>
                </a:lnTo>
                <a:lnTo>
                  <a:pt x="657" y="1347"/>
                </a:lnTo>
                <a:lnTo>
                  <a:pt x="658" y="1347"/>
                </a:lnTo>
                <a:lnTo>
                  <a:pt x="667" y="1343"/>
                </a:lnTo>
                <a:lnTo>
                  <a:pt x="668" y="1344"/>
                </a:lnTo>
                <a:lnTo>
                  <a:pt x="673" y="1343"/>
                </a:lnTo>
                <a:lnTo>
                  <a:pt x="674" y="1343"/>
                </a:lnTo>
                <a:lnTo>
                  <a:pt x="674" y="1342"/>
                </a:lnTo>
                <a:lnTo>
                  <a:pt x="677" y="1342"/>
                </a:lnTo>
                <a:lnTo>
                  <a:pt x="680" y="1342"/>
                </a:lnTo>
                <a:lnTo>
                  <a:pt x="683" y="1343"/>
                </a:lnTo>
                <a:lnTo>
                  <a:pt x="685" y="1343"/>
                </a:lnTo>
                <a:lnTo>
                  <a:pt x="685" y="1342"/>
                </a:lnTo>
                <a:lnTo>
                  <a:pt x="683" y="1342"/>
                </a:lnTo>
                <a:lnTo>
                  <a:pt x="682" y="1342"/>
                </a:lnTo>
                <a:lnTo>
                  <a:pt x="682" y="1341"/>
                </a:lnTo>
                <a:lnTo>
                  <a:pt x="683" y="1341"/>
                </a:lnTo>
                <a:lnTo>
                  <a:pt x="683" y="1340"/>
                </a:lnTo>
                <a:lnTo>
                  <a:pt x="685" y="1340"/>
                </a:lnTo>
                <a:lnTo>
                  <a:pt x="685" y="1339"/>
                </a:lnTo>
                <a:lnTo>
                  <a:pt x="686" y="1339"/>
                </a:lnTo>
                <a:lnTo>
                  <a:pt x="686" y="1338"/>
                </a:lnTo>
                <a:lnTo>
                  <a:pt x="686" y="1337"/>
                </a:lnTo>
                <a:lnTo>
                  <a:pt x="687" y="1336"/>
                </a:lnTo>
                <a:lnTo>
                  <a:pt x="688" y="1336"/>
                </a:lnTo>
                <a:lnTo>
                  <a:pt x="688" y="1335"/>
                </a:lnTo>
                <a:lnTo>
                  <a:pt x="688" y="1334"/>
                </a:lnTo>
                <a:lnTo>
                  <a:pt x="687" y="1334"/>
                </a:lnTo>
                <a:lnTo>
                  <a:pt x="687" y="1333"/>
                </a:lnTo>
                <a:lnTo>
                  <a:pt x="687" y="1332"/>
                </a:lnTo>
                <a:lnTo>
                  <a:pt x="687" y="1331"/>
                </a:lnTo>
                <a:lnTo>
                  <a:pt x="687" y="1329"/>
                </a:lnTo>
                <a:lnTo>
                  <a:pt x="687" y="1328"/>
                </a:lnTo>
                <a:lnTo>
                  <a:pt x="687" y="1327"/>
                </a:lnTo>
                <a:lnTo>
                  <a:pt x="687" y="1327"/>
                </a:lnTo>
                <a:lnTo>
                  <a:pt x="687" y="1326"/>
                </a:lnTo>
                <a:lnTo>
                  <a:pt x="686" y="1325"/>
                </a:lnTo>
                <a:lnTo>
                  <a:pt x="686" y="1324"/>
                </a:lnTo>
                <a:lnTo>
                  <a:pt x="686" y="1323"/>
                </a:lnTo>
                <a:lnTo>
                  <a:pt x="686" y="1322"/>
                </a:lnTo>
                <a:lnTo>
                  <a:pt x="685" y="1321"/>
                </a:lnTo>
                <a:lnTo>
                  <a:pt x="685" y="1320"/>
                </a:lnTo>
                <a:lnTo>
                  <a:pt x="683" y="1320"/>
                </a:lnTo>
                <a:lnTo>
                  <a:pt x="683" y="1319"/>
                </a:lnTo>
                <a:lnTo>
                  <a:pt x="682" y="1318"/>
                </a:lnTo>
                <a:lnTo>
                  <a:pt x="683" y="1318"/>
                </a:lnTo>
                <a:lnTo>
                  <a:pt x="685" y="1318"/>
                </a:lnTo>
                <a:lnTo>
                  <a:pt x="685" y="1319"/>
                </a:lnTo>
                <a:lnTo>
                  <a:pt x="686" y="1319"/>
                </a:lnTo>
                <a:lnTo>
                  <a:pt x="686" y="1320"/>
                </a:lnTo>
                <a:lnTo>
                  <a:pt x="687" y="1321"/>
                </a:lnTo>
                <a:lnTo>
                  <a:pt x="687" y="1322"/>
                </a:lnTo>
                <a:lnTo>
                  <a:pt x="687" y="1323"/>
                </a:lnTo>
                <a:lnTo>
                  <a:pt x="688" y="1324"/>
                </a:lnTo>
                <a:lnTo>
                  <a:pt x="688" y="1325"/>
                </a:lnTo>
                <a:lnTo>
                  <a:pt x="688" y="1326"/>
                </a:lnTo>
                <a:lnTo>
                  <a:pt x="688" y="1327"/>
                </a:lnTo>
                <a:lnTo>
                  <a:pt x="689" y="1327"/>
                </a:lnTo>
                <a:lnTo>
                  <a:pt x="689" y="1327"/>
                </a:lnTo>
                <a:lnTo>
                  <a:pt x="689" y="1328"/>
                </a:lnTo>
                <a:lnTo>
                  <a:pt x="689" y="1329"/>
                </a:lnTo>
                <a:lnTo>
                  <a:pt x="690" y="1331"/>
                </a:lnTo>
                <a:lnTo>
                  <a:pt x="690" y="1332"/>
                </a:lnTo>
                <a:lnTo>
                  <a:pt x="689" y="1332"/>
                </a:lnTo>
                <a:lnTo>
                  <a:pt x="689" y="1333"/>
                </a:lnTo>
                <a:lnTo>
                  <a:pt x="690" y="1333"/>
                </a:lnTo>
                <a:lnTo>
                  <a:pt x="690" y="1334"/>
                </a:lnTo>
                <a:lnTo>
                  <a:pt x="691" y="1327"/>
                </a:lnTo>
                <a:lnTo>
                  <a:pt x="691" y="1327"/>
                </a:lnTo>
                <a:lnTo>
                  <a:pt x="690" y="1327"/>
                </a:lnTo>
                <a:lnTo>
                  <a:pt x="691" y="1326"/>
                </a:lnTo>
                <a:lnTo>
                  <a:pt x="692" y="1325"/>
                </a:lnTo>
                <a:lnTo>
                  <a:pt x="691" y="1325"/>
                </a:lnTo>
                <a:lnTo>
                  <a:pt x="691" y="1324"/>
                </a:lnTo>
                <a:lnTo>
                  <a:pt x="692" y="1324"/>
                </a:lnTo>
                <a:lnTo>
                  <a:pt x="692" y="1323"/>
                </a:lnTo>
                <a:lnTo>
                  <a:pt x="691" y="1323"/>
                </a:lnTo>
                <a:lnTo>
                  <a:pt x="691" y="1322"/>
                </a:lnTo>
                <a:lnTo>
                  <a:pt x="691" y="1321"/>
                </a:lnTo>
                <a:lnTo>
                  <a:pt x="692" y="1321"/>
                </a:lnTo>
                <a:lnTo>
                  <a:pt x="693" y="1319"/>
                </a:lnTo>
                <a:lnTo>
                  <a:pt x="693" y="1317"/>
                </a:lnTo>
                <a:lnTo>
                  <a:pt x="694" y="1315"/>
                </a:lnTo>
                <a:lnTo>
                  <a:pt x="694" y="1314"/>
                </a:lnTo>
                <a:lnTo>
                  <a:pt x="693" y="1315"/>
                </a:lnTo>
                <a:lnTo>
                  <a:pt x="692" y="1315"/>
                </a:lnTo>
                <a:lnTo>
                  <a:pt x="692" y="1314"/>
                </a:lnTo>
                <a:lnTo>
                  <a:pt x="693" y="1314"/>
                </a:lnTo>
                <a:lnTo>
                  <a:pt x="693" y="1313"/>
                </a:lnTo>
                <a:lnTo>
                  <a:pt x="693" y="1312"/>
                </a:lnTo>
                <a:lnTo>
                  <a:pt x="692" y="1311"/>
                </a:lnTo>
                <a:lnTo>
                  <a:pt x="693" y="1311"/>
                </a:lnTo>
                <a:lnTo>
                  <a:pt x="694" y="1311"/>
                </a:lnTo>
                <a:lnTo>
                  <a:pt x="694" y="1310"/>
                </a:lnTo>
                <a:lnTo>
                  <a:pt x="695" y="1309"/>
                </a:lnTo>
                <a:lnTo>
                  <a:pt x="695" y="1308"/>
                </a:lnTo>
                <a:lnTo>
                  <a:pt x="695" y="1307"/>
                </a:lnTo>
                <a:lnTo>
                  <a:pt x="696" y="1306"/>
                </a:lnTo>
                <a:lnTo>
                  <a:pt x="696" y="1305"/>
                </a:lnTo>
                <a:lnTo>
                  <a:pt x="697" y="1304"/>
                </a:lnTo>
                <a:lnTo>
                  <a:pt x="697" y="1303"/>
                </a:lnTo>
                <a:lnTo>
                  <a:pt x="697" y="1302"/>
                </a:lnTo>
                <a:lnTo>
                  <a:pt x="698" y="1302"/>
                </a:lnTo>
                <a:lnTo>
                  <a:pt x="698" y="1300"/>
                </a:lnTo>
                <a:lnTo>
                  <a:pt x="698" y="1300"/>
                </a:lnTo>
                <a:lnTo>
                  <a:pt x="700" y="1300"/>
                </a:lnTo>
                <a:lnTo>
                  <a:pt x="700" y="1299"/>
                </a:lnTo>
                <a:lnTo>
                  <a:pt x="700" y="1298"/>
                </a:lnTo>
                <a:lnTo>
                  <a:pt x="700" y="1298"/>
                </a:lnTo>
                <a:lnTo>
                  <a:pt x="701" y="1297"/>
                </a:lnTo>
                <a:lnTo>
                  <a:pt x="701" y="1296"/>
                </a:lnTo>
                <a:lnTo>
                  <a:pt x="702" y="1296"/>
                </a:lnTo>
                <a:lnTo>
                  <a:pt x="702" y="1295"/>
                </a:lnTo>
                <a:lnTo>
                  <a:pt x="703" y="1295"/>
                </a:lnTo>
                <a:lnTo>
                  <a:pt x="703" y="1294"/>
                </a:lnTo>
                <a:lnTo>
                  <a:pt x="704" y="1294"/>
                </a:lnTo>
                <a:lnTo>
                  <a:pt x="704" y="1293"/>
                </a:lnTo>
                <a:lnTo>
                  <a:pt x="705" y="1292"/>
                </a:lnTo>
                <a:lnTo>
                  <a:pt x="706" y="1291"/>
                </a:lnTo>
                <a:lnTo>
                  <a:pt x="706" y="1292"/>
                </a:lnTo>
                <a:lnTo>
                  <a:pt x="707" y="1292"/>
                </a:lnTo>
                <a:lnTo>
                  <a:pt x="708" y="1291"/>
                </a:lnTo>
                <a:lnTo>
                  <a:pt x="708" y="1290"/>
                </a:lnTo>
                <a:lnTo>
                  <a:pt x="709" y="1290"/>
                </a:lnTo>
                <a:lnTo>
                  <a:pt x="709" y="1289"/>
                </a:lnTo>
                <a:lnTo>
                  <a:pt x="710" y="1288"/>
                </a:lnTo>
                <a:lnTo>
                  <a:pt x="710" y="1287"/>
                </a:lnTo>
                <a:lnTo>
                  <a:pt x="709" y="1287"/>
                </a:lnTo>
                <a:lnTo>
                  <a:pt x="709" y="1285"/>
                </a:lnTo>
                <a:lnTo>
                  <a:pt x="710" y="1285"/>
                </a:lnTo>
                <a:lnTo>
                  <a:pt x="710" y="1287"/>
                </a:lnTo>
                <a:lnTo>
                  <a:pt x="711" y="1287"/>
                </a:lnTo>
                <a:lnTo>
                  <a:pt x="711" y="1285"/>
                </a:lnTo>
                <a:lnTo>
                  <a:pt x="712" y="1285"/>
                </a:lnTo>
                <a:lnTo>
                  <a:pt x="714" y="1284"/>
                </a:lnTo>
                <a:lnTo>
                  <a:pt x="712" y="1284"/>
                </a:lnTo>
                <a:lnTo>
                  <a:pt x="711" y="1284"/>
                </a:lnTo>
                <a:lnTo>
                  <a:pt x="711" y="1283"/>
                </a:lnTo>
                <a:lnTo>
                  <a:pt x="712" y="1283"/>
                </a:lnTo>
                <a:lnTo>
                  <a:pt x="712" y="1282"/>
                </a:lnTo>
                <a:lnTo>
                  <a:pt x="714" y="1282"/>
                </a:lnTo>
                <a:lnTo>
                  <a:pt x="714" y="1281"/>
                </a:lnTo>
                <a:lnTo>
                  <a:pt x="715" y="1281"/>
                </a:lnTo>
                <a:lnTo>
                  <a:pt x="715" y="1282"/>
                </a:lnTo>
                <a:lnTo>
                  <a:pt x="716" y="1282"/>
                </a:lnTo>
                <a:lnTo>
                  <a:pt x="717" y="1281"/>
                </a:lnTo>
                <a:lnTo>
                  <a:pt x="718" y="1280"/>
                </a:lnTo>
                <a:lnTo>
                  <a:pt x="719" y="1280"/>
                </a:lnTo>
                <a:lnTo>
                  <a:pt x="719" y="1279"/>
                </a:lnTo>
                <a:lnTo>
                  <a:pt x="718" y="1279"/>
                </a:lnTo>
                <a:lnTo>
                  <a:pt x="717" y="1280"/>
                </a:lnTo>
                <a:lnTo>
                  <a:pt x="717" y="1279"/>
                </a:lnTo>
                <a:lnTo>
                  <a:pt x="718" y="1279"/>
                </a:lnTo>
                <a:lnTo>
                  <a:pt x="719" y="1278"/>
                </a:lnTo>
                <a:lnTo>
                  <a:pt x="720" y="1278"/>
                </a:lnTo>
                <a:lnTo>
                  <a:pt x="721" y="1278"/>
                </a:lnTo>
                <a:lnTo>
                  <a:pt x="721" y="1277"/>
                </a:lnTo>
                <a:lnTo>
                  <a:pt x="720" y="1277"/>
                </a:lnTo>
                <a:lnTo>
                  <a:pt x="720" y="1276"/>
                </a:lnTo>
                <a:lnTo>
                  <a:pt x="720" y="1275"/>
                </a:lnTo>
                <a:lnTo>
                  <a:pt x="721" y="1275"/>
                </a:lnTo>
                <a:lnTo>
                  <a:pt x="721" y="1275"/>
                </a:lnTo>
                <a:lnTo>
                  <a:pt x="720" y="1275"/>
                </a:lnTo>
                <a:lnTo>
                  <a:pt x="719" y="1275"/>
                </a:lnTo>
                <a:lnTo>
                  <a:pt x="719" y="1274"/>
                </a:lnTo>
                <a:lnTo>
                  <a:pt x="718" y="1275"/>
                </a:lnTo>
                <a:lnTo>
                  <a:pt x="718" y="1274"/>
                </a:lnTo>
                <a:lnTo>
                  <a:pt x="717" y="1274"/>
                </a:lnTo>
                <a:lnTo>
                  <a:pt x="718" y="1273"/>
                </a:lnTo>
                <a:lnTo>
                  <a:pt x="719" y="1273"/>
                </a:lnTo>
                <a:lnTo>
                  <a:pt x="719" y="1271"/>
                </a:lnTo>
                <a:lnTo>
                  <a:pt x="720" y="1271"/>
                </a:lnTo>
                <a:lnTo>
                  <a:pt x="720" y="1273"/>
                </a:lnTo>
                <a:lnTo>
                  <a:pt x="720" y="1274"/>
                </a:lnTo>
                <a:lnTo>
                  <a:pt x="721" y="1274"/>
                </a:lnTo>
                <a:lnTo>
                  <a:pt x="722" y="1273"/>
                </a:lnTo>
                <a:lnTo>
                  <a:pt x="722" y="1274"/>
                </a:lnTo>
                <a:lnTo>
                  <a:pt x="722" y="1275"/>
                </a:lnTo>
                <a:lnTo>
                  <a:pt x="723" y="1275"/>
                </a:lnTo>
                <a:lnTo>
                  <a:pt x="724" y="1275"/>
                </a:lnTo>
                <a:lnTo>
                  <a:pt x="724" y="1274"/>
                </a:lnTo>
                <a:lnTo>
                  <a:pt x="725" y="1274"/>
                </a:lnTo>
                <a:lnTo>
                  <a:pt x="725" y="1273"/>
                </a:lnTo>
                <a:lnTo>
                  <a:pt x="726" y="1271"/>
                </a:lnTo>
                <a:lnTo>
                  <a:pt x="726" y="1270"/>
                </a:lnTo>
                <a:lnTo>
                  <a:pt x="727" y="1270"/>
                </a:lnTo>
                <a:lnTo>
                  <a:pt x="727" y="1269"/>
                </a:lnTo>
                <a:lnTo>
                  <a:pt x="727" y="1268"/>
                </a:lnTo>
                <a:lnTo>
                  <a:pt x="729" y="1268"/>
                </a:lnTo>
                <a:lnTo>
                  <a:pt x="730" y="1267"/>
                </a:lnTo>
                <a:lnTo>
                  <a:pt x="729" y="1267"/>
                </a:lnTo>
                <a:lnTo>
                  <a:pt x="729" y="1266"/>
                </a:lnTo>
                <a:lnTo>
                  <a:pt x="730" y="1266"/>
                </a:lnTo>
                <a:lnTo>
                  <a:pt x="730" y="1265"/>
                </a:lnTo>
                <a:lnTo>
                  <a:pt x="729" y="1265"/>
                </a:lnTo>
                <a:lnTo>
                  <a:pt x="729" y="1264"/>
                </a:lnTo>
                <a:lnTo>
                  <a:pt x="730" y="1264"/>
                </a:lnTo>
                <a:lnTo>
                  <a:pt x="731" y="1264"/>
                </a:lnTo>
                <a:lnTo>
                  <a:pt x="732" y="1264"/>
                </a:lnTo>
                <a:lnTo>
                  <a:pt x="732" y="1263"/>
                </a:lnTo>
                <a:lnTo>
                  <a:pt x="733" y="1263"/>
                </a:lnTo>
                <a:lnTo>
                  <a:pt x="733" y="1262"/>
                </a:lnTo>
                <a:lnTo>
                  <a:pt x="733" y="1261"/>
                </a:lnTo>
                <a:lnTo>
                  <a:pt x="732" y="1262"/>
                </a:lnTo>
                <a:lnTo>
                  <a:pt x="732" y="1261"/>
                </a:lnTo>
                <a:lnTo>
                  <a:pt x="732" y="1260"/>
                </a:lnTo>
                <a:lnTo>
                  <a:pt x="733" y="1260"/>
                </a:lnTo>
                <a:lnTo>
                  <a:pt x="733" y="1261"/>
                </a:lnTo>
                <a:lnTo>
                  <a:pt x="734" y="1261"/>
                </a:lnTo>
                <a:lnTo>
                  <a:pt x="734" y="1260"/>
                </a:lnTo>
                <a:lnTo>
                  <a:pt x="735" y="1260"/>
                </a:lnTo>
                <a:lnTo>
                  <a:pt x="736" y="1259"/>
                </a:lnTo>
                <a:lnTo>
                  <a:pt x="736" y="1258"/>
                </a:lnTo>
                <a:lnTo>
                  <a:pt x="735" y="1256"/>
                </a:lnTo>
                <a:lnTo>
                  <a:pt x="735" y="1255"/>
                </a:lnTo>
                <a:lnTo>
                  <a:pt x="734" y="1255"/>
                </a:lnTo>
                <a:lnTo>
                  <a:pt x="734" y="1254"/>
                </a:lnTo>
                <a:lnTo>
                  <a:pt x="733" y="1253"/>
                </a:lnTo>
                <a:lnTo>
                  <a:pt x="733" y="1252"/>
                </a:lnTo>
                <a:lnTo>
                  <a:pt x="734" y="1252"/>
                </a:lnTo>
                <a:lnTo>
                  <a:pt x="734" y="1253"/>
                </a:lnTo>
                <a:lnTo>
                  <a:pt x="735" y="1253"/>
                </a:lnTo>
                <a:lnTo>
                  <a:pt x="735" y="1254"/>
                </a:lnTo>
                <a:lnTo>
                  <a:pt x="735" y="1255"/>
                </a:lnTo>
                <a:lnTo>
                  <a:pt x="736" y="1255"/>
                </a:lnTo>
                <a:lnTo>
                  <a:pt x="736" y="1256"/>
                </a:lnTo>
                <a:lnTo>
                  <a:pt x="737" y="1256"/>
                </a:lnTo>
                <a:lnTo>
                  <a:pt x="737" y="1258"/>
                </a:lnTo>
                <a:lnTo>
                  <a:pt x="737" y="1259"/>
                </a:lnTo>
                <a:lnTo>
                  <a:pt x="737" y="1260"/>
                </a:lnTo>
                <a:lnTo>
                  <a:pt x="738" y="1260"/>
                </a:lnTo>
                <a:lnTo>
                  <a:pt x="739" y="1260"/>
                </a:lnTo>
                <a:lnTo>
                  <a:pt x="739" y="1259"/>
                </a:lnTo>
                <a:lnTo>
                  <a:pt x="740" y="1259"/>
                </a:lnTo>
                <a:lnTo>
                  <a:pt x="741" y="1258"/>
                </a:lnTo>
                <a:lnTo>
                  <a:pt x="744" y="1258"/>
                </a:lnTo>
                <a:lnTo>
                  <a:pt x="742" y="1256"/>
                </a:lnTo>
                <a:lnTo>
                  <a:pt x="744" y="1256"/>
                </a:lnTo>
                <a:lnTo>
                  <a:pt x="745" y="1256"/>
                </a:lnTo>
                <a:lnTo>
                  <a:pt x="746" y="1255"/>
                </a:lnTo>
                <a:lnTo>
                  <a:pt x="746" y="1254"/>
                </a:lnTo>
                <a:lnTo>
                  <a:pt x="747" y="1255"/>
                </a:lnTo>
                <a:lnTo>
                  <a:pt x="747" y="1254"/>
                </a:lnTo>
                <a:lnTo>
                  <a:pt x="749" y="1254"/>
                </a:lnTo>
                <a:lnTo>
                  <a:pt x="749" y="1253"/>
                </a:lnTo>
                <a:lnTo>
                  <a:pt x="750" y="1253"/>
                </a:lnTo>
                <a:lnTo>
                  <a:pt x="751" y="1252"/>
                </a:lnTo>
                <a:lnTo>
                  <a:pt x="751" y="1252"/>
                </a:lnTo>
                <a:lnTo>
                  <a:pt x="754" y="1251"/>
                </a:lnTo>
                <a:lnTo>
                  <a:pt x="763" y="1250"/>
                </a:lnTo>
                <a:lnTo>
                  <a:pt x="765" y="1250"/>
                </a:lnTo>
                <a:lnTo>
                  <a:pt x="766" y="1249"/>
                </a:lnTo>
                <a:lnTo>
                  <a:pt x="765" y="1249"/>
                </a:lnTo>
                <a:lnTo>
                  <a:pt x="764" y="1249"/>
                </a:lnTo>
                <a:lnTo>
                  <a:pt x="763" y="1249"/>
                </a:lnTo>
                <a:lnTo>
                  <a:pt x="764" y="1249"/>
                </a:lnTo>
                <a:lnTo>
                  <a:pt x="764" y="1248"/>
                </a:lnTo>
                <a:lnTo>
                  <a:pt x="763" y="1248"/>
                </a:lnTo>
                <a:lnTo>
                  <a:pt x="763" y="1247"/>
                </a:lnTo>
                <a:lnTo>
                  <a:pt x="762" y="1247"/>
                </a:lnTo>
                <a:lnTo>
                  <a:pt x="762" y="1248"/>
                </a:lnTo>
                <a:lnTo>
                  <a:pt x="762" y="1249"/>
                </a:lnTo>
                <a:lnTo>
                  <a:pt x="761" y="1249"/>
                </a:lnTo>
                <a:lnTo>
                  <a:pt x="760" y="1249"/>
                </a:lnTo>
                <a:lnTo>
                  <a:pt x="760" y="1248"/>
                </a:lnTo>
                <a:lnTo>
                  <a:pt x="761" y="1248"/>
                </a:lnTo>
                <a:lnTo>
                  <a:pt x="761" y="1247"/>
                </a:lnTo>
                <a:lnTo>
                  <a:pt x="762" y="1246"/>
                </a:lnTo>
                <a:lnTo>
                  <a:pt x="762" y="1245"/>
                </a:lnTo>
                <a:lnTo>
                  <a:pt x="763" y="1246"/>
                </a:lnTo>
                <a:lnTo>
                  <a:pt x="764" y="1246"/>
                </a:lnTo>
                <a:lnTo>
                  <a:pt x="765" y="1246"/>
                </a:lnTo>
                <a:lnTo>
                  <a:pt x="765" y="1245"/>
                </a:lnTo>
                <a:lnTo>
                  <a:pt x="766" y="1245"/>
                </a:lnTo>
                <a:lnTo>
                  <a:pt x="766" y="1246"/>
                </a:lnTo>
                <a:lnTo>
                  <a:pt x="767" y="1246"/>
                </a:lnTo>
                <a:lnTo>
                  <a:pt x="767" y="1247"/>
                </a:lnTo>
                <a:lnTo>
                  <a:pt x="768" y="1247"/>
                </a:lnTo>
                <a:lnTo>
                  <a:pt x="768" y="1248"/>
                </a:lnTo>
                <a:lnTo>
                  <a:pt x="767" y="1248"/>
                </a:lnTo>
                <a:lnTo>
                  <a:pt x="767" y="1249"/>
                </a:lnTo>
                <a:lnTo>
                  <a:pt x="768" y="1249"/>
                </a:lnTo>
                <a:lnTo>
                  <a:pt x="768" y="1250"/>
                </a:lnTo>
                <a:lnTo>
                  <a:pt x="769" y="1250"/>
                </a:lnTo>
                <a:lnTo>
                  <a:pt x="770" y="1250"/>
                </a:lnTo>
                <a:lnTo>
                  <a:pt x="770" y="1249"/>
                </a:lnTo>
                <a:lnTo>
                  <a:pt x="770" y="1249"/>
                </a:lnTo>
                <a:lnTo>
                  <a:pt x="770" y="1248"/>
                </a:lnTo>
                <a:lnTo>
                  <a:pt x="770" y="1247"/>
                </a:lnTo>
                <a:lnTo>
                  <a:pt x="770" y="1246"/>
                </a:lnTo>
                <a:lnTo>
                  <a:pt x="770" y="1245"/>
                </a:lnTo>
                <a:lnTo>
                  <a:pt x="770" y="1242"/>
                </a:lnTo>
                <a:lnTo>
                  <a:pt x="769" y="1242"/>
                </a:lnTo>
                <a:lnTo>
                  <a:pt x="769" y="1241"/>
                </a:lnTo>
                <a:lnTo>
                  <a:pt x="770" y="1241"/>
                </a:lnTo>
                <a:lnTo>
                  <a:pt x="771" y="1242"/>
                </a:lnTo>
                <a:lnTo>
                  <a:pt x="771" y="1244"/>
                </a:lnTo>
                <a:lnTo>
                  <a:pt x="773" y="1245"/>
                </a:lnTo>
                <a:lnTo>
                  <a:pt x="773" y="1244"/>
                </a:lnTo>
                <a:lnTo>
                  <a:pt x="774" y="1244"/>
                </a:lnTo>
                <a:lnTo>
                  <a:pt x="774" y="1245"/>
                </a:lnTo>
                <a:lnTo>
                  <a:pt x="775" y="1247"/>
                </a:lnTo>
                <a:lnTo>
                  <a:pt x="775" y="1249"/>
                </a:lnTo>
                <a:lnTo>
                  <a:pt x="776" y="1248"/>
                </a:lnTo>
                <a:lnTo>
                  <a:pt x="777" y="1248"/>
                </a:lnTo>
                <a:lnTo>
                  <a:pt x="777" y="1247"/>
                </a:lnTo>
                <a:lnTo>
                  <a:pt x="778" y="1247"/>
                </a:lnTo>
                <a:lnTo>
                  <a:pt x="778" y="1246"/>
                </a:lnTo>
                <a:lnTo>
                  <a:pt x="778" y="1245"/>
                </a:lnTo>
                <a:lnTo>
                  <a:pt x="778" y="1244"/>
                </a:lnTo>
                <a:lnTo>
                  <a:pt x="777" y="1244"/>
                </a:lnTo>
                <a:lnTo>
                  <a:pt x="777" y="1242"/>
                </a:lnTo>
                <a:lnTo>
                  <a:pt x="778" y="1242"/>
                </a:lnTo>
                <a:lnTo>
                  <a:pt x="778" y="1241"/>
                </a:lnTo>
                <a:lnTo>
                  <a:pt x="778" y="1240"/>
                </a:lnTo>
                <a:lnTo>
                  <a:pt x="779" y="1240"/>
                </a:lnTo>
                <a:lnTo>
                  <a:pt x="779" y="1239"/>
                </a:lnTo>
                <a:lnTo>
                  <a:pt x="780" y="1240"/>
                </a:lnTo>
                <a:lnTo>
                  <a:pt x="779" y="1240"/>
                </a:lnTo>
                <a:lnTo>
                  <a:pt x="779" y="1241"/>
                </a:lnTo>
                <a:lnTo>
                  <a:pt x="779" y="1242"/>
                </a:lnTo>
                <a:lnTo>
                  <a:pt x="779" y="1244"/>
                </a:lnTo>
                <a:lnTo>
                  <a:pt x="780" y="1244"/>
                </a:lnTo>
                <a:lnTo>
                  <a:pt x="780" y="1242"/>
                </a:lnTo>
                <a:lnTo>
                  <a:pt x="780" y="1241"/>
                </a:lnTo>
                <a:lnTo>
                  <a:pt x="781" y="1241"/>
                </a:lnTo>
                <a:lnTo>
                  <a:pt x="781" y="1239"/>
                </a:lnTo>
                <a:lnTo>
                  <a:pt x="781" y="1238"/>
                </a:lnTo>
                <a:lnTo>
                  <a:pt x="782" y="1238"/>
                </a:lnTo>
                <a:lnTo>
                  <a:pt x="782" y="1237"/>
                </a:lnTo>
                <a:lnTo>
                  <a:pt x="782" y="1236"/>
                </a:lnTo>
                <a:lnTo>
                  <a:pt x="783" y="1236"/>
                </a:lnTo>
                <a:lnTo>
                  <a:pt x="783" y="1235"/>
                </a:lnTo>
                <a:lnTo>
                  <a:pt x="783" y="1234"/>
                </a:lnTo>
                <a:lnTo>
                  <a:pt x="783" y="1233"/>
                </a:lnTo>
                <a:lnTo>
                  <a:pt x="783" y="1232"/>
                </a:lnTo>
                <a:lnTo>
                  <a:pt x="783" y="1231"/>
                </a:lnTo>
                <a:lnTo>
                  <a:pt x="784" y="1232"/>
                </a:lnTo>
                <a:lnTo>
                  <a:pt x="784" y="1233"/>
                </a:lnTo>
                <a:lnTo>
                  <a:pt x="785" y="1233"/>
                </a:lnTo>
                <a:lnTo>
                  <a:pt x="785" y="1232"/>
                </a:lnTo>
                <a:lnTo>
                  <a:pt x="786" y="1232"/>
                </a:lnTo>
                <a:lnTo>
                  <a:pt x="786" y="1231"/>
                </a:lnTo>
                <a:lnTo>
                  <a:pt x="788" y="1231"/>
                </a:lnTo>
                <a:lnTo>
                  <a:pt x="789" y="1231"/>
                </a:lnTo>
                <a:lnTo>
                  <a:pt x="790" y="1227"/>
                </a:lnTo>
                <a:lnTo>
                  <a:pt x="789" y="1227"/>
                </a:lnTo>
                <a:lnTo>
                  <a:pt x="788" y="1227"/>
                </a:lnTo>
                <a:lnTo>
                  <a:pt x="788" y="1226"/>
                </a:lnTo>
                <a:lnTo>
                  <a:pt x="786" y="1226"/>
                </a:lnTo>
                <a:lnTo>
                  <a:pt x="785" y="1226"/>
                </a:lnTo>
                <a:lnTo>
                  <a:pt x="785" y="1225"/>
                </a:lnTo>
                <a:lnTo>
                  <a:pt x="786" y="1226"/>
                </a:lnTo>
                <a:lnTo>
                  <a:pt x="786" y="1225"/>
                </a:lnTo>
                <a:lnTo>
                  <a:pt x="788" y="1225"/>
                </a:lnTo>
                <a:lnTo>
                  <a:pt x="789" y="1225"/>
                </a:lnTo>
                <a:lnTo>
                  <a:pt x="790" y="1225"/>
                </a:lnTo>
                <a:lnTo>
                  <a:pt x="791" y="1224"/>
                </a:lnTo>
                <a:lnTo>
                  <a:pt x="792" y="1223"/>
                </a:lnTo>
                <a:lnTo>
                  <a:pt x="792" y="1223"/>
                </a:lnTo>
                <a:lnTo>
                  <a:pt x="791" y="1223"/>
                </a:lnTo>
                <a:lnTo>
                  <a:pt x="791" y="1222"/>
                </a:lnTo>
                <a:lnTo>
                  <a:pt x="790" y="1222"/>
                </a:lnTo>
                <a:lnTo>
                  <a:pt x="789" y="1221"/>
                </a:lnTo>
                <a:lnTo>
                  <a:pt x="789" y="1220"/>
                </a:lnTo>
                <a:lnTo>
                  <a:pt x="788" y="1220"/>
                </a:lnTo>
                <a:lnTo>
                  <a:pt x="788" y="1219"/>
                </a:lnTo>
                <a:lnTo>
                  <a:pt x="789" y="1219"/>
                </a:lnTo>
                <a:lnTo>
                  <a:pt x="789" y="1220"/>
                </a:lnTo>
                <a:lnTo>
                  <a:pt x="790" y="1220"/>
                </a:lnTo>
                <a:lnTo>
                  <a:pt x="791" y="1220"/>
                </a:lnTo>
                <a:lnTo>
                  <a:pt x="791" y="1219"/>
                </a:lnTo>
                <a:lnTo>
                  <a:pt x="790" y="1219"/>
                </a:lnTo>
                <a:lnTo>
                  <a:pt x="783" y="1217"/>
                </a:lnTo>
                <a:lnTo>
                  <a:pt x="783" y="1218"/>
                </a:lnTo>
                <a:lnTo>
                  <a:pt x="784" y="1218"/>
                </a:lnTo>
                <a:lnTo>
                  <a:pt x="785" y="1220"/>
                </a:lnTo>
                <a:lnTo>
                  <a:pt x="788" y="1222"/>
                </a:lnTo>
                <a:lnTo>
                  <a:pt x="788" y="1223"/>
                </a:lnTo>
                <a:lnTo>
                  <a:pt x="789" y="1223"/>
                </a:lnTo>
                <a:lnTo>
                  <a:pt x="788" y="1223"/>
                </a:lnTo>
                <a:lnTo>
                  <a:pt x="788" y="1223"/>
                </a:lnTo>
                <a:lnTo>
                  <a:pt x="786" y="1223"/>
                </a:lnTo>
                <a:lnTo>
                  <a:pt x="785" y="1223"/>
                </a:lnTo>
                <a:lnTo>
                  <a:pt x="784" y="1223"/>
                </a:lnTo>
                <a:lnTo>
                  <a:pt x="783" y="1223"/>
                </a:lnTo>
                <a:lnTo>
                  <a:pt x="783" y="1223"/>
                </a:lnTo>
                <a:lnTo>
                  <a:pt x="784" y="1223"/>
                </a:lnTo>
                <a:lnTo>
                  <a:pt x="784" y="1224"/>
                </a:lnTo>
                <a:lnTo>
                  <a:pt x="783" y="1224"/>
                </a:lnTo>
                <a:lnTo>
                  <a:pt x="783" y="1225"/>
                </a:lnTo>
                <a:lnTo>
                  <a:pt x="784" y="1225"/>
                </a:lnTo>
                <a:lnTo>
                  <a:pt x="783" y="1226"/>
                </a:lnTo>
                <a:lnTo>
                  <a:pt x="782" y="1226"/>
                </a:lnTo>
                <a:lnTo>
                  <a:pt x="782" y="1225"/>
                </a:lnTo>
                <a:lnTo>
                  <a:pt x="782" y="1224"/>
                </a:lnTo>
                <a:lnTo>
                  <a:pt x="782" y="1223"/>
                </a:lnTo>
                <a:lnTo>
                  <a:pt x="781" y="1224"/>
                </a:lnTo>
                <a:lnTo>
                  <a:pt x="781" y="1225"/>
                </a:lnTo>
                <a:lnTo>
                  <a:pt x="780" y="1225"/>
                </a:lnTo>
                <a:lnTo>
                  <a:pt x="779" y="1225"/>
                </a:lnTo>
                <a:lnTo>
                  <a:pt x="779" y="1226"/>
                </a:lnTo>
                <a:lnTo>
                  <a:pt x="778" y="1226"/>
                </a:lnTo>
                <a:lnTo>
                  <a:pt x="778" y="1225"/>
                </a:lnTo>
                <a:lnTo>
                  <a:pt x="777" y="1225"/>
                </a:lnTo>
                <a:lnTo>
                  <a:pt x="777" y="1224"/>
                </a:lnTo>
                <a:lnTo>
                  <a:pt x="778" y="1224"/>
                </a:lnTo>
                <a:lnTo>
                  <a:pt x="779" y="1224"/>
                </a:lnTo>
                <a:lnTo>
                  <a:pt x="780" y="1224"/>
                </a:lnTo>
                <a:lnTo>
                  <a:pt x="780" y="1223"/>
                </a:lnTo>
                <a:lnTo>
                  <a:pt x="779" y="1223"/>
                </a:lnTo>
                <a:lnTo>
                  <a:pt x="779" y="1223"/>
                </a:lnTo>
                <a:lnTo>
                  <a:pt x="780" y="1223"/>
                </a:lnTo>
                <a:lnTo>
                  <a:pt x="780" y="1222"/>
                </a:lnTo>
                <a:lnTo>
                  <a:pt x="779" y="1222"/>
                </a:lnTo>
                <a:lnTo>
                  <a:pt x="779" y="1221"/>
                </a:lnTo>
                <a:lnTo>
                  <a:pt x="778" y="1221"/>
                </a:lnTo>
                <a:lnTo>
                  <a:pt x="778" y="1220"/>
                </a:lnTo>
                <a:lnTo>
                  <a:pt x="778" y="1219"/>
                </a:lnTo>
                <a:lnTo>
                  <a:pt x="778" y="1218"/>
                </a:lnTo>
                <a:lnTo>
                  <a:pt x="778" y="1217"/>
                </a:lnTo>
                <a:lnTo>
                  <a:pt x="777" y="1217"/>
                </a:lnTo>
                <a:lnTo>
                  <a:pt x="777" y="1216"/>
                </a:lnTo>
                <a:lnTo>
                  <a:pt x="777" y="1216"/>
                </a:lnTo>
                <a:lnTo>
                  <a:pt x="776" y="1215"/>
                </a:lnTo>
                <a:lnTo>
                  <a:pt x="776" y="1217"/>
                </a:lnTo>
                <a:lnTo>
                  <a:pt x="777" y="1218"/>
                </a:lnTo>
                <a:lnTo>
                  <a:pt x="776" y="1218"/>
                </a:lnTo>
                <a:lnTo>
                  <a:pt x="777" y="1219"/>
                </a:lnTo>
                <a:lnTo>
                  <a:pt x="777" y="1219"/>
                </a:lnTo>
                <a:lnTo>
                  <a:pt x="777" y="1220"/>
                </a:lnTo>
                <a:lnTo>
                  <a:pt x="777" y="1220"/>
                </a:lnTo>
                <a:lnTo>
                  <a:pt x="777" y="1219"/>
                </a:lnTo>
                <a:lnTo>
                  <a:pt x="776" y="1219"/>
                </a:lnTo>
                <a:lnTo>
                  <a:pt x="775" y="1220"/>
                </a:lnTo>
                <a:lnTo>
                  <a:pt x="775" y="1221"/>
                </a:lnTo>
                <a:lnTo>
                  <a:pt x="776" y="1220"/>
                </a:lnTo>
                <a:lnTo>
                  <a:pt x="776" y="1221"/>
                </a:lnTo>
                <a:lnTo>
                  <a:pt x="775" y="1221"/>
                </a:lnTo>
                <a:lnTo>
                  <a:pt x="775" y="1222"/>
                </a:lnTo>
                <a:lnTo>
                  <a:pt x="776" y="1222"/>
                </a:lnTo>
                <a:lnTo>
                  <a:pt x="776" y="1223"/>
                </a:lnTo>
                <a:lnTo>
                  <a:pt x="777" y="1223"/>
                </a:lnTo>
                <a:lnTo>
                  <a:pt x="777" y="1223"/>
                </a:lnTo>
                <a:lnTo>
                  <a:pt x="777" y="1224"/>
                </a:lnTo>
                <a:lnTo>
                  <a:pt x="776" y="1224"/>
                </a:lnTo>
                <a:lnTo>
                  <a:pt x="776" y="1223"/>
                </a:lnTo>
                <a:lnTo>
                  <a:pt x="775" y="1223"/>
                </a:lnTo>
                <a:lnTo>
                  <a:pt x="775" y="1223"/>
                </a:lnTo>
                <a:lnTo>
                  <a:pt x="774" y="1223"/>
                </a:lnTo>
                <a:lnTo>
                  <a:pt x="773" y="1223"/>
                </a:lnTo>
                <a:lnTo>
                  <a:pt x="770" y="1223"/>
                </a:lnTo>
                <a:lnTo>
                  <a:pt x="770" y="1223"/>
                </a:lnTo>
                <a:lnTo>
                  <a:pt x="769" y="1223"/>
                </a:lnTo>
                <a:lnTo>
                  <a:pt x="769" y="1224"/>
                </a:lnTo>
                <a:lnTo>
                  <a:pt x="769" y="1225"/>
                </a:lnTo>
                <a:lnTo>
                  <a:pt x="770" y="1226"/>
                </a:lnTo>
                <a:lnTo>
                  <a:pt x="769" y="1226"/>
                </a:lnTo>
                <a:lnTo>
                  <a:pt x="768" y="1226"/>
                </a:lnTo>
                <a:lnTo>
                  <a:pt x="768" y="1225"/>
                </a:lnTo>
                <a:lnTo>
                  <a:pt x="767" y="1224"/>
                </a:lnTo>
                <a:lnTo>
                  <a:pt x="765" y="1224"/>
                </a:lnTo>
                <a:lnTo>
                  <a:pt x="765" y="1225"/>
                </a:lnTo>
                <a:lnTo>
                  <a:pt x="764" y="1225"/>
                </a:lnTo>
                <a:lnTo>
                  <a:pt x="763" y="1226"/>
                </a:lnTo>
                <a:lnTo>
                  <a:pt x="762" y="1227"/>
                </a:lnTo>
                <a:lnTo>
                  <a:pt x="763" y="1229"/>
                </a:lnTo>
                <a:lnTo>
                  <a:pt x="764" y="1229"/>
                </a:lnTo>
                <a:lnTo>
                  <a:pt x="764" y="1230"/>
                </a:lnTo>
                <a:lnTo>
                  <a:pt x="765" y="1230"/>
                </a:lnTo>
                <a:lnTo>
                  <a:pt x="764" y="1231"/>
                </a:lnTo>
                <a:lnTo>
                  <a:pt x="764" y="1230"/>
                </a:lnTo>
                <a:lnTo>
                  <a:pt x="763" y="1230"/>
                </a:lnTo>
                <a:lnTo>
                  <a:pt x="763" y="1229"/>
                </a:lnTo>
                <a:lnTo>
                  <a:pt x="762" y="1229"/>
                </a:lnTo>
                <a:lnTo>
                  <a:pt x="761" y="1229"/>
                </a:lnTo>
                <a:lnTo>
                  <a:pt x="761" y="1230"/>
                </a:lnTo>
                <a:lnTo>
                  <a:pt x="760" y="1231"/>
                </a:lnTo>
                <a:lnTo>
                  <a:pt x="760" y="1232"/>
                </a:lnTo>
                <a:lnTo>
                  <a:pt x="760" y="1233"/>
                </a:lnTo>
                <a:lnTo>
                  <a:pt x="759" y="1233"/>
                </a:lnTo>
                <a:lnTo>
                  <a:pt x="760" y="1232"/>
                </a:lnTo>
                <a:lnTo>
                  <a:pt x="759" y="1232"/>
                </a:lnTo>
                <a:lnTo>
                  <a:pt x="758" y="1233"/>
                </a:lnTo>
                <a:lnTo>
                  <a:pt x="758" y="1234"/>
                </a:lnTo>
                <a:lnTo>
                  <a:pt x="758" y="1235"/>
                </a:lnTo>
                <a:lnTo>
                  <a:pt x="756" y="1235"/>
                </a:lnTo>
                <a:lnTo>
                  <a:pt x="756" y="1234"/>
                </a:lnTo>
                <a:lnTo>
                  <a:pt x="756" y="1233"/>
                </a:lnTo>
                <a:lnTo>
                  <a:pt x="755" y="1233"/>
                </a:lnTo>
                <a:lnTo>
                  <a:pt x="754" y="1233"/>
                </a:lnTo>
                <a:lnTo>
                  <a:pt x="753" y="1233"/>
                </a:lnTo>
                <a:lnTo>
                  <a:pt x="753" y="1232"/>
                </a:lnTo>
                <a:lnTo>
                  <a:pt x="752" y="1232"/>
                </a:lnTo>
                <a:lnTo>
                  <a:pt x="751" y="1233"/>
                </a:lnTo>
                <a:lnTo>
                  <a:pt x="750" y="1232"/>
                </a:lnTo>
                <a:lnTo>
                  <a:pt x="749" y="1232"/>
                </a:lnTo>
                <a:lnTo>
                  <a:pt x="748" y="1233"/>
                </a:lnTo>
                <a:lnTo>
                  <a:pt x="748" y="1232"/>
                </a:lnTo>
                <a:lnTo>
                  <a:pt x="747" y="1232"/>
                </a:lnTo>
                <a:lnTo>
                  <a:pt x="746" y="1232"/>
                </a:lnTo>
                <a:lnTo>
                  <a:pt x="746" y="1231"/>
                </a:lnTo>
                <a:lnTo>
                  <a:pt x="745" y="1231"/>
                </a:lnTo>
                <a:lnTo>
                  <a:pt x="744" y="1231"/>
                </a:lnTo>
                <a:lnTo>
                  <a:pt x="741" y="1230"/>
                </a:lnTo>
                <a:lnTo>
                  <a:pt x="740" y="1230"/>
                </a:lnTo>
                <a:lnTo>
                  <a:pt x="740" y="1229"/>
                </a:lnTo>
                <a:lnTo>
                  <a:pt x="739" y="1227"/>
                </a:lnTo>
                <a:lnTo>
                  <a:pt x="739" y="1226"/>
                </a:lnTo>
                <a:lnTo>
                  <a:pt x="739" y="1225"/>
                </a:lnTo>
                <a:lnTo>
                  <a:pt x="738" y="1225"/>
                </a:lnTo>
                <a:lnTo>
                  <a:pt x="738" y="1224"/>
                </a:lnTo>
                <a:lnTo>
                  <a:pt x="736" y="1223"/>
                </a:lnTo>
                <a:lnTo>
                  <a:pt x="734" y="1222"/>
                </a:lnTo>
                <a:lnTo>
                  <a:pt x="734" y="1221"/>
                </a:lnTo>
                <a:lnTo>
                  <a:pt x="732" y="1219"/>
                </a:lnTo>
                <a:lnTo>
                  <a:pt x="734" y="1219"/>
                </a:lnTo>
                <a:lnTo>
                  <a:pt x="737" y="1223"/>
                </a:lnTo>
                <a:lnTo>
                  <a:pt x="739" y="1223"/>
                </a:lnTo>
                <a:lnTo>
                  <a:pt x="740" y="1223"/>
                </a:lnTo>
                <a:lnTo>
                  <a:pt x="741" y="1223"/>
                </a:lnTo>
                <a:lnTo>
                  <a:pt x="741" y="1223"/>
                </a:lnTo>
                <a:lnTo>
                  <a:pt x="742" y="1223"/>
                </a:lnTo>
                <a:lnTo>
                  <a:pt x="742" y="1223"/>
                </a:lnTo>
                <a:lnTo>
                  <a:pt x="741" y="1223"/>
                </a:lnTo>
                <a:lnTo>
                  <a:pt x="742" y="1224"/>
                </a:lnTo>
                <a:lnTo>
                  <a:pt x="744" y="1223"/>
                </a:lnTo>
                <a:lnTo>
                  <a:pt x="744" y="1224"/>
                </a:lnTo>
                <a:lnTo>
                  <a:pt x="744" y="1225"/>
                </a:lnTo>
                <a:lnTo>
                  <a:pt x="746" y="1225"/>
                </a:lnTo>
                <a:lnTo>
                  <a:pt x="748" y="1226"/>
                </a:lnTo>
                <a:lnTo>
                  <a:pt x="749" y="1226"/>
                </a:lnTo>
                <a:lnTo>
                  <a:pt x="749" y="1227"/>
                </a:lnTo>
                <a:lnTo>
                  <a:pt x="751" y="1230"/>
                </a:lnTo>
                <a:lnTo>
                  <a:pt x="753" y="1230"/>
                </a:lnTo>
                <a:lnTo>
                  <a:pt x="753" y="1229"/>
                </a:lnTo>
                <a:lnTo>
                  <a:pt x="754" y="1229"/>
                </a:lnTo>
                <a:lnTo>
                  <a:pt x="755" y="1227"/>
                </a:lnTo>
                <a:lnTo>
                  <a:pt x="755" y="1226"/>
                </a:lnTo>
                <a:lnTo>
                  <a:pt x="758" y="1225"/>
                </a:lnTo>
                <a:lnTo>
                  <a:pt x="759" y="1225"/>
                </a:lnTo>
                <a:lnTo>
                  <a:pt x="759" y="1224"/>
                </a:lnTo>
                <a:lnTo>
                  <a:pt x="760" y="1224"/>
                </a:lnTo>
                <a:lnTo>
                  <a:pt x="760" y="1223"/>
                </a:lnTo>
                <a:lnTo>
                  <a:pt x="759" y="1223"/>
                </a:lnTo>
                <a:lnTo>
                  <a:pt x="758" y="1223"/>
                </a:lnTo>
                <a:lnTo>
                  <a:pt x="759" y="1223"/>
                </a:lnTo>
                <a:lnTo>
                  <a:pt x="760" y="1223"/>
                </a:lnTo>
                <a:lnTo>
                  <a:pt x="761" y="1223"/>
                </a:lnTo>
                <a:lnTo>
                  <a:pt x="762" y="1222"/>
                </a:lnTo>
                <a:lnTo>
                  <a:pt x="762" y="1221"/>
                </a:lnTo>
                <a:lnTo>
                  <a:pt x="763" y="1221"/>
                </a:lnTo>
                <a:lnTo>
                  <a:pt x="763" y="1220"/>
                </a:lnTo>
                <a:lnTo>
                  <a:pt x="764" y="1220"/>
                </a:lnTo>
                <a:lnTo>
                  <a:pt x="764" y="1219"/>
                </a:lnTo>
                <a:lnTo>
                  <a:pt x="766" y="1217"/>
                </a:lnTo>
                <a:lnTo>
                  <a:pt x="766" y="1216"/>
                </a:lnTo>
                <a:lnTo>
                  <a:pt x="765" y="1216"/>
                </a:lnTo>
                <a:lnTo>
                  <a:pt x="764" y="1216"/>
                </a:lnTo>
                <a:lnTo>
                  <a:pt x="765" y="1215"/>
                </a:lnTo>
                <a:lnTo>
                  <a:pt x="765" y="1216"/>
                </a:lnTo>
                <a:lnTo>
                  <a:pt x="766" y="1215"/>
                </a:lnTo>
                <a:lnTo>
                  <a:pt x="767" y="1215"/>
                </a:lnTo>
                <a:lnTo>
                  <a:pt x="768" y="1215"/>
                </a:lnTo>
                <a:lnTo>
                  <a:pt x="768" y="1214"/>
                </a:lnTo>
                <a:lnTo>
                  <a:pt x="767" y="1214"/>
                </a:lnTo>
                <a:lnTo>
                  <a:pt x="766" y="1214"/>
                </a:lnTo>
                <a:lnTo>
                  <a:pt x="766" y="1212"/>
                </a:lnTo>
                <a:lnTo>
                  <a:pt x="767" y="1214"/>
                </a:lnTo>
                <a:lnTo>
                  <a:pt x="767" y="1212"/>
                </a:lnTo>
                <a:lnTo>
                  <a:pt x="768" y="1214"/>
                </a:lnTo>
                <a:lnTo>
                  <a:pt x="768" y="1212"/>
                </a:lnTo>
                <a:lnTo>
                  <a:pt x="768" y="1211"/>
                </a:lnTo>
                <a:lnTo>
                  <a:pt x="769" y="1210"/>
                </a:lnTo>
                <a:lnTo>
                  <a:pt x="769" y="1209"/>
                </a:lnTo>
                <a:lnTo>
                  <a:pt x="768" y="1209"/>
                </a:lnTo>
                <a:lnTo>
                  <a:pt x="766" y="1208"/>
                </a:lnTo>
                <a:lnTo>
                  <a:pt x="766" y="1209"/>
                </a:lnTo>
                <a:lnTo>
                  <a:pt x="765" y="1209"/>
                </a:lnTo>
                <a:lnTo>
                  <a:pt x="765" y="1210"/>
                </a:lnTo>
                <a:lnTo>
                  <a:pt x="764" y="1210"/>
                </a:lnTo>
                <a:lnTo>
                  <a:pt x="764" y="1209"/>
                </a:lnTo>
                <a:lnTo>
                  <a:pt x="763" y="1209"/>
                </a:lnTo>
                <a:lnTo>
                  <a:pt x="762" y="1209"/>
                </a:lnTo>
                <a:lnTo>
                  <a:pt x="762" y="1208"/>
                </a:lnTo>
                <a:lnTo>
                  <a:pt x="763" y="1208"/>
                </a:lnTo>
                <a:lnTo>
                  <a:pt x="763" y="1207"/>
                </a:lnTo>
                <a:lnTo>
                  <a:pt x="764" y="1206"/>
                </a:lnTo>
                <a:lnTo>
                  <a:pt x="763" y="1205"/>
                </a:lnTo>
                <a:lnTo>
                  <a:pt x="764" y="1205"/>
                </a:lnTo>
                <a:lnTo>
                  <a:pt x="764" y="1206"/>
                </a:lnTo>
                <a:lnTo>
                  <a:pt x="765" y="1205"/>
                </a:lnTo>
                <a:lnTo>
                  <a:pt x="766" y="1205"/>
                </a:lnTo>
                <a:lnTo>
                  <a:pt x="767" y="1205"/>
                </a:lnTo>
                <a:lnTo>
                  <a:pt x="767" y="1206"/>
                </a:lnTo>
                <a:lnTo>
                  <a:pt x="768" y="1206"/>
                </a:lnTo>
                <a:lnTo>
                  <a:pt x="769" y="1206"/>
                </a:lnTo>
                <a:lnTo>
                  <a:pt x="769" y="1205"/>
                </a:lnTo>
                <a:lnTo>
                  <a:pt x="769" y="1204"/>
                </a:lnTo>
                <a:lnTo>
                  <a:pt x="768" y="1204"/>
                </a:lnTo>
                <a:lnTo>
                  <a:pt x="768" y="1203"/>
                </a:lnTo>
                <a:lnTo>
                  <a:pt x="767" y="1203"/>
                </a:lnTo>
                <a:lnTo>
                  <a:pt x="766" y="1204"/>
                </a:lnTo>
                <a:lnTo>
                  <a:pt x="766" y="1203"/>
                </a:lnTo>
                <a:lnTo>
                  <a:pt x="765" y="1203"/>
                </a:lnTo>
                <a:lnTo>
                  <a:pt x="765" y="1202"/>
                </a:lnTo>
                <a:lnTo>
                  <a:pt x="766" y="1202"/>
                </a:lnTo>
                <a:lnTo>
                  <a:pt x="766" y="1201"/>
                </a:lnTo>
                <a:lnTo>
                  <a:pt x="767" y="1202"/>
                </a:lnTo>
                <a:lnTo>
                  <a:pt x="768" y="1202"/>
                </a:lnTo>
                <a:lnTo>
                  <a:pt x="770" y="1202"/>
                </a:lnTo>
                <a:lnTo>
                  <a:pt x="769" y="1201"/>
                </a:lnTo>
                <a:lnTo>
                  <a:pt x="768" y="1200"/>
                </a:lnTo>
                <a:lnTo>
                  <a:pt x="769" y="1200"/>
                </a:lnTo>
                <a:lnTo>
                  <a:pt x="769" y="1201"/>
                </a:lnTo>
                <a:lnTo>
                  <a:pt x="770" y="1201"/>
                </a:lnTo>
                <a:lnTo>
                  <a:pt x="770" y="1200"/>
                </a:lnTo>
                <a:lnTo>
                  <a:pt x="771" y="1200"/>
                </a:lnTo>
                <a:lnTo>
                  <a:pt x="771" y="1198"/>
                </a:lnTo>
                <a:lnTo>
                  <a:pt x="770" y="1198"/>
                </a:lnTo>
                <a:lnTo>
                  <a:pt x="770" y="1197"/>
                </a:lnTo>
                <a:lnTo>
                  <a:pt x="770" y="1197"/>
                </a:lnTo>
                <a:lnTo>
                  <a:pt x="769" y="1197"/>
                </a:lnTo>
                <a:lnTo>
                  <a:pt x="769" y="1197"/>
                </a:lnTo>
                <a:lnTo>
                  <a:pt x="769" y="1196"/>
                </a:lnTo>
                <a:lnTo>
                  <a:pt x="769" y="1195"/>
                </a:lnTo>
                <a:lnTo>
                  <a:pt x="770" y="1194"/>
                </a:lnTo>
                <a:lnTo>
                  <a:pt x="769" y="1194"/>
                </a:lnTo>
                <a:lnTo>
                  <a:pt x="768" y="1194"/>
                </a:lnTo>
                <a:lnTo>
                  <a:pt x="767" y="1194"/>
                </a:lnTo>
                <a:lnTo>
                  <a:pt x="766" y="1194"/>
                </a:lnTo>
                <a:lnTo>
                  <a:pt x="766" y="1195"/>
                </a:lnTo>
                <a:lnTo>
                  <a:pt x="767" y="1195"/>
                </a:lnTo>
                <a:lnTo>
                  <a:pt x="768" y="1196"/>
                </a:lnTo>
                <a:lnTo>
                  <a:pt x="767" y="1196"/>
                </a:lnTo>
                <a:lnTo>
                  <a:pt x="767" y="1197"/>
                </a:lnTo>
                <a:lnTo>
                  <a:pt x="766" y="1197"/>
                </a:lnTo>
                <a:lnTo>
                  <a:pt x="767" y="1196"/>
                </a:lnTo>
                <a:lnTo>
                  <a:pt x="766" y="1196"/>
                </a:lnTo>
                <a:lnTo>
                  <a:pt x="766" y="1195"/>
                </a:lnTo>
                <a:lnTo>
                  <a:pt x="765" y="1195"/>
                </a:lnTo>
                <a:lnTo>
                  <a:pt x="765" y="1194"/>
                </a:lnTo>
                <a:lnTo>
                  <a:pt x="764" y="1194"/>
                </a:lnTo>
                <a:lnTo>
                  <a:pt x="763" y="1194"/>
                </a:lnTo>
                <a:lnTo>
                  <a:pt x="762" y="1194"/>
                </a:lnTo>
                <a:lnTo>
                  <a:pt x="761" y="1195"/>
                </a:lnTo>
                <a:lnTo>
                  <a:pt x="760" y="1196"/>
                </a:lnTo>
                <a:lnTo>
                  <a:pt x="760" y="1195"/>
                </a:lnTo>
                <a:lnTo>
                  <a:pt x="760" y="1194"/>
                </a:lnTo>
                <a:lnTo>
                  <a:pt x="759" y="1194"/>
                </a:lnTo>
                <a:lnTo>
                  <a:pt x="758" y="1194"/>
                </a:lnTo>
                <a:lnTo>
                  <a:pt x="756" y="1194"/>
                </a:lnTo>
                <a:lnTo>
                  <a:pt x="755" y="1194"/>
                </a:lnTo>
                <a:lnTo>
                  <a:pt x="754" y="1194"/>
                </a:lnTo>
                <a:lnTo>
                  <a:pt x="754" y="1195"/>
                </a:lnTo>
                <a:lnTo>
                  <a:pt x="753" y="1195"/>
                </a:lnTo>
                <a:lnTo>
                  <a:pt x="753" y="1194"/>
                </a:lnTo>
                <a:lnTo>
                  <a:pt x="752" y="1194"/>
                </a:lnTo>
                <a:lnTo>
                  <a:pt x="752" y="1195"/>
                </a:lnTo>
                <a:lnTo>
                  <a:pt x="751" y="1195"/>
                </a:lnTo>
                <a:lnTo>
                  <a:pt x="751" y="1194"/>
                </a:lnTo>
                <a:lnTo>
                  <a:pt x="752" y="1194"/>
                </a:lnTo>
                <a:lnTo>
                  <a:pt x="753" y="1193"/>
                </a:lnTo>
                <a:lnTo>
                  <a:pt x="752" y="1193"/>
                </a:lnTo>
                <a:lnTo>
                  <a:pt x="751" y="1192"/>
                </a:lnTo>
                <a:lnTo>
                  <a:pt x="751" y="1192"/>
                </a:lnTo>
                <a:lnTo>
                  <a:pt x="751" y="1193"/>
                </a:lnTo>
                <a:lnTo>
                  <a:pt x="750" y="1193"/>
                </a:lnTo>
                <a:lnTo>
                  <a:pt x="750" y="1192"/>
                </a:lnTo>
                <a:lnTo>
                  <a:pt x="749" y="1192"/>
                </a:lnTo>
                <a:lnTo>
                  <a:pt x="748" y="1192"/>
                </a:lnTo>
                <a:lnTo>
                  <a:pt x="747" y="1192"/>
                </a:lnTo>
                <a:lnTo>
                  <a:pt x="746" y="1192"/>
                </a:lnTo>
                <a:lnTo>
                  <a:pt x="745" y="1192"/>
                </a:lnTo>
                <a:lnTo>
                  <a:pt x="745" y="1191"/>
                </a:lnTo>
                <a:lnTo>
                  <a:pt x="744" y="1191"/>
                </a:lnTo>
                <a:lnTo>
                  <a:pt x="742" y="1190"/>
                </a:lnTo>
                <a:lnTo>
                  <a:pt x="741" y="1190"/>
                </a:lnTo>
                <a:lnTo>
                  <a:pt x="740" y="1190"/>
                </a:lnTo>
                <a:lnTo>
                  <a:pt x="739" y="1190"/>
                </a:lnTo>
                <a:lnTo>
                  <a:pt x="738" y="1190"/>
                </a:lnTo>
                <a:lnTo>
                  <a:pt x="737" y="1190"/>
                </a:lnTo>
                <a:lnTo>
                  <a:pt x="736" y="1189"/>
                </a:lnTo>
                <a:lnTo>
                  <a:pt x="735" y="1189"/>
                </a:lnTo>
                <a:lnTo>
                  <a:pt x="734" y="1190"/>
                </a:lnTo>
                <a:lnTo>
                  <a:pt x="733" y="1191"/>
                </a:lnTo>
                <a:lnTo>
                  <a:pt x="733" y="1190"/>
                </a:lnTo>
                <a:lnTo>
                  <a:pt x="732" y="1190"/>
                </a:lnTo>
                <a:lnTo>
                  <a:pt x="732" y="1189"/>
                </a:lnTo>
                <a:lnTo>
                  <a:pt x="731" y="1188"/>
                </a:lnTo>
                <a:lnTo>
                  <a:pt x="730" y="1188"/>
                </a:lnTo>
                <a:lnTo>
                  <a:pt x="726" y="1187"/>
                </a:lnTo>
                <a:lnTo>
                  <a:pt x="726" y="1185"/>
                </a:lnTo>
                <a:lnTo>
                  <a:pt x="725" y="1182"/>
                </a:lnTo>
                <a:lnTo>
                  <a:pt x="729" y="1183"/>
                </a:lnTo>
                <a:lnTo>
                  <a:pt x="731" y="1187"/>
                </a:lnTo>
                <a:lnTo>
                  <a:pt x="733" y="1186"/>
                </a:lnTo>
                <a:lnTo>
                  <a:pt x="732" y="1186"/>
                </a:lnTo>
                <a:lnTo>
                  <a:pt x="732" y="1185"/>
                </a:lnTo>
                <a:lnTo>
                  <a:pt x="733" y="1186"/>
                </a:lnTo>
                <a:lnTo>
                  <a:pt x="734" y="1187"/>
                </a:lnTo>
                <a:lnTo>
                  <a:pt x="735" y="1187"/>
                </a:lnTo>
                <a:lnTo>
                  <a:pt x="737" y="1188"/>
                </a:lnTo>
                <a:lnTo>
                  <a:pt x="737" y="1187"/>
                </a:lnTo>
                <a:lnTo>
                  <a:pt x="738" y="1187"/>
                </a:lnTo>
                <a:lnTo>
                  <a:pt x="739" y="1187"/>
                </a:lnTo>
                <a:lnTo>
                  <a:pt x="742" y="1188"/>
                </a:lnTo>
                <a:lnTo>
                  <a:pt x="744" y="1187"/>
                </a:lnTo>
                <a:lnTo>
                  <a:pt x="744" y="1188"/>
                </a:lnTo>
                <a:lnTo>
                  <a:pt x="747" y="1188"/>
                </a:lnTo>
                <a:lnTo>
                  <a:pt x="748" y="1188"/>
                </a:lnTo>
                <a:lnTo>
                  <a:pt x="751" y="1188"/>
                </a:lnTo>
                <a:lnTo>
                  <a:pt x="753" y="1188"/>
                </a:lnTo>
                <a:lnTo>
                  <a:pt x="754" y="1188"/>
                </a:lnTo>
                <a:lnTo>
                  <a:pt x="754" y="1187"/>
                </a:lnTo>
                <a:lnTo>
                  <a:pt x="755" y="1187"/>
                </a:lnTo>
                <a:lnTo>
                  <a:pt x="754" y="1188"/>
                </a:lnTo>
                <a:lnTo>
                  <a:pt x="755" y="1188"/>
                </a:lnTo>
                <a:lnTo>
                  <a:pt x="756" y="1189"/>
                </a:lnTo>
                <a:lnTo>
                  <a:pt x="762" y="1189"/>
                </a:lnTo>
                <a:lnTo>
                  <a:pt x="761" y="1187"/>
                </a:lnTo>
                <a:lnTo>
                  <a:pt x="760" y="1188"/>
                </a:lnTo>
                <a:lnTo>
                  <a:pt x="760" y="1187"/>
                </a:lnTo>
                <a:lnTo>
                  <a:pt x="759" y="1187"/>
                </a:lnTo>
                <a:lnTo>
                  <a:pt x="759" y="1186"/>
                </a:lnTo>
                <a:lnTo>
                  <a:pt x="760" y="1186"/>
                </a:lnTo>
                <a:lnTo>
                  <a:pt x="760" y="1185"/>
                </a:lnTo>
                <a:lnTo>
                  <a:pt x="759" y="1185"/>
                </a:lnTo>
                <a:lnTo>
                  <a:pt x="759" y="1183"/>
                </a:lnTo>
                <a:lnTo>
                  <a:pt x="758" y="1183"/>
                </a:lnTo>
                <a:lnTo>
                  <a:pt x="759" y="1182"/>
                </a:lnTo>
                <a:lnTo>
                  <a:pt x="759" y="1181"/>
                </a:lnTo>
                <a:lnTo>
                  <a:pt x="759" y="1180"/>
                </a:lnTo>
                <a:lnTo>
                  <a:pt x="758" y="1180"/>
                </a:lnTo>
                <a:lnTo>
                  <a:pt x="756" y="1180"/>
                </a:lnTo>
                <a:lnTo>
                  <a:pt x="755" y="1179"/>
                </a:lnTo>
                <a:lnTo>
                  <a:pt x="755" y="1178"/>
                </a:lnTo>
                <a:lnTo>
                  <a:pt x="755" y="1177"/>
                </a:lnTo>
                <a:lnTo>
                  <a:pt x="755" y="1176"/>
                </a:lnTo>
                <a:lnTo>
                  <a:pt x="756" y="1176"/>
                </a:lnTo>
                <a:lnTo>
                  <a:pt x="758" y="1175"/>
                </a:lnTo>
                <a:lnTo>
                  <a:pt x="759" y="1175"/>
                </a:lnTo>
                <a:lnTo>
                  <a:pt x="760" y="1175"/>
                </a:lnTo>
                <a:lnTo>
                  <a:pt x="763" y="1175"/>
                </a:lnTo>
                <a:lnTo>
                  <a:pt x="764" y="1175"/>
                </a:lnTo>
                <a:lnTo>
                  <a:pt x="764" y="1174"/>
                </a:lnTo>
                <a:lnTo>
                  <a:pt x="766" y="1174"/>
                </a:lnTo>
                <a:lnTo>
                  <a:pt x="767" y="1173"/>
                </a:lnTo>
                <a:lnTo>
                  <a:pt x="767" y="1175"/>
                </a:lnTo>
                <a:lnTo>
                  <a:pt x="767" y="1176"/>
                </a:lnTo>
                <a:lnTo>
                  <a:pt x="766" y="1176"/>
                </a:lnTo>
                <a:lnTo>
                  <a:pt x="766" y="1177"/>
                </a:lnTo>
                <a:lnTo>
                  <a:pt x="765" y="1177"/>
                </a:lnTo>
                <a:lnTo>
                  <a:pt x="764" y="1177"/>
                </a:lnTo>
                <a:lnTo>
                  <a:pt x="763" y="1177"/>
                </a:lnTo>
                <a:lnTo>
                  <a:pt x="762" y="1177"/>
                </a:lnTo>
                <a:lnTo>
                  <a:pt x="761" y="1178"/>
                </a:lnTo>
                <a:lnTo>
                  <a:pt x="761" y="1177"/>
                </a:lnTo>
                <a:lnTo>
                  <a:pt x="760" y="1178"/>
                </a:lnTo>
                <a:lnTo>
                  <a:pt x="759" y="1178"/>
                </a:lnTo>
                <a:lnTo>
                  <a:pt x="761" y="1179"/>
                </a:lnTo>
                <a:lnTo>
                  <a:pt x="761" y="1180"/>
                </a:lnTo>
                <a:lnTo>
                  <a:pt x="762" y="1181"/>
                </a:lnTo>
                <a:lnTo>
                  <a:pt x="763" y="1180"/>
                </a:lnTo>
                <a:lnTo>
                  <a:pt x="763" y="1179"/>
                </a:lnTo>
                <a:lnTo>
                  <a:pt x="764" y="1180"/>
                </a:lnTo>
                <a:lnTo>
                  <a:pt x="763" y="1180"/>
                </a:lnTo>
                <a:lnTo>
                  <a:pt x="763" y="1181"/>
                </a:lnTo>
                <a:lnTo>
                  <a:pt x="763" y="1182"/>
                </a:lnTo>
                <a:lnTo>
                  <a:pt x="762" y="1182"/>
                </a:lnTo>
                <a:lnTo>
                  <a:pt x="762" y="1183"/>
                </a:lnTo>
                <a:lnTo>
                  <a:pt x="763" y="1185"/>
                </a:lnTo>
                <a:lnTo>
                  <a:pt x="764" y="1185"/>
                </a:lnTo>
                <a:lnTo>
                  <a:pt x="765" y="1183"/>
                </a:lnTo>
                <a:lnTo>
                  <a:pt x="765" y="1185"/>
                </a:lnTo>
                <a:lnTo>
                  <a:pt x="764" y="1185"/>
                </a:lnTo>
                <a:lnTo>
                  <a:pt x="764" y="1186"/>
                </a:lnTo>
                <a:lnTo>
                  <a:pt x="764" y="1187"/>
                </a:lnTo>
                <a:lnTo>
                  <a:pt x="765" y="1187"/>
                </a:lnTo>
                <a:lnTo>
                  <a:pt x="766" y="1187"/>
                </a:lnTo>
                <a:lnTo>
                  <a:pt x="767" y="1187"/>
                </a:lnTo>
                <a:lnTo>
                  <a:pt x="767" y="1188"/>
                </a:lnTo>
                <a:lnTo>
                  <a:pt x="768" y="1188"/>
                </a:lnTo>
                <a:lnTo>
                  <a:pt x="768" y="1189"/>
                </a:lnTo>
                <a:lnTo>
                  <a:pt x="769" y="1189"/>
                </a:lnTo>
                <a:lnTo>
                  <a:pt x="769" y="1188"/>
                </a:lnTo>
                <a:lnTo>
                  <a:pt x="769" y="1187"/>
                </a:lnTo>
                <a:lnTo>
                  <a:pt x="768" y="1187"/>
                </a:lnTo>
                <a:lnTo>
                  <a:pt x="768" y="1186"/>
                </a:lnTo>
                <a:lnTo>
                  <a:pt x="769" y="1186"/>
                </a:lnTo>
                <a:lnTo>
                  <a:pt x="770" y="1186"/>
                </a:lnTo>
                <a:lnTo>
                  <a:pt x="771" y="1186"/>
                </a:lnTo>
                <a:lnTo>
                  <a:pt x="773" y="1186"/>
                </a:lnTo>
                <a:lnTo>
                  <a:pt x="773" y="1183"/>
                </a:lnTo>
                <a:lnTo>
                  <a:pt x="774" y="1182"/>
                </a:lnTo>
                <a:lnTo>
                  <a:pt x="773" y="1182"/>
                </a:lnTo>
                <a:lnTo>
                  <a:pt x="773" y="1181"/>
                </a:lnTo>
                <a:lnTo>
                  <a:pt x="771" y="1180"/>
                </a:lnTo>
                <a:lnTo>
                  <a:pt x="773" y="1180"/>
                </a:lnTo>
                <a:lnTo>
                  <a:pt x="774" y="1180"/>
                </a:lnTo>
                <a:lnTo>
                  <a:pt x="774" y="1181"/>
                </a:lnTo>
                <a:lnTo>
                  <a:pt x="775" y="1182"/>
                </a:lnTo>
                <a:lnTo>
                  <a:pt x="775" y="1183"/>
                </a:lnTo>
                <a:lnTo>
                  <a:pt x="776" y="1183"/>
                </a:lnTo>
                <a:lnTo>
                  <a:pt x="776" y="1185"/>
                </a:lnTo>
                <a:lnTo>
                  <a:pt x="775" y="1185"/>
                </a:lnTo>
                <a:lnTo>
                  <a:pt x="776" y="1186"/>
                </a:lnTo>
                <a:lnTo>
                  <a:pt x="777" y="1186"/>
                </a:lnTo>
                <a:lnTo>
                  <a:pt x="777" y="1187"/>
                </a:lnTo>
                <a:lnTo>
                  <a:pt x="777" y="1187"/>
                </a:lnTo>
                <a:lnTo>
                  <a:pt x="777" y="1186"/>
                </a:lnTo>
                <a:lnTo>
                  <a:pt x="778" y="1186"/>
                </a:lnTo>
                <a:lnTo>
                  <a:pt x="777" y="1185"/>
                </a:lnTo>
                <a:lnTo>
                  <a:pt x="777" y="1183"/>
                </a:lnTo>
                <a:lnTo>
                  <a:pt x="777" y="1183"/>
                </a:lnTo>
                <a:lnTo>
                  <a:pt x="778" y="1183"/>
                </a:lnTo>
                <a:lnTo>
                  <a:pt x="778" y="1185"/>
                </a:lnTo>
                <a:lnTo>
                  <a:pt x="779" y="1185"/>
                </a:lnTo>
                <a:lnTo>
                  <a:pt x="779" y="1186"/>
                </a:lnTo>
                <a:lnTo>
                  <a:pt x="780" y="1186"/>
                </a:lnTo>
                <a:lnTo>
                  <a:pt x="781" y="1187"/>
                </a:lnTo>
                <a:lnTo>
                  <a:pt x="782" y="1187"/>
                </a:lnTo>
                <a:lnTo>
                  <a:pt x="782" y="1188"/>
                </a:lnTo>
                <a:lnTo>
                  <a:pt x="784" y="1189"/>
                </a:lnTo>
                <a:lnTo>
                  <a:pt x="785" y="1188"/>
                </a:lnTo>
                <a:lnTo>
                  <a:pt x="785" y="1187"/>
                </a:lnTo>
                <a:lnTo>
                  <a:pt x="784" y="1187"/>
                </a:lnTo>
                <a:lnTo>
                  <a:pt x="784" y="1186"/>
                </a:lnTo>
                <a:lnTo>
                  <a:pt x="784" y="1185"/>
                </a:lnTo>
                <a:lnTo>
                  <a:pt x="785" y="1183"/>
                </a:lnTo>
                <a:lnTo>
                  <a:pt x="785" y="1185"/>
                </a:lnTo>
                <a:lnTo>
                  <a:pt x="784" y="1186"/>
                </a:lnTo>
                <a:lnTo>
                  <a:pt x="785" y="1186"/>
                </a:lnTo>
                <a:lnTo>
                  <a:pt x="786" y="1187"/>
                </a:lnTo>
                <a:lnTo>
                  <a:pt x="788" y="1187"/>
                </a:lnTo>
                <a:lnTo>
                  <a:pt x="789" y="1188"/>
                </a:lnTo>
                <a:lnTo>
                  <a:pt x="790" y="1187"/>
                </a:lnTo>
                <a:lnTo>
                  <a:pt x="790" y="1188"/>
                </a:lnTo>
                <a:lnTo>
                  <a:pt x="791" y="1187"/>
                </a:lnTo>
                <a:lnTo>
                  <a:pt x="792" y="1187"/>
                </a:lnTo>
                <a:lnTo>
                  <a:pt x="793" y="1187"/>
                </a:lnTo>
                <a:lnTo>
                  <a:pt x="794" y="1187"/>
                </a:lnTo>
                <a:lnTo>
                  <a:pt x="794" y="1186"/>
                </a:lnTo>
                <a:lnTo>
                  <a:pt x="794" y="1185"/>
                </a:lnTo>
                <a:lnTo>
                  <a:pt x="795" y="1185"/>
                </a:lnTo>
                <a:lnTo>
                  <a:pt x="796" y="1185"/>
                </a:lnTo>
                <a:lnTo>
                  <a:pt x="797" y="1183"/>
                </a:lnTo>
                <a:lnTo>
                  <a:pt x="798" y="1182"/>
                </a:lnTo>
                <a:lnTo>
                  <a:pt x="797" y="1181"/>
                </a:lnTo>
                <a:lnTo>
                  <a:pt x="797" y="1180"/>
                </a:lnTo>
                <a:lnTo>
                  <a:pt x="797" y="1179"/>
                </a:lnTo>
                <a:lnTo>
                  <a:pt x="798" y="1179"/>
                </a:lnTo>
                <a:lnTo>
                  <a:pt x="798" y="1178"/>
                </a:lnTo>
                <a:lnTo>
                  <a:pt x="798" y="1177"/>
                </a:lnTo>
                <a:lnTo>
                  <a:pt x="799" y="1177"/>
                </a:lnTo>
                <a:lnTo>
                  <a:pt x="800" y="1177"/>
                </a:lnTo>
                <a:lnTo>
                  <a:pt x="802" y="1178"/>
                </a:lnTo>
                <a:lnTo>
                  <a:pt x="802" y="1177"/>
                </a:lnTo>
                <a:lnTo>
                  <a:pt x="802" y="1176"/>
                </a:lnTo>
                <a:lnTo>
                  <a:pt x="802" y="1175"/>
                </a:lnTo>
                <a:lnTo>
                  <a:pt x="803" y="1174"/>
                </a:lnTo>
                <a:lnTo>
                  <a:pt x="803" y="1173"/>
                </a:lnTo>
                <a:lnTo>
                  <a:pt x="802" y="1173"/>
                </a:lnTo>
                <a:lnTo>
                  <a:pt x="802" y="1172"/>
                </a:lnTo>
                <a:lnTo>
                  <a:pt x="803" y="1172"/>
                </a:lnTo>
                <a:lnTo>
                  <a:pt x="803" y="1172"/>
                </a:lnTo>
                <a:lnTo>
                  <a:pt x="804" y="1171"/>
                </a:lnTo>
                <a:lnTo>
                  <a:pt x="803" y="1169"/>
                </a:lnTo>
                <a:lnTo>
                  <a:pt x="803" y="1169"/>
                </a:lnTo>
                <a:lnTo>
                  <a:pt x="803" y="1168"/>
                </a:lnTo>
                <a:lnTo>
                  <a:pt x="803" y="1168"/>
                </a:lnTo>
                <a:lnTo>
                  <a:pt x="803" y="1167"/>
                </a:lnTo>
                <a:lnTo>
                  <a:pt x="804" y="1167"/>
                </a:lnTo>
                <a:lnTo>
                  <a:pt x="804" y="1166"/>
                </a:lnTo>
                <a:lnTo>
                  <a:pt x="806" y="1165"/>
                </a:lnTo>
                <a:lnTo>
                  <a:pt x="806" y="1164"/>
                </a:lnTo>
                <a:lnTo>
                  <a:pt x="805" y="1164"/>
                </a:lnTo>
                <a:lnTo>
                  <a:pt x="806" y="1163"/>
                </a:lnTo>
                <a:lnTo>
                  <a:pt x="807" y="1163"/>
                </a:lnTo>
                <a:lnTo>
                  <a:pt x="807" y="1162"/>
                </a:lnTo>
                <a:lnTo>
                  <a:pt x="807" y="1161"/>
                </a:lnTo>
                <a:lnTo>
                  <a:pt x="806" y="1160"/>
                </a:lnTo>
                <a:lnTo>
                  <a:pt x="807" y="1159"/>
                </a:lnTo>
                <a:lnTo>
                  <a:pt x="807" y="1158"/>
                </a:lnTo>
                <a:lnTo>
                  <a:pt x="808" y="1158"/>
                </a:lnTo>
                <a:lnTo>
                  <a:pt x="807" y="1159"/>
                </a:lnTo>
                <a:lnTo>
                  <a:pt x="808" y="1159"/>
                </a:lnTo>
                <a:lnTo>
                  <a:pt x="808" y="1160"/>
                </a:lnTo>
                <a:lnTo>
                  <a:pt x="809" y="1160"/>
                </a:lnTo>
                <a:lnTo>
                  <a:pt x="810" y="1161"/>
                </a:lnTo>
                <a:lnTo>
                  <a:pt x="810" y="1160"/>
                </a:lnTo>
                <a:lnTo>
                  <a:pt x="811" y="1160"/>
                </a:lnTo>
                <a:lnTo>
                  <a:pt x="812" y="1160"/>
                </a:lnTo>
                <a:lnTo>
                  <a:pt x="812" y="1161"/>
                </a:lnTo>
                <a:lnTo>
                  <a:pt x="815" y="1160"/>
                </a:lnTo>
                <a:lnTo>
                  <a:pt x="814" y="1160"/>
                </a:lnTo>
                <a:lnTo>
                  <a:pt x="814" y="1159"/>
                </a:lnTo>
                <a:lnTo>
                  <a:pt x="817" y="1157"/>
                </a:lnTo>
                <a:lnTo>
                  <a:pt x="817" y="1156"/>
                </a:lnTo>
                <a:lnTo>
                  <a:pt x="818" y="1156"/>
                </a:lnTo>
                <a:lnTo>
                  <a:pt x="818" y="1154"/>
                </a:lnTo>
                <a:lnTo>
                  <a:pt x="818" y="1153"/>
                </a:lnTo>
                <a:lnTo>
                  <a:pt x="817" y="1153"/>
                </a:lnTo>
                <a:lnTo>
                  <a:pt x="817" y="1152"/>
                </a:lnTo>
                <a:lnTo>
                  <a:pt x="815" y="1152"/>
                </a:lnTo>
                <a:lnTo>
                  <a:pt x="814" y="1152"/>
                </a:lnTo>
                <a:lnTo>
                  <a:pt x="814" y="1151"/>
                </a:lnTo>
                <a:lnTo>
                  <a:pt x="813" y="1150"/>
                </a:lnTo>
                <a:lnTo>
                  <a:pt x="813" y="1149"/>
                </a:lnTo>
                <a:lnTo>
                  <a:pt x="813" y="1148"/>
                </a:lnTo>
                <a:lnTo>
                  <a:pt x="815" y="1148"/>
                </a:lnTo>
                <a:lnTo>
                  <a:pt x="817" y="1149"/>
                </a:lnTo>
                <a:lnTo>
                  <a:pt x="818" y="1148"/>
                </a:lnTo>
                <a:lnTo>
                  <a:pt x="817" y="1146"/>
                </a:lnTo>
                <a:lnTo>
                  <a:pt x="815" y="1146"/>
                </a:lnTo>
                <a:lnTo>
                  <a:pt x="817" y="1146"/>
                </a:lnTo>
                <a:lnTo>
                  <a:pt x="815" y="1145"/>
                </a:lnTo>
                <a:lnTo>
                  <a:pt x="814" y="1145"/>
                </a:lnTo>
                <a:lnTo>
                  <a:pt x="814" y="1143"/>
                </a:lnTo>
                <a:lnTo>
                  <a:pt x="814" y="1142"/>
                </a:lnTo>
                <a:lnTo>
                  <a:pt x="814" y="1139"/>
                </a:lnTo>
                <a:lnTo>
                  <a:pt x="814" y="1138"/>
                </a:lnTo>
                <a:lnTo>
                  <a:pt x="813" y="1138"/>
                </a:lnTo>
                <a:lnTo>
                  <a:pt x="814" y="1137"/>
                </a:lnTo>
                <a:lnTo>
                  <a:pt x="813" y="1137"/>
                </a:lnTo>
                <a:lnTo>
                  <a:pt x="813" y="1136"/>
                </a:lnTo>
                <a:lnTo>
                  <a:pt x="812" y="1136"/>
                </a:lnTo>
                <a:lnTo>
                  <a:pt x="812" y="1135"/>
                </a:lnTo>
                <a:lnTo>
                  <a:pt x="811" y="1134"/>
                </a:lnTo>
                <a:lnTo>
                  <a:pt x="811" y="1133"/>
                </a:lnTo>
                <a:lnTo>
                  <a:pt x="811" y="1132"/>
                </a:lnTo>
                <a:lnTo>
                  <a:pt x="810" y="1132"/>
                </a:lnTo>
                <a:lnTo>
                  <a:pt x="810" y="1131"/>
                </a:lnTo>
                <a:lnTo>
                  <a:pt x="809" y="1131"/>
                </a:lnTo>
                <a:lnTo>
                  <a:pt x="809" y="1130"/>
                </a:lnTo>
                <a:lnTo>
                  <a:pt x="808" y="1130"/>
                </a:lnTo>
                <a:lnTo>
                  <a:pt x="808" y="1129"/>
                </a:lnTo>
                <a:lnTo>
                  <a:pt x="808" y="1128"/>
                </a:lnTo>
                <a:lnTo>
                  <a:pt x="807" y="1128"/>
                </a:lnTo>
                <a:lnTo>
                  <a:pt x="806" y="1128"/>
                </a:lnTo>
                <a:lnTo>
                  <a:pt x="805" y="1127"/>
                </a:lnTo>
                <a:lnTo>
                  <a:pt x="805" y="1125"/>
                </a:lnTo>
                <a:lnTo>
                  <a:pt x="804" y="1125"/>
                </a:lnTo>
                <a:lnTo>
                  <a:pt x="803" y="1125"/>
                </a:lnTo>
                <a:lnTo>
                  <a:pt x="803" y="1125"/>
                </a:lnTo>
                <a:lnTo>
                  <a:pt x="803" y="1127"/>
                </a:lnTo>
                <a:lnTo>
                  <a:pt x="803" y="1127"/>
                </a:lnTo>
                <a:lnTo>
                  <a:pt x="803" y="1128"/>
                </a:lnTo>
                <a:lnTo>
                  <a:pt x="803" y="1129"/>
                </a:lnTo>
                <a:lnTo>
                  <a:pt x="803" y="1129"/>
                </a:lnTo>
                <a:lnTo>
                  <a:pt x="804" y="1129"/>
                </a:lnTo>
                <a:lnTo>
                  <a:pt x="805" y="1129"/>
                </a:lnTo>
                <a:lnTo>
                  <a:pt x="805" y="1130"/>
                </a:lnTo>
                <a:lnTo>
                  <a:pt x="804" y="1130"/>
                </a:lnTo>
                <a:lnTo>
                  <a:pt x="803" y="1130"/>
                </a:lnTo>
                <a:lnTo>
                  <a:pt x="803" y="1131"/>
                </a:lnTo>
                <a:lnTo>
                  <a:pt x="803" y="1131"/>
                </a:lnTo>
                <a:lnTo>
                  <a:pt x="803" y="1130"/>
                </a:lnTo>
                <a:lnTo>
                  <a:pt x="802" y="1130"/>
                </a:lnTo>
                <a:lnTo>
                  <a:pt x="800" y="1130"/>
                </a:lnTo>
                <a:lnTo>
                  <a:pt x="799" y="1130"/>
                </a:lnTo>
                <a:lnTo>
                  <a:pt x="799" y="1131"/>
                </a:lnTo>
                <a:lnTo>
                  <a:pt x="798" y="1131"/>
                </a:lnTo>
                <a:lnTo>
                  <a:pt x="797" y="1131"/>
                </a:lnTo>
                <a:lnTo>
                  <a:pt x="797" y="1132"/>
                </a:lnTo>
                <a:lnTo>
                  <a:pt x="796" y="1134"/>
                </a:lnTo>
                <a:lnTo>
                  <a:pt x="795" y="1135"/>
                </a:lnTo>
                <a:lnTo>
                  <a:pt x="795" y="1137"/>
                </a:lnTo>
                <a:lnTo>
                  <a:pt x="795" y="1138"/>
                </a:lnTo>
                <a:lnTo>
                  <a:pt x="796" y="1139"/>
                </a:lnTo>
                <a:lnTo>
                  <a:pt x="796" y="1143"/>
                </a:lnTo>
                <a:lnTo>
                  <a:pt x="797" y="1146"/>
                </a:lnTo>
                <a:lnTo>
                  <a:pt x="797" y="1148"/>
                </a:lnTo>
                <a:lnTo>
                  <a:pt x="797" y="1150"/>
                </a:lnTo>
                <a:lnTo>
                  <a:pt x="797" y="1152"/>
                </a:lnTo>
                <a:lnTo>
                  <a:pt x="797" y="1157"/>
                </a:lnTo>
                <a:lnTo>
                  <a:pt x="796" y="1158"/>
                </a:lnTo>
                <a:lnTo>
                  <a:pt x="795" y="1158"/>
                </a:lnTo>
                <a:lnTo>
                  <a:pt x="795" y="1157"/>
                </a:lnTo>
                <a:lnTo>
                  <a:pt x="794" y="1157"/>
                </a:lnTo>
                <a:lnTo>
                  <a:pt x="794" y="1156"/>
                </a:lnTo>
                <a:lnTo>
                  <a:pt x="793" y="1156"/>
                </a:lnTo>
                <a:lnTo>
                  <a:pt x="793" y="1157"/>
                </a:lnTo>
                <a:lnTo>
                  <a:pt x="792" y="1157"/>
                </a:lnTo>
                <a:lnTo>
                  <a:pt x="792" y="1156"/>
                </a:lnTo>
                <a:lnTo>
                  <a:pt x="793" y="1156"/>
                </a:lnTo>
                <a:lnTo>
                  <a:pt x="793" y="1154"/>
                </a:lnTo>
                <a:lnTo>
                  <a:pt x="794" y="1156"/>
                </a:lnTo>
                <a:lnTo>
                  <a:pt x="795" y="1156"/>
                </a:lnTo>
                <a:lnTo>
                  <a:pt x="795" y="1154"/>
                </a:lnTo>
                <a:lnTo>
                  <a:pt x="795" y="1153"/>
                </a:lnTo>
                <a:lnTo>
                  <a:pt x="793" y="1152"/>
                </a:lnTo>
                <a:lnTo>
                  <a:pt x="793" y="1151"/>
                </a:lnTo>
                <a:lnTo>
                  <a:pt x="793" y="1150"/>
                </a:lnTo>
                <a:lnTo>
                  <a:pt x="793" y="1149"/>
                </a:lnTo>
                <a:lnTo>
                  <a:pt x="792" y="1147"/>
                </a:lnTo>
                <a:lnTo>
                  <a:pt x="792" y="1146"/>
                </a:lnTo>
                <a:lnTo>
                  <a:pt x="792" y="1145"/>
                </a:lnTo>
                <a:lnTo>
                  <a:pt x="792" y="1144"/>
                </a:lnTo>
                <a:lnTo>
                  <a:pt x="791" y="1144"/>
                </a:lnTo>
                <a:lnTo>
                  <a:pt x="791" y="1143"/>
                </a:lnTo>
                <a:lnTo>
                  <a:pt x="790" y="1142"/>
                </a:lnTo>
                <a:lnTo>
                  <a:pt x="790" y="1139"/>
                </a:lnTo>
                <a:lnTo>
                  <a:pt x="789" y="1139"/>
                </a:lnTo>
                <a:lnTo>
                  <a:pt x="789" y="1138"/>
                </a:lnTo>
                <a:lnTo>
                  <a:pt x="790" y="1139"/>
                </a:lnTo>
                <a:lnTo>
                  <a:pt x="791" y="1138"/>
                </a:lnTo>
                <a:lnTo>
                  <a:pt x="791" y="1137"/>
                </a:lnTo>
                <a:lnTo>
                  <a:pt x="791" y="1136"/>
                </a:lnTo>
                <a:lnTo>
                  <a:pt x="791" y="1135"/>
                </a:lnTo>
                <a:lnTo>
                  <a:pt x="792" y="1134"/>
                </a:lnTo>
                <a:lnTo>
                  <a:pt x="792" y="1133"/>
                </a:lnTo>
                <a:lnTo>
                  <a:pt x="792" y="1132"/>
                </a:lnTo>
                <a:lnTo>
                  <a:pt x="791" y="1132"/>
                </a:lnTo>
                <a:lnTo>
                  <a:pt x="791" y="1133"/>
                </a:lnTo>
                <a:lnTo>
                  <a:pt x="790" y="1133"/>
                </a:lnTo>
                <a:lnTo>
                  <a:pt x="789" y="1134"/>
                </a:lnTo>
                <a:lnTo>
                  <a:pt x="789" y="1133"/>
                </a:lnTo>
                <a:lnTo>
                  <a:pt x="789" y="1132"/>
                </a:lnTo>
                <a:lnTo>
                  <a:pt x="788" y="1132"/>
                </a:lnTo>
                <a:lnTo>
                  <a:pt x="788" y="1131"/>
                </a:lnTo>
                <a:lnTo>
                  <a:pt x="788" y="1130"/>
                </a:lnTo>
                <a:lnTo>
                  <a:pt x="789" y="1130"/>
                </a:lnTo>
                <a:lnTo>
                  <a:pt x="789" y="1131"/>
                </a:lnTo>
                <a:lnTo>
                  <a:pt x="790" y="1131"/>
                </a:lnTo>
                <a:lnTo>
                  <a:pt x="791" y="1131"/>
                </a:lnTo>
                <a:lnTo>
                  <a:pt x="792" y="1131"/>
                </a:lnTo>
                <a:lnTo>
                  <a:pt x="792" y="1130"/>
                </a:lnTo>
                <a:lnTo>
                  <a:pt x="791" y="1129"/>
                </a:lnTo>
                <a:lnTo>
                  <a:pt x="788" y="1128"/>
                </a:lnTo>
                <a:lnTo>
                  <a:pt x="782" y="1129"/>
                </a:lnTo>
                <a:lnTo>
                  <a:pt x="779" y="1129"/>
                </a:lnTo>
                <a:lnTo>
                  <a:pt x="778" y="1129"/>
                </a:lnTo>
                <a:lnTo>
                  <a:pt x="778" y="1130"/>
                </a:lnTo>
                <a:lnTo>
                  <a:pt x="777" y="1130"/>
                </a:lnTo>
                <a:lnTo>
                  <a:pt x="773" y="1133"/>
                </a:lnTo>
                <a:lnTo>
                  <a:pt x="770" y="1135"/>
                </a:lnTo>
                <a:lnTo>
                  <a:pt x="770" y="1136"/>
                </a:lnTo>
                <a:lnTo>
                  <a:pt x="771" y="1136"/>
                </a:lnTo>
                <a:lnTo>
                  <a:pt x="773" y="1136"/>
                </a:lnTo>
                <a:lnTo>
                  <a:pt x="774" y="1136"/>
                </a:lnTo>
                <a:lnTo>
                  <a:pt x="775" y="1136"/>
                </a:lnTo>
                <a:lnTo>
                  <a:pt x="776" y="1137"/>
                </a:lnTo>
                <a:lnTo>
                  <a:pt x="775" y="1137"/>
                </a:lnTo>
                <a:lnTo>
                  <a:pt x="774" y="1137"/>
                </a:lnTo>
                <a:lnTo>
                  <a:pt x="773" y="1137"/>
                </a:lnTo>
                <a:lnTo>
                  <a:pt x="771" y="1137"/>
                </a:lnTo>
                <a:lnTo>
                  <a:pt x="770" y="1137"/>
                </a:lnTo>
                <a:lnTo>
                  <a:pt x="770" y="1136"/>
                </a:lnTo>
                <a:lnTo>
                  <a:pt x="769" y="1136"/>
                </a:lnTo>
                <a:lnTo>
                  <a:pt x="768" y="1136"/>
                </a:lnTo>
                <a:lnTo>
                  <a:pt x="767" y="1136"/>
                </a:lnTo>
                <a:lnTo>
                  <a:pt x="767" y="1137"/>
                </a:lnTo>
                <a:lnTo>
                  <a:pt x="766" y="1137"/>
                </a:lnTo>
                <a:lnTo>
                  <a:pt x="766" y="1136"/>
                </a:lnTo>
                <a:lnTo>
                  <a:pt x="765" y="1136"/>
                </a:lnTo>
                <a:lnTo>
                  <a:pt x="766" y="1135"/>
                </a:lnTo>
                <a:lnTo>
                  <a:pt x="765" y="1135"/>
                </a:lnTo>
                <a:lnTo>
                  <a:pt x="765" y="1134"/>
                </a:lnTo>
                <a:lnTo>
                  <a:pt x="764" y="1133"/>
                </a:lnTo>
                <a:lnTo>
                  <a:pt x="759" y="1136"/>
                </a:lnTo>
                <a:lnTo>
                  <a:pt x="758" y="1136"/>
                </a:lnTo>
                <a:lnTo>
                  <a:pt x="758" y="1137"/>
                </a:lnTo>
                <a:lnTo>
                  <a:pt x="756" y="1138"/>
                </a:lnTo>
                <a:lnTo>
                  <a:pt x="754" y="1138"/>
                </a:lnTo>
                <a:lnTo>
                  <a:pt x="754" y="1139"/>
                </a:lnTo>
                <a:lnTo>
                  <a:pt x="753" y="1139"/>
                </a:lnTo>
                <a:lnTo>
                  <a:pt x="751" y="1139"/>
                </a:lnTo>
                <a:lnTo>
                  <a:pt x="750" y="1141"/>
                </a:lnTo>
                <a:lnTo>
                  <a:pt x="746" y="1142"/>
                </a:lnTo>
                <a:lnTo>
                  <a:pt x="744" y="1142"/>
                </a:lnTo>
                <a:lnTo>
                  <a:pt x="742" y="1142"/>
                </a:lnTo>
                <a:lnTo>
                  <a:pt x="741" y="1142"/>
                </a:lnTo>
                <a:lnTo>
                  <a:pt x="741" y="1143"/>
                </a:lnTo>
                <a:lnTo>
                  <a:pt x="740" y="1143"/>
                </a:lnTo>
                <a:lnTo>
                  <a:pt x="741" y="1144"/>
                </a:lnTo>
                <a:lnTo>
                  <a:pt x="740" y="1144"/>
                </a:lnTo>
                <a:lnTo>
                  <a:pt x="740" y="1143"/>
                </a:lnTo>
                <a:lnTo>
                  <a:pt x="741" y="1142"/>
                </a:lnTo>
                <a:lnTo>
                  <a:pt x="741" y="1141"/>
                </a:lnTo>
                <a:lnTo>
                  <a:pt x="741" y="1139"/>
                </a:lnTo>
                <a:lnTo>
                  <a:pt x="742" y="1138"/>
                </a:lnTo>
                <a:lnTo>
                  <a:pt x="744" y="1137"/>
                </a:lnTo>
                <a:lnTo>
                  <a:pt x="744" y="1136"/>
                </a:lnTo>
                <a:lnTo>
                  <a:pt x="742" y="1135"/>
                </a:lnTo>
                <a:lnTo>
                  <a:pt x="741" y="1135"/>
                </a:lnTo>
                <a:lnTo>
                  <a:pt x="741" y="1134"/>
                </a:lnTo>
                <a:lnTo>
                  <a:pt x="741" y="1133"/>
                </a:lnTo>
                <a:lnTo>
                  <a:pt x="740" y="1133"/>
                </a:lnTo>
                <a:lnTo>
                  <a:pt x="740" y="1132"/>
                </a:lnTo>
                <a:lnTo>
                  <a:pt x="739" y="1132"/>
                </a:lnTo>
                <a:lnTo>
                  <a:pt x="738" y="1131"/>
                </a:lnTo>
                <a:lnTo>
                  <a:pt x="738" y="1130"/>
                </a:lnTo>
                <a:lnTo>
                  <a:pt x="738" y="1129"/>
                </a:lnTo>
                <a:lnTo>
                  <a:pt x="738" y="1128"/>
                </a:lnTo>
                <a:lnTo>
                  <a:pt x="737" y="1128"/>
                </a:lnTo>
                <a:lnTo>
                  <a:pt x="735" y="1123"/>
                </a:lnTo>
                <a:lnTo>
                  <a:pt x="734" y="1118"/>
                </a:lnTo>
                <a:lnTo>
                  <a:pt x="735" y="1117"/>
                </a:lnTo>
                <a:lnTo>
                  <a:pt x="736" y="1116"/>
                </a:lnTo>
                <a:lnTo>
                  <a:pt x="736" y="1115"/>
                </a:lnTo>
                <a:lnTo>
                  <a:pt x="737" y="1113"/>
                </a:lnTo>
                <a:lnTo>
                  <a:pt x="739" y="1112"/>
                </a:lnTo>
                <a:lnTo>
                  <a:pt x="737" y="1117"/>
                </a:lnTo>
                <a:lnTo>
                  <a:pt x="737" y="1119"/>
                </a:lnTo>
                <a:lnTo>
                  <a:pt x="737" y="1123"/>
                </a:lnTo>
                <a:lnTo>
                  <a:pt x="738" y="1124"/>
                </a:lnTo>
                <a:lnTo>
                  <a:pt x="739" y="1127"/>
                </a:lnTo>
                <a:lnTo>
                  <a:pt x="740" y="1127"/>
                </a:lnTo>
                <a:lnTo>
                  <a:pt x="741" y="1130"/>
                </a:lnTo>
                <a:lnTo>
                  <a:pt x="742" y="1132"/>
                </a:lnTo>
                <a:lnTo>
                  <a:pt x="744" y="1132"/>
                </a:lnTo>
                <a:lnTo>
                  <a:pt x="745" y="1132"/>
                </a:lnTo>
                <a:lnTo>
                  <a:pt x="746" y="1132"/>
                </a:lnTo>
                <a:lnTo>
                  <a:pt x="747" y="1130"/>
                </a:lnTo>
                <a:lnTo>
                  <a:pt x="748" y="1130"/>
                </a:lnTo>
                <a:lnTo>
                  <a:pt x="748" y="1131"/>
                </a:lnTo>
                <a:lnTo>
                  <a:pt x="751" y="1133"/>
                </a:lnTo>
                <a:lnTo>
                  <a:pt x="751" y="1133"/>
                </a:lnTo>
                <a:lnTo>
                  <a:pt x="752" y="1133"/>
                </a:lnTo>
                <a:lnTo>
                  <a:pt x="754" y="1133"/>
                </a:lnTo>
                <a:lnTo>
                  <a:pt x="754" y="1132"/>
                </a:lnTo>
                <a:lnTo>
                  <a:pt x="755" y="1132"/>
                </a:lnTo>
                <a:lnTo>
                  <a:pt x="756" y="1132"/>
                </a:lnTo>
                <a:lnTo>
                  <a:pt x="759" y="1131"/>
                </a:lnTo>
                <a:lnTo>
                  <a:pt x="759" y="1130"/>
                </a:lnTo>
                <a:lnTo>
                  <a:pt x="759" y="1129"/>
                </a:lnTo>
                <a:lnTo>
                  <a:pt x="759" y="1128"/>
                </a:lnTo>
                <a:lnTo>
                  <a:pt x="761" y="1125"/>
                </a:lnTo>
                <a:lnTo>
                  <a:pt x="760" y="1125"/>
                </a:lnTo>
                <a:lnTo>
                  <a:pt x="759" y="1125"/>
                </a:lnTo>
                <a:lnTo>
                  <a:pt x="760" y="1124"/>
                </a:lnTo>
                <a:lnTo>
                  <a:pt x="760" y="1123"/>
                </a:lnTo>
                <a:lnTo>
                  <a:pt x="761" y="1123"/>
                </a:lnTo>
                <a:lnTo>
                  <a:pt x="761" y="1124"/>
                </a:lnTo>
                <a:lnTo>
                  <a:pt x="762" y="1124"/>
                </a:lnTo>
                <a:lnTo>
                  <a:pt x="763" y="1123"/>
                </a:lnTo>
                <a:lnTo>
                  <a:pt x="764" y="1123"/>
                </a:lnTo>
                <a:lnTo>
                  <a:pt x="765" y="1122"/>
                </a:lnTo>
                <a:lnTo>
                  <a:pt x="767" y="1122"/>
                </a:lnTo>
                <a:lnTo>
                  <a:pt x="767" y="1121"/>
                </a:lnTo>
                <a:lnTo>
                  <a:pt x="766" y="1121"/>
                </a:lnTo>
                <a:lnTo>
                  <a:pt x="765" y="1120"/>
                </a:lnTo>
                <a:lnTo>
                  <a:pt x="763" y="1120"/>
                </a:lnTo>
                <a:lnTo>
                  <a:pt x="762" y="1120"/>
                </a:lnTo>
                <a:lnTo>
                  <a:pt x="762" y="1120"/>
                </a:lnTo>
                <a:lnTo>
                  <a:pt x="761" y="1120"/>
                </a:lnTo>
                <a:lnTo>
                  <a:pt x="760" y="1119"/>
                </a:lnTo>
                <a:lnTo>
                  <a:pt x="759" y="1119"/>
                </a:lnTo>
                <a:lnTo>
                  <a:pt x="759" y="1118"/>
                </a:lnTo>
                <a:lnTo>
                  <a:pt x="758" y="1118"/>
                </a:lnTo>
                <a:lnTo>
                  <a:pt x="756" y="1118"/>
                </a:lnTo>
                <a:lnTo>
                  <a:pt x="756" y="1117"/>
                </a:lnTo>
                <a:lnTo>
                  <a:pt x="755" y="1117"/>
                </a:lnTo>
                <a:lnTo>
                  <a:pt x="754" y="1117"/>
                </a:lnTo>
                <a:lnTo>
                  <a:pt x="754" y="1116"/>
                </a:lnTo>
                <a:lnTo>
                  <a:pt x="755" y="1115"/>
                </a:lnTo>
                <a:lnTo>
                  <a:pt x="755" y="1116"/>
                </a:lnTo>
                <a:lnTo>
                  <a:pt x="756" y="1116"/>
                </a:lnTo>
                <a:lnTo>
                  <a:pt x="760" y="1117"/>
                </a:lnTo>
                <a:lnTo>
                  <a:pt x="761" y="1117"/>
                </a:lnTo>
                <a:lnTo>
                  <a:pt x="761" y="1118"/>
                </a:lnTo>
                <a:lnTo>
                  <a:pt x="763" y="1119"/>
                </a:lnTo>
                <a:lnTo>
                  <a:pt x="764" y="1119"/>
                </a:lnTo>
                <a:lnTo>
                  <a:pt x="765" y="1119"/>
                </a:lnTo>
                <a:lnTo>
                  <a:pt x="766" y="1119"/>
                </a:lnTo>
                <a:lnTo>
                  <a:pt x="767" y="1120"/>
                </a:lnTo>
                <a:lnTo>
                  <a:pt x="768" y="1120"/>
                </a:lnTo>
                <a:lnTo>
                  <a:pt x="769" y="1120"/>
                </a:lnTo>
                <a:lnTo>
                  <a:pt x="771" y="1120"/>
                </a:lnTo>
                <a:lnTo>
                  <a:pt x="775" y="1120"/>
                </a:lnTo>
                <a:lnTo>
                  <a:pt x="775" y="1120"/>
                </a:lnTo>
                <a:lnTo>
                  <a:pt x="776" y="1120"/>
                </a:lnTo>
                <a:lnTo>
                  <a:pt x="776" y="1119"/>
                </a:lnTo>
                <a:lnTo>
                  <a:pt x="775" y="1119"/>
                </a:lnTo>
                <a:lnTo>
                  <a:pt x="774" y="1119"/>
                </a:lnTo>
                <a:lnTo>
                  <a:pt x="773" y="1118"/>
                </a:lnTo>
                <a:lnTo>
                  <a:pt x="773" y="1117"/>
                </a:lnTo>
                <a:lnTo>
                  <a:pt x="771" y="1116"/>
                </a:lnTo>
                <a:lnTo>
                  <a:pt x="770" y="1115"/>
                </a:lnTo>
                <a:lnTo>
                  <a:pt x="769" y="1115"/>
                </a:lnTo>
                <a:lnTo>
                  <a:pt x="769" y="1114"/>
                </a:lnTo>
                <a:lnTo>
                  <a:pt x="768" y="1115"/>
                </a:lnTo>
                <a:lnTo>
                  <a:pt x="768" y="1114"/>
                </a:lnTo>
                <a:lnTo>
                  <a:pt x="768" y="1113"/>
                </a:lnTo>
                <a:lnTo>
                  <a:pt x="767" y="1113"/>
                </a:lnTo>
                <a:lnTo>
                  <a:pt x="767" y="1112"/>
                </a:lnTo>
                <a:lnTo>
                  <a:pt x="768" y="1112"/>
                </a:lnTo>
                <a:lnTo>
                  <a:pt x="768" y="1113"/>
                </a:lnTo>
                <a:lnTo>
                  <a:pt x="769" y="1113"/>
                </a:lnTo>
                <a:lnTo>
                  <a:pt x="769" y="1114"/>
                </a:lnTo>
                <a:lnTo>
                  <a:pt x="770" y="1114"/>
                </a:lnTo>
                <a:lnTo>
                  <a:pt x="771" y="1115"/>
                </a:lnTo>
                <a:lnTo>
                  <a:pt x="775" y="1117"/>
                </a:lnTo>
                <a:lnTo>
                  <a:pt x="776" y="1117"/>
                </a:lnTo>
                <a:lnTo>
                  <a:pt x="776" y="1118"/>
                </a:lnTo>
                <a:lnTo>
                  <a:pt x="777" y="1118"/>
                </a:lnTo>
                <a:lnTo>
                  <a:pt x="777" y="1118"/>
                </a:lnTo>
                <a:lnTo>
                  <a:pt x="777" y="1117"/>
                </a:lnTo>
                <a:lnTo>
                  <a:pt x="778" y="1117"/>
                </a:lnTo>
                <a:lnTo>
                  <a:pt x="779" y="1117"/>
                </a:lnTo>
                <a:lnTo>
                  <a:pt x="780" y="1116"/>
                </a:lnTo>
                <a:lnTo>
                  <a:pt x="779" y="1116"/>
                </a:lnTo>
                <a:lnTo>
                  <a:pt x="778" y="1116"/>
                </a:lnTo>
                <a:lnTo>
                  <a:pt x="778" y="1115"/>
                </a:lnTo>
                <a:lnTo>
                  <a:pt x="779" y="1115"/>
                </a:lnTo>
                <a:lnTo>
                  <a:pt x="779" y="1116"/>
                </a:lnTo>
                <a:lnTo>
                  <a:pt x="780" y="1115"/>
                </a:lnTo>
                <a:lnTo>
                  <a:pt x="781" y="1116"/>
                </a:lnTo>
                <a:lnTo>
                  <a:pt x="782" y="1115"/>
                </a:lnTo>
                <a:lnTo>
                  <a:pt x="783" y="1115"/>
                </a:lnTo>
                <a:lnTo>
                  <a:pt x="783" y="1114"/>
                </a:lnTo>
                <a:lnTo>
                  <a:pt x="784" y="1114"/>
                </a:lnTo>
                <a:lnTo>
                  <a:pt x="784" y="1113"/>
                </a:lnTo>
                <a:lnTo>
                  <a:pt x="783" y="1113"/>
                </a:lnTo>
                <a:lnTo>
                  <a:pt x="783" y="1112"/>
                </a:lnTo>
                <a:lnTo>
                  <a:pt x="782" y="1110"/>
                </a:lnTo>
                <a:lnTo>
                  <a:pt x="782" y="1109"/>
                </a:lnTo>
                <a:lnTo>
                  <a:pt x="781" y="1109"/>
                </a:lnTo>
                <a:lnTo>
                  <a:pt x="780" y="1109"/>
                </a:lnTo>
                <a:lnTo>
                  <a:pt x="780" y="1108"/>
                </a:lnTo>
                <a:lnTo>
                  <a:pt x="779" y="1108"/>
                </a:lnTo>
                <a:lnTo>
                  <a:pt x="778" y="1108"/>
                </a:lnTo>
                <a:lnTo>
                  <a:pt x="778" y="1107"/>
                </a:lnTo>
                <a:lnTo>
                  <a:pt x="777" y="1107"/>
                </a:lnTo>
                <a:lnTo>
                  <a:pt x="777" y="1106"/>
                </a:lnTo>
                <a:lnTo>
                  <a:pt x="777" y="1105"/>
                </a:lnTo>
                <a:lnTo>
                  <a:pt x="777" y="1105"/>
                </a:lnTo>
                <a:lnTo>
                  <a:pt x="776" y="1104"/>
                </a:lnTo>
                <a:lnTo>
                  <a:pt x="776" y="1105"/>
                </a:lnTo>
                <a:lnTo>
                  <a:pt x="775" y="1105"/>
                </a:lnTo>
                <a:lnTo>
                  <a:pt x="774" y="1104"/>
                </a:lnTo>
                <a:lnTo>
                  <a:pt x="773" y="1103"/>
                </a:lnTo>
                <a:lnTo>
                  <a:pt x="771" y="1103"/>
                </a:lnTo>
                <a:lnTo>
                  <a:pt x="770" y="1103"/>
                </a:lnTo>
                <a:lnTo>
                  <a:pt x="770" y="1102"/>
                </a:lnTo>
                <a:lnTo>
                  <a:pt x="771" y="1102"/>
                </a:lnTo>
                <a:lnTo>
                  <a:pt x="773" y="1102"/>
                </a:lnTo>
                <a:lnTo>
                  <a:pt x="774" y="1102"/>
                </a:lnTo>
                <a:lnTo>
                  <a:pt x="775" y="1102"/>
                </a:lnTo>
                <a:lnTo>
                  <a:pt x="777" y="1102"/>
                </a:lnTo>
                <a:lnTo>
                  <a:pt x="777" y="1102"/>
                </a:lnTo>
                <a:lnTo>
                  <a:pt x="778" y="1103"/>
                </a:lnTo>
                <a:lnTo>
                  <a:pt x="779" y="1104"/>
                </a:lnTo>
                <a:lnTo>
                  <a:pt x="779" y="1105"/>
                </a:lnTo>
                <a:lnTo>
                  <a:pt x="780" y="1105"/>
                </a:lnTo>
                <a:lnTo>
                  <a:pt x="781" y="1106"/>
                </a:lnTo>
                <a:lnTo>
                  <a:pt x="782" y="1106"/>
                </a:lnTo>
                <a:lnTo>
                  <a:pt x="783" y="1106"/>
                </a:lnTo>
                <a:lnTo>
                  <a:pt x="784" y="1107"/>
                </a:lnTo>
                <a:lnTo>
                  <a:pt x="785" y="1108"/>
                </a:lnTo>
                <a:lnTo>
                  <a:pt x="786" y="1109"/>
                </a:lnTo>
                <a:lnTo>
                  <a:pt x="789" y="1109"/>
                </a:lnTo>
                <a:lnTo>
                  <a:pt x="791" y="1110"/>
                </a:lnTo>
                <a:lnTo>
                  <a:pt x="792" y="1110"/>
                </a:lnTo>
                <a:lnTo>
                  <a:pt x="793" y="1110"/>
                </a:lnTo>
                <a:lnTo>
                  <a:pt x="793" y="1109"/>
                </a:lnTo>
                <a:lnTo>
                  <a:pt x="793" y="1108"/>
                </a:lnTo>
                <a:lnTo>
                  <a:pt x="792" y="1108"/>
                </a:lnTo>
                <a:lnTo>
                  <a:pt x="791" y="1108"/>
                </a:lnTo>
                <a:lnTo>
                  <a:pt x="791" y="1107"/>
                </a:lnTo>
                <a:lnTo>
                  <a:pt x="791" y="1105"/>
                </a:lnTo>
                <a:lnTo>
                  <a:pt x="791" y="1104"/>
                </a:lnTo>
                <a:lnTo>
                  <a:pt x="790" y="1104"/>
                </a:lnTo>
                <a:lnTo>
                  <a:pt x="790" y="1103"/>
                </a:lnTo>
                <a:lnTo>
                  <a:pt x="789" y="1102"/>
                </a:lnTo>
                <a:lnTo>
                  <a:pt x="789" y="1101"/>
                </a:lnTo>
                <a:lnTo>
                  <a:pt x="790" y="1101"/>
                </a:lnTo>
                <a:lnTo>
                  <a:pt x="789" y="1102"/>
                </a:lnTo>
                <a:lnTo>
                  <a:pt x="790" y="1102"/>
                </a:lnTo>
                <a:lnTo>
                  <a:pt x="793" y="1103"/>
                </a:lnTo>
                <a:lnTo>
                  <a:pt x="793" y="1104"/>
                </a:lnTo>
                <a:lnTo>
                  <a:pt x="794" y="1105"/>
                </a:lnTo>
                <a:lnTo>
                  <a:pt x="795" y="1106"/>
                </a:lnTo>
                <a:lnTo>
                  <a:pt x="797" y="1107"/>
                </a:lnTo>
                <a:lnTo>
                  <a:pt x="798" y="1109"/>
                </a:lnTo>
                <a:lnTo>
                  <a:pt x="799" y="1113"/>
                </a:lnTo>
                <a:lnTo>
                  <a:pt x="800" y="1115"/>
                </a:lnTo>
                <a:lnTo>
                  <a:pt x="804" y="1117"/>
                </a:lnTo>
                <a:lnTo>
                  <a:pt x="804" y="1116"/>
                </a:lnTo>
                <a:lnTo>
                  <a:pt x="804" y="1115"/>
                </a:lnTo>
                <a:lnTo>
                  <a:pt x="803" y="1113"/>
                </a:lnTo>
                <a:lnTo>
                  <a:pt x="803" y="1113"/>
                </a:lnTo>
                <a:lnTo>
                  <a:pt x="803" y="1112"/>
                </a:lnTo>
                <a:lnTo>
                  <a:pt x="803" y="1110"/>
                </a:lnTo>
                <a:lnTo>
                  <a:pt x="802" y="1110"/>
                </a:lnTo>
                <a:lnTo>
                  <a:pt x="802" y="1109"/>
                </a:lnTo>
                <a:lnTo>
                  <a:pt x="802" y="1108"/>
                </a:lnTo>
                <a:lnTo>
                  <a:pt x="800" y="1108"/>
                </a:lnTo>
                <a:lnTo>
                  <a:pt x="799" y="1107"/>
                </a:lnTo>
                <a:lnTo>
                  <a:pt x="799" y="1106"/>
                </a:lnTo>
                <a:lnTo>
                  <a:pt x="800" y="1106"/>
                </a:lnTo>
                <a:lnTo>
                  <a:pt x="799" y="1105"/>
                </a:lnTo>
                <a:lnTo>
                  <a:pt x="799" y="1104"/>
                </a:lnTo>
                <a:lnTo>
                  <a:pt x="798" y="1104"/>
                </a:lnTo>
                <a:lnTo>
                  <a:pt x="797" y="1104"/>
                </a:lnTo>
                <a:lnTo>
                  <a:pt x="797" y="1103"/>
                </a:lnTo>
                <a:lnTo>
                  <a:pt x="797" y="1102"/>
                </a:lnTo>
                <a:lnTo>
                  <a:pt x="796" y="1102"/>
                </a:lnTo>
                <a:lnTo>
                  <a:pt x="796" y="1101"/>
                </a:lnTo>
                <a:lnTo>
                  <a:pt x="796" y="1100"/>
                </a:lnTo>
                <a:lnTo>
                  <a:pt x="796" y="1099"/>
                </a:lnTo>
                <a:lnTo>
                  <a:pt x="796" y="1098"/>
                </a:lnTo>
                <a:lnTo>
                  <a:pt x="795" y="1099"/>
                </a:lnTo>
                <a:lnTo>
                  <a:pt x="794" y="1098"/>
                </a:lnTo>
                <a:lnTo>
                  <a:pt x="794" y="1096"/>
                </a:lnTo>
                <a:lnTo>
                  <a:pt x="793" y="1096"/>
                </a:lnTo>
                <a:lnTo>
                  <a:pt x="793" y="1095"/>
                </a:lnTo>
                <a:lnTo>
                  <a:pt x="792" y="1094"/>
                </a:lnTo>
                <a:lnTo>
                  <a:pt x="792" y="1094"/>
                </a:lnTo>
                <a:lnTo>
                  <a:pt x="791" y="1094"/>
                </a:lnTo>
                <a:lnTo>
                  <a:pt x="791" y="1093"/>
                </a:lnTo>
                <a:lnTo>
                  <a:pt x="790" y="1093"/>
                </a:lnTo>
                <a:lnTo>
                  <a:pt x="790" y="1092"/>
                </a:lnTo>
                <a:lnTo>
                  <a:pt x="790" y="1090"/>
                </a:lnTo>
                <a:lnTo>
                  <a:pt x="790" y="1089"/>
                </a:lnTo>
                <a:lnTo>
                  <a:pt x="789" y="1088"/>
                </a:lnTo>
                <a:lnTo>
                  <a:pt x="789" y="1087"/>
                </a:lnTo>
                <a:lnTo>
                  <a:pt x="788" y="1087"/>
                </a:lnTo>
                <a:lnTo>
                  <a:pt x="788" y="1088"/>
                </a:lnTo>
                <a:lnTo>
                  <a:pt x="788" y="1089"/>
                </a:lnTo>
                <a:lnTo>
                  <a:pt x="789" y="1089"/>
                </a:lnTo>
                <a:lnTo>
                  <a:pt x="789" y="1090"/>
                </a:lnTo>
                <a:lnTo>
                  <a:pt x="788" y="1090"/>
                </a:lnTo>
                <a:lnTo>
                  <a:pt x="788" y="1091"/>
                </a:lnTo>
                <a:lnTo>
                  <a:pt x="788" y="1092"/>
                </a:lnTo>
                <a:lnTo>
                  <a:pt x="789" y="1092"/>
                </a:lnTo>
                <a:lnTo>
                  <a:pt x="789" y="1093"/>
                </a:lnTo>
                <a:lnTo>
                  <a:pt x="788" y="1093"/>
                </a:lnTo>
                <a:lnTo>
                  <a:pt x="788" y="1092"/>
                </a:lnTo>
                <a:lnTo>
                  <a:pt x="786" y="1091"/>
                </a:lnTo>
                <a:lnTo>
                  <a:pt x="785" y="1091"/>
                </a:lnTo>
                <a:lnTo>
                  <a:pt x="785" y="1090"/>
                </a:lnTo>
                <a:lnTo>
                  <a:pt x="784" y="1090"/>
                </a:lnTo>
                <a:lnTo>
                  <a:pt x="783" y="1090"/>
                </a:lnTo>
                <a:lnTo>
                  <a:pt x="784" y="1089"/>
                </a:lnTo>
                <a:lnTo>
                  <a:pt x="783" y="1089"/>
                </a:lnTo>
                <a:lnTo>
                  <a:pt x="783" y="1088"/>
                </a:lnTo>
                <a:lnTo>
                  <a:pt x="784" y="1088"/>
                </a:lnTo>
                <a:lnTo>
                  <a:pt x="785" y="1088"/>
                </a:lnTo>
                <a:lnTo>
                  <a:pt x="785" y="1087"/>
                </a:lnTo>
                <a:lnTo>
                  <a:pt x="784" y="1087"/>
                </a:lnTo>
                <a:lnTo>
                  <a:pt x="783" y="1087"/>
                </a:lnTo>
                <a:lnTo>
                  <a:pt x="782" y="1087"/>
                </a:lnTo>
                <a:lnTo>
                  <a:pt x="781" y="1086"/>
                </a:lnTo>
                <a:lnTo>
                  <a:pt x="781" y="1085"/>
                </a:lnTo>
                <a:lnTo>
                  <a:pt x="780" y="1085"/>
                </a:lnTo>
                <a:lnTo>
                  <a:pt x="780" y="1084"/>
                </a:lnTo>
                <a:lnTo>
                  <a:pt x="779" y="1083"/>
                </a:lnTo>
                <a:lnTo>
                  <a:pt x="779" y="1081"/>
                </a:lnTo>
                <a:lnTo>
                  <a:pt x="778" y="1080"/>
                </a:lnTo>
                <a:lnTo>
                  <a:pt x="779" y="1080"/>
                </a:lnTo>
                <a:lnTo>
                  <a:pt x="779" y="1079"/>
                </a:lnTo>
                <a:lnTo>
                  <a:pt x="779" y="1078"/>
                </a:lnTo>
                <a:lnTo>
                  <a:pt x="778" y="1077"/>
                </a:lnTo>
                <a:lnTo>
                  <a:pt x="778" y="1076"/>
                </a:lnTo>
                <a:lnTo>
                  <a:pt x="777" y="1076"/>
                </a:lnTo>
                <a:lnTo>
                  <a:pt x="777" y="1075"/>
                </a:lnTo>
                <a:lnTo>
                  <a:pt x="777" y="1074"/>
                </a:lnTo>
                <a:lnTo>
                  <a:pt x="777" y="1073"/>
                </a:lnTo>
                <a:lnTo>
                  <a:pt x="777" y="1073"/>
                </a:lnTo>
                <a:lnTo>
                  <a:pt x="777" y="1074"/>
                </a:lnTo>
                <a:lnTo>
                  <a:pt x="777" y="1075"/>
                </a:lnTo>
                <a:lnTo>
                  <a:pt x="778" y="1075"/>
                </a:lnTo>
                <a:lnTo>
                  <a:pt x="779" y="1075"/>
                </a:lnTo>
                <a:lnTo>
                  <a:pt x="779" y="1076"/>
                </a:lnTo>
                <a:lnTo>
                  <a:pt x="779" y="1077"/>
                </a:lnTo>
                <a:lnTo>
                  <a:pt x="780" y="1077"/>
                </a:lnTo>
                <a:lnTo>
                  <a:pt x="780" y="1078"/>
                </a:lnTo>
                <a:lnTo>
                  <a:pt x="781" y="1078"/>
                </a:lnTo>
                <a:lnTo>
                  <a:pt x="782" y="1078"/>
                </a:lnTo>
                <a:lnTo>
                  <a:pt x="783" y="1078"/>
                </a:lnTo>
                <a:lnTo>
                  <a:pt x="783" y="1079"/>
                </a:lnTo>
                <a:lnTo>
                  <a:pt x="783" y="1080"/>
                </a:lnTo>
                <a:lnTo>
                  <a:pt x="782" y="1081"/>
                </a:lnTo>
                <a:lnTo>
                  <a:pt x="786" y="1081"/>
                </a:lnTo>
                <a:lnTo>
                  <a:pt x="788" y="1081"/>
                </a:lnTo>
                <a:lnTo>
                  <a:pt x="789" y="1081"/>
                </a:lnTo>
                <a:lnTo>
                  <a:pt x="789" y="1080"/>
                </a:lnTo>
                <a:lnTo>
                  <a:pt x="789" y="1079"/>
                </a:lnTo>
                <a:lnTo>
                  <a:pt x="788" y="1079"/>
                </a:lnTo>
                <a:lnTo>
                  <a:pt x="788" y="1078"/>
                </a:lnTo>
                <a:lnTo>
                  <a:pt x="788" y="1077"/>
                </a:lnTo>
                <a:lnTo>
                  <a:pt x="788" y="1076"/>
                </a:lnTo>
                <a:lnTo>
                  <a:pt x="788" y="1075"/>
                </a:lnTo>
                <a:lnTo>
                  <a:pt x="786" y="1075"/>
                </a:lnTo>
                <a:lnTo>
                  <a:pt x="786" y="1074"/>
                </a:lnTo>
                <a:lnTo>
                  <a:pt x="785" y="1074"/>
                </a:lnTo>
                <a:lnTo>
                  <a:pt x="785" y="1075"/>
                </a:lnTo>
                <a:lnTo>
                  <a:pt x="784" y="1075"/>
                </a:lnTo>
                <a:lnTo>
                  <a:pt x="783" y="1075"/>
                </a:lnTo>
                <a:lnTo>
                  <a:pt x="783" y="1076"/>
                </a:lnTo>
                <a:lnTo>
                  <a:pt x="783" y="1077"/>
                </a:lnTo>
                <a:lnTo>
                  <a:pt x="782" y="1077"/>
                </a:lnTo>
                <a:lnTo>
                  <a:pt x="782" y="1076"/>
                </a:lnTo>
                <a:lnTo>
                  <a:pt x="781" y="1076"/>
                </a:lnTo>
                <a:lnTo>
                  <a:pt x="781" y="1075"/>
                </a:lnTo>
                <a:lnTo>
                  <a:pt x="781" y="1074"/>
                </a:lnTo>
                <a:lnTo>
                  <a:pt x="781" y="1073"/>
                </a:lnTo>
                <a:lnTo>
                  <a:pt x="780" y="1072"/>
                </a:lnTo>
                <a:lnTo>
                  <a:pt x="780" y="1071"/>
                </a:lnTo>
                <a:lnTo>
                  <a:pt x="780" y="1070"/>
                </a:lnTo>
                <a:lnTo>
                  <a:pt x="780" y="1069"/>
                </a:lnTo>
                <a:lnTo>
                  <a:pt x="780" y="1069"/>
                </a:lnTo>
                <a:lnTo>
                  <a:pt x="780" y="1068"/>
                </a:lnTo>
                <a:lnTo>
                  <a:pt x="781" y="1068"/>
                </a:lnTo>
                <a:lnTo>
                  <a:pt x="782" y="1068"/>
                </a:lnTo>
                <a:lnTo>
                  <a:pt x="782" y="1066"/>
                </a:lnTo>
                <a:lnTo>
                  <a:pt x="782" y="1065"/>
                </a:lnTo>
                <a:lnTo>
                  <a:pt x="781" y="1064"/>
                </a:lnTo>
                <a:lnTo>
                  <a:pt x="781" y="1065"/>
                </a:lnTo>
                <a:lnTo>
                  <a:pt x="781" y="1066"/>
                </a:lnTo>
                <a:lnTo>
                  <a:pt x="780" y="1066"/>
                </a:lnTo>
                <a:lnTo>
                  <a:pt x="780" y="1065"/>
                </a:lnTo>
                <a:lnTo>
                  <a:pt x="780" y="1064"/>
                </a:lnTo>
                <a:lnTo>
                  <a:pt x="781" y="1064"/>
                </a:lnTo>
                <a:lnTo>
                  <a:pt x="781" y="1063"/>
                </a:lnTo>
                <a:lnTo>
                  <a:pt x="780" y="1063"/>
                </a:lnTo>
                <a:lnTo>
                  <a:pt x="780" y="1062"/>
                </a:lnTo>
                <a:lnTo>
                  <a:pt x="780" y="1061"/>
                </a:lnTo>
                <a:lnTo>
                  <a:pt x="781" y="1061"/>
                </a:lnTo>
                <a:lnTo>
                  <a:pt x="782" y="1061"/>
                </a:lnTo>
                <a:lnTo>
                  <a:pt x="782" y="1060"/>
                </a:lnTo>
                <a:lnTo>
                  <a:pt x="781" y="1060"/>
                </a:lnTo>
                <a:lnTo>
                  <a:pt x="781" y="1059"/>
                </a:lnTo>
                <a:lnTo>
                  <a:pt x="780" y="1058"/>
                </a:lnTo>
                <a:lnTo>
                  <a:pt x="780" y="1057"/>
                </a:lnTo>
                <a:lnTo>
                  <a:pt x="779" y="1056"/>
                </a:lnTo>
                <a:lnTo>
                  <a:pt x="779" y="1055"/>
                </a:lnTo>
                <a:lnTo>
                  <a:pt x="778" y="1054"/>
                </a:lnTo>
                <a:lnTo>
                  <a:pt x="778" y="1052"/>
                </a:lnTo>
                <a:lnTo>
                  <a:pt x="778" y="1051"/>
                </a:lnTo>
                <a:lnTo>
                  <a:pt x="777" y="1051"/>
                </a:lnTo>
                <a:lnTo>
                  <a:pt x="777" y="1050"/>
                </a:lnTo>
                <a:lnTo>
                  <a:pt x="777" y="1049"/>
                </a:lnTo>
                <a:lnTo>
                  <a:pt x="777" y="1048"/>
                </a:lnTo>
                <a:lnTo>
                  <a:pt x="777" y="1047"/>
                </a:lnTo>
                <a:lnTo>
                  <a:pt x="776" y="1046"/>
                </a:lnTo>
                <a:lnTo>
                  <a:pt x="776" y="1045"/>
                </a:lnTo>
                <a:lnTo>
                  <a:pt x="775" y="1044"/>
                </a:lnTo>
                <a:lnTo>
                  <a:pt x="775" y="1043"/>
                </a:lnTo>
                <a:lnTo>
                  <a:pt x="774" y="1043"/>
                </a:lnTo>
                <a:lnTo>
                  <a:pt x="771" y="1043"/>
                </a:lnTo>
                <a:lnTo>
                  <a:pt x="771" y="1044"/>
                </a:lnTo>
                <a:lnTo>
                  <a:pt x="770" y="1044"/>
                </a:lnTo>
                <a:lnTo>
                  <a:pt x="770" y="1045"/>
                </a:lnTo>
                <a:lnTo>
                  <a:pt x="769" y="1045"/>
                </a:lnTo>
                <a:lnTo>
                  <a:pt x="768" y="1046"/>
                </a:lnTo>
                <a:lnTo>
                  <a:pt x="768" y="1047"/>
                </a:lnTo>
                <a:lnTo>
                  <a:pt x="769" y="1047"/>
                </a:lnTo>
                <a:lnTo>
                  <a:pt x="770" y="1047"/>
                </a:lnTo>
                <a:lnTo>
                  <a:pt x="770" y="1048"/>
                </a:lnTo>
                <a:lnTo>
                  <a:pt x="769" y="1048"/>
                </a:lnTo>
                <a:lnTo>
                  <a:pt x="768" y="1048"/>
                </a:lnTo>
                <a:lnTo>
                  <a:pt x="768" y="1047"/>
                </a:lnTo>
                <a:lnTo>
                  <a:pt x="767" y="1047"/>
                </a:lnTo>
                <a:lnTo>
                  <a:pt x="768" y="1046"/>
                </a:lnTo>
                <a:lnTo>
                  <a:pt x="767" y="1046"/>
                </a:lnTo>
                <a:lnTo>
                  <a:pt x="766" y="1046"/>
                </a:lnTo>
                <a:lnTo>
                  <a:pt x="765" y="1046"/>
                </a:lnTo>
                <a:lnTo>
                  <a:pt x="764" y="1045"/>
                </a:lnTo>
                <a:lnTo>
                  <a:pt x="763" y="1045"/>
                </a:lnTo>
                <a:lnTo>
                  <a:pt x="762" y="1045"/>
                </a:lnTo>
                <a:lnTo>
                  <a:pt x="762" y="1046"/>
                </a:lnTo>
                <a:lnTo>
                  <a:pt x="762" y="1047"/>
                </a:lnTo>
                <a:lnTo>
                  <a:pt x="763" y="1046"/>
                </a:lnTo>
                <a:lnTo>
                  <a:pt x="763" y="1047"/>
                </a:lnTo>
                <a:lnTo>
                  <a:pt x="762" y="1047"/>
                </a:lnTo>
                <a:lnTo>
                  <a:pt x="761" y="1046"/>
                </a:lnTo>
                <a:lnTo>
                  <a:pt x="762" y="1046"/>
                </a:lnTo>
                <a:lnTo>
                  <a:pt x="761" y="1045"/>
                </a:lnTo>
                <a:lnTo>
                  <a:pt x="760" y="1045"/>
                </a:lnTo>
                <a:lnTo>
                  <a:pt x="759" y="1045"/>
                </a:lnTo>
                <a:lnTo>
                  <a:pt x="758" y="1045"/>
                </a:lnTo>
                <a:lnTo>
                  <a:pt x="756" y="1045"/>
                </a:lnTo>
                <a:lnTo>
                  <a:pt x="755" y="1044"/>
                </a:lnTo>
                <a:lnTo>
                  <a:pt x="754" y="1044"/>
                </a:lnTo>
                <a:lnTo>
                  <a:pt x="753" y="1044"/>
                </a:lnTo>
                <a:lnTo>
                  <a:pt x="753" y="1045"/>
                </a:lnTo>
                <a:lnTo>
                  <a:pt x="753" y="1046"/>
                </a:lnTo>
                <a:lnTo>
                  <a:pt x="752" y="1046"/>
                </a:lnTo>
                <a:lnTo>
                  <a:pt x="752" y="1045"/>
                </a:lnTo>
                <a:lnTo>
                  <a:pt x="751" y="1045"/>
                </a:lnTo>
                <a:lnTo>
                  <a:pt x="751" y="1046"/>
                </a:lnTo>
                <a:lnTo>
                  <a:pt x="751" y="1050"/>
                </a:lnTo>
                <a:lnTo>
                  <a:pt x="751" y="1049"/>
                </a:lnTo>
                <a:lnTo>
                  <a:pt x="752" y="1049"/>
                </a:lnTo>
                <a:lnTo>
                  <a:pt x="753" y="1049"/>
                </a:lnTo>
                <a:lnTo>
                  <a:pt x="754" y="1050"/>
                </a:lnTo>
                <a:lnTo>
                  <a:pt x="753" y="1050"/>
                </a:lnTo>
                <a:lnTo>
                  <a:pt x="752" y="1050"/>
                </a:lnTo>
                <a:lnTo>
                  <a:pt x="752" y="1051"/>
                </a:lnTo>
                <a:lnTo>
                  <a:pt x="751" y="1051"/>
                </a:lnTo>
                <a:lnTo>
                  <a:pt x="751" y="1052"/>
                </a:lnTo>
                <a:lnTo>
                  <a:pt x="752" y="1052"/>
                </a:lnTo>
                <a:lnTo>
                  <a:pt x="752" y="1054"/>
                </a:lnTo>
                <a:lnTo>
                  <a:pt x="753" y="1054"/>
                </a:lnTo>
                <a:lnTo>
                  <a:pt x="753" y="1055"/>
                </a:lnTo>
                <a:lnTo>
                  <a:pt x="754" y="1055"/>
                </a:lnTo>
                <a:lnTo>
                  <a:pt x="755" y="1055"/>
                </a:lnTo>
                <a:lnTo>
                  <a:pt x="755" y="1056"/>
                </a:lnTo>
                <a:lnTo>
                  <a:pt x="754" y="1056"/>
                </a:lnTo>
                <a:lnTo>
                  <a:pt x="753" y="1055"/>
                </a:lnTo>
                <a:lnTo>
                  <a:pt x="752" y="1055"/>
                </a:lnTo>
                <a:lnTo>
                  <a:pt x="751" y="1055"/>
                </a:lnTo>
                <a:lnTo>
                  <a:pt x="751" y="1054"/>
                </a:lnTo>
                <a:lnTo>
                  <a:pt x="751" y="1054"/>
                </a:lnTo>
                <a:lnTo>
                  <a:pt x="751" y="1052"/>
                </a:lnTo>
                <a:lnTo>
                  <a:pt x="750" y="1052"/>
                </a:lnTo>
                <a:lnTo>
                  <a:pt x="750" y="1051"/>
                </a:lnTo>
                <a:lnTo>
                  <a:pt x="750" y="1050"/>
                </a:lnTo>
                <a:lnTo>
                  <a:pt x="750" y="1049"/>
                </a:lnTo>
                <a:lnTo>
                  <a:pt x="750" y="1048"/>
                </a:lnTo>
                <a:lnTo>
                  <a:pt x="749" y="1049"/>
                </a:lnTo>
                <a:lnTo>
                  <a:pt x="749" y="1050"/>
                </a:lnTo>
                <a:lnTo>
                  <a:pt x="749" y="1051"/>
                </a:lnTo>
                <a:lnTo>
                  <a:pt x="748" y="1051"/>
                </a:lnTo>
                <a:lnTo>
                  <a:pt x="747" y="1051"/>
                </a:lnTo>
                <a:lnTo>
                  <a:pt x="746" y="1051"/>
                </a:lnTo>
                <a:lnTo>
                  <a:pt x="744" y="1051"/>
                </a:lnTo>
                <a:lnTo>
                  <a:pt x="744" y="1054"/>
                </a:lnTo>
                <a:lnTo>
                  <a:pt x="742" y="1054"/>
                </a:lnTo>
                <a:lnTo>
                  <a:pt x="741" y="1055"/>
                </a:lnTo>
                <a:lnTo>
                  <a:pt x="740" y="1055"/>
                </a:lnTo>
                <a:lnTo>
                  <a:pt x="740" y="1056"/>
                </a:lnTo>
                <a:lnTo>
                  <a:pt x="739" y="1056"/>
                </a:lnTo>
                <a:lnTo>
                  <a:pt x="739" y="1057"/>
                </a:lnTo>
                <a:lnTo>
                  <a:pt x="738" y="1058"/>
                </a:lnTo>
                <a:lnTo>
                  <a:pt x="738" y="1057"/>
                </a:lnTo>
                <a:lnTo>
                  <a:pt x="738" y="1056"/>
                </a:lnTo>
                <a:lnTo>
                  <a:pt x="739" y="1056"/>
                </a:lnTo>
                <a:lnTo>
                  <a:pt x="739" y="1055"/>
                </a:lnTo>
                <a:lnTo>
                  <a:pt x="739" y="1054"/>
                </a:lnTo>
                <a:lnTo>
                  <a:pt x="740" y="1054"/>
                </a:lnTo>
                <a:lnTo>
                  <a:pt x="740" y="1051"/>
                </a:lnTo>
                <a:lnTo>
                  <a:pt x="739" y="1050"/>
                </a:lnTo>
                <a:lnTo>
                  <a:pt x="738" y="1050"/>
                </a:lnTo>
                <a:lnTo>
                  <a:pt x="738" y="1049"/>
                </a:lnTo>
                <a:lnTo>
                  <a:pt x="738" y="1048"/>
                </a:lnTo>
                <a:lnTo>
                  <a:pt x="739" y="1048"/>
                </a:lnTo>
                <a:lnTo>
                  <a:pt x="739" y="1047"/>
                </a:lnTo>
                <a:lnTo>
                  <a:pt x="737" y="1047"/>
                </a:lnTo>
                <a:lnTo>
                  <a:pt x="736" y="1047"/>
                </a:lnTo>
                <a:lnTo>
                  <a:pt x="736" y="1046"/>
                </a:lnTo>
                <a:lnTo>
                  <a:pt x="735" y="1046"/>
                </a:lnTo>
                <a:lnTo>
                  <a:pt x="735" y="1045"/>
                </a:lnTo>
                <a:lnTo>
                  <a:pt x="734" y="1045"/>
                </a:lnTo>
                <a:lnTo>
                  <a:pt x="733" y="1044"/>
                </a:lnTo>
                <a:lnTo>
                  <a:pt x="732" y="1044"/>
                </a:lnTo>
                <a:lnTo>
                  <a:pt x="732" y="1045"/>
                </a:lnTo>
                <a:lnTo>
                  <a:pt x="731" y="1044"/>
                </a:lnTo>
                <a:lnTo>
                  <a:pt x="732" y="1044"/>
                </a:lnTo>
                <a:lnTo>
                  <a:pt x="732" y="1043"/>
                </a:lnTo>
                <a:lnTo>
                  <a:pt x="731" y="1043"/>
                </a:lnTo>
                <a:lnTo>
                  <a:pt x="730" y="1043"/>
                </a:lnTo>
                <a:lnTo>
                  <a:pt x="729" y="1043"/>
                </a:lnTo>
                <a:lnTo>
                  <a:pt x="727" y="1043"/>
                </a:lnTo>
                <a:lnTo>
                  <a:pt x="726" y="1043"/>
                </a:lnTo>
                <a:lnTo>
                  <a:pt x="725" y="1043"/>
                </a:lnTo>
                <a:lnTo>
                  <a:pt x="725" y="1043"/>
                </a:lnTo>
                <a:lnTo>
                  <a:pt x="725" y="1043"/>
                </a:lnTo>
                <a:lnTo>
                  <a:pt x="725" y="1042"/>
                </a:lnTo>
                <a:lnTo>
                  <a:pt x="725" y="1041"/>
                </a:lnTo>
                <a:lnTo>
                  <a:pt x="724" y="1041"/>
                </a:lnTo>
                <a:lnTo>
                  <a:pt x="725" y="1040"/>
                </a:lnTo>
                <a:lnTo>
                  <a:pt x="725" y="1037"/>
                </a:lnTo>
                <a:lnTo>
                  <a:pt x="725" y="1036"/>
                </a:lnTo>
                <a:lnTo>
                  <a:pt x="724" y="1036"/>
                </a:lnTo>
                <a:lnTo>
                  <a:pt x="724" y="1035"/>
                </a:lnTo>
                <a:lnTo>
                  <a:pt x="723" y="1034"/>
                </a:lnTo>
                <a:lnTo>
                  <a:pt x="723" y="1033"/>
                </a:lnTo>
                <a:lnTo>
                  <a:pt x="723" y="1032"/>
                </a:lnTo>
                <a:lnTo>
                  <a:pt x="723" y="1031"/>
                </a:lnTo>
                <a:lnTo>
                  <a:pt x="722" y="1030"/>
                </a:lnTo>
                <a:lnTo>
                  <a:pt x="721" y="1030"/>
                </a:lnTo>
                <a:lnTo>
                  <a:pt x="721" y="1029"/>
                </a:lnTo>
                <a:lnTo>
                  <a:pt x="720" y="1034"/>
                </a:lnTo>
                <a:lnTo>
                  <a:pt x="719" y="1034"/>
                </a:lnTo>
                <a:lnTo>
                  <a:pt x="718" y="1035"/>
                </a:lnTo>
                <a:lnTo>
                  <a:pt x="718" y="1034"/>
                </a:lnTo>
                <a:lnTo>
                  <a:pt x="717" y="1034"/>
                </a:lnTo>
                <a:lnTo>
                  <a:pt x="716" y="1033"/>
                </a:lnTo>
                <a:lnTo>
                  <a:pt x="715" y="1033"/>
                </a:lnTo>
                <a:lnTo>
                  <a:pt x="715" y="1032"/>
                </a:lnTo>
                <a:lnTo>
                  <a:pt x="714" y="1032"/>
                </a:lnTo>
                <a:lnTo>
                  <a:pt x="712" y="1032"/>
                </a:lnTo>
                <a:lnTo>
                  <a:pt x="712" y="1031"/>
                </a:lnTo>
                <a:lnTo>
                  <a:pt x="711" y="1031"/>
                </a:lnTo>
                <a:lnTo>
                  <a:pt x="710" y="1031"/>
                </a:lnTo>
                <a:lnTo>
                  <a:pt x="709" y="1031"/>
                </a:lnTo>
                <a:lnTo>
                  <a:pt x="708" y="1031"/>
                </a:lnTo>
                <a:lnTo>
                  <a:pt x="707" y="1031"/>
                </a:lnTo>
                <a:lnTo>
                  <a:pt x="707" y="1032"/>
                </a:lnTo>
                <a:lnTo>
                  <a:pt x="706" y="1032"/>
                </a:lnTo>
                <a:lnTo>
                  <a:pt x="705" y="1032"/>
                </a:lnTo>
                <a:lnTo>
                  <a:pt x="704" y="1032"/>
                </a:lnTo>
                <a:lnTo>
                  <a:pt x="704" y="1031"/>
                </a:lnTo>
                <a:lnTo>
                  <a:pt x="703" y="1031"/>
                </a:lnTo>
                <a:lnTo>
                  <a:pt x="702" y="1031"/>
                </a:lnTo>
                <a:lnTo>
                  <a:pt x="702" y="1030"/>
                </a:lnTo>
                <a:lnTo>
                  <a:pt x="701" y="1030"/>
                </a:lnTo>
                <a:lnTo>
                  <a:pt x="700" y="1030"/>
                </a:lnTo>
                <a:lnTo>
                  <a:pt x="700" y="1030"/>
                </a:lnTo>
                <a:lnTo>
                  <a:pt x="700" y="1029"/>
                </a:lnTo>
                <a:lnTo>
                  <a:pt x="700" y="1028"/>
                </a:lnTo>
                <a:lnTo>
                  <a:pt x="698" y="1028"/>
                </a:lnTo>
                <a:lnTo>
                  <a:pt x="698" y="1027"/>
                </a:lnTo>
                <a:lnTo>
                  <a:pt x="700" y="1027"/>
                </a:lnTo>
                <a:lnTo>
                  <a:pt x="700" y="1028"/>
                </a:lnTo>
                <a:lnTo>
                  <a:pt x="701" y="1029"/>
                </a:lnTo>
                <a:lnTo>
                  <a:pt x="702" y="1029"/>
                </a:lnTo>
                <a:lnTo>
                  <a:pt x="703" y="1029"/>
                </a:lnTo>
                <a:lnTo>
                  <a:pt x="704" y="1029"/>
                </a:lnTo>
                <a:lnTo>
                  <a:pt x="705" y="1028"/>
                </a:lnTo>
                <a:lnTo>
                  <a:pt x="706" y="1026"/>
                </a:lnTo>
                <a:lnTo>
                  <a:pt x="707" y="1028"/>
                </a:lnTo>
                <a:lnTo>
                  <a:pt x="710" y="1027"/>
                </a:lnTo>
                <a:lnTo>
                  <a:pt x="712" y="1028"/>
                </a:lnTo>
                <a:lnTo>
                  <a:pt x="715" y="1030"/>
                </a:lnTo>
                <a:lnTo>
                  <a:pt x="716" y="1031"/>
                </a:lnTo>
                <a:lnTo>
                  <a:pt x="717" y="1031"/>
                </a:lnTo>
                <a:lnTo>
                  <a:pt x="718" y="1030"/>
                </a:lnTo>
                <a:lnTo>
                  <a:pt x="717" y="1029"/>
                </a:lnTo>
                <a:lnTo>
                  <a:pt x="718" y="1029"/>
                </a:lnTo>
                <a:lnTo>
                  <a:pt x="720" y="1027"/>
                </a:lnTo>
                <a:lnTo>
                  <a:pt x="723" y="1027"/>
                </a:lnTo>
                <a:lnTo>
                  <a:pt x="724" y="1027"/>
                </a:lnTo>
                <a:lnTo>
                  <a:pt x="724" y="1028"/>
                </a:lnTo>
                <a:lnTo>
                  <a:pt x="725" y="1028"/>
                </a:lnTo>
                <a:lnTo>
                  <a:pt x="725" y="1029"/>
                </a:lnTo>
                <a:lnTo>
                  <a:pt x="725" y="1029"/>
                </a:lnTo>
                <a:lnTo>
                  <a:pt x="726" y="1031"/>
                </a:lnTo>
                <a:lnTo>
                  <a:pt x="726" y="1032"/>
                </a:lnTo>
                <a:lnTo>
                  <a:pt x="726" y="1033"/>
                </a:lnTo>
                <a:lnTo>
                  <a:pt x="726" y="1035"/>
                </a:lnTo>
                <a:lnTo>
                  <a:pt x="729" y="1036"/>
                </a:lnTo>
                <a:lnTo>
                  <a:pt x="731" y="1039"/>
                </a:lnTo>
                <a:lnTo>
                  <a:pt x="732" y="1037"/>
                </a:lnTo>
                <a:lnTo>
                  <a:pt x="731" y="1036"/>
                </a:lnTo>
                <a:lnTo>
                  <a:pt x="731" y="1035"/>
                </a:lnTo>
                <a:lnTo>
                  <a:pt x="732" y="1036"/>
                </a:lnTo>
                <a:lnTo>
                  <a:pt x="733" y="1036"/>
                </a:lnTo>
                <a:lnTo>
                  <a:pt x="733" y="1037"/>
                </a:lnTo>
                <a:lnTo>
                  <a:pt x="734" y="1037"/>
                </a:lnTo>
                <a:lnTo>
                  <a:pt x="734" y="1040"/>
                </a:lnTo>
                <a:lnTo>
                  <a:pt x="739" y="1042"/>
                </a:lnTo>
                <a:lnTo>
                  <a:pt x="741" y="1043"/>
                </a:lnTo>
                <a:lnTo>
                  <a:pt x="741" y="1043"/>
                </a:lnTo>
                <a:lnTo>
                  <a:pt x="741" y="1044"/>
                </a:lnTo>
                <a:lnTo>
                  <a:pt x="744" y="1046"/>
                </a:lnTo>
                <a:lnTo>
                  <a:pt x="745" y="1046"/>
                </a:lnTo>
                <a:lnTo>
                  <a:pt x="745" y="1045"/>
                </a:lnTo>
                <a:lnTo>
                  <a:pt x="746" y="1044"/>
                </a:lnTo>
                <a:lnTo>
                  <a:pt x="746" y="1043"/>
                </a:lnTo>
                <a:lnTo>
                  <a:pt x="747" y="1043"/>
                </a:lnTo>
                <a:lnTo>
                  <a:pt x="747" y="1043"/>
                </a:lnTo>
                <a:lnTo>
                  <a:pt x="748" y="1042"/>
                </a:lnTo>
                <a:lnTo>
                  <a:pt x="749" y="1042"/>
                </a:lnTo>
                <a:lnTo>
                  <a:pt x="749" y="1041"/>
                </a:lnTo>
                <a:lnTo>
                  <a:pt x="750" y="1041"/>
                </a:lnTo>
                <a:lnTo>
                  <a:pt x="751" y="1041"/>
                </a:lnTo>
                <a:lnTo>
                  <a:pt x="751" y="1042"/>
                </a:lnTo>
                <a:lnTo>
                  <a:pt x="751" y="1042"/>
                </a:lnTo>
                <a:lnTo>
                  <a:pt x="751" y="1041"/>
                </a:lnTo>
                <a:lnTo>
                  <a:pt x="751" y="1040"/>
                </a:lnTo>
                <a:lnTo>
                  <a:pt x="751" y="1039"/>
                </a:lnTo>
                <a:lnTo>
                  <a:pt x="751" y="1037"/>
                </a:lnTo>
                <a:lnTo>
                  <a:pt x="751" y="1036"/>
                </a:lnTo>
                <a:lnTo>
                  <a:pt x="751" y="1035"/>
                </a:lnTo>
                <a:lnTo>
                  <a:pt x="751" y="1034"/>
                </a:lnTo>
                <a:lnTo>
                  <a:pt x="751" y="1033"/>
                </a:lnTo>
                <a:lnTo>
                  <a:pt x="751" y="1032"/>
                </a:lnTo>
                <a:lnTo>
                  <a:pt x="750" y="1031"/>
                </a:lnTo>
                <a:lnTo>
                  <a:pt x="750" y="1032"/>
                </a:lnTo>
                <a:lnTo>
                  <a:pt x="751" y="1033"/>
                </a:lnTo>
                <a:lnTo>
                  <a:pt x="750" y="1033"/>
                </a:lnTo>
                <a:lnTo>
                  <a:pt x="749" y="1033"/>
                </a:lnTo>
                <a:lnTo>
                  <a:pt x="748" y="1034"/>
                </a:lnTo>
                <a:lnTo>
                  <a:pt x="747" y="1034"/>
                </a:lnTo>
                <a:lnTo>
                  <a:pt x="747" y="1033"/>
                </a:lnTo>
                <a:lnTo>
                  <a:pt x="747" y="1032"/>
                </a:lnTo>
                <a:lnTo>
                  <a:pt x="748" y="1032"/>
                </a:lnTo>
                <a:lnTo>
                  <a:pt x="748" y="1031"/>
                </a:lnTo>
                <a:lnTo>
                  <a:pt x="749" y="1031"/>
                </a:lnTo>
                <a:lnTo>
                  <a:pt x="749" y="1032"/>
                </a:lnTo>
                <a:lnTo>
                  <a:pt x="750" y="1031"/>
                </a:lnTo>
                <a:lnTo>
                  <a:pt x="750" y="1030"/>
                </a:lnTo>
                <a:lnTo>
                  <a:pt x="749" y="1030"/>
                </a:lnTo>
                <a:lnTo>
                  <a:pt x="749" y="1029"/>
                </a:lnTo>
                <a:lnTo>
                  <a:pt x="748" y="1029"/>
                </a:lnTo>
                <a:lnTo>
                  <a:pt x="747" y="1029"/>
                </a:lnTo>
                <a:lnTo>
                  <a:pt x="746" y="1028"/>
                </a:lnTo>
                <a:lnTo>
                  <a:pt x="746" y="1027"/>
                </a:lnTo>
                <a:lnTo>
                  <a:pt x="745" y="1027"/>
                </a:lnTo>
                <a:lnTo>
                  <a:pt x="744" y="1028"/>
                </a:lnTo>
                <a:lnTo>
                  <a:pt x="744" y="1029"/>
                </a:lnTo>
                <a:lnTo>
                  <a:pt x="742" y="1029"/>
                </a:lnTo>
                <a:lnTo>
                  <a:pt x="741" y="1029"/>
                </a:lnTo>
                <a:lnTo>
                  <a:pt x="741" y="1030"/>
                </a:lnTo>
                <a:lnTo>
                  <a:pt x="740" y="1030"/>
                </a:lnTo>
                <a:lnTo>
                  <a:pt x="739" y="1030"/>
                </a:lnTo>
                <a:lnTo>
                  <a:pt x="739" y="1029"/>
                </a:lnTo>
                <a:lnTo>
                  <a:pt x="740" y="1029"/>
                </a:lnTo>
                <a:lnTo>
                  <a:pt x="740" y="1028"/>
                </a:lnTo>
                <a:lnTo>
                  <a:pt x="741" y="1027"/>
                </a:lnTo>
                <a:lnTo>
                  <a:pt x="741" y="1026"/>
                </a:lnTo>
                <a:lnTo>
                  <a:pt x="741" y="1025"/>
                </a:lnTo>
                <a:lnTo>
                  <a:pt x="740" y="1025"/>
                </a:lnTo>
                <a:lnTo>
                  <a:pt x="739" y="1025"/>
                </a:lnTo>
                <a:lnTo>
                  <a:pt x="739" y="1023"/>
                </a:lnTo>
                <a:lnTo>
                  <a:pt x="738" y="1023"/>
                </a:lnTo>
                <a:lnTo>
                  <a:pt x="737" y="1023"/>
                </a:lnTo>
                <a:lnTo>
                  <a:pt x="735" y="1025"/>
                </a:lnTo>
                <a:lnTo>
                  <a:pt x="734" y="1023"/>
                </a:lnTo>
                <a:lnTo>
                  <a:pt x="733" y="1023"/>
                </a:lnTo>
                <a:lnTo>
                  <a:pt x="732" y="1022"/>
                </a:lnTo>
                <a:lnTo>
                  <a:pt x="731" y="1022"/>
                </a:lnTo>
                <a:lnTo>
                  <a:pt x="730" y="1022"/>
                </a:lnTo>
                <a:lnTo>
                  <a:pt x="730" y="1021"/>
                </a:lnTo>
                <a:lnTo>
                  <a:pt x="729" y="1021"/>
                </a:lnTo>
                <a:lnTo>
                  <a:pt x="729" y="1020"/>
                </a:lnTo>
                <a:lnTo>
                  <a:pt x="727" y="1020"/>
                </a:lnTo>
                <a:lnTo>
                  <a:pt x="726" y="1020"/>
                </a:lnTo>
                <a:lnTo>
                  <a:pt x="725" y="1020"/>
                </a:lnTo>
                <a:lnTo>
                  <a:pt x="725" y="1019"/>
                </a:lnTo>
                <a:lnTo>
                  <a:pt x="725" y="1019"/>
                </a:lnTo>
                <a:lnTo>
                  <a:pt x="724" y="1019"/>
                </a:lnTo>
                <a:lnTo>
                  <a:pt x="724" y="1018"/>
                </a:lnTo>
                <a:lnTo>
                  <a:pt x="723" y="1018"/>
                </a:lnTo>
                <a:lnTo>
                  <a:pt x="723" y="1017"/>
                </a:lnTo>
                <a:lnTo>
                  <a:pt x="722" y="1017"/>
                </a:lnTo>
                <a:lnTo>
                  <a:pt x="722" y="1017"/>
                </a:lnTo>
                <a:lnTo>
                  <a:pt x="721" y="1017"/>
                </a:lnTo>
                <a:lnTo>
                  <a:pt x="721" y="1016"/>
                </a:lnTo>
                <a:lnTo>
                  <a:pt x="720" y="1016"/>
                </a:lnTo>
                <a:lnTo>
                  <a:pt x="720" y="1015"/>
                </a:lnTo>
                <a:lnTo>
                  <a:pt x="720" y="1014"/>
                </a:lnTo>
                <a:lnTo>
                  <a:pt x="719" y="1014"/>
                </a:lnTo>
                <a:lnTo>
                  <a:pt x="718" y="1013"/>
                </a:lnTo>
                <a:lnTo>
                  <a:pt x="717" y="1012"/>
                </a:lnTo>
                <a:lnTo>
                  <a:pt x="716" y="1012"/>
                </a:lnTo>
                <a:lnTo>
                  <a:pt x="716" y="1011"/>
                </a:lnTo>
                <a:lnTo>
                  <a:pt x="715" y="1011"/>
                </a:lnTo>
                <a:lnTo>
                  <a:pt x="715" y="1010"/>
                </a:lnTo>
                <a:lnTo>
                  <a:pt x="714" y="1010"/>
                </a:lnTo>
                <a:lnTo>
                  <a:pt x="712" y="1008"/>
                </a:lnTo>
                <a:lnTo>
                  <a:pt x="711" y="1008"/>
                </a:lnTo>
                <a:lnTo>
                  <a:pt x="711" y="1007"/>
                </a:lnTo>
                <a:lnTo>
                  <a:pt x="710" y="1007"/>
                </a:lnTo>
                <a:lnTo>
                  <a:pt x="710" y="1006"/>
                </a:lnTo>
                <a:lnTo>
                  <a:pt x="710" y="1005"/>
                </a:lnTo>
                <a:lnTo>
                  <a:pt x="709" y="1005"/>
                </a:lnTo>
                <a:lnTo>
                  <a:pt x="708" y="1004"/>
                </a:lnTo>
                <a:lnTo>
                  <a:pt x="707" y="1004"/>
                </a:lnTo>
                <a:lnTo>
                  <a:pt x="707" y="1003"/>
                </a:lnTo>
                <a:lnTo>
                  <a:pt x="706" y="1003"/>
                </a:lnTo>
                <a:lnTo>
                  <a:pt x="707" y="1002"/>
                </a:lnTo>
                <a:lnTo>
                  <a:pt x="706" y="1002"/>
                </a:lnTo>
                <a:lnTo>
                  <a:pt x="706" y="1001"/>
                </a:lnTo>
                <a:lnTo>
                  <a:pt x="707" y="1002"/>
                </a:lnTo>
                <a:lnTo>
                  <a:pt x="707" y="1001"/>
                </a:lnTo>
                <a:lnTo>
                  <a:pt x="708" y="1001"/>
                </a:lnTo>
                <a:lnTo>
                  <a:pt x="708" y="1002"/>
                </a:lnTo>
                <a:lnTo>
                  <a:pt x="708" y="1003"/>
                </a:lnTo>
                <a:lnTo>
                  <a:pt x="709" y="1003"/>
                </a:lnTo>
                <a:lnTo>
                  <a:pt x="710" y="1003"/>
                </a:lnTo>
                <a:lnTo>
                  <a:pt x="710" y="1004"/>
                </a:lnTo>
                <a:lnTo>
                  <a:pt x="711" y="1004"/>
                </a:lnTo>
                <a:lnTo>
                  <a:pt x="712" y="1004"/>
                </a:lnTo>
                <a:lnTo>
                  <a:pt x="712" y="1005"/>
                </a:lnTo>
                <a:lnTo>
                  <a:pt x="714" y="1006"/>
                </a:lnTo>
                <a:lnTo>
                  <a:pt x="714" y="1007"/>
                </a:lnTo>
                <a:lnTo>
                  <a:pt x="715" y="1007"/>
                </a:lnTo>
                <a:lnTo>
                  <a:pt x="716" y="1007"/>
                </a:lnTo>
                <a:lnTo>
                  <a:pt x="716" y="1008"/>
                </a:lnTo>
                <a:lnTo>
                  <a:pt x="716" y="1010"/>
                </a:lnTo>
                <a:lnTo>
                  <a:pt x="717" y="1008"/>
                </a:lnTo>
                <a:lnTo>
                  <a:pt x="717" y="1010"/>
                </a:lnTo>
                <a:lnTo>
                  <a:pt x="718" y="1011"/>
                </a:lnTo>
                <a:lnTo>
                  <a:pt x="719" y="1011"/>
                </a:lnTo>
                <a:lnTo>
                  <a:pt x="720" y="1012"/>
                </a:lnTo>
                <a:lnTo>
                  <a:pt x="721" y="1013"/>
                </a:lnTo>
                <a:lnTo>
                  <a:pt x="722" y="1014"/>
                </a:lnTo>
                <a:lnTo>
                  <a:pt x="723" y="1014"/>
                </a:lnTo>
                <a:lnTo>
                  <a:pt x="723" y="1015"/>
                </a:lnTo>
                <a:lnTo>
                  <a:pt x="724" y="1015"/>
                </a:lnTo>
                <a:lnTo>
                  <a:pt x="724" y="1016"/>
                </a:lnTo>
                <a:lnTo>
                  <a:pt x="725" y="1016"/>
                </a:lnTo>
                <a:lnTo>
                  <a:pt x="725" y="1017"/>
                </a:lnTo>
                <a:lnTo>
                  <a:pt x="725" y="1017"/>
                </a:lnTo>
                <a:lnTo>
                  <a:pt x="725" y="1017"/>
                </a:lnTo>
                <a:lnTo>
                  <a:pt x="726" y="1017"/>
                </a:lnTo>
                <a:lnTo>
                  <a:pt x="727" y="1018"/>
                </a:lnTo>
                <a:lnTo>
                  <a:pt x="729" y="1018"/>
                </a:lnTo>
                <a:lnTo>
                  <a:pt x="730" y="1018"/>
                </a:lnTo>
                <a:lnTo>
                  <a:pt x="730" y="1019"/>
                </a:lnTo>
                <a:lnTo>
                  <a:pt x="731" y="1019"/>
                </a:lnTo>
                <a:lnTo>
                  <a:pt x="732" y="1020"/>
                </a:lnTo>
                <a:lnTo>
                  <a:pt x="732" y="1021"/>
                </a:lnTo>
                <a:lnTo>
                  <a:pt x="732" y="1022"/>
                </a:lnTo>
                <a:lnTo>
                  <a:pt x="733" y="1022"/>
                </a:lnTo>
                <a:lnTo>
                  <a:pt x="733" y="1021"/>
                </a:lnTo>
                <a:lnTo>
                  <a:pt x="734" y="1021"/>
                </a:lnTo>
                <a:lnTo>
                  <a:pt x="735" y="1021"/>
                </a:lnTo>
                <a:lnTo>
                  <a:pt x="738" y="1019"/>
                </a:lnTo>
                <a:lnTo>
                  <a:pt x="740" y="1019"/>
                </a:lnTo>
                <a:lnTo>
                  <a:pt x="740" y="1018"/>
                </a:lnTo>
                <a:lnTo>
                  <a:pt x="741" y="1018"/>
                </a:lnTo>
                <a:lnTo>
                  <a:pt x="741" y="1017"/>
                </a:lnTo>
                <a:lnTo>
                  <a:pt x="740" y="1017"/>
                </a:lnTo>
                <a:lnTo>
                  <a:pt x="740" y="1017"/>
                </a:lnTo>
                <a:lnTo>
                  <a:pt x="739" y="1017"/>
                </a:lnTo>
                <a:lnTo>
                  <a:pt x="739" y="1016"/>
                </a:lnTo>
                <a:lnTo>
                  <a:pt x="737" y="1016"/>
                </a:lnTo>
                <a:lnTo>
                  <a:pt x="736" y="1016"/>
                </a:lnTo>
                <a:lnTo>
                  <a:pt x="736" y="1017"/>
                </a:lnTo>
                <a:lnTo>
                  <a:pt x="735" y="1017"/>
                </a:lnTo>
                <a:lnTo>
                  <a:pt x="735" y="1016"/>
                </a:lnTo>
                <a:lnTo>
                  <a:pt x="735" y="1015"/>
                </a:lnTo>
                <a:lnTo>
                  <a:pt x="736" y="1015"/>
                </a:lnTo>
                <a:lnTo>
                  <a:pt x="737" y="1015"/>
                </a:lnTo>
                <a:lnTo>
                  <a:pt x="737" y="1014"/>
                </a:lnTo>
                <a:lnTo>
                  <a:pt x="737" y="1013"/>
                </a:lnTo>
                <a:lnTo>
                  <a:pt x="736" y="1013"/>
                </a:lnTo>
                <a:lnTo>
                  <a:pt x="736" y="1012"/>
                </a:lnTo>
                <a:lnTo>
                  <a:pt x="735" y="1012"/>
                </a:lnTo>
                <a:lnTo>
                  <a:pt x="734" y="1011"/>
                </a:lnTo>
                <a:lnTo>
                  <a:pt x="734" y="1012"/>
                </a:lnTo>
                <a:lnTo>
                  <a:pt x="733" y="1012"/>
                </a:lnTo>
                <a:lnTo>
                  <a:pt x="733" y="1011"/>
                </a:lnTo>
                <a:lnTo>
                  <a:pt x="733" y="1010"/>
                </a:lnTo>
                <a:lnTo>
                  <a:pt x="732" y="1010"/>
                </a:lnTo>
                <a:lnTo>
                  <a:pt x="732" y="1008"/>
                </a:lnTo>
                <a:lnTo>
                  <a:pt x="733" y="1008"/>
                </a:lnTo>
                <a:lnTo>
                  <a:pt x="733" y="1010"/>
                </a:lnTo>
                <a:lnTo>
                  <a:pt x="734" y="1010"/>
                </a:lnTo>
                <a:lnTo>
                  <a:pt x="735" y="1010"/>
                </a:lnTo>
                <a:lnTo>
                  <a:pt x="736" y="1006"/>
                </a:lnTo>
                <a:lnTo>
                  <a:pt x="736" y="1005"/>
                </a:lnTo>
                <a:lnTo>
                  <a:pt x="735" y="1004"/>
                </a:lnTo>
                <a:lnTo>
                  <a:pt x="736" y="1004"/>
                </a:lnTo>
                <a:lnTo>
                  <a:pt x="736" y="1005"/>
                </a:lnTo>
                <a:lnTo>
                  <a:pt x="737" y="1005"/>
                </a:lnTo>
                <a:lnTo>
                  <a:pt x="737" y="1006"/>
                </a:lnTo>
                <a:lnTo>
                  <a:pt x="737" y="1007"/>
                </a:lnTo>
                <a:lnTo>
                  <a:pt x="738" y="1008"/>
                </a:lnTo>
                <a:lnTo>
                  <a:pt x="741" y="1010"/>
                </a:lnTo>
                <a:lnTo>
                  <a:pt x="741" y="1008"/>
                </a:lnTo>
                <a:lnTo>
                  <a:pt x="741" y="1007"/>
                </a:lnTo>
                <a:lnTo>
                  <a:pt x="740" y="1006"/>
                </a:lnTo>
                <a:lnTo>
                  <a:pt x="741" y="1006"/>
                </a:lnTo>
                <a:lnTo>
                  <a:pt x="741" y="1007"/>
                </a:lnTo>
                <a:lnTo>
                  <a:pt x="742" y="1007"/>
                </a:lnTo>
                <a:lnTo>
                  <a:pt x="742" y="1008"/>
                </a:lnTo>
                <a:lnTo>
                  <a:pt x="742" y="1010"/>
                </a:lnTo>
                <a:lnTo>
                  <a:pt x="742" y="1011"/>
                </a:lnTo>
                <a:lnTo>
                  <a:pt x="744" y="1011"/>
                </a:lnTo>
                <a:lnTo>
                  <a:pt x="744" y="1012"/>
                </a:lnTo>
                <a:lnTo>
                  <a:pt x="745" y="1011"/>
                </a:lnTo>
                <a:lnTo>
                  <a:pt x="745" y="1012"/>
                </a:lnTo>
                <a:lnTo>
                  <a:pt x="745" y="1013"/>
                </a:lnTo>
                <a:lnTo>
                  <a:pt x="746" y="1013"/>
                </a:lnTo>
                <a:lnTo>
                  <a:pt x="747" y="1013"/>
                </a:lnTo>
                <a:lnTo>
                  <a:pt x="748" y="1014"/>
                </a:lnTo>
                <a:lnTo>
                  <a:pt x="748" y="1012"/>
                </a:lnTo>
                <a:lnTo>
                  <a:pt x="747" y="1011"/>
                </a:lnTo>
                <a:lnTo>
                  <a:pt x="747" y="1010"/>
                </a:lnTo>
                <a:lnTo>
                  <a:pt x="746" y="1010"/>
                </a:lnTo>
                <a:lnTo>
                  <a:pt x="745" y="1010"/>
                </a:lnTo>
                <a:lnTo>
                  <a:pt x="746" y="1008"/>
                </a:lnTo>
                <a:lnTo>
                  <a:pt x="746" y="1010"/>
                </a:lnTo>
                <a:lnTo>
                  <a:pt x="747" y="1008"/>
                </a:lnTo>
                <a:lnTo>
                  <a:pt x="748" y="1008"/>
                </a:lnTo>
                <a:lnTo>
                  <a:pt x="748" y="1007"/>
                </a:lnTo>
                <a:lnTo>
                  <a:pt x="748" y="1006"/>
                </a:lnTo>
                <a:lnTo>
                  <a:pt x="749" y="1006"/>
                </a:lnTo>
                <a:lnTo>
                  <a:pt x="747" y="1003"/>
                </a:lnTo>
                <a:lnTo>
                  <a:pt x="747" y="1002"/>
                </a:lnTo>
                <a:lnTo>
                  <a:pt x="747" y="1001"/>
                </a:lnTo>
                <a:lnTo>
                  <a:pt x="746" y="1001"/>
                </a:lnTo>
                <a:lnTo>
                  <a:pt x="745" y="1000"/>
                </a:lnTo>
                <a:lnTo>
                  <a:pt x="745" y="1001"/>
                </a:lnTo>
                <a:lnTo>
                  <a:pt x="744" y="1001"/>
                </a:lnTo>
                <a:lnTo>
                  <a:pt x="744" y="1000"/>
                </a:lnTo>
                <a:lnTo>
                  <a:pt x="744" y="999"/>
                </a:lnTo>
                <a:lnTo>
                  <a:pt x="744" y="998"/>
                </a:lnTo>
                <a:lnTo>
                  <a:pt x="742" y="998"/>
                </a:lnTo>
                <a:lnTo>
                  <a:pt x="741" y="998"/>
                </a:lnTo>
                <a:lnTo>
                  <a:pt x="740" y="998"/>
                </a:lnTo>
                <a:lnTo>
                  <a:pt x="740" y="997"/>
                </a:lnTo>
                <a:lnTo>
                  <a:pt x="739" y="997"/>
                </a:lnTo>
                <a:lnTo>
                  <a:pt x="738" y="997"/>
                </a:lnTo>
                <a:lnTo>
                  <a:pt x="737" y="996"/>
                </a:lnTo>
                <a:lnTo>
                  <a:pt x="736" y="996"/>
                </a:lnTo>
                <a:lnTo>
                  <a:pt x="735" y="996"/>
                </a:lnTo>
                <a:lnTo>
                  <a:pt x="734" y="996"/>
                </a:lnTo>
                <a:lnTo>
                  <a:pt x="734" y="995"/>
                </a:lnTo>
                <a:lnTo>
                  <a:pt x="735" y="995"/>
                </a:lnTo>
                <a:lnTo>
                  <a:pt x="736" y="995"/>
                </a:lnTo>
                <a:lnTo>
                  <a:pt x="737" y="995"/>
                </a:lnTo>
                <a:lnTo>
                  <a:pt x="738" y="993"/>
                </a:lnTo>
                <a:lnTo>
                  <a:pt x="739" y="993"/>
                </a:lnTo>
                <a:lnTo>
                  <a:pt x="739" y="992"/>
                </a:lnTo>
                <a:lnTo>
                  <a:pt x="740" y="992"/>
                </a:lnTo>
                <a:lnTo>
                  <a:pt x="740" y="991"/>
                </a:lnTo>
                <a:lnTo>
                  <a:pt x="739" y="990"/>
                </a:lnTo>
                <a:lnTo>
                  <a:pt x="738" y="990"/>
                </a:lnTo>
                <a:lnTo>
                  <a:pt x="735" y="991"/>
                </a:lnTo>
                <a:lnTo>
                  <a:pt x="734" y="991"/>
                </a:lnTo>
                <a:lnTo>
                  <a:pt x="734" y="990"/>
                </a:lnTo>
                <a:lnTo>
                  <a:pt x="733" y="990"/>
                </a:lnTo>
                <a:lnTo>
                  <a:pt x="732" y="990"/>
                </a:lnTo>
                <a:lnTo>
                  <a:pt x="731" y="990"/>
                </a:lnTo>
                <a:lnTo>
                  <a:pt x="731" y="990"/>
                </a:lnTo>
                <a:lnTo>
                  <a:pt x="731" y="989"/>
                </a:lnTo>
                <a:lnTo>
                  <a:pt x="730" y="989"/>
                </a:lnTo>
                <a:lnTo>
                  <a:pt x="729" y="989"/>
                </a:lnTo>
                <a:lnTo>
                  <a:pt x="727" y="990"/>
                </a:lnTo>
                <a:lnTo>
                  <a:pt x="726" y="990"/>
                </a:lnTo>
                <a:lnTo>
                  <a:pt x="725" y="990"/>
                </a:lnTo>
                <a:lnTo>
                  <a:pt x="725" y="990"/>
                </a:lnTo>
                <a:lnTo>
                  <a:pt x="724" y="990"/>
                </a:lnTo>
                <a:lnTo>
                  <a:pt x="723" y="990"/>
                </a:lnTo>
                <a:lnTo>
                  <a:pt x="722" y="989"/>
                </a:lnTo>
                <a:lnTo>
                  <a:pt x="721" y="989"/>
                </a:lnTo>
                <a:lnTo>
                  <a:pt x="721" y="988"/>
                </a:lnTo>
                <a:lnTo>
                  <a:pt x="720" y="988"/>
                </a:lnTo>
                <a:lnTo>
                  <a:pt x="720" y="987"/>
                </a:lnTo>
                <a:lnTo>
                  <a:pt x="719" y="987"/>
                </a:lnTo>
                <a:lnTo>
                  <a:pt x="720" y="986"/>
                </a:lnTo>
                <a:lnTo>
                  <a:pt x="719" y="985"/>
                </a:lnTo>
                <a:lnTo>
                  <a:pt x="719" y="984"/>
                </a:lnTo>
                <a:lnTo>
                  <a:pt x="718" y="984"/>
                </a:lnTo>
                <a:lnTo>
                  <a:pt x="718" y="983"/>
                </a:lnTo>
                <a:lnTo>
                  <a:pt x="718" y="982"/>
                </a:lnTo>
                <a:lnTo>
                  <a:pt x="717" y="982"/>
                </a:lnTo>
                <a:lnTo>
                  <a:pt x="716" y="981"/>
                </a:lnTo>
                <a:lnTo>
                  <a:pt x="716" y="979"/>
                </a:lnTo>
                <a:lnTo>
                  <a:pt x="715" y="979"/>
                </a:lnTo>
                <a:lnTo>
                  <a:pt x="714" y="979"/>
                </a:lnTo>
                <a:lnTo>
                  <a:pt x="712" y="979"/>
                </a:lnTo>
                <a:lnTo>
                  <a:pt x="711" y="979"/>
                </a:lnTo>
                <a:lnTo>
                  <a:pt x="710" y="979"/>
                </a:lnTo>
                <a:lnTo>
                  <a:pt x="710" y="978"/>
                </a:lnTo>
                <a:lnTo>
                  <a:pt x="710" y="977"/>
                </a:lnTo>
                <a:lnTo>
                  <a:pt x="708" y="977"/>
                </a:lnTo>
                <a:lnTo>
                  <a:pt x="707" y="977"/>
                </a:lnTo>
                <a:lnTo>
                  <a:pt x="707" y="976"/>
                </a:lnTo>
                <a:lnTo>
                  <a:pt x="706" y="976"/>
                </a:lnTo>
                <a:lnTo>
                  <a:pt x="705" y="975"/>
                </a:lnTo>
                <a:lnTo>
                  <a:pt x="705" y="974"/>
                </a:lnTo>
                <a:lnTo>
                  <a:pt x="704" y="974"/>
                </a:lnTo>
                <a:lnTo>
                  <a:pt x="704" y="973"/>
                </a:lnTo>
                <a:lnTo>
                  <a:pt x="703" y="973"/>
                </a:lnTo>
                <a:lnTo>
                  <a:pt x="703" y="972"/>
                </a:lnTo>
                <a:lnTo>
                  <a:pt x="702" y="972"/>
                </a:lnTo>
                <a:lnTo>
                  <a:pt x="702" y="971"/>
                </a:lnTo>
                <a:lnTo>
                  <a:pt x="701" y="970"/>
                </a:lnTo>
                <a:lnTo>
                  <a:pt x="701" y="969"/>
                </a:lnTo>
                <a:lnTo>
                  <a:pt x="700" y="969"/>
                </a:lnTo>
                <a:lnTo>
                  <a:pt x="700" y="969"/>
                </a:lnTo>
                <a:lnTo>
                  <a:pt x="700" y="968"/>
                </a:lnTo>
                <a:lnTo>
                  <a:pt x="698" y="968"/>
                </a:lnTo>
                <a:lnTo>
                  <a:pt x="698" y="967"/>
                </a:lnTo>
                <a:lnTo>
                  <a:pt x="697" y="967"/>
                </a:lnTo>
                <a:lnTo>
                  <a:pt x="696" y="968"/>
                </a:lnTo>
                <a:lnTo>
                  <a:pt x="696" y="967"/>
                </a:lnTo>
                <a:lnTo>
                  <a:pt x="695" y="966"/>
                </a:lnTo>
                <a:lnTo>
                  <a:pt x="694" y="964"/>
                </a:lnTo>
                <a:lnTo>
                  <a:pt x="693" y="964"/>
                </a:lnTo>
                <a:lnTo>
                  <a:pt x="693" y="964"/>
                </a:lnTo>
                <a:lnTo>
                  <a:pt x="694" y="963"/>
                </a:lnTo>
                <a:lnTo>
                  <a:pt x="691" y="963"/>
                </a:lnTo>
                <a:lnTo>
                  <a:pt x="690" y="963"/>
                </a:lnTo>
                <a:lnTo>
                  <a:pt x="690" y="961"/>
                </a:lnTo>
                <a:lnTo>
                  <a:pt x="692" y="961"/>
                </a:lnTo>
                <a:lnTo>
                  <a:pt x="692" y="962"/>
                </a:lnTo>
                <a:lnTo>
                  <a:pt x="694" y="962"/>
                </a:lnTo>
                <a:lnTo>
                  <a:pt x="695" y="963"/>
                </a:lnTo>
                <a:lnTo>
                  <a:pt x="696" y="964"/>
                </a:lnTo>
                <a:lnTo>
                  <a:pt x="697" y="966"/>
                </a:lnTo>
                <a:lnTo>
                  <a:pt x="698" y="966"/>
                </a:lnTo>
                <a:lnTo>
                  <a:pt x="700" y="966"/>
                </a:lnTo>
                <a:lnTo>
                  <a:pt x="702" y="968"/>
                </a:lnTo>
                <a:lnTo>
                  <a:pt x="703" y="970"/>
                </a:lnTo>
                <a:lnTo>
                  <a:pt x="704" y="970"/>
                </a:lnTo>
                <a:lnTo>
                  <a:pt x="705" y="970"/>
                </a:lnTo>
                <a:lnTo>
                  <a:pt x="705" y="971"/>
                </a:lnTo>
                <a:lnTo>
                  <a:pt x="708" y="974"/>
                </a:lnTo>
                <a:lnTo>
                  <a:pt x="709" y="973"/>
                </a:lnTo>
                <a:lnTo>
                  <a:pt x="711" y="974"/>
                </a:lnTo>
                <a:lnTo>
                  <a:pt x="714" y="974"/>
                </a:lnTo>
                <a:lnTo>
                  <a:pt x="715" y="976"/>
                </a:lnTo>
                <a:lnTo>
                  <a:pt x="718" y="976"/>
                </a:lnTo>
                <a:lnTo>
                  <a:pt x="719" y="979"/>
                </a:lnTo>
                <a:lnTo>
                  <a:pt x="722" y="982"/>
                </a:lnTo>
                <a:lnTo>
                  <a:pt x="722" y="983"/>
                </a:lnTo>
                <a:lnTo>
                  <a:pt x="722" y="984"/>
                </a:lnTo>
                <a:lnTo>
                  <a:pt x="723" y="986"/>
                </a:lnTo>
                <a:lnTo>
                  <a:pt x="725" y="987"/>
                </a:lnTo>
                <a:lnTo>
                  <a:pt x="725" y="986"/>
                </a:lnTo>
                <a:lnTo>
                  <a:pt x="725" y="985"/>
                </a:lnTo>
                <a:lnTo>
                  <a:pt x="725" y="984"/>
                </a:lnTo>
                <a:lnTo>
                  <a:pt x="725" y="983"/>
                </a:lnTo>
                <a:lnTo>
                  <a:pt x="726" y="983"/>
                </a:lnTo>
                <a:lnTo>
                  <a:pt x="727" y="984"/>
                </a:lnTo>
                <a:lnTo>
                  <a:pt x="726" y="984"/>
                </a:lnTo>
                <a:lnTo>
                  <a:pt x="729" y="986"/>
                </a:lnTo>
                <a:lnTo>
                  <a:pt x="730" y="986"/>
                </a:lnTo>
                <a:lnTo>
                  <a:pt x="730" y="987"/>
                </a:lnTo>
                <a:lnTo>
                  <a:pt x="731" y="987"/>
                </a:lnTo>
                <a:lnTo>
                  <a:pt x="732" y="987"/>
                </a:lnTo>
                <a:lnTo>
                  <a:pt x="733" y="987"/>
                </a:lnTo>
                <a:lnTo>
                  <a:pt x="734" y="987"/>
                </a:lnTo>
                <a:lnTo>
                  <a:pt x="736" y="987"/>
                </a:lnTo>
                <a:lnTo>
                  <a:pt x="737" y="987"/>
                </a:lnTo>
                <a:lnTo>
                  <a:pt x="739" y="986"/>
                </a:lnTo>
                <a:lnTo>
                  <a:pt x="738" y="986"/>
                </a:lnTo>
                <a:lnTo>
                  <a:pt x="737" y="986"/>
                </a:lnTo>
                <a:lnTo>
                  <a:pt x="737" y="985"/>
                </a:lnTo>
                <a:lnTo>
                  <a:pt x="737" y="984"/>
                </a:lnTo>
                <a:lnTo>
                  <a:pt x="736" y="984"/>
                </a:lnTo>
                <a:lnTo>
                  <a:pt x="736" y="983"/>
                </a:lnTo>
                <a:lnTo>
                  <a:pt x="737" y="982"/>
                </a:lnTo>
                <a:lnTo>
                  <a:pt x="736" y="982"/>
                </a:lnTo>
                <a:lnTo>
                  <a:pt x="736" y="981"/>
                </a:lnTo>
                <a:lnTo>
                  <a:pt x="737" y="981"/>
                </a:lnTo>
                <a:lnTo>
                  <a:pt x="738" y="979"/>
                </a:lnTo>
                <a:lnTo>
                  <a:pt x="738" y="978"/>
                </a:lnTo>
                <a:lnTo>
                  <a:pt x="737" y="977"/>
                </a:lnTo>
                <a:lnTo>
                  <a:pt x="736" y="977"/>
                </a:lnTo>
                <a:lnTo>
                  <a:pt x="736" y="976"/>
                </a:lnTo>
                <a:lnTo>
                  <a:pt x="735" y="976"/>
                </a:lnTo>
                <a:lnTo>
                  <a:pt x="735" y="975"/>
                </a:lnTo>
                <a:lnTo>
                  <a:pt x="736" y="976"/>
                </a:lnTo>
                <a:lnTo>
                  <a:pt x="737" y="976"/>
                </a:lnTo>
                <a:lnTo>
                  <a:pt x="737" y="975"/>
                </a:lnTo>
                <a:lnTo>
                  <a:pt x="736" y="975"/>
                </a:lnTo>
                <a:lnTo>
                  <a:pt x="737" y="974"/>
                </a:lnTo>
                <a:lnTo>
                  <a:pt x="736" y="974"/>
                </a:lnTo>
                <a:lnTo>
                  <a:pt x="736" y="973"/>
                </a:lnTo>
                <a:lnTo>
                  <a:pt x="736" y="972"/>
                </a:lnTo>
                <a:lnTo>
                  <a:pt x="735" y="971"/>
                </a:lnTo>
                <a:lnTo>
                  <a:pt x="736" y="970"/>
                </a:lnTo>
                <a:lnTo>
                  <a:pt x="736" y="969"/>
                </a:lnTo>
                <a:lnTo>
                  <a:pt x="736" y="968"/>
                </a:lnTo>
                <a:lnTo>
                  <a:pt x="735" y="968"/>
                </a:lnTo>
                <a:lnTo>
                  <a:pt x="735" y="967"/>
                </a:lnTo>
                <a:lnTo>
                  <a:pt x="736" y="967"/>
                </a:lnTo>
                <a:lnTo>
                  <a:pt x="736" y="968"/>
                </a:lnTo>
                <a:lnTo>
                  <a:pt x="737" y="968"/>
                </a:lnTo>
                <a:lnTo>
                  <a:pt x="738" y="968"/>
                </a:lnTo>
                <a:lnTo>
                  <a:pt x="739" y="968"/>
                </a:lnTo>
                <a:lnTo>
                  <a:pt x="738" y="967"/>
                </a:lnTo>
                <a:lnTo>
                  <a:pt x="739" y="967"/>
                </a:lnTo>
                <a:lnTo>
                  <a:pt x="739" y="966"/>
                </a:lnTo>
                <a:lnTo>
                  <a:pt x="739" y="964"/>
                </a:lnTo>
                <a:lnTo>
                  <a:pt x="739" y="963"/>
                </a:lnTo>
                <a:lnTo>
                  <a:pt x="739" y="962"/>
                </a:lnTo>
                <a:lnTo>
                  <a:pt x="739" y="961"/>
                </a:lnTo>
                <a:lnTo>
                  <a:pt x="738" y="961"/>
                </a:lnTo>
                <a:lnTo>
                  <a:pt x="738" y="960"/>
                </a:lnTo>
                <a:lnTo>
                  <a:pt x="737" y="960"/>
                </a:lnTo>
                <a:lnTo>
                  <a:pt x="736" y="960"/>
                </a:lnTo>
                <a:lnTo>
                  <a:pt x="735" y="960"/>
                </a:lnTo>
                <a:lnTo>
                  <a:pt x="735" y="959"/>
                </a:lnTo>
                <a:lnTo>
                  <a:pt x="734" y="959"/>
                </a:lnTo>
                <a:lnTo>
                  <a:pt x="733" y="959"/>
                </a:lnTo>
                <a:lnTo>
                  <a:pt x="732" y="958"/>
                </a:lnTo>
                <a:lnTo>
                  <a:pt x="731" y="958"/>
                </a:lnTo>
                <a:lnTo>
                  <a:pt x="730" y="958"/>
                </a:lnTo>
                <a:lnTo>
                  <a:pt x="729" y="958"/>
                </a:lnTo>
                <a:lnTo>
                  <a:pt x="727" y="957"/>
                </a:lnTo>
                <a:lnTo>
                  <a:pt x="726" y="957"/>
                </a:lnTo>
                <a:lnTo>
                  <a:pt x="725" y="957"/>
                </a:lnTo>
                <a:lnTo>
                  <a:pt x="725" y="957"/>
                </a:lnTo>
                <a:lnTo>
                  <a:pt x="724" y="956"/>
                </a:lnTo>
                <a:lnTo>
                  <a:pt x="722" y="956"/>
                </a:lnTo>
                <a:lnTo>
                  <a:pt x="721" y="956"/>
                </a:lnTo>
                <a:lnTo>
                  <a:pt x="721" y="955"/>
                </a:lnTo>
                <a:lnTo>
                  <a:pt x="722" y="955"/>
                </a:lnTo>
                <a:lnTo>
                  <a:pt x="721" y="954"/>
                </a:lnTo>
                <a:lnTo>
                  <a:pt x="720" y="954"/>
                </a:lnTo>
                <a:lnTo>
                  <a:pt x="719" y="954"/>
                </a:lnTo>
                <a:lnTo>
                  <a:pt x="718" y="954"/>
                </a:lnTo>
                <a:lnTo>
                  <a:pt x="718" y="953"/>
                </a:lnTo>
                <a:lnTo>
                  <a:pt x="717" y="954"/>
                </a:lnTo>
                <a:lnTo>
                  <a:pt x="715" y="954"/>
                </a:lnTo>
                <a:lnTo>
                  <a:pt x="715" y="953"/>
                </a:lnTo>
                <a:lnTo>
                  <a:pt x="716" y="952"/>
                </a:lnTo>
                <a:lnTo>
                  <a:pt x="717" y="952"/>
                </a:lnTo>
                <a:lnTo>
                  <a:pt x="717" y="950"/>
                </a:lnTo>
                <a:lnTo>
                  <a:pt x="716" y="950"/>
                </a:lnTo>
                <a:lnTo>
                  <a:pt x="716" y="949"/>
                </a:lnTo>
                <a:lnTo>
                  <a:pt x="715" y="949"/>
                </a:lnTo>
                <a:lnTo>
                  <a:pt x="715" y="948"/>
                </a:lnTo>
                <a:lnTo>
                  <a:pt x="714" y="948"/>
                </a:lnTo>
                <a:lnTo>
                  <a:pt x="712" y="948"/>
                </a:lnTo>
                <a:lnTo>
                  <a:pt x="711" y="947"/>
                </a:lnTo>
                <a:lnTo>
                  <a:pt x="710" y="947"/>
                </a:lnTo>
                <a:lnTo>
                  <a:pt x="710" y="946"/>
                </a:lnTo>
                <a:lnTo>
                  <a:pt x="709" y="944"/>
                </a:lnTo>
                <a:lnTo>
                  <a:pt x="708" y="944"/>
                </a:lnTo>
                <a:lnTo>
                  <a:pt x="708" y="943"/>
                </a:lnTo>
                <a:lnTo>
                  <a:pt x="706" y="944"/>
                </a:lnTo>
                <a:lnTo>
                  <a:pt x="707" y="944"/>
                </a:lnTo>
                <a:lnTo>
                  <a:pt x="707" y="945"/>
                </a:lnTo>
                <a:lnTo>
                  <a:pt x="707" y="946"/>
                </a:lnTo>
                <a:lnTo>
                  <a:pt x="706" y="946"/>
                </a:lnTo>
                <a:lnTo>
                  <a:pt x="706" y="945"/>
                </a:lnTo>
                <a:lnTo>
                  <a:pt x="705" y="945"/>
                </a:lnTo>
                <a:lnTo>
                  <a:pt x="705" y="944"/>
                </a:lnTo>
                <a:lnTo>
                  <a:pt x="704" y="944"/>
                </a:lnTo>
                <a:lnTo>
                  <a:pt x="703" y="944"/>
                </a:lnTo>
                <a:lnTo>
                  <a:pt x="703" y="943"/>
                </a:lnTo>
                <a:lnTo>
                  <a:pt x="701" y="946"/>
                </a:lnTo>
                <a:lnTo>
                  <a:pt x="700" y="946"/>
                </a:lnTo>
                <a:lnTo>
                  <a:pt x="700" y="946"/>
                </a:lnTo>
                <a:lnTo>
                  <a:pt x="700" y="945"/>
                </a:lnTo>
                <a:lnTo>
                  <a:pt x="698" y="945"/>
                </a:lnTo>
                <a:lnTo>
                  <a:pt x="698" y="944"/>
                </a:lnTo>
                <a:lnTo>
                  <a:pt x="697" y="945"/>
                </a:lnTo>
                <a:lnTo>
                  <a:pt x="697" y="944"/>
                </a:lnTo>
                <a:lnTo>
                  <a:pt x="695" y="944"/>
                </a:lnTo>
                <a:lnTo>
                  <a:pt x="694" y="944"/>
                </a:lnTo>
                <a:lnTo>
                  <a:pt x="694" y="945"/>
                </a:lnTo>
                <a:lnTo>
                  <a:pt x="693" y="945"/>
                </a:lnTo>
                <a:lnTo>
                  <a:pt x="692" y="945"/>
                </a:lnTo>
                <a:lnTo>
                  <a:pt x="690" y="945"/>
                </a:lnTo>
                <a:lnTo>
                  <a:pt x="690" y="944"/>
                </a:lnTo>
                <a:lnTo>
                  <a:pt x="689" y="944"/>
                </a:lnTo>
                <a:lnTo>
                  <a:pt x="688" y="944"/>
                </a:lnTo>
                <a:lnTo>
                  <a:pt x="687" y="945"/>
                </a:lnTo>
                <a:lnTo>
                  <a:pt x="687" y="944"/>
                </a:lnTo>
                <a:lnTo>
                  <a:pt x="688" y="944"/>
                </a:lnTo>
                <a:lnTo>
                  <a:pt x="688" y="943"/>
                </a:lnTo>
                <a:lnTo>
                  <a:pt x="687" y="943"/>
                </a:lnTo>
                <a:lnTo>
                  <a:pt x="686" y="943"/>
                </a:lnTo>
                <a:lnTo>
                  <a:pt x="685" y="943"/>
                </a:lnTo>
                <a:lnTo>
                  <a:pt x="683" y="943"/>
                </a:lnTo>
                <a:lnTo>
                  <a:pt x="682" y="942"/>
                </a:lnTo>
                <a:lnTo>
                  <a:pt x="682" y="943"/>
                </a:lnTo>
                <a:lnTo>
                  <a:pt x="681" y="943"/>
                </a:lnTo>
                <a:lnTo>
                  <a:pt x="681" y="942"/>
                </a:lnTo>
                <a:lnTo>
                  <a:pt x="682" y="942"/>
                </a:lnTo>
                <a:lnTo>
                  <a:pt x="682" y="941"/>
                </a:lnTo>
                <a:lnTo>
                  <a:pt x="682" y="940"/>
                </a:lnTo>
                <a:lnTo>
                  <a:pt x="682" y="939"/>
                </a:lnTo>
                <a:lnTo>
                  <a:pt x="681" y="939"/>
                </a:lnTo>
                <a:lnTo>
                  <a:pt x="680" y="938"/>
                </a:lnTo>
                <a:lnTo>
                  <a:pt x="679" y="939"/>
                </a:lnTo>
                <a:lnTo>
                  <a:pt x="678" y="939"/>
                </a:lnTo>
                <a:lnTo>
                  <a:pt x="678" y="938"/>
                </a:lnTo>
                <a:lnTo>
                  <a:pt x="678" y="937"/>
                </a:lnTo>
                <a:lnTo>
                  <a:pt x="677" y="937"/>
                </a:lnTo>
                <a:lnTo>
                  <a:pt x="676" y="935"/>
                </a:lnTo>
                <a:lnTo>
                  <a:pt x="675" y="935"/>
                </a:lnTo>
                <a:lnTo>
                  <a:pt x="674" y="935"/>
                </a:lnTo>
                <a:lnTo>
                  <a:pt x="674" y="934"/>
                </a:lnTo>
                <a:lnTo>
                  <a:pt x="675" y="934"/>
                </a:lnTo>
                <a:lnTo>
                  <a:pt x="676" y="934"/>
                </a:lnTo>
                <a:lnTo>
                  <a:pt x="676" y="933"/>
                </a:lnTo>
                <a:lnTo>
                  <a:pt x="677" y="933"/>
                </a:lnTo>
                <a:lnTo>
                  <a:pt x="677" y="932"/>
                </a:lnTo>
                <a:lnTo>
                  <a:pt x="676" y="931"/>
                </a:lnTo>
                <a:lnTo>
                  <a:pt x="676" y="930"/>
                </a:lnTo>
                <a:lnTo>
                  <a:pt x="676" y="929"/>
                </a:lnTo>
                <a:lnTo>
                  <a:pt x="675" y="928"/>
                </a:lnTo>
                <a:lnTo>
                  <a:pt x="674" y="928"/>
                </a:lnTo>
                <a:lnTo>
                  <a:pt x="674" y="927"/>
                </a:lnTo>
                <a:lnTo>
                  <a:pt x="674" y="928"/>
                </a:lnTo>
                <a:lnTo>
                  <a:pt x="673" y="930"/>
                </a:lnTo>
                <a:lnTo>
                  <a:pt x="673" y="931"/>
                </a:lnTo>
                <a:lnTo>
                  <a:pt x="672" y="931"/>
                </a:lnTo>
                <a:lnTo>
                  <a:pt x="670" y="931"/>
                </a:lnTo>
                <a:lnTo>
                  <a:pt x="668" y="931"/>
                </a:lnTo>
                <a:lnTo>
                  <a:pt x="667" y="934"/>
                </a:lnTo>
                <a:lnTo>
                  <a:pt x="666" y="934"/>
                </a:lnTo>
                <a:lnTo>
                  <a:pt x="665" y="934"/>
                </a:lnTo>
                <a:lnTo>
                  <a:pt x="664" y="935"/>
                </a:lnTo>
                <a:lnTo>
                  <a:pt x="662" y="937"/>
                </a:lnTo>
                <a:lnTo>
                  <a:pt x="661" y="937"/>
                </a:lnTo>
                <a:lnTo>
                  <a:pt x="660" y="937"/>
                </a:lnTo>
                <a:lnTo>
                  <a:pt x="659" y="937"/>
                </a:lnTo>
                <a:lnTo>
                  <a:pt x="658" y="937"/>
                </a:lnTo>
                <a:lnTo>
                  <a:pt x="657" y="937"/>
                </a:lnTo>
                <a:lnTo>
                  <a:pt x="656" y="937"/>
                </a:lnTo>
                <a:lnTo>
                  <a:pt x="654" y="937"/>
                </a:lnTo>
                <a:lnTo>
                  <a:pt x="654" y="935"/>
                </a:lnTo>
                <a:lnTo>
                  <a:pt x="656" y="937"/>
                </a:lnTo>
                <a:lnTo>
                  <a:pt x="656" y="935"/>
                </a:lnTo>
                <a:lnTo>
                  <a:pt x="657" y="935"/>
                </a:lnTo>
                <a:lnTo>
                  <a:pt x="658" y="935"/>
                </a:lnTo>
                <a:lnTo>
                  <a:pt x="658" y="934"/>
                </a:lnTo>
                <a:lnTo>
                  <a:pt x="657" y="933"/>
                </a:lnTo>
                <a:lnTo>
                  <a:pt x="656" y="933"/>
                </a:lnTo>
                <a:lnTo>
                  <a:pt x="656" y="932"/>
                </a:lnTo>
                <a:lnTo>
                  <a:pt x="656" y="931"/>
                </a:lnTo>
                <a:lnTo>
                  <a:pt x="656" y="930"/>
                </a:lnTo>
                <a:lnTo>
                  <a:pt x="654" y="930"/>
                </a:lnTo>
                <a:lnTo>
                  <a:pt x="654" y="929"/>
                </a:lnTo>
                <a:lnTo>
                  <a:pt x="654" y="928"/>
                </a:lnTo>
                <a:lnTo>
                  <a:pt x="653" y="928"/>
                </a:lnTo>
                <a:lnTo>
                  <a:pt x="653" y="927"/>
                </a:lnTo>
                <a:lnTo>
                  <a:pt x="653" y="926"/>
                </a:lnTo>
                <a:lnTo>
                  <a:pt x="653" y="925"/>
                </a:lnTo>
                <a:lnTo>
                  <a:pt x="653" y="924"/>
                </a:lnTo>
                <a:lnTo>
                  <a:pt x="653" y="923"/>
                </a:lnTo>
                <a:lnTo>
                  <a:pt x="654" y="923"/>
                </a:lnTo>
                <a:lnTo>
                  <a:pt x="654" y="922"/>
                </a:lnTo>
                <a:lnTo>
                  <a:pt x="654" y="920"/>
                </a:lnTo>
                <a:lnTo>
                  <a:pt x="654" y="919"/>
                </a:lnTo>
                <a:lnTo>
                  <a:pt x="654" y="918"/>
                </a:lnTo>
                <a:lnTo>
                  <a:pt x="653" y="918"/>
                </a:lnTo>
                <a:lnTo>
                  <a:pt x="653" y="917"/>
                </a:lnTo>
                <a:lnTo>
                  <a:pt x="654" y="917"/>
                </a:lnTo>
                <a:lnTo>
                  <a:pt x="654" y="918"/>
                </a:lnTo>
                <a:lnTo>
                  <a:pt x="656" y="918"/>
                </a:lnTo>
                <a:lnTo>
                  <a:pt x="656" y="917"/>
                </a:lnTo>
                <a:lnTo>
                  <a:pt x="656" y="916"/>
                </a:lnTo>
                <a:lnTo>
                  <a:pt x="657" y="915"/>
                </a:lnTo>
                <a:lnTo>
                  <a:pt x="656" y="915"/>
                </a:lnTo>
                <a:lnTo>
                  <a:pt x="656" y="914"/>
                </a:lnTo>
                <a:lnTo>
                  <a:pt x="656" y="913"/>
                </a:lnTo>
                <a:lnTo>
                  <a:pt x="654" y="914"/>
                </a:lnTo>
                <a:lnTo>
                  <a:pt x="654" y="913"/>
                </a:lnTo>
                <a:lnTo>
                  <a:pt x="656" y="913"/>
                </a:lnTo>
                <a:lnTo>
                  <a:pt x="656" y="913"/>
                </a:lnTo>
                <a:lnTo>
                  <a:pt x="656" y="912"/>
                </a:lnTo>
                <a:lnTo>
                  <a:pt x="657" y="911"/>
                </a:lnTo>
                <a:lnTo>
                  <a:pt x="656" y="911"/>
                </a:lnTo>
                <a:lnTo>
                  <a:pt x="656" y="910"/>
                </a:lnTo>
                <a:lnTo>
                  <a:pt x="656" y="909"/>
                </a:lnTo>
                <a:lnTo>
                  <a:pt x="657" y="909"/>
                </a:lnTo>
                <a:lnTo>
                  <a:pt x="657" y="908"/>
                </a:lnTo>
                <a:lnTo>
                  <a:pt x="656" y="908"/>
                </a:lnTo>
                <a:lnTo>
                  <a:pt x="657" y="906"/>
                </a:lnTo>
                <a:lnTo>
                  <a:pt x="657" y="908"/>
                </a:lnTo>
                <a:lnTo>
                  <a:pt x="658" y="908"/>
                </a:lnTo>
                <a:lnTo>
                  <a:pt x="658" y="906"/>
                </a:lnTo>
                <a:lnTo>
                  <a:pt x="659" y="906"/>
                </a:lnTo>
                <a:lnTo>
                  <a:pt x="659" y="908"/>
                </a:lnTo>
                <a:lnTo>
                  <a:pt x="659" y="909"/>
                </a:lnTo>
                <a:lnTo>
                  <a:pt x="658" y="909"/>
                </a:lnTo>
                <a:lnTo>
                  <a:pt x="660" y="911"/>
                </a:lnTo>
                <a:lnTo>
                  <a:pt x="662" y="909"/>
                </a:lnTo>
                <a:lnTo>
                  <a:pt x="662" y="908"/>
                </a:lnTo>
                <a:lnTo>
                  <a:pt x="664" y="908"/>
                </a:lnTo>
                <a:lnTo>
                  <a:pt x="665" y="909"/>
                </a:lnTo>
                <a:lnTo>
                  <a:pt x="663" y="911"/>
                </a:lnTo>
                <a:lnTo>
                  <a:pt x="662" y="911"/>
                </a:lnTo>
                <a:lnTo>
                  <a:pt x="660" y="914"/>
                </a:lnTo>
                <a:lnTo>
                  <a:pt x="661" y="914"/>
                </a:lnTo>
                <a:lnTo>
                  <a:pt x="661" y="913"/>
                </a:lnTo>
                <a:lnTo>
                  <a:pt x="662" y="913"/>
                </a:lnTo>
                <a:lnTo>
                  <a:pt x="662" y="914"/>
                </a:lnTo>
                <a:lnTo>
                  <a:pt x="661" y="915"/>
                </a:lnTo>
                <a:lnTo>
                  <a:pt x="660" y="915"/>
                </a:lnTo>
                <a:lnTo>
                  <a:pt x="659" y="915"/>
                </a:lnTo>
                <a:lnTo>
                  <a:pt x="658" y="916"/>
                </a:lnTo>
                <a:lnTo>
                  <a:pt x="658" y="917"/>
                </a:lnTo>
                <a:lnTo>
                  <a:pt x="659" y="917"/>
                </a:lnTo>
                <a:lnTo>
                  <a:pt x="658" y="918"/>
                </a:lnTo>
                <a:lnTo>
                  <a:pt x="657" y="920"/>
                </a:lnTo>
                <a:lnTo>
                  <a:pt x="657" y="923"/>
                </a:lnTo>
                <a:lnTo>
                  <a:pt x="657" y="924"/>
                </a:lnTo>
                <a:lnTo>
                  <a:pt x="658" y="924"/>
                </a:lnTo>
                <a:lnTo>
                  <a:pt x="658" y="925"/>
                </a:lnTo>
                <a:lnTo>
                  <a:pt x="659" y="928"/>
                </a:lnTo>
                <a:lnTo>
                  <a:pt x="659" y="929"/>
                </a:lnTo>
                <a:lnTo>
                  <a:pt x="660" y="932"/>
                </a:lnTo>
                <a:lnTo>
                  <a:pt x="664" y="933"/>
                </a:lnTo>
                <a:lnTo>
                  <a:pt x="665" y="932"/>
                </a:lnTo>
                <a:lnTo>
                  <a:pt x="666" y="931"/>
                </a:lnTo>
                <a:lnTo>
                  <a:pt x="666" y="930"/>
                </a:lnTo>
                <a:lnTo>
                  <a:pt x="667" y="930"/>
                </a:lnTo>
                <a:lnTo>
                  <a:pt x="668" y="929"/>
                </a:lnTo>
                <a:lnTo>
                  <a:pt x="668" y="928"/>
                </a:lnTo>
                <a:lnTo>
                  <a:pt x="668" y="927"/>
                </a:lnTo>
                <a:lnTo>
                  <a:pt x="668" y="926"/>
                </a:lnTo>
                <a:lnTo>
                  <a:pt x="668" y="925"/>
                </a:lnTo>
                <a:lnTo>
                  <a:pt x="667" y="925"/>
                </a:lnTo>
                <a:lnTo>
                  <a:pt x="667" y="924"/>
                </a:lnTo>
                <a:lnTo>
                  <a:pt x="668" y="924"/>
                </a:lnTo>
                <a:lnTo>
                  <a:pt x="670" y="924"/>
                </a:lnTo>
                <a:lnTo>
                  <a:pt x="670" y="925"/>
                </a:lnTo>
                <a:lnTo>
                  <a:pt x="670" y="926"/>
                </a:lnTo>
                <a:lnTo>
                  <a:pt x="670" y="927"/>
                </a:lnTo>
                <a:lnTo>
                  <a:pt x="671" y="927"/>
                </a:lnTo>
                <a:lnTo>
                  <a:pt x="672" y="927"/>
                </a:lnTo>
                <a:lnTo>
                  <a:pt x="672" y="926"/>
                </a:lnTo>
                <a:lnTo>
                  <a:pt x="673" y="925"/>
                </a:lnTo>
                <a:lnTo>
                  <a:pt x="673" y="924"/>
                </a:lnTo>
                <a:lnTo>
                  <a:pt x="674" y="924"/>
                </a:lnTo>
                <a:lnTo>
                  <a:pt x="674" y="923"/>
                </a:lnTo>
                <a:lnTo>
                  <a:pt x="674" y="922"/>
                </a:lnTo>
                <a:lnTo>
                  <a:pt x="674" y="922"/>
                </a:lnTo>
                <a:lnTo>
                  <a:pt x="674" y="923"/>
                </a:lnTo>
                <a:lnTo>
                  <a:pt x="675" y="923"/>
                </a:lnTo>
                <a:lnTo>
                  <a:pt x="678" y="927"/>
                </a:lnTo>
                <a:lnTo>
                  <a:pt x="679" y="930"/>
                </a:lnTo>
                <a:lnTo>
                  <a:pt x="680" y="931"/>
                </a:lnTo>
                <a:lnTo>
                  <a:pt x="682" y="931"/>
                </a:lnTo>
                <a:lnTo>
                  <a:pt x="682" y="931"/>
                </a:lnTo>
                <a:lnTo>
                  <a:pt x="682" y="932"/>
                </a:lnTo>
                <a:lnTo>
                  <a:pt x="683" y="932"/>
                </a:lnTo>
                <a:lnTo>
                  <a:pt x="683" y="933"/>
                </a:lnTo>
                <a:lnTo>
                  <a:pt x="685" y="933"/>
                </a:lnTo>
                <a:lnTo>
                  <a:pt x="685" y="934"/>
                </a:lnTo>
                <a:lnTo>
                  <a:pt x="685" y="935"/>
                </a:lnTo>
                <a:lnTo>
                  <a:pt x="686" y="935"/>
                </a:lnTo>
                <a:lnTo>
                  <a:pt x="688" y="937"/>
                </a:lnTo>
                <a:lnTo>
                  <a:pt x="689" y="937"/>
                </a:lnTo>
                <a:lnTo>
                  <a:pt x="691" y="938"/>
                </a:lnTo>
                <a:lnTo>
                  <a:pt x="691" y="937"/>
                </a:lnTo>
                <a:lnTo>
                  <a:pt x="691" y="935"/>
                </a:lnTo>
                <a:lnTo>
                  <a:pt x="689" y="932"/>
                </a:lnTo>
                <a:lnTo>
                  <a:pt x="688" y="931"/>
                </a:lnTo>
                <a:lnTo>
                  <a:pt x="688" y="928"/>
                </a:lnTo>
                <a:lnTo>
                  <a:pt x="690" y="929"/>
                </a:lnTo>
                <a:lnTo>
                  <a:pt x="690" y="930"/>
                </a:lnTo>
                <a:lnTo>
                  <a:pt x="691" y="933"/>
                </a:lnTo>
                <a:lnTo>
                  <a:pt x="693" y="935"/>
                </a:lnTo>
                <a:lnTo>
                  <a:pt x="693" y="938"/>
                </a:lnTo>
                <a:lnTo>
                  <a:pt x="694" y="938"/>
                </a:lnTo>
                <a:lnTo>
                  <a:pt x="695" y="938"/>
                </a:lnTo>
                <a:lnTo>
                  <a:pt x="696" y="939"/>
                </a:lnTo>
                <a:lnTo>
                  <a:pt x="697" y="939"/>
                </a:lnTo>
                <a:lnTo>
                  <a:pt x="698" y="939"/>
                </a:lnTo>
                <a:lnTo>
                  <a:pt x="698" y="938"/>
                </a:lnTo>
                <a:lnTo>
                  <a:pt x="698" y="937"/>
                </a:lnTo>
                <a:lnTo>
                  <a:pt x="700" y="937"/>
                </a:lnTo>
                <a:lnTo>
                  <a:pt x="700" y="935"/>
                </a:lnTo>
                <a:lnTo>
                  <a:pt x="700" y="935"/>
                </a:lnTo>
                <a:lnTo>
                  <a:pt x="700" y="937"/>
                </a:lnTo>
                <a:lnTo>
                  <a:pt x="701" y="935"/>
                </a:lnTo>
                <a:lnTo>
                  <a:pt x="702" y="935"/>
                </a:lnTo>
                <a:lnTo>
                  <a:pt x="703" y="935"/>
                </a:lnTo>
                <a:lnTo>
                  <a:pt x="703" y="937"/>
                </a:lnTo>
                <a:lnTo>
                  <a:pt x="702" y="935"/>
                </a:lnTo>
                <a:lnTo>
                  <a:pt x="702" y="937"/>
                </a:lnTo>
                <a:lnTo>
                  <a:pt x="701" y="937"/>
                </a:lnTo>
                <a:lnTo>
                  <a:pt x="704" y="938"/>
                </a:lnTo>
                <a:lnTo>
                  <a:pt x="705" y="938"/>
                </a:lnTo>
                <a:lnTo>
                  <a:pt x="708" y="938"/>
                </a:lnTo>
                <a:lnTo>
                  <a:pt x="710" y="939"/>
                </a:lnTo>
                <a:lnTo>
                  <a:pt x="711" y="939"/>
                </a:lnTo>
                <a:lnTo>
                  <a:pt x="714" y="942"/>
                </a:lnTo>
                <a:lnTo>
                  <a:pt x="717" y="942"/>
                </a:lnTo>
                <a:lnTo>
                  <a:pt x="718" y="942"/>
                </a:lnTo>
                <a:lnTo>
                  <a:pt x="719" y="943"/>
                </a:lnTo>
                <a:lnTo>
                  <a:pt x="719" y="942"/>
                </a:lnTo>
                <a:lnTo>
                  <a:pt x="719" y="941"/>
                </a:lnTo>
                <a:lnTo>
                  <a:pt x="721" y="940"/>
                </a:lnTo>
                <a:lnTo>
                  <a:pt x="721" y="942"/>
                </a:lnTo>
                <a:lnTo>
                  <a:pt x="723" y="944"/>
                </a:lnTo>
                <a:lnTo>
                  <a:pt x="723" y="943"/>
                </a:lnTo>
                <a:lnTo>
                  <a:pt x="724" y="943"/>
                </a:lnTo>
                <a:lnTo>
                  <a:pt x="724" y="944"/>
                </a:lnTo>
                <a:lnTo>
                  <a:pt x="725" y="944"/>
                </a:lnTo>
                <a:lnTo>
                  <a:pt x="725" y="945"/>
                </a:lnTo>
                <a:lnTo>
                  <a:pt x="725" y="945"/>
                </a:lnTo>
                <a:lnTo>
                  <a:pt x="727" y="948"/>
                </a:lnTo>
                <a:lnTo>
                  <a:pt x="729" y="948"/>
                </a:lnTo>
                <a:lnTo>
                  <a:pt x="727" y="947"/>
                </a:lnTo>
                <a:lnTo>
                  <a:pt x="729" y="947"/>
                </a:lnTo>
                <a:lnTo>
                  <a:pt x="729" y="948"/>
                </a:lnTo>
                <a:lnTo>
                  <a:pt x="730" y="948"/>
                </a:lnTo>
                <a:lnTo>
                  <a:pt x="730" y="947"/>
                </a:lnTo>
                <a:lnTo>
                  <a:pt x="729" y="946"/>
                </a:lnTo>
                <a:lnTo>
                  <a:pt x="729" y="945"/>
                </a:lnTo>
                <a:lnTo>
                  <a:pt x="729" y="944"/>
                </a:lnTo>
                <a:lnTo>
                  <a:pt x="727" y="943"/>
                </a:lnTo>
                <a:lnTo>
                  <a:pt x="727" y="942"/>
                </a:lnTo>
                <a:lnTo>
                  <a:pt x="726" y="942"/>
                </a:lnTo>
                <a:lnTo>
                  <a:pt x="726" y="941"/>
                </a:lnTo>
                <a:lnTo>
                  <a:pt x="727" y="941"/>
                </a:lnTo>
                <a:lnTo>
                  <a:pt x="729" y="941"/>
                </a:lnTo>
                <a:lnTo>
                  <a:pt x="729" y="940"/>
                </a:lnTo>
                <a:lnTo>
                  <a:pt x="727" y="939"/>
                </a:lnTo>
                <a:lnTo>
                  <a:pt x="726" y="939"/>
                </a:lnTo>
                <a:lnTo>
                  <a:pt x="725" y="939"/>
                </a:lnTo>
                <a:lnTo>
                  <a:pt x="725" y="938"/>
                </a:lnTo>
                <a:lnTo>
                  <a:pt x="725" y="938"/>
                </a:lnTo>
                <a:lnTo>
                  <a:pt x="725" y="937"/>
                </a:lnTo>
                <a:lnTo>
                  <a:pt x="724" y="935"/>
                </a:lnTo>
                <a:lnTo>
                  <a:pt x="723" y="934"/>
                </a:lnTo>
                <a:lnTo>
                  <a:pt x="722" y="933"/>
                </a:lnTo>
                <a:lnTo>
                  <a:pt x="722" y="932"/>
                </a:lnTo>
                <a:lnTo>
                  <a:pt x="722" y="931"/>
                </a:lnTo>
                <a:lnTo>
                  <a:pt x="721" y="931"/>
                </a:lnTo>
                <a:lnTo>
                  <a:pt x="721" y="930"/>
                </a:lnTo>
                <a:lnTo>
                  <a:pt x="721" y="929"/>
                </a:lnTo>
                <a:lnTo>
                  <a:pt x="722" y="929"/>
                </a:lnTo>
                <a:lnTo>
                  <a:pt x="722" y="928"/>
                </a:lnTo>
                <a:lnTo>
                  <a:pt x="722" y="927"/>
                </a:lnTo>
                <a:lnTo>
                  <a:pt x="721" y="927"/>
                </a:lnTo>
                <a:lnTo>
                  <a:pt x="721" y="926"/>
                </a:lnTo>
                <a:lnTo>
                  <a:pt x="720" y="927"/>
                </a:lnTo>
                <a:lnTo>
                  <a:pt x="719" y="927"/>
                </a:lnTo>
                <a:lnTo>
                  <a:pt x="719" y="928"/>
                </a:lnTo>
                <a:lnTo>
                  <a:pt x="718" y="928"/>
                </a:lnTo>
                <a:lnTo>
                  <a:pt x="717" y="928"/>
                </a:lnTo>
                <a:lnTo>
                  <a:pt x="716" y="928"/>
                </a:lnTo>
                <a:lnTo>
                  <a:pt x="716" y="927"/>
                </a:lnTo>
                <a:lnTo>
                  <a:pt x="715" y="927"/>
                </a:lnTo>
                <a:lnTo>
                  <a:pt x="715" y="926"/>
                </a:lnTo>
                <a:lnTo>
                  <a:pt x="716" y="926"/>
                </a:lnTo>
                <a:lnTo>
                  <a:pt x="717" y="926"/>
                </a:lnTo>
                <a:lnTo>
                  <a:pt x="718" y="925"/>
                </a:lnTo>
                <a:lnTo>
                  <a:pt x="718" y="926"/>
                </a:lnTo>
                <a:lnTo>
                  <a:pt x="719" y="925"/>
                </a:lnTo>
                <a:lnTo>
                  <a:pt x="719" y="924"/>
                </a:lnTo>
                <a:lnTo>
                  <a:pt x="720" y="923"/>
                </a:lnTo>
                <a:lnTo>
                  <a:pt x="720" y="922"/>
                </a:lnTo>
                <a:lnTo>
                  <a:pt x="720" y="920"/>
                </a:lnTo>
                <a:lnTo>
                  <a:pt x="720" y="919"/>
                </a:lnTo>
                <a:lnTo>
                  <a:pt x="720" y="918"/>
                </a:lnTo>
                <a:lnTo>
                  <a:pt x="719" y="918"/>
                </a:lnTo>
                <a:lnTo>
                  <a:pt x="718" y="918"/>
                </a:lnTo>
                <a:lnTo>
                  <a:pt x="718" y="917"/>
                </a:lnTo>
                <a:lnTo>
                  <a:pt x="717" y="916"/>
                </a:lnTo>
                <a:lnTo>
                  <a:pt x="716" y="916"/>
                </a:lnTo>
                <a:lnTo>
                  <a:pt x="716" y="915"/>
                </a:lnTo>
                <a:lnTo>
                  <a:pt x="715" y="915"/>
                </a:lnTo>
                <a:lnTo>
                  <a:pt x="714" y="914"/>
                </a:lnTo>
                <a:lnTo>
                  <a:pt x="714" y="913"/>
                </a:lnTo>
                <a:lnTo>
                  <a:pt x="712" y="913"/>
                </a:lnTo>
                <a:lnTo>
                  <a:pt x="711" y="913"/>
                </a:lnTo>
                <a:lnTo>
                  <a:pt x="710" y="913"/>
                </a:lnTo>
                <a:lnTo>
                  <a:pt x="710" y="912"/>
                </a:lnTo>
                <a:lnTo>
                  <a:pt x="709" y="912"/>
                </a:lnTo>
                <a:lnTo>
                  <a:pt x="709" y="911"/>
                </a:lnTo>
                <a:lnTo>
                  <a:pt x="708" y="910"/>
                </a:lnTo>
                <a:lnTo>
                  <a:pt x="708" y="909"/>
                </a:lnTo>
                <a:lnTo>
                  <a:pt x="707" y="908"/>
                </a:lnTo>
                <a:lnTo>
                  <a:pt x="707" y="906"/>
                </a:lnTo>
                <a:lnTo>
                  <a:pt x="707" y="905"/>
                </a:lnTo>
                <a:lnTo>
                  <a:pt x="707" y="904"/>
                </a:lnTo>
                <a:lnTo>
                  <a:pt x="707" y="903"/>
                </a:lnTo>
                <a:lnTo>
                  <a:pt x="706" y="902"/>
                </a:lnTo>
                <a:lnTo>
                  <a:pt x="706" y="901"/>
                </a:lnTo>
                <a:lnTo>
                  <a:pt x="706" y="900"/>
                </a:lnTo>
                <a:lnTo>
                  <a:pt x="706" y="899"/>
                </a:lnTo>
                <a:lnTo>
                  <a:pt x="705" y="898"/>
                </a:lnTo>
                <a:lnTo>
                  <a:pt x="705" y="897"/>
                </a:lnTo>
                <a:lnTo>
                  <a:pt x="704" y="896"/>
                </a:lnTo>
                <a:lnTo>
                  <a:pt x="704" y="895"/>
                </a:lnTo>
                <a:lnTo>
                  <a:pt x="704" y="894"/>
                </a:lnTo>
                <a:lnTo>
                  <a:pt x="703" y="893"/>
                </a:lnTo>
                <a:lnTo>
                  <a:pt x="704" y="893"/>
                </a:lnTo>
                <a:lnTo>
                  <a:pt x="704" y="891"/>
                </a:lnTo>
                <a:lnTo>
                  <a:pt x="703" y="891"/>
                </a:lnTo>
                <a:lnTo>
                  <a:pt x="703" y="890"/>
                </a:lnTo>
                <a:lnTo>
                  <a:pt x="702" y="890"/>
                </a:lnTo>
                <a:lnTo>
                  <a:pt x="701" y="890"/>
                </a:lnTo>
                <a:lnTo>
                  <a:pt x="701" y="889"/>
                </a:lnTo>
                <a:lnTo>
                  <a:pt x="701" y="888"/>
                </a:lnTo>
                <a:lnTo>
                  <a:pt x="700" y="887"/>
                </a:lnTo>
                <a:lnTo>
                  <a:pt x="701" y="887"/>
                </a:lnTo>
                <a:lnTo>
                  <a:pt x="701" y="887"/>
                </a:lnTo>
                <a:lnTo>
                  <a:pt x="702" y="887"/>
                </a:lnTo>
                <a:lnTo>
                  <a:pt x="702" y="886"/>
                </a:lnTo>
                <a:lnTo>
                  <a:pt x="702" y="885"/>
                </a:lnTo>
                <a:lnTo>
                  <a:pt x="703" y="884"/>
                </a:lnTo>
                <a:lnTo>
                  <a:pt x="704" y="883"/>
                </a:lnTo>
                <a:lnTo>
                  <a:pt x="704" y="882"/>
                </a:lnTo>
                <a:lnTo>
                  <a:pt x="704" y="881"/>
                </a:lnTo>
                <a:lnTo>
                  <a:pt x="703" y="880"/>
                </a:lnTo>
                <a:lnTo>
                  <a:pt x="702" y="880"/>
                </a:lnTo>
                <a:lnTo>
                  <a:pt x="701" y="880"/>
                </a:lnTo>
                <a:lnTo>
                  <a:pt x="701" y="881"/>
                </a:lnTo>
                <a:lnTo>
                  <a:pt x="700" y="881"/>
                </a:lnTo>
                <a:lnTo>
                  <a:pt x="700" y="880"/>
                </a:lnTo>
                <a:lnTo>
                  <a:pt x="700" y="879"/>
                </a:lnTo>
                <a:lnTo>
                  <a:pt x="701" y="879"/>
                </a:lnTo>
                <a:lnTo>
                  <a:pt x="701" y="877"/>
                </a:lnTo>
                <a:lnTo>
                  <a:pt x="702" y="877"/>
                </a:lnTo>
                <a:lnTo>
                  <a:pt x="703" y="876"/>
                </a:lnTo>
                <a:lnTo>
                  <a:pt x="703" y="875"/>
                </a:lnTo>
                <a:lnTo>
                  <a:pt x="702" y="875"/>
                </a:lnTo>
                <a:lnTo>
                  <a:pt x="702" y="874"/>
                </a:lnTo>
                <a:lnTo>
                  <a:pt x="701" y="875"/>
                </a:lnTo>
                <a:lnTo>
                  <a:pt x="701" y="874"/>
                </a:lnTo>
                <a:lnTo>
                  <a:pt x="701" y="873"/>
                </a:lnTo>
                <a:lnTo>
                  <a:pt x="700" y="873"/>
                </a:lnTo>
                <a:lnTo>
                  <a:pt x="700" y="872"/>
                </a:lnTo>
                <a:lnTo>
                  <a:pt x="701" y="872"/>
                </a:lnTo>
                <a:lnTo>
                  <a:pt x="702" y="873"/>
                </a:lnTo>
                <a:lnTo>
                  <a:pt x="702" y="872"/>
                </a:lnTo>
                <a:lnTo>
                  <a:pt x="704" y="873"/>
                </a:lnTo>
                <a:lnTo>
                  <a:pt x="704" y="872"/>
                </a:lnTo>
                <a:lnTo>
                  <a:pt x="704" y="871"/>
                </a:lnTo>
                <a:lnTo>
                  <a:pt x="705" y="871"/>
                </a:lnTo>
                <a:lnTo>
                  <a:pt x="705" y="870"/>
                </a:lnTo>
                <a:lnTo>
                  <a:pt x="704" y="870"/>
                </a:lnTo>
                <a:lnTo>
                  <a:pt x="703" y="870"/>
                </a:lnTo>
                <a:lnTo>
                  <a:pt x="703" y="869"/>
                </a:lnTo>
                <a:lnTo>
                  <a:pt x="702" y="869"/>
                </a:lnTo>
                <a:lnTo>
                  <a:pt x="703" y="868"/>
                </a:lnTo>
                <a:lnTo>
                  <a:pt x="702" y="868"/>
                </a:lnTo>
                <a:lnTo>
                  <a:pt x="702" y="867"/>
                </a:lnTo>
                <a:lnTo>
                  <a:pt x="701" y="867"/>
                </a:lnTo>
                <a:lnTo>
                  <a:pt x="701" y="866"/>
                </a:lnTo>
                <a:lnTo>
                  <a:pt x="700" y="866"/>
                </a:lnTo>
                <a:lnTo>
                  <a:pt x="700" y="866"/>
                </a:lnTo>
                <a:lnTo>
                  <a:pt x="700" y="865"/>
                </a:lnTo>
                <a:lnTo>
                  <a:pt x="698" y="865"/>
                </a:lnTo>
                <a:lnTo>
                  <a:pt x="698" y="864"/>
                </a:lnTo>
                <a:lnTo>
                  <a:pt x="697" y="864"/>
                </a:lnTo>
                <a:lnTo>
                  <a:pt x="696" y="864"/>
                </a:lnTo>
                <a:lnTo>
                  <a:pt x="695" y="864"/>
                </a:lnTo>
                <a:lnTo>
                  <a:pt x="695" y="862"/>
                </a:lnTo>
                <a:lnTo>
                  <a:pt x="695" y="861"/>
                </a:lnTo>
                <a:lnTo>
                  <a:pt x="694" y="861"/>
                </a:lnTo>
                <a:lnTo>
                  <a:pt x="694" y="861"/>
                </a:lnTo>
                <a:lnTo>
                  <a:pt x="695" y="861"/>
                </a:lnTo>
                <a:lnTo>
                  <a:pt x="696" y="861"/>
                </a:lnTo>
                <a:lnTo>
                  <a:pt x="696" y="861"/>
                </a:lnTo>
                <a:lnTo>
                  <a:pt x="697" y="861"/>
                </a:lnTo>
                <a:lnTo>
                  <a:pt x="697" y="862"/>
                </a:lnTo>
                <a:lnTo>
                  <a:pt x="698" y="862"/>
                </a:lnTo>
                <a:lnTo>
                  <a:pt x="698" y="864"/>
                </a:lnTo>
                <a:lnTo>
                  <a:pt x="700" y="865"/>
                </a:lnTo>
                <a:lnTo>
                  <a:pt x="700" y="865"/>
                </a:lnTo>
                <a:lnTo>
                  <a:pt x="701" y="866"/>
                </a:lnTo>
                <a:lnTo>
                  <a:pt x="702" y="867"/>
                </a:lnTo>
                <a:lnTo>
                  <a:pt x="703" y="867"/>
                </a:lnTo>
                <a:lnTo>
                  <a:pt x="704" y="867"/>
                </a:lnTo>
                <a:lnTo>
                  <a:pt x="704" y="866"/>
                </a:lnTo>
                <a:lnTo>
                  <a:pt x="705" y="865"/>
                </a:lnTo>
                <a:lnTo>
                  <a:pt x="706" y="865"/>
                </a:lnTo>
                <a:lnTo>
                  <a:pt x="706" y="864"/>
                </a:lnTo>
                <a:lnTo>
                  <a:pt x="707" y="864"/>
                </a:lnTo>
                <a:lnTo>
                  <a:pt x="707" y="862"/>
                </a:lnTo>
                <a:lnTo>
                  <a:pt x="706" y="861"/>
                </a:lnTo>
                <a:lnTo>
                  <a:pt x="705" y="861"/>
                </a:lnTo>
                <a:lnTo>
                  <a:pt x="705" y="861"/>
                </a:lnTo>
                <a:lnTo>
                  <a:pt x="704" y="861"/>
                </a:lnTo>
                <a:lnTo>
                  <a:pt x="703" y="861"/>
                </a:lnTo>
                <a:lnTo>
                  <a:pt x="702" y="861"/>
                </a:lnTo>
                <a:lnTo>
                  <a:pt x="702" y="860"/>
                </a:lnTo>
                <a:lnTo>
                  <a:pt x="701" y="860"/>
                </a:lnTo>
                <a:lnTo>
                  <a:pt x="700" y="860"/>
                </a:lnTo>
                <a:lnTo>
                  <a:pt x="700" y="860"/>
                </a:lnTo>
                <a:lnTo>
                  <a:pt x="698" y="860"/>
                </a:lnTo>
                <a:lnTo>
                  <a:pt x="698" y="859"/>
                </a:lnTo>
                <a:lnTo>
                  <a:pt x="700" y="859"/>
                </a:lnTo>
                <a:lnTo>
                  <a:pt x="700" y="859"/>
                </a:lnTo>
                <a:lnTo>
                  <a:pt x="701" y="859"/>
                </a:lnTo>
                <a:lnTo>
                  <a:pt x="701" y="858"/>
                </a:lnTo>
                <a:lnTo>
                  <a:pt x="701" y="857"/>
                </a:lnTo>
                <a:lnTo>
                  <a:pt x="702" y="857"/>
                </a:lnTo>
                <a:lnTo>
                  <a:pt x="702" y="858"/>
                </a:lnTo>
                <a:lnTo>
                  <a:pt x="702" y="859"/>
                </a:lnTo>
                <a:lnTo>
                  <a:pt x="703" y="859"/>
                </a:lnTo>
                <a:lnTo>
                  <a:pt x="703" y="860"/>
                </a:lnTo>
                <a:lnTo>
                  <a:pt x="704" y="860"/>
                </a:lnTo>
                <a:lnTo>
                  <a:pt x="704" y="859"/>
                </a:lnTo>
                <a:lnTo>
                  <a:pt x="704" y="858"/>
                </a:lnTo>
                <a:lnTo>
                  <a:pt x="703" y="858"/>
                </a:lnTo>
                <a:lnTo>
                  <a:pt x="703" y="857"/>
                </a:lnTo>
                <a:lnTo>
                  <a:pt x="703" y="856"/>
                </a:lnTo>
                <a:lnTo>
                  <a:pt x="703" y="855"/>
                </a:lnTo>
                <a:lnTo>
                  <a:pt x="702" y="855"/>
                </a:lnTo>
                <a:lnTo>
                  <a:pt x="701" y="855"/>
                </a:lnTo>
                <a:lnTo>
                  <a:pt x="701" y="854"/>
                </a:lnTo>
                <a:lnTo>
                  <a:pt x="702" y="854"/>
                </a:lnTo>
                <a:lnTo>
                  <a:pt x="702" y="853"/>
                </a:lnTo>
                <a:lnTo>
                  <a:pt x="701" y="853"/>
                </a:lnTo>
                <a:lnTo>
                  <a:pt x="700" y="853"/>
                </a:lnTo>
                <a:lnTo>
                  <a:pt x="700" y="852"/>
                </a:lnTo>
                <a:lnTo>
                  <a:pt x="698" y="852"/>
                </a:lnTo>
                <a:lnTo>
                  <a:pt x="698" y="853"/>
                </a:lnTo>
                <a:lnTo>
                  <a:pt x="697" y="853"/>
                </a:lnTo>
                <a:lnTo>
                  <a:pt x="697" y="852"/>
                </a:lnTo>
                <a:lnTo>
                  <a:pt x="696" y="851"/>
                </a:lnTo>
                <a:lnTo>
                  <a:pt x="695" y="851"/>
                </a:lnTo>
                <a:lnTo>
                  <a:pt x="695" y="850"/>
                </a:lnTo>
                <a:lnTo>
                  <a:pt x="695" y="849"/>
                </a:lnTo>
                <a:lnTo>
                  <a:pt x="694" y="849"/>
                </a:lnTo>
                <a:lnTo>
                  <a:pt x="694" y="847"/>
                </a:lnTo>
                <a:lnTo>
                  <a:pt x="693" y="847"/>
                </a:lnTo>
                <a:lnTo>
                  <a:pt x="692" y="847"/>
                </a:lnTo>
                <a:lnTo>
                  <a:pt x="691" y="847"/>
                </a:lnTo>
                <a:lnTo>
                  <a:pt x="692" y="849"/>
                </a:lnTo>
                <a:lnTo>
                  <a:pt x="691" y="849"/>
                </a:lnTo>
                <a:lnTo>
                  <a:pt x="691" y="847"/>
                </a:lnTo>
                <a:lnTo>
                  <a:pt x="691" y="846"/>
                </a:lnTo>
                <a:lnTo>
                  <a:pt x="692" y="847"/>
                </a:lnTo>
                <a:lnTo>
                  <a:pt x="692" y="846"/>
                </a:lnTo>
                <a:lnTo>
                  <a:pt x="692" y="845"/>
                </a:lnTo>
                <a:lnTo>
                  <a:pt x="691" y="845"/>
                </a:lnTo>
                <a:lnTo>
                  <a:pt x="690" y="845"/>
                </a:lnTo>
                <a:lnTo>
                  <a:pt x="689" y="845"/>
                </a:lnTo>
                <a:lnTo>
                  <a:pt x="688" y="845"/>
                </a:lnTo>
                <a:lnTo>
                  <a:pt x="687" y="845"/>
                </a:lnTo>
                <a:lnTo>
                  <a:pt x="687" y="844"/>
                </a:lnTo>
                <a:lnTo>
                  <a:pt x="688" y="844"/>
                </a:lnTo>
                <a:lnTo>
                  <a:pt x="689" y="844"/>
                </a:lnTo>
                <a:lnTo>
                  <a:pt x="690" y="844"/>
                </a:lnTo>
                <a:lnTo>
                  <a:pt x="690" y="843"/>
                </a:lnTo>
                <a:lnTo>
                  <a:pt x="689" y="842"/>
                </a:lnTo>
                <a:lnTo>
                  <a:pt x="689" y="843"/>
                </a:lnTo>
                <a:lnTo>
                  <a:pt x="688" y="843"/>
                </a:lnTo>
                <a:lnTo>
                  <a:pt x="688" y="842"/>
                </a:lnTo>
                <a:lnTo>
                  <a:pt x="689" y="842"/>
                </a:lnTo>
                <a:lnTo>
                  <a:pt x="690" y="842"/>
                </a:lnTo>
                <a:lnTo>
                  <a:pt x="691" y="843"/>
                </a:lnTo>
                <a:lnTo>
                  <a:pt x="691" y="844"/>
                </a:lnTo>
                <a:lnTo>
                  <a:pt x="692" y="844"/>
                </a:lnTo>
                <a:lnTo>
                  <a:pt x="692" y="843"/>
                </a:lnTo>
                <a:lnTo>
                  <a:pt x="693" y="843"/>
                </a:lnTo>
                <a:lnTo>
                  <a:pt x="693" y="844"/>
                </a:lnTo>
                <a:lnTo>
                  <a:pt x="694" y="845"/>
                </a:lnTo>
                <a:lnTo>
                  <a:pt x="694" y="844"/>
                </a:lnTo>
                <a:lnTo>
                  <a:pt x="695" y="844"/>
                </a:lnTo>
                <a:lnTo>
                  <a:pt x="695" y="845"/>
                </a:lnTo>
                <a:lnTo>
                  <a:pt x="696" y="845"/>
                </a:lnTo>
                <a:lnTo>
                  <a:pt x="697" y="847"/>
                </a:lnTo>
                <a:lnTo>
                  <a:pt x="698" y="847"/>
                </a:lnTo>
                <a:lnTo>
                  <a:pt x="700" y="847"/>
                </a:lnTo>
                <a:lnTo>
                  <a:pt x="700" y="846"/>
                </a:lnTo>
                <a:lnTo>
                  <a:pt x="700" y="846"/>
                </a:lnTo>
                <a:lnTo>
                  <a:pt x="700" y="845"/>
                </a:lnTo>
                <a:lnTo>
                  <a:pt x="701" y="846"/>
                </a:lnTo>
                <a:lnTo>
                  <a:pt x="702" y="845"/>
                </a:lnTo>
                <a:lnTo>
                  <a:pt x="702" y="844"/>
                </a:lnTo>
                <a:lnTo>
                  <a:pt x="701" y="844"/>
                </a:lnTo>
                <a:lnTo>
                  <a:pt x="700" y="843"/>
                </a:lnTo>
                <a:lnTo>
                  <a:pt x="700" y="843"/>
                </a:lnTo>
                <a:lnTo>
                  <a:pt x="700" y="842"/>
                </a:lnTo>
                <a:lnTo>
                  <a:pt x="700" y="842"/>
                </a:lnTo>
                <a:lnTo>
                  <a:pt x="701" y="842"/>
                </a:lnTo>
                <a:lnTo>
                  <a:pt x="702" y="841"/>
                </a:lnTo>
                <a:lnTo>
                  <a:pt x="702" y="840"/>
                </a:lnTo>
                <a:lnTo>
                  <a:pt x="702" y="839"/>
                </a:lnTo>
                <a:lnTo>
                  <a:pt x="702" y="838"/>
                </a:lnTo>
                <a:lnTo>
                  <a:pt x="701" y="838"/>
                </a:lnTo>
                <a:lnTo>
                  <a:pt x="700" y="838"/>
                </a:lnTo>
                <a:lnTo>
                  <a:pt x="700" y="837"/>
                </a:lnTo>
                <a:lnTo>
                  <a:pt x="701" y="837"/>
                </a:lnTo>
                <a:lnTo>
                  <a:pt x="702" y="837"/>
                </a:lnTo>
                <a:lnTo>
                  <a:pt x="703" y="838"/>
                </a:lnTo>
                <a:lnTo>
                  <a:pt x="703" y="837"/>
                </a:lnTo>
                <a:lnTo>
                  <a:pt x="703" y="836"/>
                </a:lnTo>
                <a:lnTo>
                  <a:pt x="703" y="836"/>
                </a:lnTo>
                <a:lnTo>
                  <a:pt x="703" y="835"/>
                </a:lnTo>
                <a:lnTo>
                  <a:pt x="703" y="833"/>
                </a:lnTo>
                <a:lnTo>
                  <a:pt x="704" y="833"/>
                </a:lnTo>
                <a:lnTo>
                  <a:pt x="704" y="832"/>
                </a:lnTo>
                <a:lnTo>
                  <a:pt x="703" y="831"/>
                </a:lnTo>
                <a:lnTo>
                  <a:pt x="703" y="830"/>
                </a:lnTo>
                <a:lnTo>
                  <a:pt x="702" y="830"/>
                </a:lnTo>
                <a:lnTo>
                  <a:pt x="702" y="829"/>
                </a:lnTo>
                <a:lnTo>
                  <a:pt x="703" y="829"/>
                </a:lnTo>
                <a:lnTo>
                  <a:pt x="706" y="829"/>
                </a:lnTo>
                <a:lnTo>
                  <a:pt x="707" y="830"/>
                </a:lnTo>
                <a:lnTo>
                  <a:pt x="707" y="832"/>
                </a:lnTo>
                <a:lnTo>
                  <a:pt x="708" y="832"/>
                </a:lnTo>
                <a:lnTo>
                  <a:pt x="708" y="835"/>
                </a:lnTo>
                <a:lnTo>
                  <a:pt x="709" y="836"/>
                </a:lnTo>
                <a:lnTo>
                  <a:pt x="710" y="833"/>
                </a:lnTo>
                <a:lnTo>
                  <a:pt x="710" y="832"/>
                </a:lnTo>
                <a:lnTo>
                  <a:pt x="709" y="831"/>
                </a:lnTo>
                <a:lnTo>
                  <a:pt x="708" y="830"/>
                </a:lnTo>
                <a:lnTo>
                  <a:pt x="708" y="829"/>
                </a:lnTo>
                <a:lnTo>
                  <a:pt x="708" y="828"/>
                </a:lnTo>
                <a:lnTo>
                  <a:pt x="709" y="828"/>
                </a:lnTo>
                <a:lnTo>
                  <a:pt x="708" y="827"/>
                </a:lnTo>
                <a:lnTo>
                  <a:pt x="707" y="827"/>
                </a:lnTo>
                <a:lnTo>
                  <a:pt x="707" y="826"/>
                </a:lnTo>
                <a:lnTo>
                  <a:pt x="708" y="827"/>
                </a:lnTo>
                <a:lnTo>
                  <a:pt x="709" y="826"/>
                </a:lnTo>
                <a:lnTo>
                  <a:pt x="709" y="825"/>
                </a:lnTo>
                <a:lnTo>
                  <a:pt x="709" y="824"/>
                </a:lnTo>
                <a:lnTo>
                  <a:pt x="708" y="823"/>
                </a:lnTo>
                <a:lnTo>
                  <a:pt x="708" y="824"/>
                </a:lnTo>
                <a:lnTo>
                  <a:pt x="707" y="823"/>
                </a:lnTo>
                <a:lnTo>
                  <a:pt x="708" y="823"/>
                </a:lnTo>
                <a:lnTo>
                  <a:pt x="709" y="823"/>
                </a:lnTo>
                <a:lnTo>
                  <a:pt x="709" y="822"/>
                </a:lnTo>
                <a:lnTo>
                  <a:pt x="709" y="821"/>
                </a:lnTo>
                <a:lnTo>
                  <a:pt x="710" y="821"/>
                </a:lnTo>
                <a:lnTo>
                  <a:pt x="710" y="822"/>
                </a:lnTo>
                <a:lnTo>
                  <a:pt x="710" y="823"/>
                </a:lnTo>
                <a:lnTo>
                  <a:pt x="709" y="823"/>
                </a:lnTo>
                <a:lnTo>
                  <a:pt x="710" y="824"/>
                </a:lnTo>
                <a:lnTo>
                  <a:pt x="711" y="824"/>
                </a:lnTo>
                <a:lnTo>
                  <a:pt x="710" y="826"/>
                </a:lnTo>
                <a:lnTo>
                  <a:pt x="710" y="828"/>
                </a:lnTo>
                <a:lnTo>
                  <a:pt x="710" y="829"/>
                </a:lnTo>
                <a:lnTo>
                  <a:pt x="710" y="830"/>
                </a:lnTo>
                <a:lnTo>
                  <a:pt x="712" y="831"/>
                </a:lnTo>
                <a:lnTo>
                  <a:pt x="715" y="829"/>
                </a:lnTo>
                <a:lnTo>
                  <a:pt x="715" y="828"/>
                </a:lnTo>
                <a:lnTo>
                  <a:pt x="714" y="828"/>
                </a:lnTo>
                <a:lnTo>
                  <a:pt x="712" y="828"/>
                </a:lnTo>
                <a:lnTo>
                  <a:pt x="712" y="827"/>
                </a:lnTo>
                <a:lnTo>
                  <a:pt x="714" y="828"/>
                </a:lnTo>
                <a:lnTo>
                  <a:pt x="714" y="827"/>
                </a:lnTo>
                <a:lnTo>
                  <a:pt x="715" y="827"/>
                </a:lnTo>
                <a:lnTo>
                  <a:pt x="715" y="828"/>
                </a:lnTo>
                <a:lnTo>
                  <a:pt x="716" y="826"/>
                </a:lnTo>
                <a:lnTo>
                  <a:pt x="716" y="825"/>
                </a:lnTo>
                <a:lnTo>
                  <a:pt x="717" y="825"/>
                </a:lnTo>
                <a:lnTo>
                  <a:pt x="718" y="825"/>
                </a:lnTo>
                <a:lnTo>
                  <a:pt x="718" y="824"/>
                </a:lnTo>
                <a:lnTo>
                  <a:pt x="719" y="823"/>
                </a:lnTo>
                <a:lnTo>
                  <a:pt x="719" y="822"/>
                </a:lnTo>
                <a:lnTo>
                  <a:pt x="720" y="821"/>
                </a:lnTo>
                <a:lnTo>
                  <a:pt x="719" y="821"/>
                </a:lnTo>
                <a:lnTo>
                  <a:pt x="719" y="820"/>
                </a:lnTo>
                <a:lnTo>
                  <a:pt x="719" y="818"/>
                </a:lnTo>
                <a:lnTo>
                  <a:pt x="719" y="817"/>
                </a:lnTo>
                <a:lnTo>
                  <a:pt x="718" y="817"/>
                </a:lnTo>
                <a:lnTo>
                  <a:pt x="717" y="817"/>
                </a:lnTo>
                <a:lnTo>
                  <a:pt x="717" y="816"/>
                </a:lnTo>
                <a:lnTo>
                  <a:pt x="718" y="816"/>
                </a:lnTo>
                <a:lnTo>
                  <a:pt x="718" y="815"/>
                </a:lnTo>
                <a:lnTo>
                  <a:pt x="718" y="814"/>
                </a:lnTo>
                <a:lnTo>
                  <a:pt x="718" y="813"/>
                </a:lnTo>
                <a:lnTo>
                  <a:pt x="718" y="812"/>
                </a:lnTo>
                <a:lnTo>
                  <a:pt x="719" y="812"/>
                </a:lnTo>
                <a:lnTo>
                  <a:pt x="719" y="811"/>
                </a:lnTo>
                <a:lnTo>
                  <a:pt x="718" y="811"/>
                </a:lnTo>
                <a:lnTo>
                  <a:pt x="718" y="810"/>
                </a:lnTo>
                <a:lnTo>
                  <a:pt x="719" y="810"/>
                </a:lnTo>
                <a:lnTo>
                  <a:pt x="719" y="811"/>
                </a:lnTo>
                <a:lnTo>
                  <a:pt x="720" y="811"/>
                </a:lnTo>
                <a:lnTo>
                  <a:pt x="721" y="810"/>
                </a:lnTo>
                <a:lnTo>
                  <a:pt x="721" y="810"/>
                </a:lnTo>
                <a:lnTo>
                  <a:pt x="722" y="810"/>
                </a:lnTo>
                <a:lnTo>
                  <a:pt x="722" y="810"/>
                </a:lnTo>
                <a:lnTo>
                  <a:pt x="724" y="810"/>
                </a:lnTo>
                <a:lnTo>
                  <a:pt x="724" y="810"/>
                </a:lnTo>
                <a:lnTo>
                  <a:pt x="725" y="809"/>
                </a:lnTo>
                <a:lnTo>
                  <a:pt x="725" y="809"/>
                </a:lnTo>
                <a:lnTo>
                  <a:pt x="725" y="808"/>
                </a:lnTo>
                <a:lnTo>
                  <a:pt x="725" y="807"/>
                </a:lnTo>
                <a:lnTo>
                  <a:pt x="725" y="806"/>
                </a:lnTo>
                <a:lnTo>
                  <a:pt x="726" y="806"/>
                </a:lnTo>
                <a:lnTo>
                  <a:pt x="726" y="807"/>
                </a:lnTo>
                <a:lnTo>
                  <a:pt x="726" y="808"/>
                </a:lnTo>
                <a:lnTo>
                  <a:pt x="726" y="809"/>
                </a:lnTo>
                <a:lnTo>
                  <a:pt x="725" y="809"/>
                </a:lnTo>
                <a:lnTo>
                  <a:pt x="725" y="810"/>
                </a:lnTo>
                <a:lnTo>
                  <a:pt x="726" y="810"/>
                </a:lnTo>
                <a:lnTo>
                  <a:pt x="726" y="811"/>
                </a:lnTo>
                <a:lnTo>
                  <a:pt x="725" y="811"/>
                </a:lnTo>
                <a:lnTo>
                  <a:pt x="725" y="812"/>
                </a:lnTo>
                <a:lnTo>
                  <a:pt x="725" y="814"/>
                </a:lnTo>
                <a:lnTo>
                  <a:pt x="725" y="816"/>
                </a:lnTo>
                <a:lnTo>
                  <a:pt x="725" y="817"/>
                </a:lnTo>
                <a:lnTo>
                  <a:pt x="726" y="817"/>
                </a:lnTo>
                <a:lnTo>
                  <a:pt x="726" y="816"/>
                </a:lnTo>
                <a:lnTo>
                  <a:pt x="727" y="816"/>
                </a:lnTo>
                <a:lnTo>
                  <a:pt x="726" y="815"/>
                </a:lnTo>
                <a:lnTo>
                  <a:pt x="727" y="815"/>
                </a:lnTo>
                <a:lnTo>
                  <a:pt x="727" y="814"/>
                </a:lnTo>
                <a:lnTo>
                  <a:pt x="729" y="814"/>
                </a:lnTo>
                <a:lnTo>
                  <a:pt x="729" y="813"/>
                </a:lnTo>
                <a:lnTo>
                  <a:pt x="730" y="813"/>
                </a:lnTo>
                <a:lnTo>
                  <a:pt x="730" y="812"/>
                </a:lnTo>
                <a:lnTo>
                  <a:pt x="730" y="811"/>
                </a:lnTo>
                <a:lnTo>
                  <a:pt x="731" y="811"/>
                </a:lnTo>
                <a:lnTo>
                  <a:pt x="732" y="811"/>
                </a:lnTo>
                <a:lnTo>
                  <a:pt x="732" y="810"/>
                </a:lnTo>
                <a:lnTo>
                  <a:pt x="732" y="810"/>
                </a:lnTo>
                <a:lnTo>
                  <a:pt x="733" y="810"/>
                </a:lnTo>
                <a:lnTo>
                  <a:pt x="732" y="810"/>
                </a:lnTo>
                <a:lnTo>
                  <a:pt x="733" y="810"/>
                </a:lnTo>
                <a:lnTo>
                  <a:pt x="733" y="811"/>
                </a:lnTo>
                <a:lnTo>
                  <a:pt x="732" y="811"/>
                </a:lnTo>
                <a:lnTo>
                  <a:pt x="733" y="812"/>
                </a:lnTo>
                <a:lnTo>
                  <a:pt x="732" y="812"/>
                </a:lnTo>
                <a:lnTo>
                  <a:pt x="731" y="812"/>
                </a:lnTo>
                <a:lnTo>
                  <a:pt x="731" y="813"/>
                </a:lnTo>
                <a:lnTo>
                  <a:pt x="730" y="813"/>
                </a:lnTo>
                <a:lnTo>
                  <a:pt x="730" y="814"/>
                </a:lnTo>
                <a:lnTo>
                  <a:pt x="731" y="814"/>
                </a:lnTo>
                <a:lnTo>
                  <a:pt x="732" y="814"/>
                </a:lnTo>
                <a:lnTo>
                  <a:pt x="733" y="814"/>
                </a:lnTo>
                <a:lnTo>
                  <a:pt x="733" y="815"/>
                </a:lnTo>
                <a:lnTo>
                  <a:pt x="732" y="815"/>
                </a:lnTo>
                <a:lnTo>
                  <a:pt x="732" y="815"/>
                </a:lnTo>
                <a:lnTo>
                  <a:pt x="731" y="815"/>
                </a:lnTo>
                <a:lnTo>
                  <a:pt x="731" y="816"/>
                </a:lnTo>
                <a:lnTo>
                  <a:pt x="730" y="816"/>
                </a:lnTo>
                <a:lnTo>
                  <a:pt x="730" y="815"/>
                </a:lnTo>
                <a:lnTo>
                  <a:pt x="729" y="815"/>
                </a:lnTo>
                <a:lnTo>
                  <a:pt x="729" y="816"/>
                </a:lnTo>
                <a:lnTo>
                  <a:pt x="729" y="817"/>
                </a:lnTo>
                <a:lnTo>
                  <a:pt x="727" y="817"/>
                </a:lnTo>
                <a:lnTo>
                  <a:pt x="727" y="820"/>
                </a:lnTo>
                <a:lnTo>
                  <a:pt x="726" y="820"/>
                </a:lnTo>
                <a:lnTo>
                  <a:pt x="726" y="821"/>
                </a:lnTo>
                <a:lnTo>
                  <a:pt x="725" y="822"/>
                </a:lnTo>
                <a:lnTo>
                  <a:pt x="726" y="822"/>
                </a:lnTo>
                <a:lnTo>
                  <a:pt x="726" y="823"/>
                </a:lnTo>
                <a:lnTo>
                  <a:pt x="725" y="823"/>
                </a:lnTo>
                <a:lnTo>
                  <a:pt x="725" y="824"/>
                </a:lnTo>
                <a:lnTo>
                  <a:pt x="725" y="825"/>
                </a:lnTo>
                <a:lnTo>
                  <a:pt x="725" y="825"/>
                </a:lnTo>
                <a:lnTo>
                  <a:pt x="727" y="825"/>
                </a:lnTo>
                <a:lnTo>
                  <a:pt x="727" y="826"/>
                </a:lnTo>
                <a:lnTo>
                  <a:pt x="725" y="827"/>
                </a:lnTo>
                <a:lnTo>
                  <a:pt x="723" y="827"/>
                </a:lnTo>
                <a:lnTo>
                  <a:pt x="722" y="827"/>
                </a:lnTo>
                <a:lnTo>
                  <a:pt x="721" y="827"/>
                </a:lnTo>
                <a:lnTo>
                  <a:pt x="720" y="827"/>
                </a:lnTo>
                <a:lnTo>
                  <a:pt x="720" y="828"/>
                </a:lnTo>
                <a:lnTo>
                  <a:pt x="720" y="829"/>
                </a:lnTo>
                <a:lnTo>
                  <a:pt x="719" y="829"/>
                </a:lnTo>
                <a:lnTo>
                  <a:pt x="720" y="831"/>
                </a:lnTo>
                <a:lnTo>
                  <a:pt x="719" y="831"/>
                </a:lnTo>
                <a:lnTo>
                  <a:pt x="718" y="831"/>
                </a:lnTo>
                <a:lnTo>
                  <a:pt x="716" y="833"/>
                </a:lnTo>
                <a:lnTo>
                  <a:pt x="717" y="835"/>
                </a:lnTo>
                <a:lnTo>
                  <a:pt x="717" y="836"/>
                </a:lnTo>
                <a:lnTo>
                  <a:pt x="718" y="836"/>
                </a:lnTo>
                <a:lnTo>
                  <a:pt x="718" y="836"/>
                </a:lnTo>
                <a:lnTo>
                  <a:pt x="717" y="836"/>
                </a:lnTo>
                <a:lnTo>
                  <a:pt x="716" y="837"/>
                </a:lnTo>
                <a:lnTo>
                  <a:pt x="716" y="838"/>
                </a:lnTo>
                <a:lnTo>
                  <a:pt x="715" y="839"/>
                </a:lnTo>
                <a:lnTo>
                  <a:pt x="714" y="844"/>
                </a:lnTo>
                <a:lnTo>
                  <a:pt x="712" y="849"/>
                </a:lnTo>
                <a:lnTo>
                  <a:pt x="714" y="850"/>
                </a:lnTo>
                <a:lnTo>
                  <a:pt x="714" y="851"/>
                </a:lnTo>
                <a:lnTo>
                  <a:pt x="715" y="851"/>
                </a:lnTo>
                <a:lnTo>
                  <a:pt x="716" y="851"/>
                </a:lnTo>
                <a:lnTo>
                  <a:pt x="716" y="852"/>
                </a:lnTo>
                <a:lnTo>
                  <a:pt x="718" y="855"/>
                </a:lnTo>
                <a:lnTo>
                  <a:pt x="719" y="856"/>
                </a:lnTo>
                <a:lnTo>
                  <a:pt x="719" y="855"/>
                </a:lnTo>
                <a:lnTo>
                  <a:pt x="719" y="854"/>
                </a:lnTo>
                <a:lnTo>
                  <a:pt x="718" y="854"/>
                </a:lnTo>
                <a:lnTo>
                  <a:pt x="718" y="853"/>
                </a:lnTo>
                <a:lnTo>
                  <a:pt x="719" y="853"/>
                </a:lnTo>
                <a:lnTo>
                  <a:pt x="719" y="854"/>
                </a:lnTo>
                <a:lnTo>
                  <a:pt x="720" y="854"/>
                </a:lnTo>
                <a:lnTo>
                  <a:pt x="720" y="853"/>
                </a:lnTo>
                <a:lnTo>
                  <a:pt x="720" y="852"/>
                </a:lnTo>
                <a:lnTo>
                  <a:pt x="721" y="852"/>
                </a:lnTo>
                <a:lnTo>
                  <a:pt x="721" y="853"/>
                </a:lnTo>
                <a:lnTo>
                  <a:pt x="722" y="853"/>
                </a:lnTo>
                <a:lnTo>
                  <a:pt x="722" y="852"/>
                </a:lnTo>
                <a:lnTo>
                  <a:pt x="723" y="852"/>
                </a:lnTo>
                <a:lnTo>
                  <a:pt x="723" y="851"/>
                </a:lnTo>
                <a:lnTo>
                  <a:pt x="724" y="851"/>
                </a:lnTo>
                <a:lnTo>
                  <a:pt x="725" y="851"/>
                </a:lnTo>
                <a:lnTo>
                  <a:pt x="725" y="852"/>
                </a:lnTo>
                <a:lnTo>
                  <a:pt x="724" y="852"/>
                </a:lnTo>
                <a:lnTo>
                  <a:pt x="723" y="852"/>
                </a:lnTo>
                <a:lnTo>
                  <a:pt x="723" y="853"/>
                </a:lnTo>
                <a:lnTo>
                  <a:pt x="723" y="854"/>
                </a:lnTo>
                <a:lnTo>
                  <a:pt x="723" y="856"/>
                </a:lnTo>
                <a:lnTo>
                  <a:pt x="722" y="856"/>
                </a:lnTo>
                <a:lnTo>
                  <a:pt x="723" y="857"/>
                </a:lnTo>
                <a:lnTo>
                  <a:pt x="722" y="857"/>
                </a:lnTo>
                <a:lnTo>
                  <a:pt x="722" y="859"/>
                </a:lnTo>
                <a:lnTo>
                  <a:pt x="723" y="859"/>
                </a:lnTo>
                <a:lnTo>
                  <a:pt x="723" y="860"/>
                </a:lnTo>
                <a:lnTo>
                  <a:pt x="723" y="861"/>
                </a:lnTo>
                <a:lnTo>
                  <a:pt x="724" y="861"/>
                </a:lnTo>
                <a:lnTo>
                  <a:pt x="724" y="861"/>
                </a:lnTo>
                <a:lnTo>
                  <a:pt x="723" y="861"/>
                </a:lnTo>
                <a:lnTo>
                  <a:pt x="722" y="864"/>
                </a:lnTo>
                <a:lnTo>
                  <a:pt x="721" y="864"/>
                </a:lnTo>
                <a:lnTo>
                  <a:pt x="720" y="865"/>
                </a:lnTo>
                <a:lnTo>
                  <a:pt x="719" y="865"/>
                </a:lnTo>
                <a:lnTo>
                  <a:pt x="719" y="864"/>
                </a:lnTo>
                <a:lnTo>
                  <a:pt x="718" y="865"/>
                </a:lnTo>
                <a:lnTo>
                  <a:pt x="717" y="865"/>
                </a:lnTo>
                <a:lnTo>
                  <a:pt x="717" y="864"/>
                </a:lnTo>
                <a:lnTo>
                  <a:pt x="716" y="864"/>
                </a:lnTo>
                <a:lnTo>
                  <a:pt x="715" y="862"/>
                </a:lnTo>
                <a:lnTo>
                  <a:pt x="715" y="861"/>
                </a:lnTo>
                <a:lnTo>
                  <a:pt x="714" y="861"/>
                </a:lnTo>
                <a:lnTo>
                  <a:pt x="712" y="861"/>
                </a:lnTo>
                <a:lnTo>
                  <a:pt x="712" y="864"/>
                </a:lnTo>
                <a:lnTo>
                  <a:pt x="711" y="868"/>
                </a:lnTo>
                <a:lnTo>
                  <a:pt x="711" y="869"/>
                </a:lnTo>
                <a:lnTo>
                  <a:pt x="711" y="872"/>
                </a:lnTo>
                <a:lnTo>
                  <a:pt x="712" y="875"/>
                </a:lnTo>
                <a:lnTo>
                  <a:pt x="711" y="877"/>
                </a:lnTo>
                <a:lnTo>
                  <a:pt x="712" y="877"/>
                </a:lnTo>
                <a:lnTo>
                  <a:pt x="714" y="876"/>
                </a:lnTo>
                <a:lnTo>
                  <a:pt x="715" y="876"/>
                </a:lnTo>
                <a:lnTo>
                  <a:pt x="715" y="875"/>
                </a:lnTo>
                <a:lnTo>
                  <a:pt x="714" y="874"/>
                </a:lnTo>
                <a:lnTo>
                  <a:pt x="714" y="873"/>
                </a:lnTo>
                <a:lnTo>
                  <a:pt x="714" y="872"/>
                </a:lnTo>
                <a:lnTo>
                  <a:pt x="714" y="871"/>
                </a:lnTo>
                <a:lnTo>
                  <a:pt x="715" y="870"/>
                </a:lnTo>
                <a:lnTo>
                  <a:pt x="716" y="870"/>
                </a:lnTo>
                <a:lnTo>
                  <a:pt x="716" y="869"/>
                </a:lnTo>
                <a:lnTo>
                  <a:pt x="717" y="869"/>
                </a:lnTo>
                <a:lnTo>
                  <a:pt x="717" y="868"/>
                </a:lnTo>
                <a:lnTo>
                  <a:pt x="718" y="868"/>
                </a:lnTo>
                <a:lnTo>
                  <a:pt x="719" y="868"/>
                </a:lnTo>
                <a:lnTo>
                  <a:pt x="719" y="867"/>
                </a:lnTo>
                <a:lnTo>
                  <a:pt x="718" y="866"/>
                </a:lnTo>
                <a:lnTo>
                  <a:pt x="719" y="866"/>
                </a:lnTo>
                <a:lnTo>
                  <a:pt x="719" y="867"/>
                </a:lnTo>
                <a:lnTo>
                  <a:pt x="720" y="867"/>
                </a:lnTo>
                <a:lnTo>
                  <a:pt x="721" y="867"/>
                </a:lnTo>
                <a:lnTo>
                  <a:pt x="722" y="867"/>
                </a:lnTo>
                <a:lnTo>
                  <a:pt x="722" y="868"/>
                </a:lnTo>
                <a:lnTo>
                  <a:pt x="723" y="871"/>
                </a:lnTo>
                <a:lnTo>
                  <a:pt x="723" y="873"/>
                </a:lnTo>
                <a:lnTo>
                  <a:pt x="724" y="872"/>
                </a:lnTo>
                <a:lnTo>
                  <a:pt x="725" y="871"/>
                </a:lnTo>
                <a:lnTo>
                  <a:pt x="725" y="870"/>
                </a:lnTo>
                <a:lnTo>
                  <a:pt x="725" y="870"/>
                </a:lnTo>
                <a:lnTo>
                  <a:pt x="726" y="870"/>
                </a:lnTo>
                <a:lnTo>
                  <a:pt x="727" y="870"/>
                </a:lnTo>
                <a:lnTo>
                  <a:pt x="727" y="869"/>
                </a:lnTo>
                <a:lnTo>
                  <a:pt x="729" y="869"/>
                </a:lnTo>
                <a:lnTo>
                  <a:pt x="729" y="870"/>
                </a:lnTo>
                <a:lnTo>
                  <a:pt x="729" y="871"/>
                </a:lnTo>
                <a:lnTo>
                  <a:pt x="729" y="872"/>
                </a:lnTo>
                <a:lnTo>
                  <a:pt x="727" y="872"/>
                </a:lnTo>
                <a:lnTo>
                  <a:pt x="726" y="872"/>
                </a:lnTo>
                <a:lnTo>
                  <a:pt x="725" y="872"/>
                </a:lnTo>
                <a:lnTo>
                  <a:pt x="725" y="873"/>
                </a:lnTo>
                <a:lnTo>
                  <a:pt x="725" y="874"/>
                </a:lnTo>
                <a:lnTo>
                  <a:pt x="725" y="874"/>
                </a:lnTo>
                <a:lnTo>
                  <a:pt x="725" y="875"/>
                </a:lnTo>
                <a:lnTo>
                  <a:pt x="724" y="875"/>
                </a:lnTo>
                <a:lnTo>
                  <a:pt x="725" y="876"/>
                </a:lnTo>
                <a:lnTo>
                  <a:pt x="725" y="879"/>
                </a:lnTo>
                <a:lnTo>
                  <a:pt x="725" y="879"/>
                </a:lnTo>
                <a:lnTo>
                  <a:pt x="725" y="880"/>
                </a:lnTo>
                <a:lnTo>
                  <a:pt x="725" y="880"/>
                </a:lnTo>
                <a:lnTo>
                  <a:pt x="725" y="881"/>
                </a:lnTo>
                <a:lnTo>
                  <a:pt x="725" y="882"/>
                </a:lnTo>
                <a:lnTo>
                  <a:pt x="726" y="882"/>
                </a:lnTo>
                <a:lnTo>
                  <a:pt x="727" y="882"/>
                </a:lnTo>
                <a:lnTo>
                  <a:pt x="727" y="884"/>
                </a:lnTo>
                <a:lnTo>
                  <a:pt x="726" y="885"/>
                </a:lnTo>
                <a:lnTo>
                  <a:pt x="726" y="884"/>
                </a:lnTo>
                <a:lnTo>
                  <a:pt x="726" y="883"/>
                </a:lnTo>
                <a:lnTo>
                  <a:pt x="725" y="883"/>
                </a:lnTo>
                <a:lnTo>
                  <a:pt x="725" y="882"/>
                </a:lnTo>
                <a:lnTo>
                  <a:pt x="724" y="882"/>
                </a:lnTo>
                <a:lnTo>
                  <a:pt x="724" y="881"/>
                </a:lnTo>
                <a:lnTo>
                  <a:pt x="724" y="880"/>
                </a:lnTo>
                <a:lnTo>
                  <a:pt x="723" y="879"/>
                </a:lnTo>
                <a:lnTo>
                  <a:pt x="722" y="879"/>
                </a:lnTo>
                <a:lnTo>
                  <a:pt x="721" y="879"/>
                </a:lnTo>
                <a:lnTo>
                  <a:pt x="721" y="877"/>
                </a:lnTo>
                <a:lnTo>
                  <a:pt x="720" y="877"/>
                </a:lnTo>
                <a:lnTo>
                  <a:pt x="719" y="876"/>
                </a:lnTo>
                <a:lnTo>
                  <a:pt x="719" y="877"/>
                </a:lnTo>
                <a:lnTo>
                  <a:pt x="719" y="879"/>
                </a:lnTo>
                <a:lnTo>
                  <a:pt x="718" y="879"/>
                </a:lnTo>
                <a:lnTo>
                  <a:pt x="718" y="882"/>
                </a:lnTo>
                <a:lnTo>
                  <a:pt x="717" y="883"/>
                </a:lnTo>
                <a:lnTo>
                  <a:pt x="717" y="884"/>
                </a:lnTo>
                <a:lnTo>
                  <a:pt x="716" y="884"/>
                </a:lnTo>
                <a:lnTo>
                  <a:pt x="716" y="885"/>
                </a:lnTo>
                <a:lnTo>
                  <a:pt x="716" y="887"/>
                </a:lnTo>
                <a:lnTo>
                  <a:pt x="718" y="889"/>
                </a:lnTo>
                <a:lnTo>
                  <a:pt x="718" y="888"/>
                </a:lnTo>
                <a:lnTo>
                  <a:pt x="718" y="887"/>
                </a:lnTo>
                <a:lnTo>
                  <a:pt x="718" y="887"/>
                </a:lnTo>
                <a:lnTo>
                  <a:pt x="718" y="886"/>
                </a:lnTo>
                <a:lnTo>
                  <a:pt x="718" y="885"/>
                </a:lnTo>
                <a:lnTo>
                  <a:pt x="717" y="885"/>
                </a:lnTo>
                <a:lnTo>
                  <a:pt x="718" y="884"/>
                </a:lnTo>
                <a:lnTo>
                  <a:pt x="719" y="884"/>
                </a:lnTo>
                <a:lnTo>
                  <a:pt x="719" y="885"/>
                </a:lnTo>
                <a:lnTo>
                  <a:pt x="719" y="886"/>
                </a:lnTo>
                <a:lnTo>
                  <a:pt x="720" y="887"/>
                </a:lnTo>
                <a:lnTo>
                  <a:pt x="720" y="887"/>
                </a:lnTo>
                <a:lnTo>
                  <a:pt x="720" y="886"/>
                </a:lnTo>
                <a:lnTo>
                  <a:pt x="721" y="886"/>
                </a:lnTo>
                <a:lnTo>
                  <a:pt x="720" y="887"/>
                </a:lnTo>
                <a:lnTo>
                  <a:pt x="721" y="887"/>
                </a:lnTo>
                <a:lnTo>
                  <a:pt x="721" y="887"/>
                </a:lnTo>
                <a:lnTo>
                  <a:pt x="722" y="887"/>
                </a:lnTo>
                <a:lnTo>
                  <a:pt x="722" y="887"/>
                </a:lnTo>
                <a:lnTo>
                  <a:pt x="722" y="886"/>
                </a:lnTo>
                <a:lnTo>
                  <a:pt x="722" y="885"/>
                </a:lnTo>
                <a:lnTo>
                  <a:pt x="723" y="885"/>
                </a:lnTo>
                <a:lnTo>
                  <a:pt x="723" y="884"/>
                </a:lnTo>
                <a:lnTo>
                  <a:pt x="723" y="883"/>
                </a:lnTo>
                <a:lnTo>
                  <a:pt x="724" y="883"/>
                </a:lnTo>
                <a:lnTo>
                  <a:pt x="724" y="884"/>
                </a:lnTo>
                <a:lnTo>
                  <a:pt x="724" y="885"/>
                </a:lnTo>
                <a:lnTo>
                  <a:pt x="725" y="885"/>
                </a:lnTo>
                <a:lnTo>
                  <a:pt x="725" y="885"/>
                </a:lnTo>
                <a:lnTo>
                  <a:pt x="725" y="884"/>
                </a:lnTo>
                <a:lnTo>
                  <a:pt x="725" y="884"/>
                </a:lnTo>
                <a:lnTo>
                  <a:pt x="725" y="885"/>
                </a:lnTo>
                <a:lnTo>
                  <a:pt x="725" y="886"/>
                </a:lnTo>
                <a:lnTo>
                  <a:pt x="725" y="886"/>
                </a:lnTo>
                <a:lnTo>
                  <a:pt x="724" y="886"/>
                </a:lnTo>
                <a:lnTo>
                  <a:pt x="724" y="887"/>
                </a:lnTo>
                <a:lnTo>
                  <a:pt x="724" y="887"/>
                </a:lnTo>
                <a:lnTo>
                  <a:pt x="725" y="888"/>
                </a:lnTo>
                <a:lnTo>
                  <a:pt x="725" y="887"/>
                </a:lnTo>
                <a:lnTo>
                  <a:pt x="725" y="887"/>
                </a:lnTo>
                <a:lnTo>
                  <a:pt x="725" y="888"/>
                </a:lnTo>
                <a:lnTo>
                  <a:pt x="725" y="888"/>
                </a:lnTo>
                <a:lnTo>
                  <a:pt x="725" y="889"/>
                </a:lnTo>
                <a:lnTo>
                  <a:pt x="725" y="890"/>
                </a:lnTo>
                <a:lnTo>
                  <a:pt x="726" y="890"/>
                </a:lnTo>
                <a:lnTo>
                  <a:pt x="726" y="889"/>
                </a:lnTo>
                <a:lnTo>
                  <a:pt x="727" y="889"/>
                </a:lnTo>
                <a:lnTo>
                  <a:pt x="727" y="888"/>
                </a:lnTo>
                <a:lnTo>
                  <a:pt x="727" y="887"/>
                </a:lnTo>
                <a:lnTo>
                  <a:pt x="729" y="887"/>
                </a:lnTo>
                <a:lnTo>
                  <a:pt x="729" y="888"/>
                </a:lnTo>
                <a:lnTo>
                  <a:pt x="729" y="889"/>
                </a:lnTo>
                <a:lnTo>
                  <a:pt x="729" y="890"/>
                </a:lnTo>
                <a:lnTo>
                  <a:pt x="730" y="891"/>
                </a:lnTo>
                <a:lnTo>
                  <a:pt x="730" y="890"/>
                </a:lnTo>
                <a:lnTo>
                  <a:pt x="731" y="890"/>
                </a:lnTo>
                <a:lnTo>
                  <a:pt x="732" y="889"/>
                </a:lnTo>
                <a:lnTo>
                  <a:pt x="732" y="890"/>
                </a:lnTo>
                <a:lnTo>
                  <a:pt x="731" y="890"/>
                </a:lnTo>
                <a:lnTo>
                  <a:pt x="730" y="891"/>
                </a:lnTo>
                <a:lnTo>
                  <a:pt x="731" y="893"/>
                </a:lnTo>
                <a:lnTo>
                  <a:pt x="732" y="893"/>
                </a:lnTo>
                <a:lnTo>
                  <a:pt x="733" y="894"/>
                </a:lnTo>
                <a:lnTo>
                  <a:pt x="733" y="893"/>
                </a:lnTo>
                <a:lnTo>
                  <a:pt x="734" y="894"/>
                </a:lnTo>
                <a:lnTo>
                  <a:pt x="735" y="894"/>
                </a:lnTo>
                <a:lnTo>
                  <a:pt x="736" y="894"/>
                </a:lnTo>
                <a:lnTo>
                  <a:pt x="738" y="895"/>
                </a:lnTo>
                <a:lnTo>
                  <a:pt x="738" y="896"/>
                </a:lnTo>
                <a:lnTo>
                  <a:pt x="740" y="897"/>
                </a:lnTo>
                <a:lnTo>
                  <a:pt x="741" y="896"/>
                </a:lnTo>
                <a:lnTo>
                  <a:pt x="741" y="895"/>
                </a:lnTo>
                <a:lnTo>
                  <a:pt x="742" y="895"/>
                </a:lnTo>
                <a:lnTo>
                  <a:pt x="742" y="894"/>
                </a:lnTo>
                <a:lnTo>
                  <a:pt x="744" y="894"/>
                </a:lnTo>
                <a:lnTo>
                  <a:pt x="744" y="893"/>
                </a:lnTo>
                <a:lnTo>
                  <a:pt x="742" y="893"/>
                </a:lnTo>
                <a:lnTo>
                  <a:pt x="742" y="891"/>
                </a:lnTo>
                <a:lnTo>
                  <a:pt x="742" y="890"/>
                </a:lnTo>
                <a:lnTo>
                  <a:pt x="744" y="890"/>
                </a:lnTo>
                <a:lnTo>
                  <a:pt x="744" y="889"/>
                </a:lnTo>
                <a:lnTo>
                  <a:pt x="745" y="888"/>
                </a:lnTo>
                <a:lnTo>
                  <a:pt x="744" y="888"/>
                </a:lnTo>
                <a:lnTo>
                  <a:pt x="744" y="887"/>
                </a:lnTo>
                <a:lnTo>
                  <a:pt x="745" y="887"/>
                </a:lnTo>
                <a:lnTo>
                  <a:pt x="745" y="888"/>
                </a:lnTo>
                <a:lnTo>
                  <a:pt x="745" y="889"/>
                </a:lnTo>
                <a:lnTo>
                  <a:pt x="745" y="890"/>
                </a:lnTo>
                <a:lnTo>
                  <a:pt x="744" y="890"/>
                </a:lnTo>
                <a:lnTo>
                  <a:pt x="744" y="891"/>
                </a:lnTo>
                <a:lnTo>
                  <a:pt x="744" y="893"/>
                </a:lnTo>
                <a:lnTo>
                  <a:pt x="745" y="893"/>
                </a:lnTo>
                <a:lnTo>
                  <a:pt x="745" y="894"/>
                </a:lnTo>
                <a:lnTo>
                  <a:pt x="744" y="895"/>
                </a:lnTo>
                <a:lnTo>
                  <a:pt x="745" y="895"/>
                </a:lnTo>
                <a:lnTo>
                  <a:pt x="745" y="896"/>
                </a:lnTo>
                <a:lnTo>
                  <a:pt x="744" y="896"/>
                </a:lnTo>
                <a:lnTo>
                  <a:pt x="742" y="896"/>
                </a:lnTo>
                <a:lnTo>
                  <a:pt x="742" y="897"/>
                </a:lnTo>
                <a:lnTo>
                  <a:pt x="741" y="897"/>
                </a:lnTo>
                <a:lnTo>
                  <a:pt x="741" y="898"/>
                </a:lnTo>
                <a:lnTo>
                  <a:pt x="740" y="898"/>
                </a:lnTo>
                <a:lnTo>
                  <a:pt x="739" y="899"/>
                </a:lnTo>
                <a:lnTo>
                  <a:pt x="739" y="898"/>
                </a:lnTo>
                <a:lnTo>
                  <a:pt x="738" y="898"/>
                </a:lnTo>
                <a:lnTo>
                  <a:pt x="737" y="898"/>
                </a:lnTo>
                <a:lnTo>
                  <a:pt x="737" y="897"/>
                </a:lnTo>
                <a:lnTo>
                  <a:pt x="736" y="897"/>
                </a:lnTo>
                <a:lnTo>
                  <a:pt x="735" y="898"/>
                </a:lnTo>
                <a:lnTo>
                  <a:pt x="734" y="898"/>
                </a:lnTo>
                <a:lnTo>
                  <a:pt x="733" y="897"/>
                </a:lnTo>
                <a:lnTo>
                  <a:pt x="732" y="896"/>
                </a:lnTo>
                <a:lnTo>
                  <a:pt x="732" y="897"/>
                </a:lnTo>
                <a:lnTo>
                  <a:pt x="731" y="897"/>
                </a:lnTo>
                <a:lnTo>
                  <a:pt x="730" y="897"/>
                </a:lnTo>
                <a:lnTo>
                  <a:pt x="730" y="896"/>
                </a:lnTo>
                <a:lnTo>
                  <a:pt x="730" y="895"/>
                </a:lnTo>
                <a:lnTo>
                  <a:pt x="727" y="897"/>
                </a:lnTo>
                <a:lnTo>
                  <a:pt x="726" y="897"/>
                </a:lnTo>
                <a:lnTo>
                  <a:pt x="725" y="897"/>
                </a:lnTo>
                <a:lnTo>
                  <a:pt x="725" y="897"/>
                </a:lnTo>
                <a:lnTo>
                  <a:pt x="724" y="897"/>
                </a:lnTo>
                <a:lnTo>
                  <a:pt x="723" y="898"/>
                </a:lnTo>
                <a:lnTo>
                  <a:pt x="724" y="898"/>
                </a:lnTo>
                <a:lnTo>
                  <a:pt x="724" y="899"/>
                </a:lnTo>
                <a:lnTo>
                  <a:pt x="724" y="900"/>
                </a:lnTo>
                <a:lnTo>
                  <a:pt x="723" y="901"/>
                </a:lnTo>
                <a:lnTo>
                  <a:pt x="724" y="902"/>
                </a:lnTo>
                <a:lnTo>
                  <a:pt x="724" y="901"/>
                </a:lnTo>
                <a:lnTo>
                  <a:pt x="725" y="901"/>
                </a:lnTo>
                <a:lnTo>
                  <a:pt x="725" y="901"/>
                </a:lnTo>
                <a:lnTo>
                  <a:pt x="725" y="902"/>
                </a:lnTo>
                <a:lnTo>
                  <a:pt x="726" y="902"/>
                </a:lnTo>
                <a:lnTo>
                  <a:pt x="727" y="902"/>
                </a:lnTo>
                <a:lnTo>
                  <a:pt x="727" y="901"/>
                </a:lnTo>
                <a:lnTo>
                  <a:pt x="726" y="901"/>
                </a:lnTo>
                <a:lnTo>
                  <a:pt x="726" y="900"/>
                </a:lnTo>
                <a:lnTo>
                  <a:pt x="727" y="901"/>
                </a:lnTo>
                <a:lnTo>
                  <a:pt x="727" y="900"/>
                </a:lnTo>
                <a:lnTo>
                  <a:pt x="729" y="899"/>
                </a:lnTo>
                <a:lnTo>
                  <a:pt x="729" y="900"/>
                </a:lnTo>
                <a:lnTo>
                  <a:pt x="729" y="901"/>
                </a:lnTo>
                <a:lnTo>
                  <a:pt x="729" y="902"/>
                </a:lnTo>
                <a:lnTo>
                  <a:pt x="729" y="903"/>
                </a:lnTo>
                <a:lnTo>
                  <a:pt x="730" y="903"/>
                </a:lnTo>
                <a:lnTo>
                  <a:pt x="731" y="903"/>
                </a:lnTo>
                <a:lnTo>
                  <a:pt x="731" y="904"/>
                </a:lnTo>
                <a:lnTo>
                  <a:pt x="730" y="904"/>
                </a:lnTo>
                <a:lnTo>
                  <a:pt x="729" y="904"/>
                </a:lnTo>
                <a:lnTo>
                  <a:pt x="729" y="905"/>
                </a:lnTo>
                <a:lnTo>
                  <a:pt x="727" y="906"/>
                </a:lnTo>
                <a:lnTo>
                  <a:pt x="727" y="905"/>
                </a:lnTo>
                <a:lnTo>
                  <a:pt x="727" y="904"/>
                </a:lnTo>
                <a:lnTo>
                  <a:pt x="726" y="904"/>
                </a:lnTo>
                <a:lnTo>
                  <a:pt x="726" y="905"/>
                </a:lnTo>
                <a:lnTo>
                  <a:pt x="725" y="908"/>
                </a:lnTo>
                <a:lnTo>
                  <a:pt x="725" y="908"/>
                </a:lnTo>
                <a:lnTo>
                  <a:pt x="724" y="908"/>
                </a:lnTo>
                <a:lnTo>
                  <a:pt x="723" y="909"/>
                </a:lnTo>
                <a:lnTo>
                  <a:pt x="722" y="909"/>
                </a:lnTo>
                <a:lnTo>
                  <a:pt x="722" y="910"/>
                </a:lnTo>
                <a:lnTo>
                  <a:pt x="725" y="914"/>
                </a:lnTo>
                <a:lnTo>
                  <a:pt x="726" y="917"/>
                </a:lnTo>
                <a:lnTo>
                  <a:pt x="730" y="918"/>
                </a:lnTo>
                <a:lnTo>
                  <a:pt x="730" y="917"/>
                </a:lnTo>
                <a:lnTo>
                  <a:pt x="730" y="916"/>
                </a:lnTo>
                <a:lnTo>
                  <a:pt x="731" y="916"/>
                </a:lnTo>
                <a:lnTo>
                  <a:pt x="731" y="917"/>
                </a:lnTo>
                <a:lnTo>
                  <a:pt x="732" y="917"/>
                </a:lnTo>
                <a:lnTo>
                  <a:pt x="734" y="918"/>
                </a:lnTo>
                <a:lnTo>
                  <a:pt x="735" y="919"/>
                </a:lnTo>
                <a:lnTo>
                  <a:pt x="736" y="919"/>
                </a:lnTo>
                <a:lnTo>
                  <a:pt x="736" y="920"/>
                </a:lnTo>
                <a:lnTo>
                  <a:pt x="736" y="922"/>
                </a:lnTo>
                <a:lnTo>
                  <a:pt x="738" y="923"/>
                </a:lnTo>
                <a:lnTo>
                  <a:pt x="738" y="924"/>
                </a:lnTo>
                <a:lnTo>
                  <a:pt x="738" y="925"/>
                </a:lnTo>
                <a:lnTo>
                  <a:pt x="739" y="925"/>
                </a:lnTo>
                <a:lnTo>
                  <a:pt x="739" y="924"/>
                </a:lnTo>
                <a:lnTo>
                  <a:pt x="739" y="923"/>
                </a:lnTo>
                <a:lnTo>
                  <a:pt x="740" y="923"/>
                </a:lnTo>
                <a:lnTo>
                  <a:pt x="741" y="924"/>
                </a:lnTo>
                <a:lnTo>
                  <a:pt x="741" y="925"/>
                </a:lnTo>
                <a:lnTo>
                  <a:pt x="742" y="925"/>
                </a:lnTo>
                <a:lnTo>
                  <a:pt x="744" y="925"/>
                </a:lnTo>
                <a:lnTo>
                  <a:pt x="744" y="926"/>
                </a:lnTo>
                <a:lnTo>
                  <a:pt x="745" y="927"/>
                </a:lnTo>
                <a:lnTo>
                  <a:pt x="745" y="926"/>
                </a:lnTo>
                <a:lnTo>
                  <a:pt x="746" y="927"/>
                </a:lnTo>
                <a:lnTo>
                  <a:pt x="747" y="926"/>
                </a:lnTo>
                <a:lnTo>
                  <a:pt x="746" y="926"/>
                </a:lnTo>
                <a:lnTo>
                  <a:pt x="747" y="925"/>
                </a:lnTo>
                <a:lnTo>
                  <a:pt x="747" y="924"/>
                </a:lnTo>
                <a:lnTo>
                  <a:pt x="746" y="925"/>
                </a:lnTo>
                <a:lnTo>
                  <a:pt x="746" y="924"/>
                </a:lnTo>
                <a:lnTo>
                  <a:pt x="747" y="924"/>
                </a:lnTo>
                <a:lnTo>
                  <a:pt x="747" y="923"/>
                </a:lnTo>
                <a:lnTo>
                  <a:pt x="746" y="923"/>
                </a:lnTo>
                <a:lnTo>
                  <a:pt x="746" y="922"/>
                </a:lnTo>
                <a:lnTo>
                  <a:pt x="745" y="922"/>
                </a:lnTo>
                <a:lnTo>
                  <a:pt x="745" y="920"/>
                </a:lnTo>
                <a:lnTo>
                  <a:pt x="745" y="919"/>
                </a:lnTo>
                <a:lnTo>
                  <a:pt x="746" y="919"/>
                </a:lnTo>
                <a:lnTo>
                  <a:pt x="746" y="918"/>
                </a:lnTo>
                <a:lnTo>
                  <a:pt x="747" y="918"/>
                </a:lnTo>
                <a:lnTo>
                  <a:pt x="747" y="917"/>
                </a:lnTo>
                <a:lnTo>
                  <a:pt x="746" y="916"/>
                </a:lnTo>
                <a:lnTo>
                  <a:pt x="746" y="915"/>
                </a:lnTo>
                <a:lnTo>
                  <a:pt x="747" y="915"/>
                </a:lnTo>
                <a:lnTo>
                  <a:pt x="746" y="914"/>
                </a:lnTo>
                <a:lnTo>
                  <a:pt x="747" y="914"/>
                </a:lnTo>
                <a:lnTo>
                  <a:pt x="748" y="914"/>
                </a:lnTo>
                <a:lnTo>
                  <a:pt x="749" y="914"/>
                </a:lnTo>
                <a:lnTo>
                  <a:pt x="750" y="916"/>
                </a:lnTo>
                <a:lnTo>
                  <a:pt x="750" y="917"/>
                </a:lnTo>
                <a:lnTo>
                  <a:pt x="750" y="918"/>
                </a:lnTo>
                <a:lnTo>
                  <a:pt x="750" y="919"/>
                </a:lnTo>
                <a:lnTo>
                  <a:pt x="749" y="919"/>
                </a:lnTo>
                <a:lnTo>
                  <a:pt x="748" y="919"/>
                </a:lnTo>
                <a:lnTo>
                  <a:pt x="748" y="920"/>
                </a:lnTo>
                <a:lnTo>
                  <a:pt x="748" y="922"/>
                </a:lnTo>
                <a:lnTo>
                  <a:pt x="749" y="923"/>
                </a:lnTo>
                <a:lnTo>
                  <a:pt x="750" y="923"/>
                </a:lnTo>
                <a:lnTo>
                  <a:pt x="750" y="924"/>
                </a:lnTo>
                <a:lnTo>
                  <a:pt x="751" y="924"/>
                </a:lnTo>
                <a:lnTo>
                  <a:pt x="752" y="923"/>
                </a:lnTo>
                <a:lnTo>
                  <a:pt x="751" y="920"/>
                </a:lnTo>
                <a:lnTo>
                  <a:pt x="752" y="919"/>
                </a:lnTo>
                <a:lnTo>
                  <a:pt x="752" y="918"/>
                </a:lnTo>
                <a:lnTo>
                  <a:pt x="753" y="917"/>
                </a:lnTo>
                <a:lnTo>
                  <a:pt x="753" y="916"/>
                </a:lnTo>
                <a:lnTo>
                  <a:pt x="752" y="916"/>
                </a:lnTo>
                <a:lnTo>
                  <a:pt x="752" y="915"/>
                </a:lnTo>
                <a:lnTo>
                  <a:pt x="753" y="915"/>
                </a:lnTo>
                <a:lnTo>
                  <a:pt x="755" y="913"/>
                </a:lnTo>
                <a:lnTo>
                  <a:pt x="755" y="913"/>
                </a:lnTo>
                <a:lnTo>
                  <a:pt x="756" y="913"/>
                </a:lnTo>
                <a:lnTo>
                  <a:pt x="756" y="913"/>
                </a:lnTo>
                <a:lnTo>
                  <a:pt x="756" y="914"/>
                </a:lnTo>
                <a:lnTo>
                  <a:pt x="755" y="916"/>
                </a:lnTo>
                <a:lnTo>
                  <a:pt x="755" y="917"/>
                </a:lnTo>
                <a:lnTo>
                  <a:pt x="754" y="918"/>
                </a:lnTo>
                <a:lnTo>
                  <a:pt x="754" y="919"/>
                </a:lnTo>
                <a:lnTo>
                  <a:pt x="754" y="920"/>
                </a:lnTo>
                <a:lnTo>
                  <a:pt x="754" y="922"/>
                </a:lnTo>
                <a:lnTo>
                  <a:pt x="754" y="923"/>
                </a:lnTo>
                <a:lnTo>
                  <a:pt x="754" y="924"/>
                </a:lnTo>
                <a:lnTo>
                  <a:pt x="756" y="926"/>
                </a:lnTo>
                <a:lnTo>
                  <a:pt x="756" y="925"/>
                </a:lnTo>
                <a:lnTo>
                  <a:pt x="756" y="924"/>
                </a:lnTo>
                <a:lnTo>
                  <a:pt x="758" y="924"/>
                </a:lnTo>
                <a:lnTo>
                  <a:pt x="759" y="924"/>
                </a:lnTo>
                <a:lnTo>
                  <a:pt x="759" y="923"/>
                </a:lnTo>
                <a:lnTo>
                  <a:pt x="760" y="923"/>
                </a:lnTo>
                <a:lnTo>
                  <a:pt x="761" y="922"/>
                </a:lnTo>
                <a:lnTo>
                  <a:pt x="762" y="923"/>
                </a:lnTo>
                <a:lnTo>
                  <a:pt x="761" y="923"/>
                </a:lnTo>
                <a:lnTo>
                  <a:pt x="760" y="924"/>
                </a:lnTo>
                <a:lnTo>
                  <a:pt x="759" y="925"/>
                </a:lnTo>
                <a:lnTo>
                  <a:pt x="761" y="925"/>
                </a:lnTo>
                <a:lnTo>
                  <a:pt x="762" y="925"/>
                </a:lnTo>
                <a:lnTo>
                  <a:pt x="762" y="926"/>
                </a:lnTo>
                <a:lnTo>
                  <a:pt x="761" y="926"/>
                </a:lnTo>
                <a:lnTo>
                  <a:pt x="759" y="928"/>
                </a:lnTo>
                <a:lnTo>
                  <a:pt x="758" y="929"/>
                </a:lnTo>
                <a:lnTo>
                  <a:pt x="758" y="928"/>
                </a:lnTo>
                <a:lnTo>
                  <a:pt x="756" y="928"/>
                </a:lnTo>
                <a:lnTo>
                  <a:pt x="756" y="929"/>
                </a:lnTo>
                <a:lnTo>
                  <a:pt x="755" y="929"/>
                </a:lnTo>
                <a:lnTo>
                  <a:pt x="754" y="930"/>
                </a:lnTo>
                <a:lnTo>
                  <a:pt x="753" y="930"/>
                </a:lnTo>
                <a:lnTo>
                  <a:pt x="753" y="932"/>
                </a:lnTo>
                <a:lnTo>
                  <a:pt x="754" y="932"/>
                </a:lnTo>
                <a:lnTo>
                  <a:pt x="755" y="933"/>
                </a:lnTo>
                <a:lnTo>
                  <a:pt x="754" y="933"/>
                </a:lnTo>
                <a:lnTo>
                  <a:pt x="755" y="934"/>
                </a:lnTo>
                <a:lnTo>
                  <a:pt x="756" y="934"/>
                </a:lnTo>
                <a:lnTo>
                  <a:pt x="758" y="934"/>
                </a:lnTo>
                <a:lnTo>
                  <a:pt x="758" y="933"/>
                </a:lnTo>
                <a:lnTo>
                  <a:pt x="759" y="933"/>
                </a:lnTo>
                <a:lnTo>
                  <a:pt x="760" y="933"/>
                </a:lnTo>
                <a:lnTo>
                  <a:pt x="761" y="933"/>
                </a:lnTo>
                <a:lnTo>
                  <a:pt x="762" y="932"/>
                </a:lnTo>
                <a:lnTo>
                  <a:pt x="763" y="932"/>
                </a:lnTo>
                <a:lnTo>
                  <a:pt x="764" y="932"/>
                </a:lnTo>
                <a:lnTo>
                  <a:pt x="765" y="932"/>
                </a:lnTo>
                <a:lnTo>
                  <a:pt x="765" y="933"/>
                </a:lnTo>
                <a:lnTo>
                  <a:pt x="765" y="934"/>
                </a:lnTo>
                <a:lnTo>
                  <a:pt x="764" y="934"/>
                </a:lnTo>
                <a:lnTo>
                  <a:pt x="764" y="933"/>
                </a:lnTo>
                <a:lnTo>
                  <a:pt x="763" y="934"/>
                </a:lnTo>
                <a:lnTo>
                  <a:pt x="762" y="934"/>
                </a:lnTo>
                <a:lnTo>
                  <a:pt x="763" y="935"/>
                </a:lnTo>
                <a:lnTo>
                  <a:pt x="763" y="937"/>
                </a:lnTo>
                <a:lnTo>
                  <a:pt x="763" y="938"/>
                </a:lnTo>
                <a:lnTo>
                  <a:pt x="762" y="938"/>
                </a:lnTo>
                <a:lnTo>
                  <a:pt x="762" y="937"/>
                </a:lnTo>
                <a:lnTo>
                  <a:pt x="761" y="938"/>
                </a:lnTo>
                <a:lnTo>
                  <a:pt x="761" y="939"/>
                </a:lnTo>
                <a:lnTo>
                  <a:pt x="761" y="939"/>
                </a:lnTo>
                <a:lnTo>
                  <a:pt x="762" y="939"/>
                </a:lnTo>
                <a:lnTo>
                  <a:pt x="763" y="939"/>
                </a:lnTo>
                <a:lnTo>
                  <a:pt x="764" y="939"/>
                </a:lnTo>
                <a:lnTo>
                  <a:pt x="765" y="939"/>
                </a:lnTo>
                <a:lnTo>
                  <a:pt x="766" y="939"/>
                </a:lnTo>
                <a:lnTo>
                  <a:pt x="765" y="939"/>
                </a:lnTo>
                <a:lnTo>
                  <a:pt x="766" y="939"/>
                </a:lnTo>
                <a:lnTo>
                  <a:pt x="766" y="938"/>
                </a:lnTo>
                <a:lnTo>
                  <a:pt x="767" y="938"/>
                </a:lnTo>
                <a:lnTo>
                  <a:pt x="767" y="939"/>
                </a:lnTo>
                <a:lnTo>
                  <a:pt x="768" y="938"/>
                </a:lnTo>
                <a:lnTo>
                  <a:pt x="768" y="937"/>
                </a:lnTo>
                <a:lnTo>
                  <a:pt x="769" y="937"/>
                </a:lnTo>
                <a:lnTo>
                  <a:pt x="768" y="938"/>
                </a:lnTo>
                <a:lnTo>
                  <a:pt x="768" y="939"/>
                </a:lnTo>
                <a:lnTo>
                  <a:pt x="767" y="939"/>
                </a:lnTo>
                <a:lnTo>
                  <a:pt x="767" y="939"/>
                </a:lnTo>
                <a:lnTo>
                  <a:pt x="767" y="940"/>
                </a:lnTo>
                <a:lnTo>
                  <a:pt x="766" y="940"/>
                </a:lnTo>
                <a:lnTo>
                  <a:pt x="765" y="941"/>
                </a:lnTo>
                <a:lnTo>
                  <a:pt x="764" y="942"/>
                </a:lnTo>
                <a:lnTo>
                  <a:pt x="765" y="942"/>
                </a:lnTo>
                <a:lnTo>
                  <a:pt x="764" y="943"/>
                </a:lnTo>
                <a:lnTo>
                  <a:pt x="763" y="943"/>
                </a:lnTo>
                <a:lnTo>
                  <a:pt x="763" y="942"/>
                </a:lnTo>
                <a:lnTo>
                  <a:pt x="762" y="944"/>
                </a:lnTo>
                <a:lnTo>
                  <a:pt x="763" y="944"/>
                </a:lnTo>
                <a:lnTo>
                  <a:pt x="763" y="945"/>
                </a:lnTo>
                <a:lnTo>
                  <a:pt x="762" y="944"/>
                </a:lnTo>
                <a:lnTo>
                  <a:pt x="762" y="946"/>
                </a:lnTo>
                <a:lnTo>
                  <a:pt x="762" y="948"/>
                </a:lnTo>
                <a:lnTo>
                  <a:pt x="763" y="947"/>
                </a:lnTo>
                <a:lnTo>
                  <a:pt x="763" y="946"/>
                </a:lnTo>
                <a:lnTo>
                  <a:pt x="764" y="947"/>
                </a:lnTo>
                <a:lnTo>
                  <a:pt x="763" y="947"/>
                </a:lnTo>
                <a:lnTo>
                  <a:pt x="764" y="948"/>
                </a:lnTo>
                <a:lnTo>
                  <a:pt x="763" y="948"/>
                </a:lnTo>
                <a:lnTo>
                  <a:pt x="764" y="949"/>
                </a:lnTo>
                <a:lnTo>
                  <a:pt x="764" y="950"/>
                </a:lnTo>
                <a:lnTo>
                  <a:pt x="764" y="952"/>
                </a:lnTo>
                <a:lnTo>
                  <a:pt x="765" y="952"/>
                </a:lnTo>
                <a:lnTo>
                  <a:pt x="765" y="953"/>
                </a:lnTo>
                <a:lnTo>
                  <a:pt x="766" y="953"/>
                </a:lnTo>
                <a:lnTo>
                  <a:pt x="766" y="952"/>
                </a:lnTo>
                <a:lnTo>
                  <a:pt x="766" y="950"/>
                </a:lnTo>
                <a:lnTo>
                  <a:pt x="767" y="950"/>
                </a:lnTo>
                <a:lnTo>
                  <a:pt x="767" y="949"/>
                </a:lnTo>
                <a:lnTo>
                  <a:pt x="766" y="949"/>
                </a:lnTo>
                <a:lnTo>
                  <a:pt x="767" y="948"/>
                </a:lnTo>
                <a:lnTo>
                  <a:pt x="767" y="949"/>
                </a:lnTo>
                <a:lnTo>
                  <a:pt x="769" y="947"/>
                </a:lnTo>
                <a:lnTo>
                  <a:pt x="769" y="946"/>
                </a:lnTo>
                <a:lnTo>
                  <a:pt x="771" y="946"/>
                </a:lnTo>
                <a:lnTo>
                  <a:pt x="771" y="945"/>
                </a:lnTo>
                <a:lnTo>
                  <a:pt x="773" y="945"/>
                </a:lnTo>
                <a:lnTo>
                  <a:pt x="773" y="946"/>
                </a:lnTo>
                <a:lnTo>
                  <a:pt x="773" y="947"/>
                </a:lnTo>
                <a:lnTo>
                  <a:pt x="774" y="946"/>
                </a:lnTo>
                <a:lnTo>
                  <a:pt x="774" y="945"/>
                </a:lnTo>
                <a:lnTo>
                  <a:pt x="776" y="946"/>
                </a:lnTo>
                <a:lnTo>
                  <a:pt x="777" y="946"/>
                </a:lnTo>
                <a:lnTo>
                  <a:pt x="777" y="946"/>
                </a:lnTo>
                <a:lnTo>
                  <a:pt x="778" y="946"/>
                </a:lnTo>
                <a:lnTo>
                  <a:pt x="778" y="945"/>
                </a:lnTo>
                <a:lnTo>
                  <a:pt x="779" y="946"/>
                </a:lnTo>
                <a:lnTo>
                  <a:pt x="779" y="947"/>
                </a:lnTo>
                <a:lnTo>
                  <a:pt x="779" y="948"/>
                </a:lnTo>
                <a:lnTo>
                  <a:pt x="778" y="948"/>
                </a:lnTo>
                <a:lnTo>
                  <a:pt x="777" y="948"/>
                </a:lnTo>
                <a:lnTo>
                  <a:pt x="777" y="948"/>
                </a:lnTo>
                <a:lnTo>
                  <a:pt x="777" y="949"/>
                </a:lnTo>
                <a:lnTo>
                  <a:pt x="776" y="949"/>
                </a:lnTo>
                <a:lnTo>
                  <a:pt x="775" y="949"/>
                </a:lnTo>
                <a:lnTo>
                  <a:pt x="775" y="950"/>
                </a:lnTo>
                <a:lnTo>
                  <a:pt x="774" y="950"/>
                </a:lnTo>
                <a:lnTo>
                  <a:pt x="774" y="952"/>
                </a:lnTo>
                <a:lnTo>
                  <a:pt x="775" y="953"/>
                </a:lnTo>
                <a:lnTo>
                  <a:pt x="775" y="952"/>
                </a:lnTo>
                <a:lnTo>
                  <a:pt x="776" y="952"/>
                </a:lnTo>
                <a:lnTo>
                  <a:pt x="776" y="953"/>
                </a:lnTo>
                <a:lnTo>
                  <a:pt x="777" y="952"/>
                </a:lnTo>
                <a:lnTo>
                  <a:pt x="777" y="952"/>
                </a:lnTo>
                <a:lnTo>
                  <a:pt x="778" y="952"/>
                </a:lnTo>
                <a:lnTo>
                  <a:pt x="777" y="953"/>
                </a:lnTo>
                <a:lnTo>
                  <a:pt x="777" y="954"/>
                </a:lnTo>
                <a:lnTo>
                  <a:pt x="778" y="954"/>
                </a:lnTo>
                <a:lnTo>
                  <a:pt x="778" y="955"/>
                </a:lnTo>
                <a:lnTo>
                  <a:pt x="777" y="955"/>
                </a:lnTo>
                <a:lnTo>
                  <a:pt x="777" y="956"/>
                </a:lnTo>
                <a:lnTo>
                  <a:pt x="778" y="956"/>
                </a:lnTo>
                <a:lnTo>
                  <a:pt x="779" y="956"/>
                </a:lnTo>
                <a:lnTo>
                  <a:pt x="778" y="957"/>
                </a:lnTo>
                <a:lnTo>
                  <a:pt x="778" y="958"/>
                </a:lnTo>
                <a:lnTo>
                  <a:pt x="777" y="958"/>
                </a:lnTo>
                <a:lnTo>
                  <a:pt x="777" y="958"/>
                </a:lnTo>
                <a:lnTo>
                  <a:pt x="777" y="959"/>
                </a:lnTo>
                <a:lnTo>
                  <a:pt x="777" y="960"/>
                </a:lnTo>
                <a:lnTo>
                  <a:pt x="777" y="962"/>
                </a:lnTo>
                <a:lnTo>
                  <a:pt x="777" y="963"/>
                </a:lnTo>
                <a:lnTo>
                  <a:pt x="776" y="963"/>
                </a:lnTo>
                <a:lnTo>
                  <a:pt x="776" y="964"/>
                </a:lnTo>
                <a:lnTo>
                  <a:pt x="775" y="964"/>
                </a:lnTo>
                <a:lnTo>
                  <a:pt x="774" y="964"/>
                </a:lnTo>
                <a:lnTo>
                  <a:pt x="773" y="963"/>
                </a:lnTo>
                <a:lnTo>
                  <a:pt x="774" y="963"/>
                </a:lnTo>
                <a:lnTo>
                  <a:pt x="774" y="962"/>
                </a:lnTo>
                <a:lnTo>
                  <a:pt x="773" y="962"/>
                </a:lnTo>
                <a:lnTo>
                  <a:pt x="771" y="962"/>
                </a:lnTo>
                <a:lnTo>
                  <a:pt x="771" y="963"/>
                </a:lnTo>
                <a:lnTo>
                  <a:pt x="770" y="963"/>
                </a:lnTo>
                <a:lnTo>
                  <a:pt x="770" y="964"/>
                </a:lnTo>
                <a:lnTo>
                  <a:pt x="771" y="964"/>
                </a:lnTo>
                <a:lnTo>
                  <a:pt x="771" y="964"/>
                </a:lnTo>
                <a:lnTo>
                  <a:pt x="773" y="964"/>
                </a:lnTo>
                <a:lnTo>
                  <a:pt x="773" y="964"/>
                </a:lnTo>
                <a:lnTo>
                  <a:pt x="774" y="964"/>
                </a:lnTo>
                <a:lnTo>
                  <a:pt x="774" y="966"/>
                </a:lnTo>
                <a:lnTo>
                  <a:pt x="773" y="966"/>
                </a:lnTo>
                <a:lnTo>
                  <a:pt x="773" y="967"/>
                </a:lnTo>
                <a:lnTo>
                  <a:pt x="771" y="967"/>
                </a:lnTo>
                <a:lnTo>
                  <a:pt x="770" y="969"/>
                </a:lnTo>
                <a:lnTo>
                  <a:pt x="771" y="969"/>
                </a:lnTo>
                <a:lnTo>
                  <a:pt x="773" y="969"/>
                </a:lnTo>
                <a:lnTo>
                  <a:pt x="773" y="970"/>
                </a:lnTo>
                <a:lnTo>
                  <a:pt x="774" y="970"/>
                </a:lnTo>
                <a:lnTo>
                  <a:pt x="775" y="969"/>
                </a:lnTo>
                <a:lnTo>
                  <a:pt x="775" y="970"/>
                </a:lnTo>
                <a:lnTo>
                  <a:pt x="774" y="970"/>
                </a:lnTo>
                <a:lnTo>
                  <a:pt x="774" y="971"/>
                </a:lnTo>
                <a:lnTo>
                  <a:pt x="773" y="970"/>
                </a:lnTo>
                <a:lnTo>
                  <a:pt x="771" y="970"/>
                </a:lnTo>
                <a:lnTo>
                  <a:pt x="771" y="971"/>
                </a:lnTo>
                <a:lnTo>
                  <a:pt x="770" y="971"/>
                </a:lnTo>
                <a:lnTo>
                  <a:pt x="770" y="972"/>
                </a:lnTo>
                <a:lnTo>
                  <a:pt x="770" y="973"/>
                </a:lnTo>
                <a:lnTo>
                  <a:pt x="770" y="974"/>
                </a:lnTo>
                <a:lnTo>
                  <a:pt x="771" y="974"/>
                </a:lnTo>
                <a:lnTo>
                  <a:pt x="771" y="975"/>
                </a:lnTo>
                <a:lnTo>
                  <a:pt x="770" y="975"/>
                </a:lnTo>
                <a:lnTo>
                  <a:pt x="769" y="975"/>
                </a:lnTo>
                <a:lnTo>
                  <a:pt x="768" y="976"/>
                </a:lnTo>
                <a:lnTo>
                  <a:pt x="769" y="976"/>
                </a:lnTo>
                <a:lnTo>
                  <a:pt x="769" y="977"/>
                </a:lnTo>
                <a:lnTo>
                  <a:pt x="768" y="977"/>
                </a:lnTo>
                <a:lnTo>
                  <a:pt x="768" y="978"/>
                </a:lnTo>
                <a:lnTo>
                  <a:pt x="769" y="981"/>
                </a:lnTo>
                <a:lnTo>
                  <a:pt x="769" y="979"/>
                </a:lnTo>
                <a:lnTo>
                  <a:pt x="770" y="979"/>
                </a:lnTo>
                <a:lnTo>
                  <a:pt x="770" y="978"/>
                </a:lnTo>
                <a:lnTo>
                  <a:pt x="771" y="978"/>
                </a:lnTo>
                <a:lnTo>
                  <a:pt x="771" y="977"/>
                </a:lnTo>
                <a:lnTo>
                  <a:pt x="773" y="978"/>
                </a:lnTo>
                <a:lnTo>
                  <a:pt x="771" y="978"/>
                </a:lnTo>
                <a:lnTo>
                  <a:pt x="770" y="979"/>
                </a:lnTo>
                <a:lnTo>
                  <a:pt x="770" y="981"/>
                </a:lnTo>
                <a:lnTo>
                  <a:pt x="769" y="981"/>
                </a:lnTo>
                <a:lnTo>
                  <a:pt x="769" y="982"/>
                </a:lnTo>
                <a:lnTo>
                  <a:pt x="768" y="982"/>
                </a:lnTo>
                <a:lnTo>
                  <a:pt x="768" y="981"/>
                </a:lnTo>
                <a:lnTo>
                  <a:pt x="767" y="981"/>
                </a:lnTo>
                <a:lnTo>
                  <a:pt x="766" y="983"/>
                </a:lnTo>
                <a:lnTo>
                  <a:pt x="766" y="984"/>
                </a:lnTo>
                <a:lnTo>
                  <a:pt x="767" y="983"/>
                </a:lnTo>
                <a:lnTo>
                  <a:pt x="767" y="984"/>
                </a:lnTo>
                <a:lnTo>
                  <a:pt x="768" y="984"/>
                </a:lnTo>
                <a:lnTo>
                  <a:pt x="768" y="985"/>
                </a:lnTo>
                <a:lnTo>
                  <a:pt x="769" y="984"/>
                </a:lnTo>
                <a:lnTo>
                  <a:pt x="769" y="985"/>
                </a:lnTo>
                <a:lnTo>
                  <a:pt x="768" y="985"/>
                </a:lnTo>
                <a:lnTo>
                  <a:pt x="767" y="984"/>
                </a:lnTo>
                <a:lnTo>
                  <a:pt x="766" y="984"/>
                </a:lnTo>
                <a:lnTo>
                  <a:pt x="766" y="986"/>
                </a:lnTo>
                <a:lnTo>
                  <a:pt x="766" y="987"/>
                </a:lnTo>
                <a:lnTo>
                  <a:pt x="767" y="987"/>
                </a:lnTo>
                <a:lnTo>
                  <a:pt x="767" y="988"/>
                </a:lnTo>
                <a:lnTo>
                  <a:pt x="766" y="990"/>
                </a:lnTo>
                <a:lnTo>
                  <a:pt x="766" y="993"/>
                </a:lnTo>
                <a:lnTo>
                  <a:pt x="767" y="993"/>
                </a:lnTo>
                <a:lnTo>
                  <a:pt x="767" y="992"/>
                </a:lnTo>
                <a:lnTo>
                  <a:pt x="767" y="991"/>
                </a:lnTo>
                <a:lnTo>
                  <a:pt x="768" y="992"/>
                </a:lnTo>
                <a:lnTo>
                  <a:pt x="768" y="991"/>
                </a:lnTo>
                <a:lnTo>
                  <a:pt x="769" y="991"/>
                </a:lnTo>
                <a:lnTo>
                  <a:pt x="770" y="992"/>
                </a:lnTo>
                <a:lnTo>
                  <a:pt x="769" y="992"/>
                </a:lnTo>
                <a:lnTo>
                  <a:pt x="768" y="992"/>
                </a:lnTo>
                <a:lnTo>
                  <a:pt x="768" y="993"/>
                </a:lnTo>
                <a:lnTo>
                  <a:pt x="767" y="993"/>
                </a:lnTo>
                <a:lnTo>
                  <a:pt x="767" y="995"/>
                </a:lnTo>
                <a:lnTo>
                  <a:pt x="768" y="995"/>
                </a:lnTo>
                <a:lnTo>
                  <a:pt x="768" y="996"/>
                </a:lnTo>
                <a:lnTo>
                  <a:pt x="767" y="996"/>
                </a:lnTo>
                <a:lnTo>
                  <a:pt x="767" y="995"/>
                </a:lnTo>
                <a:lnTo>
                  <a:pt x="766" y="995"/>
                </a:lnTo>
                <a:lnTo>
                  <a:pt x="766" y="998"/>
                </a:lnTo>
                <a:lnTo>
                  <a:pt x="766" y="999"/>
                </a:lnTo>
                <a:lnTo>
                  <a:pt x="767" y="999"/>
                </a:lnTo>
                <a:lnTo>
                  <a:pt x="767" y="998"/>
                </a:lnTo>
                <a:lnTo>
                  <a:pt x="768" y="998"/>
                </a:lnTo>
                <a:lnTo>
                  <a:pt x="768" y="999"/>
                </a:lnTo>
                <a:lnTo>
                  <a:pt x="767" y="999"/>
                </a:lnTo>
                <a:lnTo>
                  <a:pt x="767" y="1000"/>
                </a:lnTo>
                <a:lnTo>
                  <a:pt x="767" y="1001"/>
                </a:lnTo>
                <a:lnTo>
                  <a:pt x="768" y="1001"/>
                </a:lnTo>
                <a:lnTo>
                  <a:pt x="768" y="1002"/>
                </a:lnTo>
                <a:lnTo>
                  <a:pt x="769" y="1001"/>
                </a:lnTo>
                <a:lnTo>
                  <a:pt x="769" y="1002"/>
                </a:lnTo>
                <a:lnTo>
                  <a:pt x="768" y="1002"/>
                </a:lnTo>
                <a:lnTo>
                  <a:pt x="767" y="1002"/>
                </a:lnTo>
                <a:lnTo>
                  <a:pt x="766" y="1004"/>
                </a:lnTo>
                <a:lnTo>
                  <a:pt x="766" y="1006"/>
                </a:lnTo>
                <a:lnTo>
                  <a:pt x="765" y="1007"/>
                </a:lnTo>
                <a:lnTo>
                  <a:pt x="765" y="1010"/>
                </a:lnTo>
                <a:lnTo>
                  <a:pt x="766" y="1010"/>
                </a:lnTo>
                <a:lnTo>
                  <a:pt x="766" y="1008"/>
                </a:lnTo>
                <a:lnTo>
                  <a:pt x="767" y="1008"/>
                </a:lnTo>
                <a:lnTo>
                  <a:pt x="766" y="1007"/>
                </a:lnTo>
                <a:lnTo>
                  <a:pt x="767" y="1007"/>
                </a:lnTo>
                <a:lnTo>
                  <a:pt x="767" y="1008"/>
                </a:lnTo>
                <a:lnTo>
                  <a:pt x="767" y="1010"/>
                </a:lnTo>
                <a:lnTo>
                  <a:pt x="766" y="1010"/>
                </a:lnTo>
                <a:lnTo>
                  <a:pt x="766" y="1011"/>
                </a:lnTo>
                <a:lnTo>
                  <a:pt x="766" y="1012"/>
                </a:lnTo>
                <a:lnTo>
                  <a:pt x="766" y="1013"/>
                </a:lnTo>
                <a:lnTo>
                  <a:pt x="766" y="1014"/>
                </a:lnTo>
                <a:lnTo>
                  <a:pt x="766" y="1015"/>
                </a:lnTo>
                <a:lnTo>
                  <a:pt x="767" y="1017"/>
                </a:lnTo>
                <a:lnTo>
                  <a:pt x="768" y="1018"/>
                </a:lnTo>
                <a:lnTo>
                  <a:pt x="771" y="1022"/>
                </a:lnTo>
                <a:lnTo>
                  <a:pt x="773" y="1025"/>
                </a:lnTo>
                <a:lnTo>
                  <a:pt x="773" y="1026"/>
                </a:lnTo>
                <a:lnTo>
                  <a:pt x="775" y="1025"/>
                </a:lnTo>
                <a:lnTo>
                  <a:pt x="775" y="1023"/>
                </a:lnTo>
                <a:lnTo>
                  <a:pt x="775" y="1022"/>
                </a:lnTo>
                <a:lnTo>
                  <a:pt x="774" y="1022"/>
                </a:lnTo>
                <a:lnTo>
                  <a:pt x="774" y="1021"/>
                </a:lnTo>
                <a:lnTo>
                  <a:pt x="774" y="1020"/>
                </a:lnTo>
                <a:lnTo>
                  <a:pt x="774" y="1019"/>
                </a:lnTo>
                <a:lnTo>
                  <a:pt x="774" y="1018"/>
                </a:lnTo>
                <a:lnTo>
                  <a:pt x="774" y="1017"/>
                </a:lnTo>
                <a:lnTo>
                  <a:pt x="775" y="1017"/>
                </a:lnTo>
                <a:lnTo>
                  <a:pt x="774" y="1017"/>
                </a:lnTo>
                <a:lnTo>
                  <a:pt x="774" y="1016"/>
                </a:lnTo>
                <a:lnTo>
                  <a:pt x="773" y="1016"/>
                </a:lnTo>
                <a:lnTo>
                  <a:pt x="773" y="1015"/>
                </a:lnTo>
                <a:lnTo>
                  <a:pt x="774" y="1014"/>
                </a:lnTo>
                <a:lnTo>
                  <a:pt x="773" y="1013"/>
                </a:lnTo>
                <a:lnTo>
                  <a:pt x="773" y="1012"/>
                </a:lnTo>
                <a:lnTo>
                  <a:pt x="774" y="1012"/>
                </a:lnTo>
                <a:lnTo>
                  <a:pt x="774" y="1011"/>
                </a:lnTo>
                <a:lnTo>
                  <a:pt x="773" y="1011"/>
                </a:lnTo>
                <a:lnTo>
                  <a:pt x="773" y="1010"/>
                </a:lnTo>
                <a:lnTo>
                  <a:pt x="773" y="1008"/>
                </a:lnTo>
                <a:lnTo>
                  <a:pt x="774" y="1008"/>
                </a:lnTo>
                <a:lnTo>
                  <a:pt x="774" y="1007"/>
                </a:lnTo>
                <a:lnTo>
                  <a:pt x="773" y="1007"/>
                </a:lnTo>
                <a:lnTo>
                  <a:pt x="774" y="1006"/>
                </a:lnTo>
                <a:lnTo>
                  <a:pt x="774" y="1005"/>
                </a:lnTo>
                <a:lnTo>
                  <a:pt x="773" y="1004"/>
                </a:lnTo>
                <a:lnTo>
                  <a:pt x="774" y="1004"/>
                </a:lnTo>
                <a:lnTo>
                  <a:pt x="774" y="1003"/>
                </a:lnTo>
                <a:lnTo>
                  <a:pt x="775" y="1002"/>
                </a:lnTo>
                <a:lnTo>
                  <a:pt x="775" y="1001"/>
                </a:lnTo>
                <a:lnTo>
                  <a:pt x="775" y="1000"/>
                </a:lnTo>
                <a:lnTo>
                  <a:pt x="776" y="1000"/>
                </a:lnTo>
                <a:lnTo>
                  <a:pt x="776" y="999"/>
                </a:lnTo>
                <a:lnTo>
                  <a:pt x="776" y="998"/>
                </a:lnTo>
                <a:lnTo>
                  <a:pt x="777" y="998"/>
                </a:lnTo>
                <a:lnTo>
                  <a:pt x="777" y="998"/>
                </a:lnTo>
                <a:lnTo>
                  <a:pt x="777" y="999"/>
                </a:lnTo>
                <a:lnTo>
                  <a:pt x="778" y="999"/>
                </a:lnTo>
                <a:lnTo>
                  <a:pt x="779" y="999"/>
                </a:lnTo>
                <a:lnTo>
                  <a:pt x="779" y="998"/>
                </a:lnTo>
                <a:lnTo>
                  <a:pt x="778" y="998"/>
                </a:lnTo>
                <a:lnTo>
                  <a:pt x="778" y="997"/>
                </a:lnTo>
                <a:lnTo>
                  <a:pt x="777" y="997"/>
                </a:lnTo>
                <a:lnTo>
                  <a:pt x="777" y="996"/>
                </a:lnTo>
                <a:lnTo>
                  <a:pt x="776" y="996"/>
                </a:lnTo>
                <a:lnTo>
                  <a:pt x="776" y="995"/>
                </a:lnTo>
                <a:lnTo>
                  <a:pt x="777" y="996"/>
                </a:lnTo>
                <a:lnTo>
                  <a:pt x="777" y="996"/>
                </a:lnTo>
                <a:lnTo>
                  <a:pt x="777" y="995"/>
                </a:lnTo>
                <a:lnTo>
                  <a:pt x="777" y="995"/>
                </a:lnTo>
                <a:lnTo>
                  <a:pt x="777" y="993"/>
                </a:lnTo>
                <a:lnTo>
                  <a:pt x="777" y="992"/>
                </a:lnTo>
                <a:lnTo>
                  <a:pt x="777" y="991"/>
                </a:lnTo>
                <a:lnTo>
                  <a:pt x="777" y="990"/>
                </a:lnTo>
                <a:lnTo>
                  <a:pt x="778" y="990"/>
                </a:lnTo>
                <a:lnTo>
                  <a:pt x="778" y="990"/>
                </a:lnTo>
                <a:lnTo>
                  <a:pt x="779" y="990"/>
                </a:lnTo>
                <a:lnTo>
                  <a:pt x="780" y="990"/>
                </a:lnTo>
                <a:lnTo>
                  <a:pt x="781" y="990"/>
                </a:lnTo>
                <a:lnTo>
                  <a:pt x="781" y="989"/>
                </a:lnTo>
                <a:lnTo>
                  <a:pt x="781" y="988"/>
                </a:lnTo>
                <a:lnTo>
                  <a:pt x="780" y="988"/>
                </a:lnTo>
                <a:lnTo>
                  <a:pt x="779" y="988"/>
                </a:lnTo>
                <a:lnTo>
                  <a:pt x="779" y="987"/>
                </a:lnTo>
                <a:lnTo>
                  <a:pt x="778" y="987"/>
                </a:lnTo>
                <a:lnTo>
                  <a:pt x="778" y="986"/>
                </a:lnTo>
                <a:lnTo>
                  <a:pt x="778" y="985"/>
                </a:lnTo>
                <a:lnTo>
                  <a:pt x="779" y="984"/>
                </a:lnTo>
                <a:lnTo>
                  <a:pt x="779" y="985"/>
                </a:lnTo>
                <a:lnTo>
                  <a:pt x="779" y="986"/>
                </a:lnTo>
                <a:lnTo>
                  <a:pt x="779" y="987"/>
                </a:lnTo>
                <a:lnTo>
                  <a:pt x="780" y="986"/>
                </a:lnTo>
                <a:lnTo>
                  <a:pt x="780" y="985"/>
                </a:lnTo>
                <a:lnTo>
                  <a:pt x="780" y="984"/>
                </a:lnTo>
                <a:lnTo>
                  <a:pt x="781" y="984"/>
                </a:lnTo>
                <a:lnTo>
                  <a:pt x="781" y="985"/>
                </a:lnTo>
                <a:lnTo>
                  <a:pt x="782" y="985"/>
                </a:lnTo>
                <a:lnTo>
                  <a:pt x="783" y="985"/>
                </a:lnTo>
                <a:lnTo>
                  <a:pt x="783" y="986"/>
                </a:lnTo>
                <a:lnTo>
                  <a:pt x="784" y="986"/>
                </a:lnTo>
                <a:lnTo>
                  <a:pt x="784" y="985"/>
                </a:lnTo>
                <a:lnTo>
                  <a:pt x="784" y="984"/>
                </a:lnTo>
                <a:lnTo>
                  <a:pt x="783" y="984"/>
                </a:lnTo>
                <a:lnTo>
                  <a:pt x="783" y="983"/>
                </a:lnTo>
                <a:lnTo>
                  <a:pt x="783" y="982"/>
                </a:lnTo>
                <a:lnTo>
                  <a:pt x="782" y="982"/>
                </a:lnTo>
                <a:lnTo>
                  <a:pt x="782" y="981"/>
                </a:lnTo>
                <a:lnTo>
                  <a:pt x="782" y="979"/>
                </a:lnTo>
                <a:lnTo>
                  <a:pt x="782" y="978"/>
                </a:lnTo>
                <a:lnTo>
                  <a:pt x="783" y="978"/>
                </a:lnTo>
                <a:lnTo>
                  <a:pt x="783" y="979"/>
                </a:lnTo>
                <a:lnTo>
                  <a:pt x="784" y="979"/>
                </a:lnTo>
                <a:lnTo>
                  <a:pt x="784" y="981"/>
                </a:lnTo>
                <a:lnTo>
                  <a:pt x="785" y="981"/>
                </a:lnTo>
                <a:lnTo>
                  <a:pt x="785" y="979"/>
                </a:lnTo>
                <a:lnTo>
                  <a:pt x="785" y="978"/>
                </a:lnTo>
                <a:lnTo>
                  <a:pt x="784" y="978"/>
                </a:lnTo>
                <a:lnTo>
                  <a:pt x="784" y="977"/>
                </a:lnTo>
                <a:lnTo>
                  <a:pt x="783" y="977"/>
                </a:lnTo>
                <a:lnTo>
                  <a:pt x="782" y="976"/>
                </a:lnTo>
                <a:lnTo>
                  <a:pt x="783" y="976"/>
                </a:lnTo>
                <a:lnTo>
                  <a:pt x="783" y="975"/>
                </a:lnTo>
                <a:lnTo>
                  <a:pt x="784" y="975"/>
                </a:lnTo>
                <a:lnTo>
                  <a:pt x="784" y="974"/>
                </a:lnTo>
                <a:lnTo>
                  <a:pt x="784" y="973"/>
                </a:lnTo>
                <a:lnTo>
                  <a:pt x="785" y="973"/>
                </a:lnTo>
                <a:lnTo>
                  <a:pt x="785" y="972"/>
                </a:lnTo>
                <a:lnTo>
                  <a:pt x="786" y="972"/>
                </a:lnTo>
                <a:lnTo>
                  <a:pt x="785" y="971"/>
                </a:lnTo>
                <a:lnTo>
                  <a:pt x="786" y="971"/>
                </a:lnTo>
                <a:lnTo>
                  <a:pt x="786" y="970"/>
                </a:lnTo>
                <a:lnTo>
                  <a:pt x="786" y="969"/>
                </a:lnTo>
                <a:lnTo>
                  <a:pt x="785" y="969"/>
                </a:lnTo>
                <a:lnTo>
                  <a:pt x="785" y="968"/>
                </a:lnTo>
                <a:lnTo>
                  <a:pt x="786" y="968"/>
                </a:lnTo>
                <a:lnTo>
                  <a:pt x="786" y="967"/>
                </a:lnTo>
                <a:lnTo>
                  <a:pt x="786" y="966"/>
                </a:lnTo>
                <a:lnTo>
                  <a:pt x="786" y="964"/>
                </a:lnTo>
                <a:lnTo>
                  <a:pt x="788" y="964"/>
                </a:lnTo>
                <a:lnTo>
                  <a:pt x="789" y="964"/>
                </a:lnTo>
                <a:lnTo>
                  <a:pt x="790" y="961"/>
                </a:lnTo>
                <a:lnTo>
                  <a:pt x="791" y="960"/>
                </a:lnTo>
                <a:lnTo>
                  <a:pt x="792" y="957"/>
                </a:lnTo>
                <a:lnTo>
                  <a:pt x="792" y="955"/>
                </a:lnTo>
                <a:lnTo>
                  <a:pt x="794" y="952"/>
                </a:lnTo>
                <a:lnTo>
                  <a:pt x="795" y="950"/>
                </a:lnTo>
                <a:lnTo>
                  <a:pt x="796" y="950"/>
                </a:lnTo>
                <a:lnTo>
                  <a:pt x="796" y="949"/>
                </a:lnTo>
                <a:lnTo>
                  <a:pt x="796" y="948"/>
                </a:lnTo>
                <a:lnTo>
                  <a:pt x="795" y="949"/>
                </a:lnTo>
                <a:lnTo>
                  <a:pt x="794" y="949"/>
                </a:lnTo>
                <a:lnTo>
                  <a:pt x="794" y="948"/>
                </a:lnTo>
                <a:lnTo>
                  <a:pt x="795" y="947"/>
                </a:lnTo>
                <a:lnTo>
                  <a:pt x="796" y="947"/>
                </a:lnTo>
                <a:lnTo>
                  <a:pt x="796" y="946"/>
                </a:lnTo>
                <a:lnTo>
                  <a:pt x="795" y="946"/>
                </a:lnTo>
                <a:lnTo>
                  <a:pt x="794" y="946"/>
                </a:lnTo>
                <a:lnTo>
                  <a:pt x="794" y="945"/>
                </a:lnTo>
                <a:lnTo>
                  <a:pt x="793" y="946"/>
                </a:lnTo>
                <a:lnTo>
                  <a:pt x="793" y="945"/>
                </a:lnTo>
                <a:lnTo>
                  <a:pt x="794" y="945"/>
                </a:lnTo>
                <a:lnTo>
                  <a:pt x="795" y="945"/>
                </a:lnTo>
                <a:lnTo>
                  <a:pt x="794" y="944"/>
                </a:lnTo>
                <a:lnTo>
                  <a:pt x="794" y="943"/>
                </a:lnTo>
                <a:lnTo>
                  <a:pt x="793" y="943"/>
                </a:lnTo>
                <a:lnTo>
                  <a:pt x="793" y="942"/>
                </a:lnTo>
                <a:lnTo>
                  <a:pt x="794" y="942"/>
                </a:lnTo>
                <a:lnTo>
                  <a:pt x="793" y="940"/>
                </a:lnTo>
                <a:lnTo>
                  <a:pt x="794" y="940"/>
                </a:lnTo>
                <a:lnTo>
                  <a:pt x="795" y="940"/>
                </a:lnTo>
                <a:lnTo>
                  <a:pt x="795" y="939"/>
                </a:lnTo>
                <a:lnTo>
                  <a:pt x="795" y="939"/>
                </a:lnTo>
                <a:lnTo>
                  <a:pt x="796" y="939"/>
                </a:lnTo>
                <a:lnTo>
                  <a:pt x="797" y="939"/>
                </a:lnTo>
                <a:lnTo>
                  <a:pt x="796" y="938"/>
                </a:lnTo>
                <a:lnTo>
                  <a:pt x="797" y="930"/>
                </a:lnTo>
                <a:lnTo>
                  <a:pt x="797" y="929"/>
                </a:lnTo>
                <a:lnTo>
                  <a:pt x="798" y="929"/>
                </a:lnTo>
                <a:lnTo>
                  <a:pt x="799" y="929"/>
                </a:lnTo>
                <a:lnTo>
                  <a:pt x="800" y="929"/>
                </a:lnTo>
                <a:lnTo>
                  <a:pt x="800" y="928"/>
                </a:lnTo>
                <a:lnTo>
                  <a:pt x="800" y="927"/>
                </a:lnTo>
                <a:lnTo>
                  <a:pt x="800" y="926"/>
                </a:lnTo>
                <a:lnTo>
                  <a:pt x="800" y="925"/>
                </a:lnTo>
                <a:lnTo>
                  <a:pt x="800" y="924"/>
                </a:lnTo>
                <a:lnTo>
                  <a:pt x="802" y="923"/>
                </a:lnTo>
                <a:lnTo>
                  <a:pt x="802" y="922"/>
                </a:lnTo>
                <a:lnTo>
                  <a:pt x="800" y="922"/>
                </a:lnTo>
                <a:lnTo>
                  <a:pt x="802" y="920"/>
                </a:lnTo>
                <a:lnTo>
                  <a:pt x="802" y="919"/>
                </a:lnTo>
                <a:lnTo>
                  <a:pt x="802" y="918"/>
                </a:lnTo>
                <a:lnTo>
                  <a:pt x="802" y="917"/>
                </a:lnTo>
                <a:lnTo>
                  <a:pt x="803" y="916"/>
                </a:lnTo>
                <a:lnTo>
                  <a:pt x="802" y="916"/>
                </a:lnTo>
                <a:lnTo>
                  <a:pt x="802" y="915"/>
                </a:lnTo>
                <a:lnTo>
                  <a:pt x="803" y="915"/>
                </a:lnTo>
                <a:lnTo>
                  <a:pt x="803" y="914"/>
                </a:lnTo>
                <a:lnTo>
                  <a:pt x="803" y="914"/>
                </a:lnTo>
                <a:lnTo>
                  <a:pt x="804" y="913"/>
                </a:lnTo>
                <a:lnTo>
                  <a:pt x="804" y="914"/>
                </a:lnTo>
                <a:lnTo>
                  <a:pt x="803" y="914"/>
                </a:lnTo>
                <a:lnTo>
                  <a:pt x="803" y="915"/>
                </a:lnTo>
                <a:lnTo>
                  <a:pt x="804" y="915"/>
                </a:lnTo>
                <a:lnTo>
                  <a:pt x="804" y="916"/>
                </a:lnTo>
                <a:lnTo>
                  <a:pt x="804" y="917"/>
                </a:lnTo>
                <a:lnTo>
                  <a:pt x="805" y="917"/>
                </a:lnTo>
                <a:lnTo>
                  <a:pt x="805" y="916"/>
                </a:lnTo>
                <a:lnTo>
                  <a:pt x="805" y="915"/>
                </a:lnTo>
                <a:lnTo>
                  <a:pt x="805" y="914"/>
                </a:lnTo>
                <a:lnTo>
                  <a:pt x="806" y="914"/>
                </a:lnTo>
                <a:lnTo>
                  <a:pt x="807" y="913"/>
                </a:lnTo>
                <a:lnTo>
                  <a:pt x="807" y="913"/>
                </a:lnTo>
                <a:lnTo>
                  <a:pt x="807" y="912"/>
                </a:lnTo>
                <a:lnTo>
                  <a:pt x="807" y="911"/>
                </a:lnTo>
                <a:lnTo>
                  <a:pt x="807" y="910"/>
                </a:lnTo>
                <a:lnTo>
                  <a:pt x="808" y="909"/>
                </a:lnTo>
                <a:lnTo>
                  <a:pt x="808" y="908"/>
                </a:lnTo>
                <a:lnTo>
                  <a:pt x="808" y="906"/>
                </a:lnTo>
                <a:lnTo>
                  <a:pt x="809" y="906"/>
                </a:lnTo>
                <a:lnTo>
                  <a:pt x="809" y="905"/>
                </a:lnTo>
                <a:lnTo>
                  <a:pt x="809" y="904"/>
                </a:lnTo>
                <a:lnTo>
                  <a:pt x="809" y="903"/>
                </a:lnTo>
                <a:lnTo>
                  <a:pt x="808" y="903"/>
                </a:lnTo>
                <a:lnTo>
                  <a:pt x="807" y="903"/>
                </a:lnTo>
                <a:lnTo>
                  <a:pt x="807" y="902"/>
                </a:lnTo>
                <a:lnTo>
                  <a:pt x="806" y="903"/>
                </a:lnTo>
                <a:lnTo>
                  <a:pt x="806" y="902"/>
                </a:lnTo>
                <a:lnTo>
                  <a:pt x="806" y="901"/>
                </a:lnTo>
                <a:lnTo>
                  <a:pt x="806" y="900"/>
                </a:lnTo>
                <a:lnTo>
                  <a:pt x="805" y="900"/>
                </a:lnTo>
                <a:lnTo>
                  <a:pt x="804" y="899"/>
                </a:lnTo>
                <a:lnTo>
                  <a:pt x="805" y="899"/>
                </a:lnTo>
                <a:lnTo>
                  <a:pt x="806" y="899"/>
                </a:lnTo>
                <a:lnTo>
                  <a:pt x="807" y="900"/>
                </a:lnTo>
                <a:lnTo>
                  <a:pt x="808" y="900"/>
                </a:lnTo>
                <a:lnTo>
                  <a:pt x="808" y="899"/>
                </a:lnTo>
                <a:lnTo>
                  <a:pt x="808" y="898"/>
                </a:lnTo>
                <a:lnTo>
                  <a:pt x="807" y="898"/>
                </a:lnTo>
                <a:lnTo>
                  <a:pt x="807" y="897"/>
                </a:lnTo>
                <a:lnTo>
                  <a:pt x="806" y="897"/>
                </a:lnTo>
                <a:lnTo>
                  <a:pt x="806" y="896"/>
                </a:lnTo>
                <a:lnTo>
                  <a:pt x="805" y="896"/>
                </a:lnTo>
                <a:lnTo>
                  <a:pt x="805" y="895"/>
                </a:lnTo>
                <a:lnTo>
                  <a:pt x="806" y="895"/>
                </a:lnTo>
                <a:lnTo>
                  <a:pt x="806" y="896"/>
                </a:lnTo>
                <a:lnTo>
                  <a:pt x="807" y="896"/>
                </a:lnTo>
                <a:lnTo>
                  <a:pt x="807" y="895"/>
                </a:lnTo>
                <a:lnTo>
                  <a:pt x="807" y="894"/>
                </a:lnTo>
                <a:lnTo>
                  <a:pt x="807" y="893"/>
                </a:lnTo>
                <a:lnTo>
                  <a:pt x="808" y="893"/>
                </a:lnTo>
                <a:lnTo>
                  <a:pt x="808" y="891"/>
                </a:lnTo>
                <a:lnTo>
                  <a:pt x="807" y="890"/>
                </a:lnTo>
                <a:lnTo>
                  <a:pt x="807" y="891"/>
                </a:lnTo>
                <a:lnTo>
                  <a:pt x="806" y="890"/>
                </a:lnTo>
                <a:lnTo>
                  <a:pt x="807" y="890"/>
                </a:lnTo>
                <a:lnTo>
                  <a:pt x="808" y="890"/>
                </a:lnTo>
                <a:lnTo>
                  <a:pt x="808" y="889"/>
                </a:lnTo>
                <a:lnTo>
                  <a:pt x="809" y="890"/>
                </a:lnTo>
                <a:lnTo>
                  <a:pt x="809" y="889"/>
                </a:lnTo>
                <a:lnTo>
                  <a:pt x="809" y="888"/>
                </a:lnTo>
                <a:lnTo>
                  <a:pt x="806" y="881"/>
                </a:lnTo>
                <a:lnTo>
                  <a:pt x="806" y="882"/>
                </a:lnTo>
                <a:lnTo>
                  <a:pt x="805" y="882"/>
                </a:lnTo>
                <a:lnTo>
                  <a:pt x="805" y="883"/>
                </a:lnTo>
                <a:lnTo>
                  <a:pt x="804" y="884"/>
                </a:lnTo>
                <a:lnTo>
                  <a:pt x="804" y="883"/>
                </a:lnTo>
                <a:lnTo>
                  <a:pt x="803" y="883"/>
                </a:lnTo>
                <a:lnTo>
                  <a:pt x="803" y="883"/>
                </a:lnTo>
                <a:lnTo>
                  <a:pt x="802" y="883"/>
                </a:lnTo>
                <a:lnTo>
                  <a:pt x="800" y="884"/>
                </a:lnTo>
                <a:lnTo>
                  <a:pt x="800" y="885"/>
                </a:lnTo>
                <a:lnTo>
                  <a:pt x="799" y="885"/>
                </a:lnTo>
                <a:lnTo>
                  <a:pt x="799" y="886"/>
                </a:lnTo>
                <a:lnTo>
                  <a:pt x="798" y="886"/>
                </a:lnTo>
                <a:lnTo>
                  <a:pt x="798" y="885"/>
                </a:lnTo>
                <a:lnTo>
                  <a:pt x="799" y="885"/>
                </a:lnTo>
                <a:lnTo>
                  <a:pt x="799" y="884"/>
                </a:lnTo>
                <a:lnTo>
                  <a:pt x="798" y="884"/>
                </a:lnTo>
                <a:lnTo>
                  <a:pt x="798" y="883"/>
                </a:lnTo>
                <a:lnTo>
                  <a:pt x="799" y="883"/>
                </a:lnTo>
                <a:lnTo>
                  <a:pt x="799" y="882"/>
                </a:lnTo>
                <a:lnTo>
                  <a:pt x="800" y="882"/>
                </a:lnTo>
                <a:lnTo>
                  <a:pt x="800" y="881"/>
                </a:lnTo>
                <a:lnTo>
                  <a:pt x="802" y="881"/>
                </a:lnTo>
                <a:lnTo>
                  <a:pt x="803" y="881"/>
                </a:lnTo>
                <a:lnTo>
                  <a:pt x="803" y="880"/>
                </a:lnTo>
                <a:lnTo>
                  <a:pt x="803" y="880"/>
                </a:lnTo>
                <a:lnTo>
                  <a:pt x="804" y="879"/>
                </a:lnTo>
                <a:lnTo>
                  <a:pt x="803" y="879"/>
                </a:lnTo>
                <a:lnTo>
                  <a:pt x="803" y="879"/>
                </a:lnTo>
                <a:lnTo>
                  <a:pt x="802" y="879"/>
                </a:lnTo>
                <a:lnTo>
                  <a:pt x="800" y="879"/>
                </a:lnTo>
                <a:lnTo>
                  <a:pt x="800" y="877"/>
                </a:lnTo>
                <a:lnTo>
                  <a:pt x="802" y="877"/>
                </a:lnTo>
                <a:lnTo>
                  <a:pt x="802" y="876"/>
                </a:lnTo>
                <a:lnTo>
                  <a:pt x="800" y="876"/>
                </a:lnTo>
                <a:lnTo>
                  <a:pt x="800" y="875"/>
                </a:lnTo>
                <a:lnTo>
                  <a:pt x="800" y="874"/>
                </a:lnTo>
                <a:lnTo>
                  <a:pt x="802" y="874"/>
                </a:lnTo>
                <a:lnTo>
                  <a:pt x="802" y="873"/>
                </a:lnTo>
                <a:lnTo>
                  <a:pt x="803" y="873"/>
                </a:lnTo>
                <a:lnTo>
                  <a:pt x="803" y="872"/>
                </a:lnTo>
                <a:lnTo>
                  <a:pt x="803" y="871"/>
                </a:lnTo>
                <a:lnTo>
                  <a:pt x="803" y="870"/>
                </a:lnTo>
                <a:lnTo>
                  <a:pt x="803" y="869"/>
                </a:lnTo>
                <a:lnTo>
                  <a:pt x="803" y="868"/>
                </a:lnTo>
                <a:lnTo>
                  <a:pt x="803" y="867"/>
                </a:lnTo>
                <a:lnTo>
                  <a:pt x="803" y="866"/>
                </a:lnTo>
                <a:lnTo>
                  <a:pt x="802" y="866"/>
                </a:lnTo>
                <a:lnTo>
                  <a:pt x="802" y="865"/>
                </a:lnTo>
                <a:lnTo>
                  <a:pt x="800" y="864"/>
                </a:lnTo>
                <a:lnTo>
                  <a:pt x="800" y="865"/>
                </a:lnTo>
                <a:lnTo>
                  <a:pt x="799" y="865"/>
                </a:lnTo>
                <a:lnTo>
                  <a:pt x="798" y="865"/>
                </a:lnTo>
                <a:lnTo>
                  <a:pt x="797" y="865"/>
                </a:lnTo>
                <a:lnTo>
                  <a:pt x="796" y="865"/>
                </a:lnTo>
                <a:lnTo>
                  <a:pt x="795" y="865"/>
                </a:lnTo>
                <a:lnTo>
                  <a:pt x="794" y="864"/>
                </a:lnTo>
                <a:lnTo>
                  <a:pt x="793" y="864"/>
                </a:lnTo>
                <a:lnTo>
                  <a:pt x="791" y="861"/>
                </a:lnTo>
                <a:lnTo>
                  <a:pt x="790" y="861"/>
                </a:lnTo>
                <a:lnTo>
                  <a:pt x="790" y="861"/>
                </a:lnTo>
                <a:lnTo>
                  <a:pt x="789" y="861"/>
                </a:lnTo>
                <a:lnTo>
                  <a:pt x="789" y="860"/>
                </a:lnTo>
                <a:lnTo>
                  <a:pt x="788" y="860"/>
                </a:lnTo>
                <a:lnTo>
                  <a:pt x="786" y="859"/>
                </a:lnTo>
                <a:lnTo>
                  <a:pt x="785" y="858"/>
                </a:lnTo>
                <a:lnTo>
                  <a:pt x="784" y="857"/>
                </a:lnTo>
                <a:lnTo>
                  <a:pt x="783" y="857"/>
                </a:lnTo>
                <a:lnTo>
                  <a:pt x="783" y="856"/>
                </a:lnTo>
                <a:lnTo>
                  <a:pt x="782" y="856"/>
                </a:lnTo>
                <a:lnTo>
                  <a:pt x="782" y="855"/>
                </a:lnTo>
                <a:lnTo>
                  <a:pt x="782" y="854"/>
                </a:lnTo>
                <a:lnTo>
                  <a:pt x="782" y="852"/>
                </a:lnTo>
                <a:lnTo>
                  <a:pt x="781" y="852"/>
                </a:lnTo>
                <a:lnTo>
                  <a:pt x="781" y="851"/>
                </a:lnTo>
                <a:lnTo>
                  <a:pt x="780" y="850"/>
                </a:lnTo>
                <a:lnTo>
                  <a:pt x="779" y="849"/>
                </a:lnTo>
                <a:lnTo>
                  <a:pt x="778" y="847"/>
                </a:lnTo>
                <a:lnTo>
                  <a:pt x="778" y="846"/>
                </a:lnTo>
                <a:lnTo>
                  <a:pt x="777" y="846"/>
                </a:lnTo>
                <a:lnTo>
                  <a:pt x="777" y="846"/>
                </a:lnTo>
                <a:lnTo>
                  <a:pt x="777" y="845"/>
                </a:lnTo>
                <a:lnTo>
                  <a:pt x="776" y="845"/>
                </a:lnTo>
                <a:lnTo>
                  <a:pt x="775" y="845"/>
                </a:lnTo>
                <a:lnTo>
                  <a:pt x="775" y="844"/>
                </a:lnTo>
                <a:lnTo>
                  <a:pt x="775" y="843"/>
                </a:lnTo>
                <a:lnTo>
                  <a:pt x="774" y="843"/>
                </a:lnTo>
                <a:lnTo>
                  <a:pt x="774" y="842"/>
                </a:lnTo>
                <a:lnTo>
                  <a:pt x="774" y="841"/>
                </a:lnTo>
                <a:lnTo>
                  <a:pt x="774" y="840"/>
                </a:lnTo>
                <a:lnTo>
                  <a:pt x="773" y="840"/>
                </a:lnTo>
                <a:lnTo>
                  <a:pt x="773" y="839"/>
                </a:lnTo>
                <a:lnTo>
                  <a:pt x="773" y="838"/>
                </a:lnTo>
                <a:lnTo>
                  <a:pt x="773" y="837"/>
                </a:lnTo>
                <a:lnTo>
                  <a:pt x="771" y="837"/>
                </a:lnTo>
                <a:lnTo>
                  <a:pt x="771" y="836"/>
                </a:lnTo>
                <a:lnTo>
                  <a:pt x="771" y="836"/>
                </a:lnTo>
                <a:lnTo>
                  <a:pt x="773" y="833"/>
                </a:lnTo>
                <a:lnTo>
                  <a:pt x="771" y="832"/>
                </a:lnTo>
                <a:lnTo>
                  <a:pt x="771" y="831"/>
                </a:lnTo>
                <a:lnTo>
                  <a:pt x="770" y="830"/>
                </a:lnTo>
                <a:lnTo>
                  <a:pt x="771" y="830"/>
                </a:lnTo>
                <a:lnTo>
                  <a:pt x="771" y="829"/>
                </a:lnTo>
                <a:lnTo>
                  <a:pt x="770" y="829"/>
                </a:lnTo>
                <a:lnTo>
                  <a:pt x="770" y="828"/>
                </a:lnTo>
                <a:lnTo>
                  <a:pt x="770" y="827"/>
                </a:lnTo>
                <a:lnTo>
                  <a:pt x="769" y="827"/>
                </a:lnTo>
                <a:lnTo>
                  <a:pt x="769" y="826"/>
                </a:lnTo>
                <a:lnTo>
                  <a:pt x="768" y="826"/>
                </a:lnTo>
                <a:lnTo>
                  <a:pt x="767" y="825"/>
                </a:lnTo>
                <a:lnTo>
                  <a:pt x="767" y="824"/>
                </a:lnTo>
                <a:lnTo>
                  <a:pt x="767" y="823"/>
                </a:lnTo>
                <a:lnTo>
                  <a:pt x="766" y="823"/>
                </a:lnTo>
                <a:lnTo>
                  <a:pt x="765" y="823"/>
                </a:lnTo>
                <a:lnTo>
                  <a:pt x="765" y="822"/>
                </a:lnTo>
                <a:lnTo>
                  <a:pt x="764" y="822"/>
                </a:lnTo>
                <a:lnTo>
                  <a:pt x="763" y="822"/>
                </a:lnTo>
                <a:lnTo>
                  <a:pt x="763" y="821"/>
                </a:lnTo>
                <a:lnTo>
                  <a:pt x="762" y="822"/>
                </a:lnTo>
                <a:lnTo>
                  <a:pt x="762" y="821"/>
                </a:lnTo>
                <a:lnTo>
                  <a:pt x="762" y="820"/>
                </a:lnTo>
                <a:lnTo>
                  <a:pt x="761" y="820"/>
                </a:lnTo>
                <a:lnTo>
                  <a:pt x="760" y="820"/>
                </a:lnTo>
                <a:lnTo>
                  <a:pt x="760" y="818"/>
                </a:lnTo>
                <a:lnTo>
                  <a:pt x="760" y="817"/>
                </a:lnTo>
                <a:lnTo>
                  <a:pt x="759" y="817"/>
                </a:lnTo>
                <a:lnTo>
                  <a:pt x="759" y="816"/>
                </a:lnTo>
                <a:lnTo>
                  <a:pt x="758" y="815"/>
                </a:lnTo>
                <a:lnTo>
                  <a:pt x="756" y="814"/>
                </a:lnTo>
                <a:lnTo>
                  <a:pt x="755" y="814"/>
                </a:lnTo>
                <a:lnTo>
                  <a:pt x="755" y="813"/>
                </a:lnTo>
                <a:lnTo>
                  <a:pt x="754" y="813"/>
                </a:lnTo>
                <a:lnTo>
                  <a:pt x="753" y="812"/>
                </a:lnTo>
                <a:lnTo>
                  <a:pt x="753" y="811"/>
                </a:lnTo>
                <a:lnTo>
                  <a:pt x="752" y="810"/>
                </a:lnTo>
                <a:lnTo>
                  <a:pt x="752" y="810"/>
                </a:lnTo>
                <a:lnTo>
                  <a:pt x="752" y="809"/>
                </a:lnTo>
                <a:lnTo>
                  <a:pt x="753" y="809"/>
                </a:lnTo>
                <a:lnTo>
                  <a:pt x="753" y="808"/>
                </a:lnTo>
                <a:lnTo>
                  <a:pt x="753" y="807"/>
                </a:lnTo>
                <a:lnTo>
                  <a:pt x="753" y="806"/>
                </a:lnTo>
                <a:lnTo>
                  <a:pt x="753" y="804"/>
                </a:lnTo>
                <a:lnTo>
                  <a:pt x="752" y="803"/>
                </a:lnTo>
                <a:lnTo>
                  <a:pt x="753" y="803"/>
                </a:lnTo>
                <a:lnTo>
                  <a:pt x="753" y="802"/>
                </a:lnTo>
                <a:lnTo>
                  <a:pt x="752" y="802"/>
                </a:lnTo>
                <a:lnTo>
                  <a:pt x="751" y="802"/>
                </a:lnTo>
                <a:lnTo>
                  <a:pt x="751" y="801"/>
                </a:lnTo>
                <a:lnTo>
                  <a:pt x="751" y="801"/>
                </a:lnTo>
                <a:lnTo>
                  <a:pt x="750" y="801"/>
                </a:lnTo>
                <a:lnTo>
                  <a:pt x="750" y="800"/>
                </a:lnTo>
                <a:lnTo>
                  <a:pt x="749" y="800"/>
                </a:lnTo>
                <a:lnTo>
                  <a:pt x="749" y="799"/>
                </a:lnTo>
                <a:lnTo>
                  <a:pt x="749" y="798"/>
                </a:lnTo>
                <a:lnTo>
                  <a:pt x="750" y="798"/>
                </a:lnTo>
                <a:lnTo>
                  <a:pt x="750" y="797"/>
                </a:lnTo>
                <a:lnTo>
                  <a:pt x="750" y="796"/>
                </a:lnTo>
                <a:lnTo>
                  <a:pt x="750" y="795"/>
                </a:lnTo>
                <a:lnTo>
                  <a:pt x="751" y="795"/>
                </a:lnTo>
                <a:lnTo>
                  <a:pt x="751" y="794"/>
                </a:lnTo>
                <a:lnTo>
                  <a:pt x="751" y="794"/>
                </a:lnTo>
                <a:lnTo>
                  <a:pt x="751" y="793"/>
                </a:lnTo>
                <a:lnTo>
                  <a:pt x="752" y="793"/>
                </a:lnTo>
                <a:lnTo>
                  <a:pt x="752" y="789"/>
                </a:lnTo>
                <a:lnTo>
                  <a:pt x="752" y="788"/>
                </a:lnTo>
                <a:lnTo>
                  <a:pt x="753" y="788"/>
                </a:lnTo>
                <a:lnTo>
                  <a:pt x="753" y="787"/>
                </a:lnTo>
                <a:lnTo>
                  <a:pt x="753" y="786"/>
                </a:lnTo>
                <a:lnTo>
                  <a:pt x="753" y="785"/>
                </a:lnTo>
                <a:lnTo>
                  <a:pt x="754" y="784"/>
                </a:lnTo>
                <a:lnTo>
                  <a:pt x="754" y="784"/>
                </a:lnTo>
                <a:lnTo>
                  <a:pt x="754" y="783"/>
                </a:lnTo>
                <a:lnTo>
                  <a:pt x="754" y="782"/>
                </a:lnTo>
                <a:lnTo>
                  <a:pt x="755" y="782"/>
                </a:lnTo>
                <a:lnTo>
                  <a:pt x="755" y="781"/>
                </a:lnTo>
                <a:lnTo>
                  <a:pt x="756" y="781"/>
                </a:lnTo>
                <a:lnTo>
                  <a:pt x="756" y="780"/>
                </a:lnTo>
                <a:lnTo>
                  <a:pt x="758" y="780"/>
                </a:lnTo>
                <a:lnTo>
                  <a:pt x="758" y="779"/>
                </a:lnTo>
                <a:lnTo>
                  <a:pt x="759" y="780"/>
                </a:lnTo>
                <a:lnTo>
                  <a:pt x="759" y="781"/>
                </a:lnTo>
                <a:lnTo>
                  <a:pt x="758" y="781"/>
                </a:lnTo>
                <a:lnTo>
                  <a:pt x="758" y="782"/>
                </a:lnTo>
                <a:lnTo>
                  <a:pt x="756" y="782"/>
                </a:lnTo>
                <a:lnTo>
                  <a:pt x="756" y="783"/>
                </a:lnTo>
                <a:lnTo>
                  <a:pt x="755" y="784"/>
                </a:lnTo>
                <a:lnTo>
                  <a:pt x="755" y="785"/>
                </a:lnTo>
                <a:lnTo>
                  <a:pt x="755" y="787"/>
                </a:lnTo>
                <a:lnTo>
                  <a:pt x="754" y="788"/>
                </a:lnTo>
                <a:lnTo>
                  <a:pt x="754" y="789"/>
                </a:lnTo>
                <a:lnTo>
                  <a:pt x="754" y="792"/>
                </a:lnTo>
                <a:lnTo>
                  <a:pt x="753" y="794"/>
                </a:lnTo>
                <a:lnTo>
                  <a:pt x="753" y="795"/>
                </a:lnTo>
                <a:lnTo>
                  <a:pt x="752" y="796"/>
                </a:lnTo>
                <a:lnTo>
                  <a:pt x="751" y="798"/>
                </a:lnTo>
                <a:lnTo>
                  <a:pt x="752" y="798"/>
                </a:lnTo>
                <a:lnTo>
                  <a:pt x="754" y="799"/>
                </a:lnTo>
                <a:lnTo>
                  <a:pt x="755" y="799"/>
                </a:lnTo>
                <a:lnTo>
                  <a:pt x="754" y="800"/>
                </a:lnTo>
                <a:lnTo>
                  <a:pt x="756" y="800"/>
                </a:lnTo>
                <a:lnTo>
                  <a:pt x="756" y="801"/>
                </a:lnTo>
                <a:lnTo>
                  <a:pt x="756" y="802"/>
                </a:lnTo>
                <a:lnTo>
                  <a:pt x="755" y="803"/>
                </a:lnTo>
                <a:lnTo>
                  <a:pt x="755" y="804"/>
                </a:lnTo>
                <a:lnTo>
                  <a:pt x="756" y="804"/>
                </a:lnTo>
                <a:lnTo>
                  <a:pt x="756" y="808"/>
                </a:lnTo>
                <a:lnTo>
                  <a:pt x="756" y="809"/>
                </a:lnTo>
                <a:lnTo>
                  <a:pt x="755" y="809"/>
                </a:lnTo>
                <a:lnTo>
                  <a:pt x="756" y="810"/>
                </a:lnTo>
                <a:lnTo>
                  <a:pt x="756" y="811"/>
                </a:lnTo>
                <a:lnTo>
                  <a:pt x="759" y="810"/>
                </a:lnTo>
                <a:lnTo>
                  <a:pt x="760" y="811"/>
                </a:lnTo>
                <a:lnTo>
                  <a:pt x="762" y="812"/>
                </a:lnTo>
                <a:lnTo>
                  <a:pt x="764" y="813"/>
                </a:lnTo>
                <a:lnTo>
                  <a:pt x="765" y="814"/>
                </a:lnTo>
                <a:lnTo>
                  <a:pt x="766" y="815"/>
                </a:lnTo>
                <a:lnTo>
                  <a:pt x="767" y="815"/>
                </a:lnTo>
                <a:lnTo>
                  <a:pt x="767" y="816"/>
                </a:lnTo>
                <a:lnTo>
                  <a:pt x="768" y="816"/>
                </a:lnTo>
                <a:lnTo>
                  <a:pt x="769" y="818"/>
                </a:lnTo>
                <a:lnTo>
                  <a:pt x="774" y="818"/>
                </a:lnTo>
                <a:lnTo>
                  <a:pt x="776" y="821"/>
                </a:lnTo>
                <a:lnTo>
                  <a:pt x="777" y="823"/>
                </a:lnTo>
                <a:lnTo>
                  <a:pt x="777" y="822"/>
                </a:lnTo>
                <a:lnTo>
                  <a:pt x="777" y="821"/>
                </a:lnTo>
                <a:lnTo>
                  <a:pt x="779" y="821"/>
                </a:lnTo>
                <a:lnTo>
                  <a:pt x="780" y="823"/>
                </a:lnTo>
                <a:lnTo>
                  <a:pt x="780" y="824"/>
                </a:lnTo>
                <a:lnTo>
                  <a:pt x="783" y="824"/>
                </a:lnTo>
                <a:lnTo>
                  <a:pt x="784" y="825"/>
                </a:lnTo>
                <a:lnTo>
                  <a:pt x="785" y="825"/>
                </a:lnTo>
                <a:lnTo>
                  <a:pt x="785" y="826"/>
                </a:lnTo>
                <a:lnTo>
                  <a:pt x="786" y="826"/>
                </a:lnTo>
                <a:lnTo>
                  <a:pt x="786" y="827"/>
                </a:lnTo>
                <a:lnTo>
                  <a:pt x="788" y="828"/>
                </a:lnTo>
                <a:lnTo>
                  <a:pt x="786" y="828"/>
                </a:lnTo>
                <a:lnTo>
                  <a:pt x="788" y="829"/>
                </a:lnTo>
                <a:lnTo>
                  <a:pt x="789" y="830"/>
                </a:lnTo>
                <a:lnTo>
                  <a:pt x="790" y="829"/>
                </a:lnTo>
                <a:lnTo>
                  <a:pt x="791" y="827"/>
                </a:lnTo>
                <a:lnTo>
                  <a:pt x="795" y="826"/>
                </a:lnTo>
                <a:lnTo>
                  <a:pt x="795" y="825"/>
                </a:lnTo>
                <a:lnTo>
                  <a:pt x="796" y="825"/>
                </a:lnTo>
                <a:lnTo>
                  <a:pt x="796" y="826"/>
                </a:lnTo>
                <a:lnTo>
                  <a:pt x="797" y="826"/>
                </a:lnTo>
                <a:lnTo>
                  <a:pt x="797" y="827"/>
                </a:lnTo>
                <a:lnTo>
                  <a:pt x="802" y="827"/>
                </a:lnTo>
                <a:lnTo>
                  <a:pt x="806" y="827"/>
                </a:lnTo>
                <a:lnTo>
                  <a:pt x="807" y="828"/>
                </a:lnTo>
                <a:lnTo>
                  <a:pt x="807" y="829"/>
                </a:lnTo>
                <a:lnTo>
                  <a:pt x="807" y="830"/>
                </a:lnTo>
                <a:lnTo>
                  <a:pt x="807" y="832"/>
                </a:lnTo>
                <a:lnTo>
                  <a:pt x="807" y="836"/>
                </a:lnTo>
                <a:lnTo>
                  <a:pt x="806" y="840"/>
                </a:lnTo>
                <a:lnTo>
                  <a:pt x="805" y="843"/>
                </a:lnTo>
                <a:lnTo>
                  <a:pt x="805" y="846"/>
                </a:lnTo>
                <a:lnTo>
                  <a:pt x="805" y="847"/>
                </a:lnTo>
                <a:lnTo>
                  <a:pt x="805" y="849"/>
                </a:lnTo>
                <a:lnTo>
                  <a:pt x="806" y="850"/>
                </a:lnTo>
                <a:lnTo>
                  <a:pt x="808" y="850"/>
                </a:lnTo>
                <a:lnTo>
                  <a:pt x="810" y="849"/>
                </a:lnTo>
                <a:lnTo>
                  <a:pt x="811" y="847"/>
                </a:lnTo>
                <a:lnTo>
                  <a:pt x="812" y="847"/>
                </a:lnTo>
                <a:lnTo>
                  <a:pt x="813" y="847"/>
                </a:lnTo>
                <a:lnTo>
                  <a:pt x="813" y="846"/>
                </a:lnTo>
                <a:lnTo>
                  <a:pt x="813" y="845"/>
                </a:lnTo>
                <a:lnTo>
                  <a:pt x="814" y="844"/>
                </a:lnTo>
                <a:lnTo>
                  <a:pt x="814" y="843"/>
                </a:lnTo>
                <a:lnTo>
                  <a:pt x="813" y="844"/>
                </a:lnTo>
                <a:lnTo>
                  <a:pt x="813" y="843"/>
                </a:lnTo>
                <a:lnTo>
                  <a:pt x="813" y="842"/>
                </a:lnTo>
                <a:lnTo>
                  <a:pt x="814" y="842"/>
                </a:lnTo>
                <a:lnTo>
                  <a:pt x="813" y="843"/>
                </a:lnTo>
                <a:lnTo>
                  <a:pt x="814" y="843"/>
                </a:lnTo>
                <a:lnTo>
                  <a:pt x="815" y="843"/>
                </a:lnTo>
                <a:lnTo>
                  <a:pt x="815" y="842"/>
                </a:lnTo>
                <a:lnTo>
                  <a:pt x="817" y="842"/>
                </a:lnTo>
                <a:lnTo>
                  <a:pt x="817" y="841"/>
                </a:lnTo>
                <a:lnTo>
                  <a:pt x="817" y="840"/>
                </a:lnTo>
                <a:lnTo>
                  <a:pt x="817" y="839"/>
                </a:lnTo>
                <a:lnTo>
                  <a:pt x="815" y="839"/>
                </a:lnTo>
                <a:lnTo>
                  <a:pt x="815" y="840"/>
                </a:lnTo>
                <a:lnTo>
                  <a:pt x="815" y="841"/>
                </a:lnTo>
                <a:lnTo>
                  <a:pt x="814" y="841"/>
                </a:lnTo>
                <a:lnTo>
                  <a:pt x="813" y="841"/>
                </a:lnTo>
                <a:lnTo>
                  <a:pt x="812" y="841"/>
                </a:lnTo>
                <a:lnTo>
                  <a:pt x="812" y="840"/>
                </a:lnTo>
                <a:lnTo>
                  <a:pt x="813" y="840"/>
                </a:lnTo>
                <a:lnTo>
                  <a:pt x="814" y="839"/>
                </a:lnTo>
                <a:lnTo>
                  <a:pt x="815" y="839"/>
                </a:lnTo>
                <a:lnTo>
                  <a:pt x="815" y="838"/>
                </a:lnTo>
                <a:lnTo>
                  <a:pt x="814" y="837"/>
                </a:lnTo>
                <a:lnTo>
                  <a:pt x="815" y="837"/>
                </a:lnTo>
                <a:lnTo>
                  <a:pt x="815" y="838"/>
                </a:lnTo>
                <a:lnTo>
                  <a:pt x="817" y="838"/>
                </a:lnTo>
                <a:lnTo>
                  <a:pt x="817" y="837"/>
                </a:lnTo>
                <a:lnTo>
                  <a:pt x="817" y="836"/>
                </a:lnTo>
                <a:lnTo>
                  <a:pt x="817" y="836"/>
                </a:lnTo>
                <a:lnTo>
                  <a:pt x="818" y="836"/>
                </a:lnTo>
                <a:lnTo>
                  <a:pt x="818" y="835"/>
                </a:lnTo>
                <a:lnTo>
                  <a:pt x="817" y="835"/>
                </a:lnTo>
                <a:lnTo>
                  <a:pt x="815" y="835"/>
                </a:lnTo>
                <a:lnTo>
                  <a:pt x="815" y="833"/>
                </a:lnTo>
                <a:lnTo>
                  <a:pt x="814" y="833"/>
                </a:lnTo>
                <a:lnTo>
                  <a:pt x="814" y="832"/>
                </a:lnTo>
                <a:lnTo>
                  <a:pt x="815" y="831"/>
                </a:lnTo>
                <a:lnTo>
                  <a:pt x="817" y="831"/>
                </a:lnTo>
                <a:lnTo>
                  <a:pt x="818" y="831"/>
                </a:lnTo>
                <a:lnTo>
                  <a:pt x="818" y="830"/>
                </a:lnTo>
                <a:lnTo>
                  <a:pt x="817" y="829"/>
                </a:lnTo>
                <a:lnTo>
                  <a:pt x="818" y="829"/>
                </a:lnTo>
                <a:lnTo>
                  <a:pt x="819" y="829"/>
                </a:lnTo>
                <a:lnTo>
                  <a:pt x="819" y="828"/>
                </a:lnTo>
                <a:lnTo>
                  <a:pt x="820" y="827"/>
                </a:lnTo>
                <a:lnTo>
                  <a:pt x="820" y="828"/>
                </a:lnTo>
                <a:lnTo>
                  <a:pt x="821" y="827"/>
                </a:lnTo>
                <a:lnTo>
                  <a:pt x="821" y="826"/>
                </a:lnTo>
                <a:lnTo>
                  <a:pt x="821" y="825"/>
                </a:lnTo>
                <a:lnTo>
                  <a:pt x="820" y="825"/>
                </a:lnTo>
                <a:lnTo>
                  <a:pt x="819" y="825"/>
                </a:lnTo>
                <a:lnTo>
                  <a:pt x="819" y="824"/>
                </a:lnTo>
                <a:lnTo>
                  <a:pt x="819" y="823"/>
                </a:lnTo>
                <a:lnTo>
                  <a:pt x="820" y="822"/>
                </a:lnTo>
                <a:lnTo>
                  <a:pt x="820" y="821"/>
                </a:lnTo>
                <a:lnTo>
                  <a:pt x="821" y="821"/>
                </a:lnTo>
                <a:lnTo>
                  <a:pt x="821" y="820"/>
                </a:lnTo>
                <a:lnTo>
                  <a:pt x="822" y="820"/>
                </a:lnTo>
                <a:lnTo>
                  <a:pt x="823" y="820"/>
                </a:lnTo>
                <a:lnTo>
                  <a:pt x="823" y="818"/>
                </a:lnTo>
                <a:lnTo>
                  <a:pt x="824" y="817"/>
                </a:lnTo>
                <a:lnTo>
                  <a:pt x="824" y="816"/>
                </a:lnTo>
                <a:lnTo>
                  <a:pt x="824" y="815"/>
                </a:lnTo>
                <a:lnTo>
                  <a:pt x="823" y="815"/>
                </a:lnTo>
                <a:lnTo>
                  <a:pt x="823" y="814"/>
                </a:lnTo>
                <a:lnTo>
                  <a:pt x="823" y="813"/>
                </a:lnTo>
                <a:lnTo>
                  <a:pt x="823" y="812"/>
                </a:lnTo>
                <a:lnTo>
                  <a:pt x="822" y="812"/>
                </a:lnTo>
                <a:lnTo>
                  <a:pt x="821" y="812"/>
                </a:lnTo>
                <a:lnTo>
                  <a:pt x="821" y="811"/>
                </a:lnTo>
                <a:lnTo>
                  <a:pt x="822" y="811"/>
                </a:lnTo>
                <a:lnTo>
                  <a:pt x="823" y="811"/>
                </a:lnTo>
                <a:lnTo>
                  <a:pt x="823" y="810"/>
                </a:lnTo>
                <a:lnTo>
                  <a:pt x="824" y="810"/>
                </a:lnTo>
                <a:lnTo>
                  <a:pt x="825" y="810"/>
                </a:lnTo>
                <a:lnTo>
                  <a:pt x="826" y="810"/>
                </a:lnTo>
                <a:lnTo>
                  <a:pt x="827" y="810"/>
                </a:lnTo>
                <a:lnTo>
                  <a:pt x="827" y="810"/>
                </a:lnTo>
                <a:lnTo>
                  <a:pt x="828" y="810"/>
                </a:lnTo>
                <a:lnTo>
                  <a:pt x="828" y="809"/>
                </a:lnTo>
                <a:lnTo>
                  <a:pt x="828" y="809"/>
                </a:lnTo>
                <a:lnTo>
                  <a:pt x="827" y="809"/>
                </a:lnTo>
                <a:lnTo>
                  <a:pt x="827" y="808"/>
                </a:lnTo>
                <a:lnTo>
                  <a:pt x="826" y="809"/>
                </a:lnTo>
                <a:lnTo>
                  <a:pt x="826" y="808"/>
                </a:lnTo>
                <a:lnTo>
                  <a:pt x="826" y="807"/>
                </a:lnTo>
                <a:lnTo>
                  <a:pt x="827" y="807"/>
                </a:lnTo>
                <a:lnTo>
                  <a:pt x="828" y="807"/>
                </a:lnTo>
                <a:lnTo>
                  <a:pt x="828" y="806"/>
                </a:lnTo>
                <a:lnTo>
                  <a:pt x="828" y="804"/>
                </a:lnTo>
                <a:lnTo>
                  <a:pt x="827" y="804"/>
                </a:lnTo>
                <a:lnTo>
                  <a:pt x="827" y="803"/>
                </a:lnTo>
                <a:lnTo>
                  <a:pt x="828" y="802"/>
                </a:lnTo>
                <a:lnTo>
                  <a:pt x="828" y="803"/>
                </a:lnTo>
                <a:lnTo>
                  <a:pt x="828" y="804"/>
                </a:lnTo>
                <a:lnTo>
                  <a:pt x="829" y="803"/>
                </a:lnTo>
                <a:lnTo>
                  <a:pt x="829" y="804"/>
                </a:lnTo>
                <a:lnTo>
                  <a:pt x="828" y="804"/>
                </a:lnTo>
                <a:lnTo>
                  <a:pt x="828" y="806"/>
                </a:lnTo>
                <a:lnTo>
                  <a:pt x="829" y="806"/>
                </a:lnTo>
                <a:lnTo>
                  <a:pt x="828" y="807"/>
                </a:lnTo>
                <a:lnTo>
                  <a:pt x="828" y="808"/>
                </a:lnTo>
                <a:lnTo>
                  <a:pt x="828" y="809"/>
                </a:lnTo>
                <a:lnTo>
                  <a:pt x="829" y="808"/>
                </a:lnTo>
                <a:lnTo>
                  <a:pt x="832" y="806"/>
                </a:lnTo>
                <a:lnTo>
                  <a:pt x="833" y="806"/>
                </a:lnTo>
                <a:lnTo>
                  <a:pt x="833" y="804"/>
                </a:lnTo>
                <a:lnTo>
                  <a:pt x="834" y="804"/>
                </a:lnTo>
                <a:lnTo>
                  <a:pt x="834" y="803"/>
                </a:lnTo>
                <a:lnTo>
                  <a:pt x="835" y="802"/>
                </a:lnTo>
                <a:lnTo>
                  <a:pt x="834" y="801"/>
                </a:lnTo>
                <a:lnTo>
                  <a:pt x="833" y="801"/>
                </a:lnTo>
                <a:lnTo>
                  <a:pt x="833" y="800"/>
                </a:lnTo>
                <a:lnTo>
                  <a:pt x="833" y="799"/>
                </a:lnTo>
                <a:lnTo>
                  <a:pt x="832" y="799"/>
                </a:lnTo>
                <a:lnTo>
                  <a:pt x="832" y="798"/>
                </a:lnTo>
                <a:lnTo>
                  <a:pt x="830" y="798"/>
                </a:lnTo>
                <a:lnTo>
                  <a:pt x="830" y="799"/>
                </a:lnTo>
                <a:lnTo>
                  <a:pt x="830" y="800"/>
                </a:lnTo>
                <a:lnTo>
                  <a:pt x="829" y="800"/>
                </a:lnTo>
                <a:lnTo>
                  <a:pt x="829" y="801"/>
                </a:lnTo>
                <a:lnTo>
                  <a:pt x="828" y="801"/>
                </a:lnTo>
                <a:lnTo>
                  <a:pt x="828" y="800"/>
                </a:lnTo>
                <a:lnTo>
                  <a:pt x="828" y="799"/>
                </a:lnTo>
                <a:lnTo>
                  <a:pt x="829" y="799"/>
                </a:lnTo>
                <a:lnTo>
                  <a:pt x="829" y="798"/>
                </a:lnTo>
                <a:lnTo>
                  <a:pt x="829" y="797"/>
                </a:lnTo>
                <a:lnTo>
                  <a:pt x="829" y="796"/>
                </a:lnTo>
                <a:lnTo>
                  <a:pt x="830" y="796"/>
                </a:lnTo>
                <a:lnTo>
                  <a:pt x="830" y="795"/>
                </a:lnTo>
                <a:lnTo>
                  <a:pt x="832" y="795"/>
                </a:lnTo>
                <a:lnTo>
                  <a:pt x="832" y="796"/>
                </a:lnTo>
                <a:lnTo>
                  <a:pt x="833" y="796"/>
                </a:lnTo>
                <a:lnTo>
                  <a:pt x="834" y="796"/>
                </a:lnTo>
                <a:lnTo>
                  <a:pt x="835" y="795"/>
                </a:lnTo>
                <a:lnTo>
                  <a:pt x="834" y="795"/>
                </a:lnTo>
                <a:lnTo>
                  <a:pt x="833" y="794"/>
                </a:lnTo>
                <a:lnTo>
                  <a:pt x="834" y="794"/>
                </a:lnTo>
                <a:lnTo>
                  <a:pt x="834" y="793"/>
                </a:lnTo>
                <a:lnTo>
                  <a:pt x="835" y="792"/>
                </a:lnTo>
                <a:lnTo>
                  <a:pt x="834" y="792"/>
                </a:lnTo>
                <a:lnTo>
                  <a:pt x="834" y="791"/>
                </a:lnTo>
                <a:lnTo>
                  <a:pt x="833" y="791"/>
                </a:lnTo>
                <a:lnTo>
                  <a:pt x="832" y="789"/>
                </a:lnTo>
                <a:lnTo>
                  <a:pt x="832" y="788"/>
                </a:lnTo>
                <a:lnTo>
                  <a:pt x="832" y="787"/>
                </a:lnTo>
                <a:lnTo>
                  <a:pt x="830" y="787"/>
                </a:lnTo>
                <a:lnTo>
                  <a:pt x="830" y="786"/>
                </a:lnTo>
                <a:lnTo>
                  <a:pt x="829" y="786"/>
                </a:lnTo>
                <a:lnTo>
                  <a:pt x="829" y="785"/>
                </a:lnTo>
                <a:lnTo>
                  <a:pt x="830" y="785"/>
                </a:lnTo>
                <a:lnTo>
                  <a:pt x="832" y="785"/>
                </a:lnTo>
                <a:lnTo>
                  <a:pt x="832" y="786"/>
                </a:lnTo>
                <a:lnTo>
                  <a:pt x="833" y="786"/>
                </a:lnTo>
                <a:lnTo>
                  <a:pt x="834" y="786"/>
                </a:lnTo>
                <a:lnTo>
                  <a:pt x="834" y="785"/>
                </a:lnTo>
                <a:lnTo>
                  <a:pt x="835" y="785"/>
                </a:lnTo>
                <a:lnTo>
                  <a:pt x="836" y="785"/>
                </a:lnTo>
                <a:lnTo>
                  <a:pt x="837" y="785"/>
                </a:lnTo>
                <a:lnTo>
                  <a:pt x="837" y="786"/>
                </a:lnTo>
                <a:lnTo>
                  <a:pt x="837" y="787"/>
                </a:lnTo>
                <a:lnTo>
                  <a:pt x="837" y="788"/>
                </a:lnTo>
                <a:lnTo>
                  <a:pt x="838" y="788"/>
                </a:lnTo>
                <a:lnTo>
                  <a:pt x="839" y="788"/>
                </a:lnTo>
                <a:lnTo>
                  <a:pt x="839" y="787"/>
                </a:lnTo>
                <a:lnTo>
                  <a:pt x="839" y="786"/>
                </a:lnTo>
                <a:lnTo>
                  <a:pt x="839" y="785"/>
                </a:lnTo>
                <a:lnTo>
                  <a:pt x="838" y="785"/>
                </a:lnTo>
                <a:lnTo>
                  <a:pt x="838" y="784"/>
                </a:lnTo>
                <a:lnTo>
                  <a:pt x="837" y="784"/>
                </a:lnTo>
                <a:lnTo>
                  <a:pt x="836" y="784"/>
                </a:lnTo>
                <a:lnTo>
                  <a:pt x="835" y="783"/>
                </a:lnTo>
                <a:lnTo>
                  <a:pt x="836" y="783"/>
                </a:lnTo>
                <a:lnTo>
                  <a:pt x="836" y="782"/>
                </a:lnTo>
                <a:lnTo>
                  <a:pt x="837" y="782"/>
                </a:lnTo>
                <a:lnTo>
                  <a:pt x="837" y="781"/>
                </a:lnTo>
                <a:lnTo>
                  <a:pt x="837" y="780"/>
                </a:lnTo>
                <a:lnTo>
                  <a:pt x="838" y="780"/>
                </a:lnTo>
                <a:lnTo>
                  <a:pt x="838" y="779"/>
                </a:lnTo>
                <a:lnTo>
                  <a:pt x="839" y="779"/>
                </a:lnTo>
                <a:lnTo>
                  <a:pt x="840" y="778"/>
                </a:lnTo>
                <a:lnTo>
                  <a:pt x="840" y="777"/>
                </a:lnTo>
                <a:lnTo>
                  <a:pt x="840" y="776"/>
                </a:lnTo>
                <a:lnTo>
                  <a:pt x="841" y="776"/>
                </a:lnTo>
                <a:lnTo>
                  <a:pt x="842" y="776"/>
                </a:lnTo>
                <a:lnTo>
                  <a:pt x="842" y="774"/>
                </a:lnTo>
                <a:lnTo>
                  <a:pt x="842" y="773"/>
                </a:lnTo>
                <a:lnTo>
                  <a:pt x="842" y="772"/>
                </a:lnTo>
                <a:lnTo>
                  <a:pt x="843" y="771"/>
                </a:lnTo>
                <a:lnTo>
                  <a:pt x="843" y="770"/>
                </a:lnTo>
                <a:lnTo>
                  <a:pt x="843" y="769"/>
                </a:lnTo>
                <a:lnTo>
                  <a:pt x="844" y="769"/>
                </a:lnTo>
                <a:lnTo>
                  <a:pt x="844" y="768"/>
                </a:lnTo>
                <a:lnTo>
                  <a:pt x="843" y="767"/>
                </a:lnTo>
                <a:lnTo>
                  <a:pt x="844" y="767"/>
                </a:lnTo>
                <a:lnTo>
                  <a:pt x="844" y="766"/>
                </a:lnTo>
                <a:lnTo>
                  <a:pt x="843" y="766"/>
                </a:lnTo>
                <a:lnTo>
                  <a:pt x="842" y="766"/>
                </a:lnTo>
                <a:lnTo>
                  <a:pt x="841" y="766"/>
                </a:lnTo>
                <a:lnTo>
                  <a:pt x="841" y="765"/>
                </a:lnTo>
                <a:lnTo>
                  <a:pt x="842" y="765"/>
                </a:lnTo>
                <a:lnTo>
                  <a:pt x="841" y="764"/>
                </a:lnTo>
                <a:lnTo>
                  <a:pt x="841" y="763"/>
                </a:lnTo>
                <a:lnTo>
                  <a:pt x="841" y="762"/>
                </a:lnTo>
                <a:lnTo>
                  <a:pt x="841" y="760"/>
                </a:lnTo>
                <a:lnTo>
                  <a:pt x="841" y="759"/>
                </a:lnTo>
                <a:lnTo>
                  <a:pt x="842" y="759"/>
                </a:lnTo>
                <a:lnTo>
                  <a:pt x="842" y="758"/>
                </a:lnTo>
                <a:lnTo>
                  <a:pt x="842" y="758"/>
                </a:lnTo>
                <a:lnTo>
                  <a:pt x="842" y="757"/>
                </a:lnTo>
                <a:lnTo>
                  <a:pt x="843" y="757"/>
                </a:lnTo>
                <a:lnTo>
                  <a:pt x="843" y="756"/>
                </a:lnTo>
                <a:lnTo>
                  <a:pt x="843" y="755"/>
                </a:lnTo>
                <a:lnTo>
                  <a:pt x="843" y="754"/>
                </a:lnTo>
                <a:lnTo>
                  <a:pt x="842" y="753"/>
                </a:lnTo>
                <a:lnTo>
                  <a:pt x="842" y="752"/>
                </a:lnTo>
                <a:lnTo>
                  <a:pt x="842" y="751"/>
                </a:lnTo>
                <a:lnTo>
                  <a:pt x="843" y="750"/>
                </a:lnTo>
                <a:lnTo>
                  <a:pt x="843" y="749"/>
                </a:lnTo>
                <a:lnTo>
                  <a:pt x="842" y="748"/>
                </a:lnTo>
                <a:lnTo>
                  <a:pt x="842" y="749"/>
                </a:lnTo>
                <a:lnTo>
                  <a:pt x="841" y="749"/>
                </a:lnTo>
                <a:lnTo>
                  <a:pt x="840" y="748"/>
                </a:lnTo>
                <a:lnTo>
                  <a:pt x="841" y="748"/>
                </a:lnTo>
                <a:lnTo>
                  <a:pt x="842" y="747"/>
                </a:lnTo>
                <a:lnTo>
                  <a:pt x="843" y="747"/>
                </a:lnTo>
                <a:lnTo>
                  <a:pt x="843" y="745"/>
                </a:lnTo>
                <a:lnTo>
                  <a:pt x="842" y="745"/>
                </a:lnTo>
                <a:lnTo>
                  <a:pt x="842" y="744"/>
                </a:lnTo>
                <a:lnTo>
                  <a:pt x="842" y="743"/>
                </a:lnTo>
                <a:lnTo>
                  <a:pt x="842" y="742"/>
                </a:lnTo>
                <a:lnTo>
                  <a:pt x="841" y="742"/>
                </a:lnTo>
                <a:lnTo>
                  <a:pt x="840" y="743"/>
                </a:lnTo>
                <a:lnTo>
                  <a:pt x="840" y="742"/>
                </a:lnTo>
                <a:lnTo>
                  <a:pt x="841" y="741"/>
                </a:lnTo>
                <a:lnTo>
                  <a:pt x="842" y="741"/>
                </a:lnTo>
                <a:lnTo>
                  <a:pt x="842" y="740"/>
                </a:lnTo>
                <a:lnTo>
                  <a:pt x="843" y="740"/>
                </a:lnTo>
                <a:lnTo>
                  <a:pt x="843" y="739"/>
                </a:lnTo>
                <a:lnTo>
                  <a:pt x="843" y="738"/>
                </a:lnTo>
                <a:lnTo>
                  <a:pt x="844" y="738"/>
                </a:lnTo>
                <a:lnTo>
                  <a:pt x="844" y="737"/>
                </a:lnTo>
                <a:lnTo>
                  <a:pt x="844" y="736"/>
                </a:lnTo>
                <a:lnTo>
                  <a:pt x="843" y="735"/>
                </a:lnTo>
                <a:lnTo>
                  <a:pt x="844" y="735"/>
                </a:lnTo>
                <a:lnTo>
                  <a:pt x="844" y="736"/>
                </a:lnTo>
                <a:lnTo>
                  <a:pt x="846" y="736"/>
                </a:lnTo>
                <a:lnTo>
                  <a:pt x="846" y="735"/>
                </a:lnTo>
                <a:lnTo>
                  <a:pt x="846" y="734"/>
                </a:lnTo>
                <a:lnTo>
                  <a:pt x="846" y="733"/>
                </a:lnTo>
                <a:lnTo>
                  <a:pt x="846" y="733"/>
                </a:lnTo>
                <a:lnTo>
                  <a:pt x="846" y="731"/>
                </a:lnTo>
                <a:lnTo>
                  <a:pt x="844" y="730"/>
                </a:lnTo>
                <a:lnTo>
                  <a:pt x="844" y="729"/>
                </a:lnTo>
                <a:lnTo>
                  <a:pt x="846" y="728"/>
                </a:lnTo>
                <a:lnTo>
                  <a:pt x="844" y="727"/>
                </a:lnTo>
                <a:lnTo>
                  <a:pt x="844" y="726"/>
                </a:lnTo>
                <a:lnTo>
                  <a:pt x="844" y="725"/>
                </a:lnTo>
                <a:lnTo>
                  <a:pt x="846" y="724"/>
                </a:lnTo>
                <a:lnTo>
                  <a:pt x="844" y="723"/>
                </a:lnTo>
                <a:lnTo>
                  <a:pt x="844" y="722"/>
                </a:lnTo>
                <a:lnTo>
                  <a:pt x="844" y="721"/>
                </a:lnTo>
                <a:lnTo>
                  <a:pt x="846" y="721"/>
                </a:lnTo>
                <a:lnTo>
                  <a:pt x="846" y="720"/>
                </a:lnTo>
                <a:lnTo>
                  <a:pt x="846" y="719"/>
                </a:lnTo>
                <a:lnTo>
                  <a:pt x="844" y="719"/>
                </a:lnTo>
                <a:lnTo>
                  <a:pt x="846" y="718"/>
                </a:lnTo>
                <a:lnTo>
                  <a:pt x="844" y="716"/>
                </a:lnTo>
                <a:lnTo>
                  <a:pt x="844" y="715"/>
                </a:lnTo>
                <a:lnTo>
                  <a:pt x="844" y="714"/>
                </a:lnTo>
                <a:lnTo>
                  <a:pt x="844" y="713"/>
                </a:lnTo>
                <a:lnTo>
                  <a:pt x="844" y="712"/>
                </a:lnTo>
                <a:lnTo>
                  <a:pt x="844" y="711"/>
                </a:lnTo>
                <a:lnTo>
                  <a:pt x="844" y="710"/>
                </a:lnTo>
                <a:lnTo>
                  <a:pt x="844" y="709"/>
                </a:lnTo>
                <a:lnTo>
                  <a:pt x="844" y="708"/>
                </a:lnTo>
                <a:lnTo>
                  <a:pt x="843" y="707"/>
                </a:lnTo>
                <a:lnTo>
                  <a:pt x="843" y="707"/>
                </a:lnTo>
                <a:lnTo>
                  <a:pt x="842" y="706"/>
                </a:lnTo>
                <a:lnTo>
                  <a:pt x="842" y="707"/>
                </a:lnTo>
                <a:lnTo>
                  <a:pt x="841" y="707"/>
                </a:lnTo>
                <a:lnTo>
                  <a:pt x="840" y="707"/>
                </a:lnTo>
                <a:lnTo>
                  <a:pt x="840" y="707"/>
                </a:lnTo>
                <a:lnTo>
                  <a:pt x="839" y="707"/>
                </a:lnTo>
                <a:lnTo>
                  <a:pt x="839" y="708"/>
                </a:lnTo>
                <a:lnTo>
                  <a:pt x="838" y="708"/>
                </a:lnTo>
                <a:lnTo>
                  <a:pt x="838" y="709"/>
                </a:lnTo>
                <a:lnTo>
                  <a:pt x="837" y="709"/>
                </a:lnTo>
                <a:lnTo>
                  <a:pt x="837" y="708"/>
                </a:lnTo>
                <a:lnTo>
                  <a:pt x="838" y="708"/>
                </a:lnTo>
                <a:lnTo>
                  <a:pt x="838" y="707"/>
                </a:lnTo>
                <a:lnTo>
                  <a:pt x="839" y="707"/>
                </a:lnTo>
                <a:lnTo>
                  <a:pt x="840" y="707"/>
                </a:lnTo>
                <a:lnTo>
                  <a:pt x="840" y="706"/>
                </a:lnTo>
                <a:lnTo>
                  <a:pt x="841" y="706"/>
                </a:lnTo>
                <a:lnTo>
                  <a:pt x="841" y="707"/>
                </a:lnTo>
                <a:lnTo>
                  <a:pt x="842" y="706"/>
                </a:lnTo>
                <a:lnTo>
                  <a:pt x="843" y="706"/>
                </a:lnTo>
                <a:lnTo>
                  <a:pt x="842" y="704"/>
                </a:lnTo>
                <a:lnTo>
                  <a:pt x="841" y="704"/>
                </a:lnTo>
                <a:lnTo>
                  <a:pt x="840" y="704"/>
                </a:lnTo>
                <a:lnTo>
                  <a:pt x="839" y="704"/>
                </a:lnTo>
                <a:lnTo>
                  <a:pt x="838" y="704"/>
                </a:lnTo>
                <a:lnTo>
                  <a:pt x="837" y="704"/>
                </a:lnTo>
                <a:lnTo>
                  <a:pt x="836" y="704"/>
                </a:lnTo>
                <a:lnTo>
                  <a:pt x="835" y="704"/>
                </a:lnTo>
                <a:lnTo>
                  <a:pt x="835" y="702"/>
                </a:lnTo>
                <a:lnTo>
                  <a:pt x="834" y="702"/>
                </a:lnTo>
                <a:lnTo>
                  <a:pt x="833" y="702"/>
                </a:lnTo>
                <a:lnTo>
                  <a:pt x="832" y="702"/>
                </a:lnTo>
                <a:lnTo>
                  <a:pt x="830" y="702"/>
                </a:lnTo>
                <a:lnTo>
                  <a:pt x="829" y="702"/>
                </a:lnTo>
                <a:lnTo>
                  <a:pt x="828" y="702"/>
                </a:lnTo>
                <a:lnTo>
                  <a:pt x="828" y="702"/>
                </a:lnTo>
                <a:lnTo>
                  <a:pt x="828" y="705"/>
                </a:lnTo>
                <a:lnTo>
                  <a:pt x="827" y="705"/>
                </a:lnTo>
                <a:lnTo>
                  <a:pt x="826" y="704"/>
                </a:lnTo>
                <a:lnTo>
                  <a:pt x="825" y="704"/>
                </a:lnTo>
                <a:lnTo>
                  <a:pt x="824" y="704"/>
                </a:lnTo>
                <a:lnTo>
                  <a:pt x="823" y="704"/>
                </a:lnTo>
                <a:lnTo>
                  <a:pt x="822" y="702"/>
                </a:lnTo>
                <a:lnTo>
                  <a:pt x="822" y="701"/>
                </a:lnTo>
                <a:lnTo>
                  <a:pt x="821" y="701"/>
                </a:lnTo>
                <a:lnTo>
                  <a:pt x="821" y="700"/>
                </a:lnTo>
                <a:lnTo>
                  <a:pt x="820" y="701"/>
                </a:lnTo>
                <a:lnTo>
                  <a:pt x="820" y="700"/>
                </a:lnTo>
                <a:lnTo>
                  <a:pt x="821" y="700"/>
                </a:lnTo>
                <a:lnTo>
                  <a:pt x="822" y="700"/>
                </a:lnTo>
                <a:lnTo>
                  <a:pt x="822" y="699"/>
                </a:lnTo>
                <a:lnTo>
                  <a:pt x="822" y="698"/>
                </a:lnTo>
                <a:lnTo>
                  <a:pt x="822" y="697"/>
                </a:lnTo>
                <a:lnTo>
                  <a:pt x="822" y="696"/>
                </a:lnTo>
                <a:lnTo>
                  <a:pt x="821" y="696"/>
                </a:lnTo>
                <a:lnTo>
                  <a:pt x="821" y="695"/>
                </a:lnTo>
                <a:lnTo>
                  <a:pt x="822" y="695"/>
                </a:lnTo>
                <a:lnTo>
                  <a:pt x="823" y="694"/>
                </a:lnTo>
                <a:lnTo>
                  <a:pt x="824" y="693"/>
                </a:lnTo>
                <a:lnTo>
                  <a:pt x="824" y="694"/>
                </a:lnTo>
                <a:lnTo>
                  <a:pt x="822" y="696"/>
                </a:lnTo>
                <a:lnTo>
                  <a:pt x="823" y="696"/>
                </a:lnTo>
                <a:lnTo>
                  <a:pt x="823" y="697"/>
                </a:lnTo>
                <a:lnTo>
                  <a:pt x="822" y="699"/>
                </a:lnTo>
                <a:lnTo>
                  <a:pt x="823" y="700"/>
                </a:lnTo>
                <a:lnTo>
                  <a:pt x="823" y="699"/>
                </a:lnTo>
                <a:lnTo>
                  <a:pt x="824" y="699"/>
                </a:lnTo>
                <a:lnTo>
                  <a:pt x="825" y="699"/>
                </a:lnTo>
                <a:lnTo>
                  <a:pt x="825" y="698"/>
                </a:lnTo>
                <a:lnTo>
                  <a:pt x="826" y="698"/>
                </a:lnTo>
                <a:lnTo>
                  <a:pt x="826" y="697"/>
                </a:lnTo>
                <a:lnTo>
                  <a:pt x="827" y="697"/>
                </a:lnTo>
                <a:lnTo>
                  <a:pt x="827" y="696"/>
                </a:lnTo>
                <a:lnTo>
                  <a:pt x="828" y="695"/>
                </a:lnTo>
                <a:lnTo>
                  <a:pt x="829" y="695"/>
                </a:lnTo>
                <a:lnTo>
                  <a:pt x="829" y="694"/>
                </a:lnTo>
                <a:lnTo>
                  <a:pt x="829" y="693"/>
                </a:lnTo>
                <a:lnTo>
                  <a:pt x="830" y="693"/>
                </a:lnTo>
                <a:lnTo>
                  <a:pt x="830" y="692"/>
                </a:lnTo>
                <a:lnTo>
                  <a:pt x="832" y="691"/>
                </a:lnTo>
                <a:lnTo>
                  <a:pt x="832" y="690"/>
                </a:lnTo>
                <a:lnTo>
                  <a:pt x="833" y="690"/>
                </a:lnTo>
                <a:lnTo>
                  <a:pt x="833" y="689"/>
                </a:lnTo>
                <a:lnTo>
                  <a:pt x="833" y="687"/>
                </a:lnTo>
                <a:lnTo>
                  <a:pt x="833" y="686"/>
                </a:lnTo>
                <a:lnTo>
                  <a:pt x="832" y="685"/>
                </a:lnTo>
                <a:lnTo>
                  <a:pt x="832" y="684"/>
                </a:lnTo>
                <a:lnTo>
                  <a:pt x="830" y="683"/>
                </a:lnTo>
                <a:lnTo>
                  <a:pt x="829" y="683"/>
                </a:lnTo>
                <a:lnTo>
                  <a:pt x="826" y="685"/>
                </a:lnTo>
                <a:lnTo>
                  <a:pt x="828" y="684"/>
                </a:lnTo>
                <a:lnTo>
                  <a:pt x="829" y="683"/>
                </a:lnTo>
                <a:lnTo>
                  <a:pt x="829" y="682"/>
                </a:lnTo>
                <a:lnTo>
                  <a:pt x="830" y="682"/>
                </a:lnTo>
                <a:lnTo>
                  <a:pt x="830" y="681"/>
                </a:lnTo>
                <a:lnTo>
                  <a:pt x="829" y="680"/>
                </a:lnTo>
                <a:lnTo>
                  <a:pt x="830" y="680"/>
                </a:lnTo>
                <a:lnTo>
                  <a:pt x="830" y="680"/>
                </a:lnTo>
                <a:lnTo>
                  <a:pt x="832" y="680"/>
                </a:lnTo>
                <a:lnTo>
                  <a:pt x="832" y="679"/>
                </a:lnTo>
                <a:lnTo>
                  <a:pt x="833" y="679"/>
                </a:lnTo>
                <a:lnTo>
                  <a:pt x="833" y="678"/>
                </a:lnTo>
                <a:lnTo>
                  <a:pt x="834" y="678"/>
                </a:lnTo>
                <a:lnTo>
                  <a:pt x="835" y="678"/>
                </a:lnTo>
                <a:lnTo>
                  <a:pt x="835" y="679"/>
                </a:lnTo>
                <a:lnTo>
                  <a:pt x="834" y="680"/>
                </a:lnTo>
                <a:lnTo>
                  <a:pt x="834" y="680"/>
                </a:lnTo>
                <a:lnTo>
                  <a:pt x="835" y="680"/>
                </a:lnTo>
                <a:lnTo>
                  <a:pt x="835" y="681"/>
                </a:lnTo>
                <a:lnTo>
                  <a:pt x="834" y="680"/>
                </a:lnTo>
                <a:lnTo>
                  <a:pt x="834" y="681"/>
                </a:lnTo>
                <a:lnTo>
                  <a:pt x="835" y="682"/>
                </a:lnTo>
                <a:lnTo>
                  <a:pt x="834" y="682"/>
                </a:lnTo>
                <a:lnTo>
                  <a:pt x="834" y="683"/>
                </a:lnTo>
                <a:lnTo>
                  <a:pt x="834" y="685"/>
                </a:lnTo>
                <a:lnTo>
                  <a:pt x="835" y="686"/>
                </a:lnTo>
                <a:lnTo>
                  <a:pt x="836" y="686"/>
                </a:lnTo>
                <a:lnTo>
                  <a:pt x="837" y="686"/>
                </a:lnTo>
                <a:lnTo>
                  <a:pt x="837" y="687"/>
                </a:lnTo>
                <a:lnTo>
                  <a:pt x="838" y="687"/>
                </a:lnTo>
                <a:lnTo>
                  <a:pt x="837" y="689"/>
                </a:lnTo>
                <a:lnTo>
                  <a:pt x="838" y="689"/>
                </a:lnTo>
                <a:lnTo>
                  <a:pt x="839" y="689"/>
                </a:lnTo>
                <a:lnTo>
                  <a:pt x="840" y="689"/>
                </a:lnTo>
                <a:lnTo>
                  <a:pt x="840" y="687"/>
                </a:lnTo>
                <a:lnTo>
                  <a:pt x="841" y="687"/>
                </a:lnTo>
                <a:lnTo>
                  <a:pt x="842" y="686"/>
                </a:lnTo>
                <a:lnTo>
                  <a:pt x="843" y="686"/>
                </a:lnTo>
                <a:lnTo>
                  <a:pt x="844" y="686"/>
                </a:lnTo>
                <a:lnTo>
                  <a:pt x="846" y="686"/>
                </a:lnTo>
                <a:lnTo>
                  <a:pt x="846" y="685"/>
                </a:lnTo>
                <a:lnTo>
                  <a:pt x="846" y="684"/>
                </a:lnTo>
                <a:lnTo>
                  <a:pt x="844" y="684"/>
                </a:lnTo>
                <a:lnTo>
                  <a:pt x="844" y="683"/>
                </a:lnTo>
                <a:lnTo>
                  <a:pt x="843" y="683"/>
                </a:lnTo>
                <a:lnTo>
                  <a:pt x="843" y="682"/>
                </a:lnTo>
                <a:lnTo>
                  <a:pt x="844" y="682"/>
                </a:lnTo>
                <a:lnTo>
                  <a:pt x="844" y="681"/>
                </a:lnTo>
                <a:lnTo>
                  <a:pt x="846" y="681"/>
                </a:lnTo>
                <a:lnTo>
                  <a:pt x="846" y="680"/>
                </a:lnTo>
                <a:lnTo>
                  <a:pt x="847" y="680"/>
                </a:lnTo>
                <a:lnTo>
                  <a:pt x="847" y="680"/>
                </a:lnTo>
                <a:lnTo>
                  <a:pt x="848" y="680"/>
                </a:lnTo>
                <a:lnTo>
                  <a:pt x="849" y="680"/>
                </a:lnTo>
                <a:lnTo>
                  <a:pt x="850" y="680"/>
                </a:lnTo>
                <a:lnTo>
                  <a:pt x="850" y="680"/>
                </a:lnTo>
                <a:lnTo>
                  <a:pt x="851" y="680"/>
                </a:lnTo>
                <a:lnTo>
                  <a:pt x="851" y="681"/>
                </a:lnTo>
                <a:lnTo>
                  <a:pt x="852" y="680"/>
                </a:lnTo>
                <a:lnTo>
                  <a:pt x="853" y="680"/>
                </a:lnTo>
                <a:lnTo>
                  <a:pt x="853" y="680"/>
                </a:lnTo>
                <a:lnTo>
                  <a:pt x="854" y="680"/>
                </a:lnTo>
                <a:lnTo>
                  <a:pt x="853" y="680"/>
                </a:lnTo>
                <a:lnTo>
                  <a:pt x="853" y="681"/>
                </a:lnTo>
                <a:lnTo>
                  <a:pt x="852" y="681"/>
                </a:lnTo>
                <a:lnTo>
                  <a:pt x="853" y="682"/>
                </a:lnTo>
                <a:lnTo>
                  <a:pt x="853" y="683"/>
                </a:lnTo>
                <a:lnTo>
                  <a:pt x="854" y="683"/>
                </a:lnTo>
                <a:lnTo>
                  <a:pt x="854" y="682"/>
                </a:lnTo>
                <a:lnTo>
                  <a:pt x="854" y="682"/>
                </a:lnTo>
                <a:lnTo>
                  <a:pt x="855" y="682"/>
                </a:lnTo>
                <a:lnTo>
                  <a:pt x="856" y="682"/>
                </a:lnTo>
                <a:lnTo>
                  <a:pt x="857" y="682"/>
                </a:lnTo>
                <a:lnTo>
                  <a:pt x="857" y="681"/>
                </a:lnTo>
                <a:lnTo>
                  <a:pt x="856" y="681"/>
                </a:lnTo>
                <a:lnTo>
                  <a:pt x="855" y="681"/>
                </a:lnTo>
                <a:lnTo>
                  <a:pt x="856" y="680"/>
                </a:lnTo>
                <a:lnTo>
                  <a:pt x="857" y="680"/>
                </a:lnTo>
                <a:lnTo>
                  <a:pt x="857" y="680"/>
                </a:lnTo>
                <a:lnTo>
                  <a:pt x="858" y="679"/>
                </a:lnTo>
                <a:lnTo>
                  <a:pt x="858" y="680"/>
                </a:lnTo>
                <a:lnTo>
                  <a:pt x="859" y="680"/>
                </a:lnTo>
                <a:lnTo>
                  <a:pt x="861" y="680"/>
                </a:lnTo>
                <a:lnTo>
                  <a:pt x="862" y="680"/>
                </a:lnTo>
                <a:lnTo>
                  <a:pt x="862" y="679"/>
                </a:lnTo>
                <a:lnTo>
                  <a:pt x="862" y="678"/>
                </a:lnTo>
                <a:lnTo>
                  <a:pt x="863" y="679"/>
                </a:lnTo>
                <a:lnTo>
                  <a:pt x="864" y="679"/>
                </a:lnTo>
                <a:lnTo>
                  <a:pt x="863" y="678"/>
                </a:lnTo>
                <a:lnTo>
                  <a:pt x="864" y="678"/>
                </a:lnTo>
                <a:lnTo>
                  <a:pt x="865" y="678"/>
                </a:lnTo>
                <a:lnTo>
                  <a:pt x="866" y="678"/>
                </a:lnTo>
                <a:lnTo>
                  <a:pt x="867" y="679"/>
                </a:lnTo>
                <a:lnTo>
                  <a:pt x="867" y="678"/>
                </a:lnTo>
                <a:lnTo>
                  <a:pt x="867" y="677"/>
                </a:lnTo>
                <a:lnTo>
                  <a:pt x="868" y="678"/>
                </a:lnTo>
                <a:lnTo>
                  <a:pt x="869" y="678"/>
                </a:lnTo>
                <a:lnTo>
                  <a:pt x="869" y="677"/>
                </a:lnTo>
                <a:lnTo>
                  <a:pt x="870" y="676"/>
                </a:lnTo>
                <a:lnTo>
                  <a:pt x="870" y="675"/>
                </a:lnTo>
                <a:lnTo>
                  <a:pt x="871" y="675"/>
                </a:lnTo>
                <a:lnTo>
                  <a:pt x="872" y="675"/>
                </a:lnTo>
                <a:lnTo>
                  <a:pt x="872" y="674"/>
                </a:lnTo>
                <a:lnTo>
                  <a:pt x="873" y="674"/>
                </a:lnTo>
                <a:lnTo>
                  <a:pt x="873" y="672"/>
                </a:lnTo>
                <a:lnTo>
                  <a:pt x="874" y="672"/>
                </a:lnTo>
                <a:lnTo>
                  <a:pt x="876" y="672"/>
                </a:lnTo>
                <a:lnTo>
                  <a:pt x="877" y="672"/>
                </a:lnTo>
                <a:lnTo>
                  <a:pt x="878" y="671"/>
                </a:lnTo>
                <a:lnTo>
                  <a:pt x="879" y="670"/>
                </a:lnTo>
                <a:lnTo>
                  <a:pt x="880" y="670"/>
                </a:lnTo>
                <a:lnTo>
                  <a:pt x="880" y="669"/>
                </a:lnTo>
                <a:lnTo>
                  <a:pt x="880" y="668"/>
                </a:lnTo>
                <a:lnTo>
                  <a:pt x="880" y="669"/>
                </a:lnTo>
                <a:lnTo>
                  <a:pt x="880" y="668"/>
                </a:lnTo>
                <a:lnTo>
                  <a:pt x="881" y="668"/>
                </a:lnTo>
                <a:lnTo>
                  <a:pt x="882" y="668"/>
                </a:lnTo>
                <a:lnTo>
                  <a:pt x="883" y="668"/>
                </a:lnTo>
                <a:lnTo>
                  <a:pt x="883" y="667"/>
                </a:lnTo>
                <a:lnTo>
                  <a:pt x="883" y="666"/>
                </a:lnTo>
                <a:lnTo>
                  <a:pt x="884" y="666"/>
                </a:lnTo>
                <a:lnTo>
                  <a:pt x="884" y="665"/>
                </a:lnTo>
                <a:lnTo>
                  <a:pt x="884" y="664"/>
                </a:lnTo>
                <a:lnTo>
                  <a:pt x="885" y="664"/>
                </a:lnTo>
                <a:lnTo>
                  <a:pt x="886" y="665"/>
                </a:lnTo>
                <a:lnTo>
                  <a:pt x="887" y="664"/>
                </a:lnTo>
                <a:lnTo>
                  <a:pt x="888" y="664"/>
                </a:lnTo>
                <a:lnTo>
                  <a:pt x="888" y="665"/>
                </a:lnTo>
                <a:lnTo>
                  <a:pt x="890" y="665"/>
                </a:lnTo>
                <a:lnTo>
                  <a:pt x="891" y="665"/>
                </a:lnTo>
                <a:lnTo>
                  <a:pt x="891" y="664"/>
                </a:lnTo>
                <a:lnTo>
                  <a:pt x="892" y="664"/>
                </a:lnTo>
                <a:lnTo>
                  <a:pt x="892" y="663"/>
                </a:lnTo>
                <a:lnTo>
                  <a:pt x="892" y="662"/>
                </a:lnTo>
                <a:lnTo>
                  <a:pt x="893" y="662"/>
                </a:lnTo>
                <a:lnTo>
                  <a:pt x="894" y="662"/>
                </a:lnTo>
                <a:lnTo>
                  <a:pt x="895" y="662"/>
                </a:lnTo>
                <a:lnTo>
                  <a:pt x="895" y="661"/>
                </a:lnTo>
                <a:lnTo>
                  <a:pt x="896" y="661"/>
                </a:lnTo>
                <a:lnTo>
                  <a:pt x="897" y="660"/>
                </a:lnTo>
                <a:lnTo>
                  <a:pt x="898" y="660"/>
                </a:lnTo>
                <a:lnTo>
                  <a:pt x="898" y="658"/>
                </a:lnTo>
                <a:lnTo>
                  <a:pt x="899" y="657"/>
                </a:lnTo>
                <a:lnTo>
                  <a:pt x="900" y="657"/>
                </a:lnTo>
                <a:lnTo>
                  <a:pt x="901" y="656"/>
                </a:lnTo>
                <a:lnTo>
                  <a:pt x="902" y="657"/>
                </a:lnTo>
                <a:lnTo>
                  <a:pt x="903" y="657"/>
                </a:lnTo>
                <a:lnTo>
                  <a:pt x="905" y="657"/>
                </a:lnTo>
                <a:lnTo>
                  <a:pt x="905" y="656"/>
                </a:lnTo>
                <a:lnTo>
                  <a:pt x="905" y="655"/>
                </a:lnTo>
                <a:lnTo>
                  <a:pt x="906" y="655"/>
                </a:lnTo>
                <a:lnTo>
                  <a:pt x="906" y="655"/>
                </a:lnTo>
                <a:lnTo>
                  <a:pt x="906" y="654"/>
                </a:lnTo>
                <a:lnTo>
                  <a:pt x="907" y="654"/>
                </a:lnTo>
                <a:lnTo>
                  <a:pt x="906" y="654"/>
                </a:lnTo>
                <a:lnTo>
                  <a:pt x="907" y="654"/>
                </a:lnTo>
                <a:lnTo>
                  <a:pt x="907" y="654"/>
                </a:lnTo>
                <a:lnTo>
                  <a:pt x="907" y="655"/>
                </a:lnTo>
                <a:lnTo>
                  <a:pt x="908" y="655"/>
                </a:lnTo>
                <a:lnTo>
                  <a:pt x="909" y="655"/>
                </a:lnTo>
                <a:lnTo>
                  <a:pt x="910" y="655"/>
                </a:lnTo>
                <a:lnTo>
                  <a:pt x="910" y="654"/>
                </a:lnTo>
                <a:lnTo>
                  <a:pt x="911" y="654"/>
                </a:lnTo>
                <a:lnTo>
                  <a:pt x="912" y="654"/>
                </a:lnTo>
                <a:lnTo>
                  <a:pt x="912" y="653"/>
                </a:lnTo>
                <a:lnTo>
                  <a:pt x="911" y="653"/>
                </a:lnTo>
                <a:lnTo>
                  <a:pt x="911" y="652"/>
                </a:lnTo>
                <a:lnTo>
                  <a:pt x="910" y="652"/>
                </a:lnTo>
                <a:lnTo>
                  <a:pt x="910" y="651"/>
                </a:lnTo>
                <a:lnTo>
                  <a:pt x="911" y="651"/>
                </a:lnTo>
                <a:lnTo>
                  <a:pt x="911" y="652"/>
                </a:lnTo>
                <a:lnTo>
                  <a:pt x="912" y="652"/>
                </a:lnTo>
                <a:lnTo>
                  <a:pt x="912" y="651"/>
                </a:lnTo>
                <a:lnTo>
                  <a:pt x="913" y="651"/>
                </a:lnTo>
                <a:lnTo>
                  <a:pt x="914" y="651"/>
                </a:lnTo>
                <a:lnTo>
                  <a:pt x="915" y="651"/>
                </a:lnTo>
                <a:lnTo>
                  <a:pt x="914" y="650"/>
                </a:lnTo>
                <a:lnTo>
                  <a:pt x="915" y="650"/>
                </a:lnTo>
                <a:lnTo>
                  <a:pt x="915" y="649"/>
                </a:lnTo>
                <a:lnTo>
                  <a:pt x="916" y="649"/>
                </a:lnTo>
                <a:lnTo>
                  <a:pt x="916" y="648"/>
                </a:lnTo>
                <a:lnTo>
                  <a:pt x="917" y="649"/>
                </a:lnTo>
                <a:lnTo>
                  <a:pt x="918" y="649"/>
                </a:lnTo>
                <a:lnTo>
                  <a:pt x="920" y="649"/>
                </a:lnTo>
                <a:lnTo>
                  <a:pt x="920" y="648"/>
                </a:lnTo>
                <a:lnTo>
                  <a:pt x="921" y="648"/>
                </a:lnTo>
                <a:lnTo>
                  <a:pt x="922" y="648"/>
                </a:lnTo>
                <a:lnTo>
                  <a:pt x="923" y="648"/>
                </a:lnTo>
                <a:lnTo>
                  <a:pt x="924" y="647"/>
                </a:lnTo>
                <a:lnTo>
                  <a:pt x="925" y="646"/>
                </a:lnTo>
                <a:lnTo>
                  <a:pt x="926" y="646"/>
                </a:lnTo>
                <a:lnTo>
                  <a:pt x="926" y="645"/>
                </a:lnTo>
                <a:lnTo>
                  <a:pt x="926" y="643"/>
                </a:lnTo>
                <a:lnTo>
                  <a:pt x="926" y="642"/>
                </a:lnTo>
                <a:lnTo>
                  <a:pt x="927" y="642"/>
                </a:lnTo>
                <a:lnTo>
                  <a:pt x="928" y="642"/>
                </a:lnTo>
                <a:lnTo>
                  <a:pt x="928" y="641"/>
                </a:lnTo>
                <a:lnTo>
                  <a:pt x="928" y="640"/>
                </a:lnTo>
                <a:lnTo>
                  <a:pt x="929" y="641"/>
                </a:lnTo>
                <a:lnTo>
                  <a:pt x="929" y="640"/>
                </a:lnTo>
                <a:lnTo>
                  <a:pt x="930" y="640"/>
                </a:lnTo>
                <a:lnTo>
                  <a:pt x="931" y="641"/>
                </a:lnTo>
                <a:lnTo>
                  <a:pt x="931" y="640"/>
                </a:lnTo>
                <a:lnTo>
                  <a:pt x="931" y="639"/>
                </a:lnTo>
                <a:lnTo>
                  <a:pt x="931" y="638"/>
                </a:lnTo>
                <a:lnTo>
                  <a:pt x="930" y="638"/>
                </a:lnTo>
                <a:lnTo>
                  <a:pt x="930" y="637"/>
                </a:lnTo>
                <a:lnTo>
                  <a:pt x="931" y="637"/>
                </a:lnTo>
                <a:lnTo>
                  <a:pt x="931" y="637"/>
                </a:lnTo>
                <a:lnTo>
                  <a:pt x="932" y="637"/>
                </a:lnTo>
                <a:lnTo>
                  <a:pt x="934" y="637"/>
                </a:lnTo>
                <a:lnTo>
                  <a:pt x="934" y="638"/>
                </a:lnTo>
                <a:lnTo>
                  <a:pt x="935" y="638"/>
                </a:lnTo>
                <a:lnTo>
                  <a:pt x="935" y="637"/>
                </a:lnTo>
                <a:lnTo>
                  <a:pt x="936" y="637"/>
                </a:lnTo>
                <a:lnTo>
                  <a:pt x="936" y="638"/>
                </a:lnTo>
                <a:lnTo>
                  <a:pt x="937" y="637"/>
                </a:lnTo>
                <a:lnTo>
                  <a:pt x="941" y="634"/>
                </a:lnTo>
                <a:lnTo>
                  <a:pt x="940" y="634"/>
                </a:lnTo>
                <a:lnTo>
                  <a:pt x="940" y="633"/>
                </a:lnTo>
                <a:lnTo>
                  <a:pt x="940" y="632"/>
                </a:lnTo>
                <a:lnTo>
                  <a:pt x="941" y="632"/>
                </a:lnTo>
                <a:lnTo>
                  <a:pt x="941" y="633"/>
                </a:lnTo>
                <a:lnTo>
                  <a:pt x="941" y="634"/>
                </a:lnTo>
                <a:lnTo>
                  <a:pt x="946" y="628"/>
                </a:lnTo>
                <a:lnTo>
                  <a:pt x="946" y="628"/>
                </a:lnTo>
                <a:lnTo>
                  <a:pt x="946" y="628"/>
                </a:lnTo>
                <a:lnTo>
                  <a:pt x="951" y="626"/>
                </a:lnTo>
                <a:lnTo>
                  <a:pt x="954" y="623"/>
                </a:lnTo>
                <a:lnTo>
                  <a:pt x="958" y="620"/>
                </a:lnTo>
                <a:lnTo>
                  <a:pt x="961" y="616"/>
                </a:lnTo>
                <a:lnTo>
                  <a:pt x="967" y="612"/>
                </a:lnTo>
                <a:lnTo>
                  <a:pt x="968" y="610"/>
                </a:lnTo>
                <a:lnTo>
                  <a:pt x="966" y="610"/>
                </a:lnTo>
                <a:lnTo>
                  <a:pt x="965" y="610"/>
                </a:lnTo>
                <a:lnTo>
                  <a:pt x="965" y="609"/>
                </a:lnTo>
                <a:lnTo>
                  <a:pt x="964" y="609"/>
                </a:lnTo>
                <a:lnTo>
                  <a:pt x="964" y="610"/>
                </a:lnTo>
                <a:lnTo>
                  <a:pt x="963" y="610"/>
                </a:lnTo>
                <a:lnTo>
                  <a:pt x="963" y="611"/>
                </a:lnTo>
                <a:lnTo>
                  <a:pt x="964" y="611"/>
                </a:lnTo>
                <a:lnTo>
                  <a:pt x="965" y="611"/>
                </a:lnTo>
                <a:lnTo>
                  <a:pt x="965" y="612"/>
                </a:lnTo>
                <a:lnTo>
                  <a:pt x="965" y="613"/>
                </a:lnTo>
                <a:lnTo>
                  <a:pt x="964" y="612"/>
                </a:lnTo>
                <a:lnTo>
                  <a:pt x="963" y="612"/>
                </a:lnTo>
                <a:lnTo>
                  <a:pt x="963" y="611"/>
                </a:lnTo>
                <a:lnTo>
                  <a:pt x="961" y="611"/>
                </a:lnTo>
                <a:lnTo>
                  <a:pt x="960" y="611"/>
                </a:lnTo>
                <a:lnTo>
                  <a:pt x="961" y="613"/>
                </a:lnTo>
                <a:lnTo>
                  <a:pt x="961" y="614"/>
                </a:lnTo>
                <a:lnTo>
                  <a:pt x="960" y="614"/>
                </a:lnTo>
                <a:lnTo>
                  <a:pt x="959" y="614"/>
                </a:lnTo>
                <a:lnTo>
                  <a:pt x="959" y="616"/>
                </a:lnTo>
                <a:lnTo>
                  <a:pt x="958" y="616"/>
                </a:lnTo>
                <a:lnTo>
                  <a:pt x="958" y="617"/>
                </a:lnTo>
                <a:lnTo>
                  <a:pt x="958" y="618"/>
                </a:lnTo>
                <a:lnTo>
                  <a:pt x="957" y="618"/>
                </a:lnTo>
                <a:lnTo>
                  <a:pt x="956" y="618"/>
                </a:lnTo>
                <a:lnTo>
                  <a:pt x="956" y="619"/>
                </a:lnTo>
                <a:lnTo>
                  <a:pt x="955" y="620"/>
                </a:lnTo>
                <a:lnTo>
                  <a:pt x="955" y="621"/>
                </a:lnTo>
                <a:lnTo>
                  <a:pt x="954" y="622"/>
                </a:lnTo>
                <a:lnTo>
                  <a:pt x="953" y="621"/>
                </a:lnTo>
                <a:lnTo>
                  <a:pt x="951" y="620"/>
                </a:lnTo>
                <a:lnTo>
                  <a:pt x="951" y="619"/>
                </a:lnTo>
                <a:lnTo>
                  <a:pt x="951" y="618"/>
                </a:lnTo>
                <a:lnTo>
                  <a:pt x="949" y="617"/>
                </a:lnTo>
                <a:lnTo>
                  <a:pt x="947" y="619"/>
                </a:lnTo>
                <a:lnTo>
                  <a:pt x="947" y="620"/>
                </a:lnTo>
                <a:lnTo>
                  <a:pt x="946" y="620"/>
                </a:lnTo>
                <a:lnTo>
                  <a:pt x="945" y="619"/>
                </a:lnTo>
                <a:lnTo>
                  <a:pt x="943" y="619"/>
                </a:lnTo>
                <a:lnTo>
                  <a:pt x="942" y="620"/>
                </a:lnTo>
                <a:lnTo>
                  <a:pt x="943" y="620"/>
                </a:lnTo>
                <a:lnTo>
                  <a:pt x="943" y="621"/>
                </a:lnTo>
                <a:lnTo>
                  <a:pt x="943" y="622"/>
                </a:lnTo>
                <a:lnTo>
                  <a:pt x="942" y="622"/>
                </a:lnTo>
                <a:lnTo>
                  <a:pt x="942" y="623"/>
                </a:lnTo>
                <a:lnTo>
                  <a:pt x="941" y="624"/>
                </a:lnTo>
                <a:lnTo>
                  <a:pt x="940" y="624"/>
                </a:lnTo>
                <a:lnTo>
                  <a:pt x="940" y="625"/>
                </a:lnTo>
                <a:lnTo>
                  <a:pt x="939" y="625"/>
                </a:lnTo>
                <a:lnTo>
                  <a:pt x="938" y="625"/>
                </a:lnTo>
                <a:lnTo>
                  <a:pt x="937" y="625"/>
                </a:lnTo>
                <a:lnTo>
                  <a:pt x="936" y="625"/>
                </a:lnTo>
                <a:lnTo>
                  <a:pt x="936" y="626"/>
                </a:lnTo>
                <a:lnTo>
                  <a:pt x="936" y="627"/>
                </a:lnTo>
                <a:lnTo>
                  <a:pt x="935" y="628"/>
                </a:lnTo>
                <a:lnTo>
                  <a:pt x="935" y="628"/>
                </a:lnTo>
                <a:lnTo>
                  <a:pt x="935" y="629"/>
                </a:lnTo>
                <a:lnTo>
                  <a:pt x="934" y="629"/>
                </a:lnTo>
                <a:lnTo>
                  <a:pt x="932" y="631"/>
                </a:lnTo>
                <a:lnTo>
                  <a:pt x="931" y="631"/>
                </a:lnTo>
                <a:lnTo>
                  <a:pt x="931" y="632"/>
                </a:lnTo>
                <a:lnTo>
                  <a:pt x="931" y="633"/>
                </a:lnTo>
                <a:lnTo>
                  <a:pt x="932" y="633"/>
                </a:lnTo>
                <a:lnTo>
                  <a:pt x="934" y="633"/>
                </a:lnTo>
                <a:lnTo>
                  <a:pt x="932" y="634"/>
                </a:lnTo>
                <a:lnTo>
                  <a:pt x="931" y="634"/>
                </a:lnTo>
                <a:lnTo>
                  <a:pt x="931" y="635"/>
                </a:lnTo>
                <a:lnTo>
                  <a:pt x="931" y="635"/>
                </a:lnTo>
                <a:lnTo>
                  <a:pt x="931" y="636"/>
                </a:lnTo>
                <a:lnTo>
                  <a:pt x="930" y="636"/>
                </a:lnTo>
                <a:lnTo>
                  <a:pt x="929" y="636"/>
                </a:lnTo>
                <a:lnTo>
                  <a:pt x="928" y="636"/>
                </a:lnTo>
                <a:lnTo>
                  <a:pt x="927" y="636"/>
                </a:lnTo>
                <a:lnTo>
                  <a:pt x="926" y="635"/>
                </a:lnTo>
                <a:lnTo>
                  <a:pt x="925" y="635"/>
                </a:lnTo>
                <a:lnTo>
                  <a:pt x="925" y="636"/>
                </a:lnTo>
                <a:lnTo>
                  <a:pt x="924" y="636"/>
                </a:lnTo>
                <a:lnTo>
                  <a:pt x="924" y="637"/>
                </a:lnTo>
                <a:lnTo>
                  <a:pt x="923" y="637"/>
                </a:lnTo>
                <a:lnTo>
                  <a:pt x="923" y="636"/>
                </a:lnTo>
                <a:lnTo>
                  <a:pt x="922" y="636"/>
                </a:lnTo>
                <a:lnTo>
                  <a:pt x="922" y="635"/>
                </a:lnTo>
                <a:lnTo>
                  <a:pt x="923" y="635"/>
                </a:lnTo>
                <a:lnTo>
                  <a:pt x="924" y="634"/>
                </a:lnTo>
                <a:lnTo>
                  <a:pt x="925" y="634"/>
                </a:lnTo>
                <a:lnTo>
                  <a:pt x="924" y="633"/>
                </a:lnTo>
                <a:lnTo>
                  <a:pt x="925" y="633"/>
                </a:lnTo>
                <a:lnTo>
                  <a:pt x="925" y="632"/>
                </a:lnTo>
                <a:lnTo>
                  <a:pt x="926" y="632"/>
                </a:lnTo>
                <a:lnTo>
                  <a:pt x="926" y="631"/>
                </a:lnTo>
                <a:lnTo>
                  <a:pt x="926" y="629"/>
                </a:lnTo>
                <a:lnTo>
                  <a:pt x="927" y="628"/>
                </a:lnTo>
                <a:lnTo>
                  <a:pt x="928" y="628"/>
                </a:lnTo>
                <a:lnTo>
                  <a:pt x="928" y="628"/>
                </a:lnTo>
                <a:lnTo>
                  <a:pt x="929" y="628"/>
                </a:lnTo>
                <a:lnTo>
                  <a:pt x="930" y="628"/>
                </a:lnTo>
                <a:lnTo>
                  <a:pt x="930" y="627"/>
                </a:lnTo>
                <a:lnTo>
                  <a:pt x="929" y="627"/>
                </a:lnTo>
                <a:lnTo>
                  <a:pt x="930" y="626"/>
                </a:lnTo>
                <a:lnTo>
                  <a:pt x="930" y="627"/>
                </a:lnTo>
                <a:lnTo>
                  <a:pt x="931" y="627"/>
                </a:lnTo>
                <a:lnTo>
                  <a:pt x="931" y="627"/>
                </a:lnTo>
                <a:lnTo>
                  <a:pt x="931" y="626"/>
                </a:lnTo>
                <a:lnTo>
                  <a:pt x="931" y="625"/>
                </a:lnTo>
                <a:lnTo>
                  <a:pt x="930" y="625"/>
                </a:lnTo>
                <a:lnTo>
                  <a:pt x="930" y="624"/>
                </a:lnTo>
                <a:lnTo>
                  <a:pt x="931" y="624"/>
                </a:lnTo>
                <a:lnTo>
                  <a:pt x="931" y="623"/>
                </a:lnTo>
                <a:lnTo>
                  <a:pt x="931" y="623"/>
                </a:lnTo>
                <a:lnTo>
                  <a:pt x="932" y="623"/>
                </a:lnTo>
                <a:lnTo>
                  <a:pt x="934" y="623"/>
                </a:lnTo>
                <a:lnTo>
                  <a:pt x="934" y="622"/>
                </a:lnTo>
                <a:lnTo>
                  <a:pt x="934" y="621"/>
                </a:lnTo>
                <a:lnTo>
                  <a:pt x="932" y="621"/>
                </a:lnTo>
                <a:lnTo>
                  <a:pt x="931" y="621"/>
                </a:lnTo>
                <a:lnTo>
                  <a:pt x="931" y="620"/>
                </a:lnTo>
                <a:lnTo>
                  <a:pt x="931" y="619"/>
                </a:lnTo>
                <a:lnTo>
                  <a:pt x="932" y="619"/>
                </a:lnTo>
                <a:lnTo>
                  <a:pt x="934" y="619"/>
                </a:lnTo>
                <a:lnTo>
                  <a:pt x="934" y="618"/>
                </a:lnTo>
                <a:lnTo>
                  <a:pt x="932" y="618"/>
                </a:lnTo>
                <a:lnTo>
                  <a:pt x="932" y="617"/>
                </a:lnTo>
                <a:lnTo>
                  <a:pt x="934" y="617"/>
                </a:lnTo>
                <a:lnTo>
                  <a:pt x="934" y="616"/>
                </a:lnTo>
                <a:lnTo>
                  <a:pt x="935" y="616"/>
                </a:lnTo>
                <a:lnTo>
                  <a:pt x="935" y="614"/>
                </a:lnTo>
                <a:lnTo>
                  <a:pt x="936" y="612"/>
                </a:lnTo>
                <a:lnTo>
                  <a:pt x="935" y="612"/>
                </a:lnTo>
                <a:lnTo>
                  <a:pt x="934" y="612"/>
                </a:lnTo>
                <a:lnTo>
                  <a:pt x="934" y="613"/>
                </a:lnTo>
                <a:lnTo>
                  <a:pt x="932" y="614"/>
                </a:lnTo>
                <a:lnTo>
                  <a:pt x="931" y="617"/>
                </a:lnTo>
                <a:lnTo>
                  <a:pt x="931" y="618"/>
                </a:lnTo>
                <a:lnTo>
                  <a:pt x="929" y="619"/>
                </a:lnTo>
                <a:lnTo>
                  <a:pt x="929" y="620"/>
                </a:lnTo>
                <a:lnTo>
                  <a:pt x="929" y="621"/>
                </a:lnTo>
                <a:lnTo>
                  <a:pt x="928" y="621"/>
                </a:lnTo>
                <a:lnTo>
                  <a:pt x="928" y="622"/>
                </a:lnTo>
                <a:lnTo>
                  <a:pt x="926" y="624"/>
                </a:lnTo>
                <a:lnTo>
                  <a:pt x="923" y="627"/>
                </a:lnTo>
                <a:lnTo>
                  <a:pt x="922" y="628"/>
                </a:lnTo>
                <a:lnTo>
                  <a:pt x="918" y="631"/>
                </a:lnTo>
                <a:lnTo>
                  <a:pt x="917" y="632"/>
                </a:lnTo>
                <a:lnTo>
                  <a:pt x="914" y="633"/>
                </a:lnTo>
                <a:lnTo>
                  <a:pt x="913" y="633"/>
                </a:lnTo>
                <a:lnTo>
                  <a:pt x="912" y="633"/>
                </a:lnTo>
                <a:lnTo>
                  <a:pt x="912" y="634"/>
                </a:lnTo>
                <a:lnTo>
                  <a:pt x="911" y="634"/>
                </a:lnTo>
                <a:lnTo>
                  <a:pt x="910" y="635"/>
                </a:lnTo>
                <a:lnTo>
                  <a:pt x="906" y="635"/>
                </a:lnTo>
                <a:lnTo>
                  <a:pt x="903" y="637"/>
                </a:lnTo>
                <a:lnTo>
                  <a:pt x="896" y="638"/>
                </a:lnTo>
                <a:lnTo>
                  <a:pt x="893" y="639"/>
                </a:lnTo>
                <a:lnTo>
                  <a:pt x="894" y="639"/>
                </a:lnTo>
                <a:lnTo>
                  <a:pt x="894" y="640"/>
                </a:lnTo>
                <a:lnTo>
                  <a:pt x="893" y="640"/>
                </a:lnTo>
                <a:lnTo>
                  <a:pt x="893" y="639"/>
                </a:lnTo>
                <a:lnTo>
                  <a:pt x="892" y="639"/>
                </a:lnTo>
                <a:lnTo>
                  <a:pt x="891" y="639"/>
                </a:lnTo>
                <a:lnTo>
                  <a:pt x="890" y="639"/>
                </a:lnTo>
                <a:lnTo>
                  <a:pt x="891" y="640"/>
                </a:lnTo>
                <a:lnTo>
                  <a:pt x="890" y="640"/>
                </a:lnTo>
                <a:lnTo>
                  <a:pt x="890" y="639"/>
                </a:lnTo>
                <a:lnTo>
                  <a:pt x="888" y="639"/>
                </a:lnTo>
                <a:lnTo>
                  <a:pt x="888" y="640"/>
                </a:lnTo>
                <a:lnTo>
                  <a:pt x="887" y="640"/>
                </a:lnTo>
                <a:lnTo>
                  <a:pt x="887" y="641"/>
                </a:lnTo>
                <a:lnTo>
                  <a:pt x="886" y="641"/>
                </a:lnTo>
                <a:lnTo>
                  <a:pt x="887" y="640"/>
                </a:lnTo>
                <a:lnTo>
                  <a:pt x="887" y="639"/>
                </a:lnTo>
                <a:lnTo>
                  <a:pt x="886" y="639"/>
                </a:lnTo>
                <a:lnTo>
                  <a:pt x="885" y="641"/>
                </a:lnTo>
                <a:lnTo>
                  <a:pt x="886" y="642"/>
                </a:lnTo>
                <a:lnTo>
                  <a:pt x="886" y="643"/>
                </a:lnTo>
                <a:lnTo>
                  <a:pt x="886" y="645"/>
                </a:lnTo>
                <a:lnTo>
                  <a:pt x="886" y="646"/>
                </a:lnTo>
                <a:lnTo>
                  <a:pt x="885" y="646"/>
                </a:lnTo>
                <a:lnTo>
                  <a:pt x="885" y="647"/>
                </a:lnTo>
                <a:lnTo>
                  <a:pt x="885" y="648"/>
                </a:lnTo>
                <a:lnTo>
                  <a:pt x="884" y="647"/>
                </a:lnTo>
                <a:lnTo>
                  <a:pt x="884" y="646"/>
                </a:lnTo>
                <a:lnTo>
                  <a:pt x="882" y="647"/>
                </a:lnTo>
                <a:lnTo>
                  <a:pt x="882" y="648"/>
                </a:lnTo>
                <a:lnTo>
                  <a:pt x="883" y="648"/>
                </a:lnTo>
                <a:lnTo>
                  <a:pt x="883" y="649"/>
                </a:lnTo>
                <a:lnTo>
                  <a:pt x="882" y="649"/>
                </a:lnTo>
                <a:lnTo>
                  <a:pt x="881" y="649"/>
                </a:lnTo>
                <a:lnTo>
                  <a:pt x="881" y="648"/>
                </a:lnTo>
                <a:lnTo>
                  <a:pt x="880" y="648"/>
                </a:lnTo>
                <a:lnTo>
                  <a:pt x="880" y="648"/>
                </a:lnTo>
                <a:lnTo>
                  <a:pt x="879" y="648"/>
                </a:lnTo>
                <a:lnTo>
                  <a:pt x="877" y="647"/>
                </a:lnTo>
                <a:lnTo>
                  <a:pt x="874" y="647"/>
                </a:lnTo>
                <a:lnTo>
                  <a:pt x="873" y="648"/>
                </a:lnTo>
                <a:lnTo>
                  <a:pt x="873" y="649"/>
                </a:lnTo>
                <a:lnTo>
                  <a:pt x="873" y="650"/>
                </a:lnTo>
                <a:lnTo>
                  <a:pt x="872" y="650"/>
                </a:lnTo>
                <a:lnTo>
                  <a:pt x="872" y="651"/>
                </a:lnTo>
                <a:lnTo>
                  <a:pt x="871" y="650"/>
                </a:lnTo>
                <a:lnTo>
                  <a:pt x="870" y="650"/>
                </a:lnTo>
                <a:lnTo>
                  <a:pt x="870" y="651"/>
                </a:lnTo>
                <a:lnTo>
                  <a:pt x="869" y="651"/>
                </a:lnTo>
                <a:lnTo>
                  <a:pt x="869" y="652"/>
                </a:lnTo>
                <a:lnTo>
                  <a:pt x="868" y="652"/>
                </a:lnTo>
                <a:lnTo>
                  <a:pt x="869" y="651"/>
                </a:lnTo>
                <a:lnTo>
                  <a:pt x="868" y="651"/>
                </a:lnTo>
                <a:lnTo>
                  <a:pt x="867" y="651"/>
                </a:lnTo>
                <a:lnTo>
                  <a:pt x="867" y="650"/>
                </a:lnTo>
                <a:lnTo>
                  <a:pt x="868" y="650"/>
                </a:lnTo>
                <a:lnTo>
                  <a:pt x="867" y="649"/>
                </a:lnTo>
                <a:lnTo>
                  <a:pt x="865" y="649"/>
                </a:lnTo>
                <a:lnTo>
                  <a:pt x="864" y="648"/>
                </a:lnTo>
                <a:lnTo>
                  <a:pt x="864" y="649"/>
                </a:lnTo>
                <a:lnTo>
                  <a:pt x="864" y="650"/>
                </a:lnTo>
                <a:lnTo>
                  <a:pt x="864" y="651"/>
                </a:lnTo>
                <a:lnTo>
                  <a:pt x="865" y="651"/>
                </a:lnTo>
                <a:lnTo>
                  <a:pt x="865" y="652"/>
                </a:lnTo>
                <a:lnTo>
                  <a:pt x="865" y="653"/>
                </a:lnTo>
                <a:lnTo>
                  <a:pt x="866" y="653"/>
                </a:lnTo>
                <a:lnTo>
                  <a:pt x="866" y="654"/>
                </a:lnTo>
                <a:lnTo>
                  <a:pt x="867" y="654"/>
                </a:lnTo>
                <a:lnTo>
                  <a:pt x="866" y="654"/>
                </a:lnTo>
                <a:lnTo>
                  <a:pt x="866" y="654"/>
                </a:lnTo>
                <a:lnTo>
                  <a:pt x="865" y="654"/>
                </a:lnTo>
                <a:lnTo>
                  <a:pt x="865" y="654"/>
                </a:lnTo>
                <a:lnTo>
                  <a:pt x="865" y="653"/>
                </a:lnTo>
                <a:lnTo>
                  <a:pt x="864" y="653"/>
                </a:lnTo>
                <a:lnTo>
                  <a:pt x="864" y="654"/>
                </a:lnTo>
                <a:lnTo>
                  <a:pt x="863" y="654"/>
                </a:lnTo>
                <a:lnTo>
                  <a:pt x="862" y="654"/>
                </a:lnTo>
                <a:lnTo>
                  <a:pt x="861" y="654"/>
                </a:lnTo>
                <a:lnTo>
                  <a:pt x="861" y="654"/>
                </a:lnTo>
                <a:lnTo>
                  <a:pt x="861" y="653"/>
                </a:lnTo>
                <a:lnTo>
                  <a:pt x="858" y="652"/>
                </a:lnTo>
                <a:lnTo>
                  <a:pt x="856" y="654"/>
                </a:lnTo>
                <a:lnTo>
                  <a:pt x="854" y="654"/>
                </a:lnTo>
                <a:lnTo>
                  <a:pt x="854" y="655"/>
                </a:lnTo>
                <a:lnTo>
                  <a:pt x="854" y="656"/>
                </a:lnTo>
                <a:lnTo>
                  <a:pt x="854" y="656"/>
                </a:lnTo>
                <a:lnTo>
                  <a:pt x="854" y="658"/>
                </a:lnTo>
                <a:lnTo>
                  <a:pt x="854" y="660"/>
                </a:lnTo>
                <a:lnTo>
                  <a:pt x="855" y="661"/>
                </a:lnTo>
                <a:lnTo>
                  <a:pt x="855" y="662"/>
                </a:lnTo>
                <a:lnTo>
                  <a:pt x="854" y="662"/>
                </a:lnTo>
                <a:lnTo>
                  <a:pt x="854" y="661"/>
                </a:lnTo>
                <a:lnTo>
                  <a:pt x="854" y="660"/>
                </a:lnTo>
                <a:lnTo>
                  <a:pt x="854" y="658"/>
                </a:lnTo>
                <a:lnTo>
                  <a:pt x="853" y="658"/>
                </a:lnTo>
                <a:lnTo>
                  <a:pt x="851" y="657"/>
                </a:lnTo>
                <a:lnTo>
                  <a:pt x="850" y="660"/>
                </a:lnTo>
                <a:lnTo>
                  <a:pt x="850" y="661"/>
                </a:lnTo>
                <a:lnTo>
                  <a:pt x="850" y="662"/>
                </a:lnTo>
                <a:lnTo>
                  <a:pt x="851" y="662"/>
                </a:lnTo>
                <a:lnTo>
                  <a:pt x="851" y="661"/>
                </a:lnTo>
                <a:lnTo>
                  <a:pt x="852" y="661"/>
                </a:lnTo>
                <a:lnTo>
                  <a:pt x="852" y="662"/>
                </a:lnTo>
                <a:lnTo>
                  <a:pt x="852" y="663"/>
                </a:lnTo>
                <a:lnTo>
                  <a:pt x="850" y="663"/>
                </a:lnTo>
                <a:lnTo>
                  <a:pt x="850" y="662"/>
                </a:lnTo>
                <a:lnTo>
                  <a:pt x="849" y="662"/>
                </a:lnTo>
                <a:lnTo>
                  <a:pt x="849" y="663"/>
                </a:lnTo>
                <a:lnTo>
                  <a:pt x="849" y="664"/>
                </a:lnTo>
                <a:lnTo>
                  <a:pt x="849" y="665"/>
                </a:lnTo>
                <a:lnTo>
                  <a:pt x="850" y="665"/>
                </a:lnTo>
                <a:lnTo>
                  <a:pt x="850" y="666"/>
                </a:lnTo>
                <a:lnTo>
                  <a:pt x="850" y="667"/>
                </a:lnTo>
                <a:lnTo>
                  <a:pt x="850" y="668"/>
                </a:lnTo>
                <a:lnTo>
                  <a:pt x="848" y="666"/>
                </a:lnTo>
                <a:lnTo>
                  <a:pt x="847" y="666"/>
                </a:lnTo>
                <a:lnTo>
                  <a:pt x="846" y="666"/>
                </a:lnTo>
                <a:lnTo>
                  <a:pt x="844" y="666"/>
                </a:lnTo>
                <a:lnTo>
                  <a:pt x="844" y="667"/>
                </a:lnTo>
                <a:lnTo>
                  <a:pt x="843" y="667"/>
                </a:lnTo>
                <a:lnTo>
                  <a:pt x="842" y="667"/>
                </a:lnTo>
                <a:lnTo>
                  <a:pt x="842" y="668"/>
                </a:lnTo>
                <a:lnTo>
                  <a:pt x="843" y="668"/>
                </a:lnTo>
                <a:lnTo>
                  <a:pt x="843" y="669"/>
                </a:lnTo>
                <a:lnTo>
                  <a:pt x="844" y="669"/>
                </a:lnTo>
                <a:lnTo>
                  <a:pt x="844" y="670"/>
                </a:lnTo>
                <a:lnTo>
                  <a:pt x="843" y="670"/>
                </a:lnTo>
                <a:lnTo>
                  <a:pt x="843" y="669"/>
                </a:lnTo>
                <a:lnTo>
                  <a:pt x="842" y="669"/>
                </a:lnTo>
                <a:lnTo>
                  <a:pt x="842" y="668"/>
                </a:lnTo>
                <a:lnTo>
                  <a:pt x="841" y="668"/>
                </a:lnTo>
                <a:lnTo>
                  <a:pt x="841" y="669"/>
                </a:lnTo>
                <a:lnTo>
                  <a:pt x="840" y="669"/>
                </a:lnTo>
                <a:lnTo>
                  <a:pt x="840" y="668"/>
                </a:lnTo>
                <a:lnTo>
                  <a:pt x="839" y="668"/>
                </a:lnTo>
                <a:lnTo>
                  <a:pt x="839" y="669"/>
                </a:lnTo>
                <a:lnTo>
                  <a:pt x="838" y="669"/>
                </a:lnTo>
                <a:lnTo>
                  <a:pt x="838" y="670"/>
                </a:lnTo>
                <a:lnTo>
                  <a:pt x="837" y="671"/>
                </a:lnTo>
                <a:lnTo>
                  <a:pt x="837" y="672"/>
                </a:lnTo>
                <a:lnTo>
                  <a:pt x="837" y="674"/>
                </a:lnTo>
                <a:lnTo>
                  <a:pt x="837" y="675"/>
                </a:lnTo>
                <a:lnTo>
                  <a:pt x="837" y="676"/>
                </a:lnTo>
                <a:lnTo>
                  <a:pt x="837" y="677"/>
                </a:lnTo>
                <a:lnTo>
                  <a:pt x="836" y="677"/>
                </a:lnTo>
                <a:lnTo>
                  <a:pt x="836" y="676"/>
                </a:lnTo>
                <a:lnTo>
                  <a:pt x="836" y="675"/>
                </a:lnTo>
                <a:lnTo>
                  <a:pt x="836" y="674"/>
                </a:lnTo>
                <a:lnTo>
                  <a:pt x="836" y="672"/>
                </a:lnTo>
                <a:lnTo>
                  <a:pt x="836" y="671"/>
                </a:lnTo>
                <a:lnTo>
                  <a:pt x="837" y="671"/>
                </a:lnTo>
                <a:lnTo>
                  <a:pt x="837" y="670"/>
                </a:lnTo>
                <a:lnTo>
                  <a:pt x="837" y="669"/>
                </a:lnTo>
                <a:lnTo>
                  <a:pt x="837" y="668"/>
                </a:lnTo>
                <a:lnTo>
                  <a:pt x="838" y="668"/>
                </a:lnTo>
                <a:lnTo>
                  <a:pt x="839" y="668"/>
                </a:lnTo>
                <a:lnTo>
                  <a:pt x="839" y="667"/>
                </a:lnTo>
                <a:lnTo>
                  <a:pt x="840" y="667"/>
                </a:lnTo>
                <a:lnTo>
                  <a:pt x="841" y="667"/>
                </a:lnTo>
                <a:lnTo>
                  <a:pt x="841" y="666"/>
                </a:lnTo>
                <a:lnTo>
                  <a:pt x="842" y="666"/>
                </a:lnTo>
                <a:lnTo>
                  <a:pt x="843" y="664"/>
                </a:lnTo>
                <a:lnTo>
                  <a:pt x="843" y="665"/>
                </a:lnTo>
                <a:lnTo>
                  <a:pt x="844" y="665"/>
                </a:lnTo>
                <a:lnTo>
                  <a:pt x="846" y="665"/>
                </a:lnTo>
                <a:lnTo>
                  <a:pt x="846" y="664"/>
                </a:lnTo>
                <a:lnTo>
                  <a:pt x="844" y="664"/>
                </a:lnTo>
                <a:lnTo>
                  <a:pt x="844" y="663"/>
                </a:lnTo>
                <a:lnTo>
                  <a:pt x="844" y="662"/>
                </a:lnTo>
                <a:lnTo>
                  <a:pt x="843" y="661"/>
                </a:lnTo>
                <a:lnTo>
                  <a:pt x="844" y="661"/>
                </a:lnTo>
                <a:lnTo>
                  <a:pt x="846" y="662"/>
                </a:lnTo>
                <a:lnTo>
                  <a:pt x="846" y="661"/>
                </a:lnTo>
                <a:lnTo>
                  <a:pt x="846" y="660"/>
                </a:lnTo>
                <a:lnTo>
                  <a:pt x="846" y="658"/>
                </a:lnTo>
                <a:lnTo>
                  <a:pt x="846" y="657"/>
                </a:lnTo>
                <a:lnTo>
                  <a:pt x="847" y="655"/>
                </a:lnTo>
                <a:lnTo>
                  <a:pt x="846" y="654"/>
                </a:lnTo>
                <a:lnTo>
                  <a:pt x="847" y="654"/>
                </a:lnTo>
                <a:lnTo>
                  <a:pt x="848" y="654"/>
                </a:lnTo>
                <a:lnTo>
                  <a:pt x="848" y="654"/>
                </a:lnTo>
                <a:lnTo>
                  <a:pt x="849" y="654"/>
                </a:lnTo>
                <a:lnTo>
                  <a:pt x="849" y="653"/>
                </a:lnTo>
                <a:lnTo>
                  <a:pt x="848" y="653"/>
                </a:lnTo>
                <a:lnTo>
                  <a:pt x="848" y="652"/>
                </a:lnTo>
                <a:lnTo>
                  <a:pt x="849" y="653"/>
                </a:lnTo>
                <a:lnTo>
                  <a:pt x="849" y="652"/>
                </a:lnTo>
                <a:lnTo>
                  <a:pt x="850" y="652"/>
                </a:lnTo>
                <a:lnTo>
                  <a:pt x="851" y="651"/>
                </a:lnTo>
                <a:lnTo>
                  <a:pt x="851" y="650"/>
                </a:lnTo>
                <a:lnTo>
                  <a:pt x="851" y="649"/>
                </a:lnTo>
                <a:lnTo>
                  <a:pt x="851" y="648"/>
                </a:lnTo>
                <a:lnTo>
                  <a:pt x="852" y="648"/>
                </a:lnTo>
                <a:lnTo>
                  <a:pt x="852" y="647"/>
                </a:lnTo>
                <a:lnTo>
                  <a:pt x="852" y="646"/>
                </a:lnTo>
                <a:lnTo>
                  <a:pt x="853" y="646"/>
                </a:lnTo>
                <a:lnTo>
                  <a:pt x="854" y="646"/>
                </a:lnTo>
                <a:lnTo>
                  <a:pt x="854" y="645"/>
                </a:lnTo>
                <a:lnTo>
                  <a:pt x="854" y="645"/>
                </a:lnTo>
                <a:lnTo>
                  <a:pt x="854" y="643"/>
                </a:lnTo>
                <a:lnTo>
                  <a:pt x="855" y="645"/>
                </a:lnTo>
                <a:lnTo>
                  <a:pt x="855" y="643"/>
                </a:lnTo>
                <a:lnTo>
                  <a:pt x="855" y="642"/>
                </a:lnTo>
                <a:lnTo>
                  <a:pt x="856" y="642"/>
                </a:lnTo>
                <a:lnTo>
                  <a:pt x="856" y="643"/>
                </a:lnTo>
                <a:lnTo>
                  <a:pt x="857" y="642"/>
                </a:lnTo>
                <a:lnTo>
                  <a:pt x="857" y="641"/>
                </a:lnTo>
                <a:lnTo>
                  <a:pt x="858" y="641"/>
                </a:lnTo>
                <a:lnTo>
                  <a:pt x="859" y="640"/>
                </a:lnTo>
                <a:lnTo>
                  <a:pt x="859" y="639"/>
                </a:lnTo>
                <a:lnTo>
                  <a:pt x="859" y="638"/>
                </a:lnTo>
                <a:lnTo>
                  <a:pt x="861" y="638"/>
                </a:lnTo>
                <a:lnTo>
                  <a:pt x="861" y="639"/>
                </a:lnTo>
                <a:lnTo>
                  <a:pt x="862" y="639"/>
                </a:lnTo>
                <a:lnTo>
                  <a:pt x="862" y="638"/>
                </a:lnTo>
                <a:lnTo>
                  <a:pt x="863" y="638"/>
                </a:lnTo>
                <a:lnTo>
                  <a:pt x="864" y="638"/>
                </a:lnTo>
                <a:lnTo>
                  <a:pt x="864" y="637"/>
                </a:lnTo>
                <a:lnTo>
                  <a:pt x="865" y="637"/>
                </a:lnTo>
                <a:lnTo>
                  <a:pt x="865" y="636"/>
                </a:lnTo>
                <a:lnTo>
                  <a:pt x="865" y="635"/>
                </a:lnTo>
                <a:lnTo>
                  <a:pt x="866" y="636"/>
                </a:lnTo>
                <a:lnTo>
                  <a:pt x="866" y="635"/>
                </a:lnTo>
                <a:lnTo>
                  <a:pt x="866" y="634"/>
                </a:lnTo>
                <a:lnTo>
                  <a:pt x="865" y="634"/>
                </a:lnTo>
                <a:lnTo>
                  <a:pt x="866" y="633"/>
                </a:lnTo>
                <a:lnTo>
                  <a:pt x="866" y="634"/>
                </a:lnTo>
                <a:lnTo>
                  <a:pt x="867" y="633"/>
                </a:lnTo>
                <a:lnTo>
                  <a:pt x="868" y="633"/>
                </a:lnTo>
                <a:lnTo>
                  <a:pt x="867" y="632"/>
                </a:lnTo>
                <a:lnTo>
                  <a:pt x="868" y="632"/>
                </a:lnTo>
                <a:lnTo>
                  <a:pt x="869" y="632"/>
                </a:lnTo>
                <a:lnTo>
                  <a:pt x="869" y="631"/>
                </a:lnTo>
                <a:lnTo>
                  <a:pt x="869" y="629"/>
                </a:lnTo>
                <a:lnTo>
                  <a:pt x="870" y="629"/>
                </a:lnTo>
                <a:lnTo>
                  <a:pt x="869" y="631"/>
                </a:lnTo>
                <a:lnTo>
                  <a:pt x="870" y="631"/>
                </a:lnTo>
                <a:lnTo>
                  <a:pt x="871" y="631"/>
                </a:lnTo>
                <a:lnTo>
                  <a:pt x="871" y="629"/>
                </a:lnTo>
                <a:lnTo>
                  <a:pt x="872" y="629"/>
                </a:lnTo>
                <a:lnTo>
                  <a:pt x="872" y="628"/>
                </a:lnTo>
                <a:lnTo>
                  <a:pt x="873" y="628"/>
                </a:lnTo>
                <a:lnTo>
                  <a:pt x="874" y="628"/>
                </a:lnTo>
                <a:lnTo>
                  <a:pt x="876" y="628"/>
                </a:lnTo>
                <a:lnTo>
                  <a:pt x="876" y="628"/>
                </a:lnTo>
                <a:lnTo>
                  <a:pt x="877" y="627"/>
                </a:lnTo>
                <a:lnTo>
                  <a:pt x="876" y="626"/>
                </a:lnTo>
                <a:lnTo>
                  <a:pt x="877" y="626"/>
                </a:lnTo>
                <a:lnTo>
                  <a:pt x="877" y="625"/>
                </a:lnTo>
                <a:lnTo>
                  <a:pt x="878" y="625"/>
                </a:lnTo>
                <a:lnTo>
                  <a:pt x="879" y="625"/>
                </a:lnTo>
                <a:lnTo>
                  <a:pt x="879" y="624"/>
                </a:lnTo>
                <a:lnTo>
                  <a:pt x="879" y="623"/>
                </a:lnTo>
                <a:lnTo>
                  <a:pt x="880" y="623"/>
                </a:lnTo>
                <a:lnTo>
                  <a:pt x="880" y="623"/>
                </a:lnTo>
                <a:lnTo>
                  <a:pt x="880" y="624"/>
                </a:lnTo>
                <a:lnTo>
                  <a:pt x="881" y="624"/>
                </a:lnTo>
                <a:lnTo>
                  <a:pt x="882" y="624"/>
                </a:lnTo>
                <a:lnTo>
                  <a:pt x="881" y="625"/>
                </a:lnTo>
                <a:lnTo>
                  <a:pt x="882" y="625"/>
                </a:lnTo>
                <a:lnTo>
                  <a:pt x="883" y="624"/>
                </a:lnTo>
                <a:lnTo>
                  <a:pt x="883" y="623"/>
                </a:lnTo>
                <a:lnTo>
                  <a:pt x="883" y="622"/>
                </a:lnTo>
                <a:lnTo>
                  <a:pt x="882" y="623"/>
                </a:lnTo>
                <a:lnTo>
                  <a:pt x="882" y="622"/>
                </a:lnTo>
                <a:lnTo>
                  <a:pt x="883" y="622"/>
                </a:lnTo>
                <a:lnTo>
                  <a:pt x="884" y="621"/>
                </a:lnTo>
                <a:lnTo>
                  <a:pt x="884" y="620"/>
                </a:lnTo>
                <a:lnTo>
                  <a:pt x="885" y="620"/>
                </a:lnTo>
                <a:lnTo>
                  <a:pt x="885" y="619"/>
                </a:lnTo>
                <a:lnTo>
                  <a:pt x="886" y="618"/>
                </a:lnTo>
                <a:lnTo>
                  <a:pt x="885" y="618"/>
                </a:lnTo>
                <a:lnTo>
                  <a:pt x="885" y="617"/>
                </a:lnTo>
                <a:lnTo>
                  <a:pt x="886" y="618"/>
                </a:lnTo>
                <a:lnTo>
                  <a:pt x="888" y="618"/>
                </a:lnTo>
                <a:lnTo>
                  <a:pt x="890" y="617"/>
                </a:lnTo>
                <a:lnTo>
                  <a:pt x="890" y="616"/>
                </a:lnTo>
                <a:lnTo>
                  <a:pt x="891" y="614"/>
                </a:lnTo>
                <a:lnTo>
                  <a:pt x="891" y="613"/>
                </a:lnTo>
                <a:lnTo>
                  <a:pt x="892" y="613"/>
                </a:lnTo>
                <a:lnTo>
                  <a:pt x="892" y="612"/>
                </a:lnTo>
                <a:lnTo>
                  <a:pt x="893" y="611"/>
                </a:lnTo>
                <a:lnTo>
                  <a:pt x="893" y="610"/>
                </a:lnTo>
                <a:lnTo>
                  <a:pt x="893" y="609"/>
                </a:lnTo>
                <a:lnTo>
                  <a:pt x="894" y="608"/>
                </a:lnTo>
                <a:lnTo>
                  <a:pt x="895" y="609"/>
                </a:lnTo>
                <a:lnTo>
                  <a:pt x="895" y="610"/>
                </a:lnTo>
                <a:lnTo>
                  <a:pt x="897" y="612"/>
                </a:lnTo>
                <a:lnTo>
                  <a:pt x="898" y="611"/>
                </a:lnTo>
                <a:lnTo>
                  <a:pt x="898" y="610"/>
                </a:lnTo>
                <a:lnTo>
                  <a:pt x="899" y="610"/>
                </a:lnTo>
                <a:lnTo>
                  <a:pt x="900" y="609"/>
                </a:lnTo>
                <a:lnTo>
                  <a:pt x="901" y="610"/>
                </a:lnTo>
                <a:lnTo>
                  <a:pt x="902" y="609"/>
                </a:lnTo>
                <a:lnTo>
                  <a:pt x="903" y="608"/>
                </a:lnTo>
                <a:lnTo>
                  <a:pt x="905" y="608"/>
                </a:lnTo>
                <a:lnTo>
                  <a:pt x="906" y="608"/>
                </a:lnTo>
                <a:lnTo>
                  <a:pt x="906" y="608"/>
                </a:lnTo>
                <a:lnTo>
                  <a:pt x="907" y="608"/>
                </a:lnTo>
                <a:lnTo>
                  <a:pt x="908" y="608"/>
                </a:lnTo>
                <a:lnTo>
                  <a:pt x="909" y="607"/>
                </a:lnTo>
                <a:lnTo>
                  <a:pt x="910" y="607"/>
                </a:lnTo>
                <a:lnTo>
                  <a:pt x="910" y="606"/>
                </a:lnTo>
                <a:lnTo>
                  <a:pt x="911" y="606"/>
                </a:lnTo>
                <a:lnTo>
                  <a:pt x="913" y="605"/>
                </a:lnTo>
                <a:lnTo>
                  <a:pt x="915" y="605"/>
                </a:lnTo>
                <a:lnTo>
                  <a:pt x="916" y="605"/>
                </a:lnTo>
                <a:lnTo>
                  <a:pt x="918" y="606"/>
                </a:lnTo>
                <a:lnTo>
                  <a:pt x="920" y="604"/>
                </a:lnTo>
                <a:lnTo>
                  <a:pt x="921" y="604"/>
                </a:lnTo>
                <a:lnTo>
                  <a:pt x="921" y="605"/>
                </a:lnTo>
                <a:lnTo>
                  <a:pt x="922" y="604"/>
                </a:lnTo>
                <a:lnTo>
                  <a:pt x="922" y="603"/>
                </a:lnTo>
                <a:lnTo>
                  <a:pt x="923" y="603"/>
                </a:lnTo>
                <a:lnTo>
                  <a:pt x="924" y="603"/>
                </a:lnTo>
                <a:lnTo>
                  <a:pt x="924" y="603"/>
                </a:lnTo>
                <a:lnTo>
                  <a:pt x="925" y="603"/>
                </a:lnTo>
                <a:lnTo>
                  <a:pt x="926" y="603"/>
                </a:lnTo>
                <a:lnTo>
                  <a:pt x="927" y="603"/>
                </a:lnTo>
                <a:lnTo>
                  <a:pt x="927" y="602"/>
                </a:lnTo>
                <a:lnTo>
                  <a:pt x="928" y="602"/>
                </a:lnTo>
                <a:lnTo>
                  <a:pt x="929" y="603"/>
                </a:lnTo>
                <a:lnTo>
                  <a:pt x="931" y="602"/>
                </a:lnTo>
                <a:lnTo>
                  <a:pt x="930" y="602"/>
                </a:lnTo>
                <a:lnTo>
                  <a:pt x="930" y="601"/>
                </a:lnTo>
                <a:lnTo>
                  <a:pt x="931" y="601"/>
                </a:lnTo>
                <a:lnTo>
                  <a:pt x="931" y="599"/>
                </a:lnTo>
                <a:lnTo>
                  <a:pt x="930" y="599"/>
                </a:lnTo>
                <a:lnTo>
                  <a:pt x="930" y="598"/>
                </a:lnTo>
                <a:lnTo>
                  <a:pt x="930" y="597"/>
                </a:lnTo>
                <a:lnTo>
                  <a:pt x="931" y="598"/>
                </a:lnTo>
                <a:lnTo>
                  <a:pt x="931" y="599"/>
                </a:lnTo>
                <a:lnTo>
                  <a:pt x="931" y="599"/>
                </a:lnTo>
                <a:lnTo>
                  <a:pt x="932" y="599"/>
                </a:lnTo>
                <a:lnTo>
                  <a:pt x="932" y="601"/>
                </a:lnTo>
                <a:lnTo>
                  <a:pt x="935" y="599"/>
                </a:lnTo>
                <a:lnTo>
                  <a:pt x="936" y="599"/>
                </a:lnTo>
                <a:lnTo>
                  <a:pt x="937" y="598"/>
                </a:lnTo>
                <a:lnTo>
                  <a:pt x="937" y="597"/>
                </a:lnTo>
                <a:lnTo>
                  <a:pt x="938" y="597"/>
                </a:lnTo>
                <a:lnTo>
                  <a:pt x="938" y="596"/>
                </a:lnTo>
                <a:lnTo>
                  <a:pt x="939" y="597"/>
                </a:lnTo>
                <a:lnTo>
                  <a:pt x="940" y="597"/>
                </a:lnTo>
                <a:lnTo>
                  <a:pt x="940" y="596"/>
                </a:lnTo>
                <a:lnTo>
                  <a:pt x="940" y="595"/>
                </a:lnTo>
                <a:lnTo>
                  <a:pt x="940" y="594"/>
                </a:lnTo>
                <a:lnTo>
                  <a:pt x="941" y="594"/>
                </a:lnTo>
                <a:lnTo>
                  <a:pt x="942" y="594"/>
                </a:lnTo>
                <a:lnTo>
                  <a:pt x="943" y="594"/>
                </a:lnTo>
                <a:lnTo>
                  <a:pt x="944" y="595"/>
                </a:lnTo>
                <a:lnTo>
                  <a:pt x="945" y="595"/>
                </a:lnTo>
                <a:lnTo>
                  <a:pt x="946" y="594"/>
                </a:lnTo>
                <a:lnTo>
                  <a:pt x="946" y="593"/>
                </a:lnTo>
                <a:lnTo>
                  <a:pt x="947" y="593"/>
                </a:lnTo>
                <a:lnTo>
                  <a:pt x="947" y="592"/>
                </a:lnTo>
                <a:lnTo>
                  <a:pt x="946" y="592"/>
                </a:lnTo>
                <a:lnTo>
                  <a:pt x="946" y="591"/>
                </a:lnTo>
                <a:lnTo>
                  <a:pt x="946" y="590"/>
                </a:lnTo>
                <a:lnTo>
                  <a:pt x="945" y="589"/>
                </a:lnTo>
                <a:lnTo>
                  <a:pt x="946" y="589"/>
                </a:lnTo>
                <a:lnTo>
                  <a:pt x="946" y="590"/>
                </a:lnTo>
                <a:lnTo>
                  <a:pt x="947" y="590"/>
                </a:lnTo>
                <a:lnTo>
                  <a:pt x="947" y="591"/>
                </a:lnTo>
                <a:lnTo>
                  <a:pt x="947" y="592"/>
                </a:lnTo>
                <a:lnTo>
                  <a:pt x="949" y="592"/>
                </a:lnTo>
                <a:lnTo>
                  <a:pt x="950" y="592"/>
                </a:lnTo>
                <a:lnTo>
                  <a:pt x="952" y="592"/>
                </a:lnTo>
                <a:lnTo>
                  <a:pt x="953" y="592"/>
                </a:lnTo>
                <a:lnTo>
                  <a:pt x="953" y="591"/>
                </a:lnTo>
                <a:lnTo>
                  <a:pt x="954" y="591"/>
                </a:lnTo>
                <a:lnTo>
                  <a:pt x="954" y="590"/>
                </a:lnTo>
                <a:lnTo>
                  <a:pt x="954" y="589"/>
                </a:lnTo>
                <a:lnTo>
                  <a:pt x="954" y="588"/>
                </a:lnTo>
                <a:lnTo>
                  <a:pt x="955" y="588"/>
                </a:lnTo>
                <a:lnTo>
                  <a:pt x="955" y="589"/>
                </a:lnTo>
                <a:lnTo>
                  <a:pt x="956" y="589"/>
                </a:lnTo>
                <a:lnTo>
                  <a:pt x="956" y="588"/>
                </a:lnTo>
                <a:lnTo>
                  <a:pt x="957" y="589"/>
                </a:lnTo>
                <a:lnTo>
                  <a:pt x="957" y="589"/>
                </a:lnTo>
                <a:lnTo>
                  <a:pt x="957" y="588"/>
                </a:lnTo>
                <a:lnTo>
                  <a:pt x="958" y="587"/>
                </a:lnTo>
                <a:lnTo>
                  <a:pt x="958" y="588"/>
                </a:lnTo>
                <a:lnTo>
                  <a:pt x="959" y="588"/>
                </a:lnTo>
                <a:lnTo>
                  <a:pt x="960" y="588"/>
                </a:lnTo>
                <a:lnTo>
                  <a:pt x="961" y="588"/>
                </a:lnTo>
                <a:lnTo>
                  <a:pt x="963" y="588"/>
                </a:lnTo>
                <a:lnTo>
                  <a:pt x="963" y="589"/>
                </a:lnTo>
                <a:lnTo>
                  <a:pt x="961" y="589"/>
                </a:lnTo>
                <a:lnTo>
                  <a:pt x="963" y="590"/>
                </a:lnTo>
                <a:lnTo>
                  <a:pt x="965" y="588"/>
                </a:lnTo>
                <a:lnTo>
                  <a:pt x="967" y="585"/>
                </a:lnTo>
                <a:lnTo>
                  <a:pt x="968" y="585"/>
                </a:lnTo>
                <a:lnTo>
                  <a:pt x="969" y="585"/>
                </a:lnTo>
                <a:lnTo>
                  <a:pt x="970" y="585"/>
                </a:lnTo>
                <a:lnTo>
                  <a:pt x="971" y="584"/>
                </a:lnTo>
                <a:lnTo>
                  <a:pt x="973" y="583"/>
                </a:lnTo>
                <a:lnTo>
                  <a:pt x="978" y="580"/>
                </a:lnTo>
                <a:lnTo>
                  <a:pt x="980" y="579"/>
                </a:lnTo>
                <a:lnTo>
                  <a:pt x="980" y="578"/>
                </a:lnTo>
                <a:lnTo>
                  <a:pt x="981" y="578"/>
                </a:lnTo>
                <a:lnTo>
                  <a:pt x="983" y="577"/>
                </a:lnTo>
                <a:lnTo>
                  <a:pt x="983" y="577"/>
                </a:lnTo>
                <a:lnTo>
                  <a:pt x="983" y="576"/>
                </a:lnTo>
                <a:lnTo>
                  <a:pt x="983" y="575"/>
                </a:lnTo>
                <a:lnTo>
                  <a:pt x="983" y="574"/>
                </a:lnTo>
                <a:lnTo>
                  <a:pt x="983" y="574"/>
                </a:lnTo>
                <a:lnTo>
                  <a:pt x="983" y="575"/>
                </a:lnTo>
                <a:lnTo>
                  <a:pt x="983" y="576"/>
                </a:lnTo>
                <a:lnTo>
                  <a:pt x="983" y="577"/>
                </a:lnTo>
                <a:lnTo>
                  <a:pt x="984" y="577"/>
                </a:lnTo>
                <a:lnTo>
                  <a:pt x="984" y="577"/>
                </a:lnTo>
                <a:lnTo>
                  <a:pt x="985" y="577"/>
                </a:lnTo>
                <a:lnTo>
                  <a:pt x="985" y="576"/>
                </a:lnTo>
                <a:lnTo>
                  <a:pt x="986" y="575"/>
                </a:lnTo>
                <a:lnTo>
                  <a:pt x="986" y="574"/>
                </a:lnTo>
                <a:lnTo>
                  <a:pt x="986" y="573"/>
                </a:lnTo>
                <a:lnTo>
                  <a:pt x="985" y="573"/>
                </a:lnTo>
                <a:lnTo>
                  <a:pt x="985" y="572"/>
                </a:lnTo>
                <a:lnTo>
                  <a:pt x="986" y="572"/>
                </a:lnTo>
                <a:lnTo>
                  <a:pt x="986" y="570"/>
                </a:lnTo>
                <a:lnTo>
                  <a:pt x="986" y="569"/>
                </a:lnTo>
                <a:lnTo>
                  <a:pt x="986" y="568"/>
                </a:lnTo>
                <a:lnTo>
                  <a:pt x="987" y="568"/>
                </a:lnTo>
                <a:lnTo>
                  <a:pt x="987" y="567"/>
                </a:lnTo>
                <a:lnTo>
                  <a:pt x="986" y="567"/>
                </a:lnTo>
                <a:lnTo>
                  <a:pt x="986" y="566"/>
                </a:lnTo>
                <a:lnTo>
                  <a:pt x="986" y="565"/>
                </a:lnTo>
                <a:lnTo>
                  <a:pt x="986" y="564"/>
                </a:lnTo>
                <a:lnTo>
                  <a:pt x="986" y="563"/>
                </a:lnTo>
                <a:lnTo>
                  <a:pt x="985" y="562"/>
                </a:lnTo>
                <a:lnTo>
                  <a:pt x="985" y="561"/>
                </a:lnTo>
                <a:lnTo>
                  <a:pt x="984" y="561"/>
                </a:lnTo>
                <a:lnTo>
                  <a:pt x="983" y="560"/>
                </a:lnTo>
                <a:lnTo>
                  <a:pt x="983" y="559"/>
                </a:lnTo>
                <a:lnTo>
                  <a:pt x="983" y="559"/>
                </a:lnTo>
                <a:lnTo>
                  <a:pt x="983" y="558"/>
                </a:lnTo>
                <a:lnTo>
                  <a:pt x="985" y="556"/>
                </a:lnTo>
                <a:lnTo>
                  <a:pt x="985" y="555"/>
                </a:lnTo>
                <a:lnTo>
                  <a:pt x="984" y="555"/>
                </a:lnTo>
                <a:lnTo>
                  <a:pt x="984" y="554"/>
                </a:lnTo>
                <a:lnTo>
                  <a:pt x="984" y="553"/>
                </a:lnTo>
                <a:lnTo>
                  <a:pt x="984" y="552"/>
                </a:lnTo>
                <a:lnTo>
                  <a:pt x="983" y="552"/>
                </a:lnTo>
                <a:lnTo>
                  <a:pt x="983" y="551"/>
                </a:lnTo>
                <a:lnTo>
                  <a:pt x="983" y="551"/>
                </a:lnTo>
                <a:lnTo>
                  <a:pt x="983" y="551"/>
                </a:lnTo>
                <a:lnTo>
                  <a:pt x="982" y="551"/>
                </a:lnTo>
                <a:lnTo>
                  <a:pt x="982" y="551"/>
                </a:lnTo>
                <a:lnTo>
                  <a:pt x="981" y="551"/>
                </a:lnTo>
                <a:lnTo>
                  <a:pt x="982" y="551"/>
                </a:lnTo>
                <a:lnTo>
                  <a:pt x="981" y="550"/>
                </a:lnTo>
                <a:lnTo>
                  <a:pt x="982" y="550"/>
                </a:lnTo>
                <a:lnTo>
                  <a:pt x="981" y="549"/>
                </a:lnTo>
                <a:lnTo>
                  <a:pt x="983" y="549"/>
                </a:lnTo>
                <a:lnTo>
                  <a:pt x="983" y="548"/>
                </a:lnTo>
                <a:lnTo>
                  <a:pt x="983" y="548"/>
                </a:lnTo>
                <a:lnTo>
                  <a:pt x="984" y="549"/>
                </a:lnTo>
                <a:lnTo>
                  <a:pt x="985" y="550"/>
                </a:lnTo>
                <a:lnTo>
                  <a:pt x="985" y="549"/>
                </a:lnTo>
                <a:lnTo>
                  <a:pt x="985" y="548"/>
                </a:lnTo>
                <a:lnTo>
                  <a:pt x="985" y="547"/>
                </a:lnTo>
                <a:lnTo>
                  <a:pt x="985" y="546"/>
                </a:lnTo>
                <a:lnTo>
                  <a:pt x="984" y="545"/>
                </a:lnTo>
                <a:lnTo>
                  <a:pt x="983" y="545"/>
                </a:lnTo>
                <a:lnTo>
                  <a:pt x="983" y="545"/>
                </a:lnTo>
                <a:lnTo>
                  <a:pt x="983" y="544"/>
                </a:lnTo>
                <a:lnTo>
                  <a:pt x="983" y="543"/>
                </a:lnTo>
                <a:lnTo>
                  <a:pt x="983" y="543"/>
                </a:lnTo>
                <a:lnTo>
                  <a:pt x="983" y="541"/>
                </a:lnTo>
                <a:lnTo>
                  <a:pt x="983" y="540"/>
                </a:lnTo>
                <a:lnTo>
                  <a:pt x="982" y="540"/>
                </a:lnTo>
                <a:lnTo>
                  <a:pt x="982" y="539"/>
                </a:lnTo>
                <a:lnTo>
                  <a:pt x="983" y="539"/>
                </a:lnTo>
                <a:lnTo>
                  <a:pt x="983" y="539"/>
                </a:lnTo>
                <a:lnTo>
                  <a:pt x="983" y="540"/>
                </a:lnTo>
                <a:lnTo>
                  <a:pt x="984" y="543"/>
                </a:lnTo>
                <a:lnTo>
                  <a:pt x="984" y="541"/>
                </a:lnTo>
                <a:lnTo>
                  <a:pt x="985" y="543"/>
                </a:lnTo>
                <a:lnTo>
                  <a:pt x="985" y="544"/>
                </a:lnTo>
                <a:lnTo>
                  <a:pt x="986" y="544"/>
                </a:lnTo>
                <a:lnTo>
                  <a:pt x="988" y="544"/>
                </a:lnTo>
                <a:lnTo>
                  <a:pt x="989" y="545"/>
                </a:lnTo>
                <a:lnTo>
                  <a:pt x="989" y="546"/>
                </a:lnTo>
                <a:lnTo>
                  <a:pt x="990" y="547"/>
                </a:lnTo>
                <a:lnTo>
                  <a:pt x="989" y="548"/>
                </a:lnTo>
                <a:lnTo>
                  <a:pt x="990" y="549"/>
                </a:lnTo>
                <a:lnTo>
                  <a:pt x="990" y="548"/>
                </a:lnTo>
                <a:lnTo>
                  <a:pt x="991" y="548"/>
                </a:lnTo>
                <a:lnTo>
                  <a:pt x="991" y="549"/>
                </a:lnTo>
                <a:lnTo>
                  <a:pt x="993" y="549"/>
                </a:lnTo>
                <a:lnTo>
                  <a:pt x="994" y="549"/>
                </a:lnTo>
                <a:lnTo>
                  <a:pt x="994" y="548"/>
                </a:lnTo>
                <a:lnTo>
                  <a:pt x="995" y="547"/>
                </a:lnTo>
                <a:lnTo>
                  <a:pt x="994" y="547"/>
                </a:lnTo>
                <a:lnTo>
                  <a:pt x="994" y="546"/>
                </a:lnTo>
                <a:lnTo>
                  <a:pt x="993" y="545"/>
                </a:lnTo>
                <a:lnTo>
                  <a:pt x="994" y="545"/>
                </a:lnTo>
                <a:lnTo>
                  <a:pt x="994" y="544"/>
                </a:lnTo>
                <a:lnTo>
                  <a:pt x="994" y="543"/>
                </a:lnTo>
                <a:lnTo>
                  <a:pt x="995" y="543"/>
                </a:lnTo>
                <a:lnTo>
                  <a:pt x="995" y="544"/>
                </a:lnTo>
                <a:lnTo>
                  <a:pt x="996" y="544"/>
                </a:lnTo>
                <a:lnTo>
                  <a:pt x="997" y="544"/>
                </a:lnTo>
                <a:lnTo>
                  <a:pt x="997" y="543"/>
                </a:lnTo>
                <a:lnTo>
                  <a:pt x="998" y="543"/>
                </a:lnTo>
                <a:lnTo>
                  <a:pt x="998" y="544"/>
                </a:lnTo>
                <a:lnTo>
                  <a:pt x="997" y="544"/>
                </a:lnTo>
                <a:lnTo>
                  <a:pt x="997" y="545"/>
                </a:lnTo>
                <a:lnTo>
                  <a:pt x="997" y="546"/>
                </a:lnTo>
                <a:lnTo>
                  <a:pt x="997" y="548"/>
                </a:lnTo>
                <a:lnTo>
                  <a:pt x="997" y="549"/>
                </a:lnTo>
                <a:lnTo>
                  <a:pt x="997" y="550"/>
                </a:lnTo>
                <a:lnTo>
                  <a:pt x="996" y="549"/>
                </a:lnTo>
                <a:lnTo>
                  <a:pt x="995" y="550"/>
                </a:lnTo>
                <a:lnTo>
                  <a:pt x="994" y="550"/>
                </a:lnTo>
                <a:lnTo>
                  <a:pt x="994" y="551"/>
                </a:lnTo>
                <a:lnTo>
                  <a:pt x="994" y="551"/>
                </a:lnTo>
                <a:lnTo>
                  <a:pt x="994" y="552"/>
                </a:lnTo>
                <a:lnTo>
                  <a:pt x="994" y="553"/>
                </a:lnTo>
                <a:lnTo>
                  <a:pt x="993" y="555"/>
                </a:lnTo>
                <a:lnTo>
                  <a:pt x="994" y="555"/>
                </a:lnTo>
                <a:lnTo>
                  <a:pt x="993" y="556"/>
                </a:lnTo>
                <a:lnTo>
                  <a:pt x="993" y="559"/>
                </a:lnTo>
                <a:lnTo>
                  <a:pt x="993" y="560"/>
                </a:lnTo>
                <a:lnTo>
                  <a:pt x="993" y="561"/>
                </a:lnTo>
                <a:lnTo>
                  <a:pt x="991" y="561"/>
                </a:lnTo>
                <a:lnTo>
                  <a:pt x="991" y="562"/>
                </a:lnTo>
                <a:lnTo>
                  <a:pt x="993" y="562"/>
                </a:lnTo>
                <a:lnTo>
                  <a:pt x="993" y="563"/>
                </a:lnTo>
                <a:lnTo>
                  <a:pt x="993" y="564"/>
                </a:lnTo>
                <a:lnTo>
                  <a:pt x="994" y="564"/>
                </a:lnTo>
                <a:lnTo>
                  <a:pt x="994" y="565"/>
                </a:lnTo>
                <a:lnTo>
                  <a:pt x="993" y="566"/>
                </a:lnTo>
                <a:lnTo>
                  <a:pt x="991" y="567"/>
                </a:lnTo>
                <a:lnTo>
                  <a:pt x="990" y="567"/>
                </a:lnTo>
                <a:lnTo>
                  <a:pt x="991" y="568"/>
                </a:lnTo>
                <a:lnTo>
                  <a:pt x="993" y="568"/>
                </a:lnTo>
                <a:lnTo>
                  <a:pt x="994" y="568"/>
                </a:lnTo>
                <a:lnTo>
                  <a:pt x="994" y="567"/>
                </a:lnTo>
                <a:lnTo>
                  <a:pt x="995" y="567"/>
                </a:lnTo>
                <a:lnTo>
                  <a:pt x="995" y="566"/>
                </a:lnTo>
                <a:lnTo>
                  <a:pt x="995" y="565"/>
                </a:lnTo>
                <a:lnTo>
                  <a:pt x="995" y="564"/>
                </a:lnTo>
                <a:lnTo>
                  <a:pt x="996" y="564"/>
                </a:lnTo>
                <a:lnTo>
                  <a:pt x="998" y="563"/>
                </a:lnTo>
                <a:lnTo>
                  <a:pt x="998" y="559"/>
                </a:lnTo>
                <a:lnTo>
                  <a:pt x="997" y="556"/>
                </a:lnTo>
                <a:lnTo>
                  <a:pt x="997" y="555"/>
                </a:lnTo>
                <a:lnTo>
                  <a:pt x="996" y="554"/>
                </a:lnTo>
                <a:lnTo>
                  <a:pt x="996" y="553"/>
                </a:lnTo>
                <a:lnTo>
                  <a:pt x="996" y="551"/>
                </a:lnTo>
                <a:lnTo>
                  <a:pt x="996" y="551"/>
                </a:lnTo>
                <a:lnTo>
                  <a:pt x="996" y="550"/>
                </a:lnTo>
                <a:lnTo>
                  <a:pt x="997" y="551"/>
                </a:lnTo>
                <a:lnTo>
                  <a:pt x="998" y="551"/>
                </a:lnTo>
                <a:lnTo>
                  <a:pt x="998" y="552"/>
                </a:lnTo>
                <a:lnTo>
                  <a:pt x="999" y="558"/>
                </a:lnTo>
                <a:lnTo>
                  <a:pt x="999" y="559"/>
                </a:lnTo>
                <a:lnTo>
                  <a:pt x="1000" y="560"/>
                </a:lnTo>
                <a:lnTo>
                  <a:pt x="1000" y="561"/>
                </a:lnTo>
                <a:lnTo>
                  <a:pt x="1002" y="562"/>
                </a:lnTo>
                <a:lnTo>
                  <a:pt x="1002" y="565"/>
                </a:lnTo>
                <a:lnTo>
                  <a:pt x="1004" y="563"/>
                </a:lnTo>
                <a:lnTo>
                  <a:pt x="1005" y="562"/>
                </a:lnTo>
                <a:lnTo>
                  <a:pt x="1005" y="561"/>
                </a:lnTo>
                <a:lnTo>
                  <a:pt x="1007" y="560"/>
                </a:lnTo>
                <a:lnTo>
                  <a:pt x="1008" y="560"/>
                </a:lnTo>
                <a:lnTo>
                  <a:pt x="1008" y="559"/>
                </a:lnTo>
                <a:lnTo>
                  <a:pt x="1009" y="559"/>
                </a:lnTo>
                <a:lnTo>
                  <a:pt x="1009" y="558"/>
                </a:lnTo>
                <a:lnTo>
                  <a:pt x="1011" y="559"/>
                </a:lnTo>
                <a:lnTo>
                  <a:pt x="1012" y="558"/>
                </a:lnTo>
                <a:lnTo>
                  <a:pt x="1012" y="556"/>
                </a:lnTo>
                <a:lnTo>
                  <a:pt x="1013" y="556"/>
                </a:lnTo>
                <a:lnTo>
                  <a:pt x="1014" y="556"/>
                </a:lnTo>
                <a:lnTo>
                  <a:pt x="1014" y="555"/>
                </a:lnTo>
                <a:lnTo>
                  <a:pt x="1014" y="554"/>
                </a:lnTo>
                <a:lnTo>
                  <a:pt x="1013" y="554"/>
                </a:lnTo>
                <a:lnTo>
                  <a:pt x="1013" y="553"/>
                </a:lnTo>
                <a:lnTo>
                  <a:pt x="1014" y="553"/>
                </a:lnTo>
                <a:lnTo>
                  <a:pt x="1014" y="554"/>
                </a:lnTo>
                <a:lnTo>
                  <a:pt x="1015" y="554"/>
                </a:lnTo>
                <a:lnTo>
                  <a:pt x="1016" y="554"/>
                </a:lnTo>
                <a:lnTo>
                  <a:pt x="1016" y="553"/>
                </a:lnTo>
                <a:lnTo>
                  <a:pt x="1016" y="552"/>
                </a:lnTo>
                <a:lnTo>
                  <a:pt x="1016" y="551"/>
                </a:lnTo>
                <a:lnTo>
                  <a:pt x="1016" y="551"/>
                </a:lnTo>
                <a:lnTo>
                  <a:pt x="1015" y="551"/>
                </a:lnTo>
                <a:lnTo>
                  <a:pt x="1015" y="550"/>
                </a:lnTo>
                <a:lnTo>
                  <a:pt x="1016" y="550"/>
                </a:lnTo>
                <a:lnTo>
                  <a:pt x="1016" y="549"/>
                </a:lnTo>
                <a:lnTo>
                  <a:pt x="1015" y="548"/>
                </a:lnTo>
                <a:lnTo>
                  <a:pt x="1015" y="547"/>
                </a:lnTo>
                <a:lnTo>
                  <a:pt x="1016" y="546"/>
                </a:lnTo>
                <a:lnTo>
                  <a:pt x="1015" y="545"/>
                </a:lnTo>
                <a:lnTo>
                  <a:pt x="1015" y="544"/>
                </a:lnTo>
                <a:lnTo>
                  <a:pt x="1016" y="544"/>
                </a:lnTo>
                <a:lnTo>
                  <a:pt x="1016" y="545"/>
                </a:lnTo>
                <a:lnTo>
                  <a:pt x="1017" y="546"/>
                </a:lnTo>
                <a:lnTo>
                  <a:pt x="1017" y="545"/>
                </a:lnTo>
                <a:lnTo>
                  <a:pt x="1018" y="545"/>
                </a:lnTo>
                <a:lnTo>
                  <a:pt x="1019" y="545"/>
                </a:lnTo>
                <a:lnTo>
                  <a:pt x="1020" y="546"/>
                </a:lnTo>
                <a:lnTo>
                  <a:pt x="1020" y="546"/>
                </a:lnTo>
                <a:lnTo>
                  <a:pt x="1020" y="545"/>
                </a:lnTo>
                <a:lnTo>
                  <a:pt x="1022" y="545"/>
                </a:lnTo>
                <a:lnTo>
                  <a:pt x="1022" y="544"/>
                </a:lnTo>
                <a:lnTo>
                  <a:pt x="1023" y="544"/>
                </a:lnTo>
                <a:lnTo>
                  <a:pt x="1024" y="544"/>
                </a:lnTo>
                <a:lnTo>
                  <a:pt x="1023" y="543"/>
                </a:lnTo>
                <a:lnTo>
                  <a:pt x="1023" y="541"/>
                </a:lnTo>
                <a:lnTo>
                  <a:pt x="1022" y="541"/>
                </a:lnTo>
                <a:lnTo>
                  <a:pt x="1023" y="540"/>
                </a:lnTo>
                <a:lnTo>
                  <a:pt x="1025" y="540"/>
                </a:lnTo>
                <a:lnTo>
                  <a:pt x="1026" y="539"/>
                </a:lnTo>
                <a:lnTo>
                  <a:pt x="1025" y="538"/>
                </a:lnTo>
                <a:lnTo>
                  <a:pt x="1026" y="538"/>
                </a:lnTo>
                <a:lnTo>
                  <a:pt x="1026" y="537"/>
                </a:lnTo>
                <a:lnTo>
                  <a:pt x="1025" y="536"/>
                </a:lnTo>
                <a:lnTo>
                  <a:pt x="1024" y="535"/>
                </a:lnTo>
                <a:lnTo>
                  <a:pt x="1024" y="534"/>
                </a:lnTo>
                <a:lnTo>
                  <a:pt x="1025" y="535"/>
                </a:lnTo>
                <a:lnTo>
                  <a:pt x="1025" y="536"/>
                </a:lnTo>
                <a:lnTo>
                  <a:pt x="1026" y="536"/>
                </a:lnTo>
                <a:lnTo>
                  <a:pt x="1027" y="536"/>
                </a:lnTo>
                <a:lnTo>
                  <a:pt x="1027" y="535"/>
                </a:lnTo>
                <a:lnTo>
                  <a:pt x="1028" y="535"/>
                </a:lnTo>
                <a:lnTo>
                  <a:pt x="1027" y="534"/>
                </a:lnTo>
                <a:lnTo>
                  <a:pt x="1026" y="533"/>
                </a:lnTo>
                <a:lnTo>
                  <a:pt x="1026" y="532"/>
                </a:lnTo>
                <a:lnTo>
                  <a:pt x="1027" y="532"/>
                </a:lnTo>
                <a:lnTo>
                  <a:pt x="1028" y="532"/>
                </a:lnTo>
                <a:lnTo>
                  <a:pt x="1029" y="532"/>
                </a:lnTo>
                <a:lnTo>
                  <a:pt x="1030" y="532"/>
                </a:lnTo>
                <a:lnTo>
                  <a:pt x="1030" y="533"/>
                </a:lnTo>
                <a:lnTo>
                  <a:pt x="1031" y="533"/>
                </a:lnTo>
                <a:lnTo>
                  <a:pt x="1031" y="532"/>
                </a:lnTo>
                <a:lnTo>
                  <a:pt x="1031" y="531"/>
                </a:lnTo>
                <a:lnTo>
                  <a:pt x="1030" y="531"/>
                </a:lnTo>
                <a:lnTo>
                  <a:pt x="1030" y="530"/>
                </a:lnTo>
                <a:lnTo>
                  <a:pt x="1031" y="531"/>
                </a:lnTo>
                <a:lnTo>
                  <a:pt x="1032" y="531"/>
                </a:lnTo>
                <a:lnTo>
                  <a:pt x="1032" y="530"/>
                </a:lnTo>
                <a:lnTo>
                  <a:pt x="1033" y="530"/>
                </a:lnTo>
                <a:lnTo>
                  <a:pt x="1032" y="531"/>
                </a:lnTo>
                <a:lnTo>
                  <a:pt x="1032" y="532"/>
                </a:lnTo>
                <a:lnTo>
                  <a:pt x="1033" y="531"/>
                </a:lnTo>
                <a:lnTo>
                  <a:pt x="1033" y="532"/>
                </a:lnTo>
                <a:lnTo>
                  <a:pt x="1033" y="533"/>
                </a:lnTo>
                <a:lnTo>
                  <a:pt x="1034" y="533"/>
                </a:lnTo>
                <a:lnTo>
                  <a:pt x="1033" y="534"/>
                </a:lnTo>
                <a:lnTo>
                  <a:pt x="1032" y="534"/>
                </a:lnTo>
                <a:lnTo>
                  <a:pt x="1032" y="535"/>
                </a:lnTo>
                <a:lnTo>
                  <a:pt x="1033" y="535"/>
                </a:lnTo>
                <a:lnTo>
                  <a:pt x="1034" y="535"/>
                </a:lnTo>
                <a:lnTo>
                  <a:pt x="1034" y="536"/>
                </a:lnTo>
                <a:lnTo>
                  <a:pt x="1034" y="537"/>
                </a:lnTo>
                <a:lnTo>
                  <a:pt x="1034" y="538"/>
                </a:lnTo>
                <a:lnTo>
                  <a:pt x="1033" y="539"/>
                </a:lnTo>
                <a:lnTo>
                  <a:pt x="1034" y="540"/>
                </a:lnTo>
                <a:lnTo>
                  <a:pt x="1034" y="543"/>
                </a:lnTo>
                <a:lnTo>
                  <a:pt x="1034" y="544"/>
                </a:lnTo>
                <a:lnTo>
                  <a:pt x="1034" y="544"/>
                </a:lnTo>
                <a:lnTo>
                  <a:pt x="1034" y="545"/>
                </a:lnTo>
                <a:lnTo>
                  <a:pt x="1034" y="546"/>
                </a:lnTo>
                <a:lnTo>
                  <a:pt x="1034" y="548"/>
                </a:lnTo>
                <a:lnTo>
                  <a:pt x="1034" y="549"/>
                </a:lnTo>
                <a:lnTo>
                  <a:pt x="1035" y="551"/>
                </a:lnTo>
                <a:lnTo>
                  <a:pt x="1035" y="550"/>
                </a:lnTo>
                <a:lnTo>
                  <a:pt x="1035" y="549"/>
                </a:lnTo>
                <a:lnTo>
                  <a:pt x="1037" y="549"/>
                </a:lnTo>
                <a:lnTo>
                  <a:pt x="1037" y="548"/>
                </a:lnTo>
                <a:lnTo>
                  <a:pt x="1038" y="548"/>
                </a:lnTo>
                <a:lnTo>
                  <a:pt x="1039" y="547"/>
                </a:lnTo>
                <a:lnTo>
                  <a:pt x="1039" y="546"/>
                </a:lnTo>
                <a:lnTo>
                  <a:pt x="1040" y="547"/>
                </a:lnTo>
                <a:lnTo>
                  <a:pt x="1041" y="546"/>
                </a:lnTo>
                <a:lnTo>
                  <a:pt x="1041" y="545"/>
                </a:lnTo>
                <a:lnTo>
                  <a:pt x="1042" y="545"/>
                </a:lnTo>
                <a:lnTo>
                  <a:pt x="1042" y="544"/>
                </a:lnTo>
                <a:lnTo>
                  <a:pt x="1042" y="543"/>
                </a:lnTo>
                <a:lnTo>
                  <a:pt x="1043" y="543"/>
                </a:lnTo>
                <a:lnTo>
                  <a:pt x="1043" y="544"/>
                </a:lnTo>
                <a:lnTo>
                  <a:pt x="1043" y="545"/>
                </a:lnTo>
                <a:lnTo>
                  <a:pt x="1043" y="546"/>
                </a:lnTo>
                <a:lnTo>
                  <a:pt x="1044" y="545"/>
                </a:lnTo>
                <a:lnTo>
                  <a:pt x="1045" y="545"/>
                </a:lnTo>
                <a:lnTo>
                  <a:pt x="1045" y="544"/>
                </a:lnTo>
                <a:lnTo>
                  <a:pt x="1046" y="543"/>
                </a:lnTo>
                <a:lnTo>
                  <a:pt x="1046" y="541"/>
                </a:lnTo>
                <a:lnTo>
                  <a:pt x="1046" y="540"/>
                </a:lnTo>
                <a:lnTo>
                  <a:pt x="1047" y="540"/>
                </a:lnTo>
                <a:lnTo>
                  <a:pt x="1047" y="539"/>
                </a:lnTo>
                <a:lnTo>
                  <a:pt x="1047" y="538"/>
                </a:lnTo>
                <a:lnTo>
                  <a:pt x="1047" y="537"/>
                </a:lnTo>
                <a:lnTo>
                  <a:pt x="1048" y="536"/>
                </a:lnTo>
                <a:lnTo>
                  <a:pt x="1048" y="535"/>
                </a:lnTo>
                <a:lnTo>
                  <a:pt x="1049" y="535"/>
                </a:lnTo>
                <a:lnTo>
                  <a:pt x="1049" y="536"/>
                </a:lnTo>
                <a:lnTo>
                  <a:pt x="1051" y="537"/>
                </a:lnTo>
                <a:lnTo>
                  <a:pt x="1049" y="537"/>
                </a:lnTo>
                <a:lnTo>
                  <a:pt x="1049" y="538"/>
                </a:lnTo>
                <a:lnTo>
                  <a:pt x="1051" y="538"/>
                </a:lnTo>
                <a:lnTo>
                  <a:pt x="1052" y="537"/>
                </a:lnTo>
                <a:lnTo>
                  <a:pt x="1052" y="536"/>
                </a:lnTo>
                <a:lnTo>
                  <a:pt x="1052" y="535"/>
                </a:lnTo>
                <a:lnTo>
                  <a:pt x="1053" y="535"/>
                </a:lnTo>
                <a:lnTo>
                  <a:pt x="1053" y="534"/>
                </a:lnTo>
                <a:lnTo>
                  <a:pt x="1054" y="534"/>
                </a:lnTo>
                <a:lnTo>
                  <a:pt x="1056" y="534"/>
                </a:lnTo>
                <a:lnTo>
                  <a:pt x="1057" y="533"/>
                </a:lnTo>
                <a:lnTo>
                  <a:pt x="1057" y="532"/>
                </a:lnTo>
                <a:lnTo>
                  <a:pt x="1058" y="532"/>
                </a:lnTo>
                <a:lnTo>
                  <a:pt x="1059" y="532"/>
                </a:lnTo>
                <a:lnTo>
                  <a:pt x="1060" y="532"/>
                </a:lnTo>
                <a:lnTo>
                  <a:pt x="1060" y="533"/>
                </a:lnTo>
                <a:lnTo>
                  <a:pt x="1061" y="531"/>
                </a:lnTo>
                <a:lnTo>
                  <a:pt x="1062" y="530"/>
                </a:lnTo>
                <a:lnTo>
                  <a:pt x="1063" y="530"/>
                </a:lnTo>
                <a:lnTo>
                  <a:pt x="1064" y="530"/>
                </a:lnTo>
                <a:lnTo>
                  <a:pt x="1066" y="529"/>
                </a:lnTo>
                <a:lnTo>
                  <a:pt x="1067" y="529"/>
                </a:lnTo>
                <a:lnTo>
                  <a:pt x="1067" y="528"/>
                </a:lnTo>
                <a:lnTo>
                  <a:pt x="1068" y="528"/>
                </a:lnTo>
                <a:lnTo>
                  <a:pt x="1069" y="528"/>
                </a:lnTo>
                <a:lnTo>
                  <a:pt x="1069" y="526"/>
                </a:lnTo>
                <a:lnTo>
                  <a:pt x="1070" y="526"/>
                </a:lnTo>
                <a:lnTo>
                  <a:pt x="1071" y="525"/>
                </a:lnTo>
                <a:lnTo>
                  <a:pt x="1072" y="525"/>
                </a:lnTo>
                <a:lnTo>
                  <a:pt x="1073" y="525"/>
                </a:lnTo>
                <a:lnTo>
                  <a:pt x="1073" y="525"/>
                </a:lnTo>
                <a:lnTo>
                  <a:pt x="1074" y="525"/>
                </a:lnTo>
                <a:lnTo>
                  <a:pt x="1075" y="525"/>
                </a:lnTo>
                <a:lnTo>
                  <a:pt x="1076" y="525"/>
                </a:lnTo>
                <a:lnTo>
                  <a:pt x="1076" y="525"/>
                </a:lnTo>
                <a:lnTo>
                  <a:pt x="1077" y="525"/>
                </a:lnTo>
                <a:lnTo>
                  <a:pt x="1077" y="525"/>
                </a:lnTo>
                <a:lnTo>
                  <a:pt x="1077" y="524"/>
                </a:lnTo>
                <a:lnTo>
                  <a:pt x="1077" y="523"/>
                </a:lnTo>
                <a:lnTo>
                  <a:pt x="1076" y="522"/>
                </a:lnTo>
                <a:lnTo>
                  <a:pt x="1077" y="522"/>
                </a:lnTo>
                <a:lnTo>
                  <a:pt x="1077" y="523"/>
                </a:lnTo>
                <a:lnTo>
                  <a:pt x="1078" y="523"/>
                </a:lnTo>
                <a:lnTo>
                  <a:pt x="1078" y="522"/>
                </a:lnTo>
                <a:lnTo>
                  <a:pt x="1078" y="521"/>
                </a:lnTo>
                <a:lnTo>
                  <a:pt x="1078" y="520"/>
                </a:lnTo>
                <a:lnTo>
                  <a:pt x="1077" y="520"/>
                </a:lnTo>
                <a:lnTo>
                  <a:pt x="1077" y="521"/>
                </a:lnTo>
                <a:lnTo>
                  <a:pt x="1076" y="521"/>
                </a:lnTo>
                <a:lnTo>
                  <a:pt x="1075" y="521"/>
                </a:lnTo>
                <a:lnTo>
                  <a:pt x="1075" y="520"/>
                </a:lnTo>
                <a:lnTo>
                  <a:pt x="1074" y="521"/>
                </a:lnTo>
                <a:lnTo>
                  <a:pt x="1073" y="521"/>
                </a:lnTo>
                <a:lnTo>
                  <a:pt x="1073" y="520"/>
                </a:lnTo>
                <a:lnTo>
                  <a:pt x="1073" y="519"/>
                </a:lnTo>
                <a:lnTo>
                  <a:pt x="1074" y="519"/>
                </a:lnTo>
                <a:lnTo>
                  <a:pt x="1074" y="518"/>
                </a:lnTo>
                <a:lnTo>
                  <a:pt x="1074" y="517"/>
                </a:lnTo>
                <a:lnTo>
                  <a:pt x="1075" y="517"/>
                </a:lnTo>
                <a:lnTo>
                  <a:pt x="1075" y="518"/>
                </a:lnTo>
                <a:lnTo>
                  <a:pt x="1076" y="518"/>
                </a:lnTo>
                <a:lnTo>
                  <a:pt x="1077" y="519"/>
                </a:lnTo>
                <a:lnTo>
                  <a:pt x="1077" y="518"/>
                </a:lnTo>
                <a:lnTo>
                  <a:pt x="1076" y="517"/>
                </a:lnTo>
                <a:lnTo>
                  <a:pt x="1076" y="516"/>
                </a:lnTo>
                <a:lnTo>
                  <a:pt x="1076" y="515"/>
                </a:lnTo>
                <a:lnTo>
                  <a:pt x="1075" y="514"/>
                </a:lnTo>
                <a:lnTo>
                  <a:pt x="1075" y="512"/>
                </a:lnTo>
                <a:lnTo>
                  <a:pt x="1074" y="512"/>
                </a:lnTo>
                <a:lnTo>
                  <a:pt x="1075" y="511"/>
                </a:lnTo>
                <a:lnTo>
                  <a:pt x="1074" y="511"/>
                </a:lnTo>
                <a:lnTo>
                  <a:pt x="1073" y="512"/>
                </a:lnTo>
                <a:lnTo>
                  <a:pt x="1073" y="511"/>
                </a:lnTo>
                <a:lnTo>
                  <a:pt x="1074" y="511"/>
                </a:lnTo>
                <a:lnTo>
                  <a:pt x="1074" y="510"/>
                </a:lnTo>
                <a:lnTo>
                  <a:pt x="1073" y="509"/>
                </a:lnTo>
                <a:lnTo>
                  <a:pt x="1073" y="508"/>
                </a:lnTo>
                <a:lnTo>
                  <a:pt x="1073" y="507"/>
                </a:lnTo>
                <a:lnTo>
                  <a:pt x="1072" y="507"/>
                </a:lnTo>
                <a:lnTo>
                  <a:pt x="1072" y="506"/>
                </a:lnTo>
                <a:lnTo>
                  <a:pt x="1072" y="505"/>
                </a:lnTo>
                <a:lnTo>
                  <a:pt x="1071" y="505"/>
                </a:lnTo>
                <a:lnTo>
                  <a:pt x="1071" y="504"/>
                </a:lnTo>
                <a:lnTo>
                  <a:pt x="1070" y="503"/>
                </a:lnTo>
                <a:lnTo>
                  <a:pt x="1070" y="502"/>
                </a:lnTo>
                <a:lnTo>
                  <a:pt x="1069" y="502"/>
                </a:lnTo>
                <a:lnTo>
                  <a:pt x="1069" y="501"/>
                </a:lnTo>
                <a:lnTo>
                  <a:pt x="1068" y="501"/>
                </a:lnTo>
                <a:lnTo>
                  <a:pt x="1068" y="500"/>
                </a:lnTo>
                <a:lnTo>
                  <a:pt x="1067" y="500"/>
                </a:lnTo>
                <a:lnTo>
                  <a:pt x="1067" y="499"/>
                </a:lnTo>
                <a:lnTo>
                  <a:pt x="1066" y="499"/>
                </a:lnTo>
                <a:lnTo>
                  <a:pt x="1066" y="497"/>
                </a:lnTo>
                <a:lnTo>
                  <a:pt x="1064" y="497"/>
                </a:lnTo>
                <a:lnTo>
                  <a:pt x="1064" y="496"/>
                </a:lnTo>
                <a:lnTo>
                  <a:pt x="1063" y="496"/>
                </a:lnTo>
                <a:lnTo>
                  <a:pt x="1063" y="495"/>
                </a:lnTo>
                <a:lnTo>
                  <a:pt x="1062" y="495"/>
                </a:lnTo>
                <a:lnTo>
                  <a:pt x="1061" y="494"/>
                </a:lnTo>
                <a:lnTo>
                  <a:pt x="1058" y="492"/>
                </a:lnTo>
                <a:lnTo>
                  <a:pt x="1053" y="492"/>
                </a:lnTo>
                <a:lnTo>
                  <a:pt x="1053" y="493"/>
                </a:lnTo>
                <a:lnTo>
                  <a:pt x="1051" y="493"/>
                </a:lnTo>
                <a:lnTo>
                  <a:pt x="1049" y="495"/>
                </a:lnTo>
                <a:lnTo>
                  <a:pt x="1052" y="496"/>
                </a:lnTo>
                <a:lnTo>
                  <a:pt x="1053" y="497"/>
                </a:lnTo>
                <a:lnTo>
                  <a:pt x="1054" y="495"/>
                </a:lnTo>
                <a:lnTo>
                  <a:pt x="1054" y="494"/>
                </a:lnTo>
                <a:lnTo>
                  <a:pt x="1055" y="494"/>
                </a:lnTo>
                <a:lnTo>
                  <a:pt x="1058" y="494"/>
                </a:lnTo>
                <a:lnTo>
                  <a:pt x="1060" y="495"/>
                </a:lnTo>
                <a:lnTo>
                  <a:pt x="1060" y="497"/>
                </a:lnTo>
                <a:lnTo>
                  <a:pt x="1061" y="500"/>
                </a:lnTo>
                <a:lnTo>
                  <a:pt x="1062" y="502"/>
                </a:lnTo>
                <a:lnTo>
                  <a:pt x="1063" y="504"/>
                </a:lnTo>
                <a:lnTo>
                  <a:pt x="1064" y="503"/>
                </a:lnTo>
                <a:lnTo>
                  <a:pt x="1066" y="503"/>
                </a:lnTo>
                <a:lnTo>
                  <a:pt x="1068" y="504"/>
                </a:lnTo>
                <a:lnTo>
                  <a:pt x="1068" y="505"/>
                </a:lnTo>
                <a:lnTo>
                  <a:pt x="1067" y="505"/>
                </a:lnTo>
                <a:lnTo>
                  <a:pt x="1068" y="506"/>
                </a:lnTo>
                <a:lnTo>
                  <a:pt x="1069" y="506"/>
                </a:lnTo>
                <a:lnTo>
                  <a:pt x="1069" y="507"/>
                </a:lnTo>
                <a:lnTo>
                  <a:pt x="1071" y="512"/>
                </a:lnTo>
                <a:lnTo>
                  <a:pt x="1070" y="516"/>
                </a:lnTo>
                <a:lnTo>
                  <a:pt x="1068" y="518"/>
                </a:lnTo>
                <a:lnTo>
                  <a:pt x="1064" y="520"/>
                </a:lnTo>
                <a:lnTo>
                  <a:pt x="1063" y="520"/>
                </a:lnTo>
                <a:lnTo>
                  <a:pt x="1062" y="520"/>
                </a:lnTo>
                <a:lnTo>
                  <a:pt x="1061" y="521"/>
                </a:lnTo>
                <a:lnTo>
                  <a:pt x="1059" y="523"/>
                </a:lnTo>
                <a:lnTo>
                  <a:pt x="1058" y="525"/>
                </a:lnTo>
                <a:lnTo>
                  <a:pt x="1057" y="525"/>
                </a:lnTo>
                <a:lnTo>
                  <a:pt x="1057" y="526"/>
                </a:lnTo>
                <a:lnTo>
                  <a:pt x="1056" y="526"/>
                </a:lnTo>
                <a:lnTo>
                  <a:pt x="1055" y="526"/>
                </a:lnTo>
                <a:lnTo>
                  <a:pt x="1054" y="526"/>
                </a:lnTo>
                <a:lnTo>
                  <a:pt x="1053" y="526"/>
                </a:lnTo>
                <a:lnTo>
                  <a:pt x="1053" y="528"/>
                </a:lnTo>
                <a:lnTo>
                  <a:pt x="1052" y="528"/>
                </a:lnTo>
                <a:lnTo>
                  <a:pt x="1051" y="526"/>
                </a:lnTo>
                <a:lnTo>
                  <a:pt x="1052" y="526"/>
                </a:lnTo>
                <a:lnTo>
                  <a:pt x="1052" y="525"/>
                </a:lnTo>
                <a:lnTo>
                  <a:pt x="1053" y="525"/>
                </a:lnTo>
                <a:lnTo>
                  <a:pt x="1054" y="525"/>
                </a:lnTo>
                <a:lnTo>
                  <a:pt x="1055" y="525"/>
                </a:lnTo>
                <a:lnTo>
                  <a:pt x="1055" y="525"/>
                </a:lnTo>
                <a:lnTo>
                  <a:pt x="1054" y="525"/>
                </a:lnTo>
                <a:lnTo>
                  <a:pt x="1053" y="525"/>
                </a:lnTo>
                <a:lnTo>
                  <a:pt x="1052" y="525"/>
                </a:lnTo>
                <a:lnTo>
                  <a:pt x="1049" y="525"/>
                </a:lnTo>
                <a:lnTo>
                  <a:pt x="1048" y="525"/>
                </a:lnTo>
                <a:lnTo>
                  <a:pt x="1047" y="525"/>
                </a:lnTo>
                <a:lnTo>
                  <a:pt x="1046" y="525"/>
                </a:lnTo>
                <a:lnTo>
                  <a:pt x="1045" y="525"/>
                </a:lnTo>
                <a:lnTo>
                  <a:pt x="1044" y="525"/>
                </a:lnTo>
                <a:lnTo>
                  <a:pt x="1043" y="525"/>
                </a:lnTo>
                <a:lnTo>
                  <a:pt x="1042" y="525"/>
                </a:lnTo>
                <a:lnTo>
                  <a:pt x="1041" y="525"/>
                </a:lnTo>
                <a:lnTo>
                  <a:pt x="1041" y="525"/>
                </a:lnTo>
                <a:lnTo>
                  <a:pt x="1040" y="525"/>
                </a:lnTo>
                <a:lnTo>
                  <a:pt x="1039" y="525"/>
                </a:lnTo>
                <a:lnTo>
                  <a:pt x="1039" y="524"/>
                </a:lnTo>
                <a:lnTo>
                  <a:pt x="1038" y="524"/>
                </a:lnTo>
                <a:lnTo>
                  <a:pt x="1037" y="524"/>
                </a:lnTo>
                <a:lnTo>
                  <a:pt x="1037" y="523"/>
                </a:lnTo>
                <a:lnTo>
                  <a:pt x="1035" y="523"/>
                </a:lnTo>
                <a:lnTo>
                  <a:pt x="1035" y="522"/>
                </a:lnTo>
                <a:lnTo>
                  <a:pt x="1034" y="522"/>
                </a:lnTo>
                <a:lnTo>
                  <a:pt x="1034" y="521"/>
                </a:lnTo>
                <a:lnTo>
                  <a:pt x="1035" y="521"/>
                </a:lnTo>
                <a:lnTo>
                  <a:pt x="1034" y="520"/>
                </a:lnTo>
                <a:lnTo>
                  <a:pt x="1035" y="520"/>
                </a:lnTo>
                <a:lnTo>
                  <a:pt x="1035" y="519"/>
                </a:lnTo>
                <a:lnTo>
                  <a:pt x="1034" y="518"/>
                </a:lnTo>
                <a:lnTo>
                  <a:pt x="1034" y="517"/>
                </a:lnTo>
                <a:lnTo>
                  <a:pt x="1034" y="516"/>
                </a:lnTo>
                <a:lnTo>
                  <a:pt x="1034" y="515"/>
                </a:lnTo>
                <a:lnTo>
                  <a:pt x="1033" y="515"/>
                </a:lnTo>
                <a:lnTo>
                  <a:pt x="1033" y="514"/>
                </a:lnTo>
                <a:lnTo>
                  <a:pt x="1033" y="512"/>
                </a:lnTo>
                <a:lnTo>
                  <a:pt x="1032" y="511"/>
                </a:lnTo>
                <a:lnTo>
                  <a:pt x="1031" y="511"/>
                </a:lnTo>
                <a:lnTo>
                  <a:pt x="1030" y="511"/>
                </a:lnTo>
                <a:lnTo>
                  <a:pt x="1029" y="512"/>
                </a:lnTo>
                <a:lnTo>
                  <a:pt x="1028" y="512"/>
                </a:lnTo>
                <a:lnTo>
                  <a:pt x="1027" y="512"/>
                </a:lnTo>
                <a:lnTo>
                  <a:pt x="1026" y="512"/>
                </a:lnTo>
                <a:lnTo>
                  <a:pt x="1025" y="512"/>
                </a:lnTo>
                <a:lnTo>
                  <a:pt x="1025" y="511"/>
                </a:lnTo>
                <a:lnTo>
                  <a:pt x="1024" y="511"/>
                </a:lnTo>
                <a:lnTo>
                  <a:pt x="1024" y="510"/>
                </a:lnTo>
                <a:lnTo>
                  <a:pt x="1023" y="510"/>
                </a:lnTo>
                <a:lnTo>
                  <a:pt x="1022" y="509"/>
                </a:lnTo>
                <a:lnTo>
                  <a:pt x="1020" y="509"/>
                </a:lnTo>
                <a:lnTo>
                  <a:pt x="1019" y="509"/>
                </a:lnTo>
                <a:lnTo>
                  <a:pt x="1020" y="508"/>
                </a:lnTo>
                <a:lnTo>
                  <a:pt x="1020" y="507"/>
                </a:lnTo>
                <a:lnTo>
                  <a:pt x="1022" y="507"/>
                </a:lnTo>
                <a:lnTo>
                  <a:pt x="1023" y="507"/>
                </a:lnTo>
                <a:lnTo>
                  <a:pt x="1023" y="506"/>
                </a:lnTo>
                <a:lnTo>
                  <a:pt x="1023" y="505"/>
                </a:lnTo>
                <a:lnTo>
                  <a:pt x="1023" y="504"/>
                </a:lnTo>
                <a:lnTo>
                  <a:pt x="1024" y="504"/>
                </a:lnTo>
                <a:lnTo>
                  <a:pt x="1024" y="503"/>
                </a:lnTo>
                <a:lnTo>
                  <a:pt x="1024" y="502"/>
                </a:lnTo>
                <a:lnTo>
                  <a:pt x="1023" y="501"/>
                </a:lnTo>
                <a:lnTo>
                  <a:pt x="1023" y="500"/>
                </a:lnTo>
                <a:lnTo>
                  <a:pt x="1023" y="500"/>
                </a:lnTo>
                <a:lnTo>
                  <a:pt x="1022" y="500"/>
                </a:lnTo>
                <a:lnTo>
                  <a:pt x="1020" y="499"/>
                </a:lnTo>
                <a:lnTo>
                  <a:pt x="1019" y="497"/>
                </a:lnTo>
                <a:lnTo>
                  <a:pt x="1017" y="495"/>
                </a:lnTo>
                <a:lnTo>
                  <a:pt x="1016" y="495"/>
                </a:lnTo>
                <a:lnTo>
                  <a:pt x="1016" y="494"/>
                </a:lnTo>
                <a:lnTo>
                  <a:pt x="1016" y="493"/>
                </a:lnTo>
                <a:lnTo>
                  <a:pt x="1015" y="493"/>
                </a:lnTo>
                <a:lnTo>
                  <a:pt x="1015" y="492"/>
                </a:lnTo>
                <a:lnTo>
                  <a:pt x="1015" y="491"/>
                </a:lnTo>
                <a:lnTo>
                  <a:pt x="1014" y="491"/>
                </a:lnTo>
                <a:lnTo>
                  <a:pt x="1013" y="490"/>
                </a:lnTo>
                <a:lnTo>
                  <a:pt x="1012" y="490"/>
                </a:lnTo>
                <a:lnTo>
                  <a:pt x="1012" y="489"/>
                </a:lnTo>
                <a:lnTo>
                  <a:pt x="1011" y="489"/>
                </a:lnTo>
                <a:lnTo>
                  <a:pt x="1011" y="488"/>
                </a:lnTo>
                <a:lnTo>
                  <a:pt x="1010" y="489"/>
                </a:lnTo>
                <a:lnTo>
                  <a:pt x="1009" y="489"/>
                </a:lnTo>
                <a:lnTo>
                  <a:pt x="1009" y="488"/>
                </a:lnTo>
                <a:lnTo>
                  <a:pt x="1009" y="488"/>
                </a:lnTo>
                <a:lnTo>
                  <a:pt x="1008" y="488"/>
                </a:lnTo>
                <a:lnTo>
                  <a:pt x="1007" y="488"/>
                </a:lnTo>
                <a:lnTo>
                  <a:pt x="1005" y="488"/>
                </a:lnTo>
                <a:lnTo>
                  <a:pt x="1004" y="488"/>
                </a:lnTo>
                <a:lnTo>
                  <a:pt x="1004" y="487"/>
                </a:lnTo>
                <a:lnTo>
                  <a:pt x="1003" y="487"/>
                </a:lnTo>
                <a:lnTo>
                  <a:pt x="1003" y="489"/>
                </a:lnTo>
                <a:lnTo>
                  <a:pt x="1004" y="489"/>
                </a:lnTo>
                <a:lnTo>
                  <a:pt x="1004" y="490"/>
                </a:lnTo>
                <a:lnTo>
                  <a:pt x="1003" y="490"/>
                </a:lnTo>
                <a:lnTo>
                  <a:pt x="1002" y="490"/>
                </a:lnTo>
                <a:lnTo>
                  <a:pt x="1001" y="490"/>
                </a:lnTo>
                <a:lnTo>
                  <a:pt x="1000" y="490"/>
                </a:lnTo>
                <a:lnTo>
                  <a:pt x="1000" y="491"/>
                </a:lnTo>
                <a:lnTo>
                  <a:pt x="999" y="491"/>
                </a:lnTo>
                <a:lnTo>
                  <a:pt x="998" y="491"/>
                </a:lnTo>
                <a:lnTo>
                  <a:pt x="997" y="491"/>
                </a:lnTo>
                <a:lnTo>
                  <a:pt x="996" y="491"/>
                </a:lnTo>
                <a:lnTo>
                  <a:pt x="996" y="490"/>
                </a:lnTo>
                <a:lnTo>
                  <a:pt x="995" y="490"/>
                </a:lnTo>
                <a:lnTo>
                  <a:pt x="994" y="490"/>
                </a:lnTo>
                <a:lnTo>
                  <a:pt x="994" y="489"/>
                </a:lnTo>
                <a:lnTo>
                  <a:pt x="994" y="488"/>
                </a:lnTo>
                <a:lnTo>
                  <a:pt x="993" y="488"/>
                </a:lnTo>
                <a:lnTo>
                  <a:pt x="993" y="489"/>
                </a:lnTo>
                <a:lnTo>
                  <a:pt x="991" y="489"/>
                </a:lnTo>
                <a:lnTo>
                  <a:pt x="991" y="488"/>
                </a:lnTo>
                <a:lnTo>
                  <a:pt x="991" y="487"/>
                </a:lnTo>
                <a:lnTo>
                  <a:pt x="991" y="486"/>
                </a:lnTo>
                <a:lnTo>
                  <a:pt x="993" y="486"/>
                </a:lnTo>
                <a:lnTo>
                  <a:pt x="994" y="485"/>
                </a:lnTo>
                <a:lnTo>
                  <a:pt x="993" y="485"/>
                </a:lnTo>
                <a:lnTo>
                  <a:pt x="993" y="483"/>
                </a:lnTo>
                <a:lnTo>
                  <a:pt x="991" y="483"/>
                </a:lnTo>
                <a:lnTo>
                  <a:pt x="990" y="483"/>
                </a:lnTo>
                <a:lnTo>
                  <a:pt x="989" y="482"/>
                </a:lnTo>
                <a:lnTo>
                  <a:pt x="989" y="481"/>
                </a:lnTo>
                <a:lnTo>
                  <a:pt x="990" y="480"/>
                </a:lnTo>
                <a:lnTo>
                  <a:pt x="990" y="481"/>
                </a:lnTo>
                <a:lnTo>
                  <a:pt x="990" y="482"/>
                </a:lnTo>
                <a:lnTo>
                  <a:pt x="991" y="482"/>
                </a:lnTo>
                <a:lnTo>
                  <a:pt x="991" y="483"/>
                </a:lnTo>
                <a:lnTo>
                  <a:pt x="993" y="482"/>
                </a:lnTo>
                <a:lnTo>
                  <a:pt x="993" y="483"/>
                </a:lnTo>
                <a:lnTo>
                  <a:pt x="994" y="483"/>
                </a:lnTo>
                <a:lnTo>
                  <a:pt x="994" y="482"/>
                </a:lnTo>
                <a:lnTo>
                  <a:pt x="994" y="481"/>
                </a:lnTo>
                <a:lnTo>
                  <a:pt x="993" y="481"/>
                </a:lnTo>
                <a:lnTo>
                  <a:pt x="991" y="481"/>
                </a:lnTo>
                <a:lnTo>
                  <a:pt x="991" y="480"/>
                </a:lnTo>
                <a:lnTo>
                  <a:pt x="993" y="480"/>
                </a:lnTo>
                <a:lnTo>
                  <a:pt x="994" y="480"/>
                </a:lnTo>
                <a:lnTo>
                  <a:pt x="994" y="481"/>
                </a:lnTo>
                <a:lnTo>
                  <a:pt x="995" y="481"/>
                </a:lnTo>
                <a:lnTo>
                  <a:pt x="995" y="480"/>
                </a:lnTo>
                <a:lnTo>
                  <a:pt x="995" y="479"/>
                </a:lnTo>
                <a:lnTo>
                  <a:pt x="994" y="479"/>
                </a:lnTo>
                <a:lnTo>
                  <a:pt x="994" y="478"/>
                </a:lnTo>
                <a:lnTo>
                  <a:pt x="993" y="478"/>
                </a:lnTo>
                <a:lnTo>
                  <a:pt x="993" y="477"/>
                </a:lnTo>
                <a:lnTo>
                  <a:pt x="993" y="476"/>
                </a:lnTo>
                <a:lnTo>
                  <a:pt x="994" y="475"/>
                </a:lnTo>
                <a:lnTo>
                  <a:pt x="994" y="474"/>
                </a:lnTo>
                <a:lnTo>
                  <a:pt x="994" y="474"/>
                </a:lnTo>
                <a:lnTo>
                  <a:pt x="995" y="474"/>
                </a:lnTo>
                <a:lnTo>
                  <a:pt x="996" y="475"/>
                </a:lnTo>
                <a:lnTo>
                  <a:pt x="996" y="474"/>
                </a:lnTo>
                <a:lnTo>
                  <a:pt x="996" y="474"/>
                </a:lnTo>
                <a:lnTo>
                  <a:pt x="996" y="473"/>
                </a:lnTo>
                <a:lnTo>
                  <a:pt x="996" y="472"/>
                </a:lnTo>
                <a:lnTo>
                  <a:pt x="997" y="472"/>
                </a:lnTo>
                <a:lnTo>
                  <a:pt x="998" y="472"/>
                </a:lnTo>
                <a:lnTo>
                  <a:pt x="998" y="471"/>
                </a:lnTo>
                <a:lnTo>
                  <a:pt x="1000" y="468"/>
                </a:lnTo>
                <a:lnTo>
                  <a:pt x="1000" y="467"/>
                </a:lnTo>
                <a:lnTo>
                  <a:pt x="1000" y="466"/>
                </a:lnTo>
                <a:lnTo>
                  <a:pt x="999" y="466"/>
                </a:lnTo>
                <a:lnTo>
                  <a:pt x="998" y="466"/>
                </a:lnTo>
                <a:lnTo>
                  <a:pt x="998" y="467"/>
                </a:lnTo>
                <a:lnTo>
                  <a:pt x="997" y="467"/>
                </a:lnTo>
                <a:lnTo>
                  <a:pt x="997" y="466"/>
                </a:lnTo>
                <a:lnTo>
                  <a:pt x="998" y="466"/>
                </a:lnTo>
                <a:lnTo>
                  <a:pt x="998" y="465"/>
                </a:lnTo>
                <a:lnTo>
                  <a:pt x="997" y="465"/>
                </a:lnTo>
                <a:lnTo>
                  <a:pt x="997" y="464"/>
                </a:lnTo>
                <a:lnTo>
                  <a:pt x="998" y="464"/>
                </a:lnTo>
                <a:lnTo>
                  <a:pt x="1000" y="463"/>
                </a:lnTo>
                <a:lnTo>
                  <a:pt x="1002" y="461"/>
                </a:lnTo>
                <a:lnTo>
                  <a:pt x="1003" y="461"/>
                </a:lnTo>
                <a:lnTo>
                  <a:pt x="1004" y="460"/>
                </a:lnTo>
                <a:lnTo>
                  <a:pt x="1005" y="459"/>
                </a:lnTo>
                <a:lnTo>
                  <a:pt x="1007" y="459"/>
                </a:lnTo>
                <a:lnTo>
                  <a:pt x="1008" y="459"/>
                </a:lnTo>
                <a:lnTo>
                  <a:pt x="1009" y="457"/>
                </a:lnTo>
                <a:lnTo>
                  <a:pt x="1009" y="456"/>
                </a:lnTo>
                <a:lnTo>
                  <a:pt x="1009" y="455"/>
                </a:lnTo>
                <a:lnTo>
                  <a:pt x="1009" y="455"/>
                </a:lnTo>
                <a:lnTo>
                  <a:pt x="1009" y="453"/>
                </a:lnTo>
                <a:lnTo>
                  <a:pt x="1010" y="453"/>
                </a:lnTo>
                <a:lnTo>
                  <a:pt x="1010" y="455"/>
                </a:lnTo>
                <a:lnTo>
                  <a:pt x="1009" y="455"/>
                </a:lnTo>
                <a:lnTo>
                  <a:pt x="1009" y="456"/>
                </a:lnTo>
                <a:lnTo>
                  <a:pt x="1010" y="456"/>
                </a:lnTo>
                <a:lnTo>
                  <a:pt x="1011" y="455"/>
                </a:lnTo>
                <a:lnTo>
                  <a:pt x="1011" y="453"/>
                </a:lnTo>
                <a:lnTo>
                  <a:pt x="1011" y="452"/>
                </a:lnTo>
                <a:lnTo>
                  <a:pt x="1011" y="451"/>
                </a:lnTo>
                <a:lnTo>
                  <a:pt x="1012" y="451"/>
                </a:lnTo>
                <a:lnTo>
                  <a:pt x="1012" y="449"/>
                </a:lnTo>
                <a:lnTo>
                  <a:pt x="1011" y="449"/>
                </a:lnTo>
                <a:lnTo>
                  <a:pt x="1010" y="449"/>
                </a:lnTo>
                <a:lnTo>
                  <a:pt x="1010" y="448"/>
                </a:lnTo>
                <a:lnTo>
                  <a:pt x="1010" y="448"/>
                </a:lnTo>
                <a:lnTo>
                  <a:pt x="1009" y="447"/>
                </a:lnTo>
                <a:lnTo>
                  <a:pt x="1009" y="448"/>
                </a:lnTo>
                <a:lnTo>
                  <a:pt x="1009" y="448"/>
                </a:lnTo>
                <a:lnTo>
                  <a:pt x="1008" y="448"/>
                </a:lnTo>
                <a:lnTo>
                  <a:pt x="1008" y="449"/>
                </a:lnTo>
                <a:lnTo>
                  <a:pt x="1007" y="450"/>
                </a:lnTo>
                <a:lnTo>
                  <a:pt x="1008" y="450"/>
                </a:lnTo>
                <a:lnTo>
                  <a:pt x="1008" y="451"/>
                </a:lnTo>
                <a:lnTo>
                  <a:pt x="1008" y="452"/>
                </a:lnTo>
                <a:lnTo>
                  <a:pt x="1008" y="453"/>
                </a:lnTo>
                <a:lnTo>
                  <a:pt x="1007" y="453"/>
                </a:lnTo>
                <a:lnTo>
                  <a:pt x="1007" y="452"/>
                </a:lnTo>
                <a:lnTo>
                  <a:pt x="1007" y="451"/>
                </a:lnTo>
                <a:lnTo>
                  <a:pt x="1005" y="451"/>
                </a:lnTo>
                <a:lnTo>
                  <a:pt x="1005" y="450"/>
                </a:lnTo>
                <a:lnTo>
                  <a:pt x="1004" y="450"/>
                </a:lnTo>
                <a:lnTo>
                  <a:pt x="1002" y="449"/>
                </a:lnTo>
                <a:lnTo>
                  <a:pt x="1001" y="449"/>
                </a:lnTo>
                <a:lnTo>
                  <a:pt x="1000" y="449"/>
                </a:lnTo>
                <a:lnTo>
                  <a:pt x="999" y="449"/>
                </a:lnTo>
                <a:lnTo>
                  <a:pt x="999" y="448"/>
                </a:lnTo>
                <a:lnTo>
                  <a:pt x="998" y="448"/>
                </a:lnTo>
                <a:lnTo>
                  <a:pt x="997" y="448"/>
                </a:lnTo>
                <a:lnTo>
                  <a:pt x="997" y="448"/>
                </a:lnTo>
                <a:lnTo>
                  <a:pt x="996" y="448"/>
                </a:lnTo>
                <a:lnTo>
                  <a:pt x="995" y="448"/>
                </a:lnTo>
                <a:lnTo>
                  <a:pt x="995" y="447"/>
                </a:lnTo>
                <a:lnTo>
                  <a:pt x="996" y="447"/>
                </a:lnTo>
                <a:lnTo>
                  <a:pt x="996" y="446"/>
                </a:lnTo>
                <a:lnTo>
                  <a:pt x="996" y="445"/>
                </a:lnTo>
                <a:lnTo>
                  <a:pt x="997" y="445"/>
                </a:lnTo>
                <a:lnTo>
                  <a:pt x="997" y="446"/>
                </a:lnTo>
                <a:lnTo>
                  <a:pt x="998" y="447"/>
                </a:lnTo>
                <a:lnTo>
                  <a:pt x="998" y="448"/>
                </a:lnTo>
                <a:lnTo>
                  <a:pt x="999" y="448"/>
                </a:lnTo>
                <a:lnTo>
                  <a:pt x="999" y="447"/>
                </a:lnTo>
                <a:lnTo>
                  <a:pt x="998" y="446"/>
                </a:lnTo>
                <a:lnTo>
                  <a:pt x="998" y="445"/>
                </a:lnTo>
                <a:lnTo>
                  <a:pt x="996" y="443"/>
                </a:lnTo>
                <a:lnTo>
                  <a:pt x="996" y="442"/>
                </a:lnTo>
                <a:lnTo>
                  <a:pt x="996" y="441"/>
                </a:lnTo>
                <a:lnTo>
                  <a:pt x="995" y="441"/>
                </a:lnTo>
                <a:lnTo>
                  <a:pt x="995" y="439"/>
                </a:lnTo>
                <a:lnTo>
                  <a:pt x="995" y="438"/>
                </a:lnTo>
                <a:lnTo>
                  <a:pt x="994" y="437"/>
                </a:lnTo>
                <a:lnTo>
                  <a:pt x="994" y="436"/>
                </a:lnTo>
                <a:lnTo>
                  <a:pt x="993" y="434"/>
                </a:lnTo>
                <a:lnTo>
                  <a:pt x="993" y="433"/>
                </a:lnTo>
                <a:lnTo>
                  <a:pt x="991" y="433"/>
                </a:lnTo>
                <a:lnTo>
                  <a:pt x="991" y="432"/>
                </a:lnTo>
                <a:lnTo>
                  <a:pt x="993" y="432"/>
                </a:lnTo>
                <a:lnTo>
                  <a:pt x="993" y="431"/>
                </a:lnTo>
                <a:lnTo>
                  <a:pt x="993" y="430"/>
                </a:lnTo>
                <a:lnTo>
                  <a:pt x="993" y="429"/>
                </a:lnTo>
                <a:lnTo>
                  <a:pt x="993" y="428"/>
                </a:lnTo>
                <a:lnTo>
                  <a:pt x="993" y="427"/>
                </a:lnTo>
                <a:lnTo>
                  <a:pt x="994" y="427"/>
                </a:lnTo>
                <a:lnTo>
                  <a:pt x="994" y="426"/>
                </a:lnTo>
                <a:lnTo>
                  <a:pt x="994" y="424"/>
                </a:lnTo>
                <a:lnTo>
                  <a:pt x="994" y="423"/>
                </a:lnTo>
                <a:lnTo>
                  <a:pt x="994" y="422"/>
                </a:lnTo>
                <a:lnTo>
                  <a:pt x="995" y="422"/>
                </a:lnTo>
                <a:lnTo>
                  <a:pt x="995" y="422"/>
                </a:lnTo>
                <a:lnTo>
                  <a:pt x="995" y="421"/>
                </a:lnTo>
                <a:lnTo>
                  <a:pt x="995" y="420"/>
                </a:lnTo>
                <a:lnTo>
                  <a:pt x="995" y="419"/>
                </a:lnTo>
                <a:lnTo>
                  <a:pt x="996" y="418"/>
                </a:lnTo>
                <a:lnTo>
                  <a:pt x="995" y="418"/>
                </a:lnTo>
                <a:lnTo>
                  <a:pt x="995" y="417"/>
                </a:lnTo>
                <a:lnTo>
                  <a:pt x="994" y="418"/>
                </a:lnTo>
                <a:lnTo>
                  <a:pt x="994" y="417"/>
                </a:lnTo>
                <a:lnTo>
                  <a:pt x="995" y="417"/>
                </a:lnTo>
                <a:lnTo>
                  <a:pt x="995" y="416"/>
                </a:lnTo>
                <a:lnTo>
                  <a:pt x="995" y="415"/>
                </a:lnTo>
                <a:lnTo>
                  <a:pt x="996" y="415"/>
                </a:lnTo>
                <a:lnTo>
                  <a:pt x="996" y="416"/>
                </a:lnTo>
                <a:lnTo>
                  <a:pt x="997" y="416"/>
                </a:lnTo>
                <a:lnTo>
                  <a:pt x="997" y="415"/>
                </a:lnTo>
                <a:lnTo>
                  <a:pt x="998" y="415"/>
                </a:lnTo>
                <a:lnTo>
                  <a:pt x="998" y="414"/>
                </a:lnTo>
                <a:lnTo>
                  <a:pt x="998" y="413"/>
                </a:lnTo>
                <a:lnTo>
                  <a:pt x="998" y="412"/>
                </a:lnTo>
                <a:lnTo>
                  <a:pt x="998" y="410"/>
                </a:lnTo>
                <a:lnTo>
                  <a:pt x="999" y="410"/>
                </a:lnTo>
                <a:lnTo>
                  <a:pt x="999" y="409"/>
                </a:lnTo>
                <a:lnTo>
                  <a:pt x="998" y="408"/>
                </a:lnTo>
                <a:lnTo>
                  <a:pt x="999" y="408"/>
                </a:lnTo>
                <a:lnTo>
                  <a:pt x="999" y="407"/>
                </a:lnTo>
                <a:lnTo>
                  <a:pt x="999" y="405"/>
                </a:lnTo>
                <a:lnTo>
                  <a:pt x="999" y="404"/>
                </a:lnTo>
                <a:lnTo>
                  <a:pt x="999" y="403"/>
                </a:lnTo>
                <a:lnTo>
                  <a:pt x="1000" y="403"/>
                </a:lnTo>
                <a:lnTo>
                  <a:pt x="1000" y="402"/>
                </a:lnTo>
                <a:lnTo>
                  <a:pt x="1000" y="401"/>
                </a:lnTo>
                <a:lnTo>
                  <a:pt x="1000" y="400"/>
                </a:lnTo>
                <a:lnTo>
                  <a:pt x="1000" y="399"/>
                </a:lnTo>
                <a:lnTo>
                  <a:pt x="999" y="399"/>
                </a:lnTo>
                <a:lnTo>
                  <a:pt x="999" y="398"/>
                </a:lnTo>
                <a:lnTo>
                  <a:pt x="998" y="398"/>
                </a:lnTo>
                <a:lnTo>
                  <a:pt x="998" y="397"/>
                </a:lnTo>
                <a:lnTo>
                  <a:pt x="998" y="397"/>
                </a:lnTo>
                <a:lnTo>
                  <a:pt x="998" y="395"/>
                </a:lnTo>
                <a:lnTo>
                  <a:pt x="999" y="394"/>
                </a:lnTo>
                <a:lnTo>
                  <a:pt x="999" y="393"/>
                </a:lnTo>
                <a:lnTo>
                  <a:pt x="999" y="392"/>
                </a:lnTo>
                <a:lnTo>
                  <a:pt x="999" y="391"/>
                </a:lnTo>
                <a:lnTo>
                  <a:pt x="999" y="390"/>
                </a:lnTo>
                <a:lnTo>
                  <a:pt x="1000" y="390"/>
                </a:lnTo>
                <a:lnTo>
                  <a:pt x="1000" y="389"/>
                </a:lnTo>
                <a:lnTo>
                  <a:pt x="1001" y="388"/>
                </a:lnTo>
                <a:lnTo>
                  <a:pt x="1003" y="387"/>
                </a:lnTo>
                <a:lnTo>
                  <a:pt x="1005" y="386"/>
                </a:lnTo>
                <a:lnTo>
                  <a:pt x="1005" y="385"/>
                </a:lnTo>
                <a:lnTo>
                  <a:pt x="1007" y="385"/>
                </a:lnTo>
                <a:lnTo>
                  <a:pt x="1005" y="384"/>
                </a:lnTo>
                <a:lnTo>
                  <a:pt x="1007" y="384"/>
                </a:lnTo>
                <a:lnTo>
                  <a:pt x="1007" y="383"/>
                </a:lnTo>
                <a:lnTo>
                  <a:pt x="1005" y="383"/>
                </a:lnTo>
                <a:lnTo>
                  <a:pt x="1005" y="382"/>
                </a:lnTo>
                <a:lnTo>
                  <a:pt x="1007" y="382"/>
                </a:lnTo>
                <a:lnTo>
                  <a:pt x="1007" y="380"/>
                </a:lnTo>
                <a:lnTo>
                  <a:pt x="1008" y="380"/>
                </a:lnTo>
                <a:lnTo>
                  <a:pt x="1008" y="379"/>
                </a:lnTo>
                <a:lnTo>
                  <a:pt x="1008" y="378"/>
                </a:lnTo>
                <a:lnTo>
                  <a:pt x="1009" y="377"/>
                </a:lnTo>
                <a:lnTo>
                  <a:pt x="1008" y="376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5"/>
                </a:lnTo>
                <a:lnTo>
                  <a:pt x="1008" y="375"/>
                </a:lnTo>
                <a:lnTo>
                  <a:pt x="1007" y="375"/>
                </a:lnTo>
                <a:lnTo>
                  <a:pt x="1007" y="374"/>
                </a:lnTo>
                <a:lnTo>
                  <a:pt x="1007" y="373"/>
                </a:lnTo>
                <a:lnTo>
                  <a:pt x="1005" y="372"/>
                </a:lnTo>
                <a:lnTo>
                  <a:pt x="1005" y="371"/>
                </a:lnTo>
                <a:lnTo>
                  <a:pt x="1007" y="370"/>
                </a:lnTo>
                <a:lnTo>
                  <a:pt x="1007" y="370"/>
                </a:lnTo>
                <a:lnTo>
                  <a:pt x="1007" y="369"/>
                </a:lnTo>
                <a:lnTo>
                  <a:pt x="1008" y="369"/>
                </a:lnTo>
                <a:lnTo>
                  <a:pt x="1008" y="368"/>
                </a:lnTo>
                <a:lnTo>
                  <a:pt x="1007" y="368"/>
                </a:lnTo>
                <a:lnTo>
                  <a:pt x="1007" y="366"/>
                </a:lnTo>
                <a:lnTo>
                  <a:pt x="1008" y="366"/>
                </a:lnTo>
                <a:lnTo>
                  <a:pt x="1008" y="368"/>
                </a:lnTo>
                <a:lnTo>
                  <a:pt x="1009" y="366"/>
                </a:lnTo>
                <a:lnTo>
                  <a:pt x="1009" y="368"/>
                </a:lnTo>
                <a:lnTo>
                  <a:pt x="1009" y="368"/>
                </a:lnTo>
                <a:lnTo>
                  <a:pt x="1009" y="366"/>
                </a:lnTo>
                <a:lnTo>
                  <a:pt x="1010" y="365"/>
                </a:lnTo>
                <a:lnTo>
                  <a:pt x="1011" y="365"/>
                </a:lnTo>
                <a:lnTo>
                  <a:pt x="1010" y="364"/>
                </a:lnTo>
                <a:lnTo>
                  <a:pt x="1011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4" y="363"/>
                </a:lnTo>
                <a:lnTo>
                  <a:pt x="1015" y="363"/>
                </a:lnTo>
                <a:lnTo>
                  <a:pt x="1015" y="362"/>
                </a:lnTo>
                <a:lnTo>
                  <a:pt x="1014" y="362"/>
                </a:lnTo>
                <a:lnTo>
                  <a:pt x="1014" y="361"/>
                </a:lnTo>
                <a:lnTo>
                  <a:pt x="1013" y="361"/>
                </a:lnTo>
                <a:lnTo>
                  <a:pt x="1013" y="360"/>
                </a:lnTo>
                <a:lnTo>
                  <a:pt x="1013" y="359"/>
                </a:lnTo>
                <a:lnTo>
                  <a:pt x="1013" y="358"/>
                </a:lnTo>
                <a:lnTo>
                  <a:pt x="1012" y="358"/>
                </a:lnTo>
                <a:lnTo>
                  <a:pt x="1012" y="357"/>
                </a:lnTo>
                <a:lnTo>
                  <a:pt x="1011" y="357"/>
                </a:lnTo>
                <a:lnTo>
                  <a:pt x="1011" y="356"/>
                </a:lnTo>
                <a:lnTo>
                  <a:pt x="1010" y="357"/>
                </a:lnTo>
                <a:lnTo>
                  <a:pt x="1010" y="356"/>
                </a:lnTo>
                <a:lnTo>
                  <a:pt x="1010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5"/>
                </a:lnTo>
                <a:lnTo>
                  <a:pt x="1009" y="354"/>
                </a:lnTo>
                <a:lnTo>
                  <a:pt x="1009" y="355"/>
                </a:lnTo>
                <a:lnTo>
                  <a:pt x="1009" y="354"/>
                </a:lnTo>
                <a:lnTo>
                  <a:pt x="1009" y="353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3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49"/>
                </a:lnTo>
                <a:lnTo>
                  <a:pt x="1011" y="349"/>
                </a:lnTo>
                <a:lnTo>
                  <a:pt x="1011" y="348"/>
                </a:lnTo>
                <a:lnTo>
                  <a:pt x="1011" y="347"/>
                </a:lnTo>
                <a:lnTo>
                  <a:pt x="1011" y="346"/>
                </a:lnTo>
                <a:lnTo>
                  <a:pt x="1011" y="345"/>
                </a:lnTo>
                <a:lnTo>
                  <a:pt x="1010" y="345"/>
                </a:lnTo>
                <a:lnTo>
                  <a:pt x="1011" y="344"/>
                </a:lnTo>
                <a:lnTo>
                  <a:pt x="1013" y="344"/>
                </a:lnTo>
                <a:lnTo>
                  <a:pt x="1013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39"/>
                </a:lnTo>
                <a:lnTo>
                  <a:pt x="1017" y="339"/>
                </a:lnTo>
                <a:lnTo>
                  <a:pt x="1018" y="337"/>
                </a:lnTo>
                <a:lnTo>
                  <a:pt x="1018" y="336"/>
                </a:lnTo>
                <a:lnTo>
                  <a:pt x="1019" y="335"/>
                </a:lnTo>
                <a:lnTo>
                  <a:pt x="1019" y="334"/>
                </a:lnTo>
                <a:lnTo>
                  <a:pt x="1020" y="334"/>
                </a:lnTo>
                <a:lnTo>
                  <a:pt x="1020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3" y="334"/>
                </a:lnTo>
                <a:lnTo>
                  <a:pt x="1024" y="334"/>
                </a:lnTo>
                <a:lnTo>
                  <a:pt x="1023" y="336"/>
                </a:lnTo>
                <a:lnTo>
                  <a:pt x="1023" y="337"/>
                </a:lnTo>
                <a:lnTo>
                  <a:pt x="1024" y="337"/>
                </a:lnTo>
                <a:lnTo>
                  <a:pt x="1022" y="341"/>
                </a:lnTo>
                <a:lnTo>
                  <a:pt x="1022" y="342"/>
                </a:lnTo>
                <a:lnTo>
                  <a:pt x="1022" y="343"/>
                </a:lnTo>
                <a:lnTo>
                  <a:pt x="1020" y="344"/>
                </a:lnTo>
                <a:lnTo>
                  <a:pt x="1020" y="344"/>
                </a:lnTo>
                <a:lnTo>
                  <a:pt x="1022" y="344"/>
                </a:lnTo>
                <a:lnTo>
                  <a:pt x="1022" y="344"/>
                </a:lnTo>
                <a:lnTo>
                  <a:pt x="1023" y="344"/>
                </a:lnTo>
                <a:lnTo>
                  <a:pt x="1023" y="344"/>
                </a:lnTo>
                <a:lnTo>
                  <a:pt x="1024" y="344"/>
                </a:lnTo>
                <a:lnTo>
                  <a:pt x="1024" y="343"/>
                </a:lnTo>
                <a:lnTo>
                  <a:pt x="1023" y="343"/>
                </a:lnTo>
                <a:lnTo>
                  <a:pt x="1023" y="342"/>
                </a:lnTo>
                <a:lnTo>
                  <a:pt x="1024" y="342"/>
                </a:lnTo>
                <a:lnTo>
                  <a:pt x="1024" y="341"/>
                </a:lnTo>
                <a:lnTo>
                  <a:pt x="1024" y="340"/>
                </a:lnTo>
                <a:lnTo>
                  <a:pt x="1024" y="339"/>
                </a:lnTo>
                <a:lnTo>
                  <a:pt x="1025" y="339"/>
                </a:lnTo>
                <a:lnTo>
                  <a:pt x="1025" y="337"/>
                </a:lnTo>
                <a:lnTo>
                  <a:pt x="1025" y="336"/>
                </a:lnTo>
                <a:lnTo>
                  <a:pt x="1025" y="335"/>
                </a:lnTo>
                <a:lnTo>
                  <a:pt x="1025" y="334"/>
                </a:lnTo>
                <a:lnTo>
                  <a:pt x="1026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7" y="332"/>
                </a:lnTo>
                <a:lnTo>
                  <a:pt x="1027" y="331"/>
                </a:lnTo>
                <a:lnTo>
                  <a:pt x="1028" y="332"/>
                </a:lnTo>
                <a:lnTo>
                  <a:pt x="1029" y="332"/>
                </a:lnTo>
                <a:lnTo>
                  <a:pt x="1029" y="333"/>
                </a:lnTo>
                <a:lnTo>
                  <a:pt x="1029" y="334"/>
                </a:lnTo>
                <a:lnTo>
                  <a:pt x="1030" y="334"/>
                </a:lnTo>
                <a:lnTo>
                  <a:pt x="1031" y="334"/>
                </a:lnTo>
                <a:lnTo>
                  <a:pt x="1031" y="335"/>
                </a:lnTo>
                <a:lnTo>
                  <a:pt x="1031" y="336"/>
                </a:lnTo>
                <a:lnTo>
                  <a:pt x="1030" y="336"/>
                </a:lnTo>
                <a:lnTo>
                  <a:pt x="1030" y="337"/>
                </a:lnTo>
                <a:lnTo>
                  <a:pt x="1030" y="339"/>
                </a:lnTo>
                <a:lnTo>
                  <a:pt x="1031" y="339"/>
                </a:lnTo>
                <a:lnTo>
                  <a:pt x="1031" y="340"/>
                </a:lnTo>
                <a:lnTo>
                  <a:pt x="1033" y="342"/>
                </a:lnTo>
                <a:lnTo>
                  <a:pt x="1034" y="342"/>
                </a:lnTo>
                <a:lnTo>
                  <a:pt x="1033" y="343"/>
                </a:lnTo>
                <a:lnTo>
                  <a:pt x="1034" y="343"/>
                </a:lnTo>
                <a:lnTo>
                  <a:pt x="1034" y="344"/>
                </a:lnTo>
                <a:lnTo>
                  <a:pt x="1034" y="343"/>
                </a:lnTo>
                <a:lnTo>
                  <a:pt x="1035" y="343"/>
                </a:lnTo>
                <a:lnTo>
                  <a:pt x="1035" y="342"/>
                </a:lnTo>
                <a:lnTo>
                  <a:pt x="1037" y="342"/>
                </a:lnTo>
                <a:lnTo>
                  <a:pt x="1037" y="341"/>
                </a:lnTo>
                <a:lnTo>
                  <a:pt x="1037" y="340"/>
                </a:lnTo>
                <a:lnTo>
                  <a:pt x="1035" y="340"/>
                </a:lnTo>
                <a:lnTo>
                  <a:pt x="1035" y="339"/>
                </a:lnTo>
                <a:lnTo>
                  <a:pt x="1035" y="337"/>
                </a:lnTo>
                <a:lnTo>
                  <a:pt x="1034" y="337"/>
                </a:lnTo>
                <a:lnTo>
                  <a:pt x="1034" y="336"/>
                </a:lnTo>
                <a:lnTo>
                  <a:pt x="1034" y="335"/>
                </a:lnTo>
                <a:lnTo>
                  <a:pt x="1034" y="335"/>
                </a:lnTo>
                <a:lnTo>
                  <a:pt x="1034" y="334"/>
                </a:lnTo>
                <a:lnTo>
                  <a:pt x="1034" y="333"/>
                </a:lnTo>
                <a:lnTo>
                  <a:pt x="1033" y="333"/>
                </a:lnTo>
                <a:lnTo>
                  <a:pt x="1033" y="332"/>
                </a:lnTo>
                <a:lnTo>
                  <a:pt x="1034" y="332"/>
                </a:lnTo>
                <a:lnTo>
                  <a:pt x="1034" y="331"/>
                </a:lnTo>
                <a:lnTo>
                  <a:pt x="1033" y="330"/>
                </a:lnTo>
                <a:lnTo>
                  <a:pt x="1033" y="329"/>
                </a:lnTo>
                <a:lnTo>
                  <a:pt x="1032" y="329"/>
                </a:lnTo>
                <a:lnTo>
                  <a:pt x="1032" y="328"/>
                </a:lnTo>
                <a:lnTo>
                  <a:pt x="1032" y="327"/>
                </a:lnTo>
                <a:lnTo>
                  <a:pt x="1031" y="327"/>
                </a:lnTo>
                <a:lnTo>
                  <a:pt x="1031" y="326"/>
                </a:lnTo>
                <a:lnTo>
                  <a:pt x="1031" y="325"/>
                </a:lnTo>
                <a:lnTo>
                  <a:pt x="1032" y="326"/>
                </a:lnTo>
                <a:lnTo>
                  <a:pt x="1032" y="325"/>
                </a:lnTo>
                <a:lnTo>
                  <a:pt x="1033" y="326"/>
                </a:lnTo>
                <a:lnTo>
                  <a:pt x="1034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7"/>
                </a:lnTo>
                <a:lnTo>
                  <a:pt x="1037" y="326"/>
                </a:lnTo>
                <a:lnTo>
                  <a:pt x="1037" y="327"/>
                </a:lnTo>
                <a:lnTo>
                  <a:pt x="1037" y="328"/>
                </a:lnTo>
                <a:lnTo>
                  <a:pt x="1038" y="328"/>
                </a:lnTo>
                <a:lnTo>
                  <a:pt x="1038" y="329"/>
                </a:lnTo>
                <a:lnTo>
                  <a:pt x="1038" y="330"/>
                </a:lnTo>
                <a:lnTo>
                  <a:pt x="1039" y="329"/>
                </a:lnTo>
                <a:lnTo>
                  <a:pt x="1039" y="328"/>
                </a:lnTo>
                <a:lnTo>
                  <a:pt x="1039" y="327"/>
                </a:lnTo>
                <a:lnTo>
                  <a:pt x="1039" y="326"/>
                </a:lnTo>
                <a:lnTo>
                  <a:pt x="1039" y="325"/>
                </a:lnTo>
                <a:lnTo>
                  <a:pt x="1039" y="324"/>
                </a:lnTo>
                <a:lnTo>
                  <a:pt x="1038" y="324"/>
                </a:lnTo>
                <a:lnTo>
                  <a:pt x="1038" y="322"/>
                </a:lnTo>
                <a:lnTo>
                  <a:pt x="1037" y="324"/>
                </a:lnTo>
                <a:lnTo>
                  <a:pt x="1037" y="325"/>
                </a:lnTo>
                <a:lnTo>
                  <a:pt x="1035" y="325"/>
                </a:lnTo>
                <a:lnTo>
                  <a:pt x="1035" y="324"/>
                </a:lnTo>
                <a:lnTo>
                  <a:pt x="1035" y="322"/>
                </a:lnTo>
                <a:lnTo>
                  <a:pt x="1037" y="322"/>
                </a:lnTo>
                <a:lnTo>
                  <a:pt x="1037" y="321"/>
                </a:lnTo>
                <a:lnTo>
                  <a:pt x="1037" y="320"/>
                </a:lnTo>
                <a:lnTo>
                  <a:pt x="1038" y="320"/>
                </a:lnTo>
                <a:lnTo>
                  <a:pt x="1038" y="321"/>
                </a:lnTo>
                <a:lnTo>
                  <a:pt x="1038" y="322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0"/>
                </a:lnTo>
                <a:lnTo>
                  <a:pt x="1041" y="320"/>
                </a:lnTo>
                <a:lnTo>
                  <a:pt x="1040" y="321"/>
                </a:lnTo>
                <a:lnTo>
                  <a:pt x="1041" y="321"/>
                </a:lnTo>
                <a:lnTo>
                  <a:pt x="1040" y="322"/>
                </a:lnTo>
                <a:lnTo>
                  <a:pt x="1041" y="322"/>
                </a:lnTo>
                <a:lnTo>
                  <a:pt x="1041" y="324"/>
                </a:lnTo>
                <a:lnTo>
                  <a:pt x="1041" y="325"/>
                </a:lnTo>
                <a:lnTo>
                  <a:pt x="1041" y="326"/>
                </a:lnTo>
                <a:lnTo>
                  <a:pt x="1041" y="327"/>
                </a:lnTo>
                <a:lnTo>
                  <a:pt x="1041" y="328"/>
                </a:lnTo>
                <a:lnTo>
                  <a:pt x="1042" y="329"/>
                </a:lnTo>
                <a:lnTo>
                  <a:pt x="1043" y="329"/>
                </a:lnTo>
                <a:lnTo>
                  <a:pt x="1043" y="328"/>
                </a:lnTo>
                <a:lnTo>
                  <a:pt x="1044" y="328"/>
                </a:lnTo>
                <a:lnTo>
                  <a:pt x="1044" y="329"/>
                </a:lnTo>
                <a:lnTo>
                  <a:pt x="1045" y="329"/>
                </a:lnTo>
                <a:lnTo>
                  <a:pt x="1045" y="328"/>
                </a:lnTo>
                <a:lnTo>
                  <a:pt x="1045" y="327"/>
                </a:lnTo>
                <a:lnTo>
                  <a:pt x="1046" y="327"/>
                </a:lnTo>
                <a:lnTo>
                  <a:pt x="1047" y="328"/>
                </a:lnTo>
                <a:lnTo>
                  <a:pt x="1047" y="327"/>
                </a:lnTo>
                <a:lnTo>
                  <a:pt x="1047" y="326"/>
                </a:lnTo>
                <a:lnTo>
                  <a:pt x="1046" y="326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8" y="324"/>
                </a:lnTo>
                <a:lnTo>
                  <a:pt x="1047" y="324"/>
                </a:lnTo>
                <a:lnTo>
                  <a:pt x="1047" y="322"/>
                </a:lnTo>
                <a:lnTo>
                  <a:pt x="1046" y="322"/>
                </a:lnTo>
                <a:lnTo>
                  <a:pt x="1046" y="324"/>
                </a:lnTo>
                <a:lnTo>
                  <a:pt x="1045" y="324"/>
                </a:lnTo>
                <a:lnTo>
                  <a:pt x="1046" y="322"/>
                </a:lnTo>
                <a:lnTo>
                  <a:pt x="1046" y="321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0"/>
                </a:lnTo>
                <a:lnTo>
                  <a:pt x="1044" y="319"/>
                </a:lnTo>
                <a:lnTo>
                  <a:pt x="1044" y="318"/>
                </a:lnTo>
                <a:lnTo>
                  <a:pt x="1044" y="318"/>
                </a:lnTo>
                <a:lnTo>
                  <a:pt x="1044" y="317"/>
                </a:lnTo>
                <a:lnTo>
                  <a:pt x="1044" y="316"/>
                </a:lnTo>
                <a:lnTo>
                  <a:pt x="1045" y="316"/>
                </a:lnTo>
                <a:lnTo>
                  <a:pt x="1045" y="317"/>
                </a:lnTo>
                <a:lnTo>
                  <a:pt x="1044" y="317"/>
                </a:lnTo>
                <a:lnTo>
                  <a:pt x="1045" y="318"/>
                </a:lnTo>
                <a:lnTo>
                  <a:pt x="1045" y="318"/>
                </a:lnTo>
                <a:lnTo>
                  <a:pt x="1045" y="319"/>
                </a:lnTo>
                <a:lnTo>
                  <a:pt x="1046" y="320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7" y="322"/>
                </a:lnTo>
                <a:lnTo>
                  <a:pt x="1048" y="322"/>
                </a:lnTo>
                <a:lnTo>
                  <a:pt x="1048" y="324"/>
                </a:lnTo>
                <a:lnTo>
                  <a:pt x="1049" y="324"/>
                </a:lnTo>
                <a:lnTo>
                  <a:pt x="1051" y="324"/>
                </a:lnTo>
                <a:lnTo>
                  <a:pt x="1051" y="325"/>
                </a:lnTo>
                <a:lnTo>
                  <a:pt x="1052" y="327"/>
                </a:lnTo>
                <a:lnTo>
                  <a:pt x="1053" y="327"/>
                </a:lnTo>
                <a:lnTo>
                  <a:pt x="1053" y="326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2"/>
                </a:lnTo>
                <a:lnTo>
                  <a:pt x="1053" y="321"/>
                </a:lnTo>
                <a:lnTo>
                  <a:pt x="1054" y="320"/>
                </a:lnTo>
                <a:lnTo>
                  <a:pt x="1054" y="319"/>
                </a:lnTo>
                <a:lnTo>
                  <a:pt x="1054" y="318"/>
                </a:lnTo>
                <a:lnTo>
                  <a:pt x="1054" y="318"/>
                </a:lnTo>
                <a:lnTo>
                  <a:pt x="1054" y="317"/>
                </a:lnTo>
                <a:lnTo>
                  <a:pt x="1053" y="317"/>
                </a:lnTo>
                <a:lnTo>
                  <a:pt x="1053" y="316"/>
                </a:lnTo>
                <a:lnTo>
                  <a:pt x="1054" y="315"/>
                </a:lnTo>
                <a:lnTo>
                  <a:pt x="1053" y="315"/>
                </a:lnTo>
                <a:lnTo>
                  <a:pt x="1053" y="314"/>
                </a:lnTo>
                <a:lnTo>
                  <a:pt x="1054" y="314"/>
                </a:lnTo>
                <a:lnTo>
                  <a:pt x="1055" y="313"/>
                </a:lnTo>
                <a:lnTo>
                  <a:pt x="1055" y="312"/>
                </a:lnTo>
                <a:lnTo>
                  <a:pt x="1055" y="311"/>
                </a:lnTo>
                <a:lnTo>
                  <a:pt x="1056" y="311"/>
                </a:lnTo>
                <a:lnTo>
                  <a:pt x="1055" y="310"/>
                </a:lnTo>
                <a:lnTo>
                  <a:pt x="1054" y="310"/>
                </a:lnTo>
                <a:lnTo>
                  <a:pt x="1054" y="309"/>
                </a:lnTo>
                <a:lnTo>
                  <a:pt x="1055" y="309"/>
                </a:lnTo>
                <a:lnTo>
                  <a:pt x="1056" y="309"/>
                </a:lnTo>
                <a:lnTo>
                  <a:pt x="1056" y="307"/>
                </a:lnTo>
                <a:lnTo>
                  <a:pt x="1056" y="306"/>
                </a:lnTo>
                <a:lnTo>
                  <a:pt x="1056" y="305"/>
                </a:lnTo>
                <a:lnTo>
                  <a:pt x="1055" y="305"/>
                </a:lnTo>
                <a:lnTo>
                  <a:pt x="1054" y="305"/>
                </a:lnTo>
                <a:lnTo>
                  <a:pt x="1054" y="304"/>
                </a:lnTo>
                <a:lnTo>
                  <a:pt x="1055" y="304"/>
                </a:lnTo>
                <a:lnTo>
                  <a:pt x="1056" y="305"/>
                </a:lnTo>
                <a:lnTo>
                  <a:pt x="1057" y="304"/>
                </a:lnTo>
                <a:lnTo>
                  <a:pt x="1057" y="305"/>
                </a:lnTo>
                <a:lnTo>
                  <a:pt x="1057" y="306"/>
                </a:lnTo>
                <a:lnTo>
                  <a:pt x="1058" y="305"/>
                </a:lnTo>
                <a:lnTo>
                  <a:pt x="1058" y="306"/>
                </a:lnTo>
                <a:lnTo>
                  <a:pt x="1057" y="306"/>
                </a:lnTo>
                <a:lnTo>
                  <a:pt x="1057" y="307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1"/>
                </a:lnTo>
                <a:lnTo>
                  <a:pt x="1060" y="313"/>
                </a:lnTo>
                <a:lnTo>
                  <a:pt x="1060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60" y="311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1" y="313"/>
                </a:lnTo>
                <a:lnTo>
                  <a:pt x="1062" y="313"/>
                </a:lnTo>
                <a:lnTo>
                  <a:pt x="1062" y="312"/>
                </a:lnTo>
                <a:lnTo>
                  <a:pt x="1061" y="311"/>
                </a:lnTo>
                <a:lnTo>
                  <a:pt x="1061" y="310"/>
                </a:lnTo>
                <a:lnTo>
                  <a:pt x="1062" y="311"/>
                </a:lnTo>
                <a:lnTo>
                  <a:pt x="1063" y="311"/>
                </a:lnTo>
                <a:lnTo>
                  <a:pt x="1063" y="310"/>
                </a:lnTo>
                <a:lnTo>
                  <a:pt x="1063" y="309"/>
                </a:lnTo>
                <a:lnTo>
                  <a:pt x="1063" y="307"/>
                </a:lnTo>
                <a:lnTo>
                  <a:pt x="1063" y="306"/>
                </a:lnTo>
                <a:lnTo>
                  <a:pt x="1064" y="306"/>
                </a:lnTo>
                <a:lnTo>
                  <a:pt x="1064" y="307"/>
                </a:lnTo>
                <a:lnTo>
                  <a:pt x="1066" y="306"/>
                </a:lnTo>
                <a:lnTo>
                  <a:pt x="1066" y="307"/>
                </a:lnTo>
                <a:lnTo>
                  <a:pt x="1066" y="309"/>
                </a:lnTo>
                <a:lnTo>
                  <a:pt x="1064" y="309"/>
                </a:lnTo>
                <a:lnTo>
                  <a:pt x="1064" y="310"/>
                </a:lnTo>
                <a:lnTo>
                  <a:pt x="1063" y="311"/>
                </a:lnTo>
                <a:lnTo>
                  <a:pt x="1064" y="311"/>
                </a:lnTo>
                <a:lnTo>
                  <a:pt x="1063" y="312"/>
                </a:lnTo>
                <a:lnTo>
                  <a:pt x="1064" y="313"/>
                </a:lnTo>
                <a:lnTo>
                  <a:pt x="1063" y="313"/>
                </a:lnTo>
                <a:lnTo>
                  <a:pt x="1063" y="314"/>
                </a:lnTo>
                <a:lnTo>
                  <a:pt x="1064" y="314"/>
                </a:lnTo>
                <a:lnTo>
                  <a:pt x="1063" y="315"/>
                </a:lnTo>
                <a:lnTo>
                  <a:pt x="1064" y="315"/>
                </a:lnTo>
                <a:lnTo>
                  <a:pt x="1066" y="315"/>
                </a:lnTo>
                <a:lnTo>
                  <a:pt x="1066" y="315"/>
                </a:lnTo>
                <a:lnTo>
                  <a:pt x="1067" y="315"/>
                </a:lnTo>
                <a:lnTo>
                  <a:pt x="1067" y="314"/>
                </a:lnTo>
                <a:lnTo>
                  <a:pt x="1069" y="313"/>
                </a:lnTo>
                <a:lnTo>
                  <a:pt x="1069" y="312"/>
                </a:lnTo>
                <a:lnTo>
                  <a:pt x="1069" y="311"/>
                </a:lnTo>
                <a:lnTo>
                  <a:pt x="1068" y="311"/>
                </a:lnTo>
                <a:lnTo>
                  <a:pt x="1068" y="312"/>
                </a:lnTo>
                <a:lnTo>
                  <a:pt x="1067" y="312"/>
                </a:lnTo>
                <a:lnTo>
                  <a:pt x="1068" y="311"/>
                </a:lnTo>
                <a:lnTo>
                  <a:pt x="1068" y="310"/>
                </a:lnTo>
                <a:lnTo>
                  <a:pt x="1068" y="309"/>
                </a:lnTo>
                <a:lnTo>
                  <a:pt x="1069" y="309"/>
                </a:lnTo>
                <a:lnTo>
                  <a:pt x="1069" y="307"/>
                </a:lnTo>
                <a:lnTo>
                  <a:pt x="1069" y="306"/>
                </a:lnTo>
                <a:lnTo>
                  <a:pt x="1070" y="306"/>
                </a:lnTo>
                <a:lnTo>
                  <a:pt x="1071" y="306"/>
                </a:lnTo>
                <a:lnTo>
                  <a:pt x="1071" y="304"/>
                </a:lnTo>
                <a:lnTo>
                  <a:pt x="1072" y="303"/>
                </a:lnTo>
                <a:lnTo>
                  <a:pt x="1071" y="303"/>
                </a:lnTo>
                <a:lnTo>
                  <a:pt x="1071" y="302"/>
                </a:lnTo>
                <a:lnTo>
                  <a:pt x="1072" y="302"/>
                </a:lnTo>
                <a:lnTo>
                  <a:pt x="1073" y="302"/>
                </a:lnTo>
                <a:lnTo>
                  <a:pt x="1073" y="300"/>
                </a:lnTo>
                <a:lnTo>
                  <a:pt x="1074" y="300"/>
                </a:lnTo>
                <a:lnTo>
                  <a:pt x="1074" y="299"/>
                </a:lnTo>
                <a:lnTo>
                  <a:pt x="1074" y="298"/>
                </a:lnTo>
                <a:lnTo>
                  <a:pt x="1074" y="297"/>
                </a:lnTo>
                <a:lnTo>
                  <a:pt x="1073" y="297"/>
                </a:lnTo>
                <a:lnTo>
                  <a:pt x="1072" y="298"/>
                </a:lnTo>
                <a:lnTo>
                  <a:pt x="1071" y="299"/>
                </a:lnTo>
                <a:lnTo>
                  <a:pt x="1071" y="298"/>
                </a:lnTo>
                <a:lnTo>
                  <a:pt x="1071" y="297"/>
                </a:lnTo>
                <a:lnTo>
                  <a:pt x="1071" y="296"/>
                </a:lnTo>
                <a:lnTo>
                  <a:pt x="1070" y="296"/>
                </a:lnTo>
                <a:lnTo>
                  <a:pt x="1070" y="295"/>
                </a:lnTo>
                <a:lnTo>
                  <a:pt x="1071" y="295"/>
                </a:lnTo>
                <a:lnTo>
                  <a:pt x="1072" y="295"/>
                </a:lnTo>
                <a:lnTo>
                  <a:pt x="1072" y="293"/>
                </a:lnTo>
                <a:lnTo>
                  <a:pt x="1071" y="293"/>
                </a:lnTo>
                <a:lnTo>
                  <a:pt x="1071" y="292"/>
                </a:lnTo>
                <a:lnTo>
                  <a:pt x="1071" y="292"/>
                </a:lnTo>
                <a:lnTo>
                  <a:pt x="1071" y="290"/>
                </a:lnTo>
                <a:lnTo>
                  <a:pt x="1071" y="289"/>
                </a:lnTo>
                <a:lnTo>
                  <a:pt x="1071" y="287"/>
                </a:lnTo>
                <a:lnTo>
                  <a:pt x="1071" y="286"/>
                </a:lnTo>
                <a:lnTo>
                  <a:pt x="1072" y="286"/>
                </a:lnTo>
                <a:lnTo>
                  <a:pt x="1071" y="285"/>
                </a:lnTo>
                <a:lnTo>
                  <a:pt x="1072" y="281"/>
                </a:lnTo>
                <a:lnTo>
                  <a:pt x="1072" y="280"/>
                </a:lnTo>
                <a:lnTo>
                  <a:pt x="1072" y="278"/>
                </a:lnTo>
                <a:lnTo>
                  <a:pt x="1072" y="277"/>
                </a:lnTo>
                <a:lnTo>
                  <a:pt x="1073" y="277"/>
                </a:lnTo>
                <a:lnTo>
                  <a:pt x="1074" y="274"/>
                </a:lnTo>
                <a:lnTo>
                  <a:pt x="1074" y="272"/>
                </a:lnTo>
                <a:lnTo>
                  <a:pt x="1072" y="270"/>
                </a:lnTo>
                <a:lnTo>
                  <a:pt x="1071" y="270"/>
                </a:lnTo>
                <a:lnTo>
                  <a:pt x="1071" y="269"/>
                </a:lnTo>
                <a:lnTo>
                  <a:pt x="1071" y="268"/>
                </a:lnTo>
                <a:lnTo>
                  <a:pt x="1070" y="268"/>
                </a:lnTo>
                <a:lnTo>
                  <a:pt x="1070" y="267"/>
                </a:lnTo>
                <a:lnTo>
                  <a:pt x="1069" y="267"/>
                </a:lnTo>
                <a:lnTo>
                  <a:pt x="1069" y="267"/>
                </a:lnTo>
                <a:lnTo>
                  <a:pt x="1070" y="267"/>
                </a:lnTo>
                <a:lnTo>
                  <a:pt x="1072" y="266"/>
                </a:lnTo>
                <a:lnTo>
                  <a:pt x="1073" y="264"/>
                </a:lnTo>
                <a:lnTo>
                  <a:pt x="1073" y="263"/>
                </a:lnTo>
                <a:lnTo>
                  <a:pt x="1074" y="263"/>
                </a:lnTo>
                <a:lnTo>
                  <a:pt x="1075" y="263"/>
                </a:lnTo>
                <a:lnTo>
                  <a:pt x="1074" y="262"/>
                </a:lnTo>
                <a:lnTo>
                  <a:pt x="1074" y="261"/>
                </a:lnTo>
                <a:lnTo>
                  <a:pt x="1075" y="262"/>
                </a:lnTo>
                <a:lnTo>
                  <a:pt x="1075" y="261"/>
                </a:lnTo>
                <a:lnTo>
                  <a:pt x="1076" y="260"/>
                </a:lnTo>
                <a:lnTo>
                  <a:pt x="1077" y="260"/>
                </a:lnTo>
                <a:lnTo>
                  <a:pt x="1077" y="261"/>
                </a:lnTo>
                <a:lnTo>
                  <a:pt x="1077" y="262"/>
                </a:lnTo>
                <a:lnTo>
                  <a:pt x="1078" y="262"/>
                </a:lnTo>
                <a:lnTo>
                  <a:pt x="1078" y="261"/>
                </a:lnTo>
                <a:lnTo>
                  <a:pt x="1077" y="259"/>
                </a:lnTo>
                <a:lnTo>
                  <a:pt x="1077" y="258"/>
                </a:lnTo>
                <a:lnTo>
                  <a:pt x="1078" y="258"/>
                </a:lnTo>
                <a:lnTo>
                  <a:pt x="1078" y="257"/>
                </a:lnTo>
                <a:lnTo>
                  <a:pt x="1078" y="255"/>
                </a:lnTo>
                <a:lnTo>
                  <a:pt x="1078" y="254"/>
                </a:lnTo>
                <a:lnTo>
                  <a:pt x="1078" y="253"/>
                </a:lnTo>
                <a:lnTo>
                  <a:pt x="1077" y="252"/>
                </a:lnTo>
                <a:lnTo>
                  <a:pt x="1077" y="251"/>
                </a:lnTo>
                <a:lnTo>
                  <a:pt x="1076" y="251"/>
                </a:lnTo>
                <a:lnTo>
                  <a:pt x="1076" y="249"/>
                </a:lnTo>
                <a:lnTo>
                  <a:pt x="1075" y="249"/>
                </a:lnTo>
                <a:lnTo>
                  <a:pt x="1075" y="248"/>
                </a:lnTo>
                <a:lnTo>
                  <a:pt x="1074" y="248"/>
                </a:lnTo>
                <a:lnTo>
                  <a:pt x="1074" y="249"/>
                </a:lnTo>
                <a:lnTo>
                  <a:pt x="1073" y="249"/>
                </a:lnTo>
                <a:lnTo>
                  <a:pt x="1073" y="248"/>
                </a:lnTo>
                <a:lnTo>
                  <a:pt x="1073" y="247"/>
                </a:lnTo>
                <a:lnTo>
                  <a:pt x="1073" y="246"/>
                </a:lnTo>
                <a:lnTo>
                  <a:pt x="1073" y="245"/>
                </a:lnTo>
                <a:lnTo>
                  <a:pt x="1073" y="244"/>
                </a:lnTo>
                <a:lnTo>
                  <a:pt x="1073" y="243"/>
                </a:lnTo>
                <a:lnTo>
                  <a:pt x="1074" y="243"/>
                </a:lnTo>
                <a:lnTo>
                  <a:pt x="1073" y="242"/>
                </a:lnTo>
                <a:lnTo>
                  <a:pt x="1074" y="242"/>
                </a:lnTo>
                <a:lnTo>
                  <a:pt x="1074" y="243"/>
                </a:lnTo>
                <a:lnTo>
                  <a:pt x="1074" y="244"/>
                </a:lnTo>
                <a:lnTo>
                  <a:pt x="1074" y="245"/>
                </a:lnTo>
                <a:lnTo>
                  <a:pt x="1073" y="246"/>
                </a:lnTo>
                <a:lnTo>
                  <a:pt x="1074" y="246"/>
                </a:lnTo>
                <a:lnTo>
                  <a:pt x="1074" y="247"/>
                </a:lnTo>
                <a:lnTo>
                  <a:pt x="1075" y="247"/>
                </a:lnTo>
                <a:lnTo>
                  <a:pt x="1075" y="248"/>
                </a:lnTo>
                <a:lnTo>
                  <a:pt x="1076" y="248"/>
                </a:lnTo>
                <a:lnTo>
                  <a:pt x="1076" y="249"/>
                </a:lnTo>
                <a:lnTo>
                  <a:pt x="1077" y="249"/>
                </a:lnTo>
                <a:lnTo>
                  <a:pt x="1077" y="251"/>
                </a:lnTo>
                <a:lnTo>
                  <a:pt x="1078" y="251"/>
                </a:lnTo>
                <a:lnTo>
                  <a:pt x="1079" y="251"/>
                </a:lnTo>
                <a:lnTo>
                  <a:pt x="1081" y="251"/>
                </a:lnTo>
                <a:lnTo>
                  <a:pt x="1081" y="252"/>
                </a:lnTo>
                <a:lnTo>
                  <a:pt x="1081" y="253"/>
                </a:lnTo>
                <a:lnTo>
                  <a:pt x="1082" y="253"/>
                </a:lnTo>
                <a:lnTo>
                  <a:pt x="1082" y="254"/>
                </a:lnTo>
                <a:lnTo>
                  <a:pt x="1082" y="255"/>
                </a:lnTo>
                <a:lnTo>
                  <a:pt x="1082" y="256"/>
                </a:lnTo>
                <a:lnTo>
                  <a:pt x="1082" y="257"/>
                </a:lnTo>
                <a:lnTo>
                  <a:pt x="1082" y="258"/>
                </a:lnTo>
                <a:lnTo>
                  <a:pt x="1082" y="259"/>
                </a:lnTo>
                <a:lnTo>
                  <a:pt x="1082" y="260"/>
                </a:lnTo>
                <a:lnTo>
                  <a:pt x="1082" y="261"/>
                </a:lnTo>
                <a:lnTo>
                  <a:pt x="1081" y="261"/>
                </a:lnTo>
                <a:lnTo>
                  <a:pt x="1082" y="262"/>
                </a:lnTo>
                <a:lnTo>
                  <a:pt x="1082" y="263"/>
                </a:lnTo>
                <a:lnTo>
                  <a:pt x="1081" y="263"/>
                </a:lnTo>
                <a:lnTo>
                  <a:pt x="1081" y="264"/>
                </a:lnTo>
                <a:lnTo>
                  <a:pt x="1081" y="266"/>
                </a:lnTo>
                <a:lnTo>
                  <a:pt x="1082" y="266"/>
                </a:lnTo>
                <a:lnTo>
                  <a:pt x="1082" y="267"/>
                </a:lnTo>
                <a:lnTo>
                  <a:pt x="1082" y="267"/>
                </a:lnTo>
                <a:lnTo>
                  <a:pt x="1083" y="267"/>
                </a:lnTo>
                <a:lnTo>
                  <a:pt x="1083" y="267"/>
                </a:lnTo>
                <a:lnTo>
                  <a:pt x="1084" y="267"/>
                </a:lnTo>
                <a:lnTo>
                  <a:pt x="1085" y="267"/>
                </a:lnTo>
                <a:lnTo>
                  <a:pt x="1086" y="267"/>
                </a:lnTo>
                <a:lnTo>
                  <a:pt x="1086" y="267"/>
                </a:lnTo>
                <a:lnTo>
                  <a:pt x="1086" y="268"/>
                </a:lnTo>
                <a:lnTo>
                  <a:pt x="1085" y="268"/>
                </a:lnTo>
                <a:lnTo>
                  <a:pt x="1084" y="267"/>
                </a:lnTo>
                <a:lnTo>
                  <a:pt x="1083" y="267"/>
                </a:lnTo>
                <a:lnTo>
                  <a:pt x="1083" y="268"/>
                </a:lnTo>
                <a:lnTo>
                  <a:pt x="1083" y="269"/>
                </a:lnTo>
                <a:lnTo>
                  <a:pt x="1083" y="270"/>
                </a:lnTo>
                <a:lnTo>
                  <a:pt x="1083" y="271"/>
                </a:lnTo>
                <a:lnTo>
                  <a:pt x="1083" y="272"/>
                </a:lnTo>
                <a:lnTo>
                  <a:pt x="1083" y="273"/>
                </a:lnTo>
                <a:lnTo>
                  <a:pt x="1085" y="273"/>
                </a:lnTo>
                <a:lnTo>
                  <a:pt x="1085" y="272"/>
                </a:lnTo>
                <a:lnTo>
                  <a:pt x="1086" y="272"/>
                </a:lnTo>
                <a:lnTo>
                  <a:pt x="1086" y="271"/>
                </a:lnTo>
                <a:lnTo>
                  <a:pt x="1086" y="271"/>
                </a:lnTo>
                <a:lnTo>
                  <a:pt x="1086" y="270"/>
                </a:lnTo>
                <a:lnTo>
                  <a:pt x="1087" y="270"/>
                </a:lnTo>
                <a:lnTo>
                  <a:pt x="1088" y="271"/>
                </a:lnTo>
                <a:lnTo>
                  <a:pt x="1091" y="272"/>
                </a:lnTo>
                <a:lnTo>
                  <a:pt x="1091" y="271"/>
                </a:lnTo>
                <a:lnTo>
                  <a:pt x="1092" y="272"/>
                </a:lnTo>
                <a:lnTo>
                  <a:pt x="1093" y="272"/>
                </a:lnTo>
                <a:lnTo>
                  <a:pt x="1096" y="272"/>
                </a:lnTo>
                <a:lnTo>
                  <a:pt x="1097" y="272"/>
                </a:lnTo>
                <a:lnTo>
                  <a:pt x="1098" y="273"/>
                </a:lnTo>
                <a:lnTo>
                  <a:pt x="1099" y="273"/>
                </a:lnTo>
                <a:lnTo>
                  <a:pt x="1100" y="273"/>
                </a:lnTo>
                <a:lnTo>
                  <a:pt x="1100" y="274"/>
                </a:lnTo>
                <a:lnTo>
                  <a:pt x="1101" y="274"/>
                </a:lnTo>
                <a:lnTo>
                  <a:pt x="1102" y="274"/>
                </a:lnTo>
                <a:lnTo>
                  <a:pt x="1102" y="273"/>
                </a:lnTo>
                <a:lnTo>
                  <a:pt x="1101" y="273"/>
                </a:lnTo>
                <a:lnTo>
                  <a:pt x="1101" y="272"/>
                </a:lnTo>
                <a:lnTo>
                  <a:pt x="1100" y="271"/>
                </a:lnTo>
                <a:lnTo>
                  <a:pt x="1101" y="271"/>
                </a:lnTo>
                <a:lnTo>
                  <a:pt x="1101" y="272"/>
                </a:lnTo>
                <a:lnTo>
                  <a:pt x="1102" y="272"/>
                </a:lnTo>
                <a:lnTo>
                  <a:pt x="1103" y="272"/>
                </a:lnTo>
                <a:lnTo>
                  <a:pt x="1101" y="270"/>
                </a:lnTo>
                <a:lnTo>
                  <a:pt x="1100" y="270"/>
                </a:lnTo>
                <a:lnTo>
                  <a:pt x="1100" y="269"/>
                </a:lnTo>
                <a:lnTo>
                  <a:pt x="1099" y="269"/>
                </a:lnTo>
                <a:lnTo>
                  <a:pt x="1099" y="268"/>
                </a:lnTo>
                <a:lnTo>
                  <a:pt x="1099" y="267"/>
                </a:lnTo>
                <a:lnTo>
                  <a:pt x="1098" y="267"/>
                </a:lnTo>
                <a:lnTo>
                  <a:pt x="1099" y="266"/>
                </a:lnTo>
                <a:lnTo>
                  <a:pt x="1098" y="263"/>
                </a:lnTo>
                <a:lnTo>
                  <a:pt x="1097" y="263"/>
                </a:lnTo>
                <a:lnTo>
                  <a:pt x="1097" y="262"/>
                </a:lnTo>
                <a:lnTo>
                  <a:pt x="1097" y="261"/>
                </a:lnTo>
                <a:lnTo>
                  <a:pt x="1096" y="261"/>
                </a:lnTo>
                <a:lnTo>
                  <a:pt x="1095" y="261"/>
                </a:lnTo>
                <a:lnTo>
                  <a:pt x="1096" y="260"/>
                </a:lnTo>
                <a:lnTo>
                  <a:pt x="1097" y="260"/>
                </a:lnTo>
                <a:lnTo>
                  <a:pt x="1097" y="261"/>
                </a:lnTo>
                <a:lnTo>
                  <a:pt x="1099" y="261"/>
                </a:lnTo>
                <a:lnTo>
                  <a:pt x="1099" y="260"/>
                </a:lnTo>
                <a:lnTo>
                  <a:pt x="1099" y="259"/>
                </a:lnTo>
                <a:lnTo>
                  <a:pt x="1100" y="259"/>
                </a:lnTo>
                <a:lnTo>
                  <a:pt x="1100" y="258"/>
                </a:lnTo>
                <a:lnTo>
                  <a:pt x="1100" y="257"/>
                </a:lnTo>
                <a:lnTo>
                  <a:pt x="1100" y="256"/>
                </a:lnTo>
                <a:lnTo>
                  <a:pt x="1100" y="255"/>
                </a:lnTo>
                <a:lnTo>
                  <a:pt x="1101" y="255"/>
                </a:lnTo>
                <a:lnTo>
                  <a:pt x="1101" y="256"/>
                </a:lnTo>
                <a:lnTo>
                  <a:pt x="1102" y="255"/>
                </a:lnTo>
                <a:lnTo>
                  <a:pt x="1101" y="254"/>
                </a:lnTo>
                <a:lnTo>
                  <a:pt x="1101" y="253"/>
                </a:lnTo>
                <a:lnTo>
                  <a:pt x="1100" y="252"/>
                </a:lnTo>
                <a:lnTo>
                  <a:pt x="1102" y="252"/>
                </a:lnTo>
                <a:lnTo>
                  <a:pt x="1102" y="251"/>
                </a:lnTo>
                <a:lnTo>
                  <a:pt x="1102" y="249"/>
                </a:lnTo>
                <a:lnTo>
                  <a:pt x="1103" y="251"/>
                </a:lnTo>
                <a:lnTo>
                  <a:pt x="1103" y="252"/>
                </a:lnTo>
                <a:lnTo>
                  <a:pt x="1103" y="253"/>
                </a:lnTo>
                <a:lnTo>
                  <a:pt x="1104" y="255"/>
                </a:lnTo>
                <a:lnTo>
                  <a:pt x="1104" y="256"/>
                </a:lnTo>
                <a:lnTo>
                  <a:pt x="1104" y="257"/>
                </a:lnTo>
                <a:lnTo>
                  <a:pt x="1104" y="258"/>
                </a:lnTo>
                <a:lnTo>
                  <a:pt x="1106" y="258"/>
                </a:lnTo>
                <a:lnTo>
                  <a:pt x="1106" y="256"/>
                </a:lnTo>
                <a:lnTo>
                  <a:pt x="1106" y="255"/>
                </a:lnTo>
                <a:lnTo>
                  <a:pt x="1107" y="255"/>
                </a:lnTo>
                <a:lnTo>
                  <a:pt x="1108" y="256"/>
                </a:lnTo>
                <a:lnTo>
                  <a:pt x="1108" y="255"/>
                </a:lnTo>
                <a:lnTo>
                  <a:pt x="1108" y="253"/>
                </a:lnTo>
                <a:lnTo>
                  <a:pt x="1111" y="253"/>
                </a:lnTo>
                <a:lnTo>
                  <a:pt x="1111" y="252"/>
                </a:lnTo>
                <a:lnTo>
                  <a:pt x="1112" y="252"/>
                </a:lnTo>
                <a:lnTo>
                  <a:pt x="1112" y="252"/>
                </a:lnTo>
                <a:lnTo>
                  <a:pt x="1112" y="251"/>
                </a:lnTo>
                <a:lnTo>
                  <a:pt x="1112" y="249"/>
                </a:lnTo>
                <a:lnTo>
                  <a:pt x="1112" y="249"/>
                </a:lnTo>
                <a:lnTo>
                  <a:pt x="1113" y="249"/>
                </a:lnTo>
                <a:lnTo>
                  <a:pt x="1113" y="248"/>
                </a:lnTo>
                <a:lnTo>
                  <a:pt x="1112" y="247"/>
                </a:lnTo>
                <a:lnTo>
                  <a:pt x="1112" y="247"/>
                </a:lnTo>
                <a:lnTo>
                  <a:pt x="1112" y="246"/>
                </a:lnTo>
                <a:lnTo>
                  <a:pt x="1112" y="245"/>
                </a:lnTo>
                <a:lnTo>
                  <a:pt x="1112" y="244"/>
                </a:lnTo>
                <a:lnTo>
                  <a:pt x="1112" y="245"/>
                </a:lnTo>
                <a:lnTo>
                  <a:pt x="1112" y="246"/>
                </a:lnTo>
                <a:lnTo>
                  <a:pt x="1112" y="247"/>
                </a:lnTo>
                <a:lnTo>
                  <a:pt x="1113" y="247"/>
                </a:lnTo>
                <a:lnTo>
                  <a:pt x="1113" y="248"/>
                </a:lnTo>
                <a:lnTo>
                  <a:pt x="1114" y="248"/>
                </a:lnTo>
                <a:lnTo>
                  <a:pt x="1115" y="247"/>
                </a:lnTo>
                <a:lnTo>
                  <a:pt x="1115" y="246"/>
                </a:lnTo>
                <a:lnTo>
                  <a:pt x="1115" y="245"/>
                </a:lnTo>
                <a:lnTo>
                  <a:pt x="1115" y="244"/>
                </a:lnTo>
                <a:lnTo>
                  <a:pt x="1116" y="244"/>
                </a:lnTo>
                <a:lnTo>
                  <a:pt x="1117" y="246"/>
                </a:lnTo>
                <a:lnTo>
                  <a:pt x="1117" y="247"/>
                </a:lnTo>
                <a:lnTo>
                  <a:pt x="1118" y="247"/>
                </a:lnTo>
                <a:lnTo>
                  <a:pt x="1119" y="247"/>
                </a:lnTo>
                <a:lnTo>
                  <a:pt x="1118" y="246"/>
                </a:lnTo>
                <a:lnTo>
                  <a:pt x="1118" y="245"/>
                </a:lnTo>
                <a:lnTo>
                  <a:pt x="1118" y="244"/>
                </a:lnTo>
                <a:lnTo>
                  <a:pt x="1119" y="244"/>
                </a:lnTo>
                <a:lnTo>
                  <a:pt x="1119" y="245"/>
                </a:lnTo>
                <a:lnTo>
                  <a:pt x="1120" y="245"/>
                </a:lnTo>
                <a:lnTo>
                  <a:pt x="1120" y="246"/>
                </a:lnTo>
                <a:lnTo>
                  <a:pt x="1121" y="246"/>
                </a:lnTo>
                <a:lnTo>
                  <a:pt x="1122" y="245"/>
                </a:lnTo>
                <a:lnTo>
                  <a:pt x="1122" y="246"/>
                </a:lnTo>
                <a:lnTo>
                  <a:pt x="1122" y="247"/>
                </a:lnTo>
                <a:lnTo>
                  <a:pt x="1122" y="248"/>
                </a:lnTo>
                <a:lnTo>
                  <a:pt x="1122" y="249"/>
                </a:lnTo>
                <a:lnTo>
                  <a:pt x="1123" y="249"/>
                </a:lnTo>
                <a:lnTo>
                  <a:pt x="1125" y="252"/>
                </a:lnTo>
                <a:lnTo>
                  <a:pt x="1125" y="253"/>
                </a:lnTo>
                <a:lnTo>
                  <a:pt x="1126" y="253"/>
                </a:lnTo>
                <a:lnTo>
                  <a:pt x="1126" y="254"/>
                </a:lnTo>
                <a:lnTo>
                  <a:pt x="1127" y="254"/>
                </a:lnTo>
                <a:lnTo>
                  <a:pt x="1128" y="254"/>
                </a:lnTo>
                <a:lnTo>
                  <a:pt x="1128" y="256"/>
                </a:lnTo>
                <a:lnTo>
                  <a:pt x="1128" y="257"/>
                </a:lnTo>
                <a:lnTo>
                  <a:pt x="1129" y="257"/>
                </a:lnTo>
                <a:lnTo>
                  <a:pt x="1129" y="258"/>
                </a:lnTo>
                <a:lnTo>
                  <a:pt x="1130" y="256"/>
                </a:lnTo>
                <a:lnTo>
                  <a:pt x="1130" y="255"/>
                </a:lnTo>
                <a:lnTo>
                  <a:pt x="1131" y="254"/>
                </a:lnTo>
                <a:lnTo>
                  <a:pt x="1131" y="253"/>
                </a:lnTo>
                <a:lnTo>
                  <a:pt x="1131" y="252"/>
                </a:lnTo>
                <a:lnTo>
                  <a:pt x="1130" y="251"/>
                </a:lnTo>
                <a:lnTo>
                  <a:pt x="1131" y="251"/>
                </a:lnTo>
                <a:lnTo>
                  <a:pt x="1131" y="249"/>
                </a:lnTo>
                <a:lnTo>
                  <a:pt x="1132" y="252"/>
                </a:lnTo>
                <a:lnTo>
                  <a:pt x="1133" y="252"/>
                </a:lnTo>
                <a:lnTo>
                  <a:pt x="1133" y="251"/>
                </a:lnTo>
                <a:lnTo>
                  <a:pt x="1134" y="251"/>
                </a:lnTo>
                <a:lnTo>
                  <a:pt x="1134" y="249"/>
                </a:lnTo>
                <a:lnTo>
                  <a:pt x="1133" y="249"/>
                </a:lnTo>
                <a:lnTo>
                  <a:pt x="1133" y="248"/>
                </a:lnTo>
                <a:lnTo>
                  <a:pt x="1131" y="246"/>
                </a:lnTo>
                <a:lnTo>
                  <a:pt x="1130" y="246"/>
                </a:lnTo>
                <a:lnTo>
                  <a:pt x="1129" y="246"/>
                </a:lnTo>
                <a:lnTo>
                  <a:pt x="1129" y="245"/>
                </a:lnTo>
                <a:lnTo>
                  <a:pt x="1128" y="245"/>
                </a:lnTo>
                <a:lnTo>
                  <a:pt x="1128" y="244"/>
                </a:lnTo>
                <a:lnTo>
                  <a:pt x="1129" y="244"/>
                </a:lnTo>
                <a:lnTo>
                  <a:pt x="1129" y="245"/>
                </a:lnTo>
                <a:lnTo>
                  <a:pt x="1130" y="245"/>
                </a:lnTo>
                <a:lnTo>
                  <a:pt x="1130" y="244"/>
                </a:lnTo>
                <a:lnTo>
                  <a:pt x="1130" y="243"/>
                </a:lnTo>
                <a:lnTo>
                  <a:pt x="1131" y="243"/>
                </a:lnTo>
                <a:lnTo>
                  <a:pt x="1133" y="245"/>
                </a:lnTo>
                <a:lnTo>
                  <a:pt x="1134" y="248"/>
                </a:lnTo>
                <a:lnTo>
                  <a:pt x="1135" y="248"/>
                </a:lnTo>
                <a:lnTo>
                  <a:pt x="1135" y="247"/>
                </a:lnTo>
                <a:lnTo>
                  <a:pt x="1135" y="246"/>
                </a:lnTo>
                <a:lnTo>
                  <a:pt x="1134" y="245"/>
                </a:lnTo>
                <a:lnTo>
                  <a:pt x="1135" y="244"/>
                </a:lnTo>
                <a:lnTo>
                  <a:pt x="1134" y="243"/>
                </a:lnTo>
                <a:lnTo>
                  <a:pt x="1134" y="242"/>
                </a:lnTo>
                <a:lnTo>
                  <a:pt x="1134" y="241"/>
                </a:lnTo>
                <a:lnTo>
                  <a:pt x="1135" y="241"/>
                </a:lnTo>
                <a:lnTo>
                  <a:pt x="1135" y="242"/>
                </a:lnTo>
                <a:lnTo>
                  <a:pt x="1135" y="243"/>
                </a:lnTo>
                <a:lnTo>
                  <a:pt x="1135" y="244"/>
                </a:lnTo>
                <a:lnTo>
                  <a:pt x="1136" y="244"/>
                </a:lnTo>
                <a:lnTo>
                  <a:pt x="1136" y="245"/>
                </a:lnTo>
                <a:lnTo>
                  <a:pt x="1136" y="247"/>
                </a:lnTo>
                <a:lnTo>
                  <a:pt x="1137" y="247"/>
                </a:lnTo>
                <a:lnTo>
                  <a:pt x="1137" y="246"/>
                </a:lnTo>
                <a:lnTo>
                  <a:pt x="1137" y="245"/>
                </a:lnTo>
                <a:lnTo>
                  <a:pt x="1137" y="244"/>
                </a:lnTo>
                <a:lnTo>
                  <a:pt x="1137" y="243"/>
                </a:lnTo>
                <a:lnTo>
                  <a:pt x="1137" y="242"/>
                </a:lnTo>
                <a:lnTo>
                  <a:pt x="1136" y="242"/>
                </a:lnTo>
                <a:lnTo>
                  <a:pt x="1136" y="241"/>
                </a:lnTo>
                <a:lnTo>
                  <a:pt x="1137" y="241"/>
                </a:lnTo>
                <a:lnTo>
                  <a:pt x="1137" y="241"/>
                </a:lnTo>
                <a:lnTo>
                  <a:pt x="1137" y="242"/>
                </a:lnTo>
                <a:lnTo>
                  <a:pt x="1137" y="241"/>
                </a:lnTo>
                <a:lnTo>
                  <a:pt x="1137" y="241"/>
                </a:lnTo>
                <a:lnTo>
                  <a:pt x="1137" y="240"/>
                </a:lnTo>
                <a:lnTo>
                  <a:pt x="1137" y="239"/>
                </a:lnTo>
                <a:lnTo>
                  <a:pt x="1137" y="239"/>
                </a:lnTo>
                <a:lnTo>
                  <a:pt x="1136" y="238"/>
                </a:lnTo>
                <a:lnTo>
                  <a:pt x="1135" y="238"/>
                </a:lnTo>
                <a:lnTo>
                  <a:pt x="1135" y="237"/>
                </a:lnTo>
                <a:lnTo>
                  <a:pt x="1134" y="237"/>
                </a:lnTo>
                <a:lnTo>
                  <a:pt x="1134" y="236"/>
                </a:lnTo>
                <a:lnTo>
                  <a:pt x="1135" y="237"/>
                </a:lnTo>
                <a:lnTo>
                  <a:pt x="1136" y="237"/>
                </a:lnTo>
                <a:lnTo>
                  <a:pt x="1137" y="238"/>
                </a:lnTo>
                <a:lnTo>
                  <a:pt x="1137" y="237"/>
                </a:lnTo>
                <a:lnTo>
                  <a:pt x="1137" y="236"/>
                </a:lnTo>
                <a:lnTo>
                  <a:pt x="1137" y="234"/>
                </a:lnTo>
                <a:lnTo>
                  <a:pt x="1136" y="234"/>
                </a:lnTo>
                <a:lnTo>
                  <a:pt x="1136" y="233"/>
                </a:lnTo>
                <a:lnTo>
                  <a:pt x="1136" y="232"/>
                </a:lnTo>
                <a:lnTo>
                  <a:pt x="1137" y="232"/>
                </a:lnTo>
                <a:lnTo>
                  <a:pt x="1137" y="231"/>
                </a:lnTo>
                <a:lnTo>
                  <a:pt x="1137" y="232"/>
                </a:lnTo>
                <a:lnTo>
                  <a:pt x="1137" y="233"/>
                </a:lnTo>
                <a:lnTo>
                  <a:pt x="1137" y="233"/>
                </a:lnTo>
                <a:lnTo>
                  <a:pt x="1137" y="234"/>
                </a:lnTo>
                <a:lnTo>
                  <a:pt x="1139" y="236"/>
                </a:lnTo>
                <a:lnTo>
                  <a:pt x="1140" y="237"/>
                </a:lnTo>
                <a:lnTo>
                  <a:pt x="1141" y="237"/>
                </a:lnTo>
                <a:lnTo>
                  <a:pt x="1141" y="236"/>
                </a:lnTo>
                <a:lnTo>
                  <a:pt x="1141" y="234"/>
                </a:lnTo>
                <a:lnTo>
                  <a:pt x="1141" y="233"/>
                </a:lnTo>
                <a:lnTo>
                  <a:pt x="1141" y="232"/>
                </a:lnTo>
                <a:lnTo>
                  <a:pt x="1142" y="232"/>
                </a:lnTo>
                <a:lnTo>
                  <a:pt x="1142" y="233"/>
                </a:lnTo>
                <a:lnTo>
                  <a:pt x="1143" y="234"/>
                </a:lnTo>
                <a:lnTo>
                  <a:pt x="1144" y="236"/>
                </a:lnTo>
                <a:lnTo>
                  <a:pt x="1144" y="237"/>
                </a:lnTo>
                <a:lnTo>
                  <a:pt x="1145" y="236"/>
                </a:lnTo>
                <a:lnTo>
                  <a:pt x="1145" y="237"/>
                </a:lnTo>
                <a:lnTo>
                  <a:pt x="1144" y="237"/>
                </a:lnTo>
                <a:lnTo>
                  <a:pt x="1144" y="238"/>
                </a:lnTo>
                <a:lnTo>
                  <a:pt x="1145" y="238"/>
                </a:lnTo>
                <a:lnTo>
                  <a:pt x="1146" y="238"/>
                </a:lnTo>
                <a:lnTo>
                  <a:pt x="1146" y="237"/>
                </a:lnTo>
                <a:lnTo>
                  <a:pt x="1147" y="237"/>
                </a:lnTo>
                <a:lnTo>
                  <a:pt x="1146" y="236"/>
                </a:lnTo>
                <a:lnTo>
                  <a:pt x="1147" y="236"/>
                </a:lnTo>
                <a:lnTo>
                  <a:pt x="1146" y="234"/>
                </a:lnTo>
                <a:lnTo>
                  <a:pt x="1146" y="233"/>
                </a:lnTo>
                <a:lnTo>
                  <a:pt x="1147" y="233"/>
                </a:lnTo>
                <a:lnTo>
                  <a:pt x="1147" y="232"/>
                </a:lnTo>
                <a:lnTo>
                  <a:pt x="1148" y="232"/>
                </a:lnTo>
                <a:lnTo>
                  <a:pt x="1148" y="231"/>
                </a:lnTo>
                <a:lnTo>
                  <a:pt x="1147" y="231"/>
                </a:lnTo>
                <a:lnTo>
                  <a:pt x="1147" y="230"/>
                </a:lnTo>
                <a:lnTo>
                  <a:pt x="1148" y="230"/>
                </a:lnTo>
                <a:lnTo>
                  <a:pt x="1149" y="230"/>
                </a:lnTo>
                <a:lnTo>
                  <a:pt x="1149" y="231"/>
                </a:lnTo>
                <a:lnTo>
                  <a:pt x="1149" y="232"/>
                </a:lnTo>
                <a:lnTo>
                  <a:pt x="1150" y="232"/>
                </a:lnTo>
                <a:lnTo>
                  <a:pt x="1151" y="232"/>
                </a:lnTo>
                <a:lnTo>
                  <a:pt x="1152" y="232"/>
                </a:lnTo>
                <a:lnTo>
                  <a:pt x="1152" y="231"/>
                </a:lnTo>
                <a:lnTo>
                  <a:pt x="1154" y="231"/>
                </a:lnTo>
                <a:lnTo>
                  <a:pt x="1155" y="231"/>
                </a:lnTo>
                <a:lnTo>
                  <a:pt x="1155" y="230"/>
                </a:lnTo>
                <a:lnTo>
                  <a:pt x="1154" y="229"/>
                </a:lnTo>
                <a:lnTo>
                  <a:pt x="1154" y="228"/>
                </a:lnTo>
                <a:lnTo>
                  <a:pt x="1154" y="227"/>
                </a:lnTo>
                <a:lnTo>
                  <a:pt x="1154" y="226"/>
                </a:lnTo>
                <a:lnTo>
                  <a:pt x="1154" y="225"/>
                </a:lnTo>
                <a:lnTo>
                  <a:pt x="1152" y="224"/>
                </a:lnTo>
                <a:lnTo>
                  <a:pt x="1151" y="224"/>
                </a:lnTo>
                <a:lnTo>
                  <a:pt x="1152" y="223"/>
                </a:lnTo>
                <a:lnTo>
                  <a:pt x="1154" y="223"/>
                </a:lnTo>
                <a:lnTo>
                  <a:pt x="1155" y="222"/>
                </a:lnTo>
                <a:lnTo>
                  <a:pt x="1155" y="220"/>
                </a:lnTo>
                <a:lnTo>
                  <a:pt x="1156" y="220"/>
                </a:lnTo>
                <a:lnTo>
                  <a:pt x="1155" y="219"/>
                </a:lnTo>
                <a:lnTo>
                  <a:pt x="1156" y="219"/>
                </a:lnTo>
                <a:lnTo>
                  <a:pt x="1156" y="220"/>
                </a:lnTo>
                <a:lnTo>
                  <a:pt x="1157" y="220"/>
                </a:lnTo>
                <a:lnTo>
                  <a:pt x="1157" y="222"/>
                </a:lnTo>
                <a:lnTo>
                  <a:pt x="1158" y="223"/>
                </a:lnTo>
                <a:lnTo>
                  <a:pt x="1159" y="223"/>
                </a:lnTo>
                <a:lnTo>
                  <a:pt x="1160" y="223"/>
                </a:lnTo>
                <a:lnTo>
                  <a:pt x="1161" y="223"/>
                </a:lnTo>
                <a:lnTo>
                  <a:pt x="1161" y="222"/>
                </a:lnTo>
                <a:lnTo>
                  <a:pt x="1161" y="220"/>
                </a:lnTo>
                <a:lnTo>
                  <a:pt x="1160" y="220"/>
                </a:lnTo>
                <a:lnTo>
                  <a:pt x="1160" y="219"/>
                </a:lnTo>
                <a:lnTo>
                  <a:pt x="1159" y="218"/>
                </a:lnTo>
                <a:lnTo>
                  <a:pt x="1160" y="218"/>
                </a:lnTo>
                <a:lnTo>
                  <a:pt x="1160" y="217"/>
                </a:lnTo>
                <a:lnTo>
                  <a:pt x="1161" y="217"/>
                </a:lnTo>
                <a:lnTo>
                  <a:pt x="1161" y="218"/>
                </a:lnTo>
                <a:lnTo>
                  <a:pt x="1161" y="219"/>
                </a:lnTo>
                <a:lnTo>
                  <a:pt x="1161" y="220"/>
                </a:lnTo>
                <a:lnTo>
                  <a:pt x="1162" y="220"/>
                </a:lnTo>
                <a:lnTo>
                  <a:pt x="1162" y="222"/>
                </a:lnTo>
                <a:lnTo>
                  <a:pt x="1163" y="223"/>
                </a:lnTo>
                <a:lnTo>
                  <a:pt x="1163" y="222"/>
                </a:lnTo>
                <a:lnTo>
                  <a:pt x="1163" y="220"/>
                </a:lnTo>
                <a:lnTo>
                  <a:pt x="1163" y="219"/>
                </a:lnTo>
                <a:lnTo>
                  <a:pt x="1163" y="219"/>
                </a:lnTo>
                <a:lnTo>
                  <a:pt x="1163" y="218"/>
                </a:lnTo>
                <a:lnTo>
                  <a:pt x="1163" y="217"/>
                </a:lnTo>
                <a:lnTo>
                  <a:pt x="1163" y="216"/>
                </a:lnTo>
                <a:lnTo>
                  <a:pt x="1163" y="216"/>
                </a:lnTo>
                <a:lnTo>
                  <a:pt x="1163" y="215"/>
                </a:lnTo>
                <a:lnTo>
                  <a:pt x="1162" y="215"/>
                </a:lnTo>
                <a:lnTo>
                  <a:pt x="1162" y="215"/>
                </a:lnTo>
                <a:lnTo>
                  <a:pt x="1161" y="215"/>
                </a:lnTo>
                <a:lnTo>
                  <a:pt x="1161" y="214"/>
                </a:lnTo>
                <a:lnTo>
                  <a:pt x="1162" y="214"/>
                </a:lnTo>
                <a:lnTo>
                  <a:pt x="1163" y="213"/>
                </a:lnTo>
                <a:lnTo>
                  <a:pt x="1164" y="212"/>
                </a:lnTo>
                <a:lnTo>
                  <a:pt x="1165" y="212"/>
                </a:lnTo>
                <a:lnTo>
                  <a:pt x="1165" y="213"/>
                </a:lnTo>
                <a:lnTo>
                  <a:pt x="1166" y="214"/>
                </a:lnTo>
                <a:lnTo>
                  <a:pt x="1166" y="215"/>
                </a:lnTo>
                <a:lnTo>
                  <a:pt x="1167" y="215"/>
                </a:lnTo>
                <a:lnTo>
                  <a:pt x="1169" y="217"/>
                </a:lnTo>
                <a:lnTo>
                  <a:pt x="1170" y="217"/>
                </a:lnTo>
                <a:lnTo>
                  <a:pt x="1170" y="216"/>
                </a:lnTo>
                <a:lnTo>
                  <a:pt x="1170" y="215"/>
                </a:lnTo>
                <a:lnTo>
                  <a:pt x="1170" y="215"/>
                </a:lnTo>
                <a:lnTo>
                  <a:pt x="1169" y="215"/>
                </a:lnTo>
                <a:lnTo>
                  <a:pt x="1169" y="214"/>
                </a:lnTo>
                <a:lnTo>
                  <a:pt x="1170" y="214"/>
                </a:lnTo>
                <a:lnTo>
                  <a:pt x="1171" y="214"/>
                </a:lnTo>
                <a:lnTo>
                  <a:pt x="1171" y="215"/>
                </a:lnTo>
                <a:lnTo>
                  <a:pt x="1172" y="215"/>
                </a:lnTo>
                <a:lnTo>
                  <a:pt x="1174" y="215"/>
                </a:lnTo>
                <a:lnTo>
                  <a:pt x="1175" y="214"/>
                </a:lnTo>
                <a:lnTo>
                  <a:pt x="1174" y="214"/>
                </a:lnTo>
                <a:lnTo>
                  <a:pt x="1174" y="213"/>
                </a:lnTo>
                <a:lnTo>
                  <a:pt x="1176" y="212"/>
                </a:lnTo>
                <a:lnTo>
                  <a:pt x="1176" y="211"/>
                </a:lnTo>
                <a:lnTo>
                  <a:pt x="1176" y="210"/>
                </a:lnTo>
                <a:lnTo>
                  <a:pt x="1176" y="209"/>
                </a:lnTo>
                <a:lnTo>
                  <a:pt x="1177" y="208"/>
                </a:lnTo>
                <a:lnTo>
                  <a:pt x="1178" y="207"/>
                </a:lnTo>
                <a:lnTo>
                  <a:pt x="1178" y="205"/>
                </a:lnTo>
                <a:lnTo>
                  <a:pt x="1178" y="204"/>
                </a:lnTo>
                <a:lnTo>
                  <a:pt x="1177" y="204"/>
                </a:lnTo>
                <a:lnTo>
                  <a:pt x="1178" y="203"/>
                </a:lnTo>
                <a:lnTo>
                  <a:pt x="1179" y="202"/>
                </a:lnTo>
                <a:lnTo>
                  <a:pt x="1179" y="201"/>
                </a:lnTo>
                <a:lnTo>
                  <a:pt x="1179" y="200"/>
                </a:lnTo>
                <a:lnTo>
                  <a:pt x="1181" y="200"/>
                </a:lnTo>
                <a:lnTo>
                  <a:pt x="1181" y="199"/>
                </a:lnTo>
                <a:lnTo>
                  <a:pt x="1183" y="199"/>
                </a:lnTo>
                <a:lnTo>
                  <a:pt x="1183" y="198"/>
                </a:lnTo>
                <a:lnTo>
                  <a:pt x="1183" y="197"/>
                </a:lnTo>
                <a:lnTo>
                  <a:pt x="1184" y="196"/>
                </a:lnTo>
                <a:lnTo>
                  <a:pt x="1184" y="195"/>
                </a:lnTo>
                <a:lnTo>
                  <a:pt x="1183" y="195"/>
                </a:lnTo>
                <a:close/>
                <a:moveTo>
                  <a:pt x="29" y="1758"/>
                </a:moveTo>
                <a:lnTo>
                  <a:pt x="29" y="1757"/>
                </a:lnTo>
                <a:lnTo>
                  <a:pt x="29" y="1757"/>
                </a:lnTo>
                <a:lnTo>
                  <a:pt x="29" y="1758"/>
                </a:lnTo>
                <a:close/>
                <a:moveTo>
                  <a:pt x="71" y="1750"/>
                </a:moveTo>
                <a:lnTo>
                  <a:pt x="70" y="1750"/>
                </a:lnTo>
                <a:lnTo>
                  <a:pt x="68" y="1750"/>
                </a:lnTo>
                <a:lnTo>
                  <a:pt x="67" y="1750"/>
                </a:lnTo>
                <a:lnTo>
                  <a:pt x="68" y="1749"/>
                </a:lnTo>
                <a:lnTo>
                  <a:pt x="70" y="1749"/>
                </a:lnTo>
                <a:lnTo>
                  <a:pt x="71" y="1749"/>
                </a:lnTo>
                <a:lnTo>
                  <a:pt x="71" y="1750"/>
                </a:lnTo>
                <a:close/>
                <a:moveTo>
                  <a:pt x="91" y="1740"/>
                </a:moveTo>
                <a:lnTo>
                  <a:pt x="90" y="1738"/>
                </a:lnTo>
                <a:lnTo>
                  <a:pt x="89" y="1737"/>
                </a:lnTo>
                <a:lnTo>
                  <a:pt x="90" y="1737"/>
                </a:lnTo>
                <a:lnTo>
                  <a:pt x="90" y="1738"/>
                </a:lnTo>
                <a:lnTo>
                  <a:pt x="91" y="1738"/>
                </a:lnTo>
                <a:lnTo>
                  <a:pt x="91" y="1740"/>
                </a:lnTo>
                <a:close/>
                <a:moveTo>
                  <a:pt x="117" y="1741"/>
                </a:moveTo>
                <a:lnTo>
                  <a:pt x="117" y="1740"/>
                </a:lnTo>
                <a:lnTo>
                  <a:pt x="118" y="1740"/>
                </a:lnTo>
                <a:lnTo>
                  <a:pt x="117" y="1741"/>
                </a:lnTo>
                <a:close/>
                <a:moveTo>
                  <a:pt x="151" y="1764"/>
                </a:moveTo>
                <a:lnTo>
                  <a:pt x="151" y="1765"/>
                </a:lnTo>
                <a:lnTo>
                  <a:pt x="150" y="1764"/>
                </a:lnTo>
                <a:lnTo>
                  <a:pt x="151" y="1764"/>
                </a:lnTo>
                <a:close/>
                <a:moveTo>
                  <a:pt x="149" y="1750"/>
                </a:moveTo>
                <a:lnTo>
                  <a:pt x="148" y="1749"/>
                </a:lnTo>
                <a:lnTo>
                  <a:pt x="149" y="1749"/>
                </a:lnTo>
                <a:lnTo>
                  <a:pt x="149" y="1750"/>
                </a:lnTo>
                <a:close/>
                <a:moveTo>
                  <a:pt x="163" y="1750"/>
                </a:moveTo>
                <a:lnTo>
                  <a:pt x="164" y="1750"/>
                </a:lnTo>
                <a:lnTo>
                  <a:pt x="164" y="1751"/>
                </a:lnTo>
                <a:lnTo>
                  <a:pt x="163" y="1750"/>
                </a:lnTo>
                <a:close/>
                <a:moveTo>
                  <a:pt x="404" y="1851"/>
                </a:moveTo>
                <a:lnTo>
                  <a:pt x="404" y="1850"/>
                </a:lnTo>
                <a:lnTo>
                  <a:pt x="405" y="1851"/>
                </a:lnTo>
                <a:lnTo>
                  <a:pt x="404" y="1851"/>
                </a:lnTo>
                <a:close/>
                <a:moveTo>
                  <a:pt x="410" y="1942"/>
                </a:moveTo>
                <a:lnTo>
                  <a:pt x="410" y="1941"/>
                </a:lnTo>
                <a:lnTo>
                  <a:pt x="411" y="1942"/>
                </a:lnTo>
                <a:lnTo>
                  <a:pt x="410" y="1942"/>
                </a:lnTo>
                <a:close/>
                <a:moveTo>
                  <a:pt x="431" y="1963"/>
                </a:moveTo>
                <a:lnTo>
                  <a:pt x="430" y="1963"/>
                </a:lnTo>
                <a:lnTo>
                  <a:pt x="430" y="1962"/>
                </a:lnTo>
                <a:lnTo>
                  <a:pt x="431" y="1962"/>
                </a:lnTo>
                <a:lnTo>
                  <a:pt x="431" y="1963"/>
                </a:lnTo>
                <a:close/>
                <a:moveTo>
                  <a:pt x="438" y="1949"/>
                </a:moveTo>
                <a:lnTo>
                  <a:pt x="438" y="1950"/>
                </a:lnTo>
                <a:lnTo>
                  <a:pt x="437" y="1949"/>
                </a:lnTo>
                <a:lnTo>
                  <a:pt x="437" y="1948"/>
                </a:lnTo>
                <a:lnTo>
                  <a:pt x="438" y="1948"/>
                </a:lnTo>
                <a:lnTo>
                  <a:pt x="437" y="1949"/>
                </a:lnTo>
                <a:lnTo>
                  <a:pt x="438" y="1949"/>
                </a:lnTo>
                <a:close/>
                <a:moveTo>
                  <a:pt x="634" y="1985"/>
                </a:moveTo>
                <a:lnTo>
                  <a:pt x="634" y="1986"/>
                </a:lnTo>
                <a:lnTo>
                  <a:pt x="635" y="1986"/>
                </a:lnTo>
                <a:lnTo>
                  <a:pt x="635" y="1988"/>
                </a:lnTo>
                <a:lnTo>
                  <a:pt x="634" y="1986"/>
                </a:lnTo>
                <a:lnTo>
                  <a:pt x="633" y="1986"/>
                </a:lnTo>
                <a:lnTo>
                  <a:pt x="633" y="1985"/>
                </a:lnTo>
                <a:lnTo>
                  <a:pt x="634" y="1985"/>
                </a:lnTo>
                <a:close/>
                <a:moveTo>
                  <a:pt x="628" y="2143"/>
                </a:moveTo>
                <a:lnTo>
                  <a:pt x="628" y="2144"/>
                </a:lnTo>
                <a:lnTo>
                  <a:pt x="627" y="2144"/>
                </a:lnTo>
                <a:lnTo>
                  <a:pt x="628" y="2143"/>
                </a:lnTo>
                <a:close/>
                <a:moveTo>
                  <a:pt x="619" y="1969"/>
                </a:moveTo>
                <a:lnTo>
                  <a:pt x="619" y="1968"/>
                </a:lnTo>
                <a:lnTo>
                  <a:pt x="620" y="1968"/>
                </a:lnTo>
                <a:lnTo>
                  <a:pt x="620" y="1969"/>
                </a:lnTo>
                <a:lnTo>
                  <a:pt x="619" y="1970"/>
                </a:lnTo>
                <a:lnTo>
                  <a:pt x="619" y="1969"/>
                </a:lnTo>
                <a:close/>
                <a:moveTo>
                  <a:pt x="590" y="1915"/>
                </a:moveTo>
                <a:lnTo>
                  <a:pt x="591" y="1915"/>
                </a:lnTo>
                <a:lnTo>
                  <a:pt x="590" y="1916"/>
                </a:lnTo>
                <a:lnTo>
                  <a:pt x="590" y="1915"/>
                </a:lnTo>
                <a:close/>
                <a:moveTo>
                  <a:pt x="571" y="2124"/>
                </a:moveTo>
                <a:lnTo>
                  <a:pt x="572" y="2123"/>
                </a:lnTo>
                <a:lnTo>
                  <a:pt x="572" y="2124"/>
                </a:lnTo>
                <a:lnTo>
                  <a:pt x="571" y="2124"/>
                </a:lnTo>
                <a:close/>
                <a:moveTo>
                  <a:pt x="583" y="2138"/>
                </a:moveTo>
                <a:lnTo>
                  <a:pt x="583" y="2139"/>
                </a:lnTo>
                <a:lnTo>
                  <a:pt x="581" y="2139"/>
                </a:lnTo>
                <a:lnTo>
                  <a:pt x="581" y="2138"/>
                </a:lnTo>
                <a:lnTo>
                  <a:pt x="583" y="2138"/>
                </a:lnTo>
                <a:close/>
                <a:moveTo>
                  <a:pt x="571" y="2122"/>
                </a:moveTo>
                <a:lnTo>
                  <a:pt x="571" y="2121"/>
                </a:lnTo>
                <a:lnTo>
                  <a:pt x="571" y="2121"/>
                </a:lnTo>
                <a:lnTo>
                  <a:pt x="571" y="2120"/>
                </a:lnTo>
                <a:lnTo>
                  <a:pt x="572" y="2120"/>
                </a:lnTo>
                <a:lnTo>
                  <a:pt x="573" y="2121"/>
                </a:lnTo>
                <a:lnTo>
                  <a:pt x="574" y="2122"/>
                </a:lnTo>
                <a:lnTo>
                  <a:pt x="575" y="2122"/>
                </a:lnTo>
                <a:lnTo>
                  <a:pt x="576" y="2122"/>
                </a:lnTo>
                <a:lnTo>
                  <a:pt x="577" y="2122"/>
                </a:lnTo>
                <a:lnTo>
                  <a:pt x="578" y="2122"/>
                </a:lnTo>
                <a:lnTo>
                  <a:pt x="578" y="2123"/>
                </a:lnTo>
                <a:lnTo>
                  <a:pt x="577" y="2123"/>
                </a:lnTo>
                <a:lnTo>
                  <a:pt x="577" y="2124"/>
                </a:lnTo>
                <a:lnTo>
                  <a:pt x="576" y="2124"/>
                </a:lnTo>
                <a:lnTo>
                  <a:pt x="576" y="2125"/>
                </a:lnTo>
                <a:lnTo>
                  <a:pt x="575" y="2124"/>
                </a:lnTo>
                <a:lnTo>
                  <a:pt x="574" y="2124"/>
                </a:lnTo>
                <a:lnTo>
                  <a:pt x="573" y="2124"/>
                </a:lnTo>
                <a:lnTo>
                  <a:pt x="573" y="2123"/>
                </a:lnTo>
                <a:lnTo>
                  <a:pt x="573" y="2122"/>
                </a:lnTo>
                <a:lnTo>
                  <a:pt x="572" y="2122"/>
                </a:lnTo>
                <a:lnTo>
                  <a:pt x="571" y="2122"/>
                </a:lnTo>
                <a:lnTo>
                  <a:pt x="571" y="2123"/>
                </a:lnTo>
                <a:lnTo>
                  <a:pt x="571" y="2123"/>
                </a:lnTo>
                <a:lnTo>
                  <a:pt x="571" y="2122"/>
                </a:lnTo>
                <a:close/>
                <a:moveTo>
                  <a:pt x="561" y="2110"/>
                </a:moveTo>
                <a:lnTo>
                  <a:pt x="562" y="2110"/>
                </a:lnTo>
                <a:lnTo>
                  <a:pt x="562" y="2111"/>
                </a:lnTo>
                <a:lnTo>
                  <a:pt x="561" y="2111"/>
                </a:lnTo>
                <a:lnTo>
                  <a:pt x="561" y="2110"/>
                </a:lnTo>
                <a:close/>
                <a:moveTo>
                  <a:pt x="558" y="2108"/>
                </a:moveTo>
                <a:lnTo>
                  <a:pt x="559" y="2108"/>
                </a:lnTo>
                <a:lnTo>
                  <a:pt x="559" y="2109"/>
                </a:lnTo>
                <a:lnTo>
                  <a:pt x="558" y="2109"/>
                </a:lnTo>
                <a:lnTo>
                  <a:pt x="558" y="2108"/>
                </a:lnTo>
                <a:close/>
                <a:moveTo>
                  <a:pt x="557" y="2110"/>
                </a:moveTo>
                <a:lnTo>
                  <a:pt x="558" y="2111"/>
                </a:lnTo>
                <a:lnTo>
                  <a:pt x="557" y="2111"/>
                </a:lnTo>
                <a:lnTo>
                  <a:pt x="557" y="2110"/>
                </a:lnTo>
                <a:close/>
                <a:moveTo>
                  <a:pt x="555" y="2105"/>
                </a:moveTo>
                <a:lnTo>
                  <a:pt x="555" y="2106"/>
                </a:lnTo>
                <a:lnTo>
                  <a:pt x="554" y="2105"/>
                </a:lnTo>
                <a:lnTo>
                  <a:pt x="555" y="2105"/>
                </a:lnTo>
                <a:close/>
                <a:moveTo>
                  <a:pt x="529" y="2097"/>
                </a:moveTo>
                <a:lnTo>
                  <a:pt x="528" y="2098"/>
                </a:lnTo>
                <a:lnTo>
                  <a:pt x="528" y="2097"/>
                </a:lnTo>
                <a:lnTo>
                  <a:pt x="529" y="2097"/>
                </a:lnTo>
                <a:close/>
                <a:moveTo>
                  <a:pt x="527" y="2095"/>
                </a:moveTo>
                <a:lnTo>
                  <a:pt x="528" y="2095"/>
                </a:lnTo>
                <a:lnTo>
                  <a:pt x="528" y="2096"/>
                </a:lnTo>
                <a:lnTo>
                  <a:pt x="527" y="2096"/>
                </a:lnTo>
                <a:lnTo>
                  <a:pt x="527" y="2095"/>
                </a:lnTo>
                <a:close/>
                <a:moveTo>
                  <a:pt x="526" y="2096"/>
                </a:moveTo>
                <a:lnTo>
                  <a:pt x="526" y="2097"/>
                </a:lnTo>
                <a:lnTo>
                  <a:pt x="525" y="2097"/>
                </a:lnTo>
                <a:lnTo>
                  <a:pt x="526" y="2096"/>
                </a:lnTo>
                <a:close/>
                <a:moveTo>
                  <a:pt x="519" y="2092"/>
                </a:moveTo>
                <a:lnTo>
                  <a:pt x="519" y="2093"/>
                </a:lnTo>
                <a:lnTo>
                  <a:pt x="519" y="2094"/>
                </a:lnTo>
                <a:lnTo>
                  <a:pt x="520" y="2093"/>
                </a:lnTo>
                <a:lnTo>
                  <a:pt x="520" y="2094"/>
                </a:lnTo>
                <a:lnTo>
                  <a:pt x="521" y="2094"/>
                </a:lnTo>
                <a:lnTo>
                  <a:pt x="521" y="2093"/>
                </a:lnTo>
                <a:lnTo>
                  <a:pt x="522" y="2093"/>
                </a:lnTo>
                <a:lnTo>
                  <a:pt x="524" y="2094"/>
                </a:lnTo>
                <a:lnTo>
                  <a:pt x="522" y="2095"/>
                </a:lnTo>
                <a:lnTo>
                  <a:pt x="524" y="2096"/>
                </a:lnTo>
                <a:lnTo>
                  <a:pt x="522" y="2096"/>
                </a:lnTo>
                <a:lnTo>
                  <a:pt x="521" y="2096"/>
                </a:lnTo>
                <a:lnTo>
                  <a:pt x="521" y="2097"/>
                </a:lnTo>
                <a:lnTo>
                  <a:pt x="522" y="2097"/>
                </a:lnTo>
                <a:lnTo>
                  <a:pt x="522" y="2098"/>
                </a:lnTo>
                <a:lnTo>
                  <a:pt x="522" y="2099"/>
                </a:lnTo>
                <a:lnTo>
                  <a:pt x="521" y="2099"/>
                </a:lnTo>
                <a:lnTo>
                  <a:pt x="521" y="2098"/>
                </a:lnTo>
                <a:lnTo>
                  <a:pt x="521" y="2097"/>
                </a:lnTo>
                <a:lnTo>
                  <a:pt x="520" y="2096"/>
                </a:lnTo>
                <a:lnTo>
                  <a:pt x="519" y="2096"/>
                </a:lnTo>
                <a:lnTo>
                  <a:pt x="519" y="2095"/>
                </a:lnTo>
                <a:lnTo>
                  <a:pt x="519" y="2095"/>
                </a:lnTo>
                <a:lnTo>
                  <a:pt x="519" y="2094"/>
                </a:lnTo>
                <a:lnTo>
                  <a:pt x="519" y="2093"/>
                </a:lnTo>
                <a:lnTo>
                  <a:pt x="519" y="2093"/>
                </a:lnTo>
                <a:lnTo>
                  <a:pt x="519" y="2092"/>
                </a:lnTo>
                <a:lnTo>
                  <a:pt x="519" y="2092"/>
                </a:lnTo>
                <a:close/>
                <a:moveTo>
                  <a:pt x="473" y="1639"/>
                </a:moveTo>
                <a:lnTo>
                  <a:pt x="473" y="1640"/>
                </a:lnTo>
                <a:lnTo>
                  <a:pt x="472" y="1640"/>
                </a:lnTo>
                <a:lnTo>
                  <a:pt x="472" y="1639"/>
                </a:lnTo>
                <a:lnTo>
                  <a:pt x="473" y="1639"/>
                </a:lnTo>
                <a:close/>
                <a:moveTo>
                  <a:pt x="785" y="1219"/>
                </a:moveTo>
                <a:lnTo>
                  <a:pt x="785" y="1218"/>
                </a:lnTo>
                <a:lnTo>
                  <a:pt x="786" y="1218"/>
                </a:lnTo>
                <a:lnTo>
                  <a:pt x="786" y="1219"/>
                </a:lnTo>
                <a:lnTo>
                  <a:pt x="785" y="1219"/>
                </a:lnTo>
                <a:close/>
                <a:moveTo>
                  <a:pt x="780" y="1227"/>
                </a:moveTo>
                <a:lnTo>
                  <a:pt x="780" y="1229"/>
                </a:lnTo>
                <a:lnTo>
                  <a:pt x="779" y="1227"/>
                </a:lnTo>
                <a:lnTo>
                  <a:pt x="780" y="1227"/>
                </a:lnTo>
                <a:close/>
                <a:moveTo>
                  <a:pt x="745" y="1193"/>
                </a:moveTo>
                <a:lnTo>
                  <a:pt x="745" y="1194"/>
                </a:lnTo>
                <a:lnTo>
                  <a:pt x="744" y="1194"/>
                </a:lnTo>
                <a:lnTo>
                  <a:pt x="745" y="1193"/>
                </a:lnTo>
                <a:close/>
                <a:moveTo>
                  <a:pt x="802" y="1132"/>
                </a:moveTo>
                <a:lnTo>
                  <a:pt x="802" y="1133"/>
                </a:lnTo>
                <a:lnTo>
                  <a:pt x="800" y="1133"/>
                </a:lnTo>
                <a:lnTo>
                  <a:pt x="800" y="1132"/>
                </a:lnTo>
                <a:lnTo>
                  <a:pt x="802" y="1132"/>
                </a:lnTo>
                <a:close/>
                <a:moveTo>
                  <a:pt x="786" y="1138"/>
                </a:moveTo>
                <a:lnTo>
                  <a:pt x="788" y="1138"/>
                </a:lnTo>
                <a:lnTo>
                  <a:pt x="788" y="1139"/>
                </a:lnTo>
                <a:lnTo>
                  <a:pt x="786" y="1139"/>
                </a:lnTo>
                <a:lnTo>
                  <a:pt x="786" y="1138"/>
                </a:lnTo>
                <a:close/>
                <a:moveTo>
                  <a:pt x="770" y="1183"/>
                </a:moveTo>
                <a:lnTo>
                  <a:pt x="770" y="1185"/>
                </a:lnTo>
                <a:lnTo>
                  <a:pt x="769" y="1183"/>
                </a:lnTo>
                <a:lnTo>
                  <a:pt x="770" y="1183"/>
                </a:lnTo>
                <a:close/>
                <a:moveTo>
                  <a:pt x="754" y="1175"/>
                </a:moveTo>
                <a:lnTo>
                  <a:pt x="754" y="1176"/>
                </a:lnTo>
                <a:lnTo>
                  <a:pt x="753" y="1176"/>
                </a:lnTo>
                <a:lnTo>
                  <a:pt x="754" y="1175"/>
                </a:lnTo>
                <a:close/>
                <a:moveTo>
                  <a:pt x="752" y="1179"/>
                </a:moveTo>
                <a:lnTo>
                  <a:pt x="753" y="1179"/>
                </a:lnTo>
                <a:lnTo>
                  <a:pt x="753" y="1178"/>
                </a:lnTo>
                <a:lnTo>
                  <a:pt x="754" y="1178"/>
                </a:lnTo>
                <a:lnTo>
                  <a:pt x="754" y="1179"/>
                </a:lnTo>
                <a:lnTo>
                  <a:pt x="753" y="1179"/>
                </a:lnTo>
                <a:lnTo>
                  <a:pt x="753" y="1180"/>
                </a:lnTo>
                <a:lnTo>
                  <a:pt x="752" y="1180"/>
                </a:lnTo>
                <a:lnTo>
                  <a:pt x="752" y="1179"/>
                </a:lnTo>
                <a:close/>
                <a:moveTo>
                  <a:pt x="781" y="1110"/>
                </a:moveTo>
                <a:lnTo>
                  <a:pt x="782" y="1112"/>
                </a:lnTo>
                <a:lnTo>
                  <a:pt x="781" y="1112"/>
                </a:lnTo>
                <a:lnTo>
                  <a:pt x="781" y="1110"/>
                </a:lnTo>
                <a:close/>
                <a:moveTo>
                  <a:pt x="733" y="1005"/>
                </a:moveTo>
                <a:lnTo>
                  <a:pt x="734" y="1006"/>
                </a:lnTo>
                <a:lnTo>
                  <a:pt x="735" y="1005"/>
                </a:lnTo>
                <a:lnTo>
                  <a:pt x="735" y="1006"/>
                </a:lnTo>
                <a:lnTo>
                  <a:pt x="734" y="1006"/>
                </a:lnTo>
                <a:lnTo>
                  <a:pt x="733" y="1006"/>
                </a:lnTo>
                <a:lnTo>
                  <a:pt x="733" y="1005"/>
                </a:lnTo>
                <a:close/>
                <a:moveTo>
                  <a:pt x="722" y="957"/>
                </a:moveTo>
                <a:lnTo>
                  <a:pt x="723" y="957"/>
                </a:lnTo>
                <a:lnTo>
                  <a:pt x="723" y="958"/>
                </a:lnTo>
                <a:lnTo>
                  <a:pt x="722" y="958"/>
                </a:lnTo>
                <a:lnTo>
                  <a:pt x="722" y="957"/>
                </a:lnTo>
                <a:close/>
                <a:moveTo>
                  <a:pt x="698" y="871"/>
                </a:moveTo>
                <a:lnTo>
                  <a:pt x="700" y="871"/>
                </a:lnTo>
                <a:lnTo>
                  <a:pt x="700" y="872"/>
                </a:lnTo>
                <a:lnTo>
                  <a:pt x="698" y="872"/>
                </a:lnTo>
                <a:lnTo>
                  <a:pt x="698" y="871"/>
                </a:lnTo>
                <a:close/>
                <a:moveTo>
                  <a:pt x="695" y="852"/>
                </a:moveTo>
                <a:lnTo>
                  <a:pt x="696" y="852"/>
                </a:lnTo>
                <a:lnTo>
                  <a:pt x="696" y="853"/>
                </a:lnTo>
                <a:lnTo>
                  <a:pt x="695" y="853"/>
                </a:lnTo>
                <a:lnTo>
                  <a:pt x="695" y="852"/>
                </a:lnTo>
                <a:close/>
                <a:moveTo>
                  <a:pt x="715" y="850"/>
                </a:moveTo>
                <a:lnTo>
                  <a:pt x="714" y="849"/>
                </a:lnTo>
                <a:lnTo>
                  <a:pt x="715" y="849"/>
                </a:lnTo>
                <a:lnTo>
                  <a:pt x="715" y="850"/>
                </a:lnTo>
                <a:close/>
                <a:moveTo>
                  <a:pt x="715" y="868"/>
                </a:moveTo>
                <a:lnTo>
                  <a:pt x="715" y="869"/>
                </a:lnTo>
                <a:lnTo>
                  <a:pt x="714" y="869"/>
                </a:lnTo>
                <a:lnTo>
                  <a:pt x="712" y="868"/>
                </a:lnTo>
                <a:lnTo>
                  <a:pt x="714" y="868"/>
                </a:lnTo>
                <a:lnTo>
                  <a:pt x="714" y="867"/>
                </a:lnTo>
                <a:lnTo>
                  <a:pt x="715" y="867"/>
                </a:lnTo>
                <a:lnTo>
                  <a:pt x="715" y="868"/>
                </a:lnTo>
                <a:close/>
                <a:moveTo>
                  <a:pt x="724" y="868"/>
                </a:moveTo>
                <a:lnTo>
                  <a:pt x="725" y="868"/>
                </a:lnTo>
                <a:lnTo>
                  <a:pt x="725" y="869"/>
                </a:lnTo>
                <a:lnTo>
                  <a:pt x="724" y="868"/>
                </a:lnTo>
                <a:close/>
                <a:moveTo>
                  <a:pt x="720" y="882"/>
                </a:moveTo>
                <a:lnTo>
                  <a:pt x="719" y="881"/>
                </a:lnTo>
                <a:lnTo>
                  <a:pt x="720" y="881"/>
                </a:lnTo>
                <a:lnTo>
                  <a:pt x="720" y="882"/>
                </a:lnTo>
                <a:close/>
                <a:moveTo>
                  <a:pt x="761" y="932"/>
                </a:moveTo>
                <a:lnTo>
                  <a:pt x="760" y="931"/>
                </a:lnTo>
                <a:lnTo>
                  <a:pt x="761" y="931"/>
                </a:lnTo>
                <a:lnTo>
                  <a:pt x="761" y="932"/>
                </a:lnTo>
                <a:close/>
                <a:moveTo>
                  <a:pt x="770" y="990"/>
                </a:moveTo>
                <a:lnTo>
                  <a:pt x="769" y="990"/>
                </a:lnTo>
                <a:lnTo>
                  <a:pt x="770" y="989"/>
                </a:lnTo>
                <a:lnTo>
                  <a:pt x="770" y="990"/>
                </a:lnTo>
                <a:close/>
                <a:moveTo>
                  <a:pt x="770" y="987"/>
                </a:moveTo>
                <a:lnTo>
                  <a:pt x="769" y="987"/>
                </a:lnTo>
                <a:lnTo>
                  <a:pt x="768" y="987"/>
                </a:lnTo>
                <a:lnTo>
                  <a:pt x="768" y="986"/>
                </a:lnTo>
                <a:lnTo>
                  <a:pt x="769" y="986"/>
                </a:lnTo>
                <a:lnTo>
                  <a:pt x="770" y="986"/>
                </a:lnTo>
                <a:lnTo>
                  <a:pt x="771" y="986"/>
                </a:lnTo>
                <a:lnTo>
                  <a:pt x="770" y="987"/>
                </a:lnTo>
                <a:close/>
                <a:moveTo>
                  <a:pt x="774" y="986"/>
                </a:moveTo>
                <a:lnTo>
                  <a:pt x="773" y="986"/>
                </a:lnTo>
                <a:lnTo>
                  <a:pt x="774" y="985"/>
                </a:lnTo>
                <a:lnTo>
                  <a:pt x="774" y="986"/>
                </a:lnTo>
                <a:close/>
                <a:moveTo>
                  <a:pt x="778" y="989"/>
                </a:moveTo>
                <a:lnTo>
                  <a:pt x="777" y="989"/>
                </a:lnTo>
                <a:lnTo>
                  <a:pt x="777" y="988"/>
                </a:lnTo>
                <a:lnTo>
                  <a:pt x="778" y="988"/>
                </a:lnTo>
                <a:lnTo>
                  <a:pt x="778" y="989"/>
                </a:lnTo>
                <a:close/>
                <a:moveTo>
                  <a:pt x="777" y="963"/>
                </a:moveTo>
                <a:lnTo>
                  <a:pt x="777" y="962"/>
                </a:lnTo>
                <a:lnTo>
                  <a:pt x="778" y="963"/>
                </a:lnTo>
                <a:lnTo>
                  <a:pt x="777" y="963"/>
                </a:lnTo>
                <a:close/>
                <a:moveTo>
                  <a:pt x="780" y="983"/>
                </a:moveTo>
                <a:lnTo>
                  <a:pt x="779" y="983"/>
                </a:lnTo>
                <a:lnTo>
                  <a:pt x="780" y="982"/>
                </a:lnTo>
                <a:lnTo>
                  <a:pt x="780" y="983"/>
                </a:lnTo>
                <a:close/>
                <a:moveTo>
                  <a:pt x="790" y="960"/>
                </a:moveTo>
                <a:lnTo>
                  <a:pt x="789" y="960"/>
                </a:lnTo>
                <a:lnTo>
                  <a:pt x="789" y="959"/>
                </a:lnTo>
                <a:lnTo>
                  <a:pt x="790" y="959"/>
                </a:lnTo>
                <a:lnTo>
                  <a:pt x="791" y="959"/>
                </a:lnTo>
                <a:lnTo>
                  <a:pt x="790" y="960"/>
                </a:lnTo>
                <a:close/>
                <a:moveTo>
                  <a:pt x="793" y="949"/>
                </a:moveTo>
                <a:lnTo>
                  <a:pt x="792" y="949"/>
                </a:lnTo>
                <a:lnTo>
                  <a:pt x="793" y="950"/>
                </a:lnTo>
                <a:lnTo>
                  <a:pt x="793" y="952"/>
                </a:lnTo>
                <a:lnTo>
                  <a:pt x="793" y="953"/>
                </a:lnTo>
                <a:lnTo>
                  <a:pt x="792" y="953"/>
                </a:lnTo>
                <a:lnTo>
                  <a:pt x="791" y="953"/>
                </a:lnTo>
                <a:lnTo>
                  <a:pt x="791" y="952"/>
                </a:lnTo>
                <a:lnTo>
                  <a:pt x="791" y="950"/>
                </a:lnTo>
                <a:lnTo>
                  <a:pt x="791" y="949"/>
                </a:lnTo>
                <a:lnTo>
                  <a:pt x="792" y="949"/>
                </a:lnTo>
                <a:lnTo>
                  <a:pt x="792" y="948"/>
                </a:lnTo>
                <a:lnTo>
                  <a:pt x="792" y="947"/>
                </a:lnTo>
                <a:lnTo>
                  <a:pt x="793" y="947"/>
                </a:lnTo>
                <a:lnTo>
                  <a:pt x="793" y="948"/>
                </a:lnTo>
                <a:lnTo>
                  <a:pt x="793" y="949"/>
                </a:lnTo>
                <a:close/>
                <a:moveTo>
                  <a:pt x="758" y="912"/>
                </a:moveTo>
                <a:lnTo>
                  <a:pt x="756" y="912"/>
                </a:lnTo>
                <a:lnTo>
                  <a:pt x="755" y="912"/>
                </a:lnTo>
                <a:lnTo>
                  <a:pt x="755" y="911"/>
                </a:lnTo>
                <a:lnTo>
                  <a:pt x="755" y="910"/>
                </a:lnTo>
                <a:lnTo>
                  <a:pt x="756" y="911"/>
                </a:lnTo>
                <a:lnTo>
                  <a:pt x="758" y="911"/>
                </a:lnTo>
                <a:lnTo>
                  <a:pt x="758" y="912"/>
                </a:lnTo>
                <a:close/>
                <a:moveTo>
                  <a:pt x="765" y="930"/>
                </a:moveTo>
                <a:lnTo>
                  <a:pt x="766" y="930"/>
                </a:lnTo>
                <a:lnTo>
                  <a:pt x="767" y="930"/>
                </a:lnTo>
                <a:lnTo>
                  <a:pt x="767" y="931"/>
                </a:lnTo>
                <a:lnTo>
                  <a:pt x="766" y="931"/>
                </a:lnTo>
                <a:lnTo>
                  <a:pt x="765" y="931"/>
                </a:lnTo>
                <a:lnTo>
                  <a:pt x="765" y="930"/>
                </a:lnTo>
                <a:close/>
                <a:moveTo>
                  <a:pt x="766" y="933"/>
                </a:moveTo>
                <a:lnTo>
                  <a:pt x="766" y="932"/>
                </a:lnTo>
                <a:lnTo>
                  <a:pt x="767" y="933"/>
                </a:lnTo>
                <a:lnTo>
                  <a:pt x="766" y="933"/>
                </a:lnTo>
                <a:close/>
                <a:moveTo>
                  <a:pt x="799" y="873"/>
                </a:moveTo>
                <a:lnTo>
                  <a:pt x="799" y="874"/>
                </a:lnTo>
                <a:lnTo>
                  <a:pt x="798" y="873"/>
                </a:lnTo>
                <a:lnTo>
                  <a:pt x="799" y="873"/>
                </a:lnTo>
                <a:close/>
                <a:moveTo>
                  <a:pt x="832" y="803"/>
                </a:moveTo>
                <a:lnTo>
                  <a:pt x="833" y="803"/>
                </a:lnTo>
                <a:lnTo>
                  <a:pt x="832" y="804"/>
                </a:lnTo>
                <a:lnTo>
                  <a:pt x="832" y="803"/>
                </a:lnTo>
                <a:lnTo>
                  <a:pt x="830" y="804"/>
                </a:lnTo>
                <a:lnTo>
                  <a:pt x="830" y="803"/>
                </a:lnTo>
                <a:lnTo>
                  <a:pt x="832" y="803"/>
                </a:lnTo>
                <a:close/>
                <a:moveTo>
                  <a:pt x="841" y="709"/>
                </a:moveTo>
                <a:lnTo>
                  <a:pt x="842" y="708"/>
                </a:lnTo>
                <a:lnTo>
                  <a:pt x="843" y="708"/>
                </a:lnTo>
                <a:lnTo>
                  <a:pt x="843" y="709"/>
                </a:lnTo>
                <a:lnTo>
                  <a:pt x="842" y="709"/>
                </a:lnTo>
                <a:lnTo>
                  <a:pt x="842" y="710"/>
                </a:lnTo>
                <a:lnTo>
                  <a:pt x="843" y="710"/>
                </a:lnTo>
                <a:lnTo>
                  <a:pt x="843" y="711"/>
                </a:lnTo>
                <a:lnTo>
                  <a:pt x="842" y="711"/>
                </a:lnTo>
                <a:lnTo>
                  <a:pt x="841" y="710"/>
                </a:lnTo>
                <a:lnTo>
                  <a:pt x="841" y="709"/>
                </a:lnTo>
                <a:close/>
                <a:moveTo>
                  <a:pt x="841" y="736"/>
                </a:moveTo>
                <a:lnTo>
                  <a:pt x="842" y="736"/>
                </a:lnTo>
                <a:lnTo>
                  <a:pt x="843" y="736"/>
                </a:lnTo>
                <a:lnTo>
                  <a:pt x="842" y="737"/>
                </a:lnTo>
                <a:lnTo>
                  <a:pt x="841" y="737"/>
                </a:lnTo>
                <a:lnTo>
                  <a:pt x="841" y="736"/>
                </a:lnTo>
                <a:close/>
                <a:moveTo>
                  <a:pt x="840" y="739"/>
                </a:moveTo>
                <a:lnTo>
                  <a:pt x="841" y="739"/>
                </a:lnTo>
                <a:lnTo>
                  <a:pt x="841" y="740"/>
                </a:lnTo>
                <a:lnTo>
                  <a:pt x="840" y="740"/>
                </a:lnTo>
                <a:lnTo>
                  <a:pt x="840" y="739"/>
                </a:lnTo>
                <a:close/>
                <a:moveTo>
                  <a:pt x="891" y="662"/>
                </a:moveTo>
                <a:lnTo>
                  <a:pt x="890" y="662"/>
                </a:lnTo>
                <a:lnTo>
                  <a:pt x="890" y="661"/>
                </a:lnTo>
                <a:lnTo>
                  <a:pt x="891" y="662"/>
                </a:lnTo>
                <a:close/>
                <a:moveTo>
                  <a:pt x="1061" y="529"/>
                </a:moveTo>
                <a:lnTo>
                  <a:pt x="1062" y="529"/>
                </a:lnTo>
                <a:lnTo>
                  <a:pt x="1061" y="530"/>
                </a:lnTo>
                <a:lnTo>
                  <a:pt x="1061" y="529"/>
                </a:lnTo>
                <a:close/>
                <a:moveTo>
                  <a:pt x="1032" y="528"/>
                </a:moveTo>
                <a:lnTo>
                  <a:pt x="1033" y="528"/>
                </a:lnTo>
                <a:lnTo>
                  <a:pt x="1032" y="529"/>
                </a:lnTo>
                <a:lnTo>
                  <a:pt x="1032" y="528"/>
                </a:lnTo>
                <a:close/>
                <a:moveTo>
                  <a:pt x="1008" y="556"/>
                </a:moveTo>
                <a:lnTo>
                  <a:pt x="1008" y="558"/>
                </a:lnTo>
                <a:lnTo>
                  <a:pt x="1007" y="556"/>
                </a:lnTo>
                <a:lnTo>
                  <a:pt x="1008" y="556"/>
                </a:lnTo>
                <a:close/>
                <a:moveTo>
                  <a:pt x="1001" y="450"/>
                </a:moveTo>
                <a:lnTo>
                  <a:pt x="1002" y="450"/>
                </a:lnTo>
                <a:lnTo>
                  <a:pt x="1003" y="450"/>
                </a:lnTo>
                <a:lnTo>
                  <a:pt x="1003" y="451"/>
                </a:lnTo>
                <a:lnTo>
                  <a:pt x="1004" y="451"/>
                </a:lnTo>
                <a:lnTo>
                  <a:pt x="1004" y="452"/>
                </a:lnTo>
                <a:lnTo>
                  <a:pt x="1003" y="452"/>
                </a:lnTo>
                <a:lnTo>
                  <a:pt x="1002" y="452"/>
                </a:lnTo>
                <a:lnTo>
                  <a:pt x="1001" y="452"/>
                </a:lnTo>
                <a:lnTo>
                  <a:pt x="1001" y="451"/>
                </a:lnTo>
                <a:lnTo>
                  <a:pt x="1000" y="451"/>
                </a:lnTo>
                <a:lnTo>
                  <a:pt x="1001" y="450"/>
                </a:lnTo>
                <a:close/>
                <a:moveTo>
                  <a:pt x="460" y="1628"/>
                </a:moveTo>
                <a:lnTo>
                  <a:pt x="459" y="1628"/>
                </a:lnTo>
                <a:lnTo>
                  <a:pt x="458" y="1629"/>
                </a:lnTo>
                <a:lnTo>
                  <a:pt x="458" y="1628"/>
                </a:lnTo>
                <a:lnTo>
                  <a:pt x="459" y="1628"/>
                </a:lnTo>
                <a:lnTo>
                  <a:pt x="458" y="1627"/>
                </a:lnTo>
                <a:lnTo>
                  <a:pt x="459" y="1627"/>
                </a:lnTo>
                <a:lnTo>
                  <a:pt x="460" y="1627"/>
                </a:lnTo>
                <a:lnTo>
                  <a:pt x="460" y="1628"/>
                </a:lnTo>
                <a:close/>
                <a:moveTo>
                  <a:pt x="470" y="1612"/>
                </a:moveTo>
                <a:lnTo>
                  <a:pt x="470" y="1613"/>
                </a:lnTo>
                <a:lnTo>
                  <a:pt x="469" y="1613"/>
                </a:lnTo>
                <a:lnTo>
                  <a:pt x="470" y="1612"/>
                </a:lnTo>
                <a:close/>
                <a:moveTo>
                  <a:pt x="392" y="1823"/>
                </a:moveTo>
                <a:lnTo>
                  <a:pt x="390" y="1823"/>
                </a:lnTo>
                <a:lnTo>
                  <a:pt x="392" y="1822"/>
                </a:lnTo>
                <a:lnTo>
                  <a:pt x="392" y="1823"/>
                </a:lnTo>
                <a:close/>
                <a:moveTo>
                  <a:pt x="466" y="1633"/>
                </a:moveTo>
                <a:lnTo>
                  <a:pt x="465" y="1633"/>
                </a:lnTo>
                <a:lnTo>
                  <a:pt x="463" y="1633"/>
                </a:lnTo>
                <a:lnTo>
                  <a:pt x="463" y="1632"/>
                </a:lnTo>
                <a:lnTo>
                  <a:pt x="463" y="1631"/>
                </a:lnTo>
                <a:lnTo>
                  <a:pt x="463" y="1630"/>
                </a:lnTo>
                <a:lnTo>
                  <a:pt x="462" y="1629"/>
                </a:lnTo>
                <a:lnTo>
                  <a:pt x="461" y="1629"/>
                </a:lnTo>
                <a:lnTo>
                  <a:pt x="461" y="1628"/>
                </a:lnTo>
                <a:lnTo>
                  <a:pt x="462" y="1629"/>
                </a:lnTo>
                <a:lnTo>
                  <a:pt x="463" y="1629"/>
                </a:lnTo>
                <a:lnTo>
                  <a:pt x="465" y="1630"/>
                </a:lnTo>
                <a:lnTo>
                  <a:pt x="465" y="1631"/>
                </a:lnTo>
                <a:lnTo>
                  <a:pt x="465" y="1632"/>
                </a:lnTo>
                <a:lnTo>
                  <a:pt x="466" y="1632"/>
                </a:lnTo>
                <a:lnTo>
                  <a:pt x="466" y="1633"/>
                </a:lnTo>
                <a:close/>
                <a:moveTo>
                  <a:pt x="471" y="1615"/>
                </a:moveTo>
                <a:lnTo>
                  <a:pt x="470" y="1615"/>
                </a:lnTo>
                <a:lnTo>
                  <a:pt x="469" y="1615"/>
                </a:lnTo>
                <a:lnTo>
                  <a:pt x="468" y="1615"/>
                </a:lnTo>
                <a:lnTo>
                  <a:pt x="468" y="1614"/>
                </a:lnTo>
                <a:lnTo>
                  <a:pt x="469" y="1614"/>
                </a:lnTo>
                <a:lnTo>
                  <a:pt x="470" y="1614"/>
                </a:lnTo>
                <a:lnTo>
                  <a:pt x="471" y="1614"/>
                </a:lnTo>
                <a:lnTo>
                  <a:pt x="471" y="1615"/>
                </a:lnTo>
                <a:close/>
                <a:moveTo>
                  <a:pt x="475" y="1603"/>
                </a:moveTo>
                <a:lnTo>
                  <a:pt x="474" y="1603"/>
                </a:lnTo>
                <a:lnTo>
                  <a:pt x="474" y="1602"/>
                </a:lnTo>
                <a:lnTo>
                  <a:pt x="475" y="1602"/>
                </a:lnTo>
                <a:lnTo>
                  <a:pt x="475" y="1603"/>
                </a:lnTo>
                <a:close/>
                <a:moveTo>
                  <a:pt x="475" y="1585"/>
                </a:moveTo>
                <a:lnTo>
                  <a:pt x="476" y="1585"/>
                </a:lnTo>
                <a:lnTo>
                  <a:pt x="477" y="1585"/>
                </a:lnTo>
                <a:lnTo>
                  <a:pt x="477" y="1585"/>
                </a:lnTo>
                <a:lnTo>
                  <a:pt x="476" y="1585"/>
                </a:lnTo>
                <a:lnTo>
                  <a:pt x="475" y="1585"/>
                </a:lnTo>
                <a:lnTo>
                  <a:pt x="474" y="1585"/>
                </a:lnTo>
                <a:lnTo>
                  <a:pt x="473" y="1585"/>
                </a:lnTo>
                <a:lnTo>
                  <a:pt x="473" y="1585"/>
                </a:lnTo>
                <a:lnTo>
                  <a:pt x="474" y="1585"/>
                </a:lnTo>
                <a:lnTo>
                  <a:pt x="475" y="1585"/>
                </a:lnTo>
                <a:close/>
                <a:moveTo>
                  <a:pt x="473" y="1573"/>
                </a:moveTo>
                <a:lnTo>
                  <a:pt x="472" y="1573"/>
                </a:lnTo>
                <a:lnTo>
                  <a:pt x="472" y="1572"/>
                </a:lnTo>
                <a:lnTo>
                  <a:pt x="473" y="1572"/>
                </a:lnTo>
                <a:lnTo>
                  <a:pt x="473" y="1573"/>
                </a:lnTo>
                <a:close/>
                <a:moveTo>
                  <a:pt x="483" y="1563"/>
                </a:moveTo>
                <a:lnTo>
                  <a:pt x="483" y="1565"/>
                </a:lnTo>
                <a:lnTo>
                  <a:pt x="482" y="1565"/>
                </a:lnTo>
                <a:lnTo>
                  <a:pt x="482" y="1563"/>
                </a:lnTo>
                <a:lnTo>
                  <a:pt x="483" y="1563"/>
                </a:lnTo>
                <a:close/>
                <a:moveTo>
                  <a:pt x="481" y="1559"/>
                </a:moveTo>
                <a:lnTo>
                  <a:pt x="480" y="1559"/>
                </a:lnTo>
                <a:lnTo>
                  <a:pt x="478" y="1559"/>
                </a:lnTo>
                <a:lnTo>
                  <a:pt x="480" y="1559"/>
                </a:lnTo>
                <a:lnTo>
                  <a:pt x="481" y="1559"/>
                </a:lnTo>
                <a:lnTo>
                  <a:pt x="481" y="1559"/>
                </a:lnTo>
                <a:close/>
                <a:moveTo>
                  <a:pt x="486" y="1559"/>
                </a:moveTo>
                <a:lnTo>
                  <a:pt x="486" y="1558"/>
                </a:lnTo>
                <a:lnTo>
                  <a:pt x="487" y="1558"/>
                </a:lnTo>
                <a:lnTo>
                  <a:pt x="487" y="1559"/>
                </a:lnTo>
                <a:lnTo>
                  <a:pt x="486" y="1559"/>
                </a:lnTo>
                <a:close/>
                <a:moveTo>
                  <a:pt x="541" y="1487"/>
                </a:moveTo>
                <a:lnTo>
                  <a:pt x="541" y="1486"/>
                </a:lnTo>
                <a:lnTo>
                  <a:pt x="542" y="1486"/>
                </a:lnTo>
                <a:lnTo>
                  <a:pt x="542" y="1487"/>
                </a:lnTo>
                <a:lnTo>
                  <a:pt x="541" y="1487"/>
                </a:lnTo>
                <a:close/>
                <a:moveTo>
                  <a:pt x="692" y="1319"/>
                </a:moveTo>
                <a:lnTo>
                  <a:pt x="691" y="1319"/>
                </a:lnTo>
                <a:lnTo>
                  <a:pt x="691" y="1318"/>
                </a:lnTo>
                <a:lnTo>
                  <a:pt x="692" y="1318"/>
                </a:lnTo>
                <a:lnTo>
                  <a:pt x="692" y="1319"/>
                </a:lnTo>
                <a:close/>
                <a:moveTo>
                  <a:pt x="654" y="931"/>
                </a:moveTo>
                <a:lnTo>
                  <a:pt x="654" y="932"/>
                </a:lnTo>
                <a:lnTo>
                  <a:pt x="653" y="932"/>
                </a:lnTo>
                <a:lnTo>
                  <a:pt x="653" y="931"/>
                </a:lnTo>
                <a:lnTo>
                  <a:pt x="652" y="931"/>
                </a:lnTo>
                <a:lnTo>
                  <a:pt x="652" y="930"/>
                </a:lnTo>
                <a:lnTo>
                  <a:pt x="652" y="929"/>
                </a:lnTo>
                <a:lnTo>
                  <a:pt x="653" y="929"/>
                </a:lnTo>
                <a:lnTo>
                  <a:pt x="653" y="930"/>
                </a:lnTo>
                <a:lnTo>
                  <a:pt x="653" y="931"/>
                </a:lnTo>
                <a:lnTo>
                  <a:pt x="654" y="931"/>
                </a:lnTo>
                <a:close/>
                <a:moveTo>
                  <a:pt x="674" y="919"/>
                </a:moveTo>
                <a:lnTo>
                  <a:pt x="674" y="919"/>
                </a:lnTo>
                <a:lnTo>
                  <a:pt x="674" y="918"/>
                </a:lnTo>
                <a:lnTo>
                  <a:pt x="674" y="918"/>
                </a:lnTo>
                <a:lnTo>
                  <a:pt x="674" y="919"/>
                </a:lnTo>
                <a:close/>
                <a:moveTo>
                  <a:pt x="700" y="841"/>
                </a:moveTo>
                <a:lnTo>
                  <a:pt x="698" y="841"/>
                </a:lnTo>
                <a:lnTo>
                  <a:pt x="698" y="840"/>
                </a:lnTo>
                <a:lnTo>
                  <a:pt x="697" y="840"/>
                </a:lnTo>
                <a:lnTo>
                  <a:pt x="696" y="840"/>
                </a:lnTo>
                <a:lnTo>
                  <a:pt x="696" y="839"/>
                </a:lnTo>
                <a:lnTo>
                  <a:pt x="697" y="839"/>
                </a:lnTo>
                <a:lnTo>
                  <a:pt x="698" y="839"/>
                </a:lnTo>
                <a:lnTo>
                  <a:pt x="698" y="840"/>
                </a:lnTo>
                <a:lnTo>
                  <a:pt x="700" y="840"/>
                </a:lnTo>
                <a:lnTo>
                  <a:pt x="700" y="841"/>
                </a:lnTo>
                <a:close/>
                <a:moveTo>
                  <a:pt x="707" y="825"/>
                </a:moveTo>
                <a:lnTo>
                  <a:pt x="706" y="825"/>
                </a:lnTo>
                <a:lnTo>
                  <a:pt x="706" y="824"/>
                </a:lnTo>
                <a:lnTo>
                  <a:pt x="707" y="824"/>
                </a:lnTo>
                <a:lnTo>
                  <a:pt x="707" y="825"/>
                </a:lnTo>
                <a:close/>
                <a:moveTo>
                  <a:pt x="751" y="787"/>
                </a:moveTo>
                <a:lnTo>
                  <a:pt x="751" y="786"/>
                </a:lnTo>
                <a:lnTo>
                  <a:pt x="752" y="787"/>
                </a:lnTo>
                <a:lnTo>
                  <a:pt x="751" y="787"/>
                </a:lnTo>
                <a:close/>
                <a:moveTo>
                  <a:pt x="812" y="845"/>
                </a:moveTo>
                <a:lnTo>
                  <a:pt x="812" y="846"/>
                </a:lnTo>
                <a:lnTo>
                  <a:pt x="811" y="846"/>
                </a:lnTo>
                <a:lnTo>
                  <a:pt x="810" y="847"/>
                </a:lnTo>
                <a:lnTo>
                  <a:pt x="810" y="846"/>
                </a:lnTo>
                <a:lnTo>
                  <a:pt x="811" y="846"/>
                </a:lnTo>
                <a:lnTo>
                  <a:pt x="812" y="845"/>
                </a:lnTo>
                <a:lnTo>
                  <a:pt x="811" y="845"/>
                </a:lnTo>
                <a:lnTo>
                  <a:pt x="811" y="844"/>
                </a:lnTo>
                <a:lnTo>
                  <a:pt x="812" y="844"/>
                </a:lnTo>
                <a:lnTo>
                  <a:pt x="812" y="845"/>
                </a:lnTo>
                <a:close/>
                <a:moveTo>
                  <a:pt x="814" y="836"/>
                </a:moveTo>
                <a:lnTo>
                  <a:pt x="813" y="836"/>
                </a:lnTo>
                <a:lnTo>
                  <a:pt x="813" y="836"/>
                </a:lnTo>
                <a:lnTo>
                  <a:pt x="814" y="836"/>
                </a:lnTo>
                <a:lnTo>
                  <a:pt x="814" y="836"/>
                </a:lnTo>
                <a:close/>
                <a:moveTo>
                  <a:pt x="819" y="811"/>
                </a:moveTo>
                <a:lnTo>
                  <a:pt x="819" y="810"/>
                </a:lnTo>
                <a:lnTo>
                  <a:pt x="818" y="810"/>
                </a:lnTo>
                <a:lnTo>
                  <a:pt x="818" y="810"/>
                </a:lnTo>
                <a:lnTo>
                  <a:pt x="819" y="810"/>
                </a:lnTo>
                <a:lnTo>
                  <a:pt x="820" y="810"/>
                </a:lnTo>
                <a:lnTo>
                  <a:pt x="819" y="811"/>
                </a:lnTo>
                <a:close/>
                <a:moveTo>
                  <a:pt x="824" y="690"/>
                </a:moveTo>
                <a:lnTo>
                  <a:pt x="824" y="691"/>
                </a:lnTo>
                <a:lnTo>
                  <a:pt x="823" y="689"/>
                </a:lnTo>
                <a:lnTo>
                  <a:pt x="823" y="687"/>
                </a:lnTo>
                <a:lnTo>
                  <a:pt x="823" y="686"/>
                </a:lnTo>
                <a:lnTo>
                  <a:pt x="824" y="689"/>
                </a:lnTo>
                <a:lnTo>
                  <a:pt x="824" y="690"/>
                </a:lnTo>
                <a:close/>
                <a:moveTo>
                  <a:pt x="833" y="674"/>
                </a:moveTo>
                <a:lnTo>
                  <a:pt x="833" y="675"/>
                </a:lnTo>
                <a:lnTo>
                  <a:pt x="833" y="676"/>
                </a:lnTo>
                <a:lnTo>
                  <a:pt x="833" y="677"/>
                </a:lnTo>
                <a:lnTo>
                  <a:pt x="832" y="677"/>
                </a:lnTo>
                <a:lnTo>
                  <a:pt x="832" y="676"/>
                </a:lnTo>
                <a:lnTo>
                  <a:pt x="832" y="675"/>
                </a:lnTo>
                <a:lnTo>
                  <a:pt x="832" y="674"/>
                </a:lnTo>
                <a:lnTo>
                  <a:pt x="832" y="672"/>
                </a:lnTo>
                <a:lnTo>
                  <a:pt x="833" y="672"/>
                </a:lnTo>
                <a:lnTo>
                  <a:pt x="833" y="674"/>
                </a:lnTo>
                <a:close/>
                <a:moveTo>
                  <a:pt x="964" y="587"/>
                </a:moveTo>
                <a:lnTo>
                  <a:pt x="963" y="585"/>
                </a:lnTo>
                <a:lnTo>
                  <a:pt x="964" y="585"/>
                </a:lnTo>
                <a:lnTo>
                  <a:pt x="964" y="587"/>
                </a:lnTo>
                <a:close/>
                <a:moveTo>
                  <a:pt x="981" y="538"/>
                </a:moveTo>
                <a:lnTo>
                  <a:pt x="981" y="537"/>
                </a:lnTo>
                <a:lnTo>
                  <a:pt x="982" y="537"/>
                </a:lnTo>
                <a:lnTo>
                  <a:pt x="982" y="538"/>
                </a:lnTo>
                <a:lnTo>
                  <a:pt x="981" y="538"/>
                </a:lnTo>
                <a:close/>
                <a:moveTo>
                  <a:pt x="994" y="439"/>
                </a:moveTo>
                <a:lnTo>
                  <a:pt x="994" y="441"/>
                </a:lnTo>
                <a:lnTo>
                  <a:pt x="994" y="442"/>
                </a:lnTo>
                <a:lnTo>
                  <a:pt x="993" y="442"/>
                </a:lnTo>
                <a:lnTo>
                  <a:pt x="991" y="441"/>
                </a:lnTo>
                <a:lnTo>
                  <a:pt x="991" y="439"/>
                </a:lnTo>
                <a:lnTo>
                  <a:pt x="993" y="439"/>
                </a:lnTo>
                <a:lnTo>
                  <a:pt x="994" y="439"/>
                </a:lnTo>
                <a:close/>
                <a:moveTo>
                  <a:pt x="1028" y="317"/>
                </a:moveTo>
                <a:lnTo>
                  <a:pt x="1028" y="316"/>
                </a:lnTo>
                <a:lnTo>
                  <a:pt x="1028" y="315"/>
                </a:lnTo>
                <a:lnTo>
                  <a:pt x="1028" y="314"/>
                </a:lnTo>
                <a:lnTo>
                  <a:pt x="1028" y="313"/>
                </a:lnTo>
                <a:lnTo>
                  <a:pt x="1028" y="312"/>
                </a:lnTo>
                <a:lnTo>
                  <a:pt x="1028" y="311"/>
                </a:lnTo>
                <a:lnTo>
                  <a:pt x="1029" y="311"/>
                </a:lnTo>
                <a:lnTo>
                  <a:pt x="1029" y="312"/>
                </a:lnTo>
                <a:lnTo>
                  <a:pt x="1029" y="313"/>
                </a:lnTo>
                <a:lnTo>
                  <a:pt x="1030" y="313"/>
                </a:lnTo>
                <a:lnTo>
                  <a:pt x="1030" y="314"/>
                </a:lnTo>
                <a:lnTo>
                  <a:pt x="1030" y="315"/>
                </a:lnTo>
                <a:lnTo>
                  <a:pt x="1029" y="316"/>
                </a:lnTo>
                <a:lnTo>
                  <a:pt x="1029" y="317"/>
                </a:lnTo>
                <a:lnTo>
                  <a:pt x="1029" y="318"/>
                </a:lnTo>
                <a:lnTo>
                  <a:pt x="1029" y="318"/>
                </a:lnTo>
                <a:lnTo>
                  <a:pt x="1028" y="318"/>
                </a:lnTo>
                <a:lnTo>
                  <a:pt x="1028" y="317"/>
                </a:lnTo>
                <a:close/>
                <a:moveTo>
                  <a:pt x="1026" y="325"/>
                </a:moveTo>
                <a:lnTo>
                  <a:pt x="1026" y="326"/>
                </a:lnTo>
                <a:lnTo>
                  <a:pt x="1025" y="327"/>
                </a:lnTo>
                <a:lnTo>
                  <a:pt x="1025" y="326"/>
                </a:lnTo>
                <a:lnTo>
                  <a:pt x="1026" y="324"/>
                </a:lnTo>
                <a:lnTo>
                  <a:pt x="1026" y="322"/>
                </a:lnTo>
                <a:lnTo>
                  <a:pt x="1026" y="321"/>
                </a:lnTo>
                <a:lnTo>
                  <a:pt x="1025" y="322"/>
                </a:lnTo>
                <a:lnTo>
                  <a:pt x="1025" y="321"/>
                </a:lnTo>
                <a:lnTo>
                  <a:pt x="1025" y="320"/>
                </a:lnTo>
                <a:lnTo>
                  <a:pt x="1026" y="320"/>
                </a:lnTo>
                <a:lnTo>
                  <a:pt x="1027" y="320"/>
                </a:lnTo>
                <a:lnTo>
                  <a:pt x="1027" y="319"/>
                </a:lnTo>
                <a:lnTo>
                  <a:pt x="1027" y="318"/>
                </a:lnTo>
                <a:lnTo>
                  <a:pt x="1028" y="318"/>
                </a:lnTo>
                <a:lnTo>
                  <a:pt x="1028" y="319"/>
                </a:lnTo>
                <a:lnTo>
                  <a:pt x="1028" y="320"/>
                </a:lnTo>
                <a:lnTo>
                  <a:pt x="1027" y="321"/>
                </a:lnTo>
                <a:lnTo>
                  <a:pt x="1027" y="322"/>
                </a:lnTo>
                <a:lnTo>
                  <a:pt x="1027" y="324"/>
                </a:lnTo>
                <a:lnTo>
                  <a:pt x="1026" y="325"/>
                </a:lnTo>
                <a:close/>
                <a:moveTo>
                  <a:pt x="1027" y="330"/>
                </a:moveTo>
                <a:lnTo>
                  <a:pt x="1027" y="329"/>
                </a:lnTo>
                <a:lnTo>
                  <a:pt x="1028" y="329"/>
                </a:lnTo>
                <a:lnTo>
                  <a:pt x="1027" y="330"/>
                </a:lnTo>
                <a:close/>
                <a:moveTo>
                  <a:pt x="1030" y="324"/>
                </a:moveTo>
                <a:lnTo>
                  <a:pt x="1030" y="325"/>
                </a:lnTo>
                <a:lnTo>
                  <a:pt x="1029" y="325"/>
                </a:lnTo>
                <a:lnTo>
                  <a:pt x="1029" y="324"/>
                </a:lnTo>
                <a:lnTo>
                  <a:pt x="1029" y="322"/>
                </a:lnTo>
                <a:lnTo>
                  <a:pt x="1028" y="322"/>
                </a:lnTo>
                <a:lnTo>
                  <a:pt x="1028" y="321"/>
                </a:lnTo>
                <a:lnTo>
                  <a:pt x="1029" y="321"/>
                </a:lnTo>
                <a:lnTo>
                  <a:pt x="1030" y="320"/>
                </a:lnTo>
                <a:lnTo>
                  <a:pt x="1030" y="321"/>
                </a:lnTo>
                <a:lnTo>
                  <a:pt x="1030" y="322"/>
                </a:lnTo>
                <a:lnTo>
                  <a:pt x="1030" y="324"/>
                </a:lnTo>
                <a:close/>
                <a:moveTo>
                  <a:pt x="1034" y="325"/>
                </a:moveTo>
                <a:lnTo>
                  <a:pt x="1034" y="324"/>
                </a:lnTo>
                <a:lnTo>
                  <a:pt x="1034" y="324"/>
                </a:lnTo>
                <a:lnTo>
                  <a:pt x="1034" y="325"/>
                </a:lnTo>
                <a:close/>
                <a:moveTo>
                  <a:pt x="1046" y="314"/>
                </a:moveTo>
                <a:lnTo>
                  <a:pt x="1046" y="315"/>
                </a:lnTo>
                <a:lnTo>
                  <a:pt x="1045" y="315"/>
                </a:lnTo>
                <a:lnTo>
                  <a:pt x="1045" y="314"/>
                </a:lnTo>
                <a:lnTo>
                  <a:pt x="1045" y="313"/>
                </a:lnTo>
                <a:lnTo>
                  <a:pt x="1046" y="313"/>
                </a:lnTo>
                <a:lnTo>
                  <a:pt x="1046" y="314"/>
                </a:lnTo>
                <a:close/>
                <a:moveTo>
                  <a:pt x="1045" y="312"/>
                </a:moveTo>
                <a:lnTo>
                  <a:pt x="1045" y="311"/>
                </a:lnTo>
                <a:lnTo>
                  <a:pt x="1046" y="312"/>
                </a:lnTo>
                <a:lnTo>
                  <a:pt x="1045" y="312"/>
                </a:lnTo>
                <a:close/>
                <a:moveTo>
                  <a:pt x="1068" y="302"/>
                </a:moveTo>
                <a:lnTo>
                  <a:pt x="1067" y="302"/>
                </a:lnTo>
                <a:lnTo>
                  <a:pt x="1067" y="303"/>
                </a:lnTo>
                <a:lnTo>
                  <a:pt x="1067" y="304"/>
                </a:lnTo>
                <a:lnTo>
                  <a:pt x="1067" y="305"/>
                </a:lnTo>
                <a:lnTo>
                  <a:pt x="1066" y="305"/>
                </a:lnTo>
                <a:lnTo>
                  <a:pt x="1066" y="304"/>
                </a:lnTo>
                <a:lnTo>
                  <a:pt x="1066" y="303"/>
                </a:lnTo>
                <a:lnTo>
                  <a:pt x="1067" y="302"/>
                </a:lnTo>
                <a:lnTo>
                  <a:pt x="1067" y="301"/>
                </a:lnTo>
                <a:lnTo>
                  <a:pt x="1068" y="301"/>
                </a:lnTo>
                <a:lnTo>
                  <a:pt x="1068" y="302"/>
                </a:lnTo>
                <a:close/>
                <a:moveTo>
                  <a:pt x="1111" y="247"/>
                </a:moveTo>
                <a:lnTo>
                  <a:pt x="1110" y="247"/>
                </a:lnTo>
                <a:lnTo>
                  <a:pt x="1110" y="246"/>
                </a:lnTo>
                <a:lnTo>
                  <a:pt x="1108" y="246"/>
                </a:lnTo>
                <a:lnTo>
                  <a:pt x="1108" y="245"/>
                </a:lnTo>
                <a:lnTo>
                  <a:pt x="1108" y="244"/>
                </a:lnTo>
                <a:lnTo>
                  <a:pt x="1110" y="245"/>
                </a:lnTo>
                <a:lnTo>
                  <a:pt x="1111" y="245"/>
                </a:lnTo>
                <a:lnTo>
                  <a:pt x="1111" y="246"/>
                </a:lnTo>
                <a:lnTo>
                  <a:pt x="1111" y="247"/>
                </a:lnTo>
                <a:close/>
                <a:moveTo>
                  <a:pt x="1113" y="244"/>
                </a:moveTo>
                <a:lnTo>
                  <a:pt x="1112" y="243"/>
                </a:lnTo>
                <a:lnTo>
                  <a:pt x="1112" y="243"/>
                </a:lnTo>
                <a:lnTo>
                  <a:pt x="1111" y="243"/>
                </a:lnTo>
                <a:lnTo>
                  <a:pt x="1111" y="242"/>
                </a:lnTo>
                <a:lnTo>
                  <a:pt x="1110" y="242"/>
                </a:lnTo>
                <a:lnTo>
                  <a:pt x="1110" y="241"/>
                </a:lnTo>
                <a:lnTo>
                  <a:pt x="1111" y="241"/>
                </a:lnTo>
                <a:lnTo>
                  <a:pt x="1111" y="241"/>
                </a:lnTo>
                <a:lnTo>
                  <a:pt x="1112" y="241"/>
                </a:lnTo>
                <a:lnTo>
                  <a:pt x="1112" y="240"/>
                </a:lnTo>
                <a:lnTo>
                  <a:pt x="1112" y="240"/>
                </a:lnTo>
                <a:lnTo>
                  <a:pt x="1113" y="240"/>
                </a:lnTo>
                <a:lnTo>
                  <a:pt x="1114" y="240"/>
                </a:lnTo>
                <a:lnTo>
                  <a:pt x="1113" y="241"/>
                </a:lnTo>
                <a:lnTo>
                  <a:pt x="1112" y="241"/>
                </a:lnTo>
                <a:lnTo>
                  <a:pt x="1112" y="241"/>
                </a:lnTo>
                <a:lnTo>
                  <a:pt x="1112" y="241"/>
                </a:lnTo>
                <a:lnTo>
                  <a:pt x="1112" y="242"/>
                </a:lnTo>
                <a:lnTo>
                  <a:pt x="1112" y="242"/>
                </a:lnTo>
                <a:lnTo>
                  <a:pt x="1112" y="243"/>
                </a:lnTo>
                <a:lnTo>
                  <a:pt x="1113" y="243"/>
                </a:lnTo>
                <a:lnTo>
                  <a:pt x="1114" y="243"/>
                </a:lnTo>
                <a:lnTo>
                  <a:pt x="1114" y="244"/>
                </a:lnTo>
                <a:lnTo>
                  <a:pt x="1113" y="244"/>
                </a:lnTo>
                <a:close/>
                <a:moveTo>
                  <a:pt x="1131" y="242"/>
                </a:moveTo>
                <a:lnTo>
                  <a:pt x="1130" y="242"/>
                </a:lnTo>
                <a:lnTo>
                  <a:pt x="1130" y="241"/>
                </a:lnTo>
                <a:lnTo>
                  <a:pt x="1131" y="241"/>
                </a:lnTo>
                <a:lnTo>
                  <a:pt x="1131" y="242"/>
                </a:lnTo>
                <a:close/>
                <a:moveTo>
                  <a:pt x="1139" y="233"/>
                </a:moveTo>
                <a:lnTo>
                  <a:pt x="1139" y="232"/>
                </a:lnTo>
                <a:lnTo>
                  <a:pt x="1139" y="231"/>
                </a:lnTo>
                <a:lnTo>
                  <a:pt x="1139" y="230"/>
                </a:lnTo>
                <a:lnTo>
                  <a:pt x="1140" y="230"/>
                </a:lnTo>
                <a:lnTo>
                  <a:pt x="1140" y="231"/>
                </a:lnTo>
                <a:lnTo>
                  <a:pt x="1140" y="232"/>
                </a:lnTo>
                <a:lnTo>
                  <a:pt x="1140" y="233"/>
                </a:lnTo>
                <a:lnTo>
                  <a:pt x="1139" y="234"/>
                </a:lnTo>
                <a:lnTo>
                  <a:pt x="1139" y="233"/>
                </a:lnTo>
                <a:close/>
                <a:moveTo>
                  <a:pt x="1141" y="228"/>
                </a:moveTo>
                <a:lnTo>
                  <a:pt x="1142" y="228"/>
                </a:lnTo>
                <a:lnTo>
                  <a:pt x="1142" y="229"/>
                </a:lnTo>
                <a:lnTo>
                  <a:pt x="1141" y="229"/>
                </a:lnTo>
                <a:lnTo>
                  <a:pt x="1141" y="228"/>
                </a:lnTo>
                <a:close/>
                <a:moveTo>
                  <a:pt x="1141" y="231"/>
                </a:moveTo>
                <a:lnTo>
                  <a:pt x="1141" y="230"/>
                </a:lnTo>
                <a:lnTo>
                  <a:pt x="1142" y="230"/>
                </a:lnTo>
                <a:lnTo>
                  <a:pt x="1142" y="231"/>
                </a:lnTo>
                <a:lnTo>
                  <a:pt x="1141" y="231"/>
                </a:lnTo>
                <a:close/>
                <a:moveTo>
                  <a:pt x="1154" y="222"/>
                </a:moveTo>
                <a:lnTo>
                  <a:pt x="1152" y="222"/>
                </a:lnTo>
                <a:lnTo>
                  <a:pt x="1154" y="220"/>
                </a:lnTo>
                <a:lnTo>
                  <a:pt x="1154" y="222"/>
                </a:lnTo>
                <a:close/>
                <a:moveTo>
                  <a:pt x="1161" y="213"/>
                </a:moveTo>
                <a:lnTo>
                  <a:pt x="1160" y="213"/>
                </a:lnTo>
                <a:lnTo>
                  <a:pt x="1160" y="212"/>
                </a:lnTo>
                <a:lnTo>
                  <a:pt x="1161" y="212"/>
                </a:lnTo>
                <a:lnTo>
                  <a:pt x="1161" y="213"/>
                </a:lnTo>
                <a:close/>
                <a:moveTo>
                  <a:pt x="1167" y="188"/>
                </a:moveTo>
                <a:lnTo>
                  <a:pt x="1169" y="188"/>
                </a:lnTo>
                <a:lnTo>
                  <a:pt x="1170" y="188"/>
                </a:lnTo>
                <a:lnTo>
                  <a:pt x="1170" y="189"/>
                </a:lnTo>
                <a:lnTo>
                  <a:pt x="1169" y="189"/>
                </a:lnTo>
                <a:lnTo>
                  <a:pt x="1167" y="189"/>
                </a:lnTo>
                <a:lnTo>
                  <a:pt x="1167" y="188"/>
                </a:lnTo>
                <a:close/>
                <a:moveTo>
                  <a:pt x="1165" y="191"/>
                </a:moveTo>
                <a:lnTo>
                  <a:pt x="1165" y="190"/>
                </a:lnTo>
                <a:lnTo>
                  <a:pt x="1166" y="191"/>
                </a:lnTo>
                <a:lnTo>
                  <a:pt x="1165" y="191"/>
                </a:lnTo>
                <a:close/>
                <a:moveTo>
                  <a:pt x="1171" y="195"/>
                </a:moveTo>
                <a:lnTo>
                  <a:pt x="1171" y="194"/>
                </a:lnTo>
                <a:lnTo>
                  <a:pt x="1170" y="193"/>
                </a:lnTo>
                <a:lnTo>
                  <a:pt x="1169" y="193"/>
                </a:lnTo>
                <a:lnTo>
                  <a:pt x="1169" y="191"/>
                </a:lnTo>
                <a:lnTo>
                  <a:pt x="1167" y="191"/>
                </a:lnTo>
                <a:lnTo>
                  <a:pt x="1166" y="190"/>
                </a:lnTo>
                <a:lnTo>
                  <a:pt x="1167" y="190"/>
                </a:lnTo>
                <a:lnTo>
                  <a:pt x="1169" y="190"/>
                </a:lnTo>
                <a:lnTo>
                  <a:pt x="1170" y="190"/>
                </a:lnTo>
                <a:lnTo>
                  <a:pt x="1170" y="191"/>
                </a:lnTo>
                <a:lnTo>
                  <a:pt x="1171" y="191"/>
                </a:lnTo>
                <a:lnTo>
                  <a:pt x="1171" y="193"/>
                </a:lnTo>
                <a:lnTo>
                  <a:pt x="1172" y="194"/>
                </a:lnTo>
                <a:lnTo>
                  <a:pt x="1172" y="195"/>
                </a:lnTo>
                <a:lnTo>
                  <a:pt x="1171" y="195"/>
                </a:lnTo>
                <a:close/>
                <a:moveTo>
                  <a:pt x="1172" y="197"/>
                </a:moveTo>
                <a:lnTo>
                  <a:pt x="1172" y="196"/>
                </a:lnTo>
                <a:lnTo>
                  <a:pt x="1173" y="196"/>
                </a:lnTo>
                <a:lnTo>
                  <a:pt x="1173" y="197"/>
                </a:lnTo>
                <a:lnTo>
                  <a:pt x="1173" y="198"/>
                </a:lnTo>
                <a:lnTo>
                  <a:pt x="1172" y="198"/>
                </a:lnTo>
                <a:lnTo>
                  <a:pt x="1172" y="197"/>
                </a:lnTo>
                <a:close/>
                <a:moveTo>
                  <a:pt x="1174" y="195"/>
                </a:moveTo>
                <a:lnTo>
                  <a:pt x="1173" y="194"/>
                </a:lnTo>
                <a:lnTo>
                  <a:pt x="1174" y="194"/>
                </a:lnTo>
                <a:lnTo>
                  <a:pt x="1174" y="195"/>
                </a:ln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4C604B-996B-345A-8148-EF0D29B5129D}"/>
              </a:ext>
            </a:extLst>
          </p:cNvPr>
          <p:cNvGrpSpPr/>
          <p:nvPr/>
        </p:nvGrpSpPr>
        <p:grpSpPr>
          <a:xfrm>
            <a:off x="1589471" y="1092200"/>
            <a:ext cx="2070101" cy="3879850"/>
            <a:chOff x="2441575" y="522288"/>
            <a:chExt cx="2070101" cy="3879850"/>
          </a:xfrm>
          <a:solidFill>
            <a:srgbClr val="F5B90F"/>
          </a:solidFill>
        </p:grpSpPr>
        <p:sp>
          <p:nvSpPr>
            <p:cNvPr id="22" name="Freeform 7567">
              <a:extLst>
                <a:ext uri="{FF2B5EF4-FFF2-40B4-BE49-F238E27FC236}">
                  <a16:creationId xmlns:a16="http://schemas.microsoft.com/office/drawing/2014/main" id="{1B34F17F-B148-1152-E97E-99A7B9F639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6700" y="2400300"/>
              <a:ext cx="1104900" cy="487363"/>
            </a:xfrm>
            <a:custGeom>
              <a:avLst/>
              <a:gdLst>
                <a:gd name="T0" fmla="*/ 693 w 696"/>
                <a:gd name="T1" fmla="*/ 92 h 307"/>
                <a:gd name="T2" fmla="*/ 695 w 696"/>
                <a:gd name="T3" fmla="*/ 115 h 307"/>
                <a:gd name="T4" fmla="*/ 654 w 696"/>
                <a:gd name="T5" fmla="*/ 153 h 307"/>
                <a:gd name="T6" fmla="*/ 631 w 696"/>
                <a:gd name="T7" fmla="*/ 199 h 307"/>
                <a:gd name="T8" fmla="*/ 607 w 696"/>
                <a:gd name="T9" fmla="*/ 197 h 307"/>
                <a:gd name="T10" fmla="*/ 629 w 696"/>
                <a:gd name="T11" fmla="*/ 4 h 307"/>
                <a:gd name="T12" fmla="*/ 639 w 696"/>
                <a:gd name="T13" fmla="*/ 17 h 307"/>
                <a:gd name="T14" fmla="*/ 653 w 696"/>
                <a:gd name="T15" fmla="*/ 38 h 307"/>
                <a:gd name="T16" fmla="*/ 640 w 696"/>
                <a:gd name="T17" fmla="*/ 39 h 307"/>
                <a:gd name="T18" fmla="*/ 632 w 696"/>
                <a:gd name="T19" fmla="*/ 40 h 307"/>
                <a:gd name="T20" fmla="*/ 617 w 696"/>
                <a:gd name="T21" fmla="*/ 42 h 307"/>
                <a:gd name="T22" fmla="*/ 611 w 696"/>
                <a:gd name="T23" fmla="*/ 50 h 307"/>
                <a:gd name="T24" fmla="*/ 585 w 696"/>
                <a:gd name="T25" fmla="*/ 57 h 307"/>
                <a:gd name="T26" fmla="*/ 586 w 696"/>
                <a:gd name="T27" fmla="*/ 74 h 307"/>
                <a:gd name="T28" fmla="*/ 620 w 696"/>
                <a:gd name="T29" fmla="*/ 68 h 307"/>
                <a:gd name="T30" fmla="*/ 643 w 696"/>
                <a:gd name="T31" fmla="*/ 65 h 307"/>
                <a:gd name="T32" fmla="*/ 644 w 696"/>
                <a:gd name="T33" fmla="*/ 90 h 307"/>
                <a:gd name="T34" fmla="*/ 657 w 696"/>
                <a:gd name="T35" fmla="*/ 59 h 307"/>
                <a:gd name="T36" fmla="*/ 666 w 696"/>
                <a:gd name="T37" fmla="*/ 67 h 307"/>
                <a:gd name="T38" fmla="*/ 662 w 696"/>
                <a:gd name="T39" fmla="*/ 93 h 307"/>
                <a:gd name="T40" fmla="*/ 653 w 696"/>
                <a:gd name="T41" fmla="*/ 109 h 307"/>
                <a:gd name="T42" fmla="*/ 635 w 696"/>
                <a:gd name="T43" fmla="*/ 122 h 307"/>
                <a:gd name="T44" fmla="*/ 625 w 696"/>
                <a:gd name="T45" fmla="*/ 126 h 307"/>
                <a:gd name="T46" fmla="*/ 621 w 696"/>
                <a:gd name="T47" fmla="*/ 121 h 307"/>
                <a:gd name="T48" fmla="*/ 614 w 696"/>
                <a:gd name="T49" fmla="*/ 119 h 307"/>
                <a:gd name="T50" fmla="*/ 614 w 696"/>
                <a:gd name="T51" fmla="*/ 113 h 307"/>
                <a:gd name="T52" fmla="*/ 601 w 696"/>
                <a:gd name="T53" fmla="*/ 115 h 307"/>
                <a:gd name="T54" fmla="*/ 602 w 696"/>
                <a:gd name="T55" fmla="*/ 123 h 307"/>
                <a:gd name="T56" fmla="*/ 576 w 696"/>
                <a:gd name="T57" fmla="*/ 123 h 307"/>
                <a:gd name="T58" fmla="*/ 594 w 696"/>
                <a:gd name="T59" fmla="*/ 129 h 307"/>
                <a:gd name="T60" fmla="*/ 612 w 696"/>
                <a:gd name="T61" fmla="*/ 131 h 307"/>
                <a:gd name="T62" fmla="*/ 620 w 696"/>
                <a:gd name="T63" fmla="*/ 135 h 307"/>
                <a:gd name="T64" fmla="*/ 618 w 696"/>
                <a:gd name="T65" fmla="*/ 142 h 307"/>
                <a:gd name="T66" fmla="*/ 615 w 696"/>
                <a:gd name="T67" fmla="*/ 147 h 307"/>
                <a:gd name="T68" fmla="*/ 615 w 696"/>
                <a:gd name="T69" fmla="*/ 156 h 307"/>
                <a:gd name="T70" fmla="*/ 594 w 696"/>
                <a:gd name="T71" fmla="*/ 166 h 307"/>
                <a:gd name="T72" fmla="*/ 598 w 696"/>
                <a:gd name="T73" fmla="*/ 175 h 307"/>
                <a:gd name="T74" fmla="*/ 614 w 696"/>
                <a:gd name="T75" fmla="*/ 166 h 307"/>
                <a:gd name="T76" fmla="*/ 626 w 696"/>
                <a:gd name="T77" fmla="*/ 158 h 307"/>
                <a:gd name="T78" fmla="*/ 634 w 696"/>
                <a:gd name="T79" fmla="*/ 166 h 307"/>
                <a:gd name="T80" fmla="*/ 641 w 696"/>
                <a:gd name="T81" fmla="*/ 165 h 307"/>
                <a:gd name="T82" fmla="*/ 629 w 696"/>
                <a:gd name="T83" fmla="*/ 183 h 307"/>
                <a:gd name="T84" fmla="*/ 619 w 696"/>
                <a:gd name="T85" fmla="*/ 186 h 307"/>
                <a:gd name="T86" fmla="*/ 612 w 696"/>
                <a:gd name="T87" fmla="*/ 191 h 307"/>
                <a:gd name="T88" fmla="*/ 583 w 696"/>
                <a:gd name="T89" fmla="*/ 199 h 307"/>
                <a:gd name="T90" fmla="*/ 577 w 696"/>
                <a:gd name="T91" fmla="*/ 208 h 307"/>
                <a:gd name="T92" fmla="*/ 564 w 696"/>
                <a:gd name="T93" fmla="*/ 223 h 307"/>
                <a:gd name="T94" fmla="*/ 548 w 696"/>
                <a:gd name="T95" fmla="*/ 241 h 307"/>
                <a:gd name="T96" fmla="*/ 555 w 696"/>
                <a:gd name="T97" fmla="*/ 230 h 307"/>
                <a:gd name="T98" fmla="*/ 534 w 696"/>
                <a:gd name="T99" fmla="*/ 260 h 307"/>
                <a:gd name="T100" fmla="*/ 530 w 696"/>
                <a:gd name="T101" fmla="*/ 295 h 307"/>
                <a:gd name="T102" fmla="*/ 530 w 696"/>
                <a:gd name="T103" fmla="*/ 287 h 307"/>
                <a:gd name="T104" fmla="*/ 526 w 696"/>
                <a:gd name="T105" fmla="*/ 275 h 307"/>
                <a:gd name="T106" fmla="*/ 486 w 696"/>
                <a:gd name="T107" fmla="*/ 303 h 307"/>
                <a:gd name="T108" fmla="*/ 206 w 696"/>
                <a:gd name="T109" fmla="*/ 219 h 307"/>
                <a:gd name="T110" fmla="*/ 19 w 696"/>
                <a:gd name="T111" fmla="*/ 228 h 307"/>
                <a:gd name="T112" fmla="*/ 101 w 696"/>
                <a:gd name="T113" fmla="*/ 167 h 307"/>
                <a:gd name="T114" fmla="*/ 178 w 696"/>
                <a:gd name="T115" fmla="*/ 106 h 307"/>
                <a:gd name="T116" fmla="*/ 629 w 696"/>
                <a:gd name="T117" fmla="*/ 3 h 307"/>
                <a:gd name="T118" fmla="*/ 661 w 696"/>
                <a:gd name="T119" fmla="*/ 38 h 307"/>
                <a:gd name="T120" fmla="*/ 676 w 696"/>
                <a:gd name="T121" fmla="*/ 60 h 307"/>
                <a:gd name="T122" fmla="*/ 652 w 696"/>
                <a:gd name="T123" fmla="*/ 28 h 307"/>
                <a:gd name="T124" fmla="*/ 534 w 696"/>
                <a:gd name="T125" fmla="*/ 26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6" h="307">
                  <a:moveTo>
                    <a:pt x="696" y="124"/>
                  </a:moveTo>
                  <a:lnTo>
                    <a:pt x="695" y="124"/>
                  </a:lnTo>
                  <a:lnTo>
                    <a:pt x="695" y="123"/>
                  </a:lnTo>
                  <a:lnTo>
                    <a:pt x="695" y="124"/>
                  </a:lnTo>
                  <a:lnTo>
                    <a:pt x="694" y="124"/>
                  </a:lnTo>
                  <a:lnTo>
                    <a:pt x="694" y="123"/>
                  </a:lnTo>
                  <a:lnTo>
                    <a:pt x="693" y="124"/>
                  </a:lnTo>
                  <a:lnTo>
                    <a:pt x="693" y="123"/>
                  </a:lnTo>
                  <a:lnTo>
                    <a:pt x="693" y="124"/>
                  </a:lnTo>
                  <a:lnTo>
                    <a:pt x="692" y="124"/>
                  </a:lnTo>
                  <a:lnTo>
                    <a:pt x="691" y="124"/>
                  </a:lnTo>
                  <a:lnTo>
                    <a:pt x="690" y="124"/>
                  </a:lnTo>
                  <a:lnTo>
                    <a:pt x="690" y="125"/>
                  </a:lnTo>
                  <a:lnTo>
                    <a:pt x="688" y="125"/>
                  </a:lnTo>
                  <a:lnTo>
                    <a:pt x="686" y="126"/>
                  </a:lnTo>
                  <a:lnTo>
                    <a:pt x="679" y="131"/>
                  </a:lnTo>
                  <a:lnTo>
                    <a:pt x="682" y="130"/>
                  </a:lnTo>
                  <a:lnTo>
                    <a:pt x="682" y="129"/>
                  </a:lnTo>
                  <a:lnTo>
                    <a:pt x="683" y="129"/>
                  </a:lnTo>
                  <a:lnTo>
                    <a:pt x="684" y="126"/>
                  </a:lnTo>
                  <a:lnTo>
                    <a:pt x="685" y="126"/>
                  </a:lnTo>
                  <a:lnTo>
                    <a:pt x="687" y="125"/>
                  </a:lnTo>
                  <a:lnTo>
                    <a:pt x="688" y="123"/>
                  </a:lnTo>
                  <a:lnTo>
                    <a:pt x="691" y="121"/>
                  </a:lnTo>
                  <a:lnTo>
                    <a:pt x="692" y="121"/>
                  </a:lnTo>
                  <a:lnTo>
                    <a:pt x="693" y="121"/>
                  </a:lnTo>
                  <a:lnTo>
                    <a:pt x="693" y="119"/>
                  </a:lnTo>
                  <a:lnTo>
                    <a:pt x="694" y="119"/>
                  </a:lnTo>
                  <a:lnTo>
                    <a:pt x="695" y="119"/>
                  </a:lnTo>
                  <a:lnTo>
                    <a:pt x="695" y="118"/>
                  </a:lnTo>
                  <a:lnTo>
                    <a:pt x="695" y="117"/>
                  </a:lnTo>
                  <a:lnTo>
                    <a:pt x="695" y="116"/>
                  </a:lnTo>
                  <a:lnTo>
                    <a:pt x="695" y="114"/>
                  </a:lnTo>
                  <a:lnTo>
                    <a:pt x="694" y="113"/>
                  </a:lnTo>
                  <a:lnTo>
                    <a:pt x="694" y="110"/>
                  </a:lnTo>
                  <a:lnTo>
                    <a:pt x="694" y="109"/>
                  </a:lnTo>
                  <a:lnTo>
                    <a:pt x="695" y="109"/>
                  </a:lnTo>
                  <a:lnTo>
                    <a:pt x="695" y="108"/>
                  </a:lnTo>
                  <a:lnTo>
                    <a:pt x="695" y="107"/>
                  </a:lnTo>
                  <a:lnTo>
                    <a:pt x="694" y="97"/>
                  </a:lnTo>
                  <a:lnTo>
                    <a:pt x="693" y="96"/>
                  </a:lnTo>
                  <a:lnTo>
                    <a:pt x="693" y="92"/>
                  </a:lnTo>
                  <a:lnTo>
                    <a:pt x="693" y="88"/>
                  </a:lnTo>
                  <a:lnTo>
                    <a:pt x="692" y="84"/>
                  </a:lnTo>
                  <a:lnTo>
                    <a:pt x="691" y="82"/>
                  </a:lnTo>
                  <a:lnTo>
                    <a:pt x="691" y="81"/>
                  </a:lnTo>
                  <a:lnTo>
                    <a:pt x="690" y="81"/>
                  </a:lnTo>
                  <a:lnTo>
                    <a:pt x="690" y="80"/>
                  </a:lnTo>
                  <a:lnTo>
                    <a:pt x="690" y="79"/>
                  </a:lnTo>
                  <a:lnTo>
                    <a:pt x="688" y="79"/>
                  </a:lnTo>
                  <a:lnTo>
                    <a:pt x="688" y="77"/>
                  </a:lnTo>
                  <a:lnTo>
                    <a:pt x="687" y="76"/>
                  </a:lnTo>
                  <a:lnTo>
                    <a:pt x="687" y="75"/>
                  </a:lnTo>
                  <a:lnTo>
                    <a:pt x="686" y="74"/>
                  </a:lnTo>
                  <a:lnTo>
                    <a:pt x="686" y="73"/>
                  </a:lnTo>
                  <a:lnTo>
                    <a:pt x="690" y="76"/>
                  </a:lnTo>
                  <a:lnTo>
                    <a:pt x="691" y="80"/>
                  </a:lnTo>
                  <a:lnTo>
                    <a:pt x="691" y="81"/>
                  </a:lnTo>
                  <a:lnTo>
                    <a:pt x="692" y="82"/>
                  </a:lnTo>
                  <a:lnTo>
                    <a:pt x="693" y="87"/>
                  </a:lnTo>
                  <a:lnTo>
                    <a:pt x="694" y="89"/>
                  </a:lnTo>
                  <a:lnTo>
                    <a:pt x="694" y="90"/>
                  </a:lnTo>
                  <a:lnTo>
                    <a:pt x="694" y="91"/>
                  </a:lnTo>
                  <a:lnTo>
                    <a:pt x="694" y="92"/>
                  </a:lnTo>
                  <a:lnTo>
                    <a:pt x="694" y="93"/>
                  </a:lnTo>
                  <a:lnTo>
                    <a:pt x="694" y="94"/>
                  </a:lnTo>
                  <a:lnTo>
                    <a:pt x="694" y="96"/>
                  </a:lnTo>
                  <a:lnTo>
                    <a:pt x="694" y="97"/>
                  </a:lnTo>
                  <a:lnTo>
                    <a:pt x="694" y="98"/>
                  </a:lnTo>
                  <a:lnTo>
                    <a:pt x="694" y="99"/>
                  </a:lnTo>
                  <a:lnTo>
                    <a:pt x="694" y="100"/>
                  </a:lnTo>
                  <a:lnTo>
                    <a:pt x="695" y="101"/>
                  </a:lnTo>
                  <a:lnTo>
                    <a:pt x="695" y="102"/>
                  </a:lnTo>
                  <a:lnTo>
                    <a:pt x="695" y="104"/>
                  </a:lnTo>
                  <a:lnTo>
                    <a:pt x="695" y="105"/>
                  </a:lnTo>
                  <a:lnTo>
                    <a:pt x="695" y="106"/>
                  </a:lnTo>
                  <a:lnTo>
                    <a:pt x="695" y="107"/>
                  </a:lnTo>
                  <a:lnTo>
                    <a:pt x="695" y="108"/>
                  </a:lnTo>
                  <a:lnTo>
                    <a:pt x="695" y="109"/>
                  </a:lnTo>
                  <a:lnTo>
                    <a:pt x="695" y="110"/>
                  </a:lnTo>
                  <a:lnTo>
                    <a:pt x="695" y="112"/>
                  </a:lnTo>
                  <a:lnTo>
                    <a:pt x="695" y="113"/>
                  </a:lnTo>
                  <a:lnTo>
                    <a:pt x="695" y="114"/>
                  </a:lnTo>
                  <a:lnTo>
                    <a:pt x="695" y="115"/>
                  </a:lnTo>
                  <a:lnTo>
                    <a:pt x="695" y="116"/>
                  </a:lnTo>
                  <a:lnTo>
                    <a:pt x="696" y="117"/>
                  </a:lnTo>
                  <a:lnTo>
                    <a:pt x="696" y="118"/>
                  </a:lnTo>
                  <a:lnTo>
                    <a:pt x="696" y="119"/>
                  </a:lnTo>
                  <a:lnTo>
                    <a:pt x="696" y="121"/>
                  </a:lnTo>
                  <a:lnTo>
                    <a:pt x="696" y="122"/>
                  </a:lnTo>
                  <a:lnTo>
                    <a:pt x="696" y="123"/>
                  </a:lnTo>
                  <a:lnTo>
                    <a:pt x="696" y="124"/>
                  </a:lnTo>
                  <a:close/>
                  <a:moveTo>
                    <a:pt x="662" y="146"/>
                  </a:moveTo>
                  <a:lnTo>
                    <a:pt x="662" y="144"/>
                  </a:lnTo>
                  <a:lnTo>
                    <a:pt x="662" y="142"/>
                  </a:lnTo>
                  <a:lnTo>
                    <a:pt x="665" y="142"/>
                  </a:lnTo>
                  <a:lnTo>
                    <a:pt x="668" y="139"/>
                  </a:lnTo>
                  <a:lnTo>
                    <a:pt x="669" y="138"/>
                  </a:lnTo>
                  <a:lnTo>
                    <a:pt x="670" y="136"/>
                  </a:lnTo>
                  <a:lnTo>
                    <a:pt x="670" y="138"/>
                  </a:lnTo>
                  <a:lnTo>
                    <a:pt x="667" y="140"/>
                  </a:lnTo>
                  <a:lnTo>
                    <a:pt x="665" y="143"/>
                  </a:lnTo>
                  <a:lnTo>
                    <a:pt x="662" y="147"/>
                  </a:lnTo>
                  <a:lnTo>
                    <a:pt x="661" y="147"/>
                  </a:lnTo>
                  <a:lnTo>
                    <a:pt x="662" y="146"/>
                  </a:lnTo>
                  <a:lnTo>
                    <a:pt x="661" y="146"/>
                  </a:lnTo>
                  <a:lnTo>
                    <a:pt x="662" y="146"/>
                  </a:lnTo>
                  <a:close/>
                  <a:moveTo>
                    <a:pt x="642" y="173"/>
                  </a:moveTo>
                  <a:lnTo>
                    <a:pt x="643" y="172"/>
                  </a:lnTo>
                  <a:lnTo>
                    <a:pt x="643" y="171"/>
                  </a:lnTo>
                  <a:lnTo>
                    <a:pt x="643" y="172"/>
                  </a:lnTo>
                  <a:lnTo>
                    <a:pt x="642" y="173"/>
                  </a:lnTo>
                  <a:close/>
                  <a:moveTo>
                    <a:pt x="644" y="169"/>
                  </a:moveTo>
                  <a:lnTo>
                    <a:pt x="645" y="167"/>
                  </a:lnTo>
                  <a:lnTo>
                    <a:pt x="648" y="165"/>
                  </a:lnTo>
                  <a:lnTo>
                    <a:pt x="648" y="164"/>
                  </a:lnTo>
                  <a:lnTo>
                    <a:pt x="646" y="167"/>
                  </a:lnTo>
                  <a:lnTo>
                    <a:pt x="644" y="169"/>
                  </a:lnTo>
                  <a:close/>
                  <a:moveTo>
                    <a:pt x="654" y="153"/>
                  </a:moveTo>
                  <a:lnTo>
                    <a:pt x="654" y="152"/>
                  </a:lnTo>
                  <a:lnTo>
                    <a:pt x="654" y="153"/>
                  </a:lnTo>
                  <a:lnTo>
                    <a:pt x="654" y="155"/>
                  </a:lnTo>
                  <a:lnTo>
                    <a:pt x="654" y="153"/>
                  </a:lnTo>
                  <a:lnTo>
                    <a:pt x="656" y="153"/>
                  </a:lnTo>
                  <a:lnTo>
                    <a:pt x="654" y="155"/>
                  </a:lnTo>
                  <a:lnTo>
                    <a:pt x="654" y="153"/>
                  </a:lnTo>
                  <a:lnTo>
                    <a:pt x="654" y="155"/>
                  </a:lnTo>
                  <a:lnTo>
                    <a:pt x="654" y="153"/>
                  </a:lnTo>
                  <a:close/>
                  <a:moveTo>
                    <a:pt x="659" y="149"/>
                  </a:moveTo>
                  <a:lnTo>
                    <a:pt x="659" y="150"/>
                  </a:lnTo>
                  <a:lnTo>
                    <a:pt x="658" y="150"/>
                  </a:lnTo>
                  <a:lnTo>
                    <a:pt x="657" y="151"/>
                  </a:lnTo>
                  <a:lnTo>
                    <a:pt x="656" y="153"/>
                  </a:lnTo>
                  <a:lnTo>
                    <a:pt x="656" y="152"/>
                  </a:lnTo>
                  <a:lnTo>
                    <a:pt x="657" y="152"/>
                  </a:lnTo>
                  <a:lnTo>
                    <a:pt x="657" y="151"/>
                  </a:lnTo>
                  <a:lnTo>
                    <a:pt x="658" y="151"/>
                  </a:lnTo>
                  <a:lnTo>
                    <a:pt x="658" y="150"/>
                  </a:lnTo>
                  <a:lnTo>
                    <a:pt x="658" y="149"/>
                  </a:lnTo>
                  <a:lnTo>
                    <a:pt x="659" y="149"/>
                  </a:lnTo>
                  <a:close/>
                  <a:moveTo>
                    <a:pt x="654" y="156"/>
                  </a:moveTo>
                  <a:lnTo>
                    <a:pt x="653" y="156"/>
                  </a:lnTo>
                  <a:lnTo>
                    <a:pt x="654" y="156"/>
                  </a:lnTo>
                  <a:close/>
                  <a:moveTo>
                    <a:pt x="629" y="201"/>
                  </a:moveTo>
                  <a:lnTo>
                    <a:pt x="631" y="194"/>
                  </a:lnTo>
                  <a:lnTo>
                    <a:pt x="632" y="193"/>
                  </a:lnTo>
                  <a:lnTo>
                    <a:pt x="632" y="192"/>
                  </a:lnTo>
                  <a:lnTo>
                    <a:pt x="632" y="191"/>
                  </a:lnTo>
                  <a:lnTo>
                    <a:pt x="633" y="191"/>
                  </a:lnTo>
                  <a:lnTo>
                    <a:pt x="632" y="190"/>
                  </a:lnTo>
                  <a:lnTo>
                    <a:pt x="633" y="190"/>
                  </a:lnTo>
                  <a:lnTo>
                    <a:pt x="633" y="189"/>
                  </a:lnTo>
                  <a:lnTo>
                    <a:pt x="634" y="188"/>
                  </a:lnTo>
                  <a:lnTo>
                    <a:pt x="634" y="186"/>
                  </a:lnTo>
                  <a:lnTo>
                    <a:pt x="634" y="185"/>
                  </a:lnTo>
                  <a:lnTo>
                    <a:pt x="635" y="185"/>
                  </a:lnTo>
                  <a:lnTo>
                    <a:pt x="634" y="185"/>
                  </a:lnTo>
                  <a:lnTo>
                    <a:pt x="634" y="184"/>
                  </a:lnTo>
                  <a:lnTo>
                    <a:pt x="634" y="185"/>
                  </a:lnTo>
                  <a:lnTo>
                    <a:pt x="634" y="184"/>
                  </a:lnTo>
                  <a:lnTo>
                    <a:pt x="635" y="184"/>
                  </a:lnTo>
                  <a:lnTo>
                    <a:pt x="635" y="185"/>
                  </a:lnTo>
                  <a:lnTo>
                    <a:pt x="635" y="184"/>
                  </a:lnTo>
                  <a:lnTo>
                    <a:pt x="635" y="188"/>
                  </a:lnTo>
                  <a:lnTo>
                    <a:pt x="632" y="194"/>
                  </a:lnTo>
                  <a:lnTo>
                    <a:pt x="631" y="197"/>
                  </a:lnTo>
                  <a:lnTo>
                    <a:pt x="631" y="198"/>
                  </a:lnTo>
                  <a:lnTo>
                    <a:pt x="631" y="199"/>
                  </a:lnTo>
                  <a:lnTo>
                    <a:pt x="629" y="200"/>
                  </a:lnTo>
                  <a:lnTo>
                    <a:pt x="629" y="201"/>
                  </a:lnTo>
                  <a:lnTo>
                    <a:pt x="629" y="202"/>
                  </a:lnTo>
                  <a:lnTo>
                    <a:pt x="628" y="201"/>
                  </a:lnTo>
                  <a:lnTo>
                    <a:pt x="629" y="201"/>
                  </a:lnTo>
                  <a:close/>
                  <a:moveTo>
                    <a:pt x="594" y="201"/>
                  </a:moveTo>
                  <a:lnTo>
                    <a:pt x="593" y="202"/>
                  </a:lnTo>
                  <a:lnTo>
                    <a:pt x="592" y="202"/>
                  </a:lnTo>
                  <a:lnTo>
                    <a:pt x="591" y="202"/>
                  </a:lnTo>
                  <a:lnTo>
                    <a:pt x="591" y="203"/>
                  </a:lnTo>
                  <a:lnTo>
                    <a:pt x="590" y="203"/>
                  </a:lnTo>
                  <a:lnTo>
                    <a:pt x="589" y="203"/>
                  </a:lnTo>
                  <a:lnTo>
                    <a:pt x="587" y="205"/>
                  </a:lnTo>
                  <a:lnTo>
                    <a:pt x="586" y="205"/>
                  </a:lnTo>
                  <a:lnTo>
                    <a:pt x="586" y="206"/>
                  </a:lnTo>
                  <a:lnTo>
                    <a:pt x="585" y="206"/>
                  </a:lnTo>
                  <a:lnTo>
                    <a:pt x="584" y="207"/>
                  </a:lnTo>
                  <a:lnTo>
                    <a:pt x="584" y="206"/>
                  </a:lnTo>
                  <a:lnTo>
                    <a:pt x="590" y="202"/>
                  </a:lnTo>
                  <a:lnTo>
                    <a:pt x="591" y="202"/>
                  </a:lnTo>
                  <a:lnTo>
                    <a:pt x="598" y="200"/>
                  </a:lnTo>
                  <a:lnTo>
                    <a:pt x="599" y="199"/>
                  </a:lnTo>
                  <a:lnTo>
                    <a:pt x="600" y="199"/>
                  </a:lnTo>
                  <a:lnTo>
                    <a:pt x="601" y="198"/>
                  </a:lnTo>
                  <a:lnTo>
                    <a:pt x="602" y="198"/>
                  </a:lnTo>
                  <a:lnTo>
                    <a:pt x="604" y="197"/>
                  </a:lnTo>
                  <a:lnTo>
                    <a:pt x="606" y="197"/>
                  </a:lnTo>
                  <a:lnTo>
                    <a:pt x="607" y="195"/>
                  </a:lnTo>
                  <a:lnTo>
                    <a:pt x="609" y="195"/>
                  </a:lnTo>
                  <a:lnTo>
                    <a:pt x="611" y="195"/>
                  </a:lnTo>
                  <a:lnTo>
                    <a:pt x="612" y="194"/>
                  </a:lnTo>
                  <a:lnTo>
                    <a:pt x="614" y="194"/>
                  </a:lnTo>
                  <a:lnTo>
                    <a:pt x="615" y="193"/>
                  </a:lnTo>
                  <a:lnTo>
                    <a:pt x="615" y="195"/>
                  </a:lnTo>
                  <a:lnTo>
                    <a:pt x="614" y="195"/>
                  </a:lnTo>
                  <a:lnTo>
                    <a:pt x="612" y="195"/>
                  </a:lnTo>
                  <a:lnTo>
                    <a:pt x="611" y="195"/>
                  </a:lnTo>
                  <a:lnTo>
                    <a:pt x="610" y="195"/>
                  </a:lnTo>
                  <a:lnTo>
                    <a:pt x="609" y="197"/>
                  </a:lnTo>
                  <a:lnTo>
                    <a:pt x="609" y="195"/>
                  </a:lnTo>
                  <a:lnTo>
                    <a:pt x="609" y="197"/>
                  </a:lnTo>
                  <a:lnTo>
                    <a:pt x="607" y="197"/>
                  </a:lnTo>
                  <a:lnTo>
                    <a:pt x="606" y="198"/>
                  </a:lnTo>
                  <a:lnTo>
                    <a:pt x="602" y="198"/>
                  </a:lnTo>
                  <a:lnTo>
                    <a:pt x="599" y="200"/>
                  </a:lnTo>
                  <a:lnTo>
                    <a:pt x="595" y="201"/>
                  </a:lnTo>
                  <a:lnTo>
                    <a:pt x="594" y="201"/>
                  </a:lnTo>
                  <a:close/>
                  <a:moveTo>
                    <a:pt x="188" y="80"/>
                  </a:moveTo>
                  <a:lnTo>
                    <a:pt x="194" y="79"/>
                  </a:lnTo>
                  <a:lnTo>
                    <a:pt x="201" y="79"/>
                  </a:lnTo>
                  <a:lnTo>
                    <a:pt x="204" y="77"/>
                  </a:lnTo>
                  <a:lnTo>
                    <a:pt x="206" y="77"/>
                  </a:lnTo>
                  <a:lnTo>
                    <a:pt x="212" y="76"/>
                  </a:lnTo>
                  <a:lnTo>
                    <a:pt x="218" y="76"/>
                  </a:lnTo>
                  <a:lnTo>
                    <a:pt x="237" y="74"/>
                  </a:lnTo>
                  <a:lnTo>
                    <a:pt x="241" y="73"/>
                  </a:lnTo>
                  <a:lnTo>
                    <a:pt x="246" y="73"/>
                  </a:lnTo>
                  <a:lnTo>
                    <a:pt x="254" y="72"/>
                  </a:lnTo>
                  <a:lnTo>
                    <a:pt x="264" y="70"/>
                  </a:lnTo>
                  <a:lnTo>
                    <a:pt x="271" y="70"/>
                  </a:lnTo>
                  <a:lnTo>
                    <a:pt x="297" y="66"/>
                  </a:lnTo>
                  <a:lnTo>
                    <a:pt x="311" y="64"/>
                  </a:lnTo>
                  <a:lnTo>
                    <a:pt x="329" y="62"/>
                  </a:lnTo>
                  <a:lnTo>
                    <a:pt x="358" y="56"/>
                  </a:lnTo>
                  <a:lnTo>
                    <a:pt x="379" y="53"/>
                  </a:lnTo>
                  <a:lnTo>
                    <a:pt x="399" y="49"/>
                  </a:lnTo>
                  <a:lnTo>
                    <a:pt x="424" y="45"/>
                  </a:lnTo>
                  <a:lnTo>
                    <a:pt x="437" y="42"/>
                  </a:lnTo>
                  <a:lnTo>
                    <a:pt x="439" y="41"/>
                  </a:lnTo>
                  <a:lnTo>
                    <a:pt x="457" y="38"/>
                  </a:lnTo>
                  <a:lnTo>
                    <a:pt x="466" y="37"/>
                  </a:lnTo>
                  <a:lnTo>
                    <a:pt x="496" y="30"/>
                  </a:lnTo>
                  <a:lnTo>
                    <a:pt x="517" y="26"/>
                  </a:lnTo>
                  <a:lnTo>
                    <a:pt x="538" y="22"/>
                  </a:lnTo>
                  <a:lnTo>
                    <a:pt x="541" y="21"/>
                  </a:lnTo>
                  <a:lnTo>
                    <a:pt x="542" y="22"/>
                  </a:lnTo>
                  <a:lnTo>
                    <a:pt x="560" y="17"/>
                  </a:lnTo>
                  <a:lnTo>
                    <a:pt x="568" y="15"/>
                  </a:lnTo>
                  <a:lnTo>
                    <a:pt x="586" y="12"/>
                  </a:lnTo>
                  <a:lnTo>
                    <a:pt x="607" y="7"/>
                  </a:lnTo>
                  <a:lnTo>
                    <a:pt x="621" y="4"/>
                  </a:lnTo>
                  <a:lnTo>
                    <a:pt x="628" y="3"/>
                  </a:lnTo>
                  <a:lnTo>
                    <a:pt x="628" y="4"/>
                  </a:lnTo>
                  <a:lnTo>
                    <a:pt x="629" y="4"/>
                  </a:lnTo>
                  <a:lnTo>
                    <a:pt x="629" y="5"/>
                  </a:lnTo>
                  <a:lnTo>
                    <a:pt x="628" y="5"/>
                  </a:lnTo>
                  <a:lnTo>
                    <a:pt x="629" y="5"/>
                  </a:lnTo>
                  <a:lnTo>
                    <a:pt x="629" y="6"/>
                  </a:lnTo>
                  <a:lnTo>
                    <a:pt x="628" y="6"/>
                  </a:lnTo>
                  <a:lnTo>
                    <a:pt x="627" y="7"/>
                  </a:lnTo>
                  <a:lnTo>
                    <a:pt x="628" y="7"/>
                  </a:lnTo>
                  <a:lnTo>
                    <a:pt x="628" y="6"/>
                  </a:lnTo>
                  <a:lnTo>
                    <a:pt x="628" y="7"/>
                  </a:lnTo>
                  <a:lnTo>
                    <a:pt x="629" y="7"/>
                  </a:lnTo>
                  <a:lnTo>
                    <a:pt x="628" y="7"/>
                  </a:lnTo>
                  <a:lnTo>
                    <a:pt x="629" y="7"/>
                  </a:lnTo>
                  <a:lnTo>
                    <a:pt x="629" y="8"/>
                  </a:lnTo>
                  <a:lnTo>
                    <a:pt x="629" y="9"/>
                  </a:lnTo>
                  <a:lnTo>
                    <a:pt x="631" y="9"/>
                  </a:lnTo>
                  <a:lnTo>
                    <a:pt x="631" y="11"/>
                  </a:lnTo>
                  <a:lnTo>
                    <a:pt x="632" y="11"/>
                  </a:lnTo>
                  <a:lnTo>
                    <a:pt x="632" y="12"/>
                  </a:lnTo>
                  <a:lnTo>
                    <a:pt x="632" y="13"/>
                  </a:lnTo>
                  <a:lnTo>
                    <a:pt x="633" y="13"/>
                  </a:lnTo>
                  <a:lnTo>
                    <a:pt x="634" y="13"/>
                  </a:lnTo>
                  <a:lnTo>
                    <a:pt x="635" y="13"/>
                  </a:lnTo>
                  <a:lnTo>
                    <a:pt x="636" y="14"/>
                  </a:lnTo>
                  <a:lnTo>
                    <a:pt x="636" y="15"/>
                  </a:lnTo>
                  <a:lnTo>
                    <a:pt x="635" y="14"/>
                  </a:lnTo>
                  <a:lnTo>
                    <a:pt x="634" y="14"/>
                  </a:lnTo>
                  <a:lnTo>
                    <a:pt x="634" y="15"/>
                  </a:lnTo>
                  <a:lnTo>
                    <a:pt x="634" y="16"/>
                  </a:lnTo>
                  <a:lnTo>
                    <a:pt x="635" y="16"/>
                  </a:lnTo>
                  <a:lnTo>
                    <a:pt x="636" y="16"/>
                  </a:lnTo>
                  <a:lnTo>
                    <a:pt x="636" y="17"/>
                  </a:lnTo>
                  <a:lnTo>
                    <a:pt x="637" y="17"/>
                  </a:lnTo>
                  <a:lnTo>
                    <a:pt x="637" y="18"/>
                  </a:lnTo>
                  <a:lnTo>
                    <a:pt x="639" y="20"/>
                  </a:lnTo>
                  <a:lnTo>
                    <a:pt x="640" y="20"/>
                  </a:lnTo>
                  <a:lnTo>
                    <a:pt x="640" y="18"/>
                  </a:lnTo>
                  <a:lnTo>
                    <a:pt x="639" y="18"/>
                  </a:lnTo>
                  <a:lnTo>
                    <a:pt x="639" y="17"/>
                  </a:lnTo>
                  <a:lnTo>
                    <a:pt x="637" y="17"/>
                  </a:lnTo>
                  <a:lnTo>
                    <a:pt x="637" y="16"/>
                  </a:lnTo>
                  <a:lnTo>
                    <a:pt x="639" y="16"/>
                  </a:lnTo>
                  <a:lnTo>
                    <a:pt x="639" y="17"/>
                  </a:lnTo>
                  <a:lnTo>
                    <a:pt x="640" y="17"/>
                  </a:lnTo>
                  <a:lnTo>
                    <a:pt x="640" y="16"/>
                  </a:lnTo>
                  <a:lnTo>
                    <a:pt x="639" y="16"/>
                  </a:lnTo>
                  <a:lnTo>
                    <a:pt x="639" y="15"/>
                  </a:lnTo>
                  <a:lnTo>
                    <a:pt x="639" y="14"/>
                  </a:lnTo>
                  <a:lnTo>
                    <a:pt x="640" y="13"/>
                  </a:lnTo>
                  <a:lnTo>
                    <a:pt x="640" y="14"/>
                  </a:lnTo>
                  <a:lnTo>
                    <a:pt x="640" y="15"/>
                  </a:lnTo>
                  <a:lnTo>
                    <a:pt x="641" y="16"/>
                  </a:lnTo>
                  <a:lnTo>
                    <a:pt x="641" y="17"/>
                  </a:lnTo>
                  <a:lnTo>
                    <a:pt x="641" y="18"/>
                  </a:lnTo>
                  <a:lnTo>
                    <a:pt x="641" y="20"/>
                  </a:lnTo>
                  <a:lnTo>
                    <a:pt x="642" y="21"/>
                  </a:lnTo>
                  <a:lnTo>
                    <a:pt x="643" y="22"/>
                  </a:lnTo>
                  <a:lnTo>
                    <a:pt x="644" y="23"/>
                  </a:lnTo>
                  <a:lnTo>
                    <a:pt x="644" y="24"/>
                  </a:lnTo>
                  <a:lnTo>
                    <a:pt x="645" y="25"/>
                  </a:lnTo>
                  <a:lnTo>
                    <a:pt x="645" y="26"/>
                  </a:lnTo>
                  <a:lnTo>
                    <a:pt x="646" y="26"/>
                  </a:lnTo>
                  <a:lnTo>
                    <a:pt x="648" y="28"/>
                  </a:lnTo>
                  <a:lnTo>
                    <a:pt x="648" y="26"/>
                  </a:lnTo>
                  <a:lnTo>
                    <a:pt x="646" y="26"/>
                  </a:lnTo>
                  <a:lnTo>
                    <a:pt x="648" y="26"/>
                  </a:lnTo>
                  <a:lnTo>
                    <a:pt x="648" y="28"/>
                  </a:lnTo>
                  <a:lnTo>
                    <a:pt x="648" y="29"/>
                  </a:lnTo>
                  <a:lnTo>
                    <a:pt x="648" y="30"/>
                  </a:lnTo>
                  <a:lnTo>
                    <a:pt x="648" y="31"/>
                  </a:lnTo>
                  <a:lnTo>
                    <a:pt x="649" y="31"/>
                  </a:lnTo>
                  <a:lnTo>
                    <a:pt x="649" y="32"/>
                  </a:lnTo>
                  <a:lnTo>
                    <a:pt x="650" y="32"/>
                  </a:lnTo>
                  <a:lnTo>
                    <a:pt x="651" y="32"/>
                  </a:lnTo>
                  <a:lnTo>
                    <a:pt x="651" y="33"/>
                  </a:lnTo>
                  <a:lnTo>
                    <a:pt x="652" y="34"/>
                  </a:lnTo>
                  <a:lnTo>
                    <a:pt x="651" y="34"/>
                  </a:lnTo>
                  <a:lnTo>
                    <a:pt x="651" y="33"/>
                  </a:lnTo>
                  <a:lnTo>
                    <a:pt x="650" y="33"/>
                  </a:lnTo>
                  <a:lnTo>
                    <a:pt x="651" y="33"/>
                  </a:lnTo>
                  <a:lnTo>
                    <a:pt x="651" y="34"/>
                  </a:lnTo>
                  <a:lnTo>
                    <a:pt x="651" y="36"/>
                  </a:lnTo>
                  <a:lnTo>
                    <a:pt x="652" y="37"/>
                  </a:lnTo>
                  <a:lnTo>
                    <a:pt x="653" y="37"/>
                  </a:lnTo>
                  <a:lnTo>
                    <a:pt x="653" y="38"/>
                  </a:lnTo>
                  <a:lnTo>
                    <a:pt x="653" y="39"/>
                  </a:lnTo>
                  <a:lnTo>
                    <a:pt x="654" y="40"/>
                  </a:lnTo>
                  <a:lnTo>
                    <a:pt x="656" y="40"/>
                  </a:lnTo>
                  <a:lnTo>
                    <a:pt x="656" y="41"/>
                  </a:lnTo>
                  <a:lnTo>
                    <a:pt x="654" y="41"/>
                  </a:lnTo>
                  <a:lnTo>
                    <a:pt x="656" y="41"/>
                  </a:lnTo>
                  <a:lnTo>
                    <a:pt x="656" y="42"/>
                  </a:lnTo>
                  <a:lnTo>
                    <a:pt x="656" y="43"/>
                  </a:lnTo>
                  <a:lnTo>
                    <a:pt x="657" y="43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2" y="43"/>
                  </a:lnTo>
                  <a:lnTo>
                    <a:pt x="650" y="41"/>
                  </a:lnTo>
                  <a:lnTo>
                    <a:pt x="650" y="38"/>
                  </a:lnTo>
                  <a:lnTo>
                    <a:pt x="649" y="36"/>
                  </a:lnTo>
                  <a:lnTo>
                    <a:pt x="646" y="34"/>
                  </a:lnTo>
                  <a:lnTo>
                    <a:pt x="645" y="34"/>
                  </a:lnTo>
                  <a:lnTo>
                    <a:pt x="645" y="33"/>
                  </a:lnTo>
                  <a:lnTo>
                    <a:pt x="644" y="32"/>
                  </a:lnTo>
                  <a:lnTo>
                    <a:pt x="644" y="31"/>
                  </a:lnTo>
                  <a:lnTo>
                    <a:pt x="643" y="31"/>
                  </a:lnTo>
                  <a:lnTo>
                    <a:pt x="641" y="30"/>
                  </a:lnTo>
                  <a:lnTo>
                    <a:pt x="640" y="30"/>
                  </a:lnTo>
                  <a:lnTo>
                    <a:pt x="641" y="29"/>
                  </a:lnTo>
                  <a:lnTo>
                    <a:pt x="640" y="29"/>
                  </a:lnTo>
                  <a:lnTo>
                    <a:pt x="640" y="30"/>
                  </a:lnTo>
                  <a:lnTo>
                    <a:pt x="640" y="31"/>
                  </a:lnTo>
                  <a:lnTo>
                    <a:pt x="641" y="31"/>
                  </a:lnTo>
                  <a:lnTo>
                    <a:pt x="641" y="32"/>
                  </a:lnTo>
                  <a:lnTo>
                    <a:pt x="642" y="33"/>
                  </a:lnTo>
                  <a:lnTo>
                    <a:pt x="642" y="34"/>
                  </a:lnTo>
                  <a:lnTo>
                    <a:pt x="642" y="36"/>
                  </a:lnTo>
                  <a:lnTo>
                    <a:pt x="641" y="36"/>
                  </a:lnTo>
                  <a:lnTo>
                    <a:pt x="642" y="36"/>
                  </a:lnTo>
                  <a:lnTo>
                    <a:pt x="642" y="37"/>
                  </a:lnTo>
                  <a:lnTo>
                    <a:pt x="643" y="37"/>
                  </a:lnTo>
                  <a:lnTo>
                    <a:pt x="643" y="38"/>
                  </a:lnTo>
                  <a:lnTo>
                    <a:pt x="644" y="38"/>
                  </a:lnTo>
                  <a:lnTo>
                    <a:pt x="644" y="39"/>
                  </a:lnTo>
                  <a:lnTo>
                    <a:pt x="643" y="39"/>
                  </a:lnTo>
                  <a:lnTo>
                    <a:pt x="642" y="39"/>
                  </a:lnTo>
                  <a:lnTo>
                    <a:pt x="640" y="39"/>
                  </a:lnTo>
                  <a:lnTo>
                    <a:pt x="637" y="38"/>
                  </a:lnTo>
                  <a:lnTo>
                    <a:pt x="636" y="37"/>
                  </a:lnTo>
                  <a:lnTo>
                    <a:pt x="635" y="37"/>
                  </a:lnTo>
                  <a:lnTo>
                    <a:pt x="634" y="34"/>
                  </a:lnTo>
                  <a:lnTo>
                    <a:pt x="633" y="34"/>
                  </a:lnTo>
                  <a:lnTo>
                    <a:pt x="632" y="34"/>
                  </a:lnTo>
                  <a:lnTo>
                    <a:pt x="631" y="33"/>
                  </a:lnTo>
                  <a:lnTo>
                    <a:pt x="629" y="33"/>
                  </a:lnTo>
                  <a:lnTo>
                    <a:pt x="629" y="32"/>
                  </a:lnTo>
                  <a:lnTo>
                    <a:pt x="628" y="31"/>
                  </a:lnTo>
                  <a:lnTo>
                    <a:pt x="627" y="30"/>
                  </a:lnTo>
                  <a:lnTo>
                    <a:pt x="626" y="30"/>
                  </a:lnTo>
                  <a:lnTo>
                    <a:pt x="624" y="30"/>
                  </a:lnTo>
                  <a:lnTo>
                    <a:pt x="623" y="30"/>
                  </a:lnTo>
                  <a:lnTo>
                    <a:pt x="621" y="30"/>
                  </a:lnTo>
                  <a:lnTo>
                    <a:pt x="621" y="31"/>
                  </a:lnTo>
                  <a:lnTo>
                    <a:pt x="620" y="30"/>
                  </a:lnTo>
                  <a:lnTo>
                    <a:pt x="619" y="31"/>
                  </a:lnTo>
                  <a:lnTo>
                    <a:pt x="620" y="31"/>
                  </a:lnTo>
                  <a:lnTo>
                    <a:pt x="621" y="31"/>
                  </a:lnTo>
                  <a:lnTo>
                    <a:pt x="621" y="32"/>
                  </a:lnTo>
                  <a:lnTo>
                    <a:pt x="623" y="32"/>
                  </a:lnTo>
                  <a:lnTo>
                    <a:pt x="624" y="33"/>
                  </a:lnTo>
                  <a:lnTo>
                    <a:pt x="625" y="33"/>
                  </a:lnTo>
                  <a:lnTo>
                    <a:pt x="626" y="33"/>
                  </a:lnTo>
                  <a:lnTo>
                    <a:pt x="627" y="33"/>
                  </a:lnTo>
                  <a:lnTo>
                    <a:pt x="627" y="34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8" y="37"/>
                  </a:lnTo>
                  <a:lnTo>
                    <a:pt x="627" y="37"/>
                  </a:lnTo>
                  <a:lnTo>
                    <a:pt x="626" y="37"/>
                  </a:lnTo>
                  <a:lnTo>
                    <a:pt x="627" y="37"/>
                  </a:lnTo>
                  <a:lnTo>
                    <a:pt x="628" y="38"/>
                  </a:lnTo>
                  <a:lnTo>
                    <a:pt x="628" y="37"/>
                  </a:lnTo>
                  <a:lnTo>
                    <a:pt x="629" y="37"/>
                  </a:lnTo>
                  <a:lnTo>
                    <a:pt x="629" y="38"/>
                  </a:lnTo>
                  <a:lnTo>
                    <a:pt x="631" y="38"/>
                  </a:lnTo>
                  <a:lnTo>
                    <a:pt x="632" y="38"/>
                  </a:lnTo>
                  <a:lnTo>
                    <a:pt x="633" y="39"/>
                  </a:lnTo>
                  <a:lnTo>
                    <a:pt x="632" y="39"/>
                  </a:lnTo>
                  <a:lnTo>
                    <a:pt x="632" y="40"/>
                  </a:lnTo>
                  <a:lnTo>
                    <a:pt x="633" y="40"/>
                  </a:lnTo>
                  <a:lnTo>
                    <a:pt x="633" y="39"/>
                  </a:lnTo>
                  <a:lnTo>
                    <a:pt x="633" y="40"/>
                  </a:lnTo>
                  <a:lnTo>
                    <a:pt x="634" y="41"/>
                  </a:lnTo>
                  <a:lnTo>
                    <a:pt x="634" y="42"/>
                  </a:lnTo>
                  <a:lnTo>
                    <a:pt x="635" y="42"/>
                  </a:lnTo>
                  <a:lnTo>
                    <a:pt x="634" y="43"/>
                  </a:lnTo>
                  <a:lnTo>
                    <a:pt x="633" y="43"/>
                  </a:lnTo>
                  <a:lnTo>
                    <a:pt x="633" y="45"/>
                  </a:lnTo>
                  <a:lnTo>
                    <a:pt x="632" y="45"/>
                  </a:lnTo>
                  <a:lnTo>
                    <a:pt x="631" y="45"/>
                  </a:lnTo>
                  <a:lnTo>
                    <a:pt x="631" y="43"/>
                  </a:lnTo>
                  <a:lnTo>
                    <a:pt x="631" y="45"/>
                  </a:lnTo>
                  <a:lnTo>
                    <a:pt x="629" y="45"/>
                  </a:lnTo>
                  <a:lnTo>
                    <a:pt x="629" y="43"/>
                  </a:lnTo>
                  <a:lnTo>
                    <a:pt x="628" y="43"/>
                  </a:lnTo>
                  <a:lnTo>
                    <a:pt x="629" y="43"/>
                  </a:lnTo>
                  <a:lnTo>
                    <a:pt x="628" y="43"/>
                  </a:lnTo>
                  <a:lnTo>
                    <a:pt x="627" y="43"/>
                  </a:lnTo>
                  <a:lnTo>
                    <a:pt x="628" y="43"/>
                  </a:lnTo>
                  <a:lnTo>
                    <a:pt x="628" y="45"/>
                  </a:lnTo>
                  <a:lnTo>
                    <a:pt x="629" y="45"/>
                  </a:lnTo>
                  <a:lnTo>
                    <a:pt x="631" y="45"/>
                  </a:lnTo>
                  <a:lnTo>
                    <a:pt x="629" y="46"/>
                  </a:lnTo>
                  <a:lnTo>
                    <a:pt x="628" y="46"/>
                  </a:lnTo>
                  <a:lnTo>
                    <a:pt x="627" y="46"/>
                  </a:lnTo>
                  <a:lnTo>
                    <a:pt x="627" y="47"/>
                  </a:lnTo>
                  <a:lnTo>
                    <a:pt x="626" y="47"/>
                  </a:lnTo>
                  <a:lnTo>
                    <a:pt x="625" y="47"/>
                  </a:lnTo>
                  <a:lnTo>
                    <a:pt x="624" y="47"/>
                  </a:lnTo>
                  <a:lnTo>
                    <a:pt x="624" y="46"/>
                  </a:lnTo>
                  <a:lnTo>
                    <a:pt x="620" y="43"/>
                  </a:lnTo>
                  <a:lnTo>
                    <a:pt x="619" y="42"/>
                  </a:lnTo>
                  <a:lnTo>
                    <a:pt x="618" y="42"/>
                  </a:lnTo>
                  <a:lnTo>
                    <a:pt x="617" y="42"/>
                  </a:lnTo>
                  <a:lnTo>
                    <a:pt x="617" y="41"/>
                  </a:lnTo>
                  <a:lnTo>
                    <a:pt x="617" y="40"/>
                  </a:lnTo>
                  <a:lnTo>
                    <a:pt x="616" y="41"/>
                  </a:lnTo>
                  <a:lnTo>
                    <a:pt x="616" y="40"/>
                  </a:lnTo>
                  <a:lnTo>
                    <a:pt x="616" y="41"/>
                  </a:lnTo>
                  <a:lnTo>
                    <a:pt x="617" y="41"/>
                  </a:lnTo>
                  <a:lnTo>
                    <a:pt x="617" y="42"/>
                  </a:lnTo>
                  <a:lnTo>
                    <a:pt x="617" y="43"/>
                  </a:lnTo>
                  <a:lnTo>
                    <a:pt x="618" y="43"/>
                  </a:lnTo>
                  <a:lnTo>
                    <a:pt x="619" y="45"/>
                  </a:lnTo>
                  <a:lnTo>
                    <a:pt x="620" y="45"/>
                  </a:lnTo>
                  <a:lnTo>
                    <a:pt x="621" y="46"/>
                  </a:lnTo>
                  <a:lnTo>
                    <a:pt x="621" y="47"/>
                  </a:lnTo>
                  <a:lnTo>
                    <a:pt x="623" y="48"/>
                  </a:lnTo>
                  <a:lnTo>
                    <a:pt x="624" y="48"/>
                  </a:lnTo>
                  <a:lnTo>
                    <a:pt x="625" y="49"/>
                  </a:lnTo>
                  <a:lnTo>
                    <a:pt x="624" y="50"/>
                  </a:lnTo>
                  <a:lnTo>
                    <a:pt x="620" y="50"/>
                  </a:lnTo>
                  <a:lnTo>
                    <a:pt x="618" y="49"/>
                  </a:lnTo>
                  <a:lnTo>
                    <a:pt x="617" y="49"/>
                  </a:lnTo>
                  <a:lnTo>
                    <a:pt x="616" y="49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2" y="48"/>
                  </a:lnTo>
                  <a:lnTo>
                    <a:pt x="611" y="48"/>
                  </a:lnTo>
                  <a:lnTo>
                    <a:pt x="611" y="49"/>
                  </a:lnTo>
                  <a:lnTo>
                    <a:pt x="610" y="49"/>
                  </a:lnTo>
                  <a:lnTo>
                    <a:pt x="609" y="47"/>
                  </a:lnTo>
                  <a:lnTo>
                    <a:pt x="608" y="47"/>
                  </a:lnTo>
                  <a:lnTo>
                    <a:pt x="608" y="46"/>
                  </a:lnTo>
                  <a:lnTo>
                    <a:pt x="604" y="45"/>
                  </a:lnTo>
                  <a:lnTo>
                    <a:pt x="603" y="45"/>
                  </a:lnTo>
                  <a:lnTo>
                    <a:pt x="602" y="45"/>
                  </a:lnTo>
                  <a:lnTo>
                    <a:pt x="603" y="45"/>
                  </a:lnTo>
                  <a:lnTo>
                    <a:pt x="602" y="43"/>
                  </a:lnTo>
                  <a:lnTo>
                    <a:pt x="602" y="45"/>
                  </a:lnTo>
                  <a:lnTo>
                    <a:pt x="602" y="46"/>
                  </a:lnTo>
                  <a:lnTo>
                    <a:pt x="603" y="46"/>
                  </a:lnTo>
                  <a:lnTo>
                    <a:pt x="604" y="46"/>
                  </a:lnTo>
                  <a:lnTo>
                    <a:pt x="604" y="47"/>
                  </a:lnTo>
                  <a:lnTo>
                    <a:pt x="606" y="47"/>
                  </a:lnTo>
                  <a:lnTo>
                    <a:pt x="606" y="48"/>
                  </a:lnTo>
                  <a:lnTo>
                    <a:pt x="606" y="47"/>
                  </a:lnTo>
                  <a:lnTo>
                    <a:pt x="607" y="48"/>
                  </a:lnTo>
                  <a:lnTo>
                    <a:pt x="608" y="48"/>
                  </a:lnTo>
                  <a:lnTo>
                    <a:pt x="608" y="49"/>
                  </a:lnTo>
                  <a:lnTo>
                    <a:pt x="609" y="49"/>
                  </a:lnTo>
                  <a:lnTo>
                    <a:pt x="610" y="50"/>
                  </a:lnTo>
                  <a:lnTo>
                    <a:pt x="611" y="50"/>
                  </a:lnTo>
                  <a:lnTo>
                    <a:pt x="612" y="50"/>
                  </a:lnTo>
                  <a:lnTo>
                    <a:pt x="614" y="50"/>
                  </a:lnTo>
                  <a:lnTo>
                    <a:pt x="614" y="51"/>
                  </a:lnTo>
                  <a:lnTo>
                    <a:pt x="615" y="51"/>
                  </a:lnTo>
                  <a:lnTo>
                    <a:pt x="616" y="51"/>
                  </a:lnTo>
                  <a:lnTo>
                    <a:pt x="616" y="53"/>
                  </a:lnTo>
                  <a:lnTo>
                    <a:pt x="614" y="53"/>
                  </a:lnTo>
                  <a:lnTo>
                    <a:pt x="611" y="54"/>
                  </a:lnTo>
                  <a:lnTo>
                    <a:pt x="610" y="55"/>
                  </a:lnTo>
                  <a:lnTo>
                    <a:pt x="609" y="55"/>
                  </a:lnTo>
                  <a:lnTo>
                    <a:pt x="608" y="55"/>
                  </a:lnTo>
                  <a:lnTo>
                    <a:pt x="608" y="54"/>
                  </a:lnTo>
                  <a:lnTo>
                    <a:pt x="608" y="55"/>
                  </a:lnTo>
                  <a:lnTo>
                    <a:pt x="609" y="55"/>
                  </a:lnTo>
                  <a:lnTo>
                    <a:pt x="608" y="55"/>
                  </a:lnTo>
                  <a:lnTo>
                    <a:pt x="608" y="56"/>
                  </a:lnTo>
                  <a:lnTo>
                    <a:pt x="607" y="56"/>
                  </a:lnTo>
                  <a:lnTo>
                    <a:pt x="606" y="56"/>
                  </a:lnTo>
                  <a:lnTo>
                    <a:pt x="607" y="56"/>
                  </a:lnTo>
                  <a:lnTo>
                    <a:pt x="608" y="56"/>
                  </a:lnTo>
                  <a:lnTo>
                    <a:pt x="609" y="56"/>
                  </a:lnTo>
                  <a:lnTo>
                    <a:pt x="607" y="59"/>
                  </a:lnTo>
                  <a:lnTo>
                    <a:pt x="607" y="60"/>
                  </a:lnTo>
                  <a:lnTo>
                    <a:pt x="606" y="60"/>
                  </a:lnTo>
                  <a:lnTo>
                    <a:pt x="606" y="62"/>
                  </a:lnTo>
                  <a:lnTo>
                    <a:pt x="603" y="63"/>
                  </a:lnTo>
                  <a:lnTo>
                    <a:pt x="602" y="64"/>
                  </a:lnTo>
                  <a:lnTo>
                    <a:pt x="600" y="64"/>
                  </a:lnTo>
                  <a:lnTo>
                    <a:pt x="599" y="64"/>
                  </a:lnTo>
                  <a:lnTo>
                    <a:pt x="597" y="65"/>
                  </a:lnTo>
                  <a:lnTo>
                    <a:pt x="594" y="62"/>
                  </a:lnTo>
                  <a:lnTo>
                    <a:pt x="594" y="60"/>
                  </a:lnTo>
                  <a:lnTo>
                    <a:pt x="593" y="60"/>
                  </a:lnTo>
                  <a:lnTo>
                    <a:pt x="593" y="62"/>
                  </a:lnTo>
                  <a:lnTo>
                    <a:pt x="593" y="60"/>
                  </a:lnTo>
                  <a:lnTo>
                    <a:pt x="592" y="63"/>
                  </a:lnTo>
                  <a:lnTo>
                    <a:pt x="591" y="63"/>
                  </a:lnTo>
                  <a:lnTo>
                    <a:pt x="590" y="63"/>
                  </a:lnTo>
                  <a:lnTo>
                    <a:pt x="589" y="63"/>
                  </a:lnTo>
                  <a:lnTo>
                    <a:pt x="587" y="60"/>
                  </a:lnTo>
                  <a:lnTo>
                    <a:pt x="586" y="57"/>
                  </a:lnTo>
                  <a:lnTo>
                    <a:pt x="585" y="57"/>
                  </a:lnTo>
                  <a:lnTo>
                    <a:pt x="584" y="55"/>
                  </a:lnTo>
                  <a:lnTo>
                    <a:pt x="583" y="54"/>
                  </a:lnTo>
                  <a:lnTo>
                    <a:pt x="583" y="48"/>
                  </a:lnTo>
                  <a:lnTo>
                    <a:pt x="583" y="46"/>
                  </a:lnTo>
                  <a:lnTo>
                    <a:pt x="584" y="40"/>
                  </a:lnTo>
                  <a:lnTo>
                    <a:pt x="583" y="41"/>
                  </a:lnTo>
                  <a:lnTo>
                    <a:pt x="582" y="43"/>
                  </a:lnTo>
                  <a:lnTo>
                    <a:pt x="582" y="46"/>
                  </a:lnTo>
                  <a:lnTo>
                    <a:pt x="580" y="46"/>
                  </a:lnTo>
                  <a:lnTo>
                    <a:pt x="580" y="48"/>
                  </a:lnTo>
                  <a:lnTo>
                    <a:pt x="581" y="54"/>
                  </a:lnTo>
                  <a:lnTo>
                    <a:pt x="583" y="58"/>
                  </a:lnTo>
                  <a:lnTo>
                    <a:pt x="584" y="58"/>
                  </a:lnTo>
                  <a:lnTo>
                    <a:pt x="584" y="59"/>
                  </a:lnTo>
                  <a:lnTo>
                    <a:pt x="584" y="60"/>
                  </a:lnTo>
                  <a:lnTo>
                    <a:pt x="584" y="62"/>
                  </a:lnTo>
                  <a:lnTo>
                    <a:pt x="585" y="63"/>
                  </a:lnTo>
                  <a:lnTo>
                    <a:pt x="585" y="64"/>
                  </a:lnTo>
                  <a:lnTo>
                    <a:pt x="586" y="64"/>
                  </a:lnTo>
                  <a:lnTo>
                    <a:pt x="586" y="65"/>
                  </a:lnTo>
                  <a:lnTo>
                    <a:pt x="587" y="65"/>
                  </a:lnTo>
                  <a:lnTo>
                    <a:pt x="587" y="66"/>
                  </a:lnTo>
                  <a:lnTo>
                    <a:pt x="587" y="67"/>
                  </a:lnTo>
                  <a:lnTo>
                    <a:pt x="586" y="67"/>
                  </a:lnTo>
                  <a:lnTo>
                    <a:pt x="587" y="67"/>
                  </a:lnTo>
                  <a:lnTo>
                    <a:pt x="587" y="66"/>
                  </a:lnTo>
                  <a:lnTo>
                    <a:pt x="589" y="66"/>
                  </a:lnTo>
                  <a:lnTo>
                    <a:pt x="589" y="67"/>
                  </a:lnTo>
                  <a:lnTo>
                    <a:pt x="590" y="67"/>
                  </a:lnTo>
                  <a:lnTo>
                    <a:pt x="590" y="68"/>
                  </a:lnTo>
                  <a:lnTo>
                    <a:pt x="589" y="68"/>
                  </a:lnTo>
                  <a:lnTo>
                    <a:pt x="587" y="71"/>
                  </a:lnTo>
                  <a:lnTo>
                    <a:pt x="587" y="72"/>
                  </a:lnTo>
                  <a:lnTo>
                    <a:pt x="586" y="72"/>
                  </a:lnTo>
                  <a:lnTo>
                    <a:pt x="586" y="73"/>
                  </a:lnTo>
                  <a:lnTo>
                    <a:pt x="587" y="73"/>
                  </a:lnTo>
                  <a:lnTo>
                    <a:pt x="587" y="74"/>
                  </a:lnTo>
                  <a:lnTo>
                    <a:pt x="586" y="74"/>
                  </a:lnTo>
                  <a:lnTo>
                    <a:pt x="586" y="75"/>
                  </a:lnTo>
                  <a:lnTo>
                    <a:pt x="587" y="75"/>
                  </a:lnTo>
                  <a:lnTo>
                    <a:pt x="586" y="75"/>
                  </a:lnTo>
                  <a:lnTo>
                    <a:pt x="586" y="74"/>
                  </a:lnTo>
                  <a:lnTo>
                    <a:pt x="587" y="74"/>
                  </a:lnTo>
                  <a:lnTo>
                    <a:pt x="589" y="73"/>
                  </a:lnTo>
                  <a:lnTo>
                    <a:pt x="589" y="74"/>
                  </a:lnTo>
                  <a:lnTo>
                    <a:pt x="589" y="73"/>
                  </a:lnTo>
                  <a:lnTo>
                    <a:pt x="590" y="73"/>
                  </a:lnTo>
                  <a:lnTo>
                    <a:pt x="590" y="74"/>
                  </a:lnTo>
                  <a:lnTo>
                    <a:pt x="589" y="75"/>
                  </a:lnTo>
                  <a:lnTo>
                    <a:pt x="590" y="75"/>
                  </a:lnTo>
                  <a:lnTo>
                    <a:pt x="590" y="74"/>
                  </a:lnTo>
                  <a:lnTo>
                    <a:pt x="590" y="73"/>
                  </a:lnTo>
                  <a:lnTo>
                    <a:pt x="591" y="73"/>
                  </a:lnTo>
                  <a:lnTo>
                    <a:pt x="592" y="73"/>
                  </a:lnTo>
                  <a:lnTo>
                    <a:pt x="592" y="74"/>
                  </a:lnTo>
                  <a:lnTo>
                    <a:pt x="592" y="73"/>
                  </a:lnTo>
                  <a:lnTo>
                    <a:pt x="592" y="74"/>
                  </a:lnTo>
                  <a:lnTo>
                    <a:pt x="595" y="72"/>
                  </a:lnTo>
                  <a:lnTo>
                    <a:pt x="595" y="73"/>
                  </a:lnTo>
                  <a:lnTo>
                    <a:pt x="597" y="72"/>
                  </a:lnTo>
                  <a:lnTo>
                    <a:pt x="599" y="71"/>
                  </a:lnTo>
                  <a:lnTo>
                    <a:pt x="601" y="71"/>
                  </a:lnTo>
                  <a:lnTo>
                    <a:pt x="602" y="71"/>
                  </a:lnTo>
                  <a:lnTo>
                    <a:pt x="604" y="70"/>
                  </a:lnTo>
                  <a:lnTo>
                    <a:pt x="606" y="68"/>
                  </a:lnTo>
                  <a:lnTo>
                    <a:pt x="607" y="67"/>
                  </a:lnTo>
                  <a:lnTo>
                    <a:pt x="611" y="64"/>
                  </a:lnTo>
                  <a:lnTo>
                    <a:pt x="614" y="65"/>
                  </a:lnTo>
                  <a:lnTo>
                    <a:pt x="614" y="66"/>
                  </a:lnTo>
                  <a:lnTo>
                    <a:pt x="614" y="67"/>
                  </a:lnTo>
                  <a:lnTo>
                    <a:pt x="615" y="67"/>
                  </a:lnTo>
                  <a:lnTo>
                    <a:pt x="615" y="68"/>
                  </a:lnTo>
                  <a:lnTo>
                    <a:pt x="614" y="68"/>
                  </a:lnTo>
                  <a:lnTo>
                    <a:pt x="614" y="70"/>
                  </a:lnTo>
                  <a:lnTo>
                    <a:pt x="615" y="68"/>
                  </a:lnTo>
                  <a:lnTo>
                    <a:pt x="615" y="70"/>
                  </a:lnTo>
                  <a:lnTo>
                    <a:pt x="615" y="68"/>
                  </a:lnTo>
                  <a:lnTo>
                    <a:pt x="616" y="68"/>
                  </a:lnTo>
                  <a:lnTo>
                    <a:pt x="616" y="67"/>
                  </a:lnTo>
                  <a:lnTo>
                    <a:pt x="617" y="67"/>
                  </a:lnTo>
                  <a:lnTo>
                    <a:pt x="618" y="67"/>
                  </a:lnTo>
                  <a:lnTo>
                    <a:pt x="619" y="67"/>
                  </a:lnTo>
                  <a:lnTo>
                    <a:pt x="619" y="68"/>
                  </a:lnTo>
                  <a:lnTo>
                    <a:pt x="620" y="68"/>
                  </a:lnTo>
                  <a:lnTo>
                    <a:pt x="621" y="67"/>
                  </a:lnTo>
                  <a:lnTo>
                    <a:pt x="621" y="68"/>
                  </a:lnTo>
                  <a:lnTo>
                    <a:pt x="623" y="68"/>
                  </a:lnTo>
                  <a:lnTo>
                    <a:pt x="624" y="68"/>
                  </a:lnTo>
                  <a:lnTo>
                    <a:pt x="624" y="67"/>
                  </a:lnTo>
                  <a:lnTo>
                    <a:pt x="623" y="67"/>
                  </a:lnTo>
                  <a:lnTo>
                    <a:pt x="623" y="68"/>
                  </a:lnTo>
                  <a:lnTo>
                    <a:pt x="623" y="67"/>
                  </a:lnTo>
                  <a:lnTo>
                    <a:pt x="621" y="67"/>
                  </a:lnTo>
                  <a:lnTo>
                    <a:pt x="620" y="67"/>
                  </a:lnTo>
                  <a:lnTo>
                    <a:pt x="619" y="67"/>
                  </a:lnTo>
                  <a:lnTo>
                    <a:pt x="619" y="66"/>
                  </a:lnTo>
                  <a:lnTo>
                    <a:pt x="619" y="67"/>
                  </a:lnTo>
                  <a:lnTo>
                    <a:pt x="619" y="66"/>
                  </a:lnTo>
                  <a:lnTo>
                    <a:pt x="621" y="64"/>
                  </a:lnTo>
                  <a:lnTo>
                    <a:pt x="627" y="60"/>
                  </a:lnTo>
                  <a:lnTo>
                    <a:pt x="628" y="60"/>
                  </a:lnTo>
                  <a:lnTo>
                    <a:pt x="628" y="59"/>
                  </a:lnTo>
                  <a:lnTo>
                    <a:pt x="629" y="59"/>
                  </a:lnTo>
                  <a:lnTo>
                    <a:pt x="633" y="59"/>
                  </a:lnTo>
                  <a:lnTo>
                    <a:pt x="637" y="58"/>
                  </a:lnTo>
                  <a:lnTo>
                    <a:pt x="641" y="59"/>
                  </a:lnTo>
                  <a:lnTo>
                    <a:pt x="642" y="60"/>
                  </a:lnTo>
                  <a:lnTo>
                    <a:pt x="642" y="62"/>
                  </a:lnTo>
                  <a:lnTo>
                    <a:pt x="641" y="62"/>
                  </a:lnTo>
                  <a:lnTo>
                    <a:pt x="642" y="62"/>
                  </a:lnTo>
                  <a:lnTo>
                    <a:pt x="641" y="62"/>
                  </a:lnTo>
                  <a:lnTo>
                    <a:pt x="640" y="62"/>
                  </a:lnTo>
                  <a:lnTo>
                    <a:pt x="639" y="62"/>
                  </a:lnTo>
                  <a:lnTo>
                    <a:pt x="639" y="60"/>
                  </a:lnTo>
                  <a:lnTo>
                    <a:pt x="639" y="62"/>
                  </a:lnTo>
                  <a:lnTo>
                    <a:pt x="639" y="63"/>
                  </a:lnTo>
                  <a:lnTo>
                    <a:pt x="640" y="63"/>
                  </a:lnTo>
                  <a:lnTo>
                    <a:pt x="640" y="64"/>
                  </a:lnTo>
                  <a:lnTo>
                    <a:pt x="640" y="65"/>
                  </a:lnTo>
                  <a:lnTo>
                    <a:pt x="641" y="64"/>
                  </a:lnTo>
                  <a:lnTo>
                    <a:pt x="641" y="63"/>
                  </a:lnTo>
                  <a:lnTo>
                    <a:pt x="641" y="64"/>
                  </a:lnTo>
                  <a:lnTo>
                    <a:pt x="642" y="64"/>
                  </a:lnTo>
                  <a:lnTo>
                    <a:pt x="642" y="63"/>
                  </a:lnTo>
                  <a:lnTo>
                    <a:pt x="643" y="64"/>
                  </a:lnTo>
                  <a:lnTo>
                    <a:pt x="643" y="65"/>
                  </a:lnTo>
                  <a:lnTo>
                    <a:pt x="642" y="65"/>
                  </a:lnTo>
                  <a:lnTo>
                    <a:pt x="642" y="66"/>
                  </a:lnTo>
                  <a:lnTo>
                    <a:pt x="642" y="67"/>
                  </a:lnTo>
                  <a:lnTo>
                    <a:pt x="642" y="68"/>
                  </a:lnTo>
                  <a:lnTo>
                    <a:pt x="642" y="70"/>
                  </a:lnTo>
                  <a:lnTo>
                    <a:pt x="641" y="70"/>
                  </a:lnTo>
                  <a:lnTo>
                    <a:pt x="641" y="71"/>
                  </a:lnTo>
                  <a:lnTo>
                    <a:pt x="640" y="71"/>
                  </a:lnTo>
                  <a:lnTo>
                    <a:pt x="639" y="71"/>
                  </a:lnTo>
                  <a:lnTo>
                    <a:pt x="637" y="71"/>
                  </a:lnTo>
                  <a:lnTo>
                    <a:pt x="637" y="70"/>
                  </a:lnTo>
                  <a:lnTo>
                    <a:pt x="637" y="71"/>
                  </a:lnTo>
                  <a:lnTo>
                    <a:pt x="637" y="70"/>
                  </a:lnTo>
                  <a:lnTo>
                    <a:pt x="637" y="71"/>
                  </a:lnTo>
                  <a:lnTo>
                    <a:pt x="639" y="71"/>
                  </a:lnTo>
                  <a:lnTo>
                    <a:pt x="640" y="71"/>
                  </a:lnTo>
                  <a:lnTo>
                    <a:pt x="640" y="72"/>
                  </a:lnTo>
                  <a:lnTo>
                    <a:pt x="641" y="72"/>
                  </a:lnTo>
                  <a:lnTo>
                    <a:pt x="641" y="71"/>
                  </a:lnTo>
                  <a:lnTo>
                    <a:pt x="641" y="72"/>
                  </a:lnTo>
                  <a:lnTo>
                    <a:pt x="641" y="73"/>
                  </a:lnTo>
                  <a:lnTo>
                    <a:pt x="641" y="74"/>
                  </a:lnTo>
                  <a:lnTo>
                    <a:pt x="642" y="74"/>
                  </a:lnTo>
                  <a:lnTo>
                    <a:pt x="642" y="75"/>
                  </a:lnTo>
                  <a:lnTo>
                    <a:pt x="643" y="75"/>
                  </a:lnTo>
                  <a:lnTo>
                    <a:pt x="643" y="76"/>
                  </a:lnTo>
                  <a:lnTo>
                    <a:pt x="643" y="77"/>
                  </a:lnTo>
                  <a:lnTo>
                    <a:pt x="643" y="80"/>
                  </a:lnTo>
                  <a:lnTo>
                    <a:pt x="643" y="81"/>
                  </a:lnTo>
                  <a:lnTo>
                    <a:pt x="644" y="82"/>
                  </a:lnTo>
                  <a:lnTo>
                    <a:pt x="644" y="83"/>
                  </a:lnTo>
                  <a:lnTo>
                    <a:pt x="644" y="84"/>
                  </a:lnTo>
                  <a:lnTo>
                    <a:pt x="644" y="85"/>
                  </a:lnTo>
                  <a:lnTo>
                    <a:pt x="644" y="87"/>
                  </a:lnTo>
                  <a:lnTo>
                    <a:pt x="646" y="87"/>
                  </a:lnTo>
                  <a:lnTo>
                    <a:pt x="646" y="88"/>
                  </a:lnTo>
                  <a:lnTo>
                    <a:pt x="646" y="89"/>
                  </a:lnTo>
                  <a:lnTo>
                    <a:pt x="645" y="89"/>
                  </a:lnTo>
                  <a:lnTo>
                    <a:pt x="644" y="89"/>
                  </a:lnTo>
                  <a:lnTo>
                    <a:pt x="643" y="89"/>
                  </a:lnTo>
                  <a:lnTo>
                    <a:pt x="643" y="90"/>
                  </a:lnTo>
                  <a:lnTo>
                    <a:pt x="644" y="90"/>
                  </a:lnTo>
                  <a:lnTo>
                    <a:pt x="645" y="89"/>
                  </a:lnTo>
                  <a:lnTo>
                    <a:pt x="645" y="90"/>
                  </a:lnTo>
                  <a:lnTo>
                    <a:pt x="646" y="90"/>
                  </a:lnTo>
                  <a:lnTo>
                    <a:pt x="646" y="91"/>
                  </a:lnTo>
                  <a:lnTo>
                    <a:pt x="648" y="91"/>
                  </a:lnTo>
                  <a:lnTo>
                    <a:pt x="649" y="90"/>
                  </a:lnTo>
                  <a:lnTo>
                    <a:pt x="649" y="85"/>
                  </a:lnTo>
                  <a:lnTo>
                    <a:pt x="649" y="83"/>
                  </a:lnTo>
                  <a:lnTo>
                    <a:pt x="649" y="81"/>
                  </a:lnTo>
                  <a:lnTo>
                    <a:pt x="649" y="77"/>
                  </a:lnTo>
                  <a:lnTo>
                    <a:pt x="646" y="74"/>
                  </a:lnTo>
                  <a:lnTo>
                    <a:pt x="648" y="72"/>
                  </a:lnTo>
                  <a:lnTo>
                    <a:pt x="646" y="70"/>
                  </a:lnTo>
                  <a:lnTo>
                    <a:pt x="646" y="68"/>
                  </a:lnTo>
                  <a:lnTo>
                    <a:pt x="646" y="66"/>
                  </a:lnTo>
                  <a:lnTo>
                    <a:pt x="648" y="65"/>
                  </a:lnTo>
                  <a:lnTo>
                    <a:pt x="649" y="63"/>
                  </a:lnTo>
                  <a:lnTo>
                    <a:pt x="649" y="62"/>
                  </a:lnTo>
                  <a:lnTo>
                    <a:pt x="650" y="62"/>
                  </a:lnTo>
                  <a:lnTo>
                    <a:pt x="650" y="63"/>
                  </a:lnTo>
                  <a:lnTo>
                    <a:pt x="651" y="63"/>
                  </a:lnTo>
                  <a:lnTo>
                    <a:pt x="650" y="63"/>
                  </a:lnTo>
                  <a:lnTo>
                    <a:pt x="650" y="64"/>
                  </a:lnTo>
                  <a:lnTo>
                    <a:pt x="650" y="63"/>
                  </a:lnTo>
                  <a:lnTo>
                    <a:pt x="651" y="63"/>
                  </a:lnTo>
                  <a:lnTo>
                    <a:pt x="652" y="63"/>
                  </a:lnTo>
                  <a:lnTo>
                    <a:pt x="652" y="64"/>
                  </a:lnTo>
                  <a:lnTo>
                    <a:pt x="652" y="63"/>
                  </a:lnTo>
                  <a:lnTo>
                    <a:pt x="651" y="63"/>
                  </a:lnTo>
                  <a:lnTo>
                    <a:pt x="651" y="62"/>
                  </a:lnTo>
                  <a:lnTo>
                    <a:pt x="651" y="60"/>
                  </a:lnTo>
                  <a:lnTo>
                    <a:pt x="652" y="60"/>
                  </a:lnTo>
                  <a:lnTo>
                    <a:pt x="653" y="60"/>
                  </a:lnTo>
                  <a:lnTo>
                    <a:pt x="653" y="62"/>
                  </a:lnTo>
                  <a:lnTo>
                    <a:pt x="654" y="62"/>
                  </a:lnTo>
                  <a:lnTo>
                    <a:pt x="656" y="62"/>
                  </a:lnTo>
                  <a:lnTo>
                    <a:pt x="656" y="60"/>
                  </a:lnTo>
                  <a:lnTo>
                    <a:pt x="657" y="60"/>
                  </a:lnTo>
                  <a:lnTo>
                    <a:pt x="658" y="60"/>
                  </a:lnTo>
                  <a:lnTo>
                    <a:pt x="659" y="60"/>
                  </a:lnTo>
                  <a:lnTo>
                    <a:pt x="658" y="60"/>
                  </a:lnTo>
                  <a:lnTo>
                    <a:pt x="657" y="59"/>
                  </a:lnTo>
                  <a:lnTo>
                    <a:pt x="656" y="59"/>
                  </a:lnTo>
                  <a:lnTo>
                    <a:pt x="654" y="59"/>
                  </a:lnTo>
                  <a:lnTo>
                    <a:pt x="653" y="59"/>
                  </a:lnTo>
                  <a:lnTo>
                    <a:pt x="654" y="59"/>
                  </a:lnTo>
                  <a:lnTo>
                    <a:pt x="654" y="58"/>
                  </a:lnTo>
                  <a:lnTo>
                    <a:pt x="654" y="57"/>
                  </a:lnTo>
                  <a:lnTo>
                    <a:pt x="653" y="56"/>
                  </a:lnTo>
                  <a:lnTo>
                    <a:pt x="654" y="56"/>
                  </a:lnTo>
                  <a:lnTo>
                    <a:pt x="656" y="56"/>
                  </a:lnTo>
                  <a:lnTo>
                    <a:pt x="657" y="56"/>
                  </a:lnTo>
                  <a:lnTo>
                    <a:pt x="657" y="57"/>
                  </a:lnTo>
                  <a:lnTo>
                    <a:pt x="658" y="57"/>
                  </a:lnTo>
                  <a:lnTo>
                    <a:pt x="659" y="57"/>
                  </a:lnTo>
                  <a:lnTo>
                    <a:pt x="658" y="58"/>
                  </a:lnTo>
                  <a:lnTo>
                    <a:pt x="658" y="57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58" y="58"/>
                  </a:lnTo>
                  <a:lnTo>
                    <a:pt x="659" y="58"/>
                  </a:lnTo>
                  <a:lnTo>
                    <a:pt x="660" y="58"/>
                  </a:lnTo>
                  <a:lnTo>
                    <a:pt x="660" y="59"/>
                  </a:lnTo>
                  <a:lnTo>
                    <a:pt x="661" y="59"/>
                  </a:lnTo>
                  <a:lnTo>
                    <a:pt x="661" y="60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5" y="63"/>
                  </a:lnTo>
                  <a:lnTo>
                    <a:pt x="665" y="64"/>
                  </a:lnTo>
                  <a:lnTo>
                    <a:pt x="665" y="65"/>
                  </a:lnTo>
                  <a:lnTo>
                    <a:pt x="665" y="66"/>
                  </a:lnTo>
                  <a:lnTo>
                    <a:pt x="665" y="65"/>
                  </a:lnTo>
                  <a:lnTo>
                    <a:pt x="663" y="65"/>
                  </a:lnTo>
                  <a:lnTo>
                    <a:pt x="663" y="64"/>
                  </a:lnTo>
                  <a:lnTo>
                    <a:pt x="663" y="65"/>
                  </a:lnTo>
                  <a:lnTo>
                    <a:pt x="662" y="65"/>
                  </a:lnTo>
                  <a:lnTo>
                    <a:pt x="663" y="65"/>
                  </a:lnTo>
                  <a:lnTo>
                    <a:pt x="665" y="65"/>
                  </a:lnTo>
                  <a:lnTo>
                    <a:pt x="665" y="66"/>
                  </a:lnTo>
                  <a:lnTo>
                    <a:pt x="666" y="66"/>
                  </a:lnTo>
                  <a:lnTo>
                    <a:pt x="666" y="67"/>
                  </a:lnTo>
                  <a:lnTo>
                    <a:pt x="667" y="67"/>
                  </a:lnTo>
                  <a:lnTo>
                    <a:pt x="667" y="68"/>
                  </a:lnTo>
                  <a:lnTo>
                    <a:pt x="667" y="70"/>
                  </a:lnTo>
                  <a:lnTo>
                    <a:pt x="668" y="70"/>
                  </a:lnTo>
                  <a:lnTo>
                    <a:pt x="668" y="71"/>
                  </a:lnTo>
                  <a:lnTo>
                    <a:pt x="667" y="71"/>
                  </a:lnTo>
                  <a:lnTo>
                    <a:pt x="668" y="73"/>
                  </a:lnTo>
                  <a:lnTo>
                    <a:pt x="668" y="74"/>
                  </a:lnTo>
                  <a:lnTo>
                    <a:pt x="668" y="76"/>
                  </a:lnTo>
                  <a:lnTo>
                    <a:pt x="669" y="76"/>
                  </a:lnTo>
                  <a:lnTo>
                    <a:pt x="669" y="77"/>
                  </a:lnTo>
                  <a:lnTo>
                    <a:pt x="669" y="79"/>
                  </a:lnTo>
                  <a:lnTo>
                    <a:pt x="670" y="79"/>
                  </a:lnTo>
                  <a:lnTo>
                    <a:pt x="670" y="80"/>
                  </a:lnTo>
                  <a:lnTo>
                    <a:pt x="671" y="81"/>
                  </a:lnTo>
                  <a:lnTo>
                    <a:pt x="670" y="83"/>
                  </a:lnTo>
                  <a:lnTo>
                    <a:pt x="669" y="81"/>
                  </a:lnTo>
                  <a:lnTo>
                    <a:pt x="667" y="81"/>
                  </a:lnTo>
                  <a:lnTo>
                    <a:pt x="667" y="82"/>
                  </a:lnTo>
                  <a:lnTo>
                    <a:pt x="666" y="83"/>
                  </a:lnTo>
                  <a:lnTo>
                    <a:pt x="667" y="83"/>
                  </a:lnTo>
                  <a:lnTo>
                    <a:pt x="668" y="85"/>
                  </a:lnTo>
                  <a:lnTo>
                    <a:pt x="669" y="87"/>
                  </a:lnTo>
                  <a:lnTo>
                    <a:pt x="670" y="87"/>
                  </a:lnTo>
                  <a:lnTo>
                    <a:pt x="670" y="85"/>
                  </a:lnTo>
                  <a:lnTo>
                    <a:pt x="670" y="87"/>
                  </a:lnTo>
                  <a:lnTo>
                    <a:pt x="670" y="88"/>
                  </a:lnTo>
                  <a:lnTo>
                    <a:pt x="671" y="88"/>
                  </a:lnTo>
                  <a:lnTo>
                    <a:pt x="671" y="89"/>
                  </a:lnTo>
                  <a:lnTo>
                    <a:pt x="670" y="89"/>
                  </a:lnTo>
                  <a:lnTo>
                    <a:pt x="670" y="90"/>
                  </a:lnTo>
                  <a:lnTo>
                    <a:pt x="668" y="92"/>
                  </a:lnTo>
                  <a:lnTo>
                    <a:pt x="668" y="93"/>
                  </a:lnTo>
                  <a:lnTo>
                    <a:pt x="669" y="93"/>
                  </a:lnTo>
                  <a:lnTo>
                    <a:pt x="665" y="96"/>
                  </a:lnTo>
                  <a:lnTo>
                    <a:pt x="665" y="94"/>
                  </a:lnTo>
                  <a:lnTo>
                    <a:pt x="666" y="93"/>
                  </a:lnTo>
                  <a:lnTo>
                    <a:pt x="665" y="93"/>
                  </a:lnTo>
                  <a:lnTo>
                    <a:pt x="663" y="93"/>
                  </a:lnTo>
                  <a:lnTo>
                    <a:pt x="663" y="94"/>
                  </a:lnTo>
                  <a:lnTo>
                    <a:pt x="662" y="94"/>
                  </a:lnTo>
                  <a:lnTo>
                    <a:pt x="662" y="93"/>
                  </a:lnTo>
                  <a:lnTo>
                    <a:pt x="661" y="93"/>
                  </a:lnTo>
                  <a:lnTo>
                    <a:pt x="661" y="92"/>
                  </a:lnTo>
                  <a:lnTo>
                    <a:pt x="660" y="92"/>
                  </a:lnTo>
                  <a:lnTo>
                    <a:pt x="660" y="91"/>
                  </a:lnTo>
                  <a:lnTo>
                    <a:pt x="660" y="90"/>
                  </a:lnTo>
                  <a:lnTo>
                    <a:pt x="659" y="90"/>
                  </a:lnTo>
                  <a:lnTo>
                    <a:pt x="660" y="91"/>
                  </a:lnTo>
                  <a:lnTo>
                    <a:pt x="659" y="92"/>
                  </a:lnTo>
                  <a:lnTo>
                    <a:pt x="659" y="93"/>
                  </a:lnTo>
                  <a:lnTo>
                    <a:pt x="659" y="94"/>
                  </a:lnTo>
                  <a:lnTo>
                    <a:pt x="660" y="94"/>
                  </a:lnTo>
                  <a:lnTo>
                    <a:pt x="660" y="96"/>
                  </a:lnTo>
                  <a:lnTo>
                    <a:pt x="659" y="97"/>
                  </a:lnTo>
                  <a:lnTo>
                    <a:pt x="658" y="98"/>
                  </a:lnTo>
                  <a:lnTo>
                    <a:pt x="658" y="99"/>
                  </a:lnTo>
                  <a:lnTo>
                    <a:pt x="658" y="98"/>
                  </a:lnTo>
                  <a:lnTo>
                    <a:pt x="659" y="98"/>
                  </a:lnTo>
                  <a:lnTo>
                    <a:pt x="659" y="99"/>
                  </a:lnTo>
                  <a:lnTo>
                    <a:pt x="657" y="100"/>
                  </a:lnTo>
                  <a:lnTo>
                    <a:pt x="657" y="101"/>
                  </a:lnTo>
                  <a:lnTo>
                    <a:pt x="656" y="101"/>
                  </a:lnTo>
                  <a:lnTo>
                    <a:pt x="656" y="102"/>
                  </a:lnTo>
                  <a:lnTo>
                    <a:pt x="656" y="104"/>
                  </a:lnTo>
                  <a:lnTo>
                    <a:pt x="656" y="102"/>
                  </a:lnTo>
                  <a:lnTo>
                    <a:pt x="654" y="102"/>
                  </a:lnTo>
                  <a:lnTo>
                    <a:pt x="654" y="104"/>
                  </a:lnTo>
                  <a:lnTo>
                    <a:pt x="653" y="104"/>
                  </a:lnTo>
                  <a:lnTo>
                    <a:pt x="654" y="104"/>
                  </a:lnTo>
                  <a:lnTo>
                    <a:pt x="656" y="104"/>
                  </a:lnTo>
                  <a:lnTo>
                    <a:pt x="656" y="105"/>
                  </a:lnTo>
                  <a:lnTo>
                    <a:pt x="656" y="104"/>
                  </a:lnTo>
                  <a:lnTo>
                    <a:pt x="656" y="105"/>
                  </a:lnTo>
                  <a:lnTo>
                    <a:pt x="654" y="106"/>
                  </a:lnTo>
                  <a:lnTo>
                    <a:pt x="654" y="107"/>
                  </a:lnTo>
                  <a:lnTo>
                    <a:pt x="653" y="108"/>
                  </a:lnTo>
                  <a:lnTo>
                    <a:pt x="653" y="107"/>
                  </a:lnTo>
                  <a:lnTo>
                    <a:pt x="653" y="108"/>
                  </a:lnTo>
                  <a:lnTo>
                    <a:pt x="652" y="108"/>
                  </a:lnTo>
                  <a:lnTo>
                    <a:pt x="653" y="108"/>
                  </a:lnTo>
                  <a:lnTo>
                    <a:pt x="654" y="108"/>
                  </a:lnTo>
                  <a:lnTo>
                    <a:pt x="654" y="109"/>
                  </a:lnTo>
                  <a:lnTo>
                    <a:pt x="653" y="109"/>
                  </a:lnTo>
                  <a:lnTo>
                    <a:pt x="653" y="110"/>
                  </a:lnTo>
                  <a:lnTo>
                    <a:pt x="653" y="112"/>
                  </a:lnTo>
                  <a:lnTo>
                    <a:pt x="652" y="112"/>
                  </a:lnTo>
                  <a:lnTo>
                    <a:pt x="653" y="112"/>
                  </a:lnTo>
                  <a:lnTo>
                    <a:pt x="653" y="113"/>
                  </a:lnTo>
                  <a:lnTo>
                    <a:pt x="652" y="114"/>
                  </a:lnTo>
                  <a:lnTo>
                    <a:pt x="652" y="113"/>
                  </a:lnTo>
                  <a:lnTo>
                    <a:pt x="651" y="113"/>
                  </a:lnTo>
                  <a:lnTo>
                    <a:pt x="650" y="113"/>
                  </a:lnTo>
                  <a:lnTo>
                    <a:pt x="649" y="113"/>
                  </a:lnTo>
                  <a:lnTo>
                    <a:pt x="650" y="113"/>
                  </a:lnTo>
                  <a:lnTo>
                    <a:pt x="650" y="114"/>
                  </a:lnTo>
                  <a:lnTo>
                    <a:pt x="650" y="115"/>
                  </a:lnTo>
                  <a:lnTo>
                    <a:pt x="650" y="114"/>
                  </a:lnTo>
                  <a:lnTo>
                    <a:pt x="650" y="115"/>
                  </a:lnTo>
                  <a:lnTo>
                    <a:pt x="649" y="115"/>
                  </a:lnTo>
                  <a:lnTo>
                    <a:pt x="649" y="116"/>
                  </a:lnTo>
                  <a:lnTo>
                    <a:pt x="650" y="116"/>
                  </a:lnTo>
                  <a:lnTo>
                    <a:pt x="649" y="116"/>
                  </a:lnTo>
                  <a:lnTo>
                    <a:pt x="649" y="117"/>
                  </a:lnTo>
                  <a:lnTo>
                    <a:pt x="650" y="118"/>
                  </a:lnTo>
                  <a:lnTo>
                    <a:pt x="650" y="119"/>
                  </a:lnTo>
                  <a:lnTo>
                    <a:pt x="649" y="119"/>
                  </a:lnTo>
                  <a:lnTo>
                    <a:pt x="648" y="121"/>
                  </a:lnTo>
                  <a:lnTo>
                    <a:pt x="645" y="121"/>
                  </a:lnTo>
                  <a:lnTo>
                    <a:pt x="645" y="122"/>
                  </a:lnTo>
                  <a:lnTo>
                    <a:pt x="645" y="123"/>
                  </a:lnTo>
                  <a:lnTo>
                    <a:pt x="644" y="123"/>
                  </a:lnTo>
                  <a:lnTo>
                    <a:pt x="643" y="123"/>
                  </a:lnTo>
                  <a:lnTo>
                    <a:pt x="642" y="123"/>
                  </a:lnTo>
                  <a:lnTo>
                    <a:pt x="642" y="124"/>
                  </a:lnTo>
                  <a:lnTo>
                    <a:pt x="640" y="124"/>
                  </a:lnTo>
                  <a:lnTo>
                    <a:pt x="639" y="124"/>
                  </a:lnTo>
                  <a:lnTo>
                    <a:pt x="637" y="123"/>
                  </a:lnTo>
                  <a:lnTo>
                    <a:pt x="639" y="123"/>
                  </a:lnTo>
                  <a:lnTo>
                    <a:pt x="637" y="123"/>
                  </a:lnTo>
                  <a:lnTo>
                    <a:pt x="636" y="122"/>
                  </a:lnTo>
                  <a:lnTo>
                    <a:pt x="635" y="122"/>
                  </a:lnTo>
                  <a:lnTo>
                    <a:pt x="635" y="121"/>
                  </a:lnTo>
                  <a:lnTo>
                    <a:pt x="636" y="121"/>
                  </a:lnTo>
                  <a:lnTo>
                    <a:pt x="635" y="121"/>
                  </a:lnTo>
                  <a:lnTo>
                    <a:pt x="635" y="122"/>
                  </a:lnTo>
                  <a:lnTo>
                    <a:pt x="635" y="123"/>
                  </a:lnTo>
                  <a:lnTo>
                    <a:pt x="635" y="124"/>
                  </a:lnTo>
                  <a:lnTo>
                    <a:pt x="636" y="124"/>
                  </a:lnTo>
                  <a:lnTo>
                    <a:pt x="635" y="125"/>
                  </a:lnTo>
                  <a:lnTo>
                    <a:pt x="633" y="124"/>
                  </a:lnTo>
                  <a:lnTo>
                    <a:pt x="632" y="124"/>
                  </a:lnTo>
                  <a:lnTo>
                    <a:pt x="633" y="124"/>
                  </a:lnTo>
                  <a:lnTo>
                    <a:pt x="633" y="123"/>
                  </a:lnTo>
                  <a:lnTo>
                    <a:pt x="632" y="123"/>
                  </a:lnTo>
                  <a:lnTo>
                    <a:pt x="631" y="122"/>
                  </a:lnTo>
                  <a:lnTo>
                    <a:pt x="631" y="121"/>
                  </a:lnTo>
                  <a:lnTo>
                    <a:pt x="631" y="122"/>
                  </a:lnTo>
                  <a:lnTo>
                    <a:pt x="629" y="122"/>
                  </a:lnTo>
                  <a:lnTo>
                    <a:pt x="628" y="121"/>
                  </a:lnTo>
                  <a:lnTo>
                    <a:pt x="627" y="121"/>
                  </a:lnTo>
                  <a:lnTo>
                    <a:pt x="627" y="119"/>
                  </a:lnTo>
                  <a:lnTo>
                    <a:pt x="627" y="121"/>
                  </a:lnTo>
                  <a:lnTo>
                    <a:pt x="626" y="121"/>
                  </a:lnTo>
                  <a:lnTo>
                    <a:pt x="627" y="121"/>
                  </a:lnTo>
                  <a:lnTo>
                    <a:pt x="628" y="121"/>
                  </a:lnTo>
                  <a:lnTo>
                    <a:pt x="627" y="121"/>
                  </a:lnTo>
                  <a:lnTo>
                    <a:pt x="627" y="122"/>
                  </a:lnTo>
                  <a:lnTo>
                    <a:pt x="628" y="122"/>
                  </a:lnTo>
                  <a:lnTo>
                    <a:pt x="628" y="121"/>
                  </a:lnTo>
                  <a:lnTo>
                    <a:pt x="628" y="122"/>
                  </a:lnTo>
                  <a:lnTo>
                    <a:pt x="627" y="122"/>
                  </a:lnTo>
                  <a:lnTo>
                    <a:pt x="627" y="123"/>
                  </a:lnTo>
                  <a:lnTo>
                    <a:pt x="628" y="123"/>
                  </a:lnTo>
                  <a:lnTo>
                    <a:pt x="628" y="124"/>
                  </a:lnTo>
                  <a:lnTo>
                    <a:pt x="627" y="124"/>
                  </a:lnTo>
                  <a:lnTo>
                    <a:pt x="628" y="124"/>
                  </a:lnTo>
                  <a:lnTo>
                    <a:pt x="628" y="125"/>
                  </a:lnTo>
                  <a:lnTo>
                    <a:pt x="628" y="124"/>
                  </a:lnTo>
                  <a:lnTo>
                    <a:pt x="629" y="125"/>
                  </a:lnTo>
                  <a:lnTo>
                    <a:pt x="628" y="125"/>
                  </a:lnTo>
                  <a:lnTo>
                    <a:pt x="628" y="126"/>
                  </a:lnTo>
                  <a:lnTo>
                    <a:pt x="627" y="125"/>
                  </a:lnTo>
                  <a:lnTo>
                    <a:pt x="626" y="125"/>
                  </a:lnTo>
                  <a:lnTo>
                    <a:pt x="625" y="125"/>
                  </a:lnTo>
                  <a:lnTo>
                    <a:pt x="625" y="126"/>
                  </a:lnTo>
                  <a:lnTo>
                    <a:pt x="624" y="126"/>
                  </a:lnTo>
                  <a:lnTo>
                    <a:pt x="625" y="126"/>
                  </a:lnTo>
                  <a:lnTo>
                    <a:pt x="625" y="125"/>
                  </a:lnTo>
                  <a:lnTo>
                    <a:pt x="624" y="125"/>
                  </a:lnTo>
                  <a:lnTo>
                    <a:pt x="624" y="124"/>
                  </a:lnTo>
                  <a:lnTo>
                    <a:pt x="625" y="124"/>
                  </a:lnTo>
                  <a:lnTo>
                    <a:pt x="626" y="124"/>
                  </a:lnTo>
                  <a:lnTo>
                    <a:pt x="626" y="125"/>
                  </a:lnTo>
                  <a:lnTo>
                    <a:pt x="627" y="125"/>
                  </a:lnTo>
                  <a:lnTo>
                    <a:pt x="627" y="124"/>
                  </a:lnTo>
                  <a:lnTo>
                    <a:pt x="627" y="123"/>
                  </a:lnTo>
                  <a:lnTo>
                    <a:pt x="626" y="123"/>
                  </a:lnTo>
                  <a:lnTo>
                    <a:pt x="626" y="122"/>
                  </a:lnTo>
                  <a:lnTo>
                    <a:pt x="625" y="122"/>
                  </a:lnTo>
                  <a:lnTo>
                    <a:pt x="624" y="122"/>
                  </a:lnTo>
                  <a:lnTo>
                    <a:pt x="624" y="121"/>
                  </a:lnTo>
                  <a:lnTo>
                    <a:pt x="625" y="121"/>
                  </a:lnTo>
                  <a:lnTo>
                    <a:pt x="624" y="121"/>
                  </a:lnTo>
                  <a:lnTo>
                    <a:pt x="625" y="121"/>
                  </a:lnTo>
                  <a:lnTo>
                    <a:pt x="625" y="119"/>
                  </a:lnTo>
                  <a:lnTo>
                    <a:pt x="624" y="119"/>
                  </a:lnTo>
                  <a:lnTo>
                    <a:pt x="624" y="118"/>
                  </a:lnTo>
                  <a:lnTo>
                    <a:pt x="623" y="118"/>
                  </a:lnTo>
                  <a:lnTo>
                    <a:pt x="623" y="117"/>
                  </a:lnTo>
                  <a:lnTo>
                    <a:pt x="621" y="117"/>
                  </a:lnTo>
                  <a:lnTo>
                    <a:pt x="621" y="116"/>
                  </a:lnTo>
                  <a:lnTo>
                    <a:pt x="623" y="117"/>
                  </a:lnTo>
                  <a:lnTo>
                    <a:pt x="621" y="116"/>
                  </a:lnTo>
                  <a:lnTo>
                    <a:pt x="621" y="117"/>
                  </a:lnTo>
                  <a:lnTo>
                    <a:pt x="621" y="116"/>
                  </a:lnTo>
                  <a:lnTo>
                    <a:pt x="620" y="116"/>
                  </a:lnTo>
                  <a:lnTo>
                    <a:pt x="621" y="117"/>
                  </a:lnTo>
                  <a:lnTo>
                    <a:pt x="620" y="117"/>
                  </a:lnTo>
                  <a:lnTo>
                    <a:pt x="620" y="118"/>
                  </a:lnTo>
                  <a:lnTo>
                    <a:pt x="620" y="117"/>
                  </a:lnTo>
                  <a:lnTo>
                    <a:pt x="621" y="118"/>
                  </a:lnTo>
                  <a:lnTo>
                    <a:pt x="623" y="118"/>
                  </a:lnTo>
                  <a:lnTo>
                    <a:pt x="623" y="119"/>
                  </a:lnTo>
                  <a:lnTo>
                    <a:pt x="621" y="119"/>
                  </a:lnTo>
                  <a:lnTo>
                    <a:pt x="620" y="119"/>
                  </a:lnTo>
                  <a:lnTo>
                    <a:pt x="620" y="121"/>
                  </a:lnTo>
                  <a:lnTo>
                    <a:pt x="621" y="121"/>
                  </a:lnTo>
                  <a:lnTo>
                    <a:pt x="621" y="119"/>
                  </a:lnTo>
                  <a:lnTo>
                    <a:pt x="621" y="121"/>
                  </a:lnTo>
                  <a:lnTo>
                    <a:pt x="620" y="122"/>
                  </a:lnTo>
                  <a:lnTo>
                    <a:pt x="619" y="122"/>
                  </a:lnTo>
                  <a:lnTo>
                    <a:pt x="619" y="121"/>
                  </a:lnTo>
                  <a:lnTo>
                    <a:pt x="618" y="119"/>
                  </a:lnTo>
                  <a:lnTo>
                    <a:pt x="618" y="121"/>
                  </a:lnTo>
                  <a:lnTo>
                    <a:pt x="619" y="121"/>
                  </a:lnTo>
                  <a:lnTo>
                    <a:pt x="619" y="122"/>
                  </a:lnTo>
                  <a:lnTo>
                    <a:pt x="618" y="122"/>
                  </a:lnTo>
                  <a:lnTo>
                    <a:pt x="619" y="122"/>
                  </a:lnTo>
                  <a:lnTo>
                    <a:pt x="618" y="122"/>
                  </a:lnTo>
                  <a:lnTo>
                    <a:pt x="617" y="122"/>
                  </a:lnTo>
                  <a:lnTo>
                    <a:pt x="618" y="122"/>
                  </a:lnTo>
                  <a:lnTo>
                    <a:pt x="617" y="122"/>
                  </a:lnTo>
                  <a:lnTo>
                    <a:pt x="617" y="123"/>
                  </a:lnTo>
                  <a:lnTo>
                    <a:pt x="617" y="122"/>
                  </a:lnTo>
                  <a:lnTo>
                    <a:pt x="617" y="123"/>
                  </a:lnTo>
                  <a:lnTo>
                    <a:pt x="618" y="123"/>
                  </a:lnTo>
                  <a:lnTo>
                    <a:pt x="617" y="124"/>
                  </a:lnTo>
                  <a:lnTo>
                    <a:pt x="618" y="124"/>
                  </a:lnTo>
                  <a:lnTo>
                    <a:pt x="617" y="124"/>
                  </a:lnTo>
                  <a:lnTo>
                    <a:pt x="618" y="124"/>
                  </a:lnTo>
                  <a:lnTo>
                    <a:pt x="618" y="125"/>
                  </a:lnTo>
                  <a:lnTo>
                    <a:pt x="617" y="125"/>
                  </a:lnTo>
                  <a:lnTo>
                    <a:pt x="617" y="124"/>
                  </a:lnTo>
                  <a:lnTo>
                    <a:pt x="616" y="124"/>
                  </a:lnTo>
                  <a:lnTo>
                    <a:pt x="616" y="123"/>
                  </a:lnTo>
                  <a:lnTo>
                    <a:pt x="615" y="123"/>
                  </a:lnTo>
                  <a:lnTo>
                    <a:pt x="614" y="123"/>
                  </a:lnTo>
                  <a:lnTo>
                    <a:pt x="612" y="123"/>
                  </a:lnTo>
                  <a:lnTo>
                    <a:pt x="612" y="122"/>
                  </a:lnTo>
                  <a:lnTo>
                    <a:pt x="612" y="121"/>
                  </a:lnTo>
                  <a:lnTo>
                    <a:pt x="612" y="122"/>
                  </a:lnTo>
                  <a:lnTo>
                    <a:pt x="614" y="122"/>
                  </a:lnTo>
                  <a:lnTo>
                    <a:pt x="612" y="121"/>
                  </a:lnTo>
                  <a:lnTo>
                    <a:pt x="614" y="121"/>
                  </a:lnTo>
                  <a:lnTo>
                    <a:pt x="615" y="121"/>
                  </a:lnTo>
                  <a:lnTo>
                    <a:pt x="615" y="122"/>
                  </a:lnTo>
                  <a:lnTo>
                    <a:pt x="615" y="121"/>
                  </a:lnTo>
                  <a:lnTo>
                    <a:pt x="614" y="121"/>
                  </a:lnTo>
                  <a:lnTo>
                    <a:pt x="614" y="119"/>
                  </a:lnTo>
                  <a:lnTo>
                    <a:pt x="614" y="121"/>
                  </a:lnTo>
                  <a:lnTo>
                    <a:pt x="614" y="119"/>
                  </a:lnTo>
                  <a:lnTo>
                    <a:pt x="612" y="119"/>
                  </a:lnTo>
                  <a:lnTo>
                    <a:pt x="614" y="121"/>
                  </a:lnTo>
                  <a:lnTo>
                    <a:pt x="612" y="121"/>
                  </a:lnTo>
                  <a:lnTo>
                    <a:pt x="612" y="119"/>
                  </a:lnTo>
                  <a:lnTo>
                    <a:pt x="611" y="119"/>
                  </a:lnTo>
                  <a:lnTo>
                    <a:pt x="611" y="121"/>
                  </a:lnTo>
                  <a:lnTo>
                    <a:pt x="610" y="119"/>
                  </a:lnTo>
                  <a:lnTo>
                    <a:pt x="610" y="118"/>
                  </a:lnTo>
                  <a:lnTo>
                    <a:pt x="610" y="119"/>
                  </a:lnTo>
                  <a:lnTo>
                    <a:pt x="610" y="118"/>
                  </a:lnTo>
                  <a:lnTo>
                    <a:pt x="611" y="119"/>
                  </a:lnTo>
                  <a:lnTo>
                    <a:pt x="611" y="118"/>
                  </a:lnTo>
                  <a:lnTo>
                    <a:pt x="610" y="118"/>
                  </a:lnTo>
                  <a:lnTo>
                    <a:pt x="611" y="118"/>
                  </a:lnTo>
                  <a:lnTo>
                    <a:pt x="611" y="117"/>
                  </a:lnTo>
                  <a:lnTo>
                    <a:pt x="611" y="116"/>
                  </a:lnTo>
                  <a:lnTo>
                    <a:pt x="612" y="116"/>
                  </a:lnTo>
                  <a:lnTo>
                    <a:pt x="612" y="117"/>
                  </a:lnTo>
                  <a:lnTo>
                    <a:pt x="614" y="117"/>
                  </a:lnTo>
                  <a:lnTo>
                    <a:pt x="614" y="116"/>
                  </a:lnTo>
                  <a:lnTo>
                    <a:pt x="612" y="116"/>
                  </a:lnTo>
                  <a:lnTo>
                    <a:pt x="612" y="115"/>
                  </a:lnTo>
                  <a:lnTo>
                    <a:pt x="612" y="116"/>
                  </a:lnTo>
                  <a:lnTo>
                    <a:pt x="611" y="116"/>
                  </a:lnTo>
                  <a:lnTo>
                    <a:pt x="611" y="115"/>
                  </a:lnTo>
                  <a:lnTo>
                    <a:pt x="611" y="116"/>
                  </a:lnTo>
                  <a:lnTo>
                    <a:pt x="610" y="116"/>
                  </a:lnTo>
                  <a:lnTo>
                    <a:pt x="611" y="116"/>
                  </a:lnTo>
                  <a:lnTo>
                    <a:pt x="611" y="117"/>
                  </a:lnTo>
                  <a:lnTo>
                    <a:pt x="610" y="117"/>
                  </a:lnTo>
                  <a:lnTo>
                    <a:pt x="611" y="117"/>
                  </a:lnTo>
                  <a:lnTo>
                    <a:pt x="610" y="117"/>
                  </a:lnTo>
                  <a:lnTo>
                    <a:pt x="609" y="117"/>
                  </a:lnTo>
                  <a:lnTo>
                    <a:pt x="609" y="115"/>
                  </a:lnTo>
                  <a:lnTo>
                    <a:pt x="607" y="114"/>
                  </a:lnTo>
                  <a:lnTo>
                    <a:pt x="608" y="114"/>
                  </a:lnTo>
                  <a:lnTo>
                    <a:pt x="609" y="114"/>
                  </a:lnTo>
                  <a:lnTo>
                    <a:pt x="610" y="114"/>
                  </a:lnTo>
                  <a:lnTo>
                    <a:pt x="610" y="113"/>
                  </a:lnTo>
                  <a:lnTo>
                    <a:pt x="611" y="113"/>
                  </a:lnTo>
                  <a:lnTo>
                    <a:pt x="612" y="113"/>
                  </a:lnTo>
                  <a:lnTo>
                    <a:pt x="614" y="113"/>
                  </a:lnTo>
                  <a:lnTo>
                    <a:pt x="615" y="113"/>
                  </a:lnTo>
                  <a:lnTo>
                    <a:pt x="615" y="114"/>
                  </a:lnTo>
                  <a:lnTo>
                    <a:pt x="615" y="113"/>
                  </a:lnTo>
                  <a:lnTo>
                    <a:pt x="615" y="112"/>
                  </a:lnTo>
                  <a:lnTo>
                    <a:pt x="616" y="113"/>
                  </a:lnTo>
                  <a:lnTo>
                    <a:pt x="616" y="112"/>
                  </a:lnTo>
                  <a:lnTo>
                    <a:pt x="617" y="112"/>
                  </a:lnTo>
                  <a:lnTo>
                    <a:pt x="617" y="113"/>
                  </a:lnTo>
                  <a:lnTo>
                    <a:pt x="617" y="112"/>
                  </a:lnTo>
                  <a:lnTo>
                    <a:pt x="616" y="112"/>
                  </a:lnTo>
                  <a:lnTo>
                    <a:pt x="616" y="110"/>
                  </a:lnTo>
                  <a:lnTo>
                    <a:pt x="616" y="112"/>
                  </a:lnTo>
                  <a:lnTo>
                    <a:pt x="616" y="110"/>
                  </a:lnTo>
                  <a:lnTo>
                    <a:pt x="616" y="109"/>
                  </a:lnTo>
                  <a:lnTo>
                    <a:pt x="615" y="109"/>
                  </a:lnTo>
                  <a:lnTo>
                    <a:pt x="614" y="109"/>
                  </a:lnTo>
                  <a:lnTo>
                    <a:pt x="612" y="110"/>
                  </a:lnTo>
                  <a:lnTo>
                    <a:pt x="611" y="110"/>
                  </a:lnTo>
                  <a:lnTo>
                    <a:pt x="608" y="110"/>
                  </a:lnTo>
                  <a:lnTo>
                    <a:pt x="607" y="110"/>
                  </a:lnTo>
                  <a:lnTo>
                    <a:pt x="606" y="110"/>
                  </a:lnTo>
                  <a:lnTo>
                    <a:pt x="607" y="110"/>
                  </a:lnTo>
                  <a:lnTo>
                    <a:pt x="606" y="110"/>
                  </a:lnTo>
                  <a:lnTo>
                    <a:pt x="604" y="112"/>
                  </a:lnTo>
                  <a:lnTo>
                    <a:pt x="603" y="113"/>
                  </a:lnTo>
                  <a:lnTo>
                    <a:pt x="603" y="112"/>
                  </a:lnTo>
                  <a:lnTo>
                    <a:pt x="603" y="113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1" y="112"/>
                  </a:lnTo>
                  <a:lnTo>
                    <a:pt x="601" y="110"/>
                  </a:lnTo>
                  <a:lnTo>
                    <a:pt x="601" y="112"/>
                  </a:lnTo>
                  <a:lnTo>
                    <a:pt x="602" y="112"/>
                  </a:lnTo>
                  <a:lnTo>
                    <a:pt x="602" y="113"/>
                  </a:lnTo>
                  <a:lnTo>
                    <a:pt x="603" y="113"/>
                  </a:lnTo>
                  <a:lnTo>
                    <a:pt x="602" y="113"/>
                  </a:lnTo>
                  <a:lnTo>
                    <a:pt x="603" y="113"/>
                  </a:lnTo>
                  <a:lnTo>
                    <a:pt x="603" y="114"/>
                  </a:lnTo>
                  <a:lnTo>
                    <a:pt x="602" y="114"/>
                  </a:lnTo>
                  <a:lnTo>
                    <a:pt x="601" y="114"/>
                  </a:lnTo>
                  <a:lnTo>
                    <a:pt x="602" y="114"/>
                  </a:lnTo>
                  <a:lnTo>
                    <a:pt x="601" y="115"/>
                  </a:lnTo>
                  <a:lnTo>
                    <a:pt x="600" y="115"/>
                  </a:lnTo>
                  <a:lnTo>
                    <a:pt x="600" y="116"/>
                  </a:lnTo>
                  <a:lnTo>
                    <a:pt x="601" y="116"/>
                  </a:lnTo>
                  <a:lnTo>
                    <a:pt x="601" y="115"/>
                  </a:lnTo>
                  <a:lnTo>
                    <a:pt x="602" y="115"/>
                  </a:lnTo>
                  <a:lnTo>
                    <a:pt x="602" y="114"/>
                  </a:lnTo>
                  <a:lnTo>
                    <a:pt x="602" y="115"/>
                  </a:lnTo>
                  <a:lnTo>
                    <a:pt x="603" y="115"/>
                  </a:lnTo>
                  <a:lnTo>
                    <a:pt x="604" y="116"/>
                  </a:lnTo>
                  <a:lnTo>
                    <a:pt x="606" y="116"/>
                  </a:lnTo>
                  <a:lnTo>
                    <a:pt x="607" y="117"/>
                  </a:lnTo>
                  <a:lnTo>
                    <a:pt x="607" y="118"/>
                  </a:lnTo>
                  <a:lnTo>
                    <a:pt x="607" y="119"/>
                  </a:lnTo>
                  <a:lnTo>
                    <a:pt x="606" y="119"/>
                  </a:lnTo>
                  <a:lnTo>
                    <a:pt x="604" y="119"/>
                  </a:lnTo>
                  <a:lnTo>
                    <a:pt x="606" y="119"/>
                  </a:lnTo>
                  <a:lnTo>
                    <a:pt x="607" y="121"/>
                  </a:lnTo>
                  <a:lnTo>
                    <a:pt x="608" y="121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8" y="122"/>
                  </a:lnTo>
                  <a:lnTo>
                    <a:pt x="607" y="122"/>
                  </a:lnTo>
                  <a:lnTo>
                    <a:pt x="608" y="122"/>
                  </a:lnTo>
                  <a:lnTo>
                    <a:pt x="608" y="123"/>
                  </a:lnTo>
                  <a:lnTo>
                    <a:pt x="607" y="123"/>
                  </a:lnTo>
                  <a:lnTo>
                    <a:pt x="608" y="123"/>
                  </a:lnTo>
                  <a:lnTo>
                    <a:pt x="608" y="124"/>
                  </a:lnTo>
                  <a:lnTo>
                    <a:pt x="608" y="123"/>
                  </a:lnTo>
                  <a:lnTo>
                    <a:pt x="608" y="124"/>
                  </a:lnTo>
                  <a:lnTo>
                    <a:pt x="609" y="124"/>
                  </a:lnTo>
                  <a:lnTo>
                    <a:pt x="608" y="124"/>
                  </a:lnTo>
                  <a:lnTo>
                    <a:pt x="609" y="123"/>
                  </a:lnTo>
                  <a:lnTo>
                    <a:pt x="610" y="125"/>
                  </a:lnTo>
                  <a:lnTo>
                    <a:pt x="604" y="125"/>
                  </a:lnTo>
                  <a:lnTo>
                    <a:pt x="603" y="125"/>
                  </a:lnTo>
                  <a:lnTo>
                    <a:pt x="603" y="124"/>
                  </a:lnTo>
                  <a:lnTo>
                    <a:pt x="602" y="124"/>
                  </a:lnTo>
                  <a:lnTo>
                    <a:pt x="602" y="123"/>
                  </a:lnTo>
                  <a:lnTo>
                    <a:pt x="603" y="123"/>
                  </a:lnTo>
                  <a:lnTo>
                    <a:pt x="602" y="123"/>
                  </a:lnTo>
                  <a:lnTo>
                    <a:pt x="601" y="123"/>
                  </a:lnTo>
                  <a:lnTo>
                    <a:pt x="602" y="123"/>
                  </a:lnTo>
                  <a:lnTo>
                    <a:pt x="601" y="123"/>
                  </a:lnTo>
                  <a:lnTo>
                    <a:pt x="602" y="123"/>
                  </a:lnTo>
                  <a:lnTo>
                    <a:pt x="602" y="124"/>
                  </a:lnTo>
                  <a:lnTo>
                    <a:pt x="601" y="124"/>
                  </a:lnTo>
                  <a:lnTo>
                    <a:pt x="599" y="124"/>
                  </a:lnTo>
                  <a:lnTo>
                    <a:pt x="594" y="125"/>
                  </a:lnTo>
                  <a:lnTo>
                    <a:pt x="594" y="124"/>
                  </a:lnTo>
                  <a:lnTo>
                    <a:pt x="594" y="125"/>
                  </a:lnTo>
                  <a:lnTo>
                    <a:pt x="594" y="124"/>
                  </a:lnTo>
                  <a:lnTo>
                    <a:pt x="593" y="124"/>
                  </a:lnTo>
                  <a:lnTo>
                    <a:pt x="593" y="125"/>
                  </a:lnTo>
                  <a:lnTo>
                    <a:pt x="593" y="124"/>
                  </a:lnTo>
                  <a:lnTo>
                    <a:pt x="590" y="124"/>
                  </a:lnTo>
                  <a:lnTo>
                    <a:pt x="590" y="123"/>
                  </a:lnTo>
                  <a:lnTo>
                    <a:pt x="590" y="122"/>
                  </a:lnTo>
                  <a:lnTo>
                    <a:pt x="589" y="122"/>
                  </a:lnTo>
                  <a:lnTo>
                    <a:pt x="590" y="122"/>
                  </a:lnTo>
                  <a:lnTo>
                    <a:pt x="589" y="123"/>
                  </a:lnTo>
                  <a:lnTo>
                    <a:pt x="590" y="123"/>
                  </a:lnTo>
                  <a:lnTo>
                    <a:pt x="589" y="123"/>
                  </a:lnTo>
                  <a:lnTo>
                    <a:pt x="589" y="124"/>
                  </a:lnTo>
                  <a:lnTo>
                    <a:pt x="585" y="123"/>
                  </a:lnTo>
                  <a:lnTo>
                    <a:pt x="586" y="123"/>
                  </a:lnTo>
                  <a:lnTo>
                    <a:pt x="585" y="123"/>
                  </a:lnTo>
                  <a:lnTo>
                    <a:pt x="584" y="124"/>
                  </a:lnTo>
                  <a:lnTo>
                    <a:pt x="583" y="123"/>
                  </a:lnTo>
                  <a:lnTo>
                    <a:pt x="583" y="124"/>
                  </a:lnTo>
                  <a:lnTo>
                    <a:pt x="581" y="123"/>
                  </a:lnTo>
                  <a:lnTo>
                    <a:pt x="581" y="122"/>
                  </a:lnTo>
                  <a:lnTo>
                    <a:pt x="581" y="123"/>
                  </a:lnTo>
                  <a:lnTo>
                    <a:pt x="581" y="122"/>
                  </a:lnTo>
                  <a:lnTo>
                    <a:pt x="581" y="123"/>
                  </a:lnTo>
                  <a:lnTo>
                    <a:pt x="580" y="123"/>
                  </a:lnTo>
                  <a:lnTo>
                    <a:pt x="578" y="123"/>
                  </a:lnTo>
                  <a:lnTo>
                    <a:pt x="578" y="122"/>
                  </a:lnTo>
                  <a:lnTo>
                    <a:pt x="577" y="122"/>
                  </a:lnTo>
                  <a:lnTo>
                    <a:pt x="577" y="121"/>
                  </a:lnTo>
                  <a:lnTo>
                    <a:pt x="577" y="122"/>
                  </a:lnTo>
                  <a:lnTo>
                    <a:pt x="578" y="123"/>
                  </a:lnTo>
                  <a:lnTo>
                    <a:pt x="576" y="123"/>
                  </a:lnTo>
                  <a:lnTo>
                    <a:pt x="574" y="121"/>
                  </a:lnTo>
                  <a:lnTo>
                    <a:pt x="570" y="118"/>
                  </a:lnTo>
                  <a:lnTo>
                    <a:pt x="570" y="122"/>
                  </a:lnTo>
                  <a:lnTo>
                    <a:pt x="572" y="123"/>
                  </a:lnTo>
                  <a:lnTo>
                    <a:pt x="575" y="124"/>
                  </a:lnTo>
                  <a:lnTo>
                    <a:pt x="576" y="124"/>
                  </a:lnTo>
                  <a:lnTo>
                    <a:pt x="577" y="125"/>
                  </a:lnTo>
                  <a:lnTo>
                    <a:pt x="577" y="126"/>
                  </a:lnTo>
                  <a:lnTo>
                    <a:pt x="578" y="126"/>
                  </a:lnTo>
                  <a:lnTo>
                    <a:pt x="578" y="127"/>
                  </a:lnTo>
                  <a:lnTo>
                    <a:pt x="580" y="126"/>
                  </a:lnTo>
                  <a:lnTo>
                    <a:pt x="581" y="125"/>
                  </a:lnTo>
                  <a:lnTo>
                    <a:pt x="582" y="125"/>
                  </a:lnTo>
                  <a:lnTo>
                    <a:pt x="582" y="126"/>
                  </a:lnTo>
                  <a:lnTo>
                    <a:pt x="583" y="126"/>
                  </a:lnTo>
                  <a:lnTo>
                    <a:pt x="583" y="127"/>
                  </a:lnTo>
                  <a:lnTo>
                    <a:pt x="583" y="129"/>
                  </a:lnTo>
                  <a:lnTo>
                    <a:pt x="583" y="127"/>
                  </a:lnTo>
                  <a:lnTo>
                    <a:pt x="583" y="126"/>
                  </a:lnTo>
                  <a:lnTo>
                    <a:pt x="584" y="126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6"/>
                  </a:lnTo>
                  <a:lnTo>
                    <a:pt x="586" y="126"/>
                  </a:lnTo>
                  <a:lnTo>
                    <a:pt x="587" y="126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90" y="127"/>
                  </a:lnTo>
                  <a:lnTo>
                    <a:pt x="591" y="130"/>
                  </a:lnTo>
                  <a:lnTo>
                    <a:pt x="590" y="131"/>
                  </a:lnTo>
                  <a:lnTo>
                    <a:pt x="589" y="131"/>
                  </a:lnTo>
                  <a:lnTo>
                    <a:pt x="590" y="131"/>
                  </a:lnTo>
                  <a:lnTo>
                    <a:pt x="591" y="131"/>
                  </a:lnTo>
                  <a:lnTo>
                    <a:pt x="591" y="130"/>
                  </a:lnTo>
                  <a:lnTo>
                    <a:pt x="591" y="131"/>
                  </a:lnTo>
                  <a:lnTo>
                    <a:pt x="591" y="130"/>
                  </a:lnTo>
                  <a:lnTo>
                    <a:pt x="591" y="129"/>
                  </a:lnTo>
                  <a:lnTo>
                    <a:pt x="592" y="129"/>
                  </a:lnTo>
                  <a:lnTo>
                    <a:pt x="593" y="129"/>
                  </a:lnTo>
                  <a:lnTo>
                    <a:pt x="594" y="129"/>
                  </a:lnTo>
                  <a:lnTo>
                    <a:pt x="594" y="130"/>
                  </a:lnTo>
                  <a:lnTo>
                    <a:pt x="594" y="129"/>
                  </a:lnTo>
                  <a:lnTo>
                    <a:pt x="595" y="130"/>
                  </a:lnTo>
                  <a:lnTo>
                    <a:pt x="597" y="130"/>
                  </a:lnTo>
                  <a:lnTo>
                    <a:pt x="598" y="130"/>
                  </a:lnTo>
                  <a:lnTo>
                    <a:pt x="599" y="130"/>
                  </a:lnTo>
                  <a:lnTo>
                    <a:pt x="600" y="130"/>
                  </a:lnTo>
                  <a:lnTo>
                    <a:pt x="601" y="130"/>
                  </a:lnTo>
                  <a:lnTo>
                    <a:pt x="601" y="131"/>
                  </a:lnTo>
                  <a:lnTo>
                    <a:pt x="600" y="131"/>
                  </a:lnTo>
                  <a:lnTo>
                    <a:pt x="599" y="131"/>
                  </a:lnTo>
                  <a:lnTo>
                    <a:pt x="598" y="132"/>
                  </a:lnTo>
                  <a:lnTo>
                    <a:pt x="599" y="132"/>
                  </a:lnTo>
                  <a:lnTo>
                    <a:pt x="600" y="132"/>
                  </a:lnTo>
                  <a:lnTo>
                    <a:pt x="601" y="132"/>
                  </a:lnTo>
                  <a:lnTo>
                    <a:pt x="601" y="133"/>
                  </a:lnTo>
                  <a:lnTo>
                    <a:pt x="601" y="134"/>
                  </a:lnTo>
                  <a:lnTo>
                    <a:pt x="601" y="133"/>
                  </a:lnTo>
                  <a:lnTo>
                    <a:pt x="601" y="132"/>
                  </a:lnTo>
                  <a:lnTo>
                    <a:pt x="602" y="132"/>
                  </a:lnTo>
                  <a:lnTo>
                    <a:pt x="602" y="133"/>
                  </a:lnTo>
                  <a:lnTo>
                    <a:pt x="602" y="132"/>
                  </a:lnTo>
                  <a:lnTo>
                    <a:pt x="602" y="131"/>
                  </a:lnTo>
                  <a:lnTo>
                    <a:pt x="603" y="131"/>
                  </a:lnTo>
                  <a:lnTo>
                    <a:pt x="603" y="132"/>
                  </a:lnTo>
                  <a:lnTo>
                    <a:pt x="603" y="131"/>
                  </a:lnTo>
                  <a:lnTo>
                    <a:pt x="604" y="131"/>
                  </a:lnTo>
                  <a:lnTo>
                    <a:pt x="604" y="132"/>
                  </a:lnTo>
                  <a:lnTo>
                    <a:pt x="604" y="131"/>
                  </a:lnTo>
                  <a:lnTo>
                    <a:pt x="604" y="132"/>
                  </a:lnTo>
                  <a:lnTo>
                    <a:pt x="606" y="132"/>
                  </a:lnTo>
                  <a:lnTo>
                    <a:pt x="606" y="131"/>
                  </a:lnTo>
                  <a:lnTo>
                    <a:pt x="607" y="131"/>
                  </a:lnTo>
                  <a:lnTo>
                    <a:pt x="608" y="131"/>
                  </a:lnTo>
                  <a:lnTo>
                    <a:pt x="607" y="131"/>
                  </a:lnTo>
                  <a:lnTo>
                    <a:pt x="608" y="132"/>
                  </a:lnTo>
                  <a:lnTo>
                    <a:pt x="607" y="132"/>
                  </a:lnTo>
                  <a:lnTo>
                    <a:pt x="608" y="133"/>
                  </a:lnTo>
                  <a:lnTo>
                    <a:pt x="609" y="132"/>
                  </a:lnTo>
                  <a:lnTo>
                    <a:pt x="608" y="132"/>
                  </a:lnTo>
                  <a:lnTo>
                    <a:pt x="609" y="132"/>
                  </a:lnTo>
                  <a:lnTo>
                    <a:pt x="610" y="131"/>
                  </a:lnTo>
                  <a:lnTo>
                    <a:pt x="611" y="131"/>
                  </a:lnTo>
                  <a:lnTo>
                    <a:pt x="612" y="131"/>
                  </a:lnTo>
                  <a:lnTo>
                    <a:pt x="614" y="131"/>
                  </a:lnTo>
                  <a:lnTo>
                    <a:pt x="614" y="132"/>
                  </a:lnTo>
                  <a:lnTo>
                    <a:pt x="612" y="132"/>
                  </a:lnTo>
                  <a:lnTo>
                    <a:pt x="611" y="132"/>
                  </a:lnTo>
                  <a:lnTo>
                    <a:pt x="612" y="132"/>
                  </a:lnTo>
                  <a:lnTo>
                    <a:pt x="614" y="132"/>
                  </a:lnTo>
                  <a:lnTo>
                    <a:pt x="615" y="132"/>
                  </a:lnTo>
                  <a:lnTo>
                    <a:pt x="615" y="133"/>
                  </a:lnTo>
                  <a:lnTo>
                    <a:pt x="614" y="133"/>
                  </a:lnTo>
                  <a:lnTo>
                    <a:pt x="615" y="133"/>
                  </a:lnTo>
                  <a:lnTo>
                    <a:pt x="614" y="133"/>
                  </a:lnTo>
                  <a:lnTo>
                    <a:pt x="615" y="133"/>
                  </a:lnTo>
                  <a:lnTo>
                    <a:pt x="616" y="133"/>
                  </a:lnTo>
                  <a:lnTo>
                    <a:pt x="615" y="134"/>
                  </a:lnTo>
                  <a:lnTo>
                    <a:pt x="616" y="134"/>
                  </a:lnTo>
                  <a:lnTo>
                    <a:pt x="615" y="134"/>
                  </a:lnTo>
                  <a:lnTo>
                    <a:pt x="616" y="135"/>
                  </a:lnTo>
                  <a:lnTo>
                    <a:pt x="616" y="134"/>
                  </a:lnTo>
                  <a:lnTo>
                    <a:pt x="616" y="133"/>
                  </a:lnTo>
                  <a:lnTo>
                    <a:pt x="617" y="133"/>
                  </a:lnTo>
                  <a:lnTo>
                    <a:pt x="616" y="133"/>
                  </a:lnTo>
                  <a:lnTo>
                    <a:pt x="616" y="132"/>
                  </a:lnTo>
                  <a:lnTo>
                    <a:pt x="615" y="132"/>
                  </a:lnTo>
                  <a:lnTo>
                    <a:pt x="616" y="132"/>
                  </a:lnTo>
                  <a:lnTo>
                    <a:pt x="616" y="131"/>
                  </a:lnTo>
                  <a:lnTo>
                    <a:pt x="616" y="132"/>
                  </a:lnTo>
                  <a:lnTo>
                    <a:pt x="616" y="131"/>
                  </a:lnTo>
                  <a:lnTo>
                    <a:pt x="616" y="132"/>
                  </a:lnTo>
                  <a:lnTo>
                    <a:pt x="617" y="132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1"/>
                  </a:lnTo>
                  <a:lnTo>
                    <a:pt x="618" y="132"/>
                  </a:lnTo>
                  <a:lnTo>
                    <a:pt x="617" y="132"/>
                  </a:lnTo>
                  <a:lnTo>
                    <a:pt x="618" y="132"/>
                  </a:lnTo>
                  <a:lnTo>
                    <a:pt x="618" y="133"/>
                  </a:lnTo>
                  <a:lnTo>
                    <a:pt x="618" y="134"/>
                  </a:lnTo>
                  <a:lnTo>
                    <a:pt x="618" y="135"/>
                  </a:lnTo>
                  <a:lnTo>
                    <a:pt x="619" y="135"/>
                  </a:lnTo>
                  <a:lnTo>
                    <a:pt x="620" y="135"/>
                  </a:lnTo>
                  <a:lnTo>
                    <a:pt x="620" y="134"/>
                  </a:lnTo>
                  <a:lnTo>
                    <a:pt x="620" y="135"/>
                  </a:lnTo>
                  <a:lnTo>
                    <a:pt x="620" y="136"/>
                  </a:lnTo>
                  <a:lnTo>
                    <a:pt x="619" y="136"/>
                  </a:lnTo>
                  <a:lnTo>
                    <a:pt x="618" y="136"/>
                  </a:lnTo>
                  <a:lnTo>
                    <a:pt x="619" y="136"/>
                  </a:lnTo>
                  <a:lnTo>
                    <a:pt x="620" y="138"/>
                  </a:lnTo>
                  <a:lnTo>
                    <a:pt x="619" y="138"/>
                  </a:lnTo>
                  <a:lnTo>
                    <a:pt x="619" y="139"/>
                  </a:lnTo>
                  <a:lnTo>
                    <a:pt x="618" y="138"/>
                  </a:lnTo>
                  <a:lnTo>
                    <a:pt x="618" y="139"/>
                  </a:lnTo>
                  <a:lnTo>
                    <a:pt x="619" y="139"/>
                  </a:lnTo>
                  <a:lnTo>
                    <a:pt x="618" y="139"/>
                  </a:lnTo>
                  <a:lnTo>
                    <a:pt x="617" y="139"/>
                  </a:lnTo>
                  <a:lnTo>
                    <a:pt x="618" y="138"/>
                  </a:lnTo>
                  <a:lnTo>
                    <a:pt x="617" y="138"/>
                  </a:lnTo>
                  <a:lnTo>
                    <a:pt x="617" y="139"/>
                  </a:lnTo>
                  <a:lnTo>
                    <a:pt x="617" y="138"/>
                  </a:lnTo>
                  <a:lnTo>
                    <a:pt x="617" y="139"/>
                  </a:lnTo>
                  <a:lnTo>
                    <a:pt x="618" y="139"/>
                  </a:lnTo>
                  <a:lnTo>
                    <a:pt x="618" y="140"/>
                  </a:lnTo>
                  <a:lnTo>
                    <a:pt x="619" y="140"/>
                  </a:lnTo>
                  <a:lnTo>
                    <a:pt x="619" y="141"/>
                  </a:lnTo>
                  <a:lnTo>
                    <a:pt x="617" y="140"/>
                  </a:lnTo>
                  <a:lnTo>
                    <a:pt x="615" y="140"/>
                  </a:lnTo>
                  <a:lnTo>
                    <a:pt x="614" y="140"/>
                  </a:lnTo>
                  <a:lnTo>
                    <a:pt x="612" y="140"/>
                  </a:lnTo>
                  <a:lnTo>
                    <a:pt x="612" y="141"/>
                  </a:lnTo>
                  <a:lnTo>
                    <a:pt x="612" y="140"/>
                  </a:lnTo>
                  <a:lnTo>
                    <a:pt x="612" y="141"/>
                  </a:lnTo>
                  <a:lnTo>
                    <a:pt x="612" y="140"/>
                  </a:lnTo>
                  <a:lnTo>
                    <a:pt x="614" y="141"/>
                  </a:lnTo>
                  <a:lnTo>
                    <a:pt x="615" y="141"/>
                  </a:lnTo>
                  <a:lnTo>
                    <a:pt x="615" y="142"/>
                  </a:lnTo>
                  <a:lnTo>
                    <a:pt x="614" y="142"/>
                  </a:lnTo>
                  <a:lnTo>
                    <a:pt x="615" y="142"/>
                  </a:lnTo>
                  <a:lnTo>
                    <a:pt x="615" y="141"/>
                  </a:lnTo>
                  <a:lnTo>
                    <a:pt x="616" y="141"/>
                  </a:lnTo>
                  <a:lnTo>
                    <a:pt x="617" y="142"/>
                  </a:lnTo>
                  <a:lnTo>
                    <a:pt x="617" y="143"/>
                  </a:lnTo>
                  <a:lnTo>
                    <a:pt x="617" y="142"/>
                  </a:lnTo>
                  <a:lnTo>
                    <a:pt x="618" y="142"/>
                  </a:lnTo>
                  <a:lnTo>
                    <a:pt x="618" y="143"/>
                  </a:lnTo>
                  <a:lnTo>
                    <a:pt x="618" y="142"/>
                  </a:lnTo>
                  <a:lnTo>
                    <a:pt x="618" y="143"/>
                  </a:lnTo>
                  <a:lnTo>
                    <a:pt x="618" y="144"/>
                  </a:lnTo>
                  <a:lnTo>
                    <a:pt x="617" y="144"/>
                  </a:lnTo>
                  <a:lnTo>
                    <a:pt x="617" y="143"/>
                  </a:lnTo>
                  <a:lnTo>
                    <a:pt x="616" y="143"/>
                  </a:lnTo>
                  <a:lnTo>
                    <a:pt x="617" y="143"/>
                  </a:lnTo>
                  <a:lnTo>
                    <a:pt x="617" y="144"/>
                  </a:lnTo>
                  <a:lnTo>
                    <a:pt x="616" y="144"/>
                  </a:lnTo>
                  <a:lnTo>
                    <a:pt x="616" y="143"/>
                  </a:lnTo>
                  <a:lnTo>
                    <a:pt x="615" y="143"/>
                  </a:lnTo>
                  <a:lnTo>
                    <a:pt x="616" y="144"/>
                  </a:lnTo>
                  <a:lnTo>
                    <a:pt x="614" y="143"/>
                  </a:lnTo>
                  <a:lnTo>
                    <a:pt x="614" y="144"/>
                  </a:lnTo>
                  <a:lnTo>
                    <a:pt x="614" y="143"/>
                  </a:lnTo>
                  <a:lnTo>
                    <a:pt x="612" y="143"/>
                  </a:lnTo>
                  <a:lnTo>
                    <a:pt x="612" y="142"/>
                  </a:lnTo>
                  <a:lnTo>
                    <a:pt x="612" y="143"/>
                  </a:lnTo>
                  <a:lnTo>
                    <a:pt x="612" y="144"/>
                  </a:lnTo>
                  <a:lnTo>
                    <a:pt x="611" y="144"/>
                  </a:lnTo>
                  <a:lnTo>
                    <a:pt x="612" y="144"/>
                  </a:lnTo>
                  <a:lnTo>
                    <a:pt x="611" y="144"/>
                  </a:lnTo>
                  <a:lnTo>
                    <a:pt x="610" y="144"/>
                  </a:lnTo>
                  <a:lnTo>
                    <a:pt x="610" y="146"/>
                  </a:lnTo>
                  <a:lnTo>
                    <a:pt x="610" y="144"/>
                  </a:lnTo>
                  <a:lnTo>
                    <a:pt x="611" y="144"/>
                  </a:lnTo>
                  <a:lnTo>
                    <a:pt x="611" y="146"/>
                  </a:lnTo>
                  <a:lnTo>
                    <a:pt x="611" y="147"/>
                  </a:lnTo>
                  <a:lnTo>
                    <a:pt x="610" y="147"/>
                  </a:lnTo>
                  <a:lnTo>
                    <a:pt x="610" y="148"/>
                  </a:lnTo>
                  <a:lnTo>
                    <a:pt x="610" y="147"/>
                  </a:lnTo>
                  <a:lnTo>
                    <a:pt x="610" y="148"/>
                  </a:lnTo>
                  <a:lnTo>
                    <a:pt x="610" y="149"/>
                  </a:lnTo>
                  <a:lnTo>
                    <a:pt x="611" y="149"/>
                  </a:lnTo>
                  <a:lnTo>
                    <a:pt x="611" y="148"/>
                  </a:lnTo>
                  <a:lnTo>
                    <a:pt x="612" y="148"/>
                  </a:lnTo>
                  <a:lnTo>
                    <a:pt x="612" y="149"/>
                  </a:lnTo>
                  <a:lnTo>
                    <a:pt x="611" y="149"/>
                  </a:lnTo>
                  <a:lnTo>
                    <a:pt x="612" y="149"/>
                  </a:lnTo>
                  <a:lnTo>
                    <a:pt x="614" y="149"/>
                  </a:lnTo>
                  <a:lnTo>
                    <a:pt x="614" y="148"/>
                  </a:lnTo>
                  <a:lnTo>
                    <a:pt x="614" y="147"/>
                  </a:lnTo>
                  <a:lnTo>
                    <a:pt x="615" y="147"/>
                  </a:lnTo>
                  <a:lnTo>
                    <a:pt x="617" y="148"/>
                  </a:lnTo>
                  <a:lnTo>
                    <a:pt x="617" y="149"/>
                  </a:lnTo>
                  <a:lnTo>
                    <a:pt x="617" y="148"/>
                  </a:lnTo>
                  <a:lnTo>
                    <a:pt x="617" y="149"/>
                  </a:lnTo>
                  <a:lnTo>
                    <a:pt x="618" y="149"/>
                  </a:lnTo>
                  <a:lnTo>
                    <a:pt x="617" y="149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7" y="152"/>
                  </a:lnTo>
                  <a:lnTo>
                    <a:pt x="616" y="152"/>
                  </a:lnTo>
                  <a:lnTo>
                    <a:pt x="616" y="151"/>
                  </a:lnTo>
                  <a:lnTo>
                    <a:pt x="616" y="152"/>
                  </a:lnTo>
                  <a:lnTo>
                    <a:pt x="615" y="152"/>
                  </a:lnTo>
                  <a:lnTo>
                    <a:pt x="615" y="151"/>
                  </a:lnTo>
                  <a:lnTo>
                    <a:pt x="615" y="152"/>
                  </a:lnTo>
                  <a:lnTo>
                    <a:pt x="616" y="152"/>
                  </a:lnTo>
                  <a:lnTo>
                    <a:pt x="617" y="152"/>
                  </a:lnTo>
                  <a:lnTo>
                    <a:pt x="616" y="153"/>
                  </a:lnTo>
                  <a:lnTo>
                    <a:pt x="617" y="153"/>
                  </a:lnTo>
                  <a:lnTo>
                    <a:pt x="616" y="153"/>
                  </a:lnTo>
                  <a:lnTo>
                    <a:pt x="615" y="155"/>
                  </a:lnTo>
                  <a:lnTo>
                    <a:pt x="615" y="153"/>
                  </a:lnTo>
                  <a:lnTo>
                    <a:pt x="615" y="152"/>
                  </a:lnTo>
                  <a:lnTo>
                    <a:pt x="615" y="153"/>
                  </a:lnTo>
                  <a:lnTo>
                    <a:pt x="614" y="153"/>
                  </a:lnTo>
                  <a:lnTo>
                    <a:pt x="615" y="153"/>
                  </a:lnTo>
                  <a:lnTo>
                    <a:pt x="615" y="155"/>
                  </a:lnTo>
                  <a:lnTo>
                    <a:pt x="614" y="155"/>
                  </a:lnTo>
                  <a:lnTo>
                    <a:pt x="614" y="153"/>
                  </a:lnTo>
                  <a:lnTo>
                    <a:pt x="614" y="155"/>
                  </a:lnTo>
                  <a:lnTo>
                    <a:pt x="614" y="153"/>
                  </a:lnTo>
                  <a:lnTo>
                    <a:pt x="614" y="155"/>
                  </a:lnTo>
                  <a:lnTo>
                    <a:pt x="612" y="155"/>
                  </a:lnTo>
                  <a:lnTo>
                    <a:pt x="614" y="155"/>
                  </a:lnTo>
                  <a:lnTo>
                    <a:pt x="614" y="156"/>
                  </a:lnTo>
                  <a:lnTo>
                    <a:pt x="614" y="155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5"/>
                  </a:lnTo>
                  <a:lnTo>
                    <a:pt x="615" y="156"/>
                  </a:lnTo>
                  <a:lnTo>
                    <a:pt x="615" y="157"/>
                  </a:lnTo>
                  <a:lnTo>
                    <a:pt x="612" y="158"/>
                  </a:lnTo>
                  <a:lnTo>
                    <a:pt x="612" y="159"/>
                  </a:lnTo>
                  <a:lnTo>
                    <a:pt x="611" y="159"/>
                  </a:lnTo>
                  <a:lnTo>
                    <a:pt x="611" y="158"/>
                  </a:lnTo>
                  <a:lnTo>
                    <a:pt x="611" y="159"/>
                  </a:lnTo>
                  <a:lnTo>
                    <a:pt x="611" y="158"/>
                  </a:lnTo>
                  <a:lnTo>
                    <a:pt x="611" y="159"/>
                  </a:lnTo>
                  <a:lnTo>
                    <a:pt x="611" y="160"/>
                  </a:lnTo>
                  <a:lnTo>
                    <a:pt x="610" y="160"/>
                  </a:lnTo>
                  <a:lnTo>
                    <a:pt x="610" y="161"/>
                  </a:lnTo>
                  <a:lnTo>
                    <a:pt x="610" y="160"/>
                  </a:lnTo>
                  <a:lnTo>
                    <a:pt x="609" y="160"/>
                  </a:lnTo>
                  <a:lnTo>
                    <a:pt x="610" y="161"/>
                  </a:lnTo>
                  <a:lnTo>
                    <a:pt x="609" y="163"/>
                  </a:lnTo>
                  <a:lnTo>
                    <a:pt x="609" y="161"/>
                  </a:lnTo>
                  <a:lnTo>
                    <a:pt x="609" y="163"/>
                  </a:lnTo>
                  <a:lnTo>
                    <a:pt x="608" y="163"/>
                  </a:lnTo>
                  <a:lnTo>
                    <a:pt x="608" y="164"/>
                  </a:lnTo>
                  <a:lnTo>
                    <a:pt x="608" y="163"/>
                  </a:lnTo>
                  <a:lnTo>
                    <a:pt x="607" y="163"/>
                  </a:lnTo>
                  <a:lnTo>
                    <a:pt x="607" y="164"/>
                  </a:lnTo>
                  <a:lnTo>
                    <a:pt x="607" y="163"/>
                  </a:lnTo>
                  <a:lnTo>
                    <a:pt x="607" y="164"/>
                  </a:lnTo>
                  <a:lnTo>
                    <a:pt x="606" y="163"/>
                  </a:lnTo>
                  <a:lnTo>
                    <a:pt x="606" y="164"/>
                  </a:lnTo>
                  <a:lnTo>
                    <a:pt x="607" y="164"/>
                  </a:lnTo>
                  <a:lnTo>
                    <a:pt x="608" y="164"/>
                  </a:lnTo>
                  <a:lnTo>
                    <a:pt x="607" y="165"/>
                  </a:lnTo>
                  <a:lnTo>
                    <a:pt x="607" y="166"/>
                  </a:lnTo>
                  <a:lnTo>
                    <a:pt x="606" y="166"/>
                  </a:lnTo>
                  <a:lnTo>
                    <a:pt x="603" y="167"/>
                  </a:lnTo>
                  <a:lnTo>
                    <a:pt x="603" y="168"/>
                  </a:lnTo>
                  <a:lnTo>
                    <a:pt x="603" y="169"/>
                  </a:lnTo>
                  <a:lnTo>
                    <a:pt x="602" y="169"/>
                  </a:lnTo>
                  <a:lnTo>
                    <a:pt x="601" y="169"/>
                  </a:lnTo>
                  <a:lnTo>
                    <a:pt x="601" y="171"/>
                  </a:lnTo>
                  <a:lnTo>
                    <a:pt x="599" y="171"/>
                  </a:lnTo>
                  <a:lnTo>
                    <a:pt x="594" y="168"/>
                  </a:lnTo>
                  <a:lnTo>
                    <a:pt x="595" y="168"/>
                  </a:lnTo>
                  <a:lnTo>
                    <a:pt x="594" y="167"/>
                  </a:lnTo>
                  <a:lnTo>
                    <a:pt x="594" y="166"/>
                  </a:lnTo>
                  <a:lnTo>
                    <a:pt x="594" y="167"/>
                  </a:lnTo>
                  <a:lnTo>
                    <a:pt x="594" y="168"/>
                  </a:lnTo>
                  <a:lnTo>
                    <a:pt x="592" y="166"/>
                  </a:lnTo>
                  <a:lnTo>
                    <a:pt x="590" y="166"/>
                  </a:lnTo>
                  <a:lnTo>
                    <a:pt x="589" y="165"/>
                  </a:lnTo>
                  <a:lnTo>
                    <a:pt x="590" y="165"/>
                  </a:lnTo>
                  <a:lnTo>
                    <a:pt x="590" y="164"/>
                  </a:lnTo>
                  <a:lnTo>
                    <a:pt x="589" y="165"/>
                  </a:lnTo>
                  <a:lnTo>
                    <a:pt x="587" y="165"/>
                  </a:lnTo>
                  <a:lnTo>
                    <a:pt x="587" y="164"/>
                  </a:lnTo>
                  <a:lnTo>
                    <a:pt x="587" y="163"/>
                  </a:lnTo>
                  <a:lnTo>
                    <a:pt x="587" y="161"/>
                  </a:lnTo>
                  <a:lnTo>
                    <a:pt x="587" y="163"/>
                  </a:lnTo>
                  <a:lnTo>
                    <a:pt x="587" y="164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5" y="165"/>
                  </a:lnTo>
                  <a:lnTo>
                    <a:pt x="583" y="163"/>
                  </a:lnTo>
                  <a:lnTo>
                    <a:pt x="580" y="158"/>
                  </a:lnTo>
                  <a:lnTo>
                    <a:pt x="577" y="159"/>
                  </a:lnTo>
                  <a:lnTo>
                    <a:pt x="580" y="160"/>
                  </a:lnTo>
                  <a:lnTo>
                    <a:pt x="580" y="161"/>
                  </a:lnTo>
                  <a:lnTo>
                    <a:pt x="582" y="164"/>
                  </a:lnTo>
                  <a:lnTo>
                    <a:pt x="584" y="165"/>
                  </a:lnTo>
                  <a:lnTo>
                    <a:pt x="584" y="166"/>
                  </a:lnTo>
                  <a:lnTo>
                    <a:pt x="584" y="167"/>
                  </a:lnTo>
                  <a:lnTo>
                    <a:pt x="585" y="167"/>
                  </a:lnTo>
                  <a:lnTo>
                    <a:pt x="585" y="168"/>
                  </a:lnTo>
                  <a:lnTo>
                    <a:pt x="585" y="169"/>
                  </a:lnTo>
                  <a:lnTo>
                    <a:pt x="586" y="169"/>
                  </a:lnTo>
                  <a:lnTo>
                    <a:pt x="586" y="171"/>
                  </a:lnTo>
                  <a:lnTo>
                    <a:pt x="587" y="171"/>
                  </a:lnTo>
                  <a:lnTo>
                    <a:pt x="590" y="172"/>
                  </a:lnTo>
                  <a:lnTo>
                    <a:pt x="591" y="172"/>
                  </a:lnTo>
                  <a:lnTo>
                    <a:pt x="592" y="173"/>
                  </a:lnTo>
                  <a:lnTo>
                    <a:pt x="593" y="173"/>
                  </a:lnTo>
                  <a:lnTo>
                    <a:pt x="593" y="174"/>
                  </a:lnTo>
                  <a:lnTo>
                    <a:pt x="594" y="174"/>
                  </a:lnTo>
                  <a:lnTo>
                    <a:pt x="595" y="174"/>
                  </a:lnTo>
                  <a:lnTo>
                    <a:pt x="595" y="173"/>
                  </a:lnTo>
                  <a:lnTo>
                    <a:pt x="597" y="174"/>
                  </a:lnTo>
                  <a:lnTo>
                    <a:pt x="598" y="175"/>
                  </a:lnTo>
                  <a:lnTo>
                    <a:pt x="598" y="176"/>
                  </a:lnTo>
                  <a:lnTo>
                    <a:pt x="598" y="175"/>
                  </a:lnTo>
                  <a:lnTo>
                    <a:pt x="598" y="174"/>
                  </a:lnTo>
                  <a:lnTo>
                    <a:pt x="600" y="173"/>
                  </a:lnTo>
                  <a:lnTo>
                    <a:pt x="601" y="173"/>
                  </a:lnTo>
                  <a:lnTo>
                    <a:pt x="601" y="174"/>
                  </a:lnTo>
                  <a:lnTo>
                    <a:pt x="602" y="174"/>
                  </a:lnTo>
                  <a:lnTo>
                    <a:pt x="603" y="174"/>
                  </a:lnTo>
                  <a:lnTo>
                    <a:pt x="604" y="174"/>
                  </a:lnTo>
                  <a:lnTo>
                    <a:pt x="604" y="175"/>
                  </a:lnTo>
                  <a:lnTo>
                    <a:pt x="604" y="176"/>
                  </a:lnTo>
                  <a:lnTo>
                    <a:pt x="606" y="176"/>
                  </a:lnTo>
                  <a:lnTo>
                    <a:pt x="606" y="175"/>
                  </a:lnTo>
                  <a:lnTo>
                    <a:pt x="606" y="174"/>
                  </a:lnTo>
                  <a:lnTo>
                    <a:pt x="607" y="173"/>
                  </a:lnTo>
                  <a:lnTo>
                    <a:pt x="607" y="174"/>
                  </a:lnTo>
                  <a:lnTo>
                    <a:pt x="608" y="174"/>
                  </a:lnTo>
                  <a:lnTo>
                    <a:pt x="607" y="173"/>
                  </a:lnTo>
                  <a:lnTo>
                    <a:pt x="608" y="173"/>
                  </a:lnTo>
                  <a:lnTo>
                    <a:pt x="608" y="172"/>
                  </a:lnTo>
                  <a:lnTo>
                    <a:pt x="608" y="171"/>
                  </a:lnTo>
                  <a:lnTo>
                    <a:pt x="609" y="171"/>
                  </a:lnTo>
                  <a:lnTo>
                    <a:pt x="609" y="169"/>
                  </a:lnTo>
                  <a:lnTo>
                    <a:pt x="610" y="169"/>
                  </a:lnTo>
                  <a:lnTo>
                    <a:pt x="611" y="169"/>
                  </a:lnTo>
                  <a:lnTo>
                    <a:pt x="611" y="171"/>
                  </a:lnTo>
                  <a:lnTo>
                    <a:pt x="612" y="171"/>
                  </a:lnTo>
                  <a:lnTo>
                    <a:pt x="612" y="172"/>
                  </a:lnTo>
                  <a:lnTo>
                    <a:pt x="614" y="172"/>
                  </a:lnTo>
                  <a:lnTo>
                    <a:pt x="614" y="171"/>
                  </a:lnTo>
                  <a:lnTo>
                    <a:pt x="612" y="171"/>
                  </a:lnTo>
                  <a:lnTo>
                    <a:pt x="612" y="169"/>
                  </a:lnTo>
                  <a:lnTo>
                    <a:pt x="611" y="169"/>
                  </a:lnTo>
                  <a:lnTo>
                    <a:pt x="610" y="169"/>
                  </a:lnTo>
                  <a:lnTo>
                    <a:pt x="611" y="169"/>
                  </a:lnTo>
                  <a:lnTo>
                    <a:pt x="610" y="168"/>
                  </a:lnTo>
                  <a:lnTo>
                    <a:pt x="611" y="168"/>
                  </a:lnTo>
                  <a:lnTo>
                    <a:pt x="611" y="167"/>
                  </a:lnTo>
                  <a:lnTo>
                    <a:pt x="611" y="166"/>
                  </a:lnTo>
                  <a:lnTo>
                    <a:pt x="612" y="166"/>
                  </a:lnTo>
                  <a:lnTo>
                    <a:pt x="614" y="167"/>
                  </a:lnTo>
                  <a:lnTo>
                    <a:pt x="614" y="166"/>
                  </a:lnTo>
                  <a:lnTo>
                    <a:pt x="616" y="166"/>
                  </a:lnTo>
                  <a:lnTo>
                    <a:pt x="617" y="166"/>
                  </a:lnTo>
                  <a:lnTo>
                    <a:pt x="617" y="167"/>
                  </a:lnTo>
                  <a:lnTo>
                    <a:pt x="618" y="167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6"/>
                  </a:lnTo>
                  <a:lnTo>
                    <a:pt x="618" y="165"/>
                  </a:lnTo>
                  <a:lnTo>
                    <a:pt x="618" y="164"/>
                  </a:lnTo>
                  <a:lnTo>
                    <a:pt x="619" y="164"/>
                  </a:lnTo>
                  <a:lnTo>
                    <a:pt x="619" y="165"/>
                  </a:lnTo>
                  <a:lnTo>
                    <a:pt x="620" y="165"/>
                  </a:lnTo>
                  <a:lnTo>
                    <a:pt x="619" y="165"/>
                  </a:lnTo>
                  <a:lnTo>
                    <a:pt x="619" y="164"/>
                  </a:lnTo>
                  <a:lnTo>
                    <a:pt x="621" y="163"/>
                  </a:lnTo>
                  <a:lnTo>
                    <a:pt x="623" y="163"/>
                  </a:lnTo>
                  <a:lnTo>
                    <a:pt x="623" y="161"/>
                  </a:lnTo>
                  <a:lnTo>
                    <a:pt x="623" y="163"/>
                  </a:lnTo>
                  <a:lnTo>
                    <a:pt x="624" y="163"/>
                  </a:lnTo>
                  <a:lnTo>
                    <a:pt x="624" y="164"/>
                  </a:lnTo>
                  <a:lnTo>
                    <a:pt x="625" y="164"/>
                  </a:lnTo>
                  <a:lnTo>
                    <a:pt x="625" y="165"/>
                  </a:lnTo>
                  <a:lnTo>
                    <a:pt x="625" y="166"/>
                  </a:lnTo>
                  <a:lnTo>
                    <a:pt x="625" y="165"/>
                  </a:lnTo>
                  <a:lnTo>
                    <a:pt x="626" y="165"/>
                  </a:lnTo>
                  <a:lnTo>
                    <a:pt x="626" y="164"/>
                  </a:lnTo>
                  <a:lnTo>
                    <a:pt x="625" y="164"/>
                  </a:lnTo>
                  <a:lnTo>
                    <a:pt x="625" y="163"/>
                  </a:lnTo>
                  <a:lnTo>
                    <a:pt x="625" y="161"/>
                  </a:lnTo>
                  <a:lnTo>
                    <a:pt x="624" y="161"/>
                  </a:lnTo>
                  <a:lnTo>
                    <a:pt x="624" y="160"/>
                  </a:lnTo>
                  <a:lnTo>
                    <a:pt x="624" y="161"/>
                  </a:lnTo>
                  <a:lnTo>
                    <a:pt x="625" y="160"/>
                  </a:lnTo>
                  <a:lnTo>
                    <a:pt x="624" y="160"/>
                  </a:lnTo>
                  <a:lnTo>
                    <a:pt x="624" y="159"/>
                  </a:lnTo>
                  <a:lnTo>
                    <a:pt x="624" y="158"/>
                  </a:lnTo>
                  <a:lnTo>
                    <a:pt x="625" y="158"/>
                  </a:lnTo>
                  <a:lnTo>
                    <a:pt x="625" y="159"/>
                  </a:lnTo>
                  <a:lnTo>
                    <a:pt x="625" y="158"/>
                  </a:lnTo>
                  <a:lnTo>
                    <a:pt x="626" y="158"/>
                  </a:lnTo>
                  <a:lnTo>
                    <a:pt x="626" y="159"/>
                  </a:lnTo>
                  <a:lnTo>
                    <a:pt x="626" y="158"/>
                  </a:lnTo>
                  <a:lnTo>
                    <a:pt x="625" y="158"/>
                  </a:lnTo>
                  <a:lnTo>
                    <a:pt x="626" y="157"/>
                  </a:lnTo>
                  <a:lnTo>
                    <a:pt x="625" y="156"/>
                  </a:lnTo>
                  <a:lnTo>
                    <a:pt x="625" y="155"/>
                  </a:lnTo>
                  <a:lnTo>
                    <a:pt x="626" y="155"/>
                  </a:lnTo>
                  <a:lnTo>
                    <a:pt x="627" y="156"/>
                  </a:lnTo>
                  <a:lnTo>
                    <a:pt x="628" y="156"/>
                  </a:lnTo>
                  <a:lnTo>
                    <a:pt x="628" y="157"/>
                  </a:lnTo>
                  <a:lnTo>
                    <a:pt x="628" y="158"/>
                  </a:lnTo>
                  <a:lnTo>
                    <a:pt x="628" y="159"/>
                  </a:lnTo>
                  <a:lnTo>
                    <a:pt x="628" y="160"/>
                  </a:lnTo>
                  <a:lnTo>
                    <a:pt x="628" y="161"/>
                  </a:lnTo>
                  <a:lnTo>
                    <a:pt x="629" y="161"/>
                  </a:lnTo>
                  <a:lnTo>
                    <a:pt x="631" y="163"/>
                  </a:lnTo>
                  <a:lnTo>
                    <a:pt x="631" y="164"/>
                  </a:lnTo>
                  <a:lnTo>
                    <a:pt x="631" y="163"/>
                  </a:lnTo>
                  <a:lnTo>
                    <a:pt x="629" y="164"/>
                  </a:lnTo>
                  <a:lnTo>
                    <a:pt x="631" y="165"/>
                  </a:lnTo>
                  <a:lnTo>
                    <a:pt x="629" y="165"/>
                  </a:lnTo>
                  <a:lnTo>
                    <a:pt x="628" y="165"/>
                  </a:lnTo>
                  <a:lnTo>
                    <a:pt x="627" y="165"/>
                  </a:lnTo>
                  <a:lnTo>
                    <a:pt x="627" y="166"/>
                  </a:lnTo>
                  <a:lnTo>
                    <a:pt x="628" y="166"/>
                  </a:lnTo>
                  <a:lnTo>
                    <a:pt x="628" y="167"/>
                  </a:lnTo>
                  <a:lnTo>
                    <a:pt x="629" y="168"/>
                  </a:lnTo>
                  <a:lnTo>
                    <a:pt x="631" y="169"/>
                  </a:lnTo>
                  <a:lnTo>
                    <a:pt x="631" y="168"/>
                  </a:lnTo>
                  <a:lnTo>
                    <a:pt x="629" y="168"/>
                  </a:lnTo>
                  <a:lnTo>
                    <a:pt x="629" y="167"/>
                  </a:lnTo>
                  <a:lnTo>
                    <a:pt x="629" y="166"/>
                  </a:lnTo>
                  <a:lnTo>
                    <a:pt x="631" y="166"/>
                  </a:lnTo>
                  <a:lnTo>
                    <a:pt x="632" y="166"/>
                  </a:lnTo>
                  <a:lnTo>
                    <a:pt x="632" y="165"/>
                  </a:lnTo>
                  <a:lnTo>
                    <a:pt x="633" y="165"/>
                  </a:lnTo>
                  <a:lnTo>
                    <a:pt x="633" y="166"/>
                  </a:lnTo>
                  <a:lnTo>
                    <a:pt x="633" y="167"/>
                  </a:lnTo>
                  <a:lnTo>
                    <a:pt x="634" y="167"/>
                  </a:lnTo>
                  <a:lnTo>
                    <a:pt x="634" y="166"/>
                  </a:lnTo>
                  <a:lnTo>
                    <a:pt x="634" y="167"/>
                  </a:lnTo>
                  <a:lnTo>
                    <a:pt x="634" y="166"/>
                  </a:lnTo>
                  <a:lnTo>
                    <a:pt x="635" y="166"/>
                  </a:lnTo>
                  <a:lnTo>
                    <a:pt x="634" y="166"/>
                  </a:lnTo>
                  <a:lnTo>
                    <a:pt x="634" y="165"/>
                  </a:lnTo>
                  <a:lnTo>
                    <a:pt x="635" y="165"/>
                  </a:lnTo>
                  <a:lnTo>
                    <a:pt x="635" y="164"/>
                  </a:lnTo>
                  <a:lnTo>
                    <a:pt x="634" y="164"/>
                  </a:lnTo>
                  <a:lnTo>
                    <a:pt x="634" y="163"/>
                  </a:lnTo>
                  <a:lnTo>
                    <a:pt x="635" y="163"/>
                  </a:lnTo>
                  <a:lnTo>
                    <a:pt x="636" y="163"/>
                  </a:lnTo>
                  <a:lnTo>
                    <a:pt x="637" y="163"/>
                  </a:lnTo>
                  <a:lnTo>
                    <a:pt x="639" y="163"/>
                  </a:lnTo>
                  <a:lnTo>
                    <a:pt x="639" y="164"/>
                  </a:lnTo>
                  <a:lnTo>
                    <a:pt x="640" y="164"/>
                  </a:lnTo>
                  <a:lnTo>
                    <a:pt x="639" y="163"/>
                  </a:lnTo>
                  <a:lnTo>
                    <a:pt x="639" y="161"/>
                  </a:lnTo>
                  <a:lnTo>
                    <a:pt x="636" y="160"/>
                  </a:lnTo>
                  <a:lnTo>
                    <a:pt x="635" y="158"/>
                  </a:lnTo>
                  <a:lnTo>
                    <a:pt x="635" y="157"/>
                  </a:lnTo>
                  <a:lnTo>
                    <a:pt x="636" y="158"/>
                  </a:lnTo>
                  <a:lnTo>
                    <a:pt x="637" y="158"/>
                  </a:lnTo>
                  <a:lnTo>
                    <a:pt x="637" y="159"/>
                  </a:lnTo>
                  <a:lnTo>
                    <a:pt x="637" y="158"/>
                  </a:lnTo>
                  <a:lnTo>
                    <a:pt x="636" y="157"/>
                  </a:lnTo>
                  <a:lnTo>
                    <a:pt x="635" y="157"/>
                  </a:lnTo>
                  <a:lnTo>
                    <a:pt x="634" y="157"/>
                  </a:lnTo>
                  <a:lnTo>
                    <a:pt x="634" y="156"/>
                  </a:lnTo>
                  <a:lnTo>
                    <a:pt x="640" y="158"/>
                  </a:lnTo>
                  <a:lnTo>
                    <a:pt x="643" y="158"/>
                  </a:lnTo>
                  <a:lnTo>
                    <a:pt x="642" y="158"/>
                  </a:lnTo>
                  <a:lnTo>
                    <a:pt x="642" y="159"/>
                  </a:lnTo>
                  <a:lnTo>
                    <a:pt x="641" y="159"/>
                  </a:lnTo>
                  <a:lnTo>
                    <a:pt x="640" y="159"/>
                  </a:lnTo>
                  <a:lnTo>
                    <a:pt x="640" y="158"/>
                  </a:lnTo>
                  <a:lnTo>
                    <a:pt x="639" y="158"/>
                  </a:lnTo>
                  <a:lnTo>
                    <a:pt x="639" y="159"/>
                  </a:lnTo>
                  <a:lnTo>
                    <a:pt x="640" y="159"/>
                  </a:lnTo>
                  <a:lnTo>
                    <a:pt x="640" y="160"/>
                  </a:lnTo>
                  <a:lnTo>
                    <a:pt x="641" y="161"/>
                  </a:lnTo>
                  <a:lnTo>
                    <a:pt x="642" y="163"/>
                  </a:lnTo>
                  <a:lnTo>
                    <a:pt x="642" y="164"/>
                  </a:lnTo>
                  <a:lnTo>
                    <a:pt x="641" y="164"/>
                  </a:lnTo>
                  <a:lnTo>
                    <a:pt x="642" y="164"/>
                  </a:lnTo>
                  <a:lnTo>
                    <a:pt x="642" y="165"/>
                  </a:lnTo>
                  <a:lnTo>
                    <a:pt x="641" y="165"/>
                  </a:lnTo>
                  <a:lnTo>
                    <a:pt x="640" y="166"/>
                  </a:lnTo>
                  <a:lnTo>
                    <a:pt x="639" y="166"/>
                  </a:lnTo>
                  <a:lnTo>
                    <a:pt x="637" y="166"/>
                  </a:lnTo>
                  <a:lnTo>
                    <a:pt x="637" y="167"/>
                  </a:lnTo>
                  <a:lnTo>
                    <a:pt x="636" y="167"/>
                  </a:lnTo>
                  <a:lnTo>
                    <a:pt x="636" y="168"/>
                  </a:lnTo>
                  <a:lnTo>
                    <a:pt x="637" y="167"/>
                  </a:lnTo>
                  <a:lnTo>
                    <a:pt x="639" y="167"/>
                  </a:lnTo>
                  <a:lnTo>
                    <a:pt x="639" y="168"/>
                  </a:lnTo>
                  <a:lnTo>
                    <a:pt x="637" y="168"/>
                  </a:lnTo>
                  <a:lnTo>
                    <a:pt x="639" y="168"/>
                  </a:lnTo>
                  <a:lnTo>
                    <a:pt x="640" y="168"/>
                  </a:lnTo>
                  <a:lnTo>
                    <a:pt x="641" y="168"/>
                  </a:lnTo>
                  <a:lnTo>
                    <a:pt x="639" y="172"/>
                  </a:lnTo>
                  <a:lnTo>
                    <a:pt x="637" y="173"/>
                  </a:lnTo>
                  <a:lnTo>
                    <a:pt x="636" y="173"/>
                  </a:lnTo>
                  <a:lnTo>
                    <a:pt x="636" y="174"/>
                  </a:lnTo>
                  <a:lnTo>
                    <a:pt x="635" y="174"/>
                  </a:lnTo>
                  <a:lnTo>
                    <a:pt x="635" y="173"/>
                  </a:lnTo>
                  <a:lnTo>
                    <a:pt x="634" y="172"/>
                  </a:lnTo>
                  <a:lnTo>
                    <a:pt x="633" y="173"/>
                  </a:lnTo>
                  <a:lnTo>
                    <a:pt x="634" y="173"/>
                  </a:lnTo>
                  <a:lnTo>
                    <a:pt x="634" y="174"/>
                  </a:lnTo>
                  <a:lnTo>
                    <a:pt x="633" y="174"/>
                  </a:lnTo>
                  <a:lnTo>
                    <a:pt x="634" y="174"/>
                  </a:lnTo>
                  <a:lnTo>
                    <a:pt x="634" y="175"/>
                  </a:lnTo>
                  <a:lnTo>
                    <a:pt x="634" y="176"/>
                  </a:lnTo>
                  <a:lnTo>
                    <a:pt x="634" y="177"/>
                  </a:lnTo>
                  <a:lnTo>
                    <a:pt x="633" y="177"/>
                  </a:lnTo>
                  <a:lnTo>
                    <a:pt x="633" y="178"/>
                  </a:lnTo>
                  <a:lnTo>
                    <a:pt x="632" y="180"/>
                  </a:lnTo>
                  <a:lnTo>
                    <a:pt x="632" y="178"/>
                  </a:lnTo>
                  <a:lnTo>
                    <a:pt x="631" y="178"/>
                  </a:lnTo>
                  <a:lnTo>
                    <a:pt x="632" y="180"/>
                  </a:lnTo>
                  <a:lnTo>
                    <a:pt x="632" y="181"/>
                  </a:lnTo>
                  <a:lnTo>
                    <a:pt x="631" y="183"/>
                  </a:lnTo>
                  <a:lnTo>
                    <a:pt x="631" y="184"/>
                  </a:lnTo>
                  <a:lnTo>
                    <a:pt x="631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8" y="183"/>
                  </a:lnTo>
                  <a:lnTo>
                    <a:pt x="629" y="183"/>
                  </a:lnTo>
                  <a:lnTo>
                    <a:pt x="629" y="182"/>
                  </a:lnTo>
                  <a:lnTo>
                    <a:pt x="631" y="182"/>
                  </a:lnTo>
                  <a:lnTo>
                    <a:pt x="629" y="181"/>
                  </a:lnTo>
                  <a:lnTo>
                    <a:pt x="629" y="182"/>
                  </a:lnTo>
                  <a:lnTo>
                    <a:pt x="628" y="182"/>
                  </a:lnTo>
                  <a:lnTo>
                    <a:pt x="628" y="183"/>
                  </a:lnTo>
                  <a:lnTo>
                    <a:pt x="627" y="183"/>
                  </a:lnTo>
                  <a:lnTo>
                    <a:pt x="628" y="184"/>
                  </a:lnTo>
                  <a:lnTo>
                    <a:pt x="627" y="185"/>
                  </a:lnTo>
                  <a:lnTo>
                    <a:pt x="628" y="185"/>
                  </a:lnTo>
                  <a:lnTo>
                    <a:pt x="628" y="186"/>
                  </a:lnTo>
                  <a:lnTo>
                    <a:pt x="628" y="185"/>
                  </a:lnTo>
                  <a:lnTo>
                    <a:pt x="628" y="186"/>
                  </a:lnTo>
                  <a:lnTo>
                    <a:pt x="627" y="186"/>
                  </a:lnTo>
                  <a:lnTo>
                    <a:pt x="628" y="186"/>
                  </a:lnTo>
                  <a:lnTo>
                    <a:pt x="628" y="188"/>
                  </a:lnTo>
                  <a:lnTo>
                    <a:pt x="628" y="189"/>
                  </a:lnTo>
                  <a:lnTo>
                    <a:pt x="629" y="189"/>
                  </a:lnTo>
                  <a:lnTo>
                    <a:pt x="629" y="190"/>
                  </a:lnTo>
                  <a:lnTo>
                    <a:pt x="628" y="190"/>
                  </a:lnTo>
                  <a:lnTo>
                    <a:pt x="627" y="189"/>
                  </a:lnTo>
                  <a:lnTo>
                    <a:pt x="627" y="190"/>
                  </a:lnTo>
                  <a:lnTo>
                    <a:pt x="625" y="190"/>
                  </a:lnTo>
                  <a:lnTo>
                    <a:pt x="624" y="191"/>
                  </a:lnTo>
                  <a:lnTo>
                    <a:pt x="624" y="189"/>
                  </a:lnTo>
                  <a:lnTo>
                    <a:pt x="621" y="188"/>
                  </a:lnTo>
                  <a:lnTo>
                    <a:pt x="623" y="188"/>
                  </a:lnTo>
                  <a:lnTo>
                    <a:pt x="623" y="186"/>
                  </a:lnTo>
                  <a:lnTo>
                    <a:pt x="623" y="185"/>
                  </a:lnTo>
                  <a:lnTo>
                    <a:pt x="623" y="184"/>
                  </a:lnTo>
                  <a:lnTo>
                    <a:pt x="623" y="185"/>
                  </a:lnTo>
                  <a:lnTo>
                    <a:pt x="623" y="186"/>
                  </a:lnTo>
                  <a:lnTo>
                    <a:pt x="621" y="186"/>
                  </a:lnTo>
                  <a:lnTo>
                    <a:pt x="620" y="185"/>
                  </a:lnTo>
                  <a:lnTo>
                    <a:pt x="620" y="184"/>
                  </a:lnTo>
                  <a:lnTo>
                    <a:pt x="619" y="184"/>
                  </a:lnTo>
                  <a:lnTo>
                    <a:pt x="619" y="183"/>
                  </a:lnTo>
                  <a:lnTo>
                    <a:pt x="618" y="183"/>
                  </a:lnTo>
                  <a:lnTo>
                    <a:pt x="618" y="184"/>
                  </a:lnTo>
                  <a:lnTo>
                    <a:pt x="619" y="184"/>
                  </a:lnTo>
                  <a:lnTo>
                    <a:pt x="619" y="185"/>
                  </a:lnTo>
                  <a:lnTo>
                    <a:pt x="619" y="186"/>
                  </a:lnTo>
                  <a:lnTo>
                    <a:pt x="619" y="188"/>
                  </a:lnTo>
                  <a:lnTo>
                    <a:pt x="619" y="189"/>
                  </a:lnTo>
                  <a:lnTo>
                    <a:pt x="619" y="190"/>
                  </a:lnTo>
                  <a:lnTo>
                    <a:pt x="619" y="191"/>
                  </a:lnTo>
                  <a:lnTo>
                    <a:pt x="619" y="192"/>
                  </a:lnTo>
                  <a:lnTo>
                    <a:pt x="620" y="193"/>
                  </a:lnTo>
                  <a:lnTo>
                    <a:pt x="619" y="193"/>
                  </a:lnTo>
                  <a:lnTo>
                    <a:pt x="618" y="193"/>
                  </a:lnTo>
                  <a:lnTo>
                    <a:pt x="617" y="193"/>
                  </a:lnTo>
                  <a:lnTo>
                    <a:pt x="616" y="193"/>
                  </a:lnTo>
                  <a:lnTo>
                    <a:pt x="616" y="192"/>
                  </a:lnTo>
                  <a:lnTo>
                    <a:pt x="616" y="191"/>
                  </a:lnTo>
                  <a:lnTo>
                    <a:pt x="616" y="190"/>
                  </a:lnTo>
                  <a:lnTo>
                    <a:pt x="617" y="190"/>
                  </a:lnTo>
                  <a:lnTo>
                    <a:pt x="616" y="190"/>
                  </a:lnTo>
                  <a:lnTo>
                    <a:pt x="616" y="189"/>
                  </a:lnTo>
                  <a:lnTo>
                    <a:pt x="615" y="189"/>
                  </a:lnTo>
                  <a:lnTo>
                    <a:pt x="615" y="188"/>
                  </a:lnTo>
                  <a:lnTo>
                    <a:pt x="614" y="186"/>
                  </a:lnTo>
                  <a:lnTo>
                    <a:pt x="614" y="185"/>
                  </a:lnTo>
                  <a:lnTo>
                    <a:pt x="614" y="184"/>
                  </a:lnTo>
                  <a:lnTo>
                    <a:pt x="612" y="185"/>
                  </a:lnTo>
                  <a:lnTo>
                    <a:pt x="614" y="186"/>
                  </a:lnTo>
                  <a:lnTo>
                    <a:pt x="614" y="188"/>
                  </a:lnTo>
                  <a:lnTo>
                    <a:pt x="612" y="188"/>
                  </a:lnTo>
                  <a:lnTo>
                    <a:pt x="611" y="188"/>
                  </a:lnTo>
                  <a:lnTo>
                    <a:pt x="610" y="188"/>
                  </a:lnTo>
                  <a:lnTo>
                    <a:pt x="610" y="186"/>
                  </a:lnTo>
                  <a:lnTo>
                    <a:pt x="610" y="188"/>
                  </a:lnTo>
                  <a:lnTo>
                    <a:pt x="609" y="188"/>
                  </a:lnTo>
                  <a:lnTo>
                    <a:pt x="609" y="189"/>
                  </a:lnTo>
                  <a:lnTo>
                    <a:pt x="609" y="190"/>
                  </a:lnTo>
                  <a:lnTo>
                    <a:pt x="608" y="190"/>
                  </a:lnTo>
                  <a:lnTo>
                    <a:pt x="608" y="191"/>
                  </a:lnTo>
                  <a:lnTo>
                    <a:pt x="607" y="191"/>
                  </a:lnTo>
                  <a:lnTo>
                    <a:pt x="608" y="191"/>
                  </a:lnTo>
                  <a:lnTo>
                    <a:pt x="609" y="191"/>
                  </a:lnTo>
                  <a:lnTo>
                    <a:pt x="610" y="190"/>
                  </a:lnTo>
                  <a:lnTo>
                    <a:pt x="611" y="189"/>
                  </a:lnTo>
                  <a:lnTo>
                    <a:pt x="611" y="190"/>
                  </a:lnTo>
                  <a:lnTo>
                    <a:pt x="612" y="190"/>
                  </a:lnTo>
                  <a:lnTo>
                    <a:pt x="612" y="191"/>
                  </a:lnTo>
                  <a:lnTo>
                    <a:pt x="612" y="192"/>
                  </a:lnTo>
                  <a:lnTo>
                    <a:pt x="612" y="191"/>
                  </a:lnTo>
                  <a:lnTo>
                    <a:pt x="611" y="192"/>
                  </a:lnTo>
                  <a:lnTo>
                    <a:pt x="612" y="192"/>
                  </a:lnTo>
                  <a:lnTo>
                    <a:pt x="611" y="192"/>
                  </a:lnTo>
                  <a:lnTo>
                    <a:pt x="611" y="193"/>
                  </a:lnTo>
                  <a:lnTo>
                    <a:pt x="612" y="193"/>
                  </a:lnTo>
                  <a:lnTo>
                    <a:pt x="612" y="192"/>
                  </a:lnTo>
                  <a:lnTo>
                    <a:pt x="614" y="192"/>
                  </a:lnTo>
                  <a:lnTo>
                    <a:pt x="614" y="193"/>
                  </a:lnTo>
                  <a:lnTo>
                    <a:pt x="611" y="193"/>
                  </a:lnTo>
                  <a:lnTo>
                    <a:pt x="602" y="194"/>
                  </a:lnTo>
                  <a:lnTo>
                    <a:pt x="599" y="195"/>
                  </a:lnTo>
                  <a:lnTo>
                    <a:pt x="598" y="195"/>
                  </a:lnTo>
                  <a:lnTo>
                    <a:pt x="598" y="197"/>
                  </a:lnTo>
                  <a:lnTo>
                    <a:pt x="597" y="197"/>
                  </a:lnTo>
                  <a:lnTo>
                    <a:pt x="595" y="197"/>
                  </a:lnTo>
                  <a:lnTo>
                    <a:pt x="594" y="197"/>
                  </a:lnTo>
                  <a:lnTo>
                    <a:pt x="594" y="198"/>
                  </a:lnTo>
                  <a:lnTo>
                    <a:pt x="593" y="199"/>
                  </a:lnTo>
                  <a:lnTo>
                    <a:pt x="592" y="199"/>
                  </a:lnTo>
                  <a:lnTo>
                    <a:pt x="591" y="200"/>
                  </a:lnTo>
                  <a:lnTo>
                    <a:pt x="590" y="200"/>
                  </a:lnTo>
                  <a:lnTo>
                    <a:pt x="589" y="200"/>
                  </a:lnTo>
                  <a:lnTo>
                    <a:pt x="590" y="200"/>
                  </a:lnTo>
                  <a:lnTo>
                    <a:pt x="589" y="201"/>
                  </a:lnTo>
                  <a:lnTo>
                    <a:pt x="587" y="201"/>
                  </a:lnTo>
                  <a:lnTo>
                    <a:pt x="586" y="202"/>
                  </a:lnTo>
                  <a:lnTo>
                    <a:pt x="585" y="202"/>
                  </a:lnTo>
                  <a:lnTo>
                    <a:pt x="585" y="203"/>
                  </a:lnTo>
                  <a:lnTo>
                    <a:pt x="584" y="203"/>
                  </a:lnTo>
                  <a:lnTo>
                    <a:pt x="583" y="203"/>
                  </a:lnTo>
                  <a:lnTo>
                    <a:pt x="582" y="203"/>
                  </a:lnTo>
                  <a:lnTo>
                    <a:pt x="583" y="203"/>
                  </a:lnTo>
                  <a:lnTo>
                    <a:pt x="583" y="202"/>
                  </a:lnTo>
                  <a:lnTo>
                    <a:pt x="583" y="201"/>
                  </a:lnTo>
                  <a:lnTo>
                    <a:pt x="583" y="202"/>
                  </a:lnTo>
                  <a:lnTo>
                    <a:pt x="583" y="201"/>
                  </a:lnTo>
                  <a:lnTo>
                    <a:pt x="583" y="200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3" y="199"/>
                  </a:lnTo>
                  <a:lnTo>
                    <a:pt x="583" y="200"/>
                  </a:lnTo>
                  <a:lnTo>
                    <a:pt x="582" y="200"/>
                  </a:lnTo>
                  <a:lnTo>
                    <a:pt x="582" y="199"/>
                  </a:lnTo>
                  <a:lnTo>
                    <a:pt x="581" y="199"/>
                  </a:lnTo>
                  <a:lnTo>
                    <a:pt x="581" y="198"/>
                  </a:lnTo>
                  <a:lnTo>
                    <a:pt x="580" y="198"/>
                  </a:lnTo>
                  <a:lnTo>
                    <a:pt x="581" y="197"/>
                  </a:lnTo>
                  <a:lnTo>
                    <a:pt x="580" y="197"/>
                  </a:lnTo>
                  <a:lnTo>
                    <a:pt x="578" y="195"/>
                  </a:lnTo>
                  <a:lnTo>
                    <a:pt x="578" y="197"/>
                  </a:lnTo>
                  <a:lnTo>
                    <a:pt x="578" y="198"/>
                  </a:lnTo>
                  <a:lnTo>
                    <a:pt x="580" y="198"/>
                  </a:lnTo>
                  <a:lnTo>
                    <a:pt x="580" y="199"/>
                  </a:lnTo>
                  <a:lnTo>
                    <a:pt x="578" y="199"/>
                  </a:lnTo>
                  <a:lnTo>
                    <a:pt x="580" y="199"/>
                  </a:lnTo>
                  <a:lnTo>
                    <a:pt x="581" y="199"/>
                  </a:lnTo>
                  <a:lnTo>
                    <a:pt x="581" y="200"/>
                  </a:lnTo>
                  <a:lnTo>
                    <a:pt x="582" y="201"/>
                  </a:lnTo>
                  <a:lnTo>
                    <a:pt x="581" y="201"/>
                  </a:lnTo>
                  <a:lnTo>
                    <a:pt x="582" y="201"/>
                  </a:lnTo>
                  <a:lnTo>
                    <a:pt x="581" y="201"/>
                  </a:lnTo>
                  <a:lnTo>
                    <a:pt x="581" y="202"/>
                  </a:lnTo>
                  <a:lnTo>
                    <a:pt x="582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80" y="205"/>
                  </a:lnTo>
                  <a:lnTo>
                    <a:pt x="578" y="205"/>
                  </a:lnTo>
                  <a:lnTo>
                    <a:pt x="577" y="205"/>
                  </a:lnTo>
                  <a:lnTo>
                    <a:pt x="578" y="203"/>
                  </a:lnTo>
                  <a:lnTo>
                    <a:pt x="577" y="203"/>
                  </a:lnTo>
                  <a:lnTo>
                    <a:pt x="576" y="203"/>
                  </a:lnTo>
                  <a:lnTo>
                    <a:pt x="576" y="202"/>
                  </a:lnTo>
                  <a:lnTo>
                    <a:pt x="575" y="202"/>
                  </a:lnTo>
                  <a:lnTo>
                    <a:pt x="576" y="203"/>
                  </a:lnTo>
                  <a:lnTo>
                    <a:pt x="577" y="203"/>
                  </a:lnTo>
                  <a:lnTo>
                    <a:pt x="577" y="205"/>
                  </a:lnTo>
                  <a:lnTo>
                    <a:pt x="577" y="206"/>
                  </a:lnTo>
                  <a:lnTo>
                    <a:pt x="577" y="205"/>
                  </a:lnTo>
                  <a:lnTo>
                    <a:pt x="578" y="205"/>
                  </a:lnTo>
                  <a:lnTo>
                    <a:pt x="578" y="206"/>
                  </a:lnTo>
                  <a:lnTo>
                    <a:pt x="578" y="207"/>
                  </a:lnTo>
                  <a:lnTo>
                    <a:pt x="577" y="208"/>
                  </a:lnTo>
                  <a:lnTo>
                    <a:pt x="576" y="208"/>
                  </a:lnTo>
                  <a:lnTo>
                    <a:pt x="576" y="209"/>
                  </a:lnTo>
                  <a:lnTo>
                    <a:pt x="575" y="209"/>
                  </a:lnTo>
                  <a:lnTo>
                    <a:pt x="575" y="208"/>
                  </a:lnTo>
                  <a:lnTo>
                    <a:pt x="574" y="208"/>
                  </a:lnTo>
                  <a:lnTo>
                    <a:pt x="574" y="209"/>
                  </a:lnTo>
                  <a:lnTo>
                    <a:pt x="575" y="209"/>
                  </a:lnTo>
                  <a:lnTo>
                    <a:pt x="575" y="211"/>
                  </a:lnTo>
                  <a:lnTo>
                    <a:pt x="574" y="211"/>
                  </a:lnTo>
                  <a:lnTo>
                    <a:pt x="574" y="212"/>
                  </a:lnTo>
                  <a:lnTo>
                    <a:pt x="573" y="214"/>
                  </a:lnTo>
                  <a:lnTo>
                    <a:pt x="573" y="215"/>
                  </a:lnTo>
                  <a:lnTo>
                    <a:pt x="572" y="216"/>
                  </a:lnTo>
                  <a:lnTo>
                    <a:pt x="570" y="217"/>
                  </a:lnTo>
                  <a:lnTo>
                    <a:pt x="570" y="218"/>
                  </a:lnTo>
                  <a:lnTo>
                    <a:pt x="569" y="218"/>
                  </a:lnTo>
                  <a:lnTo>
                    <a:pt x="568" y="218"/>
                  </a:lnTo>
                  <a:lnTo>
                    <a:pt x="568" y="219"/>
                  </a:lnTo>
                  <a:lnTo>
                    <a:pt x="567" y="219"/>
                  </a:lnTo>
                  <a:lnTo>
                    <a:pt x="566" y="219"/>
                  </a:lnTo>
                  <a:lnTo>
                    <a:pt x="566" y="218"/>
                  </a:lnTo>
                  <a:lnTo>
                    <a:pt x="565" y="218"/>
                  </a:lnTo>
                  <a:lnTo>
                    <a:pt x="564" y="218"/>
                  </a:lnTo>
                  <a:lnTo>
                    <a:pt x="562" y="217"/>
                  </a:lnTo>
                  <a:lnTo>
                    <a:pt x="564" y="217"/>
                  </a:lnTo>
                  <a:lnTo>
                    <a:pt x="562" y="216"/>
                  </a:lnTo>
                  <a:lnTo>
                    <a:pt x="562" y="217"/>
                  </a:lnTo>
                  <a:lnTo>
                    <a:pt x="562" y="218"/>
                  </a:lnTo>
                  <a:lnTo>
                    <a:pt x="561" y="217"/>
                  </a:lnTo>
                  <a:lnTo>
                    <a:pt x="560" y="218"/>
                  </a:lnTo>
                  <a:lnTo>
                    <a:pt x="561" y="218"/>
                  </a:lnTo>
                  <a:lnTo>
                    <a:pt x="561" y="219"/>
                  </a:lnTo>
                  <a:lnTo>
                    <a:pt x="562" y="219"/>
                  </a:lnTo>
                  <a:lnTo>
                    <a:pt x="564" y="219"/>
                  </a:lnTo>
                  <a:lnTo>
                    <a:pt x="564" y="220"/>
                  </a:lnTo>
                  <a:lnTo>
                    <a:pt x="564" y="219"/>
                  </a:lnTo>
                  <a:lnTo>
                    <a:pt x="565" y="220"/>
                  </a:lnTo>
                  <a:lnTo>
                    <a:pt x="564" y="220"/>
                  </a:lnTo>
                  <a:lnTo>
                    <a:pt x="564" y="222"/>
                  </a:lnTo>
                  <a:lnTo>
                    <a:pt x="562" y="222"/>
                  </a:lnTo>
                  <a:lnTo>
                    <a:pt x="564" y="222"/>
                  </a:lnTo>
                  <a:lnTo>
                    <a:pt x="564" y="223"/>
                  </a:lnTo>
                  <a:lnTo>
                    <a:pt x="565" y="223"/>
                  </a:lnTo>
                  <a:lnTo>
                    <a:pt x="564" y="224"/>
                  </a:lnTo>
                  <a:lnTo>
                    <a:pt x="562" y="224"/>
                  </a:lnTo>
                  <a:lnTo>
                    <a:pt x="561" y="225"/>
                  </a:lnTo>
                  <a:lnTo>
                    <a:pt x="560" y="225"/>
                  </a:lnTo>
                  <a:lnTo>
                    <a:pt x="560" y="226"/>
                  </a:lnTo>
                  <a:lnTo>
                    <a:pt x="559" y="226"/>
                  </a:lnTo>
                  <a:lnTo>
                    <a:pt x="560" y="226"/>
                  </a:lnTo>
                  <a:lnTo>
                    <a:pt x="561" y="226"/>
                  </a:lnTo>
                  <a:lnTo>
                    <a:pt x="562" y="225"/>
                  </a:lnTo>
                  <a:lnTo>
                    <a:pt x="562" y="224"/>
                  </a:lnTo>
                  <a:lnTo>
                    <a:pt x="564" y="224"/>
                  </a:lnTo>
                  <a:lnTo>
                    <a:pt x="565" y="223"/>
                  </a:lnTo>
                  <a:lnTo>
                    <a:pt x="565" y="222"/>
                  </a:lnTo>
                  <a:lnTo>
                    <a:pt x="565" y="220"/>
                  </a:lnTo>
                  <a:lnTo>
                    <a:pt x="566" y="220"/>
                  </a:lnTo>
                  <a:lnTo>
                    <a:pt x="565" y="220"/>
                  </a:lnTo>
                  <a:lnTo>
                    <a:pt x="566" y="220"/>
                  </a:lnTo>
                  <a:lnTo>
                    <a:pt x="566" y="222"/>
                  </a:lnTo>
                  <a:lnTo>
                    <a:pt x="566" y="223"/>
                  </a:lnTo>
                  <a:lnTo>
                    <a:pt x="565" y="223"/>
                  </a:lnTo>
                  <a:lnTo>
                    <a:pt x="565" y="224"/>
                  </a:lnTo>
                  <a:lnTo>
                    <a:pt x="564" y="224"/>
                  </a:lnTo>
                  <a:lnTo>
                    <a:pt x="564" y="225"/>
                  </a:lnTo>
                  <a:lnTo>
                    <a:pt x="562" y="225"/>
                  </a:lnTo>
                  <a:lnTo>
                    <a:pt x="562" y="226"/>
                  </a:lnTo>
                  <a:lnTo>
                    <a:pt x="561" y="226"/>
                  </a:lnTo>
                  <a:lnTo>
                    <a:pt x="560" y="227"/>
                  </a:lnTo>
                  <a:lnTo>
                    <a:pt x="559" y="228"/>
                  </a:lnTo>
                  <a:lnTo>
                    <a:pt x="558" y="230"/>
                  </a:lnTo>
                  <a:lnTo>
                    <a:pt x="557" y="231"/>
                  </a:lnTo>
                  <a:lnTo>
                    <a:pt x="556" y="231"/>
                  </a:lnTo>
                  <a:lnTo>
                    <a:pt x="556" y="232"/>
                  </a:lnTo>
                  <a:lnTo>
                    <a:pt x="555" y="233"/>
                  </a:lnTo>
                  <a:lnTo>
                    <a:pt x="553" y="234"/>
                  </a:lnTo>
                  <a:lnTo>
                    <a:pt x="553" y="235"/>
                  </a:lnTo>
                  <a:lnTo>
                    <a:pt x="552" y="235"/>
                  </a:lnTo>
                  <a:lnTo>
                    <a:pt x="551" y="236"/>
                  </a:lnTo>
                  <a:lnTo>
                    <a:pt x="551" y="237"/>
                  </a:lnTo>
                  <a:lnTo>
                    <a:pt x="550" y="239"/>
                  </a:lnTo>
                  <a:lnTo>
                    <a:pt x="549" y="240"/>
                  </a:lnTo>
                  <a:lnTo>
                    <a:pt x="548" y="241"/>
                  </a:lnTo>
                  <a:lnTo>
                    <a:pt x="548" y="242"/>
                  </a:lnTo>
                  <a:lnTo>
                    <a:pt x="547" y="242"/>
                  </a:lnTo>
                  <a:lnTo>
                    <a:pt x="545" y="244"/>
                  </a:lnTo>
                  <a:lnTo>
                    <a:pt x="544" y="244"/>
                  </a:lnTo>
                  <a:lnTo>
                    <a:pt x="545" y="244"/>
                  </a:lnTo>
                  <a:lnTo>
                    <a:pt x="545" y="243"/>
                  </a:lnTo>
                  <a:lnTo>
                    <a:pt x="547" y="242"/>
                  </a:lnTo>
                  <a:lnTo>
                    <a:pt x="547" y="241"/>
                  </a:lnTo>
                  <a:lnTo>
                    <a:pt x="548" y="241"/>
                  </a:lnTo>
                  <a:lnTo>
                    <a:pt x="548" y="240"/>
                  </a:lnTo>
                  <a:lnTo>
                    <a:pt x="549" y="240"/>
                  </a:lnTo>
                  <a:lnTo>
                    <a:pt x="549" y="239"/>
                  </a:lnTo>
                  <a:lnTo>
                    <a:pt x="549" y="237"/>
                  </a:lnTo>
                  <a:lnTo>
                    <a:pt x="549" y="236"/>
                  </a:lnTo>
                  <a:lnTo>
                    <a:pt x="550" y="236"/>
                  </a:lnTo>
                  <a:lnTo>
                    <a:pt x="550" y="235"/>
                  </a:lnTo>
                  <a:lnTo>
                    <a:pt x="551" y="235"/>
                  </a:lnTo>
                  <a:lnTo>
                    <a:pt x="552" y="234"/>
                  </a:lnTo>
                  <a:lnTo>
                    <a:pt x="552" y="233"/>
                  </a:lnTo>
                  <a:lnTo>
                    <a:pt x="553" y="233"/>
                  </a:lnTo>
                  <a:lnTo>
                    <a:pt x="553" y="232"/>
                  </a:lnTo>
                  <a:lnTo>
                    <a:pt x="555" y="231"/>
                  </a:lnTo>
                  <a:lnTo>
                    <a:pt x="555" y="232"/>
                  </a:lnTo>
                  <a:lnTo>
                    <a:pt x="555" y="231"/>
                  </a:lnTo>
                  <a:lnTo>
                    <a:pt x="556" y="231"/>
                  </a:lnTo>
                  <a:lnTo>
                    <a:pt x="557" y="231"/>
                  </a:lnTo>
                  <a:lnTo>
                    <a:pt x="557" y="230"/>
                  </a:lnTo>
                  <a:lnTo>
                    <a:pt x="557" y="228"/>
                  </a:lnTo>
                  <a:lnTo>
                    <a:pt x="557" y="230"/>
                  </a:lnTo>
                  <a:lnTo>
                    <a:pt x="557" y="228"/>
                  </a:lnTo>
                  <a:lnTo>
                    <a:pt x="558" y="228"/>
                  </a:lnTo>
                  <a:lnTo>
                    <a:pt x="557" y="228"/>
                  </a:lnTo>
                  <a:lnTo>
                    <a:pt x="558" y="228"/>
                  </a:lnTo>
                  <a:lnTo>
                    <a:pt x="558" y="227"/>
                  </a:lnTo>
                  <a:lnTo>
                    <a:pt x="559" y="227"/>
                  </a:lnTo>
                  <a:lnTo>
                    <a:pt x="559" y="226"/>
                  </a:lnTo>
                  <a:lnTo>
                    <a:pt x="559" y="227"/>
                  </a:lnTo>
                  <a:lnTo>
                    <a:pt x="558" y="227"/>
                  </a:lnTo>
                  <a:lnTo>
                    <a:pt x="557" y="227"/>
                  </a:lnTo>
                  <a:lnTo>
                    <a:pt x="557" y="228"/>
                  </a:lnTo>
                  <a:lnTo>
                    <a:pt x="556" y="228"/>
                  </a:lnTo>
                  <a:lnTo>
                    <a:pt x="555" y="230"/>
                  </a:lnTo>
                  <a:lnTo>
                    <a:pt x="556" y="230"/>
                  </a:lnTo>
                  <a:lnTo>
                    <a:pt x="555" y="230"/>
                  </a:lnTo>
                  <a:lnTo>
                    <a:pt x="555" y="231"/>
                  </a:lnTo>
                  <a:lnTo>
                    <a:pt x="553" y="231"/>
                  </a:lnTo>
                  <a:lnTo>
                    <a:pt x="553" y="232"/>
                  </a:lnTo>
                  <a:lnTo>
                    <a:pt x="552" y="232"/>
                  </a:lnTo>
                  <a:lnTo>
                    <a:pt x="552" y="233"/>
                  </a:lnTo>
                  <a:lnTo>
                    <a:pt x="552" y="234"/>
                  </a:lnTo>
                  <a:lnTo>
                    <a:pt x="551" y="234"/>
                  </a:lnTo>
                  <a:lnTo>
                    <a:pt x="551" y="235"/>
                  </a:lnTo>
                  <a:lnTo>
                    <a:pt x="550" y="235"/>
                  </a:lnTo>
                  <a:lnTo>
                    <a:pt x="550" y="236"/>
                  </a:lnTo>
                  <a:lnTo>
                    <a:pt x="549" y="237"/>
                  </a:lnTo>
                  <a:lnTo>
                    <a:pt x="548" y="237"/>
                  </a:lnTo>
                  <a:lnTo>
                    <a:pt x="548" y="239"/>
                  </a:lnTo>
                  <a:lnTo>
                    <a:pt x="547" y="240"/>
                  </a:lnTo>
                  <a:lnTo>
                    <a:pt x="547" y="241"/>
                  </a:lnTo>
                  <a:lnTo>
                    <a:pt x="545" y="241"/>
                  </a:lnTo>
                  <a:lnTo>
                    <a:pt x="545" y="242"/>
                  </a:lnTo>
                  <a:lnTo>
                    <a:pt x="544" y="242"/>
                  </a:lnTo>
                  <a:lnTo>
                    <a:pt x="544" y="243"/>
                  </a:lnTo>
                  <a:lnTo>
                    <a:pt x="543" y="243"/>
                  </a:lnTo>
                  <a:lnTo>
                    <a:pt x="542" y="244"/>
                  </a:lnTo>
                  <a:lnTo>
                    <a:pt x="542" y="245"/>
                  </a:lnTo>
                  <a:lnTo>
                    <a:pt x="541" y="245"/>
                  </a:lnTo>
                  <a:lnTo>
                    <a:pt x="541" y="247"/>
                  </a:lnTo>
                  <a:lnTo>
                    <a:pt x="541" y="248"/>
                  </a:lnTo>
                  <a:lnTo>
                    <a:pt x="540" y="248"/>
                  </a:lnTo>
                  <a:lnTo>
                    <a:pt x="540" y="249"/>
                  </a:lnTo>
                  <a:lnTo>
                    <a:pt x="540" y="250"/>
                  </a:lnTo>
                  <a:lnTo>
                    <a:pt x="539" y="250"/>
                  </a:lnTo>
                  <a:lnTo>
                    <a:pt x="539" y="251"/>
                  </a:lnTo>
                  <a:lnTo>
                    <a:pt x="539" y="252"/>
                  </a:lnTo>
                  <a:lnTo>
                    <a:pt x="538" y="253"/>
                  </a:lnTo>
                  <a:lnTo>
                    <a:pt x="538" y="254"/>
                  </a:lnTo>
                  <a:lnTo>
                    <a:pt x="538" y="256"/>
                  </a:lnTo>
                  <a:lnTo>
                    <a:pt x="536" y="257"/>
                  </a:lnTo>
                  <a:lnTo>
                    <a:pt x="536" y="258"/>
                  </a:lnTo>
                  <a:lnTo>
                    <a:pt x="535" y="258"/>
                  </a:lnTo>
                  <a:lnTo>
                    <a:pt x="535" y="259"/>
                  </a:lnTo>
                  <a:lnTo>
                    <a:pt x="535" y="260"/>
                  </a:lnTo>
                  <a:lnTo>
                    <a:pt x="534" y="260"/>
                  </a:lnTo>
                  <a:lnTo>
                    <a:pt x="534" y="261"/>
                  </a:lnTo>
                  <a:lnTo>
                    <a:pt x="534" y="260"/>
                  </a:lnTo>
                  <a:lnTo>
                    <a:pt x="533" y="260"/>
                  </a:lnTo>
                  <a:lnTo>
                    <a:pt x="533" y="261"/>
                  </a:lnTo>
                  <a:lnTo>
                    <a:pt x="534" y="261"/>
                  </a:lnTo>
                  <a:lnTo>
                    <a:pt x="534" y="262"/>
                  </a:lnTo>
                  <a:lnTo>
                    <a:pt x="534" y="264"/>
                  </a:lnTo>
                  <a:lnTo>
                    <a:pt x="533" y="265"/>
                  </a:lnTo>
                  <a:lnTo>
                    <a:pt x="533" y="264"/>
                  </a:lnTo>
                  <a:lnTo>
                    <a:pt x="533" y="265"/>
                  </a:lnTo>
                  <a:lnTo>
                    <a:pt x="533" y="266"/>
                  </a:lnTo>
                  <a:lnTo>
                    <a:pt x="532" y="267"/>
                  </a:lnTo>
                  <a:lnTo>
                    <a:pt x="532" y="268"/>
                  </a:lnTo>
                  <a:lnTo>
                    <a:pt x="532" y="269"/>
                  </a:lnTo>
                  <a:lnTo>
                    <a:pt x="532" y="270"/>
                  </a:lnTo>
                  <a:lnTo>
                    <a:pt x="532" y="271"/>
                  </a:lnTo>
                  <a:lnTo>
                    <a:pt x="532" y="273"/>
                  </a:lnTo>
                  <a:lnTo>
                    <a:pt x="532" y="274"/>
                  </a:lnTo>
                  <a:lnTo>
                    <a:pt x="532" y="276"/>
                  </a:lnTo>
                  <a:lnTo>
                    <a:pt x="531" y="277"/>
                  </a:lnTo>
                  <a:lnTo>
                    <a:pt x="530" y="277"/>
                  </a:lnTo>
                  <a:lnTo>
                    <a:pt x="531" y="277"/>
                  </a:lnTo>
                  <a:lnTo>
                    <a:pt x="532" y="277"/>
                  </a:lnTo>
                  <a:lnTo>
                    <a:pt x="532" y="278"/>
                  </a:lnTo>
                  <a:lnTo>
                    <a:pt x="532" y="277"/>
                  </a:lnTo>
                  <a:lnTo>
                    <a:pt x="532" y="276"/>
                  </a:lnTo>
                  <a:lnTo>
                    <a:pt x="532" y="275"/>
                  </a:lnTo>
                  <a:lnTo>
                    <a:pt x="532" y="276"/>
                  </a:lnTo>
                  <a:lnTo>
                    <a:pt x="532" y="277"/>
                  </a:lnTo>
                  <a:lnTo>
                    <a:pt x="532" y="278"/>
                  </a:lnTo>
                  <a:lnTo>
                    <a:pt x="531" y="285"/>
                  </a:lnTo>
                  <a:lnTo>
                    <a:pt x="531" y="286"/>
                  </a:lnTo>
                  <a:lnTo>
                    <a:pt x="531" y="287"/>
                  </a:lnTo>
                  <a:lnTo>
                    <a:pt x="531" y="288"/>
                  </a:lnTo>
                  <a:lnTo>
                    <a:pt x="531" y="290"/>
                  </a:lnTo>
                  <a:lnTo>
                    <a:pt x="530" y="291"/>
                  </a:lnTo>
                  <a:lnTo>
                    <a:pt x="530" y="290"/>
                  </a:lnTo>
                  <a:lnTo>
                    <a:pt x="530" y="291"/>
                  </a:lnTo>
                  <a:lnTo>
                    <a:pt x="530" y="292"/>
                  </a:lnTo>
                  <a:lnTo>
                    <a:pt x="530" y="293"/>
                  </a:lnTo>
                  <a:lnTo>
                    <a:pt x="530" y="294"/>
                  </a:lnTo>
                  <a:lnTo>
                    <a:pt x="530" y="295"/>
                  </a:lnTo>
                  <a:lnTo>
                    <a:pt x="530" y="296"/>
                  </a:lnTo>
                  <a:lnTo>
                    <a:pt x="530" y="298"/>
                  </a:lnTo>
                  <a:lnTo>
                    <a:pt x="530" y="299"/>
                  </a:lnTo>
                  <a:lnTo>
                    <a:pt x="527" y="299"/>
                  </a:lnTo>
                  <a:lnTo>
                    <a:pt x="525" y="298"/>
                  </a:lnTo>
                  <a:lnTo>
                    <a:pt x="526" y="296"/>
                  </a:lnTo>
                  <a:lnTo>
                    <a:pt x="526" y="295"/>
                  </a:lnTo>
                  <a:lnTo>
                    <a:pt x="526" y="294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8" y="293"/>
                  </a:lnTo>
                  <a:lnTo>
                    <a:pt x="528" y="294"/>
                  </a:lnTo>
                  <a:lnTo>
                    <a:pt x="528" y="295"/>
                  </a:lnTo>
                  <a:lnTo>
                    <a:pt x="528" y="294"/>
                  </a:lnTo>
                  <a:lnTo>
                    <a:pt x="530" y="294"/>
                  </a:lnTo>
                  <a:lnTo>
                    <a:pt x="528" y="294"/>
                  </a:lnTo>
                  <a:lnTo>
                    <a:pt x="530" y="294"/>
                  </a:lnTo>
                  <a:lnTo>
                    <a:pt x="530" y="293"/>
                  </a:lnTo>
                  <a:lnTo>
                    <a:pt x="528" y="294"/>
                  </a:lnTo>
                  <a:lnTo>
                    <a:pt x="528" y="293"/>
                  </a:lnTo>
                  <a:lnTo>
                    <a:pt x="530" y="293"/>
                  </a:lnTo>
                  <a:lnTo>
                    <a:pt x="528" y="293"/>
                  </a:lnTo>
                  <a:lnTo>
                    <a:pt x="528" y="292"/>
                  </a:lnTo>
                  <a:lnTo>
                    <a:pt x="528" y="293"/>
                  </a:lnTo>
                  <a:lnTo>
                    <a:pt x="527" y="293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7" y="294"/>
                  </a:lnTo>
                  <a:lnTo>
                    <a:pt x="527" y="293"/>
                  </a:lnTo>
                  <a:lnTo>
                    <a:pt x="527" y="292"/>
                  </a:lnTo>
                  <a:lnTo>
                    <a:pt x="527" y="291"/>
                  </a:lnTo>
                  <a:lnTo>
                    <a:pt x="528" y="291"/>
                  </a:lnTo>
                  <a:lnTo>
                    <a:pt x="530" y="291"/>
                  </a:lnTo>
                  <a:lnTo>
                    <a:pt x="530" y="290"/>
                  </a:lnTo>
                  <a:lnTo>
                    <a:pt x="528" y="290"/>
                  </a:lnTo>
                  <a:lnTo>
                    <a:pt x="528" y="288"/>
                  </a:lnTo>
                  <a:lnTo>
                    <a:pt x="530" y="288"/>
                  </a:lnTo>
                  <a:lnTo>
                    <a:pt x="530" y="287"/>
                  </a:lnTo>
                  <a:lnTo>
                    <a:pt x="531" y="287"/>
                  </a:lnTo>
                  <a:lnTo>
                    <a:pt x="530" y="287"/>
                  </a:lnTo>
                  <a:lnTo>
                    <a:pt x="528" y="287"/>
                  </a:lnTo>
                  <a:lnTo>
                    <a:pt x="530" y="287"/>
                  </a:lnTo>
                  <a:lnTo>
                    <a:pt x="530" y="286"/>
                  </a:lnTo>
                  <a:lnTo>
                    <a:pt x="528" y="286"/>
                  </a:lnTo>
                  <a:lnTo>
                    <a:pt x="530" y="286"/>
                  </a:lnTo>
                  <a:lnTo>
                    <a:pt x="530" y="285"/>
                  </a:lnTo>
                  <a:lnTo>
                    <a:pt x="531" y="285"/>
                  </a:lnTo>
                  <a:lnTo>
                    <a:pt x="531" y="284"/>
                  </a:lnTo>
                  <a:lnTo>
                    <a:pt x="530" y="284"/>
                  </a:lnTo>
                  <a:lnTo>
                    <a:pt x="530" y="283"/>
                  </a:lnTo>
                  <a:lnTo>
                    <a:pt x="531" y="283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0" y="282"/>
                  </a:lnTo>
                  <a:lnTo>
                    <a:pt x="530" y="281"/>
                  </a:lnTo>
                  <a:lnTo>
                    <a:pt x="530" y="279"/>
                  </a:lnTo>
                  <a:lnTo>
                    <a:pt x="530" y="278"/>
                  </a:lnTo>
                  <a:lnTo>
                    <a:pt x="530" y="277"/>
                  </a:lnTo>
                  <a:lnTo>
                    <a:pt x="528" y="277"/>
                  </a:lnTo>
                  <a:lnTo>
                    <a:pt x="528" y="276"/>
                  </a:lnTo>
                  <a:lnTo>
                    <a:pt x="528" y="275"/>
                  </a:lnTo>
                  <a:lnTo>
                    <a:pt x="527" y="274"/>
                  </a:lnTo>
                  <a:lnTo>
                    <a:pt x="527" y="273"/>
                  </a:lnTo>
                  <a:lnTo>
                    <a:pt x="527" y="271"/>
                  </a:lnTo>
                  <a:lnTo>
                    <a:pt x="527" y="270"/>
                  </a:lnTo>
                  <a:lnTo>
                    <a:pt x="526" y="270"/>
                  </a:lnTo>
                  <a:lnTo>
                    <a:pt x="526" y="269"/>
                  </a:lnTo>
                  <a:lnTo>
                    <a:pt x="525" y="268"/>
                  </a:lnTo>
                  <a:lnTo>
                    <a:pt x="525" y="267"/>
                  </a:lnTo>
                  <a:lnTo>
                    <a:pt x="524" y="267"/>
                  </a:lnTo>
                  <a:lnTo>
                    <a:pt x="524" y="266"/>
                  </a:lnTo>
                  <a:lnTo>
                    <a:pt x="524" y="267"/>
                  </a:lnTo>
                  <a:lnTo>
                    <a:pt x="523" y="267"/>
                  </a:lnTo>
                  <a:lnTo>
                    <a:pt x="523" y="268"/>
                  </a:lnTo>
                  <a:lnTo>
                    <a:pt x="524" y="268"/>
                  </a:lnTo>
                  <a:lnTo>
                    <a:pt x="524" y="269"/>
                  </a:lnTo>
                  <a:lnTo>
                    <a:pt x="525" y="270"/>
                  </a:lnTo>
                  <a:lnTo>
                    <a:pt x="525" y="271"/>
                  </a:lnTo>
                  <a:lnTo>
                    <a:pt x="526" y="271"/>
                  </a:lnTo>
                  <a:lnTo>
                    <a:pt x="526" y="273"/>
                  </a:lnTo>
                  <a:lnTo>
                    <a:pt x="526" y="274"/>
                  </a:lnTo>
                  <a:lnTo>
                    <a:pt x="526" y="275"/>
                  </a:lnTo>
                  <a:lnTo>
                    <a:pt x="527" y="276"/>
                  </a:lnTo>
                  <a:lnTo>
                    <a:pt x="527" y="277"/>
                  </a:lnTo>
                  <a:lnTo>
                    <a:pt x="527" y="278"/>
                  </a:lnTo>
                  <a:lnTo>
                    <a:pt x="527" y="279"/>
                  </a:lnTo>
                  <a:lnTo>
                    <a:pt x="527" y="281"/>
                  </a:lnTo>
                  <a:lnTo>
                    <a:pt x="527" y="282"/>
                  </a:lnTo>
                  <a:lnTo>
                    <a:pt x="527" y="283"/>
                  </a:lnTo>
                  <a:lnTo>
                    <a:pt x="527" y="284"/>
                  </a:lnTo>
                  <a:lnTo>
                    <a:pt x="527" y="285"/>
                  </a:lnTo>
                  <a:lnTo>
                    <a:pt x="527" y="286"/>
                  </a:lnTo>
                  <a:lnTo>
                    <a:pt x="528" y="286"/>
                  </a:lnTo>
                  <a:lnTo>
                    <a:pt x="527" y="286"/>
                  </a:lnTo>
                  <a:lnTo>
                    <a:pt x="528" y="286"/>
                  </a:lnTo>
                  <a:lnTo>
                    <a:pt x="528" y="287"/>
                  </a:lnTo>
                  <a:lnTo>
                    <a:pt x="527" y="287"/>
                  </a:lnTo>
                  <a:lnTo>
                    <a:pt x="527" y="288"/>
                  </a:lnTo>
                  <a:lnTo>
                    <a:pt x="527" y="287"/>
                  </a:lnTo>
                  <a:lnTo>
                    <a:pt x="526" y="288"/>
                  </a:lnTo>
                  <a:lnTo>
                    <a:pt x="526" y="290"/>
                  </a:lnTo>
                  <a:lnTo>
                    <a:pt x="526" y="291"/>
                  </a:lnTo>
                  <a:lnTo>
                    <a:pt x="525" y="291"/>
                  </a:lnTo>
                  <a:lnTo>
                    <a:pt x="525" y="292"/>
                  </a:lnTo>
                  <a:lnTo>
                    <a:pt x="524" y="292"/>
                  </a:lnTo>
                  <a:lnTo>
                    <a:pt x="524" y="293"/>
                  </a:lnTo>
                  <a:lnTo>
                    <a:pt x="523" y="293"/>
                  </a:lnTo>
                  <a:lnTo>
                    <a:pt x="523" y="294"/>
                  </a:lnTo>
                  <a:lnTo>
                    <a:pt x="524" y="294"/>
                  </a:lnTo>
                  <a:lnTo>
                    <a:pt x="525" y="294"/>
                  </a:lnTo>
                  <a:lnTo>
                    <a:pt x="525" y="295"/>
                  </a:lnTo>
                  <a:lnTo>
                    <a:pt x="524" y="295"/>
                  </a:lnTo>
                  <a:lnTo>
                    <a:pt x="519" y="295"/>
                  </a:lnTo>
                  <a:lnTo>
                    <a:pt x="517" y="294"/>
                  </a:lnTo>
                  <a:lnTo>
                    <a:pt x="514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07" y="296"/>
                  </a:lnTo>
                  <a:lnTo>
                    <a:pt x="506" y="296"/>
                  </a:lnTo>
                  <a:lnTo>
                    <a:pt x="496" y="299"/>
                  </a:lnTo>
                  <a:lnTo>
                    <a:pt x="494" y="299"/>
                  </a:lnTo>
                  <a:lnTo>
                    <a:pt x="494" y="300"/>
                  </a:lnTo>
                  <a:lnTo>
                    <a:pt x="486" y="304"/>
                  </a:lnTo>
                  <a:lnTo>
                    <a:pt x="486" y="303"/>
                  </a:lnTo>
                  <a:lnTo>
                    <a:pt x="488" y="303"/>
                  </a:lnTo>
                  <a:lnTo>
                    <a:pt x="489" y="302"/>
                  </a:lnTo>
                  <a:lnTo>
                    <a:pt x="488" y="302"/>
                  </a:lnTo>
                  <a:lnTo>
                    <a:pt x="488" y="303"/>
                  </a:lnTo>
                  <a:lnTo>
                    <a:pt x="486" y="303"/>
                  </a:lnTo>
                  <a:lnTo>
                    <a:pt x="486" y="304"/>
                  </a:lnTo>
                  <a:lnTo>
                    <a:pt x="485" y="304"/>
                  </a:lnTo>
                  <a:lnTo>
                    <a:pt x="485" y="306"/>
                  </a:lnTo>
                  <a:lnTo>
                    <a:pt x="484" y="306"/>
                  </a:lnTo>
                  <a:lnTo>
                    <a:pt x="484" y="304"/>
                  </a:lnTo>
                  <a:lnTo>
                    <a:pt x="484" y="306"/>
                  </a:lnTo>
                  <a:lnTo>
                    <a:pt x="483" y="306"/>
                  </a:lnTo>
                  <a:lnTo>
                    <a:pt x="483" y="307"/>
                  </a:lnTo>
                  <a:lnTo>
                    <a:pt x="482" y="307"/>
                  </a:lnTo>
                  <a:lnTo>
                    <a:pt x="482" y="306"/>
                  </a:lnTo>
                  <a:lnTo>
                    <a:pt x="482" y="307"/>
                  </a:lnTo>
                  <a:lnTo>
                    <a:pt x="472" y="299"/>
                  </a:lnTo>
                  <a:lnTo>
                    <a:pt x="451" y="284"/>
                  </a:lnTo>
                  <a:lnTo>
                    <a:pt x="432" y="270"/>
                  </a:lnTo>
                  <a:lnTo>
                    <a:pt x="415" y="258"/>
                  </a:lnTo>
                  <a:lnTo>
                    <a:pt x="405" y="251"/>
                  </a:lnTo>
                  <a:lnTo>
                    <a:pt x="396" y="244"/>
                  </a:lnTo>
                  <a:lnTo>
                    <a:pt x="375" y="230"/>
                  </a:lnTo>
                  <a:lnTo>
                    <a:pt x="367" y="231"/>
                  </a:lnTo>
                  <a:lnTo>
                    <a:pt x="359" y="232"/>
                  </a:lnTo>
                  <a:lnTo>
                    <a:pt x="330" y="236"/>
                  </a:lnTo>
                  <a:lnTo>
                    <a:pt x="317" y="239"/>
                  </a:lnTo>
                  <a:lnTo>
                    <a:pt x="310" y="240"/>
                  </a:lnTo>
                  <a:lnTo>
                    <a:pt x="285" y="243"/>
                  </a:lnTo>
                  <a:lnTo>
                    <a:pt x="285" y="232"/>
                  </a:lnTo>
                  <a:lnTo>
                    <a:pt x="274" y="222"/>
                  </a:lnTo>
                  <a:lnTo>
                    <a:pt x="270" y="216"/>
                  </a:lnTo>
                  <a:lnTo>
                    <a:pt x="262" y="224"/>
                  </a:lnTo>
                  <a:lnTo>
                    <a:pt x="261" y="223"/>
                  </a:lnTo>
                  <a:lnTo>
                    <a:pt x="261" y="220"/>
                  </a:lnTo>
                  <a:lnTo>
                    <a:pt x="262" y="217"/>
                  </a:lnTo>
                  <a:lnTo>
                    <a:pt x="260" y="216"/>
                  </a:lnTo>
                  <a:lnTo>
                    <a:pt x="261" y="214"/>
                  </a:lnTo>
                  <a:lnTo>
                    <a:pt x="255" y="214"/>
                  </a:lnTo>
                  <a:lnTo>
                    <a:pt x="245" y="215"/>
                  </a:lnTo>
                  <a:lnTo>
                    <a:pt x="217" y="218"/>
                  </a:lnTo>
                  <a:lnTo>
                    <a:pt x="206" y="219"/>
                  </a:lnTo>
                  <a:lnTo>
                    <a:pt x="189" y="220"/>
                  </a:lnTo>
                  <a:lnTo>
                    <a:pt x="169" y="223"/>
                  </a:lnTo>
                  <a:lnTo>
                    <a:pt x="161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4" y="226"/>
                  </a:lnTo>
                  <a:lnTo>
                    <a:pt x="152" y="224"/>
                  </a:lnTo>
                  <a:lnTo>
                    <a:pt x="150" y="225"/>
                  </a:lnTo>
                  <a:lnTo>
                    <a:pt x="148" y="228"/>
                  </a:lnTo>
                  <a:lnTo>
                    <a:pt x="147" y="228"/>
                  </a:lnTo>
                  <a:lnTo>
                    <a:pt x="145" y="228"/>
                  </a:lnTo>
                  <a:lnTo>
                    <a:pt x="144" y="230"/>
                  </a:lnTo>
                  <a:lnTo>
                    <a:pt x="141" y="231"/>
                  </a:lnTo>
                  <a:lnTo>
                    <a:pt x="138" y="233"/>
                  </a:lnTo>
                  <a:lnTo>
                    <a:pt x="136" y="233"/>
                  </a:lnTo>
                  <a:lnTo>
                    <a:pt x="131" y="236"/>
                  </a:lnTo>
                  <a:lnTo>
                    <a:pt x="129" y="235"/>
                  </a:lnTo>
                  <a:lnTo>
                    <a:pt x="130" y="237"/>
                  </a:lnTo>
                  <a:lnTo>
                    <a:pt x="125" y="242"/>
                  </a:lnTo>
                  <a:lnTo>
                    <a:pt x="123" y="243"/>
                  </a:lnTo>
                  <a:lnTo>
                    <a:pt x="122" y="241"/>
                  </a:lnTo>
                  <a:lnTo>
                    <a:pt x="105" y="249"/>
                  </a:lnTo>
                  <a:lnTo>
                    <a:pt x="97" y="252"/>
                  </a:lnTo>
                  <a:lnTo>
                    <a:pt x="80" y="256"/>
                  </a:lnTo>
                  <a:lnTo>
                    <a:pt x="62" y="258"/>
                  </a:lnTo>
                  <a:lnTo>
                    <a:pt x="57" y="259"/>
                  </a:lnTo>
                  <a:lnTo>
                    <a:pt x="57" y="260"/>
                  </a:lnTo>
                  <a:lnTo>
                    <a:pt x="40" y="261"/>
                  </a:lnTo>
                  <a:lnTo>
                    <a:pt x="16" y="265"/>
                  </a:lnTo>
                  <a:lnTo>
                    <a:pt x="0" y="267"/>
                  </a:lnTo>
                  <a:lnTo>
                    <a:pt x="0" y="253"/>
                  </a:lnTo>
                  <a:lnTo>
                    <a:pt x="0" y="243"/>
                  </a:lnTo>
                  <a:lnTo>
                    <a:pt x="2" y="241"/>
                  </a:lnTo>
                  <a:lnTo>
                    <a:pt x="4" y="237"/>
                  </a:lnTo>
                  <a:lnTo>
                    <a:pt x="6" y="237"/>
                  </a:lnTo>
                  <a:lnTo>
                    <a:pt x="7" y="240"/>
                  </a:lnTo>
                  <a:lnTo>
                    <a:pt x="15" y="239"/>
                  </a:lnTo>
                  <a:lnTo>
                    <a:pt x="18" y="236"/>
                  </a:lnTo>
                  <a:lnTo>
                    <a:pt x="20" y="233"/>
                  </a:lnTo>
                  <a:lnTo>
                    <a:pt x="19" y="231"/>
                  </a:lnTo>
                  <a:lnTo>
                    <a:pt x="19" y="230"/>
                  </a:lnTo>
                  <a:lnTo>
                    <a:pt x="19" y="228"/>
                  </a:lnTo>
                  <a:lnTo>
                    <a:pt x="20" y="225"/>
                  </a:lnTo>
                  <a:lnTo>
                    <a:pt x="19" y="222"/>
                  </a:lnTo>
                  <a:lnTo>
                    <a:pt x="21" y="218"/>
                  </a:lnTo>
                  <a:lnTo>
                    <a:pt x="23" y="217"/>
                  </a:lnTo>
                  <a:lnTo>
                    <a:pt x="24" y="216"/>
                  </a:lnTo>
                  <a:lnTo>
                    <a:pt x="27" y="214"/>
                  </a:lnTo>
                  <a:lnTo>
                    <a:pt x="27" y="212"/>
                  </a:lnTo>
                  <a:lnTo>
                    <a:pt x="29" y="210"/>
                  </a:lnTo>
                  <a:lnTo>
                    <a:pt x="33" y="208"/>
                  </a:lnTo>
                  <a:lnTo>
                    <a:pt x="35" y="207"/>
                  </a:lnTo>
                  <a:lnTo>
                    <a:pt x="36" y="206"/>
                  </a:lnTo>
                  <a:lnTo>
                    <a:pt x="37" y="205"/>
                  </a:lnTo>
                  <a:lnTo>
                    <a:pt x="41" y="203"/>
                  </a:lnTo>
                  <a:lnTo>
                    <a:pt x="42" y="202"/>
                  </a:lnTo>
                  <a:lnTo>
                    <a:pt x="49" y="202"/>
                  </a:lnTo>
                  <a:lnTo>
                    <a:pt x="51" y="201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9" y="201"/>
                  </a:lnTo>
                  <a:lnTo>
                    <a:pt x="60" y="200"/>
                  </a:lnTo>
                  <a:lnTo>
                    <a:pt x="61" y="198"/>
                  </a:lnTo>
                  <a:lnTo>
                    <a:pt x="62" y="195"/>
                  </a:lnTo>
                  <a:lnTo>
                    <a:pt x="63" y="195"/>
                  </a:lnTo>
                  <a:lnTo>
                    <a:pt x="68" y="192"/>
                  </a:lnTo>
                  <a:lnTo>
                    <a:pt x="69" y="190"/>
                  </a:lnTo>
                  <a:lnTo>
                    <a:pt x="70" y="190"/>
                  </a:lnTo>
                  <a:lnTo>
                    <a:pt x="72" y="190"/>
                  </a:lnTo>
                  <a:lnTo>
                    <a:pt x="74" y="190"/>
                  </a:lnTo>
                  <a:lnTo>
                    <a:pt x="74" y="188"/>
                  </a:lnTo>
                  <a:lnTo>
                    <a:pt x="76" y="185"/>
                  </a:lnTo>
                  <a:lnTo>
                    <a:pt x="76" y="183"/>
                  </a:lnTo>
                  <a:lnTo>
                    <a:pt x="77" y="182"/>
                  </a:lnTo>
                  <a:lnTo>
                    <a:pt x="80" y="182"/>
                  </a:lnTo>
                  <a:lnTo>
                    <a:pt x="82" y="182"/>
                  </a:lnTo>
                  <a:lnTo>
                    <a:pt x="83" y="177"/>
                  </a:lnTo>
                  <a:lnTo>
                    <a:pt x="86" y="177"/>
                  </a:lnTo>
                  <a:lnTo>
                    <a:pt x="89" y="174"/>
                  </a:lnTo>
                  <a:lnTo>
                    <a:pt x="93" y="174"/>
                  </a:lnTo>
                  <a:lnTo>
                    <a:pt x="96" y="175"/>
                  </a:lnTo>
                  <a:lnTo>
                    <a:pt x="99" y="173"/>
                  </a:lnTo>
                  <a:lnTo>
                    <a:pt x="100" y="169"/>
                  </a:lnTo>
                  <a:lnTo>
                    <a:pt x="101" y="167"/>
                  </a:lnTo>
                  <a:lnTo>
                    <a:pt x="101" y="165"/>
                  </a:lnTo>
                  <a:lnTo>
                    <a:pt x="102" y="164"/>
                  </a:lnTo>
                  <a:lnTo>
                    <a:pt x="101" y="159"/>
                  </a:lnTo>
                  <a:lnTo>
                    <a:pt x="102" y="158"/>
                  </a:lnTo>
                  <a:lnTo>
                    <a:pt x="102" y="157"/>
                  </a:lnTo>
                  <a:lnTo>
                    <a:pt x="103" y="156"/>
                  </a:lnTo>
                  <a:lnTo>
                    <a:pt x="105" y="156"/>
                  </a:lnTo>
                  <a:lnTo>
                    <a:pt x="108" y="158"/>
                  </a:lnTo>
                  <a:lnTo>
                    <a:pt x="110" y="155"/>
                  </a:lnTo>
                  <a:lnTo>
                    <a:pt x="110" y="151"/>
                  </a:lnTo>
                  <a:lnTo>
                    <a:pt x="110" y="150"/>
                  </a:lnTo>
                  <a:lnTo>
                    <a:pt x="112" y="149"/>
                  </a:lnTo>
                  <a:lnTo>
                    <a:pt x="117" y="144"/>
                  </a:lnTo>
                  <a:lnTo>
                    <a:pt x="121" y="142"/>
                  </a:lnTo>
                  <a:lnTo>
                    <a:pt x="123" y="144"/>
                  </a:lnTo>
                  <a:lnTo>
                    <a:pt x="123" y="148"/>
                  </a:lnTo>
                  <a:lnTo>
                    <a:pt x="123" y="149"/>
                  </a:lnTo>
                  <a:lnTo>
                    <a:pt x="123" y="151"/>
                  </a:lnTo>
                  <a:lnTo>
                    <a:pt x="127" y="151"/>
                  </a:lnTo>
                  <a:lnTo>
                    <a:pt x="128" y="152"/>
                  </a:lnTo>
                  <a:lnTo>
                    <a:pt x="129" y="151"/>
                  </a:lnTo>
                  <a:lnTo>
                    <a:pt x="131" y="149"/>
                  </a:lnTo>
                  <a:lnTo>
                    <a:pt x="135" y="146"/>
                  </a:lnTo>
                  <a:lnTo>
                    <a:pt x="138" y="138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6" y="131"/>
                  </a:lnTo>
                  <a:lnTo>
                    <a:pt x="147" y="132"/>
                  </a:lnTo>
                  <a:lnTo>
                    <a:pt x="150" y="131"/>
                  </a:lnTo>
                  <a:lnTo>
                    <a:pt x="152" y="129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8" y="129"/>
                  </a:lnTo>
                  <a:lnTo>
                    <a:pt x="160" y="132"/>
                  </a:lnTo>
                  <a:lnTo>
                    <a:pt x="163" y="132"/>
                  </a:lnTo>
                  <a:lnTo>
                    <a:pt x="165" y="131"/>
                  </a:lnTo>
                  <a:lnTo>
                    <a:pt x="165" y="130"/>
                  </a:lnTo>
                  <a:lnTo>
                    <a:pt x="167" y="130"/>
                  </a:lnTo>
                  <a:lnTo>
                    <a:pt x="171" y="118"/>
                  </a:lnTo>
                  <a:lnTo>
                    <a:pt x="175" y="110"/>
                  </a:lnTo>
                  <a:lnTo>
                    <a:pt x="176" y="109"/>
                  </a:lnTo>
                  <a:lnTo>
                    <a:pt x="178" y="106"/>
                  </a:lnTo>
                  <a:lnTo>
                    <a:pt x="179" y="105"/>
                  </a:lnTo>
                  <a:lnTo>
                    <a:pt x="182" y="104"/>
                  </a:lnTo>
                  <a:lnTo>
                    <a:pt x="185" y="105"/>
                  </a:lnTo>
                  <a:lnTo>
                    <a:pt x="187" y="105"/>
                  </a:lnTo>
                  <a:lnTo>
                    <a:pt x="188" y="104"/>
                  </a:lnTo>
                  <a:lnTo>
                    <a:pt x="187" y="100"/>
                  </a:lnTo>
                  <a:lnTo>
                    <a:pt x="186" y="97"/>
                  </a:lnTo>
                  <a:lnTo>
                    <a:pt x="187" y="96"/>
                  </a:lnTo>
                  <a:lnTo>
                    <a:pt x="187" y="92"/>
                  </a:lnTo>
                  <a:lnTo>
                    <a:pt x="188" y="91"/>
                  </a:lnTo>
                  <a:lnTo>
                    <a:pt x="188" y="88"/>
                  </a:lnTo>
                  <a:lnTo>
                    <a:pt x="187" y="84"/>
                  </a:lnTo>
                  <a:lnTo>
                    <a:pt x="188" y="81"/>
                  </a:lnTo>
                  <a:lnTo>
                    <a:pt x="188" y="80"/>
                  </a:lnTo>
                  <a:close/>
                  <a:moveTo>
                    <a:pt x="629" y="3"/>
                  </a:moveTo>
                  <a:lnTo>
                    <a:pt x="633" y="1"/>
                  </a:lnTo>
                  <a:lnTo>
                    <a:pt x="633" y="3"/>
                  </a:lnTo>
                  <a:lnTo>
                    <a:pt x="634" y="3"/>
                  </a:lnTo>
                  <a:lnTo>
                    <a:pt x="634" y="1"/>
                  </a:lnTo>
                  <a:lnTo>
                    <a:pt x="637" y="0"/>
                  </a:lnTo>
                  <a:lnTo>
                    <a:pt x="637" y="1"/>
                  </a:lnTo>
                  <a:lnTo>
                    <a:pt x="637" y="0"/>
                  </a:lnTo>
                  <a:lnTo>
                    <a:pt x="639" y="0"/>
                  </a:lnTo>
                  <a:lnTo>
                    <a:pt x="639" y="1"/>
                  </a:lnTo>
                  <a:lnTo>
                    <a:pt x="639" y="0"/>
                  </a:lnTo>
                  <a:lnTo>
                    <a:pt x="639" y="1"/>
                  </a:lnTo>
                  <a:lnTo>
                    <a:pt x="639" y="3"/>
                  </a:lnTo>
                  <a:lnTo>
                    <a:pt x="639" y="4"/>
                  </a:lnTo>
                  <a:lnTo>
                    <a:pt x="639" y="5"/>
                  </a:lnTo>
                  <a:lnTo>
                    <a:pt x="639" y="6"/>
                  </a:lnTo>
                  <a:lnTo>
                    <a:pt x="640" y="6"/>
                  </a:lnTo>
                  <a:lnTo>
                    <a:pt x="640" y="7"/>
                  </a:lnTo>
                  <a:lnTo>
                    <a:pt x="639" y="7"/>
                  </a:lnTo>
                  <a:lnTo>
                    <a:pt x="637" y="7"/>
                  </a:lnTo>
                  <a:lnTo>
                    <a:pt x="633" y="7"/>
                  </a:lnTo>
                  <a:lnTo>
                    <a:pt x="633" y="6"/>
                  </a:lnTo>
                  <a:lnTo>
                    <a:pt x="634" y="5"/>
                  </a:lnTo>
                  <a:lnTo>
                    <a:pt x="633" y="5"/>
                  </a:lnTo>
                  <a:lnTo>
                    <a:pt x="632" y="4"/>
                  </a:lnTo>
                  <a:lnTo>
                    <a:pt x="631" y="4"/>
                  </a:lnTo>
                  <a:lnTo>
                    <a:pt x="631" y="3"/>
                  </a:lnTo>
                  <a:lnTo>
                    <a:pt x="629" y="3"/>
                  </a:lnTo>
                  <a:close/>
                  <a:moveTo>
                    <a:pt x="640" y="0"/>
                  </a:moveTo>
                  <a:lnTo>
                    <a:pt x="641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3"/>
                  </a:lnTo>
                  <a:lnTo>
                    <a:pt x="643" y="4"/>
                  </a:lnTo>
                  <a:lnTo>
                    <a:pt x="643" y="5"/>
                  </a:lnTo>
                  <a:lnTo>
                    <a:pt x="644" y="6"/>
                  </a:lnTo>
                  <a:lnTo>
                    <a:pt x="644" y="7"/>
                  </a:lnTo>
                  <a:lnTo>
                    <a:pt x="644" y="8"/>
                  </a:lnTo>
                  <a:lnTo>
                    <a:pt x="645" y="9"/>
                  </a:lnTo>
                  <a:lnTo>
                    <a:pt x="645" y="11"/>
                  </a:lnTo>
                  <a:lnTo>
                    <a:pt x="646" y="12"/>
                  </a:lnTo>
                  <a:lnTo>
                    <a:pt x="646" y="13"/>
                  </a:lnTo>
                  <a:lnTo>
                    <a:pt x="648" y="14"/>
                  </a:lnTo>
                  <a:lnTo>
                    <a:pt x="648" y="15"/>
                  </a:lnTo>
                  <a:lnTo>
                    <a:pt x="648" y="16"/>
                  </a:lnTo>
                  <a:lnTo>
                    <a:pt x="649" y="16"/>
                  </a:lnTo>
                  <a:lnTo>
                    <a:pt x="649" y="17"/>
                  </a:lnTo>
                  <a:lnTo>
                    <a:pt x="650" y="18"/>
                  </a:lnTo>
                  <a:lnTo>
                    <a:pt x="650" y="20"/>
                  </a:lnTo>
                  <a:lnTo>
                    <a:pt x="651" y="21"/>
                  </a:lnTo>
                  <a:lnTo>
                    <a:pt x="651" y="22"/>
                  </a:lnTo>
                  <a:lnTo>
                    <a:pt x="651" y="23"/>
                  </a:lnTo>
                  <a:lnTo>
                    <a:pt x="652" y="23"/>
                  </a:lnTo>
                  <a:lnTo>
                    <a:pt x="652" y="24"/>
                  </a:lnTo>
                  <a:lnTo>
                    <a:pt x="652" y="25"/>
                  </a:lnTo>
                  <a:lnTo>
                    <a:pt x="653" y="25"/>
                  </a:lnTo>
                  <a:lnTo>
                    <a:pt x="653" y="26"/>
                  </a:lnTo>
                  <a:lnTo>
                    <a:pt x="654" y="28"/>
                  </a:lnTo>
                  <a:lnTo>
                    <a:pt x="654" y="29"/>
                  </a:lnTo>
                  <a:lnTo>
                    <a:pt x="656" y="30"/>
                  </a:lnTo>
                  <a:lnTo>
                    <a:pt x="656" y="31"/>
                  </a:lnTo>
                  <a:lnTo>
                    <a:pt x="657" y="31"/>
                  </a:lnTo>
                  <a:lnTo>
                    <a:pt x="657" y="32"/>
                  </a:lnTo>
                  <a:lnTo>
                    <a:pt x="658" y="33"/>
                  </a:lnTo>
                  <a:lnTo>
                    <a:pt x="658" y="34"/>
                  </a:lnTo>
                  <a:lnTo>
                    <a:pt x="659" y="34"/>
                  </a:lnTo>
                  <a:lnTo>
                    <a:pt x="659" y="36"/>
                  </a:lnTo>
                  <a:lnTo>
                    <a:pt x="660" y="37"/>
                  </a:lnTo>
                  <a:lnTo>
                    <a:pt x="660" y="38"/>
                  </a:lnTo>
                  <a:lnTo>
                    <a:pt x="661" y="38"/>
                  </a:lnTo>
                  <a:lnTo>
                    <a:pt x="661" y="39"/>
                  </a:lnTo>
                  <a:lnTo>
                    <a:pt x="662" y="40"/>
                  </a:lnTo>
                  <a:lnTo>
                    <a:pt x="663" y="41"/>
                  </a:lnTo>
                  <a:lnTo>
                    <a:pt x="663" y="42"/>
                  </a:lnTo>
                  <a:lnTo>
                    <a:pt x="665" y="42"/>
                  </a:lnTo>
                  <a:lnTo>
                    <a:pt x="665" y="43"/>
                  </a:lnTo>
                  <a:lnTo>
                    <a:pt x="666" y="45"/>
                  </a:lnTo>
                  <a:lnTo>
                    <a:pt x="667" y="46"/>
                  </a:lnTo>
                  <a:lnTo>
                    <a:pt x="667" y="47"/>
                  </a:lnTo>
                  <a:lnTo>
                    <a:pt x="668" y="47"/>
                  </a:lnTo>
                  <a:lnTo>
                    <a:pt x="668" y="48"/>
                  </a:lnTo>
                  <a:lnTo>
                    <a:pt x="669" y="49"/>
                  </a:lnTo>
                  <a:lnTo>
                    <a:pt x="670" y="50"/>
                  </a:lnTo>
                  <a:lnTo>
                    <a:pt x="671" y="51"/>
                  </a:lnTo>
                  <a:lnTo>
                    <a:pt x="671" y="53"/>
                  </a:lnTo>
                  <a:lnTo>
                    <a:pt x="673" y="53"/>
                  </a:lnTo>
                  <a:lnTo>
                    <a:pt x="673" y="54"/>
                  </a:lnTo>
                  <a:lnTo>
                    <a:pt x="674" y="55"/>
                  </a:lnTo>
                  <a:lnTo>
                    <a:pt x="675" y="56"/>
                  </a:lnTo>
                  <a:lnTo>
                    <a:pt x="676" y="57"/>
                  </a:lnTo>
                  <a:lnTo>
                    <a:pt x="676" y="58"/>
                  </a:lnTo>
                  <a:lnTo>
                    <a:pt x="677" y="59"/>
                  </a:lnTo>
                  <a:lnTo>
                    <a:pt x="678" y="60"/>
                  </a:lnTo>
                  <a:lnTo>
                    <a:pt x="678" y="62"/>
                  </a:lnTo>
                  <a:lnTo>
                    <a:pt x="679" y="63"/>
                  </a:lnTo>
                  <a:lnTo>
                    <a:pt x="680" y="64"/>
                  </a:lnTo>
                  <a:lnTo>
                    <a:pt x="680" y="65"/>
                  </a:lnTo>
                  <a:lnTo>
                    <a:pt x="682" y="66"/>
                  </a:lnTo>
                  <a:lnTo>
                    <a:pt x="682" y="67"/>
                  </a:lnTo>
                  <a:lnTo>
                    <a:pt x="683" y="67"/>
                  </a:lnTo>
                  <a:lnTo>
                    <a:pt x="683" y="68"/>
                  </a:lnTo>
                  <a:lnTo>
                    <a:pt x="682" y="68"/>
                  </a:lnTo>
                  <a:lnTo>
                    <a:pt x="683" y="68"/>
                  </a:lnTo>
                  <a:lnTo>
                    <a:pt x="682" y="68"/>
                  </a:lnTo>
                  <a:lnTo>
                    <a:pt x="682" y="67"/>
                  </a:lnTo>
                  <a:lnTo>
                    <a:pt x="680" y="67"/>
                  </a:lnTo>
                  <a:lnTo>
                    <a:pt x="679" y="66"/>
                  </a:lnTo>
                  <a:lnTo>
                    <a:pt x="679" y="65"/>
                  </a:lnTo>
                  <a:lnTo>
                    <a:pt x="678" y="65"/>
                  </a:lnTo>
                  <a:lnTo>
                    <a:pt x="678" y="64"/>
                  </a:lnTo>
                  <a:lnTo>
                    <a:pt x="676" y="62"/>
                  </a:lnTo>
                  <a:lnTo>
                    <a:pt x="676" y="60"/>
                  </a:lnTo>
                  <a:lnTo>
                    <a:pt x="676" y="62"/>
                  </a:lnTo>
                  <a:lnTo>
                    <a:pt x="675" y="60"/>
                  </a:lnTo>
                  <a:lnTo>
                    <a:pt x="675" y="59"/>
                  </a:lnTo>
                  <a:lnTo>
                    <a:pt x="675" y="60"/>
                  </a:lnTo>
                  <a:lnTo>
                    <a:pt x="675" y="59"/>
                  </a:lnTo>
                  <a:lnTo>
                    <a:pt x="675" y="60"/>
                  </a:lnTo>
                  <a:lnTo>
                    <a:pt x="675" y="58"/>
                  </a:lnTo>
                  <a:lnTo>
                    <a:pt x="674" y="57"/>
                  </a:lnTo>
                  <a:lnTo>
                    <a:pt x="671" y="54"/>
                  </a:lnTo>
                  <a:lnTo>
                    <a:pt x="669" y="54"/>
                  </a:lnTo>
                  <a:lnTo>
                    <a:pt x="669" y="53"/>
                  </a:lnTo>
                  <a:lnTo>
                    <a:pt x="668" y="53"/>
                  </a:lnTo>
                  <a:lnTo>
                    <a:pt x="668" y="51"/>
                  </a:lnTo>
                  <a:lnTo>
                    <a:pt x="668" y="50"/>
                  </a:lnTo>
                  <a:lnTo>
                    <a:pt x="667" y="50"/>
                  </a:lnTo>
                  <a:lnTo>
                    <a:pt x="667" y="49"/>
                  </a:lnTo>
                  <a:lnTo>
                    <a:pt x="667" y="48"/>
                  </a:lnTo>
                  <a:lnTo>
                    <a:pt x="666" y="48"/>
                  </a:lnTo>
                  <a:lnTo>
                    <a:pt x="666" y="47"/>
                  </a:lnTo>
                  <a:lnTo>
                    <a:pt x="666" y="46"/>
                  </a:lnTo>
                  <a:lnTo>
                    <a:pt x="665" y="46"/>
                  </a:lnTo>
                  <a:lnTo>
                    <a:pt x="663" y="46"/>
                  </a:lnTo>
                  <a:lnTo>
                    <a:pt x="663" y="47"/>
                  </a:lnTo>
                  <a:lnTo>
                    <a:pt x="662" y="47"/>
                  </a:lnTo>
                  <a:lnTo>
                    <a:pt x="662" y="48"/>
                  </a:lnTo>
                  <a:lnTo>
                    <a:pt x="661" y="45"/>
                  </a:lnTo>
                  <a:lnTo>
                    <a:pt x="659" y="40"/>
                  </a:lnTo>
                  <a:lnTo>
                    <a:pt x="659" y="39"/>
                  </a:lnTo>
                  <a:lnTo>
                    <a:pt x="660" y="40"/>
                  </a:lnTo>
                  <a:lnTo>
                    <a:pt x="660" y="41"/>
                  </a:lnTo>
                  <a:lnTo>
                    <a:pt x="660" y="40"/>
                  </a:lnTo>
                  <a:lnTo>
                    <a:pt x="660" y="39"/>
                  </a:lnTo>
                  <a:lnTo>
                    <a:pt x="659" y="39"/>
                  </a:lnTo>
                  <a:lnTo>
                    <a:pt x="660" y="39"/>
                  </a:lnTo>
                  <a:lnTo>
                    <a:pt x="659" y="39"/>
                  </a:lnTo>
                  <a:lnTo>
                    <a:pt x="659" y="38"/>
                  </a:lnTo>
                  <a:lnTo>
                    <a:pt x="656" y="31"/>
                  </a:lnTo>
                  <a:lnTo>
                    <a:pt x="656" y="30"/>
                  </a:lnTo>
                  <a:lnTo>
                    <a:pt x="654" y="30"/>
                  </a:lnTo>
                  <a:lnTo>
                    <a:pt x="654" y="29"/>
                  </a:lnTo>
                  <a:lnTo>
                    <a:pt x="653" y="28"/>
                  </a:lnTo>
                  <a:lnTo>
                    <a:pt x="652" y="28"/>
                  </a:lnTo>
                  <a:lnTo>
                    <a:pt x="652" y="26"/>
                  </a:lnTo>
                  <a:lnTo>
                    <a:pt x="652" y="25"/>
                  </a:lnTo>
                  <a:lnTo>
                    <a:pt x="651" y="25"/>
                  </a:lnTo>
                  <a:lnTo>
                    <a:pt x="651" y="24"/>
                  </a:lnTo>
                  <a:lnTo>
                    <a:pt x="650" y="24"/>
                  </a:lnTo>
                  <a:lnTo>
                    <a:pt x="650" y="23"/>
                  </a:lnTo>
                  <a:lnTo>
                    <a:pt x="650" y="22"/>
                  </a:lnTo>
                  <a:lnTo>
                    <a:pt x="649" y="17"/>
                  </a:lnTo>
                  <a:lnTo>
                    <a:pt x="648" y="17"/>
                  </a:lnTo>
                  <a:lnTo>
                    <a:pt x="646" y="16"/>
                  </a:lnTo>
                  <a:lnTo>
                    <a:pt x="646" y="15"/>
                  </a:lnTo>
                  <a:lnTo>
                    <a:pt x="646" y="14"/>
                  </a:lnTo>
                  <a:lnTo>
                    <a:pt x="646" y="13"/>
                  </a:lnTo>
                  <a:lnTo>
                    <a:pt x="645" y="12"/>
                  </a:lnTo>
                  <a:lnTo>
                    <a:pt x="644" y="11"/>
                  </a:lnTo>
                  <a:lnTo>
                    <a:pt x="643" y="11"/>
                  </a:lnTo>
                  <a:lnTo>
                    <a:pt x="644" y="11"/>
                  </a:lnTo>
                  <a:lnTo>
                    <a:pt x="643" y="11"/>
                  </a:lnTo>
                  <a:lnTo>
                    <a:pt x="643" y="9"/>
                  </a:lnTo>
                  <a:lnTo>
                    <a:pt x="642" y="9"/>
                  </a:lnTo>
                  <a:lnTo>
                    <a:pt x="642" y="8"/>
                  </a:lnTo>
                  <a:lnTo>
                    <a:pt x="643" y="8"/>
                  </a:lnTo>
                  <a:lnTo>
                    <a:pt x="642" y="8"/>
                  </a:lnTo>
                  <a:lnTo>
                    <a:pt x="642" y="7"/>
                  </a:lnTo>
                  <a:lnTo>
                    <a:pt x="642" y="8"/>
                  </a:lnTo>
                  <a:lnTo>
                    <a:pt x="642" y="7"/>
                  </a:lnTo>
                  <a:lnTo>
                    <a:pt x="642" y="6"/>
                  </a:lnTo>
                  <a:lnTo>
                    <a:pt x="641" y="6"/>
                  </a:lnTo>
                  <a:lnTo>
                    <a:pt x="641" y="5"/>
                  </a:lnTo>
                  <a:lnTo>
                    <a:pt x="641" y="4"/>
                  </a:lnTo>
                  <a:lnTo>
                    <a:pt x="641" y="3"/>
                  </a:lnTo>
                  <a:lnTo>
                    <a:pt x="641" y="4"/>
                  </a:lnTo>
                  <a:lnTo>
                    <a:pt x="640" y="4"/>
                  </a:lnTo>
                  <a:lnTo>
                    <a:pt x="640" y="5"/>
                  </a:lnTo>
                  <a:lnTo>
                    <a:pt x="639" y="4"/>
                  </a:lnTo>
                  <a:lnTo>
                    <a:pt x="639" y="3"/>
                  </a:lnTo>
                  <a:lnTo>
                    <a:pt x="640" y="3"/>
                  </a:lnTo>
                  <a:lnTo>
                    <a:pt x="640" y="1"/>
                  </a:lnTo>
                  <a:lnTo>
                    <a:pt x="640" y="0"/>
                  </a:lnTo>
                  <a:close/>
                  <a:moveTo>
                    <a:pt x="535" y="264"/>
                  </a:moveTo>
                  <a:lnTo>
                    <a:pt x="534" y="265"/>
                  </a:lnTo>
                  <a:lnTo>
                    <a:pt x="534" y="266"/>
                  </a:lnTo>
                  <a:lnTo>
                    <a:pt x="534" y="268"/>
                  </a:lnTo>
                  <a:lnTo>
                    <a:pt x="533" y="270"/>
                  </a:lnTo>
                  <a:lnTo>
                    <a:pt x="533" y="274"/>
                  </a:lnTo>
                  <a:lnTo>
                    <a:pt x="532" y="274"/>
                  </a:lnTo>
                  <a:lnTo>
                    <a:pt x="532" y="275"/>
                  </a:lnTo>
                  <a:lnTo>
                    <a:pt x="532" y="274"/>
                  </a:lnTo>
                  <a:lnTo>
                    <a:pt x="532" y="273"/>
                  </a:lnTo>
                  <a:lnTo>
                    <a:pt x="532" y="271"/>
                  </a:lnTo>
                  <a:lnTo>
                    <a:pt x="532" y="273"/>
                  </a:lnTo>
                  <a:lnTo>
                    <a:pt x="533" y="273"/>
                  </a:lnTo>
                  <a:lnTo>
                    <a:pt x="533" y="271"/>
                  </a:lnTo>
                  <a:lnTo>
                    <a:pt x="533" y="270"/>
                  </a:lnTo>
                  <a:lnTo>
                    <a:pt x="533" y="269"/>
                  </a:lnTo>
                  <a:lnTo>
                    <a:pt x="532" y="270"/>
                  </a:lnTo>
                  <a:lnTo>
                    <a:pt x="532" y="271"/>
                  </a:lnTo>
                  <a:lnTo>
                    <a:pt x="532" y="270"/>
                  </a:lnTo>
                  <a:lnTo>
                    <a:pt x="532" y="269"/>
                  </a:lnTo>
                  <a:lnTo>
                    <a:pt x="532" y="268"/>
                  </a:lnTo>
                  <a:lnTo>
                    <a:pt x="533" y="267"/>
                  </a:lnTo>
                  <a:lnTo>
                    <a:pt x="533" y="266"/>
                  </a:lnTo>
                  <a:lnTo>
                    <a:pt x="533" y="265"/>
                  </a:lnTo>
                  <a:lnTo>
                    <a:pt x="534" y="265"/>
                  </a:lnTo>
                  <a:lnTo>
                    <a:pt x="534" y="264"/>
                  </a:lnTo>
                  <a:lnTo>
                    <a:pt x="535" y="26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7584">
              <a:extLst>
                <a:ext uri="{FF2B5EF4-FFF2-40B4-BE49-F238E27FC236}">
                  <a16:creationId xmlns:a16="http://schemas.microsoft.com/office/drawing/2014/main" id="{F2735A32-1A8D-5C21-E016-FF2DDD0550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7500" y="2006600"/>
              <a:ext cx="993775" cy="552450"/>
            </a:xfrm>
            <a:custGeom>
              <a:avLst/>
              <a:gdLst>
                <a:gd name="T0" fmla="*/ 613 w 626"/>
                <a:gd name="T1" fmla="*/ 107 h 348"/>
                <a:gd name="T2" fmla="*/ 616 w 626"/>
                <a:gd name="T3" fmla="*/ 111 h 348"/>
                <a:gd name="T4" fmla="*/ 602 w 626"/>
                <a:gd name="T5" fmla="*/ 139 h 348"/>
                <a:gd name="T6" fmla="*/ 601 w 626"/>
                <a:gd name="T7" fmla="*/ 148 h 348"/>
                <a:gd name="T8" fmla="*/ 597 w 626"/>
                <a:gd name="T9" fmla="*/ 146 h 348"/>
                <a:gd name="T10" fmla="*/ 594 w 626"/>
                <a:gd name="T11" fmla="*/ 162 h 348"/>
                <a:gd name="T12" fmla="*/ 589 w 626"/>
                <a:gd name="T13" fmla="*/ 176 h 348"/>
                <a:gd name="T14" fmla="*/ 583 w 626"/>
                <a:gd name="T15" fmla="*/ 176 h 348"/>
                <a:gd name="T16" fmla="*/ 584 w 626"/>
                <a:gd name="T17" fmla="*/ 167 h 348"/>
                <a:gd name="T18" fmla="*/ 587 w 626"/>
                <a:gd name="T19" fmla="*/ 158 h 348"/>
                <a:gd name="T20" fmla="*/ 584 w 626"/>
                <a:gd name="T21" fmla="*/ 151 h 348"/>
                <a:gd name="T22" fmla="*/ 585 w 626"/>
                <a:gd name="T23" fmla="*/ 146 h 348"/>
                <a:gd name="T24" fmla="*/ 588 w 626"/>
                <a:gd name="T25" fmla="*/ 138 h 348"/>
                <a:gd name="T26" fmla="*/ 588 w 626"/>
                <a:gd name="T27" fmla="*/ 131 h 348"/>
                <a:gd name="T28" fmla="*/ 591 w 626"/>
                <a:gd name="T29" fmla="*/ 125 h 348"/>
                <a:gd name="T30" fmla="*/ 596 w 626"/>
                <a:gd name="T31" fmla="*/ 119 h 348"/>
                <a:gd name="T32" fmla="*/ 594 w 626"/>
                <a:gd name="T33" fmla="*/ 110 h 348"/>
                <a:gd name="T34" fmla="*/ 622 w 626"/>
                <a:gd name="T35" fmla="*/ 99 h 348"/>
                <a:gd name="T36" fmla="*/ 604 w 626"/>
                <a:gd name="T37" fmla="*/ 150 h 348"/>
                <a:gd name="T38" fmla="*/ 599 w 626"/>
                <a:gd name="T39" fmla="*/ 179 h 348"/>
                <a:gd name="T40" fmla="*/ 595 w 626"/>
                <a:gd name="T41" fmla="*/ 192 h 348"/>
                <a:gd name="T42" fmla="*/ 205 w 626"/>
                <a:gd name="T43" fmla="*/ 322 h 348"/>
                <a:gd name="T44" fmla="*/ 40 w 626"/>
                <a:gd name="T45" fmla="*/ 328 h 348"/>
                <a:gd name="T46" fmla="*/ 109 w 626"/>
                <a:gd name="T47" fmla="*/ 249 h 348"/>
                <a:gd name="T48" fmla="*/ 181 w 626"/>
                <a:gd name="T49" fmla="*/ 257 h 348"/>
                <a:gd name="T50" fmla="*/ 249 w 626"/>
                <a:gd name="T51" fmla="*/ 196 h 348"/>
                <a:gd name="T52" fmla="*/ 290 w 626"/>
                <a:gd name="T53" fmla="*/ 107 h 348"/>
                <a:gd name="T54" fmla="*/ 356 w 626"/>
                <a:gd name="T55" fmla="*/ 46 h 348"/>
                <a:gd name="T56" fmla="*/ 427 w 626"/>
                <a:gd name="T57" fmla="*/ 8 h 348"/>
                <a:gd name="T58" fmla="*/ 464 w 626"/>
                <a:gd name="T59" fmla="*/ 65 h 348"/>
                <a:gd name="T60" fmla="*/ 460 w 626"/>
                <a:gd name="T61" fmla="*/ 78 h 348"/>
                <a:gd name="T62" fmla="*/ 462 w 626"/>
                <a:gd name="T63" fmla="*/ 95 h 348"/>
                <a:gd name="T64" fmla="*/ 484 w 626"/>
                <a:gd name="T65" fmla="*/ 93 h 348"/>
                <a:gd name="T66" fmla="*/ 491 w 626"/>
                <a:gd name="T67" fmla="*/ 102 h 348"/>
                <a:gd name="T68" fmla="*/ 515 w 626"/>
                <a:gd name="T69" fmla="*/ 104 h 348"/>
                <a:gd name="T70" fmla="*/ 532 w 626"/>
                <a:gd name="T71" fmla="*/ 114 h 348"/>
                <a:gd name="T72" fmla="*/ 549 w 626"/>
                <a:gd name="T73" fmla="*/ 120 h 348"/>
                <a:gd name="T74" fmla="*/ 549 w 626"/>
                <a:gd name="T75" fmla="*/ 139 h 348"/>
                <a:gd name="T76" fmla="*/ 551 w 626"/>
                <a:gd name="T77" fmla="*/ 151 h 348"/>
                <a:gd name="T78" fmla="*/ 515 w 626"/>
                <a:gd name="T79" fmla="*/ 133 h 348"/>
                <a:gd name="T80" fmla="*/ 512 w 626"/>
                <a:gd name="T81" fmla="*/ 135 h 348"/>
                <a:gd name="T82" fmla="*/ 538 w 626"/>
                <a:gd name="T83" fmla="*/ 154 h 348"/>
                <a:gd name="T84" fmla="*/ 554 w 626"/>
                <a:gd name="T85" fmla="*/ 164 h 348"/>
                <a:gd name="T86" fmla="*/ 560 w 626"/>
                <a:gd name="T87" fmla="*/ 176 h 348"/>
                <a:gd name="T88" fmla="*/ 546 w 626"/>
                <a:gd name="T89" fmla="*/ 172 h 348"/>
                <a:gd name="T90" fmla="*/ 553 w 626"/>
                <a:gd name="T91" fmla="*/ 183 h 348"/>
                <a:gd name="T92" fmla="*/ 533 w 626"/>
                <a:gd name="T93" fmla="*/ 179 h 348"/>
                <a:gd name="T94" fmla="*/ 520 w 626"/>
                <a:gd name="T95" fmla="*/ 171 h 348"/>
                <a:gd name="T96" fmla="*/ 541 w 626"/>
                <a:gd name="T97" fmla="*/ 188 h 348"/>
                <a:gd name="T98" fmla="*/ 563 w 626"/>
                <a:gd name="T99" fmla="*/ 197 h 348"/>
                <a:gd name="T100" fmla="*/ 566 w 626"/>
                <a:gd name="T101" fmla="*/ 209 h 348"/>
                <a:gd name="T102" fmla="*/ 540 w 626"/>
                <a:gd name="T103" fmla="*/ 204 h 348"/>
                <a:gd name="T104" fmla="*/ 508 w 626"/>
                <a:gd name="T105" fmla="*/ 196 h 348"/>
                <a:gd name="T106" fmla="*/ 536 w 626"/>
                <a:gd name="T107" fmla="*/ 205 h 348"/>
                <a:gd name="T108" fmla="*/ 551 w 626"/>
                <a:gd name="T109" fmla="*/ 219 h 348"/>
                <a:gd name="T110" fmla="*/ 563 w 626"/>
                <a:gd name="T111" fmla="*/ 221 h 348"/>
                <a:gd name="T112" fmla="*/ 568 w 626"/>
                <a:gd name="T113" fmla="*/ 220 h 348"/>
                <a:gd name="T114" fmla="*/ 578 w 626"/>
                <a:gd name="T115" fmla="*/ 215 h 348"/>
                <a:gd name="T116" fmla="*/ 591 w 626"/>
                <a:gd name="T117" fmla="*/ 213 h 348"/>
                <a:gd name="T118" fmla="*/ 609 w 626"/>
                <a:gd name="T119" fmla="*/ 246 h 348"/>
                <a:gd name="T120" fmla="*/ 600 w 626"/>
                <a:gd name="T121" fmla="*/ 234 h 348"/>
                <a:gd name="T122" fmla="*/ 597 w 626"/>
                <a:gd name="T123" fmla="*/ 251 h 348"/>
                <a:gd name="T124" fmla="*/ 594 w 626"/>
                <a:gd name="T125" fmla="*/ 1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6" h="348">
                  <a:moveTo>
                    <a:pt x="596" y="105"/>
                  </a:moveTo>
                  <a:lnTo>
                    <a:pt x="597" y="103"/>
                  </a:lnTo>
                  <a:lnTo>
                    <a:pt x="614" y="97"/>
                  </a:lnTo>
                  <a:lnTo>
                    <a:pt x="616" y="96"/>
                  </a:lnTo>
                  <a:lnTo>
                    <a:pt x="616" y="97"/>
                  </a:lnTo>
                  <a:lnTo>
                    <a:pt x="614" y="97"/>
                  </a:lnTo>
                  <a:lnTo>
                    <a:pt x="614" y="99"/>
                  </a:lnTo>
                  <a:lnTo>
                    <a:pt x="614" y="97"/>
                  </a:lnTo>
                  <a:lnTo>
                    <a:pt x="614" y="99"/>
                  </a:lnTo>
                  <a:lnTo>
                    <a:pt x="614" y="100"/>
                  </a:lnTo>
                  <a:lnTo>
                    <a:pt x="613" y="100"/>
                  </a:lnTo>
                  <a:lnTo>
                    <a:pt x="613" y="101"/>
                  </a:lnTo>
                  <a:lnTo>
                    <a:pt x="612" y="101"/>
                  </a:lnTo>
                  <a:lnTo>
                    <a:pt x="612" y="100"/>
                  </a:lnTo>
                  <a:lnTo>
                    <a:pt x="612" y="101"/>
                  </a:lnTo>
                  <a:lnTo>
                    <a:pt x="612" y="102"/>
                  </a:lnTo>
                  <a:lnTo>
                    <a:pt x="612" y="103"/>
                  </a:lnTo>
                  <a:lnTo>
                    <a:pt x="612" y="104"/>
                  </a:lnTo>
                  <a:lnTo>
                    <a:pt x="613" y="104"/>
                  </a:lnTo>
                  <a:lnTo>
                    <a:pt x="612" y="104"/>
                  </a:lnTo>
                  <a:lnTo>
                    <a:pt x="612" y="105"/>
                  </a:lnTo>
                  <a:lnTo>
                    <a:pt x="612" y="104"/>
                  </a:lnTo>
                  <a:lnTo>
                    <a:pt x="613" y="104"/>
                  </a:lnTo>
                  <a:lnTo>
                    <a:pt x="613" y="105"/>
                  </a:lnTo>
                  <a:lnTo>
                    <a:pt x="613" y="104"/>
                  </a:lnTo>
                  <a:lnTo>
                    <a:pt x="614" y="105"/>
                  </a:lnTo>
                  <a:lnTo>
                    <a:pt x="613" y="105"/>
                  </a:lnTo>
                  <a:lnTo>
                    <a:pt x="613" y="107"/>
                  </a:lnTo>
                  <a:lnTo>
                    <a:pt x="614" y="107"/>
                  </a:lnTo>
                  <a:lnTo>
                    <a:pt x="616" y="107"/>
                  </a:lnTo>
                  <a:lnTo>
                    <a:pt x="616" y="108"/>
                  </a:lnTo>
                  <a:lnTo>
                    <a:pt x="614" y="108"/>
                  </a:lnTo>
                  <a:lnTo>
                    <a:pt x="613" y="109"/>
                  </a:lnTo>
                  <a:lnTo>
                    <a:pt x="613" y="108"/>
                  </a:lnTo>
                  <a:lnTo>
                    <a:pt x="613" y="107"/>
                  </a:lnTo>
                  <a:lnTo>
                    <a:pt x="612" y="107"/>
                  </a:lnTo>
                  <a:lnTo>
                    <a:pt x="612" y="108"/>
                  </a:lnTo>
                  <a:lnTo>
                    <a:pt x="613" y="109"/>
                  </a:lnTo>
                  <a:lnTo>
                    <a:pt x="612" y="109"/>
                  </a:lnTo>
                  <a:lnTo>
                    <a:pt x="612" y="108"/>
                  </a:lnTo>
                  <a:lnTo>
                    <a:pt x="611" y="108"/>
                  </a:lnTo>
                  <a:lnTo>
                    <a:pt x="611" y="109"/>
                  </a:lnTo>
                  <a:lnTo>
                    <a:pt x="610" y="109"/>
                  </a:lnTo>
                  <a:lnTo>
                    <a:pt x="610" y="110"/>
                  </a:lnTo>
                  <a:lnTo>
                    <a:pt x="610" y="111"/>
                  </a:lnTo>
                  <a:lnTo>
                    <a:pt x="610" y="112"/>
                  </a:lnTo>
                  <a:lnTo>
                    <a:pt x="610" y="113"/>
                  </a:lnTo>
                  <a:lnTo>
                    <a:pt x="611" y="113"/>
                  </a:lnTo>
                  <a:lnTo>
                    <a:pt x="612" y="113"/>
                  </a:lnTo>
                  <a:lnTo>
                    <a:pt x="612" y="112"/>
                  </a:lnTo>
                  <a:lnTo>
                    <a:pt x="612" y="111"/>
                  </a:lnTo>
                  <a:lnTo>
                    <a:pt x="611" y="110"/>
                  </a:lnTo>
                  <a:lnTo>
                    <a:pt x="611" y="109"/>
                  </a:lnTo>
                  <a:lnTo>
                    <a:pt x="612" y="109"/>
                  </a:lnTo>
                  <a:lnTo>
                    <a:pt x="613" y="109"/>
                  </a:lnTo>
                  <a:lnTo>
                    <a:pt x="613" y="110"/>
                  </a:lnTo>
                  <a:lnTo>
                    <a:pt x="612" y="110"/>
                  </a:lnTo>
                  <a:lnTo>
                    <a:pt x="611" y="110"/>
                  </a:lnTo>
                  <a:lnTo>
                    <a:pt x="612" y="110"/>
                  </a:lnTo>
                  <a:lnTo>
                    <a:pt x="612" y="111"/>
                  </a:lnTo>
                  <a:lnTo>
                    <a:pt x="612" y="110"/>
                  </a:lnTo>
                  <a:lnTo>
                    <a:pt x="613" y="111"/>
                  </a:lnTo>
                  <a:lnTo>
                    <a:pt x="612" y="112"/>
                  </a:lnTo>
                  <a:lnTo>
                    <a:pt x="613" y="112"/>
                  </a:lnTo>
                  <a:lnTo>
                    <a:pt x="613" y="111"/>
                  </a:lnTo>
                  <a:lnTo>
                    <a:pt x="612" y="110"/>
                  </a:lnTo>
                  <a:lnTo>
                    <a:pt x="613" y="110"/>
                  </a:lnTo>
                  <a:lnTo>
                    <a:pt x="614" y="110"/>
                  </a:lnTo>
                  <a:lnTo>
                    <a:pt x="616" y="110"/>
                  </a:lnTo>
                  <a:lnTo>
                    <a:pt x="616" y="111"/>
                  </a:lnTo>
                  <a:lnTo>
                    <a:pt x="614" y="111"/>
                  </a:lnTo>
                  <a:lnTo>
                    <a:pt x="614" y="112"/>
                  </a:lnTo>
                  <a:lnTo>
                    <a:pt x="613" y="112"/>
                  </a:lnTo>
                  <a:lnTo>
                    <a:pt x="611" y="117"/>
                  </a:lnTo>
                  <a:lnTo>
                    <a:pt x="610" y="118"/>
                  </a:lnTo>
                  <a:lnTo>
                    <a:pt x="609" y="121"/>
                  </a:lnTo>
                  <a:lnTo>
                    <a:pt x="609" y="122"/>
                  </a:lnTo>
                  <a:lnTo>
                    <a:pt x="609" y="121"/>
                  </a:lnTo>
                  <a:lnTo>
                    <a:pt x="609" y="120"/>
                  </a:lnTo>
                  <a:lnTo>
                    <a:pt x="608" y="120"/>
                  </a:lnTo>
                  <a:lnTo>
                    <a:pt x="608" y="121"/>
                  </a:lnTo>
                  <a:lnTo>
                    <a:pt x="609" y="121"/>
                  </a:lnTo>
                  <a:lnTo>
                    <a:pt x="609" y="122"/>
                  </a:lnTo>
                  <a:lnTo>
                    <a:pt x="608" y="127"/>
                  </a:lnTo>
                  <a:lnTo>
                    <a:pt x="607" y="127"/>
                  </a:lnTo>
                  <a:lnTo>
                    <a:pt x="605" y="127"/>
                  </a:lnTo>
                  <a:lnTo>
                    <a:pt x="605" y="128"/>
                  </a:lnTo>
                  <a:lnTo>
                    <a:pt x="605" y="129"/>
                  </a:lnTo>
                  <a:lnTo>
                    <a:pt x="605" y="130"/>
                  </a:lnTo>
                  <a:lnTo>
                    <a:pt x="604" y="130"/>
                  </a:lnTo>
                  <a:lnTo>
                    <a:pt x="604" y="131"/>
                  </a:lnTo>
                  <a:lnTo>
                    <a:pt x="604" y="133"/>
                  </a:lnTo>
                  <a:lnTo>
                    <a:pt x="605" y="131"/>
                  </a:lnTo>
                  <a:lnTo>
                    <a:pt x="607" y="131"/>
                  </a:lnTo>
                  <a:lnTo>
                    <a:pt x="605" y="133"/>
                  </a:lnTo>
                  <a:lnTo>
                    <a:pt x="607" y="133"/>
                  </a:lnTo>
                  <a:lnTo>
                    <a:pt x="607" y="134"/>
                  </a:lnTo>
                  <a:lnTo>
                    <a:pt x="605" y="134"/>
                  </a:lnTo>
                  <a:lnTo>
                    <a:pt x="604" y="134"/>
                  </a:lnTo>
                  <a:lnTo>
                    <a:pt x="604" y="135"/>
                  </a:lnTo>
                  <a:lnTo>
                    <a:pt x="604" y="136"/>
                  </a:lnTo>
                  <a:lnTo>
                    <a:pt x="603" y="136"/>
                  </a:lnTo>
                  <a:lnTo>
                    <a:pt x="603" y="137"/>
                  </a:lnTo>
                  <a:lnTo>
                    <a:pt x="602" y="138"/>
                  </a:lnTo>
                  <a:lnTo>
                    <a:pt x="602" y="139"/>
                  </a:lnTo>
                  <a:lnTo>
                    <a:pt x="602" y="141"/>
                  </a:lnTo>
                  <a:lnTo>
                    <a:pt x="601" y="141"/>
                  </a:lnTo>
                  <a:lnTo>
                    <a:pt x="601" y="139"/>
                  </a:lnTo>
                  <a:lnTo>
                    <a:pt x="601" y="138"/>
                  </a:lnTo>
                  <a:lnTo>
                    <a:pt x="601" y="139"/>
                  </a:lnTo>
                  <a:lnTo>
                    <a:pt x="601" y="141"/>
                  </a:lnTo>
                  <a:lnTo>
                    <a:pt x="602" y="141"/>
                  </a:lnTo>
                  <a:lnTo>
                    <a:pt x="602" y="142"/>
                  </a:lnTo>
                  <a:lnTo>
                    <a:pt x="603" y="142"/>
                  </a:lnTo>
                  <a:lnTo>
                    <a:pt x="604" y="142"/>
                  </a:lnTo>
                  <a:lnTo>
                    <a:pt x="604" y="143"/>
                  </a:lnTo>
                  <a:lnTo>
                    <a:pt x="604" y="144"/>
                  </a:lnTo>
                  <a:lnTo>
                    <a:pt x="603" y="144"/>
                  </a:lnTo>
                  <a:lnTo>
                    <a:pt x="603" y="143"/>
                  </a:lnTo>
                  <a:lnTo>
                    <a:pt x="602" y="143"/>
                  </a:lnTo>
                  <a:lnTo>
                    <a:pt x="601" y="143"/>
                  </a:lnTo>
                  <a:lnTo>
                    <a:pt x="602" y="142"/>
                  </a:lnTo>
                  <a:lnTo>
                    <a:pt x="602" y="143"/>
                  </a:lnTo>
                  <a:lnTo>
                    <a:pt x="601" y="143"/>
                  </a:lnTo>
                  <a:lnTo>
                    <a:pt x="601" y="142"/>
                  </a:lnTo>
                  <a:lnTo>
                    <a:pt x="601" y="141"/>
                  </a:lnTo>
                  <a:lnTo>
                    <a:pt x="601" y="142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1" y="145"/>
                  </a:lnTo>
                  <a:lnTo>
                    <a:pt x="602" y="145"/>
                  </a:lnTo>
                  <a:lnTo>
                    <a:pt x="603" y="145"/>
                  </a:lnTo>
                  <a:lnTo>
                    <a:pt x="602" y="146"/>
                  </a:lnTo>
                  <a:lnTo>
                    <a:pt x="602" y="147"/>
                  </a:lnTo>
                  <a:lnTo>
                    <a:pt x="603" y="148"/>
                  </a:lnTo>
                  <a:lnTo>
                    <a:pt x="603" y="150"/>
                  </a:lnTo>
                  <a:lnTo>
                    <a:pt x="602" y="150"/>
                  </a:lnTo>
                  <a:lnTo>
                    <a:pt x="602" y="151"/>
                  </a:lnTo>
                  <a:lnTo>
                    <a:pt x="602" y="150"/>
                  </a:lnTo>
                  <a:lnTo>
                    <a:pt x="601" y="148"/>
                  </a:lnTo>
                  <a:lnTo>
                    <a:pt x="601" y="150"/>
                  </a:lnTo>
                  <a:lnTo>
                    <a:pt x="600" y="148"/>
                  </a:lnTo>
                  <a:lnTo>
                    <a:pt x="600" y="147"/>
                  </a:lnTo>
                  <a:lnTo>
                    <a:pt x="599" y="148"/>
                  </a:lnTo>
                  <a:lnTo>
                    <a:pt x="599" y="150"/>
                  </a:lnTo>
                  <a:lnTo>
                    <a:pt x="597" y="152"/>
                  </a:lnTo>
                  <a:lnTo>
                    <a:pt x="599" y="152"/>
                  </a:lnTo>
                  <a:lnTo>
                    <a:pt x="597" y="152"/>
                  </a:lnTo>
                  <a:lnTo>
                    <a:pt x="597" y="153"/>
                  </a:lnTo>
                  <a:lnTo>
                    <a:pt x="599" y="153"/>
                  </a:lnTo>
                  <a:lnTo>
                    <a:pt x="599" y="152"/>
                  </a:lnTo>
                  <a:lnTo>
                    <a:pt x="600" y="152"/>
                  </a:lnTo>
                  <a:lnTo>
                    <a:pt x="600" y="153"/>
                  </a:lnTo>
                  <a:lnTo>
                    <a:pt x="599" y="153"/>
                  </a:lnTo>
                  <a:lnTo>
                    <a:pt x="600" y="154"/>
                  </a:lnTo>
                  <a:lnTo>
                    <a:pt x="599" y="154"/>
                  </a:lnTo>
                  <a:lnTo>
                    <a:pt x="597" y="154"/>
                  </a:lnTo>
                  <a:lnTo>
                    <a:pt x="596" y="154"/>
                  </a:lnTo>
                  <a:lnTo>
                    <a:pt x="596" y="155"/>
                  </a:lnTo>
                  <a:lnTo>
                    <a:pt x="595" y="155"/>
                  </a:lnTo>
                  <a:lnTo>
                    <a:pt x="595" y="156"/>
                  </a:lnTo>
                  <a:lnTo>
                    <a:pt x="595" y="158"/>
                  </a:lnTo>
                  <a:lnTo>
                    <a:pt x="594" y="158"/>
                  </a:lnTo>
                  <a:lnTo>
                    <a:pt x="594" y="156"/>
                  </a:lnTo>
                  <a:lnTo>
                    <a:pt x="595" y="156"/>
                  </a:lnTo>
                  <a:lnTo>
                    <a:pt x="595" y="155"/>
                  </a:lnTo>
                  <a:lnTo>
                    <a:pt x="595" y="154"/>
                  </a:lnTo>
                  <a:lnTo>
                    <a:pt x="595" y="153"/>
                  </a:lnTo>
                  <a:lnTo>
                    <a:pt x="596" y="152"/>
                  </a:lnTo>
                  <a:lnTo>
                    <a:pt x="596" y="151"/>
                  </a:lnTo>
                  <a:lnTo>
                    <a:pt x="597" y="151"/>
                  </a:lnTo>
                  <a:lnTo>
                    <a:pt x="597" y="150"/>
                  </a:lnTo>
                  <a:lnTo>
                    <a:pt x="597" y="148"/>
                  </a:lnTo>
                  <a:lnTo>
                    <a:pt x="597" y="147"/>
                  </a:lnTo>
                  <a:lnTo>
                    <a:pt x="597" y="146"/>
                  </a:lnTo>
                  <a:lnTo>
                    <a:pt x="599" y="146"/>
                  </a:lnTo>
                  <a:lnTo>
                    <a:pt x="597" y="146"/>
                  </a:lnTo>
                  <a:lnTo>
                    <a:pt x="599" y="146"/>
                  </a:lnTo>
                  <a:lnTo>
                    <a:pt x="599" y="145"/>
                  </a:lnTo>
                  <a:lnTo>
                    <a:pt x="600" y="144"/>
                  </a:lnTo>
                  <a:lnTo>
                    <a:pt x="599" y="144"/>
                  </a:lnTo>
                  <a:lnTo>
                    <a:pt x="599" y="145"/>
                  </a:lnTo>
                  <a:lnTo>
                    <a:pt x="597" y="145"/>
                  </a:lnTo>
                  <a:lnTo>
                    <a:pt x="597" y="146"/>
                  </a:lnTo>
                  <a:lnTo>
                    <a:pt x="597" y="147"/>
                  </a:lnTo>
                  <a:lnTo>
                    <a:pt x="596" y="147"/>
                  </a:lnTo>
                  <a:lnTo>
                    <a:pt x="597" y="147"/>
                  </a:lnTo>
                  <a:lnTo>
                    <a:pt x="597" y="148"/>
                  </a:lnTo>
                  <a:lnTo>
                    <a:pt x="596" y="148"/>
                  </a:lnTo>
                  <a:lnTo>
                    <a:pt x="596" y="150"/>
                  </a:lnTo>
                  <a:lnTo>
                    <a:pt x="596" y="151"/>
                  </a:lnTo>
                  <a:lnTo>
                    <a:pt x="596" y="152"/>
                  </a:lnTo>
                  <a:lnTo>
                    <a:pt x="595" y="152"/>
                  </a:lnTo>
                  <a:lnTo>
                    <a:pt x="595" y="153"/>
                  </a:lnTo>
                  <a:lnTo>
                    <a:pt x="595" y="154"/>
                  </a:lnTo>
                  <a:lnTo>
                    <a:pt x="595" y="155"/>
                  </a:lnTo>
                  <a:lnTo>
                    <a:pt x="594" y="155"/>
                  </a:lnTo>
                  <a:lnTo>
                    <a:pt x="594" y="156"/>
                  </a:lnTo>
                  <a:lnTo>
                    <a:pt x="594" y="158"/>
                  </a:lnTo>
                  <a:lnTo>
                    <a:pt x="594" y="159"/>
                  </a:lnTo>
                  <a:lnTo>
                    <a:pt x="594" y="160"/>
                  </a:lnTo>
                  <a:lnTo>
                    <a:pt x="593" y="160"/>
                  </a:lnTo>
                  <a:lnTo>
                    <a:pt x="593" y="161"/>
                  </a:lnTo>
                  <a:lnTo>
                    <a:pt x="594" y="161"/>
                  </a:lnTo>
                  <a:lnTo>
                    <a:pt x="593" y="161"/>
                  </a:lnTo>
                  <a:lnTo>
                    <a:pt x="593" y="160"/>
                  </a:lnTo>
                  <a:lnTo>
                    <a:pt x="594" y="160"/>
                  </a:lnTo>
                  <a:lnTo>
                    <a:pt x="595" y="160"/>
                  </a:lnTo>
                  <a:lnTo>
                    <a:pt x="594" y="161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6" y="162"/>
                  </a:lnTo>
                  <a:lnTo>
                    <a:pt x="596" y="163"/>
                  </a:lnTo>
                  <a:lnTo>
                    <a:pt x="597" y="163"/>
                  </a:lnTo>
                  <a:lnTo>
                    <a:pt x="596" y="164"/>
                  </a:lnTo>
                  <a:lnTo>
                    <a:pt x="595" y="164"/>
                  </a:lnTo>
                  <a:lnTo>
                    <a:pt x="594" y="164"/>
                  </a:lnTo>
                  <a:lnTo>
                    <a:pt x="595" y="163"/>
                  </a:lnTo>
                  <a:lnTo>
                    <a:pt x="594" y="163"/>
                  </a:lnTo>
                  <a:lnTo>
                    <a:pt x="593" y="163"/>
                  </a:lnTo>
                  <a:lnTo>
                    <a:pt x="593" y="164"/>
                  </a:lnTo>
                  <a:lnTo>
                    <a:pt x="593" y="163"/>
                  </a:lnTo>
                  <a:lnTo>
                    <a:pt x="592" y="163"/>
                  </a:lnTo>
                  <a:lnTo>
                    <a:pt x="593" y="163"/>
                  </a:lnTo>
                  <a:lnTo>
                    <a:pt x="593" y="164"/>
                  </a:lnTo>
                  <a:lnTo>
                    <a:pt x="593" y="166"/>
                  </a:lnTo>
                  <a:lnTo>
                    <a:pt x="592" y="166"/>
                  </a:lnTo>
                  <a:lnTo>
                    <a:pt x="592" y="167"/>
                  </a:lnTo>
                  <a:lnTo>
                    <a:pt x="592" y="168"/>
                  </a:lnTo>
                  <a:lnTo>
                    <a:pt x="591" y="169"/>
                  </a:lnTo>
                  <a:lnTo>
                    <a:pt x="591" y="170"/>
                  </a:lnTo>
                  <a:lnTo>
                    <a:pt x="591" y="169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91" y="171"/>
                  </a:lnTo>
                  <a:lnTo>
                    <a:pt x="591" y="172"/>
                  </a:lnTo>
                  <a:lnTo>
                    <a:pt x="589" y="172"/>
                  </a:lnTo>
                  <a:lnTo>
                    <a:pt x="591" y="172"/>
                  </a:lnTo>
                  <a:lnTo>
                    <a:pt x="589" y="173"/>
                  </a:lnTo>
                  <a:lnTo>
                    <a:pt x="591" y="173"/>
                  </a:lnTo>
                  <a:lnTo>
                    <a:pt x="591" y="175"/>
                  </a:lnTo>
                  <a:lnTo>
                    <a:pt x="591" y="176"/>
                  </a:lnTo>
                  <a:lnTo>
                    <a:pt x="591" y="177"/>
                  </a:lnTo>
                  <a:lnTo>
                    <a:pt x="591" y="176"/>
                  </a:lnTo>
                  <a:lnTo>
                    <a:pt x="589" y="176"/>
                  </a:lnTo>
                  <a:lnTo>
                    <a:pt x="591" y="176"/>
                  </a:lnTo>
                  <a:lnTo>
                    <a:pt x="591" y="175"/>
                  </a:lnTo>
                  <a:lnTo>
                    <a:pt x="589" y="175"/>
                  </a:lnTo>
                  <a:lnTo>
                    <a:pt x="589" y="177"/>
                  </a:lnTo>
                  <a:lnTo>
                    <a:pt x="589" y="178"/>
                  </a:lnTo>
                  <a:lnTo>
                    <a:pt x="589" y="179"/>
                  </a:lnTo>
                  <a:lnTo>
                    <a:pt x="591" y="179"/>
                  </a:lnTo>
                  <a:lnTo>
                    <a:pt x="589" y="179"/>
                  </a:lnTo>
                  <a:lnTo>
                    <a:pt x="589" y="180"/>
                  </a:lnTo>
                  <a:lnTo>
                    <a:pt x="591" y="180"/>
                  </a:lnTo>
                  <a:lnTo>
                    <a:pt x="591" y="181"/>
                  </a:lnTo>
                  <a:lnTo>
                    <a:pt x="589" y="181"/>
                  </a:lnTo>
                  <a:lnTo>
                    <a:pt x="589" y="183"/>
                  </a:lnTo>
                  <a:lnTo>
                    <a:pt x="591" y="183"/>
                  </a:lnTo>
                  <a:lnTo>
                    <a:pt x="591" y="184"/>
                  </a:lnTo>
                  <a:lnTo>
                    <a:pt x="591" y="185"/>
                  </a:lnTo>
                  <a:lnTo>
                    <a:pt x="591" y="186"/>
                  </a:lnTo>
                  <a:lnTo>
                    <a:pt x="591" y="187"/>
                  </a:lnTo>
                  <a:lnTo>
                    <a:pt x="591" y="188"/>
                  </a:lnTo>
                  <a:lnTo>
                    <a:pt x="591" y="189"/>
                  </a:lnTo>
                  <a:lnTo>
                    <a:pt x="591" y="190"/>
                  </a:lnTo>
                  <a:lnTo>
                    <a:pt x="592" y="190"/>
                  </a:lnTo>
                  <a:lnTo>
                    <a:pt x="591" y="192"/>
                  </a:lnTo>
                  <a:lnTo>
                    <a:pt x="592" y="192"/>
                  </a:lnTo>
                  <a:lnTo>
                    <a:pt x="592" y="193"/>
                  </a:lnTo>
                  <a:lnTo>
                    <a:pt x="589" y="194"/>
                  </a:lnTo>
                  <a:lnTo>
                    <a:pt x="588" y="190"/>
                  </a:lnTo>
                  <a:lnTo>
                    <a:pt x="584" y="186"/>
                  </a:lnTo>
                  <a:lnTo>
                    <a:pt x="584" y="184"/>
                  </a:lnTo>
                  <a:lnTo>
                    <a:pt x="583" y="181"/>
                  </a:lnTo>
                  <a:lnTo>
                    <a:pt x="583" y="180"/>
                  </a:lnTo>
                  <a:lnTo>
                    <a:pt x="583" y="179"/>
                  </a:lnTo>
                  <a:lnTo>
                    <a:pt x="583" y="178"/>
                  </a:lnTo>
                  <a:lnTo>
                    <a:pt x="583" y="177"/>
                  </a:lnTo>
                  <a:lnTo>
                    <a:pt x="583" y="176"/>
                  </a:lnTo>
                  <a:lnTo>
                    <a:pt x="584" y="176"/>
                  </a:lnTo>
                  <a:lnTo>
                    <a:pt x="584" y="177"/>
                  </a:lnTo>
                  <a:lnTo>
                    <a:pt x="584" y="176"/>
                  </a:lnTo>
                  <a:lnTo>
                    <a:pt x="585" y="176"/>
                  </a:lnTo>
                  <a:lnTo>
                    <a:pt x="584" y="176"/>
                  </a:lnTo>
                  <a:lnTo>
                    <a:pt x="584" y="175"/>
                  </a:lnTo>
                  <a:lnTo>
                    <a:pt x="585" y="175"/>
                  </a:lnTo>
                  <a:lnTo>
                    <a:pt x="584" y="175"/>
                  </a:lnTo>
                  <a:lnTo>
                    <a:pt x="584" y="173"/>
                  </a:lnTo>
                  <a:lnTo>
                    <a:pt x="583" y="173"/>
                  </a:lnTo>
                  <a:lnTo>
                    <a:pt x="583" y="175"/>
                  </a:lnTo>
                  <a:lnTo>
                    <a:pt x="583" y="176"/>
                  </a:lnTo>
                  <a:lnTo>
                    <a:pt x="582" y="176"/>
                  </a:lnTo>
                  <a:lnTo>
                    <a:pt x="582" y="177"/>
                  </a:lnTo>
                  <a:lnTo>
                    <a:pt x="582" y="173"/>
                  </a:lnTo>
                  <a:lnTo>
                    <a:pt x="583" y="172"/>
                  </a:lnTo>
                  <a:lnTo>
                    <a:pt x="583" y="170"/>
                  </a:lnTo>
                  <a:lnTo>
                    <a:pt x="584" y="170"/>
                  </a:lnTo>
                  <a:lnTo>
                    <a:pt x="584" y="171"/>
                  </a:lnTo>
                  <a:lnTo>
                    <a:pt x="584" y="170"/>
                  </a:lnTo>
                  <a:lnTo>
                    <a:pt x="584" y="171"/>
                  </a:lnTo>
                  <a:lnTo>
                    <a:pt x="584" y="170"/>
                  </a:lnTo>
                  <a:lnTo>
                    <a:pt x="585" y="170"/>
                  </a:lnTo>
                  <a:lnTo>
                    <a:pt x="584" y="170"/>
                  </a:lnTo>
                  <a:lnTo>
                    <a:pt x="583" y="170"/>
                  </a:lnTo>
                  <a:lnTo>
                    <a:pt x="584" y="169"/>
                  </a:lnTo>
                  <a:lnTo>
                    <a:pt x="584" y="168"/>
                  </a:lnTo>
                  <a:lnTo>
                    <a:pt x="584" y="169"/>
                  </a:lnTo>
                  <a:lnTo>
                    <a:pt x="584" y="168"/>
                  </a:lnTo>
                  <a:lnTo>
                    <a:pt x="585" y="168"/>
                  </a:lnTo>
                  <a:lnTo>
                    <a:pt x="586" y="168"/>
                  </a:lnTo>
                  <a:lnTo>
                    <a:pt x="586" y="167"/>
                  </a:lnTo>
                  <a:lnTo>
                    <a:pt x="585" y="168"/>
                  </a:lnTo>
                  <a:lnTo>
                    <a:pt x="585" y="167"/>
                  </a:lnTo>
                  <a:lnTo>
                    <a:pt x="584" y="167"/>
                  </a:lnTo>
                  <a:lnTo>
                    <a:pt x="583" y="166"/>
                  </a:lnTo>
                  <a:lnTo>
                    <a:pt x="584" y="166"/>
                  </a:lnTo>
                  <a:lnTo>
                    <a:pt x="584" y="164"/>
                  </a:lnTo>
                  <a:lnTo>
                    <a:pt x="585" y="164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6" y="164"/>
                  </a:lnTo>
                  <a:lnTo>
                    <a:pt x="586" y="163"/>
                  </a:lnTo>
                  <a:lnTo>
                    <a:pt x="586" y="164"/>
                  </a:lnTo>
                  <a:lnTo>
                    <a:pt x="585" y="164"/>
                  </a:lnTo>
                  <a:lnTo>
                    <a:pt x="584" y="164"/>
                  </a:lnTo>
                  <a:lnTo>
                    <a:pt x="585" y="163"/>
                  </a:lnTo>
                  <a:lnTo>
                    <a:pt x="585" y="162"/>
                  </a:lnTo>
                  <a:lnTo>
                    <a:pt x="585" y="163"/>
                  </a:lnTo>
                  <a:lnTo>
                    <a:pt x="584" y="163"/>
                  </a:lnTo>
                  <a:lnTo>
                    <a:pt x="584" y="164"/>
                  </a:lnTo>
                  <a:lnTo>
                    <a:pt x="583" y="166"/>
                  </a:lnTo>
                  <a:lnTo>
                    <a:pt x="583" y="164"/>
                  </a:lnTo>
                  <a:lnTo>
                    <a:pt x="583" y="166"/>
                  </a:lnTo>
                  <a:lnTo>
                    <a:pt x="583" y="164"/>
                  </a:lnTo>
                  <a:lnTo>
                    <a:pt x="583" y="166"/>
                  </a:lnTo>
                  <a:lnTo>
                    <a:pt x="582" y="163"/>
                  </a:lnTo>
                  <a:lnTo>
                    <a:pt x="583" y="160"/>
                  </a:lnTo>
                  <a:lnTo>
                    <a:pt x="584" y="160"/>
                  </a:lnTo>
                  <a:lnTo>
                    <a:pt x="584" y="159"/>
                  </a:lnTo>
                  <a:lnTo>
                    <a:pt x="584" y="160"/>
                  </a:lnTo>
                  <a:lnTo>
                    <a:pt x="584" y="161"/>
                  </a:lnTo>
                  <a:lnTo>
                    <a:pt x="584" y="160"/>
                  </a:lnTo>
                  <a:lnTo>
                    <a:pt x="585" y="160"/>
                  </a:lnTo>
                  <a:lnTo>
                    <a:pt x="586" y="160"/>
                  </a:lnTo>
                  <a:lnTo>
                    <a:pt x="585" y="160"/>
                  </a:lnTo>
                  <a:lnTo>
                    <a:pt x="585" y="159"/>
                  </a:lnTo>
                  <a:lnTo>
                    <a:pt x="585" y="158"/>
                  </a:lnTo>
                  <a:lnTo>
                    <a:pt x="586" y="158"/>
                  </a:lnTo>
                  <a:lnTo>
                    <a:pt x="587" y="158"/>
                  </a:lnTo>
                  <a:lnTo>
                    <a:pt x="586" y="158"/>
                  </a:lnTo>
                  <a:lnTo>
                    <a:pt x="585" y="158"/>
                  </a:lnTo>
                  <a:lnTo>
                    <a:pt x="586" y="158"/>
                  </a:lnTo>
                  <a:lnTo>
                    <a:pt x="586" y="156"/>
                  </a:lnTo>
                  <a:lnTo>
                    <a:pt x="587" y="155"/>
                  </a:lnTo>
                  <a:lnTo>
                    <a:pt x="587" y="156"/>
                  </a:lnTo>
                  <a:lnTo>
                    <a:pt x="587" y="155"/>
                  </a:lnTo>
                  <a:lnTo>
                    <a:pt x="586" y="155"/>
                  </a:lnTo>
                  <a:lnTo>
                    <a:pt x="587" y="155"/>
                  </a:lnTo>
                  <a:lnTo>
                    <a:pt x="586" y="155"/>
                  </a:lnTo>
                  <a:lnTo>
                    <a:pt x="586" y="154"/>
                  </a:lnTo>
                  <a:lnTo>
                    <a:pt x="587" y="154"/>
                  </a:lnTo>
                  <a:lnTo>
                    <a:pt x="586" y="153"/>
                  </a:lnTo>
                  <a:lnTo>
                    <a:pt x="587" y="153"/>
                  </a:lnTo>
                  <a:lnTo>
                    <a:pt x="586" y="154"/>
                  </a:lnTo>
                  <a:lnTo>
                    <a:pt x="586" y="155"/>
                  </a:lnTo>
                  <a:lnTo>
                    <a:pt x="585" y="155"/>
                  </a:lnTo>
                  <a:lnTo>
                    <a:pt x="585" y="156"/>
                  </a:lnTo>
                  <a:lnTo>
                    <a:pt x="586" y="156"/>
                  </a:lnTo>
                  <a:lnTo>
                    <a:pt x="585" y="156"/>
                  </a:lnTo>
                  <a:lnTo>
                    <a:pt x="585" y="158"/>
                  </a:lnTo>
                  <a:lnTo>
                    <a:pt x="584" y="158"/>
                  </a:lnTo>
                  <a:lnTo>
                    <a:pt x="585" y="158"/>
                  </a:lnTo>
                  <a:lnTo>
                    <a:pt x="584" y="158"/>
                  </a:lnTo>
                  <a:lnTo>
                    <a:pt x="584" y="159"/>
                  </a:lnTo>
                  <a:lnTo>
                    <a:pt x="583" y="159"/>
                  </a:lnTo>
                  <a:lnTo>
                    <a:pt x="583" y="154"/>
                  </a:lnTo>
                  <a:lnTo>
                    <a:pt x="583" y="152"/>
                  </a:lnTo>
                  <a:lnTo>
                    <a:pt x="584" y="152"/>
                  </a:lnTo>
                  <a:lnTo>
                    <a:pt x="584" y="153"/>
                  </a:lnTo>
                  <a:lnTo>
                    <a:pt x="584" y="152"/>
                  </a:lnTo>
                  <a:lnTo>
                    <a:pt x="583" y="152"/>
                  </a:lnTo>
                  <a:lnTo>
                    <a:pt x="584" y="151"/>
                  </a:lnTo>
                  <a:lnTo>
                    <a:pt x="584" y="152"/>
                  </a:lnTo>
                  <a:lnTo>
                    <a:pt x="584" y="151"/>
                  </a:lnTo>
                  <a:lnTo>
                    <a:pt x="585" y="151"/>
                  </a:lnTo>
                  <a:lnTo>
                    <a:pt x="586" y="151"/>
                  </a:lnTo>
                  <a:lnTo>
                    <a:pt x="587" y="151"/>
                  </a:lnTo>
                  <a:lnTo>
                    <a:pt x="588" y="151"/>
                  </a:lnTo>
                  <a:lnTo>
                    <a:pt x="588" y="150"/>
                  </a:lnTo>
                  <a:lnTo>
                    <a:pt x="589" y="150"/>
                  </a:lnTo>
                  <a:lnTo>
                    <a:pt x="591" y="150"/>
                  </a:lnTo>
                  <a:lnTo>
                    <a:pt x="589" y="150"/>
                  </a:lnTo>
                  <a:lnTo>
                    <a:pt x="588" y="150"/>
                  </a:lnTo>
                  <a:lnTo>
                    <a:pt x="587" y="150"/>
                  </a:lnTo>
                  <a:lnTo>
                    <a:pt x="587" y="151"/>
                  </a:lnTo>
                  <a:lnTo>
                    <a:pt x="586" y="150"/>
                  </a:lnTo>
                  <a:lnTo>
                    <a:pt x="586" y="151"/>
                  </a:lnTo>
                  <a:lnTo>
                    <a:pt x="586" y="150"/>
                  </a:lnTo>
                  <a:lnTo>
                    <a:pt x="585" y="150"/>
                  </a:lnTo>
                  <a:lnTo>
                    <a:pt x="585" y="151"/>
                  </a:lnTo>
                  <a:lnTo>
                    <a:pt x="584" y="151"/>
                  </a:lnTo>
                  <a:lnTo>
                    <a:pt x="584" y="150"/>
                  </a:lnTo>
                  <a:lnTo>
                    <a:pt x="583" y="150"/>
                  </a:lnTo>
                  <a:lnTo>
                    <a:pt x="584" y="151"/>
                  </a:lnTo>
                  <a:lnTo>
                    <a:pt x="583" y="151"/>
                  </a:lnTo>
                  <a:lnTo>
                    <a:pt x="583" y="150"/>
                  </a:lnTo>
                  <a:lnTo>
                    <a:pt x="583" y="148"/>
                  </a:lnTo>
                  <a:lnTo>
                    <a:pt x="583" y="147"/>
                  </a:lnTo>
                  <a:lnTo>
                    <a:pt x="584" y="147"/>
                  </a:lnTo>
                  <a:lnTo>
                    <a:pt x="584" y="148"/>
                  </a:lnTo>
                  <a:lnTo>
                    <a:pt x="585" y="148"/>
                  </a:lnTo>
                  <a:lnTo>
                    <a:pt x="586" y="148"/>
                  </a:lnTo>
                  <a:lnTo>
                    <a:pt x="586" y="147"/>
                  </a:lnTo>
                  <a:lnTo>
                    <a:pt x="586" y="148"/>
                  </a:lnTo>
                  <a:lnTo>
                    <a:pt x="585" y="148"/>
                  </a:lnTo>
                  <a:lnTo>
                    <a:pt x="585" y="147"/>
                  </a:lnTo>
                  <a:lnTo>
                    <a:pt x="584" y="147"/>
                  </a:lnTo>
                  <a:lnTo>
                    <a:pt x="584" y="146"/>
                  </a:lnTo>
                  <a:lnTo>
                    <a:pt x="585" y="146"/>
                  </a:lnTo>
                  <a:lnTo>
                    <a:pt x="584" y="146"/>
                  </a:lnTo>
                  <a:lnTo>
                    <a:pt x="584" y="147"/>
                  </a:lnTo>
                  <a:lnTo>
                    <a:pt x="583" y="147"/>
                  </a:lnTo>
                  <a:lnTo>
                    <a:pt x="583" y="146"/>
                  </a:lnTo>
                  <a:lnTo>
                    <a:pt x="584" y="146"/>
                  </a:lnTo>
                  <a:lnTo>
                    <a:pt x="583" y="146"/>
                  </a:lnTo>
                  <a:lnTo>
                    <a:pt x="584" y="144"/>
                  </a:lnTo>
                  <a:lnTo>
                    <a:pt x="584" y="145"/>
                  </a:lnTo>
                  <a:lnTo>
                    <a:pt x="585" y="145"/>
                  </a:lnTo>
                  <a:lnTo>
                    <a:pt x="586" y="145"/>
                  </a:lnTo>
                  <a:lnTo>
                    <a:pt x="587" y="145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6" y="145"/>
                  </a:lnTo>
                  <a:lnTo>
                    <a:pt x="586" y="144"/>
                  </a:lnTo>
                  <a:lnTo>
                    <a:pt x="587" y="144"/>
                  </a:lnTo>
                  <a:lnTo>
                    <a:pt x="587" y="143"/>
                  </a:lnTo>
                  <a:lnTo>
                    <a:pt x="588" y="143"/>
                  </a:lnTo>
                  <a:lnTo>
                    <a:pt x="588" y="142"/>
                  </a:lnTo>
                  <a:lnTo>
                    <a:pt x="589" y="142"/>
                  </a:lnTo>
                  <a:lnTo>
                    <a:pt x="588" y="142"/>
                  </a:lnTo>
                  <a:lnTo>
                    <a:pt x="587" y="142"/>
                  </a:lnTo>
                  <a:lnTo>
                    <a:pt x="587" y="143"/>
                  </a:lnTo>
                  <a:lnTo>
                    <a:pt x="586" y="143"/>
                  </a:lnTo>
                  <a:lnTo>
                    <a:pt x="586" y="144"/>
                  </a:lnTo>
                  <a:lnTo>
                    <a:pt x="585" y="143"/>
                  </a:lnTo>
                  <a:lnTo>
                    <a:pt x="586" y="142"/>
                  </a:lnTo>
                  <a:lnTo>
                    <a:pt x="585" y="142"/>
                  </a:lnTo>
                  <a:lnTo>
                    <a:pt x="585" y="141"/>
                  </a:lnTo>
                  <a:lnTo>
                    <a:pt x="586" y="141"/>
                  </a:lnTo>
                  <a:lnTo>
                    <a:pt x="586" y="139"/>
                  </a:lnTo>
                  <a:lnTo>
                    <a:pt x="585" y="139"/>
                  </a:lnTo>
                  <a:lnTo>
                    <a:pt x="586" y="138"/>
                  </a:lnTo>
                  <a:lnTo>
                    <a:pt x="587" y="138"/>
                  </a:lnTo>
                  <a:lnTo>
                    <a:pt x="588" y="138"/>
                  </a:lnTo>
                  <a:lnTo>
                    <a:pt x="588" y="139"/>
                  </a:lnTo>
                  <a:lnTo>
                    <a:pt x="589" y="139"/>
                  </a:lnTo>
                  <a:lnTo>
                    <a:pt x="589" y="138"/>
                  </a:lnTo>
                  <a:lnTo>
                    <a:pt x="591" y="138"/>
                  </a:lnTo>
                  <a:lnTo>
                    <a:pt x="589" y="138"/>
                  </a:lnTo>
                  <a:lnTo>
                    <a:pt x="588" y="138"/>
                  </a:lnTo>
                  <a:lnTo>
                    <a:pt x="588" y="137"/>
                  </a:lnTo>
                  <a:lnTo>
                    <a:pt x="589" y="137"/>
                  </a:lnTo>
                  <a:lnTo>
                    <a:pt x="588" y="137"/>
                  </a:lnTo>
                  <a:lnTo>
                    <a:pt x="587" y="137"/>
                  </a:lnTo>
                  <a:lnTo>
                    <a:pt x="586" y="137"/>
                  </a:lnTo>
                  <a:lnTo>
                    <a:pt x="587" y="136"/>
                  </a:lnTo>
                  <a:lnTo>
                    <a:pt x="587" y="137"/>
                  </a:lnTo>
                  <a:lnTo>
                    <a:pt x="587" y="136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7" y="135"/>
                  </a:lnTo>
                  <a:lnTo>
                    <a:pt x="587" y="134"/>
                  </a:lnTo>
                  <a:lnTo>
                    <a:pt x="588" y="134"/>
                  </a:lnTo>
                  <a:lnTo>
                    <a:pt x="588" y="133"/>
                  </a:lnTo>
                  <a:lnTo>
                    <a:pt x="589" y="134"/>
                  </a:lnTo>
                  <a:lnTo>
                    <a:pt x="589" y="133"/>
                  </a:lnTo>
                  <a:lnTo>
                    <a:pt x="591" y="134"/>
                  </a:lnTo>
                  <a:lnTo>
                    <a:pt x="591" y="133"/>
                  </a:lnTo>
                  <a:lnTo>
                    <a:pt x="589" y="133"/>
                  </a:lnTo>
                  <a:lnTo>
                    <a:pt x="589" y="131"/>
                  </a:lnTo>
                  <a:lnTo>
                    <a:pt x="591" y="133"/>
                  </a:lnTo>
                  <a:lnTo>
                    <a:pt x="592" y="133"/>
                  </a:lnTo>
                  <a:lnTo>
                    <a:pt x="593" y="133"/>
                  </a:lnTo>
                  <a:lnTo>
                    <a:pt x="592" y="133"/>
                  </a:lnTo>
                  <a:lnTo>
                    <a:pt x="592" y="131"/>
                  </a:lnTo>
                  <a:lnTo>
                    <a:pt x="592" y="133"/>
                  </a:lnTo>
                  <a:lnTo>
                    <a:pt x="591" y="133"/>
                  </a:lnTo>
                  <a:lnTo>
                    <a:pt x="589" y="131"/>
                  </a:lnTo>
                  <a:lnTo>
                    <a:pt x="588" y="131"/>
                  </a:lnTo>
                  <a:lnTo>
                    <a:pt x="587" y="131"/>
                  </a:lnTo>
                  <a:lnTo>
                    <a:pt x="588" y="129"/>
                  </a:lnTo>
                  <a:lnTo>
                    <a:pt x="588" y="130"/>
                  </a:lnTo>
                  <a:lnTo>
                    <a:pt x="589" y="130"/>
                  </a:lnTo>
                  <a:lnTo>
                    <a:pt x="588" y="130"/>
                  </a:lnTo>
                  <a:lnTo>
                    <a:pt x="589" y="129"/>
                  </a:lnTo>
                  <a:lnTo>
                    <a:pt x="591" y="129"/>
                  </a:lnTo>
                  <a:lnTo>
                    <a:pt x="592" y="129"/>
                  </a:lnTo>
                  <a:lnTo>
                    <a:pt x="592" y="130"/>
                  </a:lnTo>
                  <a:lnTo>
                    <a:pt x="593" y="130"/>
                  </a:lnTo>
                  <a:lnTo>
                    <a:pt x="592" y="129"/>
                  </a:lnTo>
                  <a:lnTo>
                    <a:pt x="591" y="129"/>
                  </a:lnTo>
                  <a:lnTo>
                    <a:pt x="591" y="128"/>
                  </a:lnTo>
                  <a:lnTo>
                    <a:pt x="592" y="128"/>
                  </a:lnTo>
                  <a:lnTo>
                    <a:pt x="591" y="127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9" y="127"/>
                  </a:lnTo>
                  <a:lnTo>
                    <a:pt x="589" y="126"/>
                  </a:lnTo>
                  <a:lnTo>
                    <a:pt x="588" y="127"/>
                  </a:lnTo>
                  <a:lnTo>
                    <a:pt x="588" y="126"/>
                  </a:lnTo>
                  <a:lnTo>
                    <a:pt x="588" y="127"/>
                  </a:lnTo>
                  <a:lnTo>
                    <a:pt x="587" y="126"/>
                  </a:lnTo>
                  <a:lnTo>
                    <a:pt x="588" y="125"/>
                  </a:lnTo>
                  <a:lnTo>
                    <a:pt x="588" y="124"/>
                  </a:lnTo>
                  <a:lnTo>
                    <a:pt x="588" y="125"/>
                  </a:lnTo>
                  <a:lnTo>
                    <a:pt x="589" y="125"/>
                  </a:lnTo>
                  <a:lnTo>
                    <a:pt x="588" y="125"/>
                  </a:lnTo>
                  <a:lnTo>
                    <a:pt x="589" y="125"/>
                  </a:lnTo>
                  <a:lnTo>
                    <a:pt x="588" y="124"/>
                  </a:lnTo>
                  <a:lnTo>
                    <a:pt x="589" y="124"/>
                  </a:lnTo>
                  <a:lnTo>
                    <a:pt x="591" y="124"/>
                  </a:lnTo>
                  <a:lnTo>
                    <a:pt x="591" y="125"/>
                  </a:lnTo>
                  <a:lnTo>
                    <a:pt x="589" y="125"/>
                  </a:lnTo>
                  <a:lnTo>
                    <a:pt x="591" y="126"/>
                  </a:lnTo>
                  <a:lnTo>
                    <a:pt x="592" y="126"/>
                  </a:lnTo>
                  <a:lnTo>
                    <a:pt x="593" y="127"/>
                  </a:lnTo>
                  <a:lnTo>
                    <a:pt x="593" y="126"/>
                  </a:lnTo>
                  <a:lnTo>
                    <a:pt x="593" y="125"/>
                  </a:lnTo>
                  <a:lnTo>
                    <a:pt x="594" y="125"/>
                  </a:lnTo>
                  <a:lnTo>
                    <a:pt x="594" y="126"/>
                  </a:lnTo>
                  <a:lnTo>
                    <a:pt x="594" y="125"/>
                  </a:lnTo>
                  <a:lnTo>
                    <a:pt x="595" y="124"/>
                  </a:lnTo>
                  <a:lnTo>
                    <a:pt x="595" y="125"/>
                  </a:lnTo>
                  <a:lnTo>
                    <a:pt x="596" y="125"/>
                  </a:lnTo>
                  <a:lnTo>
                    <a:pt x="595" y="124"/>
                  </a:lnTo>
                  <a:lnTo>
                    <a:pt x="595" y="122"/>
                  </a:lnTo>
                  <a:lnTo>
                    <a:pt x="596" y="122"/>
                  </a:lnTo>
                  <a:lnTo>
                    <a:pt x="595" y="122"/>
                  </a:lnTo>
                  <a:lnTo>
                    <a:pt x="595" y="124"/>
                  </a:lnTo>
                  <a:lnTo>
                    <a:pt x="594" y="124"/>
                  </a:lnTo>
                  <a:lnTo>
                    <a:pt x="594" y="121"/>
                  </a:lnTo>
                  <a:lnTo>
                    <a:pt x="595" y="122"/>
                  </a:lnTo>
                  <a:lnTo>
                    <a:pt x="595" y="121"/>
                  </a:lnTo>
                  <a:lnTo>
                    <a:pt x="594" y="121"/>
                  </a:lnTo>
                  <a:lnTo>
                    <a:pt x="594" y="120"/>
                  </a:lnTo>
                  <a:lnTo>
                    <a:pt x="595" y="120"/>
                  </a:lnTo>
                  <a:lnTo>
                    <a:pt x="595" y="121"/>
                  </a:lnTo>
                  <a:lnTo>
                    <a:pt x="595" y="120"/>
                  </a:lnTo>
                  <a:lnTo>
                    <a:pt x="594" y="120"/>
                  </a:lnTo>
                  <a:lnTo>
                    <a:pt x="594" y="119"/>
                  </a:lnTo>
                  <a:lnTo>
                    <a:pt x="594" y="118"/>
                  </a:lnTo>
                  <a:lnTo>
                    <a:pt x="595" y="118"/>
                  </a:lnTo>
                  <a:lnTo>
                    <a:pt x="595" y="119"/>
                  </a:lnTo>
                  <a:lnTo>
                    <a:pt x="596" y="119"/>
                  </a:lnTo>
                  <a:lnTo>
                    <a:pt x="595" y="120"/>
                  </a:lnTo>
                  <a:lnTo>
                    <a:pt x="596" y="120"/>
                  </a:lnTo>
                  <a:lnTo>
                    <a:pt x="596" y="119"/>
                  </a:lnTo>
                  <a:lnTo>
                    <a:pt x="597" y="119"/>
                  </a:lnTo>
                  <a:lnTo>
                    <a:pt x="596" y="119"/>
                  </a:lnTo>
                  <a:lnTo>
                    <a:pt x="596" y="118"/>
                  </a:lnTo>
                  <a:lnTo>
                    <a:pt x="596" y="117"/>
                  </a:lnTo>
                  <a:lnTo>
                    <a:pt x="597" y="117"/>
                  </a:lnTo>
                  <a:lnTo>
                    <a:pt x="596" y="117"/>
                  </a:lnTo>
                  <a:lnTo>
                    <a:pt x="596" y="118"/>
                  </a:lnTo>
                  <a:lnTo>
                    <a:pt x="595" y="117"/>
                  </a:lnTo>
                  <a:lnTo>
                    <a:pt x="595" y="116"/>
                  </a:lnTo>
                  <a:lnTo>
                    <a:pt x="596" y="116"/>
                  </a:lnTo>
                  <a:lnTo>
                    <a:pt x="596" y="114"/>
                  </a:lnTo>
                  <a:lnTo>
                    <a:pt x="595" y="114"/>
                  </a:lnTo>
                  <a:lnTo>
                    <a:pt x="595" y="116"/>
                  </a:lnTo>
                  <a:lnTo>
                    <a:pt x="595" y="114"/>
                  </a:lnTo>
                  <a:lnTo>
                    <a:pt x="595" y="116"/>
                  </a:lnTo>
                  <a:lnTo>
                    <a:pt x="595" y="114"/>
                  </a:lnTo>
                  <a:lnTo>
                    <a:pt x="594" y="113"/>
                  </a:lnTo>
                  <a:lnTo>
                    <a:pt x="595" y="113"/>
                  </a:lnTo>
                  <a:lnTo>
                    <a:pt x="595" y="112"/>
                  </a:lnTo>
                  <a:lnTo>
                    <a:pt x="596" y="112"/>
                  </a:lnTo>
                  <a:lnTo>
                    <a:pt x="597" y="112"/>
                  </a:lnTo>
                  <a:lnTo>
                    <a:pt x="596" y="112"/>
                  </a:lnTo>
                  <a:lnTo>
                    <a:pt x="595" y="112"/>
                  </a:lnTo>
                  <a:lnTo>
                    <a:pt x="594" y="112"/>
                  </a:lnTo>
                  <a:lnTo>
                    <a:pt x="594" y="113"/>
                  </a:lnTo>
                  <a:lnTo>
                    <a:pt x="593" y="113"/>
                  </a:lnTo>
                  <a:lnTo>
                    <a:pt x="592" y="113"/>
                  </a:lnTo>
                  <a:lnTo>
                    <a:pt x="592" y="112"/>
                  </a:lnTo>
                  <a:lnTo>
                    <a:pt x="592" y="113"/>
                  </a:lnTo>
                  <a:lnTo>
                    <a:pt x="591" y="112"/>
                  </a:lnTo>
                  <a:lnTo>
                    <a:pt x="591" y="111"/>
                  </a:lnTo>
                  <a:lnTo>
                    <a:pt x="592" y="110"/>
                  </a:lnTo>
                  <a:lnTo>
                    <a:pt x="593" y="111"/>
                  </a:lnTo>
                  <a:lnTo>
                    <a:pt x="593" y="110"/>
                  </a:lnTo>
                  <a:lnTo>
                    <a:pt x="594" y="110"/>
                  </a:lnTo>
                  <a:lnTo>
                    <a:pt x="594" y="109"/>
                  </a:lnTo>
                  <a:lnTo>
                    <a:pt x="595" y="109"/>
                  </a:lnTo>
                  <a:lnTo>
                    <a:pt x="596" y="109"/>
                  </a:lnTo>
                  <a:lnTo>
                    <a:pt x="597" y="109"/>
                  </a:lnTo>
                  <a:lnTo>
                    <a:pt x="597" y="108"/>
                  </a:lnTo>
                  <a:lnTo>
                    <a:pt x="597" y="107"/>
                  </a:lnTo>
                  <a:lnTo>
                    <a:pt x="596" y="105"/>
                  </a:lnTo>
                  <a:close/>
                  <a:moveTo>
                    <a:pt x="625" y="93"/>
                  </a:moveTo>
                  <a:lnTo>
                    <a:pt x="626" y="93"/>
                  </a:lnTo>
                  <a:lnTo>
                    <a:pt x="626" y="94"/>
                  </a:lnTo>
                  <a:lnTo>
                    <a:pt x="625" y="95"/>
                  </a:lnTo>
                  <a:lnTo>
                    <a:pt x="624" y="101"/>
                  </a:lnTo>
                  <a:lnTo>
                    <a:pt x="621" y="110"/>
                  </a:lnTo>
                  <a:lnTo>
                    <a:pt x="620" y="109"/>
                  </a:lnTo>
                  <a:lnTo>
                    <a:pt x="621" y="109"/>
                  </a:lnTo>
                  <a:lnTo>
                    <a:pt x="621" y="108"/>
                  </a:lnTo>
                  <a:lnTo>
                    <a:pt x="620" y="108"/>
                  </a:lnTo>
                  <a:lnTo>
                    <a:pt x="620" y="109"/>
                  </a:lnTo>
                  <a:lnTo>
                    <a:pt x="619" y="109"/>
                  </a:lnTo>
                  <a:lnTo>
                    <a:pt x="618" y="109"/>
                  </a:lnTo>
                  <a:lnTo>
                    <a:pt x="618" y="108"/>
                  </a:lnTo>
                  <a:lnTo>
                    <a:pt x="618" y="107"/>
                  </a:lnTo>
                  <a:lnTo>
                    <a:pt x="619" y="107"/>
                  </a:lnTo>
                  <a:lnTo>
                    <a:pt x="620" y="107"/>
                  </a:lnTo>
                  <a:lnTo>
                    <a:pt x="620" y="105"/>
                  </a:lnTo>
                  <a:lnTo>
                    <a:pt x="621" y="105"/>
                  </a:lnTo>
                  <a:lnTo>
                    <a:pt x="621" y="104"/>
                  </a:lnTo>
                  <a:lnTo>
                    <a:pt x="621" y="103"/>
                  </a:lnTo>
                  <a:lnTo>
                    <a:pt x="622" y="103"/>
                  </a:lnTo>
                  <a:lnTo>
                    <a:pt x="621" y="102"/>
                  </a:lnTo>
                  <a:lnTo>
                    <a:pt x="621" y="101"/>
                  </a:lnTo>
                  <a:lnTo>
                    <a:pt x="622" y="101"/>
                  </a:lnTo>
                  <a:lnTo>
                    <a:pt x="621" y="100"/>
                  </a:lnTo>
                  <a:lnTo>
                    <a:pt x="622" y="100"/>
                  </a:lnTo>
                  <a:lnTo>
                    <a:pt x="622" y="99"/>
                  </a:lnTo>
                  <a:lnTo>
                    <a:pt x="621" y="99"/>
                  </a:lnTo>
                  <a:lnTo>
                    <a:pt x="621" y="97"/>
                  </a:lnTo>
                  <a:lnTo>
                    <a:pt x="622" y="97"/>
                  </a:lnTo>
                  <a:lnTo>
                    <a:pt x="621" y="97"/>
                  </a:lnTo>
                  <a:lnTo>
                    <a:pt x="622" y="97"/>
                  </a:lnTo>
                  <a:lnTo>
                    <a:pt x="622" y="96"/>
                  </a:lnTo>
                  <a:lnTo>
                    <a:pt x="622" y="97"/>
                  </a:lnTo>
                  <a:lnTo>
                    <a:pt x="624" y="97"/>
                  </a:lnTo>
                  <a:lnTo>
                    <a:pt x="622" y="97"/>
                  </a:lnTo>
                  <a:lnTo>
                    <a:pt x="622" y="96"/>
                  </a:lnTo>
                  <a:lnTo>
                    <a:pt x="624" y="95"/>
                  </a:lnTo>
                  <a:lnTo>
                    <a:pt x="624" y="94"/>
                  </a:lnTo>
                  <a:lnTo>
                    <a:pt x="624" y="95"/>
                  </a:lnTo>
                  <a:lnTo>
                    <a:pt x="625" y="95"/>
                  </a:lnTo>
                  <a:lnTo>
                    <a:pt x="625" y="94"/>
                  </a:lnTo>
                  <a:lnTo>
                    <a:pt x="625" y="93"/>
                  </a:lnTo>
                  <a:close/>
                  <a:moveTo>
                    <a:pt x="608" y="143"/>
                  </a:moveTo>
                  <a:lnTo>
                    <a:pt x="609" y="144"/>
                  </a:lnTo>
                  <a:lnTo>
                    <a:pt x="605" y="152"/>
                  </a:lnTo>
                  <a:lnTo>
                    <a:pt x="605" y="151"/>
                  </a:lnTo>
                  <a:lnTo>
                    <a:pt x="605" y="150"/>
                  </a:lnTo>
                  <a:lnTo>
                    <a:pt x="604" y="150"/>
                  </a:lnTo>
                  <a:lnTo>
                    <a:pt x="605" y="151"/>
                  </a:lnTo>
                  <a:lnTo>
                    <a:pt x="605" y="152"/>
                  </a:lnTo>
                  <a:lnTo>
                    <a:pt x="605" y="153"/>
                  </a:lnTo>
                  <a:lnTo>
                    <a:pt x="604" y="153"/>
                  </a:lnTo>
                  <a:lnTo>
                    <a:pt x="603" y="152"/>
                  </a:lnTo>
                  <a:lnTo>
                    <a:pt x="604" y="152"/>
                  </a:lnTo>
                  <a:lnTo>
                    <a:pt x="604" y="151"/>
                  </a:lnTo>
                  <a:lnTo>
                    <a:pt x="603" y="152"/>
                  </a:lnTo>
                  <a:lnTo>
                    <a:pt x="603" y="153"/>
                  </a:lnTo>
                  <a:lnTo>
                    <a:pt x="603" y="152"/>
                  </a:lnTo>
                  <a:lnTo>
                    <a:pt x="603" y="151"/>
                  </a:lnTo>
                  <a:lnTo>
                    <a:pt x="604" y="151"/>
                  </a:lnTo>
                  <a:lnTo>
                    <a:pt x="604" y="150"/>
                  </a:lnTo>
                  <a:lnTo>
                    <a:pt x="603" y="150"/>
                  </a:lnTo>
                  <a:lnTo>
                    <a:pt x="604" y="150"/>
                  </a:lnTo>
                  <a:lnTo>
                    <a:pt x="603" y="150"/>
                  </a:lnTo>
                  <a:lnTo>
                    <a:pt x="604" y="148"/>
                  </a:lnTo>
                  <a:lnTo>
                    <a:pt x="605" y="148"/>
                  </a:lnTo>
                  <a:lnTo>
                    <a:pt x="605" y="147"/>
                  </a:lnTo>
                  <a:lnTo>
                    <a:pt x="604" y="146"/>
                  </a:lnTo>
                  <a:lnTo>
                    <a:pt x="605" y="146"/>
                  </a:lnTo>
                  <a:lnTo>
                    <a:pt x="605" y="145"/>
                  </a:lnTo>
                  <a:lnTo>
                    <a:pt x="607" y="145"/>
                  </a:lnTo>
                  <a:lnTo>
                    <a:pt x="607" y="144"/>
                  </a:lnTo>
                  <a:lnTo>
                    <a:pt x="607" y="143"/>
                  </a:lnTo>
                  <a:lnTo>
                    <a:pt x="608" y="143"/>
                  </a:lnTo>
                  <a:close/>
                  <a:moveTo>
                    <a:pt x="605" y="155"/>
                  </a:moveTo>
                  <a:lnTo>
                    <a:pt x="607" y="155"/>
                  </a:lnTo>
                  <a:lnTo>
                    <a:pt x="607" y="156"/>
                  </a:lnTo>
                  <a:lnTo>
                    <a:pt x="605" y="159"/>
                  </a:lnTo>
                  <a:lnTo>
                    <a:pt x="603" y="166"/>
                  </a:lnTo>
                  <a:lnTo>
                    <a:pt x="603" y="164"/>
                  </a:lnTo>
                  <a:lnTo>
                    <a:pt x="603" y="163"/>
                  </a:lnTo>
                  <a:lnTo>
                    <a:pt x="603" y="162"/>
                  </a:lnTo>
                  <a:lnTo>
                    <a:pt x="604" y="162"/>
                  </a:lnTo>
                  <a:lnTo>
                    <a:pt x="604" y="161"/>
                  </a:lnTo>
                  <a:lnTo>
                    <a:pt x="604" y="160"/>
                  </a:lnTo>
                  <a:lnTo>
                    <a:pt x="604" y="159"/>
                  </a:lnTo>
                  <a:lnTo>
                    <a:pt x="604" y="158"/>
                  </a:lnTo>
                  <a:lnTo>
                    <a:pt x="604" y="156"/>
                  </a:lnTo>
                  <a:lnTo>
                    <a:pt x="605" y="156"/>
                  </a:lnTo>
                  <a:lnTo>
                    <a:pt x="605" y="155"/>
                  </a:lnTo>
                  <a:close/>
                  <a:moveTo>
                    <a:pt x="600" y="176"/>
                  </a:moveTo>
                  <a:lnTo>
                    <a:pt x="600" y="178"/>
                  </a:lnTo>
                  <a:lnTo>
                    <a:pt x="600" y="179"/>
                  </a:lnTo>
                  <a:lnTo>
                    <a:pt x="599" y="179"/>
                  </a:lnTo>
                  <a:lnTo>
                    <a:pt x="600" y="179"/>
                  </a:lnTo>
                  <a:lnTo>
                    <a:pt x="599" y="179"/>
                  </a:lnTo>
                  <a:lnTo>
                    <a:pt x="600" y="179"/>
                  </a:lnTo>
                  <a:lnTo>
                    <a:pt x="600" y="178"/>
                  </a:lnTo>
                  <a:lnTo>
                    <a:pt x="599" y="178"/>
                  </a:lnTo>
                  <a:lnTo>
                    <a:pt x="600" y="177"/>
                  </a:lnTo>
                  <a:lnTo>
                    <a:pt x="600" y="176"/>
                  </a:lnTo>
                  <a:lnTo>
                    <a:pt x="599" y="176"/>
                  </a:lnTo>
                  <a:lnTo>
                    <a:pt x="599" y="175"/>
                  </a:lnTo>
                  <a:lnTo>
                    <a:pt x="600" y="175"/>
                  </a:lnTo>
                  <a:lnTo>
                    <a:pt x="600" y="176"/>
                  </a:lnTo>
                  <a:close/>
                  <a:moveTo>
                    <a:pt x="600" y="180"/>
                  </a:moveTo>
                  <a:lnTo>
                    <a:pt x="600" y="181"/>
                  </a:lnTo>
                  <a:lnTo>
                    <a:pt x="599" y="183"/>
                  </a:lnTo>
                  <a:lnTo>
                    <a:pt x="599" y="184"/>
                  </a:lnTo>
                  <a:lnTo>
                    <a:pt x="599" y="183"/>
                  </a:lnTo>
                  <a:lnTo>
                    <a:pt x="597" y="184"/>
                  </a:lnTo>
                  <a:lnTo>
                    <a:pt x="597" y="183"/>
                  </a:lnTo>
                  <a:lnTo>
                    <a:pt x="597" y="181"/>
                  </a:lnTo>
                  <a:lnTo>
                    <a:pt x="599" y="181"/>
                  </a:lnTo>
                  <a:lnTo>
                    <a:pt x="600" y="181"/>
                  </a:lnTo>
                  <a:lnTo>
                    <a:pt x="599" y="181"/>
                  </a:lnTo>
                  <a:lnTo>
                    <a:pt x="599" y="180"/>
                  </a:lnTo>
                  <a:lnTo>
                    <a:pt x="600" y="180"/>
                  </a:lnTo>
                  <a:lnTo>
                    <a:pt x="599" y="180"/>
                  </a:lnTo>
                  <a:lnTo>
                    <a:pt x="600" y="180"/>
                  </a:lnTo>
                  <a:close/>
                  <a:moveTo>
                    <a:pt x="597" y="188"/>
                  </a:moveTo>
                  <a:lnTo>
                    <a:pt x="595" y="193"/>
                  </a:lnTo>
                  <a:lnTo>
                    <a:pt x="594" y="193"/>
                  </a:lnTo>
                  <a:lnTo>
                    <a:pt x="594" y="192"/>
                  </a:lnTo>
                  <a:lnTo>
                    <a:pt x="595" y="192"/>
                  </a:lnTo>
                  <a:lnTo>
                    <a:pt x="594" y="192"/>
                  </a:lnTo>
                  <a:lnTo>
                    <a:pt x="595" y="192"/>
                  </a:lnTo>
                  <a:lnTo>
                    <a:pt x="594" y="192"/>
                  </a:lnTo>
                  <a:lnTo>
                    <a:pt x="594" y="190"/>
                  </a:lnTo>
                  <a:lnTo>
                    <a:pt x="595" y="190"/>
                  </a:lnTo>
                  <a:lnTo>
                    <a:pt x="595" y="192"/>
                  </a:lnTo>
                  <a:lnTo>
                    <a:pt x="595" y="190"/>
                  </a:lnTo>
                  <a:lnTo>
                    <a:pt x="596" y="190"/>
                  </a:lnTo>
                  <a:lnTo>
                    <a:pt x="596" y="189"/>
                  </a:lnTo>
                  <a:lnTo>
                    <a:pt x="596" y="188"/>
                  </a:lnTo>
                  <a:lnTo>
                    <a:pt x="596" y="187"/>
                  </a:lnTo>
                  <a:lnTo>
                    <a:pt x="597" y="187"/>
                  </a:lnTo>
                  <a:lnTo>
                    <a:pt x="597" y="188"/>
                  </a:lnTo>
                  <a:close/>
                  <a:moveTo>
                    <a:pt x="596" y="251"/>
                  </a:moveTo>
                  <a:lnTo>
                    <a:pt x="589" y="252"/>
                  </a:lnTo>
                  <a:lnTo>
                    <a:pt x="575" y="255"/>
                  </a:lnTo>
                  <a:lnTo>
                    <a:pt x="554" y="260"/>
                  </a:lnTo>
                  <a:lnTo>
                    <a:pt x="536" y="263"/>
                  </a:lnTo>
                  <a:lnTo>
                    <a:pt x="528" y="265"/>
                  </a:lnTo>
                  <a:lnTo>
                    <a:pt x="510" y="270"/>
                  </a:lnTo>
                  <a:lnTo>
                    <a:pt x="509" y="269"/>
                  </a:lnTo>
                  <a:lnTo>
                    <a:pt x="506" y="270"/>
                  </a:lnTo>
                  <a:lnTo>
                    <a:pt x="485" y="274"/>
                  </a:lnTo>
                  <a:lnTo>
                    <a:pt x="464" y="278"/>
                  </a:lnTo>
                  <a:lnTo>
                    <a:pt x="434" y="285"/>
                  </a:lnTo>
                  <a:lnTo>
                    <a:pt x="425" y="286"/>
                  </a:lnTo>
                  <a:lnTo>
                    <a:pt x="407" y="289"/>
                  </a:lnTo>
                  <a:lnTo>
                    <a:pt x="405" y="290"/>
                  </a:lnTo>
                  <a:lnTo>
                    <a:pt x="392" y="293"/>
                  </a:lnTo>
                  <a:lnTo>
                    <a:pt x="367" y="297"/>
                  </a:lnTo>
                  <a:lnTo>
                    <a:pt x="347" y="301"/>
                  </a:lnTo>
                  <a:lnTo>
                    <a:pt x="326" y="304"/>
                  </a:lnTo>
                  <a:lnTo>
                    <a:pt x="297" y="310"/>
                  </a:lnTo>
                  <a:lnTo>
                    <a:pt x="279" y="312"/>
                  </a:lnTo>
                  <a:lnTo>
                    <a:pt x="265" y="314"/>
                  </a:lnTo>
                  <a:lnTo>
                    <a:pt x="239" y="318"/>
                  </a:lnTo>
                  <a:lnTo>
                    <a:pt x="232" y="318"/>
                  </a:lnTo>
                  <a:lnTo>
                    <a:pt x="222" y="320"/>
                  </a:lnTo>
                  <a:lnTo>
                    <a:pt x="214" y="321"/>
                  </a:lnTo>
                  <a:lnTo>
                    <a:pt x="209" y="321"/>
                  </a:lnTo>
                  <a:lnTo>
                    <a:pt x="205" y="322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74" y="325"/>
                  </a:lnTo>
                  <a:lnTo>
                    <a:pt x="172" y="325"/>
                  </a:lnTo>
                  <a:lnTo>
                    <a:pt x="169" y="327"/>
                  </a:lnTo>
                  <a:lnTo>
                    <a:pt x="162" y="327"/>
                  </a:lnTo>
                  <a:lnTo>
                    <a:pt x="156" y="328"/>
                  </a:lnTo>
                  <a:lnTo>
                    <a:pt x="158" y="324"/>
                  </a:lnTo>
                  <a:lnTo>
                    <a:pt x="152" y="325"/>
                  </a:lnTo>
                  <a:lnTo>
                    <a:pt x="137" y="328"/>
                  </a:lnTo>
                  <a:lnTo>
                    <a:pt x="136" y="330"/>
                  </a:lnTo>
                  <a:lnTo>
                    <a:pt x="118" y="332"/>
                  </a:lnTo>
                  <a:lnTo>
                    <a:pt x="114" y="332"/>
                  </a:lnTo>
                  <a:lnTo>
                    <a:pt x="94" y="336"/>
                  </a:lnTo>
                  <a:lnTo>
                    <a:pt x="93" y="336"/>
                  </a:lnTo>
                  <a:lnTo>
                    <a:pt x="78" y="338"/>
                  </a:lnTo>
                  <a:lnTo>
                    <a:pt x="61" y="340"/>
                  </a:lnTo>
                  <a:lnTo>
                    <a:pt x="32" y="345"/>
                  </a:lnTo>
                  <a:lnTo>
                    <a:pt x="30" y="344"/>
                  </a:lnTo>
                  <a:lnTo>
                    <a:pt x="23" y="345"/>
                  </a:lnTo>
                  <a:lnTo>
                    <a:pt x="3" y="348"/>
                  </a:lnTo>
                  <a:lnTo>
                    <a:pt x="0" y="348"/>
                  </a:lnTo>
                  <a:lnTo>
                    <a:pt x="4" y="344"/>
                  </a:lnTo>
                  <a:lnTo>
                    <a:pt x="6" y="342"/>
                  </a:lnTo>
                  <a:lnTo>
                    <a:pt x="10" y="340"/>
                  </a:lnTo>
                  <a:lnTo>
                    <a:pt x="13" y="339"/>
                  </a:lnTo>
                  <a:lnTo>
                    <a:pt x="15" y="339"/>
                  </a:lnTo>
                  <a:lnTo>
                    <a:pt x="18" y="339"/>
                  </a:lnTo>
                  <a:lnTo>
                    <a:pt x="20" y="338"/>
                  </a:lnTo>
                  <a:lnTo>
                    <a:pt x="21" y="337"/>
                  </a:lnTo>
                  <a:lnTo>
                    <a:pt x="27" y="333"/>
                  </a:lnTo>
                  <a:lnTo>
                    <a:pt x="28" y="332"/>
                  </a:lnTo>
                  <a:lnTo>
                    <a:pt x="35" y="329"/>
                  </a:lnTo>
                  <a:lnTo>
                    <a:pt x="39" y="328"/>
                  </a:lnTo>
                  <a:lnTo>
                    <a:pt x="40" y="328"/>
                  </a:lnTo>
                  <a:lnTo>
                    <a:pt x="39" y="324"/>
                  </a:lnTo>
                  <a:lnTo>
                    <a:pt x="40" y="323"/>
                  </a:lnTo>
                  <a:lnTo>
                    <a:pt x="42" y="321"/>
                  </a:lnTo>
                  <a:lnTo>
                    <a:pt x="42" y="320"/>
                  </a:lnTo>
                  <a:lnTo>
                    <a:pt x="43" y="318"/>
                  </a:lnTo>
                  <a:lnTo>
                    <a:pt x="43" y="316"/>
                  </a:lnTo>
                  <a:lnTo>
                    <a:pt x="47" y="316"/>
                  </a:lnTo>
                  <a:lnTo>
                    <a:pt x="48" y="316"/>
                  </a:lnTo>
                  <a:lnTo>
                    <a:pt x="50" y="315"/>
                  </a:lnTo>
                  <a:lnTo>
                    <a:pt x="51" y="315"/>
                  </a:lnTo>
                  <a:lnTo>
                    <a:pt x="54" y="314"/>
                  </a:lnTo>
                  <a:lnTo>
                    <a:pt x="57" y="311"/>
                  </a:lnTo>
                  <a:lnTo>
                    <a:pt x="57" y="310"/>
                  </a:lnTo>
                  <a:lnTo>
                    <a:pt x="59" y="307"/>
                  </a:lnTo>
                  <a:lnTo>
                    <a:pt x="59" y="305"/>
                  </a:lnTo>
                  <a:lnTo>
                    <a:pt x="57" y="303"/>
                  </a:lnTo>
                  <a:lnTo>
                    <a:pt x="60" y="302"/>
                  </a:lnTo>
                  <a:lnTo>
                    <a:pt x="61" y="299"/>
                  </a:lnTo>
                  <a:lnTo>
                    <a:pt x="64" y="298"/>
                  </a:lnTo>
                  <a:lnTo>
                    <a:pt x="67" y="295"/>
                  </a:lnTo>
                  <a:lnTo>
                    <a:pt x="68" y="294"/>
                  </a:lnTo>
                  <a:lnTo>
                    <a:pt x="68" y="293"/>
                  </a:lnTo>
                  <a:lnTo>
                    <a:pt x="67" y="287"/>
                  </a:lnTo>
                  <a:lnTo>
                    <a:pt x="72" y="282"/>
                  </a:lnTo>
                  <a:lnTo>
                    <a:pt x="73" y="282"/>
                  </a:lnTo>
                  <a:lnTo>
                    <a:pt x="76" y="279"/>
                  </a:lnTo>
                  <a:lnTo>
                    <a:pt x="79" y="277"/>
                  </a:lnTo>
                  <a:lnTo>
                    <a:pt x="81" y="276"/>
                  </a:lnTo>
                  <a:lnTo>
                    <a:pt x="82" y="273"/>
                  </a:lnTo>
                  <a:lnTo>
                    <a:pt x="86" y="271"/>
                  </a:lnTo>
                  <a:lnTo>
                    <a:pt x="94" y="268"/>
                  </a:lnTo>
                  <a:lnTo>
                    <a:pt x="96" y="265"/>
                  </a:lnTo>
                  <a:lnTo>
                    <a:pt x="96" y="264"/>
                  </a:lnTo>
                  <a:lnTo>
                    <a:pt x="104" y="255"/>
                  </a:lnTo>
                  <a:lnTo>
                    <a:pt x="109" y="249"/>
                  </a:lnTo>
                  <a:lnTo>
                    <a:pt x="120" y="237"/>
                  </a:lnTo>
                  <a:lnTo>
                    <a:pt x="121" y="238"/>
                  </a:lnTo>
                  <a:lnTo>
                    <a:pt x="122" y="239"/>
                  </a:lnTo>
                  <a:lnTo>
                    <a:pt x="120" y="242"/>
                  </a:lnTo>
                  <a:lnTo>
                    <a:pt x="118" y="243"/>
                  </a:lnTo>
                  <a:lnTo>
                    <a:pt x="119" y="245"/>
                  </a:lnTo>
                  <a:lnTo>
                    <a:pt x="121" y="246"/>
                  </a:lnTo>
                  <a:lnTo>
                    <a:pt x="122" y="246"/>
                  </a:lnTo>
                  <a:lnTo>
                    <a:pt x="124" y="248"/>
                  </a:lnTo>
                  <a:lnTo>
                    <a:pt x="124" y="251"/>
                  </a:lnTo>
                  <a:lnTo>
                    <a:pt x="124" y="252"/>
                  </a:lnTo>
                  <a:lnTo>
                    <a:pt x="127" y="255"/>
                  </a:lnTo>
                  <a:lnTo>
                    <a:pt x="129" y="256"/>
                  </a:lnTo>
                  <a:lnTo>
                    <a:pt x="131" y="259"/>
                  </a:lnTo>
                  <a:lnTo>
                    <a:pt x="132" y="260"/>
                  </a:lnTo>
                  <a:lnTo>
                    <a:pt x="135" y="261"/>
                  </a:lnTo>
                  <a:lnTo>
                    <a:pt x="136" y="260"/>
                  </a:lnTo>
                  <a:lnTo>
                    <a:pt x="139" y="260"/>
                  </a:lnTo>
                  <a:lnTo>
                    <a:pt x="141" y="262"/>
                  </a:lnTo>
                  <a:lnTo>
                    <a:pt x="141" y="263"/>
                  </a:lnTo>
                  <a:lnTo>
                    <a:pt x="146" y="265"/>
                  </a:lnTo>
                  <a:lnTo>
                    <a:pt x="147" y="266"/>
                  </a:lnTo>
                  <a:lnTo>
                    <a:pt x="156" y="264"/>
                  </a:lnTo>
                  <a:lnTo>
                    <a:pt x="157" y="263"/>
                  </a:lnTo>
                  <a:lnTo>
                    <a:pt x="160" y="262"/>
                  </a:lnTo>
                  <a:lnTo>
                    <a:pt x="160" y="260"/>
                  </a:lnTo>
                  <a:lnTo>
                    <a:pt x="162" y="260"/>
                  </a:lnTo>
                  <a:lnTo>
                    <a:pt x="163" y="257"/>
                  </a:lnTo>
                  <a:lnTo>
                    <a:pt x="164" y="256"/>
                  </a:lnTo>
                  <a:lnTo>
                    <a:pt x="166" y="256"/>
                  </a:lnTo>
                  <a:lnTo>
                    <a:pt x="166" y="253"/>
                  </a:lnTo>
                  <a:lnTo>
                    <a:pt x="169" y="252"/>
                  </a:lnTo>
                  <a:lnTo>
                    <a:pt x="170" y="249"/>
                  </a:lnTo>
                  <a:lnTo>
                    <a:pt x="173" y="253"/>
                  </a:lnTo>
                  <a:lnTo>
                    <a:pt x="181" y="257"/>
                  </a:lnTo>
                  <a:lnTo>
                    <a:pt x="186" y="254"/>
                  </a:lnTo>
                  <a:lnTo>
                    <a:pt x="189" y="252"/>
                  </a:lnTo>
                  <a:lnTo>
                    <a:pt x="195" y="249"/>
                  </a:lnTo>
                  <a:lnTo>
                    <a:pt x="199" y="248"/>
                  </a:lnTo>
                  <a:lnTo>
                    <a:pt x="199" y="249"/>
                  </a:lnTo>
                  <a:lnTo>
                    <a:pt x="202" y="248"/>
                  </a:lnTo>
                  <a:lnTo>
                    <a:pt x="205" y="246"/>
                  </a:lnTo>
                  <a:lnTo>
                    <a:pt x="207" y="243"/>
                  </a:lnTo>
                  <a:lnTo>
                    <a:pt x="208" y="243"/>
                  </a:lnTo>
                  <a:lnTo>
                    <a:pt x="206" y="239"/>
                  </a:lnTo>
                  <a:lnTo>
                    <a:pt x="207" y="235"/>
                  </a:lnTo>
                  <a:lnTo>
                    <a:pt x="208" y="235"/>
                  </a:lnTo>
                  <a:lnTo>
                    <a:pt x="212" y="236"/>
                  </a:lnTo>
                  <a:lnTo>
                    <a:pt x="213" y="237"/>
                  </a:lnTo>
                  <a:lnTo>
                    <a:pt x="215" y="238"/>
                  </a:lnTo>
                  <a:lnTo>
                    <a:pt x="220" y="236"/>
                  </a:lnTo>
                  <a:lnTo>
                    <a:pt x="226" y="229"/>
                  </a:lnTo>
                  <a:lnTo>
                    <a:pt x="230" y="226"/>
                  </a:lnTo>
                  <a:lnTo>
                    <a:pt x="233" y="225"/>
                  </a:lnTo>
                  <a:lnTo>
                    <a:pt x="234" y="227"/>
                  </a:lnTo>
                  <a:lnTo>
                    <a:pt x="234" y="229"/>
                  </a:lnTo>
                  <a:lnTo>
                    <a:pt x="237" y="230"/>
                  </a:lnTo>
                  <a:lnTo>
                    <a:pt x="240" y="227"/>
                  </a:lnTo>
                  <a:lnTo>
                    <a:pt x="249" y="219"/>
                  </a:lnTo>
                  <a:lnTo>
                    <a:pt x="249" y="217"/>
                  </a:lnTo>
                  <a:lnTo>
                    <a:pt x="248" y="218"/>
                  </a:lnTo>
                  <a:lnTo>
                    <a:pt x="247" y="215"/>
                  </a:lnTo>
                  <a:lnTo>
                    <a:pt x="246" y="214"/>
                  </a:lnTo>
                  <a:lnTo>
                    <a:pt x="250" y="210"/>
                  </a:lnTo>
                  <a:lnTo>
                    <a:pt x="251" y="209"/>
                  </a:lnTo>
                  <a:lnTo>
                    <a:pt x="253" y="206"/>
                  </a:lnTo>
                  <a:lnTo>
                    <a:pt x="249" y="205"/>
                  </a:lnTo>
                  <a:lnTo>
                    <a:pt x="248" y="204"/>
                  </a:lnTo>
                  <a:lnTo>
                    <a:pt x="246" y="201"/>
                  </a:lnTo>
                  <a:lnTo>
                    <a:pt x="249" y="196"/>
                  </a:lnTo>
                  <a:lnTo>
                    <a:pt x="248" y="196"/>
                  </a:lnTo>
                  <a:lnTo>
                    <a:pt x="249" y="192"/>
                  </a:lnTo>
                  <a:lnTo>
                    <a:pt x="250" y="188"/>
                  </a:lnTo>
                  <a:lnTo>
                    <a:pt x="251" y="185"/>
                  </a:lnTo>
                  <a:lnTo>
                    <a:pt x="254" y="181"/>
                  </a:lnTo>
                  <a:lnTo>
                    <a:pt x="255" y="180"/>
                  </a:lnTo>
                  <a:lnTo>
                    <a:pt x="259" y="173"/>
                  </a:lnTo>
                  <a:lnTo>
                    <a:pt x="261" y="171"/>
                  </a:lnTo>
                  <a:lnTo>
                    <a:pt x="264" y="168"/>
                  </a:lnTo>
                  <a:lnTo>
                    <a:pt x="265" y="160"/>
                  </a:lnTo>
                  <a:lnTo>
                    <a:pt x="266" y="159"/>
                  </a:lnTo>
                  <a:lnTo>
                    <a:pt x="267" y="155"/>
                  </a:lnTo>
                  <a:lnTo>
                    <a:pt x="266" y="155"/>
                  </a:lnTo>
                  <a:lnTo>
                    <a:pt x="265" y="153"/>
                  </a:lnTo>
                  <a:lnTo>
                    <a:pt x="266" y="152"/>
                  </a:lnTo>
                  <a:lnTo>
                    <a:pt x="267" y="150"/>
                  </a:lnTo>
                  <a:lnTo>
                    <a:pt x="266" y="148"/>
                  </a:lnTo>
                  <a:lnTo>
                    <a:pt x="268" y="146"/>
                  </a:lnTo>
                  <a:lnTo>
                    <a:pt x="271" y="141"/>
                  </a:lnTo>
                  <a:lnTo>
                    <a:pt x="273" y="139"/>
                  </a:lnTo>
                  <a:lnTo>
                    <a:pt x="275" y="137"/>
                  </a:lnTo>
                  <a:lnTo>
                    <a:pt x="273" y="134"/>
                  </a:lnTo>
                  <a:lnTo>
                    <a:pt x="274" y="133"/>
                  </a:lnTo>
                  <a:lnTo>
                    <a:pt x="275" y="130"/>
                  </a:lnTo>
                  <a:lnTo>
                    <a:pt x="275" y="128"/>
                  </a:lnTo>
                  <a:lnTo>
                    <a:pt x="278" y="128"/>
                  </a:lnTo>
                  <a:lnTo>
                    <a:pt x="279" y="122"/>
                  </a:lnTo>
                  <a:lnTo>
                    <a:pt x="280" y="120"/>
                  </a:lnTo>
                  <a:lnTo>
                    <a:pt x="280" y="118"/>
                  </a:lnTo>
                  <a:lnTo>
                    <a:pt x="279" y="116"/>
                  </a:lnTo>
                  <a:lnTo>
                    <a:pt x="279" y="114"/>
                  </a:lnTo>
                  <a:lnTo>
                    <a:pt x="280" y="112"/>
                  </a:lnTo>
                  <a:lnTo>
                    <a:pt x="280" y="107"/>
                  </a:lnTo>
                  <a:lnTo>
                    <a:pt x="280" y="104"/>
                  </a:lnTo>
                  <a:lnTo>
                    <a:pt x="290" y="107"/>
                  </a:lnTo>
                  <a:lnTo>
                    <a:pt x="291" y="108"/>
                  </a:lnTo>
                  <a:lnTo>
                    <a:pt x="296" y="114"/>
                  </a:lnTo>
                  <a:lnTo>
                    <a:pt x="309" y="117"/>
                  </a:lnTo>
                  <a:lnTo>
                    <a:pt x="312" y="116"/>
                  </a:lnTo>
                  <a:lnTo>
                    <a:pt x="314" y="110"/>
                  </a:lnTo>
                  <a:lnTo>
                    <a:pt x="315" y="108"/>
                  </a:lnTo>
                  <a:lnTo>
                    <a:pt x="315" y="104"/>
                  </a:lnTo>
                  <a:lnTo>
                    <a:pt x="317" y="99"/>
                  </a:lnTo>
                  <a:lnTo>
                    <a:pt x="317" y="95"/>
                  </a:lnTo>
                  <a:lnTo>
                    <a:pt x="318" y="91"/>
                  </a:lnTo>
                  <a:lnTo>
                    <a:pt x="319" y="89"/>
                  </a:lnTo>
                  <a:lnTo>
                    <a:pt x="322" y="89"/>
                  </a:lnTo>
                  <a:lnTo>
                    <a:pt x="322" y="87"/>
                  </a:lnTo>
                  <a:lnTo>
                    <a:pt x="321" y="85"/>
                  </a:lnTo>
                  <a:lnTo>
                    <a:pt x="322" y="80"/>
                  </a:lnTo>
                  <a:lnTo>
                    <a:pt x="323" y="78"/>
                  </a:lnTo>
                  <a:lnTo>
                    <a:pt x="323" y="76"/>
                  </a:lnTo>
                  <a:lnTo>
                    <a:pt x="324" y="76"/>
                  </a:lnTo>
                  <a:lnTo>
                    <a:pt x="324" y="72"/>
                  </a:lnTo>
                  <a:lnTo>
                    <a:pt x="325" y="72"/>
                  </a:lnTo>
                  <a:lnTo>
                    <a:pt x="325" y="69"/>
                  </a:lnTo>
                  <a:lnTo>
                    <a:pt x="337" y="76"/>
                  </a:lnTo>
                  <a:lnTo>
                    <a:pt x="339" y="69"/>
                  </a:lnTo>
                  <a:lnTo>
                    <a:pt x="340" y="63"/>
                  </a:lnTo>
                  <a:lnTo>
                    <a:pt x="342" y="61"/>
                  </a:lnTo>
                  <a:lnTo>
                    <a:pt x="343" y="59"/>
                  </a:lnTo>
                  <a:lnTo>
                    <a:pt x="344" y="58"/>
                  </a:lnTo>
                  <a:lnTo>
                    <a:pt x="346" y="60"/>
                  </a:lnTo>
                  <a:lnTo>
                    <a:pt x="348" y="58"/>
                  </a:lnTo>
                  <a:lnTo>
                    <a:pt x="349" y="55"/>
                  </a:lnTo>
                  <a:lnTo>
                    <a:pt x="349" y="53"/>
                  </a:lnTo>
                  <a:lnTo>
                    <a:pt x="351" y="51"/>
                  </a:lnTo>
                  <a:lnTo>
                    <a:pt x="354" y="53"/>
                  </a:lnTo>
                  <a:lnTo>
                    <a:pt x="354" y="50"/>
                  </a:lnTo>
                  <a:lnTo>
                    <a:pt x="356" y="46"/>
                  </a:lnTo>
                  <a:lnTo>
                    <a:pt x="354" y="45"/>
                  </a:lnTo>
                  <a:lnTo>
                    <a:pt x="357" y="40"/>
                  </a:lnTo>
                  <a:lnTo>
                    <a:pt x="359" y="37"/>
                  </a:lnTo>
                  <a:lnTo>
                    <a:pt x="361" y="36"/>
                  </a:lnTo>
                  <a:lnTo>
                    <a:pt x="363" y="34"/>
                  </a:lnTo>
                  <a:lnTo>
                    <a:pt x="363" y="32"/>
                  </a:lnTo>
                  <a:lnTo>
                    <a:pt x="364" y="31"/>
                  </a:lnTo>
                  <a:lnTo>
                    <a:pt x="361" y="27"/>
                  </a:lnTo>
                  <a:lnTo>
                    <a:pt x="363" y="24"/>
                  </a:lnTo>
                  <a:lnTo>
                    <a:pt x="363" y="23"/>
                  </a:lnTo>
                  <a:lnTo>
                    <a:pt x="361" y="21"/>
                  </a:lnTo>
                  <a:lnTo>
                    <a:pt x="363" y="17"/>
                  </a:lnTo>
                  <a:lnTo>
                    <a:pt x="365" y="15"/>
                  </a:lnTo>
                  <a:lnTo>
                    <a:pt x="366" y="11"/>
                  </a:lnTo>
                  <a:lnTo>
                    <a:pt x="364" y="11"/>
                  </a:lnTo>
                  <a:lnTo>
                    <a:pt x="365" y="8"/>
                  </a:lnTo>
                  <a:lnTo>
                    <a:pt x="363" y="6"/>
                  </a:lnTo>
                  <a:lnTo>
                    <a:pt x="364" y="3"/>
                  </a:lnTo>
                  <a:lnTo>
                    <a:pt x="363" y="0"/>
                  </a:lnTo>
                  <a:lnTo>
                    <a:pt x="371" y="3"/>
                  </a:lnTo>
                  <a:lnTo>
                    <a:pt x="380" y="9"/>
                  </a:lnTo>
                  <a:lnTo>
                    <a:pt x="390" y="16"/>
                  </a:lnTo>
                  <a:lnTo>
                    <a:pt x="408" y="25"/>
                  </a:lnTo>
                  <a:lnTo>
                    <a:pt x="409" y="20"/>
                  </a:lnTo>
                  <a:lnTo>
                    <a:pt x="409" y="17"/>
                  </a:lnTo>
                  <a:lnTo>
                    <a:pt x="410" y="15"/>
                  </a:lnTo>
                  <a:lnTo>
                    <a:pt x="411" y="8"/>
                  </a:lnTo>
                  <a:lnTo>
                    <a:pt x="413" y="6"/>
                  </a:lnTo>
                  <a:lnTo>
                    <a:pt x="415" y="6"/>
                  </a:lnTo>
                  <a:lnTo>
                    <a:pt x="416" y="4"/>
                  </a:lnTo>
                  <a:lnTo>
                    <a:pt x="418" y="6"/>
                  </a:lnTo>
                  <a:lnTo>
                    <a:pt x="420" y="6"/>
                  </a:lnTo>
                  <a:lnTo>
                    <a:pt x="424" y="4"/>
                  </a:lnTo>
                  <a:lnTo>
                    <a:pt x="425" y="7"/>
                  </a:lnTo>
                  <a:lnTo>
                    <a:pt x="427" y="8"/>
                  </a:lnTo>
                  <a:lnTo>
                    <a:pt x="432" y="9"/>
                  </a:lnTo>
                  <a:lnTo>
                    <a:pt x="434" y="11"/>
                  </a:lnTo>
                  <a:lnTo>
                    <a:pt x="433" y="15"/>
                  </a:lnTo>
                  <a:lnTo>
                    <a:pt x="432" y="16"/>
                  </a:lnTo>
                  <a:lnTo>
                    <a:pt x="431" y="19"/>
                  </a:lnTo>
                  <a:lnTo>
                    <a:pt x="432" y="23"/>
                  </a:lnTo>
                  <a:lnTo>
                    <a:pt x="434" y="23"/>
                  </a:lnTo>
                  <a:lnTo>
                    <a:pt x="436" y="26"/>
                  </a:lnTo>
                  <a:lnTo>
                    <a:pt x="440" y="26"/>
                  </a:lnTo>
                  <a:lnTo>
                    <a:pt x="443" y="26"/>
                  </a:lnTo>
                  <a:lnTo>
                    <a:pt x="447" y="25"/>
                  </a:lnTo>
                  <a:lnTo>
                    <a:pt x="450" y="26"/>
                  </a:lnTo>
                  <a:lnTo>
                    <a:pt x="454" y="28"/>
                  </a:lnTo>
                  <a:lnTo>
                    <a:pt x="453" y="29"/>
                  </a:lnTo>
                  <a:lnTo>
                    <a:pt x="454" y="32"/>
                  </a:lnTo>
                  <a:lnTo>
                    <a:pt x="457" y="32"/>
                  </a:lnTo>
                  <a:lnTo>
                    <a:pt x="459" y="32"/>
                  </a:lnTo>
                  <a:lnTo>
                    <a:pt x="462" y="32"/>
                  </a:lnTo>
                  <a:lnTo>
                    <a:pt x="465" y="34"/>
                  </a:lnTo>
                  <a:lnTo>
                    <a:pt x="468" y="36"/>
                  </a:lnTo>
                  <a:lnTo>
                    <a:pt x="469" y="37"/>
                  </a:lnTo>
                  <a:lnTo>
                    <a:pt x="474" y="41"/>
                  </a:lnTo>
                  <a:lnTo>
                    <a:pt x="474" y="43"/>
                  </a:lnTo>
                  <a:lnTo>
                    <a:pt x="474" y="48"/>
                  </a:lnTo>
                  <a:lnTo>
                    <a:pt x="475" y="53"/>
                  </a:lnTo>
                  <a:lnTo>
                    <a:pt x="475" y="55"/>
                  </a:lnTo>
                  <a:lnTo>
                    <a:pt x="473" y="55"/>
                  </a:lnTo>
                  <a:lnTo>
                    <a:pt x="470" y="58"/>
                  </a:lnTo>
                  <a:lnTo>
                    <a:pt x="469" y="60"/>
                  </a:lnTo>
                  <a:lnTo>
                    <a:pt x="469" y="62"/>
                  </a:lnTo>
                  <a:lnTo>
                    <a:pt x="470" y="63"/>
                  </a:lnTo>
                  <a:lnTo>
                    <a:pt x="468" y="65"/>
                  </a:lnTo>
                  <a:lnTo>
                    <a:pt x="467" y="66"/>
                  </a:lnTo>
                  <a:lnTo>
                    <a:pt x="465" y="67"/>
                  </a:lnTo>
                  <a:lnTo>
                    <a:pt x="464" y="65"/>
                  </a:lnTo>
                  <a:lnTo>
                    <a:pt x="465" y="65"/>
                  </a:lnTo>
                  <a:lnTo>
                    <a:pt x="465" y="63"/>
                  </a:lnTo>
                  <a:lnTo>
                    <a:pt x="464" y="62"/>
                  </a:lnTo>
                  <a:lnTo>
                    <a:pt x="464" y="63"/>
                  </a:lnTo>
                  <a:lnTo>
                    <a:pt x="462" y="63"/>
                  </a:lnTo>
                  <a:lnTo>
                    <a:pt x="462" y="62"/>
                  </a:lnTo>
                  <a:lnTo>
                    <a:pt x="462" y="63"/>
                  </a:lnTo>
                  <a:lnTo>
                    <a:pt x="462" y="62"/>
                  </a:lnTo>
                  <a:lnTo>
                    <a:pt x="461" y="62"/>
                  </a:lnTo>
                  <a:lnTo>
                    <a:pt x="461" y="63"/>
                  </a:lnTo>
                  <a:lnTo>
                    <a:pt x="462" y="63"/>
                  </a:lnTo>
                  <a:lnTo>
                    <a:pt x="462" y="65"/>
                  </a:lnTo>
                  <a:lnTo>
                    <a:pt x="461" y="66"/>
                  </a:lnTo>
                  <a:lnTo>
                    <a:pt x="461" y="67"/>
                  </a:lnTo>
                  <a:lnTo>
                    <a:pt x="461" y="68"/>
                  </a:lnTo>
                  <a:lnTo>
                    <a:pt x="461" y="69"/>
                  </a:lnTo>
                  <a:lnTo>
                    <a:pt x="461" y="71"/>
                  </a:lnTo>
                  <a:lnTo>
                    <a:pt x="461" y="70"/>
                  </a:lnTo>
                  <a:lnTo>
                    <a:pt x="460" y="71"/>
                  </a:lnTo>
                  <a:lnTo>
                    <a:pt x="461" y="71"/>
                  </a:lnTo>
                  <a:lnTo>
                    <a:pt x="461" y="72"/>
                  </a:lnTo>
                  <a:lnTo>
                    <a:pt x="462" y="74"/>
                  </a:lnTo>
                  <a:lnTo>
                    <a:pt x="461" y="74"/>
                  </a:lnTo>
                  <a:lnTo>
                    <a:pt x="461" y="75"/>
                  </a:lnTo>
                  <a:lnTo>
                    <a:pt x="460" y="75"/>
                  </a:lnTo>
                  <a:lnTo>
                    <a:pt x="461" y="76"/>
                  </a:lnTo>
                  <a:lnTo>
                    <a:pt x="460" y="76"/>
                  </a:lnTo>
                  <a:lnTo>
                    <a:pt x="460" y="75"/>
                  </a:lnTo>
                  <a:lnTo>
                    <a:pt x="459" y="75"/>
                  </a:lnTo>
                  <a:lnTo>
                    <a:pt x="458" y="75"/>
                  </a:lnTo>
                  <a:lnTo>
                    <a:pt x="459" y="75"/>
                  </a:lnTo>
                  <a:lnTo>
                    <a:pt x="459" y="76"/>
                  </a:lnTo>
                  <a:lnTo>
                    <a:pt x="460" y="76"/>
                  </a:lnTo>
                  <a:lnTo>
                    <a:pt x="460" y="77"/>
                  </a:lnTo>
                  <a:lnTo>
                    <a:pt x="460" y="78"/>
                  </a:lnTo>
                  <a:lnTo>
                    <a:pt x="459" y="78"/>
                  </a:lnTo>
                  <a:lnTo>
                    <a:pt x="460" y="79"/>
                  </a:lnTo>
                  <a:lnTo>
                    <a:pt x="459" y="80"/>
                  </a:lnTo>
                  <a:lnTo>
                    <a:pt x="459" y="82"/>
                  </a:lnTo>
                  <a:lnTo>
                    <a:pt x="459" y="83"/>
                  </a:lnTo>
                  <a:lnTo>
                    <a:pt x="459" y="84"/>
                  </a:lnTo>
                  <a:lnTo>
                    <a:pt x="459" y="85"/>
                  </a:lnTo>
                  <a:lnTo>
                    <a:pt x="459" y="86"/>
                  </a:lnTo>
                  <a:lnTo>
                    <a:pt x="460" y="86"/>
                  </a:lnTo>
                  <a:lnTo>
                    <a:pt x="459" y="86"/>
                  </a:lnTo>
                  <a:lnTo>
                    <a:pt x="459" y="87"/>
                  </a:lnTo>
                  <a:lnTo>
                    <a:pt x="460" y="88"/>
                  </a:lnTo>
                  <a:lnTo>
                    <a:pt x="460" y="89"/>
                  </a:lnTo>
                  <a:lnTo>
                    <a:pt x="461" y="89"/>
                  </a:lnTo>
                  <a:lnTo>
                    <a:pt x="460" y="91"/>
                  </a:lnTo>
                  <a:lnTo>
                    <a:pt x="460" y="89"/>
                  </a:lnTo>
                  <a:lnTo>
                    <a:pt x="459" y="89"/>
                  </a:lnTo>
                  <a:lnTo>
                    <a:pt x="459" y="88"/>
                  </a:lnTo>
                  <a:lnTo>
                    <a:pt x="458" y="88"/>
                  </a:lnTo>
                  <a:lnTo>
                    <a:pt x="459" y="88"/>
                  </a:lnTo>
                  <a:lnTo>
                    <a:pt x="458" y="88"/>
                  </a:lnTo>
                  <a:lnTo>
                    <a:pt x="458" y="89"/>
                  </a:lnTo>
                  <a:lnTo>
                    <a:pt x="459" y="89"/>
                  </a:lnTo>
                  <a:lnTo>
                    <a:pt x="459" y="91"/>
                  </a:lnTo>
                  <a:lnTo>
                    <a:pt x="460" y="91"/>
                  </a:lnTo>
                  <a:lnTo>
                    <a:pt x="461" y="91"/>
                  </a:lnTo>
                  <a:lnTo>
                    <a:pt x="461" y="92"/>
                  </a:lnTo>
                  <a:lnTo>
                    <a:pt x="462" y="92"/>
                  </a:lnTo>
                  <a:lnTo>
                    <a:pt x="462" y="93"/>
                  </a:lnTo>
                  <a:lnTo>
                    <a:pt x="464" y="93"/>
                  </a:lnTo>
                  <a:lnTo>
                    <a:pt x="464" y="94"/>
                  </a:lnTo>
                  <a:lnTo>
                    <a:pt x="462" y="94"/>
                  </a:lnTo>
                  <a:lnTo>
                    <a:pt x="462" y="93"/>
                  </a:lnTo>
                  <a:lnTo>
                    <a:pt x="462" y="94"/>
                  </a:lnTo>
                  <a:lnTo>
                    <a:pt x="462" y="95"/>
                  </a:lnTo>
                  <a:lnTo>
                    <a:pt x="461" y="95"/>
                  </a:lnTo>
                  <a:lnTo>
                    <a:pt x="460" y="95"/>
                  </a:lnTo>
                  <a:lnTo>
                    <a:pt x="460" y="94"/>
                  </a:lnTo>
                  <a:lnTo>
                    <a:pt x="460" y="95"/>
                  </a:lnTo>
                  <a:lnTo>
                    <a:pt x="460" y="96"/>
                  </a:lnTo>
                  <a:lnTo>
                    <a:pt x="461" y="96"/>
                  </a:lnTo>
                  <a:lnTo>
                    <a:pt x="461" y="95"/>
                  </a:lnTo>
                  <a:lnTo>
                    <a:pt x="462" y="95"/>
                  </a:lnTo>
                  <a:lnTo>
                    <a:pt x="464" y="95"/>
                  </a:lnTo>
                  <a:lnTo>
                    <a:pt x="465" y="95"/>
                  </a:lnTo>
                  <a:lnTo>
                    <a:pt x="466" y="95"/>
                  </a:lnTo>
                  <a:lnTo>
                    <a:pt x="467" y="95"/>
                  </a:lnTo>
                  <a:lnTo>
                    <a:pt x="468" y="95"/>
                  </a:lnTo>
                  <a:lnTo>
                    <a:pt x="470" y="94"/>
                  </a:lnTo>
                  <a:lnTo>
                    <a:pt x="472" y="94"/>
                  </a:lnTo>
                  <a:lnTo>
                    <a:pt x="472" y="93"/>
                  </a:lnTo>
                  <a:lnTo>
                    <a:pt x="473" y="93"/>
                  </a:lnTo>
                  <a:lnTo>
                    <a:pt x="474" y="93"/>
                  </a:lnTo>
                  <a:lnTo>
                    <a:pt x="475" y="91"/>
                  </a:lnTo>
                  <a:lnTo>
                    <a:pt x="476" y="89"/>
                  </a:lnTo>
                  <a:lnTo>
                    <a:pt x="477" y="89"/>
                  </a:lnTo>
                  <a:lnTo>
                    <a:pt x="478" y="89"/>
                  </a:lnTo>
                  <a:lnTo>
                    <a:pt x="479" y="89"/>
                  </a:lnTo>
                  <a:lnTo>
                    <a:pt x="479" y="88"/>
                  </a:lnTo>
                  <a:lnTo>
                    <a:pt x="481" y="86"/>
                  </a:lnTo>
                  <a:lnTo>
                    <a:pt x="482" y="86"/>
                  </a:lnTo>
                  <a:lnTo>
                    <a:pt x="483" y="86"/>
                  </a:lnTo>
                  <a:lnTo>
                    <a:pt x="483" y="87"/>
                  </a:lnTo>
                  <a:lnTo>
                    <a:pt x="484" y="87"/>
                  </a:lnTo>
                  <a:lnTo>
                    <a:pt x="484" y="88"/>
                  </a:lnTo>
                  <a:lnTo>
                    <a:pt x="484" y="89"/>
                  </a:lnTo>
                  <a:lnTo>
                    <a:pt x="484" y="91"/>
                  </a:lnTo>
                  <a:lnTo>
                    <a:pt x="485" y="92"/>
                  </a:lnTo>
                  <a:lnTo>
                    <a:pt x="484" y="92"/>
                  </a:lnTo>
                  <a:lnTo>
                    <a:pt x="484" y="93"/>
                  </a:lnTo>
                  <a:lnTo>
                    <a:pt x="484" y="94"/>
                  </a:lnTo>
                  <a:lnTo>
                    <a:pt x="483" y="94"/>
                  </a:lnTo>
                  <a:lnTo>
                    <a:pt x="483" y="93"/>
                  </a:lnTo>
                  <a:lnTo>
                    <a:pt x="482" y="93"/>
                  </a:lnTo>
                  <a:lnTo>
                    <a:pt x="482" y="94"/>
                  </a:lnTo>
                  <a:lnTo>
                    <a:pt x="482" y="95"/>
                  </a:lnTo>
                  <a:lnTo>
                    <a:pt x="482" y="94"/>
                  </a:lnTo>
                  <a:lnTo>
                    <a:pt x="483" y="94"/>
                  </a:lnTo>
                  <a:lnTo>
                    <a:pt x="484" y="94"/>
                  </a:lnTo>
                  <a:lnTo>
                    <a:pt x="484" y="95"/>
                  </a:lnTo>
                  <a:lnTo>
                    <a:pt x="485" y="95"/>
                  </a:lnTo>
                  <a:lnTo>
                    <a:pt x="486" y="96"/>
                  </a:lnTo>
                  <a:lnTo>
                    <a:pt x="487" y="96"/>
                  </a:lnTo>
                  <a:lnTo>
                    <a:pt x="487" y="97"/>
                  </a:lnTo>
                  <a:lnTo>
                    <a:pt x="486" y="97"/>
                  </a:lnTo>
                  <a:lnTo>
                    <a:pt x="485" y="99"/>
                  </a:lnTo>
                  <a:lnTo>
                    <a:pt x="486" y="99"/>
                  </a:lnTo>
                  <a:lnTo>
                    <a:pt x="486" y="97"/>
                  </a:lnTo>
                  <a:lnTo>
                    <a:pt x="487" y="97"/>
                  </a:lnTo>
                  <a:lnTo>
                    <a:pt x="489" y="97"/>
                  </a:lnTo>
                  <a:lnTo>
                    <a:pt x="490" y="97"/>
                  </a:lnTo>
                  <a:lnTo>
                    <a:pt x="491" y="99"/>
                  </a:lnTo>
                  <a:lnTo>
                    <a:pt x="491" y="100"/>
                  </a:lnTo>
                  <a:lnTo>
                    <a:pt x="491" y="101"/>
                  </a:lnTo>
                  <a:lnTo>
                    <a:pt x="491" y="100"/>
                  </a:lnTo>
                  <a:lnTo>
                    <a:pt x="490" y="100"/>
                  </a:lnTo>
                  <a:lnTo>
                    <a:pt x="490" y="99"/>
                  </a:lnTo>
                  <a:lnTo>
                    <a:pt x="490" y="100"/>
                  </a:lnTo>
                  <a:lnTo>
                    <a:pt x="491" y="100"/>
                  </a:lnTo>
                  <a:lnTo>
                    <a:pt x="491" y="101"/>
                  </a:lnTo>
                  <a:lnTo>
                    <a:pt x="490" y="101"/>
                  </a:lnTo>
                  <a:lnTo>
                    <a:pt x="491" y="101"/>
                  </a:lnTo>
                  <a:lnTo>
                    <a:pt x="490" y="101"/>
                  </a:lnTo>
                  <a:lnTo>
                    <a:pt x="491" y="101"/>
                  </a:lnTo>
                  <a:lnTo>
                    <a:pt x="491" y="102"/>
                  </a:lnTo>
                  <a:lnTo>
                    <a:pt x="491" y="103"/>
                  </a:lnTo>
                  <a:lnTo>
                    <a:pt x="490" y="103"/>
                  </a:lnTo>
                  <a:lnTo>
                    <a:pt x="490" y="104"/>
                  </a:lnTo>
                  <a:lnTo>
                    <a:pt x="490" y="103"/>
                  </a:lnTo>
                  <a:lnTo>
                    <a:pt x="491" y="103"/>
                  </a:lnTo>
                  <a:lnTo>
                    <a:pt x="492" y="103"/>
                  </a:lnTo>
                  <a:lnTo>
                    <a:pt x="493" y="103"/>
                  </a:lnTo>
                  <a:lnTo>
                    <a:pt x="494" y="103"/>
                  </a:lnTo>
                  <a:lnTo>
                    <a:pt x="495" y="103"/>
                  </a:lnTo>
                  <a:lnTo>
                    <a:pt x="495" y="104"/>
                  </a:lnTo>
                  <a:lnTo>
                    <a:pt x="495" y="105"/>
                  </a:lnTo>
                  <a:lnTo>
                    <a:pt x="495" y="104"/>
                  </a:lnTo>
                  <a:lnTo>
                    <a:pt x="496" y="104"/>
                  </a:lnTo>
                  <a:lnTo>
                    <a:pt x="498" y="104"/>
                  </a:lnTo>
                  <a:lnTo>
                    <a:pt x="498" y="105"/>
                  </a:lnTo>
                  <a:lnTo>
                    <a:pt x="499" y="105"/>
                  </a:lnTo>
                  <a:lnTo>
                    <a:pt x="501" y="105"/>
                  </a:lnTo>
                  <a:lnTo>
                    <a:pt x="502" y="105"/>
                  </a:lnTo>
                  <a:lnTo>
                    <a:pt x="503" y="105"/>
                  </a:lnTo>
                  <a:lnTo>
                    <a:pt x="503" y="104"/>
                  </a:lnTo>
                  <a:lnTo>
                    <a:pt x="504" y="104"/>
                  </a:lnTo>
                  <a:lnTo>
                    <a:pt x="507" y="104"/>
                  </a:lnTo>
                  <a:lnTo>
                    <a:pt x="507" y="105"/>
                  </a:lnTo>
                  <a:lnTo>
                    <a:pt x="508" y="105"/>
                  </a:lnTo>
                  <a:lnTo>
                    <a:pt x="508" y="107"/>
                  </a:lnTo>
                  <a:lnTo>
                    <a:pt x="508" y="105"/>
                  </a:lnTo>
                  <a:lnTo>
                    <a:pt x="509" y="105"/>
                  </a:lnTo>
                  <a:lnTo>
                    <a:pt x="509" y="107"/>
                  </a:lnTo>
                  <a:lnTo>
                    <a:pt x="510" y="107"/>
                  </a:lnTo>
                  <a:lnTo>
                    <a:pt x="510" y="108"/>
                  </a:lnTo>
                  <a:lnTo>
                    <a:pt x="510" y="107"/>
                  </a:lnTo>
                  <a:lnTo>
                    <a:pt x="511" y="107"/>
                  </a:lnTo>
                  <a:lnTo>
                    <a:pt x="513" y="103"/>
                  </a:lnTo>
                  <a:lnTo>
                    <a:pt x="513" y="104"/>
                  </a:lnTo>
                  <a:lnTo>
                    <a:pt x="515" y="104"/>
                  </a:lnTo>
                  <a:lnTo>
                    <a:pt x="516" y="104"/>
                  </a:lnTo>
                  <a:lnTo>
                    <a:pt x="516" y="105"/>
                  </a:lnTo>
                  <a:lnTo>
                    <a:pt x="517" y="105"/>
                  </a:lnTo>
                  <a:lnTo>
                    <a:pt x="517" y="107"/>
                  </a:lnTo>
                  <a:lnTo>
                    <a:pt x="518" y="107"/>
                  </a:lnTo>
                  <a:lnTo>
                    <a:pt x="518" y="105"/>
                  </a:lnTo>
                  <a:lnTo>
                    <a:pt x="517" y="105"/>
                  </a:lnTo>
                  <a:lnTo>
                    <a:pt x="518" y="105"/>
                  </a:lnTo>
                  <a:lnTo>
                    <a:pt x="517" y="104"/>
                  </a:lnTo>
                  <a:lnTo>
                    <a:pt x="519" y="103"/>
                  </a:lnTo>
                  <a:lnTo>
                    <a:pt x="519" y="104"/>
                  </a:lnTo>
                  <a:lnTo>
                    <a:pt x="520" y="105"/>
                  </a:lnTo>
                  <a:lnTo>
                    <a:pt x="520" y="107"/>
                  </a:lnTo>
                  <a:lnTo>
                    <a:pt x="520" y="108"/>
                  </a:lnTo>
                  <a:lnTo>
                    <a:pt x="521" y="108"/>
                  </a:lnTo>
                  <a:lnTo>
                    <a:pt x="520" y="108"/>
                  </a:lnTo>
                  <a:lnTo>
                    <a:pt x="521" y="108"/>
                  </a:lnTo>
                  <a:lnTo>
                    <a:pt x="523" y="108"/>
                  </a:lnTo>
                  <a:lnTo>
                    <a:pt x="523" y="109"/>
                  </a:lnTo>
                  <a:lnTo>
                    <a:pt x="524" y="109"/>
                  </a:lnTo>
                  <a:lnTo>
                    <a:pt x="525" y="109"/>
                  </a:lnTo>
                  <a:lnTo>
                    <a:pt x="526" y="110"/>
                  </a:lnTo>
                  <a:lnTo>
                    <a:pt x="527" y="110"/>
                  </a:lnTo>
                  <a:lnTo>
                    <a:pt x="527" y="111"/>
                  </a:lnTo>
                  <a:lnTo>
                    <a:pt x="528" y="112"/>
                  </a:lnTo>
                  <a:lnTo>
                    <a:pt x="527" y="112"/>
                  </a:lnTo>
                  <a:lnTo>
                    <a:pt x="527" y="113"/>
                  </a:lnTo>
                  <a:lnTo>
                    <a:pt x="527" y="112"/>
                  </a:lnTo>
                  <a:lnTo>
                    <a:pt x="527" y="113"/>
                  </a:lnTo>
                  <a:lnTo>
                    <a:pt x="526" y="113"/>
                  </a:lnTo>
                  <a:lnTo>
                    <a:pt x="526" y="114"/>
                  </a:lnTo>
                  <a:lnTo>
                    <a:pt x="527" y="114"/>
                  </a:lnTo>
                  <a:lnTo>
                    <a:pt x="529" y="114"/>
                  </a:lnTo>
                  <a:lnTo>
                    <a:pt x="530" y="114"/>
                  </a:lnTo>
                  <a:lnTo>
                    <a:pt x="532" y="114"/>
                  </a:lnTo>
                  <a:lnTo>
                    <a:pt x="533" y="114"/>
                  </a:lnTo>
                  <a:lnTo>
                    <a:pt x="532" y="114"/>
                  </a:lnTo>
                  <a:lnTo>
                    <a:pt x="533" y="114"/>
                  </a:lnTo>
                  <a:lnTo>
                    <a:pt x="534" y="117"/>
                  </a:lnTo>
                  <a:lnTo>
                    <a:pt x="533" y="116"/>
                  </a:lnTo>
                  <a:lnTo>
                    <a:pt x="532" y="116"/>
                  </a:lnTo>
                  <a:lnTo>
                    <a:pt x="533" y="117"/>
                  </a:lnTo>
                  <a:lnTo>
                    <a:pt x="533" y="116"/>
                  </a:lnTo>
                  <a:lnTo>
                    <a:pt x="533" y="117"/>
                  </a:lnTo>
                  <a:lnTo>
                    <a:pt x="532" y="117"/>
                  </a:lnTo>
                  <a:lnTo>
                    <a:pt x="533" y="117"/>
                  </a:lnTo>
                  <a:lnTo>
                    <a:pt x="533" y="118"/>
                  </a:lnTo>
                  <a:lnTo>
                    <a:pt x="534" y="118"/>
                  </a:lnTo>
                  <a:lnTo>
                    <a:pt x="534" y="119"/>
                  </a:lnTo>
                  <a:lnTo>
                    <a:pt x="533" y="119"/>
                  </a:lnTo>
                  <a:lnTo>
                    <a:pt x="534" y="119"/>
                  </a:lnTo>
                  <a:lnTo>
                    <a:pt x="535" y="119"/>
                  </a:lnTo>
                  <a:lnTo>
                    <a:pt x="534" y="118"/>
                  </a:lnTo>
                  <a:lnTo>
                    <a:pt x="534" y="117"/>
                  </a:lnTo>
                  <a:lnTo>
                    <a:pt x="535" y="117"/>
                  </a:lnTo>
                  <a:lnTo>
                    <a:pt x="536" y="118"/>
                  </a:lnTo>
                  <a:lnTo>
                    <a:pt x="536" y="117"/>
                  </a:lnTo>
                  <a:lnTo>
                    <a:pt x="537" y="118"/>
                  </a:lnTo>
                  <a:lnTo>
                    <a:pt x="538" y="118"/>
                  </a:lnTo>
                  <a:lnTo>
                    <a:pt x="538" y="119"/>
                  </a:lnTo>
                  <a:lnTo>
                    <a:pt x="540" y="119"/>
                  </a:lnTo>
                  <a:lnTo>
                    <a:pt x="541" y="119"/>
                  </a:lnTo>
                  <a:lnTo>
                    <a:pt x="542" y="119"/>
                  </a:lnTo>
                  <a:lnTo>
                    <a:pt x="543" y="119"/>
                  </a:lnTo>
                  <a:lnTo>
                    <a:pt x="544" y="119"/>
                  </a:lnTo>
                  <a:lnTo>
                    <a:pt x="545" y="119"/>
                  </a:lnTo>
                  <a:lnTo>
                    <a:pt x="545" y="120"/>
                  </a:lnTo>
                  <a:lnTo>
                    <a:pt x="546" y="120"/>
                  </a:lnTo>
                  <a:lnTo>
                    <a:pt x="548" y="120"/>
                  </a:lnTo>
                  <a:lnTo>
                    <a:pt x="549" y="120"/>
                  </a:lnTo>
                  <a:lnTo>
                    <a:pt x="549" y="121"/>
                  </a:lnTo>
                  <a:lnTo>
                    <a:pt x="550" y="121"/>
                  </a:lnTo>
                  <a:lnTo>
                    <a:pt x="551" y="121"/>
                  </a:lnTo>
                  <a:lnTo>
                    <a:pt x="551" y="122"/>
                  </a:lnTo>
                  <a:lnTo>
                    <a:pt x="552" y="122"/>
                  </a:lnTo>
                  <a:lnTo>
                    <a:pt x="553" y="122"/>
                  </a:lnTo>
                  <a:lnTo>
                    <a:pt x="553" y="124"/>
                  </a:lnTo>
                  <a:lnTo>
                    <a:pt x="553" y="125"/>
                  </a:lnTo>
                  <a:lnTo>
                    <a:pt x="553" y="127"/>
                  </a:lnTo>
                  <a:lnTo>
                    <a:pt x="553" y="128"/>
                  </a:lnTo>
                  <a:lnTo>
                    <a:pt x="553" y="129"/>
                  </a:lnTo>
                  <a:lnTo>
                    <a:pt x="552" y="129"/>
                  </a:lnTo>
                  <a:lnTo>
                    <a:pt x="552" y="130"/>
                  </a:lnTo>
                  <a:lnTo>
                    <a:pt x="551" y="130"/>
                  </a:lnTo>
                  <a:lnTo>
                    <a:pt x="551" y="129"/>
                  </a:lnTo>
                  <a:lnTo>
                    <a:pt x="551" y="130"/>
                  </a:lnTo>
                  <a:lnTo>
                    <a:pt x="550" y="130"/>
                  </a:lnTo>
                  <a:lnTo>
                    <a:pt x="550" y="129"/>
                  </a:lnTo>
                  <a:lnTo>
                    <a:pt x="549" y="129"/>
                  </a:lnTo>
                  <a:lnTo>
                    <a:pt x="549" y="130"/>
                  </a:lnTo>
                  <a:lnTo>
                    <a:pt x="548" y="130"/>
                  </a:lnTo>
                  <a:lnTo>
                    <a:pt x="549" y="131"/>
                  </a:lnTo>
                  <a:lnTo>
                    <a:pt x="549" y="130"/>
                  </a:lnTo>
                  <a:lnTo>
                    <a:pt x="549" y="131"/>
                  </a:lnTo>
                  <a:lnTo>
                    <a:pt x="550" y="133"/>
                  </a:lnTo>
                  <a:lnTo>
                    <a:pt x="549" y="134"/>
                  </a:lnTo>
                  <a:lnTo>
                    <a:pt x="549" y="135"/>
                  </a:lnTo>
                  <a:lnTo>
                    <a:pt x="550" y="135"/>
                  </a:lnTo>
                  <a:lnTo>
                    <a:pt x="550" y="136"/>
                  </a:lnTo>
                  <a:lnTo>
                    <a:pt x="550" y="137"/>
                  </a:lnTo>
                  <a:lnTo>
                    <a:pt x="550" y="138"/>
                  </a:lnTo>
                  <a:lnTo>
                    <a:pt x="551" y="138"/>
                  </a:lnTo>
                  <a:lnTo>
                    <a:pt x="551" y="139"/>
                  </a:lnTo>
                  <a:lnTo>
                    <a:pt x="550" y="139"/>
                  </a:lnTo>
                  <a:lnTo>
                    <a:pt x="549" y="139"/>
                  </a:lnTo>
                  <a:lnTo>
                    <a:pt x="549" y="138"/>
                  </a:lnTo>
                  <a:lnTo>
                    <a:pt x="549" y="139"/>
                  </a:lnTo>
                  <a:lnTo>
                    <a:pt x="550" y="139"/>
                  </a:lnTo>
                  <a:lnTo>
                    <a:pt x="550" y="141"/>
                  </a:lnTo>
                  <a:lnTo>
                    <a:pt x="550" y="139"/>
                  </a:lnTo>
                  <a:lnTo>
                    <a:pt x="550" y="141"/>
                  </a:lnTo>
                  <a:lnTo>
                    <a:pt x="549" y="141"/>
                  </a:lnTo>
                  <a:lnTo>
                    <a:pt x="550" y="141"/>
                  </a:lnTo>
                  <a:lnTo>
                    <a:pt x="551" y="141"/>
                  </a:lnTo>
                  <a:lnTo>
                    <a:pt x="552" y="142"/>
                  </a:lnTo>
                  <a:lnTo>
                    <a:pt x="552" y="143"/>
                  </a:lnTo>
                  <a:lnTo>
                    <a:pt x="552" y="144"/>
                  </a:lnTo>
                  <a:lnTo>
                    <a:pt x="551" y="144"/>
                  </a:lnTo>
                  <a:lnTo>
                    <a:pt x="550" y="145"/>
                  </a:lnTo>
                  <a:lnTo>
                    <a:pt x="550" y="144"/>
                  </a:lnTo>
                  <a:lnTo>
                    <a:pt x="549" y="144"/>
                  </a:lnTo>
                  <a:lnTo>
                    <a:pt x="550" y="145"/>
                  </a:lnTo>
                  <a:lnTo>
                    <a:pt x="550" y="144"/>
                  </a:lnTo>
                  <a:lnTo>
                    <a:pt x="550" y="145"/>
                  </a:lnTo>
                  <a:lnTo>
                    <a:pt x="551" y="145"/>
                  </a:lnTo>
                  <a:lnTo>
                    <a:pt x="551" y="146"/>
                  </a:lnTo>
                  <a:lnTo>
                    <a:pt x="550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0" y="147"/>
                  </a:lnTo>
                  <a:lnTo>
                    <a:pt x="550" y="148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2" y="150"/>
                  </a:lnTo>
                  <a:lnTo>
                    <a:pt x="552" y="148"/>
                  </a:lnTo>
                  <a:lnTo>
                    <a:pt x="553" y="148"/>
                  </a:lnTo>
                  <a:lnTo>
                    <a:pt x="554" y="148"/>
                  </a:lnTo>
                  <a:lnTo>
                    <a:pt x="554" y="151"/>
                  </a:lnTo>
                  <a:lnTo>
                    <a:pt x="553" y="150"/>
                  </a:lnTo>
                  <a:lnTo>
                    <a:pt x="551" y="151"/>
                  </a:lnTo>
                  <a:lnTo>
                    <a:pt x="550" y="151"/>
                  </a:lnTo>
                  <a:lnTo>
                    <a:pt x="548" y="151"/>
                  </a:lnTo>
                  <a:lnTo>
                    <a:pt x="546" y="151"/>
                  </a:lnTo>
                  <a:lnTo>
                    <a:pt x="545" y="151"/>
                  </a:lnTo>
                  <a:lnTo>
                    <a:pt x="544" y="151"/>
                  </a:lnTo>
                  <a:lnTo>
                    <a:pt x="543" y="151"/>
                  </a:lnTo>
                  <a:lnTo>
                    <a:pt x="542" y="150"/>
                  </a:lnTo>
                  <a:lnTo>
                    <a:pt x="540" y="148"/>
                  </a:lnTo>
                  <a:lnTo>
                    <a:pt x="541" y="147"/>
                  </a:lnTo>
                  <a:lnTo>
                    <a:pt x="540" y="146"/>
                  </a:lnTo>
                  <a:lnTo>
                    <a:pt x="540" y="145"/>
                  </a:lnTo>
                  <a:lnTo>
                    <a:pt x="540" y="146"/>
                  </a:lnTo>
                  <a:lnTo>
                    <a:pt x="538" y="146"/>
                  </a:lnTo>
                  <a:lnTo>
                    <a:pt x="537" y="146"/>
                  </a:lnTo>
                  <a:lnTo>
                    <a:pt x="538" y="147"/>
                  </a:lnTo>
                  <a:lnTo>
                    <a:pt x="538" y="148"/>
                  </a:lnTo>
                  <a:lnTo>
                    <a:pt x="538" y="150"/>
                  </a:lnTo>
                  <a:lnTo>
                    <a:pt x="537" y="150"/>
                  </a:lnTo>
                  <a:lnTo>
                    <a:pt x="537" y="151"/>
                  </a:lnTo>
                  <a:lnTo>
                    <a:pt x="538" y="151"/>
                  </a:lnTo>
                  <a:lnTo>
                    <a:pt x="535" y="150"/>
                  </a:lnTo>
                  <a:lnTo>
                    <a:pt x="534" y="147"/>
                  </a:lnTo>
                  <a:lnTo>
                    <a:pt x="534" y="146"/>
                  </a:lnTo>
                  <a:lnTo>
                    <a:pt x="534" y="145"/>
                  </a:lnTo>
                  <a:lnTo>
                    <a:pt x="530" y="144"/>
                  </a:lnTo>
                  <a:lnTo>
                    <a:pt x="529" y="141"/>
                  </a:lnTo>
                  <a:lnTo>
                    <a:pt x="526" y="139"/>
                  </a:lnTo>
                  <a:lnTo>
                    <a:pt x="525" y="138"/>
                  </a:lnTo>
                  <a:lnTo>
                    <a:pt x="523" y="137"/>
                  </a:lnTo>
                  <a:lnTo>
                    <a:pt x="520" y="136"/>
                  </a:lnTo>
                  <a:lnTo>
                    <a:pt x="519" y="137"/>
                  </a:lnTo>
                  <a:lnTo>
                    <a:pt x="516" y="134"/>
                  </a:lnTo>
                  <a:lnTo>
                    <a:pt x="515" y="134"/>
                  </a:lnTo>
                  <a:lnTo>
                    <a:pt x="516" y="133"/>
                  </a:lnTo>
                  <a:lnTo>
                    <a:pt x="515" y="133"/>
                  </a:lnTo>
                  <a:lnTo>
                    <a:pt x="513" y="133"/>
                  </a:lnTo>
                  <a:lnTo>
                    <a:pt x="512" y="130"/>
                  </a:lnTo>
                  <a:lnTo>
                    <a:pt x="510" y="128"/>
                  </a:lnTo>
                  <a:lnTo>
                    <a:pt x="508" y="128"/>
                  </a:lnTo>
                  <a:lnTo>
                    <a:pt x="507" y="128"/>
                  </a:lnTo>
                  <a:lnTo>
                    <a:pt x="506" y="127"/>
                  </a:lnTo>
                  <a:lnTo>
                    <a:pt x="506" y="126"/>
                  </a:lnTo>
                  <a:lnTo>
                    <a:pt x="504" y="125"/>
                  </a:lnTo>
                  <a:lnTo>
                    <a:pt x="503" y="124"/>
                  </a:lnTo>
                  <a:lnTo>
                    <a:pt x="501" y="124"/>
                  </a:lnTo>
                  <a:lnTo>
                    <a:pt x="500" y="122"/>
                  </a:lnTo>
                  <a:lnTo>
                    <a:pt x="499" y="122"/>
                  </a:lnTo>
                  <a:lnTo>
                    <a:pt x="499" y="125"/>
                  </a:lnTo>
                  <a:lnTo>
                    <a:pt x="499" y="126"/>
                  </a:lnTo>
                  <a:lnTo>
                    <a:pt x="500" y="126"/>
                  </a:lnTo>
                  <a:lnTo>
                    <a:pt x="502" y="125"/>
                  </a:lnTo>
                  <a:lnTo>
                    <a:pt x="502" y="126"/>
                  </a:lnTo>
                  <a:lnTo>
                    <a:pt x="502" y="127"/>
                  </a:lnTo>
                  <a:lnTo>
                    <a:pt x="503" y="127"/>
                  </a:lnTo>
                  <a:lnTo>
                    <a:pt x="503" y="128"/>
                  </a:lnTo>
                  <a:lnTo>
                    <a:pt x="504" y="129"/>
                  </a:lnTo>
                  <a:lnTo>
                    <a:pt x="506" y="129"/>
                  </a:lnTo>
                  <a:lnTo>
                    <a:pt x="506" y="130"/>
                  </a:lnTo>
                  <a:lnTo>
                    <a:pt x="507" y="130"/>
                  </a:lnTo>
                  <a:lnTo>
                    <a:pt x="507" y="129"/>
                  </a:lnTo>
                  <a:lnTo>
                    <a:pt x="508" y="130"/>
                  </a:lnTo>
                  <a:lnTo>
                    <a:pt x="508" y="131"/>
                  </a:lnTo>
                  <a:lnTo>
                    <a:pt x="508" y="130"/>
                  </a:lnTo>
                  <a:lnTo>
                    <a:pt x="509" y="131"/>
                  </a:lnTo>
                  <a:lnTo>
                    <a:pt x="510" y="131"/>
                  </a:lnTo>
                  <a:lnTo>
                    <a:pt x="510" y="133"/>
                  </a:lnTo>
                  <a:lnTo>
                    <a:pt x="511" y="133"/>
                  </a:lnTo>
                  <a:lnTo>
                    <a:pt x="511" y="134"/>
                  </a:lnTo>
                  <a:lnTo>
                    <a:pt x="512" y="134"/>
                  </a:lnTo>
                  <a:lnTo>
                    <a:pt x="512" y="135"/>
                  </a:lnTo>
                  <a:lnTo>
                    <a:pt x="513" y="135"/>
                  </a:lnTo>
                  <a:lnTo>
                    <a:pt x="513" y="136"/>
                  </a:lnTo>
                  <a:lnTo>
                    <a:pt x="513" y="137"/>
                  </a:lnTo>
                  <a:lnTo>
                    <a:pt x="515" y="137"/>
                  </a:lnTo>
                  <a:lnTo>
                    <a:pt x="516" y="138"/>
                  </a:lnTo>
                  <a:lnTo>
                    <a:pt x="517" y="139"/>
                  </a:lnTo>
                  <a:lnTo>
                    <a:pt x="517" y="141"/>
                  </a:lnTo>
                  <a:lnTo>
                    <a:pt x="518" y="141"/>
                  </a:lnTo>
                  <a:lnTo>
                    <a:pt x="519" y="141"/>
                  </a:lnTo>
                  <a:lnTo>
                    <a:pt x="521" y="141"/>
                  </a:lnTo>
                  <a:lnTo>
                    <a:pt x="521" y="142"/>
                  </a:lnTo>
                  <a:lnTo>
                    <a:pt x="521" y="143"/>
                  </a:lnTo>
                  <a:lnTo>
                    <a:pt x="523" y="143"/>
                  </a:lnTo>
                  <a:lnTo>
                    <a:pt x="524" y="143"/>
                  </a:lnTo>
                  <a:lnTo>
                    <a:pt x="526" y="143"/>
                  </a:lnTo>
                  <a:lnTo>
                    <a:pt x="527" y="144"/>
                  </a:lnTo>
                  <a:lnTo>
                    <a:pt x="527" y="145"/>
                  </a:lnTo>
                  <a:lnTo>
                    <a:pt x="528" y="145"/>
                  </a:lnTo>
                  <a:lnTo>
                    <a:pt x="529" y="145"/>
                  </a:lnTo>
                  <a:lnTo>
                    <a:pt x="529" y="146"/>
                  </a:lnTo>
                  <a:lnTo>
                    <a:pt x="529" y="147"/>
                  </a:lnTo>
                  <a:lnTo>
                    <a:pt x="530" y="148"/>
                  </a:lnTo>
                  <a:lnTo>
                    <a:pt x="530" y="150"/>
                  </a:lnTo>
                  <a:lnTo>
                    <a:pt x="532" y="150"/>
                  </a:lnTo>
                  <a:lnTo>
                    <a:pt x="530" y="151"/>
                  </a:lnTo>
                  <a:lnTo>
                    <a:pt x="532" y="151"/>
                  </a:lnTo>
                  <a:lnTo>
                    <a:pt x="532" y="152"/>
                  </a:lnTo>
                  <a:lnTo>
                    <a:pt x="533" y="152"/>
                  </a:lnTo>
                  <a:lnTo>
                    <a:pt x="533" y="153"/>
                  </a:lnTo>
                  <a:lnTo>
                    <a:pt x="534" y="153"/>
                  </a:lnTo>
                  <a:lnTo>
                    <a:pt x="534" y="154"/>
                  </a:lnTo>
                  <a:lnTo>
                    <a:pt x="535" y="154"/>
                  </a:lnTo>
                  <a:lnTo>
                    <a:pt x="536" y="155"/>
                  </a:lnTo>
                  <a:lnTo>
                    <a:pt x="537" y="154"/>
                  </a:lnTo>
                  <a:lnTo>
                    <a:pt x="538" y="154"/>
                  </a:lnTo>
                  <a:lnTo>
                    <a:pt x="540" y="154"/>
                  </a:lnTo>
                  <a:lnTo>
                    <a:pt x="541" y="154"/>
                  </a:lnTo>
                  <a:lnTo>
                    <a:pt x="542" y="154"/>
                  </a:lnTo>
                  <a:lnTo>
                    <a:pt x="542" y="153"/>
                  </a:lnTo>
                  <a:lnTo>
                    <a:pt x="543" y="153"/>
                  </a:lnTo>
                  <a:lnTo>
                    <a:pt x="544" y="153"/>
                  </a:lnTo>
                  <a:lnTo>
                    <a:pt x="544" y="154"/>
                  </a:lnTo>
                  <a:lnTo>
                    <a:pt x="544" y="155"/>
                  </a:lnTo>
                  <a:lnTo>
                    <a:pt x="545" y="155"/>
                  </a:lnTo>
                  <a:lnTo>
                    <a:pt x="545" y="156"/>
                  </a:lnTo>
                  <a:lnTo>
                    <a:pt x="546" y="155"/>
                  </a:lnTo>
                  <a:lnTo>
                    <a:pt x="548" y="156"/>
                  </a:lnTo>
                  <a:lnTo>
                    <a:pt x="549" y="156"/>
                  </a:lnTo>
                  <a:lnTo>
                    <a:pt x="552" y="155"/>
                  </a:lnTo>
                  <a:lnTo>
                    <a:pt x="553" y="156"/>
                  </a:lnTo>
                  <a:lnTo>
                    <a:pt x="554" y="156"/>
                  </a:lnTo>
                  <a:lnTo>
                    <a:pt x="554" y="158"/>
                  </a:lnTo>
                  <a:lnTo>
                    <a:pt x="553" y="158"/>
                  </a:lnTo>
                  <a:lnTo>
                    <a:pt x="553" y="159"/>
                  </a:lnTo>
                  <a:lnTo>
                    <a:pt x="552" y="159"/>
                  </a:lnTo>
                  <a:lnTo>
                    <a:pt x="551" y="160"/>
                  </a:lnTo>
                  <a:lnTo>
                    <a:pt x="550" y="160"/>
                  </a:lnTo>
                  <a:lnTo>
                    <a:pt x="549" y="160"/>
                  </a:lnTo>
                  <a:lnTo>
                    <a:pt x="548" y="160"/>
                  </a:lnTo>
                  <a:lnTo>
                    <a:pt x="548" y="161"/>
                  </a:lnTo>
                  <a:lnTo>
                    <a:pt x="548" y="162"/>
                  </a:lnTo>
                  <a:lnTo>
                    <a:pt x="548" y="161"/>
                  </a:lnTo>
                  <a:lnTo>
                    <a:pt x="549" y="161"/>
                  </a:lnTo>
                  <a:lnTo>
                    <a:pt x="550" y="161"/>
                  </a:lnTo>
                  <a:lnTo>
                    <a:pt x="551" y="161"/>
                  </a:lnTo>
                  <a:lnTo>
                    <a:pt x="551" y="162"/>
                  </a:lnTo>
                  <a:lnTo>
                    <a:pt x="552" y="162"/>
                  </a:lnTo>
                  <a:lnTo>
                    <a:pt x="553" y="162"/>
                  </a:lnTo>
                  <a:lnTo>
                    <a:pt x="554" y="163"/>
                  </a:lnTo>
                  <a:lnTo>
                    <a:pt x="554" y="164"/>
                  </a:lnTo>
                  <a:lnTo>
                    <a:pt x="554" y="163"/>
                  </a:lnTo>
                  <a:lnTo>
                    <a:pt x="555" y="163"/>
                  </a:lnTo>
                  <a:lnTo>
                    <a:pt x="557" y="163"/>
                  </a:lnTo>
                  <a:lnTo>
                    <a:pt x="557" y="164"/>
                  </a:lnTo>
                  <a:lnTo>
                    <a:pt x="558" y="164"/>
                  </a:lnTo>
                  <a:lnTo>
                    <a:pt x="559" y="164"/>
                  </a:lnTo>
                  <a:lnTo>
                    <a:pt x="558" y="164"/>
                  </a:lnTo>
                  <a:lnTo>
                    <a:pt x="558" y="166"/>
                  </a:lnTo>
                  <a:lnTo>
                    <a:pt x="557" y="166"/>
                  </a:lnTo>
                  <a:lnTo>
                    <a:pt x="558" y="166"/>
                  </a:lnTo>
                  <a:lnTo>
                    <a:pt x="558" y="167"/>
                  </a:lnTo>
                  <a:lnTo>
                    <a:pt x="559" y="167"/>
                  </a:lnTo>
                  <a:lnTo>
                    <a:pt x="559" y="166"/>
                  </a:lnTo>
                  <a:lnTo>
                    <a:pt x="558" y="166"/>
                  </a:lnTo>
                  <a:lnTo>
                    <a:pt x="559" y="166"/>
                  </a:lnTo>
                  <a:lnTo>
                    <a:pt x="560" y="166"/>
                  </a:lnTo>
                  <a:lnTo>
                    <a:pt x="559" y="166"/>
                  </a:lnTo>
                  <a:lnTo>
                    <a:pt x="559" y="167"/>
                  </a:lnTo>
                  <a:lnTo>
                    <a:pt x="559" y="168"/>
                  </a:lnTo>
                  <a:lnTo>
                    <a:pt x="560" y="167"/>
                  </a:lnTo>
                  <a:lnTo>
                    <a:pt x="561" y="167"/>
                  </a:lnTo>
                  <a:lnTo>
                    <a:pt x="561" y="168"/>
                  </a:lnTo>
                  <a:lnTo>
                    <a:pt x="561" y="169"/>
                  </a:lnTo>
                  <a:lnTo>
                    <a:pt x="562" y="172"/>
                  </a:lnTo>
                  <a:lnTo>
                    <a:pt x="562" y="173"/>
                  </a:lnTo>
                  <a:lnTo>
                    <a:pt x="562" y="175"/>
                  </a:lnTo>
                  <a:lnTo>
                    <a:pt x="562" y="176"/>
                  </a:lnTo>
                  <a:lnTo>
                    <a:pt x="561" y="176"/>
                  </a:lnTo>
                  <a:lnTo>
                    <a:pt x="562" y="175"/>
                  </a:lnTo>
                  <a:lnTo>
                    <a:pt x="561" y="175"/>
                  </a:lnTo>
                  <a:lnTo>
                    <a:pt x="561" y="176"/>
                  </a:lnTo>
                  <a:lnTo>
                    <a:pt x="561" y="175"/>
                  </a:lnTo>
                  <a:lnTo>
                    <a:pt x="560" y="176"/>
                  </a:lnTo>
                  <a:lnTo>
                    <a:pt x="559" y="176"/>
                  </a:lnTo>
                  <a:lnTo>
                    <a:pt x="560" y="176"/>
                  </a:lnTo>
                  <a:lnTo>
                    <a:pt x="561" y="176"/>
                  </a:lnTo>
                  <a:lnTo>
                    <a:pt x="561" y="177"/>
                  </a:lnTo>
                  <a:lnTo>
                    <a:pt x="561" y="178"/>
                  </a:lnTo>
                  <a:lnTo>
                    <a:pt x="562" y="178"/>
                  </a:lnTo>
                  <a:lnTo>
                    <a:pt x="562" y="180"/>
                  </a:lnTo>
                  <a:lnTo>
                    <a:pt x="561" y="179"/>
                  </a:lnTo>
                  <a:lnTo>
                    <a:pt x="560" y="179"/>
                  </a:lnTo>
                  <a:lnTo>
                    <a:pt x="559" y="179"/>
                  </a:lnTo>
                  <a:lnTo>
                    <a:pt x="559" y="178"/>
                  </a:lnTo>
                  <a:lnTo>
                    <a:pt x="559" y="177"/>
                  </a:lnTo>
                  <a:lnTo>
                    <a:pt x="559" y="178"/>
                  </a:lnTo>
                  <a:lnTo>
                    <a:pt x="558" y="178"/>
                  </a:lnTo>
                  <a:lnTo>
                    <a:pt x="558" y="177"/>
                  </a:lnTo>
                  <a:lnTo>
                    <a:pt x="557" y="177"/>
                  </a:lnTo>
                  <a:lnTo>
                    <a:pt x="555" y="176"/>
                  </a:lnTo>
                  <a:lnTo>
                    <a:pt x="555" y="173"/>
                  </a:lnTo>
                  <a:lnTo>
                    <a:pt x="555" y="172"/>
                  </a:lnTo>
                  <a:lnTo>
                    <a:pt x="554" y="172"/>
                  </a:lnTo>
                  <a:lnTo>
                    <a:pt x="554" y="173"/>
                  </a:lnTo>
                  <a:lnTo>
                    <a:pt x="555" y="173"/>
                  </a:lnTo>
                  <a:lnTo>
                    <a:pt x="555" y="175"/>
                  </a:lnTo>
                  <a:lnTo>
                    <a:pt x="555" y="176"/>
                  </a:lnTo>
                  <a:lnTo>
                    <a:pt x="552" y="175"/>
                  </a:lnTo>
                  <a:lnTo>
                    <a:pt x="551" y="173"/>
                  </a:lnTo>
                  <a:lnTo>
                    <a:pt x="551" y="172"/>
                  </a:lnTo>
                  <a:lnTo>
                    <a:pt x="550" y="172"/>
                  </a:lnTo>
                  <a:lnTo>
                    <a:pt x="550" y="171"/>
                  </a:lnTo>
                  <a:lnTo>
                    <a:pt x="549" y="171"/>
                  </a:lnTo>
                  <a:lnTo>
                    <a:pt x="550" y="171"/>
                  </a:lnTo>
                  <a:lnTo>
                    <a:pt x="550" y="172"/>
                  </a:lnTo>
                  <a:lnTo>
                    <a:pt x="549" y="172"/>
                  </a:lnTo>
                  <a:lnTo>
                    <a:pt x="549" y="171"/>
                  </a:lnTo>
                  <a:lnTo>
                    <a:pt x="549" y="172"/>
                  </a:lnTo>
                  <a:lnTo>
                    <a:pt x="548" y="172"/>
                  </a:lnTo>
                  <a:lnTo>
                    <a:pt x="546" y="172"/>
                  </a:lnTo>
                  <a:lnTo>
                    <a:pt x="546" y="171"/>
                  </a:lnTo>
                  <a:lnTo>
                    <a:pt x="546" y="172"/>
                  </a:lnTo>
                  <a:lnTo>
                    <a:pt x="548" y="172"/>
                  </a:lnTo>
                  <a:lnTo>
                    <a:pt x="549" y="172"/>
                  </a:lnTo>
                  <a:lnTo>
                    <a:pt x="549" y="173"/>
                  </a:lnTo>
                  <a:lnTo>
                    <a:pt x="549" y="172"/>
                  </a:lnTo>
                  <a:lnTo>
                    <a:pt x="550" y="173"/>
                  </a:lnTo>
                  <a:lnTo>
                    <a:pt x="549" y="176"/>
                  </a:lnTo>
                  <a:lnTo>
                    <a:pt x="548" y="176"/>
                  </a:lnTo>
                  <a:lnTo>
                    <a:pt x="546" y="176"/>
                  </a:lnTo>
                  <a:lnTo>
                    <a:pt x="546" y="175"/>
                  </a:lnTo>
                  <a:lnTo>
                    <a:pt x="545" y="175"/>
                  </a:lnTo>
                  <a:lnTo>
                    <a:pt x="545" y="176"/>
                  </a:lnTo>
                  <a:lnTo>
                    <a:pt x="546" y="176"/>
                  </a:lnTo>
                  <a:lnTo>
                    <a:pt x="546" y="177"/>
                  </a:lnTo>
                  <a:lnTo>
                    <a:pt x="546" y="178"/>
                  </a:lnTo>
                  <a:lnTo>
                    <a:pt x="548" y="178"/>
                  </a:lnTo>
                  <a:lnTo>
                    <a:pt x="549" y="178"/>
                  </a:lnTo>
                  <a:lnTo>
                    <a:pt x="549" y="179"/>
                  </a:lnTo>
                  <a:lnTo>
                    <a:pt x="550" y="179"/>
                  </a:lnTo>
                  <a:lnTo>
                    <a:pt x="551" y="180"/>
                  </a:lnTo>
                  <a:lnTo>
                    <a:pt x="550" y="181"/>
                  </a:lnTo>
                  <a:lnTo>
                    <a:pt x="549" y="181"/>
                  </a:lnTo>
                  <a:lnTo>
                    <a:pt x="548" y="181"/>
                  </a:lnTo>
                  <a:lnTo>
                    <a:pt x="549" y="183"/>
                  </a:lnTo>
                  <a:lnTo>
                    <a:pt x="550" y="183"/>
                  </a:lnTo>
                  <a:lnTo>
                    <a:pt x="549" y="183"/>
                  </a:lnTo>
                  <a:lnTo>
                    <a:pt x="549" y="184"/>
                  </a:lnTo>
                  <a:lnTo>
                    <a:pt x="548" y="184"/>
                  </a:lnTo>
                  <a:lnTo>
                    <a:pt x="549" y="185"/>
                  </a:lnTo>
                  <a:lnTo>
                    <a:pt x="549" y="184"/>
                  </a:lnTo>
                  <a:lnTo>
                    <a:pt x="550" y="184"/>
                  </a:lnTo>
                  <a:lnTo>
                    <a:pt x="550" y="183"/>
                  </a:lnTo>
                  <a:lnTo>
                    <a:pt x="551" y="183"/>
                  </a:lnTo>
                  <a:lnTo>
                    <a:pt x="553" y="183"/>
                  </a:lnTo>
                  <a:lnTo>
                    <a:pt x="553" y="184"/>
                  </a:lnTo>
                  <a:lnTo>
                    <a:pt x="554" y="184"/>
                  </a:lnTo>
                  <a:lnTo>
                    <a:pt x="554" y="185"/>
                  </a:lnTo>
                  <a:lnTo>
                    <a:pt x="554" y="186"/>
                  </a:lnTo>
                  <a:lnTo>
                    <a:pt x="554" y="185"/>
                  </a:lnTo>
                  <a:lnTo>
                    <a:pt x="555" y="186"/>
                  </a:lnTo>
                  <a:lnTo>
                    <a:pt x="555" y="185"/>
                  </a:lnTo>
                  <a:lnTo>
                    <a:pt x="555" y="186"/>
                  </a:lnTo>
                  <a:lnTo>
                    <a:pt x="554" y="187"/>
                  </a:lnTo>
                  <a:lnTo>
                    <a:pt x="553" y="187"/>
                  </a:lnTo>
                  <a:lnTo>
                    <a:pt x="552" y="187"/>
                  </a:lnTo>
                  <a:lnTo>
                    <a:pt x="549" y="189"/>
                  </a:lnTo>
                  <a:lnTo>
                    <a:pt x="548" y="189"/>
                  </a:lnTo>
                  <a:lnTo>
                    <a:pt x="546" y="189"/>
                  </a:lnTo>
                  <a:lnTo>
                    <a:pt x="546" y="190"/>
                  </a:lnTo>
                  <a:lnTo>
                    <a:pt x="545" y="190"/>
                  </a:lnTo>
                  <a:lnTo>
                    <a:pt x="545" y="189"/>
                  </a:lnTo>
                  <a:lnTo>
                    <a:pt x="545" y="188"/>
                  </a:lnTo>
                  <a:lnTo>
                    <a:pt x="544" y="187"/>
                  </a:lnTo>
                  <a:lnTo>
                    <a:pt x="543" y="187"/>
                  </a:lnTo>
                  <a:lnTo>
                    <a:pt x="542" y="187"/>
                  </a:lnTo>
                  <a:lnTo>
                    <a:pt x="543" y="187"/>
                  </a:lnTo>
                  <a:lnTo>
                    <a:pt x="543" y="186"/>
                  </a:lnTo>
                  <a:lnTo>
                    <a:pt x="542" y="186"/>
                  </a:lnTo>
                  <a:lnTo>
                    <a:pt x="542" y="187"/>
                  </a:lnTo>
                  <a:lnTo>
                    <a:pt x="541" y="186"/>
                  </a:lnTo>
                  <a:lnTo>
                    <a:pt x="540" y="185"/>
                  </a:lnTo>
                  <a:lnTo>
                    <a:pt x="538" y="185"/>
                  </a:lnTo>
                  <a:lnTo>
                    <a:pt x="538" y="184"/>
                  </a:lnTo>
                  <a:lnTo>
                    <a:pt x="537" y="184"/>
                  </a:lnTo>
                  <a:lnTo>
                    <a:pt x="537" y="183"/>
                  </a:lnTo>
                  <a:lnTo>
                    <a:pt x="536" y="183"/>
                  </a:lnTo>
                  <a:lnTo>
                    <a:pt x="535" y="181"/>
                  </a:lnTo>
                  <a:lnTo>
                    <a:pt x="534" y="180"/>
                  </a:lnTo>
                  <a:lnTo>
                    <a:pt x="533" y="179"/>
                  </a:lnTo>
                  <a:lnTo>
                    <a:pt x="532" y="179"/>
                  </a:lnTo>
                  <a:lnTo>
                    <a:pt x="532" y="178"/>
                  </a:lnTo>
                  <a:lnTo>
                    <a:pt x="530" y="178"/>
                  </a:lnTo>
                  <a:lnTo>
                    <a:pt x="530" y="177"/>
                  </a:lnTo>
                  <a:lnTo>
                    <a:pt x="530" y="176"/>
                  </a:lnTo>
                  <a:lnTo>
                    <a:pt x="530" y="177"/>
                  </a:lnTo>
                  <a:lnTo>
                    <a:pt x="529" y="177"/>
                  </a:lnTo>
                  <a:lnTo>
                    <a:pt x="528" y="177"/>
                  </a:lnTo>
                  <a:lnTo>
                    <a:pt x="528" y="176"/>
                  </a:lnTo>
                  <a:lnTo>
                    <a:pt x="527" y="176"/>
                  </a:lnTo>
                  <a:lnTo>
                    <a:pt x="527" y="175"/>
                  </a:lnTo>
                  <a:lnTo>
                    <a:pt x="526" y="173"/>
                  </a:lnTo>
                  <a:lnTo>
                    <a:pt x="526" y="175"/>
                  </a:lnTo>
                  <a:lnTo>
                    <a:pt x="525" y="173"/>
                  </a:lnTo>
                  <a:lnTo>
                    <a:pt x="525" y="172"/>
                  </a:lnTo>
                  <a:lnTo>
                    <a:pt x="524" y="172"/>
                  </a:lnTo>
                  <a:lnTo>
                    <a:pt x="524" y="171"/>
                  </a:lnTo>
                  <a:lnTo>
                    <a:pt x="523" y="171"/>
                  </a:lnTo>
                  <a:lnTo>
                    <a:pt x="523" y="170"/>
                  </a:lnTo>
                  <a:lnTo>
                    <a:pt x="521" y="170"/>
                  </a:lnTo>
                  <a:lnTo>
                    <a:pt x="520" y="169"/>
                  </a:lnTo>
                  <a:lnTo>
                    <a:pt x="519" y="169"/>
                  </a:lnTo>
                  <a:lnTo>
                    <a:pt x="519" y="168"/>
                  </a:lnTo>
                  <a:lnTo>
                    <a:pt x="519" y="167"/>
                  </a:lnTo>
                  <a:lnTo>
                    <a:pt x="518" y="167"/>
                  </a:lnTo>
                  <a:lnTo>
                    <a:pt x="518" y="168"/>
                  </a:lnTo>
                  <a:lnTo>
                    <a:pt x="517" y="168"/>
                  </a:lnTo>
                  <a:lnTo>
                    <a:pt x="517" y="167"/>
                  </a:lnTo>
                  <a:lnTo>
                    <a:pt x="517" y="168"/>
                  </a:lnTo>
                  <a:lnTo>
                    <a:pt x="517" y="169"/>
                  </a:lnTo>
                  <a:lnTo>
                    <a:pt x="517" y="170"/>
                  </a:lnTo>
                  <a:lnTo>
                    <a:pt x="518" y="170"/>
                  </a:lnTo>
                  <a:lnTo>
                    <a:pt x="518" y="171"/>
                  </a:lnTo>
                  <a:lnTo>
                    <a:pt x="519" y="171"/>
                  </a:lnTo>
                  <a:lnTo>
                    <a:pt x="520" y="171"/>
                  </a:lnTo>
                  <a:lnTo>
                    <a:pt x="521" y="171"/>
                  </a:lnTo>
                  <a:lnTo>
                    <a:pt x="521" y="172"/>
                  </a:lnTo>
                  <a:lnTo>
                    <a:pt x="521" y="173"/>
                  </a:lnTo>
                  <a:lnTo>
                    <a:pt x="523" y="173"/>
                  </a:lnTo>
                  <a:lnTo>
                    <a:pt x="523" y="175"/>
                  </a:lnTo>
                  <a:lnTo>
                    <a:pt x="524" y="175"/>
                  </a:lnTo>
                  <a:lnTo>
                    <a:pt x="524" y="176"/>
                  </a:lnTo>
                  <a:lnTo>
                    <a:pt x="525" y="176"/>
                  </a:lnTo>
                  <a:lnTo>
                    <a:pt x="525" y="177"/>
                  </a:lnTo>
                  <a:lnTo>
                    <a:pt x="526" y="177"/>
                  </a:lnTo>
                  <a:lnTo>
                    <a:pt x="527" y="177"/>
                  </a:lnTo>
                  <a:lnTo>
                    <a:pt x="527" y="178"/>
                  </a:lnTo>
                  <a:lnTo>
                    <a:pt x="528" y="178"/>
                  </a:lnTo>
                  <a:lnTo>
                    <a:pt x="528" y="179"/>
                  </a:lnTo>
                  <a:lnTo>
                    <a:pt x="529" y="179"/>
                  </a:lnTo>
                  <a:lnTo>
                    <a:pt x="529" y="180"/>
                  </a:lnTo>
                  <a:lnTo>
                    <a:pt x="530" y="180"/>
                  </a:lnTo>
                  <a:lnTo>
                    <a:pt x="532" y="181"/>
                  </a:lnTo>
                  <a:lnTo>
                    <a:pt x="532" y="183"/>
                  </a:lnTo>
                  <a:lnTo>
                    <a:pt x="533" y="183"/>
                  </a:lnTo>
                  <a:lnTo>
                    <a:pt x="533" y="184"/>
                  </a:lnTo>
                  <a:lnTo>
                    <a:pt x="534" y="184"/>
                  </a:lnTo>
                  <a:lnTo>
                    <a:pt x="534" y="185"/>
                  </a:lnTo>
                  <a:lnTo>
                    <a:pt x="535" y="185"/>
                  </a:lnTo>
                  <a:lnTo>
                    <a:pt x="535" y="186"/>
                  </a:lnTo>
                  <a:lnTo>
                    <a:pt x="536" y="186"/>
                  </a:lnTo>
                  <a:lnTo>
                    <a:pt x="536" y="187"/>
                  </a:lnTo>
                  <a:lnTo>
                    <a:pt x="537" y="187"/>
                  </a:lnTo>
                  <a:lnTo>
                    <a:pt x="538" y="187"/>
                  </a:lnTo>
                  <a:lnTo>
                    <a:pt x="538" y="188"/>
                  </a:lnTo>
                  <a:lnTo>
                    <a:pt x="540" y="188"/>
                  </a:lnTo>
                  <a:lnTo>
                    <a:pt x="538" y="188"/>
                  </a:lnTo>
                  <a:lnTo>
                    <a:pt x="540" y="188"/>
                  </a:lnTo>
                  <a:lnTo>
                    <a:pt x="541" y="189"/>
                  </a:lnTo>
                  <a:lnTo>
                    <a:pt x="541" y="188"/>
                  </a:lnTo>
                  <a:lnTo>
                    <a:pt x="541" y="189"/>
                  </a:lnTo>
                  <a:lnTo>
                    <a:pt x="542" y="188"/>
                  </a:lnTo>
                  <a:lnTo>
                    <a:pt x="542" y="189"/>
                  </a:lnTo>
                  <a:lnTo>
                    <a:pt x="543" y="189"/>
                  </a:lnTo>
                  <a:lnTo>
                    <a:pt x="543" y="190"/>
                  </a:lnTo>
                  <a:lnTo>
                    <a:pt x="544" y="190"/>
                  </a:lnTo>
                  <a:lnTo>
                    <a:pt x="545" y="190"/>
                  </a:lnTo>
                  <a:lnTo>
                    <a:pt x="546" y="192"/>
                  </a:lnTo>
                  <a:lnTo>
                    <a:pt x="548" y="192"/>
                  </a:lnTo>
                  <a:lnTo>
                    <a:pt x="549" y="193"/>
                  </a:lnTo>
                  <a:lnTo>
                    <a:pt x="551" y="192"/>
                  </a:lnTo>
                  <a:lnTo>
                    <a:pt x="552" y="192"/>
                  </a:lnTo>
                  <a:lnTo>
                    <a:pt x="553" y="192"/>
                  </a:lnTo>
                  <a:lnTo>
                    <a:pt x="553" y="193"/>
                  </a:lnTo>
                  <a:lnTo>
                    <a:pt x="554" y="193"/>
                  </a:lnTo>
                  <a:lnTo>
                    <a:pt x="554" y="194"/>
                  </a:lnTo>
                  <a:lnTo>
                    <a:pt x="554" y="193"/>
                  </a:lnTo>
                  <a:lnTo>
                    <a:pt x="555" y="194"/>
                  </a:lnTo>
                  <a:lnTo>
                    <a:pt x="555" y="195"/>
                  </a:lnTo>
                  <a:lnTo>
                    <a:pt x="554" y="195"/>
                  </a:lnTo>
                  <a:lnTo>
                    <a:pt x="554" y="196"/>
                  </a:lnTo>
                  <a:lnTo>
                    <a:pt x="554" y="197"/>
                  </a:lnTo>
                  <a:lnTo>
                    <a:pt x="554" y="198"/>
                  </a:lnTo>
                  <a:lnTo>
                    <a:pt x="553" y="198"/>
                  </a:lnTo>
                  <a:lnTo>
                    <a:pt x="554" y="198"/>
                  </a:lnTo>
                  <a:lnTo>
                    <a:pt x="555" y="198"/>
                  </a:lnTo>
                  <a:lnTo>
                    <a:pt x="555" y="197"/>
                  </a:lnTo>
                  <a:lnTo>
                    <a:pt x="557" y="197"/>
                  </a:lnTo>
                  <a:lnTo>
                    <a:pt x="558" y="197"/>
                  </a:lnTo>
                  <a:lnTo>
                    <a:pt x="559" y="195"/>
                  </a:lnTo>
                  <a:lnTo>
                    <a:pt x="560" y="196"/>
                  </a:lnTo>
                  <a:lnTo>
                    <a:pt x="560" y="197"/>
                  </a:lnTo>
                  <a:lnTo>
                    <a:pt x="561" y="197"/>
                  </a:lnTo>
                  <a:lnTo>
                    <a:pt x="562" y="197"/>
                  </a:lnTo>
                  <a:lnTo>
                    <a:pt x="563" y="197"/>
                  </a:lnTo>
                  <a:lnTo>
                    <a:pt x="563" y="198"/>
                  </a:lnTo>
                  <a:lnTo>
                    <a:pt x="565" y="198"/>
                  </a:lnTo>
                  <a:lnTo>
                    <a:pt x="565" y="200"/>
                  </a:lnTo>
                  <a:lnTo>
                    <a:pt x="565" y="201"/>
                  </a:lnTo>
                  <a:lnTo>
                    <a:pt x="563" y="201"/>
                  </a:lnTo>
                  <a:lnTo>
                    <a:pt x="562" y="201"/>
                  </a:lnTo>
                  <a:lnTo>
                    <a:pt x="563" y="201"/>
                  </a:lnTo>
                  <a:lnTo>
                    <a:pt x="562" y="201"/>
                  </a:lnTo>
                  <a:lnTo>
                    <a:pt x="561" y="202"/>
                  </a:lnTo>
                  <a:lnTo>
                    <a:pt x="561" y="203"/>
                  </a:lnTo>
                  <a:lnTo>
                    <a:pt x="562" y="203"/>
                  </a:lnTo>
                  <a:lnTo>
                    <a:pt x="563" y="203"/>
                  </a:lnTo>
                  <a:lnTo>
                    <a:pt x="562" y="202"/>
                  </a:lnTo>
                  <a:lnTo>
                    <a:pt x="563" y="202"/>
                  </a:lnTo>
                  <a:lnTo>
                    <a:pt x="562" y="202"/>
                  </a:lnTo>
                  <a:lnTo>
                    <a:pt x="563" y="202"/>
                  </a:lnTo>
                  <a:lnTo>
                    <a:pt x="565" y="202"/>
                  </a:lnTo>
                  <a:lnTo>
                    <a:pt x="565" y="201"/>
                  </a:lnTo>
                  <a:lnTo>
                    <a:pt x="566" y="201"/>
                  </a:lnTo>
                  <a:lnTo>
                    <a:pt x="565" y="201"/>
                  </a:lnTo>
                  <a:lnTo>
                    <a:pt x="566" y="201"/>
                  </a:lnTo>
                  <a:lnTo>
                    <a:pt x="567" y="202"/>
                  </a:lnTo>
                  <a:lnTo>
                    <a:pt x="567" y="203"/>
                  </a:lnTo>
                  <a:lnTo>
                    <a:pt x="567" y="204"/>
                  </a:lnTo>
                  <a:lnTo>
                    <a:pt x="567" y="205"/>
                  </a:lnTo>
                  <a:lnTo>
                    <a:pt x="567" y="206"/>
                  </a:lnTo>
                  <a:lnTo>
                    <a:pt x="567" y="207"/>
                  </a:lnTo>
                  <a:lnTo>
                    <a:pt x="567" y="209"/>
                  </a:lnTo>
                  <a:lnTo>
                    <a:pt x="567" y="210"/>
                  </a:lnTo>
                  <a:lnTo>
                    <a:pt x="567" y="211"/>
                  </a:lnTo>
                  <a:lnTo>
                    <a:pt x="566" y="211"/>
                  </a:lnTo>
                  <a:lnTo>
                    <a:pt x="565" y="211"/>
                  </a:lnTo>
                  <a:lnTo>
                    <a:pt x="565" y="210"/>
                  </a:lnTo>
                  <a:lnTo>
                    <a:pt x="566" y="210"/>
                  </a:lnTo>
                  <a:lnTo>
                    <a:pt x="566" y="209"/>
                  </a:lnTo>
                  <a:lnTo>
                    <a:pt x="566" y="207"/>
                  </a:lnTo>
                  <a:lnTo>
                    <a:pt x="566" y="209"/>
                  </a:lnTo>
                  <a:lnTo>
                    <a:pt x="565" y="209"/>
                  </a:lnTo>
                  <a:lnTo>
                    <a:pt x="565" y="210"/>
                  </a:lnTo>
                  <a:lnTo>
                    <a:pt x="565" y="211"/>
                  </a:lnTo>
                  <a:lnTo>
                    <a:pt x="563" y="211"/>
                  </a:lnTo>
                  <a:lnTo>
                    <a:pt x="563" y="210"/>
                  </a:lnTo>
                  <a:lnTo>
                    <a:pt x="563" y="211"/>
                  </a:lnTo>
                  <a:lnTo>
                    <a:pt x="563" y="210"/>
                  </a:lnTo>
                  <a:lnTo>
                    <a:pt x="563" y="211"/>
                  </a:lnTo>
                  <a:lnTo>
                    <a:pt x="562" y="211"/>
                  </a:lnTo>
                  <a:lnTo>
                    <a:pt x="561" y="212"/>
                  </a:lnTo>
                  <a:lnTo>
                    <a:pt x="561" y="213"/>
                  </a:lnTo>
                  <a:lnTo>
                    <a:pt x="560" y="213"/>
                  </a:lnTo>
                  <a:lnTo>
                    <a:pt x="560" y="214"/>
                  </a:lnTo>
                  <a:lnTo>
                    <a:pt x="559" y="215"/>
                  </a:lnTo>
                  <a:lnTo>
                    <a:pt x="559" y="217"/>
                  </a:lnTo>
                  <a:lnTo>
                    <a:pt x="558" y="217"/>
                  </a:lnTo>
                  <a:lnTo>
                    <a:pt x="555" y="214"/>
                  </a:lnTo>
                  <a:lnTo>
                    <a:pt x="555" y="213"/>
                  </a:lnTo>
                  <a:lnTo>
                    <a:pt x="553" y="211"/>
                  </a:lnTo>
                  <a:lnTo>
                    <a:pt x="548" y="209"/>
                  </a:lnTo>
                  <a:lnTo>
                    <a:pt x="548" y="207"/>
                  </a:lnTo>
                  <a:lnTo>
                    <a:pt x="546" y="206"/>
                  </a:lnTo>
                  <a:lnTo>
                    <a:pt x="545" y="206"/>
                  </a:lnTo>
                  <a:lnTo>
                    <a:pt x="545" y="205"/>
                  </a:lnTo>
                  <a:lnTo>
                    <a:pt x="544" y="205"/>
                  </a:lnTo>
                  <a:lnTo>
                    <a:pt x="544" y="204"/>
                  </a:lnTo>
                  <a:lnTo>
                    <a:pt x="543" y="205"/>
                  </a:lnTo>
                  <a:lnTo>
                    <a:pt x="544" y="205"/>
                  </a:lnTo>
                  <a:lnTo>
                    <a:pt x="544" y="206"/>
                  </a:lnTo>
                  <a:lnTo>
                    <a:pt x="545" y="206"/>
                  </a:lnTo>
                  <a:lnTo>
                    <a:pt x="544" y="207"/>
                  </a:lnTo>
                  <a:lnTo>
                    <a:pt x="542" y="205"/>
                  </a:lnTo>
                  <a:lnTo>
                    <a:pt x="540" y="204"/>
                  </a:lnTo>
                  <a:lnTo>
                    <a:pt x="538" y="202"/>
                  </a:lnTo>
                  <a:lnTo>
                    <a:pt x="540" y="202"/>
                  </a:lnTo>
                  <a:lnTo>
                    <a:pt x="540" y="201"/>
                  </a:lnTo>
                  <a:lnTo>
                    <a:pt x="540" y="200"/>
                  </a:lnTo>
                  <a:lnTo>
                    <a:pt x="538" y="197"/>
                  </a:lnTo>
                  <a:lnTo>
                    <a:pt x="537" y="197"/>
                  </a:lnTo>
                  <a:lnTo>
                    <a:pt x="536" y="196"/>
                  </a:lnTo>
                  <a:lnTo>
                    <a:pt x="536" y="195"/>
                  </a:lnTo>
                  <a:lnTo>
                    <a:pt x="535" y="195"/>
                  </a:lnTo>
                  <a:lnTo>
                    <a:pt x="532" y="195"/>
                  </a:lnTo>
                  <a:lnTo>
                    <a:pt x="529" y="197"/>
                  </a:lnTo>
                  <a:lnTo>
                    <a:pt x="528" y="197"/>
                  </a:lnTo>
                  <a:lnTo>
                    <a:pt x="527" y="197"/>
                  </a:lnTo>
                  <a:lnTo>
                    <a:pt x="527" y="198"/>
                  </a:lnTo>
                  <a:lnTo>
                    <a:pt x="528" y="198"/>
                  </a:lnTo>
                  <a:lnTo>
                    <a:pt x="529" y="198"/>
                  </a:lnTo>
                  <a:lnTo>
                    <a:pt x="528" y="198"/>
                  </a:lnTo>
                  <a:lnTo>
                    <a:pt x="528" y="200"/>
                  </a:lnTo>
                  <a:lnTo>
                    <a:pt x="527" y="200"/>
                  </a:lnTo>
                  <a:lnTo>
                    <a:pt x="525" y="198"/>
                  </a:lnTo>
                  <a:lnTo>
                    <a:pt x="524" y="196"/>
                  </a:lnTo>
                  <a:lnTo>
                    <a:pt x="521" y="195"/>
                  </a:lnTo>
                  <a:lnTo>
                    <a:pt x="518" y="196"/>
                  </a:lnTo>
                  <a:lnTo>
                    <a:pt x="517" y="194"/>
                  </a:lnTo>
                  <a:lnTo>
                    <a:pt x="516" y="196"/>
                  </a:lnTo>
                  <a:lnTo>
                    <a:pt x="515" y="197"/>
                  </a:lnTo>
                  <a:lnTo>
                    <a:pt x="515" y="198"/>
                  </a:lnTo>
                  <a:lnTo>
                    <a:pt x="512" y="198"/>
                  </a:lnTo>
                  <a:lnTo>
                    <a:pt x="511" y="198"/>
                  </a:lnTo>
                  <a:lnTo>
                    <a:pt x="511" y="197"/>
                  </a:lnTo>
                  <a:lnTo>
                    <a:pt x="510" y="196"/>
                  </a:lnTo>
                  <a:lnTo>
                    <a:pt x="509" y="196"/>
                  </a:lnTo>
                  <a:lnTo>
                    <a:pt x="509" y="195"/>
                  </a:lnTo>
                  <a:lnTo>
                    <a:pt x="508" y="195"/>
                  </a:lnTo>
                  <a:lnTo>
                    <a:pt x="508" y="196"/>
                  </a:lnTo>
                  <a:lnTo>
                    <a:pt x="508" y="197"/>
                  </a:lnTo>
                  <a:lnTo>
                    <a:pt x="509" y="198"/>
                  </a:lnTo>
                  <a:lnTo>
                    <a:pt x="510" y="198"/>
                  </a:lnTo>
                  <a:lnTo>
                    <a:pt x="511" y="198"/>
                  </a:lnTo>
                  <a:lnTo>
                    <a:pt x="512" y="198"/>
                  </a:lnTo>
                  <a:lnTo>
                    <a:pt x="512" y="200"/>
                  </a:lnTo>
                  <a:lnTo>
                    <a:pt x="513" y="200"/>
                  </a:lnTo>
                  <a:lnTo>
                    <a:pt x="515" y="200"/>
                  </a:lnTo>
                  <a:lnTo>
                    <a:pt x="515" y="201"/>
                  </a:lnTo>
                  <a:lnTo>
                    <a:pt x="516" y="201"/>
                  </a:lnTo>
                  <a:lnTo>
                    <a:pt x="517" y="201"/>
                  </a:lnTo>
                  <a:lnTo>
                    <a:pt x="518" y="201"/>
                  </a:lnTo>
                  <a:lnTo>
                    <a:pt x="519" y="200"/>
                  </a:lnTo>
                  <a:lnTo>
                    <a:pt x="520" y="200"/>
                  </a:lnTo>
                  <a:lnTo>
                    <a:pt x="521" y="200"/>
                  </a:lnTo>
                  <a:lnTo>
                    <a:pt x="523" y="200"/>
                  </a:lnTo>
                  <a:lnTo>
                    <a:pt x="524" y="200"/>
                  </a:lnTo>
                  <a:lnTo>
                    <a:pt x="524" y="201"/>
                  </a:lnTo>
                  <a:lnTo>
                    <a:pt x="525" y="201"/>
                  </a:lnTo>
                  <a:lnTo>
                    <a:pt x="526" y="201"/>
                  </a:lnTo>
                  <a:lnTo>
                    <a:pt x="526" y="202"/>
                  </a:lnTo>
                  <a:lnTo>
                    <a:pt x="527" y="202"/>
                  </a:lnTo>
                  <a:lnTo>
                    <a:pt x="528" y="203"/>
                  </a:lnTo>
                  <a:lnTo>
                    <a:pt x="529" y="203"/>
                  </a:lnTo>
                  <a:lnTo>
                    <a:pt x="529" y="204"/>
                  </a:lnTo>
                  <a:lnTo>
                    <a:pt x="530" y="204"/>
                  </a:lnTo>
                  <a:lnTo>
                    <a:pt x="532" y="203"/>
                  </a:lnTo>
                  <a:lnTo>
                    <a:pt x="533" y="198"/>
                  </a:lnTo>
                  <a:lnTo>
                    <a:pt x="534" y="198"/>
                  </a:lnTo>
                  <a:lnTo>
                    <a:pt x="535" y="200"/>
                  </a:lnTo>
                  <a:lnTo>
                    <a:pt x="535" y="201"/>
                  </a:lnTo>
                  <a:lnTo>
                    <a:pt x="535" y="202"/>
                  </a:lnTo>
                  <a:lnTo>
                    <a:pt x="535" y="203"/>
                  </a:lnTo>
                  <a:lnTo>
                    <a:pt x="536" y="204"/>
                  </a:lnTo>
                  <a:lnTo>
                    <a:pt x="536" y="205"/>
                  </a:lnTo>
                  <a:lnTo>
                    <a:pt x="536" y="206"/>
                  </a:lnTo>
                  <a:lnTo>
                    <a:pt x="537" y="206"/>
                  </a:lnTo>
                  <a:lnTo>
                    <a:pt x="537" y="209"/>
                  </a:lnTo>
                  <a:lnTo>
                    <a:pt x="536" y="210"/>
                  </a:lnTo>
                  <a:lnTo>
                    <a:pt x="536" y="211"/>
                  </a:lnTo>
                  <a:lnTo>
                    <a:pt x="537" y="211"/>
                  </a:lnTo>
                  <a:lnTo>
                    <a:pt x="537" y="212"/>
                  </a:lnTo>
                  <a:lnTo>
                    <a:pt x="537" y="213"/>
                  </a:lnTo>
                  <a:lnTo>
                    <a:pt x="538" y="213"/>
                  </a:lnTo>
                  <a:lnTo>
                    <a:pt x="540" y="213"/>
                  </a:lnTo>
                  <a:lnTo>
                    <a:pt x="541" y="213"/>
                  </a:lnTo>
                  <a:lnTo>
                    <a:pt x="542" y="213"/>
                  </a:lnTo>
                  <a:lnTo>
                    <a:pt x="543" y="213"/>
                  </a:lnTo>
                  <a:lnTo>
                    <a:pt x="544" y="213"/>
                  </a:lnTo>
                  <a:lnTo>
                    <a:pt x="545" y="213"/>
                  </a:lnTo>
                  <a:lnTo>
                    <a:pt x="545" y="214"/>
                  </a:lnTo>
                  <a:lnTo>
                    <a:pt x="544" y="215"/>
                  </a:lnTo>
                  <a:lnTo>
                    <a:pt x="545" y="215"/>
                  </a:lnTo>
                  <a:lnTo>
                    <a:pt x="545" y="217"/>
                  </a:lnTo>
                  <a:lnTo>
                    <a:pt x="545" y="215"/>
                  </a:lnTo>
                  <a:lnTo>
                    <a:pt x="546" y="215"/>
                  </a:lnTo>
                  <a:lnTo>
                    <a:pt x="548" y="215"/>
                  </a:lnTo>
                  <a:lnTo>
                    <a:pt x="549" y="217"/>
                  </a:lnTo>
                  <a:lnTo>
                    <a:pt x="550" y="217"/>
                  </a:lnTo>
                  <a:lnTo>
                    <a:pt x="550" y="218"/>
                  </a:lnTo>
                  <a:lnTo>
                    <a:pt x="551" y="218"/>
                  </a:lnTo>
                  <a:lnTo>
                    <a:pt x="553" y="218"/>
                  </a:lnTo>
                  <a:lnTo>
                    <a:pt x="553" y="219"/>
                  </a:lnTo>
                  <a:lnTo>
                    <a:pt x="553" y="218"/>
                  </a:lnTo>
                  <a:lnTo>
                    <a:pt x="553" y="219"/>
                  </a:lnTo>
                  <a:lnTo>
                    <a:pt x="553" y="220"/>
                  </a:lnTo>
                  <a:lnTo>
                    <a:pt x="552" y="220"/>
                  </a:lnTo>
                  <a:lnTo>
                    <a:pt x="552" y="219"/>
                  </a:lnTo>
                  <a:lnTo>
                    <a:pt x="552" y="220"/>
                  </a:lnTo>
                  <a:lnTo>
                    <a:pt x="551" y="219"/>
                  </a:lnTo>
                  <a:lnTo>
                    <a:pt x="552" y="219"/>
                  </a:lnTo>
                  <a:lnTo>
                    <a:pt x="552" y="220"/>
                  </a:lnTo>
                  <a:lnTo>
                    <a:pt x="552" y="221"/>
                  </a:lnTo>
                  <a:lnTo>
                    <a:pt x="553" y="221"/>
                  </a:lnTo>
                  <a:lnTo>
                    <a:pt x="553" y="222"/>
                  </a:lnTo>
                  <a:lnTo>
                    <a:pt x="554" y="222"/>
                  </a:lnTo>
                  <a:lnTo>
                    <a:pt x="554" y="223"/>
                  </a:lnTo>
                  <a:lnTo>
                    <a:pt x="554" y="225"/>
                  </a:lnTo>
                  <a:lnTo>
                    <a:pt x="553" y="225"/>
                  </a:lnTo>
                  <a:lnTo>
                    <a:pt x="553" y="226"/>
                  </a:lnTo>
                  <a:lnTo>
                    <a:pt x="552" y="226"/>
                  </a:lnTo>
                  <a:lnTo>
                    <a:pt x="553" y="226"/>
                  </a:lnTo>
                  <a:lnTo>
                    <a:pt x="553" y="227"/>
                  </a:lnTo>
                  <a:lnTo>
                    <a:pt x="552" y="227"/>
                  </a:lnTo>
                  <a:lnTo>
                    <a:pt x="552" y="228"/>
                  </a:lnTo>
                  <a:lnTo>
                    <a:pt x="552" y="229"/>
                  </a:lnTo>
                  <a:lnTo>
                    <a:pt x="553" y="229"/>
                  </a:lnTo>
                  <a:lnTo>
                    <a:pt x="553" y="228"/>
                  </a:lnTo>
                  <a:lnTo>
                    <a:pt x="554" y="227"/>
                  </a:lnTo>
                  <a:lnTo>
                    <a:pt x="554" y="226"/>
                  </a:lnTo>
                  <a:lnTo>
                    <a:pt x="555" y="227"/>
                  </a:lnTo>
                  <a:lnTo>
                    <a:pt x="555" y="226"/>
                  </a:lnTo>
                  <a:lnTo>
                    <a:pt x="557" y="226"/>
                  </a:lnTo>
                  <a:lnTo>
                    <a:pt x="557" y="225"/>
                  </a:lnTo>
                  <a:lnTo>
                    <a:pt x="558" y="223"/>
                  </a:lnTo>
                  <a:lnTo>
                    <a:pt x="560" y="223"/>
                  </a:lnTo>
                  <a:lnTo>
                    <a:pt x="561" y="222"/>
                  </a:lnTo>
                  <a:lnTo>
                    <a:pt x="561" y="223"/>
                  </a:lnTo>
                  <a:lnTo>
                    <a:pt x="561" y="222"/>
                  </a:lnTo>
                  <a:lnTo>
                    <a:pt x="562" y="222"/>
                  </a:lnTo>
                  <a:lnTo>
                    <a:pt x="562" y="223"/>
                  </a:lnTo>
                  <a:lnTo>
                    <a:pt x="562" y="222"/>
                  </a:lnTo>
                  <a:lnTo>
                    <a:pt x="563" y="223"/>
                  </a:lnTo>
                  <a:lnTo>
                    <a:pt x="563" y="222"/>
                  </a:lnTo>
                  <a:lnTo>
                    <a:pt x="563" y="221"/>
                  </a:lnTo>
                  <a:lnTo>
                    <a:pt x="563" y="220"/>
                  </a:lnTo>
                  <a:lnTo>
                    <a:pt x="565" y="220"/>
                  </a:lnTo>
                  <a:lnTo>
                    <a:pt x="565" y="221"/>
                  </a:lnTo>
                  <a:lnTo>
                    <a:pt x="565" y="222"/>
                  </a:lnTo>
                  <a:lnTo>
                    <a:pt x="566" y="222"/>
                  </a:lnTo>
                  <a:lnTo>
                    <a:pt x="566" y="223"/>
                  </a:lnTo>
                  <a:lnTo>
                    <a:pt x="565" y="223"/>
                  </a:lnTo>
                  <a:lnTo>
                    <a:pt x="563" y="223"/>
                  </a:lnTo>
                  <a:lnTo>
                    <a:pt x="565" y="223"/>
                  </a:lnTo>
                  <a:lnTo>
                    <a:pt x="566" y="223"/>
                  </a:lnTo>
                  <a:lnTo>
                    <a:pt x="566" y="225"/>
                  </a:lnTo>
                  <a:lnTo>
                    <a:pt x="566" y="226"/>
                  </a:lnTo>
                  <a:lnTo>
                    <a:pt x="567" y="226"/>
                  </a:lnTo>
                  <a:lnTo>
                    <a:pt x="568" y="226"/>
                  </a:lnTo>
                  <a:lnTo>
                    <a:pt x="569" y="226"/>
                  </a:lnTo>
                  <a:lnTo>
                    <a:pt x="568" y="226"/>
                  </a:lnTo>
                  <a:lnTo>
                    <a:pt x="569" y="226"/>
                  </a:lnTo>
                  <a:lnTo>
                    <a:pt x="569" y="227"/>
                  </a:lnTo>
                  <a:lnTo>
                    <a:pt x="570" y="227"/>
                  </a:lnTo>
                  <a:lnTo>
                    <a:pt x="571" y="227"/>
                  </a:lnTo>
                  <a:lnTo>
                    <a:pt x="570" y="227"/>
                  </a:lnTo>
                  <a:lnTo>
                    <a:pt x="570" y="226"/>
                  </a:lnTo>
                  <a:lnTo>
                    <a:pt x="569" y="226"/>
                  </a:lnTo>
                  <a:lnTo>
                    <a:pt x="569" y="225"/>
                  </a:lnTo>
                  <a:lnTo>
                    <a:pt x="568" y="225"/>
                  </a:lnTo>
                  <a:lnTo>
                    <a:pt x="567" y="225"/>
                  </a:lnTo>
                  <a:lnTo>
                    <a:pt x="567" y="223"/>
                  </a:lnTo>
                  <a:lnTo>
                    <a:pt x="567" y="222"/>
                  </a:lnTo>
                  <a:lnTo>
                    <a:pt x="568" y="222"/>
                  </a:lnTo>
                  <a:lnTo>
                    <a:pt x="568" y="221"/>
                  </a:lnTo>
                  <a:lnTo>
                    <a:pt x="569" y="221"/>
                  </a:lnTo>
                  <a:lnTo>
                    <a:pt x="569" y="220"/>
                  </a:lnTo>
                  <a:lnTo>
                    <a:pt x="570" y="220"/>
                  </a:lnTo>
                  <a:lnTo>
                    <a:pt x="569" y="220"/>
                  </a:lnTo>
                  <a:lnTo>
                    <a:pt x="568" y="220"/>
                  </a:lnTo>
                  <a:lnTo>
                    <a:pt x="569" y="220"/>
                  </a:lnTo>
                  <a:lnTo>
                    <a:pt x="568" y="220"/>
                  </a:lnTo>
                  <a:lnTo>
                    <a:pt x="567" y="220"/>
                  </a:lnTo>
                  <a:lnTo>
                    <a:pt x="568" y="220"/>
                  </a:lnTo>
                  <a:lnTo>
                    <a:pt x="567" y="220"/>
                  </a:lnTo>
                  <a:lnTo>
                    <a:pt x="567" y="221"/>
                  </a:lnTo>
                  <a:lnTo>
                    <a:pt x="566" y="218"/>
                  </a:lnTo>
                  <a:lnTo>
                    <a:pt x="567" y="215"/>
                  </a:lnTo>
                  <a:lnTo>
                    <a:pt x="568" y="215"/>
                  </a:lnTo>
                  <a:lnTo>
                    <a:pt x="568" y="217"/>
                  </a:lnTo>
                  <a:lnTo>
                    <a:pt x="569" y="217"/>
                  </a:lnTo>
                  <a:lnTo>
                    <a:pt x="569" y="215"/>
                  </a:lnTo>
                  <a:lnTo>
                    <a:pt x="569" y="214"/>
                  </a:lnTo>
                  <a:lnTo>
                    <a:pt x="568" y="214"/>
                  </a:lnTo>
                  <a:lnTo>
                    <a:pt x="567" y="214"/>
                  </a:lnTo>
                  <a:lnTo>
                    <a:pt x="568" y="214"/>
                  </a:lnTo>
                  <a:lnTo>
                    <a:pt x="570" y="214"/>
                  </a:lnTo>
                  <a:lnTo>
                    <a:pt x="571" y="214"/>
                  </a:lnTo>
                  <a:lnTo>
                    <a:pt x="571" y="215"/>
                  </a:lnTo>
                  <a:lnTo>
                    <a:pt x="572" y="215"/>
                  </a:lnTo>
                  <a:lnTo>
                    <a:pt x="574" y="215"/>
                  </a:lnTo>
                  <a:lnTo>
                    <a:pt x="575" y="215"/>
                  </a:lnTo>
                  <a:lnTo>
                    <a:pt x="575" y="217"/>
                  </a:lnTo>
                  <a:lnTo>
                    <a:pt x="575" y="215"/>
                  </a:lnTo>
                  <a:lnTo>
                    <a:pt x="576" y="217"/>
                  </a:lnTo>
                  <a:lnTo>
                    <a:pt x="577" y="217"/>
                  </a:lnTo>
                  <a:lnTo>
                    <a:pt x="578" y="217"/>
                  </a:lnTo>
                  <a:lnTo>
                    <a:pt x="577" y="217"/>
                  </a:lnTo>
                  <a:lnTo>
                    <a:pt x="577" y="218"/>
                  </a:lnTo>
                  <a:lnTo>
                    <a:pt x="578" y="218"/>
                  </a:lnTo>
                  <a:lnTo>
                    <a:pt x="579" y="218"/>
                  </a:lnTo>
                  <a:lnTo>
                    <a:pt x="578" y="218"/>
                  </a:lnTo>
                  <a:lnTo>
                    <a:pt x="578" y="217"/>
                  </a:lnTo>
                  <a:lnTo>
                    <a:pt x="577" y="217"/>
                  </a:lnTo>
                  <a:lnTo>
                    <a:pt x="578" y="215"/>
                  </a:lnTo>
                  <a:lnTo>
                    <a:pt x="578" y="217"/>
                  </a:lnTo>
                  <a:lnTo>
                    <a:pt x="578" y="215"/>
                  </a:lnTo>
                  <a:lnTo>
                    <a:pt x="578" y="217"/>
                  </a:lnTo>
                  <a:lnTo>
                    <a:pt x="579" y="215"/>
                  </a:lnTo>
                  <a:lnTo>
                    <a:pt x="579" y="217"/>
                  </a:lnTo>
                  <a:lnTo>
                    <a:pt x="579" y="215"/>
                  </a:lnTo>
                  <a:lnTo>
                    <a:pt x="579" y="217"/>
                  </a:lnTo>
                  <a:lnTo>
                    <a:pt x="580" y="215"/>
                  </a:lnTo>
                  <a:lnTo>
                    <a:pt x="580" y="217"/>
                  </a:lnTo>
                  <a:lnTo>
                    <a:pt x="580" y="215"/>
                  </a:lnTo>
                  <a:lnTo>
                    <a:pt x="580" y="217"/>
                  </a:lnTo>
                  <a:lnTo>
                    <a:pt x="582" y="217"/>
                  </a:lnTo>
                  <a:lnTo>
                    <a:pt x="583" y="217"/>
                  </a:lnTo>
                  <a:lnTo>
                    <a:pt x="584" y="217"/>
                  </a:lnTo>
                  <a:lnTo>
                    <a:pt x="584" y="218"/>
                  </a:lnTo>
                  <a:lnTo>
                    <a:pt x="584" y="219"/>
                  </a:lnTo>
                  <a:lnTo>
                    <a:pt x="585" y="219"/>
                  </a:lnTo>
                  <a:lnTo>
                    <a:pt x="586" y="219"/>
                  </a:lnTo>
                  <a:lnTo>
                    <a:pt x="587" y="219"/>
                  </a:lnTo>
                  <a:lnTo>
                    <a:pt x="587" y="218"/>
                  </a:lnTo>
                  <a:lnTo>
                    <a:pt x="587" y="219"/>
                  </a:lnTo>
                  <a:lnTo>
                    <a:pt x="587" y="218"/>
                  </a:lnTo>
                  <a:lnTo>
                    <a:pt x="586" y="218"/>
                  </a:lnTo>
                  <a:lnTo>
                    <a:pt x="587" y="218"/>
                  </a:lnTo>
                  <a:lnTo>
                    <a:pt x="586" y="218"/>
                  </a:lnTo>
                  <a:lnTo>
                    <a:pt x="585" y="218"/>
                  </a:lnTo>
                  <a:lnTo>
                    <a:pt x="586" y="218"/>
                  </a:lnTo>
                  <a:lnTo>
                    <a:pt x="585" y="218"/>
                  </a:lnTo>
                  <a:lnTo>
                    <a:pt x="585" y="217"/>
                  </a:lnTo>
                  <a:lnTo>
                    <a:pt x="586" y="215"/>
                  </a:lnTo>
                  <a:lnTo>
                    <a:pt x="587" y="215"/>
                  </a:lnTo>
                  <a:lnTo>
                    <a:pt x="587" y="214"/>
                  </a:lnTo>
                  <a:lnTo>
                    <a:pt x="588" y="214"/>
                  </a:lnTo>
                  <a:lnTo>
                    <a:pt x="588" y="213"/>
                  </a:lnTo>
                  <a:lnTo>
                    <a:pt x="591" y="213"/>
                  </a:lnTo>
                  <a:lnTo>
                    <a:pt x="592" y="213"/>
                  </a:lnTo>
                  <a:lnTo>
                    <a:pt x="592" y="214"/>
                  </a:lnTo>
                  <a:lnTo>
                    <a:pt x="593" y="215"/>
                  </a:lnTo>
                  <a:lnTo>
                    <a:pt x="593" y="217"/>
                  </a:lnTo>
                  <a:lnTo>
                    <a:pt x="594" y="218"/>
                  </a:lnTo>
                  <a:lnTo>
                    <a:pt x="594" y="219"/>
                  </a:lnTo>
                  <a:lnTo>
                    <a:pt x="594" y="220"/>
                  </a:lnTo>
                  <a:lnTo>
                    <a:pt x="595" y="221"/>
                  </a:lnTo>
                  <a:lnTo>
                    <a:pt x="595" y="222"/>
                  </a:lnTo>
                  <a:lnTo>
                    <a:pt x="595" y="223"/>
                  </a:lnTo>
                  <a:lnTo>
                    <a:pt x="596" y="223"/>
                  </a:lnTo>
                  <a:lnTo>
                    <a:pt x="596" y="225"/>
                  </a:lnTo>
                  <a:lnTo>
                    <a:pt x="596" y="226"/>
                  </a:lnTo>
                  <a:lnTo>
                    <a:pt x="597" y="227"/>
                  </a:lnTo>
                  <a:lnTo>
                    <a:pt x="597" y="228"/>
                  </a:lnTo>
                  <a:lnTo>
                    <a:pt x="599" y="228"/>
                  </a:lnTo>
                  <a:lnTo>
                    <a:pt x="599" y="230"/>
                  </a:lnTo>
                  <a:lnTo>
                    <a:pt x="600" y="230"/>
                  </a:lnTo>
                  <a:lnTo>
                    <a:pt x="600" y="231"/>
                  </a:lnTo>
                  <a:lnTo>
                    <a:pt x="600" y="232"/>
                  </a:lnTo>
                  <a:lnTo>
                    <a:pt x="601" y="234"/>
                  </a:lnTo>
                  <a:lnTo>
                    <a:pt x="602" y="234"/>
                  </a:lnTo>
                  <a:lnTo>
                    <a:pt x="602" y="235"/>
                  </a:lnTo>
                  <a:lnTo>
                    <a:pt x="602" y="236"/>
                  </a:lnTo>
                  <a:lnTo>
                    <a:pt x="603" y="236"/>
                  </a:lnTo>
                  <a:lnTo>
                    <a:pt x="603" y="237"/>
                  </a:lnTo>
                  <a:lnTo>
                    <a:pt x="604" y="238"/>
                  </a:lnTo>
                  <a:lnTo>
                    <a:pt x="604" y="239"/>
                  </a:lnTo>
                  <a:lnTo>
                    <a:pt x="605" y="239"/>
                  </a:lnTo>
                  <a:lnTo>
                    <a:pt x="605" y="240"/>
                  </a:lnTo>
                  <a:lnTo>
                    <a:pt x="607" y="242"/>
                  </a:lnTo>
                  <a:lnTo>
                    <a:pt x="607" y="243"/>
                  </a:lnTo>
                  <a:lnTo>
                    <a:pt x="608" y="244"/>
                  </a:lnTo>
                  <a:lnTo>
                    <a:pt x="608" y="245"/>
                  </a:lnTo>
                  <a:lnTo>
                    <a:pt x="609" y="246"/>
                  </a:lnTo>
                  <a:lnTo>
                    <a:pt x="609" y="247"/>
                  </a:lnTo>
                  <a:lnTo>
                    <a:pt x="609" y="248"/>
                  </a:lnTo>
                  <a:lnTo>
                    <a:pt x="608" y="248"/>
                  </a:lnTo>
                  <a:lnTo>
                    <a:pt x="608" y="247"/>
                  </a:lnTo>
                  <a:lnTo>
                    <a:pt x="607" y="247"/>
                  </a:lnTo>
                  <a:lnTo>
                    <a:pt x="607" y="246"/>
                  </a:lnTo>
                  <a:lnTo>
                    <a:pt x="608" y="247"/>
                  </a:lnTo>
                  <a:lnTo>
                    <a:pt x="608" y="246"/>
                  </a:lnTo>
                  <a:lnTo>
                    <a:pt x="607" y="246"/>
                  </a:lnTo>
                  <a:lnTo>
                    <a:pt x="607" y="245"/>
                  </a:lnTo>
                  <a:lnTo>
                    <a:pt x="607" y="244"/>
                  </a:lnTo>
                  <a:lnTo>
                    <a:pt x="605" y="244"/>
                  </a:lnTo>
                  <a:lnTo>
                    <a:pt x="605" y="243"/>
                  </a:lnTo>
                  <a:lnTo>
                    <a:pt x="604" y="243"/>
                  </a:lnTo>
                  <a:lnTo>
                    <a:pt x="604" y="242"/>
                  </a:lnTo>
                  <a:lnTo>
                    <a:pt x="604" y="240"/>
                  </a:lnTo>
                  <a:lnTo>
                    <a:pt x="603" y="240"/>
                  </a:lnTo>
                  <a:lnTo>
                    <a:pt x="604" y="240"/>
                  </a:lnTo>
                  <a:lnTo>
                    <a:pt x="603" y="240"/>
                  </a:lnTo>
                  <a:lnTo>
                    <a:pt x="603" y="239"/>
                  </a:lnTo>
                  <a:lnTo>
                    <a:pt x="603" y="238"/>
                  </a:lnTo>
                  <a:lnTo>
                    <a:pt x="603" y="237"/>
                  </a:lnTo>
                  <a:lnTo>
                    <a:pt x="602" y="238"/>
                  </a:lnTo>
                  <a:lnTo>
                    <a:pt x="602" y="237"/>
                  </a:lnTo>
                  <a:lnTo>
                    <a:pt x="603" y="237"/>
                  </a:lnTo>
                  <a:lnTo>
                    <a:pt x="602" y="237"/>
                  </a:lnTo>
                  <a:lnTo>
                    <a:pt x="602" y="236"/>
                  </a:lnTo>
                  <a:lnTo>
                    <a:pt x="601" y="236"/>
                  </a:lnTo>
                  <a:lnTo>
                    <a:pt x="601" y="235"/>
                  </a:lnTo>
                  <a:lnTo>
                    <a:pt x="601" y="234"/>
                  </a:lnTo>
                  <a:lnTo>
                    <a:pt x="600" y="234"/>
                  </a:lnTo>
                  <a:lnTo>
                    <a:pt x="601" y="234"/>
                  </a:lnTo>
                  <a:lnTo>
                    <a:pt x="600" y="234"/>
                  </a:lnTo>
                  <a:lnTo>
                    <a:pt x="600" y="232"/>
                  </a:lnTo>
                  <a:lnTo>
                    <a:pt x="600" y="234"/>
                  </a:lnTo>
                  <a:lnTo>
                    <a:pt x="600" y="232"/>
                  </a:lnTo>
                  <a:lnTo>
                    <a:pt x="599" y="232"/>
                  </a:lnTo>
                  <a:lnTo>
                    <a:pt x="599" y="234"/>
                  </a:lnTo>
                  <a:lnTo>
                    <a:pt x="597" y="234"/>
                  </a:lnTo>
                  <a:lnTo>
                    <a:pt x="599" y="235"/>
                  </a:lnTo>
                  <a:lnTo>
                    <a:pt x="600" y="235"/>
                  </a:lnTo>
                  <a:lnTo>
                    <a:pt x="600" y="236"/>
                  </a:lnTo>
                  <a:lnTo>
                    <a:pt x="600" y="235"/>
                  </a:lnTo>
                  <a:lnTo>
                    <a:pt x="600" y="236"/>
                  </a:lnTo>
                  <a:lnTo>
                    <a:pt x="599" y="236"/>
                  </a:lnTo>
                  <a:lnTo>
                    <a:pt x="599" y="237"/>
                  </a:lnTo>
                  <a:lnTo>
                    <a:pt x="599" y="238"/>
                  </a:lnTo>
                  <a:lnTo>
                    <a:pt x="599" y="237"/>
                  </a:lnTo>
                  <a:lnTo>
                    <a:pt x="600" y="237"/>
                  </a:lnTo>
                  <a:lnTo>
                    <a:pt x="601" y="237"/>
                  </a:lnTo>
                  <a:lnTo>
                    <a:pt x="600" y="237"/>
                  </a:lnTo>
                  <a:lnTo>
                    <a:pt x="601" y="238"/>
                  </a:lnTo>
                  <a:lnTo>
                    <a:pt x="600" y="238"/>
                  </a:lnTo>
                  <a:lnTo>
                    <a:pt x="601" y="238"/>
                  </a:lnTo>
                  <a:lnTo>
                    <a:pt x="600" y="239"/>
                  </a:lnTo>
                  <a:lnTo>
                    <a:pt x="599" y="239"/>
                  </a:lnTo>
                  <a:lnTo>
                    <a:pt x="599" y="240"/>
                  </a:lnTo>
                  <a:lnTo>
                    <a:pt x="599" y="242"/>
                  </a:lnTo>
                  <a:lnTo>
                    <a:pt x="597" y="242"/>
                  </a:lnTo>
                  <a:lnTo>
                    <a:pt x="599" y="243"/>
                  </a:lnTo>
                  <a:lnTo>
                    <a:pt x="599" y="244"/>
                  </a:lnTo>
                  <a:lnTo>
                    <a:pt x="599" y="245"/>
                  </a:lnTo>
                  <a:lnTo>
                    <a:pt x="600" y="246"/>
                  </a:lnTo>
                  <a:lnTo>
                    <a:pt x="600" y="247"/>
                  </a:lnTo>
                  <a:lnTo>
                    <a:pt x="600" y="248"/>
                  </a:lnTo>
                  <a:lnTo>
                    <a:pt x="599" y="248"/>
                  </a:lnTo>
                  <a:lnTo>
                    <a:pt x="600" y="248"/>
                  </a:lnTo>
                  <a:lnTo>
                    <a:pt x="600" y="249"/>
                  </a:lnTo>
                  <a:lnTo>
                    <a:pt x="601" y="249"/>
                  </a:lnTo>
                  <a:lnTo>
                    <a:pt x="597" y="251"/>
                  </a:lnTo>
                  <a:lnTo>
                    <a:pt x="597" y="249"/>
                  </a:lnTo>
                  <a:lnTo>
                    <a:pt x="596" y="248"/>
                  </a:lnTo>
                  <a:lnTo>
                    <a:pt x="595" y="248"/>
                  </a:lnTo>
                  <a:lnTo>
                    <a:pt x="595" y="247"/>
                  </a:lnTo>
                  <a:lnTo>
                    <a:pt x="594" y="247"/>
                  </a:lnTo>
                  <a:lnTo>
                    <a:pt x="595" y="247"/>
                  </a:lnTo>
                  <a:lnTo>
                    <a:pt x="594" y="247"/>
                  </a:lnTo>
                  <a:lnTo>
                    <a:pt x="594" y="248"/>
                  </a:lnTo>
                  <a:lnTo>
                    <a:pt x="595" y="248"/>
                  </a:lnTo>
                  <a:lnTo>
                    <a:pt x="595" y="249"/>
                  </a:lnTo>
                  <a:lnTo>
                    <a:pt x="596" y="249"/>
                  </a:lnTo>
                  <a:lnTo>
                    <a:pt x="596" y="251"/>
                  </a:lnTo>
                  <a:lnTo>
                    <a:pt x="596" y="249"/>
                  </a:lnTo>
                  <a:lnTo>
                    <a:pt x="596" y="251"/>
                  </a:lnTo>
                  <a:close/>
                  <a:moveTo>
                    <a:pt x="605" y="248"/>
                  </a:moveTo>
                  <a:lnTo>
                    <a:pt x="602" y="249"/>
                  </a:lnTo>
                  <a:lnTo>
                    <a:pt x="601" y="249"/>
                  </a:lnTo>
                  <a:lnTo>
                    <a:pt x="601" y="248"/>
                  </a:lnTo>
                  <a:lnTo>
                    <a:pt x="602" y="248"/>
                  </a:lnTo>
                  <a:lnTo>
                    <a:pt x="603" y="248"/>
                  </a:lnTo>
                  <a:lnTo>
                    <a:pt x="604" y="248"/>
                  </a:lnTo>
                  <a:lnTo>
                    <a:pt x="604" y="247"/>
                  </a:lnTo>
                  <a:lnTo>
                    <a:pt x="605" y="248"/>
                  </a:lnTo>
                  <a:close/>
                  <a:moveTo>
                    <a:pt x="594" y="176"/>
                  </a:moveTo>
                  <a:lnTo>
                    <a:pt x="593" y="176"/>
                  </a:lnTo>
                  <a:lnTo>
                    <a:pt x="593" y="177"/>
                  </a:lnTo>
                  <a:lnTo>
                    <a:pt x="594" y="177"/>
                  </a:lnTo>
                  <a:lnTo>
                    <a:pt x="594" y="176"/>
                  </a:lnTo>
                  <a:lnTo>
                    <a:pt x="595" y="176"/>
                  </a:lnTo>
                  <a:lnTo>
                    <a:pt x="595" y="177"/>
                  </a:lnTo>
                  <a:lnTo>
                    <a:pt x="595" y="178"/>
                  </a:lnTo>
                  <a:lnTo>
                    <a:pt x="595" y="179"/>
                  </a:lnTo>
                  <a:lnTo>
                    <a:pt x="594" y="179"/>
                  </a:lnTo>
                  <a:lnTo>
                    <a:pt x="594" y="180"/>
                  </a:lnTo>
                  <a:lnTo>
                    <a:pt x="594" y="181"/>
                  </a:lnTo>
                  <a:lnTo>
                    <a:pt x="594" y="183"/>
                  </a:lnTo>
                  <a:lnTo>
                    <a:pt x="594" y="184"/>
                  </a:lnTo>
                  <a:lnTo>
                    <a:pt x="594" y="185"/>
                  </a:lnTo>
                  <a:lnTo>
                    <a:pt x="594" y="184"/>
                  </a:lnTo>
                  <a:lnTo>
                    <a:pt x="595" y="184"/>
                  </a:lnTo>
                  <a:lnTo>
                    <a:pt x="595" y="185"/>
                  </a:lnTo>
                  <a:lnTo>
                    <a:pt x="596" y="185"/>
                  </a:lnTo>
                  <a:lnTo>
                    <a:pt x="595" y="186"/>
                  </a:lnTo>
                  <a:lnTo>
                    <a:pt x="595" y="187"/>
                  </a:lnTo>
                  <a:lnTo>
                    <a:pt x="595" y="188"/>
                  </a:lnTo>
                  <a:lnTo>
                    <a:pt x="594" y="188"/>
                  </a:lnTo>
                  <a:lnTo>
                    <a:pt x="594" y="187"/>
                  </a:lnTo>
                  <a:lnTo>
                    <a:pt x="594" y="186"/>
                  </a:lnTo>
                  <a:lnTo>
                    <a:pt x="594" y="187"/>
                  </a:lnTo>
                  <a:lnTo>
                    <a:pt x="593" y="188"/>
                  </a:lnTo>
                  <a:lnTo>
                    <a:pt x="594" y="189"/>
                  </a:lnTo>
                  <a:lnTo>
                    <a:pt x="593" y="189"/>
                  </a:lnTo>
                  <a:lnTo>
                    <a:pt x="593" y="190"/>
                  </a:lnTo>
                  <a:lnTo>
                    <a:pt x="593" y="189"/>
                  </a:lnTo>
                  <a:lnTo>
                    <a:pt x="593" y="187"/>
                  </a:lnTo>
                  <a:lnTo>
                    <a:pt x="593" y="186"/>
                  </a:lnTo>
                  <a:lnTo>
                    <a:pt x="593" y="185"/>
                  </a:lnTo>
                  <a:lnTo>
                    <a:pt x="593" y="184"/>
                  </a:lnTo>
                  <a:lnTo>
                    <a:pt x="592" y="183"/>
                  </a:lnTo>
                  <a:lnTo>
                    <a:pt x="592" y="181"/>
                  </a:lnTo>
                  <a:lnTo>
                    <a:pt x="592" y="180"/>
                  </a:lnTo>
                  <a:lnTo>
                    <a:pt x="593" y="180"/>
                  </a:lnTo>
                  <a:lnTo>
                    <a:pt x="592" y="179"/>
                  </a:lnTo>
                  <a:lnTo>
                    <a:pt x="592" y="178"/>
                  </a:lnTo>
                  <a:lnTo>
                    <a:pt x="592" y="177"/>
                  </a:lnTo>
                  <a:lnTo>
                    <a:pt x="593" y="176"/>
                  </a:lnTo>
                  <a:lnTo>
                    <a:pt x="594" y="17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7596">
              <a:extLst>
                <a:ext uri="{FF2B5EF4-FFF2-40B4-BE49-F238E27FC236}">
                  <a16:creationId xmlns:a16="http://schemas.microsoft.com/office/drawing/2014/main" id="{13AF3DD9-4014-2DAE-EA1C-F918A120E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163" y="1868488"/>
              <a:ext cx="561975" cy="560388"/>
            </a:xfrm>
            <a:custGeom>
              <a:avLst/>
              <a:gdLst>
                <a:gd name="T0" fmla="*/ 321 w 354"/>
                <a:gd name="T1" fmla="*/ 96 h 353"/>
                <a:gd name="T2" fmla="*/ 306 w 354"/>
                <a:gd name="T3" fmla="*/ 102 h 353"/>
                <a:gd name="T4" fmla="*/ 304 w 354"/>
                <a:gd name="T5" fmla="*/ 121 h 353"/>
                <a:gd name="T6" fmla="*/ 292 w 354"/>
                <a:gd name="T7" fmla="*/ 138 h 353"/>
                <a:gd name="T8" fmla="*/ 281 w 354"/>
                <a:gd name="T9" fmla="*/ 150 h 353"/>
                <a:gd name="T10" fmla="*/ 264 w 354"/>
                <a:gd name="T11" fmla="*/ 165 h 353"/>
                <a:gd name="T12" fmla="*/ 258 w 354"/>
                <a:gd name="T13" fmla="*/ 186 h 353"/>
                <a:gd name="T14" fmla="*/ 231 w 354"/>
                <a:gd name="T15" fmla="*/ 194 h 353"/>
                <a:gd name="T16" fmla="*/ 220 w 354"/>
                <a:gd name="T17" fmla="*/ 209 h 353"/>
                <a:gd name="T18" fmla="*/ 212 w 354"/>
                <a:gd name="T19" fmla="*/ 228 h 353"/>
                <a:gd name="T20" fmla="*/ 207 w 354"/>
                <a:gd name="T21" fmla="*/ 246 h 353"/>
                <a:gd name="T22" fmla="*/ 191 w 354"/>
                <a:gd name="T23" fmla="*/ 275 h 353"/>
                <a:gd name="T24" fmla="*/ 192 w 354"/>
                <a:gd name="T25" fmla="*/ 296 h 353"/>
                <a:gd name="T26" fmla="*/ 178 w 354"/>
                <a:gd name="T27" fmla="*/ 317 h 353"/>
                <a:gd name="T28" fmla="*/ 154 w 354"/>
                <a:gd name="T29" fmla="*/ 324 h 353"/>
                <a:gd name="T30" fmla="*/ 143 w 354"/>
                <a:gd name="T31" fmla="*/ 335 h 353"/>
                <a:gd name="T32" fmla="*/ 111 w 354"/>
                <a:gd name="T33" fmla="*/ 336 h 353"/>
                <a:gd name="T34" fmla="*/ 101 w 354"/>
                <a:gd name="T35" fmla="*/ 349 h 353"/>
                <a:gd name="T36" fmla="*/ 77 w 354"/>
                <a:gd name="T37" fmla="*/ 347 h 353"/>
                <a:gd name="T38" fmla="*/ 65 w 354"/>
                <a:gd name="T39" fmla="*/ 335 h 353"/>
                <a:gd name="T40" fmla="*/ 61 w 354"/>
                <a:gd name="T41" fmla="*/ 324 h 353"/>
                <a:gd name="T42" fmla="*/ 47 w 354"/>
                <a:gd name="T43" fmla="*/ 322 h 353"/>
                <a:gd name="T44" fmla="*/ 35 w 354"/>
                <a:gd name="T45" fmla="*/ 315 h 353"/>
                <a:gd name="T46" fmla="*/ 23 w 354"/>
                <a:gd name="T47" fmla="*/ 300 h 353"/>
                <a:gd name="T48" fmla="*/ 14 w 354"/>
                <a:gd name="T49" fmla="*/ 285 h 353"/>
                <a:gd name="T50" fmla="*/ 1 w 354"/>
                <a:gd name="T51" fmla="*/ 272 h 353"/>
                <a:gd name="T52" fmla="*/ 3 w 354"/>
                <a:gd name="T53" fmla="*/ 258 h 353"/>
                <a:gd name="T54" fmla="*/ 4 w 354"/>
                <a:gd name="T55" fmla="*/ 243 h 353"/>
                <a:gd name="T56" fmla="*/ 20 w 354"/>
                <a:gd name="T57" fmla="*/ 224 h 353"/>
                <a:gd name="T58" fmla="*/ 27 w 354"/>
                <a:gd name="T59" fmla="*/ 211 h 353"/>
                <a:gd name="T60" fmla="*/ 27 w 354"/>
                <a:gd name="T61" fmla="*/ 191 h 353"/>
                <a:gd name="T62" fmla="*/ 38 w 354"/>
                <a:gd name="T63" fmla="*/ 180 h 353"/>
                <a:gd name="T64" fmla="*/ 48 w 354"/>
                <a:gd name="T65" fmla="*/ 189 h 353"/>
                <a:gd name="T66" fmla="*/ 54 w 354"/>
                <a:gd name="T67" fmla="*/ 175 h 353"/>
                <a:gd name="T68" fmla="*/ 52 w 354"/>
                <a:gd name="T69" fmla="*/ 158 h 353"/>
                <a:gd name="T70" fmla="*/ 65 w 354"/>
                <a:gd name="T71" fmla="*/ 148 h 353"/>
                <a:gd name="T72" fmla="*/ 77 w 354"/>
                <a:gd name="T73" fmla="*/ 137 h 353"/>
                <a:gd name="T74" fmla="*/ 93 w 354"/>
                <a:gd name="T75" fmla="*/ 127 h 353"/>
                <a:gd name="T76" fmla="*/ 112 w 354"/>
                <a:gd name="T77" fmla="*/ 102 h 353"/>
                <a:gd name="T78" fmla="*/ 112 w 354"/>
                <a:gd name="T79" fmla="*/ 82 h 353"/>
                <a:gd name="T80" fmla="*/ 116 w 354"/>
                <a:gd name="T81" fmla="*/ 69 h 353"/>
                <a:gd name="T82" fmla="*/ 118 w 354"/>
                <a:gd name="T83" fmla="*/ 41 h 353"/>
                <a:gd name="T84" fmla="*/ 119 w 354"/>
                <a:gd name="T85" fmla="*/ 24 h 353"/>
                <a:gd name="T86" fmla="*/ 114 w 354"/>
                <a:gd name="T87" fmla="*/ 3 h 353"/>
                <a:gd name="T88" fmla="*/ 133 w 354"/>
                <a:gd name="T89" fmla="*/ 69 h 353"/>
                <a:gd name="T90" fmla="*/ 222 w 354"/>
                <a:gd name="T91" fmla="*/ 121 h 353"/>
                <a:gd name="T92" fmla="*/ 237 w 354"/>
                <a:gd name="T93" fmla="*/ 116 h 353"/>
                <a:gd name="T94" fmla="*/ 246 w 354"/>
                <a:gd name="T95" fmla="*/ 103 h 353"/>
                <a:gd name="T96" fmla="*/ 262 w 354"/>
                <a:gd name="T97" fmla="*/ 90 h 353"/>
                <a:gd name="T98" fmla="*/ 271 w 354"/>
                <a:gd name="T99" fmla="*/ 77 h 353"/>
                <a:gd name="T100" fmla="*/ 287 w 354"/>
                <a:gd name="T101" fmla="*/ 85 h 353"/>
                <a:gd name="T102" fmla="*/ 297 w 354"/>
                <a:gd name="T103" fmla="*/ 77 h 353"/>
                <a:gd name="T104" fmla="*/ 307 w 354"/>
                <a:gd name="T105" fmla="*/ 71 h 353"/>
                <a:gd name="T106" fmla="*/ 321 w 354"/>
                <a:gd name="T107" fmla="*/ 63 h 353"/>
                <a:gd name="T108" fmla="*/ 335 w 354"/>
                <a:gd name="T109" fmla="*/ 65 h 353"/>
                <a:gd name="T110" fmla="*/ 342 w 354"/>
                <a:gd name="T111" fmla="*/ 74 h 353"/>
                <a:gd name="T112" fmla="*/ 351 w 354"/>
                <a:gd name="T113" fmla="*/ 89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4" h="353">
                  <a:moveTo>
                    <a:pt x="354" y="93"/>
                  </a:moveTo>
                  <a:lnTo>
                    <a:pt x="352" y="95"/>
                  </a:lnTo>
                  <a:lnTo>
                    <a:pt x="351" y="102"/>
                  </a:lnTo>
                  <a:lnTo>
                    <a:pt x="350" y="104"/>
                  </a:lnTo>
                  <a:lnTo>
                    <a:pt x="350" y="107"/>
                  </a:lnTo>
                  <a:lnTo>
                    <a:pt x="349" y="112"/>
                  </a:lnTo>
                  <a:lnTo>
                    <a:pt x="331" y="103"/>
                  </a:lnTo>
                  <a:lnTo>
                    <a:pt x="321" y="96"/>
                  </a:lnTo>
                  <a:lnTo>
                    <a:pt x="312" y="90"/>
                  </a:lnTo>
                  <a:lnTo>
                    <a:pt x="304" y="87"/>
                  </a:lnTo>
                  <a:lnTo>
                    <a:pt x="305" y="90"/>
                  </a:lnTo>
                  <a:lnTo>
                    <a:pt x="304" y="93"/>
                  </a:lnTo>
                  <a:lnTo>
                    <a:pt x="306" y="95"/>
                  </a:lnTo>
                  <a:lnTo>
                    <a:pt x="305" y="98"/>
                  </a:lnTo>
                  <a:lnTo>
                    <a:pt x="307" y="98"/>
                  </a:lnTo>
                  <a:lnTo>
                    <a:pt x="306" y="102"/>
                  </a:lnTo>
                  <a:lnTo>
                    <a:pt x="304" y="104"/>
                  </a:lnTo>
                  <a:lnTo>
                    <a:pt x="302" y="108"/>
                  </a:lnTo>
                  <a:lnTo>
                    <a:pt x="304" y="110"/>
                  </a:lnTo>
                  <a:lnTo>
                    <a:pt x="304" y="111"/>
                  </a:lnTo>
                  <a:lnTo>
                    <a:pt x="302" y="114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4" y="121"/>
                  </a:lnTo>
                  <a:lnTo>
                    <a:pt x="302" y="123"/>
                  </a:lnTo>
                  <a:lnTo>
                    <a:pt x="300" y="124"/>
                  </a:lnTo>
                  <a:lnTo>
                    <a:pt x="298" y="127"/>
                  </a:lnTo>
                  <a:lnTo>
                    <a:pt x="295" y="132"/>
                  </a:lnTo>
                  <a:lnTo>
                    <a:pt x="297" y="133"/>
                  </a:lnTo>
                  <a:lnTo>
                    <a:pt x="295" y="137"/>
                  </a:lnTo>
                  <a:lnTo>
                    <a:pt x="295" y="140"/>
                  </a:lnTo>
                  <a:lnTo>
                    <a:pt x="292" y="138"/>
                  </a:lnTo>
                  <a:lnTo>
                    <a:pt x="290" y="140"/>
                  </a:lnTo>
                  <a:lnTo>
                    <a:pt x="290" y="142"/>
                  </a:lnTo>
                  <a:lnTo>
                    <a:pt x="289" y="145"/>
                  </a:lnTo>
                  <a:lnTo>
                    <a:pt x="287" y="147"/>
                  </a:lnTo>
                  <a:lnTo>
                    <a:pt x="285" y="145"/>
                  </a:lnTo>
                  <a:lnTo>
                    <a:pt x="284" y="146"/>
                  </a:lnTo>
                  <a:lnTo>
                    <a:pt x="283" y="148"/>
                  </a:lnTo>
                  <a:lnTo>
                    <a:pt x="281" y="150"/>
                  </a:lnTo>
                  <a:lnTo>
                    <a:pt x="280" y="156"/>
                  </a:lnTo>
                  <a:lnTo>
                    <a:pt x="278" y="163"/>
                  </a:lnTo>
                  <a:lnTo>
                    <a:pt x="266" y="156"/>
                  </a:lnTo>
                  <a:lnTo>
                    <a:pt x="266" y="159"/>
                  </a:lnTo>
                  <a:lnTo>
                    <a:pt x="265" y="159"/>
                  </a:lnTo>
                  <a:lnTo>
                    <a:pt x="265" y="163"/>
                  </a:lnTo>
                  <a:lnTo>
                    <a:pt x="264" y="163"/>
                  </a:lnTo>
                  <a:lnTo>
                    <a:pt x="264" y="165"/>
                  </a:lnTo>
                  <a:lnTo>
                    <a:pt x="263" y="167"/>
                  </a:lnTo>
                  <a:lnTo>
                    <a:pt x="262" y="172"/>
                  </a:lnTo>
                  <a:lnTo>
                    <a:pt x="263" y="174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9" y="178"/>
                  </a:lnTo>
                  <a:lnTo>
                    <a:pt x="258" y="182"/>
                  </a:lnTo>
                  <a:lnTo>
                    <a:pt x="258" y="186"/>
                  </a:lnTo>
                  <a:lnTo>
                    <a:pt x="256" y="191"/>
                  </a:lnTo>
                  <a:lnTo>
                    <a:pt x="256" y="195"/>
                  </a:lnTo>
                  <a:lnTo>
                    <a:pt x="255" y="197"/>
                  </a:lnTo>
                  <a:lnTo>
                    <a:pt x="253" y="203"/>
                  </a:lnTo>
                  <a:lnTo>
                    <a:pt x="250" y="204"/>
                  </a:lnTo>
                  <a:lnTo>
                    <a:pt x="237" y="201"/>
                  </a:lnTo>
                  <a:lnTo>
                    <a:pt x="232" y="195"/>
                  </a:lnTo>
                  <a:lnTo>
                    <a:pt x="231" y="194"/>
                  </a:lnTo>
                  <a:lnTo>
                    <a:pt x="221" y="191"/>
                  </a:lnTo>
                  <a:lnTo>
                    <a:pt x="221" y="194"/>
                  </a:lnTo>
                  <a:lnTo>
                    <a:pt x="221" y="199"/>
                  </a:lnTo>
                  <a:lnTo>
                    <a:pt x="220" y="201"/>
                  </a:lnTo>
                  <a:lnTo>
                    <a:pt x="220" y="203"/>
                  </a:lnTo>
                  <a:lnTo>
                    <a:pt x="221" y="205"/>
                  </a:lnTo>
                  <a:lnTo>
                    <a:pt x="221" y="207"/>
                  </a:lnTo>
                  <a:lnTo>
                    <a:pt x="220" y="209"/>
                  </a:lnTo>
                  <a:lnTo>
                    <a:pt x="219" y="215"/>
                  </a:lnTo>
                  <a:lnTo>
                    <a:pt x="216" y="215"/>
                  </a:lnTo>
                  <a:lnTo>
                    <a:pt x="216" y="217"/>
                  </a:lnTo>
                  <a:lnTo>
                    <a:pt x="215" y="220"/>
                  </a:lnTo>
                  <a:lnTo>
                    <a:pt x="214" y="221"/>
                  </a:lnTo>
                  <a:lnTo>
                    <a:pt x="216" y="224"/>
                  </a:lnTo>
                  <a:lnTo>
                    <a:pt x="214" y="226"/>
                  </a:lnTo>
                  <a:lnTo>
                    <a:pt x="212" y="228"/>
                  </a:lnTo>
                  <a:lnTo>
                    <a:pt x="209" y="233"/>
                  </a:lnTo>
                  <a:lnTo>
                    <a:pt x="207" y="235"/>
                  </a:lnTo>
                  <a:lnTo>
                    <a:pt x="208" y="237"/>
                  </a:lnTo>
                  <a:lnTo>
                    <a:pt x="207" y="239"/>
                  </a:lnTo>
                  <a:lnTo>
                    <a:pt x="206" y="240"/>
                  </a:lnTo>
                  <a:lnTo>
                    <a:pt x="207" y="242"/>
                  </a:lnTo>
                  <a:lnTo>
                    <a:pt x="208" y="242"/>
                  </a:lnTo>
                  <a:lnTo>
                    <a:pt x="207" y="246"/>
                  </a:lnTo>
                  <a:lnTo>
                    <a:pt x="206" y="247"/>
                  </a:lnTo>
                  <a:lnTo>
                    <a:pt x="205" y="255"/>
                  </a:lnTo>
                  <a:lnTo>
                    <a:pt x="202" y="258"/>
                  </a:lnTo>
                  <a:lnTo>
                    <a:pt x="200" y="260"/>
                  </a:lnTo>
                  <a:lnTo>
                    <a:pt x="196" y="267"/>
                  </a:lnTo>
                  <a:lnTo>
                    <a:pt x="195" y="268"/>
                  </a:lnTo>
                  <a:lnTo>
                    <a:pt x="192" y="272"/>
                  </a:lnTo>
                  <a:lnTo>
                    <a:pt x="191" y="275"/>
                  </a:lnTo>
                  <a:lnTo>
                    <a:pt x="190" y="279"/>
                  </a:lnTo>
                  <a:lnTo>
                    <a:pt x="189" y="283"/>
                  </a:lnTo>
                  <a:lnTo>
                    <a:pt x="190" y="283"/>
                  </a:lnTo>
                  <a:lnTo>
                    <a:pt x="187" y="288"/>
                  </a:lnTo>
                  <a:lnTo>
                    <a:pt x="189" y="291"/>
                  </a:lnTo>
                  <a:lnTo>
                    <a:pt x="190" y="292"/>
                  </a:lnTo>
                  <a:lnTo>
                    <a:pt x="194" y="293"/>
                  </a:lnTo>
                  <a:lnTo>
                    <a:pt x="192" y="296"/>
                  </a:lnTo>
                  <a:lnTo>
                    <a:pt x="191" y="297"/>
                  </a:lnTo>
                  <a:lnTo>
                    <a:pt x="187" y="301"/>
                  </a:lnTo>
                  <a:lnTo>
                    <a:pt x="188" y="302"/>
                  </a:lnTo>
                  <a:lnTo>
                    <a:pt x="189" y="305"/>
                  </a:lnTo>
                  <a:lnTo>
                    <a:pt x="190" y="304"/>
                  </a:lnTo>
                  <a:lnTo>
                    <a:pt x="190" y="306"/>
                  </a:lnTo>
                  <a:lnTo>
                    <a:pt x="181" y="314"/>
                  </a:lnTo>
                  <a:lnTo>
                    <a:pt x="178" y="317"/>
                  </a:lnTo>
                  <a:lnTo>
                    <a:pt x="175" y="316"/>
                  </a:lnTo>
                  <a:lnTo>
                    <a:pt x="175" y="314"/>
                  </a:lnTo>
                  <a:lnTo>
                    <a:pt x="174" y="312"/>
                  </a:lnTo>
                  <a:lnTo>
                    <a:pt x="171" y="313"/>
                  </a:lnTo>
                  <a:lnTo>
                    <a:pt x="167" y="316"/>
                  </a:lnTo>
                  <a:lnTo>
                    <a:pt x="161" y="323"/>
                  </a:lnTo>
                  <a:lnTo>
                    <a:pt x="156" y="325"/>
                  </a:lnTo>
                  <a:lnTo>
                    <a:pt x="154" y="324"/>
                  </a:lnTo>
                  <a:lnTo>
                    <a:pt x="153" y="323"/>
                  </a:lnTo>
                  <a:lnTo>
                    <a:pt x="149" y="322"/>
                  </a:lnTo>
                  <a:lnTo>
                    <a:pt x="148" y="322"/>
                  </a:lnTo>
                  <a:lnTo>
                    <a:pt x="147" y="326"/>
                  </a:lnTo>
                  <a:lnTo>
                    <a:pt x="149" y="330"/>
                  </a:lnTo>
                  <a:lnTo>
                    <a:pt x="148" y="330"/>
                  </a:lnTo>
                  <a:lnTo>
                    <a:pt x="146" y="333"/>
                  </a:lnTo>
                  <a:lnTo>
                    <a:pt x="143" y="335"/>
                  </a:lnTo>
                  <a:lnTo>
                    <a:pt x="140" y="336"/>
                  </a:lnTo>
                  <a:lnTo>
                    <a:pt x="140" y="335"/>
                  </a:lnTo>
                  <a:lnTo>
                    <a:pt x="136" y="336"/>
                  </a:lnTo>
                  <a:lnTo>
                    <a:pt x="130" y="339"/>
                  </a:lnTo>
                  <a:lnTo>
                    <a:pt x="127" y="341"/>
                  </a:lnTo>
                  <a:lnTo>
                    <a:pt x="122" y="344"/>
                  </a:lnTo>
                  <a:lnTo>
                    <a:pt x="114" y="340"/>
                  </a:lnTo>
                  <a:lnTo>
                    <a:pt x="111" y="336"/>
                  </a:lnTo>
                  <a:lnTo>
                    <a:pt x="110" y="339"/>
                  </a:lnTo>
                  <a:lnTo>
                    <a:pt x="107" y="340"/>
                  </a:lnTo>
                  <a:lnTo>
                    <a:pt x="107" y="343"/>
                  </a:lnTo>
                  <a:lnTo>
                    <a:pt x="105" y="343"/>
                  </a:lnTo>
                  <a:lnTo>
                    <a:pt x="104" y="344"/>
                  </a:lnTo>
                  <a:lnTo>
                    <a:pt x="103" y="347"/>
                  </a:lnTo>
                  <a:lnTo>
                    <a:pt x="101" y="347"/>
                  </a:lnTo>
                  <a:lnTo>
                    <a:pt x="101" y="349"/>
                  </a:lnTo>
                  <a:lnTo>
                    <a:pt x="98" y="350"/>
                  </a:lnTo>
                  <a:lnTo>
                    <a:pt x="97" y="351"/>
                  </a:lnTo>
                  <a:lnTo>
                    <a:pt x="88" y="353"/>
                  </a:lnTo>
                  <a:lnTo>
                    <a:pt x="87" y="352"/>
                  </a:lnTo>
                  <a:lnTo>
                    <a:pt x="82" y="350"/>
                  </a:lnTo>
                  <a:lnTo>
                    <a:pt x="82" y="349"/>
                  </a:lnTo>
                  <a:lnTo>
                    <a:pt x="80" y="347"/>
                  </a:lnTo>
                  <a:lnTo>
                    <a:pt x="77" y="347"/>
                  </a:lnTo>
                  <a:lnTo>
                    <a:pt x="76" y="348"/>
                  </a:lnTo>
                  <a:lnTo>
                    <a:pt x="73" y="347"/>
                  </a:lnTo>
                  <a:lnTo>
                    <a:pt x="72" y="346"/>
                  </a:lnTo>
                  <a:lnTo>
                    <a:pt x="70" y="343"/>
                  </a:lnTo>
                  <a:lnTo>
                    <a:pt x="68" y="342"/>
                  </a:lnTo>
                  <a:lnTo>
                    <a:pt x="65" y="339"/>
                  </a:lnTo>
                  <a:lnTo>
                    <a:pt x="65" y="338"/>
                  </a:lnTo>
                  <a:lnTo>
                    <a:pt x="65" y="335"/>
                  </a:lnTo>
                  <a:lnTo>
                    <a:pt x="63" y="333"/>
                  </a:lnTo>
                  <a:lnTo>
                    <a:pt x="62" y="333"/>
                  </a:lnTo>
                  <a:lnTo>
                    <a:pt x="60" y="332"/>
                  </a:lnTo>
                  <a:lnTo>
                    <a:pt x="59" y="330"/>
                  </a:lnTo>
                  <a:lnTo>
                    <a:pt x="61" y="329"/>
                  </a:lnTo>
                  <a:lnTo>
                    <a:pt x="63" y="326"/>
                  </a:lnTo>
                  <a:lnTo>
                    <a:pt x="62" y="325"/>
                  </a:lnTo>
                  <a:lnTo>
                    <a:pt x="61" y="324"/>
                  </a:lnTo>
                  <a:lnTo>
                    <a:pt x="60" y="323"/>
                  </a:lnTo>
                  <a:lnTo>
                    <a:pt x="57" y="324"/>
                  </a:lnTo>
                  <a:lnTo>
                    <a:pt x="55" y="324"/>
                  </a:lnTo>
                  <a:lnTo>
                    <a:pt x="53" y="325"/>
                  </a:lnTo>
                  <a:lnTo>
                    <a:pt x="52" y="323"/>
                  </a:lnTo>
                  <a:lnTo>
                    <a:pt x="50" y="323"/>
                  </a:lnTo>
                  <a:lnTo>
                    <a:pt x="47" y="324"/>
                  </a:lnTo>
                  <a:lnTo>
                    <a:pt x="47" y="322"/>
                  </a:lnTo>
                  <a:lnTo>
                    <a:pt x="47" y="319"/>
                  </a:lnTo>
                  <a:lnTo>
                    <a:pt x="45" y="321"/>
                  </a:lnTo>
                  <a:lnTo>
                    <a:pt x="43" y="317"/>
                  </a:lnTo>
                  <a:lnTo>
                    <a:pt x="40" y="317"/>
                  </a:lnTo>
                  <a:lnTo>
                    <a:pt x="39" y="315"/>
                  </a:lnTo>
                  <a:lnTo>
                    <a:pt x="37" y="315"/>
                  </a:lnTo>
                  <a:lnTo>
                    <a:pt x="36" y="315"/>
                  </a:lnTo>
                  <a:lnTo>
                    <a:pt x="35" y="315"/>
                  </a:lnTo>
                  <a:lnTo>
                    <a:pt x="32" y="313"/>
                  </a:lnTo>
                  <a:lnTo>
                    <a:pt x="31" y="309"/>
                  </a:lnTo>
                  <a:lnTo>
                    <a:pt x="29" y="307"/>
                  </a:lnTo>
                  <a:lnTo>
                    <a:pt x="30" y="306"/>
                  </a:lnTo>
                  <a:lnTo>
                    <a:pt x="29" y="305"/>
                  </a:lnTo>
                  <a:lnTo>
                    <a:pt x="28" y="304"/>
                  </a:lnTo>
                  <a:lnTo>
                    <a:pt x="25" y="302"/>
                  </a:lnTo>
                  <a:lnTo>
                    <a:pt x="23" y="300"/>
                  </a:lnTo>
                  <a:lnTo>
                    <a:pt x="21" y="297"/>
                  </a:lnTo>
                  <a:lnTo>
                    <a:pt x="20" y="294"/>
                  </a:lnTo>
                  <a:lnTo>
                    <a:pt x="18" y="292"/>
                  </a:lnTo>
                  <a:lnTo>
                    <a:pt x="14" y="291"/>
                  </a:lnTo>
                  <a:lnTo>
                    <a:pt x="13" y="290"/>
                  </a:lnTo>
                  <a:lnTo>
                    <a:pt x="15" y="288"/>
                  </a:lnTo>
                  <a:lnTo>
                    <a:pt x="15" y="285"/>
                  </a:lnTo>
                  <a:lnTo>
                    <a:pt x="14" y="285"/>
                  </a:lnTo>
                  <a:lnTo>
                    <a:pt x="13" y="284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9" y="281"/>
                  </a:lnTo>
                  <a:lnTo>
                    <a:pt x="8" y="277"/>
                  </a:lnTo>
                  <a:lnTo>
                    <a:pt x="5" y="275"/>
                  </a:lnTo>
                  <a:lnTo>
                    <a:pt x="4" y="274"/>
                  </a:lnTo>
                  <a:lnTo>
                    <a:pt x="1" y="272"/>
                  </a:lnTo>
                  <a:lnTo>
                    <a:pt x="0" y="268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4"/>
                  </a:lnTo>
                  <a:lnTo>
                    <a:pt x="1" y="262"/>
                  </a:lnTo>
                  <a:lnTo>
                    <a:pt x="1" y="260"/>
                  </a:lnTo>
                  <a:lnTo>
                    <a:pt x="3" y="260"/>
                  </a:lnTo>
                  <a:lnTo>
                    <a:pt x="3" y="258"/>
                  </a:lnTo>
                  <a:lnTo>
                    <a:pt x="2" y="255"/>
                  </a:lnTo>
                  <a:lnTo>
                    <a:pt x="3" y="254"/>
                  </a:lnTo>
                  <a:lnTo>
                    <a:pt x="2" y="253"/>
                  </a:lnTo>
                  <a:lnTo>
                    <a:pt x="1" y="250"/>
                  </a:lnTo>
                  <a:lnTo>
                    <a:pt x="0" y="247"/>
                  </a:lnTo>
                  <a:lnTo>
                    <a:pt x="0" y="243"/>
                  </a:lnTo>
                  <a:lnTo>
                    <a:pt x="2" y="245"/>
                  </a:lnTo>
                  <a:lnTo>
                    <a:pt x="4" y="243"/>
                  </a:lnTo>
                  <a:lnTo>
                    <a:pt x="13" y="239"/>
                  </a:lnTo>
                  <a:lnTo>
                    <a:pt x="15" y="240"/>
                  </a:lnTo>
                  <a:lnTo>
                    <a:pt x="19" y="239"/>
                  </a:lnTo>
                  <a:lnTo>
                    <a:pt x="20" y="238"/>
                  </a:lnTo>
                  <a:lnTo>
                    <a:pt x="21" y="232"/>
                  </a:lnTo>
                  <a:lnTo>
                    <a:pt x="20" y="230"/>
                  </a:lnTo>
                  <a:lnTo>
                    <a:pt x="21" y="229"/>
                  </a:lnTo>
                  <a:lnTo>
                    <a:pt x="20" y="224"/>
                  </a:lnTo>
                  <a:lnTo>
                    <a:pt x="21" y="223"/>
                  </a:lnTo>
                  <a:lnTo>
                    <a:pt x="23" y="222"/>
                  </a:lnTo>
                  <a:lnTo>
                    <a:pt x="26" y="222"/>
                  </a:lnTo>
                  <a:lnTo>
                    <a:pt x="28" y="222"/>
                  </a:lnTo>
                  <a:lnTo>
                    <a:pt x="29" y="221"/>
                  </a:lnTo>
                  <a:lnTo>
                    <a:pt x="29" y="218"/>
                  </a:lnTo>
                  <a:lnTo>
                    <a:pt x="27" y="213"/>
                  </a:lnTo>
                  <a:lnTo>
                    <a:pt x="27" y="211"/>
                  </a:lnTo>
                  <a:lnTo>
                    <a:pt x="25" y="205"/>
                  </a:lnTo>
                  <a:lnTo>
                    <a:pt x="23" y="205"/>
                  </a:lnTo>
                  <a:lnTo>
                    <a:pt x="23" y="201"/>
                  </a:lnTo>
                  <a:lnTo>
                    <a:pt x="25" y="199"/>
                  </a:lnTo>
                  <a:lnTo>
                    <a:pt x="27" y="198"/>
                  </a:lnTo>
                  <a:lnTo>
                    <a:pt x="28" y="197"/>
                  </a:lnTo>
                  <a:lnTo>
                    <a:pt x="28" y="194"/>
                  </a:lnTo>
                  <a:lnTo>
                    <a:pt x="27" y="191"/>
                  </a:lnTo>
                  <a:lnTo>
                    <a:pt x="29" y="187"/>
                  </a:lnTo>
                  <a:lnTo>
                    <a:pt x="29" y="186"/>
                  </a:lnTo>
                  <a:lnTo>
                    <a:pt x="30" y="182"/>
                  </a:lnTo>
                  <a:lnTo>
                    <a:pt x="32" y="180"/>
                  </a:lnTo>
                  <a:lnTo>
                    <a:pt x="34" y="176"/>
                  </a:lnTo>
                  <a:lnTo>
                    <a:pt x="36" y="176"/>
                  </a:lnTo>
                  <a:lnTo>
                    <a:pt x="37" y="176"/>
                  </a:lnTo>
                  <a:lnTo>
                    <a:pt x="38" y="180"/>
                  </a:lnTo>
                  <a:lnTo>
                    <a:pt x="40" y="179"/>
                  </a:lnTo>
                  <a:lnTo>
                    <a:pt x="42" y="180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4" y="188"/>
                  </a:lnTo>
                  <a:lnTo>
                    <a:pt x="45" y="190"/>
                  </a:lnTo>
                  <a:lnTo>
                    <a:pt x="47" y="190"/>
                  </a:lnTo>
                  <a:lnTo>
                    <a:pt x="48" y="189"/>
                  </a:lnTo>
                  <a:lnTo>
                    <a:pt x="50" y="187"/>
                  </a:lnTo>
                  <a:lnTo>
                    <a:pt x="50" y="184"/>
                  </a:lnTo>
                  <a:lnTo>
                    <a:pt x="50" y="183"/>
                  </a:lnTo>
                  <a:lnTo>
                    <a:pt x="52" y="182"/>
                  </a:lnTo>
                  <a:lnTo>
                    <a:pt x="54" y="184"/>
                  </a:lnTo>
                  <a:lnTo>
                    <a:pt x="56" y="183"/>
                  </a:lnTo>
                  <a:lnTo>
                    <a:pt x="54" y="180"/>
                  </a:lnTo>
                  <a:lnTo>
                    <a:pt x="54" y="175"/>
                  </a:lnTo>
                  <a:lnTo>
                    <a:pt x="51" y="172"/>
                  </a:lnTo>
                  <a:lnTo>
                    <a:pt x="50" y="171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7"/>
                  </a:lnTo>
                  <a:lnTo>
                    <a:pt x="54" y="165"/>
                  </a:lnTo>
                  <a:lnTo>
                    <a:pt x="54" y="162"/>
                  </a:lnTo>
                  <a:lnTo>
                    <a:pt x="52" y="158"/>
                  </a:lnTo>
                  <a:lnTo>
                    <a:pt x="54" y="157"/>
                  </a:lnTo>
                  <a:lnTo>
                    <a:pt x="54" y="155"/>
                  </a:lnTo>
                  <a:lnTo>
                    <a:pt x="56" y="153"/>
                  </a:lnTo>
                  <a:lnTo>
                    <a:pt x="55" y="150"/>
                  </a:lnTo>
                  <a:lnTo>
                    <a:pt x="56" y="148"/>
                  </a:lnTo>
                  <a:lnTo>
                    <a:pt x="59" y="148"/>
                  </a:lnTo>
                  <a:lnTo>
                    <a:pt x="62" y="147"/>
                  </a:lnTo>
                  <a:lnTo>
                    <a:pt x="65" y="148"/>
                  </a:lnTo>
                  <a:lnTo>
                    <a:pt x="65" y="140"/>
                  </a:lnTo>
                  <a:lnTo>
                    <a:pt x="65" y="139"/>
                  </a:lnTo>
                  <a:lnTo>
                    <a:pt x="69" y="137"/>
                  </a:lnTo>
                  <a:lnTo>
                    <a:pt x="70" y="133"/>
                  </a:lnTo>
                  <a:lnTo>
                    <a:pt x="71" y="132"/>
                  </a:lnTo>
                  <a:lnTo>
                    <a:pt x="73" y="132"/>
                  </a:lnTo>
                  <a:lnTo>
                    <a:pt x="76" y="133"/>
                  </a:lnTo>
                  <a:lnTo>
                    <a:pt x="77" y="137"/>
                  </a:lnTo>
                  <a:lnTo>
                    <a:pt x="79" y="138"/>
                  </a:lnTo>
                  <a:lnTo>
                    <a:pt x="80" y="138"/>
                  </a:lnTo>
                  <a:lnTo>
                    <a:pt x="84" y="135"/>
                  </a:lnTo>
                  <a:lnTo>
                    <a:pt x="86" y="132"/>
                  </a:lnTo>
                  <a:lnTo>
                    <a:pt x="88" y="132"/>
                  </a:lnTo>
                  <a:lnTo>
                    <a:pt x="89" y="132"/>
                  </a:lnTo>
                  <a:lnTo>
                    <a:pt x="91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1"/>
                  </a:lnTo>
                  <a:lnTo>
                    <a:pt x="98" y="118"/>
                  </a:lnTo>
                  <a:lnTo>
                    <a:pt x="102" y="113"/>
                  </a:lnTo>
                  <a:lnTo>
                    <a:pt x="104" y="111"/>
                  </a:lnTo>
                  <a:lnTo>
                    <a:pt x="107" y="106"/>
                  </a:lnTo>
                  <a:lnTo>
                    <a:pt x="112" y="105"/>
                  </a:lnTo>
                  <a:lnTo>
                    <a:pt x="112" y="102"/>
                  </a:lnTo>
                  <a:lnTo>
                    <a:pt x="112" y="97"/>
                  </a:lnTo>
                  <a:lnTo>
                    <a:pt x="113" y="96"/>
                  </a:lnTo>
                  <a:lnTo>
                    <a:pt x="113" y="95"/>
                  </a:lnTo>
                  <a:lnTo>
                    <a:pt x="111" y="91"/>
                  </a:lnTo>
                  <a:lnTo>
                    <a:pt x="111" y="89"/>
                  </a:lnTo>
                  <a:lnTo>
                    <a:pt x="113" y="87"/>
                  </a:lnTo>
                  <a:lnTo>
                    <a:pt x="113" y="85"/>
                  </a:lnTo>
                  <a:lnTo>
                    <a:pt x="112" y="82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5" y="74"/>
                  </a:lnTo>
                  <a:lnTo>
                    <a:pt x="116" y="74"/>
                  </a:lnTo>
                  <a:lnTo>
                    <a:pt x="115" y="71"/>
                  </a:lnTo>
                  <a:lnTo>
                    <a:pt x="116" y="69"/>
                  </a:lnTo>
                  <a:lnTo>
                    <a:pt x="115" y="65"/>
                  </a:lnTo>
                  <a:lnTo>
                    <a:pt x="115" y="61"/>
                  </a:lnTo>
                  <a:lnTo>
                    <a:pt x="115" y="59"/>
                  </a:lnTo>
                  <a:lnTo>
                    <a:pt x="116" y="55"/>
                  </a:lnTo>
                  <a:lnTo>
                    <a:pt x="116" y="52"/>
                  </a:lnTo>
                  <a:lnTo>
                    <a:pt x="116" y="49"/>
                  </a:lnTo>
                  <a:lnTo>
                    <a:pt x="118" y="45"/>
                  </a:lnTo>
                  <a:lnTo>
                    <a:pt x="118" y="41"/>
                  </a:lnTo>
                  <a:lnTo>
                    <a:pt x="119" y="39"/>
                  </a:lnTo>
                  <a:lnTo>
                    <a:pt x="120" y="38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30"/>
                  </a:lnTo>
                  <a:lnTo>
                    <a:pt x="120" y="28"/>
                  </a:lnTo>
                  <a:lnTo>
                    <a:pt x="118" y="26"/>
                  </a:lnTo>
                  <a:lnTo>
                    <a:pt x="119" y="24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7"/>
                  </a:lnTo>
                  <a:lnTo>
                    <a:pt x="116" y="14"/>
                  </a:lnTo>
                  <a:lnTo>
                    <a:pt x="115" y="11"/>
                  </a:lnTo>
                  <a:lnTo>
                    <a:pt x="112" y="7"/>
                  </a:lnTo>
                  <a:lnTo>
                    <a:pt x="112" y="6"/>
                  </a:lnTo>
                  <a:lnTo>
                    <a:pt x="114" y="3"/>
                  </a:lnTo>
                  <a:lnTo>
                    <a:pt x="116" y="2"/>
                  </a:lnTo>
                  <a:lnTo>
                    <a:pt x="118" y="3"/>
                  </a:lnTo>
                  <a:lnTo>
                    <a:pt x="122" y="0"/>
                  </a:lnTo>
                  <a:lnTo>
                    <a:pt x="124" y="17"/>
                  </a:lnTo>
                  <a:lnTo>
                    <a:pt x="124" y="18"/>
                  </a:lnTo>
                  <a:lnTo>
                    <a:pt x="127" y="29"/>
                  </a:lnTo>
                  <a:lnTo>
                    <a:pt x="130" y="47"/>
                  </a:lnTo>
                  <a:lnTo>
                    <a:pt x="133" y="69"/>
                  </a:lnTo>
                  <a:lnTo>
                    <a:pt x="137" y="90"/>
                  </a:lnTo>
                  <a:lnTo>
                    <a:pt x="153" y="88"/>
                  </a:lnTo>
                  <a:lnTo>
                    <a:pt x="187" y="82"/>
                  </a:lnTo>
                  <a:lnTo>
                    <a:pt x="215" y="77"/>
                  </a:lnTo>
                  <a:lnTo>
                    <a:pt x="217" y="96"/>
                  </a:lnTo>
                  <a:lnTo>
                    <a:pt x="217" y="96"/>
                  </a:lnTo>
                  <a:lnTo>
                    <a:pt x="221" y="114"/>
                  </a:lnTo>
                  <a:lnTo>
                    <a:pt x="222" y="121"/>
                  </a:lnTo>
                  <a:lnTo>
                    <a:pt x="223" y="128"/>
                  </a:lnTo>
                  <a:lnTo>
                    <a:pt x="224" y="128"/>
                  </a:lnTo>
                  <a:lnTo>
                    <a:pt x="228" y="125"/>
                  </a:lnTo>
                  <a:lnTo>
                    <a:pt x="230" y="120"/>
                  </a:lnTo>
                  <a:lnTo>
                    <a:pt x="232" y="119"/>
                  </a:lnTo>
                  <a:lnTo>
                    <a:pt x="232" y="118"/>
                  </a:lnTo>
                  <a:lnTo>
                    <a:pt x="234" y="116"/>
                  </a:lnTo>
                  <a:lnTo>
                    <a:pt x="237" y="116"/>
                  </a:lnTo>
                  <a:lnTo>
                    <a:pt x="237" y="114"/>
                  </a:lnTo>
                  <a:lnTo>
                    <a:pt x="238" y="112"/>
                  </a:lnTo>
                  <a:lnTo>
                    <a:pt x="238" y="111"/>
                  </a:lnTo>
                  <a:lnTo>
                    <a:pt x="241" y="108"/>
                  </a:lnTo>
                  <a:lnTo>
                    <a:pt x="241" y="106"/>
                  </a:lnTo>
                  <a:lnTo>
                    <a:pt x="242" y="106"/>
                  </a:lnTo>
                  <a:lnTo>
                    <a:pt x="245" y="103"/>
                  </a:lnTo>
                  <a:lnTo>
                    <a:pt x="246" y="103"/>
                  </a:lnTo>
                  <a:lnTo>
                    <a:pt x="246" y="102"/>
                  </a:lnTo>
                  <a:lnTo>
                    <a:pt x="249" y="96"/>
                  </a:lnTo>
                  <a:lnTo>
                    <a:pt x="253" y="96"/>
                  </a:lnTo>
                  <a:lnTo>
                    <a:pt x="258" y="98"/>
                  </a:lnTo>
                  <a:lnTo>
                    <a:pt x="258" y="96"/>
                  </a:lnTo>
                  <a:lnTo>
                    <a:pt x="259" y="93"/>
                  </a:lnTo>
                  <a:lnTo>
                    <a:pt x="260" y="93"/>
                  </a:lnTo>
                  <a:lnTo>
                    <a:pt x="262" y="90"/>
                  </a:lnTo>
                  <a:lnTo>
                    <a:pt x="264" y="89"/>
                  </a:lnTo>
                  <a:lnTo>
                    <a:pt x="265" y="83"/>
                  </a:lnTo>
                  <a:lnTo>
                    <a:pt x="266" y="85"/>
                  </a:lnTo>
                  <a:lnTo>
                    <a:pt x="266" y="81"/>
                  </a:lnTo>
                  <a:lnTo>
                    <a:pt x="267" y="79"/>
                  </a:lnTo>
                  <a:lnTo>
                    <a:pt x="267" y="78"/>
                  </a:lnTo>
                  <a:lnTo>
                    <a:pt x="268" y="78"/>
                  </a:lnTo>
                  <a:lnTo>
                    <a:pt x="271" y="77"/>
                  </a:lnTo>
                  <a:lnTo>
                    <a:pt x="272" y="78"/>
                  </a:lnTo>
                  <a:lnTo>
                    <a:pt x="270" y="79"/>
                  </a:lnTo>
                  <a:lnTo>
                    <a:pt x="271" y="81"/>
                  </a:lnTo>
                  <a:lnTo>
                    <a:pt x="276" y="83"/>
                  </a:lnTo>
                  <a:lnTo>
                    <a:pt x="280" y="85"/>
                  </a:lnTo>
                  <a:lnTo>
                    <a:pt x="282" y="83"/>
                  </a:lnTo>
                  <a:lnTo>
                    <a:pt x="284" y="83"/>
                  </a:lnTo>
                  <a:lnTo>
                    <a:pt x="287" y="85"/>
                  </a:lnTo>
                  <a:lnTo>
                    <a:pt x="290" y="83"/>
                  </a:lnTo>
                  <a:lnTo>
                    <a:pt x="291" y="83"/>
                  </a:lnTo>
                  <a:lnTo>
                    <a:pt x="293" y="83"/>
                  </a:lnTo>
                  <a:lnTo>
                    <a:pt x="295" y="81"/>
                  </a:lnTo>
                  <a:lnTo>
                    <a:pt x="297" y="80"/>
                  </a:lnTo>
                  <a:lnTo>
                    <a:pt x="293" y="78"/>
                  </a:lnTo>
                  <a:lnTo>
                    <a:pt x="295" y="76"/>
                  </a:lnTo>
                  <a:lnTo>
                    <a:pt x="297" y="77"/>
                  </a:lnTo>
                  <a:lnTo>
                    <a:pt x="298" y="76"/>
                  </a:lnTo>
                  <a:lnTo>
                    <a:pt x="296" y="74"/>
                  </a:lnTo>
                  <a:lnTo>
                    <a:pt x="296" y="72"/>
                  </a:lnTo>
                  <a:lnTo>
                    <a:pt x="299" y="73"/>
                  </a:lnTo>
                  <a:lnTo>
                    <a:pt x="298" y="72"/>
                  </a:lnTo>
                  <a:lnTo>
                    <a:pt x="300" y="71"/>
                  </a:lnTo>
                  <a:lnTo>
                    <a:pt x="300" y="70"/>
                  </a:lnTo>
                  <a:lnTo>
                    <a:pt x="307" y="71"/>
                  </a:lnTo>
                  <a:lnTo>
                    <a:pt x="308" y="69"/>
                  </a:lnTo>
                  <a:lnTo>
                    <a:pt x="309" y="65"/>
                  </a:lnTo>
                  <a:lnTo>
                    <a:pt x="309" y="64"/>
                  </a:lnTo>
                  <a:lnTo>
                    <a:pt x="310" y="64"/>
                  </a:lnTo>
                  <a:lnTo>
                    <a:pt x="312" y="62"/>
                  </a:lnTo>
                  <a:lnTo>
                    <a:pt x="313" y="62"/>
                  </a:lnTo>
                  <a:lnTo>
                    <a:pt x="317" y="62"/>
                  </a:lnTo>
                  <a:lnTo>
                    <a:pt x="321" y="63"/>
                  </a:lnTo>
                  <a:lnTo>
                    <a:pt x="324" y="65"/>
                  </a:lnTo>
                  <a:lnTo>
                    <a:pt x="326" y="69"/>
                  </a:lnTo>
                  <a:lnTo>
                    <a:pt x="329" y="69"/>
                  </a:lnTo>
                  <a:lnTo>
                    <a:pt x="330" y="68"/>
                  </a:lnTo>
                  <a:lnTo>
                    <a:pt x="332" y="69"/>
                  </a:lnTo>
                  <a:lnTo>
                    <a:pt x="333" y="68"/>
                  </a:lnTo>
                  <a:lnTo>
                    <a:pt x="335" y="68"/>
                  </a:lnTo>
                  <a:lnTo>
                    <a:pt x="335" y="65"/>
                  </a:lnTo>
                  <a:lnTo>
                    <a:pt x="339" y="65"/>
                  </a:lnTo>
                  <a:lnTo>
                    <a:pt x="340" y="68"/>
                  </a:lnTo>
                  <a:lnTo>
                    <a:pt x="340" y="70"/>
                  </a:lnTo>
                  <a:lnTo>
                    <a:pt x="338" y="71"/>
                  </a:lnTo>
                  <a:lnTo>
                    <a:pt x="337" y="72"/>
                  </a:lnTo>
                  <a:lnTo>
                    <a:pt x="339" y="73"/>
                  </a:lnTo>
                  <a:lnTo>
                    <a:pt x="339" y="74"/>
                  </a:lnTo>
                  <a:lnTo>
                    <a:pt x="342" y="74"/>
                  </a:lnTo>
                  <a:lnTo>
                    <a:pt x="341" y="77"/>
                  </a:lnTo>
                  <a:lnTo>
                    <a:pt x="344" y="77"/>
                  </a:lnTo>
                  <a:lnTo>
                    <a:pt x="347" y="81"/>
                  </a:lnTo>
                  <a:lnTo>
                    <a:pt x="346" y="82"/>
                  </a:lnTo>
                  <a:lnTo>
                    <a:pt x="349" y="82"/>
                  </a:lnTo>
                  <a:lnTo>
                    <a:pt x="351" y="86"/>
                  </a:lnTo>
                  <a:lnTo>
                    <a:pt x="350" y="87"/>
                  </a:lnTo>
                  <a:lnTo>
                    <a:pt x="351" y="89"/>
                  </a:lnTo>
                  <a:lnTo>
                    <a:pt x="350" y="91"/>
                  </a:lnTo>
                  <a:lnTo>
                    <a:pt x="354" y="9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7638">
              <a:extLst>
                <a:ext uri="{FF2B5EF4-FFF2-40B4-BE49-F238E27FC236}">
                  <a16:creationId xmlns:a16="http://schemas.microsoft.com/office/drawing/2014/main" id="{1AD9C96F-B8CE-1D75-4D8B-1192D9800F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1575" y="3432175"/>
              <a:ext cx="1139825" cy="969963"/>
            </a:xfrm>
            <a:custGeom>
              <a:avLst/>
              <a:gdLst>
                <a:gd name="T0" fmla="*/ 591 w 718"/>
                <a:gd name="T1" fmla="*/ 609 h 611"/>
                <a:gd name="T2" fmla="*/ 603 w 718"/>
                <a:gd name="T3" fmla="*/ 605 h 611"/>
                <a:gd name="T4" fmla="*/ 594 w 718"/>
                <a:gd name="T5" fmla="*/ 604 h 611"/>
                <a:gd name="T6" fmla="*/ 532 w 718"/>
                <a:gd name="T7" fmla="*/ 429 h 611"/>
                <a:gd name="T8" fmla="*/ 225 w 718"/>
                <a:gd name="T9" fmla="*/ 150 h 611"/>
                <a:gd name="T10" fmla="*/ 518 w 718"/>
                <a:gd name="T11" fmla="*/ 6 h 611"/>
                <a:gd name="T12" fmla="*/ 544 w 718"/>
                <a:gd name="T13" fmla="*/ 66 h 611"/>
                <a:gd name="T14" fmla="*/ 584 w 718"/>
                <a:gd name="T15" fmla="*/ 143 h 611"/>
                <a:gd name="T16" fmla="*/ 635 w 718"/>
                <a:gd name="T17" fmla="*/ 223 h 611"/>
                <a:gd name="T18" fmla="*/ 686 w 718"/>
                <a:gd name="T19" fmla="*/ 324 h 611"/>
                <a:gd name="T20" fmla="*/ 665 w 718"/>
                <a:gd name="T21" fmla="*/ 287 h 611"/>
                <a:gd name="T22" fmla="*/ 635 w 718"/>
                <a:gd name="T23" fmla="*/ 234 h 611"/>
                <a:gd name="T24" fmla="*/ 629 w 718"/>
                <a:gd name="T25" fmla="*/ 228 h 611"/>
                <a:gd name="T26" fmla="*/ 616 w 718"/>
                <a:gd name="T27" fmla="*/ 200 h 611"/>
                <a:gd name="T28" fmla="*/ 646 w 718"/>
                <a:gd name="T29" fmla="*/ 262 h 611"/>
                <a:gd name="T30" fmla="*/ 685 w 718"/>
                <a:gd name="T31" fmla="*/ 328 h 611"/>
                <a:gd name="T32" fmla="*/ 701 w 718"/>
                <a:gd name="T33" fmla="*/ 348 h 611"/>
                <a:gd name="T34" fmla="*/ 712 w 718"/>
                <a:gd name="T35" fmla="*/ 397 h 611"/>
                <a:gd name="T36" fmla="*/ 715 w 718"/>
                <a:gd name="T37" fmla="*/ 455 h 611"/>
                <a:gd name="T38" fmla="*/ 701 w 718"/>
                <a:gd name="T39" fmla="*/ 521 h 611"/>
                <a:gd name="T40" fmla="*/ 689 w 718"/>
                <a:gd name="T41" fmla="*/ 554 h 611"/>
                <a:gd name="T42" fmla="*/ 694 w 718"/>
                <a:gd name="T43" fmla="*/ 529 h 611"/>
                <a:gd name="T44" fmla="*/ 639 w 718"/>
                <a:gd name="T45" fmla="*/ 544 h 611"/>
                <a:gd name="T46" fmla="*/ 645 w 718"/>
                <a:gd name="T47" fmla="*/ 523 h 611"/>
                <a:gd name="T48" fmla="*/ 638 w 718"/>
                <a:gd name="T49" fmla="*/ 504 h 611"/>
                <a:gd name="T50" fmla="*/ 616 w 718"/>
                <a:gd name="T51" fmla="*/ 488 h 611"/>
                <a:gd name="T52" fmla="*/ 593 w 718"/>
                <a:gd name="T53" fmla="*/ 478 h 611"/>
                <a:gd name="T54" fmla="*/ 580 w 718"/>
                <a:gd name="T55" fmla="*/ 478 h 611"/>
                <a:gd name="T56" fmla="*/ 570 w 718"/>
                <a:gd name="T57" fmla="*/ 470 h 611"/>
                <a:gd name="T58" fmla="*/ 540 w 718"/>
                <a:gd name="T59" fmla="*/ 425 h 611"/>
                <a:gd name="T60" fmla="*/ 533 w 718"/>
                <a:gd name="T61" fmla="*/ 412 h 611"/>
                <a:gd name="T62" fmla="*/ 518 w 718"/>
                <a:gd name="T63" fmla="*/ 382 h 611"/>
                <a:gd name="T64" fmla="*/ 515 w 718"/>
                <a:gd name="T65" fmla="*/ 395 h 611"/>
                <a:gd name="T66" fmla="*/ 483 w 718"/>
                <a:gd name="T67" fmla="*/ 359 h 611"/>
                <a:gd name="T68" fmla="*/ 475 w 718"/>
                <a:gd name="T69" fmla="*/ 334 h 611"/>
                <a:gd name="T70" fmla="*/ 476 w 718"/>
                <a:gd name="T71" fmla="*/ 318 h 611"/>
                <a:gd name="T72" fmla="*/ 479 w 718"/>
                <a:gd name="T73" fmla="*/ 290 h 611"/>
                <a:gd name="T74" fmla="*/ 467 w 718"/>
                <a:gd name="T75" fmla="*/ 300 h 611"/>
                <a:gd name="T76" fmla="*/ 452 w 718"/>
                <a:gd name="T77" fmla="*/ 299 h 611"/>
                <a:gd name="T78" fmla="*/ 451 w 718"/>
                <a:gd name="T79" fmla="*/ 247 h 611"/>
                <a:gd name="T80" fmla="*/ 450 w 718"/>
                <a:gd name="T81" fmla="*/ 206 h 611"/>
                <a:gd name="T82" fmla="*/ 451 w 718"/>
                <a:gd name="T83" fmla="*/ 203 h 611"/>
                <a:gd name="T84" fmla="*/ 432 w 718"/>
                <a:gd name="T85" fmla="*/ 176 h 611"/>
                <a:gd name="T86" fmla="*/ 408 w 718"/>
                <a:gd name="T87" fmla="*/ 173 h 611"/>
                <a:gd name="T88" fmla="*/ 371 w 718"/>
                <a:gd name="T89" fmla="*/ 132 h 611"/>
                <a:gd name="T90" fmla="*/ 306 w 718"/>
                <a:gd name="T91" fmla="*/ 99 h 611"/>
                <a:gd name="T92" fmla="*/ 289 w 718"/>
                <a:gd name="T93" fmla="*/ 113 h 611"/>
                <a:gd name="T94" fmla="*/ 242 w 718"/>
                <a:gd name="T95" fmla="*/ 137 h 611"/>
                <a:gd name="T96" fmla="*/ 190 w 718"/>
                <a:gd name="T97" fmla="*/ 123 h 611"/>
                <a:gd name="T98" fmla="*/ 196 w 718"/>
                <a:gd name="T99" fmla="*/ 118 h 611"/>
                <a:gd name="T100" fmla="*/ 177 w 718"/>
                <a:gd name="T101" fmla="*/ 109 h 611"/>
                <a:gd name="T102" fmla="*/ 170 w 718"/>
                <a:gd name="T103" fmla="*/ 100 h 611"/>
                <a:gd name="T104" fmla="*/ 106 w 718"/>
                <a:gd name="T105" fmla="*/ 92 h 611"/>
                <a:gd name="T106" fmla="*/ 122 w 718"/>
                <a:gd name="T107" fmla="*/ 79 h 611"/>
                <a:gd name="T108" fmla="*/ 95 w 718"/>
                <a:gd name="T109" fmla="*/ 92 h 611"/>
                <a:gd name="T110" fmla="*/ 70 w 718"/>
                <a:gd name="T111" fmla="*/ 95 h 611"/>
                <a:gd name="T112" fmla="*/ 57 w 718"/>
                <a:gd name="T113" fmla="*/ 80 h 611"/>
                <a:gd name="T114" fmla="*/ 35 w 718"/>
                <a:gd name="T115" fmla="*/ 101 h 611"/>
                <a:gd name="T116" fmla="*/ 29 w 718"/>
                <a:gd name="T117" fmla="*/ 95 h 611"/>
                <a:gd name="T118" fmla="*/ 575 w 718"/>
                <a:gd name="T119" fmla="*/ 478 h 611"/>
                <a:gd name="T120" fmla="*/ 529 w 718"/>
                <a:gd name="T121" fmla="*/ 421 h 611"/>
                <a:gd name="T122" fmla="*/ 513 w 718"/>
                <a:gd name="T123" fmla="*/ 404 h 611"/>
                <a:gd name="T124" fmla="*/ 445 w 718"/>
                <a:gd name="T125" fmla="*/ 30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611">
                  <a:moveTo>
                    <a:pt x="715" y="505"/>
                  </a:moveTo>
                  <a:lnTo>
                    <a:pt x="715" y="506"/>
                  </a:lnTo>
                  <a:lnTo>
                    <a:pt x="714" y="506"/>
                  </a:lnTo>
                  <a:lnTo>
                    <a:pt x="715" y="505"/>
                  </a:lnTo>
                  <a:close/>
                  <a:moveTo>
                    <a:pt x="669" y="572"/>
                  </a:moveTo>
                  <a:lnTo>
                    <a:pt x="670" y="572"/>
                  </a:lnTo>
                  <a:lnTo>
                    <a:pt x="671" y="570"/>
                  </a:lnTo>
                  <a:lnTo>
                    <a:pt x="671" y="569"/>
                  </a:lnTo>
                  <a:lnTo>
                    <a:pt x="672" y="570"/>
                  </a:lnTo>
                  <a:lnTo>
                    <a:pt x="671" y="570"/>
                  </a:lnTo>
                  <a:lnTo>
                    <a:pt x="672" y="570"/>
                  </a:lnTo>
                  <a:lnTo>
                    <a:pt x="672" y="571"/>
                  </a:lnTo>
                  <a:lnTo>
                    <a:pt x="673" y="571"/>
                  </a:lnTo>
                  <a:lnTo>
                    <a:pt x="672" y="571"/>
                  </a:lnTo>
                  <a:lnTo>
                    <a:pt x="671" y="571"/>
                  </a:lnTo>
                  <a:lnTo>
                    <a:pt x="670" y="571"/>
                  </a:lnTo>
                  <a:lnTo>
                    <a:pt x="669" y="572"/>
                  </a:lnTo>
                  <a:close/>
                  <a:moveTo>
                    <a:pt x="645" y="586"/>
                  </a:moveTo>
                  <a:lnTo>
                    <a:pt x="647" y="586"/>
                  </a:lnTo>
                  <a:lnTo>
                    <a:pt x="647" y="585"/>
                  </a:lnTo>
                  <a:lnTo>
                    <a:pt x="650" y="585"/>
                  </a:lnTo>
                  <a:lnTo>
                    <a:pt x="650" y="584"/>
                  </a:lnTo>
                  <a:lnTo>
                    <a:pt x="651" y="582"/>
                  </a:lnTo>
                  <a:lnTo>
                    <a:pt x="652" y="582"/>
                  </a:lnTo>
                  <a:lnTo>
                    <a:pt x="652" y="581"/>
                  </a:lnTo>
                  <a:lnTo>
                    <a:pt x="652" y="582"/>
                  </a:lnTo>
                  <a:lnTo>
                    <a:pt x="653" y="582"/>
                  </a:lnTo>
                  <a:lnTo>
                    <a:pt x="653" y="581"/>
                  </a:lnTo>
                  <a:lnTo>
                    <a:pt x="653" y="582"/>
                  </a:lnTo>
                  <a:lnTo>
                    <a:pt x="650" y="585"/>
                  </a:lnTo>
                  <a:lnTo>
                    <a:pt x="650" y="586"/>
                  </a:lnTo>
                  <a:lnTo>
                    <a:pt x="650" y="587"/>
                  </a:lnTo>
                  <a:lnTo>
                    <a:pt x="647" y="588"/>
                  </a:lnTo>
                  <a:lnTo>
                    <a:pt x="646" y="587"/>
                  </a:lnTo>
                  <a:lnTo>
                    <a:pt x="646" y="586"/>
                  </a:lnTo>
                  <a:lnTo>
                    <a:pt x="647" y="586"/>
                  </a:lnTo>
                  <a:lnTo>
                    <a:pt x="647" y="587"/>
                  </a:lnTo>
                  <a:lnTo>
                    <a:pt x="647" y="586"/>
                  </a:lnTo>
                  <a:lnTo>
                    <a:pt x="648" y="586"/>
                  </a:lnTo>
                  <a:lnTo>
                    <a:pt x="648" y="585"/>
                  </a:lnTo>
                  <a:lnTo>
                    <a:pt x="648" y="586"/>
                  </a:lnTo>
                  <a:lnTo>
                    <a:pt x="647" y="586"/>
                  </a:lnTo>
                  <a:lnTo>
                    <a:pt x="646" y="586"/>
                  </a:lnTo>
                  <a:lnTo>
                    <a:pt x="645" y="586"/>
                  </a:lnTo>
                  <a:close/>
                  <a:moveTo>
                    <a:pt x="654" y="581"/>
                  </a:moveTo>
                  <a:lnTo>
                    <a:pt x="656" y="580"/>
                  </a:lnTo>
                  <a:lnTo>
                    <a:pt x="658" y="580"/>
                  </a:lnTo>
                  <a:lnTo>
                    <a:pt x="658" y="579"/>
                  </a:lnTo>
                  <a:lnTo>
                    <a:pt x="658" y="580"/>
                  </a:lnTo>
                  <a:lnTo>
                    <a:pt x="658" y="579"/>
                  </a:lnTo>
                  <a:lnTo>
                    <a:pt x="659" y="579"/>
                  </a:lnTo>
                  <a:lnTo>
                    <a:pt x="658" y="579"/>
                  </a:lnTo>
                  <a:lnTo>
                    <a:pt x="659" y="579"/>
                  </a:lnTo>
                  <a:lnTo>
                    <a:pt x="659" y="578"/>
                  </a:lnTo>
                  <a:lnTo>
                    <a:pt x="660" y="578"/>
                  </a:lnTo>
                  <a:lnTo>
                    <a:pt x="661" y="578"/>
                  </a:lnTo>
                  <a:lnTo>
                    <a:pt x="660" y="578"/>
                  </a:lnTo>
                  <a:lnTo>
                    <a:pt x="660" y="579"/>
                  </a:lnTo>
                  <a:lnTo>
                    <a:pt x="659" y="579"/>
                  </a:lnTo>
                  <a:lnTo>
                    <a:pt x="659" y="580"/>
                  </a:lnTo>
                  <a:lnTo>
                    <a:pt x="658" y="580"/>
                  </a:lnTo>
                  <a:lnTo>
                    <a:pt x="659" y="580"/>
                  </a:lnTo>
                  <a:lnTo>
                    <a:pt x="658" y="580"/>
                  </a:lnTo>
                  <a:lnTo>
                    <a:pt x="658" y="581"/>
                  </a:lnTo>
                  <a:lnTo>
                    <a:pt x="656" y="581"/>
                  </a:lnTo>
                  <a:lnTo>
                    <a:pt x="656" y="580"/>
                  </a:lnTo>
                  <a:lnTo>
                    <a:pt x="658" y="580"/>
                  </a:lnTo>
                  <a:lnTo>
                    <a:pt x="656" y="580"/>
                  </a:lnTo>
                  <a:lnTo>
                    <a:pt x="656" y="581"/>
                  </a:lnTo>
                  <a:lnTo>
                    <a:pt x="655" y="582"/>
                  </a:lnTo>
                  <a:lnTo>
                    <a:pt x="654" y="582"/>
                  </a:lnTo>
                  <a:lnTo>
                    <a:pt x="653" y="582"/>
                  </a:lnTo>
                  <a:lnTo>
                    <a:pt x="654" y="582"/>
                  </a:lnTo>
                  <a:lnTo>
                    <a:pt x="654" y="581"/>
                  </a:lnTo>
                  <a:close/>
                  <a:moveTo>
                    <a:pt x="586" y="609"/>
                  </a:moveTo>
                  <a:lnTo>
                    <a:pt x="587" y="609"/>
                  </a:lnTo>
                  <a:lnTo>
                    <a:pt x="587" y="610"/>
                  </a:lnTo>
                  <a:lnTo>
                    <a:pt x="587" y="609"/>
                  </a:lnTo>
                  <a:lnTo>
                    <a:pt x="587" y="610"/>
                  </a:lnTo>
                  <a:lnTo>
                    <a:pt x="587" y="609"/>
                  </a:lnTo>
                  <a:lnTo>
                    <a:pt x="588" y="609"/>
                  </a:lnTo>
                  <a:lnTo>
                    <a:pt x="589" y="607"/>
                  </a:lnTo>
                  <a:lnTo>
                    <a:pt x="591" y="607"/>
                  </a:lnTo>
                  <a:lnTo>
                    <a:pt x="589" y="607"/>
                  </a:lnTo>
                  <a:lnTo>
                    <a:pt x="591" y="607"/>
                  </a:lnTo>
                  <a:lnTo>
                    <a:pt x="591" y="606"/>
                  </a:lnTo>
                  <a:lnTo>
                    <a:pt x="592" y="606"/>
                  </a:lnTo>
                  <a:lnTo>
                    <a:pt x="592" y="607"/>
                  </a:lnTo>
                  <a:lnTo>
                    <a:pt x="593" y="607"/>
                  </a:lnTo>
                  <a:lnTo>
                    <a:pt x="592" y="607"/>
                  </a:lnTo>
                  <a:lnTo>
                    <a:pt x="593" y="607"/>
                  </a:lnTo>
                  <a:lnTo>
                    <a:pt x="593" y="609"/>
                  </a:lnTo>
                  <a:lnTo>
                    <a:pt x="592" y="609"/>
                  </a:lnTo>
                  <a:lnTo>
                    <a:pt x="592" y="607"/>
                  </a:lnTo>
                  <a:lnTo>
                    <a:pt x="592" y="609"/>
                  </a:lnTo>
                  <a:lnTo>
                    <a:pt x="591" y="609"/>
                  </a:lnTo>
                  <a:lnTo>
                    <a:pt x="591" y="610"/>
                  </a:lnTo>
                  <a:lnTo>
                    <a:pt x="589" y="610"/>
                  </a:lnTo>
                  <a:lnTo>
                    <a:pt x="588" y="610"/>
                  </a:lnTo>
                  <a:lnTo>
                    <a:pt x="588" y="611"/>
                  </a:lnTo>
                  <a:lnTo>
                    <a:pt x="587" y="611"/>
                  </a:lnTo>
                  <a:lnTo>
                    <a:pt x="586" y="611"/>
                  </a:lnTo>
                  <a:lnTo>
                    <a:pt x="585" y="611"/>
                  </a:lnTo>
                  <a:lnTo>
                    <a:pt x="585" y="610"/>
                  </a:lnTo>
                  <a:lnTo>
                    <a:pt x="586" y="610"/>
                  </a:lnTo>
                  <a:lnTo>
                    <a:pt x="586" y="609"/>
                  </a:lnTo>
                  <a:close/>
                  <a:moveTo>
                    <a:pt x="627" y="595"/>
                  </a:moveTo>
                  <a:lnTo>
                    <a:pt x="627" y="596"/>
                  </a:lnTo>
                  <a:lnTo>
                    <a:pt x="627" y="595"/>
                  </a:lnTo>
                  <a:lnTo>
                    <a:pt x="627" y="596"/>
                  </a:lnTo>
                  <a:lnTo>
                    <a:pt x="626" y="596"/>
                  </a:lnTo>
                  <a:lnTo>
                    <a:pt x="625" y="596"/>
                  </a:lnTo>
                  <a:lnTo>
                    <a:pt x="626" y="596"/>
                  </a:lnTo>
                  <a:lnTo>
                    <a:pt x="626" y="595"/>
                  </a:lnTo>
                  <a:lnTo>
                    <a:pt x="627" y="595"/>
                  </a:lnTo>
                  <a:lnTo>
                    <a:pt x="626" y="595"/>
                  </a:lnTo>
                  <a:lnTo>
                    <a:pt x="627" y="594"/>
                  </a:lnTo>
                  <a:lnTo>
                    <a:pt x="626" y="595"/>
                  </a:lnTo>
                  <a:lnTo>
                    <a:pt x="626" y="594"/>
                  </a:lnTo>
                  <a:lnTo>
                    <a:pt x="625" y="594"/>
                  </a:lnTo>
                  <a:lnTo>
                    <a:pt x="623" y="594"/>
                  </a:lnTo>
                  <a:lnTo>
                    <a:pt x="623" y="595"/>
                  </a:lnTo>
                  <a:lnTo>
                    <a:pt x="623" y="594"/>
                  </a:lnTo>
                  <a:lnTo>
                    <a:pt x="623" y="593"/>
                  </a:lnTo>
                  <a:lnTo>
                    <a:pt x="622" y="593"/>
                  </a:lnTo>
                  <a:lnTo>
                    <a:pt x="622" y="591"/>
                  </a:lnTo>
                  <a:lnTo>
                    <a:pt x="621" y="591"/>
                  </a:lnTo>
                  <a:lnTo>
                    <a:pt x="621" y="590"/>
                  </a:lnTo>
                  <a:lnTo>
                    <a:pt x="620" y="590"/>
                  </a:lnTo>
                  <a:lnTo>
                    <a:pt x="620" y="589"/>
                  </a:lnTo>
                  <a:lnTo>
                    <a:pt x="620" y="588"/>
                  </a:lnTo>
                  <a:lnTo>
                    <a:pt x="619" y="588"/>
                  </a:lnTo>
                  <a:lnTo>
                    <a:pt x="620" y="588"/>
                  </a:lnTo>
                  <a:lnTo>
                    <a:pt x="619" y="588"/>
                  </a:lnTo>
                  <a:lnTo>
                    <a:pt x="619" y="587"/>
                  </a:lnTo>
                  <a:lnTo>
                    <a:pt x="620" y="587"/>
                  </a:lnTo>
                  <a:lnTo>
                    <a:pt x="620" y="586"/>
                  </a:lnTo>
                  <a:lnTo>
                    <a:pt x="620" y="587"/>
                  </a:lnTo>
                  <a:lnTo>
                    <a:pt x="621" y="587"/>
                  </a:lnTo>
                  <a:lnTo>
                    <a:pt x="621" y="588"/>
                  </a:lnTo>
                  <a:lnTo>
                    <a:pt x="622" y="588"/>
                  </a:lnTo>
                  <a:lnTo>
                    <a:pt x="623" y="589"/>
                  </a:lnTo>
                  <a:lnTo>
                    <a:pt x="622" y="589"/>
                  </a:lnTo>
                  <a:lnTo>
                    <a:pt x="623" y="589"/>
                  </a:lnTo>
                  <a:lnTo>
                    <a:pt x="623" y="590"/>
                  </a:lnTo>
                  <a:lnTo>
                    <a:pt x="623" y="589"/>
                  </a:lnTo>
                  <a:lnTo>
                    <a:pt x="623" y="590"/>
                  </a:lnTo>
                  <a:lnTo>
                    <a:pt x="623" y="589"/>
                  </a:lnTo>
                  <a:lnTo>
                    <a:pt x="625" y="589"/>
                  </a:lnTo>
                  <a:lnTo>
                    <a:pt x="625" y="590"/>
                  </a:lnTo>
                  <a:lnTo>
                    <a:pt x="625" y="591"/>
                  </a:lnTo>
                  <a:lnTo>
                    <a:pt x="626" y="591"/>
                  </a:lnTo>
                  <a:lnTo>
                    <a:pt x="626" y="593"/>
                  </a:lnTo>
                  <a:lnTo>
                    <a:pt x="627" y="594"/>
                  </a:lnTo>
                  <a:lnTo>
                    <a:pt x="627" y="595"/>
                  </a:lnTo>
                  <a:lnTo>
                    <a:pt x="628" y="595"/>
                  </a:lnTo>
                  <a:lnTo>
                    <a:pt x="627" y="595"/>
                  </a:lnTo>
                  <a:close/>
                  <a:moveTo>
                    <a:pt x="614" y="596"/>
                  </a:moveTo>
                  <a:lnTo>
                    <a:pt x="613" y="597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4" y="596"/>
                  </a:lnTo>
                  <a:lnTo>
                    <a:pt x="613" y="596"/>
                  </a:lnTo>
                  <a:lnTo>
                    <a:pt x="613" y="595"/>
                  </a:lnTo>
                  <a:lnTo>
                    <a:pt x="612" y="596"/>
                  </a:lnTo>
                  <a:lnTo>
                    <a:pt x="612" y="595"/>
                  </a:lnTo>
                  <a:lnTo>
                    <a:pt x="611" y="596"/>
                  </a:lnTo>
                  <a:lnTo>
                    <a:pt x="610" y="596"/>
                  </a:lnTo>
                  <a:lnTo>
                    <a:pt x="610" y="595"/>
                  </a:lnTo>
                  <a:lnTo>
                    <a:pt x="610" y="594"/>
                  </a:lnTo>
                  <a:lnTo>
                    <a:pt x="610" y="593"/>
                  </a:lnTo>
                  <a:lnTo>
                    <a:pt x="610" y="591"/>
                  </a:lnTo>
                  <a:lnTo>
                    <a:pt x="610" y="593"/>
                  </a:lnTo>
                  <a:lnTo>
                    <a:pt x="611" y="593"/>
                  </a:lnTo>
                  <a:lnTo>
                    <a:pt x="611" y="591"/>
                  </a:lnTo>
                  <a:lnTo>
                    <a:pt x="611" y="593"/>
                  </a:lnTo>
                  <a:lnTo>
                    <a:pt x="612" y="593"/>
                  </a:lnTo>
                  <a:lnTo>
                    <a:pt x="613" y="593"/>
                  </a:lnTo>
                  <a:lnTo>
                    <a:pt x="613" y="594"/>
                  </a:lnTo>
                  <a:lnTo>
                    <a:pt x="614" y="595"/>
                  </a:lnTo>
                  <a:lnTo>
                    <a:pt x="614" y="596"/>
                  </a:lnTo>
                  <a:close/>
                  <a:moveTo>
                    <a:pt x="611" y="597"/>
                  </a:moveTo>
                  <a:lnTo>
                    <a:pt x="611" y="599"/>
                  </a:lnTo>
                  <a:lnTo>
                    <a:pt x="609" y="601"/>
                  </a:lnTo>
                  <a:lnTo>
                    <a:pt x="608" y="601"/>
                  </a:lnTo>
                  <a:lnTo>
                    <a:pt x="608" y="602"/>
                  </a:lnTo>
                  <a:lnTo>
                    <a:pt x="606" y="602"/>
                  </a:lnTo>
                  <a:lnTo>
                    <a:pt x="606" y="603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3" y="604"/>
                  </a:lnTo>
                  <a:lnTo>
                    <a:pt x="603" y="605"/>
                  </a:lnTo>
                  <a:lnTo>
                    <a:pt x="602" y="605"/>
                  </a:lnTo>
                  <a:lnTo>
                    <a:pt x="602" y="604"/>
                  </a:lnTo>
                  <a:lnTo>
                    <a:pt x="603" y="604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4"/>
                  </a:lnTo>
                  <a:lnTo>
                    <a:pt x="602" y="604"/>
                  </a:lnTo>
                  <a:lnTo>
                    <a:pt x="602" y="603"/>
                  </a:lnTo>
                  <a:lnTo>
                    <a:pt x="602" y="602"/>
                  </a:lnTo>
                  <a:lnTo>
                    <a:pt x="602" y="601"/>
                  </a:lnTo>
                  <a:lnTo>
                    <a:pt x="603" y="601"/>
                  </a:lnTo>
                  <a:lnTo>
                    <a:pt x="603" y="602"/>
                  </a:lnTo>
                  <a:lnTo>
                    <a:pt x="604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5" y="602"/>
                  </a:lnTo>
                  <a:lnTo>
                    <a:pt x="604" y="601"/>
                  </a:lnTo>
                  <a:lnTo>
                    <a:pt x="605" y="601"/>
                  </a:lnTo>
                  <a:lnTo>
                    <a:pt x="605" y="602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5" y="601"/>
                  </a:lnTo>
                  <a:lnTo>
                    <a:pt x="605" y="599"/>
                  </a:lnTo>
                  <a:lnTo>
                    <a:pt x="606" y="599"/>
                  </a:lnTo>
                  <a:lnTo>
                    <a:pt x="608" y="601"/>
                  </a:lnTo>
                  <a:lnTo>
                    <a:pt x="608" y="599"/>
                  </a:lnTo>
                  <a:lnTo>
                    <a:pt x="606" y="598"/>
                  </a:lnTo>
                  <a:lnTo>
                    <a:pt x="606" y="599"/>
                  </a:lnTo>
                  <a:lnTo>
                    <a:pt x="605" y="598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5" y="598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5" y="597"/>
                  </a:lnTo>
                  <a:lnTo>
                    <a:pt x="604" y="597"/>
                  </a:lnTo>
                  <a:lnTo>
                    <a:pt x="604" y="596"/>
                  </a:lnTo>
                  <a:lnTo>
                    <a:pt x="605" y="596"/>
                  </a:lnTo>
                  <a:lnTo>
                    <a:pt x="605" y="595"/>
                  </a:lnTo>
                  <a:lnTo>
                    <a:pt x="605" y="596"/>
                  </a:lnTo>
                  <a:lnTo>
                    <a:pt x="606" y="596"/>
                  </a:lnTo>
                  <a:lnTo>
                    <a:pt x="605" y="596"/>
                  </a:lnTo>
                  <a:lnTo>
                    <a:pt x="605" y="597"/>
                  </a:lnTo>
                  <a:lnTo>
                    <a:pt x="605" y="598"/>
                  </a:lnTo>
                  <a:lnTo>
                    <a:pt x="606" y="598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8" y="598"/>
                  </a:lnTo>
                  <a:lnTo>
                    <a:pt x="608" y="599"/>
                  </a:lnTo>
                  <a:lnTo>
                    <a:pt x="609" y="599"/>
                  </a:lnTo>
                  <a:lnTo>
                    <a:pt x="609" y="598"/>
                  </a:lnTo>
                  <a:lnTo>
                    <a:pt x="610" y="598"/>
                  </a:lnTo>
                  <a:lnTo>
                    <a:pt x="610" y="599"/>
                  </a:lnTo>
                  <a:lnTo>
                    <a:pt x="611" y="599"/>
                  </a:lnTo>
                  <a:lnTo>
                    <a:pt x="611" y="598"/>
                  </a:lnTo>
                  <a:lnTo>
                    <a:pt x="610" y="598"/>
                  </a:lnTo>
                  <a:lnTo>
                    <a:pt x="610" y="597"/>
                  </a:lnTo>
                  <a:lnTo>
                    <a:pt x="609" y="597"/>
                  </a:lnTo>
                  <a:lnTo>
                    <a:pt x="610" y="597"/>
                  </a:lnTo>
                  <a:lnTo>
                    <a:pt x="609" y="596"/>
                  </a:lnTo>
                  <a:lnTo>
                    <a:pt x="609" y="597"/>
                  </a:lnTo>
                  <a:lnTo>
                    <a:pt x="610" y="597"/>
                  </a:lnTo>
                  <a:lnTo>
                    <a:pt x="609" y="597"/>
                  </a:lnTo>
                  <a:lnTo>
                    <a:pt x="608" y="597"/>
                  </a:lnTo>
                  <a:lnTo>
                    <a:pt x="609" y="597"/>
                  </a:lnTo>
                  <a:lnTo>
                    <a:pt x="609" y="596"/>
                  </a:lnTo>
                  <a:lnTo>
                    <a:pt x="608" y="596"/>
                  </a:lnTo>
                  <a:lnTo>
                    <a:pt x="606" y="596"/>
                  </a:lnTo>
                  <a:lnTo>
                    <a:pt x="608" y="595"/>
                  </a:lnTo>
                  <a:lnTo>
                    <a:pt x="606" y="595"/>
                  </a:lnTo>
                  <a:lnTo>
                    <a:pt x="606" y="596"/>
                  </a:lnTo>
                  <a:lnTo>
                    <a:pt x="605" y="596"/>
                  </a:lnTo>
                  <a:lnTo>
                    <a:pt x="605" y="595"/>
                  </a:lnTo>
                  <a:lnTo>
                    <a:pt x="605" y="594"/>
                  </a:lnTo>
                  <a:lnTo>
                    <a:pt x="606" y="594"/>
                  </a:lnTo>
                  <a:lnTo>
                    <a:pt x="608" y="594"/>
                  </a:lnTo>
                  <a:lnTo>
                    <a:pt x="608" y="595"/>
                  </a:lnTo>
                  <a:lnTo>
                    <a:pt x="609" y="595"/>
                  </a:lnTo>
                  <a:lnTo>
                    <a:pt x="610" y="595"/>
                  </a:lnTo>
                  <a:lnTo>
                    <a:pt x="610" y="596"/>
                  </a:lnTo>
                  <a:lnTo>
                    <a:pt x="611" y="596"/>
                  </a:lnTo>
                  <a:lnTo>
                    <a:pt x="611" y="597"/>
                  </a:lnTo>
                  <a:close/>
                  <a:moveTo>
                    <a:pt x="599" y="606"/>
                  </a:moveTo>
                  <a:lnTo>
                    <a:pt x="596" y="609"/>
                  </a:lnTo>
                  <a:lnTo>
                    <a:pt x="593" y="609"/>
                  </a:lnTo>
                  <a:lnTo>
                    <a:pt x="593" y="607"/>
                  </a:lnTo>
                  <a:lnTo>
                    <a:pt x="593" y="609"/>
                  </a:lnTo>
                  <a:lnTo>
                    <a:pt x="594" y="607"/>
                  </a:lnTo>
                  <a:lnTo>
                    <a:pt x="594" y="606"/>
                  </a:lnTo>
                  <a:lnTo>
                    <a:pt x="593" y="606"/>
                  </a:lnTo>
                  <a:lnTo>
                    <a:pt x="593" y="605"/>
                  </a:lnTo>
                  <a:lnTo>
                    <a:pt x="594" y="605"/>
                  </a:lnTo>
                  <a:lnTo>
                    <a:pt x="594" y="604"/>
                  </a:lnTo>
                  <a:lnTo>
                    <a:pt x="595" y="605"/>
                  </a:lnTo>
                  <a:lnTo>
                    <a:pt x="596" y="605"/>
                  </a:lnTo>
                  <a:lnTo>
                    <a:pt x="596" y="604"/>
                  </a:lnTo>
                  <a:lnTo>
                    <a:pt x="597" y="604"/>
                  </a:lnTo>
                  <a:lnTo>
                    <a:pt x="596" y="604"/>
                  </a:lnTo>
                  <a:lnTo>
                    <a:pt x="596" y="603"/>
                  </a:lnTo>
                  <a:lnTo>
                    <a:pt x="597" y="604"/>
                  </a:lnTo>
                  <a:lnTo>
                    <a:pt x="597" y="603"/>
                  </a:lnTo>
                  <a:lnTo>
                    <a:pt x="597" y="602"/>
                  </a:lnTo>
                  <a:lnTo>
                    <a:pt x="599" y="603"/>
                  </a:lnTo>
                  <a:lnTo>
                    <a:pt x="599" y="602"/>
                  </a:lnTo>
                  <a:lnTo>
                    <a:pt x="599" y="603"/>
                  </a:lnTo>
                  <a:lnTo>
                    <a:pt x="600" y="603"/>
                  </a:lnTo>
                  <a:lnTo>
                    <a:pt x="599" y="603"/>
                  </a:lnTo>
                  <a:lnTo>
                    <a:pt x="597" y="603"/>
                  </a:lnTo>
                  <a:lnTo>
                    <a:pt x="599" y="603"/>
                  </a:lnTo>
                  <a:lnTo>
                    <a:pt x="597" y="603"/>
                  </a:lnTo>
                  <a:lnTo>
                    <a:pt x="597" y="604"/>
                  </a:lnTo>
                  <a:lnTo>
                    <a:pt x="599" y="604"/>
                  </a:lnTo>
                  <a:lnTo>
                    <a:pt x="600" y="604"/>
                  </a:lnTo>
                  <a:lnTo>
                    <a:pt x="599" y="605"/>
                  </a:lnTo>
                  <a:lnTo>
                    <a:pt x="599" y="604"/>
                  </a:lnTo>
                  <a:lnTo>
                    <a:pt x="599" y="605"/>
                  </a:lnTo>
                  <a:lnTo>
                    <a:pt x="597" y="605"/>
                  </a:lnTo>
                  <a:lnTo>
                    <a:pt x="597" y="606"/>
                  </a:lnTo>
                  <a:lnTo>
                    <a:pt x="599" y="606"/>
                  </a:lnTo>
                  <a:lnTo>
                    <a:pt x="599" y="605"/>
                  </a:lnTo>
                  <a:lnTo>
                    <a:pt x="600" y="604"/>
                  </a:lnTo>
                  <a:lnTo>
                    <a:pt x="600" y="605"/>
                  </a:lnTo>
                  <a:lnTo>
                    <a:pt x="601" y="605"/>
                  </a:lnTo>
                  <a:lnTo>
                    <a:pt x="600" y="605"/>
                  </a:lnTo>
                  <a:lnTo>
                    <a:pt x="600" y="606"/>
                  </a:lnTo>
                  <a:lnTo>
                    <a:pt x="600" y="605"/>
                  </a:lnTo>
                  <a:lnTo>
                    <a:pt x="599" y="606"/>
                  </a:lnTo>
                  <a:close/>
                  <a:moveTo>
                    <a:pt x="521" y="421"/>
                  </a:moveTo>
                  <a:lnTo>
                    <a:pt x="523" y="424"/>
                  </a:lnTo>
                  <a:lnTo>
                    <a:pt x="523" y="425"/>
                  </a:lnTo>
                  <a:lnTo>
                    <a:pt x="523" y="426"/>
                  </a:lnTo>
                  <a:lnTo>
                    <a:pt x="524" y="426"/>
                  </a:lnTo>
                  <a:lnTo>
                    <a:pt x="524" y="425"/>
                  </a:lnTo>
                  <a:lnTo>
                    <a:pt x="524" y="427"/>
                  </a:lnTo>
                  <a:lnTo>
                    <a:pt x="525" y="427"/>
                  </a:lnTo>
                  <a:lnTo>
                    <a:pt x="524" y="428"/>
                  </a:lnTo>
                  <a:lnTo>
                    <a:pt x="525" y="428"/>
                  </a:lnTo>
                  <a:lnTo>
                    <a:pt x="525" y="427"/>
                  </a:lnTo>
                  <a:lnTo>
                    <a:pt x="525" y="428"/>
                  </a:lnTo>
                  <a:lnTo>
                    <a:pt x="526" y="428"/>
                  </a:lnTo>
                  <a:lnTo>
                    <a:pt x="527" y="428"/>
                  </a:lnTo>
                  <a:lnTo>
                    <a:pt x="528" y="429"/>
                  </a:lnTo>
                  <a:lnTo>
                    <a:pt x="528" y="428"/>
                  </a:lnTo>
                  <a:lnTo>
                    <a:pt x="529" y="428"/>
                  </a:lnTo>
                  <a:lnTo>
                    <a:pt x="530" y="429"/>
                  </a:lnTo>
                  <a:lnTo>
                    <a:pt x="529" y="429"/>
                  </a:lnTo>
                  <a:lnTo>
                    <a:pt x="530" y="429"/>
                  </a:lnTo>
                  <a:lnTo>
                    <a:pt x="530" y="430"/>
                  </a:lnTo>
                  <a:lnTo>
                    <a:pt x="530" y="429"/>
                  </a:lnTo>
                  <a:lnTo>
                    <a:pt x="530" y="430"/>
                  </a:lnTo>
                  <a:lnTo>
                    <a:pt x="530" y="429"/>
                  </a:lnTo>
                  <a:lnTo>
                    <a:pt x="532" y="429"/>
                  </a:lnTo>
                  <a:lnTo>
                    <a:pt x="532" y="430"/>
                  </a:lnTo>
                  <a:lnTo>
                    <a:pt x="532" y="429"/>
                  </a:lnTo>
                  <a:lnTo>
                    <a:pt x="532" y="430"/>
                  </a:lnTo>
                  <a:lnTo>
                    <a:pt x="532" y="429"/>
                  </a:lnTo>
                  <a:lnTo>
                    <a:pt x="533" y="430"/>
                  </a:lnTo>
                  <a:lnTo>
                    <a:pt x="533" y="429"/>
                  </a:lnTo>
                  <a:lnTo>
                    <a:pt x="533" y="430"/>
                  </a:lnTo>
                  <a:lnTo>
                    <a:pt x="534" y="430"/>
                  </a:lnTo>
                  <a:lnTo>
                    <a:pt x="535" y="430"/>
                  </a:lnTo>
                  <a:lnTo>
                    <a:pt x="535" y="429"/>
                  </a:lnTo>
                  <a:lnTo>
                    <a:pt x="535" y="428"/>
                  </a:lnTo>
                  <a:lnTo>
                    <a:pt x="535" y="429"/>
                  </a:lnTo>
                  <a:lnTo>
                    <a:pt x="535" y="428"/>
                  </a:lnTo>
                  <a:lnTo>
                    <a:pt x="537" y="429"/>
                  </a:lnTo>
                  <a:lnTo>
                    <a:pt x="535" y="433"/>
                  </a:lnTo>
                  <a:lnTo>
                    <a:pt x="533" y="433"/>
                  </a:lnTo>
                  <a:lnTo>
                    <a:pt x="532" y="433"/>
                  </a:lnTo>
                  <a:lnTo>
                    <a:pt x="530" y="433"/>
                  </a:lnTo>
                  <a:lnTo>
                    <a:pt x="529" y="433"/>
                  </a:lnTo>
                  <a:lnTo>
                    <a:pt x="529" y="432"/>
                  </a:lnTo>
                  <a:lnTo>
                    <a:pt x="528" y="432"/>
                  </a:lnTo>
                  <a:lnTo>
                    <a:pt x="528" y="430"/>
                  </a:lnTo>
                  <a:lnTo>
                    <a:pt x="527" y="430"/>
                  </a:lnTo>
                  <a:lnTo>
                    <a:pt x="526" y="430"/>
                  </a:lnTo>
                  <a:lnTo>
                    <a:pt x="525" y="430"/>
                  </a:lnTo>
                  <a:lnTo>
                    <a:pt x="525" y="429"/>
                  </a:lnTo>
                  <a:lnTo>
                    <a:pt x="524" y="428"/>
                  </a:lnTo>
                  <a:lnTo>
                    <a:pt x="524" y="427"/>
                  </a:lnTo>
                  <a:lnTo>
                    <a:pt x="523" y="427"/>
                  </a:lnTo>
                  <a:lnTo>
                    <a:pt x="523" y="426"/>
                  </a:lnTo>
                  <a:lnTo>
                    <a:pt x="523" y="425"/>
                  </a:lnTo>
                  <a:lnTo>
                    <a:pt x="523" y="424"/>
                  </a:lnTo>
                  <a:lnTo>
                    <a:pt x="521" y="424"/>
                  </a:lnTo>
                  <a:lnTo>
                    <a:pt x="521" y="422"/>
                  </a:lnTo>
                  <a:lnTo>
                    <a:pt x="521" y="421"/>
                  </a:lnTo>
                  <a:close/>
                  <a:moveTo>
                    <a:pt x="530" y="429"/>
                  </a:moveTo>
                  <a:lnTo>
                    <a:pt x="532" y="429"/>
                  </a:lnTo>
                  <a:lnTo>
                    <a:pt x="530" y="429"/>
                  </a:lnTo>
                  <a:close/>
                  <a:moveTo>
                    <a:pt x="517" y="413"/>
                  </a:moveTo>
                  <a:lnTo>
                    <a:pt x="517" y="415"/>
                  </a:lnTo>
                  <a:lnTo>
                    <a:pt x="516" y="413"/>
                  </a:lnTo>
                  <a:lnTo>
                    <a:pt x="516" y="412"/>
                  </a:lnTo>
                  <a:lnTo>
                    <a:pt x="516" y="411"/>
                  </a:lnTo>
                  <a:lnTo>
                    <a:pt x="515" y="410"/>
                  </a:lnTo>
                  <a:lnTo>
                    <a:pt x="515" y="409"/>
                  </a:lnTo>
                  <a:lnTo>
                    <a:pt x="515" y="408"/>
                  </a:lnTo>
                  <a:lnTo>
                    <a:pt x="516" y="409"/>
                  </a:lnTo>
                  <a:lnTo>
                    <a:pt x="516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7" y="411"/>
                  </a:lnTo>
                  <a:lnTo>
                    <a:pt x="517" y="412"/>
                  </a:lnTo>
                  <a:lnTo>
                    <a:pt x="517" y="413"/>
                  </a:lnTo>
                  <a:lnTo>
                    <a:pt x="517" y="412"/>
                  </a:lnTo>
                  <a:lnTo>
                    <a:pt x="517" y="413"/>
                  </a:lnTo>
                  <a:lnTo>
                    <a:pt x="518" y="413"/>
                  </a:lnTo>
                  <a:lnTo>
                    <a:pt x="517" y="413"/>
                  </a:lnTo>
                  <a:lnTo>
                    <a:pt x="518" y="413"/>
                  </a:lnTo>
                  <a:lnTo>
                    <a:pt x="517" y="413"/>
                  </a:lnTo>
                  <a:close/>
                  <a:moveTo>
                    <a:pt x="264" y="134"/>
                  </a:moveTo>
                  <a:lnTo>
                    <a:pt x="265" y="134"/>
                  </a:lnTo>
                  <a:lnTo>
                    <a:pt x="266" y="134"/>
                  </a:lnTo>
                  <a:lnTo>
                    <a:pt x="267" y="133"/>
                  </a:lnTo>
                  <a:lnTo>
                    <a:pt x="268" y="133"/>
                  </a:lnTo>
                  <a:lnTo>
                    <a:pt x="268" y="132"/>
                  </a:lnTo>
                  <a:lnTo>
                    <a:pt x="270" y="131"/>
                  </a:lnTo>
                  <a:lnTo>
                    <a:pt x="271" y="131"/>
                  </a:lnTo>
                  <a:lnTo>
                    <a:pt x="271" y="132"/>
                  </a:lnTo>
                  <a:lnTo>
                    <a:pt x="268" y="133"/>
                  </a:lnTo>
                  <a:lnTo>
                    <a:pt x="267" y="133"/>
                  </a:lnTo>
                  <a:lnTo>
                    <a:pt x="267" y="134"/>
                  </a:lnTo>
                  <a:lnTo>
                    <a:pt x="265" y="134"/>
                  </a:lnTo>
                  <a:lnTo>
                    <a:pt x="264" y="134"/>
                  </a:lnTo>
                  <a:close/>
                  <a:moveTo>
                    <a:pt x="229" y="155"/>
                  </a:moveTo>
                  <a:lnTo>
                    <a:pt x="232" y="156"/>
                  </a:lnTo>
                  <a:lnTo>
                    <a:pt x="233" y="156"/>
                  </a:lnTo>
                  <a:lnTo>
                    <a:pt x="234" y="156"/>
                  </a:lnTo>
                  <a:lnTo>
                    <a:pt x="236" y="157"/>
                  </a:lnTo>
                  <a:lnTo>
                    <a:pt x="236" y="156"/>
                  </a:lnTo>
                  <a:lnTo>
                    <a:pt x="237" y="156"/>
                  </a:lnTo>
                  <a:lnTo>
                    <a:pt x="238" y="156"/>
                  </a:lnTo>
                  <a:lnTo>
                    <a:pt x="239" y="155"/>
                  </a:lnTo>
                  <a:lnTo>
                    <a:pt x="241" y="154"/>
                  </a:lnTo>
                  <a:lnTo>
                    <a:pt x="241" y="155"/>
                  </a:lnTo>
                  <a:lnTo>
                    <a:pt x="234" y="158"/>
                  </a:lnTo>
                  <a:lnTo>
                    <a:pt x="233" y="157"/>
                  </a:lnTo>
                  <a:lnTo>
                    <a:pt x="232" y="157"/>
                  </a:lnTo>
                  <a:lnTo>
                    <a:pt x="232" y="156"/>
                  </a:lnTo>
                  <a:lnTo>
                    <a:pt x="231" y="156"/>
                  </a:lnTo>
                  <a:lnTo>
                    <a:pt x="230" y="155"/>
                  </a:lnTo>
                  <a:lnTo>
                    <a:pt x="229" y="155"/>
                  </a:lnTo>
                  <a:close/>
                  <a:moveTo>
                    <a:pt x="241" y="154"/>
                  </a:moveTo>
                  <a:lnTo>
                    <a:pt x="242" y="154"/>
                  </a:lnTo>
                  <a:lnTo>
                    <a:pt x="242" y="152"/>
                  </a:lnTo>
                  <a:lnTo>
                    <a:pt x="243" y="152"/>
                  </a:lnTo>
                  <a:lnTo>
                    <a:pt x="243" y="151"/>
                  </a:lnTo>
                  <a:lnTo>
                    <a:pt x="245" y="151"/>
                  </a:lnTo>
                  <a:lnTo>
                    <a:pt x="245" y="150"/>
                  </a:lnTo>
                  <a:lnTo>
                    <a:pt x="246" y="150"/>
                  </a:lnTo>
                  <a:lnTo>
                    <a:pt x="247" y="149"/>
                  </a:lnTo>
                  <a:lnTo>
                    <a:pt x="248" y="148"/>
                  </a:lnTo>
                  <a:lnTo>
                    <a:pt x="249" y="148"/>
                  </a:lnTo>
                  <a:lnTo>
                    <a:pt x="249" y="147"/>
                  </a:lnTo>
                  <a:lnTo>
                    <a:pt x="250" y="147"/>
                  </a:lnTo>
                  <a:lnTo>
                    <a:pt x="251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55" y="146"/>
                  </a:lnTo>
                  <a:lnTo>
                    <a:pt x="255" y="144"/>
                  </a:lnTo>
                  <a:lnTo>
                    <a:pt x="254" y="144"/>
                  </a:lnTo>
                  <a:lnTo>
                    <a:pt x="255" y="144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7" y="143"/>
                  </a:lnTo>
                  <a:lnTo>
                    <a:pt x="254" y="146"/>
                  </a:lnTo>
                  <a:lnTo>
                    <a:pt x="249" y="148"/>
                  </a:lnTo>
                  <a:lnTo>
                    <a:pt x="247" y="150"/>
                  </a:lnTo>
                  <a:lnTo>
                    <a:pt x="241" y="154"/>
                  </a:lnTo>
                  <a:lnTo>
                    <a:pt x="241" y="155"/>
                  </a:lnTo>
                  <a:lnTo>
                    <a:pt x="241" y="154"/>
                  </a:lnTo>
                  <a:close/>
                  <a:moveTo>
                    <a:pt x="217" y="150"/>
                  </a:moveTo>
                  <a:lnTo>
                    <a:pt x="218" y="150"/>
                  </a:lnTo>
                  <a:lnTo>
                    <a:pt x="220" y="150"/>
                  </a:lnTo>
                  <a:lnTo>
                    <a:pt x="223" y="150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6" y="150"/>
                  </a:lnTo>
                  <a:lnTo>
                    <a:pt x="228" y="150"/>
                  </a:lnTo>
                  <a:lnTo>
                    <a:pt x="226" y="150"/>
                  </a:lnTo>
                  <a:lnTo>
                    <a:pt x="225" y="150"/>
                  </a:lnTo>
                  <a:lnTo>
                    <a:pt x="224" y="150"/>
                  </a:lnTo>
                  <a:lnTo>
                    <a:pt x="225" y="150"/>
                  </a:lnTo>
                  <a:lnTo>
                    <a:pt x="225" y="149"/>
                  </a:lnTo>
                  <a:lnTo>
                    <a:pt x="224" y="149"/>
                  </a:lnTo>
                  <a:lnTo>
                    <a:pt x="225" y="149"/>
                  </a:lnTo>
                  <a:lnTo>
                    <a:pt x="224" y="149"/>
                  </a:lnTo>
                  <a:lnTo>
                    <a:pt x="225" y="149"/>
                  </a:lnTo>
                  <a:lnTo>
                    <a:pt x="226" y="148"/>
                  </a:lnTo>
                  <a:lnTo>
                    <a:pt x="228" y="149"/>
                  </a:lnTo>
                  <a:lnTo>
                    <a:pt x="229" y="149"/>
                  </a:lnTo>
                  <a:lnTo>
                    <a:pt x="230" y="149"/>
                  </a:lnTo>
                  <a:lnTo>
                    <a:pt x="230" y="151"/>
                  </a:lnTo>
                  <a:lnTo>
                    <a:pt x="230" y="152"/>
                  </a:lnTo>
                  <a:lnTo>
                    <a:pt x="229" y="152"/>
                  </a:lnTo>
                  <a:lnTo>
                    <a:pt x="229" y="154"/>
                  </a:lnTo>
                  <a:lnTo>
                    <a:pt x="228" y="154"/>
                  </a:lnTo>
                  <a:lnTo>
                    <a:pt x="226" y="154"/>
                  </a:lnTo>
                  <a:lnTo>
                    <a:pt x="225" y="154"/>
                  </a:lnTo>
                  <a:lnTo>
                    <a:pt x="224" y="154"/>
                  </a:lnTo>
                  <a:lnTo>
                    <a:pt x="223" y="152"/>
                  </a:lnTo>
                  <a:lnTo>
                    <a:pt x="221" y="151"/>
                  </a:lnTo>
                  <a:lnTo>
                    <a:pt x="220" y="151"/>
                  </a:lnTo>
                  <a:lnTo>
                    <a:pt x="217" y="150"/>
                  </a:lnTo>
                  <a:close/>
                  <a:moveTo>
                    <a:pt x="222" y="17"/>
                  </a:moveTo>
                  <a:lnTo>
                    <a:pt x="222" y="21"/>
                  </a:lnTo>
                  <a:lnTo>
                    <a:pt x="224" y="21"/>
                  </a:lnTo>
                  <a:lnTo>
                    <a:pt x="224" y="24"/>
                  </a:lnTo>
                  <a:lnTo>
                    <a:pt x="229" y="29"/>
                  </a:lnTo>
                  <a:lnTo>
                    <a:pt x="229" y="32"/>
                  </a:lnTo>
                  <a:lnTo>
                    <a:pt x="230" y="33"/>
                  </a:lnTo>
                  <a:lnTo>
                    <a:pt x="229" y="36"/>
                  </a:lnTo>
                  <a:lnTo>
                    <a:pt x="230" y="38"/>
                  </a:lnTo>
                  <a:lnTo>
                    <a:pt x="231" y="39"/>
                  </a:lnTo>
                  <a:lnTo>
                    <a:pt x="232" y="41"/>
                  </a:lnTo>
                  <a:lnTo>
                    <a:pt x="233" y="41"/>
                  </a:lnTo>
                  <a:lnTo>
                    <a:pt x="237" y="45"/>
                  </a:lnTo>
                  <a:lnTo>
                    <a:pt x="264" y="44"/>
                  </a:lnTo>
                  <a:lnTo>
                    <a:pt x="270" y="44"/>
                  </a:lnTo>
                  <a:lnTo>
                    <a:pt x="279" y="42"/>
                  </a:lnTo>
                  <a:lnTo>
                    <a:pt x="306" y="40"/>
                  </a:lnTo>
                  <a:lnTo>
                    <a:pt x="321" y="39"/>
                  </a:lnTo>
                  <a:lnTo>
                    <a:pt x="343" y="38"/>
                  </a:lnTo>
                  <a:lnTo>
                    <a:pt x="353" y="37"/>
                  </a:lnTo>
                  <a:lnTo>
                    <a:pt x="384" y="36"/>
                  </a:lnTo>
                  <a:lnTo>
                    <a:pt x="406" y="33"/>
                  </a:lnTo>
                  <a:lnTo>
                    <a:pt x="433" y="32"/>
                  </a:lnTo>
                  <a:lnTo>
                    <a:pt x="462" y="30"/>
                  </a:lnTo>
                  <a:lnTo>
                    <a:pt x="461" y="31"/>
                  </a:lnTo>
                  <a:lnTo>
                    <a:pt x="461" y="33"/>
                  </a:lnTo>
                  <a:lnTo>
                    <a:pt x="462" y="34"/>
                  </a:lnTo>
                  <a:lnTo>
                    <a:pt x="465" y="38"/>
                  </a:lnTo>
                  <a:lnTo>
                    <a:pt x="465" y="40"/>
                  </a:lnTo>
                  <a:lnTo>
                    <a:pt x="466" y="41"/>
                  </a:lnTo>
                  <a:lnTo>
                    <a:pt x="466" y="44"/>
                  </a:lnTo>
                  <a:lnTo>
                    <a:pt x="466" y="46"/>
                  </a:lnTo>
                  <a:lnTo>
                    <a:pt x="469" y="49"/>
                  </a:lnTo>
                  <a:lnTo>
                    <a:pt x="475" y="48"/>
                  </a:lnTo>
                  <a:lnTo>
                    <a:pt x="476" y="48"/>
                  </a:lnTo>
                  <a:lnTo>
                    <a:pt x="479" y="48"/>
                  </a:lnTo>
                  <a:lnTo>
                    <a:pt x="481" y="46"/>
                  </a:lnTo>
                  <a:lnTo>
                    <a:pt x="481" y="45"/>
                  </a:lnTo>
                  <a:lnTo>
                    <a:pt x="479" y="40"/>
                  </a:lnTo>
                  <a:lnTo>
                    <a:pt x="481" y="37"/>
                  </a:lnTo>
                  <a:lnTo>
                    <a:pt x="481" y="32"/>
                  </a:lnTo>
                  <a:lnTo>
                    <a:pt x="481" y="31"/>
                  </a:lnTo>
                  <a:lnTo>
                    <a:pt x="481" y="28"/>
                  </a:lnTo>
                  <a:lnTo>
                    <a:pt x="479" y="24"/>
                  </a:lnTo>
                  <a:lnTo>
                    <a:pt x="478" y="23"/>
                  </a:lnTo>
                  <a:lnTo>
                    <a:pt x="478" y="22"/>
                  </a:lnTo>
                  <a:lnTo>
                    <a:pt x="476" y="19"/>
                  </a:lnTo>
                  <a:lnTo>
                    <a:pt x="475" y="17"/>
                  </a:lnTo>
                  <a:lnTo>
                    <a:pt x="476" y="14"/>
                  </a:lnTo>
                  <a:lnTo>
                    <a:pt x="475" y="12"/>
                  </a:lnTo>
                  <a:lnTo>
                    <a:pt x="475" y="9"/>
                  </a:lnTo>
                  <a:lnTo>
                    <a:pt x="477" y="8"/>
                  </a:lnTo>
                  <a:lnTo>
                    <a:pt x="476" y="6"/>
                  </a:lnTo>
                  <a:lnTo>
                    <a:pt x="477" y="5"/>
                  </a:lnTo>
                  <a:lnTo>
                    <a:pt x="479" y="6"/>
                  </a:lnTo>
                  <a:lnTo>
                    <a:pt x="481" y="4"/>
                  </a:lnTo>
                  <a:lnTo>
                    <a:pt x="481" y="2"/>
                  </a:lnTo>
                  <a:lnTo>
                    <a:pt x="482" y="0"/>
                  </a:lnTo>
                  <a:lnTo>
                    <a:pt x="485" y="2"/>
                  </a:lnTo>
                  <a:lnTo>
                    <a:pt x="485" y="0"/>
                  </a:lnTo>
                  <a:lnTo>
                    <a:pt x="487" y="3"/>
                  </a:lnTo>
                  <a:lnTo>
                    <a:pt x="488" y="3"/>
                  </a:lnTo>
                  <a:lnTo>
                    <a:pt x="492" y="4"/>
                  </a:lnTo>
                  <a:lnTo>
                    <a:pt x="494" y="3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6"/>
                  </a:lnTo>
                  <a:lnTo>
                    <a:pt x="504" y="5"/>
                  </a:lnTo>
                  <a:lnTo>
                    <a:pt x="507" y="6"/>
                  </a:lnTo>
                  <a:lnTo>
                    <a:pt x="508" y="5"/>
                  </a:lnTo>
                  <a:lnTo>
                    <a:pt x="510" y="7"/>
                  </a:lnTo>
                  <a:lnTo>
                    <a:pt x="512" y="6"/>
                  </a:lnTo>
                  <a:lnTo>
                    <a:pt x="515" y="6"/>
                  </a:lnTo>
                  <a:lnTo>
                    <a:pt x="516" y="7"/>
                  </a:lnTo>
                  <a:lnTo>
                    <a:pt x="518" y="6"/>
                  </a:lnTo>
                  <a:lnTo>
                    <a:pt x="520" y="5"/>
                  </a:lnTo>
                  <a:lnTo>
                    <a:pt x="520" y="6"/>
                  </a:lnTo>
                  <a:lnTo>
                    <a:pt x="521" y="6"/>
                  </a:lnTo>
                  <a:lnTo>
                    <a:pt x="523" y="6"/>
                  </a:lnTo>
                  <a:lnTo>
                    <a:pt x="523" y="7"/>
                  </a:lnTo>
                  <a:lnTo>
                    <a:pt x="524" y="7"/>
                  </a:lnTo>
                  <a:lnTo>
                    <a:pt x="524" y="8"/>
                  </a:lnTo>
                  <a:lnTo>
                    <a:pt x="525" y="8"/>
                  </a:lnTo>
                  <a:lnTo>
                    <a:pt x="525" y="7"/>
                  </a:lnTo>
                  <a:lnTo>
                    <a:pt x="525" y="6"/>
                  </a:lnTo>
                  <a:lnTo>
                    <a:pt x="527" y="6"/>
                  </a:lnTo>
                  <a:lnTo>
                    <a:pt x="527" y="8"/>
                  </a:lnTo>
                  <a:lnTo>
                    <a:pt x="527" y="9"/>
                  </a:lnTo>
                  <a:lnTo>
                    <a:pt x="527" y="11"/>
                  </a:lnTo>
                  <a:lnTo>
                    <a:pt x="527" y="12"/>
                  </a:lnTo>
                  <a:lnTo>
                    <a:pt x="527" y="14"/>
                  </a:lnTo>
                  <a:lnTo>
                    <a:pt x="527" y="15"/>
                  </a:lnTo>
                  <a:lnTo>
                    <a:pt x="527" y="16"/>
                  </a:lnTo>
                  <a:lnTo>
                    <a:pt x="527" y="17"/>
                  </a:lnTo>
                  <a:lnTo>
                    <a:pt x="528" y="19"/>
                  </a:lnTo>
                  <a:lnTo>
                    <a:pt x="528" y="20"/>
                  </a:lnTo>
                  <a:lnTo>
                    <a:pt x="528" y="21"/>
                  </a:lnTo>
                  <a:lnTo>
                    <a:pt x="528" y="22"/>
                  </a:lnTo>
                  <a:lnTo>
                    <a:pt x="529" y="23"/>
                  </a:lnTo>
                  <a:lnTo>
                    <a:pt x="529" y="24"/>
                  </a:lnTo>
                  <a:lnTo>
                    <a:pt x="529" y="25"/>
                  </a:lnTo>
                  <a:lnTo>
                    <a:pt x="528" y="25"/>
                  </a:lnTo>
                  <a:lnTo>
                    <a:pt x="528" y="24"/>
                  </a:lnTo>
                  <a:lnTo>
                    <a:pt x="527" y="24"/>
                  </a:lnTo>
                  <a:lnTo>
                    <a:pt x="527" y="23"/>
                  </a:lnTo>
                  <a:lnTo>
                    <a:pt x="527" y="24"/>
                  </a:lnTo>
                  <a:lnTo>
                    <a:pt x="528" y="25"/>
                  </a:lnTo>
                  <a:lnTo>
                    <a:pt x="528" y="26"/>
                  </a:lnTo>
                  <a:lnTo>
                    <a:pt x="529" y="26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2" y="28"/>
                  </a:lnTo>
                  <a:lnTo>
                    <a:pt x="533" y="30"/>
                  </a:lnTo>
                  <a:lnTo>
                    <a:pt x="533" y="31"/>
                  </a:lnTo>
                  <a:lnTo>
                    <a:pt x="533" y="32"/>
                  </a:lnTo>
                  <a:lnTo>
                    <a:pt x="533" y="33"/>
                  </a:lnTo>
                  <a:lnTo>
                    <a:pt x="533" y="34"/>
                  </a:lnTo>
                  <a:lnTo>
                    <a:pt x="532" y="33"/>
                  </a:lnTo>
                  <a:lnTo>
                    <a:pt x="532" y="32"/>
                  </a:lnTo>
                  <a:lnTo>
                    <a:pt x="530" y="32"/>
                  </a:lnTo>
                  <a:lnTo>
                    <a:pt x="529" y="32"/>
                  </a:lnTo>
                  <a:lnTo>
                    <a:pt x="530" y="32"/>
                  </a:lnTo>
                  <a:lnTo>
                    <a:pt x="532" y="32"/>
                  </a:lnTo>
                  <a:lnTo>
                    <a:pt x="532" y="33"/>
                  </a:lnTo>
                  <a:lnTo>
                    <a:pt x="532" y="34"/>
                  </a:lnTo>
                  <a:lnTo>
                    <a:pt x="533" y="34"/>
                  </a:lnTo>
                  <a:lnTo>
                    <a:pt x="533" y="36"/>
                  </a:lnTo>
                  <a:lnTo>
                    <a:pt x="534" y="36"/>
                  </a:lnTo>
                  <a:lnTo>
                    <a:pt x="534" y="34"/>
                  </a:lnTo>
                  <a:lnTo>
                    <a:pt x="533" y="34"/>
                  </a:lnTo>
                  <a:lnTo>
                    <a:pt x="534" y="34"/>
                  </a:lnTo>
                  <a:lnTo>
                    <a:pt x="534" y="36"/>
                  </a:lnTo>
                  <a:lnTo>
                    <a:pt x="533" y="36"/>
                  </a:lnTo>
                  <a:lnTo>
                    <a:pt x="532" y="36"/>
                  </a:lnTo>
                  <a:lnTo>
                    <a:pt x="532" y="37"/>
                  </a:lnTo>
                  <a:lnTo>
                    <a:pt x="532" y="36"/>
                  </a:lnTo>
                  <a:lnTo>
                    <a:pt x="533" y="36"/>
                  </a:lnTo>
                  <a:lnTo>
                    <a:pt x="534" y="36"/>
                  </a:lnTo>
                  <a:lnTo>
                    <a:pt x="534" y="37"/>
                  </a:lnTo>
                  <a:lnTo>
                    <a:pt x="533" y="37"/>
                  </a:lnTo>
                  <a:lnTo>
                    <a:pt x="534" y="37"/>
                  </a:lnTo>
                  <a:lnTo>
                    <a:pt x="534" y="36"/>
                  </a:lnTo>
                  <a:lnTo>
                    <a:pt x="535" y="36"/>
                  </a:lnTo>
                  <a:lnTo>
                    <a:pt x="535" y="37"/>
                  </a:lnTo>
                  <a:lnTo>
                    <a:pt x="535" y="38"/>
                  </a:lnTo>
                  <a:lnTo>
                    <a:pt x="535" y="40"/>
                  </a:lnTo>
                  <a:lnTo>
                    <a:pt x="535" y="41"/>
                  </a:lnTo>
                  <a:lnTo>
                    <a:pt x="536" y="42"/>
                  </a:lnTo>
                  <a:lnTo>
                    <a:pt x="536" y="44"/>
                  </a:lnTo>
                  <a:lnTo>
                    <a:pt x="536" y="45"/>
                  </a:lnTo>
                  <a:lnTo>
                    <a:pt x="536" y="46"/>
                  </a:lnTo>
                  <a:lnTo>
                    <a:pt x="537" y="47"/>
                  </a:lnTo>
                  <a:lnTo>
                    <a:pt x="537" y="48"/>
                  </a:lnTo>
                  <a:lnTo>
                    <a:pt x="537" y="49"/>
                  </a:lnTo>
                  <a:lnTo>
                    <a:pt x="538" y="49"/>
                  </a:lnTo>
                  <a:lnTo>
                    <a:pt x="538" y="50"/>
                  </a:lnTo>
                  <a:lnTo>
                    <a:pt x="538" y="51"/>
                  </a:lnTo>
                  <a:lnTo>
                    <a:pt x="540" y="53"/>
                  </a:lnTo>
                  <a:lnTo>
                    <a:pt x="540" y="54"/>
                  </a:lnTo>
                  <a:lnTo>
                    <a:pt x="540" y="55"/>
                  </a:lnTo>
                  <a:lnTo>
                    <a:pt x="541" y="56"/>
                  </a:lnTo>
                  <a:lnTo>
                    <a:pt x="541" y="57"/>
                  </a:lnTo>
                  <a:lnTo>
                    <a:pt x="542" y="58"/>
                  </a:lnTo>
                  <a:lnTo>
                    <a:pt x="542" y="59"/>
                  </a:lnTo>
                  <a:lnTo>
                    <a:pt x="542" y="61"/>
                  </a:lnTo>
                  <a:lnTo>
                    <a:pt x="543" y="61"/>
                  </a:lnTo>
                  <a:lnTo>
                    <a:pt x="543" y="62"/>
                  </a:lnTo>
                  <a:lnTo>
                    <a:pt x="543" y="63"/>
                  </a:lnTo>
                  <a:lnTo>
                    <a:pt x="544" y="64"/>
                  </a:lnTo>
                  <a:lnTo>
                    <a:pt x="544" y="65"/>
                  </a:lnTo>
                  <a:lnTo>
                    <a:pt x="544" y="66"/>
                  </a:lnTo>
                  <a:lnTo>
                    <a:pt x="545" y="66"/>
                  </a:lnTo>
                  <a:lnTo>
                    <a:pt x="545" y="67"/>
                  </a:lnTo>
                  <a:lnTo>
                    <a:pt x="545" y="68"/>
                  </a:lnTo>
                  <a:lnTo>
                    <a:pt x="546" y="71"/>
                  </a:lnTo>
                  <a:lnTo>
                    <a:pt x="546" y="72"/>
                  </a:lnTo>
                  <a:lnTo>
                    <a:pt x="547" y="73"/>
                  </a:lnTo>
                  <a:lnTo>
                    <a:pt x="547" y="74"/>
                  </a:lnTo>
                  <a:lnTo>
                    <a:pt x="547" y="75"/>
                  </a:lnTo>
                  <a:lnTo>
                    <a:pt x="549" y="76"/>
                  </a:lnTo>
                  <a:lnTo>
                    <a:pt x="549" y="78"/>
                  </a:lnTo>
                  <a:lnTo>
                    <a:pt x="549" y="79"/>
                  </a:lnTo>
                  <a:lnTo>
                    <a:pt x="550" y="79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1" y="82"/>
                  </a:lnTo>
                  <a:lnTo>
                    <a:pt x="550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9" y="80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0" y="82"/>
                  </a:lnTo>
                  <a:lnTo>
                    <a:pt x="550" y="83"/>
                  </a:lnTo>
                  <a:lnTo>
                    <a:pt x="549" y="83"/>
                  </a:lnTo>
                  <a:lnTo>
                    <a:pt x="550" y="83"/>
                  </a:lnTo>
                  <a:lnTo>
                    <a:pt x="550" y="84"/>
                  </a:lnTo>
                  <a:lnTo>
                    <a:pt x="550" y="85"/>
                  </a:lnTo>
                  <a:lnTo>
                    <a:pt x="551" y="85"/>
                  </a:lnTo>
                  <a:lnTo>
                    <a:pt x="550" y="85"/>
                  </a:lnTo>
                  <a:lnTo>
                    <a:pt x="550" y="87"/>
                  </a:lnTo>
                  <a:lnTo>
                    <a:pt x="550" y="85"/>
                  </a:lnTo>
                  <a:lnTo>
                    <a:pt x="549" y="87"/>
                  </a:lnTo>
                  <a:lnTo>
                    <a:pt x="550" y="87"/>
                  </a:lnTo>
                  <a:lnTo>
                    <a:pt x="550" y="88"/>
                  </a:lnTo>
                  <a:lnTo>
                    <a:pt x="550" y="89"/>
                  </a:lnTo>
                  <a:lnTo>
                    <a:pt x="551" y="89"/>
                  </a:lnTo>
                  <a:lnTo>
                    <a:pt x="551" y="90"/>
                  </a:lnTo>
                  <a:lnTo>
                    <a:pt x="551" y="91"/>
                  </a:lnTo>
                  <a:lnTo>
                    <a:pt x="552" y="91"/>
                  </a:lnTo>
                  <a:lnTo>
                    <a:pt x="552" y="92"/>
                  </a:lnTo>
                  <a:lnTo>
                    <a:pt x="553" y="92"/>
                  </a:lnTo>
                  <a:lnTo>
                    <a:pt x="553" y="93"/>
                  </a:lnTo>
                  <a:lnTo>
                    <a:pt x="553" y="95"/>
                  </a:lnTo>
                  <a:lnTo>
                    <a:pt x="554" y="95"/>
                  </a:lnTo>
                  <a:lnTo>
                    <a:pt x="554" y="96"/>
                  </a:lnTo>
                  <a:lnTo>
                    <a:pt x="554" y="97"/>
                  </a:lnTo>
                  <a:lnTo>
                    <a:pt x="554" y="96"/>
                  </a:lnTo>
                  <a:lnTo>
                    <a:pt x="555" y="96"/>
                  </a:lnTo>
                  <a:lnTo>
                    <a:pt x="555" y="97"/>
                  </a:lnTo>
                  <a:lnTo>
                    <a:pt x="557" y="98"/>
                  </a:lnTo>
                  <a:lnTo>
                    <a:pt x="558" y="98"/>
                  </a:lnTo>
                  <a:lnTo>
                    <a:pt x="557" y="99"/>
                  </a:lnTo>
                  <a:lnTo>
                    <a:pt x="558" y="99"/>
                  </a:lnTo>
                  <a:lnTo>
                    <a:pt x="557" y="99"/>
                  </a:lnTo>
                  <a:lnTo>
                    <a:pt x="558" y="100"/>
                  </a:lnTo>
                  <a:lnTo>
                    <a:pt x="558" y="101"/>
                  </a:lnTo>
                  <a:lnTo>
                    <a:pt x="559" y="103"/>
                  </a:lnTo>
                  <a:lnTo>
                    <a:pt x="559" y="101"/>
                  </a:lnTo>
                  <a:lnTo>
                    <a:pt x="560" y="101"/>
                  </a:lnTo>
                  <a:lnTo>
                    <a:pt x="560" y="103"/>
                  </a:lnTo>
                  <a:lnTo>
                    <a:pt x="561" y="104"/>
                  </a:lnTo>
                  <a:lnTo>
                    <a:pt x="561" y="105"/>
                  </a:lnTo>
                  <a:lnTo>
                    <a:pt x="562" y="106"/>
                  </a:lnTo>
                  <a:lnTo>
                    <a:pt x="562" y="107"/>
                  </a:lnTo>
                  <a:lnTo>
                    <a:pt x="563" y="108"/>
                  </a:lnTo>
                  <a:lnTo>
                    <a:pt x="563" y="109"/>
                  </a:lnTo>
                  <a:lnTo>
                    <a:pt x="564" y="110"/>
                  </a:lnTo>
                  <a:lnTo>
                    <a:pt x="566" y="112"/>
                  </a:lnTo>
                  <a:lnTo>
                    <a:pt x="566" y="113"/>
                  </a:lnTo>
                  <a:lnTo>
                    <a:pt x="566" y="114"/>
                  </a:lnTo>
                  <a:lnTo>
                    <a:pt x="567" y="114"/>
                  </a:lnTo>
                  <a:lnTo>
                    <a:pt x="567" y="115"/>
                  </a:lnTo>
                  <a:lnTo>
                    <a:pt x="569" y="118"/>
                  </a:lnTo>
                  <a:lnTo>
                    <a:pt x="570" y="120"/>
                  </a:lnTo>
                  <a:lnTo>
                    <a:pt x="572" y="123"/>
                  </a:lnTo>
                  <a:lnTo>
                    <a:pt x="574" y="125"/>
                  </a:lnTo>
                  <a:lnTo>
                    <a:pt x="574" y="126"/>
                  </a:lnTo>
                  <a:lnTo>
                    <a:pt x="575" y="126"/>
                  </a:lnTo>
                  <a:lnTo>
                    <a:pt x="575" y="127"/>
                  </a:lnTo>
                  <a:lnTo>
                    <a:pt x="576" y="129"/>
                  </a:lnTo>
                  <a:lnTo>
                    <a:pt x="576" y="130"/>
                  </a:lnTo>
                  <a:lnTo>
                    <a:pt x="577" y="131"/>
                  </a:lnTo>
                  <a:lnTo>
                    <a:pt x="578" y="132"/>
                  </a:lnTo>
                  <a:lnTo>
                    <a:pt x="578" y="133"/>
                  </a:lnTo>
                  <a:lnTo>
                    <a:pt x="579" y="134"/>
                  </a:lnTo>
                  <a:lnTo>
                    <a:pt x="579" y="135"/>
                  </a:lnTo>
                  <a:lnTo>
                    <a:pt x="580" y="137"/>
                  </a:lnTo>
                  <a:lnTo>
                    <a:pt x="581" y="138"/>
                  </a:lnTo>
                  <a:lnTo>
                    <a:pt x="581" y="139"/>
                  </a:lnTo>
                  <a:lnTo>
                    <a:pt x="581" y="140"/>
                  </a:lnTo>
                  <a:lnTo>
                    <a:pt x="583" y="140"/>
                  </a:lnTo>
                  <a:lnTo>
                    <a:pt x="583" y="141"/>
                  </a:lnTo>
                  <a:lnTo>
                    <a:pt x="584" y="141"/>
                  </a:lnTo>
                  <a:lnTo>
                    <a:pt x="584" y="142"/>
                  </a:lnTo>
                  <a:lnTo>
                    <a:pt x="584" y="143"/>
                  </a:lnTo>
                  <a:lnTo>
                    <a:pt x="585" y="143"/>
                  </a:lnTo>
                  <a:lnTo>
                    <a:pt x="585" y="144"/>
                  </a:lnTo>
                  <a:lnTo>
                    <a:pt x="586" y="146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91" y="152"/>
                  </a:lnTo>
                  <a:lnTo>
                    <a:pt x="592" y="154"/>
                  </a:lnTo>
                  <a:lnTo>
                    <a:pt x="592" y="155"/>
                  </a:lnTo>
                  <a:lnTo>
                    <a:pt x="593" y="156"/>
                  </a:lnTo>
                  <a:lnTo>
                    <a:pt x="594" y="157"/>
                  </a:lnTo>
                  <a:lnTo>
                    <a:pt x="594" y="158"/>
                  </a:lnTo>
                  <a:lnTo>
                    <a:pt x="595" y="158"/>
                  </a:lnTo>
                  <a:lnTo>
                    <a:pt x="596" y="159"/>
                  </a:lnTo>
                  <a:lnTo>
                    <a:pt x="595" y="159"/>
                  </a:lnTo>
                  <a:lnTo>
                    <a:pt x="594" y="159"/>
                  </a:lnTo>
                  <a:lnTo>
                    <a:pt x="594" y="158"/>
                  </a:lnTo>
                  <a:lnTo>
                    <a:pt x="593" y="158"/>
                  </a:lnTo>
                  <a:lnTo>
                    <a:pt x="594" y="158"/>
                  </a:lnTo>
                  <a:lnTo>
                    <a:pt x="594" y="159"/>
                  </a:lnTo>
                  <a:lnTo>
                    <a:pt x="595" y="159"/>
                  </a:lnTo>
                  <a:lnTo>
                    <a:pt x="595" y="160"/>
                  </a:lnTo>
                  <a:lnTo>
                    <a:pt x="595" y="159"/>
                  </a:lnTo>
                  <a:lnTo>
                    <a:pt x="596" y="159"/>
                  </a:lnTo>
                  <a:lnTo>
                    <a:pt x="597" y="160"/>
                  </a:lnTo>
                  <a:lnTo>
                    <a:pt x="597" y="162"/>
                  </a:lnTo>
                  <a:lnTo>
                    <a:pt x="599" y="162"/>
                  </a:lnTo>
                  <a:lnTo>
                    <a:pt x="599" y="163"/>
                  </a:lnTo>
                  <a:lnTo>
                    <a:pt x="599" y="164"/>
                  </a:lnTo>
                  <a:lnTo>
                    <a:pt x="600" y="164"/>
                  </a:lnTo>
                  <a:lnTo>
                    <a:pt x="600" y="165"/>
                  </a:lnTo>
                  <a:lnTo>
                    <a:pt x="601" y="166"/>
                  </a:lnTo>
                  <a:lnTo>
                    <a:pt x="602" y="166"/>
                  </a:lnTo>
                  <a:lnTo>
                    <a:pt x="602" y="167"/>
                  </a:lnTo>
                  <a:lnTo>
                    <a:pt x="603" y="168"/>
                  </a:lnTo>
                  <a:lnTo>
                    <a:pt x="604" y="169"/>
                  </a:lnTo>
                  <a:lnTo>
                    <a:pt x="604" y="171"/>
                  </a:lnTo>
                  <a:lnTo>
                    <a:pt x="605" y="171"/>
                  </a:lnTo>
                  <a:lnTo>
                    <a:pt x="605" y="172"/>
                  </a:lnTo>
                  <a:lnTo>
                    <a:pt x="606" y="173"/>
                  </a:lnTo>
                  <a:lnTo>
                    <a:pt x="608" y="173"/>
                  </a:lnTo>
                  <a:lnTo>
                    <a:pt x="610" y="176"/>
                  </a:lnTo>
                  <a:lnTo>
                    <a:pt x="610" y="177"/>
                  </a:lnTo>
                  <a:lnTo>
                    <a:pt x="611" y="177"/>
                  </a:lnTo>
                  <a:lnTo>
                    <a:pt x="611" y="179"/>
                  </a:lnTo>
                  <a:lnTo>
                    <a:pt x="612" y="179"/>
                  </a:lnTo>
                  <a:lnTo>
                    <a:pt x="612" y="180"/>
                  </a:lnTo>
                  <a:lnTo>
                    <a:pt x="613" y="180"/>
                  </a:lnTo>
                  <a:lnTo>
                    <a:pt x="613" y="181"/>
                  </a:lnTo>
                  <a:lnTo>
                    <a:pt x="614" y="182"/>
                  </a:lnTo>
                  <a:lnTo>
                    <a:pt x="616" y="183"/>
                  </a:lnTo>
                  <a:lnTo>
                    <a:pt x="616" y="184"/>
                  </a:lnTo>
                  <a:lnTo>
                    <a:pt x="617" y="184"/>
                  </a:lnTo>
                  <a:lnTo>
                    <a:pt x="617" y="185"/>
                  </a:lnTo>
                  <a:lnTo>
                    <a:pt x="618" y="186"/>
                  </a:lnTo>
                  <a:lnTo>
                    <a:pt x="619" y="188"/>
                  </a:lnTo>
                  <a:lnTo>
                    <a:pt x="620" y="189"/>
                  </a:lnTo>
                  <a:lnTo>
                    <a:pt x="621" y="190"/>
                  </a:lnTo>
                  <a:lnTo>
                    <a:pt x="622" y="190"/>
                  </a:lnTo>
                  <a:lnTo>
                    <a:pt x="622" y="191"/>
                  </a:lnTo>
                  <a:lnTo>
                    <a:pt x="623" y="192"/>
                  </a:lnTo>
                  <a:lnTo>
                    <a:pt x="625" y="193"/>
                  </a:lnTo>
                  <a:lnTo>
                    <a:pt x="626" y="193"/>
                  </a:lnTo>
                  <a:lnTo>
                    <a:pt x="626" y="194"/>
                  </a:lnTo>
                  <a:lnTo>
                    <a:pt x="627" y="196"/>
                  </a:lnTo>
                  <a:lnTo>
                    <a:pt x="628" y="197"/>
                  </a:lnTo>
                  <a:lnTo>
                    <a:pt x="628" y="198"/>
                  </a:lnTo>
                  <a:lnTo>
                    <a:pt x="629" y="198"/>
                  </a:lnTo>
                  <a:lnTo>
                    <a:pt x="629" y="199"/>
                  </a:lnTo>
                  <a:lnTo>
                    <a:pt x="630" y="199"/>
                  </a:lnTo>
                  <a:lnTo>
                    <a:pt x="631" y="200"/>
                  </a:lnTo>
                  <a:lnTo>
                    <a:pt x="633" y="201"/>
                  </a:lnTo>
                  <a:lnTo>
                    <a:pt x="633" y="202"/>
                  </a:lnTo>
                  <a:lnTo>
                    <a:pt x="634" y="202"/>
                  </a:lnTo>
                  <a:lnTo>
                    <a:pt x="634" y="203"/>
                  </a:lnTo>
                  <a:lnTo>
                    <a:pt x="634" y="205"/>
                  </a:lnTo>
                  <a:lnTo>
                    <a:pt x="635" y="205"/>
                  </a:lnTo>
                  <a:lnTo>
                    <a:pt x="635" y="206"/>
                  </a:lnTo>
                  <a:lnTo>
                    <a:pt x="635" y="207"/>
                  </a:lnTo>
                  <a:lnTo>
                    <a:pt x="636" y="208"/>
                  </a:lnTo>
                  <a:lnTo>
                    <a:pt x="636" y="209"/>
                  </a:lnTo>
                  <a:lnTo>
                    <a:pt x="637" y="209"/>
                  </a:lnTo>
                  <a:lnTo>
                    <a:pt x="637" y="210"/>
                  </a:lnTo>
                  <a:lnTo>
                    <a:pt x="637" y="211"/>
                  </a:lnTo>
                  <a:lnTo>
                    <a:pt x="638" y="213"/>
                  </a:lnTo>
                  <a:lnTo>
                    <a:pt x="639" y="213"/>
                  </a:lnTo>
                  <a:lnTo>
                    <a:pt x="639" y="214"/>
                  </a:lnTo>
                  <a:lnTo>
                    <a:pt x="639" y="215"/>
                  </a:lnTo>
                  <a:lnTo>
                    <a:pt x="638" y="215"/>
                  </a:lnTo>
                  <a:lnTo>
                    <a:pt x="637" y="216"/>
                  </a:lnTo>
                  <a:lnTo>
                    <a:pt x="636" y="216"/>
                  </a:lnTo>
                  <a:lnTo>
                    <a:pt x="636" y="217"/>
                  </a:lnTo>
                  <a:lnTo>
                    <a:pt x="635" y="218"/>
                  </a:lnTo>
                  <a:lnTo>
                    <a:pt x="635" y="219"/>
                  </a:lnTo>
                  <a:lnTo>
                    <a:pt x="635" y="220"/>
                  </a:lnTo>
                  <a:lnTo>
                    <a:pt x="635" y="222"/>
                  </a:lnTo>
                  <a:lnTo>
                    <a:pt x="635" y="223"/>
                  </a:lnTo>
                  <a:lnTo>
                    <a:pt x="634" y="224"/>
                  </a:lnTo>
                  <a:lnTo>
                    <a:pt x="635" y="226"/>
                  </a:lnTo>
                  <a:lnTo>
                    <a:pt x="635" y="227"/>
                  </a:lnTo>
                  <a:lnTo>
                    <a:pt x="635" y="231"/>
                  </a:lnTo>
                  <a:lnTo>
                    <a:pt x="636" y="235"/>
                  </a:lnTo>
                  <a:lnTo>
                    <a:pt x="637" y="239"/>
                  </a:lnTo>
                  <a:lnTo>
                    <a:pt x="638" y="240"/>
                  </a:lnTo>
                  <a:lnTo>
                    <a:pt x="640" y="248"/>
                  </a:lnTo>
                  <a:lnTo>
                    <a:pt x="642" y="250"/>
                  </a:lnTo>
                  <a:lnTo>
                    <a:pt x="643" y="251"/>
                  </a:lnTo>
                  <a:lnTo>
                    <a:pt x="644" y="253"/>
                  </a:lnTo>
                  <a:lnTo>
                    <a:pt x="647" y="258"/>
                  </a:lnTo>
                  <a:lnTo>
                    <a:pt x="647" y="259"/>
                  </a:lnTo>
                  <a:lnTo>
                    <a:pt x="648" y="260"/>
                  </a:lnTo>
                  <a:lnTo>
                    <a:pt x="648" y="261"/>
                  </a:lnTo>
                  <a:lnTo>
                    <a:pt x="650" y="262"/>
                  </a:lnTo>
                  <a:lnTo>
                    <a:pt x="651" y="262"/>
                  </a:lnTo>
                  <a:lnTo>
                    <a:pt x="651" y="264"/>
                  </a:lnTo>
                  <a:lnTo>
                    <a:pt x="651" y="265"/>
                  </a:lnTo>
                  <a:lnTo>
                    <a:pt x="652" y="265"/>
                  </a:lnTo>
                  <a:lnTo>
                    <a:pt x="655" y="270"/>
                  </a:lnTo>
                  <a:lnTo>
                    <a:pt x="656" y="270"/>
                  </a:lnTo>
                  <a:lnTo>
                    <a:pt x="658" y="274"/>
                  </a:lnTo>
                  <a:lnTo>
                    <a:pt x="659" y="275"/>
                  </a:lnTo>
                  <a:lnTo>
                    <a:pt x="660" y="276"/>
                  </a:lnTo>
                  <a:lnTo>
                    <a:pt x="660" y="277"/>
                  </a:lnTo>
                  <a:lnTo>
                    <a:pt x="661" y="277"/>
                  </a:lnTo>
                  <a:lnTo>
                    <a:pt x="661" y="278"/>
                  </a:lnTo>
                  <a:lnTo>
                    <a:pt x="662" y="279"/>
                  </a:lnTo>
                  <a:lnTo>
                    <a:pt x="662" y="281"/>
                  </a:lnTo>
                  <a:lnTo>
                    <a:pt x="663" y="281"/>
                  </a:lnTo>
                  <a:lnTo>
                    <a:pt x="663" y="282"/>
                  </a:lnTo>
                  <a:lnTo>
                    <a:pt x="664" y="283"/>
                  </a:lnTo>
                  <a:lnTo>
                    <a:pt x="664" y="284"/>
                  </a:lnTo>
                  <a:lnTo>
                    <a:pt x="665" y="285"/>
                  </a:lnTo>
                  <a:lnTo>
                    <a:pt x="665" y="286"/>
                  </a:lnTo>
                  <a:lnTo>
                    <a:pt x="665" y="287"/>
                  </a:lnTo>
                  <a:lnTo>
                    <a:pt x="667" y="289"/>
                  </a:lnTo>
                  <a:lnTo>
                    <a:pt x="667" y="290"/>
                  </a:lnTo>
                  <a:lnTo>
                    <a:pt x="668" y="290"/>
                  </a:lnTo>
                  <a:lnTo>
                    <a:pt x="668" y="291"/>
                  </a:lnTo>
                  <a:lnTo>
                    <a:pt x="668" y="292"/>
                  </a:lnTo>
                  <a:lnTo>
                    <a:pt x="669" y="293"/>
                  </a:lnTo>
                  <a:lnTo>
                    <a:pt x="670" y="294"/>
                  </a:lnTo>
                  <a:lnTo>
                    <a:pt x="670" y="295"/>
                  </a:lnTo>
                  <a:lnTo>
                    <a:pt x="671" y="297"/>
                  </a:lnTo>
                  <a:lnTo>
                    <a:pt x="671" y="298"/>
                  </a:lnTo>
                  <a:lnTo>
                    <a:pt x="671" y="299"/>
                  </a:lnTo>
                  <a:lnTo>
                    <a:pt x="672" y="299"/>
                  </a:lnTo>
                  <a:lnTo>
                    <a:pt x="672" y="300"/>
                  </a:lnTo>
                  <a:lnTo>
                    <a:pt x="672" y="301"/>
                  </a:lnTo>
                  <a:lnTo>
                    <a:pt x="673" y="301"/>
                  </a:lnTo>
                  <a:lnTo>
                    <a:pt x="673" y="302"/>
                  </a:lnTo>
                  <a:lnTo>
                    <a:pt x="673" y="303"/>
                  </a:lnTo>
                  <a:lnTo>
                    <a:pt x="675" y="303"/>
                  </a:lnTo>
                  <a:lnTo>
                    <a:pt x="675" y="304"/>
                  </a:lnTo>
                  <a:lnTo>
                    <a:pt x="675" y="306"/>
                  </a:lnTo>
                  <a:lnTo>
                    <a:pt x="676" y="306"/>
                  </a:lnTo>
                  <a:lnTo>
                    <a:pt x="676" y="307"/>
                  </a:lnTo>
                  <a:lnTo>
                    <a:pt x="678" y="311"/>
                  </a:lnTo>
                  <a:lnTo>
                    <a:pt x="679" y="314"/>
                  </a:lnTo>
                  <a:lnTo>
                    <a:pt x="682" y="318"/>
                  </a:lnTo>
                  <a:lnTo>
                    <a:pt x="684" y="319"/>
                  </a:lnTo>
                  <a:lnTo>
                    <a:pt x="684" y="320"/>
                  </a:lnTo>
                  <a:lnTo>
                    <a:pt x="685" y="320"/>
                  </a:lnTo>
                  <a:lnTo>
                    <a:pt x="685" y="321"/>
                  </a:lnTo>
                  <a:lnTo>
                    <a:pt x="685" y="323"/>
                  </a:lnTo>
                  <a:lnTo>
                    <a:pt x="686" y="323"/>
                  </a:lnTo>
                  <a:lnTo>
                    <a:pt x="686" y="324"/>
                  </a:lnTo>
                  <a:lnTo>
                    <a:pt x="687" y="325"/>
                  </a:lnTo>
                  <a:lnTo>
                    <a:pt x="687" y="326"/>
                  </a:lnTo>
                  <a:lnTo>
                    <a:pt x="688" y="326"/>
                  </a:lnTo>
                  <a:lnTo>
                    <a:pt x="688" y="327"/>
                  </a:lnTo>
                  <a:lnTo>
                    <a:pt x="689" y="328"/>
                  </a:lnTo>
                  <a:lnTo>
                    <a:pt x="689" y="329"/>
                  </a:lnTo>
                  <a:lnTo>
                    <a:pt x="690" y="329"/>
                  </a:lnTo>
                  <a:lnTo>
                    <a:pt x="690" y="331"/>
                  </a:lnTo>
                  <a:lnTo>
                    <a:pt x="692" y="332"/>
                  </a:lnTo>
                  <a:lnTo>
                    <a:pt x="693" y="334"/>
                  </a:lnTo>
                  <a:lnTo>
                    <a:pt x="692" y="334"/>
                  </a:lnTo>
                  <a:lnTo>
                    <a:pt x="690" y="333"/>
                  </a:lnTo>
                  <a:lnTo>
                    <a:pt x="692" y="333"/>
                  </a:lnTo>
                  <a:lnTo>
                    <a:pt x="692" y="332"/>
                  </a:lnTo>
                  <a:lnTo>
                    <a:pt x="690" y="331"/>
                  </a:lnTo>
                  <a:lnTo>
                    <a:pt x="689" y="331"/>
                  </a:lnTo>
                  <a:lnTo>
                    <a:pt x="689" y="329"/>
                  </a:lnTo>
                  <a:lnTo>
                    <a:pt x="689" y="328"/>
                  </a:lnTo>
                  <a:lnTo>
                    <a:pt x="688" y="328"/>
                  </a:lnTo>
                  <a:lnTo>
                    <a:pt x="688" y="327"/>
                  </a:lnTo>
                  <a:lnTo>
                    <a:pt x="687" y="327"/>
                  </a:lnTo>
                  <a:lnTo>
                    <a:pt x="688" y="327"/>
                  </a:lnTo>
                  <a:lnTo>
                    <a:pt x="687" y="327"/>
                  </a:lnTo>
                  <a:lnTo>
                    <a:pt x="687" y="326"/>
                  </a:lnTo>
                  <a:lnTo>
                    <a:pt x="686" y="326"/>
                  </a:lnTo>
                  <a:lnTo>
                    <a:pt x="686" y="325"/>
                  </a:lnTo>
                  <a:lnTo>
                    <a:pt x="686" y="324"/>
                  </a:lnTo>
                  <a:lnTo>
                    <a:pt x="685" y="323"/>
                  </a:lnTo>
                  <a:lnTo>
                    <a:pt x="684" y="323"/>
                  </a:lnTo>
                  <a:lnTo>
                    <a:pt x="685" y="321"/>
                  </a:lnTo>
                  <a:lnTo>
                    <a:pt x="684" y="321"/>
                  </a:lnTo>
                  <a:lnTo>
                    <a:pt x="684" y="320"/>
                  </a:lnTo>
                  <a:lnTo>
                    <a:pt x="682" y="319"/>
                  </a:lnTo>
                  <a:lnTo>
                    <a:pt x="682" y="318"/>
                  </a:lnTo>
                  <a:lnTo>
                    <a:pt x="681" y="318"/>
                  </a:lnTo>
                  <a:lnTo>
                    <a:pt x="680" y="318"/>
                  </a:lnTo>
                  <a:lnTo>
                    <a:pt x="681" y="318"/>
                  </a:lnTo>
                  <a:lnTo>
                    <a:pt x="681" y="317"/>
                  </a:lnTo>
                  <a:lnTo>
                    <a:pt x="680" y="318"/>
                  </a:lnTo>
                  <a:lnTo>
                    <a:pt x="680" y="317"/>
                  </a:lnTo>
                  <a:lnTo>
                    <a:pt x="680" y="316"/>
                  </a:lnTo>
                  <a:lnTo>
                    <a:pt x="680" y="315"/>
                  </a:lnTo>
                  <a:lnTo>
                    <a:pt x="679" y="315"/>
                  </a:lnTo>
                  <a:lnTo>
                    <a:pt x="679" y="314"/>
                  </a:lnTo>
                  <a:lnTo>
                    <a:pt x="679" y="312"/>
                  </a:lnTo>
                  <a:lnTo>
                    <a:pt x="678" y="314"/>
                  </a:lnTo>
                  <a:lnTo>
                    <a:pt x="678" y="312"/>
                  </a:lnTo>
                  <a:lnTo>
                    <a:pt x="678" y="311"/>
                  </a:lnTo>
                  <a:lnTo>
                    <a:pt x="677" y="311"/>
                  </a:lnTo>
                  <a:lnTo>
                    <a:pt x="677" y="310"/>
                  </a:lnTo>
                  <a:lnTo>
                    <a:pt x="676" y="310"/>
                  </a:lnTo>
                  <a:lnTo>
                    <a:pt x="676" y="309"/>
                  </a:lnTo>
                  <a:lnTo>
                    <a:pt x="676" y="308"/>
                  </a:lnTo>
                  <a:lnTo>
                    <a:pt x="676" y="307"/>
                  </a:lnTo>
                  <a:lnTo>
                    <a:pt x="675" y="307"/>
                  </a:lnTo>
                  <a:lnTo>
                    <a:pt x="675" y="308"/>
                  </a:lnTo>
                  <a:lnTo>
                    <a:pt x="673" y="308"/>
                  </a:lnTo>
                  <a:lnTo>
                    <a:pt x="675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3" y="306"/>
                  </a:lnTo>
                  <a:lnTo>
                    <a:pt x="673" y="304"/>
                  </a:lnTo>
                  <a:lnTo>
                    <a:pt x="673" y="303"/>
                  </a:lnTo>
                  <a:lnTo>
                    <a:pt x="673" y="304"/>
                  </a:lnTo>
                  <a:lnTo>
                    <a:pt x="673" y="306"/>
                  </a:lnTo>
                  <a:lnTo>
                    <a:pt x="672" y="306"/>
                  </a:lnTo>
                  <a:lnTo>
                    <a:pt x="672" y="304"/>
                  </a:lnTo>
                  <a:lnTo>
                    <a:pt x="672" y="303"/>
                  </a:lnTo>
                  <a:lnTo>
                    <a:pt x="672" y="302"/>
                  </a:lnTo>
                  <a:lnTo>
                    <a:pt x="671" y="302"/>
                  </a:lnTo>
                  <a:lnTo>
                    <a:pt x="671" y="301"/>
                  </a:lnTo>
                  <a:lnTo>
                    <a:pt x="672" y="301"/>
                  </a:lnTo>
                  <a:lnTo>
                    <a:pt x="672" y="302"/>
                  </a:lnTo>
                  <a:lnTo>
                    <a:pt x="673" y="302"/>
                  </a:lnTo>
                  <a:lnTo>
                    <a:pt x="672" y="302"/>
                  </a:lnTo>
                  <a:lnTo>
                    <a:pt x="672" y="301"/>
                  </a:lnTo>
                  <a:lnTo>
                    <a:pt x="671" y="300"/>
                  </a:lnTo>
                  <a:lnTo>
                    <a:pt x="671" y="301"/>
                  </a:lnTo>
                  <a:lnTo>
                    <a:pt x="671" y="300"/>
                  </a:lnTo>
                  <a:lnTo>
                    <a:pt x="670" y="300"/>
                  </a:lnTo>
                  <a:lnTo>
                    <a:pt x="670" y="299"/>
                  </a:lnTo>
                  <a:lnTo>
                    <a:pt x="671" y="299"/>
                  </a:lnTo>
                  <a:lnTo>
                    <a:pt x="671" y="300"/>
                  </a:lnTo>
                  <a:lnTo>
                    <a:pt x="671" y="299"/>
                  </a:lnTo>
                  <a:lnTo>
                    <a:pt x="671" y="300"/>
                  </a:lnTo>
                  <a:lnTo>
                    <a:pt x="671" y="299"/>
                  </a:lnTo>
                  <a:lnTo>
                    <a:pt x="670" y="299"/>
                  </a:lnTo>
                  <a:lnTo>
                    <a:pt x="670" y="298"/>
                  </a:lnTo>
                  <a:lnTo>
                    <a:pt x="671" y="299"/>
                  </a:lnTo>
                  <a:lnTo>
                    <a:pt x="671" y="298"/>
                  </a:lnTo>
                  <a:lnTo>
                    <a:pt x="671" y="299"/>
                  </a:lnTo>
                  <a:lnTo>
                    <a:pt x="671" y="298"/>
                  </a:lnTo>
                  <a:lnTo>
                    <a:pt x="670" y="298"/>
                  </a:lnTo>
                  <a:lnTo>
                    <a:pt x="670" y="297"/>
                  </a:lnTo>
                  <a:lnTo>
                    <a:pt x="670" y="295"/>
                  </a:lnTo>
                  <a:lnTo>
                    <a:pt x="670" y="297"/>
                  </a:lnTo>
                  <a:lnTo>
                    <a:pt x="669" y="297"/>
                  </a:lnTo>
                  <a:lnTo>
                    <a:pt x="669" y="295"/>
                  </a:lnTo>
                  <a:lnTo>
                    <a:pt x="670" y="295"/>
                  </a:lnTo>
                  <a:lnTo>
                    <a:pt x="669" y="295"/>
                  </a:lnTo>
                  <a:lnTo>
                    <a:pt x="669" y="294"/>
                  </a:lnTo>
                  <a:lnTo>
                    <a:pt x="668" y="293"/>
                  </a:lnTo>
                  <a:lnTo>
                    <a:pt x="667" y="292"/>
                  </a:lnTo>
                  <a:lnTo>
                    <a:pt x="668" y="292"/>
                  </a:lnTo>
                  <a:lnTo>
                    <a:pt x="668" y="293"/>
                  </a:lnTo>
                  <a:lnTo>
                    <a:pt x="668" y="292"/>
                  </a:lnTo>
                  <a:lnTo>
                    <a:pt x="667" y="292"/>
                  </a:lnTo>
                  <a:lnTo>
                    <a:pt x="667" y="291"/>
                  </a:lnTo>
                  <a:lnTo>
                    <a:pt x="667" y="292"/>
                  </a:lnTo>
                  <a:lnTo>
                    <a:pt x="667" y="291"/>
                  </a:lnTo>
                  <a:lnTo>
                    <a:pt x="667" y="290"/>
                  </a:lnTo>
                  <a:lnTo>
                    <a:pt x="665" y="290"/>
                  </a:lnTo>
                  <a:lnTo>
                    <a:pt x="667" y="291"/>
                  </a:lnTo>
                  <a:lnTo>
                    <a:pt x="665" y="291"/>
                  </a:lnTo>
                  <a:lnTo>
                    <a:pt x="667" y="291"/>
                  </a:lnTo>
                  <a:lnTo>
                    <a:pt x="665" y="291"/>
                  </a:lnTo>
                  <a:lnTo>
                    <a:pt x="665" y="290"/>
                  </a:lnTo>
                  <a:lnTo>
                    <a:pt x="665" y="289"/>
                  </a:lnTo>
                  <a:lnTo>
                    <a:pt x="667" y="289"/>
                  </a:lnTo>
                  <a:lnTo>
                    <a:pt x="665" y="289"/>
                  </a:lnTo>
                  <a:lnTo>
                    <a:pt x="665" y="287"/>
                  </a:lnTo>
                  <a:lnTo>
                    <a:pt x="664" y="287"/>
                  </a:lnTo>
                  <a:lnTo>
                    <a:pt x="664" y="286"/>
                  </a:lnTo>
                  <a:lnTo>
                    <a:pt x="664" y="287"/>
                  </a:lnTo>
                  <a:lnTo>
                    <a:pt x="664" y="286"/>
                  </a:lnTo>
                  <a:lnTo>
                    <a:pt x="663" y="286"/>
                  </a:lnTo>
                  <a:lnTo>
                    <a:pt x="663" y="285"/>
                  </a:lnTo>
                  <a:lnTo>
                    <a:pt x="663" y="284"/>
                  </a:lnTo>
                  <a:lnTo>
                    <a:pt x="664" y="285"/>
                  </a:lnTo>
                  <a:lnTo>
                    <a:pt x="664" y="284"/>
                  </a:lnTo>
                  <a:lnTo>
                    <a:pt x="663" y="284"/>
                  </a:lnTo>
                  <a:lnTo>
                    <a:pt x="663" y="283"/>
                  </a:lnTo>
                  <a:lnTo>
                    <a:pt x="662" y="283"/>
                  </a:lnTo>
                  <a:lnTo>
                    <a:pt x="662" y="282"/>
                  </a:lnTo>
                  <a:lnTo>
                    <a:pt x="661" y="281"/>
                  </a:lnTo>
                  <a:lnTo>
                    <a:pt x="661" y="279"/>
                  </a:lnTo>
                  <a:lnTo>
                    <a:pt x="661" y="281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0" y="277"/>
                  </a:lnTo>
                  <a:lnTo>
                    <a:pt x="659" y="277"/>
                  </a:lnTo>
                  <a:lnTo>
                    <a:pt x="659" y="276"/>
                  </a:lnTo>
                  <a:lnTo>
                    <a:pt x="658" y="276"/>
                  </a:lnTo>
                  <a:lnTo>
                    <a:pt x="658" y="275"/>
                  </a:lnTo>
                  <a:lnTo>
                    <a:pt x="658" y="276"/>
                  </a:lnTo>
                  <a:lnTo>
                    <a:pt x="658" y="275"/>
                  </a:lnTo>
                  <a:lnTo>
                    <a:pt x="659" y="275"/>
                  </a:lnTo>
                  <a:lnTo>
                    <a:pt x="658" y="275"/>
                  </a:lnTo>
                  <a:lnTo>
                    <a:pt x="659" y="275"/>
                  </a:lnTo>
                  <a:lnTo>
                    <a:pt x="658" y="275"/>
                  </a:lnTo>
                  <a:lnTo>
                    <a:pt x="658" y="274"/>
                  </a:lnTo>
                  <a:lnTo>
                    <a:pt x="658" y="273"/>
                  </a:lnTo>
                  <a:lnTo>
                    <a:pt x="656" y="273"/>
                  </a:lnTo>
                  <a:lnTo>
                    <a:pt x="656" y="272"/>
                  </a:lnTo>
                  <a:lnTo>
                    <a:pt x="655" y="272"/>
                  </a:lnTo>
                  <a:lnTo>
                    <a:pt x="655" y="270"/>
                  </a:lnTo>
                  <a:lnTo>
                    <a:pt x="654" y="270"/>
                  </a:lnTo>
                  <a:lnTo>
                    <a:pt x="654" y="269"/>
                  </a:lnTo>
                  <a:lnTo>
                    <a:pt x="654" y="270"/>
                  </a:lnTo>
                  <a:lnTo>
                    <a:pt x="653" y="269"/>
                  </a:lnTo>
                  <a:lnTo>
                    <a:pt x="654" y="269"/>
                  </a:lnTo>
                  <a:lnTo>
                    <a:pt x="653" y="269"/>
                  </a:lnTo>
                  <a:lnTo>
                    <a:pt x="653" y="268"/>
                  </a:lnTo>
                  <a:lnTo>
                    <a:pt x="653" y="267"/>
                  </a:lnTo>
                  <a:lnTo>
                    <a:pt x="652" y="267"/>
                  </a:lnTo>
                  <a:lnTo>
                    <a:pt x="652" y="266"/>
                  </a:lnTo>
                  <a:lnTo>
                    <a:pt x="651" y="266"/>
                  </a:lnTo>
                  <a:lnTo>
                    <a:pt x="651" y="265"/>
                  </a:lnTo>
                  <a:lnTo>
                    <a:pt x="650" y="265"/>
                  </a:lnTo>
                  <a:lnTo>
                    <a:pt x="648" y="265"/>
                  </a:lnTo>
                  <a:lnTo>
                    <a:pt x="648" y="264"/>
                  </a:lnTo>
                  <a:lnTo>
                    <a:pt x="648" y="262"/>
                  </a:lnTo>
                  <a:lnTo>
                    <a:pt x="648" y="264"/>
                  </a:lnTo>
                  <a:lnTo>
                    <a:pt x="650" y="264"/>
                  </a:lnTo>
                  <a:lnTo>
                    <a:pt x="648" y="264"/>
                  </a:lnTo>
                  <a:lnTo>
                    <a:pt x="650" y="262"/>
                  </a:lnTo>
                  <a:lnTo>
                    <a:pt x="648" y="262"/>
                  </a:lnTo>
                  <a:lnTo>
                    <a:pt x="648" y="261"/>
                  </a:lnTo>
                  <a:lnTo>
                    <a:pt x="647" y="261"/>
                  </a:lnTo>
                  <a:lnTo>
                    <a:pt x="647" y="260"/>
                  </a:lnTo>
                  <a:lnTo>
                    <a:pt x="646" y="260"/>
                  </a:lnTo>
                  <a:lnTo>
                    <a:pt x="647" y="259"/>
                  </a:lnTo>
                  <a:lnTo>
                    <a:pt x="646" y="258"/>
                  </a:lnTo>
                  <a:lnTo>
                    <a:pt x="646" y="257"/>
                  </a:lnTo>
                  <a:lnTo>
                    <a:pt x="645" y="257"/>
                  </a:lnTo>
                  <a:lnTo>
                    <a:pt x="645" y="256"/>
                  </a:lnTo>
                  <a:lnTo>
                    <a:pt x="644" y="255"/>
                  </a:lnTo>
                  <a:lnTo>
                    <a:pt x="643" y="253"/>
                  </a:lnTo>
                  <a:lnTo>
                    <a:pt x="643" y="252"/>
                  </a:lnTo>
                  <a:lnTo>
                    <a:pt x="642" y="252"/>
                  </a:lnTo>
                  <a:lnTo>
                    <a:pt x="642" y="251"/>
                  </a:lnTo>
                  <a:lnTo>
                    <a:pt x="640" y="250"/>
                  </a:lnTo>
                  <a:lnTo>
                    <a:pt x="640" y="249"/>
                  </a:lnTo>
                  <a:lnTo>
                    <a:pt x="639" y="249"/>
                  </a:lnTo>
                  <a:lnTo>
                    <a:pt x="640" y="249"/>
                  </a:lnTo>
                  <a:lnTo>
                    <a:pt x="639" y="249"/>
                  </a:lnTo>
                  <a:lnTo>
                    <a:pt x="639" y="248"/>
                  </a:lnTo>
                  <a:lnTo>
                    <a:pt x="639" y="247"/>
                  </a:lnTo>
                  <a:lnTo>
                    <a:pt x="638" y="247"/>
                  </a:lnTo>
                  <a:lnTo>
                    <a:pt x="638" y="245"/>
                  </a:lnTo>
                  <a:lnTo>
                    <a:pt x="637" y="245"/>
                  </a:lnTo>
                  <a:lnTo>
                    <a:pt x="637" y="244"/>
                  </a:lnTo>
                  <a:lnTo>
                    <a:pt x="637" y="243"/>
                  </a:lnTo>
                  <a:lnTo>
                    <a:pt x="636" y="243"/>
                  </a:lnTo>
                  <a:lnTo>
                    <a:pt x="636" y="242"/>
                  </a:lnTo>
                  <a:lnTo>
                    <a:pt x="636" y="241"/>
                  </a:lnTo>
                  <a:lnTo>
                    <a:pt x="636" y="240"/>
                  </a:lnTo>
                  <a:lnTo>
                    <a:pt x="635" y="240"/>
                  </a:lnTo>
                  <a:lnTo>
                    <a:pt x="635" y="239"/>
                  </a:lnTo>
                  <a:lnTo>
                    <a:pt x="635" y="238"/>
                  </a:lnTo>
                  <a:lnTo>
                    <a:pt x="635" y="236"/>
                  </a:lnTo>
                  <a:lnTo>
                    <a:pt x="636" y="236"/>
                  </a:lnTo>
                  <a:lnTo>
                    <a:pt x="635" y="236"/>
                  </a:lnTo>
                  <a:lnTo>
                    <a:pt x="635" y="235"/>
                  </a:lnTo>
                  <a:lnTo>
                    <a:pt x="635" y="234"/>
                  </a:lnTo>
                  <a:lnTo>
                    <a:pt x="635" y="233"/>
                  </a:lnTo>
                  <a:lnTo>
                    <a:pt x="635" y="232"/>
                  </a:lnTo>
                  <a:lnTo>
                    <a:pt x="634" y="231"/>
                  </a:lnTo>
                  <a:lnTo>
                    <a:pt x="635" y="231"/>
                  </a:lnTo>
                  <a:lnTo>
                    <a:pt x="634" y="231"/>
                  </a:lnTo>
                  <a:lnTo>
                    <a:pt x="635" y="231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4" y="228"/>
                  </a:lnTo>
                  <a:lnTo>
                    <a:pt x="633" y="228"/>
                  </a:lnTo>
                  <a:lnTo>
                    <a:pt x="633" y="230"/>
                  </a:lnTo>
                  <a:lnTo>
                    <a:pt x="633" y="228"/>
                  </a:lnTo>
                  <a:lnTo>
                    <a:pt x="633" y="230"/>
                  </a:lnTo>
                  <a:lnTo>
                    <a:pt x="631" y="230"/>
                  </a:lnTo>
                  <a:lnTo>
                    <a:pt x="631" y="228"/>
                  </a:lnTo>
                  <a:lnTo>
                    <a:pt x="633" y="228"/>
                  </a:lnTo>
                  <a:lnTo>
                    <a:pt x="634" y="228"/>
                  </a:lnTo>
                  <a:lnTo>
                    <a:pt x="634" y="227"/>
                  </a:lnTo>
                  <a:lnTo>
                    <a:pt x="633" y="227"/>
                  </a:lnTo>
                  <a:lnTo>
                    <a:pt x="634" y="227"/>
                  </a:lnTo>
                  <a:lnTo>
                    <a:pt x="634" y="228"/>
                  </a:lnTo>
                  <a:lnTo>
                    <a:pt x="634" y="227"/>
                  </a:lnTo>
                  <a:lnTo>
                    <a:pt x="634" y="226"/>
                  </a:lnTo>
                  <a:lnTo>
                    <a:pt x="633" y="226"/>
                  </a:lnTo>
                  <a:lnTo>
                    <a:pt x="634" y="226"/>
                  </a:lnTo>
                  <a:lnTo>
                    <a:pt x="634" y="225"/>
                  </a:lnTo>
                  <a:lnTo>
                    <a:pt x="633" y="225"/>
                  </a:lnTo>
                  <a:lnTo>
                    <a:pt x="631" y="225"/>
                  </a:lnTo>
                  <a:lnTo>
                    <a:pt x="630" y="225"/>
                  </a:lnTo>
                  <a:lnTo>
                    <a:pt x="633" y="225"/>
                  </a:lnTo>
                  <a:lnTo>
                    <a:pt x="633" y="224"/>
                  </a:lnTo>
                  <a:lnTo>
                    <a:pt x="634" y="223"/>
                  </a:lnTo>
                  <a:lnTo>
                    <a:pt x="634" y="222"/>
                  </a:lnTo>
                  <a:lnTo>
                    <a:pt x="633" y="222"/>
                  </a:lnTo>
                  <a:lnTo>
                    <a:pt x="633" y="220"/>
                  </a:lnTo>
                  <a:lnTo>
                    <a:pt x="631" y="220"/>
                  </a:lnTo>
                  <a:lnTo>
                    <a:pt x="630" y="220"/>
                  </a:lnTo>
                  <a:lnTo>
                    <a:pt x="630" y="219"/>
                  </a:lnTo>
                  <a:lnTo>
                    <a:pt x="630" y="218"/>
                  </a:lnTo>
                  <a:lnTo>
                    <a:pt x="631" y="219"/>
                  </a:lnTo>
                  <a:lnTo>
                    <a:pt x="631" y="218"/>
                  </a:lnTo>
                  <a:lnTo>
                    <a:pt x="633" y="218"/>
                  </a:lnTo>
                  <a:lnTo>
                    <a:pt x="634" y="218"/>
                  </a:lnTo>
                  <a:lnTo>
                    <a:pt x="633" y="217"/>
                  </a:lnTo>
                  <a:lnTo>
                    <a:pt x="634" y="217"/>
                  </a:lnTo>
                  <a:lnTo>
                    <a:pt x="633" y="216"/>
                  </a:lnTo>
                  <a:lnTo>
                    <a:pt x="634" y="216"/>
                  </a:lnTo>
                  <a:lnTo>
                    <a:pt x="634" y="215"/>
                  </a:lnTo>
                  <a:lnTo>
                    <a:pt x="633" y="215"/>
                  </a:lnTo>
                  <a:lnTo>
                    <a:pt x="633" y="214"/>
                  </a:lnTo>
                  <a:lnTo>
                    <a:pt x="634" y="214"/>
                  </a:lnTo>
                  <a:lnTo>
                    <a:pt x="633" y="214"/>
                  </a:lnTo>
                  <a:lnTo>
                    <a:pt x="634" y="213"/>
                  </a:lnTo>
                  <a:lnTo>
                    <a:pt x="633" y="213"/>
                  </a:lnTo>
                  <a:lnTo>
                    <a:pt x="634" y="213"/>
                  </a:lnTo>
                  <a:lnTo>
                    <a:pt x="634" y="211"/>
                  </a:lnTo>
                  <a:lnTo>
                    <a:pt x="633" y="210"/>
                  </a:lnTo>
                  <a:lnTo>
                    <a:pt x="631" y="210"/>
                  </a:lnTo>
                  <a:lnTo>
                    <a:pt x="631" y="209"/>
                  </a:lnTo>
                  <a:lnTo>
                    <a:pt x="630" y="209"/>
                  </a:lnTo>
                  <a:lnTo>
                    <a:pt x="629" y="210"/>
                  </a:lnTo>
                  <a:lnTo>
                    <a:pt x="629" y="211"/>
                  </a:lnTo>
                  <a:lnTo>
                    <a:pt x="629" y="210"/>
                  </a:lnTo>
                  <a:lnTo>
                    <a:pt x="629" y="211"/>
                  </a:lnTo>
                  <a:lnTo>
                    <a:pt x="629" y="213"/>
                  </a:lnTo>
                  <a:lnTo>
                    <a:pt x="629" y="214"/>
                  </a:lnTo>
                  <a:lnTo>
                    <a:pt x="628" y="214"/>
                  </a:lnTo>
                  <a:lnTo>
                    <a:pt x="628" y="215"/>
                  </a:lnTo>
                  <a:lnTo>
                    <a:pt x="629" y="215"/>
                  </a:lnTo>
                  <a:lnTo>
                    <a:pt x="628" y="215"/>
                  </a:lnTo>
                  <a:lnTo>
                    <a:pt x="628" y="216"/>
                  </a:lnTo>
                  <a:lnTo>
                    <a:pt x="628" y="217"/>
                  </a:lnTo>
                  <a:lnTo>
                    <a:pt x="628" y="218"/>
                  </a:lnTo>
                  <a:lnTo>
                    <a:pt x="628" y="219"/>
                  </a:lnTo>
                  <a:lnTo>
                    <a:pt x="628" y="220"/>
                  </a:lnTo>
                  <a:lnTo>
                    <a:pt x="629" y="220"/>
                  </a:lnTo>
                  <a:lnTo>
                    <a:pt x="628" y="220"/>
                  </a:lnTo>
                  <a:lnTo>
                    <a:pt x="628" y="222"/>
                  </a:lnTo>
                  <a:lnTo>
                    <a:pt x="628" y="223"/>
                  </a:lnTo>
                  <a:lnTo>
                    <a:pt x="628" y="224"/>
                  </a:lnTo>
                  <a:lnTo>
                    <a:pt x="629" y="224"/>
                  </a:lnTo>
                  <a:lnTo>
                    <a:pt x="629" y="225"/>
                  </a:lnTo>
                  <a:lnTo>
                    <a:pt x="630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29" y="227"/>
                  </a:lnTo>
                  <a:lnTo>
                    <a:pt x="630" y="227"/>
                  </a:lnTo>
                  <a:lnTo>
                    <a:pt x="630" y="228"/>
                  </a:lnTo>
                  <a:lnTo>
                    <a:pt x="630" y="230"/>
                  </a:lnTo>
                  <a:lnTo>
                    <a:pt x="630" y="231"/>
                  </a:lnTo>
                  <a:lnTo>
                    <a:pt x="630" y="230"/>
                  </a:lnTo>
                  <a:lnTo>
                    <a:pt x="629" y="230"/>
                  </a:lnTo>
                  <a:lnTo>
                    <a:pt x="629" y="228"/>
                  </a:lnTo>
                  <a:lnTo>
                    <a:pt x="629" y="227"/>
                  </a:lnTo>
                  <a:lnTo>
                    <a:pt x="629" y="228"/>
                  </a:lnTo>
                  <a:lnTo>
                    <a:pt x="629" y="227"/>
                  </a:lnTo>
                  <a:lnTo>
                    <a:pt x="629" y="226"/>
                  </a:lnTo>
                  <a:lnTo>
                    <a:pt x="628" y="226"/>
                  </a:lnTo>
                  <a:lnTo>
                    <a:pt x="628" y="225"/>
                  </a:lnTo>
                  <a:lnTo>
                    <a:pt x="628" y="226"/>
                  </a:lnTo>
                  <a:lnTo>
                    <a:pt x="627" y="226"/>
                  </a:lnTo>
                  <a:lnTo>
                    <a:pt x="628" y="226"/>
                  </a:lnTo>
                  <a:lnTo>
                    <a:pt x="627" y="227"/>
                  </a:lnTo>
                  <a:lnTo>
                    <a:pt x="628" y="227"/>
                  </a:lnTo>
                  <a:lnTo>
                    <a:pt x="628" y="228"/>
                  </a:lnTo>
                  <a:lnTo>
                    <a:pt x="628" y="230"/>
                  </a:lnTo>
                  <a:lnTo>
                    <a:pt x="629" y="230"/>
                  </a:lnTo>
                  <a:lnTo>
                    <a:pt x="629" y="231"/>
                  </a:lnTo>
                  <a:lnTo>
                    <a:pt x="629" y="232"/>
                  </a:lnTo>
                  <a:lnTo>
                    <a:pt x="630" y="233"/>
                  </a:lnTo>
                  <a:lnTo>
                    <a:pt x="630" y="234"/>
                  </a:lnTo>
                  <a:lnTo>
                    <a:pt x="630" y="235"/>
                  </a:lnTo>
                  <a:lnTo>
                    <a:pt x="631" y="235"/>
                  </a:lnTo>
                  <a:lnTo>
                    <a:pt x="631" y="236"/>
                  </a:lnTo>
                  <a:lnTo>
                    <a:pt x="631" y="238"/>
                  </a:lnTo>
                  <a:lnTo>
                    <a:pt x="633" y="239"/>
                  </a:lnTo>
                  <a:lnTo>
                    <a:pt x="634" y="240"/>
                  </a:lnTo>
                  <a:lnTo>
                    <a:pt x="634" y="241"/>
                  </a:lnTo>
                  <a:lnTo>
                    <a:pt x="635" y="241"/>
                  </a:lnTo>
                  <a:lnTo>
                    <a:pt x="635" y="242"/>
                  </a:lnTo>
                  <a:lnTo>
                    <a:pt x="636" y="242"/>
                  </a:lnTo>
                  <a:lnTo>
                    <a:pt x="636" y="243"/>
                  </a:lnTo>
                  <a:lnTo>
                    <a:pt x="637" y="243"/>
                  </a:lnTo>
                  <a:lnTo>
                    <a:pt x="637" y="244"/>
                  </a:lnTo>
                  <a:lnTo>
                    <a:pt x="637" y="245"/>
                  </a:lnTo>
                  <a:lnTo>
                    <a:pt x="637" y="244"/>
                  </a:lnTo>
                  <a:lnTo>
                    <a:pt x="636" y="244"/>
                  </a:lnTo>
                  <a:lnTo>
                    <a:pt x="636" y="243"/>
                  </a:lnTo>
                  <a:lnTo>
                    <a:pt x="635" y="243"/>
                  </a:lnTo>
                  <a:lnTo>
                    <a:pt x="635" y="242"/>
                  </a:lnTo>
                  <a:lnTo>
                    <a:pt x="635" y="241"/>
                  </a:lnTo>
                  <a:lnTo>
                    <a:pt x="634" y="241"/>
                  </a:lnTo>
                  <a:lnTo>
                    <a:pt x="634" y="240"/>
                  </a:lnTo>
                  <a:lnTo>
                    <a:pt x="633" y="239"/>
                  </a:lnTo>
                  <a:lnTo>
                    <a:pt x="631" y="238"/>
                  </a:lnTo>
                  <a:lnTo>
                    <a:pt x="631" y="236"/>
                  </a:lnTo>
                  <a:lnTo>
                    <a:pt x="630" y="236"/>
                  </a:lnTo>
                  <a:lnTo>
                    <a:pt x="630" y="235"/>
                  </a:lnTo>
                  <a:lnTo>
                    <a:pt x="630" y="234"/>
                  </a:lnTo>
                  <a:lnTo>
                    <a:pt x="629" y="234"/>
                  </a:lnTo>
                  <a:lnTo>
                    <a:pt x="629" y="233"/>
                  </a:lnTo>
                  <a:lnTo>
                    <a:pt x="629" y="232"/>
                  </a:lnTo>
                  <a:lnTo>
                    <a:pt x="628" y="232"/>
                  </a:lnTo>
                  <a:lnTo>
                    <a:pt x="628" y="231"/>
                  </a:lnTo>
                  <a:lnTo>
                    <a:pt x="627" y="231"/>
                  </a:lnTo>
                  <a:lnTo>
                    <a:pt x="627" y="230"/>
                  </a:lnTo>
                  <a:lnTo>
                    <a:pt x="627" y="228"/>
                  </a:lnTo>
                  <a:lnTo>
                    <a:pt x="626" y="228"/>
                  </a:lnTo>
                  <a:lnTo>
                    <a:pt x="626" y="227"/>
                  </a:lnTo>
                  <a:lnTo>
                    <a:pt x="626" y="226"/>
                  </a:lnTo>
                  <a:lnTo>
                    <a:pt x="625" y="226"/>
                  </a:lnTo>
                  <a:lnTo>
                    <a:pt x="625" y="225"/>
                  </a:lnTo>
                  <a:lnTo>
                    <a:pt x="623" y="224"/>
                  </a:lnTo>
                  <a:lnTo>
                    <a:pt x="623" y="223"/>
                  </a:lnTo>
                  <a:lnTo>
                    <a:pt x="623" y="222"/>
                  </a:lnTo>
                  <a:lnTo>
                    <a:pt x="622" y="222"/>
                  </a:lnTo>
                  <a:lnTo>
                    <a:pt x="623" y="222"/>
                  </a:lnTo>
                  <a:lnTo>
                    <a:pt x="623" y="220"/>
                  </a:lnTo>
                  <a:lnTo>
                    <a:pt x="622" y="220"/>
                  </a:lnTo>
                  <a:lnTo>
                    <a:pt x="622" y="219"/>
                  </a:lnTo>
                  <a:lnTo>
                    <a:pt x="622" y="217"/>
                  </a:lnTo>
                  <a:lnTo>
                    <a:pt x="622" y="216"/>
                  </a:lnTo>
                  <a:lnTo>
                    <a:pt x="622" y="215"/>
                  </a:lnTo>
                  <a:lnTo>
                    <a:pt x="622" y="214"/>
                  </a:lnTo>
                  <a:lnTo>
                    <a:pt x="621" y="214"/>
                  </a:lnTo>
                  <a:lnTo>
                    <a:pt x="622" y="215"/>
                  </a:lnTo>
                  <a:lnTo>
                    <a:pt x="621" y="215"/>
                  </a:lnTo>
                  <a:lnTo>
                    <a:pt x="621" y="214"/>
                  </a:lnTo>
                  <a:lnTo>
                    <a:pt x="621" y="213"/>
                  </a:lnTo>
                  <a:lnTo>
                    <a:pt x="621" y="211"/>
                  </a:lnTo>
                  <a:lnTo>
                    <a:pt x="621" y="210"/>
                  </a:lnTo>
                  <a:lnTo>
                    <a:pt x="620" y="210"/>
                  </a:lnTo>
                  <a:lnTo>
                    <a:pt x="618" y="210"/>
                  </a:lnTo>
                  <a:lnTo>
                    <a:pt x="619" y="210"/>
                  </a:lnTo>
                  <a:lnTo>
                    <a:pt x="620" y="210"/>
                  </a:lnTo>
                  <a:lnTo>
                    <a:pt x="620" y="209"/>
                  </a:lnTo>
                  <a:lnTo>
                    <a:pt x="620" y="208"/>
                  </a:lnTo>
                  <a:lnTo>
                    <a:pt x="620" y="207"/>
                  </a:lnTo>
                  <a:lnTo>
                    <a:pt x="621" y="207"/>
                  </a:lnTo>
                  <a:lnTo>
                    <a:pt x="621" y="206"/>
                  </a:lnTo>
                  <a:lnTo>
                    <a:pt x="621" y="205"/>
                  </a:lnTo>
                  <a:lnTo>
                    <a:pt x="620" y="203"/>
                  </a:lnTo>
                  <a:lnTo>
                    <a:pt x="620" y="202"/>
                  </a:lnTo>
                  <a:lnTo>
                    <a:pt x="619" y="202"/>
                  </a:lnTo>
                  <a:lnTo>
                    <a:pt x="618" y="202"/>
                  </a:lnTo>
                  <a:lnTo>
                    <a:pt x="617" y="202"/>
                  </a:lnTo>
                  <a:lnTo>
                    <a:pt x="616" y="202"/>
                  </a:lnTo>
                  <a:lnTo>
                    <a:pt x="616" y="201"/>
                  </a:lnTo>
                  <a:lnTo>
                    <a:pt x="614" y="201"/>
                  </a:lnTo>
                  <a:lnTo>
                    <a:pt x="614" y="200"/>
                  </a:lnTo>
                  <a:lnTo>
                    <a:pt x="616" y="200"/>
                  </a:lnTo>
                  <a:lnTo>
                    <a:pt x="614" y="200"/>
                  </a:lnTo>
                  <a:lnTo>
                    <a:pt x="614" y="201"/>
                  </a:lnTo>
                  <a:lnTo>
                    <a:pt x="613" y="201"/>
                  </a:lnTo>
                  <a:lnTo>
                    <a:pt x="614" y="200"/>
                  </a:lnTo>
                  <a:lnTo>
                    <a:pt x="613" y="200"/>
                  </a:lnTo>
                  <a:lnTo>
                    <a:pt x="614" y="199"/>
                  </a:lnTo>
                  <a:lnTo>
                    <a:pt x="613" y="199"/>
                  </a:lnTo>
                  <a:lnTo>
                    <a:pt x="612" y="199"/>
                  </a:lnTo>
                  <a:lnTo>
                    <a:pt x="611" y="199"/>
                  </a:lnTo>
                  <a:lnTo>
                    <a:pt x="611" y="200"/>
                  </a:lnTo>
                  <a:lnTo>
                    <a:pt x="611" y="201"/>
                  </a:lnTo>
                  <a:lnTo>
                    <a:pt x="612" y="201"/>
                  </a:lnTo>
                  <a:lnTo>
                    <a:pt x="613" y="202"/>
                  </a:lnTo>
                  <a:lnTo>
                    <a:pt x="612" y="202"/>
                  </a:lnTo>
                  <a:lnTo>
                    <a:pt x="612" y="203"/>
                  </a:lnTo>
                  <a:lnTo>
                    <a:pt x="613" y="203"/>
                  </a:lnTo>
                  <a:lnTo>
                    <a:pt x="613" y="205"/>
                  </a:lnTo>
                  <a:lnTo>
                    <a:pt x="613" y="206"/>
                  </a:lnTo>
                  <a:lnTo>
                    <a:pt x="614" y="206"/>
                  </a:lnTo>
                  <a:lnTo>
                    <a:pt x="614" y="207"/>
                  </a:lnTo>
                  <a:lnTo>
                    <a:pt x="614" y="208"/>
                  </a:lnTo>
                  <a:lnTo>
                    <a:pt x="616" y="209"/>
                  </a:lnTo>
                  <a:lnTo>
                    <a:pt x="617" y="210"/>
                  </a:lnTo>
                  <a:lnTo>
                    <a:pt x="617" y="211"/>
                  </a:lnTo>
                  <a:lnTo>
                    <a:pt x="617" y="213"/>
                  </a:lnTo>
                  <a:lnTo>
                    <a:pt x="617" y="214"/>
                  </a:lnTo>
                  <a:lnTo>
                    <a:pt x="618" y="214"/>
                  </a:lnTo>
                  <a:lnTo>
                    <a:pt x="618" y="215"/>
                  </a:lnTo>
                  <a:lnTo>
                    <a:pt x="618" y="216"/>
                  </a:lnTo>
                  <a:lnTo>
                    <a:pt x="619" y="216"/>
                  </a:lnTo>
                  <a:lnTo>
                    <a:pt x="619" y="217"/>
                  </a:lnTo>
                  <a:lnTo>
                    <a:pt x="619" y="218"/>
                  </a:lnTo>
                  <a:lnTo>
                    <a:pt x="619" y="219"/>
                  </a:lnTo>
                  <a:lnTo>
                    <a:pt x="620" y="219"/>
                  </a:lnTo>
                  <a:lnTo>
                    <a:pt x="620" y="220"/>
                  </a:lnTo>
                  <a:lnTo>
                    <a:pt x="621" y="220"/>
                  </a:lnTo>
                  <a:lnTo>
                    <a:pt x="621" y="222"/>
                  </a:lnTo>
                  <a:lnTo>
                    <a:pt x="621" y="223"/>
                  </a:lnTo>
                  <a:lnTo>
                    <a:pt x="622" y="224"/>
                  </a:lnTo>
                  <a:lnTo>
                    <a:pt x="622" y="225"/>
                  </a:lnTo>
                  <a:lnTo>
                    <a:pt x="623" y="225"/>
                  </a:lnTo>
                  <a:lnTo>
                    <a:pt x="623" y="226"/>
                  </a:lnTo>
                  <a:lnTo>
                    <a:pt x="625" y="226"/>
                  </a:lnTo>
                  <a:lnTo>
                    <a:pt x="623" y="226"/>
                  </a:lnTo>
                  <a:lnTo>
                    <a:pt x="623" y="227"/>
                  </a:lnTo>
                  <a:lnTo>
                    <a:pt x="625" y="227"/>
                  </a:lnTo>
                  <a:lnTo>
                    <a:pt x="625" y="228"/>
                  </a:lnTo>
                  <a:lnTo>
                    <a:pt x="626" y="230"/>
                  </a:lnTo>
                  <a:lnTo>
                    <a:pt x="626" y="231"/>
                  </a:lnTo>
                  <a:lnTo>
                    <a:pt x="627" y="232"/>
                  </a:lnTo>
                  <a:lnTo>
                    <a:pt x="627" y="233"/>
                  </a:lnTo>
                  <a:lnTo>
                    <a:pt x="628" y="233"/>
                  </a:lnTo>
                  <a:lnTo>
                    <a:pt x="628" y="234"/>
                  </a:lnTo>
                  <a:lnTo>
                    <a:pt x="629" y="235"/>
                  </a:lnTo>
                  <a:lnTo>
                    <a:pt x="629" y="236"/>
                  </a:lnTo>
                  <a:lnTo>
                    <a:pt x="630" y="238"/>
                  </a:lnTo>
                  <a:lnTo>
                    <a:pt x="630" y="239"/>
                  </a:lnTo>
                  <a:lnTo>
                    <a:pt x="631" y="239"/>
                  </a:lnTo>
                  <a:lnTo>
                    <a:pt x="631" y="240"/>
                  </a:lnTo>
                  <a:lnTo>
                    <a:pt x="633" y="240"/>
                  </a:lnTo>
                  <a:lnTo>
                    <a:pt x="633" y="241"/>
                  </a:lnTo>
                  <a:lnTo>
                    <a:pt x="631" y="241"/>
                  </a:lnTo>
                  <a:lnTo>
                    <a:pt x="633" y="241"/>
                  </a:lnTo>
                  <a:lnTo>
                    <a:pt x="633" y="242"/>
                  </a:lnTo>
                  <a:lnTo>
                    <a:pt x="634" y="243"/>
                  </a:lnTo>
                  <a:lnTo>
                    <a:pt x="634" y="244"/>
                  </a:lnTo>
                  <a:lnTo>
                    <a:pt x="635" y="244"/>
                  </a:lnTo>
                  <a:lnTo>
                    <a:pt x="635" y="245"/>
                  </a:lnTo>
                  <a:lnTo>
                    <a:pt x="636" y="247"/>
                  </a:lnTo>
                  <a:lnTo>
                    <a:pt x="636" y="248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50"/>
                  </a:lnTo>
                  <a:lnTo>
                    <a:pt x="638" y="250"/>
                  </a:lnTo>
                  <a:lnTo>
                    <a:pt x="638" y="251"/>
                  </a:lnTo>
                  <a:lnTo>
                    <a:pt x="639" y="251"/>
                  </a:lnTo>
                  <a:lnTo>
                    <a:pt x="639" y="252"/>
                  </a:lnTo>
                  <a:lnTo>
                    <a:pt x="638" y="252"/>
                  </a:lnTo>
                  <a:lnTo>
                    <a:pt x="639" y="252"/>
                  </a:lnTo>
                  <a:lnTo>
                    <a:pt x="639" y="253"/>
                  </a:lnTo>
                  <a:lnTo>
                    <a:pt x="640" y="253"/>
                  </a:lnTo>
                  <a:lnTo>
                    <a:pt x="640" y="255"/>
                  </a:lnTo>
                  <a:lnTo>
                    <a:pt x="642" y="255"/>
                  </a:lnTo>
                  <a:lnTo>
                    <a:pt x="642" y="256"/>
                  </a:lnTo>
                  <a:lnTo>
                    <a:pt x="640" y="256"/>
                  </a:lnTo>
                  <a:lnTo>
                    <a:pt x="640" y="257"/>
                  </a:lnTo>
                  <a:lnTo>
                    <a:pt x="642" y="256"/>
                  </a:lnTo>
                  <a:lnTo>
                    <a:pt x="642" y="257"/>
                  </a:lnTo>
                  <a:lnTo>
                    <a:pt x="643" y="257"/>
                  </a:lnTo>
                  <a:lnTo>
                    <a:pt x="643" y="258"/>
                  </a:lnTo>
                  <a:lnTo>
                    <a:pt x="644" y="258"/>
                  </a:lnTo>
                  <a:lnTo>
                    <a:pt x="644" y="259"/>
                  </a:lnTo>
                  <a:lnTo>
                    <a:pt x="644" y="260"/>
                  </a:lnTo>
                  <a:lnTo>
                    <a:pt x="645" y="260"/>
                  </a:lnTo>
                  <a:lnTo>
                    <a:pt x="645" y="261"/>
                  </a:lnTo>
                  <a:lnTo>
                    <a:pt x="646" y="262"/>
                  </a:lnTo>
                  <a:lnTo>
                    <a:pt x="646" y="264"/>
                  </a:lnTo>
                  <a:lnTo>
                    <a:pt x="647" y="264"/>
                  </a:lnTo>
                  <a:lnTo>
                    <a:pt x="647" y="265"/>
                  </a:lnTo>
                  <a:lnTo>
                    <a:pt x="647" y="266"/>
                  </a:lnTo>
                  <a:lnTo>
                    <a:pt x="648" y="266"/>
                  </a:lnTo>
                  <a:lnTo>
                    <a:pt x="648" y="267"/>
                  </a:lnTo>
                  <a:lnTo>
                    <a:pt x="650" y="267"/>
                  </a:lnTo>
                  <a:lnTo>
                    <a:pt x="650" y="268"/>
                  </a:lnTo>
                  <a:lnTo>
                    <a:pt x="651" y="269"/>
                  </a:lnTo>
                  <a:lnTo>
                    <a:pt x="651" y="270"/>
                  </a:lnTo>
                  <a:lnTo>
                    <a:pt x="652" y="270"/>
                  </a:lnTo>
                  <a:lnTo>
                    <a:pt x="652" y="272"/>
                  </a:lnTo>
                  <a:lnTo>
                    <a:pt x="652" y="273"/>
                  </a:lnTo>
                  <a:lnTo>
                    <a:pt x="652" y="274"/>
                  </a:lnTo>
                  <a:lnTo>
                    <a:pt x="651" y="274"/>
                  </a:lnTo>
                  <a:lnTo>
                    <a:pt x="651" y="275"/>
                  </a:lnTo>
                  <a:lnTo>
                    <a:pt x="651" y="276"/>
                  </a:lnTo>
                  <a:lnTo>
                    <a:pt x="651" y="275"/>
                  </a:lnTo>
                  <a:lnTo>
                    <a:pt x="652" y="274"/>
                  </a:lnTo>
                  <a:lnTo>
                    <a:pt x="652" y="273"/>
                  </a:lnTo>
                  <a:lnTo>
                    <a:pt x="652" y="272"/>
                  </a:lnTo>
                  <a:lnTo>
                    <a:pt x="653" y="273"/>
                  </a:lnTo>
                  <a:lnTo>
                    <a:pt x="654" y="274"/>
                  </a:lnTo>
                  <a:lnTo>
                    <a:pt x="654" y="275"/>
                  </a:lnTo>
                  <a:lnTo>
                    <a:pt x="655" y="276"/>
                  </a:lnTo>
                  <a:lnTo>
                    <a:pt x="655" y="277"/>
                  </a:lnTo>
                  <a:lnTo>
                    <a:pt x="656" y="277"/>
                  </a:lnTo>
                  <a:lnTo>
                    <a:pt x="656" y="278"/>
                  </a:lnTo>
                  <a:lnTo>
                    <a:pt x="658" y="278"/>
                  </a:lnTo>
                  <a:lnTo>
                    <a:pt x="658" y="279"/>
                  </a:lnTo>
                  <a:lnTo>
                    <a:pt x="659" y="281"/>
                  </a:lnTo>
                  <a:lnTo>
                    <a:pt x="659" y="282"/>
                  </a:lnTo>
                  <a:lnTo>
                    <a:pt x="660" y="283"/>
                  </a:lnTo>
                  <a:lnTo>
                    <a:pt x="661" y="283"/>
                  </a:lnTo>
                  <a:lnTo>
                    <a:pt x="661" y="284"/>
                  </a:lnTo>
                  <a:lnTo>
                    <a:pt x="662" y="284"/>
                  </a:lnTo>
                  <a:lnTo>
                    <a:pt x="662" y="285"/>
                  </a:lnTo>
                  <a:lnTo>
                    <a:pt x="663" y="285"/>
                  </a:lnTo>
                  <a:lnTo>
                    <a:pt x="663" y="286"/>
                  </a:lnTo>
                  <a:lnTo>
                    <a:pt x="663" y="287"/>
                  </a:lnTo>
                  <a:lnTo>
                    <a:pt x="664" y="287"/>
                  </a:lnTo>
                  <a:lnTo>
                    <a:pt x="664" y="289"/>
                  </a:lnTo>
                  <a:lnTo>
                    <a:pt x="664" y="290"/>
                  </a:lnTo>
                  <a:lnTo>
                    <a:pt x="665" y="290"/>
                  </a:lnTo>
                  <a:lnTo>
                    <a:pt x="664" y="290"/>
                  </a:lnTo>
                  <a:lnTo>
                    <a:pt x="665" y="290"/>
                  </a:lnTo>
                  <a:lnTo>
                    <a:pt x="665" y="291"/>
                  </a:lnTo>
                  <a:lnTo>
                    <a:pt x="665" y="292"/>
                  </a:lnTo>
                  <a:lnTo>
                    <a:pt x="665" y="293"/>
                  </a:lnTo>
                  <a:lnTo>
                    <a:pt x="667" y="293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5"/>
                  </a:lnTo>
                  <a:lnTo>
                    <a:pt x="667" y="295"/>
                  </a:lnTo>
                  <a:lnTo>
                    <a:pt x="668" y="295"/>
                  </a:lnTo>
                  <a:lnTo>
                    <a:pt x="668" y="297"/>
                  </a:lnTo>
                  <a:lnTo>
                    <a:pt x="668" y="298"/>
                  </a:lnTo>
                  <a:lnTo>
                    <a:pt x="668" y="299"/>
                  </a:lnTo>
                  <a:lnTo>
                    <a:pt x="669" y="299"/>
                  </a:lnTo>
                  <a:lnTo>
                    <a:pt x="669" y="300"/>
                  </a:lnTo>
                  <a:lnTo>
                    <a:pt x="669" y="301"/>
                  </a:lnTo>
                  <a:lnTo>
                    <a:pt x="670" y="301"/>
                  </a:lnTo>
                  <a:lnTo>
                    <a:pt x="670" y="302"/>
                  </a:lnTo>
                  <a:lnTo>
                    <a:pt x="670" y="303"/>
                  </a:lnTo>
                  <a:lnTo>
                    <a:pt x="671" y="304"/>
                  </a:lnTo>
                  <a:lnTo>
                    <a:pt x="671" y="306"/>
                  </a:lnTo>
                  <a:lnTo>
                    <a:pt x="672" y="306"/>
                  </a:lnTo>
                  <a:lnTo>
                    <a:pt x="672" y="307"/>
                  </a:lnTo>
                  <a:lnTo>
                    <a:pt x="672" y="308"/>
                  </a:lnTo>
                  <a:lnTo>
                    <a:pt x="673" y="308"/>
                  </a:lnTo>
                  <a:lnTo>
                    <a:pt x="673" y="309"/>
                  </a:lnTo>
                  <a:lnTo>
                    <a:pt x="673" y="310"/>
                  </a:lnTo>
                  <a:lnTo>
                    <a:pt x="675" y="310"/>
                  </a:lnTo>
                  <a:lnTo>
                    <a:pt x="675" y="311"/>
                  </a:lnTo>
                  <a:lnTo>
                    <a:pt x="675" y="312"/>
                  </a:lnTo>
                  <a:lnTo>
                    <a:pt x="676" y="312"/>
                  </a:lnTo>
                  <a:lnTo>
                    <a:pt x="677" y="315"/>
                  </a:lnTo>
                  <a:lnTo>
                    <a:pt x="677" y="316"/>
                  </a:lnTo>
                  <a:lnTo>
                    <a:pt x="678" y="316"/>
                  </a:lnTo>
                  <a:lnTo>
                    <a:pt x="678" y="317"/>
                  </a:lnTo>
                  <a:lnTo>
                    <a:pt x="678" y="318"/>
                  </a:lnTo>
                  <a:lnTo>
                    <a:pt x="679" y="318"/>
                  </a:lnTo>
                  <a:lnTo>
                    <a:pt x="679" y="319"/>
                  </a:lnTo>
                  <a:lnTo>
                    <a:pt x="680" y="319"/>
                  </a:lnTo>
                  <a:lnTo>
                    <a:pt x="680" y="320"/>
                  </a:lnTo>
                  <a:lnTo>
                    <a:pt x="680" y="321"/>
                  </a:lnTo>
                  <a:lnTo>
                    <a:pt x="681" y="321"/>
                  </a:lnTo>
                  <a:lnTo>
                    <a:pt x="681" y="323"/>
                  </a:lnTo>
                  <a:lnTo>
                    <a:pt x="682" y="323"/>
                  </a:lnTo>
                  <a:lnTo>
                    <a:pt x="682" y="324"/>
                  </a:lnTo>
                  <a:lnTo>
                    <a:pt x="682" y="325"/>
                  </a:lnTo>
                  <a:lnTo>
                    <a:pt x="684" y="325"/>
                  </a:lnTo>
                  <a:lnTo>
                    <a:pt x="684" y="326"/>
                  </a:lnTo>
                  <a:lnTo>
                    <a:pt x="685" y="326"/>
                  </a:lnTo>
                  <a:lnTo>
                    <a:pt x="685" y="327"/>
                  </a:lnTo>
                  <a:lnTo>
                    <a:pt x="685" y="328"/>
                  </a:lnTo>
                  <a:lnTo>
                    <a:pt x="686" y="328"/>
                  </a:lnTo>
                  <a:lnTo>
                    <a:pt x="687" y="329"/>
                  </a:lnTo>
                  <a:lnTo>
                    <a:pt x="687" y="331"/>
                  </a:lnTo>
                  <a:lnTo>
                    <a:pt x="688" y="331"/>
                  </a:lnTo>
                  <a:lnTo>
                    <a:pt x="688" y="332"/>
                  </a:lnTo>
                  <a:lnTo>
                    <a:pt x="689" y="332"/>
                  </a:lnTo>
                  <a:lnTo>
                    <a:pt x="689" y="333"/>
                  </a:lnTo>
                  <a:lnTo>
                    <a:pt x="689" y="334"/>
                  </a:lnTo>
                  <a:lnTo>
                    <a:pt x="689" y="333"/>
                  </a:lnTo>
                  <a:lnTo>
                    <a:pt x="688" y="333"/>
                  </a:lnTo>
                  <a:lnTo>
                    <a:pt x="688" y="332"/>
                  </a:lnTo>
                  <a:lnTo>
                    <a:pt x="687" y="332"/>
                  </a:lnTo>
                  <a:lnTo>
                    <a:pt x="687" y="331"/>
                  </a:lnTo>
                  <a:lnTo>
                    <a:pt x="687" y="329"/>
                  </a:lnTo>
                  <a:lnTo>
                    <a:pt x="686" y="331"/>
                  </a:lnTo>
                  <a:lnTo>
                    <a:pt x="686" y="329"/>
                  </a:lnTo>
                  <a:lnTo>
                    <a:pt x="686" y="331"/>
                  </a:lnTo>
                  <a:lnTo>
                    <a:pt x="686" y="329"/>
                  </a:lnTo>
                  <a:lnTo>
                    <a:pt x="685" y="329"/>
                  </a:lnTo>
                  <a:lnTo>
                    <a:pt x="685" y="331"/>
                  </a:lnTo>
                  <a:lnTo>
                    <a:pt x="684" y="331"/>
                  </a:lnTo>
                  <a:lnTo>
                    <a:pt x="682" y="331"/>
                  </a:lnTo>
                  <a:lnTo>
                    <a:pt x="682" y="332"/>
                  </a:lnTo>
                  <a:lnTo>
                    <a:pt x="682" y="333"/>
                  </a:lnTo>
                  <a:lnTo>
                    <a:pt x="682" y="332"/>
                  </a:lnTo>
                  <a:lnTo>
                    <a:pt x="681" y="332"/>
                  </a:lnTo>
                  <a:lnTo>
                    <a:pt x="680" y="331"/>
                  </a:lnTo>
                  <a:lnTo>
                    <a:pt x="680" y="329"/>
                  </a:lnTo>
                  <a:lnTo>
                    <a:pt x="679" y="329"/>
                  </a:lnTo>
                  <a:lnTo>
                    <a:pt x="679" y="328"/>
                  </a:lnTo>
                  <a:lnTo>
                    <a:pt x="678" y="329"/>
                  </a:lnTo>
                  <a:lnTo>
                    <a:pt x="678" y="328"/>
                  </a:lnTo>
                  <a:lnTo>
                    <a:pt x="678" y="329"/>
                  </a:lnTo>
                  <a:lnTo>
                    <a:pt x="677" y="329"/>
                  </a:lnTo>
                  <a:lnTo>
                    <a:pt x="677" y="328"/>
                  </a:lnTo>
                  <a:lnTo>
                    <a:pt x="677" y="329"/>
                  </a:lnTo>
                  <a:lnTo>
                    <a:pt x="678" y="329"/>
                  </a:lnTo>
                  <a:lnTo>
                    <a:pt x="679" y="329"/>
                  </a:lnTo>
                  <a:lnTo>
                    <a:pt x="679" y="331"/>
                  </a:lnTo>
                  <a:lnTo>
                    <a:pt x="680" y="331"/>
                  </a:lnTo>
                  <a:lnTo>
                    <a:pt x="680" y="332"/>
                  </a:lnTo>
                  <a:lnTo>
                    <a:pt x="681" y="332"/>
                  </a:lnTo>
                  <a:lnTo>
                    <a:pt x="682" y="333"/>
                  </a:lnTo>
                  <a:lnTo>
                    <a:pt x="682" y="334"/>
                  </a:lnTo>
                  <a:lnTo>
                    <a:pt x="681" y="334"/>
                  </a:lnTo>
                  <a:lnTo>
                    <a:pt x="682" y="334"/>
                  </a:lnTo>
                  <a:lnTo>
                    <a:pt x="682" y="335"/>
                  </a:lnTo>
                  <a:lnTo>
                    <a:pt x="684" y="335"/>
                  </a:lnTo>
                  <a:lnTo>
                    <a:pt x="684" y="334"/>
                  </a:lnTo>
                  <a:lnTo>
                    <a:pt x="682" y="334"/>
                  </a:lnTo>
                  <a:lnTo>
                    <a:pt x="682" y="333"/>
                  </a:lnTo>
                  <a:lnTo>
                    <a:pt x="682" y="332"/>
                  </a:lnTo>
                  <a:lnTo>
                    <a:pt x="684" y="332"/>
                  </a:lnTo>
                  <a:lnTo>
                    <a:pt x="685" y="332"/>
                  </a:lnTo>
                  <a:lnTo>
                    <a:pt x="686" y="332"/>
                  </a:lnTo>
                  <a:lnTo>
                    <a:pt x="686" y="331"/>
                  </a:lnTo>
                  <a:lnTo>
                    <a:pt x="687" y="332"/>
                  </a:lnTo>
                  <a:lnTo>
                    <a:pt x="687" y="333"/>
                  </a:lnTo>
                  <a:lnTo>
                    <a:pt x="688" y="333"/>
                  </a:lnTo>
                  <a:lnTo>
                    <a:pt x="688" y="334"/>
                  </a:lnTo>
                  <a:lnTo>
                    <a:pt x="689" y="335"/>
                  </a:lnTo>
                  <a:lnTo>
                    <a:pt x="689" y="336"/>
                  </a:lnTo>
                  <a:lnTo>
                    <a:pt x="689" y="335"/>
                  </a:lnTo>
                  <a:lnTo>
                    <a:pt x="690" y="335"/>
                  </a:lnTo>
                  <a:lnTo>
                    <a:pt x="692" y="335"/>
                  </a:lnTo>
                  <a:lnTo>
                    <a:pt x="692" y="336"/>
                  </a:lnTo>
                  <a:lnTo>
                    <a:pt x="693" y="336"/>
                  </a:lnTo>
                  <a:lnTo>
                    <a:pt x="692" y="336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2" y="335"/>
                  </a:lnTo>
                  <a:lnTo>
                    <a:pt x="692" y="334"/>
                  </a:lnTo>
                  <a:lnTo>
                    <a:pt x="693" y="334"/>
                  </a:lnTo>
                  <a:lnTo>
                    <a:pt x="693" y="335"/>
                  </a:lnTo>
                  <a:lnTo>
                    <a:pt x="692" y="335"/>
                  </a:lnTo>
                  <a:lnTo>
                    <a:pt x="693" y="335"/>
                  </a:lnTo>
                  <a:lnTo>
                    <a:pt x="693" y="336"/>
                  </a:lnTo>
                  <a:lnTo>
                    <a:pt x="693" y="335"/>
                  </a:lnTo>
                  <a:lnTo>
                    <a:pt x="694" y="336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8"/>
                  </a:lnTo>
                  <a:lnTo>
                    <a:pt x="695" y="340"/>
                  </a:lnTo>
                  <a:lnTo>
                    <a:pt x="696" y="341"/>
                  </a:lnTo>
                  <a:lnTo>
                    <a:pt x="696" y="342"/>
                  </a:lnTo>
                  <a:lnTo>
                    <a:pt x="697" y="342"/>
                  </a:lnTo>
                  <a:lnTo>
                    <a:pt x="697" y="343"/>
                  </a:lnTo>
                  <a:lnTo>
                    <a:pt x="698" y="343"/>
                  </a:lnTo>
                  <a:lnTo>
                    <a:pt x="698" y="344"/>
                  </a:lnTo>
                  <a:lnTo>
                    <a:pt x="698" y="345"/>
                  </a:lnTo>
                  <a:lnTo>
                    <a:pt x="699" y="345"/>
                  </a:lnTo>
                  <a:lnTo>
                    <a:pt x="699" y="346"/>
                  </a:lnTo>
                  <a:lnTo>
                    <a:pt x="699" y="348"/>
                  </a:lnTo>
                  <a:lnTo>
                    <a:pt x="701" y="348"/>
                  </a:lnTo>
                  <a:lnTo>
                    <a:pt x="701" y="349"/>
                  </a:lnTo>
                  <a:lnTo>
                    <a:pt x="701" y="350"/>
                  </a:lnTo>
                  <a:lnTo>
                    <a:pt x="702" y="350"/>
                  </a:lnTo>
                  <a:lnTo>
                    <a:pt x="702" y="351"/>
                  </a:lnTo>
                  <a:lnTo>
                    <a:pt x="703" y="352"/>
                  </a:lnTo>
                  <a:lnTo>
                    <a:pt x="703" y="353"/>
                  </a:lnTo>
                  <a:lnTo>
                    <a:pt x="704" y="354"/>
                  </a:lnTo>
                  <a:lnTo>
                    <a:pt x="703" y="354"/>
                  </a:lnTo>
                  <a:lnTo>
                    <a:pt x="702" y="354"/>
                  </a:lnTo>
                  <a:lnTo>
                    <a:pt x="701" y="354"/>
                  </a:lnTo>
                  <a:lnTo>
                    <a:pt x="701" y="353"/>
                  </a:lnTo>
                  <a:lnTo>
                    <a:pt x="701" y="352"/>
                  </a:lnTo>
                  <a:lnTo>
                    <a:pt x="699" y="352"/>
                  </a:lnTo>
                  <a:lnTo>
                    <a:pt x="701" y="353"/>
                  </a:lnTo>
                  <a:lnTo>
                    <a:pt x="701" y="354"/>
                  </a:lnTo>
                  <a:lnTo>
                    <a:pt x="699" y="354"/>
                  </a:lnTo>
                  <a:lnTo>
                    <a:pt x="699" y="353"/>
                  </a:lnTo>
                  <a:lnTo>
                    <a:pt x="698" y="353"/>
                  </a:lnTo>
                  <a:lnTo>
                    <a:pt x="698" y="352"/>
                  </a:lnTo>
                  <a:lnTo>
                    <a:pt x="697" y="352"/>
                  </a:lnTo>
                  <a:lnTo>
                    <a:pt x="698" y="352"/>
                  </a:lnTo>
                  <a:lnTo>
                    <a:pt x="698" y="353"/>
                  </a:lnTo>
                  <a:lnTo>
                    <a:pt x="699" y="353"/>
                  </a:lnTo>
                  <a:lnTo>
                    <a:pt x="699" y="354"/>
                  </a:lnTo>
                  <a:lnTo>
                    <a:pt x="701" y="354"/>
                  </a:lnTo>
                  <a:lnTo>
                    <a:pt x="702" y="354"/>
                  </a:lnTo>
                  <a:lnTo>
                    <a:pt x="702" y="356"/>
                  </a:lnTo>
                  <a:lnTo>
                    <a:pt x="702" y="354"/>
                  </a:lnTo>
                  <a:lnTo>
                    <a:pt x="703" y="354"/>
                  </a:lnTo>
                  <a:lnTo>
                    <a:pt x="704" y="354"/>
                  </a:lnTo>
                  <a:lnTo>
                    <a:pt x="704" y="356"/>
                  </a:lnTo>
                  <a:lnTo>
                    <a:pt x="704" y="357"/>
                  </a:lnTo>
                  <a:lnTo>
                    <a:pt x="705" y="357"/>
                  </a:lnTo>
                  <a:lnTo>
                    <a:pt x="705" y="358"/>
                  </a:lnTo>
                  <a:lnTo>
                    <a:pt x="705" y="359"/>
                  </a:lnTo>
                  <a:lnTo>
                    <a:pt x="706" y="360"/>
                  </a:lnTo>
                  <a:lnTo>
                    <a:pt x="706" y="361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5"/>
                  </a:lnTo>
                  <a:lnTo>
                    <a:pt x="709" y="365"/>
                  </a:lnTo>
                  <a:lnTo>
                    <a:pt x="709" y="366"/>
                  </a:lnTo>
                  <a:lnTo>
                    <a:pt x="709" y="367"/>
                  </a:lnTo>
                  <a:lnTo>
                    <a:pt x="710" y="367"/>
                  </a:lnTo>
                  <a:lnTo>
                    <a:pt x="710" y="368"/>
                  </a:lnTo>
                  <a:lnTo>
                    <a:pt x="710" y="369"/>
                  </a:lnTo>
                  <a:lnTo>
                    <a:pt x="710" y="370"/>
                  </a:lnTo>
                  <a:lnTo>
                    <a:pt x="709" y="370"/>
                  </a:lnTo>
                  <a:lnTo>
                    <a:pt x="709" y="369"/>
                  </a:lnTo>
                  <a:lnTo>
                    <a:pt x="709" y="368"/>
                  </a:lnTo>
                  <a:lnTo>
                    <a:pt x="709" y="367"/>
                  </a:lnTo>
                  <a:lnTo>
                    <a:pt x="707" y="367"/>
                  </a:lnTo>
                  <a:lnTo>
                    <a:pt x="707" y="366"/>
                  </a:lnTo>
                  <a:lnTo>
                    <a:pt x="707" y="365"/>
                  </a:lnTo>
                  <a:lnTo>
                    <a:pt x="706" y="365"/>
                  </a:lnTo>
                  <a:lnTo>
                    <a:pt x="707" y="365"/>
                  </a:lnTo>
                  <a:lnTo>
                    <a:pt x="706" y="366"/>
                  </a:lnTo>
                  <a:lnTo>
                    <a:pt x="707" y="366"/>
                  </a:lnTo>
                  <a:lnTo>
                    <a:pt x="707" y="367"/>
                  </a:lnTo>
                  <a:lnTo>
                    <a:pt x="707" y="368"/>
                  </a:lnTo>
                  <a:lnTo>
                    <a:pt x="707" y="369"/>
                  </a:lnTo>
                  <a:lnTo>
                    <a:pt x="709" y="369"/>
                  </a:lnTo>
                  <a:lnTo>
                    <a:pt x="709" y="370"/>
                  </a:lnTo>
                  <a:lnTo>
                    <a:pt x="707" y="370"/>
                  </a:lnTo>
                  <a:lnTo>
                    <a:pt x="709" y="371"/>
                  </a:lnTo>
                  <a:lnTo>
                    <a:pt x="709" y="373"/>
                  </a:lnTo>
                  <a:lnTo>
                    <a:pt x="709" y="374"/>
                  </a:lnTo>
                  <a:lnTo>
                    <a:pt x="709" y="375"/>
                  </a:lnTo>
                  <a:lnTo>
                    <a:pt x="710" y="375"/>
                  </a:lnTo>
                  <a:lnTo>
                    <a:pt x="709" y="376"/>
                  </a:lnTo>
                  <a:lnTo>
                    <a:pt x="710" y="376"/>
                  </a:lnTo>
                  <a:lnTo>
                    <a:pt x="710" y="377"/>
                  </a:lnTo>
                  <a:lnTo>
                    <a:pt x="710" y="378"/>
                  </a:lnTo>
                  <a:lnTo>
                    <a:pt x="710" y="379"/>
                  </a:lnTo>
                  <a:lnTo>
                    <a:pt x="710" y="380"/>
                  </a:lnTo>
                  <a:lnTo>
                    <a:pt x="710" y="382"/>
                  </a:lnTo>
                  <a:lnTo>
                    <a:pt x="711" y="382"/>
                  </a:lnTo>
                  <a:lnTo>
                    <a:pt x="711" y="383"/>
                  </a:lnTo>
                  <a:lnTo>
                    <a:pt x="711" y="384"/>
                  </a:lnTo>
                  <a:lnTo>
                    <a:pt x="711" y="385"/>
                  </a:lnTo>
                  <a:lnTo>
                    <a:pt x="711" y="386"/>
                  </a:lnTo>
                  <a:lnTo>
                    <a:pt x="711" y="387"/>
                  </a:lnTo>
                  <a:lnTo>
                    <a:pt x="712" y="388"/>
                  </a:lnTo>
                  <a:lnTo>
                    <a:pt x="711" y="388"/>
                  </a:lnTo>
                  <a:lnTo>
                    <a:pt x="712" y="390"/>
                  </a:lnTo>
                  <a:lnTo>
                    <a:pt x="712" y="391"/>
                  </a:lnTo>
                  <a:lnTo>
                    <a:pt x="712" y="392"/>
                  </a:lnTo>
                  <a:lnTo>
                    <a:pt x="712" y="393"/>
                  </a:lnTo>
                  <a:lnTo>
                    <a:pt x="712" y="394"/>
                  </a:lnTo>
                  <a:lnTo>
                    <a:pt x="712" y="393"/>
                  </a:lnTo>
                  <a:lnTo>
                    <a:pt x="713" y="393"/>
                  </a:lnTo>
                  <a:lnTo>
                    <a:pt x="712" y="393"/>
                  </a:lnTo>
                  <a:lnTo>
                    <a:pt x="713" y="394"/>
                  </a:lnTo>
                  <a:lnTo>
                    <a:pt x="713" y="395"/>
                  </a:lnTo>
                  <a:lnTo>
                    <a:pt x="712" y="396"/>
                  </a:lnTo>
                  <a:lnTo>
                    <a:pt x="712" y="397"/>
                  </a:lnTo>
                  <a:lnTo>
                    <a:pt x="712" y="399"/>
                  </a:lnTo>
                  <a:lnTo>
                    <a:pt x="713" y="399"/>
                  </a:lnTo>
                  <a:lnTo>
                    <a:pt x="713" y="400"/>
                  </a:lnTo>
                  <a:lnTo>
                    <a:pt x="713" y="401"/>
                  </a:lnTo>
                  <a:lnTo>
                    <a:pt x="712" y="401"/>
                  </a:lnTo>
                  <a:lnTo>
                    <a:pt x="713" y="402"/>
                  </a:lnTo>
                  <a:lnTo>
                    <a:pt x="712" y="402"/>
                  </a:lnTo>
                  <a:lnTo>
                    <a:pt x="713" y="402"/>
                  </a:lnTo>
                  <a:lnTo>
                    <a:pt x="712" y="402"/>
                  </a:lnTo>
                  <a:lnTo>
                    <a:pt x="713" y="403"/>
                  </a:lnTo>
                  <a:lnTo>
                    <a:pt x="713" y="404"/>
                  </a:lnTo>
                  <a:lnTo>
                    <a:pt x="713" y="405"/>
                  </a:lnTo>
                  <a:lnTo>
                    <a:pt x="713" y="407"/>
                  </a:lnTo>
                  <a:lnTo>
                    <a:pt x="713" y="408"/>
                  </a:lnTo>
                  <a:lnTo>
                    <a:pt x="713" y="409"/>
                  </a:lnTo>
                  <a:lnTo>
                    <a:pt x="713" y="410"/>
                  </a:lnTo>
                  <a:lnTo>
                    <a:pt x="713" y="411"/>
                  </a:lnTo>
                  <a:lnTo>
                    <a:pt x="713" y="412"/>
                  </a:lnTo>
                  <a:lnTo>
                    <a:pt x="713" y="413"/>
                  </a:lnTo>
                  <a:lnTo>
                    <a:pt x="713" y="415"/>
                  </a:lnTo>
                  <a:lnTo>
                    <a:pt x="713" y="416"/>
                  </a:lnTo>
                  <a:lnTo>
                    <a:pt x="713" y="417"/>
                  </a:lnTo>
                  <a:lnTo>
                    <a:pt x="714" y="418"/>
                  </a:lnTo>
                  <a:lnTo>
                    <a:pt x="714" y="419"/>
                  </a:lnTo>
                  <a:lnTo>
                    <a:pt x="714" y="420"/>
                  </a:lnTo>
                  <a:lnTo>
                    <a:pt x="714" y="421"/>
                  </a:lnTo>
                  <a:lnTo>
                    <a:pt x="713" y="421"/>
                  </a:lnTo>
                  <a:lnTo>
                    <a:pt x="714" y="422"/>
                  </a:lnTo>
                  <a:lnTo>
                    <a:pt x="713" y="422"/>
                  </a:lnTo>
                  <a:lnTo>
                    <a:pt x="714" y="424"/>
                  </a:lnTo>
                  <a:lnTo>
                    <a:pt x="714" y="425"/>
                  </a:lnTo>
                  <a:lnTo>
                    <a:pt x="714" y="426"/>
                  </a:lnTo>
                  <a:lnTo>
                    <a:pt x="713" y="426"/>
                  </a:lnTo>
                  <a:lnTo>
                    <a:pt x="714" y="427"/>
                  </a:lnTo>
                  <a:lnTo>
                    <a:pt x="714" y="428"/>
                  </a:lnTo>
                  <a:lnTo>
                    <a:pt x="714" y="429"/>
                  </a:lnTo>
                  <a:lnTo>
                    <a:pt x="714" y="430"/>
                  </a:lnTo>
                  <a:lnTo>
                    <a:pt x="714" y="432"/>
                  </a:lnTo>
                  <a:lnTo>
                    <a:pt x="714" y="433"/>
                  </a:lnTo>
                  <a:lnTo>
                    <a:pt x="714" y="434"/>
                  </a:lnTo>
                  <a:lnTo>
                    <a:pt x="714" y="437"/>
                  </a:lnTo>
                  <a:lnTo>
                    <a:pt x="713" y="437"/>
                  </a:lnTo>
                  <a:lnTo>
                    <a:pt x="713" y="438"/>
                  </a:lnTo>
                  <a:lnTo>
                    <a:pt x="714" y="437"/>
                  </a:lnTo>
                  <a:lnTo>
                    <a:pt x="714" y="438"/>
                  </a:lnTo>
                  <a:lnTo>
                    <a:pt x="714" y="439"/>
                  </a:lnTo>
                  <a:lnTo>
                    <a:pt x="714" y="441"/>
                  </a:lnTo>
                  <a:lnTo>
                    <a:pt x="714" y="442"/>
                  </a:lnTo>
                  <a:lnTo>
                    <a:pt x="714" y="443"/>
                  </a:lnTo>
                  <a:lnTo>
                    <a:pt x="714" y="444"/>
                  </a:lnTo>
                  <a:lnTo>
                    <a:pt x="715" y="445"/>
                  </a:lnTo>
                  <a:lnTo>
                    <a:pt x="715" y="446"/>
                  </a:lnTo>
                  <a:lnTo>
                    <a:pt x="715" y="447"/>
                  </a:lnTo>
                  <a:lnTo>
                    <a:pt x="715" y="449"/>
                  </a:lnTo>
                  <a:lnTo>
                    <a:pt x="715" y="450"/>
                  </a:lnTo>
                  <a:lnTo>
                    <a:pt x="715" y="451"/>
                  </a:lnTo>
                  <a:lnTo>
                    <a:pt x="715" y="452"/>
                  </a:lnTo>
                  <a:lnTo>
                    <a:pt x="715" y="453"/>
                  </a:lnTo>
                  <a:lnTo>
                    <a:pt x="716" y="454"/>
                  </a:lnTo>
                  <a:lnTo>
                    <a:pt x="715" y="454"/>
                  </a:lnTo>
                  <a:lnTo>
                    <a:pt x="716" y="454"/>
                  </a:lnTo>
                  <a:lnTo>
                    <a:pt x="716" y="456"/>
                  </a:lnTo>
                  <a:lnTo>
                    <a:pt x="716" y="459"/>
                  </a:lnTo>
                  <a:lnTo>
                    <a:pt x="716" y="460"/>
                  </a:lnTo>
                  <a:lnTo>
                    <a:pt x="718" y="461"/>
                  </a:lnTo>
                  <a:lnTo>
                    <a:pt x="718" y="462"/>
                  </a:lnTo>
                  <a:lnTo>
                    <a:pt x="718" y="463"/>
                  </a:lnTo>
                  <a:lnTo>
                    <a:pt x="718" y="464"/>
                  </a:lnTo>
                  <a:lnTo>
                    <a:pt x="718" y="466"/>
                  </a:lnTo>
                  <a:lnTo>
                    <a:pt x="718" y="467"/>
                  </a:lnTo>
                  <a:lnTo>
                    <a:pt x="718" y="468"/>
                  </a:lnTo>
                  <a:lnTo>
                    <a:pt x="718" y="469"/>
                  </a:lnTo>
                  <a:lnTo>
                    <a:pt x="716" y="469"/>
                  </a:lnTo>
                  <a:lnTo>
                    <a:pt x="716" y="468"/>
                  </a:lnTo>
                  <a:lnTo>
                    <a:pt x="715" y="468"/>
                  </a:lnTo>
                  <a:lnTo>
                    <a:pt x="715" y="467"/>
                  </a:lnTo>
                  <a:lnTo>
                    <a:pt x="716" y="467"/>
                  </a:lnTo>
                  <a:lnTo>
                    <a:pt x="716" y="466"/>
                  </a:lnTo>
                  <a:lnTo>
                    <a:pt x="715" y="464"/>
                  </a:lnTo>
                  <a:lnTo>
                    <a:pt x="716" y="463"/>
                  </a:lnTo>
                  <a:lnTo>
                    <a:pt x="716" y="462"/>
                  </a:lnTo>
                  <a:lnTo>
                    <a:pt x="716" y="461"/>
                  </a:lnTo>
                  <a:lnTo>
                    <a:pt x="716" y="460"/>
                  </a:lnTo>
                  <a:lnTo>
                    <a:pt x="715" y="460"/>
                  </a:lnTo>
                  <a:lnTo>
                    <a:pt x="714" y="460"/>
                  </a:lnTo>
                  <a:lnTo>
                    <a:pt x="715" y="460"/>
                  </a:lnTo>
                  <a:lnTo>
                    <a:pt x="715" y="459"/>
                  </a:lnTo>
                  <a:lnTo>
                    <a:pt x="716" y="459"/>
                  </a:lnTo>
                  <a:lnTo>
                    <a:pt x="715" y="459"/>
                  </a:lnTo>
                  <a:lnTo>
                    <a:pt x="715" y="458"/>
                  </a:lnTo>
                  <a:lnTo>
                    <a:pt x="715" y="456"/>
                  </a:lnTo>
                  <a:lnTo>
                    <a:pt x="715" y="455"/>
                  </a:lnTo>
                  <a:lnTo>
                    <a:pt x="715" y="454"/>
                  </a:lnTo>
                  <a:lnTo>
                    <a:pt x="715" y="453"/>
                  </a:lnTo>
                  <a:lnTo>
                    <a:pt x="715" y="454"/>
                  </a:lnTo>
                  <a:lnTo>
                    <a:pt x="715" y="455"/>
                  </a:lnTo>
                  <a:lnTo>
                    <a:pt x="715" y="454"/>
                  </a:lnTo>
                  <a:lnTo>
                    <a:pt x="714" y="454"/>
                  </a:lnTo>
                  <a:lnTo>
                    <a:pt x="714" y="455"/>
                  </a:lnTo>
                  <a:lnTo>
                    <a:pt x="715" y="455"/>
                  </a:lnTo>
                  <a:lnTo>
                    <a:pt x="714" y="455"/>
                  </a:lnTo>
                  <a:lnTo>
                    <a:pt x="714" y="456"/>
                  </a:lnTo>
                  <a:lnTo>
                    <a:pt x="713" y="456"/>
                  </a:lnTo>
                  <a:lnTo>
                    <a:pt x="713" y="458"/>
                  </a:lnTo>
                  <a:lnTo>
                    <a:pt x="713" y="459"/>
                  </a:lnTo>
                  <a:lnTo>
                    <a:pt x="712" y="460"/>
                  </a:lnTo>
                  <a:lnTo>
                    <a:pt x="712" y="461"/>
                  </a:lnTo>
                  <a:lnTo>
                    <a:pt x="712" y="462"/>
                  </a:lnTo>
                  <a:lnTo>
                    <a:pt x="712" y="463"/>
                  </a:lnTo>
                  <a:lnTo>
                    <a:pt x="712" y="464"/>
                  </a:lnTo>
                  <a:lnTo>
                    <a:pt x="712" y="466"/>
                  </a:lnTo>
                  <a:lnTo>
                    <a:pt x="712" y="467"/>
                  </a:lnTo>
                  <a:lnTo>
                    <a:pt x="712" y="468"/>
                  </a:lnTo>
                  <a:lnTo>
                    <a:pt x="712" y="469"/>
                  </a:lnTo>
                  <a:lnTo>
                    <a:pt x="713" y="469"/>
                  </a:lnTo>
                  <a:lnTo>
                    <a:pt x="712" y="469"/>
                  </a:lnTo>
                  <a:lnTo>
                    <a:pt x="713" y="469"/>
                  </a:lnTo>
                  <a:lnTo>
                    <a:pt x="712" y="470"/>
                  </a:lnTo>
                  <a:lnTo>
                    <a:pt x="712" y="471"/>
                  </a:lnTo>
                  <a:lnTo>
                    <a:pt x="712" y="472"/>
                  </a:lnTo>
                  <a:lnTo>
                    <a:pt x="711" y="472"/>
                  </a:lnTo>
                  <a:lnTo>
                    <a:pt x="710" y="473"/>
                  </a:lnTo>
                  <a:lnTo>
                    <a:pt x="709" y="475"/>
                  </a:lnTo>
                  <a:lnTo>
                    <a:pt x="709" y="476"/>
                  </a:lnTo>
                  <a:lnTo>
                    <a:pt x="707" y="476"/>
                  </a:lnTo>
                  <a:lnTo>
                    <a:pt x="709" y="477"/>
                  </a:lnTo>
                  <a:lnTo>
                    <a:pt x="709" y="478"/>
                  </a:lnTo>
                  <a:lnTo>
                    <a:pt x="707" y="478"/>
                  </a:lnTo>
                  <a:lnTo>
                    <a:pt x="707" y="479"/>
                  </a:lnTo>
                  <a:lnTo>
                    <a:pt x="707" y="480"/>
                  </a:lnTo>
                  <a:lnTo>
                    <a:pt x="707" y="481"/>
                  </a:lnTo>
                  <a:lnTo>
                    <a:pt x="707" y="483"/>
                  </a:lnTo>
                  <a:lnTo>
                    <a:pt x="707" y="484"/>
                  </a:lnTo>
                  <a:lnTo>
                    <a:pt x="706" y="484"/>
                  </a:lnTo>
                  <a:lnTo>
                    <a:pt x="706" y="485"/>
                  </a:lnTo>
                  <a:lnTo>
                    <a:pt x="705" y="485"/>
                  </a:lnTo>
                  <a:lnTo>
                    <a:pt x="705" y="486"/>
                  </a:lnTo>
                  <a:lnTo>
                    <a:pt x="704" y="486"/>
                  </a:lnTo>
                  <a:lnTo>
                    <a:pt x="704" y="487"/>
                  </a:lnTo>
                  <a:lnTo>
                    <a:pt x="704" y="488"/>
                  </a:lnTo>
                  <a:lnTo>
                    <a:pt x="705" y="489"/>
                  </a:lnTo>
                  <a:lnTo>
                    <a:pt x="705" y="491"/>
                  </a:lnTo>
                  <a:lnTo>
                    <a:pt x="705" y="492"/>
                  </a:lnTo>
                  <a:lnTo>
                    <a:pt x="705" y="493"/>
                  </a:lnTo>
                  <a:lnTo>
                    <a:pt x="705" y="494"/>
                  </a:lnTo>
                  <a:lnTo>
                    <a:pt x="704" y="494"/>
                  </a:lnTo>
                  <a:lnTo>
                    <a:pt x="704" y="495"/>
                  </a:lnTo>
                  <a:lnTo>
                    <a:pt x="703" y="496"/>
                  </a:lnTo>
                  <a:lnTo>
                    <a:pt x="703" y="497"/>
                  </a:lnTo>
                  <a:lnTo>
                    <a:pt x="703" y="498"/>
                  </a:lnTo>
                  <a:lnTo>
                    <a:pt x="703" y="500"/>
                  </a:lnTo>
                  <a:lnTo>
                    <a:pt x="704" y="501"/>
                  </a:lnTo>
                  <a:lnTo>
                    <a:pt x="704" y="502"/>
                  </a:lnTo>
                  <a:lnTo>
                    <a:pt x="705" y="503"/>
                  </a:lnTo>
                  <a:lnTo>
                    <a:pt x="705" y="504"/>
                  </a:lnTo>
                  <a:lnTo>
                    <a:pt x="705" y="505"/>
                  </a:lnTo>
                  <a:lnTo>
                    <a:pt x="705" y="506"/>
                  </a:lnTo>
                  <a:lnTo>
                    <a:pt x="705" y="508"/>
                  </a:lnTo>
                  <a:lnTo>
                    <a:pt x="706" y="508"/>
                  </a:lnTo>
                  <a:lnTo>
                    <a:pt x="705" y="508"/>
                  </a:lnTo>
                  <a:lnTo>
                    <a:pt x="706" y="508"/>
                  </a:lnTo>
                  <a:lnTo>
                    <a:pt x="706" y="509"/>
                  </a:lnTo>
                  <a:lnTo>
                    <a:pt x="707" y="509"/>
                  </a:lnTo>
                  <a:lnTo>
                    <a:pt x="707" y="510"/>
                  </a:lnTo>
                  <a:lnTo>
                    <a:pt x="707" y="511"/>
                  </a:lnTo>
                  <a:lnTo>
                    <a:pt x="706" y="512"/>
                  </a:lnTo>
                  <a:lnTo>
                    <a:pt x="706" y="513"/>
                  </a:lnTo>
                  <a:lnTo>
                    <a:pt x="706" y="514"/>
                  </a:lnTo>
                  <a:lnTo>
                    <a:pt x="705" y="514"/>
                  </a:lnTo>
                  <a:lnTo>
                    <a:pt x="704" y="514"/>
                  </a:lnTo>
                  <a:lnTo>
                    <a:pt x="704" y="515"/>
                  </a:lnTo>
                  <a:lnTo>
                    <a:pt x="703" y="515"/>
                  </a:lnTo>
                  <a:lnTo>
                    <a:pt x="703" y="517"/>
                  </a:lnTo>
                  <a:lnTo>
                    <a:pt x="703" y="518"/>
                  </a:lnTo>
                  <a:lnTo>
                    <a:pt x="702" y="518"/>
                  </a:lnTo>
                  <a:lnTo>
                    <a:pt x="702" y="519"/>
                  </a:lnTo>
                  <a:lnTo>
                    <a:pt x="701" y="519"/>
                  </a:lnTo>
                  <a:lnTo>
                    <a:pt x="701" y="520"/>
                  </a:lnTo>
                  <a:lnTo>
                    <a:pt x="701" y="521"/>
                  </a:lnTo>
                  <a:lnTo>
                    <a:pt x="702" y="520"/>
                  </a:lnTo>
                  <a:lnTo>
                    <a:pt x="701" y="520"/>
                  </a:lnTo>
                  <a:lnTo>
                    <a:pt x="702" y="520"/>
                  </a:lnTo>
                  <a:lnTo>
                    <a:pt x="702" y="521"/>
                  </a:lnTo>
                  <a:lnTo>
                    <a:pt x="702" y="522"/>
                  </a:lnTo>
                  <a:lnTo>
                    <a:pt x="702" y="523"/>
                  </a:lnTo>
                  <a:lnTo>
                    <a:pt x="702" y="525"/>
                  </a:lnTo>
                  <a:lnTo>
                    <a:pt x="701" y="525"/>
                  </a:lnTo>
                  <a:lnTo>
                    <a:pt x="702" y="525"/>
                  </a:lnTo>
                  <a:lnTo>
                    <a:pt x="702" y="523"/>
                  </a:lnTo>
                  <a:lnTo>
                    <a:pt x="702" y="522"/>
                  </a:lnTo>
                  <a:lnTo>
                    <a:pt x="701" y="522"/>
                  </a:lnTo>
                  <a:lnTo>
                    <a:pt x="701" y="521"/>
                  </a:lnTo>
                  <a:lnTo>
                    <a:pt x="701" y="522"/>
                  </a:lnTo>
                  <a:lnTo>
                    <a:pt x="701" y="521"/>
                  </a:lnTo>
                  <a:lnTo>
                    <a:pt x="699" y="521"/>
                  </a:lnTo>
                  <a:lnTo>
                    <a:pt x="699" y="522"/>
                  </a:lnTo>
                  <a:lnTo>
                    <a:pt x="699" y="521"/>
                  </a:lnTo>
                  <a:lnTo>
                    <a:pt x="699" y="522"/>
                  </a:lnTo>
                  <a:lnTo>
                    <a:pt x="699" y="523"/>
                  </a:lnTo>
                  <a:lnTo>
                    <a:pt x="699" y="525"/>
                  </a:lnTo>
                  <a:lnTo>
                    <a:pt x="699" y="526"/>
                  </a:lnTo>
                  <a:lnTo>
                    <a:pt x="699" y="527"/>
                  </a:lnTo>
                  <a:lnTo>
                    <a:pt x="701" y="527"/>
                  </a:lnTo>
                  <a:lnTo>
                    <a:pt x="701" y="528"/>
                  </a:lnTo>
                  <a:lnTo>
                    <a:pt x="702" y="528"/>
                  </a:lnTo>
                  <a:lnTo>
                    <a:pt x="703" y="529"/>
                  </a:lnTo>
                  <a:lnTo>
                    <a:pt x="703" y="528"/>
                  </a:lnTo>
                  <a:lnTo>
                    <a:pt x="704" y="528"/>
                  </a:lnTo>
                  <a:lnTo>
                    <a:pt x="705" y="528"/>
                  </a:lnTo>
                  <a:lnTo>
                    <a:pt x="705" y="527"/>
                  </a:lnTo>
                  <a:lnTo>
                    <a:pt x="706" y="527"/>
                  </a:lnTo>
                  <a:lnTo>
                    <a:pt x="707" y="525"/>
                  </a:lnTo>
                  <a:lnTo>
                    <a:pt x="707" y="523"/>
                  </a:lnTo>
                  <a:lnTo>
                    <a:pt x="707" y="521"/>
                  </a:lnTo>
                  <a:lnTo>
                    <a:pt x="706" y="520"/>
                  </a:lnTo>
                  <a:lnTo>
                    <a:pt x="707" y="519"/>
                  </a:lnTo>
                  <a:lnTo>
                    <a:pt x="709" y="518"/>
                  </a:lnTo>
                  <a:lnTo>
                    <a:pt x="709" y="517"/>
                  </a:lnTo>
                  <a:lnTo>
                    <a:pt x="710" y="517"/>
                  </a:lnTo>
                  <a:lnTo>
                    <a:pt x="710" y="515"/>
                  </a:lnTo>
                  <a:lnTo>
                    <a:pt x="711" y="515"/>
                  </a:lnTo>
                  <a:lnTo>
                    <a:pt x="711" y="513"/>
                  </a:lnTo>
                  <a:lnTo>
                    <a:pt x="712" y="511"/>
                  </a:lnTo>
                  <a:lnTo>
                    <a:pt x="713" y="511"/>
                  </a:lnTo>
                  <a:lnTo>
                    <a:pt x="712" y="511"/>
                  </a:lnTo>
                  <a:lnTo>
                    <a:pt x="712" y="512"/>
                  </a:lnTo>
                  <a:lnTo>
                    <a:pt x="713" y="512"/>
                  </a:lnTo>
                  <a:lnTo>
                    <a:pt x="712" y="512"/>
                  </a:lnTo>
                  <a:lnTo>
                    <a:pt x="712" y="513"/>
                  </a:lnTo>
                  <a:lnTo>
                    <a:pt x="713" y="513"/>
                  </a:lnTo>
                  <a:lnTo>
                    <a:pt x="712" y="514"/>
                  </a:lnTo>
                  <a:lnTo>
                    <a:pt x="712" y="515"/>
                  </a:lnTo>
                  <a:lnTo>
                    <a:pt x="712" y="517"/>
                  </a:lnTo>
                  <a:lnTo>
                    <a:pt x="712" y="518"/>
                  </a:lnTo>
                  <a:lnTo>
                    <a:pt x="711" y="518"/>
                  </a:lnTo>
                  <a:lnTo>
                    <a:pt x="711" y="519"/>
                  </a:lnTo>
                  <a:lnTo>
                    <a:pt x="711" y="520"/>
                  </a:lnTo>
                  <a:lnTo>
                    <a:pt x="710" y="520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5"/>
                  </a:lnTo>
                  <a:lnTo>
                    <a:pt x="709" y="526"/>
                  </a:lnTo>
                  <a:lnTo>
                    <a:pt x="707" y="527"/>
                  </a:lnTo>
                  <a:lnTo>
                    <a:pt x="707" y="528"/>
                  </a:lnTo>
                  <a:lnTo>
                    <a:pt x="707" y="529"/>
                  </a:lnTo>
                  <a:lnTo>
                    <a:pt x="706" y="529"/>
                  </a:lnTo>
                  <a:lnTo>
                    <a:pt x="706" y="530"/>
                  </a:lnTo>
                  <a:lnTo>
                    <a:pt x="707" y="531"/>
                  </a:lnTo>
                  <a:lnTo>
                    <a:pt x="706" y="531"/>
                  </a:lnTo>
                  <a:lnTo>
                    <a:pt x="707" y="531"/>
                  </a:lnTo>
                  <a:lnTo>
                    <a:pt x="706" y="532"/>
                  </a:lnTo>
                  <a:lnTo>
                    <a:pt x="706" y="534"/>
                  </a:lnTo>
                  <a:lnTo>
                    <a:pt x="705" y="535"/>
                  </a:lnTo>
                  <a:lnTo>
                    <a:pt x="705" y="536"/>
                  </a:lnTo>
                  <a:lnTo>
                    <a:pt x="704" y="536"/>
                  </a:lnTo>
                  <a:lnTo>
                    <a:pt x="704" y="537"/>
                  </a:lnTo>
                  <a:lnTo>
                    <a:pt x="703" y="537"/>
                  </a:lnTo>
                  <a:lnTo>
                    <a:pt x="703" y="536"/>
                  </a:lnTo>
                  <a:lnTo>
                    <a:pt x="703" y="537"/>
                  </a:lnTo>
                  <a:lnTo>
                    <a:pt x="702" y="537"/>
                  </a:lnTo>
                  <a:lnTo>
                    <a:pt x="702" y="538"/>
                  </a:lnTo>
                  <a:lnTo>
                    <a:pt x="701" y="540"/>
                  </a:lnTo>
                  <a:lnTo>
                    <a:pt x="699" y="540"/>
                  </a:lnTo>
                  <a:lnTo>
                    <a:pt x="701" y="540"/>
                  </a:lnTo>
                  <a:lnTo>
                    <a:pt x="701" y="539"/>
                  </a:lnTo>
                  <a:lnTo>
                    <a:pt x="699" y="539"/>
                  </a:lnTo>
                  <a:lnTo>
                    <a:pt x="699" y="540"/>
                  </a:lnTo>
                  <a:lnTo>
                    <a:pt x="699" y="542"/>
                  </a:lnTo>
                  <a:lnTo>
                    <a:pt x="698" y="542"/>
                  </a:lnTo>
                  <a:lnTo>
                    <a:pt x="698" y="543"/>
                  </a:lnTo>
                  <a:lnTo>
                    <a:pt x="697" y="544"/>
                  </a:lnTo>
                  <a:lnTo>
                    <a:pt x="697" y="545"/>
                  </a:lnTo>
                  <a:lnTo>
                    <a:pt x="697" y="546"/>
                  </a:lnTo>
                  <a:lnTo>
                    <a:pt x="696" y="546"/>
                  </a:lnTo>
                  <a:lnTo>
                    <a:pt x="696" y="547"/>
                  </a:lnTo>
                  <a:lnTo>
                    <a:pt x="695" y="547"/>
                  </a:lnTo>
                  <a:lnTo>
                    <a:pt x="695" y="548"/>
                  </a:lnTo>
                  <a:lnTo>
                    <a:pt x="694" y="548"/>
                  </a:lnTo>
                  <a:lnTo>
                    <a:pt x="694" y="550"/>
                  </a:lnTo>
                  <a:lnTo>
                    <a:pt x="693" y="552"/>
                  </a:lnTo>
                  <a:lnTo>
                    <a:pt x="692" y="553"/>
                  </a:lnTo>
                  <a:lnTo>
                    <a:pt x="692" y="554"/>
                  </a:lnTo>
                  <a:lnTo>
                    <a:pt x="689" y="555"/>
                  </a:lnTo>
                  <a:lnTo>
                    <a:pt x="689" y="554"/>
                  </a:lnTo>
                  <a:lnTo>
                    <a:pt x="689" y="555"/>
                  </a:lnTo>
                  <a:lnTo>
                    <a:pt x="689" y="554"/>
                  </a:lnTo>
                  <a:lnTo>
                    <a:pt x="689" y="553"/>
                  </a:lnTo>
                  <a:lnTo>
                    <a:pt x="690" y="553"/>
                  </a:lnTo>
                  <a:lnTo>
                    <a:pt x="692" y="553"/>
                  </a:lnTo>
                  <a:lnTo>
                    <a:pt x="692" y="552"/>
                  </a:lnTo>
                  <a:lnTo>
                    <a:pt x="693" y="552"/>
                  </a:lnTo>
                  <a:lnTo>
                    <a:pt x="693" y="551"/>
                  </a:lnTo>
                  <a:lnTo>
                    <a:pt x="693" y="550"/>
                  </a:lnTo>
                  <a:lnTo>
                    <a:pt x="693" y="548"/>
                  </a:lnTo>
                  <a:lnTo>
                    <a:pt x="694" y="547"/>
                  </a:lnTo>
                  <a:lnTo>
                    <a:pt x="694" y="548"/>
                  </a:lnTo>
                  <a:lnTo>
                    <a:pt x="695" y="548"/>
                  </a:lnTo>
                  <a:lnTo>
                    <a:pt x="695" y="547"/>
                  </a:lnTo>
                  <a:lnTo>
                    <a:pt x="696" y="544"/>
                  </a:lnTo>
                  <a:lnTo>
                    <a:pt x="697" y="544"/>
                  </a:lnTo>
                  <a:lnTo>
                    <a:pt x="699" y="539"/>
                  </a:lnTo>
                  <a:lnTo>
                    <a:pt x="701" y="539"/>
                  </a:lnTo>
                  <a:lnTo>
                    <a:pt x="701" y="538"/>
                  </a:lnTo>
                  <a:lnTo>
                    <a:pt x="701" y="537"/>
                  </a:lnTo>
                  <a:lnTo>
                    <a:pt x="701" y="536"/>
                  </a:lnTo>
                  <a:lnTo>
                    <a:pt x="699" y="536"/>
                  </a:lnTo>
                  <a:lnTo>
                    <a:pt x="699" y="535"/>
                  </a:lnTo>
                  <a:lnTo>
                    <a:pt x="701" y="535"/>
                  </a:lnTo>
                  <a:lnTo>
                    <a:pt x="699" y="535"/>
                  </a:lnTo>
                  <a:lnTo>
                    <a:pt x="699" y="534"/>
                  </a:lnTo>
                  <a:lnTo>
                    <a:pt x="698" y="534"/>
                  </a:lnTo>
                  <a:lnTo>
                    <a:pt x="698" y="535"/>
                  </a:lnTo>
                  <a:lnTo>
                    <a:pt x="698" y="536"/>
                  </a:lnTo>
                  <a:lnTo>
                    <a:pt x="698" y="535"/>
                  </a:lnTo>
                  <a:lnTo>
                    <a:pt x="697" y="532"/>
                  </a:lnTo>
                  <a:lnTo>
                    <a:pt x="698" y="531"/>
                  </a:lnTo>
                  <a:lnTo>
                    <a:pt x="698" y="532"/>
                  </a:lnTo>
                  <a:lnTo>
                    <a:pt x="698" y="534"/>
                  </a:lnTo>
                  <a:lnTo>
                    <a:pt x="699" y="534"/>
                  </a:lnTo>
                  <a:lnTo>
                    <a:pt x="701" y="534"/>
                  </a:lnTo>
                  <a:lnTo>
                    <a:pt x="702" y="534"/>
                  </a:lnTo>
                  <a:lnTo>
                    <a:pt x="701" y="534"/>
                  </a:lnTo>
                  <a:lnTo>
                    <a:pt x="702" y="535"/>
                  </a:lnTo>
                  <a:lnTo>
                    <a:pt x="701" y="536"/>
                  </a:lnTo>
                  <a:lnTo>
                    <a:pt x="701" y="535"/>
                  </a:lnTo>
                  <a:lnTo>
                    <a:pt x="701" y="536"/>
                  </a:lnTo>
                  <a:lnTo>
                    <a:pt x="702" y="536"/>
                  </a:lnTo>
                  <a:lnTo>
                    <a:pt x="702" y="535"/>
                  </a:lnTo>
                  <a:lnTo>
                    <a:pt x="702" y="534"/>
                  </a:lnTo>
                  <a:lnTo>
                    <a:pt x="703" y="534"/>
                  </a:lnTo>
                  <a:lnTo>
                    <a:pt x="704" y="534"/>
                  </a:lnTo>
                  <a:lnTo>
                    <a:pt x="704" y="532"/>
                  </a:lnTo>
                  <a:lnTo>
                    <a:pt x="703" y="531"/>
                  </a:lnTo>
                  <a:lnTo>
                    <a:pt x="704" y="531"/>
                  </a:lnTo>
                  <a:lnTo>
                    <a:pt x="704" y="530"/>
                  </a:lnTo>
                  <a:lnTo>
                    <a:pt x="704" y="529"/>
                  </a:lnTo>
                  <a:lnTo>
                    <a:pt x="704" y="530"/>
                  </a:lnTo>
                  <a:lnTo>
                    <a:pt x="705" y="530"/>
                  </a:lnTo>
                  <a:lnTo>
                    <a:pt x="705" y="529"/>
                  </a:lnTo>
                  <a:lnTo>
                    <a:pt x="704" y="529"/>
                  </a:lnTo>
                  <a:lnTo>
                    <a:pt x="703" y="529"/>
                  </a:lnTo>
                  <a:lnTo>
                    <a:pt x="702" y="529"/>
                  </a:lnTo>
                  <a:lnTo>
                    <a:pt x="701" y="529"/>
                  </a:lnTo>
                  <a:lnTo>
                    <a:pt x="701" y="528"/>
                  </a:lnTo>
                  <a:lnTo>
                    <a:pt x="699" y="528"/>
                  </a:lnTo>
                  <a:lnTo>
                    <a:pt x="701" y="527"/>
                  </a:lnTo>
                  <a:lnTo>
                    <a:pt x="699" y="527"/>
                  </a:lnTo>
                  <a:lnTo>
                    <a:pt x="698" y="526"/>
                  </a:lnTo>
                  <a:lnTo>
                    <a:pt x="698" y="527"/>
                  </a:lnTo>
                  <a:lnTo>
                    <a:pt x="697" y="527"/>
                  </a:lnTo>
                  <a:lnTo>
                    <a:pt x="697" y="526"/>
                  </a:lnTo>
                  <a:lnTo>
                    <a:pt x="698" y="526"/>
                  </a:lnTo>
                  <a:lnTo>
                    <a:pt x="698" y="525"/>
                  </a:lnTo>
                  <a:lnTo>
                    <a:pt x="697" y="525"/>
                  </a:lnTo>
                  <a:lnTo>
                    <a:pt x="698" y="525"/>
                  </a:lnTo>
                  <a:lnTo>
                    <a:pt x="697" y="525"/>
                  </a:lnTo>
                  <a:lnTo>
                    <a:pt x="697" y="526"/>
                  </a:lnTo>
                  <a:lnTo>
                    <a:pt x="696" y="526"/>
                  </a:lnTo>
                  <a:lnTo>
                    <a:pt x="695" y="526"/>
                  </a:lnTo>
                  <a:lnTo>
                    <a:pt x="695" y="527"/>
                  </a:lnTo>
                  <a:lnTo>
                    <a:pt x="694" y="527"/>
                  </a:lnTo>
                  <a:lnTo>
                    <a:pt x="694" y="528"/>
                  </a:lnTo>
                  <a:lnTo>
                    <a:pt x="695" y="528"/>
                  </a:lnTo>
                  <a:lnTo>
                    <a:pt x="695" y="527"/>
                  </a:lnTo>
                  <a:lnTo>
                    <a:pt x="696" y="527"/>
                  </a:lnTo>
                  <a:lnTo>
                    <a:pt x="697" y="527"/>
                  </a:lnTo>
                  <a:lnTo>
                    <a:pt x="697" y="528"/>
                  </a:lnTo>
                  <a:lnTo>
                    <a:pt x="698" y="528"/>
                  </a:lnTo>
                  <a:lnTo>
                    <a:pt x="698" y="529"/>
                  </a:lnTo>
                  <a:lnTo>
                    <a:pt x="699" y="528"/>
                  </a:lnTo>
                  <a:lnTo>
                    <a:pt x="699" y="529"/>
                  </a:lnTo>
                  <a:lnTo>
                    <a:pt x="699" y="530"/>
                  </a:lnTo>
                  <a:lnTo>
                    <a:pt x="699" y="531"/>
                  </a:lnTo>
                  <a:lnTo>
                    <a:pt x="698" y="531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8" y="529"/>
                  </a:lnTo>
                  <a:lnTo>
                    <a:pt x="696" y="528"/>
                  </a:lnTo>
                  <a:lnTo>
                    <a:pt x="695" y="528"/>
                  </a:lnTo>
                  <a:lnTo>
                    <a:pt x="694" y="529"/>
                  </a:lnTo>
                  <a:lnTo>
                    <a:pt x="694" y="528"/>
                  </a:lnTo>
                  <a:lnTo>
                    <a:pt x="694" y="529"/>
                  </a:lnTo>
                  <a:lnTo>
                    <a:pt x="692" y="528"/>
                  </a:lnTo>
                  <a:lnTo>
                    <a:pt x="690" y="528"/>
                  </a:lnTo>
                  <a:lnTo>
                    <a:pt x="690" y="527"/>
                  </a:lnTo>
                  <a:lnTo>
                    <a:pt x="692" y="527"/>
                  </a:lnTo>
                  <a:lnTo>
                    <a:pt x="693" y="528"/>
                  </a:lnTo>
                  <a:lnTo>
                    <a:pt x="693" y="527"/>
                  </a:lnTo>
                  <a:lnTo>
                    <a:pt x="692" y="527"/>
                  </a:lnTo>
                  <a:lnTo>
                    <a:pt x="693" y="527"/>
                  </a:lnTo>
                  <a:lnTo>
                    <a:pt x="692" y="527"/>
                  </a:lnTo>
                  <a:lnTo>
                    <a:pt x="690" y="527"/>
                  </a:lnTo>
                  <a:lnTo>
                    <a:pt x="690" y="526"/>
                  </a:lnTo>
                  <a:lnTo>
                    <a:pt x="690" y="527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7"/>
                  </a:lnTo>
                  <a:lnTo>
                    <a:pt x="688" y="527"/>
                  </a:lnTo>
                  <a:lnTo>
                    <a:pt x="688" y="526"/>
                  </a:lnTo>
                  <a:lnTo>
                    <a:pt x="688" y="527"/>
                  </a:lnTo>
                  <a:lnTo>
                    <a:pt x="687" y="527"/>
                  </a:lnTo>
                  <a:lnTo>
                    <a:pt x="686" y="527"/>
                  </a:lnTo>
                  <a:lnTo>
                    <a:pt x="687" y="527"/>
                  </a:lnTo>
                  <a:lnTo>
                    <a:pt x="686" y="528"/>
                  </a:lnTo>
                  <a:lnTo>
                    <a:pt x="685" y="528"/>
                  </a:lnTo>
                  <a:lnTo>
                    <a:pt x="685" y="529"/>
                  </a:lnTo>
                  <a:lnTo>
                    <a:pt x="686" y="529"/>
                  </a:lnTo>
                  <a:lnTo>
                    <a:pt x="687" y="529"/>
                  </a:lnTo>
                  <a:lnTo>
                    <a:pt x="687" y="528"/>
                  </a:lnTo>
                  <a:lnTo>
                    <a:pt x="688" y="528"/>
                  </a:lnTo>
                  <a:lnTo>
                    <a:pt x="689" y="528"/>
                  </a:lnTo>
                  <a:lnTo>
                    <a:pt x="688" y="528"/>
                  </a:lnTo>
                  <a:lnTo>
                    <a:pt x="689" y="528"/>
                  </a:lnTo>
                  <a:lnTo>
                    <a:pt x="690" y="528"/>
                  </a:lnTo>
                  <a:lnTo>
                    <a:pt x="690" y="529"/>
                  </a:lnTo>
                  <a:lnTo>
                    <a:pt x="686" y="529"/>
                  </a:lnTo>
                  <a:lnTo>
                    <a:pt x="686" y="530"/>
                  </a:lnTo>
                  <a:lnTo>
                    <a:pt x="686" y="531"/>
                  </a:lnTo>
                  <a:lnTo>
                    <a:pt x="685" y="531"/>
                  </a:lnTo>
                  <a:lnTo>
                    <a:pt x="684" y="531"/>
                  </a:lnTo>
                  <a:lnTo>
                    <a:pt x="685" y="531"/>
                  </a:lnTo>
                  <a:lnTo>
                    <a:pt x="684" y="530"/>
                  </a:lnTo>
                  <a:lnTo>
                    <a:pt x="682" y="531"/>
                  </a:lnTo>
                  <a:lnTo>
                    <a:pt x="681" y="531"/>
                  </a:lnTo>
                  <a:lnTo>
                    <a:pt x="681" y="532"/>
                  </a:lnTo>
                  <a:lnTo>
                    <a:pt x="680" y="532"/>
                  </a:lnTo>
                  <a:lnTo>
                    <a:pt x="679" y="534"/>
                  </a:lnTo>
                  <a:lnTo>
                    <a:pt x="678" y="535"/>
                  </a:lnTo>
                  <a:lnTo>
                    <a:pt x="677" y="535"/>
                  </a:lnTo>
                  <a:lnTo>
                    <a:pt x="677" y="536"/>
                  </a:lnTo>
                  <a:lnTo>
                    <a:pt x="676" y="537"/>
                  </a:lnTo>
                  <a:lnTo>
                    <a:pt x="675" y="537"/>
                  </a:lnTo>
                  <a:lnTo>
                    <a:pt x="673" y="537"/>
                  </a:lnTo>
                  <a:lnTo>
                    <a:pt x="675" y="537"/>
                  </a:lnTo>
                  <a:lnTo>
                    <a:pt x="673" y="536"/>
                  </a:lnTo>
                  <a:lnTo>
                    <a:pt x="673" y="537"/>
                  </a:lnTo>
                  <a:lnTo>
                    <a:pt x="672" y="537"/>
                  </a:lnTo>
                  <a:lnTo>
                    <a:pt x="671" y="537"/>
                  </a:lnTo>
                  <a:lnTo>
                    <a:pt x="670" y="537"/>
                  </a:lnTo>
                  <a:lnTo>
                    <a:pt x="669" y="537"/>
                  </a:lnTo>
                  <a:lnTo>
                    <a:pt x="668" y="537"/>
                  </a:lnTo>
                  <a:lnTo>
                    <a:pt x="668" y="536"/>
                  </a:lnTo>
                  <a:lnTo>
                    <a:pt x="667" y="536"/>
                  </a:lnTo>
                  <a:lnTo>
                    <a:pt x="665" y="536"/>
                  </a:lnTo>
                  <a:lnTo>
                    <a:pt x="665" y="537"/>
                  </a:lnTo>
                  <a:lnTo>
                    <a:pt x="667" y="536"/>
                  </a:lnTo>
                  <a:lnTo>
                    <a:pt x="667" y="537"/>
                  </a:lnTo>
                  <a:lnTo>
                    <a:pt x="665" y="538"/>
                  </a:lnTo>
                  <a:lnTo>
                    <a:pt x="664" y="537"/>
                  </a:lnTo>
                  <a:lnTo>
                    <a:pt x="663" y="537"/>
                  </a:lnTo>
                  <a:lnTo>
                    <a:pt x="662" y="537"/>
                  </a:lnTo>
                  <a:lnTo>
                    <a:pt x="661" y="537"/>
                  </a:lnTo>
                  <a:lnTo>
                    <a:pt x="660" y="537"/>
                  </a:lnTo>
                  <a:lnTo>
                    <a:pt x="660" y="538"/>
                  </a:lnTo>
                  <a:lnTo>
                    <a:pt x="659" y="538"/>
                  </a:lnTo>
                  <a:lnTo>
                    <a:pt x="658" y="539"/>
                  </a:lnTo>
                  <a:lnTo>
                    <a:pt x="659" y="539"/>
                  </a:lnTo>
                  <a:lnTo>
                    <a:pt x="659" y="540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6" y="542"/>
                  </a:lnTo>
                  <a:lnTo>
                    <a:pt x="655" y="542"/>
                  </a:lnTo>
                  <a:lnTo>
                    <a:pt x="654" y="542"/>
                  </a:lnTo>
                  <a:lnTo>
                    <a:pt x="654" y="543"/>
                  </a:lnTo>
                  <a:lnTo>
                    <a:pt x="653" y="543"/>
                  </a:lnTo>
                  <a:lnTo>
                    <a:pt x="652" y="543"/>
                  </a:lnTo>
                  <a:lnTo>
                    <a:pt x="651" y="543"/>
                  </a:lnTo>
                  <a:lnTo>
                    <a:pt x="651" y="544"/>
                  </a:lnTo>
                  <a:lnTo>
                    <a:pt x="650" y="544"/>
                  </a:lnTo>
                  <a:lnTo>
                    <a:pt x="647" y="544"/>
                  </a:lnTo>
                  <a:lnTo>
                    <a:pt x="645" y="544"/>
                  </a:lnTo>
                  <a:lnTo>
                    <a:pt x="645" y="545"/>
                  </a:lnTo>
                  <a:lnTo>
                    <a:pt x="644" y="545"/>
                  </a:lnTo>
                  <a:lnTo>
                    <a:pt x="643" y="545"/>
                  </a:lnTo>
                  <a:lnTo>
                    <a:pt x="643" y="546"/>
                  </a:lnTo>
                  <a:lnTo>
                    <a:pt x="639" y="544"/>
                  </a:lnTo>
                  <a:lnTo>
                    <a:pt x="638" y="543"/>
                  </a:lnTo>
                  <a:lnTo>
                    <a:pt x="637" y="543"/>
                  </a:lnTo>
                  <a:lnTo>
                    <a:pt x="636" y="540"/>
                  </a:lnTo>
                  <a:lnTo>
                    <a:pt x="635" y="538"/>
                  </a:lnTo>
                  <a:lnTo>
                    <a:pt x="633" y="537"/>
                  </a:lnTo>
                  <a:lnTo>
                    <a:pt x="633" y="532"/>
                  </a:lnTo>
                  <a:lnTo>
                    <a:pt x="633" y="531"/>
                  </a:lnTo>
                  <a:lnTo>
                    <a:pt x="634" y="531"/>
                  </a:lnTo>
                  <a:lnTo>
                    <a:pt x="633" y="531"/>
                  </a:lnTo>
                  <a:lnTo>
                    <a:pt x="633" y="529"/>
                  </a:lnTo>
                  <a:lnTo>
                    <a:pt x="634" y="528"/>
                  </a:lnTo>
                  <a:lnTo>
                    <a:pt x="634" y="527"/>
                  </a:lnTo>
                  <a:lnTo>
                    <a:pt x="635" y="526"/>
                  </a:lnTo>
                  <a:lnTo>
                    <a:pt x="636" y="526"/>
                  </a:lnTo>
                  <a:lnTo>
                    <a:pt x="636" y="527"/>
                  </a:lnTo>
                  <a:lnTo>
                    <a:pt x="637" y="527"/>
                  </a:lnTo>
                  <a:lnTo>
                    <a:pt x="637" y="528"/>
                  </a:lnTo>
                  <a:lnTo>
                    <a:pt x="638" y="528"/>
                  </a:lnTo>
                  <a:lnTo>
                    <a:pt x="639" y="529"/>
                  </a:lnTo>
                  <a:lnTo>
                    <a:pt x="640" y="529"/>
                  </a:lnTo>
                  <a:lnTo>
                    <a:pt x="640" y="530"/>
                  </a:lnTo>
                  <a:lnTo>
                    <a:pt x="639" y="530"/>
                  </a:lnTo>
                  <a:lnTo>
                    <a:pt x="639" y="531"/>
                  </a:lnTo>
                  <a:lnTo>
                    <a:pt x="639" y="530"/>
                  </a:lnTo>
                  <a:lnTo>
                    <a:pt x="640" y="530"/>
                  </a:lnTo>
                  <a:lnTo>
                    <a:pt x="642" y="530"/>
                  </a:lnTo>
                  <a:lnTo>
                    <a:pt x="642" y="531"/>
                  </a:lnTo>
                  <a:lnTo>
                    <a:pt x="642" y="532"/>
                  </a:lnTo>
                  <a:lnTo>
                    <a:pt x="643" y="534"/>
                  </a:lnTo>
                  <a:lnTo>
                    <a:pt x="644" y="534"/>
                  </a:lnTo>
                  <a:lnTo>
                    <a:pt x="645" y="535"/>
                  </a:lnTo>
                  <a:lnTo>
                    <a:pt x="646" y="535"/>
                  </a:lnTo>
                  <a:lnTo>
                    <a:pt x="647" y="535"/>
                  </a:lnTo>
                  <a:lnTo>
                    <a:pt x="648" y="535"/>
                  </a:lnTo>
                  <a:lnTo>
                    <a:pt x="648" y="536"/>
                  </a:lnTo>
                  <a:lnTo>
                    <a:pt x="648" y="535"/>
                  </a:lnTo>
                  <a:lnTo>
                    <a:pt x="650" y="535"/>
                  </a:lnTo>
                  <a:lnTo>
                    <a:pt x="651" y="535"/>
                  </a:lnTo>
                  <a:lnTo>
                    <a:pt x="650" y="536"/>
                  </a:lnTo>
                  <a:lnTo>
                    <a:pt x="651" y="536"/>
                  </a:lnTo>
                  <a:lnTo>
                    <a:pt x="652" y="536"/>
                  </a:lnTo>
                  <a:lnTo>
                    <a:pt x="652" y="535"/>
                  </a:lnTo>
                  <a:lnTo>
                    <a:pt x="653" y="535"/>
                  </a:lnTo>
                  <a:lnTo>
                    <a:pt x="654" y="535"/>
                  </a:lnTo>
                  <a:lnTo>
                    <a:pt x="655" y="535"/>
                  </a:lnTo>
                  <a:lnTo>
                    <a:pt x="655" y="534"/>
                  </a:lnTo>
                  <a:lnTo>
                    <a:pt x="655" y="532"/>
                  </a:lnTo>
                  <a:lnTo>
                    <a:pt x="656" y="532"/>
                  </a:lnTo>
                  <a:lnTo>
                    <a:pt x="656" y="531"/>
                  </a:lnTo>
                  <a:lnTo>
                    <a:pt x="656" y="530"/>
                  </a:lnTo>
                  <a:lnTo>
                    <a:pt x="655" y="530"/>
                  </a:lnTo>
                  <a:lnTo>
                    <a:pt x="655" y="529"/>
                  </a:lnTo>
                  <a:lnTo>
                    <a:pt x="655" y="530"/>
                  </a:lnTo>
                  <a:lnTo>
                    <a:pt x="654" y="530"/>
                  </a:lnTo>
                  <a:lnTo>
                    <a:pt x="654" y="529"/>
                  </a:lnTo>
                  <a:lnTo>
                    <a:pt x="654" y="528"/>
                  </a:lnTo>
                  <a:lnTo>
                    <a:pt x="653" y="528"/>
                  </a:lnTo>
                  <a:lnTo>
                    <a:pt x="653" y="529"/>
                  </a:lnTo>
                  <a:lnTo>
                    <a:pt x="653" y="530"/>
                  </a:lnTo>
                  <a:lnTo>
                    <a:pt x="653" y="529"/>
                  </a:lnTo>
                  <a:lnTo>
                    <a:pt x="653" y="530"/>
                  </a:lnTo>
                  <a:lnTo>
                    <a:pt x="652" y="530"/>
                  </a:lnTo>
                  <a:lnTo>
                    <a:pt x="653" y="529"/>
                  </a:lnTo>
                  <a:lnTo>
                    <a:pt x="653" y="528"/>
                  </a:lnTo>
                  <a:lnTo>
                    <a:pt x="652" y="528"/>
                  </a:lnTo>
                  <a:lnTo>
                    <a:pt x="653" y="527"/>
                  </a:lnTo>
                  <a:lnTo>
                    <a:pt x="652" y="527"/>
                  </a:lnTo>
                  <a:lnTo>
                    <a:pt x="652" y="528"/>
                  </a:lnTo>
                  <a:lnTo>
                    <a:pt x="652" y="527"/>
                  </a:lnTo>
                  <a:lnTo>
                    <a:pt x="652" y="526"/>
                  </a:lnTo>
                  <a:lnTo>
                    <a:pt x="652" y="527"/>
                  </a:lnTo>
                  <a:lnTo>
                    <a:pt x="652" y="526"/>
                  </a:lnTo>
                  <a:lnTo>
                    <a:pt x="652" y="527"/>
                  </a:lnTo>
                  <a:lnTo>
                    <a:pt x="651" y="527"/>
                  </a:lnTo>
                  <a:lnTo>
                    <a:pt x="651" y="526"/>
                  </a:lnTo>
                  <a:lnTo>
                    <a:pt x="652" y="526"/>
                  </a:lnTo>
                  <a:lnTo>
                    <a:pt x="652" y="525"/>
                  </a:lnTo>
                  <a:lnTo>
                    <a:pt x="651" y="526"/>
                  </a:lnTo>
                  <a:lnTo>
                    <a:pt x="650" y="526"/>
                  </a:lnTo>
                  <a:lnTo>
                    <a:pt x="650" y="527"/>
                  </a:lnTo>
                  <a:lnTo>
                    <a:pt x="650" y="526"/>
                  </a:lnTo>
                  <a:lnTo>
                    <a:pt x="650" y="525"/>
                  </a:lnTo>
                  <a:lnTo>
                    <a:pt x="651" y="525"/>
                  </a:lnTo>
                  <a:lnTo>
                    <a:pt x="650" y="525"/>
                  </a:lnTo>
                  <a:lnTo>
                    <a:pt x="650" y="523"/>
                  </a:lnTo>
                  <a:lnTo>
                    <a:pt x="648" y="523"/>
                  </a:lnTo>
                  <a:lnTo>
                    <a:pt x="650" y="525"/>
                  </a:lnTo>
                  <a:lnTo>
                    <a:pt x="650" y="526"/>
                  </a:lnTo>
                  <a:lnTo>
                    <a:pt x="648" y="526"/>
                  </a:lnTo>
                  <a:lnTo>
                    <a:pt x="648" y="525"/>
                  </a:lnTo>
                  <a:lnTo>
                    <a:pt x="648" y="523"/>
                  </a:lnTo>
                  <a:lnTo>
                    <a:pt x="647" y="523"/>
                  </a:lnTo>
                  <a:lnTo>
                    <a:pt x="647" y="522"/>
                  </a:lnTo>
                  <a:lnTo>
                    <a:pt x="647" y="523"/>
                  </a:lnTo>
                  <a:lnTo>
                    <a:pt x="646" y="523"/>
                  </a:lnTo>
                  <a:lnTo>
                    <a:pt x="645" y="523"/>
                  </a:lnTo>
                  <a:lnTo>
                    <a:pt x="645" y="525"/>
                  </a:lnTo>
                  <a:lnTo>
                    <a:pt x="645" y="523"/>
                  </a:lnTo>
                  <a:lnTo>
                    <a:pt x="646" y="523"/>
                  </a:lnTo>
                  <a:lnTo>
                    <a:pt x="646" y="525"/>
                  </a:lnTo>
                  <a:lnTo>
                    <a:pt x="645" y="525"/>
                  </a:lnTo>
                  <a:lnTo>
                    <a:pt x="644" y="525"/>
                  </a:lnTo>
                  <a:lnTo>
                    <a:pt x="644" y="523"/>
                  </a:lnTo>
                  <a:lnTo>
                    <a:pt x="644" y="525"/>
                  </a:lnTo>
                  <a:lnTo>
                    <a:pt x="643" y="525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0" y="523"/>
                  </a:lnTo>
                  <a:lnTo>
                    <a:pt x="640" y="522"/>
                  </a:lnTo>
                  <a:lnTo>
                    <a:pt x="640" y="523"/>
                  </a:lnTo>
                  <a:lnTo>
                    <a:pt x="640" y="522"/>
                  </a:lnTo>
                  <a:lnTo>
                    <a:pt x="640" y="521"/>
                  </a:lnTo>
                  <a:lnTo>
                    <a:pt x="642" y="521"/>
                  </a:lnTo>
                  <a:lnTo>
                    <a:pt x="642" y="520"/>
                  </a:lnTo>
                  <a:lnTo>
                    <a:pt x="642" y="521"/>
                  </a:lnTo>
                  <a:lnTo>
                    <a:pt x="640" y="521"/>
                  </a:lnTo>
                  <a:lnTo>
                    <a:pt x="639" y="521"/>
                  </a:lnTo>
                  <a:lnTo>
                    <a:pt x="639" y="522"/>
                  </a:lnTo>
                  <a:lnTo>
                    <a:pt x="638" y="522"/>
                  </a:lnTo>
                  <a:lnTo>
                    <a:pt x="637" y="522"/>
                  </a:lnTo>
                  <a:lnTo>
                    <a:pt x="637" y="521"/>
                  </a:lnTo>
                  <a:lnTo>
                    <a:pt x="638" y="521"/>
                  </a:lnTo>
                  <a:lnTo>
                    <a:pt x="637" y="521"/>
                  </a:lnTo>
                  <a:lnTo>
                    <a:pt x="636" y="521"/>
                  </a:lnTo>
                  <a:lnTo>
                    <a:pt x="637" y="521"/>
                  </a:lnTo>
                  <a:lnTo>
                    <a:pt x="636" y="521"/>
                  </a:lnTo>
                  <a:lnTo>
                    <a:pt x="635" y="521"/>
                  </a:lnTo>
                  <a:lnTo>
                    <a:pt x="636" y="520"/>
                  </a:lnTo>
                  <a:lnTo>
                    <a:pt x="635" y="521"/>
                  </a:lnTo>
                  <a:lnTo>
                    <a:pt x="635" y="520"/>
                  </a:lnTo>
                  <a:lnTo>
                    <a:pt x="635" y="521"/>
                  </a:lnTo>
                  <a:lnTo>
                    <a:pt x="633" y="521"/>
                  </a:lnTo>
                  <a:lnTo>
                    <a:pt x="633" y="519"/>
                  </a:lnTo>
                  <a:lnTo>
                    <a:pt x="631" y="518"/>
                  </a:lnTo>
                  <a:lnTo>
                    <a:pt x="633" y="518"/>
                  </a:lnTo>
                  <a:lnTo>
                    <a:pt x="633" y="519"/>
                  </a:lnTo>
                  <a:lnTo>
                    <a:pt x="633" y="518"/>
                  </a:lnTo>
                  <a:lnTo>
                    <a:pt x="631" y="518"/>
                  </a:lnTo>
                  <a:lnTo>
                    <a:pt x="631" y="517"/>
                  </a:lnTo>
                  <a:lnTo>
                    <a:pt x="633" y="517"/>
                  </a:lnTo>
                  <a:lnTo>
                    <a:pt x="631" y="517"/>
                  </a:lnTo>
                  <a:lnTo>
                    <a:pt x="630" y="517"/>
                  </a:lnTo>
                  <a:lnTo>
                    <a:pt x="630" y="515"/>
                  </a:lnTo>
                  <a:lnTo>
                    <a:pt x="631" y="515"/>
                  </a:lnTo>
                  <a:lnTo>
                    <a:pt x="630" y="515"/>
                  </a:lnTo>
                  <a:lnTo>
                    <a:pt x="630" y="514"/>
                  </a:lnTo>
                  <a:lnTo>
                    <a:pt x="629" y="513"/>
                  </a:lnTo>
                  <a:lnTo>
                    <a:pt x="630" y="512"/>
                  </a:lnTo>
                  <a:lnTo>
                    <a:pt x="630" y="513"/>
                  </a:lnTo>
                  <a:lnTo>
                    <a:pt x="630" y="512"/>
                  </a:lnTo>
                  <a:lnTo>
                    <a:pt x="629" y="512"/>
                  </a:lnTo>
                  <a:lnTo>
                    <a:pt x="629" y="511"/>
                  </a:lnTo>
                  <a:lnTo>
                    <a:pt x="629" y="512"/>
                  </a:lnTo>
                  <a:lnTo>
                    <a:pt x="629" y="513"/>
                  </a:lnTo>
                  <a:lnTo>
                    <a:pt x="629" y="512"/>
                  </a:lnTo>
                  <a:lnTo>
                    <a:pt x="627" y="512"/>
                  </a:lnTo>
                  <a:lnTo>
                    <a:pt x="625" y="510"/>
                  </a:lnTo>
                  <a:lnTo>
                    <a:pt x="626" y="509"/>
                  </a:lnTo>
                  <a:lnTo>
                    <a:pt x="626" y="508"/>
                  </a:lnTo>
                  <a:lnTo>
                    <a:pt x="626" y="506"/>
                  </a:lnTo>
                  <a:lnTo>
                    <a:pt x="626" y="505"/>
                  </a:lnTo>
                  <a:lnTo>
                    <a:pt x="627" y="505"/>
                  </a:lnTo>
                  <a:lnTo>
                    <a:pt x="628" y="504"/>
                  </a:lnTo>
                  <a:lnTo>
                    <a:pt x="628" y="505"/>
                  </a:lnTo>
                  <a:lnTo>
                    <a:pt x="628" y="504"/>
                  </a:lnTo>
                  <a:lnTo>
                    <a:pt x="629" y="504"/>
                  </a:lnTo>
                  <a:lnTo>
                    <a:pt x="629" y="503"/>
                  </a:lnTo>
                  <a:lnTo>
                    <a:pt x="630" y="503"/>
                  </a:lnTo>
                  <a:lnTo>
                    <a:pt x="630" y="502"/>
                  </a:lnTo>
                  <a:lnTo>
                    <a:pt x="631" y="502"/>
                  </a:lnTo>
                  <a:lnTo>
                    <a:pt x="631" y="503"/>
                  </a:lnTo>
                  <a:lnTo>
                    <a:pt x="631" y="502"/>
                  </a:lnTo>
                  <a:lnTo>
                    <a:pt x="631" y="503"/>
                  </a:lnTo>
                  <a:lnTo>
                    <a:pt x="633" y="503"/>
                  </a:lnTo>
                  <a:lnTo>
                    <a:pt x="631" y="504"/>
                  </a:lnTo>
                  <a:lnTo>
                    <a:pt x="631" y="503"/>
                  </a:lnTo>
                  <a:lnTo>
                    <a:pt x="630" y="503"/>
                  </a:lnTo>
                  <a:lnTo>
                    <a:pt x="630" y="504"/>
                  </a:lnTo>
                  <a:lnTo>
                    <a:pt x="630" y="505"/>
                  </a:lnTo>
                  <a:lnTo>
                    <a:pt x="631" y="505"/>
                  </a:lnTo>
                  <a:lnTo>
                    <a:pt x="631" y="504"/>
                  </a:lnTo>
                  <a:lnTo>
                    <a:pt x="633" y="504"/>
                  </a:lnTo>
                  <a:lnTo>
                    <a:pt x="634" y="504"/>
                  </a:lnTo>
                  <a:lnTo>
                    <a:pt x="635" y="504"/>
                  </a:lnTo>
                  <a:lnTo>
                    <a:pt x="636" y="505"/>
                  </a:lnTo>
                  <a:lnTo>
                    <a:pt x="636" y="504"/>
                  </a:lnTo>
                  <a:lnTo>
                    <a:pt x="637" y="504"/>
                  </a:lnTo>
                  <a:lnTo>
                    <a:pt x="637" y="503"/>
                  </a:lnTo>
                  <a:lnTo>
                    <a:pt x="638" y="503"/>
                  </a:lnTo>
                  <a:lnTo>
                    <a:pt x="638" y="504"/>
                  </a:lnTo>
                  <a:lnTo>
                    <a:pt x="639" y="503"/>
                  </a:lnTo>
                  <a:lnTo>
                    <a:pt x="638" y="503"/>
                  </a:lnTo>
                  <a:lnTo>
                    <a:pt x="637" y="503"/>
                  </a:lnTo>
                  <a:lnTo>
                    <a:pt x="638" y="502"/>
                  </a:lnTo>
                  <a:lnTo>
                    <a:pt x="639" y="502"/>
                  </a:lnTo>
                  <a:lnTo>
                    <a:pt x="640" y="503"/>
                  </a:lnTo>
                  <a:lnTo>
                    <a:pt x="640" y="502"/>
                  </a:lnTo>
                  <a:lnTo>
                    <a:pt x="639" y="502"/>
                  </a:lnTo>
                  <a:lnTo>
                    <a:pt x="638" y="502"/>
                  </a:lnTo>
                  <a:lnTo>
                    <a:pt x="637" y="502"/>
                  </a:lnTo>
                  <a:lnTo>
                    <a:pt x="636" y="502"/>
                  </a:lnTo>
                  <a:lnTo>
                    <a:pt x="635" y="502"/>
                  </a:lnTo>
                  <a:lnTo>
                    <a:pt x="636" y="501"/>
                  </a:lnTo>
                  <a:lnTo>
                    <a:pt x="635" y="501"/>
                  </a:lnTo>
                  <a:lnTo>
                    <a:pt x="635" y="502"/>
                  </a:lnTo>
                  <a:lnTo>
                    <a:pt x="634" y="502"/>
                  </a:lnTo>
                  <a:lnTo>
                    <a:pt x="634" y="503"/>
                  </a:lnTo>
                  <a:lnTo>
                    <a:pt x="634" y="502"/>
                  </a:lnTo>
                  <a:lnTo>
                    <a:pt x="633" y="502"/>
                  </a:lnTo>
                  <a:lnTo>
                    <a:pt x="633" y="501"/>
                  </a:lnTo>
                  <a:lnTo>
                    <a:pt x="631" y="501"/>
                  </a:lnTo>
                  <a:lnTo>
                    <a:pt x="631" y="500"/>
                  </a:lnTo>
                  <a:lnTo>
                    <a:pt x="633" y="500"/>
                  </a:lnTo>
                  <a:lnTo>
                    <a:pt x="631" y="500"/>
                  </a:lnTo>
                  <a:lnTo>
                    <a:pt x="631" y="501"/>
                  </a:lnTo>
                  <a:lnTo>
                    <a:pt x="630" y="501"/>
                  </a:lnTo>
                  <a:lnTo>
                    <a:pt x="630" y="500"/>
                  </a:lnTo>
                  <a:lnTo>
                    <a:pt x="630" y="498"/>
                  </a:lnTo>
                  <a:lnTo>
                    <a:pt x="631" y="498"/>
                  </a:lnTo>
                  <a:lnTo>
                    <a:pt x="633" y="498"/>
                  </a:lnTo>
                  <a:lnTo>
                    <a:pt x="631" y="498"/>
                  </a:lnTo>
                  <a:lnTo>
                    <a:pt x="633" y="498"/>
                  </a:lnTo>
                  <a:lnTo>
                    <a:pt x="631" y="498"/>
                  </a:lnTo>
                  <a:lnTo>
                    <a:pt x="630" y="498"/>
                  </a:lnTo>
                  <a:lnTo>
                    <a:pt x="630" y="500"/>
                  </a:lnTo>
                  <a:lnTo>
                    <a:pt x="629" y="500"/>
                  </a:lnTo>
                  <a:lnTo>
                    <a:pt x="630" y="500"/>
                  </a:lnTo>
                  <a:lnTo>
                    <a:pt x="630" y="501"/>
                  </a:lnTo>
                  <a:lnTo>
                    <a:pt x="629" y="502"/>
                  </a:lnTo>
                  <a:lnTo>
                    <a:pt x="629" y="503"/>
                  </a:lnTo>
                  <a:lnTo>
                    <a:pt x="628" y="503"/>
                  </a:lnTo>
                  <a:lnTo>
                    <a:pt x="629" y="504"/>
                  </a:lnTo>
                  <a:lnTo>
                    <a:pt x="628" y="504"/>
                  </a:lnTo>
                  <a:lnTo>
                    <a:pt x="627" y="504"/>
                  </a:lnTo>
                  <a:lnTo>
                    <a:pt x="627" y="505"/>
                  </a:lnTo>
                  <a:lnTo>
                    <a:pt x="626" y="505"/>
                  </a:lnTo>
                  <a:lnTo>
                    <a:pt x="625" y="505"/>
                  </a:lnTo>
                  <a:lnTo>
                    <a:pt x="623" y="505"/>
                  </a:lnTo>
                  <a:lnTo>
                    <a:pt x="622" y="504"/>
                  </a:lnTo>
                  <a:lnTo>
                    <a:pt x="622" y="503"/>
                  </a:lnTo>
                  <a:lnTo>
                    <a:pt x="622" y="502"/>
                  </a:lnTo>
                  <a:lnTo>
                    <a:pt x="621" y="502"/>
                  </a:lnTo>
                  <a:lnTo>
                    <a:pt x="621" y="501"/>
                  </a:lnTo>
                  <a:lnTo>
                    <a:pt x="620" y="500"/>
                  </a:lnTo>
                  <a:lnTo>
                    <a:pt x="620" y="498"/>
                  </a:lnTo>
                  <a:lnTo>
                    <a:pt x="619" y="498"/>
                  </a:lnTo>
                  <a:lnTo>
                    <a:pt x="619" y="497"/>
                  </a:lnTo>
                  <a:lnTo>
                    <a:pt x="618" y="497"/>
                  </a:lnTo>
                  <a:lnTo>
                    <a:pt x="618" y="498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8" y="496"/>
                  </a:lnTo>
                  <a:lnTo>
                    <a:pt x="618" y="495"/>
                  </a:lnTo>
                  <a:lnTo>
                    <a:pt x="617" y="495"/>
                  </a:lnTo>
                  <a:lnTo>
                    <a:pt x="617" y="494"/>
                  </a:lnTo>
                  <a:lnTo>
                    <a:pt x="616" y="494"/>
                  </a:lnTo>
                  <a:lnTo>
                    <a:pt x="616" y="495"/>
                  </a:lnTo>
                  <a:lnTo>
                    <a:pt x="616" y="494"/>
                  </a:lnTo>
                  <a:lnTo>
                    <a:pt x="616" y="493"/>
                  </a:lnTo>
                  <a:lnTo>
                    <a:pt x="617" y="493"/>
                  </a:lnTo>
                  <a:lnTo>
                    <a:pt x="618" y="492"/>
                  </a:lnTo>
                  <a:lnTo>
                    <a:pt x="619" y="491"/>
                  </a:lnTo>
                  <a:lnTo>
                    <a:pt x="620" y="491"/>
                  </a:lnTo>
                  <a:lnTo>
                    <a:pt x="620" y="489"/>
                  </a:lnTo>
                  <a:lnTo>
                    <a:pt x="620" y="491"/>
                  </a:lnTo>
                  <a:lnTo>
                    <a:pt x="619" y="491"/>
                  </a:lnTo>
                  <a:lnTo>
                    <a:pt x="619" y="489"/>
                  </a:lnTo>
                  <a:lnTo>
                    <a:pt x="619" y="491"/>
                  </a:lnTo>
                  <a:lnTo>
                    <a:pt x="618" y="491"/>
                  </a:lnTo>
                  <a:lnTo>
                    <a:pt x="618" y="492"/>
                  </a:lnTo>
                  <a:lnTo>
                    <a:pt x="617" y="492"/>
                  </a:lnTo>
                  <a:lnTo>
                    <a:pt x="617" y="493"/>
                  </a:lnTo>
                  <a:lnTo>
                    <a:pt x="617" y="492"/>
                  </a:lnTo>
                  <a:lnTo>
                    <a:pt x="617" y="493"/>
                  </a:lnTo>
                  <a:lnTo>
                    <a:pt x="616" y="492"/>
                  </a:lnTo>
                  <a:lnTo>
                    <a:pt x="616" y="491"/>
                  </a:lnTo>
                  <a:lnTo>
                    <a:pt x="614" y="491"/>
                  </a:lnTo>
                  <a:lnTo>
                    <a:pt x="614" y="489"/>
                  </a:lnTo>
                  <a:lnTo>
                    <a:pt x="616" y="489"/>
                  </a:lnTo>
                  <a:lnTo>
                    <a:pt x="616" y="488"/>
                  </a:lnTo>
                  <a:lnTo>
                    <a:pt x="617" y="488"/>
                  </a:lnTo>
                  <a:lnTo>
                    <a:pt x="617" y="487"/>
                  </a:lnTo>
                  <a:lnTo>
                    <a:pt x="616" y="487"/>
                  </a:lnTo>
                  <a:lnTo>
                    <a:pt x="616" y="488"/>
                  </a:lnTo>
                  <a:lnTo>
                    <a:pt x="616" y="489"/>
                  </a:lnTo>
                  <a:lnTo>
                    <a:pt x="614" y="489"/>
                  </a:lnTo>
                  <a:lnTo>
                    <a:pt x="614" y="491"/>
                  </a:lnTo>
                  <a:lnTo>
                    <a:pt x="616" y="492"/>
                  </a:lnTo>
                  <a:lnTo>
                    <a:pt x="614" y="492"/>
                  </a:lnTo>
                  <a:lnTo>
                    <a:pt x="614" y="493"/>
                  </a:lnTo>
                  <a:lnTo>
                    <a:pt x="616" y="493"/>
                  </a:lnTo>
                  <a:lnTo>
                    <a:pt x="617" y="493"/>
                  </a:lnTo>
                  <a:lnTo>
                    <a:pt x="616" y="494"/>
                  </a:lnTo>
                  <a:lnTo>
                    <a:pt x="616" y="493"/>
                  </a:lnTo>
                  <a:lnTo>
                    <a:pt x="616" y="494"/>
                  </a:lnTo>
                  <a:lnTo>
                    <a:pt x="614" y="493"/>
                  </a:lnTo>
                  <a:lnTo>
                    <a:pt x="613" y="493"/>
                  </a:lnTo>
                  <a:lnTo>
                    <a:pt x="613" y="492"/>
                  </a:lnTo>
                  <a:lnTo>
                    <a:pt x="613" y="493"/>
                  </a:lnTo>
                  <a:lnTo>
                    <a:pt x="612" y="493"/>
                  </a:lnTo>
                  <a:lnTo>
                    <a:pt x="612" y="492"/>
                  </a:lnTo>
                  <a:lnTo>
                    <a:pt x="612" y="491"/>
                  </a:lnTo>
                  <a:lnTo>
                    <a:pt x="611" y="491"/>
                  </a:lnTo>
                  <a:lnTo>
                    <a:pt x="611" y="492"/>
                  </a:lnTo>
                  <a:lnTo>
                    <a:pt x="610" y="492"/>
                  </a:lnTo>
                  <a:lnTo>
                    <a:pt x="610" y="491"/>
                  </a:lnTo>
                  <a:lnTo>
                    <a:pt x="609" y="491"/>
                  </a:lnTo>
                  <a:lnTo>
                    <a:pt x="610" y="491"/>
                  </a:lnTo>
                  <a:lnTo>
                    <a:pt x="611" y="491"/>
                  </a:lnTo>
                  <a:lnTo>
                    <a:pt x="611" y="489"/>
                  </a:lnTo>
                  <a:lnTo>
                    <a:pt x="610" y="489"/>
                  </a:lnTo>
                  <a:lnTo>
                    <a:pt x="610" y="491"/>
                  </a:lnTo>
                  <a:lnTo>
                    <a:pt x="610" y="489"/>
                  </a:lnTo>
                  <a:lnTo>
                    <a:pt x="610" y="488"/>
                  </a:lnTo>
                  <a:lnTo>
                    <a:pt x="610" y="487"/>
                  </a:lnTo>
                  <a:lnTo>
                    <a:pt x="609" y="487"/>
                  </a:lnTo>
                  <a:lnTo>
                    <a:pt x="609" y="486"/>
                  </a:lnTo>
                  <a:lnTo>
                    <a:pt x="609" y="487"/>
                  </a:lnTo>
                  <a:lnTo>
                    <a:pt x="608" y="487"/>
                  </a:lnTo>
                  <a:lnTo>
                    <a:pt x="608" y="486"/>
                  </a:lnTo>
                  <a:lnTo>
                    <a:pt x="608" y="487"/>
                  </a:lnTo>
                  <a:lnTo>
                    <a:pt x="606" y="487"/>
                  </a:lnTo>
                  <a:lnTo>
                    <a:pt x="606" y="486"/>
                  </a:lnTo>
                  <a:lnTo>
                    <a:pt x="608" y="486"/>
                  </a:lnTo>
                  <a:lnTo>
                    <a:pt x="606" y="486"/>
                  </a:lnTo>
                  <a:lnTo>
                    <a:pt x="608" y="485"/>
                  </a:lnTo>
                  <a:lnTo>
                    <a:pt x="608" y="486"/>
                  </a:lnTo>
                  <a:lnTo>
                    <a:pt x="609" y="486"/>
                  </a:lnTo>
                  <a:lnTo>
                    <a:pt x="609" y="485"/>
                  </a:lnTo>
                  <a:lnTo>
                    <a:pt x="610" y="485"/>
                  </a:lnTo>
                  <a:lnTo>
                    <a:pt x="611" y="485"/>
                  </a:lnTo>
                  <a:lnTo>
                    <a:pt x="611" y="484"/>
                  </a:lnTo>
                  <a:lnTo>
                    <a:pt x="612" y="485"/>
                  </a:lnTo>
                  <a:lnTo>
                    <a:pt x="612" y="484"/>
                  </a:lnTo>
                  <a:lnTo>
                    <a:pt x="613" y="484"/>
                  </a:lnTo>
                  <a:lnTo>
                    <a:pt x="612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0" y="485"/>
                  </a:lnTo>
                  <a:lnTo>
                    <a:pt x="609" y="484"/>
                  </a:lnTo>
                  <a:lnTo>
                    <a:pt x="609" y="483"/>
                  </a:lnTo>
                  <a:lnTo>
                    <a:pt x="608" y="481"/>
                  </a:lnTo>
                  <a:lnTo>
                    <a:pt x="609" y="481"/>
                  </a:lnTo>
                  <a:lnTo>
                    <a:pt x="608" y="481"/>
                  </a:lnTo>
                  <a:lnTo>
                    <a:pt x="606" y="481"/>
                  </a:lnTo>
                  <a:lnTo>
                    <a:pt x="606" y="480"/>
                  </a:lnTo>
                  <a:lnTo>
                    <a:pt x="605" y="480"/>
                  </a:lnTo>
                  <a:lnTo>
                    <a:pt x="605" y="479"/>
                  </a:lnTo>
                  <a:lnTo>
                    <a:pt x="605" y="480"/>
                  </a:lnTo>
                  <a:lnTo>
                    <a:pt x="604" y="480"/>
                  </a:lnTo>
                  <a:lnTo>
                    <a:pt x="604" y="479"/>
                  </a:lnTo>
                  <a:lnTo>
                    <a:pt x="603" y="479"/>
                  </a:lnTo>
                  <a:lnTo>
                    <a:pt x="602" y="479"/>
                  </a:lnTo>
                  <a:lnTo>
                    <a:pt x="602" y="478"/>
                  </a:lnTo>
                  <a:lnTo>
                    <a:pt x="601" y="478"/>
                  </a:lnTo>
                  <a:lnTo>
                    <a:pt x="600" y="478"/>
                  </a:lnTo>
                  <a:lnTo>
                    <a:pt x="600" y="479"/>
                  </a:lnTo>
                  <a:lnTo>
                    <a:pt x="600" y="478"/>
                  </a:lnTo>
                  <a:lnTo>
                    <a:pt x="599" y="478"/>
                  </a:lnTo>
                  <a:lnTo>
                    <a:pt x="599" y="479"/>
                  </a:lnTo>
                  <a:lnTo>
                    <a:pt x="599" y="478"/>
                  </a:lnTo>
                  <a:lnTo>
                    <a:pt x="597" y="478"/>
                  </a:lnTo>
                  <a:lnTo>
                    <a:pt x="597" y="479"/>
                  </a:lnTo>
                  <a:lnTo>
                    <a:pt x="597" y="478"/>
                  </a:lnTo>
                  <a:lnTo>
                    <a:pt x="596" y="478"/>
                  </a:lnTo>
                  <a:lnTo>
                    <a:pt x="597" y="478"/>
                  </a:lnTo>
                  <a:lnTo>
                    <a:pt x="596" y="478"/>
                  </a:lnTo>
                  <a:lnTo>
                    <a:pt x="596" y="477"/>
                  </a:lnTo>
                  <a:lnTo>
                    <a:pt x="595" y="477"/>
                  </a:lnTo>
                  <a:lnTo>
                    <a:pt x="594" y="477"/>
                  </a:lnTo>
                  <a:lnTo>
                    <a:pt x="593" y="477"/>
                  </a:lnTo>
                  <a:lnTo>
                    <a:pt x="593" y="478"/>
                  </a:lnTo>
                  <a:lnTo>
                    <a:pt x="593" y="477"/>
                  </a:lnTo>
                  <a:lnTo>
                    <a:pt x="593" y="476"/>
                  </a:lnTo>
                  <a:lnTo>
                    <a:pt x="592" y="476"/>
                  </a:lnTo>
                  <a:lnTo>
                    <a:pt x="592" y="475"/>
                  </a:lnTo>
                  <a:lnTo>
                    <a:pt x="592" y="476"/>
                  </a:lnTo>
                  <a:lnTo>
                    <a:pt x="592" y="477"/>
                  </a:lnTo>
                  <a:lnTo>
                    <a:pt x="593" y="477"/>
                  </a:lnTo>
                  <a:lnTo>
                    <a:pt x="593" y="478"/>
                  </a:lnTo>
                  <a:lnTo>
                    <a:pt x="592" y="478"/>
                  </a:lnTo>
                  <a:lnTo>
                    <a:pt x="593" y="478"/>
                  </a:lnTo>
                  <a:lnTo>
                    <a:pt x="594" y="478"/>
                  </a:lnTo>
                  <a:lnTo>
                    <a:pt x="593" y="479"/>
                  </a:lnTo>
                  <a:lnTo>
                    <a:pt x="592" y="479"/>
                  </a:lnTo>
                  <a:lnTo>
                    <a:pt x="592" y="480"/>
                  </a:lnTo>
                  <a:lnTo>
                    <a:pt x="592" y="481"/>
                  </a:lnTo>
                  <a:lnTo>
                    <a:pt x="591" y="480"/>
                  </a:lnTo>
                  <a:lnTo>
                    <a:pt x="592" y="480"/>
                  </a:lnTo>
                  <a:lnTo>
                    <a:pt x="592" y="481"/>
                  </a:lnTo>
                  <a:lnTo>
                    <a:pt x="592" y="480"/>
                  </a:lnTo>
                  <a:lnTo>
                    <a:pt x="592" y="479"/>
                  </a:lnTo>
                  <a:lnTo>
                    <a:pt x="591" y="479"/>
                  </a:lnTo>
                  <a:lnTo>
                    <a:pt x="591" y="478"/>
                  </a:lnTo>
                  <a:lnTo>
                    <a:pt x="591" y="477"/>
                  </a:lnTo>
                  <a:lnTo>
                    <a:pt x="591" y="478"/>
                  </a:lnTo>
                  <a:lnTo>
                    <a:pt x="591" y="477"/>
                  </a:lnTo>
                  <a:lnTo>
                    <a:pt x="589" y="477"/>
                  </a:lnTo>
                  <a:lnTo>
                    <a:pt x="591" y="477"/>
                  </a:lnTo>
                  <a:lnTo>
                    <a:pt x="591" y="476"/>
                  </a:lnTo>
                  <a:lnTo>
                    <a:pt x="591" y="475"/>
                  </a:lnTo>
                  <a:lnTo>
                    <a:pt x="591" y="476"/>
                  </a:lnTo>
                  <a:lnTo>
                    <a:pt x="589" y="476"/>
                  </a:lnTo>
                  <a:lnTo>
                    <a:pt x="589" y="477"/>
                  </a:lnTo>
                  <a:lnTo>
                    <a:pt x="589" y="476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7"/>
                  </a:lnTo>
                  <a:lnTo>
                    <a:pt x="586" y="477"/>
                  </a:lnTo>
                  <a:lnTo>
                    <a:pt x="586" y="478"/>
                  </a:lnTo>
                  <a:lnTo>
                    <a:pt x="587" y="478"/>
                  </a:lnTo>
                  <a:lnTo>
                    <a:pt x="586" y="478"/>
                  </a:lnTo>
                  <a:lnTo>
                    <a:pt x="586" y="479"/>
                  </a:lnTo>
                  <a:lnTo>
                    <a:pt x="585" y="479"/>
                  </a:lnTo>
                  <a:lnTo>
                    <a:pt x="585" y="478"/>
                  </a:lnTo>
                  <a:lnTo>
                    <a:pt x="586" y="478"/>
                  </a:lnTo>
                  <a:lnTo>
                    <a:pt x="586" y="477"/>
                  </a:lnTo>
                  <a:lnTo>
                    <a:pt x="585" y="477"/>
                  </a:lnTo>
                  <a:lnTo>
                    <a:pt x="586" y="477"/>
                  </a:lnTo>
                  <a:lnTo>
                    <a:pt x="585" y="477"/>
                  </a:lnTo>
                  <a:lnTo>
                    <a:pt x="585" y="478"/>
                  </a:lnTo>
                  <a:lnTo>
                    <a:pt x="584" y="478"/>
                  </a:lnTo>
                  <a:lnTo>
                    <a:pt x="584" y="477"/>
                  </a:lnTo>
                  <a:lnTo>
                    <a:pt x="583" y="477"/>
                  </a:lnTo>
                  <a:lnTo>
                    <a:pt x="583" y="476"/>
                  </a:lnTo>
                  <a:lnTo>
                    <a:pt x="584" y="475"/>
                  </a:lnTo>
                  <a:lnTo>
                    <a:pt x="584" y="473"/>
                  </a:lnTo>
                  <a:lnTo>
                    <a:pt x="583" y="475"/>
                  </a:lnTo>
                  <a:lnTo>
                    <a:pt x="583" y="473"/>
                  </a:lnTo>
                  <a:lnTo>
                    <a:pt x="581" y="472"/>
                  </a:lnTo>
                  <a:lnTo>
                    <a:pt x="581" y="473"/>
                  </a:lnTo>
                  <a:lnTo>
                    <a:pt x="580" y="473"/>
                  </a:lnTo>
                  <a:lnTo>
                    <a:pt x="581" y="473"/>
                  </a:lnTo>
                  <a:lnTo>
                    <a:pt x="581" y="475"/>
                  </a:lnTo>
                  <a:lnTo>
                    <a:pt x="583" y="475"/>
                  </a:lnTo>
                  <a:lnTo>
                    <a:pt x="583" y="476"/>
                  </a:lnTo>
                  <a:lnTo>
                    <a:pt x="583" y="477"/>
                  </a:lnTo>
                  <a:lnTo>
                    <a:pt x="583" y="476"/>
                  </a:lnTo>
                  <a:lnTo>
                    <a:pt x="583" y="477"/>
                  </a:lnTo>
                  <a:lnTo>
                    <a:pt x="581" y="477"/>
                  </a:lnTo>
                  <a:lnTo>
                    <a:pt x="581" y="478"/>
                  </a:lnTo>
                  <a:lnTo>
                    <a:pt x="580" y="478"/>
                  </a:lnTo>
                  <a:lnTo>
                    <a:pt x="580" y="477"/>
                  </a:lnTo>
                  <a:lnTo>
                    <a:pt x="581" y="477"/>
                  </a:lnTo>
                  <a:lnTo>
                    <a:pt x="581" y="476"/>
                  </a:lnTo>
                  <a:lnTo>
                    <a:pt x="581" y="475"/>
                  </a:lnTo>
                  <a:lnTo>
                    <a:pt x="581" y="476"/>
                  </a:lnTo>
                  <a:lnTo>
                    <a:pt x="580" y="476"/>
                  </a:lnTo>
                  <a:lnTo>
                    <a:pt x="581" y="477"/>
                  </a:lnTo>
                  <a:lnTo>
                    <a:pt x="580" y="477"/>
                  </a:lnTo>
                  <a:lnTo>
                    <a:pt x="580" y="476"/>
                  </a:lnTo>
                  <a:lnTo>
                    <a:pt x="580" y="475"/>
                  </a:lnTo>
                  <a:lnTo>
                    <a:pt x="580" y="473"/>
                  </a:lnTo>
                  <a:lnTo>
                    <a:pt x="580" y="475"/>
                  </a:lnTo>
                  <a:lnTo>
                    <a:pt x="579" y="475"/>
                  </a:lnTo>
                  <a:lnTo>
                    <a:pt x="578" y="475"/>
                  </a:lnTo>
                  <a:lnTo>
                    <a:pt x="579" y="475"/>
                  </a:lnTo>
                  <a:lnTo>
                    <a:pt x="579" y="476"/>
                  </a:lnTo>
                  <a:lnTo>
                    <a:pt x="580" y="476"/>
                  </a:lnTo>
                  <a:lnTo>
                    <a:pt x="579" y="476"/>
                  </a:lnTo>
                  <a:lnTo>
                    <a:pt x="578" y="477"/>
                  </a:lnTo>
                  <a:lnTo>
                    <a:pt x="578" y="476"/>
                  </a:lnTo>
                  <a:lnTo>
                    <a:pt x="577" y="476"/>
                  </a:lnTo>
                  <a:lnTo>
                    <a:pt x="577" y="477"/>
                  </a:lnTo>
                  <a:lnTo>
                    <a:pt x="578" y="477"/>
                  </a:lnTo>
                  <a:lnTo>
                    <a:pt x="577" y="477"/>
                  </a:lnTo>
                  <a:lnTo>
                    <a:pt x="578" y="477"/>
                  </a:lnTo>
                  <a:lnTo>
                    <a:pt x="579" y="477"/>
                  </a:lnTo>
                  <a:lnTo>
                    <a:pt x="580" y="477"/>
                  </a:lnTo>
                  <a:lnTo>
                    <a:pt x="580" y="478"/>
                  </a:lnTo>
                  <a:lnTo>
                    <a:pt x="579" y="479"/>
                  </a:lnTo>
                  <a:lnTo>
                    <a:pt x="579" y="478"/>
                  </a:lnTo>
                  <a:lnTo>
                    <a:pt x="578" y="478"/>
                  </a:lnTo>
                  <a:lnTo>
                    <a:pt x="576" y="478"/>
                  </a:lnTo>
                  <a:lnTo>
                    <a:pt x="576" y="477"/>
                  </a:lnTo>
                  <a:lnTo>
                    <a:pt x="576" y="478"/>
                  </a:lnTo>
                  <a:lnTo>
                    <a:pt x="577" y="478"/>
                  </a:lnTo>
                  <a:lnTo>
                    <a:pt x="577" y="477"/>
                  </a:lnTo>
                  <a:lnTo>
                    <a:pt x="576" y="476"/>
                  </a:lnTo>
                  <a:lnTo>
                    <a:pt x="577" y="476"/>
                  </a:lnTo>
                  <a:lnTo>
                    <a:pt x="576" y="476"/>
                  </a:lnTo>
                  <a:lnTo>
                    <a:pt x="576" y="475"/>
                  </a:lnTo>
                  <a:lnTo>
                    <a:pt x="576" y="476"/>
                  </a:lnTo>
                  <a:lnTo>
                    <a:pt x="575" y="476"/>
                  </a:lnTo>
                  <a:lnTo>
                    <a:pt x="576" y="476"/>
                  </a:lnTo>
                  <a:lnTo>
                    <a:pt x="575" y="476"/>
                  </a:lnTo>
                  <a:lnTo>
                    <a:pt x="576" y="477"/>
                  </a:lnTo>
                  <a:lnTo>
                    <a:pt x="576" y="478"/>
                  </a:lnTo>
                  <a:lnTo>
                    <a:pt x="575" y="478"/>
                  </a:lnTo>
                  <a:lnTo>
                    <a:pt x="574" y="477"/>
                  </a:lnTo>
                  <a:lnTo>
                    <a:pt x="575" y="477"/>
                  </a:lnTo>
                  <a:lnTo>
                    <a:pt x="574" y="477"/>
                  </a:lnTo>
                  <a:lnTo>
                    <a:pt x="574" y="478"/>
                  </a:lnTo>
                  <a:lnTo>
                    <a:pt x="572" y="478"/>
                  </a:lnTo>
                  <a:lnTo>
                    <a:pt x="572" y="476"/>
                  </a:lnTo>
                  <a:lnTo>
                    <a:pt x="570" y="473"/>
                  </a:lnTo>
                  <a:lnTo>
                    <a:pt x="570" y="472"/>
                  </a:lnTo>
                  <a:lnTo>
                    <a:pt x="571" y="472"/>
                  </a:lnTo>
                  <a:lnTo>
                    <a:pt x="570" y="472"/>
                  </a:lnTo>
                  <a:lnTo>
                    <a:pt x="570" y="473"/>
                  </a:lnTo>
                  <a:lnTo>
                    <a:pt x="571" y="473"/>
                  </a:lnTo>
                  <a:lnTo>
                    <a:pt x="571" y="472"/>
                  </a:lnTo>
                  <a:lnTo>
                    <a:pt x="572" y="473"/>
                  </a:lnTo>
                  <a:lnTo>
                    <a:pt x="572" y="472"/>
                  </a:lnTo>
                  <a:lnTo>
                    <a:pt x="574" y="472"/>
                  </a:lnTo>
                  <a:lnTo>
                    <a:pt x="574" y="473"/>
                  </a:lnTo>
                  <a:lnTo>
                    <a:pt x="575" y="473"/>
                  </a:lnTo>
                  <a:lnTo>
                    <a:pt x="575" y="475"/>
                  </a:lnTo>
                  <a:lnTo>
                    <a:pt x="576" y="475"/>
                  </a:lnTo>
                  <a:lnTo>
                    <a:pt x="576" y="473"/>
                  </a:lnTo>
                  <a:lnTo>
                    <a:pt x="575" y="473"/>
                  </a:lnTo>
                  <a:lnTo>
                    <a:pt x="576" y="473"/>
                  </a:lnTo>
                  <a:lnTo>
                    <a:pt x="577" y="475"/>
                  </a:lnTo>
                  <a:lnTo>
                    <a:pt x="577" y="473"/>
                  </a:lnTo>
                  <a:lnTo>
                    <a:pt x="576" y="473"/>
                  </a:lnTo>
                  <a:lnTo>
                    <a:pt x="577" y="473"/>
                  </a:lnTo>
                  <a:lnTo>
                    <a:pt x="578" y="473"/>
                  </a:lnTo>
                  <a:lnTo>
                    <a:pt x="577" y="473"/>
                  </a:lnTo>
                  <a:lnTo>
                    <a:pt x="576" y="473"/>
                  </a:lnTo>
                  <a:lnTo>
                    <a:pt x="576" y="472"/>
                  </a:lnTo>
                  <a:lnTo>
                    <a:pt x="577" y="472"/>
                  </a:lnTo>
                  <a:lnTo>
                    <a:pt x="578" y="471"/>
                  </a:lnTo>
                  <a:lnTo>
                    <a:pt x="577" y="471"/>
                  </a:lnTo>
                  <a:lnTo>
                    <a:pt x="577" y="470"/>
                  </a:lnTo>
                  <a:lnTo>
                    <a:pt x="578" y="470"/>
                  </a:lnTo>
                  <a:lnTo>
                    <a:pt x="577" y="470"/>
                  </a:lnTo>
                  <a:lnTo>
                    <a:pt x="576" y="470"/>
                  </a:lnTo>
                  <a:lnTo>
                    <a:pt x="576" y="471"/>
                  </a:lnTo>
                  <a:lnTo>
                    <a:pt x="575" y="471"/>
                  </a:lnTo>
                  <a:lnTo>
                    <a:pt x="575" y="472"/>
                  </a:lnTo>
                  <a:lnTo>
                    <a:pt x="575" y="471"/>
                  </a:lnTo>
                  <a:lnTo>
                    <a:pt x="574" y="471"/>
                  </a:lnTo>
                  <a:lnTo>
                    <a:pt x="574" y="472"/>
                  </a:lnTo>
                  <a:lnTo>
                    <a:pt x="572" y="472"/>
                  </a:lnTo>
                  <a:lnTo>
                    <a:pt x="572" y="471"/>
                  </a:lnTo>
                  <a:lnTo>
                    <a:pt x="574" y="471"/>
                  </a:lnTo>
                  <a:lnTo>
                    <a:pt x="572" y="470"/>
                  </a:lnTo>
                  <a:lnTo>
                    <a:pt x="572" y="471"/>
                  </a:lnTo>
                  <a:lnTo>
                    <a:pt x="571" y="471"/>
                  </a:lnTo>
                  <a:lnTo>
                    <a:pt x="571" y="472"/>
                  </a:lnTo>
                  <a:lnTo>
                    <a:pt x="570" y="472"/>
                  </a:lnTo>
                  <a:lnTo>
                    <a:pt x="570" y="471"/>
                  </a:lnTo>
                  <a:lnTo>
                    <a:pt x="571" y="471"/>
                  </a:lnTo>
                  <a:lnTo>
                    <a:pt x="571" y="470"/>
                  </a:lnTo>
                  <a:lnTo>
                    <a:pt x="572" y="470"/>
                  </a:lnTo>
                  <a:lnTo>
                    <a:pt x="571" y="470"/>
                  </a:lnTo>
                  <a:lnTo>
                    <a:pt x="571" y="469"/>
                  </a:lnTo>
                  <a:lnTo>
                    <a:pt x="572" y="469"/>
                  </a:lnTo>
                  <a:lnTo>
                    <a:pt x="572" y="470"/>
                  </a:lnTo>
                  <a:lnTo>
                    <a:pt x="574" y="470"/>
                  </a:lnTo>
                  <a:lnTo>
                    <a:pt x="575" y="470"/>
                  </a:lnTo>
                  <a:lnTo>
                    <a:pt x="576" y="469"/>
                  </a:lnTo>
                  <a:lnTo>
                    <a:pt x="575" y="469"/>
                  </a:lnTo>
                  <a:lnTo>
                    <a:pt x="575" y="470"/>
                  </a:lnTo>
                  <a:lnTo>
                    <a:pt x="574" y="470"/>
                  </a:lnTo>
                  <a:lnTo>
                    <a:pt x="574" y="469"/>
                  </a:lnTo>
                  <a:lnTo>
                    <a:pt x="574" y="470"/>
                  </a:lnTo>
                  <a:lnTo>
                    <a:pt x="572" y="469"/>
                  </a:lnTo>
                  <a:lnTo>
                    <a:pt x="574" y="469"/>
                  </a:lnTo>
                  <a:lnTo>
                    <a:pt x="572" y="469"/>
                  </a:lnTo>
                  <a:lnTo>
                    <a:pt x="574" y="469"/>
                  </a:lnTo>
                  <a:lnTo>
                    <a:pt x="572" y="469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1" y="470"/>
                  </a:lnTo>
                  <a:lnTo>
                    <a:pt x="570" y="470"/>
                  </a:lnTo>
                  <a:lnTo>
                    <a:pt x="570" y="469"/>
                  </a:lnTo>
                  <a:lnTo>
                    <a:pt x="570" y="468"/>
                  </a:lnTo>
                  <a:lnTo>
                    <a:pt x="570" y="467"/>
                  </a:lnTo>
                  <a:lnTo>
                    <a:pt x="571" y="467"/>
                  </a:lnTo>
                  <a:lnTo>
                    <a:pt x="571" y="466"/>
                  </a:lnTo>
                  <a:lnTo>
                    <a:pt x="571" y="467"/>
                  </a:lnTo>
                  <a:lnTo>
                    <a:pt x="570" y="467"/>
                  </a:lnTo>
                  <a:lnTo>
                    <a:pt x="569" y="467"/>
                  </a:lnTo>
                  <a:lnTo>
                    <a:pt x="569" y="466"/>
                  </a:lnTo>
                  <a:lnTo>
                    <a:pt x="568" y="466"/>
                  </a:lnTo>
                  <a:lnTo>
                    <a:pt x="567" y="466"/>
                  </a:lnTo>
                  <a:lnTo>
                    <a:pt x="563" y="461"/>
                  </a:lnTo>
                  <a:lnTo>
                    <a:pt x="564" y="461"/>
                  </a:lnTo>
                  <a:lnTo>
                    <a:pt x="563" y="461"/>
                  </a:lnTo>
                  <a:lnTo>
                    <a:pt x="563" y="460"/>
                  </a:lnTo>
                  <a:lnTo>
                    <a:pt x="563" y="461"/>
                  </a:lnTo>
                  <a:lnTo>
                    <a:pt x="562" y="455"/>
                  </a:lnTo>
                  <a:lnTo>
                    <a:pt x="561" y="454"/>
                  </a:lnTo>
                  <a:lnTo>
                    <a:pt x="560" y="447"/>
                  </a:lnTo>
                  <a:lnTo>
                    <a:pt x="558" y="443"/>
                  </a:lnTo>
                  <a:lnTo>
                    <a:pt x="558" y="442"/>
                  </a:lnTo>
                  <a:lnTo>
                    <a:pt x="557" y="439"/>
                  </a:lnTo>
                  <a:lnTo>
                    <a:pt x="555" y="437"/>
                  </a:lnTo>
                  <a:lnTo>
                    <a:pt x="557" y="437"/>
                  </a:lnTo>
                  <a:lnTo>
                    <a:pt x="557" y="436"/>
                  </a:lnTo>
                  <a:lnTo>
                    <a:pt x="555" y="435"/>
                  </a:lnTo>
                  <a:lnTo>
                    <a:pt x="555" y="434"/>
                  </a:lnTo>
                  <a:lnTo>
                    <a:pt x="555" y="433"/>
                  </a:lnTo>
                  <a:lnTo>
                    <a:pt x="555" y="432"/>
                  </a:lnTo>
                  <a:lnTo>
                    <a:pt x="554" y="432"/>
                  </a:lnTo>
                  <a:lnTo>
                    <a:pt x="555" y="432"/>
                  </a:lnTo>
                  <a:lnTo>
                    <a:pt x="555" y="433"/>
                  </a:lnTo>
                  <a:lnTo>
                    <a:pt x="554" y="433"/>
                  </a:lnTo>
                  <a:lnTo>
                    <a:pt x="554" y="432"/>
                  </a:lnTo>
                  <a:lnTo>
                    <a:pt x="554" y="430"/>
                  </a:lnTo>
                  <a:lnTo>
                    <a:pt x="554" y="429"/>
                  </a:lnTo>
                  <a:lnTo>
                    <a:pt x="553" y="429"/>
                  </a:lnTo>
                  <a:lnTo>
                    <a:pt x="553" y="428"/>
                  </a:lnTo>
                  <a:lnTo>
                    <a:pt x="553" y="427"/>
                  </a:lnTo>
                  <a:lnTo>
                    <a:pt x="553" y="428"/>
                  </a:lnTo>
                  <a:lnTo>
                    <a:pt x="553" y="427"/>
                  </a:lnTo>
                  <a:lnTo>
                    <a:pt x="552" y="427"/>
                  </a:lnTo>
                  <a:lnTo>
                    <a:pt x="552" y="426"/>
                  </a:lnTo>
                  <a:lnTo>
                    <a:pt x="551" y="426"/>
                  </a:lnTo>
                  <a:lnTo>
                    <a:pt x="551" y="425"/>
                  </a:lnTo>
                  <a:lnTo>
                    <a:pt x="551" y="424"/>
                  </a:lnTo>
                  <a:lnTo>
                    <a:pt x="550" y="424"/>
                  </a:lnTo>
                  <a:lnTo>
                    <a:pt x="550" y="425"/>
                  </a:lnTo>
                  <a:lnTo>
                    <a:pt x="551" y="425"/>
                  </a:lnTo>
                  <a:lnTo>
                    <a:pt x="551" y="426"/>
                  </a:lnTo>
                  <a:lnTo>
                    <a:pt x="552" y="427"/>
                  </a:lnTo>
                  <a:lnTo>
                    <a:pt x="552" y="428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1" y="428"/>
                  </a:lnTo>
                  <a:lnTo>
                    <a:pt x="550" y="428"/>
                  </a:lnTo>
                  <a:lnTo>
                    <a:pt x="550" y="429"/>
                  </a:lnTo>
                  <a:lnTo>
                    <a:pt x="549" y="429"/>
                  </a:lnTo>
                  <a:lnTo>
                    <a:pt x="550" y="429"/>
                  </a:lnTo>
                  <a:lnTo>
                    <a:pt x="549" y="428"/>
                  </a:lnTo>
                  <a:lnTo>
                    <a:pt x="549" y="429"/>
                  </a:lnTo>
                  <a:lnTo>
                    <a:pt x="549" y="428"/>
                  </a:lnTo>
                  <a:lnTo>
                    <a:pt x="549" y="429"/>
                  </a:lnTo>
                  <a:lnTo>
                    <a:pt x="549" y="428"/>
                  </a:lnTo>
                  <a:lnTo>
                    <a:pt x="547" y="427"/>
                  </a:lnTo>
                  <a:lnTo>
                    <a:pt x="549" y="427"/>
                  </a:lnTo>
                  <a:lnTo>
                    <a:pt x="547" y="427"/>
                  </a:lnTo>
                  <a:lnTo>
                    <a:pt x="549" y="427"/>
                  </a:lnTo>
                  <a:lnTo>
                    <a:pt x="547" y="427"/>
                  </a:lnTo>
                  <a:lnTo>
                    <a:pt x="547" y="428"/>
                  </a:lnTo>
                  <a:lnTo>
                    <a:pt x="549" y="428"/>
                  </a:lnTo>
                  <a:lnTo>
                    <a:pt x="547" y="428"/>
                  </a:lnTo>
                  <a:lnTo>
                    <a:pt x="547" y="429"/>
                  </a:lnTo>
                  <a:lnTo>
                    <a:pt x="546" y="428"/>
                  </a:lnTo>
                  <a:lnTo>
                    <a:pt x="545" y="428"/>
                  </a:lnTo>
                  <a:lnTo>
                    <a:pt x="544" y="428"/>
                  </a:lnTo>
                  <a:lnTo>
                    <a:pt x="544" y="427"/>
                  </a:lnTo>
                  <a:lnTo>
                    <a:pt x="545" y="428"/>
                  </a:lnTo>
                  <a:lnTo>
                    <a:pt x="545" y="427"/>
                  </a:lnTo>
                  <a:lnTo>
                    <a:pt x="546" y="428"/>
                  </a:lnTo>
                  <a:lnTo>
                    <a:pt x="546" y="427"/>
                  </a:lnTo>
                  <a:lnTo>
                    <a:pt x="545" y="427"/>
                  </a:lnTo>
                  <a:lnTo>
                    <a:pt x="546" y="427"/>
                  </a:lnTo>
                  <a:lnTo>
                    <a:pt x="545" y="427"/>
                  </a:lnTo>
                  <a:lnTo>
                    <a:pt x="545" y="426"/>
                  </a:lnTo>
                  <a:lnTo>
                    <a:pt x="545" y="427"/>
                  </a:lnTo>
                  <a:lnTo>
                    <a:pt x="544" y="427"/>
                  </a:lnTo>
                  <a:lnTo>
                    <a:pt x="543" y="427"/>
                  </a:lnTo>
                  <a:lnTo>
                    <a:pt x="543" y="426"/>
                  </a:lnTo>
                  <a:lnTo>
                    <a:pt x="542" y="426"/>
                  </a:lnTo>
                  <a:lnTo>
                    <a:pt x="541" y="426"/>
                  </a:lnTo>
                  <a:lnTo>
                    <a:pt x="538" y="426"/>
                  </a:lnTo>
                  <a:lnTo>
                    <a:pt x="538" y="425"/>
                  </a:lnTo>
                  <a:lnTo>
                    <a:pt x="540" y="425"/>
                  </a:lnTo>
                  <a:lnTo>
                    <a:pt x="540" y="426"/>
                  </a:lnTo>
                  <a:lnTo>
                    <a:pt x="540" y="425"/>
                  </a:lnTo>
                  <a:lnTo>
                    <a:pt x="540" y="424"/>
                  </a:lnTo>
                  <a:lnTo>
                    <a:pt x="538" y="424"/>
                  </a:lnTo>
                  <a:lnTo>
                    <a:pt x="538" y="422"/>
                  </a:lnTo>
                  <a:lnTo>
                    <a:pt x="540" y="422"/>
                  </a:lnTo>
                  <a:lnTo>
                    <a:pt x="541" y="422"/>
                  </a:lnTo>
                  <a:lnTo>
                    <a:pt x="542" y="424"/>
                  </a:lnTo>
                  <a:lnTo>
                    <a:pt x="542" y="422"/>
                  </a:lnTo>
                  <a:lnTo>
                    <a:pt x="543" y="422"/>
                  </a:lnTo>
                  <a:lnTo>
                    <a:pt x="543" y="421"/>
                  </a:lnTo>
                  <a:lnTo>
                    <a:pt x="544" y="421"/>
                  </a:lnTo>
                  <a:lnTo>
                    <a:pt x="544" y="420"/>
                  </a:lnTo>
                  <a:lnTo>
                    <a:pt x="545" y="420"/>
                  </a:lnTo>
                  <a:lnTo>
                    <a:pt x="545" y="419"/>
                  </a:lnTo>
                  <a:lnTo>
                    <a:pt x="546" y="420"/>
                  </a:lnTo>
                  <a:lnTo>
                    <a:pt x="545" y="419"/>
                  </a:lnTo>
                  <a:lnTo>
                    <a:pt x="546" y="419"/>
                  </a:lnTo>
                  <a:lnTo>
                    <a:pt x="545" y="419"/>
                  </a:lnTo>
                  <a:lnTo>
                    <a:pt x="545" y="418"/>
                  </a:lnTo>
                  <a:lnTo>
                    <a:pt x="546" y="418"/>
                  </a:lnTo>
                  <a:lnTo>
                    <a:pt x="545" y="418"/>
                  </a:lnTo>
                  <a:lnTo>
                    <a:pt x="545" y="417"/>
                  </a:lnTo>
                  <a:lnTo>
                    <a:pt x="546" y="417"/>
                  </a:lnTo>
                  <a:lnTo>
                    <a:pt x="547" y="417"/>
                  </a:lnTo>
                  <a:lnTo>
                    <a:pt x="547" y="416"/>
                  </a:lnTo>
                  <a:lnTo>
                    <a:pt x="547" y="415"/>
                  </a:lnTo>
                  <a:lnTo>
                    <a:pt x="547" y="412"/>
                  </a:lnTo>
                  <a:lnTo>
                    <a:pt x="547" y="411"/>
                  </a:lnTo>
                  <a:lnTo>
                    <a:pt x="549" y="410"/>
                  </a:lnTo>
                  <a:lnTo>
                    <a:pt x="549" y="409"/>
                  </a:lnTo>
                  <a:lnTo>
                    <a:pt x="550" y="408"/>
                  </a:lnTo>
                  <a:lnTo>
                    <a:pt x="550" y="407"/>
                  </a:lnTo>
                  <a:lnTo>
                    <a:pt x="551" y="408"/>
                  </a:lnTo>
                  <a:lnTo>
                    <a:pt x="551" y="407"/>
                  </a:lnTo>
                  <a:lnTo>
                    <a:pt x="552" y="405"/>
                  </a:lnTo>
                  <a:lnTo>
                    <a:pt x="552" y="404"/>
                  </a:lnTo>
                  <a:lnTo>
                    <a:pt x="553" y="404"/>
                  </a:lnTo>
                  <a:lnTo>
                    <a:pt x="554" y="403"/>
                  </a:lnTo>
                  <a:lnTo>
                    <a:pt x="554" y="402"/>
                  </a:lnTo>
                  <a:lnTo>
                    <a:pt x="553" y="403"/>
                  </a:lnTo>
                  <a:lnTo>
                    <a:pt x="552" y="403"/>
                  </a:lnTo>
                  <a:lnTo>
                    <a:pt x="551" y="403"/>
                  </a:lnTo>
                  <a:lnTo>
                    <a:pt x="551" y="404"/>
                  </a:lnTo>
                  <a:lnTo>
                    <a:pt x="550" y="404"/>
                  </a:lnTo>
                  <a:lnTo>
                    <a:pt x="550" y="405"/>
                  </a:lnTo>
                  <a:lnTo>
                    <a:pt x="549" y="407"/>
                  </a:lnTo>
                  <a:lnTo>
                    <a:pt x="547" y="407"/>
                  </a:lnTo>
                  <a:lnTo>
                    <a:pt x="547" y="408"/>
                  </a:lnTo>
                  <a:lnTo>
                    <a:pt x="546" y="408"/>
                  </a:lnTo>
                  <a:lnTo>
                    <a:pt x="547" y="408"/>
                  </a:lnTo>
                  <a:lnTo>
                    <a:pt x="547" y="409"/>
                  </a:lnTo>
                  <a:lnTo>
                    <a:pt x="546" y="409"/>
                  </a:lnTo>
                  <a:lnTo>
                    <a:pt x="546" y="410"/>
                  </a:lnTo>
                  <a:lnTo>
                    <a:pt x="545" y="410"/>
                  </a:lnTo>
                  <a:lnTo>
                    <a:pt x="545" y="411"/>
                  </a:lnTo>
                  <a:lnTo>
                    <a:pt x="545" y="412"/>
                  </a:lnTo>
                  <a:lnTo>
                    <a:pt x="546" y="412"/>
                  </a:lnTo>
                  <a:lnTo>
                    <a:pt x="546" y="413"/>
                  </a:lnTo>
                  <a:lnTo>
                    <a:pt x="545" y="413"/>
                  </a:lnTo>
                  <a:lnTo>
                    <a:pt x="545" y="415"/>
                  </a:lnTo>
                  <a:lnTo>
                    <a:pt x="545" y="416"/>
                  </a:lnTo>
                  <a:lnTo>
                    <a:pt x="545" y="417"/>
                  </a:lnTo>
                  <a:lnTo>
                    <a:pt x="544" y="418"/>
                  </a:lnTo>
                  <a:lnTo>
                    <a:pt x="544" y="419"/>
                  </a:lnTo>
                  <a:lnTo>
                    <a:pt x="544" y="420"/>
                  </a:lnTo>
                  <a:lnTo>
                    <a:pt x="543" y="420"/>
                  </a:lnTo>
                  <a:lnTo>
                    <a:pt x="542" y="420"/>
                  </a:lnTo>
                  <a:lnTo>
                    <a:pt x="541" y="421"/>
                  </a:lnTo>
                  <a:lnTo>
                    <a:pt x="540" y="421"/>
                  </a:lnTo>
                  <a:lnTo>
                    <a:pt x="540" y="420"/>
                  </a:lnTo>
                  <a:lnTo>
                    <a:pt x="541" y="420"/>
                  </a:lnTo>
                  <a:lnTo>
                    <a:pt x="540" y="420"/>
                  </a:lnTo>
                  <a:lnTo>
                    <a:pt x="540" y="421"/>
                  </a:lnTo>
                  <a:lnTo>
                    <a:pt x="538" y="421"/>
                  </a:lnTo>
                  <a:lnTo>
                    <a:pt x="538" y="420"/>
                  </a:lnTo>
                  <a:lnTo>
                    <a:pt x="538" y="421"/>
                  </a:lnTo>
                  <a:lnTo>
                    <a:pt x="537" y="421"/>
                  </a:lnTo>
                  <a:lnTo>
                    <a:pt x="537" y="422"/>
                  </a:lnTo>
                  <a:lnTo>
                    <a:pt x="536" y="421"/>
                  </a:lnTo>
                  <a:lnTo>
                    <a:pt x="535" y="421"/>
                  </a:lnTo>
                  <a:lnTo>
                    <a:pt x="535" y="420"/>
                  </a:lnTo>
                  <a:lnTo>
                    <a:pt x="534" y="420"/>
                  </a:lnTo>
                  <a:lnTo>
                    <a:pt x="534" y="419"/>
                  </a:lnTo>
                  <a:lnTo>
                    <a:pt x="533" y="419"/>
                  </a:lnTo>
                  <a:lnTo>
                    <a:pt x="534" y="418"/>
                  </a:lnTo>
                  <a:lnTo>
                    <a:pt x="535" y="417"/>
                  </a:lnTo>
                  <a:lnTo>
                    <a:pt x="534" y="417"/>
                  </a:lnTo>
                  <a:lnTo>
                    <a:pt x="535" y="417"/>
                  </a:lnTo>
                  <a:lnTo>
                    <a:pt x="534" y="416"/>
                  </a:lnTo>
                  <a:lnTo>
                    <a:pt x="535" y="416"/>
                  </a:lnTo>
                  <a:lnTo>
                    <a:pt x="534" y="416"/>
                  </a:lnTo>
                  <a:lnTo>
                    <a:pt x="534" y="415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4" y="413"/>
                  </a:lnTo>
                  <a:lnTo>
                    <a:pt x="533" y="413"/>
                  </a:lnTo>
                  <a:lnTo>
                    <a:pt x="533" y="412"/>
                  </a:lnTo>
                  <a:lnTo>
                    <a:pt x="533" y="411"/>
                  </a:lnTo>
                  <a:lnTo>
                    <a:pt x="532" y="411"/>
                  </a:lnTo>
                  <a:lnTo>
                    <a:pt x="532" y="410"/>
                  </a:lnTo>
                  <a:lnTo>
                    <a:pt x="530" y="410"/>
                  </a:lnTo>
                  <a:lnTo>
                    <a:pt x="530" y="409"/>
                  </a:lnTo>
                  <a:lnTo>
                    <a:pt x="530" y="408"/>
                  </a:lnTo>
                  <a:lnTo>
                    <a:pt x="530" y="409"/>
                  </a:lnTo>
                  <a:lnTo>
                    <a:pt x="529" y="409"/>
                  </a:lnTo>
                  <a:lnTo>
                    <a:pt x="529" y="408"/>
                  </a:lnTo>
                  <a:lnTo>
                    <a:pt x="530" y="408"/>
                  </a:lnTo>
                  <a:lnTo>
                    <a:pt x="529" y="408"/>
                  </a:lnTo>
                  <a:lnTo>
                    <a:pt x="530" y="408"/>
                  </a:lnTo>
                  <a:lnTo>
                    <a:pt x="529" y="408"/>
                  </a:lnTo>
                  <a:lnTo>
                    <a:pt x="530" y="407"/>
                  </a:lnTo>
                  <a:lnTo>
                    <a:pt x="529" y="407"/>
                  </a:lnTo>
                  <a:lnTo>
                    <a:pt x="530" y="407"/>
                  </a:lnTo>
                  <a:lnTo>
                    <a:pt x="530" y="405"/>
                  </a:lnTo>
                  <a:lnTo>
                    <a:pt x="530" y="404"/>
                  </a:lnTo>
                  <a:lnTo>
                    <a:pt x="529" y="404"/>
                  </a:lnTo>
                  <a:lnTo>
                    <a:pt x="530" y="403"/>
                  </a:lnTo>
                  <a:lnTo>
                    <a:pt x="530" y="402"/>
                  </a:lnTo>
                  <a:lnTo>
                    <a:pt x="530" y="400"/>
                  </a:lnTo>
                  <a:lnTo>
                    <a:pt x="530" y="399"/>
                  </a:lnTo>
                  <a:lnTo>
                    <a:pt x="530" y="397"/>
                  </a:lnTo>
                  <a:lnTo>
                    <a:pt x="530" y="396"/>
                  </a:lnTo>
                  <a:lnTo>
                    <a:pt x="532" y="396"/>
                  </a:lnTo>
                  <a:lnTo>
                    <a:pt x="530" y="396"/>
                  </a:lnTo>
                  <a:lnTo>
                    <a:pt x="530" y="395"/>
                  </a:lnTo>
                  <a:lnTo>
                    <a:pt x="530" y="396"/>
                  </a:lnTo>
                  <a:lnTo>
                    <a:pt x="530" y="395"/>
                  </a:lnTo>
                  <a:lnTo>
                    <a:pt x="532" y="394"/>
                  </a:lnTo>
                  <a:lnTo>
                    <a:pt x="530" y="394"/>
                  </a:lnTo>
                  <a:lnTo>
                    <a:pt x="532" y="394"/>
                  </a:lnTo>
                  <a:lnTo>
                    <a:pt x="530" y="394"/>
                  </a:lnTo>
                  <a:lnTo>
                    <a:pt x="530" y="393"/>
                  </a:lnTo>
                  <a:lnTo>
                    <a:pt x="530" y="392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29" y="390"/>
                  </a:lnTo>
                  <a:lnTo>
                    <a:pt x="529" y="388"/>
                  </a:lnTo>
                  <a:lnTo>
                    <a:pt x="528" y="388"/>
                  </a:lnTo>
                  <a:lnTo>
                    <a:pt x="527" y="388"/>
                  </a:lnTo>
                  <a:lnTo>
                    <a:pt x="527" y="387"/>
                  </a:lnTo>
                  <a:lnTo>
                    <a:pt x="526" y="387"/>
                  </a:lnTo>
                  <a:lnTo>
                    <a:pt x="526" y="386"/>
                  </a:lnTo>
                  <a:lnTo>
                    <a:pt x="526" y="385"/>
                  </a:lnTo>
                  <a:lnTo>
                    <a:pt x="526" y="384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3"/>
                  </a:lnTo>
                  <a:lnTo>
                    <a:pt x="529" y="383"/>
                  </a:lnTo>
                  <a:lnTo>
                    <a:pt x="529" y="382"/>
                  </a:lnTo>
                  <a:lnTo>
                    <a:pt x="530" y="382"/>
                  </a:lnTo>
                  <a:lnTo>
                    <a:pt x="530" y="380"/>
                  </a:lnTo>
                  <a:lnTo>
                    <a:pt x="532" y="380"/>
                  </a:lnTo>
                  <a:lnTo>
                    <a:pt x="533" y="380"/>
                  </a:lnTo>
                  <a:lnTo>
                    <a:pt x="532" y="380"/>
                  </a:lnTo>
                  <a:lnTo>
                    <a:pt x="533" y="380"/>
                  </a:lnTo>
                  <a:lnTo>
                    <a:pt x="533" y="379"/>
                  </a:lnTo>
                  <a:lnTo>
                    <a:pt x="533" y="378"/>
                  </a:lnTo>
                  <a:lnTo>
                    <a:pt x="533" y="379"/>
                  </a:lnTo>
                  <a:lnTo>
                    <a:pt x="533" y="378"/>
                  </a:lnTo>
                  <a:lnTo>
                    <a:pt x="532" y="379"/>
                  </a:lnTo>
                  <a:lnTo>
                    <a:pt x="530" y="379"/>
                  </a:lnTo>
                  <a:lnTo>
                    <a:pt x="528" y="379"/>
                  </a:lnTo>
                  <a:lnTo>
                    <a:pt x="528" y="380"/>
                  </a:lnTo>
                  <a:lnTo>
                    <a:pt x="528" y="382"/>
                  </a:lnTo>
                  <a:lnTo>
                    <a:pt x="527" y="382"/>
                  </a:lnTo>
                  <a:lnTo>
                    <a:pt x="527" y="380"/>
                  </a:lnTo>
                  <a:lnTo>
                    <a:pt x="527" y="382"/>
                  </a:lnTo>
                  <a:lnTo>
                    <a:pt x="527" y="380"/>
                  </a:lnTo>
                  <a:lnTo>
                    <a:pt x="526" y="380"/>
                  </a:lnTo>
                  <a:lnTo>
                    <a:pt x="526" y="382"/>
                  </a:lnTo>
                  <a:lnTo>
                    <a:pt x="525" y="382"/>
                  </a:lnTo>
                  <a:lnTo>
                    <a:pt x="524" y="382"/>
                  </a:lnTo>
                  <a:lnTo>
                    <a:pt x="524" y="380"/>
                  </a:lnTo>
                  <a:lnTo>
                    <a:pt x="524" y="382"/>
                  </a:lnTo>
                  <a:lnTo>
                    <a:pt x="524" y="380"/>
                  </a:lnTo>
                  <a:lnTo>
                    <a:pt x="523" y="380"/>
                  </a:lnTo>
                  <a:lnTo>
                    <a:pt x="523" y="379"/>
                  </a:lnTo>
                  <a:lnTo>
                    <a:pt x="524" y="379"/>
                  </a:lnTo>
                  <a:lnTo>
                    <a:pt x="523" y="379"/>
                  </a:lnTo>
                  <a:lnTo>
                    <a:pt x="523" y="380"/>
                  </a:lnTo>
                  <a:lnTo>
                    <a:pt x="523" y="382"/>
                  </a:lnTo>
                  <a:lnTo>
                    <a:pt x="523" y="384"/>
                  </a:lnTo>
                  <a:lnTo>
                    <a:pt x="521" y="384"/>
                  </a:lnTo>
                  <a:lnTo>
                    <a:pt x="520" y="384"/>
                  </a:lnTo>
                  <a:lnTo>
                    <a:pt x="519" y="384"/>
                  </a:lnTo>
                  <a:lnTo>
                    <a:pt x="519" y="383"/>
                  </a:lnTo>
                  <a:lnTo>
                    <a:pt x="518" y="383"/>
                  </a:lnTo>
                  <a:lnTo>
                    <a:pt x="517" y="383"/>
                  </a:lnTo>
                  <a:lnTo>
                    <a:pt x="518" y="382"/>
                  </a:lnTo>
                  <a:lnTo>
                    <a:pt x="518" y="383"/>
                  </a:lnTo>
                  <a:lnTo>
                    <a:pt x="517" y="383"/>
                  </a:lnTo>
                  <a:lnTo>
                    <a:pt x="517" y="382"/>
                  </a:lnTo>
                  <a:lnTo>
                    <a:pt x="518" y="382"/>
                  </a:lnTo>
                  <a:lnTo>
                    <a:pt x="518" y="380"/>
                  </a:lnTo>
                  <a:lnTo>
                    <a:pt x="517" y="380"/>
                  </a:lnTo>
                  <a:lnTo>
                    <a:pt x="517" y="382"/>
                  </a:lnTo>
                  <a:lnTo>
                    <a:pt x="517" y="380"/>
                  </a:lnTo>
                  <a:lnTo>
                    <a:pt x="516" y="380"/>
                  </a:lnTo>
                  <a:lnTo>
                    <a:pt x="517" y="380"/>
                  </a:lnTo>
                  <a:lnTo>
                    <a:pt x="516" y="380"/>
                  </a:lnTo>
                  <a:lnTo>
                    <a:pt x="517" y="382"/>
                  </a:lnTo>
                  <a:lnTo>
                    <a:pt x="516" y="382"/>
                  </a:lnTo>
                  <a:lnTo>
                    <a:pt x="516" y="383"/>
                  </a:lnTo>
                  <a:lnTo>
                    <a:pt x="515" y="383"/>
                  </a:lnTo>
                  <a:lnTo>
                    <a:pt x="515" y="382"/>
                  </a:lnTo>
                  <a:lnTo>
                    <a:pt x="513" y="383"/>
                  </a:lnTo>
                  <a:lnTo>
                    <a:pt x="513" y="382"/>
                  </a:lnTo>
                  <a:lnTo>
                    <a:pt x="512" y="382"/>
                  </a:lnTo>
                  <a:lnTo>
                    <a:pt x="512" y="380"/>
                  </a:lnTo>
                  <a:lnTo>
                    <a:pt x="512" y="379"/>
                  </a:lnTo>
                  <a:lnTo>
                    <a:pt x="511" y="379"/>
                  </a:lnTo>
                  <a:lnTo>
                    <a:pt x="511" y="378"/>
                  </a:lnTo>
                  <a:lnTo>
                    <a:pt x="510" y="378"/>
                  </a:lnTo>
                  <a:lnTo>
                    <a:pt x="510" y="379"/>
                  </a:lnTo>
                  <a:lnTo>
                    <a:pt x="510" y="378"/>
                  </a:lnTo>
                  <a:lnTo>
                    <a:pt x="510" y="379"/>
                  </a:lnTo>
                  <a:lnTo>
                    <a:pt x="509" y="378"/>
                  </a:lnTo>
                  <a:lnTo>
                    <a:pt x="509" y="377"/>
                  </a:lnTo>
                  <a:lnTo>
                    <a:pt x="508" y="377"/>
                  </a:lnTo>
                  <a:lnTo>
                    <a:pt x="509" y="378"/>
                  </a:lnTo>
                  <a:lnTo>
                    <a:pt x="509" y="379"/>
                  </a:lnTo>
                  <a:lnTo>
                    <a:pt x="510" y="379"/>
                  </a:lnTo>
                  <a:lnTo>
                    <a:pt x="511" y="380"/>
                  </a:lnTo>
                  <a:lnTo>
                    <a:pt x="511" y="382"/>
                  </a:lnTo>
                  <a:lnTo>
                    <a:pt x="512" y="382"/>
                  </a:lnTo>
                  <a:lnTo>
                    <a:pt x="512" y="383"/>
                  </a:lnTo>
                  <a:lnTo>
                    <a:pt x="513" y="383"/>
                  </a:lnTo>
                  <a:lnTo>
                    <a:pt x="515" y="383"/>
                  </a:lnTo>
                  <a:lnTo>
                    <a:pt x="516" y="383"/>
                  </a:lnTo>
                  <a:lnTo>
                    <a:pt x="516" y="384"/>
                  </a:lnTo>
                  <a:lnTo>
                    <a:pt x="517" y="384"/>
                  </a:lnTo>
                  <a:lnTo>
                    <a:pt x="517" y="385"/>
                  </a:lnTo>
                  <a:lnTo>
                    <a:pt x="518" y="385"/>
                  </a:lnTo>
                  <a:lnTo>
                    <a:pt x="518" y="386"/>
                  </a:lnTo>
                  <a:lnTo>
                    <a:pt x="518" y="387"/>
                  </a:lnTo>
                  <a:lnTo>
                    <a:pt x="519" y="387"/>
                  </a:lnTo>
                  <a:lnTo>
                    <a:pt x="519" y="388"/>
                  </a:lnTo>
                  <a:lnTo>
                    <a:pt x="519" y="390"/>
                  </a:lnTo>
                  <a:lnTo>
                    <a:pt x="520" y="390"/>
                  </a:lnTo>
                  <a:lnTo>
                    <a:pt x="520" y="391"/>
                  </a:lnTo>
                  <a:lnTo>
                    <a:pt x="520" y="392"/>
                  </a:lnTo>
                  <a:lnTo>
                    <a:pt x="521" y="392"/>
                  </a:lnTo>
                  <a:lnTo>
                    <a:pt x="521" y="393"/>
                  </a:lnTo>
                  <a:lnTo>
                    <a:pt x="521" y="394"/>
                  </a:lnTo>
                  <a:lnTo>
                    <a:pt x="521" y="395"/>
                  </a:lnTo>
                  <a:lnTo>
                    <a:pt x="523" y="395"/>
                  </a:lnTo>
                  <a:lnTo>
                    <a:pt x="523" y="396"/>
                  </a:lnTo>
                  <a:lnTo>
                    <a:pt x="523" y="397"/>
                  </a:lnTo>
                  <a:lnTo>
                    <a:pt x="523" y="399"/>
                  </a:lnTo>
                  <a:lnTo>
                    <a:pt x="523" y="397"/>
                  </a:lnTo>
                  <a:lnTo>
                    <a:pt x="521" y="397"/>
                  </a:lnTo>
                  <a:lnTo>
                    <a:pt x="523" y="397"/>
                  </a:lnTo>
                  <a:lnTo>
                    <a:pt x="523" y="399"/>
                  </a:lnTo>
                  <a:lnTo>
                    <a:pt x="521" y="399"/>
                  </a:lnTo>
                  <a:lnTo>
                    <a:pt x="521" y="400"/>
                  </a:lnTo>
                  <a:lnTo>
                    <a:pt x="521" y="399"/>
                  </a:lnTo>
                  <a:lnTo>
                    <a:pt x="521" y="400"/>
                  </a:lnTo>
                  <a:lnTo>
                    <a:pt x="521" y="399"/>
                  </a:lnTo>
                  <a:lnTo>
                    <a:pt x="520" y="399"/>
                  </a:lnTo>
                  <a:lnTo>
                    <a:pt x="520" y="397"/>
                  </a:lnTo>
                  <a:lnTo>
                    <a:pt x="520" y="396"/>
                  </a:lnTo>
                  <a:lnTo>
                    <a:pt x="521" y="396"/>
                  </a:lnTo>
                  <a:lnTo>
                    <a:pt x="520" y="396"/>
                  </a:lnTo>
                  <a:lnTo>
                    <a:pt x="521" y="396"/>
                  </a:lnTo>
                  <a:lnTo>
                    <a:pt x="521" y="395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0" y="395"/>
                  </a:lnTo>
                  <a:lnTo>
                    <a:pt x="520" y="396"/>
                  </a:lnTo>
                  <a:lnTo>
                    <a:pt x="519" y="396"/>
                  </a:lnTo>
                  <a:lnTo>
                    <a:pt x="519" y="397"/>
                  </a:lnTo>
                  <a:lnTo>
                    <a:pt x="519" y="399"/>
                  </a:lnTo>
                  <a:lnTo>
                    <a:pt x="519" y="397"/>
                  </a:lnTo>
                  <a:lnTo>
                    <a:pt x="518" y="397"/>
                  </a:lnTo>
                  <a:lnTo>
                    <a:pt x="519" y="397"/>
                  </a:lnTo>
                  <a:lnTo>
                    <a:pt x="518" y="397"/>
                  </a:lnTo>
                  <a:lnTo>
                    <a:pt x="517" y="397"/>
                  </a:lnTo>
                  <a:lnTo>
                    <a:pt x="517" y="396"/>
                  </a:lnTo>
                  <a:lnTo>
                    <a:pt x="517" y="395"/>
                  </a:lnTo>
                  <a:lnTo>
                    <a:pt x="517" y="396"/>
                  </a:lnTo>
                  <a:lnTo>
                    <a:pt x="517" y="397"/>
                  </a:lnTo>
                  <a:lnTo>
                    <a:pt x="516" y="397"/>
                  </a:lnTo>
                  <a:lnTo>
                    <a:pt x="515" y="397"/>
                  </a:lnTo>
                  <a:lnTo>
                    <a:pt x="516" y="397"/>
                  </a:lnTo>
                  <a:lnTo>
                    <a:pt x="515" y="397"/>
                  </a:lnTo>
                  <a:lnTo>
                    <a:pt x="513" y="396"/>
                  </a:lnTo>
                  <a:lnTo>
                    <a:pt x="515" y="396"/>
                  </a:lnTo>
                  <a:lnTo>
                    <a:pt x="513" y="395"/>
                  </a:lnTo>
                  <a:lnTo>
                    <a:pt x="515" y="395"/>
                  </a:lnTo>
                  <a:lnTo>
                    <a:pt x="513" y="395"/>
                  </a:lnTo>
                  <a:lnTo>
                    <a:pt x="513" y="396"/>
                  </a:lnTo>
                  <a:lnTo>
                    <a:pt x="512" y="396"/>
                  </a:lnTo>
                  <a:lnTo>
                    <a:pt x="512" y="395"/>
                  </a:lnTo>
                  <a:lnTo>
                    <a:pt x="511" y="395"/>
                  </a:lnTo>
                  <a:lnTo>
                    <a:pt x="512" y="395"/>
                  </a:lnTo>
                  <a:lnTo>
                    <a:pt x="511" y="396"/>
                  </a:lnTo>
                  <a:lnTo>
                    <a:pt x="511" y="395"/>
                  </a:lnTo>
                  <a:lnTo>
                    <a:pt x="510" y="395"/>
                  </a:lnTo>
                  <a:lnTo>
                    <a:pt x="510" y="394"/>
                  </a:lnTo>
                  <a:lnTo>
                    <a:pt x="510" y="395"/>
                  </a:lnTo>
                  <a:lnTo>
                    <a:pt x="509" y="395"/>
                  </a:lnTo>
                  <a:lnTo>
                    <a:pt x="509" y="394"/>
                  </a:lnTo>
                  <a:lnTo>
                    <a:pt x="509" y="395"/>
                  </a:lnTo>
                  <a:lnTo>
                    <a:pt x="507" y="393"/>
                  </a:lnTo>
                  <a:lnTo>
                    <a:pt x="508" y="393"/>
                  </a:lnTo>
                  <a:lnTo>
                    <a:pt x="508" y="394"/>
                  </a:lnTo>
                  <a:lnTo>
                    <a:pt x="509" y="394"/>
                  </a:lnTo>
                  <a:lnTo>
                    <a:pt x="508" y="394"/>
                  </a:lnTo>
                  <a:lnTo>
                    <a:pt x="508" y="393"/>
                  </a:lnTo>
                  <a:lnTo>
                    <a:pt x="507" y="393"/>
                  </a:lnTo>
                  <a:lnTo>
                    <a:pt x="507" y="392"/>
                  </a:lnTo>
                  <a:lnTo>
                    <a:pt x="507" y="391"/>
                  </a:lnTo>
                  <a:lnTo>
                    <a:pt x="508" y="391"/>
                  </a:lnTo>
                  <a:lnTo>
                    <a:pt x="507" y="391"/>
                  </a:lnTo>
                  <a:lnTo>
                    <a:pt x="505" y="391"/>
                  </a:lnTo>
                  <a:lnTo>
                    <a:pt x="505" y="390"/>
                  </a:lnTo>
                  <a:lnTo>
                    <a:pt x="504" y="390"/>
                  </a:lnTo>
                  <a:lnTo>
                    <a:pt x="504" y="388"/>
                  </a:lnTo>
                  <a:lnTo>
                    <a:pt x="504" y="387"/>
                  </a:lnTo>
                  <a:lnTo>
                    <a:pt x="504" y="388"/>
                  </a:lnTo>
                  <a:lnTo>
                    <a:pt x="503" y="387"/>
                  </a:lnTo>
                  <a:lnTo>
                    <a:pt x="504" y="387"/>
                  </a:lnTo>
                  <a:lnTo>
                    <a:pt x="504" y="386"/>
                  </a:lnTo>
                  <a:lnTo>
                    <a:pt x="504" y="387"/>
                  </a:lnTo>
                  <a:lnTo>
                    <a:pt x="503" y="387"/>
                  </a:lnTo>
                  <a:lnTo>
                    <a:pt x="503" y="386"/>
                  </a:lnTo>
                  <a:lnTo>
                    <a:pt x="503" y="387"/>
                  </a:lnTo>
                  <a:lnTo>
                    <a:pt x="503" y="386"/>
                  </a:lnTo>
                  <a:lnTo>
                    <a:pt x="502" y="387"/>
                  </a:lnTo>
                  <a:lnTo>
                    <a:pt x="502" y="386"/>
                  </a:lnTo>
                  <a:lnTo>
                    <a:pt x="502" y="385"/>
                  </a:lnTo>
                  <a:lnTo>
                    <a:pt x="501" y="385"/>
                  </a:lnTo>
                  <a:lnTo>
                    <a:pt x="501" y="384"/>
                  </a:lnTo>
                  <a:lnTo>
                    <a:pt x="500" y="384"/>
                  </a:lnTo>
                  <a:lnTo>
                    <a:pt x="500" y="383"/>
                  </a:lnTo>
                  <a:lnTo>
                    <a:pt x="499" y="383"/>
                  </a:lnTo>
                  <a:lnTo>
                    <a:pt x="498" y="382"/>
                  </a:lnTo>
                  <a:lnTo>
                    <a:pt x="499" y="382"/>
                  </a:lnTo>
                  <a:lnTo>
                    <a:pt x="499" y="380"/>
                  </a:lnTo>
                  <a:lnTo>
                    <a:pt x="498" y="382"/>
                  </a:lnTo>
                  <a:lnTo>
                    <a:pt x="496" y="380"/>
                  </a:lnTo>
                  <a:lnTo>
                    <a:pt x="496" y="379"/>
                  </a:lnTo>
                  <a:lnTo>
                    <a:pt x="495" y="379"/>
                  </a:lnTo>
                  <a:lnTo>
                    <a:pt x="495" y="378"/>
                  </a:lnTo>
                  <a:lnTo>
                    <a:pt x="494" y="378"/>
                  </a:lnTo>
                  <a:lnTo>
                    <a:pt x="494" y="377"/>
                  </a:lnTo>
                  <a:lnTo>
                    <a:pt x="493" y="377"/>
                  </a:lnTo>
                  <a:lnTo>
                    <a:pt x="493" y="376"/>
                  </a:lnTo>
                  <a:lnTo>
                    <a:pt x="490" y="370"/>
                  </a:lnTo>
                  <a:lnTo>
                    <a:pt x="491" y="371"/>
                  </a:lnTo>
                  <a:lnTo>
                    <a:pt x="492" y="371"/>
                  </a:lnTo>
                  <a:lnTo>
                    <a:pt x="492" y="373"/>
                  </a:lnTo>
                  <a:lnTo>
                    <a:pt x="493" y="373"/>
                  </a:lnTo>
                  <a:lnTo>
                    <a:pt x="492" y="371"/>
                  </a:lnTo>
                  <a:lnTo>
                    <a:pt x="492" y="370"/>
                  </a:lnTo>
                  <a:lnTo>
                    <a:pt x="491" y="370"/>
                  </a:lnTo>
                  <a:lnTo>
                    <a:pt x="491" y="371"/>
                  </a:lnTo>
                  <a:lnTo>
                    <a:pt x="491" y="370"/>
                  </a:lnTo>
                  <a:lnTo>
                    <a:pt x="491" y="369"/>
                  </a:lnTo>
                  <a:lnTo>
                    <a:pt x="492" y="369"/>
                  </a:lnTo>
                  <a:lnTo>
                    <a:pt x="491" y="369"/>
                  </a:lnTo>
                  <a:lnTo>
                    <a:pt x="491" y="370"/>
                  </a:lnTo>
                  <a:lnTo>
                    <a:pt x="490" y="370"/>
                  </a:lnTo>
                  <a:lnTo>
                    <a:pt x="490" y="369"/>
                  </a:lnTo>
                  <a:lnTo>
                    <a:pt x="490" y="370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88" y="368"/>
                  </a:lnTo>
                  <a:lnTo>
                    <a:pt x="488" y="367"/>
                  </a:lnTo>
                  <a:lnTo>
                    <a:pt x="487" y="366"/>
                  </a:lnTo>
                  <a:lnTo>
                    <a:pt x="488" y="366"/>
                  </a:lnTo>
                  <a:lnTo>
                    <a:pt x="487" y="366"/>
                  </a:lnTo>
                  <a:lnTo>
                    <a:pt x="486" y="365"/>
                  </a:lnTo>
                  <a:lnTo>
                    <a:pt x="486" y="363"/>
                  </a:lnTo>
                  <a:lnTo>
                    <a:pt x="486" y="362"/>
                  </a:lnTo>
                  <a:lnTo>
                    <a:pt x="485" y="362"/>
                  </a:lnTo>
                  <a:lnTo>
                    <a:pt x="485" y="361"/>
                  </a:lnTo>
                  <a:lnTo>
                    <a:pt x="486" y="361"/>
                  </a:lnTo>
                  <a:lnTo>
                    <a:pt x="485" y="361"/>
                  </a:lnTo>
                  <a:lnTo>
                    <a:pt x="485" y="360"/>
                  </a:lnTo>
                  <a:lnTo>
                    <a:pt x="484" y="360"/>
                  </a:lnTo>
                  <a:lnTo>
                    <a:pt x="484" y="359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3" y="358"/>
                  </a:lnTo>
                  <a:lnTo>
                    <a:pt x="482" y="358"/>
                  </a:lnTo>
                  <a:lnTo>
                    <a:pt x="483" y="358"/>
                  </a:lnTo>
                  <a:lnTo>
                    <a:pt x="483" y="359"/>
                  </a:lnTo>
                  <a:lnTo>
                    <a:pt x="484" y="360"/>
                  </a:lnTo>
                  <a:lnTo>
                    <a:pt x="484" y="361"/>
                  </a:lnTo>
                  <a:lnTo>
                    <a:pt x="485" y="361"/>
                  </a:lnTo>
                  <a:lnTo>
                    <a:pt x="485" y="362"/>
                  </a:lnTo>
                  <a:lnTo>
                    <a:pt x="484" y="360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8" y="356"/>
                  </a:lnTo>
                  <a:lnTo>
                    <a:pt x="479" y="356"/>
                  </a:lnTo>
                  <a:lnTo>
                    <a:pt x="479" y="354"/>
                  </a:lnTo>
                  <a:lnTo>
                    <a:pt x="479" y="353"/>
                  </a:lnTo>
                  <a:lnTo>
                    <a:pt x="481" y="353"/>
                  </a:lnTo>
                  <a:lnTo>
                    <a:pt x="479" y="354"/>
                  </a:lnTo>
                  <a:lnTo>
                    <a:pt x="481" y="356"/>
                  </a:lnTo>
                  <a:lnTo>
                    <a:pt x="481" y="357"/>
                  </a:lnTo>
                  <a:lnTo>
                    <a:pt x="482" y="357"/>
                  </a:lnTo>
                  <a:lnTo>
                    <a:pt x="482" y="358"/>
                  </a:lnTo>
                  <a:lnTo>
                    <a:pt x="482" y="357"/>
                  </a:lnTo>
                  <a:lnTo>
                    <a:pt x="483" y="357"/>
                  </a:lnTo>
                  <a:lnTo>
                    <a:pt x="483" y="356"/>
                  </a:lnTo>
                  <a:lnTo>
                    <a:pt x="482" y="356"/>
                  </a:lnTo>
                  <a:lnTo>
                    <a:pt x="482" y="357"/>
                  </a:lnTo>
                  <a:lnTo>
                    <a:pt x="481" y="357"/>
                  </a:lnTo>
                  <a:lnTo>
                    <a:pt x="481" y="356"/>
                  </a:lnTo>
                  <a:lnTo>
                    <a:pt x="482" y="356"/>
                  </a:lnTo>
                  <a:lnTo>
                    <a:pt x="481" y="356"/>
                  </a:lnTo>
                  <a:lnTo>
                    <a:pt x="481" y="354"/>
                  </a:lnTo>
                  <a:lnTo>
                    <a:pt x="481" y="353"/>
                  </a:lnTo>
                  <a:lnTo>
                    <a:pt x="481" y="352"/>
                  </a:lnTo>
                  <a:lnTo>
                    <a:pt x="481" y="351"/>
                  </a:lnTo>
                  <a:lnTo>
                    <a:pt x="479" y="351"/>
                  </a:lnTo>
                  <a:lnTo>
                    <a:pt x="479" y="350"/>
                  </a:lnTo>
                  <a:lnTo>
                    <a:pt x="479" y="349"/>
                  </a:lnTo>
                  <a:lnTo>
                    <a:pt x="478" y="348"/>
                  </a:lnTo>
                  <a:lnTo>
                    <a:pt x="478" y="346"/>
                  </a:lnTo>
                  <a:lnTo>
                    <a:pt x="477" y="346"/>
                  </a:lnTo>
                  <a:lnTo>
                    <a:pt x="477" y="345"/>
                  </a:lnTo>
                  <a:lnTo>
                    <a:pt x="477" y="344"/>
                  </a:lnTo>
                  <a:lnTo>
                    <a:pt x="476" y="344"/>
                  </a:lnTo>
                  <a:lnTo>
                    <a:pt x="476" y="343"/>
                  </a:lnTo>
                  <a:lnTo>
                    <a:pt x="476" y="344"/>
                  </a:lnTo>
                  <a:lnTo>
                    <a:pt x="476" y="343"/>
                  </a:lnTo>
                  <a:lnTo>
                    <a:pt x="475" y="343"/>
                  </a:lnTo>
                  <a:lnTo>
                    <a:pt x="476" y="343"/>
                  </a:lnTo>
                  <a:lnTo>
                    <a:pt x="475" y="343"/>
                  </a:lnTo>
                  <a:lnTo>
                    <a:pt x="474" y="342"/>
                  </a:lnTo>
                  <a:lnTo>
                    <a:pt x="473" y="342"/>
                  </a:lnTo>
                  <a:lnTo>
                    <a:pt x="471" y="342"/>
                  </a:lnTo>
                  <a:lnTo>
                    <a:pt x="470" y="342"/>
                  </a:lnTo>
                  <a:lnTo>
                    <a:pt x="470" y="341"/>
                  </a:lnTo>
                  <a:lnTo>
                    <a:pt x="469" y="341"/>
                  </a:lnTo>
                  <a:lnTo>
                    <a:pt x="468" y="341"/>
                  </a:lnTo>
                  <a:lnTo>
                    <a:pt x="467" y="341"/>
                  </a:lnTo>
                  <a:lnTo>
                    <a:pt x="468" y="341"/>
                  </a:lnTo>
                  <a:lnTo>
                    <a:pt x="468" y="340"/>
                  </a:lnTo>
                  <a:lnTo>
                    <a:pt x="467" y="340"/>
                  </a:lnTo>
                  <a:lnTo>
                    <a:pt x="466" y="340"/>
                  </a:lnTo>
                  <a:lnTo>
                    <a:pt x="465" y="338"/>
                  </a:lnTo>
                  <a:lnTo>
                    <a:pt x="466" y="338"/>
                  </a:lnTo>
                  <a:lnTo>
                    <a:pt x="467" y="338"/>
                  </a:lnTo>
                  <a:lnTo>
                    <a:pt x="468" y="338"/>
                  </a:lnTo>
                  <a:lnTo>
                    <a:pt x="469" y="338"/>
                  </a:lnTo>
                  <a:lnTo>
                    <a:pt x="469" y="337"/>
                  </a:lnTo>
                  <a:lnTo>
                    <a:pt x="469" y="336"/>
                  </a:lnTo>
                  <a:lnTo>
                    <a:pt x="468" y="336"/>
                  </a:lnTo>
                  <a:lnTo>
                    <a:pt x="469" y="336"/>
                  </a:lnTo>
                  <a:lnTo>
                    <a:pt x="469" y="335"/>
                  </a:lnTo>
                  <a:lnTo>
                    <a:pt x="468" y="335"/>
                  </a:lnTo>
                  <a:lnTo>
                    <a:pt x="467" y="335"/>
                  </a:lnTo>
                  <a:lnTo>
                    <a:pt x="468" y="336"/>
                  </a:lnTo>
                  <a:lnTo>
                    <a:pt x="467" y="336"/>
                  </a:lnTo>
                  <a:lnTo>
                    <a:pt x="467" y="337"/>
                  </a:lnTo>
                  <a:lnTo>
                    <a:pt x="467" y="336"/>
                  </a:lnTo>
                  <a:lnTo>
                    <a:pt x="467" y="335"/>
                  </a:lnTo>
                  <a:lnTo>
                    <a:pt x="466" y="335"/>
                  </a:lnTo>
                  <a:lnTo>
                    <a:pt x="466" y="334"/>
                  </a:lnTo>
                  <a:lnTo>
                    <a:pt x="467" y="334"/>
                  </a:lnTo>
                  <a:lnTo>
                    <a:pt x="468" y="333"/>
                  </a:lnTo>
                  <a:lnTo>
                    <a:pt x="469" y="333"/>
                  </a:lnTo>
                  <a:lnTo>
                    <a:pt x="469" y="334"/>
                  </a:lnTo>
                  <a:lnTo>
                    <a:pt x="469" y="333"/>
                  </a:lnTo>
                  <a:lnTo>
                    <a:pt x="469" y="334"/>
                  </a:lnTo>
                  <a:lnTo>
                    <a:pt x="470" y="334"/>
                  </a:lnTo>
                  <a:lnTo>
                    <a:pt x="471" y="334"/>
                  </a:lnTo>
                  <a:lnTo>
                    <a:pt x="473" y="334"/>
                  </a:lnTo>
                  <a:lnTo>
                    <a:pt x="473" y="335"/>
                  </a:lnTo>
                  <a:lnTo>
                    <a:pt x="474" y="334"/>
                  </a:lnTo>
                  <a:lnTo>
                    <a:pt x="474" y="335"/>
                  </a:lnTo>
                  <a:lnTo>
                    <a:pt x="474" y="334"/>
                  </a:lnTo>
                  <a:lnTo>
                    <a:pt x="474" y="335"/>
                  </a:lnTo>
                  <a:lnTo>
                    <a:pt x="475" y="335"/>
                  </a:lnTo>
                  <a:lnTo>
                    <a:pt x="475" y="334"/>
                  </a:lnTo>
                  <a:lnTo>
                    <a:pt x="475" y="335"/>
                  </a:lnTo>
                  <a:lnTo>
                    <a:pt x="475" y="334"/>
                  </a:lnTo>
                  <a:lnTo>
                    <a:pt x="476" y="334"/>
                  </a:lnTo>
                  <a:lnTo>
                    <a:pt x="477" y="334"/>
                  </a:lnTo>
                  <a:lnTo>
                    <a:pt x="478" y="334"/>
                  </a:lnTo>
                  <a:lnTo>
                    <a:pt x="479" y="334"/>
                  </a:lnTo>
                  <a:lnTo>
                    <a:pt x="479" y="333"/>
                  </a:lnTo>
                  <a:lnTo>
                    <a:pt x="481" y="333"/>
                  </a:lnTo>
                  <a:lnTo>
                    <a:pt x="481" y="332"/>
                  </a:lnTo>
                  <a:lnTo>
                    <a:pt x="482" y="332"/>
                  </a:lnTo>
                  <a:lnTo>
                    <a:pt x="483" y="332"/>
                  </a:lnTo>
                  <a:lnTo>
                    <a:pt x="482" y="332"/>
                  </a:lnTo>
                  <a:lnTo>
                    <a:pt x="482" y="333"/>
                  </a:lnTo>
                  <a:lnTo>
                    <a:pt x="483" y="333"/>
                  </a:lnTo>
                  <a:lnTo>
                    <a:pt x="483" y="332"/>
                  </a:lnTo>
                  <a:lnTo>
                    <a:pt x="483" y="331"/>
                  </a:lnTo>
                  <a:lnTo>
                    <a:pt x="482" y="331"/>
                  </a:lnTo>
                  <a:lnTo>
                    <a:pt x="481" y="331"/>
                  </a:lnTo>
                  <a:lnTo>
                    <a:pt x="481" y="332"/>
                  </a:lnTo>
                  <a:lnTo>
                    <a:pt x="479" y="332"/>
                  </a:lnTo>
                  <a:lnTo>
                    <a:pt x="479" y="333"/>
                  </a:lnTo>
                  <a:lnTo>
                    <a:pt x="478" y="333"/>
                  </a:lnTo>
                  <a:lnTo>
                    <a:pt x="477" y="333"/>
                  </a:lnTo>
                  <a:lnTo>
                    <a:pt x="476" y="334"/>
                  </a:lnTo>
                  <a:lnTo>
                    <a:pt x="476" y="333"/>
                  </a:lnTo>
                  <a:lnTo>
                    <a:pt x="476" y="334"/>
                  </a:lnTo>
                  <a:lnTo>
                    <a:pt x="475" y="334"/>
                  </a:lnTo>
                  <a:lnTo>
                    <a:pt x="475" y="333"/>
                  </a:lnTo>
                  <a:lnTo>
                    <a:pt x="475" y="334"/>
                  </a:lnTo>
                  <a:lnTo>
                    <a:pt x="474" y="334"/>
                  </a:lnTo>
                  <a:lnTo>
                    <a:pt x="474" y="333"/>
                  </a:lnTo>
                  <a:lnTo>
                    <a:pt x="474" y="334"/>
                  </a:lnTo>
                  <a:lnTo>
                    <a:pt x="473" y="333"/>
                  </a:lnTo>
                  <a:lnTo>
                    <a:pt x="471" y="333"/>
                  </a:lnTo>
                  <a:lnTo>
                    <a:pt x="470" y="333"/>
                  </a:lnTo>
                  <a:lnTo>
                    <a:pt x="469" y="333"/>
                  </a:lnTo>
                  <a:lnTo>
                    <a:pt x="469" y="332"/>
                  </a:lnTo>
                  <a:lnTo>
                    <a:pt x="469" y="333"/>
                  </a:lnTo>
                  <a:lnTo>
                    <a:pt x="469" y="332"/>
                  </a:lnTo>
                  <a:lnTo>
                    <a:pt x="470" y="332"/>
                  </a:lnTo>
                  <a:lnTo>
                    <a:pt x="471" y="332"/>
                  </a:lnTo>
                  <a:lnTo>
                    <a:pt x="471" y="333"/>
                  </a:lnTo>
                  <a:lnTo>
                    <a:pt x="473" y="333"/>
                  </a:lnTo>
                  <a:lnTo>
                    <a:pt x="473" y="332"/>
                  </a:lnTo>
                  <a:lnTo>
                    <a:pt x="473" y="331"/>
                  </a:lnTo>
                  <a:lnTo>
                    <a:pt x="474" y="331"/>
                  </a:lnTo>
                  <a:lnTo>
                    <a:pt x="474" y="329"/>
                  </a:lnTo>
                  <a:lnTo>
                    <a:pt x="475" y="329"/>
                  </a:lnTo>
                  <a:lnTo>
                    <a:pt x="474" y="329"/>
                  </a:lnTo>
                  <a:lnTo>
                    <a:pt x="474" y="328"/>
                  </a:lnTo>
                  <a:lnTo>
                    <a:pt x="475" y="328"/>
                  </a:lnTo>
                  <a:lnTo>
                    <a:pt x="475" y="327"/>
                  </a:lnTo>
                  <a:lnTo>
                    <a:pt x="475" y="328"/>
                  </a:lnTo>
                  <a:lnTo>
                    <a:pt x="475" y="327"/>
                  </a:lnTo>
                  <a:lnTo>
                    <a:pt x="474" y="327"/>
                  </a:lnTo>
                  <a:lnTo>
                    <a:pt x="475" y="327"/>
                  </a:lnTo>
                  <a:lnTo>
                    <a:pt x="474" y="328"/>
                  </a:lnTo>
                  <a:lnTo>
                    <a:pt x="473" y="328"/>
                  </a:lnTo>
                  <a:lnTo>
                    <a:pt x="473" y="329"/>
                  </a:lnTo>
                  <a:lnTo>
                    <a:pt x="471" y="329"/>
                  </a:lnTo>
                  <a:lnTo>
                    <a:pt x="471" y="328"/>
                  </a:lnTo>
                  <a:lnTo>
                    <a:pt x="473" y="328"/>
                  </a:lnTo>
                  <a:lnTo>
                    <a:pt x="473" y="327"/>
                  </a:lnTo>
                  <a:lnTo>
                    <a:pt x="471" y="327"/>
                  </a:lnTo>
                  <a:lnTo>
                    <a:pt x="473" y="327"/>
                  </a:lnTo>
                  <a:lnTo>
                    <a:pt x="471" y="327"/>
                  </a:lnTo>
                  <a:lnTo>
                    <a:pt x="470" y="327"/>
                  </a:lnTo>
                  <a:lnTo>
                    <a:pt x="471" y="327"/>
                  </a:lnTo>
                  <a:lnTo>
                    <a:pt x="470" y="327"/>
                  </a:lnTo>
                  <a:lnTo>
                    <a:pt x="470" y="326"/>
                  </a:lnTo>
                  <a:lnTo>
                    <a:pt x="471" y="326"/>
                  </a:lnTo>
                  <a:lnTo>
                    <a:pt x="473" y="326"/>
                  </a:lnTo>
                  <a:lnTo>
                    <a:pt x="474" y="326"/>
                  </a:lnTo>
                  <a:lnTo>
                    <a:pt x="473" y="326"/>
                  </a:lnTo>
                  <a:lnTo>
                    <a:pt x="473" y="325"/>
                  </a:lnTo>
                  <a:lnTo>
                    <a:pt x="473" y="326"/>
                  </a:lnTo>
                  <a:lnTo>
                    <a:pt x="473" y="325"/>
                  </a:lnTo>
                  <a:lnTo>
                    <a:pt x="474" y="325"/>
                  </a:lnTo>
                  <a:lnTo>
                    <a:pt x="474" y="326"/>
                  </a:lnTo>
                  <a:lnTo>
                    <a:pt x="474" y="325"/>
                  </a:lnTo>
                  <a:lnTo>
                    <a:pt x="474" y="324"/>
                  </a:lnTo>
                  <a:lnTo>
                    <a:pt x="475" y="324"/>
                  </a:lnTo>
                  <a:lnTo>
                    <a:pt x="475" y="325"/>
                  </a:lnTo>
                  <a:lnTo>
                    <a:pt x="475" y="324"/>
                  </a:lnTo>
                  <a:lnTo>
                    <a:pt x="476" y="324"/>
                  </a:lnTo>
                  <a:lnTo>
                    <a:pt x="475" y="324"/>
                  </a:lnTo>
                  <a:lnTo>
                    <a:pt x="475" y="323"/>
                  </a:lnTo>
                  <a:lnTo>
                    <a:pt x="475" y="324"/>
                  </a:lnTo>
                  <a:lnTo>
                    <a:pt x="474" y="324"/>
                  </a:lnTo>
                  <a:lnTo>
                    <a:pt x="474" y="323"/>
                  </a:lnTo>
                  <a:lnTo>
                    <a:pt x="475" y="320"/>
                  </a:lnTo>
                  <a:lnTo>
                    <a:pt x="476" y="318"/>
                  </a:lnTo>
                  <a:lnTo>
                    <a:pt x="476" y="319"/>
                  </a:lnTo>
                  <a:lnTo>
                    <a:pt x="476" y="318"/>
                  </a:lnTo>
                  <a:lnTo>
                    <a:pt x="476" y="319"/>
                  </a:lnTo>
                  <a:lnTo>
                    <a:pt x="476" y="318"/>
                  </a:lnTo>
                  <a:lnTo>
                    <a:pt x="476" y="317"/>
                  </a:lnTo>
                  <a:lnTo>
                    <a:pt x="477" y="317"/>
                  </a:lnTo>
                  <a:lnTo>
                    <a:pt x="478" y="317"/>
                  </a:lnTo>
                  <a:lnTo>
                    <a:pt x="478" y="316"/>
                  </a:lnTo>
                  <a:lnTo>
                    <a:pt x="479" y="316"/>
                  </a:lnTo>
                  <a:lnTo>
                    <a:pt x="478" y="316"/>
                  </a:lnTo>
                  <a:lnTo>
                    <a:pt x="477" y="316"/>
                  </a:lnTo>
                  <a:lnTo>
                    <a:pt x="476" y="316"/>
                  </a:lnTo>
                  <a:lnTo>
                    <a:pt x="477" y="316"/>
                  </a:lnTo>
                  <a:lnTo>
                    <a:pt x="477" y="315"/>
                  </a:lnTo>
                  <a:lnTo>
                    <a:pt x="478" y="315"/>
                  </a:lnTo>
                  <a:lnTo>
                    <a:pt x="478" y="314"/>
                  </a:lnTo>
                  <a:lnTo>
                    <a:pt x="479" y="314"/>
                  </a:lnTo>
                  <a:lnTo>
                    <a:pt x="479" y="312"/>
                  </a:lnTo>
                  <a:lnTo>
                    <a:pt x="481" y="312"/>
                  </a:lnTo>
                  <a:lnTo>
                    <a:pt x="482" y="312"/>
                  </a:lnTo>
                  <a:lnTo>
                    <a:pt x="483" y="314"/>
                  </a:lnTo>
                  <a:lnTo>
                    <a:pt x="483" y="312"/>
                  </a:lnTo>
                  <a:lnTo>
                    <a:pt x="482" y="312"/>
                  </a:lnTo>
                  <a:lnTo>
                    <a:pt x="481" y="312"/>
                  </a:lnTo>
                  <a:lnTo>
                    <a:pt x="482" y="312"/>
                  </a:lnTo>
                  <a:lnTo>
                    <a:pt x="483" y="312"/>
                  </a:lnTo>
                  <a:lnTo>
                    <a:pt x="483" y="311"/>
                  </a:lnTo>
                  <a:lnTo>
                    <a:pt x="483" y="312"/>
                  </a:lnTo>
                  <a:lnTo>
                    <a:pt x="483" y="311"/>
                  </a:lnTo>
                  <a:lnTo>
                    <a:pt x="484" y="311"/>
                  </a:lnTo>
                  <a:lnTo>
                    <a:pt x="483" y="311"/>
                  </a:lnTo>
                  <a:lnTo>
                    <a:pt x="483" y="312"/>
                  </a:lnTo>
                  <a:lnTo>
                    <a:pt x="482" y="312"/>
                  </a:lnTo>
                  <a:lnTo>
                    <a:pt x="481" y="312"/>
                  </a:lnTo>
                  <a:lnTo>
                    <a:pt x="479" y="312"/>
                  </a:lnTo>
                  <a:lnTo>
                    <a:pt x="479" y="311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11"/>
                  </a:lnTo>
                  <a:lnTo>
                    <a:pt x="481" y="310"/>
                  </a:lnTo>
                  <a:lnTo>
                    <a:pt x="481" y="309"/>
                  </a:lnTo>
                  <a:lnTo>
                    <a:pt x="482" y="309"/>
                  </a:lnTo>
                  <a:lnTo>
                    <a:pt x="481" y="309"/>
                  </a:lnTo>
                  <a:lnTo>
                    <a:pt x="482" y="309"/>
                  </a:lnTo>
                  <a:lnTo>
                    <a:pt x="482" y="308"/>
                  </a:lnTo>
                  <a:lnTo>
                    <a:pt x="483" y="308"/>
                  </a:lnTo>
                  <a:lnTo>
                    <a:pt x="483" y="307"/>
                  </a:lnTo>
                  <a:lnTo>
                    <a:pt x="484" y="307"/>
                  </a:lnTo>
                  <a:lnTo>
                    <a:pt x="484" y="306"/>
                  </a:lnTo>
                  <a:lnTo>
                    <a:pt x="485" y="306"/>
                  </a:lnTo>
                  <a:lnTo>
                    <a:pt x="484" y="306"/>
                  </a:lnTo>
                  <a:lnTo>
                    <a:pt x="485" y="304"/>
                  </a:lnTo>
                  <a:lnTo>
                    <a:pt x="484" y="304"/>
                  </a:lnTo>
                  <a:lnTo>
                    <a:pt x="485" y="304"/>
                  </a:lnTo>
                  <a:lnTo>
                    <a:pt x="486" y="303"/>
                  </a:lnTo>
                  <a:lnTo>
                    <a:pt x="485" y="303"/>
                  </a:lnTo>
                  <a:lnTo>
                    <a:pt x="486" y="302"/>
                  </a:lnTo>
                  <a:lnTo>
                    <a:pt x="486" y="301"/>
                  </a:lnTo>
                  <a:lnTo>
                    <a:pt x="487" y="301"/>
                  </a:lnTo>
                  <a:lnTo>
                    <a:pt x="486" y="301"/>
                  </a:lnTo>
                  <a:lnTo>
                    <a:pt x="486" y="300"/>
                  </a:lnTo>
                  <a:lnTo>
                    <a:pt x="486" y="299"/>
                  </a:lnTo>
                  <a:lnTo>
                    <a:pt x="486" y="298"/>
                  </a:lnTo>
                  <a:lnTo>
                    <a:pt x="486" y="299"/>
                  </a:lnTo>
                  <a:lnTo>
                    <a:pt x="485" y="297"/>
                  </a:lnTo>
                  <a:lnTo>
                    <a:pt x="485" y="295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2" y="293"/>
                  </a:lnTo>
                  <a:lnTo>
                    <a:pt x="483" y="293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2" y="293"/>
                  </a:lnTo>
                  <a:lnTo>
                    <a:pt x="483" y="293"/>
                  </a:lnTo>
                  <a:lnTo>
                    <a:pt x="482" y="292"/>
                  </a:lnTo>
                  <a:lnTo>
                    <a:pt x="483" y="292"/>
                  </a:lnTo>
                  <a:lnTo>
                    <a:pt x="482" y="291"/>
                  </a:lnTo>
                  <a:lnTo>
                    <a:pt x="483" y="291"/>
                  </a:lnTo>
                  <a:lnTo>
                    <a:pt x="483" y="290"/>
                  </a:lnTo>
                  <a:lnTo>
                    <a:pt x="484" y="289"/>
                  </a:lnTo>
                  <a:lnTo>
                    <a:pt x="483" y="290"/>
                  </a:lnTo>
                  <a:lnTo>
                    <a:pt x="483" y="289"/>
                  </a:lnTo>
                  <a:lnTo>
                    <a:pt x="482" y="289"/>
                  </a:lnTo>
                  <a:lnTo>
                    <a:pt x="483" y="289"/>
                  </a:lnTo>
                  <a:lnTo>
                    <a:pt x="483" y="290"/>
                  </a:lnTo>
                  <a:lnTo>
                    <a:pt x="482" y="290"/>
                  </a:lnTo>
                  <a:lnTo>
                    <a:pt x="482" y="289"/>
                  </a:lnTo>
                  <a:lnTo>
                    <a:pt x="482" y="290"/>
                  </a:lnTo>
                  <a:lnTo>
                    <a:pt x="482" y="291"/>
                  </a:lnTo>
                  <a:lnTo>
                    <a:pt x="482" y="292"/>
                  </a:lnTo>
                  <a:lnTo>
                    <a:pt x="482" y="293"/>
                  </a:lnTo>
                  <a:lnTo>
                    <a:pt x="481" y="293"/>
                  </a:lnTo>
                  <a:lnTo>
                    <a:pt x="481" y="292"/>
                  </a:lnTo>
                  <a:lnTo>
                    <a:pt x="481" y="291"/>
                  </a:lnTo>
                  <a:lnTo>
                    <a:pt x="481" y="290"/>
                  </a:lnTo>
                  <a:lnTo>
                    <a:pt x="481" y="289"/>
                  </a:lnTo>
                  <a:lnTo>
                    <a:pt x="481" y="290"/>
                  </a:lnTo>
                  <a:lnTo>
                    <a:pt x="479" y="290"/>
                  </a:lnTo>
                  <a:lnTo>
                    <a:pt x="478" y="291"/>
                  </a:lnTo>
                  <a:lnTo>
                    <a:pt x="477" y="292"/>
                  </a:lnTo>
                  <a:lnTo>
                    <a:pt x="476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8" y="295"/>
                  </a:lnTo>
                  <a:lnTo>
                    <a:pt x="478" y="297"/>
                  </a:lnTo>
                  <a:lnTo>
                    <a:pt x="477" y="297"/>
                  </a:lnTo>
                  <a:lnTo>
                    <a:pt x="477" y="298"/>
                  </a:lnTo>
                  <a:lnTo>
                    <a:pt x="478" y="299"/>
                  </a:lnTo>
                  <a:lnTo>
                    <a:pt x="479" y="299"/>
                  </a:lnTo>
                  <a:lnTo>
                    <a:pt x="479" y="300"/>
                  </a:lnTo>
                  <a:lnTo>
                    <a:pt x="479" y="301"/>
                  </a:lnTo>
                  <a:lnTo>
                    <a:pt x="479" y="302"/>
                  </a:lnTo>
                  <a:lnTo>
                    <a:pt x="476" y="301"/>
                  </a:lnTo>
                  <a:lnTo>
                    <a:pt x="473" y="301"/>
                  </a:lnTo>
                  <a:lnTo>
                    <a:pt x="473" y="300"/>
                  </a:lnTo>
                  <a:lnTo>
                    <a:pt x="473" y="299"/>
                  </a:lnTo>
                  <a:lnTo>
                    <a:pt x="473" y="300"/>
                  </a:lnTo>
                  <a:lnTo>
                    <a:pt x="471" y="299"/>
                  </a:lnTo>
                  <a:lnTo>
                    <a:pt x="473" y="299"/>
                  </a:lnTo>
                  <a:lnTo>
                    <a:pt x="474" y="299"/>
                  </a:lnTo>
                  <a:lnTo>
                    <a:pt x="473" y="298"/>
                  </a:lnTo>
                  <a:lnTo>
                    <a:pt x="474" y="298"/>
                  </a:lnTo>
                  <a:lnTo>
                    <a:pt x="474" y="297"/>
                  </a:lnTo>
                  <a:lnTo>
                    <a:pt x="473" y="297"/>
                  </a:lnTo>
                  <a:lnTo>
                    <a:pt x="474" y="297"/>
                  </a:lnTo>
                  <a:lnTo>
                    <a:pt x="473" y="295"/>
                  </a:lnTo>
                  <a:lnTo>
                    <a:pt x="474" y="294"/>
                  </a:lnTo>
                  <a:lnTo>
                    <a:pt x="473" y="292"/>
                  </a:lnTo>
                  <a:lnTo>
                    <a:pt x="473" y="291"/>
                  </a:lnTo>
                  <a:lnTo>
                    <a:pt x="470" y="289"/>
                  </a:lnTo>
                  <a:lnTo>
                    <a:pt x="468" y="287"/>
                  </a:lnTo>
                  <a:lnTo>
                    <a:pt x="466" y="287"/>
                  </a:lnTo>
                  <a:lnTo>
                    <a:pt x="465" y="287"/>
                  </a:lnTo>
                  <a:lnTo>
                    <a:pt x="465" y="286"/>
                  </a:lnTo>
                  <a:lnTo>
                    <a:pt x="465" y="287"/>
                  </a:lnTo>
                  <a:lnTo>
                    <a:pt x="464" y="286"/>
                  </a:lnTo>
                  <a:lnTo>
                    <a:pt x="462" y="285"/>
                  </a:lnTo>
                  <a:lnTo>
                    <a:pt x="461" y="285"/>
                  </a:lnTo>
                  <a:lnTo>
                    <a:pt x="460" y="285"/>
                  </a:lnTo>
                  <a:lnTo>
                    <a:pt x="460" y="284"/>
                  </a:lnTo>
                  <a:lnTo>
                    <a:pt x="459" y="284"/>
                  </a:lnTo>
                  <a:lnTo>
                    <a:pt x="458" y="284"/>
                  </a:lnTo>
                  <a:lnTo>
                    <a:pt x="457" y="284"/>
                  </a:lnTo>
                  <a:lnTo>
                    <a:pt x="458" y="284"/>
                  </a:lnTo>
                  <a:lnTo>
                    <a:pt x="458" y="285"/>
                  </a:lnTo>
                  <a:lnTo>
                    <a:pt x="459" y="286"/>
                  </a:lnTo>
                  <a:lnTo>
                    <a:pt x="459" y="287"/>
                  </a:lnTo>
                  <a:lnTo>
                    <a:pt x="458" y="289"/>
                  </a:lnTo>
                  <a:lnTo>
                    <a:pt x="458" y="290"/>
                  </a:lnTo>
                  <a:lnTo>
                    <a:pt x="457" y="291"/>
                  </a:lnTo>
                  <a:lnTo>
                    <a:pt x="458" y="291"/>
                  </a:lnTo>
                  <a:lnTo>
                    <a:pt x="458" y="290"/>
                  </a:lnTo>
                  <a:lnTo>
                    <a:pt x="458" y="291"/>
                  </a:lnTo>
                  <a:lnTo>
                    <a:pt x="457" y="292"/>
                  </a:lnTo>
                  <a:lnTo>
                    <a:pt x="456" y="292"/>
                  </a:lnTo>
                  <a:lnTo>
                    <a:pt x="456" y="293"/>
                  </a:lnTo>
                  <a:lnTo>
                    <a:pt x="456" y="294"/>
                  </a:lnTo>
                  <a:lnTo>
                    <a:pt x="457" y="294"/>
                  </a:lnTo>
                  <a:lnTo>
                    <a:pt x="458" y="294"/>
                  </a:lnTo>
                  <a:lnTo>
                    <a:pt x="458" y="295"/>
                  </a:lnTo>
                  <a:lnTo>
                    <a:pt x="459" y="295"/>
                  </a:lnTo>
                  <a:lnTo>
                    <a:pt x="458" y="295"/>
                  </a:lnTo>
                  <a:lnTo>
                    <a:pt x="459" y="295"/>
                  </a:lnTo>
                  <a:lnTo>
                    <a:pt x="459" y="294"/>
                  </a:lnTo>
                  <a:lnTo>
                    <a:pt x="459" y="295"/>
                  </a:lnTo>
                  <a:lnTo>
                    <a:pt x="460" y="295"/>
                  </a:lnTo>
                  <a:lnTo>
                    <a:pt x="461" y="295"/>
                  </a:lnTo>
                  <a:lnTo>
                    <a:pt x="462" y="295"/>
                  </a:lnTo>
                  <a:lnTo>
                    <a:pt x="464" y="297"/>
                  </a:lnTo>
                  <a:lnTo>
                    <a:pt x="462" y="297"/>
                  </a:lnTo>
                  <a:lnTo>
                    <a:pt x="464" y="297"/>
                  </a:lnTo>
                  <a:lnTo>
                    <a:pt x="464" y="298"/>
                  </a:lnTo>
                  <a:lnTo>
                    <a:pt x="464" y="297"/>
                  </a:lnTo>
                  <a:lnTo>
                    <a:pt x="465" y="298"/>
                  </a:lnTo>
                  <a:lnTo>
                    <a:pt x="466" y="298"/>
                  </a:lnTo>
                  <a:lnTo>
                    <a:pt x="467" y="299"/>
                  </a:lnTo>
                  <a:lnTo>
                    <a:pt x="467" y="300"/>
                  </a:lnTo>
                  <a:lnTo>
                    <a:pt x="466" y="300"/>
                  </a:lnTo>
                  <a:lnTo>
                    <a:pt x="467" y="300"/>
                  </a:lnTo>
                  <a:lnTo>
                    <a:pt x="467" y="299"/>
                  </a:lnTo>
                  <a:lnTo>
                    <a:pt x="468" y="299"/>
                  </a:lnTo>
                  <a:lnTo>
                    <a:pt x="468" y="300"/>
                  </a:lnTo>
                  <a:lnTo>
                    <a:pt x="468" y="301"/>
                  </a:lnTo>
                  <a:lnTo>
                    <a:pt x="469" y="302"/>
                  </a:lnTo>
                  <a:lnTo>
                    <a:pt x="468" y="302"/>
                  </a:lnTo>
                  <a:lnTo>
                    <a:pt x="469" y="302"/>
                  </a:lnTo>
                  <a:lnTo>
                    <a:pt x="469" y="303"/>
                  </a:lnTo>
                  <a:lnTo>
                    <a:pt x="468" y="303"/>
                  </a:lnTo>
                  <a:lnTo>
                    <a:pt x="468" y="302"/>
                  </a:lnTo>
                  <a:lnTo>
                    <a:pt x="468" y="303"/>
                  </a:lnTo>
                  <a:lnTo>
                    <a:pt x="468" y="302"/>
                  </a:lnTo>
                  <a:lnTo>
                    <a:pt x="467" y="302"/>
                  </a:lnTo>
                  <a:lnTo>
                    <a:pt x="467" y="301"/>
                  </a:lnTo>
                  <a:lnTo>
                    <a:pt x="467" y="300"/>
                  </a:lnTo>
                  <a:lnTo>
                    <a:pt x="466" y="301"/>
                  </a:lnTo>
                  <a:lnTo>
                    <a:pt x="466" y="300"/>
                  </a:lnTo>
                  <a:lnTo>
                    <a:pt x="466" y="301"/>
                  </a:lnTo>
                  <a:lnTo>
                    <a:pt x="465" y="301"/>
                  </a:lnTo>
                  <a:lnTo>
                    <a:pt x="465" y="300"/>
                  </a:lnTo>
                  <a:lnTo>
                    <a:pt x="465" y="301"/>
                  </a:lnTo>
                  <a:lnTo>
                    <a:pt x="466" y="301"/>
                  </a:lnTo>
                  <a:lnTo>
                    <a:pt x="467" y="301"/>
                  </a:lnTo>
                  <a:lnTo>
                    <a:pt x="466" y="302"/>
                  </a:lnTo>
                  <a:lnTo>
                    <a:pt x="467" y="302"/>
                  </a:lnTo>
                  <a:lnTo>
                    <a:pt x="467" y="301"/>
                  </a:lnTo>
                  <a:lnTo>
                    <a:pt x="467" y="302"/>
                  </a:lnTo>
                  <a:lnTo>
                    <a:pt x="467" y="303"/>
                  </a:lnTo>
                  <a:lnTo>
                    <a:pt x="468" y="303"/>
                  </a:lnTo>
                  <a:lnTo>
                    <a:pt x="469" y="303"/>
                  </a:lnTo>
                  <a:lnTo>
                    <a:pt x="469" y="304"/>
                  </a:lnTo>
                  <a:lnTo>
                    <a:pt x="468" y="304"/>
                  </a:lnTo>
                  <a:lnTo>
                    <a:pt x="468" y="306"/>
                  </a:lnTo>
                  <a:lnTo>
                    <a:pt x="467" y="306"/>
                  </a:lnTo>
                  <a:lnTo>
                    <a:pt x="467" y="304"/>
                  </a:lnTo>
                  <a:lnTo>
                    <a:pt x="467" y="303"/>
                  </a:lnTo>
                  <a:lnTo>
                    <a:pt x="467" y="304"/>
                  </a:lnTo>
                  <a:lnTo>
                    <a:pt x="467" y="306"/>
                  </a:lnTo>
                  <a:lnTo>
                    <a:pt x="466" y="306"/>
                  </a:lnTo>
                  <a:lnTo>
                    <a:pt x="467" y="306"/>
                  </a:lnTo>
                  <a:lnTo>
                    <a:pt x="468" y="306"/>
                  </a:lnTo>
                  <a:lnTo>
                    <a:pt x="468" y="307"/>
                  </a:lnTo>
                  <a:lnTo>
                    <a:pt x="468" y="306"/>
                  </a:lnTo>
                  <a:lnTo>
                    <a:pt x="468" y="307"/>
                  </a:lnTo>
                  <a:lnTo>
                    <a:pt x="467" y="307"/>
                  </a:lnTo>
                  <a:lnTo>
                    <a:pt x="466" y="307"/>
                  </a:lnTo>
                  <a:lnTo>
                    <a:pt x="466" y="306"/>
                  </a:lnTo>
                  <a:lnTo>
                    <a:pt x="466" y="307"/>
                  </a:lnTo>
                  <a:lnTo>
                    <a:pt x="467" y="307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7" y="308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7" y="309"/>
                  </a:lnTo>
                  <a:lnTo>
                    <a:pt x="467" y="310"/>
                  </a:lnTo>
                  <a:lnTo>
                    <a:pt x="466" y="310"/>
                  </a:lnTo>
                  <a:lnTo>
                    <a:pt x="467" y="310"/>
                  </a:lnTo>
                  <a:lnTo>
                    <a:pt x="467" y="311"/>
                  </a:lnTo>
                  <a:lnTo>
                    <a:pt x="466" y="311"/>
                  </a:lnTo>
                  <a:lnTo>
                    <a:pt x="466" y="312"/>
                  </a:lnTo>
                  <a:lnTo>
                    <a:pt x="466" y="314"/>
                  </a:lnTo>
                  <a:lnTo>
                    <a:pt x="467" y="314"/>
                  </a:lnTo>
                  <a:lnTo>
                    <a:pt x="467" y="315"/>
                  </a:lnTo>
                  <a:lnTo>
                    <a:pt x="467" y="316"/>
                  </a:lnTo>
                  <a:lnTo>
                    <a:pt x="464" y="316"/>
                  </a:lnTo>
                  <a:lnTo>
                    <a:pt x="462" y="316"/>
                  </a:lnTo>
                  <a:lnTo>
                    <a:pt x="462" y="315"/>
                  </a:lnTo>
                  <a:lnTo>
                    <a:pt x="462" y="316"/>
                  </a:lnTo>
                  <a:lnTo>
                    <a:pt x="461" y="316"/>
                  </a:lnTo>
                  <a:lnTo>
                    <a:pt x="461" y="315"/>
                  </a:lnTo>
                  <a:lnTo>
                    <a:pt x="461" y="314"/>
                  </a:lnTo>
                  <a:lnTo>
                    <a:pt x="462" y="314"/>
                  </a:lnTo>
                  <a:lnTo>
                    <a:pt x="461" y="314"/>
                  </a:lnTo>
                  <a:lnTo>
                    <a:pt x="461" y="312"/>
                  </a:lnTo>
                  <a:lnTo>
                    <a:pt x="460" y="314"/>
                  </a:lnTo>
                  <a:lnTo>
                    <a:pt x="460" y="312"/>
                  </a:lnTo>
                  <a:lnTo>
                    <a:pt x="460" y="314"/>
                  </a:lnTo>
                  <a:lnTo>
                    <a:pt x="459" y="314"/>
                  </a:lnTo>
                  <a:lnTo>
                    <a:pt x="459" y="312"/>
                  </a:lnTo>
                  <a:lnTo>
                    <a:pt x="459" y="314"/>
                  </a:lnTo>
                  <a:lnTo>
                    <a:pt x="458" y="312"/>
                  </a:lnTo>
                  <a:lnTo>
                    <a:pt x="458" y="311"/>
                  </a:lnTo>
                  <a:lnTo>
                    <a:pt x="458" y="312"/>
                  </a:lnTo>
                  <a:lnTo>
                    <a:pt x="457" y="312"/>
                  </a:lnTo>
                  <a:lnTo>
                    <a:pt x="456" y="312"/>
                  </a:lnTo>
                  <a:lnTo>
                    <a:pt x="457" y="312"/>
                  </a:lnTo>
                  <a:lnTo>
                    <a:pt x="457" y="311"/>
                  </a:lnTo>
                  <a:lnTo>
                    <a:pt x="457" y="312"/>
                  </a:lnTo>
                  <a:lnTo>
                    <a:pt x="457" y="311"/>
                  </a:lnTo>
                  <a:lnTo>
                    <a:pt x="457" y="310"/>
                  </a:lnTo>
                  <a:lnTo>
                    <a:pt x="456" y="310"/>
                  </a:lnTo>
                  <a:lnTo>
                    <a:pt x="456" y="309"/>
                  </a:lnTo>
                  <a:lnTo>
                    <a:pt x="456" y="308"/>
                  </a:lnTo>
                  <a:lnTo>
                    <a:pt x="454" y="308"/>
                  </a:lnTo>
                  <a:lnTo>
                    <a:pt x="454" y="307"/>
                  </a:lnTo>
                  <a:lnTo>
                    <a:pt x="454" y="306"/>
                  </a:lnTo>
                  <a:lnTo>
                    <a:pt x="454" y="304"/>
                  </a:lnTo>
                  <a:lnTo>
                    <a:pt x="454" y="303"/>
                  </a:lnTo>
                  <a:lnTo>
                    <a:pt x="454" y="304"/>
                  </a:lnTo>
                  <a:lnTo>
                    <a:pt x="454" y="306"/>
                  </a:lnTo>
                  <a:lnTo>
                    <a:pt x="453" y="306"/>
                  </a:lnTo>
                  <a:lnTo>
                    <a:pt x="453" y="304"/>
                  </a:lnTo>
                  <a:lnTo>
                    <a:pt x="452" y="304"/>
                  </a:lnTo>
                  <a:lnTo>
                    <a:pt x="452" y="303"/>
                  </a:lnTo>
                  <a:lnTo>
                    <a:pt x="452" y="302"/>
                  </a:lnTo>
                  <a:lnTo>
                    <a:pt x="452" y="301"/>
                  </a:lnTo>
                  <a:lnTo>
                    <a:pt x="452" y="300"/>
                  </a:lnTo>
                  <a:lnTo>
                    <a:pt x="452" y="299"/>
                  </a:lnTo>
                  <a:lnTo>
                    <a:pt x="452" y="300"/>
                  </a:lnTo>
                  <a:lnTo>
                    <a:pt x="452" y="301"/>
                  </a:lnTo>
                  <a:lnTo>
                    <a:pt x="451" y="302"/>
                  </a:lnTo>
                  <a:lnTo>
                    <a:pt x="452" y="303"/>
                  </a:lnTo>
                  <a:lnTo>
                    <a:pt x="452" y="304"/>
                  </a:lnTo>
                  <a:lnTo>
                    <a:pt x="453" y="304"/>
                  </a:lnTo>
                  <a:lnTo>
                    <a:pt x="453" y="306"/>
                  </a:lnTo>
                  <a:lnTo>
                    <a:pt x="453" y="307"/>
                  </a:lnTo>
                  <a:lnTo>
                    <a:pt x="453" y="308"/>
                  </a:lnTo>
                  <a:lnTo>
                    <a:pt x="453" y="307"/>
                  </a:lnTo>
                  <a:lnTo>
                    <a:pt x="452" y="307"/>
                  </a:lnTo>
                  <a:lnTo>
                    <a:pt x="451" y="308"/>
                  </a:lnTo>
                  <a:lnTo>
                    <a:pt x="451" y="307"/>
                  </a:lnTo>
                  <a:lnTo>
                    <a:pt x="450" y="306"/>
                  </a:lnTo>
                  <a:lnTo>
                    <a:pt x="449" y="306"/>
                  </a:lnTo>
                  <a:lnTo>
                    <a:pt x="449" y="304"/>
                  </a:lnTo>
                  <a:lnTo>
                    <a:pt x="448" y="304"/>
                  </a:lnTo>
                  <a:lnTo>
                    <a:pt x="447" y="304"/>
                  </a:lnTo>
                  <a:lnTo>
                    <a:pt x="448" y="304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7" y="302"/>
                  </a:lnTo>
                  <a:lnTo>
                    <a:pt x="445" y="301"/>
                  </a:lnTo>
                  <a:lnTo>
                    <a:pt x="447" y="300"/>
                  </a:lnTo>
                  <a:lnTo>
                    <a:pt x="447" y="299"/>
                  </a:lnTo>
                  <a:lnTo>
                    <a:pt x="447" y="298"/>
                  </a:lnTo>
                  <a:lnTo>
                    <a:pt x="447" y="297"/>
                  </a:lnTo>
                  <a:lnTo>
                    <a:pt x="447" y="298"/>
                  </a:lnTo>
                  <a:lnTo>
                    <a:pt x="448" y="298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8" y="295"/>
                  </a:lnTo>
                  <a:lnTo>
                    <a:pt x="448" y="297"/>
                  </a:lnTo>
                  <a:lnTo>
                    <a:pt x="448" y="295"/>
                  </a:lnTo>
                  <a:lnTo>
                    <a:pt x="448" y="294"/>
                  </a:lnTo>
                  <a:lnTo>
                    <a:pt x="448" y="293"/>
                  </a:lnTo>
                  <a:lnTo>
                    <a:pt x="449" y="293"/>
                  </a:lnTo>
                  <a:lnTo>
                    <a:pt x="449" y="292"/>
                  </a:lnTo>
                  <a:lnTo>
                    <a:pt x="449" y="290"/>
                  </a:lnTo>
                  <a:lnTo>
                    <a:pt x="449" y="287"/>
                  </a:lnTo>
                  <a:lnTo>
                    <a:pt x="449" y="283"/>
                  </a:lnTo>
                  <a:lnTo>
                    <a:pt x="450" y="283"/>
                  </a:lnTo>
                  <a:lnTo>
                    <a:pt x="449" y="282"/>
                  </a:lnTo>
                  <a:lnTo>
                    <a:pt x="449" y="281"/>
                  </a:lnTo>
                  <a:lnTo>
                    <a:pt x="450" y="281"/>
                  </a:lnTo>
                  <a:lnTo>
                    <a:pt x="449" y="281"/>
                  </a:lnTo>
                  <a:lnTo>
                    <a:pt x="449" y="278"/>
                  </a:lnTo>
                  <a:lnTo>
                    <a:pt x="449" y="277"/>
                  </a:lnTo>
                  <a:lnTo>
                    <a:pt x="449" y="276"/>
                  </a:lnTo>
                  <a:lnTo>
                    <a:pt x="448" y="275"/>
                  </a:lnTo>
                  <a:lnTo>
                    <a:pt x="448" y="274"/>
                  </a:lnTo>
                  <a:lnTo>
                    <a:pt x="447" y="274"/>
                  </a:lnTo>
                  <a:lnTo>
                    <a:pt x="447" y="273"/>
                  </a:lnTo>
                  <a:lnTo>
                    <a:pt x="447" y="272"/>
                  </a:lnTo>
                  <a:lnTo>
                    <a:pt x="445" y="272"/>
                  </a:lnTo>
                  <a:lnTo>
                    <a:pt x="447" y="272"/>
                  </a:lnTo>
                  <a:lnTo>
                    <a:pt x="448" y="272"/>
                  </a:lnTo>
                  <a:lnTo>
                    <a:pt x="447" y="272"/>
                  </a:lnTo>
                  <a:lnTo>
                    <a:pt x="448" y="272"/>
                  </a:lnTo>
                  <a:lnTo>
                    <a:pt x="449" y="273"/>
                  </a:lnTo>
                  <a:lnTo>
                    <a:pt x="450" y="273"/>
                  </a:lnTo>
                  <a:lnTo>
                    <a:pt x="449" y="273"/>
                  </a:lnTo>
                  <a:lnTo>
                    <a:pt x="448" y="272"/>
                  </a:lnTo>
                  <a:lnTo>
                    <a:pt x="447" y="272"/>
                  </a:lnTo>
                  <a:lnTo>
                    <a:pt x="447" y="270"/>
                  </a:lnTo>
                  <a:lnTo>
                    <a:pt x="449" y="268"/>
                  </a:lnTo>
                  <a:lnTo>
                    <a:pt x="449" y="266"/>
                  </a:lnTo>
                  <a:lnTo>
                    <a:pt x="450" y="266"/>
                  </a:lnTo>
                  <a:lnTo>
                    <a:pt x="449" y="266"/>
                  </a:lnTo>
                  <a:lnTo>
                    <a:pt x="449" y="264"/>
                  </a:lnTo>
                  <a:lnTo>
                    <a:pt x="450" y="264"/>
                  </a:lnTo>
                  <a:lnTo>
                    <a:pt x="449" y="264"/>
                  </a:lnTo>
                  <a:lnTo>
                    <a:pt x="450" y="262"/>
                  </a:lnTo>
                  <a:lnTo>
                    <a:pt x="450" y="261"/>
                  </a:lnTo>
                  <a:lnTo>
                    <a:pt x="451" y="261"/>
                  </a:lnTo>
                  <a:lnTo>
                    <a:pt x="450" y="261"/>
                  </a:lnTo>
                  <a:lnTo>
                    <a:pt x="450" y="260"/>
                  </a:lnTo>
                  <a:lnTo>
                    <a:pt x="451" y="260"/>
                  </a:lnTo>
                  <a:lnTo>
                    <a:pt x="450" y="259"/>
                  </a:lnTo>
                  <a:lnTo>
                    <a:pt x="451" y="259"/>
                  </a:lnTo>
                  <a:lnTo>
                    <a:pt x="450" y="259"/>
                  </a:lnTo>
                  <a:lnTo>
                    <a:pt x="450" y="256"/>
                  </a:lnTo>
                  <a:lnTo>
                    <a:pt x="451" y="253"/>
                  </a:lnTo>
                  <a:lnTo>
                    <a:pt x="451" y="252"/>
                  </a:lnTo>
                  <a:lnTo>
                    <a:pt x="451" y="251"/>
                  </a:lnTo>
                  <a:lnTo>
                    <a:pt x="452" y="251"/>
                  </a:lnTo>
                  <a:lnTo>
                    <a:pt x="451" y="251"/>
                  </a:lnTo>
                  <a:lnTo>
                    <a:pt x="452" y="250"/>
                  </a:lnTo>
                  <a:lnTo>
                    <a:pt x="451" y="250"/>
                  </a:lnTo>
                  <a:lnTo>
                    <a:pt x="452" y="250"/>
                  </a:lnTo>
                  <a:lnTo>
                    <a:pt x="451" y="248"/>
                  </a:lnTo>
                  <a:lnTo>
                    <a:pt x="452" y="248"/>
                  </a:lnTo>
                  <a:lnTo>
                    <a:pt x="452" y="247"/>
                  </a:lnTo>
                  <a:lnTo>
                    <a:pt x="451" y="247"/>
                  </a:lnTo>
                  <a:lnTo>
                    <a:pt x="452" y="247"/>
                  </a:lnTo>
                  <a:lnTo>
                    <a:pt x="452" y="245"/>
                  </a:lnTo>
                  <a:lnTo>
                    <a:pt x="453" y="245"/>
                  </a:lnTo>
                  <a:lnTo>
                    <a:pt x="453" y="244"/>
                  </a:lnTo>
                  <a:lnTo>
                    <a:pt x="454" y="244"/>
                  </a:lnTo>
                  <a:lnTo>
                    <a:pt x="453" y="244"/>
                  </a:lnTo>
                  <a:lnTo>
                    <a:pt x="453" y="243"/>
                  </a:lnTo>
                  <a:lnTo>
                    <a:pt x="453" y="242"/>
                  </a:lnTo>
                  <a:lnTo>
                    <a:pt x="453" y="241"/>
                  </a:lnTo>
                  <a:lnTo>
                    <a:pt x="453" y="240"/>
                  </a:lnTo>
                  <a:lnTo>
                    <a:pt x="453" y="239"/>
                  </a:lnTo>
                  <a:lnTo>
                    <a:pt x="453" y="236"/>
                  </a:lnTo>
                  <a:lnTo>
                    <a:pt x="453" y="235"/>
                  </a:lnTo>
                  <a:lnTo>
                    <a:pt x="452" y="235"/>
                  </a:lnTo>
                  <a:lnTo>
                    <a:pt x="453" y="235"/>
                  </a:lnTo>
                  <a:lnTo>
                    <a:pt x="454" y="235"/>
                  </a:lnTo>
                  <a:lnTo>
                    <a:pt x="454" y="234"/>
                  </a:lnTo>
                  <a:lnTo>
                    <a:pt x="453" y="234"/>
                  </a:lnTo>
                  <a:lnTo>
                    <a:pt x="454" y="234"/>
                  </a:lnTo>
                  <a:lnTo>
                    <a:pt x="454" y="233"/>
                  </a:lnTo>
                  <a:lnTo>
                    <a:pt x="453" y="233"/>
                  </a:lnTo>
                  <a:lnTo>
                    <a:pt x="453" y="232"/>
                  </a:lnTo>
                  <a:lnTo>
                    <a:pt x="454" y="232"/>
                  </a:lnTo>
                  <a:lnTo>
                    <a:pt x="453" y="231"/>
                  </a:lnTo>
                  <a:lnTo>
                    <a:pt x="453" y="230"/>
                  </a:lnTo>
                  <a:lnTo>
                    <a:pt x="454" y="230"/>
                  </a:lnTo>
                  <a:lnTo>
                    <a:pt x="453" y="230"/>
                  </a:lnTo>
                  <a:lnTo>
                    <a:pt x="453" y="228"/>
                  </a:lnTo>
                  <a:lnTo>
                    <a:pt x="452" y="228"/>
                  </a:lnTo>
                  <a:lnTo>
                    <a:pt x="453" y="228"/>
                  </a:lnTo>
                  <a:lnTo>
                    <a:pt x="452" y="228"/>
                  </a:lnTo>
                  <a:lnTo>
                    <a:pt x="452" y="227"/>
                  </a:lnTo>
                  <a:lnTo>
                    <a:pt x="452" y="226"/>
                  </a:lnTo>
                  <a:lnTo>
                    <a:pt x="452" y="225"/>
                  </a:lnTo>
                  <a:lnTo>
                    <a:pt x="453" y="225"/>
                  </a:lnTo>
                  <a:lnTo>
                    <a:pt x="452" y="225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2" y="224"/>
                  </a:lnTo>
                  <a:lnTo>
                    <a:pt x="451" y="224"/>
                  </a:lnTo>
                  <a:lnTo>
                    <a:pt x="451" y="223"/>
                  </a:lnTo>
                  <a:lnTo>
                    <a:pt x="452" y="223"/>
                  </a:lnTo>
                  <a:lnTo>
                    <a:pt x="451" y="223"/>
                  </a:lnTo>
                  <a:lnTo>
                    <a:pt x="450" y="223"/>
                  </a:lnTo>
                  <a:lnTo>
                    <a:pt x="451" y="223"/>
                  </a:lnTo>
                  <a:lnTo>
                    <a:pt x="451" y="222"/>
                  </a:lnTo>
                  <a:lnTo>
                    <a:pt x="452" y="222"/>
                  </a:lnTo>
                  <a:lnTo>
                    <a:pt x="452" y="223"/>
                  </a:lnTo>
                  <a:lnTo>
                    <a:pt x="452" y="222"/>
                  </a:lnTo>
                  <a:lnTo>
                    <a:pt x="453" y="222"/>
                  </a:lnTo>
                  <a:lnTo>
                    <a:pt x="452" y="222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20"/>
                  </a:lnTo>
                  <a:lnTo>
                    <a:pt x="453" y="220"/>
                  </a:lnTo>
                  <a:lnTo>
                    <a:pt x="452" y="219"/>
                  </a:lnTo>
                  <a:lnTo>
                    <a:pt x="453" y="219"/>
                  </a:lnTo>
                  <a:lnTo>
                    <a:pt x="452" y="219"/>
                  </a:lnTo>
                  <a:lnTo>
                    <a:pt x="453" y="218"/>
                  </a:lnTo>
                  <a:lnTo>
                    <a:pt x="452" y="218"/>
                  </a:lnTo>
                  <a:lnTo>
                    <a:pt x="452" y="217"/>
                  </a:lnTo>
                  <a:lnTo>
                    <a:pt x="452" y="216"/>
                  </a:lnTo>
                  <a:lnTo>
                    <a:pt x="451" y="216"/>
                  </a:lnTo>
                  <a:lnTo>
                    <a:pt x="451" y="215"/>
                  </a:lnTo>
                  <a:lnTo>
                    <a:pt x="450" y="215"/>
                  </a:lnTo>
                  <a:lnTo>
                    <a:pt x="451" y="215"/>
                  </a:lnTo>
                  <a:lnTo>
                    <a:pt x="451" y="214"/>
                  </a:lnTo>
                  <a:lnTo>
                    <a:pt x="451" y="215"/>
                  </a:lnTo>
                  <a:lnTo>
                    <a:pt x="451" y="214"/>
                  </a:lnTo>
                  <a:lnTo>
                    <a:pt x="452" y="214"/>
                  </a:lnTo>
                  <a:lnTo>
                    <a:pt x="451" y="213"/>
                  </a:lnTo>
                  <a:lnTo>
                    <a:pt x="452" y="213"/>
                  </a:lnTo>
                  <a:lnTo>
                    <a:pt x="452" y="211"/>
                  </a:lnTo>
                  <a:lnTo>
                    <a:pt x="452" y="213"/>
                  </a:lnTo>
                  <a:lnTo>
                    <a:pt x="452" y="211"/>
                  </a:lnTo>
                  <a:lnTo>
                    <a:pt x="451" y="211"/>
                  </a:lnTo>
                  <a:lnTo>
                    <a:pt x="452" y="211"/>
                  </a:lnTo>
                  <a:lnTo>
                    <a:pt x="451" y="211"/>
                  </a:lnTo>
                  <a:lnTo>
                    <a:pt x="451" y="210"/>
                  </a:lnTo>
                  <a:lnTo>
                    <a:pt x="452" y="209"/>
                  </a:lnTo>
                  <a:lnTo>
                    <a:pt x="452" y="208"/>
                  </a:lnTo>
                  <a:lnTo>
                    <a:pt x="451" y="208"/>
                  </a:lnTo>
                  <a:lnTo>
                    <a:pt x="451" y="209"/>
                  </a:lnTo>
                  <a:lnTo>
                    <a:pt x="451" y="208"/>
                  </a:lnTo>
                  <a:lnTo>
                    <a:pt x="450" y="207"/>
                  </a:lnTo>
                  <a:lnTo>
                    <a:pt x="451" y="207"/>
                  </a:lnTo>
                  <a:lnTo>
                    <a:pt x="450" y="207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1" y="205"/>
                  </a:lnTo>
                  <a:lnTo>
                    <a:pt x="451" y="206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1" y="205"/>
                  </a:lnTo>
                  <a:lnTo>
                    <a:pt x="450" y="205"/>
                  </a:lnTo>
                  <a:lnTo>
                    <a:pt x="450" y="206"/>
                  </a:lnTo>
                  <a:lnTo>
                    <a:pt x="451" y="206"/>
                  </a:lnTo>
                  <a:lnTo>
                    <a:pt x="450" y="206"/>
                  </a:lnTo>
                  <a:lnTo>
                    <a:pt x="450" y="205"/>
                  </a:lnTo>
                  <a:lnTo>
                    <a:pt x="450" y="203"/>
                  </a:lnTo>
                  <a:lnTo>
                    <a:pt x="450" y="205"/>
                  </a:lnTo>
                  <a:lnTo>
                    <a:pt x="450" y="206"/>
                  </a:lnTo>
                  <a:lnTo>
                    <a:pt x="449" y="206"/>
                  </a:lnTo>
                  <a:lnTo>
                    <a:pt x="449" y="205"/>
                  </a:lnTo>
                  <a:lnTo>
                    <a:pt x="448" y="205"/>
                  </a:lnTo>
                  <a:lnTo>
                    <a:pt x="449" y="205"/>
                  </a:lnTo>
                  <a:lnTo>
                    <a:pt x="450" y="203"/>
                  </a:lnTo>
                  <a:lnTo>
                    <a:pt x="449" y="203"/>
                  </a:lnTo>
                  <a:lnTo>
                    <a:pt x="449" y="205"/>
                  </a:lnTo>
                  <a:lnTo>
                    <a:pt x="449" y="203"/>
                  </a:lnTo>
                  <a:lnTo>
                    <a:pt x="449" y="205"/>
                  </a:lnTo>
                  <a:lnTo>
                    <a:pt x="448" y="205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5" y="205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7" y="205"/>
                  </a:lnTo>
                  <a:lnTo>
                    <a:pt x="447" y="203"/>
                  </a:lnTo>
                  <a:lnTo>
                    <a:pt x="447" y="205"/>
                  </a:lnTo>
                  <a:lnTo>
                    <a:pt x="448" y="205"/>
                  </a:lnTo>
                  <a:lnTo>
                    <a:pt x="449" y="205"/>
                  </a:lnTo>
                  <a:lnTo>
                    <a:pt x="449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8" y="206"/>
                  </a:lnTo>
                  <a:lnTo>
                    <a:pt x="448" y="207"/>
                  </a:lnTo>
                  <a:lnTo>
                    <a:pt x="447" y="207"/>
                  </a:lnTo>
                  <a:lnTo>
                    <a:pt x="445" y="207"/>
                  </a:lnTo>
                  <a:lnTo>
                    <a:pt x="447" y="206"/>
                  </a:lnTo>
                  <a:lnTo>
                    <a:pt x="445" y="206"/>
                  </a:lnTo>
                  <a:lnTo>
                    <a:pt x="444" y="206"/>
                  </a:lnTo>
                  <a:lnTo>
                    <a:pt x="445" y="206"/>
                  </a:lnTo>
                  <a:lnTo>
                    <a:pt x="445" y="207"/>
                  </a:lnTo>
                  <a:lnTo>
                    <a:pt x="447" y="207"/>
                  </a:lnTo>
                  <a:lnTo>
                    <a:pt x="445" y="207"/>
                  </a:lnTo>
                  <a:lnTo>
                    <a:pt x="444" y="207"/>
                  </a:lnTo>
                  <a:lnTo>
                    <a:pt x="445" y="207"/>
                  </a:lnTo>
                  <a:lnTo>
                    <a:pt x="445" y="206"/>
                  </a:lnTo>
                  <a:lnTo>
                    <a:pt x="444" y="206"/>
                  </a:lnTo>
                  <a:lnTo>
                    <a:pt x="444" y="207"/>
                  </a:lnTo>
                  <a:lnTo>
                    <a:pt x="443" y="206"/>
                  </a:lnTo>
                  <a:lnTo>
                    <a:pt x="444" y="206"/>
                  </a:lnTo>
                  <a:lnTo>
                    <a:pt x="443" y="206"/>
                  </a:lnTo>
                  <a:lnTo>
                    <a:pt x="444" y="206"/>
                  </a:lnTo>
                  <a:lnTo>
                    <a:pt x="443" y="206"/>
                  </a:lnTo>
                  <a:lnTo>
                    <a:pt x="443" y="205"/>
                  </a:lnTo>
                  <a:lnTo>
                    <a:pt x="443" y="206"/>
                  </a:lnTo>
                  <a:lnTo>
                    <a:pt x="443" y="205"/>
                  </a:lnTo>
                  <a:lnTo>
                    <a:pt x="443" y="203"/>
                  </a:lnTo>
                  <a:lnTo>
                    <a:pt x="444" y="203"/>
                  </a:lnTo>
                  <a:lnTo>
                    <a:pt x="443" y="203"/>
                  </a:lnTo>
                  <a:lnTo>
                    <a:pt x="443" y="202"/>
                  </a:lnTo>
                  <a:lnTo>
                    <a:pt x="444" y="202"/>
                  </a:lnTo>
                  <a:lnTo>
                    <a:pt x="444" y="203"/>
                  </a:lnTo>
                  <a:lnTo>
                    <a:pt x="444" y="202"/>
                  </a:lnTo>
                  <a:lnTo>
                    <a:pt x="445" y="202"/>
                  </a:lnTo>
                  <a:lnTo>
                    <a:pt x="444" y="202"/>
                  </a:lnTo>
                  <a:lnTo>
                    <a:pt x="445" y="202"/>
                  </a:lnTo>
                  <a:lnTo>
                    <a:pt x="444" y="203"/>
                  </a:lnTo>
                  <a:lnTo>
                    <a:pt x="445" y="203"/>
                  </a:lnTo>
                  <a:lnTo>
                    <a:pt x="445" y="205"/>
                  </a:lnTo>
                  <a:lnTo>
                    <a:pt x="444" y="205"/>
                  </a:lnTo>
                  <a:lnTo>
                    <a:pt x="445" y="205"/>
                  </a:lnTo>
                  <a:lnTo>
                    <a:pt x="445" y="203"/>
                  </a:lnTo>
                  <a:lnTo>
                    <a:pt x="447" y="203"/>
                  </a:lnTo>
                  <a:lnTo>
                    <a:pt x="447" y="202"/>
                  </a:lnTo>
                  <a:lnTo>
                    <a:pt x="448" y="202"/>
                  </a:lnTo>
                  <a:lnTo>
                    <a:pt x="447" y="202"/>
                  </a:lnTo>
                  <a:lnTo>
                    <a:pt x="448" y="202"/>
                  </a:lnTo>
                  <a:lnTo>
                    <a:pt x="448" y="203"/>
                  </a:lnTo>
                  <a:lnTo>
                    <a:pt x="449" y="203"/>
                  </a:lnTo>
                  <a:lnTo>
                    <a:pt x="448" y="202"/>
                  </a:lnTo>
                  <a:lnTo>
                    <a:pt x="449" y="202"/>
                  </a:lnTo>
                  <a:lnTo>
                    <a:pt x="449" y="203"/>
                  </a:lnTo>
                  <a:lnTo>
                    <a:pt x="449" y="202"/>
                  </a:lnTo>
                  <a:lnTo>
                    <a:pt x="449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1" y="205"/>
                  </a:lnTo>
                  <a:lnTo>
                    <a:pt x="451" y="203"/>
                  </a:lnTo>
                  <a:lnTo>
                    <a:pt x="451" y="205"/>
                  </a:lnTo>
                  <a:lnTo>
                    <a:pt x="451" y="203"/>
                  </a:lnTo>
                  <a:lnTo>
                    <a:pt x="450" y="203"/>
                  </a:lnTo>
                  <a:lnTo>
                    <a:pt x="451" y="203"/>
                  </a:lnTo>
                  <a:lnTo>
                    <a:pt x="451" y="202"/>
                  </a:lnTo>
                  <a:lnTo>
                    <a:pt x="450" y="202"/>
                  </a:lnTo>
                  <a:lnTo>
                    <a:pt x="450" y="201"/>
                  </a:lnTo>
                  <a:lnTo>
                    <a:pt x="451" y="201"/>
                  </a:lnTo>
                  <a:lnTo>
                    <a:pt x="450" y="201"/>
                  </a:lnTo>
                  <a:lnTo>
                    <a:pt x="451" y="200"/>
                  </a:lnTo>
                  <a:lnTo>
                    <a:pt x="450" y="200"/>
                  </a:lnTo>
                  <a:lnTo>
                    <a:pt x="450" y="199"/>
                  </a:lnTo>
                  <a:lnTo>
                    <a:pt x="449" y="199"/>
                  </a:lnTo>
                  <a:lnTo>
                    <a:pt x="450" y="198"/>
                  </a:lnTo>
                  <a:lnTo>
                    <a:pt x="449" y="198"/>
                  </a:lnTo>
                  <a:lnTo>
                    <a:pt x="449" y="199"/>
                  </a:lnTo>
                  <a:lnTo>
                    <a:pt x="449" y="198"/>
                  </a:lnTo>
                  <a:lnTo>
                    <a:pt x="448" y="199"/>
                  </a:lnTo>
                  <a:lnTo>
                    <a:pt x="448" y="198"/>
                  </a:lnTo>
                  <a:lnTo>
                    <a:pt x="448" y="199"/>
                  </a:lnTo>
                  <a:lnTo>
                    <a:pt x="447" y="198"/>
                  </a:lnTo>
                  <a:lnTo>
                    <a:pt x="447" y="199"/>
                  </a:lnTo>
                  <a:lnTo>
                    <a:pt x="447" y="198"/>
                  </a:lnTo>
                  <a:lnTo>
                    <a:pt x="445" y="199"/>
                  </a:lnTo>
                  <a:lnTo>
                    <a:pt x="445" y="198"/>
                  </a:lnTo>
                  <a:lnTo>
                    <a:pt x="447" y="198"/>
                  </a:lnTo>
                  <a:lnTo>
                    <a:pt x="447" y="197"/>
                  </a:lnTo>
                  <a:lnTo>
                    <a:pt x="445" y="197"/>
                  </a:lnTo>
                  <a:lnTo>
                    <a:pt x="444" y="197"/>
                  </a:lnTo>
                  <a:lnTo>
                    <a:pt x="445" y="197"/>
                  </a:lnTo>
                  <a:lnTo>
                    <a:pt x="444" y="196"/>
                  </a:lnTo>
                  <a:lnTo>
                    <a:pt x="443" y="196"/>
                  </a:lnTo>
                  <a:lnTo>
                    <a:pt x="442" y="193"/>
                  </a:lnTo>
                  <a:lnTo>
                    <a:pt x="441" y="193"/>
                  </a:lnTo>
                  <a:lnTo>
                    <a:pt x="441" y="192"/>
                  </a:lnTo>
                  <a:lnTo>
                    <a:pt x="441" y="191"/>
                  </a:lnTo>
                  <a:lnTo>
                    <a:pt x="441" y="190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39" y="190"/>
                  </a:lnTo>
                  <a:lnTo>
                    <a:pt x="439" y="191"/>
                  </a:lnTo>
                  <a:lnTo>
                    <a:pt x="437" y="190"/>
                  </a:lnTo>
                  <a:lnTo>
                    <a:pt x="439" y="190"/>
                  </a:lnTo>
                  <a:lnTo>
                    <a:pt x="439" y="189"/>
                  </a:lnTo>
                  <a:lnTo>
                    <a:pt x="439" y="190"/>
                  </a:lnTo>
                  <a:lnTo>
                    <a:pt x="439" y="189"/>
                  </a:lnTo>
                  <a:lnTo>
                    <a:pt x="440" y="188"/>
                  </a:lnTo>
                  <a:lnTo>
                    <a:pt x="439" y="188"/>
                  </a:lnTo>
                  <a:lnTo>
                    <a:pt x="439" y="186"/>
                  </a:lnTo>
                  <a:lnTo>
                    <a:pt x="440" y="186"/>
                  </a:lnTo>
                  <a:lnTo>
                    <a:pt x="439" y="186"/>
                  </a:lnTo>
                  <a:lnTo>
                    <a:pt x="439" y="188"/>
                  </a:lnTo>
                  <a:lnTo>
                    <a:pt x="439" y="186"/>
                  </a:lnTo>
                  <a:lnTo>
                    <a:pt x="440" y="186"/>
                  </a:lnTo>
                  <a:lnTo>
                    <a:pt x="439" y="186"/>
                  </a:lnTo>
                  <a:lnTo>
                    <a:pt x="439" y="185"/>
                  </a:lnTo>
                  <a:lnTo>
                    <a:pt x="439" y="186"/>
                  </a:lnTo>
                  <a:lnTo>
                    <a:pt x="439" y="185"/>
                  </a:lnTo>
                  <a:lnTo>
                    <a:pt x="439" y="186"/>
                  </a:lnTo>
                  <a:lnTo>
                    <a:pt x="437" y="186"/>
                  </a:lnTo>
                  <a:lnTo>
                    <a:pt x="439" y="185"/>
                  </a:lnTo>
                  <a:lnTo>
                    <a:pt x="437" y="185"/>
                  </a:lnTo>
                  <a:lnTo>
                    <a:pt x="439" y="185"/>
                  </a:lnTo>
                  <a:lnTo>
                    <a:pt x="439" y="184"/>
                  </a:lnTo>
                  <a:lnTo>
                    <a:pt x="437" y="184"/>
                  </a:lnTo>
                  <a:lnTo>
                    <a:pt x="436" y="184"/>
                  </a:lnTo>
                  <a:lnTo>
                    <a:pt x="436" y="183"/>
                  </a:lnTo>
                  <a:lnTo>
                    <a:pt x="436" y="184"/>
                  </a:lnTo>
                  <a:lnTo>
                    <a:pt x="435" y="183"/>
                  </a:lnTo>
                  <a:lnTo>
                    <a:pt x="436" y="183"/>
                  </a:lnTo>
                  <a:lnTo>
                    <a:pt x="435" y="182"/>
                  </a:lnTo>
                  <a:lnTo>
                    <a:pt x="435" y="183"/>
                  </a:lnTo>
                  <a:lnTo>
                    <a:pt x="434" y="183"/>
                  </a:lnTo>
                  <a:lnTo>
                    <a:pt x="434" y="182"/>
                  </a:lnTo>
                  <a:lnTo>
                    <a:pt x="434" y="183"/>
                  </a:lnTo>
                  <a:lnTo>
                    <a:pt x="433" y="183"/>
                  </a:lnTo>
                  <a:lnTo>
                    <a:pt x="433" y="182"/>
                  </a:lnTo>
                  <a:lnTo>
                    <a:pt x="434" y="182"/>
                  </a:lnTo>
                  <a:lnTo>
                    <a:pt x="433" y="182"/>
                  </a:lnTo>
                  <a:lnTo>
                    <a:pt x="434" y="181"/>
                  </a:lnTo>
                  <a:lnTo>
                    <a:pt x="433" y="181"/>
                  </a:lnTo>
                  <a:lnTo>
                    <a:pt x="434" y="181"/>
                  </a:lnTo>
                  <a:lnTo>
                    <a:pt x="434" y="180"/>
                  </a:lnTo>
                  <a:lnTo>
                    <a:pt x="433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5" y="179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4" y="179"/>
                  </a:lnTo>
                  <a:lnTo>
                    <a:pt x="434" y="180"/>
                  </a:lnTo>
                  <a:lnTo>
                    <a:pt x="433" y="180"/>
                  </a:lnTo>
                  <a:lnTo>
                    <a:pt x="433" y="179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2" y="176"/>
                  </a:lnTo>
                  <a:lnTo>
                    <a:pt x="432" y="175"/>
                  </a:lnTo>
                  <a:lnTo>
                    <a:pt x="432" y="174"/>
                  </a:lnTo>
                  <a:lnTo>
                    <a:pt x="433" y="174"/>
                  </a:lnTo>
                  <a:lnTo>
                    <a:pt x="432" y="174"/>
                  </a:lnTo>
                  <a:lnTo>
                    <a:pt x="432" y="175"/>
                  </a:lnTo>
                  <a:lnTo>
                    <a:pt x="431" y="175"/>
                  </a:lnTo>
                  <a:lnTo>
                    <a:pt x="429" y="175"/>
                  </a:lnTo>
                  <a:lnTo>
                    <a:pt x="429" y="176"/>
                  </a:lnTo>
                  <a:lnTo>
                    <a:pt x="429" y="175"/>
                  </a:lnTo>
                  <a:lnTo>
                    <a:pt x="428" y="175"/>
                  </a:lnTo>
                  <a:lnTo>
                    <a:pt x="427" y="174"/>
                  </a:lnTo>
                  <a:lnTo>
                    <a:pt x="427" y="175"/>
                  </a:lnTo>
                  <a:lnTo>
                    <a:pt x="427" y="174"/>
                  </a:lnTo>
                  <a:lnTo>
                    <a:pt x="428" y="174"/>
                  </a:lnTo>
                  <a:lnTo>
                    <a:pt x="428" y="175"/>
                  </a:lnTo>
                  <a:lnTo>
                    <a:pt x="427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6" y="176"/>
                  </a:lnTo>
                  <a:lnTo>
                    <a:pt x="426" y="175"/>
                  </a:lnTo>
                  <a:lnTo>
                    <a:pt x="425" y="176"/>
                  </a:lnTo>
                  <a:lnTo>
                    <a:pt x="425" y="175"/>
                  </a:lnTo>
                  <a:lnTo>
                    <a:pt x="425" y="176"/>
                  </a:lnTo>
                  <a:lnTo>
                    <a:pt x="425" y="175"/>
                  </a:lnTo>
                  <a:lnTo>
                    <a:pt x="424" y="175"/>
                  </a:lnTo>
                  <a:lnTo>
                    <a:pt x="423" y="175"/>
                  </a:lnTo>
                  <a:lnTo>
                    <a:pt x="422" y="175"/>
                  </a:lnTo>
                  <a:lnTo>
                    <a:pt x="420" y="175"/>
                  </a:lnTo>
                  <a:lnTo>
                    <a:pt x="422" y="175"/>
                  </a:lnTo>
                  <a:lnTo>
                    <a:pt x="420" y="175"/>
                  </a:lnTo>
                  <a:lnTo>
                    <a:pt x="420" y="174"/>
                  </a:lnTo>
                  <a:lnTo>
                    <a:pt x="420" y="175"/>
                  </a:lnTo>
                  <a:lnTo>
                    <a:pt x="419" y="175"/>
                  </a:lnTo>
                  <a:lnTo>
                    <a:pt x="420" y="175"/>
                  </a:lnTo>
                  <a:lnTo>
                    <a:pt x="420" y="176"/>
                  </a:lnTo>
                  <a:lnTo>
                    <a:pt x="419" y="176"/>
                  </a:lnTo>
                  <a:lnTo>
                    <a:pt x="419" y="175"/>
                  </a:lnTo>
                  <a:lnTo>
                    <a:pt x="419" y="176"/>
                  </a:lnTo>
                  <a:lnTo>
                    <a:pt x="418" y="176"/>
                  </a:lnTo>
                  <a:lnTo>
                    <a:pt x="418" y="175"/>
                  </a:lnTo>
                  <a:lnTo>
                    <a:pt x="419" y="175"/>
                  </a:lnTo>
                  <a:lnTo>
                    <a:pt x="418" y="175"/>
                  </a:lnTo>
                  <a:lnTo>
                    <a:pt x="419" y="175"/>
                  </a:lnTo>
                  <a:lnTo>
                    <a:pt x="419" y="174"/>
                  </a:lnTo>
                  <a:lnTo>
                    <a:pt x="419" y="175"/>
                  </a:lnTo>
                  <a:lnTo>
                    <a:pt x="418" y="174"/>
                  </a:lnTo>
                  <a:lnTo>
                    <a:pt x="418" y="175"/>
                  </a:lnTo>
                  <a:lnTo>
                    <a:pt x="418" y="174"/>
                  </a:lnTo>
                  <a:lnTo>
                    <a:pt x="418" y="175"/>
                  </a:lnTo>
                  <a:lnTo>
                    <a:pt x="417" y="175"/>
                  </a:lnTo>
                  <a:lnTo>
                    <a:pt x="417" y="176"/>
                  </a:lnTo>
                  <a:lnTo>
                    <a:pt x="417" y="175"/>
                  </a:lnTo>
                  <a:lnTo>
                    <a:pt x="416" y="175"/>
                  </a:lnTo>
                  <a:lnTo>
                    <a:pt x="415" y="175"/>
                  </a:lnTo>
                  <a:lnTo>
                    <a:pt x="415" y="176"/>
                  </a:lnTo>
                  <a:lnTo>
                    <a:pt x="415" y="177"/>
                  </a:lnTo>
                  <a:lnTo>
                    <a:pt x="415" y="176"/>
                  </a:lnTo>
                  <a:lnTo>
                    <a:pt x="414" y="176"/>
                  </a:lnTo>
                  <a:lnTo>
                    <a:pt x="415" y="176"/>
                  </a:lnTo>
                  <a:lnTo>
                    <a:pt x="415" y="177"/>
                  </a:lnTo>
                  <a:lnTo>
                    <a:pt x="415" y="179"/>
                  </a:lnTo>
                  <a:lnTo>
                    <a:pt x="414" y="177"/>
                  </a:lnTo>
                  <a:lnTo>
                    <a:pt x="415" y="177"/>
                  </a:lnTo>
                  <a:lnTo>
                    <a:pt x="414" y="177"/>
                  </a:lnTo>
                  <a:lnTo>
                    <a:pt x="414" y="176"/>
                  </a:lnTo>
                  <a:lnTo>
                    <a:pt x="412" y="176"/>
                  </a:lnTo>
                  <a:lnTo>
                    <a:pt x="412" y="177"/>
                  </a:lnTo>
                  <a:lnTo>
                    <a:pt x="412" y="176"/>
                  </a:lnTo>
                  <a:lnTo>
                    <a:pt x="412" y="177"/>
                  </a:lnTo>
                  <a:lnTo>
                    <a:pt x="412" y="176"/>
                  </a:lnTo>
                  <a:lnTo>
                    <a:pt x="411" y="176"/>
                  </a:lnTo>
                  <a:lnTo>
                    <a:pt x="411" y="177"/>
                  </a:lnTo>
                  <a:lnTo>
                    <a:pt x="411" y="176"/>
                  </a:lnTo>
                  <a:lnTo>
                    <a:pt x="411" y="177"/>
                  </a:lnTo>
                  <a:lnTo>
                    <a:pt x="411" y="179"/>
                  </a:lnTo>
                  <a:lnTo>
                    <a:pt x="410" y="179"/>
                  </a:lnTo>
                  <a:lnTo>
                    <a:pt x="410" y="177"/>
                  </a:lnTo>
                  <a:lnTo>
                    <a:pt x="410" y="179"/>
                  </a:lnTo>
                  <a:lnTo>
                    <a:pt x="410" y="177"/>
                  </a:lnTo>
                  <a:lnTo>
                    <a:pt x="410" y="176"/>
                  </a:lnTo>
                  <a:lnTo>
                    <a:pt x="410" y="177"/>
                  </a:lnTo>
                  <a:lnTo>
                    <a:pt x="411" y="176"/>
                  </a:lnTo>
                  <a:lnTo>
                    <a:pt x="410" y="176"/>
                  </a:lnTo>
                  <a:lnTo>
                    <a:pt x="410" y="175"/>
                  </a:lnTo>
                  <a:lnTo>
                    <a:pt x="410" y="176"/>
                  </a:lnTo>
                  <a:lnTo>
                    <a:pt x="409" y="176"/>
                  </a:lnTo>
                  <a:lnTo>
                    <a:pt x="410" y="176"/>
                  </a:lnTo>
                  <a:lnTo>
                    <a:pt x="409" y="176"/>
                  </a:lnTo>
                  <a:lnTo>
                    <a:pt x="409" y="175"/>
                  </a:lnTo>
                  <a:lnTo>
                    <a:pt x="409" y="174"/>
                  </a:lnTo>
                  <a:lnTo>
                    <a:pt x="408" y="174"/>
                  </a:lnTo>
                  <a:lnTo>
                    <a:pt x="409" y="174"/>
                  </a:lnTo>
                  <a:lnTo>
                    <a:pt x="409" y="173"/>
                  </a:lnTo>
                  <a:lnTo>
                    <a:pt x="408" y="173"/>
                  </a:lnTo>
                  <a:lnTo>
                    <a:pt x="409" y="173"/>
                  </a:lnTo>
                  <a:lnTo>
                    <a:pt x="408" y="173"/>
                  </a:lnTo>
                  <a:lnTo>
                    <a:pt x="409" y="174"/>
                  </a:lnTo>
                  <a:lnTo>
                    <a:pt x="408" y="174"/>
                  </a:lnTo>
                  <a:lnTo>
                    <a:pt x="408" y="175"/>
                  </a:lnTo>
                  <a:lnTo>
                    <a:pt x="408" y="174"/>
                  </a:lnTo>
                  <a:lnTo>
                    <a:pt x="408" y="173"/>
                  </a:lnTo>
                  <a:lnTo>
                    <a:pt x="407" y="173"/>
                  </a:lnTo>
                  <a:lnTo>
                    <a:pt x="407" y="172"/>
                  </a:lnTo>
                  <a:lnTo>
                    <a:pt x="408" y="172"/>
                  </a:lnTo>
                  <a:lnTo>
                    <a:pt x="408" y="173"/>
                  </a:lnTo>
                  <a:lnTo>
                    <a:pt x="408" y="172"/>
                  </a:lnTo>
                  <a:lnTo>
                    <a:pt x="409" y="171"/>
                  </a:lnTo>
                  <a:lnTo>
                    <a:pt x="408" y="171"/>
                  </a:lnTo>
                  <a:lnTo>
                    <a:pt x="408" y="169"/>
                  </a:lnTo>
                  <a:lnTo>
                    <a:pt x="407" y="169"/>
                  </a:lnTo>
                  <a:lnTo>
                    <a:pt x="407" y="168"/>
                  </a:lnTo>
                  <a:lnTo>
                    <a:pt x="406" y="168"/>
                  </a:lnTo>
                  <a:lnTo>
                    <a:pt x="406" y="167"/>
                  </a:lnTo>
                  <a:lnTo>
                    <a:pt x="405" y="167"/>
                  </a:lnTo>
                  <a:lnTo>
                    <a:pt x="405" y="168"/>
                  </a:lnTo>
                  <a:lnTo>
                    <a:pt x="405" y="167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5" y="167"/>
                  </a:lnTo>
                  <a:lnTo>
                    <a:pt x="403" y="167"/>
                  </a:lnTo>
                  <a:lnTo>
                    <a:pt x="402" y="167"/>
                  </a:lnTo>
                  <a:lnTo>
                    <a:pt x="403" y="166"/>
                  </a:lnTo>
                  <a:lnTo>
                    <a:pt x="402" y="167"/>
                  </a:lnTo>
                  <a:lnTo>
                    <a:pt x="402" y="166"/>
                  </a:lnTo>
                  <a:lnTo>
                    <a:pt x="401" y="166"/>
                  </a:lnTo>
                  <a:lnTo>
                    <a:pt x="402" y="167"/>
                  </a:lnTo>
                  <a:lnTo>
                    <a:pt x="401" y="166"/>
                  </a:lnTo>
                  <a:lnTo>
                    <a:pt x="400" y="166"/>
                  </a:lnTo>
                  <a:lnTo>
                    <a:pt x="399" y="166"/>
                  </a:lnTo>
                  <a:lnTo>
                    <a:pt x="399" y="165"/>
                  </a:lnTo>
                  <a:lnTo>
                    <a:pt x="398" y="165"/>
                  </a:lnTo>
                  <a:lnTo>
                    <a:pt x="399" y="165"/>
                  </a:lnTo>
                  <a:lnTo>
                    <a:pt x="399" y="164"/>
                  </a:lnTo>
                  <a:lnTo>
                    <a:pt x="399" y="163"/>
                  </a:lnTo>
                  <a:lnTo>
                    <a:pt x="400" y="163"/>
                  </a:lnTo>
                  <a:lnTo>
                    <a:pt x="399" y="163"/>
                  </a:lnTo>
                  <a:lnTo>
                    <a:pt x="398" y="163"/>
                  </a:lnTo>
                  <a:lnTo>
                    <a:pt x="398" y="162"/>
                  </a:lnTo>
                  <a:lnTo>
                    <a:pt x="399" y="162"/>
                  </a:lnTo>
                  <a:lnTo>
                    <a:pt x="398" y="162"/>
                  </a:lnTo>
                  <a:lnTo>
                    <a:pt x="398" y="160"/>
                  </a:lnTo>
                  <a:lnTo>
                    <a:pt x="398" y="162"/>
                  </a:lnTo>
                  <a:lnTo>
                    <a:pt x="397" y="162"/>
                  </a:lnTo>
                  <a:lnTo>
                    <a:pt x="398" y="160"/>
                  </a:lnTo>
                  <a:lnTo>
                    <a:pt x="397" y="160"/>
                  </a:lnTo>
                  <a:lnTo>
                    <a:pt x="397" y="159"/>
                  </a:lnTo>
                  <a:lnTo>
                    <a:pt x="395" y="159"/>
                  </a:lnTo>
                  <a:lnTo>
                    <a:pt x="395" y="158"/>
                  </a:lnTo>
                  <a:lnTo>
                    <a:pt x="394" y="158"/>
                  </a:lnTo>
                  <a:lnTo>
                    <a:pt x="394" y="157"/>
                  </a:lnTo>
                  <a:lnTo>
                    <a:pt x="393" y="155"/>
                  </a:lnTo>
                  <a:lnTo>
                    <a:pt x="392" y="154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89" y="154"/>
                  </a:lnTo>
                  <a:lnTo>
                    <a:pt x="389" y="152"/>
                  </a:lnTo>
                  <a:lnTo>
                    <a:pt x="389" y="154"/>
                  </a:lnTo>
                  <a:lnTo>
                    <a:pt x="388" y="154"/>
                  </a:lnTo>
                  <a:lnTo>
                    <a:pt x="386" y="154"/>
                  </a:lnTo>
                  <a:lnTo>
                    <a:pt x="386" y="152"/>
                  </a:lnTo>
                  <a:lnTo>
                    <a:pt x="385" y="150"/>
                  </a:lnTo>
                  <a:lnTo>
                    <a:pt x="384" y="150"/>
                  </a:lnTo>
                  <a:lnTo>
                    <a:pt x="383" y="150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1" y="149"/>
                  </a:lnTo>
                  <a:lnTo>
                    <a:pt x="382" y="149"/>
                  </a:lnTo>
                  <a:lnTo>
                    <a:pt x="381" y="148"/>
                  </a:lnTo>
                  <a:lnTo>
                    <a:pt x="380" y="148"/>
                  </a:lnTo>
                  <a:lnTo>
                    <a:pt x="378" y="148"/>
                  </a:lnTo>
                  <a:lnTo>
                    <a:pt x="377" y="148"/>
                  </a:lnTo>
                  <a:lnTo>
                    <a:pt x="377" y="147"/>
                  </a:lnTo>
                  <a:lnTo>
                    <a:pt x="376" y="146"/>
                  </a:lnTo>
                  <a:lnTo>
                    <a:pt x="376" y="143"/>
                  </a:lnTo>
                  <a:lnTo>
                    <a:pt x="375" y="143"/>
                  </a:lnTo>
                  <a:lnTo>
                    <a:pt x="376" y="143"/>
                  </a:lnTo>
                  <a:lnTo>
                    <a:pt x="375" y="143"/>
                  </a:lnTo>
                  <a:lnTo>
                    <a:pt x="375" y="142"/>
                  </a:lnTo>
                  <a:lnTo>
                    <a:pt x="375" y="139"/>
                  </a:lnTo>
                  <a:lnTo>
                    <a:pt x="376" y="139"/>
                  </a:lnTo>
                  <a:lnTo>
                    <a:pt x="375" y="139"/>
                  </a:lnTo>
                  <a:lnTo>
                    <a:pt x="375" y="138"/>
                  </a:lnTo>
                  <a:lnTo>
                    <a:pt x="374" y="134"/>
                  </a:lnTo>
                  <a:lnTo>
                    <a:pt x="374" y="133"/>
                  </a:lnTo>
                  <a:lnTo>
                    <a:pt x="373" y="133"/>
                  </a:lnTo>
                  <a:lnTo>
                    <a:pt x="373" y="132"/>
                  </a:lnTo>
                  <a:lnTo>
                    <a:pt x="374" y="132"/>
                  </a:lnTo>
                  <a:lnTo>
                    <a:pt x="373" y="132"/>
                  </a:lnTo>
                  <a:lnTo>
                    <a:pt x="372" y="132"/>
                  </a:lnTo>
                  <a:lnTo>
                    <a:pt x="371" y="132"/>
                  </a:lnTo>
                  <a:lnTo>
                    <a:pt x="369" y="132"/>
                  </a:lnTo>
                  <a:lnTo>
                    <a:pt x="368" y="132"/>
                  </a:lnTo>
                  <a:lnTo>
                    <a:pt x="368" y="131"/>
                  </a:lnTo>
                  <a:lnTo>
                    <a:pt x="367" y="131"/>
                  </a:lnTo>
                  <a:lnTo>
                    <a:pt x="366" y="130"/>
                  </a:lnTo>
                  <a:lnTo>
                    <a:pt x="366" y="129"/>
                  </a:lnTo>
                  <a:lnTo>
                    <a:pt x="361" y="127"/>
                  </a:lnTo>
                  <a:lnTo>
                    <a:pt x="360" y="126"/>
                  </a:lnTo>
                  <a:lnTo>
                    <a:pt x="359" y="126"/>
                  </a:lnTo>
                  <a:lnTo>
                    <a:pt x="359" y="125"/>
                  </a:lnTo>
                  <a:lnTo>
                    <a:pt x="357" y="124"/>
                  </a:lnTo>
                  <a:lnTo>
                    <a:pt x="358" y="123"/>
                  </a:lnTo>
                  <a:lnTo>
                    <a:pt x="357" y="123"/>
                  </a:lnTo>
                  <a:lnTo>
                    <a:pt x="357" y="122"/>
                  </a:lnTo>
                  <a:lnTo>
                    <a:pt x="356" y="120"/>
                  </a:lnTo>
                  <a:lnTo>
                    <a:pt x="355" y="118"/>
                  </a:lnTo>
                  <a:lnTo>
                    <a:pt x="353" y="118"/>
                  </a:lnTo>
                  <a:lnTo>
                    <a:pt x="353" y="117"/>
                  </a:lnTo>
                  <a:lnTo>
                    <a:pt x="351" y="114"/>
                  </a:lnTo>
                  <a:lnTo>
                    <a:pt x="350" y="113"/>
                  </a:lnTo>
                  <a:lnTo>
                    <a:pt x="349" y="113"/>
                  </a:lnTo>
                  <a:lnTo>
                    <a:pt x="347" y="110"/>
                  </a:lnTo>
                  <a:lnTo>
                    <a:pt x="346" y="109"/>
                  </a:lnTo>
                  <a:lnTo>
                    <a:pt x="344" y="109"/>
                  </a:lnTo>
                  <a:lnTo>
                    <a:pt x="343" y="109"/>
                  </a:lnTo>
                  <a:lnTo>
                    <a:pt x="342" y="109"/>
                  </a:lnTo>
                  <a:lnTo>
                    <a:pt x="342" y="108"/>
                  </a:lnTo>
                  <a:lnTo>
                    <a:pt x="341" y="107"/>
                  </a:lnTo>
                  <a:lnTo>
                    <a:pt x="339" y="107"/>
                  </a:lnTo>
                  <a:lnTo>
                    <a:pt x="338" y="106"/>
                  </a:lnTo>
                  <a:lnTo>
                    <a:pt x="336" y="106"/>
                  </a:lnTo>
                  <a:lnTo>
                    <a:pt x="335" y="106"/>
                  </a:lnTo>
                  <a:lnTo>
                    <a:pt x="334" y="106"/>
                  </a:lnTo>
                  <a:lnTo>
                    <a:pt x="333" y="106"/>
                  </a:lnTo>
                  <a:lnTo>
                    <a:pt x="334" y="106"/>
                  </a:lnTo>
                  <a:lnTo>
                    <a:pt x="334" y="105"/>
                  </a:lnTo>
                  <a:lnTo>
                    <a:pt x="333" y="106"/>
                  </a:lnTo>
                  <a:lnTo>
                    <a:pt x="332" y="105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0" y="104"/>
                  </a:lnTo>
                  <a:lnTo>
                    <a:pt x="329" y="104"/>
                  </a:lnTo>
                  <a:lnTo>
                    <a:pt x="327" y="104"/>
                  </a:lnTo>
                  <a:lnTo>
                    <a:pt x="326" y="103"/>
                  </a:lnTo>
                  <a:lnTo>
                    <a:pt x="325" y="103"/>
                  </a:lnTo>
                  <a:lnTo>
                    <a:pt x="325" y="101"/>
                  </a:lnTo>
                  <a:lnTo>
                    <a:pt x="325" y="103"/>
                  </a:lnTo>
                  <a:lnTo>
                    <a:pt x="324" y="101"/>
                  </a:lnTo>
                  <a:lnTo>
                    <a:pt x="325" y="101"/>
                  </a:lnTo>
                  <a:lnTo>
                    <a:pt x="324" y="101"/>
                  </a:lnTo>
                  <a:lnTo>
                    <a:pt x="323" y="101"/>
                  </a:lnTo>
                  <a:lnTo>
                    <a:pt x="323" y="100"/>
                  </a:lnTo>
                  <a:lnTo>
                    <a:pt x="322" y="99"/>
                  </a:lnTo>
                  <a:lnTo>
                    <a:pt x="321" y="99"/>
                  </a:lnTo>
                  <a:lnTo>
                    <a:pt x="319" y="99"/>
                  </a:lnTo>
                  <a:lnTo>
                    <a:pt x="319" y="98"/>
                  </a:lnTo>
                  <a:lnTo>
                    <a:pt x="319" y="99"/>
                  </a:lnTo>
                  <a:lnTo>
                    <a:pt x="318" y="98"/>
                  </a:lnTo>
                  <a:lnTo>
                    <a:pt x="319" y="98"/>
                  </a:lnTo>
                  <a:lnTo>
                    <a:pt x="318" y="98"/>
                  </a:lnTo>
                  <a:lnTo>
                    <a:pt x="318" y="97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8" y="98"/>
                  </a:lnTo>
                  <a:lnTo>
                    <a:pt x="317" y="97"/>
                  </a:lnTo>
                  <a:lnTo>
                    <a:pt x="317" y="96"/>
                  </a:lnTo>
                  <a:lnTo>
                    <a:pt x="317" y="97"/>
                  </a:lnTo>
                  <a:lnTo>
                    <a:pt x="317" y="96"/>
                  </a:lnTo>
                  <a:lnTo>
                    <a:pt x="316" y="96"/>
                  </a:lnTo>
                  <a:lnTo>
                    <a:pt x="317" y="97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6" y="97"/>
                  </a:lnTo>
                  <a:lnTo>
                    <a:pt x="316" y="96"/>
                  </a:lnTo>
                  <a:lnTo>
                    <a:pt x="315" y="96"/>
                  </a:lnTo>
                  <a:lnTo>
                    <a:pt x="315" y="97"/>
                  </a:lnTo>
                  <a:lnTo>
                    <a:pt x="314" y="96"/>
                  </a:lnTo>
                  <a:lnTo>
                    <a:pt x="314" y="97"/>
                  </a:lnTo>
                  <a:lnTo>
                    <a:pt x="313" y="97"/>
                  </a:lnTo>
                  <a:lnTo>
                    <a:pt x="312" y="97"/>
                  </a:lnTo>
                  <a:lnTo>
                    <a:pt x="310" y="98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8" y="97"/>
                  </a:lnTo>
                  <a:lnTo>
                    <a:pt x="308" y="98"/>
                  </a:lnTo>
                  <a:lnTo>
                    <a:pt x="309" y="98"/>
                  </a:lnTo>
                  <a:lnTo>
                    <a:pt x="308" y="98"/>
                  </a:lnTo>
                  <a:lnTo>
                    <a:pt x="307" y="98"/>
                  </a:lnTo>
                  <a:lnTo>
                    <a:pt x="307" y="99"/>
                  </a:lnTo>
                  <a:lnTo>
                    <a:pt x="306" y="99"/>
                  </a:lnTo>
                  <a:lnTo>
                    <a:pt x="306" y="98"/>
                  </a:lnTo>
                  <a:lnTo>
                    <a:pt x="306" y="99"/>
                  </a:lnTo>
                  <a:lnTo>
                    <a:pt x="306" y="98"/>
                  </a:lnTo>
                  <a:lnTo>
                    <a:pt x="306" y="99"/>
                  </a:lnTo>
                  <a:lnTo>
                    <a:pt x="306" y="100"/>
                  </a:lnTo>
                  <a:lnTo>
                    <a:pt x="305" y="100"/>
                  </a:lnTo>
                  <a:lnTo>
                    <a:pt x="304" y="100"/>
                  </a:lnTo>
                  <a:lnTo>
                    <a:pt x="304" y="101"/>
                  </a:lnTo>
                  <a:lnTo>
                    <a:pt x="304" y="100"/>
                  </a:lnTo>
                  <a:lnTo>
                    <a:pt x="302" y="100"/>
                  </a:lnTo>
                  <a:lnTo>
                    <a:pt x="302" y="101"/>
                  </a:lnTo>
                  <a:lnTo>
                    <a:pt x="302" y="99"/>
                  </a:lnTo>
                  <a:lnTo>
                    <a:pt x="302" y="98"/>
                  </a:lnTo>
                  <a:lnTo>
                    <a:pt x="302" y="99"/>
                  </a:lnTo>
                  <a:lnTo>
                    <a:pt x="301" y="99"/>
                  </a:lnTo>
                  <a:lnTo>
                    <a:pt x="300" y="98"/>
                  </a:lnTo>
                  <a:lnTo>
                    <a:pt x="300" y="97"/>
                  </a:lnTo>
                  <a:lnTo>
                    <a:pt x="300" y="96"/>
                  </a:lnTo>
                  <a:lnTo>
                    <a:pt x="299" y="96"/>
                  </a:lnTo>
                  <a:lnTo>
                    <a:pt x="299" y="95"/>
                  </a:lnTo>
                  <a:lnTo>
                    <a:pt x="299" y="96"/>
                  </a:lnTo>
                  <a:lnTo>
                    <a:pt x="300" y="96"/>
                  </a:lnTo>
                  <a:lnTo>
                    <a:pt x="300" y="97"/>
                  </a:lnTo>
                  <a:lnTo>
                    <a:pt x="299" y="97"/>
                  </a:lnTo>
                  <a:lnTo>
                    <a:pt x="299" y="98"/>
                  </a:lnTo>
                  <a:lnTo>
                    <a:pt x="300" y="99"/>
                  </a:lnTo>
                  <a:lnTo>
                    <a:pt x="299" y="99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299" y="100"/>
                  </a:lnTo>
                  <a:lnTo>
                    <a:pt x="299" y="99"/>
                  </a:lnTo>
                  <a:lnTo>
                    <a:pt x="298" y="99"/>
                  </a:lnTo>
                  <a:lnTo>
                    <a:pt x="299" y="99"/>
                  </a:lnTo>
                  <a:lnTo>
                    <a:pt x="298" y="99"/>
                  </a:lnTo>
                  <a:lnTo>
                    <a:pt x="298" y="100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7" y="98"/>
                  </a:lnTo>
                  <a:lnTo>
                    <a:pt x="296" y="98"/>
                  </a:lnTo>
                  <a:lnTo>
                    <a:pt x="296" y="99"/>
                  </a:lnTo>
                  <a:lnTo>
                    <a:pt x="294" y="99"/>
                  </a:lnTo>
                  <a:lnTo>
                    <a:pt x="294" y="98"/>
                  </a:lnTo>
                  <a:lnTo>
                    <a:pt x="294" y="99"/>
                  </a:lnTo>
                  <a:lnTo>
                    <a:pt x="294" y="100"/>
                  </a:lnTo>
                  <a:lnTo>
                    <a:pt x="294" y="101"/>
                  </a:lnTo>
                  <a:lnTo>
                    <a:pt x="294" y="103"/>
                  </a:lnTo>
                  <a:lnTo>
                    <a:pt x="293" y="103"/>
                  </a:lnTo>
                  <a:lnTo>
                    <a:pt x="293" y="104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1" y="103"/>
                  </a:lnTo>
                  <a:lnTo>
                    <a:pt x="290" y="103"/>
                  </a:lnTo>
                  <a:lnTo>
                    <a:pt x="291" y="103"/>
                  </a:lnTo>
                  <a:lnTo>
                    <a:pt x="290" y="103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88" y="103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88" y="104"/>
                  </a:lnTo>
                  <a:lnTo>
                    <a:pt x="287" y="104"/>
                  </a:lnTo>
                  <a:lnTo>
                    <a:pt x="288" y="104"/>
                  </a:lnTo>
                  <a:lnTo>
                    <a:pt x="288" y="105"/>
                  </a:lnTo>
                  <a:lnTo>
                    <a:pt x="287" y="105"/>
                  </a:lnTo>
                  <a:lnTo>
                    <a:pt x="288" y="105"/>
                  </a:lnTo>
                  <a:lnTo>
                    <a:pt x="288" y="106"/>
                  </a:lnTo>
                  <a:lnTo>
                    <a:pt x="287" y="106"/>
                  </a:lnTo>
                  <a:lnTo>
                    <a:pt x="288" y="106"/>
                  </a:lnTo>
                  <a:lnTo>
                    <a:pt x="287" y="106"/>
                  </a:lnTo>
                  <a:lnTo>
                    <a:pt x="288" y="106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7" y="108"/>
                  </a:lnTo>
                  <a:lnTo>
                    <a:pt x="285" y="108"/>
                  </a:lnTo>
                  <a:lnTo>
                    <a:pt x="285" y="107"/>
                  </a:lnTo>
                  <a:lnTo>
                    <a:pt x="287" y="108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7" y="107"/>
                  </a:lnTo>
                  <a:lnTo>
                    <a:pt x="285" y="107"/>
                  </a:lnTo>
                  <a:lnTo>
                    <a:pt x="285" y="108"/>
                  </a:lnTo>
                  <a:lnTo>
                    <a:pt x="285" y="109"/>
                  </a:lnTo>
                  <a:lnTo>
                    <a:pt x="285" y="110"/>
                  </a:lnTo>
                  <a:lnTo>
                    <a:pt x="287" y="110"/>
                  </a:lnTo>
                  <a:lnTo>
                    <a:pt x="287" y="109"/>
                  </a:lnTo>
                  <a:lnTo>
                    <a:pt x="287" y="110"/>
                  </a:lnTo>
                  <a:lnTo>
                    <a:pt x="287" y="109"/>
                  </a:lnTo>
                  <a:lnTo>
                    <a:pt x="288" y="109"/>
                  </a:lnTo>
                  <a:lnTo>
                    <a:pt x="288" y="110"/>
                  </a:lnTo>
                  <a:lnTo>
                    <a:pt x="288" y="112"/>
                  </a:lnTo>
                  <a:lnTo>
                    <a:pt x="289" y="112"/>
                  </a:lnTo>
                  <a:lnTo>
                    <a:pt x="289" y="113"/>
                  </a:lnTo>
                  <a:lnTo>
                    <a:pt x="285" y="112"/>
                  </a:lnTo>
                  <a:lnTo>
                    <a:pt x="284" y="113"/>
                  </a:lnTo>
                  <a:lnTo>
                    <a:pt x="284" y="112"/>
                  </a:lnTo>
                  <a:lnTo>
                    <a:pt x="283" y="113"/>
                  </a:lnTo>
                  <a:lnTo>
                    <a:pt x="282" y="113"/>
                  </a:lnTo>
                  <a:lnTo>
                    <a:pt x="282" y="112"/>
                  </a:lnTo>
                  <a:lnTo>
                    <a:pt x="281" y="112"/>
                  </a:lnTo>
                  <a:lnTo>
                    <a:pt x="282" y="113"/>
                  </a:lnTo>
                  <a:lnTo>
                    <a:pt x="281" y="113"/>
                  </a:lnTo>
                  <a:lnTo>
                    <a:pt x="282" y="113"/>
                  </a:lnTo>
                  <a:lnTo>
                    <a:pt x="282" y="114"/>
                  </a:lnTo>
                  <a:lnTo>
                    <a:pt x="281" y="114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3" y="114"/>
                  </a:lnTo>
                  <a:lnTo>
                    <a:pt x="284" y="115"/>
                  </a:lnTo>
                  <a:lnTo>
                    <a:pt x="287" y="114"/>
                  </a:lnTo>
                  <a:lnTo>
                    <a:pt x="287" y="115"/>
                  </a:lnTo>
                  <a:lnTo>
                    <a:pt x="288" y="115"/>
                  </a:lnTo>
                  <a:lnTo>
                    <a:pt x="291" y="115"/>
                  </a:lnTo>
                  <a:lnTo>
                    <a:pt x="291" y="116"/>
                  </a:lnTo>
                  <a:lnTo>
                    <a:pt x="291" y="117"/>
                  </a:lnTo>
                  <a:lnTo>
                    <a:pt x="290" y="120"/>
                  </a:lnTo>
                  <a:lnTo>
                    <a:pt x="288" y="121"/>
                  </a:lnTo>
                  <a:lnTo>
                    <a:pt x="285" y="121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3" y="120"/>
                  </a:lnTo>
                  <a:lnTo>
                    <a:pt x="284" y="120"/>
                  </a:lnTo>
                  <a:lnTo>
                    <a:pt x="285" y="120"/>
                  </a:lnTo>
                  <a:lnTo>
                    <a:pt x="285" y="121"/>
                  </a:lnTo>
                  <a:lnTo>
                    <a:pt x="287" y="121"/>
                  </a:lnTo>
                  <a:lnTo>
                    <a:pt x="287" y="120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9" y="120"/>
                  </a:lnTo>
                  <a:lnTo>
                    <a:pt x="288" y="118"/>
                  </a:lnTo>
                  <a:lnTo>
                    <a:pt x="288" y="120"/>
                  </a:lnTo>
                  <a:lnTo>
                    <a:pt x="288" y="118"/>
                  </a:lnTo>
                  <a:lnTo>
                    <a:pt x="287" y="118"/>
                  </a:lnTo>
                  <a:lnTo>
                    <a:pt x="285" y="118"/>
                  </a:lnTo>
                  <a:lnTo>
                    <a:pt x="284" y="118"/>
                  </a:lnTo>
                  <a:lnTo>
                    <a:pt x="283" y="118"/>
                  </a:lnTo>
                  <a:lnTo>
                    <a:pt x="282" y="118"/>
                  </a:lnTo>
                  <a:lnTo>
                    <a:pt x="281" y="118"/>
                  </a:lnTo>
                  <a:lnTo>
                    <a:pt x="280" y="118"/>
                  </a:lnTo>
                  <a:lnTo>
                    <a:pt x="279" y="120"/>
                  </a:lnTo>
                  <a:lnTo>
                    <a:pt x="277" y="121"/>
                  </a:lnTo>
                  <a:lnTo>
                    <a:pt x="277" y="120"/>
                  </a:lnTo>
                  <a:lnTo>
                    <a:pt x="276" y="120"/>
                  </a:lnTo>
                  <a:lnTo>
                    <a:pt x="274" y="121"/>
                  </a:lnTo>
                  <a:lnTo>
                    <a:pt x="272" y="123"/>
                  </a:lnTo>
                  <a:lnTo>
                    <a:pt x="270" y="124"/>
                  </a:lnTo>
                  <a:lnTo>
                    <a:pt x="268" y="125"/>
                  </a:lnTo>
                  <a:lnTo>
                    <a:pt x="265" y="129"/>
                  </a:lnTo>
                  <a:lnTo>
                    <a:pt x="264" y="129"/>
                  </a:lnTo>
                  <a:lnTo>
                    <a:pt x="264" y="130"/>
                  </a:lnTo>
                  <a:lnTo>
                    <a:pt x="264" y="129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2" y="130"/>
                  </a:lnTo>
                  <a:lnTo>
                    <a:pt x="260" y="131"/>
                  </a:lnTo>
                  <a:lnTo>
                    <a:pt x="256" y="135"/>
                  </a:lnTo>
                  <a:lnTo>
                    <a:pt x="251" y="139"/>
                  </a:lnTo>
                  <a:lnTo>
                    <a:pt x="250" y="139"/>
                  </a:lnTo>
                  <a:lnTo>
                    <a:pt x="247" y="141"/>
                  </a:lnTo>
                  <a:lnTo>
                    <a:pt x="245" y="141"/>
                  </a:lnTo>
                  <a:lnTo>
                    <a:pt x="246" y="140"/>
                  </a:lnTo>
                  <a:lnTo>
                    <a:pt x="245" y="140"/>
                  </a:lnTo>
                  <a:lnTo>
                    <a:pt x="246" y="140"/>
                  </a:lnTo>
                  <a:lnTo>
                    <a:pt x="246" y="139"/>
                  </a:lnTo>
                  <a:lnTo>
                    <a:pt x="246" y="138"/>
                  </a:lnTo>
                  <a:lnTo>
                    <a:pt x="247" y="138"/>
                  </a:lnTo>
                  <a:lnTo>
                    <a:pt x="247" y="137"/>
                  </a:lnTo>
                  <a:lnTo>
                    <a:pt x="247" y="135"/>
                  </a:lnTo>
                  <a:lnTo>
                    <a:pt x="248" y="135"/>
                  </a:lnTo>
                  <a:lnTo>
                    <a:pt x="247" y="135"/>
                  </a:lnTo>
                  <a:lnTo>
                    <a:pt x="247" y="134"/>
                  </a:lnTo>
                  <a:lnTo>
                    <a:pt x="248" y="134"/>
                  </a:lnTo>
                  <a:lnTo>
                    <a:pt x="248" y="133"/>
                  </a:lnTo>
                  <a:lnTo>
                    <a:pt x="247" y="134"/>
                  </a:lnTo>
                  <a:lnTo>
                    <a:pt x="247" y="135"/>
                  </a:lnTo>
                  <a:lnTo>
                    <a:pt x="246" y="135"/>
                  </a:lnTo>
                  <a:lnTo>
                    <a:pt x="245" y="135"/>
                  </a:lnTo>
                  <a:lnTo>
                    <a:pt x="246" y="134"/>
                  </a:lnTo>
                  <a:lnTo>
                    <a:pt x="245" y="134"/>
                  </a:lnTo>
                  <a:lnTo>
                    <a:pt x="245" y="135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2" y="138"/>
                  </a:lnTo>
                  <a:lnTo>
                    <a:pt x="242" y="137"/>
                  </a:lnTo>
                  <a:lnTo>
                    <a:pt x="241" y="137"/>
                  </a:lnTo>
                  <a:lnTo>
                    <a:pt x="241" y="138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1" y="139"/>
                  </a:lnTo>
                  <a:lnTo>
                    <a:pt x="241" y="140"/>
                  </a:lnTo>
                  <a:lnTo>
                    <a:pt x="241" y="141"/>
                  </a:lnTo>
                  <a:lnTo>
                    <a:pt x="240" y="141"/>
                  </a:lnTo>
                  <a:lnTo>
                    <a:pt x="239" y="141"/>
                  </a:lnTo>
                  <a:lnTo>
                    <a:pt x="239" y="140"/>
                  </a:lnTo>
                  <a:lnTo>
                    <a:pt x="238" y="140"/>
                  </a:lnTo>
                  <a:lnTo>
                    <a:pt x="238" y="141"/>
                  </a:lnTo>
                  <a:lnTo>
                    <a:pt x="239" y="141"/>
                  </a:lnTo>
                  <a:lnTo>
                    <a:pt x="239" y="142"/>
                  </a:lnTo>
                  <a:lnTo>
                    <a:pt x="238" y="142"/>
                  </a:lnTo>
                  <a:lnTo>
                    <a:pt x="238" y="141"/>
                  </a:lnTo>
                  <a:lnTo>
                    <a:pt x="237" y="141"/>
                  </a:lnTo>
                  <a:lnTo>
                    <a:pt x="238" y="142"/>
                  </a:lnTo>
                  <a:lnTo>
                    <a:pt x="239" y="142"/>
                  </a:lnTo>
                  <a:lnTo>
                    <a:pt x="238" y="142"/>
                  </a:lnTo>
                  <a:lnTo>
                    <a:pt x="237" y="142"/>
                  </a:lnTo>
                  <a:lnTo>
                    <a:pt x="236" y="142"/>
                  </a:lnTo>
                  <a:lnTo>
                    <a:pt x="237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6" y="144"/>
                  </a:lnTo>
                  <a:lnTo>
                    <a:pt x="236" y="146"/>
                  </a:lnTo>
                  <a:lnTo>
                    <a:pt x="234" y="146"/>
                  </a:lnTo>
                  <a:lnTo>
                    <a:pt x="230" y="144"/>
                  </a:lnTo>
                  <a:lnTo>
                    <a:pt x="226" y="146"/>
                  </a:lnTo>
                  <a:lnTo>
                    <a:pt x="221" y="148"/>
                  </a:lnTo>
                  <a:lnTo>
                    <a:pt x="220" y="149"/>
                  </a:lnTo>
                  <a:lnTo>
                    <a:pt x="218" y="149"/>
                  </a:lnTo>
                  <a:lnTo>
                    <a:pt x="217" y="149"/>
                  </a:lnTo>
                  <a:lnTo>
                    <a:pt x="216" y="149"/>
                  </a:lnTo>
                  <a:lnTo>
                    <a:pt x="216" y="150"/>
                  </a:lnTo>
                  <a:lnTo>
                    <a:pt x="215" y="150"/>
                  </a:lnTo>
                  <a:lnTo>
                    <a:pt x="216" y="150"/>
                  </a:lnTo>
                  <a:lnTo>
                    <a:pt x="217" y="150"/>
                  </a:lnTo>
                  <a:lnTo>
                    <a:pt x="216" y="151"/>
                  </a:lnTo>
                  <a:lnTo>
                    <a:pt x="213" y="150"/>
                  </a:lnTo>
                  <a:lnTo>
                    <a:pt x="209" y="151"/>
                  </a:lnTo>
                  <a:lnTo>
                    <a:pt x="208" y="151"/>
                  </a:lnTo>
                  <a:lnTo>
                    <a:pt x="207" y="152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1" y="146"/>
                  </a:lnTo>
                  <a:lnTo>
                    <a:pt x="200" y="140"/>
                  </a:lnTo>
                  <a:lnTo>
                    <a:pt x="199" y="138"/>
                  </a:lnTo>
                  <a:lnTo>
                    <a:pt x="199" y="134"/>
                  </a:lnTo>
                  <a:lnTo>
                    <a:pt x="200" y="135"/>
                  </a:lnTo>
                  <a:lnTo>
                    <a:pt x="200" y="137"/>
                  </a:lnTo>
                  <a:lnTo>
                    <a:pt x="200" y="138"/>
                  </a:lnTo>
                  <a:lnTo>
                    <a:pt x="200" y="139"/>
                  </a:lnTo>
                  <a:lnTo>
                    <a:pt x="200" y="140"/>
                  </a:lnTo>
                  <a:lnTo>
                    <a:pt x="200" y="141"/>
                  </a:lnTo>
                  <a:lnTo>
                    <a:pt x="201" y="142"/>
                  </a:lnTo>
                  <a:lnTo>
                    <a:pt x="201" y="143"/>
                  </a:lnTo>
                  <a:lnTo>
                    <a:pt x="201" y="144"/>
                  </a:lnTo>
                  <a:lnTo>
                    <a:pt x="203" y="144"/>
                  </a:lnTo>
                  <a:lnTo>
                    <a:pt x="203" y="146"/>
                  </a:lnTo>
                  <a:lnTo>
                    <a:pt x="203" y="147"/>
                  </a:lnTo>
                  <a:lnTo>
                    <a:pt x="203" y="148"/>
                  </a:lnTo>
                  <a:lnTo>
                    <a:pt x="204" y="148"/>
                  </a:lnTo>
                  <a:lnTo>
                    <a:pt x="204" y="149"/>
                  </a:lnTo>
                  <a:lnTo>
                    <a:pt x="205" y="149"/>
                  </a:lnTo>
                  <a:lnTo>
                    <a:pt x="205" y="150"/>
                  </a:lnTo>
                  <a:lnTo>
                    <a:pt x="206" y="150"/>
                  </a:lnTo>
                  <a:lnTo>
                    <a:pt x="206" y="151"/>
                  </a:lnTo>
                  <a:lnTo>
                    <a:pt x="207" y="151"/>
                  </a:lnTo>
                  <a:lnTo>
                    <a:pt x="208" y="151"/>
                  </a:lnTo>
                  <a:lnTo>
                    <a:pt x="208" y="150"/>
                  </a:lnTo>
                  <a:lnTo>
                    <a:pt x="208" y="151"/>
                  </a:lnTo>
                  <a:lnTo>
                    <a:pt x="209" y="150"/>
                  </a:lnTo>
                  <a:lnTo>
                    <a:pt x="209" y="149"/>
                  </a:lnTo>
                  <a:lnTo>
                    <a:pt x="211" y="149"/>
                  </a:lnTo>
                  <a:lnTo>
                    <a:pt x="211" y="148"/>
                  </a:lnTo>
                  <a:lnTo>
                    <a:pt x="211" y="147"/>
                  </a:lnTo>
                  <a:lnTo>
                    <a:pt x="211" y="146"/>
                  </a:lnTo>
                  <a:lnTo>
                    <a:pt x="209" y="143"/>
                  </a:lnTo>
                  <a:lnTo>
                    <a:pt x="209" y="139"/>
                  </a:lnTo>
                  <a:lnTo>
                    <a:pt x="208" y="137"/>
                  </a:lnTo>
                  <a:lnTo>
                    <a:pt x="206" y="134"/>
                  </a:lnTo>
                  <a:lnTo>
                    <a:pt x="205" y="132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199" y="126"/>
                  </a:lnTo>
                  <a:lnTo>
                    <a:pt x="198" y="126"/>
                  </a:lnTo>
                  <a:lnTo>
                    <a:pt x="195" y="125"/>
                  </a:lnTo>
                  <a:lnTo>
                    <a:pt x="194" y="125"/>
                  </a:lnTo>
                  <a:lnTo>
                    <a:pt x="192" y="125"/>
                  </a:lnTo>
                  <a:lnTo>
                    <a:pt x="190" y="124"/>
                  </a:lnTo>
                  <a:lnTo>
                    <a:pt x="189" y="123"/>
                  </a:lnTo>
                  <a:lnTo>
                    <a:pt x="190" y="123"/>
                  </a:lnTo>
                  <a:lnTo>
                    <a:pt x="190" y="124"/>
                  </a:lnTo>
                  <a:lnTo>
                    <a:pt x="191" y="124"/>
                  </a:lnTo>
                  <a:lnTo>
                    <a:pt x="192" y="125"/>
                  </a:lnTo>
                  <a:lnTo>
                    <a:pt x="194" y="125"/>
                  </a:lnTo>
                  <a:lnTo>
                    <a:pt x="192" y="124"/>
                  </a:lnTo>
                  <a:lnTo>
                    <a:pt x="191" y="124"/>
                  </a:lnTo>
                  <a:lnTo>
                    <a:pt x="190" y="124"/>
                  </a:lnTo>
                  <a:lnTo>
                    <a:pt x="190" y="123"/>
                  </a:lnTo>
                  <a:lnTo>
                    <a:pt x="190" y="122"/>
                  </a:lnTo>
                  <a:lnTo>
                    <a:pt x="189" y="122"/>
                  </a:lnTo>
                  <a:lnTo>
                    <a:pt x="188" y="122"/>
                  </a:lnTo>
                  <a:lnTo>
                    <a:pt x="188" y="121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8" y="120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7" y="120"/>
                  </a:lnTo>
                  <a:lnTo>
                    <a:pt x="186" y="120"/>
                  </a:lnTo>
                  <a:lnTo>
                    <a:pt x="184" y="118"/>
                  </a:lnTo>
                  <a:lnTo>
                    <a:pt x="183" y="118"/>
                  </a:lnTo>
                  <a:lnTo>
                    <a:pt x="183" y="117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1" y="116"/>
                  </a:lnTo>
                  <a:lnTo>
                    <a:pt x="181" y="117"/>
                  </a:lnTo>
                  <a:lnTo>
                    <a:pt x="180" y="116"/>
                  </a:lnTo>
                  <a:lnTo>
                    <a:pt x="181" y="116"/>
                  </a:lnTo>
                  <a:lnTo>
                    <a:pt x="180" y="116"/>
                  </a:lnTo>
                  <a:lnTo>
                    <a:pt x="181" y="116"/>
                  </a:lnTo>
                  <a:lnTo>
                    <a:pt x="180" y="116"/>
                  </a:lnTo>
                  <a:lnTo>
                    <a:pt x="180" y="115"/>
                  </a:lnTo>
                  <a:lnTo>
                    <a:pt x="179" y="115"/>
                  </a:lnTo>
                  <a:lnTo>
                    <a:pt x="178" y="115"/>
                  </a:lnTo>
                  <a:lnTo>
                    <a:pt x="178" y="114"/>
                  </a:lnTo>
                  <a:lnTo>
                    <a:pt x="177" y="114"/>
                  </a:lnTo>
                  <a:lnTo>
                    <a:pt x="175" y="113"/>
                  </a:lnTo>
                  <a:lnTo>
                    <a:pt x="174" y="113"/>
                  </a:lnTo>
                  <a:lnTo>
                    <a:pt x="173" y="112"/>
                  </a:lnTo>
                  <a:lnTo>
                    <a:pt x="173" y="110"/>
                  </a:lnTo>
                  <a:lnTo>
                    <a:pt x="174" y="110"/>
                  </a:lnTo>
                  <a:lnTo>
                    <a:pt x="174" y="109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5" y="112"/>
                  </a:lnTo>
                  <a:lnTo>
                    <a:pt x="175" y="110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7" y="110"/>
                  </a:lnTo>
                  <a:lnTo>
                    <a:pt x="175" y="110"/>
                  </a:lnTo>
                  <a:lnTo>
                    <a:pt x="177" y="110"/>
                  </a:lnTo>
                  <a:lnTo>
                    <a:pt x="178" y="112"/>
                  </a:lnTo>
                  <a:lnTo>
                    <a:pt x="178" y="110"/>
                  </a:lnTo>
                  <a:lnTo>
                    <a:pt x="179" y="110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8" y="113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80" y="113"/>
                  </a:lnTo>
                  <a:lnTo>
                    <a:pt x="180" y="114"/>
                  </a:lnTo>
                  <a:lnTo>
                    <a:pt x="181" y="114"/>
                  </a:lnTo>
                  <a:lnTo>
                    <a:pt x="181" y="113"/>
                  </a:lnTo>
                  <a:lnTo>
                    <a:pt x="182" y="113"/>
                  </a:lnTo>
                  <a:lnTo>
                    <a:pt x="182" y="114"/>
                  </a:lnTo>
                  <a:lnTo>
                    <a:pt x="182" y="113"/>
                  </a:lnTo>
                  <a:lnTo>
                    <a:pt x="182" y="114"/>
                  </a:lnTo>
                  <a:lnTo>
                    <a:pt x="182" y="113"/>
                  </a:lnTo>
                  <a:lnTo>
                    <a:pt x="183" y="113"/>
                  </a:lnTo>
                  <a:lnTo>
                    <a:pt x="184" y="113"/>
                  </a:lnTo>
                  <a:lnTo>
                    <a:pt x="184" y="114"/>
                  </a:lnTo>
                  <a:lnTo>
                    <a:pt x="186" y="114"/>
                  </a:lnTo>
                  <a:lnTo>
                    <a:pt x="187" y="114"/>
                  </a:lnTo>
                  <a:lnTo>
                    <a:pt x="187" y="115"/>
                  </a:lnTo>
                  <a:lnTo>
                    <a:pt x="187" y="116"/>
                  </a:lnTo>
                  <a:lnTo>
                    <a:pt x="188" y="116"/>
                  </a:lnTo>
                  <a:lnTo>
                    <a:pt x="189" y="116"/>
                  </a:lnTo>
                  <a:lnTo>
                    <a:pt x="189" y="117"/>
                  </a:lnTo>
                  <a:lnTo>
                    <a:pt x="189" y="118"/>
                  </a:lnTo>
                  <a:lnTo>
                    <a:pt x="190" y="118"/>
                  </a:lnTo>
                  <a:lnTo>
                    <a:pt x="191" y="120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2" y="120"/>
                  </a:lnTo>
                  <a:lnTo>
                    <a:pt x="192" y="121"/>
                  </a:lnTo>
                  <a:lnTo>
                    <a:pt x="192" y="120"/>
                  </a:lnTo>
                  <a:lnTo>
                    <a:pt x="194" y="120"/>
                  </a:lnTo>
                  <a:lnTo>
                    <a:pt x="195" y="120"/>
                  </a:lnTo>
                  <a:lnTo>
                    <a:pt x="196" y="120"/>
                  </a:lnTo>
                  <a:lnTo>
                    <a:pt x="196" y="118"/>
                  </a:lnTo>
                  <a:lnTo>
                    <a:pt x="197" y="118"/>
                  </a:lnTo>
                  <a:lnTo>
                    <a:pt x="196" y="118"/>
                  </a:lnTo>
                  <a:lnTo>
                    <a:pt x="195" y="118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7" y="117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6" y="117"/>
                  </a:lnTo>
                  <a:lnTo>
                    <a:pt x="196" y="118"/>
                  </a:lnTo>
                  <a:lnTo>
                    <a:pt x="196" y="117"/>
                  </a:lnTo>
                  <a:lnTo>
                    <a:pt x="196" y="116"/>
                  </a:lnTo>
                  <a:lnTo>
                    <a:pt x="197" y="117"/>
                  </a:lnTo>
                  <a:lnTo>
                    <a:pt x="198" y="117"/>
                  </a:lnTo>
                  <a:lnTo>
                    <a:pt x="199" y="117"/>
                  </a:lnTo>
                  <a:lnTo>
                    <a:pt x="199" y="118"/>
                  </a:lnTo>
                  <a:lnTo>
                    <a:pt x="199" y="117"/>
                  </a:lnTo>
                  <a:lnTo>
                    <a:pt x="199" y="116"/>
                  </a:lnTo>
                  <a:lnTo>
                    <a:pt x="198" y="116"/>
                  </a:lnTo>
                  <a:lnTo>
                    <a:pt x="199" y="116"/>
                  </a:lnTo>
                  <a:lnTo>
                    <a:pt x="199" y="115"/>
                  </a:lnTo>
                  <a:lnTo>
                    <a:pt x="198" y="115"/>
                  </a:lnTo>
                  <a:lnTo>
                    <a:pt x="198" y="116"/>
                  </a:lnTo>
                  <a:lnTo>
                    <a:pt x="198" y="115"/>
                  </a:lnTo>
                  <a:lnTo>
                    <a:pt x="198" y="116"/>
                  </a:lnTo>
                  <a:lnTo>
                    <a:pt x="197" y="116"/>
                  </a:lnTo>
                  <a:lnTo>
                    <a:pt x="196" y="115"/>
                  </a:lnTo>
                  <a:lnTo>
                    <a:pt x="195" y="115"/>
                  </a:lnTo>
                  <a:lnTo>
                    <a:pt x="196" y="115"/>
                  </a:lnTo>
                  <a:lnTo>
                    <a:pt x="195" y="114"/>
                  </a:lnTo>
                  <a:lnTo>
                    <a:pt x="196" y="114"/>
                  </a:lnTo>
                  <a:lnTo>
                    <a:pt x="196" y="113"/>
                  </a:lnTo>
                  <a:lnTo>
                    <a:pt x="196" y="114"/>
                  </a:lnTo>
                  <a:lnTo>
                    <a:pt x="195" y="113"/>
                  </a:lnTo>
                  <a:lnTo>
                    <a:pt x="195" y="114"/>
                  </a:lnTo>
                  <a:lnTo>
                    <a:pt x="195" y="115"/>
                  </a:lnTo>
                  <a:lnTo>
                    <a:pt x="195" y="116"/>
                  </a:lnTo>
                  <a:lnTo>
                    <a:pt x="195" y="117"/>
                  </a:lnTo>
                  <a:lnTo>
                    <a:pt x="194" y="117"/>
                  </a:lnTo>
                  <a:lnTo>
                    <a:pt x="194" y="118"/>
                  </a:lnTo>
                  <a:lnTo>
                    <a:pt x="192" y="118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1" y="116"/>
                  </a:lnTo>
                  <a:lnTo>
                    <a:pt x="190" y="116"/>
                  </a:lnTo>
                  <a:lnTo>
                    <a:pt x="190" y="115"/>
                  </a:lnTo>
                  <a:lnTo>
                    <a:pt x="190" y="114"/>
                  </a:lnTo>
                  <a:lnTo>
                    <a:pt x="190" y="113"/>
                  </a:lnTo>
                  <a:lnTo>
                    <a:pt x="190" y="114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89" y="113"/>
                  </a:lnTo>
                  <a:lnTo>
                    <a:pt x="188" y="113"/>
                  </a:lnTo>
                  <a:lnTo>
                    <a:pt x="187" y="113"/>
                  </a:lnTo>
                  <a:lnTo>
                    <a:pt x="187" y="112"/>
                  </a:lnTo>
                  <a:lnTo>
                    <a:pt x="188" y="112"/>
                  </a:lnTo>
                  <a:lnTo>
                    <a:pt x="187" y="112"/>
                  </a:lnTo>
                  <a:lnTo>
                    <a:pt x="187" y="110"/>
                  </a:lnTo>
                  <a:lnTo>
                    <a:pt x="188" y="110"/>
                  </a:lnTo>
                  <a:lnTo>
                    <a:pt x="187" y="110"/>
                  </a:lnTo>
                  <a:lnTo>
                    <a:pt x="187" y="109"/>
                  </a:lnTo>
                  <a:lnTo>
                    <a:pt x="188" y="109"/>
                  </a:lnTo>
                  <a:lnTo>
                    <a:pt x="188" y="108"/>
                  </a:lnTo>
                  <a:lnTo>
                    <a:pt x="187" y="109"/>
                  </a:lnTo>
                  <a:lnTo>
                    <a:pt x="187" y="108"/>
                  </a:lnTo>
                  <a:lnTo>
                    <a:pt x="187" y="109"/>
                  </a:lnTo>
                  <a:lnTo>
                    <a:pt x="187" y="110"/>
                  </a:lnTo>
                  <a:lnTo>
                    <a:pt x="186" y="110"/>
                  </a:lnTo>
                  <a:lnTo>
                    <a:pt x="186" y="109"/>
                  </a:lnTo>
                  <a:lnTo>
                    <a:pt x="184" y="109"/>
                  </a:lnTo>
                  <a:lnTo>
                    <a:pt x="184" y="110"/>
                  </a:lnTo>
                  <a:lnTo>
                    <a:pt x="183" y="110"/>
                  </a:lnTo>
                  <a:lnTo>
                    <a:pt x="183" y="109"/>
                  </a:lnTo>
                  <a:lnTo>
                    <a:pt x="183" y="108"/>
                  </a:lnTo>
                  <a:lnTo>
                    <a:pt x="182" y="109"/>
                  </a:lnTo>
                  <a:lnTo>
                    <a:pt x="183" y="109"/>
                  </a:lnTo>
                  <a:lnTo>
                    <a:pt x="183" y="110"/>
                  </a:lnTo>
                  <a:lnTo>
                    <a:pt x="182" y="110"/>
                  </a:lnTo>
                  <a:lnTo>
                    <a:pt x="181" y="110"/>
                  </a:lnTo>
                  <a:lnTo>
                    <a:pt x="181" y="112"/>
                  </a:lnTo>
                  <a:lnTo>
                    <a:pt x="180" y="113"/>
                  </a:lnTo>
                  <a:lnTo>
                    <a:pt x="180" y="112"/>
                  </a:lnTo>
                  <a:lnTo>
                    <a:pt x="180" y="110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80" y="109"/>
                  </a:lnTo>
                  <a:lnTo>
                    <a:pt x="180" y="110"/>
                  </a:lnTo>
                  <a:lnTo>
                    <a:pt x="179" y="109"/>
                  </a:lnTo>
                  <a:lnTo>
                    <a:pt x="178" y="109"/>
                  </a:lnTo>
                  <a:lnTo>
                    <a:pt x="179" y="108"/>
                  </a:lnTo>
                  <a:lnTo>
                    <a:pt x="178" y="108"/>
                  </a:lnTo>
                  <a:lnTo>
                    <a:pt x="178" y="109"/>
                  </a:lnTo>
                  <a:lnTo>
                    <a:pt x="178" y="108"/>
                  </a:lnTo>
                  <a:lnTo>
                    <a:pt x="177" y="107"/>
                  </a:lnTo>
                  <a:lnTo>
                    <a:pt x="177" y="108"/>
                  </a:lnTo>
                  <a:lnTo>
                    <a:pt x="178" y="108"/>
                  </a:lnTo>
                  <a:lnTo>
                    <a:pt x="178" y="109"/>
                  </a:lnTo>
                  <a:lnTo>
                    <a:pt x="177" y="109"/>
                  </a:lnTo>
                  <a:lnTo>
                    <a:pt x="177" y="108"/>
                  </a:lnTo>
                  <a:lnTo>
                    <a:pt x="177" y="109"/>
                  </a:lnTo>
                  <a:lnTo>
                    <a:pt x="178" y="109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3" y="107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71" y="106"/>
                  </a:lnTo>
                  <a:lnTo>
                    <a:pt x="170" y="106"/>
                  </a:lnTo>
                  <a:lnTo>
                    <a:pt x="169" y="106"/>
                  </a:lnTo>
                  <a:lnTo>
                    <a:pt x="167" y="106"/>
                  </a:lnTo>
                  <a:lnTo>
                    <a:pt x="167" y="105"/>
                  </a:lnTo>
                  <a:lnTo>
                    <a:pt x="169" y="105"/>
                  </a:lnTo>
                  <a:lnTo>
                    <a:pt x="170" y="105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1" y="103"/>
                  </a:lnTo>
                  <a:lnTo>
                    <a:pt x="171" y="101"/>
                  </a:lnTo>
                  <a:lnTo>
                    <a:pt x="172" y="101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2" y="100"/>
                  </a:lnTo>
                  <a:lnTo>
                    <a:pt x="172" y="99"/>
                  </a:lnTo>
                  <a:lnTo>
                    <a:pt x="172" y="100"/>
                  </a:lnTo>
                  <a:lnTo>
                    <a:pt x="173" y="100"/>
                  </a:lnTo>
                  <a:lnTo>
                    <a:pt x="173" y="99"/>
                  </a:lnTo>
                  <a:lnTo>
                    <a:pt x="172" y="99"/>
                  </a:lnTo>
                  <a:lnTo>
                    <a:pt x="173" y="98"/>
                  </a:lnTo>
                  <a:lnTo>
                    <a:pt x="174" y="99"/>
                  </a:lnTo>
                  <a:lnTo>
                    <a:pt x="174" y="98"/>
                  </a:lnTo>
                  <a:lnTo>
                    <a:pt x="175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8" y="98"/>
                  </a:lnTo>
                  <a:lnTo>
                    <a:pt x="178" y="97"/>
                  </a:lnTo>
                  <a:lnTo>
                    <a:pt x="178" y="98"/>
                  </a:lnTo>
                  <a:lnTo>
                    <a:pt x="179" y="98"/>
                  </a:lnTo>
                  <a:lnTo>
                    <a:pt x="179" y="99"/>
                  </a:lnTo>
                  <a:lnTo>
                    <a:pt x="179" y="98"/>
                  </a:lnTo>
                  <a:lnTo>
                    <a:pt x="178" y="98"/>
                  </a:lnTo>
                  <a:lnTo>
                    <a:pt x="178" y="97"/>
                  </a:lnTo>
                  <a:lnTo>
                    <a:pt x="179" y="97"/>
                  </a:lnTo>
                  <a:lnTo>
                    <a:pt x="179" y="96"/>
                  </a:lnTo>
                  <a:lnTo>
                    <a:pt x="180" y="97"/>
                  </a:lnTo>
                  <a:lnTo>
                    <a:pt x="180" y="96"/>
                  </a:lnTo>
                  <a:lnTo>
                    <a:pt x="179" y="96"/>
                  </a:lnTo>
                  <a:lnTo>
                    <a:pt x="180" y="95"/>
                  </a:lnTo>
                  <a:lnTo>
                    <a:pt x="180" y="93"/>
                  </a:lnTo>
                  <a:lnTo>
                    <a:pt x="180" y="92"/>
                  </a:lnTo>
                  <a:lnTo>
                    <a:pt x="181" y="92"/>
                  </a:lnTo>
                  <a:lnTo>
                    <a:pt x="181" y="93"/>
                  </a:lnTo>
                  <a:lnTo>
                    <a:pt x="181" y="95"/>
                  </a:lnTo>
                  <a:lnTo>
                    <a:pt x="182" y="95"/>
                  </a:lnTo>
                  <a:lnTo>
                    <a:pt x="181" y="95"/>
                  </a:lnTo>
                  <a:lnTo>
                    <a:pt x="181" y="93"/>
                  </a:lnTo>
                  <a:lnTo>
                    <a:pt x="181" y="92"/>
                  </a:lnTo>
                  <a:lnTo>
                    <a:pt x="180" y="92"/>
                  </a:lnTo>
                  <a:lnTo>
                    <a:pt x="180" y="91"/>
                  </a:lnTo>
                  <a:lnTo>
                    <a:pt x="180" y="92"/>
                  </a:lnTo>
                  <a:lnTo>
                    <a:pt x="180" y="91"/>
                  </a:lnTo>
                  <a:lnTo>
                    <a:pt x="179" y="92"/>
                  </a:lnTo>
                  <a:lnTo>
                    <a:pt x="179" y="93"/>
                  </a:lnTo>
                  <a:lnTo>
                    <a:pt x="179" y="95"/>
                  </a:lnTo>
                  <a:lnTo>
                    <a:pt x="179" y="96"/>
                  </a:lnTo>
                  <a:lnTo>
                    <a:pt x="178" y="96"/>
                  </a:lnTo>
                  <a:lnTo>
                    <a:pt x="177" y="96"/>
                  </a:lnTo>
                  <a:lnTo>
                    <a:pt x="177" y="95"/>
                  </a:lnTo>
                  <a:lnTo>
                    <a:pt x="177" y="96"/>
                  </a:lnTo>
                  <a:lnTo>
                    <a:pt x="177" y="97"/>
                  </a:lnTo>
                  <a:lnTo>
                    <a:pt x="175" y="97"/>
                  </a:lnTo>
                  <a:lnTo>
                    <a:pt x="174" y="97"/>
                  </a:lnTo>
                  <a:lnTo>
                    <a:pt x="174" y="96"/>
                  </a:lnTo>
                  <a:lnTo>
                    <a:pt x="175" y="96"/>
                  </a:lnTo>
                  <a:lnTo>
                    <a:pt x="175" y="95"/>
                  </a:lnTo>
                  <a:lnTo>
                    <a:pt x="175" y="96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4" y="96"/>
                  </a:lnTo>
                  <a:lnTo>
                    <a:pt x="174" y="97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3" y="96"/>
                  </a:lnTo>
                  <a:lnTo>
                    <a:pt x="172" y="96"/>
                  </a:lnTo>
                  <a:lnTo>
                    <a:pt x="172" y="97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1" y="98"/>
                  </a:lnTo>
                  <a:lnTo>
                    <a:pt x="171" y="97"/>
                  </a:lnTo>
                  <a:lnTo>
                    <a:pt x="171" y="98"/>
                  </a:lnTo>
                  <a:lnTo>
                    <a:pt x="170" y="99"/>
                  </a:lnTo>
                  <a:lnTo>
                    <a:pt x="170" y="100"/>
                  </a:lnTo>
                  <a:lnTo>
                    <a:pt x="169" y="100"/>
                  </a:lnTo>
                  <a:lnTo>
                    <a:pt x="169" y="99"/>
                  </a:lnTo>
                  <a:lnTo>
                    <a:pt x="169" y="98"/>
                  </a:lnTo>
                  <a:lnTo>
                    <a:pt x="167" y="98"/>
                  </a:lnTo>
                  <a:lnTo>
                    <a:pt x="167" y="97"/>
                  </a:lnTo>
                  <a:lnTo>
                    <a:pt x="167" y="96"/>
                  </a:lnTo>
                  <a:lnTo>
                    <a:pt x="166" y="96"/>
                  </a:lnTo>
                  <a:lnTo>
                    <a:pt x="166" y="97"/>
                  </a:lnTo>
                  <a:lnTo>
                    <a:pt x="166" y="96"/>
                  </a:lnTo>
                  <a:lnTo>
                    <a:pt x="165" y="96"/>
                  </a:lnTo>
                  <a:lnTo>
                    <a:pt x="165" y="95"/>
                  </a:lnTo>
                  <a:lnTo>
                    <a:pt x="165" y="93"/>
                  </a:lnTo>
                  <a:lnTo>
                    <a:pt x="164" y="93"/>
                  </a:lnTo>
                  <a:lnTo>
                    <a:pt x="164" y="92"/>
                  </a:lnTo>
                  <a:lnTo>
                    <a:pt x="164" y="93"/>
                  </a:lnTo>
                  <a:lnTo>
                    <a:pt x="164" y="95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2" y="96"/>
                  </a:lnTo>
                  <a:lnTo>
                    <a:pt x="161" y="96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0" y="97"/>
                  </a:lnTo>
                  <a:lnTo>
                    <a:pt x="158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6" y="96"/>
                  </a:lnTo>
                  <a:lnTo>
                    <a:pt x="156" y="95"/>
                  </a:lnTo>
                  <a:lnTo>
                    <a:pt x="155" y="95"/>
                  </a:lnTo>
                  <a:lnTo>
                    <a:pt x="156" y="95"/>
                  </a:lnTo>
                  <a:lnTo>
                    <a:pt x="156" y="96"/>
                  </a:lnTo>
                  <a:lnTo>
                    <a:pt x="157" y="97"/>
                  </a:lnTo>
                  <a:lnTo>
                    <a:pt x="158" y="98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7" y="100"/>
                  </a:lnTo>
                  <a:lnTo>
                    <a:pt x="157" y="101"/>
                  </a:lnTo>
                  <a:lnTo>
                    <a:pt x="158" y="101"/>
                  </a:lnTo>
                  <a:lnTo>
                    <a:pt x="158" y="103"/>
                  </a:lnTo>
                  <a:lnTo>
                    <a:pt x="160" y="103"/>
                  </a:lnTo>
                  <a:lnTo>
                    <a:pt x="161" y="103"/>
                  </a:lnTo>
                  <a:lnTo>
                    <a:pt x="161" y="101"/>
                  </a:lnTo>
                  <a:lnTo>
                    <a:pt x="161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3" y="99"/>
                  </a:lnTo>
                  <a:lnTo>
                    <a:pt x="163" y="100"/>
                  </a:lnTo>
                  <a:lnTo>
                    <a:pt x="164" y="100"/>
                  </a:lnTo>
                  <a:lnTo>
                    <a:pt x="165" y="100"/>
                  </a:lnTo>
                  <a:lnTo>
                    <a:pt x="166" y="100"/>
                  </a:lnTo>
                  <a:lnTo>
                    <a:pt x="165" y="101"/>
                  </a:lnTo>
                  <a:lnTo>
                    <a:pt x="164" y="101"/>
                  </a:lnTo>
                  <a:lnTo>
                    <a:pt x="165" y="101"/>
                  </a:lnTo>
                  <a:lnTo>
                    <a:pt x="165" y="103"/>
                  </a:lnTo>
                  <a:lnTo>
                    <a:pt x="164" y="103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7" y="103"/>
                  </a:lnTo>
                  <a:lnTo>
                    <a:pt x="167" y="104"/>
                  </a:lnTo>
                  <a:lnTo>
                    <a:pt x="166" y="105"/>
                  </a:lnTo>
                  <a:lnTo>
                    <a:pt x="166" y="106"/>
                  </a:lnTo>
                  <a:lnTo>
                    <a:pt x="166" y="107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9" y="108"/>
                  </a:lnTo>
                  <a:lnTo>
                    <a:pt x="169" y="107"/>
                  </a:lnTo>
                  <a:lnTo>
                    <a:pt x="169" y="108"/>
                  </a:lnTo>
                  <a:lnTo>
                    <a:pt x="170" y="107"/>
                  </a:lnTo>
                  <a:lnTo>
                    <a:pt x="170" y="108"/>
                  </a:lnTo>
                  <a:lnTo>
                    <a:pt x="171" y="109"/>
                  </a:lnTo>
                  <a:lnTo>
                    <a:pt x="170" y="110"/>
                  </a:lnTo>
                  <a:lnTo>
                    <a:pt x="169" y="109"/>
                  </a:lnTo>
                  <a:lnTo>
                    <a:pt x="170" y="109"/>
                  </a:lnTo>
                  <a:lnTo>
                    <a:pt x="169" y="109"/>
                  </a:lnTo>
                  <a:lnTo>
                    <a:pt x="167" y="109"/>
                  </a:lnTo>
                  <a:lnTo>
                    <a:pt x="166" y="108"/>
                  </a:lnTo>
                  <a:lnTo>
                    <a:pt x="165" y="108"/>
                  </a:lnTo>
                  <a:lnTo>
                    <a:pt x="166" y="108"/>
                  </a:lnTo>
                  <a:lnTo>
                    <a:pt x="166" y="109"/>
                  </a:lnTo>
                  <a:lnTo>
                    <a:pt x="167" y="109"/>
                  </a:lnTo>
                  <a:lnTo>
                    <a:pt x="169" y="110"/>
                  </a:lnTo>
                  <a:lnTo>
                    <a:pt x="170" y="110"/>
                  </a:lnTo>
                  <a:lnTo>
                    <a:pt x="170" y="112"/>
                  </a:lnTo>
                  <a:lnTo>
                    <a:pt x="165" y="108"/>
                  </a:lnTo>
                  <a:lnTo>
                    <a:pt x="156" y="104"/>
                  </a:lnTo>
                  <a:lnTo>
                    <a:pt x="149" y="101"/>
                  </a:lnTo>
                  <a:lnTo>
                    <a:pt x="145" y="99"/>
                  </a:lnTo>
                  <a:lnTo>
                    <a:pt x="137" y="97"/>
                  </a:lnTo>
                  <a:lnTo>
                    <a:pt x="128" y="95"/>
                  </a:lnTo>
                  <a:lnTo>
                    <a:pt x="121" y="93"/>
                  </a:lnTo>
                  <a:lnTo>
                    <a:pt x="118" y="92"/>
                  </a:lnTo>
                  <a:lnTo>
                    <a:pt x="113" y="92"/>
                  </a:lnTo>
                  <a:lnTo>
                    <a:pt x="106" y="92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99" y="92"/>
                  </a:lnTo>
                  <a:lnTo>
                    <a:pt x="99" y="91"/>
                  </a:lnTo>
                  <a:lnTo>
                    <a:pt x="99" y="90"/>
                  </a:lnTo>
                  <a:lnTo>
                    <a:pt x="101" y="90"/>
                  </a:lnTo>
                  <a:lnTo>
                    <a:pt x="102" y="90"/>
                  </a:lnTo>
                  <a:lnTo>
                    <a:pt x="102" y="89"/>
                  </a:lnTo>
                  <a:lnTo>
                    <a:pt x="103" y="90"/>
                  </a:lnTo>
                  <a:lnTo>
                    <a:pt x="104" y="90"/>
                  </a:lnTo>
                  <a:lnTo>
                    <a:pt x="105" y="90"/>
                  </a:lnTo>
                  <a:lnTo>
                    <a:pt x="106" y="90"/>
                  </a:lnTo>
                  <a:lnTo>
                    <a:pt x="106" y="89"/>
                  </a:lnTo>
                  <a:lnTo>
                    <a:pt x="106" y="90"/>
                  </a:lnTo>
                  <a:lnTo>
                    <a:pt x="107" y="90"/>
                  </a:lnTo>
                  <a:lnTo>
                    <a:pt x="108" y="90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2" y="91"/>
                  </a:lnTo>
                  <a:lnTo>
                    <a:pt x="113" y="91"/>
                  </a:lnTo>
                  <a:lnTo>
                    <a:pt x="114" y="91"/>
                  </a:lnTo>
                  <a:lnTo>
                    <a:pt x="115" y="91"/>
                  </a:lnTo>
                  <a:lnTo>
                    <a:pt x="115" y="90"/>
                  </a:lnTo>
                  <a:lnTo>
                    <a:pt x="115" y="89"/>
                  </a:lnTo>
                  <a:lnTo>
                    <a:pt x="116" y="88"/>
                  </a:lnTo>
                  <a:lnTo>
                    <a:pt x="116" y="87"/>
                  </a:lnTo>
                  <a:lnTo>
                    <a:pt x="118" y="88"/>
                  </a:lnTo>
                  <a:lnTo>
                    <a:pt x="118" y="89"/>
                  </a:lnTo>
                  <a:lnTo>
                    <a:pt x="119" y="89"/>
                  </a:lnTo>
                  <a:lnTo>
                    <a:pt x="120" y="89"/>
                  </a:lnTo>
                  <a:lnTo>
                    <a:pt x="121" y="89"/>
                  </a:lnTo>
                  <a:lnTo>
                    <a:pt x="121" y="90"/>
                  </a:lnTo>
                  <a:lnTo>
                    <a:pt x="121" y="89"/>
                  </a:lnTo>
                  <a:lnTo>
                    <a:pt x="122" y="90"/>
                  </a:lnTo>
                  <a:lnTo>
                    <a:pt x="123" y="90"/>
                  </a:lnTo>
                  <a:lnTo>
                    <a:pt x="123" y="89"/>
                  </a:lnTo>
                  <a:lnTo>
                    <a:pt x="122" y="89"/>
                  </a:lnTo>
                  <a:lnTo>
                    <a:pt x="122" y="88"/>
                  </a:lnTo>
                  <a:lnTo>
                    <a:pt x="121" y="88"/>
                  </a:lnTo>
                  <a:lnTo>
                    <a:pt x="121" y="89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2" y="87"/>
                  </a:lnTo>
                  <a:lnTo>
                    <a:pt x="122" y="85"/>
                  </a:lnTo>
                  <a:lnTo>
                    <a:pt x="122" y="87"/>
                  </a:lnTo>
                  <a:lnTo>
                    <a:pt x="123" y="87"/>
                  </a:lnTo>
                  <a:lnTo>
                    <a:pt x="124" y="87"/>
                  </a:lnTo>
                  <a:lnTo>
                    <a:pt x="125" y="88"/>
                  </a:lnTo>
                  <a:lnTo>
                    <a:pt x="127" y="89"/>
                  </a:lnTo>
                  <a:lnTo>
                    <a:pt x="128" y="89"/>
                  </a:lnTo>
                  <a:lnTo>
                    <a:pt x="129" y="89"/>
                  </a:lnTo>
                  <a:lnTo>
                    <a:pt x="129" y="90"/>
                  </a:lnTo>
                  <a:lnTo>
                    <a:pt x="130" y="90"/>
                  </a:lnTo>
                  <a:lnTo>
                    <a:pt x="131" y="90"/>
                  </a:lnTo>
                  <a:lnTo>
                    <a:pt x="132" y="90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5" y="89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2" y="88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2" y="87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32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9" y="83"/>
                  </a:lnTo>
                  <a:lnTo>
                    <a:pt x="130" y="82"/>
                  </a:lnTo>
                  <a:lnTo>
                    <a:pt x="130" y="81"/>
                  </a:lnTo>
                  <a:lnTo>
                    <a:pt x="131" y="81"/>
                  </a:lnTo>
                  <a:lnTo>
                    <a:pt x="130" y="81"/>
                  </a:lnTo>
                  <a:lnTo>
                    <a:pt x="130" y="82"/>
                  </a:lnTo>
                  <a:lnTo>
                    <a:pt x="129" y="82"/>
                  </a:lnTo>
                  <a:lnTo>
                    <a:pt x="129" y="83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5" y="82"/>
                  </a:lnTo>
                  <a:lnTo>
                    <a:pt x="125" y="81"/>
                  </a:lnTo>
                  <a:lnTo>
                    <a:pt x="125" y="80"/>
                  </a:lnTo>
                  <a:lnTo>
                    <a:pt x="125" y="79"/>
                  </a:lnTo>
                  <a:lnTo>
                    <a:pt x="125" y="80"/>
                  </a:lnTo>
                  <a:lnTo>
                    <a:pt x="124" y="80"/>
                  </a:lnTo>
                  <a:lnTo>
                    <a:pt x="124" y="81"/>
                  </a:lnTo>
                  <a:lnTo>
                    <a:pt x="123" y="81"/>
                  </a:lnTo>
                  <a:lnTo>
                    <a:pt x="123" y="82"/>
                  </a:lnTo>
                  <a:lnTo>
                    <a:pt x="122" y="81"/>
                  </a:lnTo>
                  <a:lnTo>
                    <a:pt x="121" y="81"/>
                  </a:lnTo>
                  <a:lnTo>
                    <a:pt x="122" y="80"/>
                  </a:lnTo>
                  <a:lnTo>
                    <a:pt x="122" y="79"/>
                  </a:lnTo>
                  <a:lnTo>
                    <a:pt x="122" y="80"/>
                  </a:lnTo>
                  <a:lnTo>
                    <a:pt x="121" y="80"/>
                  </a:lnTo>
                  <a:lnTo>
                    <a:pt x="121" y="81"/>
                  </a:lnTo>
                  <a:lnTo>
                    <a:pt x="120" y="81"/>
                  </a:lnTo>
                  <a:lnTo>
                    <a:pt x="119" y="81"/>
                  </a:lnTo>
                  <a:lnTo>
                    <a:pt x="118" y="82"/>
                  </a:lnTo>
                  <a:lnTo>
                    <a:pt x="116" y="82"/>
                  </a:lnTo>
                  <a:lnTo>
                    <a:pt x="115" y="82"/>
                  </a:lnTo>
                  <a:lnTo>
                    <a:pt x="114" y="82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2" y="83"/>
                  </a:lnTo>
                  <a:lnTo>
                    <a:pt x="111" y="83"/>
                  </a:lnTo>
                  <a:lnTo>
                    <a:pt x="110" y="84"/>
                  </a:lnTo>
                  <a:lnTo>
                    <a:pt x="110" y="85"/>
                  </a:lnTo>
                  <a:lnTo>
                    <a:pt x="108" y="85"/>
                  </a:lnTo>
                  <a:lnTo>
                    <a:pt x="108" y="84"/>
                  </a:lnTo>
                  <a:lnTo>
                    <a:pt x="107" y="84"/>
                  </a:lnTo>
                  <a:lnTo>
                    <a:pt x="107" y="85"/>
                  </a:lnTo>
                  <a:lnTo>
                    <a:pt x="106" y="85"/>
                  </a:lnTo>
                  <a:lnTo>
                    <a:pt x="106" y="84"/>
                  </a:lnTo>
                  <a:lnTo>
                    <a:pt x="105" y="83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4" y="81"/>
                  </a:lnTo>
                  <a:lnTo>
                    <a:pt x="105" y="80"/>
                  </a:lnTo>
                  <a:lnTo>
                    <a:pt x="105" y="81"/>
                  </a:lnTo>
                  <a:lnTo>
                    <a:pt x="105" y="80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6" y="80"/>
                  </a:lnTo>
                  <a:lnTo>
                    <a:pt x="105" y="80"/>
                  </a:lnTo>
                  <a:lnTo>
                    <a:pt x="104" y="80"/>
                  </a:lnTo>
                  <a:lnTo>
                    <a:pt x="104" y="81"/>
                  </a:lnTo>
                  <a:lnTo>
                    <a:pt x="104" y="82"/>
                  </a:lnTo>
                  <a:lnTo>
                    <a:pt x="103" y="82"/>
                  </a:lnTo>
                  <a:lnTo>
                    <a:pt x="102" y="82"/>
                  </a:lnTo>
                  <a:lnTo>
                    <a:pt x="102" y="81"/>
                  </a:lnTo>
                  <a:lnTo>
                    <a:pt x="102" y="80"/>
                  </a:lnTo>
                  <a:lnTo>
                    <a:pt x="101" y="80"/>
                  </a:lnTo>
                  <a:lnTo>
                    <a:pt x="99" y="80"/>
                  </a:lnTo>
                  <a:lnTo>
                    <a:pt x="101" y="80"/>
                  </a:lnTo>
                  <a:lnTo>
                    <a:pt x="101" y="81"/>
                  </a:lnTo>
                  <a:lnTo>
                    <a:pt x="101" y="82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2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97" y="87"/>
                  </a:lnTo>
                  <a:lnTo>
                    <a:pt x="96" y="87"/>
                  </a:lnTo>
                  <a:lnTo>
                    <a:pt x="96" y="88"/>
                  </a:lnTo>
                  <a:lnTo>
                    <a:pt x="96" y="89"/>
                  </a:lnTo>
                  <a:lnTo>
                    <a:pt x="95" y="89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1" y="87"/>
                  </a:lnTo>
                  <a:lnTo>
                    <a:pt x="93" y="85"/>
                  </a:lnTo>
                  <a:lnTo>
                    <a:pt x="91" y="85"/>
                  </a:lnTo>
                  <a:lnTo>
                    <a:pt x="91" y="87"/>
                  </a:lnTo>
                  <a:lnTo>
                    <a:pt x="93" y="88"/>
                  </a:lnTo>
                  <a:lnTo>
                    <a:pt x="93" y="89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1" y="89"/>
                  </a:lnTo>
                  <a:lnTo>
                    <a:pt x="90" y="89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3" y="90"/>
                  </a:lnTo>
                  <a:lnTo>
                    <a:pt x="93" y="89"/>
                  </a:lnTo>
                  <a:lnTo>
                    <a:pt x="93" y="90"/>
                  </a:lnTo>
                  <a:lnTo>
                    <a:pt x="94" y="90"/>
                  </a:lnTo>
                  <a:lnTo>
                    <a:pt x="94" y="91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4" y="92"/>
                  </a:lnTo>
                  <a:lnTo>
                    <a:pt x="95" y="92"/>
                  </a:lnTo>
                  <a:lnTo>
                    <a:pt x="96" y="92"/>
                  </a:lnTo>
                  <a:lnTo>
                    <a:pt x="97" y="92"/>
                  </a:lnTo>
                  <a:lnTo>
                    <a:pt x="97" y="91"/>
                  </a:lnTo>
                  <a:lnTo>
                    <a:pt x="98" y="92"/>
                  </a:lnTo>
                  <a:lnTo>
                    <a:pt x="98" y="91"/>
                  </a:lnTo>
                  <a:lnTo>
                    <a:pt x="98" y="92"/>
                  </a:lnTo>
                  <a:lnTo>
                    <a:pt x="99" y="92"/>
                  </a:lnTo>
                  <a:lnTo>
                    <a:pt x="96" y="92"/>
                  </a:lnTo>
                  <a:lnTo>
                    <a:pt x="95" y="92"/>
                  </a:lnTo>
                  <a:lnTo>
                    <a:pt x="94" y="92"/>
                  </a:lnTo>
                  <a:lnTo>
                    <a:pt x="90" y="92"/>
                  </a:lnTo>
                  <a:lnTo>
                    <a:pt x="89" y="92"/>
                  </a:lnTo>
                  <a:lnTo>
                    <a:pt x="88" y="92"/>
                  </a:lnTo>
                  <a:lnTo>
                    <a:pt x="87" y="92"/>
                  </a:lnTo>
                  <a:lnTo>
                    <a:pt x="84" y="93"/>
                  </a:lnTo>
                  <a:lnTo>
                    <a:pt x="82" y="93"/>
                  </a:lnTo>
                  <a:lnTo>
                    <a:pt x="80" y="93"/>
                  </a:lnTo>
                  <a:lnTo>
                    <a:pt x="72" y="96"/>
                  </a:lnTo>
                  <a:lnTo>
                    <a:pt x="63" y="98"/>
                  </a:lnTo>
                  <a:lnTo>
                    <a:pt x="59" y="99"/>
                  </a:lnTo>
                  <a:lnTo>
                    <a:pt x="57" y="99"/>
                  </a:lnTo>
                  <a:lnTo>
                    <a:pt x="57" y="100"/>
                  </a:lnTo>
                  <a:lnTo>
                    <a:pt x="56" y="100"/>
                  </a:lnTo>
                  <a:lnTo>
                    <a:pt x="55" y="100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3" y="101"/>
                  </a:lnTo>
                  <a:lnTo>
                    <a:pt x="52" y="101"/>
                  </a:lnTo>
                  <a:lnTo>
                    <a:pt x="51" y="101"/>
                  </a:lnTo>
                  <a:lnTo>
                    <a:pt x="51" y="103"/>
                  </a:lnTo>
                  <a:lnTo>
                    <a:pt x="49" y="103"/>
                  </a:lnTo>
                  <a:lnTo>
                    <a:pt x="48" y="103"/>
                  </a:lnTo>
                  <a:lnTo>
                    <a:pt x="47" y="103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36" y="106"/>
                  </a:lnTo>
                  <a:lnTo>
                    <a:pt x="34" y="105"/>
                  </a:lnTo>
                  <a:lnTo>
                    <a:pt x="32" y="105"/>
                  </a:lnTo>
                  <a:lnTo>
                    <a:pt x="34" y="105"/>
                  </a:lnTo>
                  <a:lnTo>
                    <a:pt x="34" y="104"/>
                  </a:lnTo>
                  <a:lnTo>
                    <a:pt x="34" y="105"/>
                  </a:lnTo>
                  <a:lnTo>
                    <a:pt x="35" y="104"/>
                  </a:lnTo>
                  <a:lnTo>
                    <a:pt x="35" y="105"/>
                  </a:lnTo>
                  <a:lnTo>
                    <a:pt x="36" y="105"/>
                  </a:lnTo>
                  <a:lnTo>
                    <a:pt x="37" y="105"/>
                  </a:lnTo>
                  <a:lnTo>
                    <a:pt x="38" y="105"/>
                  </a:lnTo>
                  <a:lnTo>
                    <a:pt x="39" y="105"/>
                  </a:lnTo>
                  <a:lnTo>
                    <a:pt x="40" y="105"/>
                  </a:lnTo>
                  <a:lnTo>
                    <a:pt x="40" y="104"/>
                  </a:lnTo>
                  <a:lnTo>
                    <a:pt x="42" y="104"/>
                  </a:lnTo>
                  <a:lnTo>
                    <a:pt x="43" y="104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9" y="101"/>
                  </a:lnTo>
                  <a:lnTo>
                    <a:pt x="51" y="101"/>
                  </a:lnTo>
                  <a:lnTo>
                    <a:pt x="52" y="101"/>
                  </a:lnTo>
                  <a:lnTo>
                    <a:pt x="52" y="100"/>
                  </a:lnTo>
                  <a:lnTo>
                    <a:pt x="53" y="100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6" y="100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9" y="99"/>
                  </a:lnTo>
                  <a:lnTo>
                    <a:pt x="60" y="99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2" y="98"/>
                  </a:lnTo>
                  <a:lnTo>
                    <a:pt x="63" y="98"/>
                  </a:lnTo>
                  <a:lnTo>
                    <a:pt x="64" y="97"/>
                  </a:lnTo>
                  <a:lnTo>
                    <a:pt x="65" y="97"/>
                  </a:lnTo>
                  <a:lnTo>
                    <a:pt x="66" y="97"/>
                  </a:lnTo>
                  <a:lnTo>
                    <a:pt x="68" y="96"/>
                  </a:lnTo>
                  <a:lnTo>
                    <a:pt x="69" y="96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6" y="95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9" y="93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2" y="93"/>
                  </a:lnTo>
                  <a:lnTo>
                    <a:pt x="71" y="93"/>
                  </a:lnTo>
                  <a:lnTo>
                    <a:pt x="70" y="95"/>
                  </a:lnTo>
                  <a:lnTo>
                    <a:pt x="69" y="95"/>
                  </a:lnTo>
                  <a:lnTo>
                    <a:pt x="68" y="95"/>
                  </a:lnTo>
                  <a:lnTo>
                    <a:pt x="66" y="95"/>
                  </a:lnTo>
                  <a:lnTo>
                    <a:pt x="65" y="95"/>
                  </a:lnTo>
                  <a:lnTo>
                    <a:pt x="65" y="96"/>
                  </a:lnTo>
                  <a:lnTo>
                    <a:pt x="64" y="96"/>
                  </a:lnTo>
                  <a:lnTo>
                    <a:pt x="62" y="96"/>
                  </a:lnTo>
                  <a:lnTo>
                    <a:pt x="61" y="96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5" y="98"/>
                  </a:lnTo>
                  <a:lnTo>
                    <a:pt x="54" y="98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1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8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5" y="100"/>
                  </a:lnTo>
                  <a:lnTo>
                    <a:pt x="45" y="101"/>
                  </a:lnTo>
                  <a:lnTo>
                    <a:pt x="44" y="101"/>
                  </a:lnTo>
                  <a:lnTo>
                    <a:pt x="43" y="101"/>
                  </a:lnTo>
                  <a:lnTo>
                    <a:pt x="43" y="103"/>
                  </a:lnTo>
                  <a:lnTo>
                    <a:pt x="42" y="101"/>
                  </a:lnTo>
                  <a:lnTo>
                    <a:pt x="40" y="101"/>
                  </a:lnTo>
                  <a:lnTo>
                    <a:pt x="40" y="100"/>
                  </a:lnTo>
                  <a:lnTo>
                    <a:pt x="42" y="100"/>
                  </a:lnTo>
                  <a:lnTo>
                    <a:pt x="43" y="100"/>
                  </a:lnTo>
                  <a:lnTo>
                    <a:pt x="43" y="99"/>
                  </a:lnTo>
                  <a:lnTo>
                    <a:pt x="43" y="100"/>
                  </a:lnTo>
                  <a:lnTo>
                    <a:pt x="43" y="99"/>
                  </a:lnTo>
                  <a:lnTo>
                    <a:pt x="43" y="100"/>
                  </a:lnTo>
                  <a:lnTo>
                    <a:pt x="44" y="100"/>
                  </a:lnTo>
                  <a:lnTo>
                    <a:pt x="43" y="99"/>
                  </a:lnTo>
                  <a:lnTo>
                    <a:pt x="44" y="99"/>
                  </a:lnTo>
                  <a:lnTo>
                    <a:pt x="44" y="100"/>
                  </a:lnTo>
                  <a:lnTo>
                    <a:pt x="45" y="99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7" y="98"/>
                  </a:lnTo>
                  <a:lnTo>
                    <a:pt x="48" y="97"/>
                  </a:lnTo>
                  <a:lnTo>
                    <a:pt x="49" y="97"/>
                  </a:lnTo>
                  <a:lnTo>
                    <a:pt x="49" y="96"/>
                  </a:lnTo>
                  <a:lnTo>
                    <a:pt x="51" y="96"/>
                  </a:lnTo>
                  <a:lnTo>
                    <a:pt x="52" y="96"/>
                  </a:lnTo>
                  <a:lnTo>
                    <a:pt x="53" y="96"/>
                  </a:lnTo>
                  <a:lnTo>
                    <a:pt x="54" y="96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59" y="93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61" y="91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4" y="90"/>
                  </a:lnTo>
                  <a:lnTo>
                    <a:pt x="65" y="91"/>
                  </a:lnTo>
                  <a:lnTo>
                    <a:pt x="65" y="90"/>
                  </a:lnTo>
                  <a:lnTo>
                    <a:pt x="66" y="90"/>
                  </a:lnTo>
                  <a:lnTo>
                    <a:pt x="68" y="91"/>
                  </a:lnTo>
                  <a:lnTo>
                    <a:pt x="68" y="90"/>
                  </a:lnTo>
                  <a:lnTo>
                    <a:pt x="66" y="90"/>
                  </a:lnTo>
                  <a:lnTo>
                    <a:pt x="65" y="90"/>
                  </a:lnTo>
                  <a:lnTo>
                    <a:pt x="64" y="90"/>
                  </a:lnTo>
                  <a:lnTo>
                    <a:pt x="64" y="89"/>
                  </a:lnTo>
                  <a:lnTo>
                    <a:pt x="63" y="89"/>
                  </a:lnTo>
                  <a:lnTo>
                    <a:pt x="62" y="89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0" y="88"/>
                  </a:lnTo>
                  <a:lnTo>
                    <a:pt x="59" y="88"/>
                  </a:lnTo>
                  <a:lnTo>
                    <a:pt x="59" y="87"/>
                  </a:lnTo>
                  <a:lnTo>
                    <a:pt x="57" y="87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5" y="84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5" y="83"/>
                  </a:lnTo>
                  <a:lnTo>
                    <a:pt x="56" y="83"/>
                  </a:lnTo>
                  <a:lnTo>
                    <a:pt x="56" y="82"/>
                  </a:lnTo>
                  <a:lnTo>
                    <a:pt x="56" y="81"/>
                  </a:lnTo>
                  <a:lnTo>
                    <a:pt x="56" y="80"/>
                  </a:lnTo>
                  <a:lnTo>
                    <a:pt x="57" y="80"/>
                  </a:lnTo>
                  <a:lnTo>
                    <a:pt x="56" y="80"/>
                  </a:lnTo>
                  <a:lnTo>
                    <a:pt x="57" y="79"/>
                  </a:lnTo>
                  <a:lnTo>
                    <a:pt x="57" y="80"/>
                  </a:lnTo>
                  <a:lnTo>
                    <a:pt x="57" y="79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5" y="78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8"/>
                  </a:lnTo>
                  <a:lnTo>
                    <a:pt x="56" y="78"/>
                  </a:lnTo>
                  <a:lnTo>
                    <a:pt x="56" y="79"/>
                  </a:lnTo>
                  <a:lnTo>
                    <a:pt x="55" y="79"/>
                  </a:lnTo>
                  <a:lnTo>
                    <a:pt x="55" y="80"/>
                  </a:lnTo>
                  <a:lnTo>
                    <a:pt x="55" y="81"/>
                  </a:lnTo>
                  <a:lnTo>
                    <a:pt x="54" y="81"/>
                  </a:lnTo>
                  <a:lnTo>
                    <a:pt x="54" y="82"/>
                  </a:lnTo>
                  <a:lnTo>
                    <a:pt x="54" y="83"/>
                  </a:lnTo>
                  <a:lnTo>
                    <a:pt x="53" y="83"/>
                  </a:lnTo>
                  <a:lnTo>
                    <a:pt x="53" y="84"/>
                  </a:lnTo>
                  <a:lnTo>
                    <a:pt x="53" y="85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2" y="91"/>
                  </a:lnTo>
                  <a:lnTo>
                    <a:pt x="51" y="91"/>
                  </a:lnTo>
                  <a:lnTo>
                    <a:pt x="49" y="92"/>
                  </a:lnTo>
                  <a:lnTo>
                    <a:pt x="48" y="92"/>
                  </a:lnTo>
                  <a:lnTo>
                    <a:pt x="48" y="91"/>
                  </a:lnTo>
                  <a:lnTo>
                    <a:pt x="49" y="90"/>
                  </a:lnTo>
                  <a:lnTo>
                    <a:pt x="48" y="90"/>
                  </a:lnTo>
                  <a:lnTo>
                    <a:pt x="49" y="89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9" y="85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7" y="84"/>
                  </a:lnTo>
                  <a:lnTo>
                    <a:pt x="46" y="83"/>
                  </a:lnTo>
                  <a:lnTo>
                    <a:pt x="45" y="83"/>
                  </a:lnTo>
                  <a:lnTo>
                    <a:pt x="45" y="82"/>
                  </a:lnTo>
                  <a:lnTo>
                    <a:pt x="46" y="82"/>
                  </a:lnTo>
                  <a:lnTo>
                    <a:pt x="45" y="82"/>
                  </a:lnTo>
                  <a:lnTo>
                    <a:pt x="45" y="81"/>
                  </a:lnTo>
                  <a:lnTo>
                    <a:pt x="44" y="81"/>
                  </a:lnTo>
                  <a:lnTo>
                    <a:pt x="44" y="80"/>
                  </a:lnTo>
                  <a:lnTo>
                    <a:pt x="44" y="79"/>
                  </a:lnTo>
                  <a:lnTo>
                    <a:pt x="43" y="79"/>
                  </a:lnTo>
                  <a:lnTo>
                    <a:pt x="42" y="79"/>
                  </a:lnTo>
                  <a:lnTo>
                    <a:pt x="42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2" y="81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0" y="83"/>
                  </a:lnTo>
                  <a:lnTo>
                    <a:pt x="42" y="84"/>
                  </a:lnTo>
                  <a:lnTo>
                    <a:pt x="43" y="84"/>
                  </a:lnTo>
                  <a:lnTo>
                    <a:pt x="43" y="85"/>
                  </a:lnTo>
                  <a:lnTo>
                    <a:pt x="44" y="85"/>
                  </a:lnTo>
                  <a:lnTo>
                    <a:pt x="44" y="87"/>
                  </a:lnTo>
                  <a:lnTo>
                    <a:pt x="45" y="88"/>
                  </a:lnTo>
                  <a:lnTo>
                    <a:pt x="44" y="88"/>
                  </a:lnTo>
                  <a:lnTo>
                    <a:pt x="44" y="89"/>
                  </a:lnTo>
                  <a:lnTo>
                    <a:pt x="44" y="90"/>
                  </a:lnTo>
                  <a:lnTo>
                    <a:pt x="43" y="91"/>
                  </a:lnTo>
                  <a:lnTo>
                    <a:pt x="43" y="92"/>
                  </a:lnTo>
                  <a:lnTo>
                    <a:pt x="43" y="93"/>
                  </a:lnTo>
                  <a:lnTo>
                    <a:pt x="43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7"/>
                  </a:lnTo>
                  <a:lnTo>
                    <a:pt x="39" y="97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7" y="98"/>
                  </a:lnTo>
                  <a:lnTo>
                    <a:pt x="36" y="99"/>
                  </a:lnTo>
                  <a:lnTo>
                    <a:pt x="35" y="99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5" y="100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1" y="100"/>
                  </a:lnTo>
                  <a:lnTo>
                    <a:pt x="32" y="100"/>
                  </a:lnTo>
                  <a:lnTo>
                    <a:pt x="32" y="101"/>
                  </a:lnTo>
                  <a:lnTo>
                    <a:pt x="34" y="100"/>
                  </a:lnTo>
                  <a:lnTo>
                    <a:pt x="35" y="100"/>
                  </a:lnTo>
                  <a:lnTo>
                    <a:pt x="35" y="101"/>
                  </a:lnTo>
                  <a:lnTo>
                    <a:pt x="35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4" y="104"/>
                  </a:lnTo>
                  <a:lnTo>
                    <a:pt x="32" y="104"/>
                  </a:lnTo>
                  <a:lnTo>
                    <a:pt x="31" y="104"/>
                  </a:lnTo>
                  <a:lnTo>
                    <a:pt x="31" y="105"/>
                  </a:lnTo>
                  <a:lnTo>
                    <a:pt x="30" y="105"/>
                  </a:lnTo>
                  <a:lnTo>
                    <a:pt x="29" y="105"/>
                  </a:lnTo>
                  <a:lnTo>
                    <a:pt x="29" y="106"/>
                  </a:lnTo>
                  <a:lnTo>
                    <a:pt x="29" y="105"/>
                  </a:lnTo>
                  <a:lnTo>
                    <a:pt x="28" y="105"/>
                  </a:lnTo>
                  <a:lnTo>
                    <a:pt x="28" y="106"/>
                  </a:lnTo>
                  <a:lnTo>
                    <a:pt x="28" y="105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6" y="106"/>
                  </a:lnTo>
                  <a:lnTo>
                    <a:pt x="26" y="107"/>
                  </a:lnTo>
                  <a:lnTo>
                    <a:pt x="25" y="107"/>
                  </a:lnTo>
                  <a:lnTo>
                    <a:pt x="23" y="107"/>
                  </a:lnTo>
                  <a:lnTo>
                    <a:pt x="23" y="108"/>
                  </a:lnTo>
                  <a:lnTo>
                    <a:pt x="23" y="107"/>
                  </a:lnTo>
                  <a:lnTo>
                    <a:pt x="22" y="107"/>
                  </a:lnTo>
                  <a:lnTo>
                    <a:pt x="23" y="108"/>
                  </a:lnTo>
                  <a:lnTo>
                    <a:pt x="25" y="108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7" y="107"/>
                  </a:lnTo>
                  <a:lnTo>
                    <a:pt x="28" y="107"/>
                  </a:lnTo>
                  <a:lnTo>
                    <a:pt x="28" y="106"/>
                  </a:lnTo>
                  <a:lnTo>
                    <a:pt x="28" y="107"/>
                  </a:lnTo>
                  <a:lnTo>
                    <a:pt x="29" y="106"/>
                  </a:lnTo>
                  <a:lnTo>
                    <a:pt x="28" y="106"/>
                  </a:lnTo>
                  <a:lnTo>
                    <a:pt x="29" y="106"/>
                  </a:lnTo>
                  <a:lnTo>
                    <a:pt x="30" y="106"/>
                  </a:lnTo>
                  <a:lnTo>
                    <a:pt x="31" y="106"/>
                  </a:lnTo>
                  <a:lnTo>
                    <a:pt x="31" y="105"/>
                  </a:lnTo>
                  <a:lnTo>
                    <a:pt x="31" y="106"/>
                  </a:lnTo>
                  <a:lnTo>
                    <a:pt x="30" y="105"/>
                  </a:lnTo>
                  <a:lnTo>
                    <a:pt x="31" y="105"/>
                  </a:lnTo>
                  <a:lnTo>
                    <a:pt x="32" y="105"/>
                  </a:lnTo>
                  <a:lnTo>
                    <a:pt x="32" y="106"/>
                  </a:lnTo>
                  <a:lnTo>
                    <a:pt x="22" y="109"/>
                  </a:lnTo>
                  <a:lnTo>
                    <a:pt x="20" y="109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8" y="110"/>
                  </a:lnTo>
                  <a:lnTo>
                    <a:pt x="15" y="112"/>
                  </a:lnTo>
                  <a:lnTo>
                    <a:pt x="15" y="110"/>
                  </a:lnTo>
                  <a:lnTo>
                    <a:pt x="17" y="110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0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7"/>
                  </a:lnTo>
                  <a:lnTo>
                    <a:pt x="20" y="108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7" y="107"/>
                  </a:lnTo>
                  <a:lnTo>
                    <a:pt x="18" y="107"/>
                  </a:lnTo>
                  <a:lnTo>
                    <a:pt x="19" y="107"/>
                  </a:lnTo>
                  <a:lnTo>
                    <a:pt x="20" y="107"/>
                  </a:lnTo>
                  <a:lnTo>
                    <a:pt x="21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3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2" y="98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3" y="98"/>
                  </a:lnTo>
                  <a:lnTo>
                    <a:pt x="25" y="98"/>
                  </a:lnTo>
                  <a:lnTo>
                    <a:pt x="25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8" y="93"/>
                  </a:lnTo>
                  <a:lnTo>
                    <a:pt x="27" y="93"/>
                  </a:lnTo>
                  <a:lnTo>
                    <a:pt x="27" y="92"/>
                  </a:lnTo>
                  <a:lnTo>
                    <a:pt x="27" y="93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5" y="92"/>
                  </a:lnTo>
                  <a:lnTo>
                    <a:pt x="25" y="93"/>
                  </a:lnTo>
                  <a:lnTo>
                    <a:pt x="23" y="93"/>
                  </a:lnTo>
                  <a:lnTo>
                    <a:pt x="23" y="92"/>
                  </a:lnTo>
                  <a:lnTo>
                    <a:pt x="22" y="92"/>
                  </a:lnTo>
                  <a:lnTo>
                    <a:pt x="20" y="91"/>
                  </a:lnTo>
                  <a:lnTo>
                    <a:pt x="21" y="89"/>
                  </a:lnTo>
                  <a:lnTo>
                    <a:pt x="19" y="88"/>
                  </a:lnTo>
                  <a:lnTo>
                    <a:pt x="19" y="87"/>
                  </a:lnTo>
                  <a:lnTo>
                    <a:pt x="20" y="84"/>
                  </a:lnTo>
                  <a:lnTo>
                    <a:pt x="21" y="82"/>
                  </a:lnTo>
                  <a:lnTo>
                    <a:pt x="22" y="78"/>
                  </a:lnTo>
                  <a:lnTo>
                    <a:pt x="22" y="75"/>
                  </a:lnTo>
                  <a:lnTo>
                    <a:pt x="22" y="73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5" y="68"/>
                  </a:lnTo>
                  <a:lnTo>
                    <a:pt x="14" y="67"/>
                  </a:lnTo>
                  <a:lnTo>
                    <a:pt x="12" y="67"/>
                  </a:lnTo>
                  <a:lnTo>
                    <a:pt x="12" y="66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8"/>
                  </a:lnTo>
                  <a:lnTo>
                    <a:pt x="1" y="56"/>
                  </a:lnTo>
                  <a:lnTo>
                    <a:pt x="0" y="54"/>
                  </a:lnTo>
                  <a:lnTo>
                    <a:pt x="1" y="51"/>
                  </a:lnTo>
                  <a:lnTo>
                    <a:pt x="2" y="48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40" y="37"/>
                  </a:lnTo>
                  <a:lnTo>
                    <a:pt x="59" y="36"/>
                  </a:lnTo>
                  <a:lnTo>
                    <a:pt x="76" y="34"/>
                  </a:lnTo>
                  <a:lnTo>
                    <a:pt x="78" y="34"/>
                  </a:lnTo>
                  <a:lnTo>
                    <a:pt x="89" y="32"/>
                  </a:lnTo>
                  <a:lnTo>
                    <a:pt x="94" y="32"/>
                  </a:lnTo>
                  <a:lnTo>
                    <a:pt x="106" y="31"/>
                  </a:lnTo>
                  <a:lnTo>
                    <a:pt x="118" y="30"/>
                  </a:lnTo>
                  <a:lnTo>
                    <a:pt x="128" y="29"/>
                  </a:lnTo>
                  <a:lnTo>
                    <a:pt x="146" y="26"/>
                  </a:lnTo>
                  <a:lnTo>
                    <a:pt x="158" y="25"/>
                  </a:lnTo>
                  <a:lnTo>
                    <a:pt x="180" y="23"/>
                  </a:lnTo>
                  <a:lnTo>
                    <a:pt x="201" y="20"/>
                  </a:lnTo>
                  <a:lnTo>
                    <a:pt x="222" y="17"/>
                  </a:lnTo>
                  <a:close/>
                  <a:moveTo>
                    <a:pt x="715" y="476"/>
                  </a:moveTo>
                  <a:lnTo>
                    <a:pt x="714" y="476"/>
                  </a:lnTo>
                  <a:lnTo>
                    <a:pt x="714" y="475"/>
                  </a:lnTo>
                  <a:lnTo>
                    <a:pt x="715" y="475"/>
                  </a:lnTo>
                  <a:lnTo>
                    <a:pt x="715" y="476"/>
                  </a:lnTo>
                  <a:lnTo>
                    <a:pt x="715" y="475"/>
                  </a:lnTo>
                  <a:lnTo>
                    <a:pt x="716" y="473"/>
                  </a:lnTo>
                  <a:lnTo>
                    <a:pt x="715" y="473"/>
                  </a:lnTo>
                  <a:lnTo>
                    <a:pt x="716" y="473"/>
                  </a:lnTo>
                  <a:lnTo>
                    <a:pt x="716" y="476"/>
                  </a:lnTo>
                  <a:lnTo>
                    <a:pt x="716" y="477"/>
                  </a:lnTo>
                  <a:lnTo>
                    <a:pt x="716" y="478"/>
                  </a:lnTo>
                  <a:lnTo>
                    <a:pt x="718" y="478"/>
                  </a:lnTo>
                  <a:lnTo>
                    <a:pt x="718" y="479"/>
                  </a:lnTo>
                  <a:lnTo>
                    <a:pt x="716" y="478"/>
                  </a:lnTo>
                  <a:lnTo>
                    <a:pt x="715" y="478"/>
                  </a:lnTo>
                  <a:lnTo>
                    <a:pt x="714" y="478"/>
                  </a:lnTo>
                  <a:lnTo>
                    <a:pt x="714" y="477"/>
                  </a:lnTo>
                  <a:lnTo>
                    <a:pt x="715" y="477"/>
                  </a:lnTo>
                  <a:lnTo>
                    <a:pt x="715" y="478"/>
                  </a:lnTo>
                  <a:lnTo>
                    <a:pt x="715" y="477"/>
                  </a:lnTo>
                  <a:lnTo>
                    <a:pt x="714" y="477"/>
                  </a:lnTo>
                  <a:lnTo>
                    <a:pt x="715" y="477"/>
                  </a:lnTo>
                  <a:lnTo>
                    <a:pt x="715" y="476"/>
                  </a:lnTo>
                  <a:close/>
                  <a:moveTo>
                    <a:pt x="579" y="479"/>
                  </a:moveTo>
                  <a:lnTo>
                    <a:pt x="578" y="480"/>
                  </a:lnTo>
                  <a:lnTo>
                    <a:pt x="577" y="480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6" y="478"/>
                  </a:lnTo>
                  <a:lnTo>
                    <a:pt x="577" y="478"/>
                  </a:lnTo>
                  <a:lnTo>
                    <a:pt x="577" y="479"/>
                  </a:lnTo>
                  <a:lnTo>
                    <a:pt x="578" y="479"/>
                  </a:lnTo>
                  <a:lnTo>
                    <a:pt x="578" y="478"/>
                  </a:lnTo>
                  <a:lnTo>
                    <a:pt x="579" y="478"/>
                  </a:lnTo>
                  <a:lnTo>
                    <a:pt x="579" y="479"/>
                  </a:lnTo>
                  <a:close/>
                  <a:moveTo>
                    <a:pt x="576" y="479"/>
                  </a:moveTo>
                  <a:lnTo>
                    <a:pt x="575" y="478"/>
                  </a:lnTo>
                  <a:lnTo>
                    <a:pt x="576" y="478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7" y="481"/>
                  </a:lnTo>
                  <a:lnTo>
                    <a:pt x="576" y="481"/>
                  </a:lnTo>
                  <a:lnTo>
                    <a:pt x="576" y="480"/>
                  </a:lnTo>
                  <a:lnTo>
                    <a:pt x="575" y="480"/>
                  </a:lnTo>
                  <a:lnTo>
                    <a:pt x="575" y="479"/>
                  </a:lnTo>
                  <a:lnTo>
                    <a:pt x="574" y="479"/>
                  </a:lnTo>
                  <a:lnTo>
                    <a:pt x="575" y="479"/>
                  </a:lnTo>
                  <a:lnTo>
                    <a:pt x="576" y="479"/>
                  </a:lnTo>
                  <a:lnTo>
                    <a:pt x="576" y="480"/>
                  </a:lnTo>
                  <a:lnTo>
                    <a:pt x="575" y="480"/>
                  </a:lnTo>
                  <a:lnTo>
                    <a:pt x="576" y="480"/>
                  </a:lnTo>
                  <a:lnTo>
                    <a:pt x="577" y="480"/>
                  </a:lnTo>
                  <a:lnTo>
                    <a:pt x="576" y="480"/>
                  </a:lnTo>
                  <a:lnTo>
                    <a:pt x="576" y="479"/>
                  </a:lnTo>
                  <a:lnTo>
                    <a:pt x="576" y="480"/>
                  </a:lnTo>
                  <a:lnTo>
                    <a:pt x="576" y="479"/>
                  </a:lnTo>
                  <a:lnTo>
                    <a:pt x="575" y="479"/>
                  </a:lnTo>
                  <a:lnTo>
                    <a:pt x="575" y="478"/>
                  </a:lnTo>
                  <a:lnTo>
                    <a:pt x="575" y="479"/>
                  </a:lnTo>
                  <a:lnTo>
                    <a:pt x="576" y="479"/>
                  </a:lnTo>
                  <a:close/>
                  <a:moveTo>
                    <a:pt x="569" y="470"/>
                  </a:moveTo>
                  <a:lnTo>
                    <a:pt x="568" y="469"/>
                  </a:lnTo>
                  <a:lnTo>
                    <a:pt x="567" y="467"/>
                  </a:lnTo>
                  <a:lnTo>
                    <a:pt x="568" y="468"/>
                  </a:lnTo>
                  <a:lnTo>
                    <a:pt x="568" y="469"/>
                  </a:lnTo>
                  <a:lnTo>
                    <a:pt x="569" y="469"/>
                  </a:lnTo>
                  <a:lnTo>
                    <a:pt x="569" y="470"/>
                  </a:lnTo>
                  <a:close/>
                  <a:moveTo>
                    <a:pt x="554" y="436"/>
                  </a:moveTo>
                  <a:lnTo>
                    <a:pt x="553" y="435"/>
                  </a:lnTo>
                  <a:lnTo>
                    <a:pt x="551" y="433"/>
                  </a:lnTo>
                  <a:lnTo>
                    <a:pt x="552" y="433"/>
                  </a:lnTo>
                  <a:lnTo>
                    <a:pt x="552" y="432"/>
                  </a:lnTo>
                  <a:lnTo>
                    <a:pt x="552" y="433"/>
                  </a:lnTo>
                  <a:lnTo>
                    <a:pt x="553" y="433"/>
                  </a:lnTo>
                  <a:lnTo>
                    <a:pt x="553" y="434"/>
                  </a:lnTo>
                  <a:lnTo>
                    <a:pt x="554" y="435"/>
                  </a:lnTo>
                  <a:lnTo>
                    <a:pt x="555" y="436"/>
                  </a:lnTo>
                  <a:lnTo>
                    <a:pt x="554" y="436"/>
                  </a:lnTo>
                  <a:close/>
                  <a:moveTo>
                    <a:pt x="528" y="410"/>
                  </a:moveTo>
                  <a:lnTo>
                    <a:pt x="528" y="411"/>
                  </a:lnTo>
                  <a:lnTo>
                    <a:pt x="528" y="410"/>
                  </a:lnTo>
                  <a:lnTo>
                    <a:pt x="528" y="411"/>
                  </a:lnTo>
                  <a:lnTo>
                    <a:pt x="528" y="412"/>
                  </a:lnTo>
                  <a:lnTo>
                    <a:pt x="528" y="413"/>
                  </a:lnTo>
                  <a:lnTo>
                    <a:pt x="528" y="415"/>
                  </a:lnTo>
                  <a:lnTo>
                    <a:pt x="529" y="415"/>
                  </a:lnTo>
                  <a:lnTo>
                    <a:pt x="528" y="413"/>
                  </a:lnTo>
                  <a:lnTo>
                    <a:pt x="528" y="412"/>
                  </a:lnTo>
                  <a:lnTo>
                    <a:pt x="529" y="412"/>
                  </a:lnTo>
                  <a:lnTo>
                    <a:pt x="530" y="412"/>
                  </a:lnTo>
                  <a:lnTo>
                    <a:pt x="532" y="412"/>
                  </a:lnTo>
                  <a:lnTo>
                    <a:pt x="532" y="413"/>
                  </a:lnTo>
                  <a:lnTo>
                    <a:pt x="533" y="413"/>
                  </a:lnTo>
                  <a:lnTo>
                    <a:pt x="532" y="413"/>
                  </a:lnTo>
                  <a:lnTo>
                    <a:pt x="533" y="413"/>
                  </a:lnTo>
                  <a:lnTo>
                    <a:pt x="533" y="415"/>
                  </a:lnTo>
                  <a:lnTo>
                    <a:pt x="533" y="416"/>
                  </a:lnTo>
                  <a:lnTo>
                    <a:pt x="533" y="417"/>
                  </a:lnTo>
                  <a:lnTo>
                    <a:pt x="533" y="418"/>
                  </a:lnTo>
                  <a:lnTo>
                    <a:pt x="532" y="418"/>
                  </a:lnTo>
                  <a:lnTo>
                    <a:pt x="530" y="418"/>
                  </a:lnTo>
                  <a:lnTo>
                    <a:pt x="530" y="417"/>
                  </a:lnTo>
                  <a:lnTo>
                    <a:pt x="530" y="418"/>
                  </a:lnTo>
                  <a:lnTo>
                    <a:pt x="532" y="418"/>
                  </a:lnTo>
                  <a:lnTo>
                    <a:pt x="532" y="419"/>
                  </a:lnTo>
                  <a:lnTo>
                    <a:pt x="532" y="420"/>
                  </a:lnTo>
                  <a:lnTo>
                    <a:pt x="533" y="420"/>
                  </a:lnTo>
                  <a:lnTo>
                    <a:pt x="533" y="421"/>
                  </a:lnTo>
                  <a:lnTo>
                    <a:pt x="534" y="422"/>
                  </a:lnTo>
                  <a:lnTo>
                    <a:pt x="533" y="422"/>
                  </a:lnTo>
                  <a:lnTo>
                    <a:pt x="533" y="424"/>
                  </a:lnTo>
                  <a:lnTo>
                    <a:pt x="534" y="424"/>
                  </a:lnTo>
                  <a:lnTo>
                    <a:pt x="534" y="425"/>
                  </a:lnTo>
                  <a:lnTo>
                    <a:pt x="535" y="425"/>
                  </a:lnTo>
                  <a:lnTo>
                    <a:pt x="535" y="426"/>
                  </a:lnTo>
                  <a:lnTo>
                    <a:pt x="534" y="426"/>
                  </a:lnTo>
                  <a:lnTo>
                    <a:pt x="533" y="426"/>
                  </a:lnTo>
                  <a:lnTo>
                    <a:pt x="533" y="427"/>
                  </a:lnTo>
                  <a:lnTo>
                    <a:pt x="533" y="426"/>
                  </a:lnTo>
                  <a:lnTo>
                    <a:pt x="533" y="427"/>
                  </a:lnTo>
                  <a:lnTo>
                    <a:pt x="532" y="427"/>
                  </a:lnTo>
                  <a:lnTo>
                    <a:pt x="532" y="426"/>
                  </a:lnTo>
                  <a:lnTo>
                    <a:pt x="530" y="426"/>
                  </a:lnTo>
                  <a:lnTo>
                    <a:pt x="532" y="426"/>
                  </a:lnTo>
                  <a:lnTo>
                    <a:pt x="532" y="425"/>
                  </a:lnTo>
                  <a:lnTo>
                    <a:pt x="530" y="425"/>
                  </a:lnTo>
                  <a:lnTo>
                    <a:pt x="530" y="424"/>
                  </a:lnTo>
                  <a:lnTo>
                    <a:pt x="530" y="422"/>
                  </a:lnTo>
                  <a:lnTo>
                    <a:pt x="529" y="422"/>
                  </a:lnTo>
                  <a:lnTo>
                    <a:pt x="529" y="421"/>
                  </a:lnTo>
                  <a:lnTo>
                    <a:pt x="529" y="422"/>
                  </a:lnTo>
                  <a:lnTo>
                    <a:pt x="529" y="421"/>
                  </a:lnTo>
                  <a:lnTo>
                    <a:pt x="529" y="420"/>
                  </a:lnTo>
                  <a:lnTo>
                    <a:pt x="528" y="420"/>
                  </a:lnTo>
                  <a:lnTo>
                    <a:pt x="529" y="420"/>
                  </a:lnTo>
                  <a:lnTo>
                    <a:pt x="528" y="420"/>
                  </a:lnTo>
                  <a:lnTo>
                    <a:pt x="528" y="419"/>
                  </a:lnTo>
                  <a:lnTo>
                    <a:pt x="528" y="420"/>
                  </a:lnTo>
                  <a:lnTo>
                    <a:pt x="528" y="419"/>
                  </a:lnTo>
                  <a:lnTo>
                    <a:pt x="528" y="418"/>
                  </a:lnTo>
                  <a:lnTo>
                    <a:pt x="528" y="419"/>
                  </a:lnTo>
                  <a:lnTo>
                    <a:pt x="528" y="418"/>
                  </a:lnTo>
                  <a:lnTo>
                    <a:pt x="528" y="417"/>
                  </a:lnTo>
                  <a:lnTo>
                    <a:pt x="527" y="417"/>
                  </a:lnTo>
                  <a:lnTo>
                    <a:pt x="527" y="416"/>
                  </a:lnTo>
                  <a:lnTo>
                    <a:pt x="526" y="415"/>
                  </a:lnTo>
                  <a:lnTo>
                    <a:pt x="526" y="413"/>
                  </a:lnTo>
                  <a:lnTo>
                    <a:pt x="526" y="415"/>
                  </a:lnTo>
                  <a:lnTo>
                    <a:pt x="526" y="413"/>
                  </a:lnTo>
                  <a:lnTo>
                    <a:pt x="526" y="412"/>
                  </a:lnTo>
                  <a:lnTo>
                    <a:pt x="525" y="412"/>
                  </a:lnTo>
                  <a:lnTo>
                    <a:pt x="526" y="412"/>
                  </a:lnTo>
                  <a:lnTo>
                    <a:pt x="525" y="412"/>
                  </a:lnTo>
                  <a:lnTo>
                    <a:pt x="525" y="411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1" y="409"/>
                  </a:lnTo>
                  <a:lnTo>
                    <a:pt x="521" y="408"/>
                  </a:lnTo>
                  <a:lnTo>
                    <a:pt x="523" y="409"/>
                  </a:lnTo>
                  <a:lnTo>
                    <a:pt x="521" y="409"/>
                  </a:lnTo>
                  <a:lnTo>
                    <a:pt x="521" y="408"/>
                  </a:lnTo>
                  <a:lnTo>
                    <a:pt x="523" y="408"/>
                  </a:lnTo>
                  <a:lnTo>
                    <a:pt x="521" y="408"/>
                  </a:lnTo>
                  <a:lnTo>
                    <a:pt x="521" y="407"/>
                  </a:lnTo>
                  <a:lnTo>
                    <a:pt x="523" y="407"/>
                  </a:lnTo>
                  <a:lnTo>
                    <a:pt x="524" y="407"/>
                  </a:lnTo>
                  <a:lnTo>
                    <a:pt x="523" y="407"/>
                  </a:lnTo>
                  <a:lnTo>
                    <a:pt x="523" y="408"/>
                  </a:lnTo>
                  <a:lnTo>
                    <a:pt x="524" y="408"/>
                  </a:lnTo>
                  <a:lnTo>
                    <a:pt x="523" y="408"/>
                  </a:lnTo>
                  <a:lnTo>
                    <a:pt x="523" y="407"/>
                  </a:lnTo>
                  <a:lnTo>
                    <a:pt x="524" y="407"/>
                  </a:lnTo>
                  <a:lnTo>
                    <a:pt x="525" y="407"/>
                  </a:lnTo>
                  <a:lnTo>
                    <a:pt x="526" y="407"/>
                  </a:lnTo>
                  <a:lnTo>
                    <a:pt x="527" y="408"/>
                  </a:lnTo>
                  <a:lnTo>
                    <a:pt x="527" y="409"/>
                  </a:lnTo>
                  <a:lnTo>
                    <a:pt x="528" y="410"/>
                  </a:lnTo>
                  <a:lnTo>
                    <a:pt x="528" y="409"/>
                  </a:lnTo>
                  <a:lnTo>
                    <a:pt x="528" y="410"/>
                  </a:lnTo>
                  <a:close/>
                  <a:moveTo>
                    <a:pt x="532" y="427"/>
                  </a:moveTo>
                  <a:lnTo>
                    <a:pt x="530" y="427"/>
                  </a:lnTo>
                  <a:lnTo>
                    <a:pt x="532" y="427"/>
                  </a:lnTo>
                  <a:close/>
                  <a:moveTo>
                    <a:pt x="513" y="405"/>
                  </a:moveTo>
                  <a:lnTo>
                    <a:pt x="512" y="400"/>
                  </a:lnTo>
                  <a:lnTo>
                    <a:pt x="511" y="400"/>
                  </a:lnTo>
                  <a:lnTo>
                    <a:pt x="511" y="399"/>
                  </a:lnTo>
                  <a:lnTo>
                    <a:pt x="510" y="399"/>
                  </a:lnTo>
                  <a:lnTo>
                    <a:pt x="510" y="397"/>
                  </a:lnTo>
                  <a:lnTo>
                    <a:pt x="511" y="397"/>
                  </a:lnTo>
                  <a:lnTo>
                    <a:pt x="511" y="399"/>
                  </a:lnTo>
                  <a:lnTo>
                    <a:pt x="511" y="400"/>
                  </a:lnTo>
                  <a:lnTo>
                    <a:pt x="512" y="399"/>
                  </a:lnTo>
                  <a:lnTo>
                    <a:pt x="512" y="400"/>
                  </a:lnTo>
                  <a:lnTo>
                    <a:pt x="512" y="401"/>
                  </a:lnTo>
                  <a:lnTo>
                    <a:pt x="512" y="402"/>
                  </a:lnTo>
                  <a:lnTo>
                    <a:pt x="512" y="401"/>
                  </a:lnTo>
                  <a:lnTo>
                    <a:pt x="513" y="401"/>
                  </a:lnTo>
                  <a:lnTo>
                    <a:pt x="513" y="402"/>
                  </a:lnTo>
                  <a:lnTo>
                    <a:pt x="512" y="402"/>
                  </a:lnTo>
                  <a:lnTo>
                    <a:pt x="513" y="402"/>
                  </a:lnTo>
                  <a:lnTo>
                    <a:pt x="512" y="402"/>
                  </a:lnTo>
                  <a:lnTo>
                    <a:pt x="513" y="402"/>
                  </a:lnTo>
                  <a:lnTo>
                    <a:pt x="513" y="401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5" y="402"/>
                  </a:lnTo>
                  <a:lnTo>
                    <a:pt x="515" y="401"/>
                  </a:lnTo>
                  <a:lnTo>
                    <a:pt x="515" y="402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2"/>
                  </a:lnTo>
                  <a:lnTo>
                    <a:pt x="513" y="403"/>
                  </a:lnTo>
                  <a:lnTo>
                    <a:pt x="513" y="404"/>
                  </a:lnTo>
                  <a:lnTo>
                    <a:pt x="513" y="403"/>
                  </a:lnTo>
                  <a:lnTo>
                    <a:pt x="513" y="404"/>
                  </a:lnTo>
                  <a:lnTo>
                    <a:pt x="513" y="405"/>
                  </a:lnTo>
                  <a:close/>
                  <a:moveTo>
                    <a:pt x="510" y="397"/>
                  </a:moveTo>
                  <a:lnTo>
                    <a:pt x="509" y="395"/>
                  </a:lnTo>
                  <a:lnTo>
                    <a:pt x="510" y="396"/>
                  </a:lnTo>
                  <a:lnTo>
                    <a:pt x="510" y="397"/>
                  </a:lnTo>
                  <a:close/>
                  <a:moveTo>
                    <a:pt x="507" y="393"/>
                  </a:moveTo>
                  <a:lnTo>
                    <a:pt x="505" y="392"/>
                  </a:lnTo>
                  <a:lnTo>
                    <a:pt x="504" y="391"/>
                  </a:lnTo>
                  <a:lnTo>
                    <a:pt x="504" y="390"/>
                  </a:lnTo>
                  <a:lnTo>
                    <a:pt x="504" y="391"/>
                  </a:lnTo>
                  <a:lnTo>
                    <a:pt x="505" y="391"/>
                  </a:lnTo>
                  <a:lnTo>
                    <a:pt x="505" y="392"/>
                  </a:lnTo>
                  <a:lnTo>
                    <a:pt x="507" y="392"/>
                  </a:lnTo>
                  <a:lnTo>
                    <a:pt x="507" y="393"/>
                  </a:lnTo>
                  <a:close/>
                  <a:moveTo>
                    <a:pt x="504" y="391"/>
                  </a:moveTo>
                  <a:lnTo>
                    <a:pt x="503" y="390"/>
                  </a:lnTo>
                  <a:lnTo>
                    <a:pt x="504" y="390"/>
                  </a:lnTo>
                  <a:lnTo>
                    <a:pt x="504" y="391"/>
                  </a:lnTo>
                  <a:close/>
                  <a:moveTo>
                    <a:pt x="503" y="388"/>
                  </a:moveTo>
                  <a:lnTo>
                    <a:pt x="498" y="383"/>
                  </a:lnTo>
                  <a:lnTo>
                    <a:pt x="496" y="380"/>
                  </a:lnTo>
                  <a:lnTo>
                    <a:pt x="493" y="377"/>
                  </a:lnTo>
                  <a:lnTo>
                    <a:pt x="494" y="377"/>
                  </a:lnTo>
                  <a:lnTo>
                    <a:pt x="494" y="378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80"/>
                  </a:lnTo>
                  <a:lnTo>
                    <a:pt x="496" y="382"/>
                  </a:lnTo>
                  <a:lnTo>
                    <a:pt x="498" y="382"/>
                  </a:lnTo>
                  <a:lnTo>
                    <a:pt x="498" y="383"/>
                  </a:lnTo>
                  <a:lnTo>
                    <a:pt x="499" y="383"/>
                  </a:lnTo>
                  <a:lnTo>
                    <a:pt x="499" y="384"/>
                  </a:lnTo>
                  <a:lnTo>
                    <a:pt x="500" y="384"/>
                  </a:lnTo>
                  <a:lnTo>
                    <a:pt x="500" y="385"/>
                  </a:lnTo>
                  <a:lnTo>
                    <a:pt x="501" y="385"/>
                  </a:lnTo>
                  <a:lnTo>
                    <a:pt x="501" y="386"/>
                  </a:lnTo>
                  <a:lnTo>
                    <a:pt x="501" y="387"/>
                  </a:lnTo>
                  <a:lnTo>
                    <a:pt x="502" y="387"/>
                  </a:lnTo>
                  <a:lnTo>
                    <a:pt x="502" y="388"/>
                  </a:lnTo>
                  <a:lnTo>
                    <a:pt x="503" y="388"/>
                  </a:lnTo>
                  <a:close/>
                  <a:moveTo>
                    <a:pt x="475" y="350"/>
                  </a:moveTo>
                  <a:lnTo>
                    <a:pt x="473" y="349"/>
                  </a:lnTo>
                  <a:lnTo>
                    <a:pt x="470" y="345"/>
                  </a:lnTo>
                  <a:lnTo>
                    <a:pt x="469" y="345"/>
                  </a:lnTo>
                  <a:lnTo>
                    <a:pt x="469" y="344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7" y="343"/>
                  </a:lnTo>
                  <a:lnTo>
                    <a:pt x="466" y="342"/>
                  </a:lnTo>
                  <a:lnTo>
                    <a:pt x="467" y="342"/>
                  </a:lnTo>
                  <a:lnTo>
                    <a:pt x="468" y="342"/>
                  </a:lnTo>
                  <a:lnTo>
                    <a:pt x="468" y="343"/>
                  </a:lnTo>
                  <a:lnTo>
                    <a:pt x="469" y="343"/>
                  </a:lnTo>
                  <a:lnTo>
                    <a:pt x="468" y="343"/>
                  </a:lnTo>
                  <a:lnTo>
                    <a:pt x="469" y="343"/>
                  </a:lnTo>
                  <a:lnTo>
                    <a:pt x="469" y="344"/>
                  </a:lnTo>
                  <a:lnTo>
                    <a:pt x="470" y="344"/>
                  </a:lnTo>
                  <a:lnTo>
                    <a:pt x="470" y="345"/>
                  </a:lnTo>
                  <a:lnTo>
                    <a:pt x="470" y="346"/>
                  </a:lnTo>
                  <a:lnTo>
                    <a:pt x="471" y="346"/>
                  </a:lnTo>
                  <a:lnTo>
                    <a:pt x="471" y="348"/>
                  </a:lnTo>
                  <a:lnTo>
                    <a:pt x="471" y="346"/>
                  </a:lnTo>
                  <a:lnTo>
                    <a:pt x="473" y="346"/>
                  </a:lnTo>
                  <a:lnTo>
                    <a:pt x="471" y="346"/>
                  </a:lnTo>
                  <a:lnTo>
                    <a:pt x="473" y="346"/>
                  </a:lnTo>
                  <a:lnTo>
                    <a:pt x="474" y="346"/>
                  </a:lnTo>
                  <a:lnTo>
                    <a:pt x="474" y="348"/>
                  </a:lnTo>
                  <a:lnTo>
                    <a:pt x="474" y="349"/>
                  </a:lnTo>
                  <a:lnTo>
                    <a:pt x="475" y="349"/>
                  </a:lnTo>
                  <a:lnTo>
                    <a:pt x="475" y="350"/>
                  </a:lnTo>
                  <a:lnTo>
                    <a:pt x="476" y="350"/>
                  </a:lnTo>
                  <a:lnTo>
                    <a:pt x="477" y="350"/>
                  </a:lnTo>
                  <a:lnTo>
                    <a:pt x="477" y="351"/>
                  </a:lnTo>
                  <a:lnTo>
                    <a:pt x="476" y="351"/>
                  </a:lnTo>
                  <a:lnTo>
                    <a:pt x="475" y="351"/>
                  </a:lnTo>
                  <a:lnTo>
                    <a:pt x="475" y="350"/>
                  </a:lnTo>
                  <a:close/>
                  <a:moveTo>
                    <a:pt x="453" y="309"/>
                  </a:moveTo>
                  <a:lnTo>
                    <a:pt x="452" y="309"/>
                  </a:lnTo>
                  <a:lnTo>
                    <a:pt x="449" y="306"/>
                  </a:lnTo>
                  <a:lnTo>
                    <a:pt x="448" y="306"/>
                  </a:lnTo>
                  <a:lnTo>
                    <a:pt x="449" y="306"/>
                  </a:lnTo>
                  <a:lnTo>
                    <a:pt x="449" y="307"/>
                  </a:lnTo>
                  <a:lnTo>
                    <a:pt x="449" y="306"/>
                  </a:lnTo>
                  <a:lnTo>
                    <a:pt x="449" y="307"/>
                  </a:lnTo>
                  <a:lnTo>
                    <a:pt x="450" y="307"/>
                  </a:lnTo>
                  <a:lnTo>
                    <a:pt x="450" y="308"/>
                  </a:lnTo>
                  <a:lnTo>
                    <a:pt x="450" y="307"/>
                  </a:lnTo>
                  <a:lnTo>
                    <a:pt x="451" y="308"/>
                  </a:lnTo>
                  <a:lnTo>
                    <a:pt x="451" y="307"/>
                  </a:lnTo>
                  <a:lnTo>
                    <a:pt x="451" y="308"/>
                  </a:lnTo>
                  <a:lnTo>
                    <a:pt x="452" y="308"/>
                  </a:lnTo>
                  <a:lnTo>
                    <a:pt x="452" y="309"/>
                  </a:lnTo>
                  <a:lnTo>
                    <a:pt x="453" y="309"/>
                  </a:lnTo>
                  <a:close/>
                  <a:moveTo>
                    <a:pt x="445" y="301"/>
                  </a:moveTo>
                  <a:lnTo>
                    <a:pt x="445" y="300"/>
                  </a:lnTo>
                  <a:lnTo>
                    <a:pt x="445" y="295"/>
                  </a:lnTo>
                  <a:lnTo>
                    <a:pt x="447" y="293"/>
                  </a:lnTo>
                  <a:lnTo>
                    <a:pt x="447" y="294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7" y="295"/>
                  </a:lnTo>
                  <a:lnTo>
                    <a:pt x="445" y="295"/>
                  </a:lnTo>
                  <a:lnTo>
                    <a:pt x="445" y="297"/>
                  </a:lnTo>
                  <a:lnTo>
                    <a:pt x="445" y="298"/>
                  </a:lnTo>
                  <a:lnTo>
                    <a:pt x="447" y="298"/>
                  </a:lnTo>
                  <a:lnTo>
                    <a:pt x="447" y="299"/>
                  </a:lnTo>
                  <a:lnTo>
                    <a:pt x="445" y="298"/>
                  </a:lnTo>
                  <a:lnTo>
                    <a:pt x="447" y="299"/>
                  </a:lnTo>
                  <a:lnTo>
                    <a:pt x="445" y="299"/>
                  </a:lnTo>
                  <a:lnTo>
                    <a:pt x="447" y="299"/>
                  </a:lnTo>
                  <a:lnTo>
                    <a:pt x="445" y="300"/>
                  </a:lnTo>
                  <a:lnTo>
                    <a:pt x="447" y="300"/>
                  </a:lnTo>
                  <a:lnTo>
                    <a:pt x="445" y="301"/>
                  </a:lnTo>
                  <a:close/>
                  <a:moveTo>
                    <a:pt x="299" y="100"/>
                  </a:moveTo>
                  <a:lnTo>
                    <a:pt x="298" y="100"/>
                  </a:lnTo>
                  <a:lnTo>
                    <a:pt x="299" y="100"/>
                  </a:lnTo>
                  <a:close/>
                  <a:moveTo>
                    <a:pt x="184" y="120"/>
                  </a:moveTo>
                  <a:lnTo>
                    <a:pt x="183" y="118"/>
                  </a:lnTo>
                  <a:lnTo>
                    <a:pt x="183" y="117"/>
                  </a:lnTo>
                  <a:lnTo>
                    <a:pt x="183" y="118"/>
                  </a:lnTo>
                  <a:lnTo>
                    <a:pt x="184" y="120"/>
                  </a:lnTo>
                  <a:close/>
                  <a:moveTo>
                    <a:pt x="578" y="481"/>
                  </a:moveTo>
                  <a:lnTo>
                    <a:pt x="577" y="481"/>
                  </a:lnTo>
                  <a:lnTo>
                    <a:pt x="576" y="481"/>
                  </a:lnTo>
                  <a:lnTo>
                    <a:pt x="577" y="481"/>
                  </a:lnTo>
                  <a:lnTo>
                    <a:pt x="577" y="480"/>
                  </a:lnTo>
                  <a:lnTo>
                    <a:pt x="578" y="480"/>
                  </a:lnTo>
                  <a:lnTo>
                    <a:pt x="578" y="481"/>
                  </a:lnTo>
                  <a:lnTo>
                    <a:pt x="578" y="483"/>
                  </a:lnTo>
                  <a:lnTo>
                    <a:pt x="578" y="48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7716">
              <a:extLst>
                <a:ext uri="{FF2B5EF4-FFF2-40B4-BE49-F238E27FC236}">
                  <a16:creationId xmlns:a16="http://schemas.microsoft.com/office/drawing/2014/main" id="{5A7A67AD-020C-D856-8E80-808B4394FF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2800351"/>
              <a:ext cx="681038" cy="709613"/>
            </a:xfrm>
            <a:custGeom>
              <a:avLst/>
              <a:gdLst>
                <a:gd name="T0" fmla="*/ 187 w 429"/>
                <a:gd name="T1" fmla="*/ 22 h 447"/>
                <a:gd name="T2" fmla="*/ 215 w 429"/>
                <a:gd name="T3" fmla="*/ 51 h 447"/>
                <a:gd name="T4" fmla="*/ 254 w 429"/>
                <a:gd name="T5" fmla="*/ 91 h 447"/>
                <a:gd name="T6" fmla="*/ 296 w 429"/>
                <a:gd name="T7" fmla="*/ 127 h 447"/>
                <a:gd name="T8" fmla="*/ 329 w 429"/>
                <a:gd name="T9" fmla="*/ 161 h 447"/>
                <a:gd name="T10" fmla="*/ 363 w 429"/>
                <a:gd name="T11" fmla="*/ 191 h 447"/>
                <a:gd name="T12" fmla="*/ 387 w 429"/>
                <a:gd name="T13" fmla="*/ 224 h 447"/>
                <a:gd name="T14" fmla="*/ 406 w 429"/>
                <a:gd name="T15" fmla="*/ 262 h 447"/>
                <a:gd name="T16" fmla="*/ 427 w 429"/>
                <a:gd name="T17" fmla="*/ 270 h 447"/>
                <a:gd name="T18" fmla="*/ 421 w 429"/>
                <a:gd name="T19" fmla="*/ 274 h 447"/>
                <a:gd name="T20" fmla="*/ 422 w 429"/>
                <a:gd name="T21" fmla="*/ 279 h 447"/>
                <a:gd name="T22" fmla="*/ 416 w 429"/>
                <a:gd name="T23" fmla="*/ 284 h 447"/>
                <a:gd name="T24" fmla="*/ 407 w 429"/>
                <a:gd name="T25" fmla="*/ 279 h 447"/>
                <a:gd name="T26" fmla="*/ 402 w 429"/>
                <a:gd name="T27" fmla="*/ 280 h 447"/>
                <a:gd name="T28" fmla="*/ 406 w 429"/>
                <a:gd name="T29" fmla="*/ 284 h 447"/>
                <a:gd name="T30" fmla="*/ 406 w 429"/>
                <a:gd name="T31" fmla="*/ 288 h 447"/>
                <a:gd name="T32" fmla="*/ 404 w 429"/>
                <a:gd name="T33" fmla="*/ 295 h 447"/>
                <a:gd name="T34" fmla="*/ 396 w 429"/>
                <a:gd name="T35" fmla="*/ 297 h 447"/>
                <a:gd name="T36" fmla="*/ 397 w 429"/>
                <a:gd name="T37" fmla="*/ 299 h 447"/>
                <a:gd name="T38" fmla="*/ 404 w 429"/>
                <a:gd name="T39" fmla="*/ 305 h 447"/>
                <a:gd name="T40" fmla="*/ 400 w 429"/>
                <a:gd name="T41" fmla="*/ 309 h 447"/>
                <a:gd name="T42" fmla="*/ 405 w 429"/>
                <a:gd name="T43" fmla="*/ 311 h 447"/>
                <a:gd name="T44" fmla="*/ 393 w 429"/>
                <a:gd name="T45" fmla="*/ 309 h 447"/>
                <a:gd name="T46" fmla="*/ 402 w 429"/>
                <a:gd name="T47" fmla="*/ 311 h 447"/>
                <a:gd name="T48" fmla="*/ 402 w 429"/>
                <a:gd name="T49" fmla="*/ 317 h 447"/>
                <a:gd name="T50" fmla="*/ 396 w 429"/>
                <a:gd name="T51" fmla="*/ 320 h 447"/>
                <a:gd name="T52" fmla="*/ 397 w 429"/>
                <a:gd name="T53" fmla="*/ 321 h 447"/>
                <a:gd name="T54" fmla="*/ 397 w 429"/>
                <a:gd name="T55" fmla="*/ 324 h 447"/>
                <a:gd name="T56" fmla="*/ 395 w 429"/>
                <a:gd name="T57" fmla="*/ 326 h 447"/>
                <a:gd name="T58" fmla="*/ 399 w 429"/>
                <a:gd name="T59" fmla="*/ 326 h 447"/>
                <a:gd name="T60" fmla="*/ 406 w 429"/>
                <a:gd name="T61" fmla="*/ 327 h 447"/>
                <a:gd name="T62" fmla="*/ 399 w 429"/>
                <a:gd name="T63" fmla="*/ 334 h 447"/>
                <a:gd name="T64" fmla="*/ 395 w 429"/>
                <a:gd name="T65" fmla="*/ 331 h 447"/>
                <a:gd name="T66" fmla="*/ 396 w 429"/>
                <a:gd name="T67" fmla="*/ 338 h 447"/>
                <a:gd name="T68" fmla="*/ 396 w 429"/>
                <a:gd name="T69" fmla="*/ 338 h 447"/>
                <a:gd name="T70" fmla="*/ 392 w 429"/>
                <a:gd name="T71" fmla="*/ 342 h 447"/>
                <a:gd name="T72" fmla="*/ 390 w 429"/>
                <a:gd name="T73" fmla="*/ 345 h 447"/>
                <a:gd name="T74" fmla="*/ 390 w 429"/>
                <a:gd name="T75" fmla="*/ 355 h 447"/>
                <a:gd name="T76" fmla="*/ 391 w 429"/>
                <a:gd name="T77" fmla="*/ 364 h 447"/>
                <a:gd name="T78" fmla="*/ 384 w 429"/>
                <a:gd name="T79" fmla="*/ 362 h 447"/>
                <a:gd name="T80" fmla="*/ 377 w 429"/>
                <a:gd name="T81" fmla="*/ 358 h 447"/>
                <a:gd name="T82" fmla="*/ 387 w 429"/>
                <a:gd name="T83" fmla="*/ 366 h 447"/>
                <a:gd name="T84" fmla="*/ 396 w 429"/>
                <a:gd name="T85" fmla="*/ 371 h 447"/>
                <a:gd name="T86" fmla="*/ 392 w 429"/>
                <a:gd name="T87" fmla="*/ 372 h 447"/>
                <a:gd name="T88" fmla="*/ 390 w 429"/>
                <a:gd name="T89" fmla="*/ 372 h 447"/>
                <a:gd name="T90" fmla="*/ 387 w 429"/>
                <a:gd name="T91" fmla="*/ 371 h 447"/>
                <a:gd name="T92" fmla="*/ 389 w 429"/>
                <a:gd name="T93" fmla="*/ 378 h 447"/>
                <a:gd name="T94" fmla="*/ 392 w 429"/>
                <a:gd name="T95" fmla="*/ 384 h 447"/>
                <a:gd name="T96" fmla="*/ 398 w 429"/>
                <a:gd name="T97" fmla="*/ 380 h 447"/>
                <a:gd name="T98" fmla="*/ 397 w 429"/>
                <a:gd name="T99" fmla="*/ 402 h 447"/>
                <a:gd name="T100" fmla="*/ 393 w 429"/>
                <a:gd name="T101" fmla="*/ 400 h 447"/>
                <a:gd name="T102" fmla="*/ 360 w 429"/>
                <a:gd name="T103" fmla="*/ 401 h 447"/>
                <a:gd name="T104" fmla="*/ 353 w 429"/>
                <a:gd name="T105" fmla="*/ 426 h 447"/>
                <a:gd name="T106" fmla="*/ 334 w 429"/>
                <a:gd name="T107" fmla="*/ 428 h 447"/>
                <a:gd name="T108" fmla="*/ 101 w 429"/>
                <a:gd name="T109" fmla="*/ 427 h 447"/>
                <a:gd name="T110" fmla="*/ 81 w 429"/>
                <a:gd name="T111" fmla="*/ 381 h 447"/>
                <a:gd name="T112" fmla="*/ 72 w 429"/>
                <a:gd name="T113" fmla="*/ 335 h 447"/>
                <a:gd name="T114" fmla="*/ 86 w 429"/>
                <a:gd name="T115" fmla="*/ 295 h 447"/>
                <a:gd name="T116" fmla="*/ 67 w 429"/>
                <a:gd name="T117" fmla="*/ 252 h 447"/>
                <a:gd name="T118" fmla="*/ 18 w 429"/>
                <a:gd name="T119" fmla="*/ 9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9" h="447">
                  <a:moveTo>
                    <a:pt x="102" y="15"/>
                  </a:moveTo>
                  <a:lnTo>
                    <a:pt x="118" y="13"/>
                  </a:lnTo>
                  <a:lnTo>
                    <a:pt x="142" y="9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64" y="6"/>
                  </a:lnTo>
                  <a:lnTo>
                    <a:pt x="182" y="4"/>
                  </a:lnTo>
                  <a:lnTo>
                    <a:pt x="199" y="0"/>
                  </a:lnTo>
                  <a:lnTo>
                    <a:pt x="201" y="1"/>
                  </a:lnTo>
                  <a:lnTo>
                    <a:pt x="199" y="4"/>
                  </a:lnTo>
                  <a:lnTo>
                    <a:pt x="198" y="6"/>
                  </a:lnTo>
                  <a:lnTo>
                    <a:pt x="201" y="7"/>
                  </a:lnTo>
                  <a:lnTo>
                    <a:pt x="197" y="8"/>
                  </a:lnTo>
                  <a:lnTo>
                    <a:pt x="196" y="8"/>
                  </a:lnTo>
                  <a:lnTo>
                    <a:pt x="193" y="14"/>
                  </a:lnTo>
                  <a:lnTo>
                    <a:pt x="190" y="14"/>
                  </a:lnTo>
                  <a:lnTo>
                    <a:pt x="190" y="16"/>
                  </a:lnTo>
                  <a:lnTo>
                    <a:pt x="188" y="21"/>
                  </a:lnTo>
                  <a:lnTo>
                    <a:pt x="187" y="22"/>
                  </a:lnTo>
                  <a:lnTo>
                    <a:pt x="185" y="24"/>
                  </a:lnTo>
                  <a:lnTo>
                    <a:pt x="186" y="27"/>
                  </a:lnTo>
                  <a:lnTo>
                    <a:pt x="184" y="31"/>
                  </a:lnTo>
                  <a:lnTo>
                    <a:pt x="184" y="32"/>
                  </a:lnTo>
                  <a:lnTo>
                    <a:pt x="185" y="34"/>
                  </a:lnTo>
                  <a:lnTo>
                    <a:pt x="188" y="35"/>
                  </a:lnTo>
                  <a:lnTo>
                    <a:pt x="189" y="36"/>
                  </a:lnTo>
                  <a:lnTo>
                    <a:pt x="193" y="39"/>
                  </a:lnTo>
                  <a:lnTo>
                    <a:pt x="195" y="41"/>
                  </a:lnTo>
                  <a:lnTo>
                    <a:pt x="198" y="41"/>
                  </a:lnTo>
                  <a:lnTo>
                    <a:pt x="199" y="40"/>
                  </a:lnTo>
                  <a:lnTo>
                    <a:pt x="201" y="43"/>
                  </a:lnTo>
                  <a:lnTo>
                    <a:pt x="203" y="44"/>
                  </a:lnTo>
                  <a:lnTo>
                    <a:pt x="205" y="46"/>
                  </a:lnTo>
                  <a:lnTo>
                    <a:pt x="206" y="47"/>
                  </a:lnTo>
                  <a:lnTo>
                    <a:pt x="207" y="47"/>
                  </a:lnTo>
                  <a:lnTo>
                    <a:pt x="208" y="49"/>
                  </a:lnTo>
                  <a:lnTo>
                    <a:pt x="215" y="52"/>
                  </a:lnTo>
                  <a:lnTo>
                    <a:pt x="215" y="51"/>
                  </a:lnTo>
                  <a:lnTo>
                    <a:pt x="220" y="50"/>
                  </a:lnTo>
                  <a:lnTo>
                    <a:pt x="221" y="50"/>
                  </a:lnTo>
                  <a:lnTo>
                    <a:pt x="223" y="49"/>
                  </a:lnTo>
                  <a:lnTo>
                    <a:pt x="227" y="51"/>
                  </a:lnTo>
                  <a:lnTo>
                    <a:pt x="228" y="54"/>
                  </a:lnTo>
                  <a:lnTo>
                    <a:pt x="230" y="59"/>
                  </a:lnTo>
                  <a:lnTo>
                    <a:pt x="230" y="60"/>
                  </a:lnTo>
                  <a:lnTo>
                    <a:pt x="233" y="63"/>
                  </a:lnTo>
                  <a:lnTo>
                    <a:pt x="235" y="66"/>
                  </a:lnTo>
                  <a:lnTo>
                    <a:pt x="237" y="68"/>
                  </a:lnTo>
                  <a:lnTo>
                    <a:pt x="239" y="69"/>
                  </a:lnTo>
                  <a:lnTo>
                    <a:pt x="241" y="77"/>
                  </a:lnTo>
                  <a:lnTo>
                    <a:pt x="243" y="81"/>
                  </a:lnTo>
                  <a:lnTo>
                    <a:pt x="246" y="82"/>
                  </a:lnTo>
                  <a:lnTo>
                    <a:pt x="248" y="84"/>
                  </a:lnTo>
                  <a:lnTo>
                    <a:pt x="249" y="86"/>
                  </a:lnTo>
                  <a:lnTo>
                    <a:pt x="250" y="88"/>
                  </a:lnTo>
                  <a:lnTo>
                    <a:pt x="252" y="89"/>
                  </a:lnTo>
                  <a:lnTo>
                    <a:pt x="254" y="91"/>
                  </a:lnTo>
                  <a:lnTo>
                    <a:pt x="255" y="94"/>
                  </a:lnTo>
                  <a:lnTo>
                    <a:pt x="258" y="99"/>
                  </a:lnTo>
                  <a:lnTo>
                    <a:pt x="261" y="99"/>
                  </a:lnTo>
                  <a:lnTo>
                    <a:pt x="262" y="99"/>
                  </a:lnTo>
                  <a:lnTo>
                    <a:pt x="264" y="101"/>
                  </a:lnTo>
                  <a:lnTo>
                    <a:pt x="267" y="105"/>
                  </a:lnTo>
                  <a:lnTo>
                    <a:pt x="271" y="106"/>
                  </a:lnTo>
                  <a:lnTo>
                    <a:pt x="272" y="105"/>
                  </a:lnTo>
                  <a:lnTo>
                    <a:pt x="275" y="107"/>
                  </a:lnTo>
                  <a:lnTo>
                    <a:pt x="278" y="108"/>
                  </a:lnTo>
                  <a:lnTo>
                    <a:pt x="281" y="110"/>
                  </a:lnTo>
                  <a:lnTo>
                    <a:pt x="281" y="111"/>
                  </a:lnTo>
                  <a:lnTo>
                    <a:pt x="286" y="114"/>
                  </a:lnTo>
                  <a:lnTo>
                    <a:pt x="287" y="116"/>
                  </a:lnTo>
                  <a:lnTo>
                    <a:pt x="288" y="119"/>
                  </a:lnTo>
                  <a:lnTo>
                    <a:pt x="291" y="123"/>
                  </a:lnTo>
                  <a:lnTo>
                    <a:pt x="292" y="126"/>
                  </a:lnTo>
                  <a:lnTo>
                    <a:pt x="295" y="127"/>
                  </a:lnTo>
                  <a:lnTo>
                    <a:pt x="296" y="127"/>
                  </a:lnTo>
                  <a:lnTo>
                    <a:pt x="298" y="130"/>
                  </a:lnTo>
                  <a:lnTo>
                    <a:pt x="300" y="128"/>
                  </a:lnTo>
                  <a:lnTo>
                    <a:pt x="301" y="130"/>
                  </a:lnTo>
                  <a:lnTo>
                    <a:pt x="306" y="131"/>
                  </a:lnTo>
                  <a:lnTo>
                    <a:pt x="308" y="133"/>
                  </a:lnTo>
                  <a:lnTo>
                    <a:pt x="309" y="133"/>
                  </a:lnTo>
                  <a:lnTo>
                    <a:pt x="312" y="137"/>
                  </a:lnTo>
                  <a:lnTo>
                    <a:pt x="316" y="139"/>
                  </a:lnTo>
                  <a:lnTo>
                    <a:pt x="319" y="141"/>
                  </a:lnTo>
                  <a:lnTo>
                    <a:pt x="317" y="143"/>
                  </a:lnTo>
                  <a:lnTo>
                    <a:pt x="317" y="144"/>
                  </a:lnTo>
                  <a:lnTo>
                    <a:pt x="317" y="145"/>
                  </a:lnTo>
                  <a:lnTo>
                    <a:pt x="317" y="148"/>
                  </a:lnTo>
                  <a:lnTo>
                    <a:pt x="316" y="149"/>
                  </a:lnTo>
                  <a:lnTo>
                    <a:pt x="321" y="152"/>
                  </a:lnTo>
                  <a:lnTo>
                    <a:pt x="325" y="153"/>
                  </a:lnTo>
                  <a:lnTo>
                    <a:pt x="326" y="158"/>
                  </a:lnTo>
                  <a:lnTo>
                    <a:pt x="326" y="159"/>
                  </a:lnTo>
                  <a:lnTo>
                    <a:pt x="329" y="161"/>
                  </a:lnTo>
                  <a:lnTo>
                    <a:pt x="332" y="162"/>
                  </a:lnTo>
                  <a:lnTo>
                    <a:pt x="333" y="161"/>
                  </a:lnTo>
                  <a:lnTo>
                    <a:pt x="334" y="164"/>
                  </a:lnTo>
                  <a:lnTo>
                    <a:pt x="334" y="165"/>
                  </a:lnTo>
                  <a:lnTo>
                    <a:pt x="334" y="167"/>
                  </a:lnTo>
                  <a:lnTo>
                    <a:pt x="337" y="168"/>
                  </a:lnTo>
                  <a:lnTo>
                    <a:pt x="340" y="170"/>
                  </a:lnTo>
                  <a:lnTo>
                    <a:pt x="343" y="172"/>
                  </a:lnTo>
                  <a:lnTo>
                    <a:pt x="346" y="172"/>
                  </a:lnTo>
                  <a:lnTo>
                    <a:pt x="347" y="172"/>
                  </a:lnTo>
                  <a:lnTo>
                    <a:pt x="348" y="173"/>
                  </a:lnTo>
                  <a:lnTo>
                    <a:pt x="350" y="174"/>
                  </a:lnTo>
                  <a:lnTo>
                    <a:pt x="353" y="176"/>
                  </a:lnTo>
                  <a:lnTo>
                    <a:pt x="355" y="176"/>
                  </a:lnTo>
                  <a:lnTo>
                    <a:pt x="357" y="177"/>
                  </a:lnTo>
                  <a:lnTo>
                    <a:pt x="359" y="178"/>
                  </a:lnTo>
                  <a:lnTo>
                    <a:pt x="359" y="185"/>
                  </a:lnTo>
                  <a:lnTo>
                    <a:pt x="362" y="187"/>
                  </a:lnTo>
                  <a:lnTo>
                    <a:pt x="363" y="191"/>
                  </a:lnTo>
                  <a:lnTo>
                    <a:pt x="364" y="191"/>
                  </a:lnTo>
                  <a:lnTo>
                    <a:pt x="364" y="194"/>
                  </a:lnTo>
                  <a:lnTo>
                    <a:pt x="367" y="194"/>
                  </a:lnTo>
                  <a:lnTo>
                    <a:pt x="367" y="200"/>
                  </a:lnTo>
                  <a:lnTo>
                    <a:pt x="368" y="200"/>
                  </a:lnTo>
                  <a:lnTo>
                    <a:pt x="370" y="204"/>
                  </a:lnTo>
                  <a:lnTo>
                    <a:pt x="368" y="208"/>
                  </a:lnTo>
                  <a:lnTo>
                    <a:pt x="372" y="210"/>
                  </a:lnTo>
                  <a:lnTo>
                    <a:pt x="372" y="211"/>
                  </a:lnTo>
                  <a:lnTo>
                    <a:pt x="373" y="212"/>
                  </a:lnTo>
                  <a:lnTo>
                    <a:pt x="372" y="213"/>
                  </a:lnTo>
                  <a:lnTo>
                    <a:pt x="372" y="216"/>
                  </a:lnTo>
                  <a:lnTo>
                    <a:pt x="374" y="218"/>
                  </a:lnTo>
                  <a:lnTo>
                    <a:pt x="377" y="219"/>
                  </a:lnTo>
                  <a:lnTo>
                    <a:pt x="377" y="220"/>
                  </a:lnTo>
                  <a:lnTo>
                    <a:pt x="382" y="220"/>
                  </a:lnTo>
                  <a:lnTo>
                    <a:pt x="384" y="221"/>
                  </a:lnTo>
                  <a:lnTo>
                    <a:pt x="383" y="223"/>
                  </a:lnTo>
                  <a:lnTo>
                    <a:pt x="387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91" y="228"/>
                  </a:lnTo>
                  <a:lnTo>
                    <a:pt x="391" y="230"/>
                  </a:lnTo>
                  <a:lnTo>
                    <a:pt x="391" y="233"/>
                  </a:lnTo>
                  <a:lnTo>
                    <a:pt x="395" y="235"/>
                  </a:lnTo>
                  <a:lnTo>
                    <a:pt x="395" y="236"/>
                  </a:lnTo>
                  <a:lnTo>
                    <a:pt x="397" y="240"/>
                  </a:lnTo>
                  <a:lnTo>
                    <a:pt x="398" y="238"/>
                  </a:lnTo>
                  <a:lnTo>
                    <a:pt x="399" y="240"/>
                  </a:lnTo>
                  <a:lnTo>
                    <a:pt x="399" y="242"/>
                  </a:lnTo>
                  <a:lnTo>
                    <a:pt x="400" y="245"/>
                  </a:lnTo>
                  <a:lnTo>
                    <a:pt x="398" y="250"/>
                  </a:lnTo>
                  <a:lnTo>
                    <a:pt x="400" y="252"/>
                  </a:lnTo>
                  <a:lnTo>
                    <a:pt x="401" y="253"/>
                  </a:lnTo>
                  <a:lnTo>
                    <a:pt x="402" y="255"/>
                  </a:lnTo>
                  <a:lnTo>
                    <a:pt x="404" y="260"/>
                  </a:lnTo>
                  <a:lnTo>
                    <a:pt x="405" y="262"/>
                  </a:lnTo>
                  <a:lnTo>
                    <a:pt x="406" y="262"/>
                  </a:lnTo>
                  <a:lnTo>
                    <a:pt x="408" y="263"/>
                  </a:lnTo>
                  <a:lnTo>
                    <a:pt x="412" y="263"/>
                  </a:lnTo>
                  <a:lnTo>
                    <a:pt x="413" y="261"/>
                  </a:lnTo>
                  <a:lnTo>
                    <a:pt x="416" y="263"/>
                  </a:lnTo>
                  <a:lnTo>
                    <a:pt x="418" y="265"/>
                  </a:lnTo>
                  <a:lnTo>
                    <a:pt x="422" y="267"/>
                  </a:lnTo>
                  <a:lnTo>
                    <a:pt x="423" y="267"/>
                  </a:lnTo>
                  <a:lnTo>
                    <a:pt x="424" y="267"/>
                  </a:lnTo>
                  <a:lnTo>
                    <a:pt x="424" y="268"/>
                  </a:lnTo>
                  <a:lnTo>
                    <a:pt x="423" y="268"/>
                  </a:lnTo>
                  <a:lnTo>
                    <a:pt x="422" y="268"/>
                  </a:lnTo>
                  <a:lnTo>
                    <a:pt x="423" y="268"/>
                  </a:lnTo>
                  <a:lnTo>
                    <a:pt x="424" y="268"/>
                  </a:lnTo>
                  <a:lnTo>
                    <a:pt x="425" y="268"/>
                  </a:lnTo>
                  <a:lnTo>
                    <a:pt x="426" y="268"/>
                  </a:lnTo>
                  <a:lnTo>
                    <a:pt x="426" y="267"/>
                  </a:lnTo>
                  <a:lnTo>
                    <a:pt x="429" y="268"/>
                  </a:lnTo>
                  <a:lnTo>
                    <a:pt x="429" y="269"/>
                  </a:lnTo>
                  <a:lnTo>
                    <a:pt x="427" y="270"/>
                  </a:lnTo>
                  <a:lnTo>
                    <a:pt x="427" y="271"/>
                  </a:lnTo>
                  <a:lnTo>
                    <a:pt x="427" y="270"/>
                  </a:lnTo>
                  <a:lnTo>
                    <a:pt x="426" y="270"/>
                  </a:lnTo>
                  <a:lnTo>
                    <a:pt x="427" y="270"/>
                  </a:lnTo>
                  <a:lnTo>
                    <a:pt x="427" y="271"/>
                  </a:lnTo>
                  <a:lnTo>
                    <a:pt x="427" y="272"/>
                  </a:lnTo>
                  <a:lnTo>
                    <a:pt x="425" y="274"/>
                  </a:lnTo>
                  <a:lnTo>
                    <a:pt x="425" y="275"/>
                  </a:lnTo>
                  <a:lnTo>
                    <a:pt x="424" y="275"/>
                  </a:lnTo>
                  <a:lnTo>
                    <a:pt x="424" y="274"/>
                  </a:lnTo>
                  <a:lnTo>
                    <a:pt x="424" y="275"/>
                  </a:lnTo>
                  <a:lnTo>
                    <a:pt x="423" y="276"/>
                  </a:lnTo>
                  <a:lnTo>
                    <a:pt x="422" y="276"/>
                  </a:lnTo>
                  <a:lnTo>
                    <a:pt x="422" y="275"/>
                  </a:lnTo>
                  <a:lnTo>
                    <a:pt x="422" y="274"/>
                  </a:lnTo>
                  <a:lnTo>
                    <a:pt x="422" y="272"/>
                  </a:lnTo>
                  <a:lnTo>
                    <a:pt x="421" y="272"/>
                  </a:lnTo>
                  <a:lnTo>
                    <a:pt x="422" y="274"/>
                  </a:lnTo>
                  <a:lnTo>
                    <a:pt x="421" y="274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19" y="276"/>
                  </a:lnTo>
                  <a:lnTo>
                    <a:pt x="418" y="277"/>
                  </a:lnTo>
                  <a:lnTo>
                    <a:pt x="417" y="277"/>
                  </a:lnTo>
                  <a:lnTo>
                    <a:pt x="417" y="276"/>
                  </a:lnTo>
                  <a:lnTo>
                    <a:pt x="416" y="276"/>
                  </a:lnTo>
                  <a:lnTo>
                    <a:pt x="416" y="277"/>
                  </a:lnTo>
                  <a:lnTo>
                    <a:pt x="417" y="277"/>
                  </a:lnTo>
                  <a:lnTo>
                    <a:pt x="417" y="278"/>
                  </a:lnTo>
                  <a:lnTo>
                    <a:pt x="416" y="278"/>
                  </a:lnTo>
                  <a:lnTo>
                    <a:pt x="417" y="278"/>
                  </a:lnTo>
                  <a:lnTo>
                    <a:pt x="418" y="278"/>
                  </a:lnTo>
                  <a:lnTo>
                    <a:pt x="418" y="279"/>
                  </a:lnTo>
                  <a:lnTo>
                    <a:pt x="419" y="279"/>
                  </a:lnTo>
                  <a:lnTo>
                    <a:pt x="421" y="279"/>
                  </a:lnTo>
                  <a:lnTo>
                    <a:pt x="422" y="279"/>
                  </a:lnTo>
                  <a:lnTo>
                    <a:pt x="422" y="280"/>
                  </a:lnTo>
                  <a:lnTo>
                    <a:pt x="421" y="282"/>
                  </a:lnTo>
                  <a:lnTo>
                    <a:pt x="419" y="283"/>
                  </a:lnTo>
                  <a:lnTo>
                    <a:pt x="419" y="284"/>
                  </a:lnTo>
                  <a:lnTo>
                    <a:pt x="418" y="284"/>
                  </a:lnTo>
                  <a:lnTo>
                    <a:pt x="418" y="285"/>
                  </a:lnTo>
                  <a:lnTo>
                    <a:pt x="417" y="285"/>
                  </a:lnTo>
                  <a:lnTo>
                    <a:pt x="417" y="284"/>
                  </a:lnTo>
                  <a:lnTo>
                    <a:pt x="417" y="283"/>
                  </a:lnTo>
                  <a:lnTo>
                    <a:pt x="416" y="283"/>
                  </a:lnTo>
                  <a:lnTo>
                    <a:pt x="416" y="282"/>
                  </a:lnTo>
                  <a:lnTo>
                    <a:pt x="416" y="280"/>
                  </a:lnTo>
                  <a:lnTo>
                    <a:pt x="415" y="280"/>
                  </a:lnTo>
                  <a:lnTo>
                    <a:pt x="415" y="282"/>
                  </a:lnTo>
                  <a:lnTo>
                    <a:pt x="415" y="280"/>
                  </a:lnTo>
                  <a:lnTo>
                    <a:pt x="416" y="280"/>
                  </a:lnTo>
                  <a:lnTo>
                    <a:pt x="416" y="282"/>
                  </a:lnTo>
                  <a:lnTo>
                    <a:pt x="416" y="283"/>
                  </a:lnTo>
                  <a:lnTo>
                    <a:pt x="416" y="284"/>
                  </a:lnTo>
                  <a:lnTo>
                    <a:pt x="417" y="284"/>
                  </a:lnTo>
                  <a:lnTo>
                    <a:pt x="417" y="285"/>
                  </a:lnTo>
                  <a:lnTo>
                    <a:pt x="416" y="285"/>
                  </a:lnTo>
                  <a:lnTo>
                    <a:pt x="414" y="284"/>
                  </a:lnTo>
                  <a:lnTo>
                    <a:pt x="413" y="284"/>
                  </a:lnTo>
                  <a:lnTo>
                    <a:pt x="412" y="284"/>
                  </a:lnTo>
                  <a:lnTo>
                    <a:pt x="412" y="285"/>
                  </a:lnTo>
                  <a:lnTo>
                    <a:pt x="410" y="285"/>
                  </a:lnTo>
                  <a:lnTo>
                    <a:pt x="410" y="284"/>
                  </a:lnTo>
                  <a:lnTo>
                    <a:pt x="409" y="283"/>
                  </a:lnTo>
                  <a:lnTo>
                    <a:pt x="408" y="283"/>
                  </a:lnTo>
                  <a:lnTo>
                    <a:pt x="408" y="282"/>
                  </a:lnTo>
                  <a:lnTo>
                    <a:pt x="408" y="280"/>
                  </a:lnTo>
                  <a:lnTo>
                    <a:pt x="409" y="280"/>
                  </a:lnTo>
                  <a:lnTo>
                    <a:pt x="410" y="280"/>
                  </a:lnTo>
                  <a:lnTo>
                    <a:pt x="409" y="280"/>
                  </a:lnTo>
                  <a:lnTo>
                    <a:pt x="408" y="280"/>
                  </a:lnTo>
                  <a:lnTo>
                    <a:pt x="407" y="280"/>
                  </a:lnTo>
                  <a:lnTo>
                    <a:pt x="407" y="279"/>
                  </a:lnTo>
                  <a:lnTo>
                    <a:pt x="407" y="280"/>
                  </a:lnTo>
                  <a:lnTo>
                    <a:pt x="407" y="282"/>
                  </a:lnTo>
                  <a:lnTo>
                    <a:pt x="408" y="282"/>
                  </a:lnTo>
                  <a:lnTo>
                    <a:pt x="408" y="283"/>
                  </a:lnTo>
                  <a:lnTo>
                    <a:pt x="408" y="284"/>
                  </a:lnTo>
                  <a:lnTo>
                    <a:pt x="408" y="283"/>
                  </a:lnTo>
                  <a:lnTo>
                    <a:pt x="407" y="283"/>
                  </a:lnTo>
                  <a:lnTo>
                    <a:pt x="406" y="283"/>
                  </a:lnTo>
                  <a:lnTo>
                    <a:pt x="405" y="282"/>
                  </a:lnTo>
                  <a:lnTo>
                    <a:pt x="404" y="280"/>
                  </a:lnTo>
                  <a:lnTo>
                    <a:pt x="404" y="279"/>
                  </a:lnTo>
                  <a:lnTo>
                    <a:pt x="402" y="279"/>
                  </a:lnTo>
                  <a:lnTo>
                    <a:pt x="402" y="280"/>
                  </a:lnTo>
                  <a:lnTo>
                    <a:pt x="402" y="279"/>
                  </a:lnTo>
                  <a:lnTo>
                    <a:pt x="401" y="279"/>
                  </a:lnTo>
                  <a:lnTo>
                    <a:pt x="401" y="280"/>
                  </a:lnTo>
                  <a:lnTo>
                    <a:pt x="402" y="280"/>
                  </a:lnTo>
                  <a:lnTo>
                    <a:pt x="404" y="280"/>
                  </a:lnTo>
                  <a:lnTo>
                    <a:pt x="402" y="280"/>
                  </a:lnTo>
                  <a:lnTo>
                    <a:pt x="401" y="280"/>
                  </a:lnTo>
                  <a:lnTo>
                    <a:pt x="401" y="282"/>
                  </a:lnTo>
                  <a:lnTo>
                    <a:pt x="400" y="282"/>
                  </a:lnTo>
                  <a:lnTo>
                    <a:pt x="401" y="282"/>
                  </a:lnTo>
                  <a:lnTo>
                    <a:pt x="402" y="282"/>
                  </a:lnTo>
                  <a:lnTo>
                    <a:pt x="402" y="280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5" y="282"/>
                  </a:lnTo>
                  <a:lnTo>
                    <a:pt x="405" y="283"/>
                  </a:lnTo>
                  <a:lnTo>
                    <a:pt x="405" y="284"/>
                  </a:lnTo>
                  <a:lnTo>
                    <a:pt x="405" y="283"/>
                  </a:lnTo>
                  <a:lnTo>
                    <a:pt x="404" y="282"/>
                  </a:lnTo>
                  <a:lnTo>
                    <a:pt x="404" y="283"/>
                  </a:lnTo>
                  <a:lnTo>
                    <a:pt x="405" y="283"/>
                  </a:lnTo>
                  <a:lnTo>
                    <a:pt x="405" y="284"/>
                  </a:lnTo>
                  <a:lnTo>
                    <a:pt x="405" y="285"/>
                  </a:lnTo>
                  <a:lnTo>
                    <a:pt x="405" y="284"/>
                  </a:lnTo>
                  <a:lnTo>
                    <a:pt x="406" y="284"/>
                  </a:lnTo>
                  <a:lnTo>
                    <a:pt x="407" y="284"/>
                  </a:lnTo>
                  <a:lnTo>
                    <a:pt x="408" y="284"/>
                  </a:lnTo>
                  <a:lnTo>
                    <a:pt x="409" y="284"/>
                  </a:lnTo>
                  <a:lnTo>
                    <a:pt x="409" y="285"/>
                  </a:lnTo>
                  <a:lnTo>
                    <a:pt x="409" y="286"/>
                  </a:lnTo>
                  <a:lnTo>
                    <a:pt x="409" y="287"/>
                  </a:lnTo>
                  <a:lnTo>
                    <a:pt x="409" y="286"/>
                  </a:lnTo>
                  <a:lnTo>
                    <a:pt x="408" y="286"/>
                  </a:lnTo>
                  <a:lnTo>
                    <a:pt x="407" y="286"/>
                  </a:lnTo>
                  <a:lnTo>
                    <a:pt x="407" y="287"/>
                  </a:lnTo>
                  <a:lnTo>
                    <a:pt x="406" y="287"/>
                  </a:lnTo>
                  <a:lnTo>
                    <a:pt x="405" y="287"/>
                  </a:lnTo>
                  <a:lnTo>
                    <a:pt x="405" y="286"/>
                  </a:lnTo>
                  <a:lnTo>
                    <a:pt x="404" y="286"/>
                  </a:lnTo>
                  <a:lnTo>
                    <a:pt x="405" y="286"/>
                  </a:lnTo>
                  <a:lnTo>
                    <a:pt x="404" y="286"/>
                  </a:lnTo>
                  <a:lnTo>
                    <a:pt x="404" y="287"/>
                  </a:lnTo>
                  <a:lnTo>
                    <a:pt x="405" y="287"/>
                  </a:lnTo>
                  <a:lnTo>
                    <a:pt x="406" y="288"/>
                  </a:lnTo>
                  <a:lnTo>
                    <a:pt x="405" y="288"/>
                  </a:lnTo>
                  <a:lnTo>
                    <a:pt x="405" y="289"/>
                  </a:lnTo>
                  <a:lnTo>
                    <a:pt x="405" y="288"/>
                  </a:lnTo>
                  <a:lnTo>
                    <a:pt x="405" y="289"/>
                  </a:lnTo>
                  <a:lnTo>
                    <a:pt x="404" y="289"/>
                  </a:lnTo>
                  <a:lnTo>
                    <a:pt x="405" y="289"/>
                  </a:lnTo>
                  <a:lnTo>
                    <a:pt x="405" y="291"/>
                  </a:lnTo>
                  <a:lnTo>
                    <a:pt x="404" y="291"/>
                  </a:lnTo>
                  <a:lnTo>
                    <a:pt x="404" y="292"/>
                  </a:lnTo>
                  <a:lnTo>
                    <a:pt x="404" y="293"/>
                  </a:lnTo>
                  <a:lnTo>
                    <a:pt x="402" y="294"/>
                  </a:lnTo>
                  <a:lnTo>
                    <a:pt x="404" y="294"/>
                  </a:lnTo>
                  <a:lnTo>
                    <a:pt x="405" y="294"/>
                  </a:lnTo>
                  <a:lnTo>
                    <a:pt x="405" y="295"/>
                  </a:lnTo>
                  <a:lnTo>
                    <a:pt x="405" y="296"/>
                  </a:lnTo>
                  <a:lnTo>
                    <a:pt x="404" y="296"/>
                  </a:lnTo>
                  <a:lnTo>
                    <a:pt x="404" y="295"/>
                  </a:lnTo>
                  <a:lnTo>
                    <a:pt x="402" y="295"/>
                  </a:lnTo>
                  <a:lnTo>
                    <a:pt x="404" y="295"/>
                  </a:lnTo>
                  <a:lnTo>
                    <a:pt x="404" y="296"/>
                  </a:lnTo>
                  <a:lnTo>
                    <a:pt x="404" y="297"/>
                  </a:lnTo>
                  <a:lnTo>
                    <a:pt x="405" y="297"/>
                  </a:lnTo>
                  <a:lnTo>
                    <a:pt x="405" y="299"/>
                  </a:lnTo>
                  <a:lnTo>
                    <a:pt x="406" y="299"/>
                  </a:lnTo>
                  <a:lnTo>
                    <a:pt x="406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2" y="301"/>
                  </a:lnTo>
                  <a:lnTo>
                    <a:pt x="402" y="300"/>
                  </a:lnTo>
                  <a:lnTo>
                    <a:pt x="401" y="300"/>
                  </a:lnTo>
                  <a:lnTo>
                    <a:pt x="400" y="299"/>
                  </a:lnTo>
                  <a:lnTo>
                    <a:pt x="400" y="300"/>
                  </a:lnTo>
                  <a:lnTo>
                    <a:pt x="400" y="299"/>
                  </a:lnTo>
                  <a:lnTo>
                    <a:pt x="399" y="299"/>
                  </a:lnTo>
                  <a:lnTo>
                    <a:pt x="398" y="299"/>
                  </a:lnTo>
                  <a:lnTo>
                    <a:pt x="397" y="299"/>
                  </a:lnTo>
                  <a:lnTo>
                    <a:pt x="397" y="297"/>
                  </a:lnTo>
                  <a:lnTo>
                    <a:pt x="396" y="297"/>
                  </a:lnTo>
                  <a:lnTo>
                    <a:pt x="397" y="296"/>
                  </a:lnTo>
                  <a:lnTo>
                    <a:pt x="396" y="295"/>
                  </a:lnTo>
                  <a:lnTo>
                    <a:pt x="396" y="294"/>
                  </a:lnTo>
                  <a:lnTo>
                    <a:pt x="395" y="295"/>
                  </a:lnTo>
                  <a:lnTo>
                    <a:pt x="395" y="294"/>
                  </a:lnTo>
                  <a:lnTo>
                    <a:pt x="393" y="294"/>
                  </a:lnTo>
                  <a:lnTo>
                    <a:pt x="393" y="295"/>
                  </a:lnTo>
                  <a:lnTo>
                    <a:pt x="395" y="295"/>
                  </a:lnTo>
                  <a:lnTo>
                    <a:pt x="393" y="295"/>
                  </a:lnTo>
                  <a:lnTo>
                    <a:pt x="393" y="296"/>
                  </a:lnTo>
                  <a:lnTo>
                    <a:pt x="395" y="296"/>
                  </a:lnTo>
                  <a:lnTo>
                    <a:pt x="395" y="295"/>
                  </a:lnTo>
                  <a:lnTo>
                    <a:pt x="396" y="295"/>
                  </a:lnTo>
                  <a:lnTo>
                    <a:pt x="396" y="296"/>
                  </a:lnTo>
                  <a:lnTo>
                    <a:pt x="396" y="297"/>
                  </a:lnTo>
                  <a:lnTo>
                    <a:pt x="396" y="299"/>
                  </a:lnTo>
                  <a:lnTo>
                    <a:pt x="396" y="300"/>
                  </a:lnTo>
                  <a:lnTo>
                    <a:pt x="396" y="299"/>
                  </a:lnTo>
                  <a:lnTo>
                    <a:pt x="397" y="299"/>
                  </a:lnTo>
                  <a:lnTo>
                    <a:pt x="397" y="300"/>
                  </a:lnTo>
                  <a:lnTo>
                    <a:pt x="398" y="300"/>
                  </a:lnTo>
                  <a:lnTo>
                    <a:pt x="399" y="300"/>
                  </a:lnTo>
                  <a:lnTo>
                    <a:pt x="400" y="300"/>
                  </a:lnTo>
                  <a:lnTo>
                    <a:pt x="400" y="301"/>
                  </a:lnTo>
                  <a:lnTo>
                    <a:pt x="399" y="301"/>
                  </a:lnTo>
                  <a:lnTo>
                    <a:pt x="400" y="301"/>
                  </a:lnTo>
                  <a:lnTo>
                    <a:pt x="401" y="301"/>
                  </a:lnTo>
                  <a:lnTo>
                    <a:pt x="400" y="302"/>
                  </a:lnTo>
                  <a:lnTo>
                    <a:pt x="401" y="302"/>
                  </a:lnTo>
                  <a:lnTo>
                    <a:pt x="401" y="301"/>
                  </a:lnTo>
                  <a:lnTo>
                    <a:pt x="402" y="302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2" y="305"/>
                  </a:lnTo>
                  <a:lnTo>
                    <a:pt x="404" y="305"/>
                  </a:lnTo>
                  <a:lnTo>
                    <a:pt x="404" y="304"/>
                  </a:lnTo>
                  <a:lnTo>
                    <a:pt x="404" y="305"/>
                  </a:lnTo>
                  <a:lnTo>
                    <a:pt x="402" y="305"/>
                  </a:lnTo>
                  <a:lnTo>
                    <a:pt x="402" y="307"/>
                  </a:lnTo>
                  <a:lnTo>
                    <a:pt x="401" y="305"/>
                  </a:lnTo>
                  <a:lnTo>
                    <a:pt x="402" y="305"/>
                  </a:lnTo>
                  <a:lnTo>
                    <a:pt x="401" y="305"/>
                  </a:lnTo>
                  <a:lnTo>
                    <a:pt x="400" y="305"/>
                  </a:lnTo>
                  <a:lnTo>
                    <a:pt x="400" y="307"/>
                  </a:lnTo>
                  <a:lnTo>
                    <a:pt x="399" y="307"/>
                  </a:lnTo>
                  <a:lnTo>
                    <a:pt x="398" y="307"/>
                  </a:lnTo>
                  <a:lnTo>
                    <a:pt x="397" y="307"/>
                  </a:lnTo>
                  <a:lnTo>
                    <a:pt x="397" y="305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8" y="308"/>
                  </a:lnTo>
                  <a:lnTo>
                    <a:pt x="399" y="309"/>
                  </a:lnTo>
                  <a:lnTo>
                    <a:pt x="399" y="308"/>
                  </a:lnTo>
                  <a:lnTo>
                    <a:pt x="399" y="309"/>
                  </a:lnTo>
                  <a:lnTo>
                    <a:pt x="400" y="308"/>
                  </a:lnTo>
                  <a:lnTo>
                    <a:pt x="400" y="309"/>
                  </a:lnTo>
                  <a:lnTo>
                    <a:pt x="400" y="308"/>
                  </a:lnTo>
                  <a:lnTo>
                    <a:pt x="401" y="308"/>
                  </a:lnTo>
                  <a:lnTo>
                    <a:pt x="402" y="308"/>
                  </a:lnTo>
                  <a:lnTo>
                    <a:pt x="402" y="309"/>
                  </a:lnTo>
                  <a:lnTo>
                    <a:pt x="402" y="308"/>
                  </a:lnTo>
                  <a:lnTo>
                    <a:pt x="404" y="308"/>
                  </a:lnTo>
                  <a:lnTo>
                    <a:pt x="405" y="308"/>
                  </a:lnTo>
                  <a:lnTo>
                    <a:pt x="405" y="309"/>
                  </a:lnTo>
                  <a:lnTo>
                    <a:pt x="405" y="310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6" y="312"/>
                  </a:lnTo>
                  <a:lnTo>
                    <a:pt x="406" y="313"/>
                  </a:lnTo>
                  <a:lnTo>
                    <a:pt x="407" y="314"/>
                  </a:lnTo>
                  <a:lnTo>
                    <a:pt x="406" y="314"/>
                  </a:lnTo>
                  <a:lnTo>
                    <a:pt x="406" y="313"/>
                  </a:lnTo>
                  <a:lnTo>
                    <a:pt x="405" y="313"/>
                  </a:lnTo>
                  <a:lnTo>
                    <a:pt x="405" y="312"/>
                  </a:lnTo>
                  <a:lnTo>
                    <a:pt x="405" y="311"/>
                  </a:lnTo>
                  <a:lnTo>
                    <a:pt x="404" y="311"/>
                  </a:lnTo>
                  <a:lnTo>
                    <a:pt x="404" y="310"/>
                  </a:lnTo>
                  <a:lnTo>
                    <a:pt x="402" y="310"/>
                  </a:lnTo>
                  <a:lnTo>
                    <a:pt x="404" y="310"/>
                  </a:lnTo>
                  <a:lnTo>
                    <a:pt x="404" y="311"/>
                  </a:lnTo>
                  <a:lnTo>
                    <a:pt x="405" y="312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1" y="311"/>
                  </a:lnTo>
                  <a:lnTo>
                    <a:pt x="401" y="310"/>
                  </a:lnTo>
                  <a:lnTo>
                    <a:pt x="400" y="310"/>
                  </a:lnTo>
                  <a:lnTo>
                    <a:pt x="399" y="310"/>
                  </a:lnTo>
                  <a:lnTo>
                    <a:pt x="399" y="309"/>
                  </a:lnTo>
                  <a:lnTo>
                    <a:pt x="398" y="309"/>
                  </a:lnTo>
                  <a:lnTo>
                    <a:pt x="397" y="309"/>
                  </a:lnTo>
                  <a:lnTo>
                    <a:pt x="396" y="310"/>
                  </a:lnTo>
                  <a:lnTo>
                    <a:pt x="395" y="309"/>
                  </a:lnTo>
                  <a:lnTo>
                    <a:pt x="393" y="309"/>
                  </a:lnTo>
                  <a:lnTo>
                    <a:pt x="395" y="309"/>
                  </a:lnTo>
                  <a:lnTo>
                    <a:pt x="393" y="309"/>
                  </a:lnTo>
                  <a:lnTo>
                    <a:pt x="393" y="310"/>
                  </a:lnTo>
                  <a:lnTo>
                    <a:pt x="392" y="310"/>
                  </a:lnTo>
                  <a:lnTo>
                    <a:pt x="393" y="310"/>
                  </a:lnTo>
                  <a:lnTo>
                    <a:pt x="393" y="309"/>
                  </a:lnTo>
                  <a:lnTo>
                    <a:pt x="395" y="309"/>
                  </a:lnTo>
                  <a:lnTo>
                    <a:pt x="395" y="310"/>
                  </a:lnTo>
                  <a:lnTo>
                    <a:pt x="396" y="310"/>
                  </a:lnTo>
                  <a:lnTo>
                    <a:pt x="397" y="310"/>
                  </a:lnTo>
                  <a:lnTo>
                    <a:pt x="398" y="310"/>
                  </a:lnTo>
                  <a:lnTo>
                    <a:pt x="399" y="310"/>
                  </a:lnTo>
                  <a:lnTo>
                    <a:pt x="400" y="310"/>
                  </a:lnTo>
                  <a:lnTo>
                    <a:pt x="400" y="311"/>
                  </a:lnTo>
                  <a:lnTo>
                    <a:pt x="401" y="312"/>
                  </a:lnTo>
                  <a:lnTo>
                    <a:pt x="401" y="311"/>
                  </a:lnTo>
                  <a:lnTo>
                    <a:pt x="400" y="311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2" y="312"/>
                  </a:lnTo>
                  <a:lnTo>
                    <a:pt x="404" y="312"/>
                  </a:lnTo>
                  <a:lnTo>
                    <a:pt x="405" y="313"/>
                  </a:lnTo>
                  <a:lnTo>
                    <a:pt x="405" y="314"/>
                  </a:lnTo>
                  <a:lnTo>
                    <a:pt x="405" y="313"/>
                  </a:lnTo>
                  <a:lnTo>
                    <a:pt x="404" y="313"/>
                  </a:lnTo>
                  <a:lnTo>
                    <a:pt x="402" y="313"/>
                  </a:lnTo>
                  <a:lnTo>
                    <a:pt x="402" y="314"/>
                  </a:lnTo>
                  <a:lnTo>
                    <a:pt x="402" y="313"/>
                  </a:lnTo>
                  <a:lnTo>
                    <a:pt x="404" y="313"/>
                  </a:lnTo>
                  <a:lnTo>
                    <a:pt x="404" y="314"/>
                  </a:lnTo>
                  <a:lnTo>
                    <a:pt x="405" y="314"/>
                  </a:lnTo>
                  <a:lnTo>
                    <a:pt x="405" y="316"/>
                  </a:lnTo>
                  <a:lnTo>
                    <a:pt x="405" y="317"/>
                  </a:lnTo>
                  <a:lnTo>
                    <a:pt x="404" y="318"/>
                  </a:lnTo>
                  <a:lnTo>
                    <a:pt x="404" y="317"/>
                  </a:lnTo>
                  <a:lnTo>
                    <a:pt x="404" y="318"/>
                  </a:lnTo>
                  <a:lnTo>
                    <a:pt x="402" y="318"/>
                  </a:lnTo>
                  <a:lnTo>
                    <a:pt x="402" y="317"/>
                  </a:lnTo>
                  <a:lnTo>
                    <a:pt x="401" y="317"/>
                  </a:lnTo>
                  <a:lnTo>
                    <a:pt x="402" y="316"/>
                  </a:lnTo>
                  <a:lnTo>
                    <a:pt x="402" y="314"/>
                  </a:lnTo>
                  <a:lnTo>
                    <a:pt x="401" y="314"/>
                  </a:lnTo>
                  <a:lnTo>
                    <a:pt x="401" y="316"/>
                  </a:lnTo>
                  <a:lnTo>
                    <a:pt x="401" y="317"/>
                  </a:lnTo>
                  <a:lnTo>
                    <a:pt x="401" y="318"/>
                  </a:lnTo>
                  <a:lnTo>
                    <a:pt x="402" y="318"/>
                  </a:lnTo>
                  <a:lnTo>
                    <a:pt x="402" y="319"/>
                  </a:lnTo>
                  <a:lnTo>
                    <a:pt x="401" y="318"/>
                  </a:lnTo>
                  <a:lnTo>
                    <a:pt x="401" y="319"/>
                  </a:lnTo>
                  <a:lnTo>
                    <a:pt x="400" y="318"/>
                  </a:lnTo>
                  <a:lnTo>
                    <a:pt x="400" y="319"/>
                  </a:lnTo>
                  <a:lnTo>
                    <a:pt x="399" y="319"/>
                  </a:lnTo>
                  <a:lnTo>
                    <a:pt x="399" y="318"/>
                  </a:lnTo>
                  <a:lnTo>
                    <a:pt x="398" y="318"/>
                  </a:lnTo>
                  <a:lnTo>
                    <a:pt x="398" y="319"/>
                  </a:lnTo>
                  <a:lnTo>
                    <a:pt x="397" y="319"/>
                  </a:lnTo>
                  <a:lnTo>
                    <a:pt x="396" y="320"/>
                  </a:lnTo>
                  <a:lnTo>
                    <a:pt x="396" y="319"/>
                  </a:lnTo>
                  <a:lnTo>
                    <a:pt x="396" y="318"/>
                  </a:lnTo>
                  <a:lnTo>
                    <a:pt x="396" y="317"/>
                  </a:lnTo>
                  <a:lnTo>
                    <a:pt x="397" y="317"/>
                  </a:lnTo>
                  <a:lnTo>
                    <a:pt x="396" y="317"/>
                  </a:lnTo>
                  <a:lnTo>
                    <a:pt x="396" y="318"/>
                  </a:lnTo>
                  <a:lnTo>
                    <a:pt x="396" y="319"/>
                  </a:lnTo>
                  <a:lnTo>
                    <a:pt x="396" y="320"/>
                  </a:lnTo>
                  <a:lnTo>
                    <a:pt x="397" y="320"/>
                  </a:lnTo>
                  <a:lnTo>
                    <a:pt x="397" y="319"/>
                  </a:lnTo>
                  <a:lnTo>
                    <a:pt x="398" y="319"/>
                  </a:lnTo>
                  <a:lnTo>
                    <a:pt x="399" y="318"/>
                  </a:lnTo>
                  <a:lnTo>
                    <a:pt x="399" y="319"/>
                  </a:lnTo>
                  <a:lnTo>
                    <a:pt x="399" y="320"/>
                  </a:lnTo>
                  <a:lnTo>
                    <a:pt x="398" y="320"/>
                  </a:lnTo>
                  <a:lnTo>
                    <a:pt x="398" y="321"/>
                  </a:lnTo>
                  <a:lnTo>
                    <a:pt x="397" y="321"/>
                  </a:lnTo>
                  <a:lnTo>
                    <a:pt x="397" y="320"/>
                  </a:lnTo>
                  <a:lnTo>
                    <a:pt x="397" y="321"/>
                  </a:lnTo>
                  <a:lnTo>
                    <a:pt x="396" y="320"/>
                  </a:lnTo>
                  <a:lnTo>
                    <a:pt x="396" y="319"/>
                  </a:lnTo>
                  <a:lnTo>
                    <a:pt x="396" y="320"/>
                  </a:lnTo>
                  <a:lnTo>
                    <a:pt x="395" y="320"/>
                  </a:lnTo>
                  <a:lnTo>
                    <a:pt x="393" y="320"/>
                  </a:lnTo>
                  <a:lnTo>
                    <a:pt x="393" y="321"/>
                  </a:lnTo>
                  <a:lnTo>
                    <a:pt x="393" y="322"/>
                  </a:lnTo>
                  <a:lnTo>
                    <a:pt x="393" y="321"/>
                  </a:lnTo>
                  <a:lnTo>
                    <a:pt x="395" y="320"/>
                  </a:lnTo>
                  <a:lnTo>
                    <a:pt x="395" y="321"/>
                  </a:lnTo>
                  <a:lnTo>
                    <a:pt x="396" y="321"/>
                  </a:lnTo>
                  <a:lnTo>
                    <a:pt x="395" y="321"/>
                  </a:lnTo>
                  <a:lnTo>
                    <a:pt x="396" y="321"/>
                  </a:lnTo>
                  <a:lnTo>
                    <a:pt x="397" y="321"/>
                  </a:lnTo>
                  <a:lnTo>
                    <a:pt x="398" y="322"/>
                  </a:lnTo>
                  <a:lnTo>
                    <a:pt x="398" y="324"/>
                  </a:lnTo>
                  <a:lnTo>
                    <a:pt x="398" y="322"/>
                  </a:lnTo>
                  <a:lnTo>
                    <a:pt x="398" y="324"/>
                  </a:lnTo>
                  <a:lnTo>
                    <a:pt x="397" y="324"/>
                  </a:lnTo>
                  <a:lnTo>
                    <a:pt x="398" y="324"/>
                  </a:lnTo>
                  <a:lnTo>
                    <a:pt x="398" y="322"/>
                  </a:lnTo>
                  <a:lnTo>
                    <a:pt x="399" y="322"/>
                  </a:lnTo>
                  <a:lnTo>
                    <a:pt x="399" y="321"/>
                  </a:lnTo>
                  <a:lnTo>
                    <a:pt x="400" y="321"/>
                  </a:lnTo>
                  <a:lnTo>
                    <a:pt x="399" y="321"/>
                  </a:lnTo>
                  <a:lnTo>
                    <a:pt x="400" y="321"/>
                  </a:lnTo>
                  <a:lnTo>
                    <a:pt x="401" y="321"/>
                  </a:lnTo>
                  <a:lnTo>
                    <a:pt x="400" y="322"/>
                  </a:lnTo>
                  <a:lnTo>
                    <a:pt x="400" y="324"/>
                  </a:lnTo>
                  <a:lnTo>
                    <a:pt x="399" y="324"/>
                  </a:lnTo>
                  <a:lnTo>
                    <a:pt x="399" y="325"/>
                  </a:lnTo>
                  <a:lnTo>
                    <a:pt x="398" y="325"/>
                  </a:lnTo>
                  <a:lnTo>
                    <a:pt x="398" y="326"/>
                  </a:lnTo>
                  <a:lnTo>
                    <a:pt x="397" y="326"/>
                  </a:lnTo>
                  <a:lnTo>
                    <a:pt x="397" y="327"/>
                  </a:lnTo>
                  <a:lnTo>
                    <a:pt x="397" y="326"/>
                  </a:lnTo>
                  <a:lnTo>
                    <a:pt x="396" y="326"/>
                  </a:lnTo>
                  <a:lnTo>
                    <a:pt x="395" y="326"/>
                  </a:lnTo>
                  <a:lnTo>
                    <a:pt x="395" y="325"/>
                  </a:lnTo>
                  <a:lnTo>
                    <a:pt x="395" y="326"/>
                  </a:lnTo>
                  <a:lnTo>
                    <a:pt x="396" y="326"/>
                  </a:lnTo>
                  <a:lnTo>
                    <a:pt x="396" y="327"/>
                  </a:lnTo>
                  <a:lnTo>
                    <a:pt x="396" y="328"/>
                  </a:lnTo>
                  <a:lnTo>
                    <a:pt x="396" y="329"/>
                  </a:lnTo>
                  <a:lnTo>
                    <a:pt x="397" y="329"/>
                  </a:lnTo>
                  <a:lnTo>
                    <a:pt x="397" y="328"/>
                  </a:lnTo>
                  <a:lnTo>
                    <a:pt x="396" y="328"/>
                  </a:lnTo>
                  <a:lnTo>
                    <a:pt x="396" y="327"/>
                  </a:lnTo>
                  <a:lnTo>
                    <a:pt x="397" y="327"/>
                  </a:lnTo>
                  <a:lnTo>
                    <a:pt x="398" y="327"/>
                  </a:lnTo>
                  <a:lnTo>
                    <a:pt x="398" y="326"/>
                  </a:lnTo>
                  <a:lnTo>
                    <a:pt x="399" y="327"/>
                  </a:lnTo>
                  <a:lnTo>
                    <a:pt x="398" y="327"/>
                  </a:lnTo>
                  <a:lnTo>
                    <a:pt x="399" y="327"/>
                  </a:lnTo>
                  <a:lnTo>
                    <a:pt x="399" y="326"/>
                  </a:lnTo>
                  <a:lnTo>
                    <a:pt x="398" y="326"/>
                  </a:lnTo>
                  <a:lnTo>
                    <a:pt x="399" y="326"/>
                  </a:lnTo>
                  <a:lnTo>
                    <a:pt x="399" y="325"/>
                  </a:lnTo>
                  <a:lnTo>
                    <a:pt x="400" y="325"/>
                  </a:lnTo>
                  <a:lnTo>
                    <a:pt x="401" y="325"/>
                  </a:lnTo>
                  <a:lnTo>
                    <a:pt x="401" y="324"/>
                  </a:lnTo>
                  <a:lnTo>
                    <a:pt x="402" y="322"/>
                  </a:lnTo>
                  <a:lnTo>
                    <a:pt x="402" y="321"/>
                  </a:lnTo>
                  <a:lnTo>
                    <a:pt x="404" y="321"/>
                  </a:lnTo>
                  <a:lnTo>
                    <a:pt x="405" y="321"/>
                  </a:lnTo>
                  <a:lnTo>
                    <a:pt x="404" y="321"/>
                  </a:lnTo>
                  <a:lnTo>
                    <a:pt x="405" y="321"/>
                  </a:lnTo>
                  <a:lnTo>
                    <a:pt x="405" y="320"/>
                  </a:lnTo>
                  <a:lnTo>
                    <a:pt x="406" y="320"/>
                  </a:lnTo>
                  <a:lnTo>
                    <a:pt x="407" y="321"/>
                  </a:lnTo>
                  <a:lnTo>
                    <a:pt x="407" y="322"/>
                  </a:lnTo>
                  <a:lnTo>
                    <a:pt x="407" y="324"/>
                  </a:lnTo>
                  <a:lnTo>
                    <a:pt x="407" y="325"/>
                  </a:lnTo>
                  <a:lnTo>
                    <a:pt x="406" y="325"/>
                  </a:lnTo>
                  <a:lnTo>
                    <a:pt x="406" y="326"/>
                  </a:lnTo>
                  <a:lnTo>
                    <a:pt x="406" y="327"/>
                  </a:lnTo>
                  <a:lnTo>
                    <a:pt x="405" y="327"/>
                  </a:lnTo>
                  <a:lnTo>
                    <a:pt x="405" y="328"/>
                  </a:lnTo>
                  <a:lnTo>
                    <a:pt x="405" y="329"/>
                  </a:lnTo>
                  <a:lnTo>
                    <a:pt x="405" y="328"/>
                  </a:lnTo>
                  <a:lnTo>
                    <a:pt x="404" y="328"/>
                  </a:lnTo>
                  <a:lnTo>
                    <a:pt x="405" y="329"/>
                  </a:lnTo>
                  <a:lnTo>
                    <a:pt x="404" y="329"/>
                  </a:lnTo>
                  <a:lnTo>
                    <a:pt x="405" y="329"/>
                  </a:lnTo>
                  <a:lnTo>
                    <a:pt x="404" y="330"/>
                  </a:lnTo>
                  <a:lnTo>
                    <a:pt x="404" y="331"/>
                  </a:lnTo>
                  <a:lnTo>
                    <a:pt x="402" y="333"/>
                  </a:lnTo>
                  <a:lnTo>
                    <a:pt x="402" y="334"/>
                  </a:lnTo>
                  <a:lnTo>
                    <a:pt x="402" y="335"/>
                  </a:lnTo>
                  <a:lnTo>
                    <a:pt x="402" y="336"/>
                  </a:lnTo>
                  <a:lnTo>
                    <a:pt x="401" y="336"/>
                  </a:lnTo>
                  <a:lnTo>
                    <a:pt x="400" y="336"/>
                  </a:lnTo>
                  <a:lnTo>
                    <a:pt x="400" y="335"/>
                  </a:lnTo>
                  <a:lnTo>
                    <a:pt x="400" y="334"/>
                  </a:lnTo>
                  <a:lnTo>
                    <a:pt x="399" y="334"/>
                  </a:lnTo>
                  <a:lnTo>
                    <a:pt x="399" y="333"/>
                  </a:lnTo>
                  <a:lnTo>
                    <a:pt x="399" y="331"/>
                  </a:lnTo>
                  <a:lnTo>
                    <a:pt x="399" y="333"/>
                  </a:lnTo>
                  <a:lnTo>
                    <a:pt x="398" y="333"/>
                  </a:lnTo>
                  <a:lnTo>
                    <a:pt x="398" y="331"/>
                  </a:lnTo>
                  <a:lnTo>
                    <a:pt x="398" y="330"/>
                  </a:lnTo>
                  <a:lnTo>
                    <a:pt x="398" y="331"/>
                  </a:lnTo>
                  <a:lnTo>
                    <a:pt x="397" y="331"/>
                  </a:lnTo>
                  <a:lnTo>
                    <a:pt x="396" y="330"/>
                  </a:lnTo>
                  <a:lnTo>
                    <a:pt x="396" y="329"/>
                  </a:lnTo>
                  <a:lnTo>
                    <a:pt x="396" y="330"/>
                  </a:lnTo>
                  <a:lnTo>
                    <a:pt x="396" y="329"/>
                  </a:lnTo>
                  <a:lnTo>
                    <a:pt x="396" y="330"/>
                  </a:lnTo>
                  <a:lnTo>
                    <a:pt x="395" y="330"/>
                  </a:lnTo>
                  <a:lnTo>
                    <a:pt x="396" y="330"/>
                  </a:lnTo>
                  <a:lnTo>
                    <a:pt x="395" y="330"/>
                  </a:lnTo>
                  <a:lnTo>
                    <a:pt x="395" y="331"/>
                  </a:lnTo>
                  <a:lnTo>
                    <a:pt x="393" y="331"/>
                  </a:lnTo>
                  <a:lnTo>
                    <a:pt x="395" y="331"/>
                  </a:lnTo>
                  <a:lnTo>
                    <a:pt x="396" y="331"/>
                  </a:lnTo>
                  <a:lnTo>
                    <a:pt x="396" y="333"/>
                  </a:lnTo>
                  <a:lnTo>
                    <a:pt x="396" y="331"/>
                  </a:lnTo>
                  <a:lnTo>
                    <a:pt x="397" y="331"/>
                  </a:lnTo>
                  <a:lnTo>
                    <a:pt x="397" y="333"/>
                  </a:lnTo>
                  <a:lnTo>
                    <a:pt x="398" y="333"/>
                  </a:lnTo>
                  <a:lnTo>
                    <a:pt x="398" y="334"/>
                  </a:lnTo>
                  <a:lnTo>
                    <a:pt x="397" y="334"/>
                  </a:lnTo>
                  <a:lnTo>
                    <a:pt x="397" y="335"/>
                  </a:lnTo>
                  <a:lnTo>
                    <a:pt x="397" y="336"/>
                  </a:lnTo>
                  <a:lnTo>
                    <a:pt x="396" y="336"/>
                  </a:lnTo>
                  <a:lnTo>
                    <a:pt x="396" y="335"/>
                  </a:lnTo>
                  <a:lnTo>
                    <a:pt x="397" y="336"/>
                  </a:lnTo>
                  <a:lnTo>
                    <a:pt x="396" y="336"/>
                  </a:lnTo>
                  <a:lnTo>
                    <a:pt x="396" y="337"/>
                  </a:lnTo>
                  <a:lnTo>
                    <a:pt x="397" y="336"/>
                  </a:lnTo>
                  <a:lnTo>
                    <a:pt x="397" y="337"/>
                  </a:lnTo>
                  <a:lnTo>
                    <a:pt x="396" y="337"/>
                  </a:lnTo>
                  <a:lnTo>
                    <a:pt x="396" y="338"/>
                  </a:lnTo>
                  <a:lnTo>
                    <a:pt x="396" y="339"/>
                  </a:lnTo>
                  <a:lnTo>
                    <a:pt x="395" y="338"/>
                  </a:lnTo>
                  <a:lnTo>
                    <a:pt x="393" y="339"/>
                  </a:lnTo>
                  <a:lnTo>
                    <a:pt x="392" y="339"/>
                  </a:lnTo>
                  <a:lnTo>
                    <a:pt x="391" y="339"/>
                  </a:lnTo>
                  <a:lnTo>
                    <a:pt x="390" y="341"/>
                  </a:lnTo>
                  <a:lnTo>
                    <a:pt x="390" y="342"/>
                  </a:lnTo>
                  <a:lnTo>
                    <a:pt x="390" y="341"/>
                  </a:lnTo>
                  <a:lnTo>
                    <a:pt x="391" y="341"/>
                  </a:lnTo>
                  <a:lnTo>
                    <a:pt x="391" y="339"/>
                  </a:lnTo>
                  <a:lnTo>
                    <a:pt x="391" y="341"/>
                  </a:lnTo>
                  <a:lnTo>
                    <a:pt x="392" y="341"/>
                  </a:lnTo>
                  <a:lnTo>
                    <a:pt x="392" y="339"/>
                  </a:lnTo>
                  <a:lnTo>
                    <a:pt x="393" y="339"/>
                  </a:lnTo>
                  <a:lnTo>
                    <a:pt x="395" y="339"/>
                  </a:lnTo>
                  <a:lnTo>
                    <a:pt x="395" y="338"/>
                  </a:lnTo>
                  <a:lnTo>
                    <a:pt x="395" y="339"/>
                  </a:lnTo>
                  <a:lnTo>
                    <a:pt x="396" y="339"/>
                  </a:lnTo>
                  <a:lnTo>
                    <a:pt x="396" y="338"/>
                  </a:lnTo>
                  <a:lnTo>
                    <a:pt x="397" y="338"/>
                  </a:lnTo>
                  <a:lnTo>
                    <a:pt x="397" y="337"/>
                  </a:lnTo>
                  <a:lnTo>
                    <a:pt x="397" y="338"/>
                  </a:lnTo>
                  <a:lnTo>
                    <a:pt x="397" y="339"/>
                  </a:lnTo>
                  <a:lnTo>
                    <a:pt x="398" y="341"/>
                  </a:lnTo>
                  <a:lnTo>
                    <a:pt x="398" y="342"/>
                  </a:lnTo>
                  <a:lnTo>
                    <a:pt x="397" y="342"/>
                  </a:lnTo>
                  <a:lnTo>
                    <a:pt x="396" y="342"/>
                  </a:lnTo>
                  <a:lnTo>
                    <a:pt x="395" y="342"/>
                  </a:lnTo>
                  <a:lnTo>
                    <a:pt x="393" y="342"/>
                  </a:lnTo>
                  <a:lnTo>
                    <a:pt x="392" y="342"/>
                  </a:lnTo>
                  <a:lnTo>
                    <a:pt x="391" y="342"/>
                  </a:lnTo>
                  <a:lnTo>
                    <a:pt x="390" y="342"/>
                  </a:lnTo>
                  <a:lnTo>
                    <a:pt x="389" y="342"/>
                  </a:lnTo>
                  <a:lnTo>
                    <a:pt x="389" y="343"/>
                  </a:lnTo>
                  <a:lnTo>
                    <a:pt x="390" y="343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2" y="342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5" y="343"/>
                  </a:lnTo>
                  <a:lnTo>
                    <a:pt x="393" y="343"/>
                  </a:lnTo>
                  <a:lnTo>
                    <a:pt x="393" y="344"/>
                  </a:lnTo>
                  <a:lnTo>
                    <a:pt x="392" y="344"/>
                  </a:lnTo>
                  <a:lnTo>
                    <a:pt x="392" y="345"/>
                  </a:lnTo>
                  <a:lnTo>
                    <a:pt x="392" y="344"/>
                  </a:lnTo>
                  <a:lnTo>
                    <a:pt x="391" y="344"/>
                  </a:lnTo>
                  <a:lnTo>
                    <a:pt x="391" y="345"/>
                  </a:lnTo>
                  <a:lnTo>
                    <a:pt x="390" y="345"/>
                  </a:lnTo>
                  <a:lnTo>
                    <a:pt x="389" y="345"/>
                  </a:lnTo>
                  <a:lnTo>
                    <a:pt x="389" y="344"/>
                  </a:lnTo>
                  <a:lnTo>
                    <a:pt x="389" y="343"/>
                  </a:lnTo>
                  <a:lnTo>
                    <a:pt x="389" y="344"/>
                  </a:lnTo>
                  <a:lnTo>
                    <a:pt x="389" y="345"/>
                  </a:lnTo>
                  <a:lnTo>
                    <a:pt x="389" y="344"/>
                  </a:lnTo>
                  <a:lnTo>
                    <a:pt x="389" y="345"/>
                  </a:lnTo>
                  <a:lnTo>
                    <a:pt x="390" y="345"/>
                  </a:lnTo>
                  <a:lnTo>
                    <a:pt x="391" y="345"/>
                  </a:lnTo>
                  <a:lnTo>
                    <a:pt x="392" y="345"/>
                  </a:lnTo>
                  <a:lnTo>
                    <a:pt x="391" y="346"/>
                  </a:lnTo>
                  <a:lnTo>
                    <a:pt x="392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2" y="348"/>
                  </a:lnTo>
                  <a:lnTo>
                    <a:pt x="392" y="350"/>
                  </a:lnTo>
                  <a:lnTo>
                    <a:pt x="393" y="350"/>
                  </a:lnTo>
                  <a:lnTo>
                    <a:pt x="393" y="351"/>
                  </a:lnTo>
                  <a:lnTo>
                    <a:pt x="392" y="351"/>
                  </a:lnTo>
                  <a:lnTo>
                    <a:pt x="391" y="351"/>
                  </a:lnTo>
                  <a:lnTo>
                    <a:pt x="391" y="352"/>
                  </a:lnTo>
                  <a:lnTo>
                    <a:pt x="391" y="353"/>
                  </a:lnTo>
                  <a:lnTo>
                    <a:pt x="391" y="354"/>
                  </a:lnTo>
                  <a:lnTo>
                    <a:pt x="390" y="354"/>
                  </a:lnTo>
                  <a:lnTo>
                    <a:pt x="391" y="354"/>
                  </a:lnTo>
                  <a:lnTo>
                    <a:pt x="390" y="354"/>
                  </a:lnTo>
                  <a:lnTo>
                    <a:pt x="390" y="355"/>
                  </a:lnTo>
                  <a:lnTo>
                    <a:pt x="390" y="356"/>
                  </a:lnTo>
                  <a:lnTo>
                    <a:pt x="389" y="356"/>
                  </a:lnTo>
                  <a:lnTo>
                    <a:pt x="389" y="358"/>
                  </a:lnTo>
                  <a:lnTo>
                    <a:pt x="389" y="359"/>
                  </a:lnTo>
                  <a:lnTo>
                    <a:pt x="390" y="359"/>
                  </a:lnTo>
                  <a:lnTo>
                    <a:pt x="390" y="360"/>
                  </a:lnTo>
                  <a:lnTo>
                    <a:pt x="391" y="360"/>
                  </a:lnTo>
                  <a:lnTo>
                    <a:pt x="390" y="360"/>
                  </a:lnTo>
                  <a:lnTo>
                    <a:pt x="391" y="361"/>
                  </a:lnTo>
                  <a:lnTo>
                    <a:pt x="390" y="361"/>
                  </a:lnTo>
                  <a:lnTo>
                    <a:pt x="391" y="361"/>
                  </a:lnTo>
                  <a:lnTo>
                    <a:pt x="392" y="362"/>
                  </a:lnTo>
                  <a:lnTo>
                    <a:pt x="391" y="362"/>
                  </a:lnTo>
                  <a:lnTo>
                    <a:pt x="391" y="361"/>
                  </a:lnTo>
                  <a:lnTo>
                    <a:pt x="391" y="362"/>
                  </a:lnTo>
                  <a:lnTo>
                    <a:pt x="392" y="362"/>
                  </a:lnTo>
                  <a:lnTo>
                    <a:pt x="392" y="363"/>
                  </a:lnTo>
                  <a:lnTo>
                    <a:pt x="391" y="363"/>
                  </a:lnTo>
                  <a:lnTo>
                    <a:pt x="391" y="364"/>
                  </a:lnTo>
                  <a:lnTo>
                    <a:pt x="391" y="366"/>
                  </a:lnTo>
                  <a:lnTo>
                    <a:pt x="390" y="366"/>
                  </a:lnTo>
                  <a:lnTo>
                    <a:pt x="390" y="364"/>
                  </a:lnTo>
                  <a:lnTo>
                    <a:pt x="389" y="364"/>
                  </a:lnTo>
                  <a:lnTo>
                    <a:pt x="388" y="364"/>
                  </a:lnTo>
                  <a:lnTo>
                    <a:pt x="388" y="363"/>
                  </a:lnTo>
                  <a:lnTo>
                    <a:pt x="387" y="363"/>
                  </a:lnTo>
                  <a:lnTo>
                    <a:pt x="387" y="362"/>
                  </a:lnTo>
                  <a:lnTo>
                    <a:pt x="387" y="361"/>
                  </a:lnTo>
                  <a:lnTo>
                    <a:pt x="385" y="361"/>
                  </a:lnTo>
                  <a:lnTo>
                    <a:pt x="387" y="362"/>
                  </a:lnTo>
                  <a:lnTo>
                    <a:pt x="387" y="363"/>
                  </a:lnTo>
                  <a:lnTo>
                    <a:pt x="387" y="364"/>
                  </a:lnTo>
                  <a:lnTo>
                    <a:pt x="387" y="363"/>
                  </a:lnTo>
                  <a:lnTo>
                    <a:pt x="385" y="363"/>
                  </a:lnTo>
                  <a:lnTo>
                    <a:pt x="385" y="364"/>
                  </a:lnTo>
                  <a:lnTo>
                    <a:pt x="385" y="363"/>
                  </a:lnTo>
                  <a:lnTo>
                    <a:pt x="384" y="363"/>
                  </a:lnTo>
                  <a:lnTo>
                    <a:pt x="384" y="362"/>
                  </a:lnTo>
                  <a:lnTo>
                    <a:pt x="385" y="362"/>
                  </a:lnTo>
                  <a:lnTo>
                    <a:pt x="385" y="361"/>
                  </a:lnTo>
                  <a:lnTo>
                    <a:pt x="385" y="362"/>
                  </a:lnTo>
                  <a:lnTo>
                    <a:pt x="384" y="362"/>
                  </a:lnTo>
                  <a:lnTo>
                    <a:pt x="384" y="361"/>
                  </a:lnTo>
                  <a:lnTo>
                    <a:pt x="384" y="360"/>
                  </a:lnTo>
                  <a:lnTo>
                    <a:pt x="384" y="359"/>
                  </a:lnTo>
                  <a:lnTo>
                    <a:pt x="383" y="358"/>
                  </a:lnTo>
                  <a:lnTo>
                    <a:pt x="382" y="358"/>
                  </a:lnTo>
                  <a:lnTo>
                    <a:pt x="381" y="358"/>
                  </a:lnTo>
                  <a:lnTo>
                    <a:pt x="381" y="356"/>
                  </a:lnTo>
                  <a:lnTo>
                    <a:pt x="381" y="355"/>
                  </a:lnTo>
                  <a:lnTo>
                    <a:pt x="380" y="355"/>
                  </a:lnTo>
                  <a:lnTo>
                    <a:pt x="379" y="355"/>
                  </a:lnTo>
                  <a:lnTo>
                    <a:pt x="379" y="356"/>
                  </a:lnTo>
                  <a:lnTo>
                    <a:pt x="377" y="355"/>
                  </a:lnTo>
                  <a:lnTo>
                    <a:pt x="379" y="356"/>
                  </a:lnTo>
                  <a:lnTo>
                    <a:pt x="377" y="356"/>
                  </a:lnTo>
                  <a:lnTo>
                    <a:pt x="377" y="358"/>
                  </a:lnTo>
                  <a:lnTo>
                    <a:pt x="377" y="356"/>
                  </a:lnTo>
                  <a:lnTo>
                    <a:pt x="377" y="358"/>
                  </a:lnTo>
                  <a:lnTo>
                    <a:pt x="379" y="358"/>
                  </a:lnTo>
                  <a:lnTo>
                    <a:pt x="379" y="356"/>
                  </a:lnTo>
                  <a:lnTo>
                    <a:pt x="380" y="356"/>
                  </a:lnTo>
                  <a:lnTo>
                    <a:pt x="380" y="355"/>
                  </a:lnTo>
                  <a:lnTo>
                    <a:pt x="380" y="356"/>
                  </a:lnTo>
                  <a:lnTo>
                    <a:pt x="381" y="356"/>
                  </a:lnTo>
                  <a:lnTo>
                    <a:pt x="381" y="358"/>
                  </a:lnTo>
                  <a:lnTo>
                    <a:pt x="382" y="359"/>
                  </a:lnTo>
                  <a:lnTo>
                    <a:pt x="383" y="359"/>
                  </a:lnTo>
                  <a:lnTo>
                    <a:pt x="383" y="360"/>
                  </a:lnTo>
                  <a:lnTo>
                    <a:pt x="383" y="361"/>
                  </a:lnTo>
                  <a:lnTo>
                    <a:pt x="383" y="362"/>
                  </a:lnTo>
                  <a:lnTo>
                    <a:pt x="384" y="363"/>
                  </a:lnTo>
                  <a:lnTo>
                    <a:pt x="383" y="363"/>
                  </a:lnTo>
                  <a:lnTo>
                    <a:pt x="384" y="364"/>
                  </a:lnTo>
                  <a:lnTo>
                    <a:pt x="385" y="364"/>
                  </a:lnTo>
                  <a:lnTo>
                    <a:pt x="387" y="366"/>
                  </a:lnTo>
                  <a:lnTo>
                    <a:pt x="387" y="364"/>
                  </a:lnTo>
                  <a:lnTo>
                    <a:pt x="388" y="366"/>
                  </a:lnTo>
                  <a:lnTo>
                    <a:pt x="389" y="366"/>
                  </a:lnTo>
                  <a:lnTo>
                    <a:pt x="389" y="367"/>
                  </a:lnTo>
                  <a:lnTo>
                    <a:pt x="390" y="367"/>
                  </a:lnTo>
                  <a:lnTo>
                    <a:pt x="391" y="368"/>
                  </a:lnTo>
                  <a:lnTo>
                    <a:pt x="392" y="368"/>
                  </a:lnTo>
                  <a:lnTo>
                    <a:pt x="392" y="367"/>
                  </a:lnTo>
                  <a:lnTo>
                    <a:pt x="392" y="366"/>
                  </a:lnTo>
                  <a:lnTo>
                    <a:pt x="393" y="366"/>
                  </a:lnTo>
                  <a:lnTo>
                    <a:pt x="393" y="364"/>
                  </a:lnTo>
                  <a:lnTo>
                    <a:pt x="393" y="363"/>
                  </a:lnTo>
                  <a:lnTo>
                    <a:pt x="395" y="363"/>
                  </a:lnTo>
                  <a:lnTo>
                    <a:pt x="395" y="364"/>
                  </a:lnTo>
                  <a:lnTo>
                    <a:pt x="396" y="366"/>
                  </a:lnTo>
                  <a:lnTo>
                    <a:pt x="396" y="368"/>
                  </a:lnTo>
                  <a:lnTo>
                    <a:pt x="396" y="369"/>
                  </a:lnTo>
                  <a:lnTo>
                    <a:pt x="396" y="370"/>
                  </a:lnTo>
                  <a:lnTo>
                    <a:pt x="396" y="371"/>
                  </a:lnTo>
                  <a:lnTo>
                    <a:pt x="396" y="372"/>
                  </a:lnTo>
                  <a:lnTo>
                    <a:pt x="395" y="373"/>
                  </a:lnTo>
                  <a:lnTo>
                    <a:pt x="393" y="373"/>
                  </a:lnTo>
                  <a:lnTo>
                    <a:pt x="393" y="372"/>
                  </a:lnTo>
                  <a:lnTo>
                    <a:pt x="395" y="371"/>
                  </a:lnTo>
                  <a:lnTo>
                    <a:pt x="395" y="370"/>
                  </a:lnTo>
                  <a:lnTo>
                    <a:pt x="393" y="369"/>
                  </a:lnTo>
                  <a:lnTo>
                    <a:pt x="393" y="368"/>
                  </a:lnTo>
                  <a:lnTo>
                    <a:pt x="392" y="367"/>
                  </a:lnTo>
                  <a:lnTo>
                    <a:pt x="392" y="368"/>
                  </a:lnTo>
                  <a:lnTo>
                    <a:pt x="393" y="368"/>
                  </a:lnTo>
                  <a:lnTo>
                    <a:pt x="393" y="369"/>
                  </a:lnTo>
                  <a:lnTo>
                    <a:pt x="392" y="369"/>
                  </a:lnTo>
                  <a:lnTo>
                    <a:pt x="393" y="369"/>
                  </a:lnTo>
                  <a:lnTo>
                    <a:pt x="393" y="370"/>
                  </a:lnTo>
                  <a:lnTo>
                    <a:pt x="395" y="371"/>
                  </a:lnTo>
                  <a:lnTo>
                    <a:pt x="393" y="371"/>
                  </a:lnTo>
                  <a:lnTo>
                    <a:pt x="393" y="372"/>
                  </a:lnTo>
                  <a:lnTo>
                    <a:pt x="392" y="372"/>
                  </a:lnTo>
                  <a:lnTo>
                    <a:pt x="392" y="371"/>
                  </a:lnTo>
                  <a:lnTo>
                    <a:pt x="391" y="371"/>
                  </a:lnTo>
                  <a:lnTo>
                    <a:pt x="390" y="371"/>
                  </a:lnTo>
                  <a:lnTo>
                    <a:pt x="390" y="370"/>
                  </a:lnTo>
                  <a:lnTo>
                    <a:pt x="389" y="369"/>
                  </a:lnTo>
                  <a:lnTo>
                    <a:pt x="388" y="369"/>
                  </a:lnTo>
                  <a:lnTo>
                    <a:pt x="387" y="369"/>
                  </a:lnTo>
                  <a:lnTo>
                    <a:pt x="387" y="368"/>
                  </a:lnTo>
                  <a:lnTo>
                    <a:pt x="388" y="368"/>
                  </a:lnTo>
                  <a:lnTo>
                    <a:pt x="388" y="369"/>
                  </a:lnTo>
                  <a:lnTo>
                    <a:pt x="388" y="368"/>
                  </a:lnTo>
                  <a:lnTo>
                    <a:pt x="387" y="368"/>
                  </a:lnTo>
                  <a:lnTo>
                    <a:pt x="387" y="369"/>
                  </a:lnTo>
                  <a:lnTo>
                    <a:pt x="388" y="369"/>
                  </a:lnTo>
                  <a:lnTo>
                    <a:pt x="389" y="370"/>
                  </a:lnTo>
                  <a:lnTo>
                    <a:pt x="390" y="371"/>
                  </a:lnTo>
                  <a:lnTo>
                    <a:pt x="391" y="371"/>
                  </a:lnTo>
                  <a:lnTo>
                    <a:pt x="391" y="372"/>
                  </a:lnTo>
                  <a:lnTo>
                    <a:pt x="390" y="372"/>
                  </a:lnTo>
                  <a:lnTo>
                    <a:pt x="389" y="372"/>
                  </a:lnTo>
                  <a:lnTo>
                    <a:pt x="389" y="371"/>
                  </a:lnTo>
                  <a:lnTo>
                    <a:pt x="389" y="370"/>
                  </a:lnTo>
                  <a:lnTo>
                    <a:pt x="388" y="370"/>
                  </a:lnTo>
                  <a:lnTo>
                    <a:pt x="389" y="371"/>
                  </a:lnTo>
                  <a:lnTo>
                    <a:pt x="388" y="371"/>
                  </a:lnTo>
                  <a:lnTo>
                    <a:pt x="387" y="371"/>
                  </a:lnTo>
                  <a:lnTo>
                    <a:pt x="387" y="370"/>
                  </a:lnTo>
                  <a:lnTo>
                    <a:pt x="385" y="370"/>
                  </a:lnTo>
                  <a:lnTo>
                    <a:pt x="385" y="369"/>
                  </a:lnTo>
                  <a:lnTo>
                    <a:pt x="384" y="369"/>
                  </a:lnTo>
                  <a:lnTo>
                    <a:pt x="383" y="369"/>
                  </a:lnTo>
                  <a:lnTo>
                    <a:pt x="384" y="369"/>
                  </a:lnTo>
                  <a:lnTo>
                    <a:pt x="384" y="370"/>
                  </a:lnTo>
                  <a:lnTo>
                    <a:pt x="385" y="370"/>
                  </a:lnTo>
                  <a:lnTo>
                    <a:pt x="384" y="370"/>
                  </a:lnTo>
                  <a:lnTo>
                    <a:pt x="385" y="370"/>
                  </a:lnTo>
                  <a:lnTo>
                    <a:pt x="385" y="371"/>
                  </a:lnTo>
                  <a:lnTo>
                    <a:pt x="387" y="371"/>
                  </a:lnTo>
                  <a:lnTo>
                    <a:pt x="388" y="371"/>
                  </a:lnTo>
                  <a:lnTo>
                    <a:pt x="388" y="372"/>
                  </a:lnTo>
                  <a:lnTo>
                    <a:pt x="388" y="373"/>
                  </a:lnTo>
                  <a:lnTo>
                    <a:pt x="389" y="373"/>
                  </a:lnTo>
                  <a:lnTo>
                    <a:pt x="390" y="373"/>
                  </a:lnTo>
                  <a:lnTo>
                    <a:pt x="389" y="375"/>
                  </a:lnTo>
                  <a:lnTo>
                    <a:pt x="390" y="375"/>
                  </a:lnTo>
                  <a:lnTo>
                    <a:pt x="390" y="373"/>
                  </a:lnTo>
                  <a:lnTo>
                    <a:pt x="390" y="375"/>
                  </a:lnTo>
                  <a:lnTo>
                    <a:pt x="390" y="376"/>
                  </a:lnTo>
                  <a:lnTo>
                    <a:pt x="391" y="376"/>
                  </a:lnTo>
                  <a:lnTo>
                    <a:pt x="391" y="375"/>
                  </a:lnTo>
                  <a:lnTo>
                    <a:pt x="392" y="375"/>
                  </a:lnTo>
                  <a:lnTo>
                    <a:pt x="392" y="376"/>
                  </a:lnTo>
                  <a:lnTo>
                    <a:pt x="391" y="377"/>
                  </a:lnTo>
                  <a:lnTo>
                    <a:pt x="390" y="378"/>
                  </a:lnTo>
                  <a:lnTo>
                    <a:pt x="390" y="377"/>
                  </a:lnTo>
                  <a:lnTo>
                    <a:pt x="389" y="377"/>
                  </a:lnTo>
                  <a:lnTo>
                    <a:pt x="389" y="378"/>
                  </a:lnTo>
                  <a:lnTo>
                    <a:pt x="390" y="378"/>
                  </a:lnTo>
                  <a:lnTo>
                    <a:pt x="389" y="379"/>
                  </a:lnTo>
                  <a:lnTo>
                    <a:pt x="388" y="378"/>
                  </a:lnTo>
                  <a:lnTo>
                    <a:pt x="387" y="377"/>
                  </a:lnTo>
                  <a:lnTo>
                    <a:pt x="385" y="377"/>
                  </a:lnTo>
                  <a:lnTo>
                    <a:pt x="385" y="378"/>
                  </a:lnTo>
                  <a:lnTo>
                    <a:pt x="387" y="379"/>
                  </a:lnTo>
                  <a:lnTo>
                    <a:pt x="388" y="379"/>
                  </a:lnTo>
                  <a:lnTo>
                    <a:pt x="389" y="380"/>
                  </a:lnTo>
                  <a:lnTo>
                    <a:pt x="390" y="380"/>
                  </a:lnTo>
                  <a:lnTo>
                    <a:pt x="391" y="379"/>
                  </a:lnTo>
                  <a:lnTo>
                    <a:pt x="392" y="379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5" y="380"/>
                  </a:lnTo>
                  <a:lnTo>
                    <a:pt x="395" y="381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3" y="385"/>
                  </a:lnTo>
                  <a:lnTo>
                    <a:pt x="393" y="384"/>
                  </a:lnTo>
                  <a:lnTo>
                    <a:pt x="395" y="383"/>
                  </a:lnTo>
                  <a:lnTo>
                    <a:pt x="396" y="381"/>
                  </a:lnTo>
                  <a:lnTo>
                    <a:pt x="396" y="380"/>
                  </a:lnTo>
                  <a:lnTo>
                    <a:pt x="396" y="379"/>
                  </a:lnTo>
                  <a:lnTo>
                    <a:pt x="396" y="378"/>
                  </a:lnTo>
                  <a:lnTo>
                    <a:pt x="397" y="379"/>
                  </a:lnTo>
                  <a:lnTo>
                    <a:pt x="398" y="379"/>
                  </a:lnTo>
                  <a:lnTo>
                    <a:pt x="397" y="380"/>
                  </a:lnTo>
                  <a:lnTo>
                    <a:pt x="398" y="381"/>
                  </a:lnTo>
                  <a:lnTo>
                    <a:pt x="397" y="381"/>
                  </a:lnTo>
                  <a:lnTo>
                    <a:pt x="397" y="383"/>
                  </a:lnTo>
                  <a:lnTo>
                    <a:pt x="397" y="381"/>
                  </a:lnTo>
                  <a:lnTo>
                    <a:pt x="398" y="381"/>
                  </a:lnTo>
                  <a:lnTo>
                    <a:pt x="398" y="380"/>
                  </a:lnTo>
                  <a:lnTo>
                    <a:pt x="398" y="381"/>
                  </a:lnTo>
                  <a:lnTo>
                    <a:pt x="398" y="383"/>
                  </a:lnTo>
                  <a:lnTo>
                    <a:pt x="398" y="384"/>
                  </a:lnTo>
                  <a:lnTo>
                    <a:pt x="398" y="385"/>
                  </a:lnTo>
                  <a:lnTo>
                    <a:pt x="398" y="386"/>
                  </a:lnTo>
                  <a:lnTo>
                    <a:pt x="398" y="387"/>
                  </a:lnTo>
                  <a:lnTo>
                    <a:pt x="398" y="389"/>
                  </a:lnTo>
                  <a:lnTo>
                    <a:pt x="397" y="390"/>
                  </a:lnTo>
                  <a:lnTo>
                    <a:pt x="397" y="392"/>
                  </a:lnTo>
                  <a:lnTo>
                    <a:pt x="397" y="393"/>
                  </a:lnTo>
                  <a:lnTo>
                    <a:pt x="396" y="394"/>
                  </a:lnTo>
                  <a:lnTo>
                    <a:pt x="396" y="395"/>
                  </a:lnTo>
                  <a:lnTo>
                    <a:pt x="396" y="396"/>
                  </a:lnTo>
                  <a:lnTo>
                    <a:pt x="396" y="397"/>
                  </a:lnTo>
                  <a:lnTo>
                    <a:pt x="396" y="398"/>
                  </a:lnTo>
                  <a:lnTo>
                    <a:pt x="396" y="400"/>
                  </a:lnTo>
                  <a:lnTo>
                    <a:pt x="396" y="401"/>
                  </a:lnTo>
                  <a:lnTo>
                    <a:pt x="396" y="402"/>
                  </a:lnTo>
                  <a:lnTo>
                    <a:pt x="397" y="402"/>
                  </a:lnTo>
                  <a:lnTo>
                    <a:pt x="397" y="403"/>
                  </a:lnTo>
                  <a:lnTo>
                    <a:pt x="397" y="404"/>
                  </a:lnTo>
                  <a:lnTo>
                    <a:pt x="397" y="403"/>
                  </a:lnTo>
                  <a:lnTo>
                    <a:pt x="396" y="403"/>
                  </a:lnTo>
                  <a:lnTo>
                    <a:pt x="396" y="404"/>
                  </a:lnTo>
                  <a:lnTo>
                    <a:pt x="396" y="403"/>
                  </a:lnTo>
                  <a:lnTo>
                    <a:pt x="395" y="403"/>
                  </a:lnTo>
                  <a:lnTo>
                    <a:pt x="395" y="402"/>
                  </a:lnTo>
                  <a:lnTo>
                    <a:pt x="393" y="402"/>
                  </a:lnTo>
                  <a:lnTo>
                    <a:pt x="395" y="401"/>
                  </a:lnTo>
                  <a:lnTo>
                    <a:pt x="395" y="400"/>
                  </a:lnTo>
                  <a:lnTo>
                    <a:pt x="395" y="398"/>
                  </a:lnTo>
                  <a:lnTo>
                    <a:pt x="395" y="397"/>
                  </a:lnTo>
                  <a:lnTo>
                    <a:pt x="393" y="397"/>
                  </a:lnTo>
                  <a:lnTo>
                    <a:pt x="393" y="396"/>
                  </a:lnTo>
                  <a:lnTo>
                    <a:pt x="392" y="396"/>
                  </a:lnTo>
                  <a:lnTo>
                    <a:pt x="392" y="397"/>
                  </a:lnTo>
                  <a:lnTo>
                    <a:pt x="392" y="398"/>
                  </a:lnTo>
                  <a:lnTo>
                    <a:pt x="393" y="400"/>
                  </a:lnTo>
                  <a:lnTo>
                    <a:pt x="393" y="401"/>
                  </a:lnTo>
                  <a:lnTo>
                    <a:pt x="392" y="401"/>
                  </a:lnTo>
                  <a:lnTo>
                    <a:pt x="393" y="401"/>
                  </a:lnTo>
                  <a:lnTo>
                    <a:pt x="392" y="402"/>
                  </a:lnTo>
                  <a:lnTo>
                    <a:pt x="392" y="403"/>
                  </a:lnTo>
                  <a:lnTo>
                    <a:pt x="390" y="404"/>
                  </a:lnTo>
                  <a:lnTo>
                    <a:pt x="388" y="405"/>
                  </a:lnTo>
                  <a:lnTo>
                    <a:pt x="387" y="404"/>
                  </a:lnTo>
                  <a:lnTo>
                    <a:pt x="384" y="404"/>
                  </a:lnTo>
                  <a:lnTo>
                    <a:pt x="382" y="405"/>
                  </a:lnTo>
                  <a:lnTo>
                    <a:pt x="380" y="403"/>
                  </a:lnTo>
                  <a:lnTo>
                    <a:pt x="379" y="404"/>
                  </a:lnTo>
                  <a:lnTo>
                    <a:pt x="376" y="403"/>
                  </a:lnTo>
                  <a:lnTo>
                    <a:pt x="374" y="404"/>
                  </a:lnTo>
                  <a:lnTo>
                    <a:pt x="370" y="402"/>
                  </a:lnTo>
                  <a:lnTo>
                    <a:pt x="368" y="402"/>
                  </a:lnTo>
                  <a:lnTo>
                    <a:pt x="366" y="401"/>
                  </a:lnTo>
                  <a:lnTo>
                    <a:pt x="364" y="402"/>
                  </a:lnTo>
                  <a:lnTo>
                    <a:pt x="360" y="401"/>
                  </a:lnTo>
                  <a:lnTo>
                    <a:pt x="359" y="401"/>
                  </a:lnTo>
                  <a:lnTo>
                    <a:pt x="357" y="398"/>
                  </a:lnTo>
                  <a:lnTo>
                    <a:pt x="357" y="400"/>
                  </a:lnTo>
                  <a:lnTo>
                    <a:pt x="354" y="398"/>
                  </a:lnTo>
                  <a:lnTo>
                    <a:pt x="353" y="400"/>
                  </a:lnTo>
                  <a:lnTo>
                    <a:pt x="353" y="402"/>
                  </a:lnTo>
                  <a:lnTo>
                    <a:pt x="351" y="404"/>
                  </a:lnTo>
                  <a:lnTo>
                    <a:pt x="349" y="403"/>
                  </a:lnTo>
                  <a:lnTo>
                    <a:pt x="348" y="404"/>
                  </a:lnTo>
                  <a:lnTo>
                    <a:pt x="349" y="406"/>
                  </a:lnTo>
                  <a:lnTo>
                    <a:pt x="347" y="407"/>
                  </a:lnTo>
                  <a:lnTo>
                    <a:pt x="347" y="410"/>
                  </a:lnTo>
                  <a:lnTo>
                    <a:pt x="348" y="412"/>
                  </a:lnTo>
                  <a:lnTo>
                    <a:pt x="347" y="415"/>
                  </a:lnTo>
                  <a:lnTo>
                    <a:pt x="348" y="417"/>
                  </a:lnTo>
                  <a:lnTo>
                    <a:pt x="350" y="420"/>
                  </a:lnTo>
                  <a:lnTo>
                    <a:pt x="350" y="421"/>
                  </a:lnTo>
                  <a:lnTo>
                    <a:pt x="351" y="422"/>
                  </a:lnTo>
                  <a:lnTo>
                    <a:pt x="353" y="426"/>
                  </a:lnTo>
                  <a:lnTo>
                    <a:pt x="353" y="429"/>
                  </a:lnTo>
                  <a:lnTo>
                    <a:pt x="353" y="430"/>
                  </a:lnTo>
                  <a:lnTo>
                    <a:pt x="353" y="435"/>
                  </a:lnTo>
                  <a:lnTo>
                    <a:pt x="351" y="438"/>
                  </a:lnTo>
                  <a:lnTo>
                    <a:pt x="353" y="443"/>
                  </a:lnTo>
                  <a:lnTo>
                    <a:pt x="353" y="444"/>
                  </a:lnTo>
                  <a:lnTo>
                    <a:pt x="351" y="446"/>
                  </a:lnTo>
                  <a:lnTo>
                    <a:pt x="348" y="446"/>
                  </a:lnTo>
                  <a:lnTo>
                    <a:pt x="347" y="446"/>
                  </a:lnTo>
                  <a:lnTo>
                    <a:pt x="341" y="447"/>
                  </a:lnTo>
                  <a:lnTo>
                    <a:pt x="338" y="444"/>
                  </a:lnTo>
                  <a:lnTo>
                    <a:pt x="338" y="442"/>
                  </a:lnTo>
                  <a:lnTo>
                    <a:pt x="338" y="439"/>
                  </a:lnTo>
                  <a:lnTo>
                    <a:pt x="337" y="438"/>
                  </a:lnTo>
                  <a:lnTo>
                    <a:pt x="337" y="436"/>
                  </a:lnTo>
                  <a:lnTo>
                    <a:pt x="334" y="432"/>
                  </a:lnTo>
                  <a:lnTo>
                    <a:pt x="333" y="431"/>
                  </a:lnTo>
                  <a:lnTo>
                    <a:pt x="333" y="429"/>
                  </a:lnTo>
                  <a:lnTo>
                    <a:pt x="334" y="428"/>
                  </a:lnTo>
                  <a:lnTo>
                    <a:pt x="305" y="430"/>
                  </a:lnTo>
                  <a:lnTo>
                    <a:pt x="278" y="431"/>
                  </a:lnTo>
                  <a:lnTo>
                    <a:pt x="256" y="434"/>
                  </a:lnTo>
                  <a:lnTo>
                    <a:pt x="225" y="435"/>
                  </a:lnTo>
                  <a:lnTo>
                    <a:pt x="215" y="436"/>
                  </a:lnTo>
                  <a:lnTo>
                    <a:pt x="193" y="437"/>
                  </a:lnTo>
                  <a:lnTo>
                    <a:pt x="178" y="438"/>
                  </a:lnTo>
                  <a:lnTo>
                    <a:pt x="151" y="440"/>
                  </a:lnTo>
                  <a:lnTo>
                    <a:pt x="142" y="442"/>
                  </a:lnTo>
                  <a:lnTo>
                    <a:pt x="136" y="442"/>
                  </a:lnTo>
                  <a:lnTo>
                    <a:pt x="109" y="443"/>
                  </a:lnTo>
                  <a:lnTo>
                    <a:pt x="105" y="439"/>
                  </a:lnTo>
                  <a:lnTo>
                    <a:pt x="104" y="439"/>
                  </a:lnTo>
                  <a:lnTo>
                    <a:pt x="103" y="437"/>
                  </a:lnTo>
                  <a:lnTo>
                    <a:pt x="102" y="436"/>
                  </a:lnTo>
                  <a:lnTo>
                    <a:pt x="101" y="434"/>
                  </a:lnTo>
                  <a:lnTo>
                    <a:pt x="102" y="431"/>
                  </a:lnTo>
                  <a:lnTo>
                    <a:pt x="101" y="430"/>
                  </a:lnTo>
                  <a:lnTo>
                    <a:pt x="101" y="427"/>
                  </a:lnTo>
                  <a:lnTo>
                    <a:pt x="96" y="422"/>
                  </a:lnTo>
                  <a:lnTo>
                    <a:pt x="96" y="419"/>
                  </a:lnTo>
                  <a:lnTo>
                    <a:pt x="94" y="419"/>
                  </a:lnTo>
                  <a:lnTo>
                    <a:pt x="94" y="415"/>
                  </a:lnTo>
                  <a:lnTo>
                    <a:pt x="94" y="414"/>
                  </a:lnTo>
                  <a:lnTo>
                    <a:pt x="93" y="413"/>
                  </a:lnTo>
                  <a:lnTo>
                    <a:pt x="93" y="411"/>
                  </a:lnTo>
                  <a:lnTo>
                    <a:pt x="90" y="409"/>
                  </a:lnTo>
                  <a:lnTo>
                    <a:pt x="89" y="405"/>
                  </a:lnTo>
                  <a:lnTo>
                    <a:pt x="88" y="404"/>
                  </a:lnTo>
                  <a:lnTo>
                    <a:pt x="86" y="401"/>
                  </a:lnTo>
                  <a:lnTo>
                    <a:pt x="84" y="401"/>
                  </a:lnTo>
                  <a:lnTo>
                    <a:pt x="83" y="397"/>
                  </a:lnTo>
                  <a:lnTo>
                    <a:pt x="83" y="395"/>
                  </a:lnTo>
                  <a:lnTo>
                    <a:pt x="81" y="390"/>
                  </a:lnTo>
                  <a:lnTo>
                    <a:pt x="81" y="389"/>
                  </a:lnTo>
                  <a:lnTo>
                    <a:pt x="83" y="388"/>
                  </a:lnTo>
                  <a:lnTo>
                    <a:pt x="83" y="385"/>
                  </a:lnTo>
                  <a:lnTo>
                    <a:pt x="81" y="381"/>
                  </a:lnTo>
                  <a:lnTo>
                    <a:pt x="83" y="379"/>
                  </a:lnTo>
                  <a:lnTo>
                    <a:pt x="83" y="375"/>
                  </a:lnTo>
                  <a:lnTo>
                    <a:pt x="84" y="375"/>
                  </a:lnTo>
                  <a:lnTo>
                    <a:pt x="83" y="370"/>
                  </a:lnTo>
                  <a:lnTo>
                    <a:pt x="84" y="366"/>
                  </a:lnTo>
                  <a:lnTo>
                    <a:pt x="84" y="363"/>
                  </a:lnTo>
                  <a:lnTo>
                    <a:pt x="83" y="360"/>
                  </a:lnTo>
                  <a:lnTo>
                    <a:pt x="81" y="355"/>
                  </a:lnTo>
                  <a:lnTo>
                    <a:pt x="80" y="354"/>
                  </a:lnTo>
                  <a:lnTo>
                    <a:pt x="78" y="352"/>
                  </a:lnTo>
                  <a:lnTo>
                    <a:pt x="76" y="348"/>
                  </a:lnTo>
                  <a:lnTo>
                    <a:pt x="75" y="346"/>
                  </a:lnTo>
                  <a:lnTo>
                    <a:pt x="76" y="345"/>
                  </a:lnTo>
                  <a:lnTo>
                    <a:pt x="75" y="343"/>
                  </a:lnTo>
                  <a:lnTo>
                    <a:pt x="75" y="342"/>
                  </a:lnTo>
                  <a:lnTo>
                    <a:pt x="73" y="341"/>
                  </a:lnTo>
                  <a:lnTo>
                    <a:pt x="73" y="339"/>
                  </a:lnTo>
                  <a:lnTo>
                    <a:pt x="73" y="335"/>
                  </a:lnTo>
                  <a:lnTo>
                    <a:pt x="72" y="335"/>
                  </a:lnTo>
                  <a:lnTo>
                    <a:pt x="72" y="333"/>
                  </a:lnTo>
                  <a:lnTo>
                    <a:pt x="73" y="330"/>
                  </a:lnTo>
                  <a:lnTo>
                    <a:pt x="72" y="329"/>
                  </a:lnTo>
                  <a:lnTo>
                    <a:pt x="73" y="329"/>
                  </a:lnTo>
                  <a:lnTo>
                    <a:pt x="75" y="326"/>
                  </a:lnTo>
                  <a:lnTo>
                    <a:pt x="77" y="324"/>
                  </a:lnTo>
                  <a:lnTo>
                    <a:pt x="76" y="322"/>
                  </a:lnTo>
                  <a:lnTo>
                    <a:pt x="77" y="321"/>
                  </a:lnTo>
                  <a:lnTo>
                    <a:pt x="77" y="320"/>
                  </a:lnTo>
                  <a:lnTo>
                    <a:pt x="78" y="317"/>
                  </a:lnTo>
                  <a:lnTo>
                    <a:pt x="77" y="313"/>
                  </a:lnTo>
                  <a:lnTo>
                    <a:pt x="77" y="310"/>
                  </a:lnTo>
                  <a:lnTo>
                    <a:pt x="78" y="309"/>
                  </a:lnTo>
                  <a:lnTo>
                    <a:pt x="76" y="304"/>
                  </a:lnTo>
                  <a:lnTo>
                    <a:pt x="77" y="303"/>
                  </a:lnTo>
                  <a:lnTo>
                    <a:pt x="79" y="300"/>
                  </a:lnTo>
                  <a:lnTo>
                    <a:pt x="83" y="297"/>
                  </a:lnTo>
                  <a:lnTo>
                    <a:pt x="83" y="295"/>
                  </a:lnTo>
                  <a:lnTo>
                    <a:pt x="86" y="295"/>
                  </a:lnTo>
                  <a:lnTo>
                    <a:pt x="87" y="291"/>
                  </a:lnTo>
                  <a:lnTo>
                    <a:pt x="88" y="291"/>
                  </a:lnTo>
                  <a:lnTo>
                    <a:pt x="86" y="288"/>
                  </a:lnTo>
                  <a:lnTo>
                    <a:pt x="85" y="287"/>
                  </a:lnTo>
                  <a:lnTo>
                    <a:pt x="78" y="285"/>
                  </a:lnTo>
                  <a:lnTo>
                    <a:pt x="78" y="283"/>
                  </a:lnTo>
                  <a:lnTo>
                    <a:pt x="79" y="282"/>
                  </a:lnTo>
                  <a:lnTo>
                    <a:pt x="79" y="276"/>
                  </a:lnTo>
                  <a:lnTo>
                    <a:pt x="80" y="275"/>
                  </a:lnTo>
                  <a:lnTo>
                    <a:pt x="79" y="274"/>
                  </a:lnTo>
                  <a:lnTo>
                    <a:pt x="78" y="272"/>
                  </a:lnTo>
                  <a:lnTo>
                    <a:pt x="77" y="269"/>
                  </a:lnTo>
                  <a:lnTo>
                    <a:pt x="76" y="267"/>
                  </a:lnTo>
                  <a:lnTo>
                    <a:pt x="75" y="263"/>
                  </a:lnTo>
                  <a:lnTo>
                    <a:pt x="70" y="260"/>
                  </a:lnTo>
                  <a:lnTo>
                    <a:pt x="68" y="257"/>
                  </a:lnTo>
                  <a:lnTo>
                    <a:pt x="67" y="254"/>
                  </a:lnTo>
                  <a:lnTo>
                    <a:pt x="68" y="253"/>
                  </a:lnTo>
                  <a:lnTo>
                    <a:pt x="67" y="252"/>
                  </a:lnTo>
                  <a:lnTo>
                    <a:pt x="64" y="250"/>
                  </a:lnTo>
                  <a:lnTo>
                    <a:pt x="64" y="246"/>
                  </a:lnTo>
                  <a:lnTo>
                    <a:pt x="64" y="245"/>
                  </a:lnTo>
                  <a:lnTo>
                    <a:pt x="63" y="245"/>
                  </a:lnTo>
                  <a:lnTo>
                    <a:pt x="62" y="243"/>
                  </a:lnTo>
                  <a:lnTo>
                    <a:pt x="63" y="242"/>
                  </a:lnTo>
                  <a:lnTo>
                    <a:pt x="61" y="240"/>
                  </a:lnTo>
                  <a:lnTo>
                    <a:pt x="59" y="238"/>
                  </a:lnTo>
                  <a:lnTo>
                    <a:pt x="59" y="237"/>
                  </a:lnTo>
                  <a:lnTo>
                    <a:pt x="60" y="235"/>
                  </a:lnTo>
                  <a:lnTo>
                    <a:pt x="58" y="234"/>
                  </a:lnTo>
                  <a:lnTo>
                    <a:pt x="58" y="233"/>
                  </a:lnTo>
                  <a:lnTo>
                    <a:pt x="51" y="210"/>
                  </a:lnTo>
                  <a:lnTo>
                    <a:pt x="41" y="174"/>
                  </a:lnTo>
                  <a:lnTo>
                    <a:pt x="33" y="148"/>
                  </a:lnTo>
                  <a:lnTo>
                    <a:pt x="30" y="137"/>
                  </a:lnTo>
                  <a:lnTo>
                    <a:pt x="24" y="111"/>
                  </a:lnTo>
                  <a:lnTo>
                    <a:pt x="22" y="110"/>
                  </a:lnTo>
                  <a:lnTo>
                    <a:pt x="18" y="91"/>
                  </a:lnTo>
                  <a:lnTo>
                    <a:pt x="12" y="73"/>
                  </a:lnTo>
                  <a:lnTo>
                    <a:pt x="5" y="50"/>
                  </a:lnTo>
                  <a:lnTo>
                    <a:pt x="1" y="33"/>
                  </a:lnTo>
                  <a:lnTo>
                    <a:pt x="0" y="27"/>
                  </a:lnTo>
                  <a:lnTo>
                    <a:pt x="10" y="26"/>
                  </a:lnTo>
                  <a:lnTo>
                    <a:pt x="17" y="25"/>
                  </a:lnTo>
                  <a:lnTo>
                    <a:pt x="26" y="24"/>
                  </a:lnTo>
                  <a:lnTo>
                    <a:pt x="53" y="21"/>
                  </a:lnTo>
                  <a:lnTo>
                    <a:pt x="63" y="19"/>
                  </a:lnTo>
                  <a:lnTo>
                    <a:pt x="87" y="16"/>
                  </a:lnTo>
                  <a:lnTo>
                    <a:pt x="102" y="15"/>
                  </a:lnTo>
                  <a:close/>
                  <a:moveTo>
                    <a:pt x="422" y="267"/>
                  </a:moveTo>
                  <a:lnTo>
                    <a:pt x="423" y="267"/>
                  </a:lnTo>
                  <a:lnTo>
                    <a:pt x="422" y="26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7720">
              <a:extLst>
                <a:ext uri="{FF2B5EF4-FFF2-40B4-BE49-F238E27FC236}">
                  <a16:creationId xmlns:a16="http://schemas.microsoft.com/office/drawing/2014/main" id="{B39D870A-C2D3-07CF-EE6A-3823D0403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00" y="1541463"/>
              <a:ext cx="727075" cy="469900"/>
            </a:xfrm>
            <a:custGeom>
              <a:avLst/>
              <a:gdLst>
                <a:gd name="T0" fmla="*/ 36 w 458"/>
                <a:gd name="T1" fmla="*/ 296 h 296"/>
                <a:gd name="T2" fmla="*/ 23 w 458"/>
                <a:gd name="T3" fmla="*/ 224 h 296"/>
                <a:gd name="T4" fmla="*/ 11 w 458"/>
                <a:gd name="T5" fmla="*/ 145 h 296"/>
                <a:gd name="T6" fmla="*/ 10 w 458"/>
                <a:gd name="T7" fmla="*/ 67 h 296"/>
                <a:gd name="T8" fmla="*/ 20 w 458"/>
                <a:gd name="T9" fmla="*/ 59 h 296"/>
                <a:gd name="T10" fmla="*/ 28 w 458"/>
                <a:gd name="T11" fmla="*/ 50 h 296"/>
                <a:gd name="T12" fmla="*/ 40 w 458"/>
                <a:gd name="T13" fmla="*/ 42 h 296"/>
                <a:gd name="T14" fmla="*/ 54 w 458"/>
                <a:gd name="T15" fmla="*/ 63 h 296"/>
                <a:gd name="T16" fmla="*/ 118 w 458"/>
                <a:gd name="T17" fmla="*/ 51 h 296"/>
                <a:gd name="T18" fmla="*/ 181 w 458"/>
                <a:gd name="T19" fmla="*/ 39 h 296"/>
                <a:gd name="T20" fmla="*/ 259 w 458"/>
                <a:gd name="T21" fmla="*/ 24 h 296"/>
                <a:gd name="T22" fmla="*/ 334 w 458"/>
                <a:gd name="T23" fmla="*/ 8 h 296"/>
                <a:gd name="T24" fmla="*/ 373 w 458"/>
                <a:gd name="T25" fmla="*/ 0 h 296"/>
                <a:gd name="T26" fmla="*/ 378 w 458"/>
                <a:gd name="T27" fmla="*/ 5 h 296"/>
                <a:gd name="T28" fmla="*/ 384 w 458"/>
                <a:gd name="T29" fmla="*/ 12 h 296"/>
                <a:gd name="T30" fmla="*/ 392 w 458"/>
                <a:gd name="T31" fmla="*/ 12 h 296"/>
                <a:gd name="T32" fmla="*/ 397 w 458"/>
                <a:gd name="T33" fmla="*/ 17 h 296"/>
                <a:gd name="T34" fmla="*/ 400 w 458"/>
                <a:gd name="T35" fmla="*/ 25 h 296"/>
                <a:gd name="T36" fmla="*/ 400 w 458"/>
                <a:gd name="T37" fmla="*/ 34 h 296"/>
                <a:gd name="T38" fmla="*/ 406 w 458"/>
                <a:gd name="T39" fmla="*/ 40 h 296"/>
                <a:gd name="T40" fmla="*/ 410 w 458"/>
                <a:gd name="T41" fmla="*/ 44 h 296"/>
                <a:gd name="T42" fmla="*/ 416 w 458"/>
                <a:gd name="T43" fmla="*/ 46 h 296"/>
                <a:gd name="T44" fmla="*/ 423 w 458"/>
                <a:gd name="T45" fmla="*/ 46 h 296"/>
                <a:gd name="T46" fmla="*/ 429 w 458"/>
                <a:gd name="T47" fmla="*/ 49 h 296"/>
                <a:gd name="T48" fmla="*/ 432 w 458"/>
                <a:gd name="T49" fmla="*/ 53 h 296"/>
                <a:gd name="T50" fmla="*/ 425 w 458"/>
                <a:gd name="T51" fmla="*/ 61 h 296"/>
                <a:gd name="T52" fmla="*/ 424 w 458"/>
                <a:gd name="T53" fmla="*/ 72 h 296"/>
                <a:gd name="T54" fmla="*/ 419 w 458"/>
                <a:gd name="T55" fmla="*/ 83 h 296"/>
                <a:gd name="T56" fmla="*/ 409 w 458"/>
                <a:gd name="T57" fmla="*/ 94 h 296"/>
                <a:gd name="T58" fmla="*/ 416 w 458"/>
                <a:gd name="T59" fmla="*/ 103 h 296"/>
                <a:gd name="T60" fmla="*/ 415 w 458"/>
                <a:gd name="T61" fmla="*/ 109 h 296"/>
                <a:gd name="T62" fmla="*/ 411 w 458"/>
                <a:gd name="T63" fmla="*/ 116 h 296"/>
                <a:gd name="T64" fmla="*/ 410 w 458"/>
                <a:gd name="T65" fmla="*/ 125 h 296"/>
                <a:gd name="T66" fmla="*/ 412 w 458"/>
                <a:gd name="T67" fmla="*/ 133 h 296"/>
                <a:gd name="T68" fmla="*/ 418 w 458"/>
                <a:gd name="T69" fmla="*/ 135 h 296"/>
                <a:gd name="T70" fmla="*/ 426 w 458"/>
                <a:gd name="T71" fmla="*/ 147 h 296"/>
                <a:gd name="T72" fmla="*/ 435 w 458"/>
                <a:gd name="T73" fmla="*/ 150 h 296"/>
                <a:gd name="T74" fmla="*/ 442 w 458"/>
                <a:gd name="T75" fmla="*/ 157 h 296"/>
                <a:gd name="T76" fmla="*/ 453 w 458"/>
                <a:gd name="T77" fmla="*/ 165 h 296"/>
                <a:gd name="T78" fmla="*/ 457 w 458"/>
                <a:gd name="T79" fmla="*/ 171 h 296"/>
                <a:gd name="T80" fmla="*/ 451 w 458"/>
                <a:gd name="T81" fmla="*/ 174 h 296"/>
                <a:gd name="T82" fmla="*/ 444 w 458"/>
                <a:gd name="T83" fmla="*/ 182 h 296"/>
                <a:gd name="T84" fmla="*/ 435 w 458"/>
                <a:gd name="T85" fmla="*/ 193 h 296"/>
                <a:gd name="T86" fmla="*/ 433 w 458"/>
                <a:gd name="T87" fmla="*/ 200 h 296"/>
                <a:gd name="T88" fmla="*/ 427 w 458"/>
                <a:gd name="T89" fmla="*/ 207 h 296"/>
                <a:gd name="T90" fmla="*/ 415 w 458"/>
                <a:gd name="T91" fmla="*/ 216 h 296"/>
                <a:gd name="T92" fmla="*/ 411 w 458"/>
                <a:gd name="T93" fmla="*/ 215 h 296"/>
                <a:gd name="T94" fmla="*/ 395 w 458"/>
                <a:gd name="T95" fmla="*/ 218 h 296"/>
                <a:gd name="T96" fmla="*/ 390 w 458"/>
                <a:gd name="T97" fmla="*/ 229 h 296"/>
                <a:gd name="T98" fmla="*/ 319 w 458"/>
                <a:gd name="T99" fmla="*/ 244 h 296"/>
                <a:gd name="T100" fmla="*/ 233 w 458"/>
                <a:gd name="T101" fmla="*/ 261 h 296"/>
                <a:gd name="T102" fmla="*/ 133 w 458"/>
                <a:gd name="T103" fmla="*/ 27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8" h="296">
                  <a:moveTo>
                    <a:pt x="114" y="283"/>
                  </a:moveTo>
                  <a:lnTo>
                    <a:pt x="86" y="288"/>
                  </a:lnTo>
                  <a:lnTo>
                    <a:pt x="52" y="294"/>
                  </a:lnTo>
                  <a:lnTo>
                    <a:pt x="36" y="296"/>
                  </a:lnTo>
                  <a:lnTo>
                    <a:pt x="32" y="275"/>
                  </a:lnTo>
                  <a:lnTo>
                    <a:pt x="29" y="253"/>
                  </a:lnTo>
                  <a:lnTo>
                    <a:pt x="26" y="235"/>
                  </a:lnTo>
                  <a:lnTo>
                    <a:pt x="23" y="224"/>
                  </a:lnTo>
                  <a:lnTo>
                    <a:pt x="23" y="223"/>
                  </a:lnTo>
                  <a:lnTo>
                    <a:pt x="21" y="206"/>
                  </a:lnTo>
                  <a:lnTo>
                    <a:pt x="17" y="178"/>
                  </a:lnTo>
                  <a:lnTo>
                    <a:pt x="11" y="145"/>
                  </a:lnTo>
                  <a:lnTo>
                    <a:pt x="7" y="127"/>
                  </a:lnTo>
                  <a:lnTo>
                    <a:pt x="4" y="105"/>
                  </a:lnTo>
                  <a:lnTo>
                    <a:pt x="0" y="74"/>
                  </a:lnTo>
                  <a:lnTo>
                    <a:pt x="10" y="67"/>
                  </a:lnTo>
                  <a:lnTo>
                    <a:pt x="12" y="66"/>
                  </a:lnTo>
                  <a:lnTo>
                    <a:pt x="17" y="63"/>
                  </a:lnTo>
                  <a:lnTo>
                    <a:pt x="18" y="60"/>
                  </a:lnTo>
                  <a:lnTo>
                    <a:pt x="20" y="59"/>
                  </a:lnTo>
                  <a:lnTo>
                    <a:pt x="23" y="56"/>
                  </a:lnTo>
                  <a:lnTo>
                    <a:pt x="25" y="52"/>
                  </a:lnTo>
                  <a:lnTo>
                    <a:pt x="27" y="49"/>
                  </a:lnTo>
                  <a:lnTo>
                    <a:pt x="28" y="50"/>
                  </a:lnTo>
                  <a:lnTo>
                    <a:pt x="30" y="51"/>
                  </a:lnTo>
                  <a:lnTo>
                    <a:pt x="35" y="48"/>
                  </a:lnTo>
                  <a:lnTo>
                    <a:pt x="38" y="44"/>
                  </a:lnTo>
                  <a:lnTo>
                    <a:pt x="40" y="42"/>
                  </a:lnTo>
                  <a:lnTo>
                    <a:pt x="42" y="41"/>
                  </a:lnTo>
                  <a:lnTo>
                    <a:pt x="44" y="40"/>
                  </a:lnTo>
                  <a:lnTo>
                    <a:pt x="49" y="35"/>
                  </a:lnTo>
                  <a:lnTo>
                    <a:pt x="54" y="63"/>
                  </a:lnTo>
                  <a:lnTo>
                    <a:pt x="74" y="59"/>
                  </a:lnTo>
                  <a:lnTo>
                    <a:pt x="96" y="55"/>
                  </a:lnTo>
                  <a:lnTo>
                    <a:pt x="110" y="52"/>
                  </a:lnTo>
                  <a:lnTo>
                    <a:pt x="118" y="51"/>
                  </a:lnTo>
                  <a:lnTo>
                    <a:pt x="138" y="47"/>
                  </a:lnTo>
                  <a:lnTo>
                    <a:pt x="162" y="43"/>
                  </a:lnTo>
                  <a:lnTo>
                    <a:pt x="172" y="41"/>
                  </a:lnTo>
                  <a:lnTo>
                    <a:pt x="181" y="39"/>
                  </a:lnTo>
                  <a:lnTo>
                    <a:pt x="194" y="36"/>
                  </a:lnTo>
                  <a:lnTo>
                    <a:pt x="217" y="32"/>
                  </a:lnTo>
                  <a:lnTo>
                    <a:pt x="245" y="26"/>
                  </a:lnTo>
                  <a:lnTo>
                    <a:pt x="259" y="24"/>
                  </a:lnTo>
                  <a:lnTo>
                    <a:pt x="271" y="21"/>
                  </a:lnTo>
                  <a:lnTo>
                    <a:pt x="292" y="17"/>
                  </a:lnTo>
                  <a:lnTo>
                    <a:pt x="300" y="15"/>
                  </a:lnTo>
                  <a:lnTo>
                    <a:pt x="334" y="8"/>
                  </a:lnTo>
                  <a:lnTo>
                    <a:pt x="343" y="6"/>
                  </a:lnTo>
                  <a:lnTo>
                    <a:pt x="353" y="4"/>
                  </a:lnTo>
                  <a:lnTo>
                    <a:pt x="372" y="0"/>
                  </a:lnTo>
                  <a:lnTo>
                    <a:pt x="373" y="0"/>
                  </a:lnTo>
                  <a:lnTo>
                    <a:pt x="373" y="2"/>
                  </a:lnTo>
                  <a:lnTo>
                    <a:pt x="376" y="4"/>
                  </a:lnTo>
                  <a:lnTo>
                    <a:pt x="377" y="4"/>
                  </a:lnTo>
                  <a:lnTo>
                    <a:pt x="378" y="5"/>
                  </a:lnTo>
                  <a:lnTo>
                    <a:pt x="380" y="7"/>
                  </a:lnTo>
                  <a:lnTo>
                    <a:pt x="380" y="9"/>
                  </a:lnTo>
                  <a:lnTo>
                    <a:pt x="381" y="10"/>
                  </a:lnTo>
                  <a:lnTo>
                    <a:pt x="384" y="12"/>
                  </a:lnTo>
                  <a:lnTo>
                    <a:pt x="385" y="10"/>
                  </a:lnTo>
                  <a:lnTo>
                    <a:pt x="389" y="12"/>
                  </a:lnTo>
                  <a:lnTo>
                    <a:pt x="390" y="10"/>
                  </a:lnTo>
                  <a:lnTo>
                    <a:pt x="392" y="12"/>
                  </a:lnTo>
                  <a:lnTo>
                    <a:pt x="393" y="13"/>
                  </a:lnTo>
                  <a:lnTo>
                    <a:pt x="395" y="14"/>
                  </a:lnTo>
                  <a:lnTo>
                    <a:pt x="394" y="18"/>
                  </a:lnTo>
                  <a:lnTo>
                    <a:pt x="397" y="17"/>
                  </a:lnTo>
                  <a:lnTo>
                    <a:pt x="399" y="19"/>
                  </a:lnTo>
                  <a:lnTo>
                    <a:pt x="400" y="23"/>
                  </a:lnTo>
                  <a:lnTo>
                    <a:pt x="399" y="24"/>
                  </a:lnTo>
                  <a:lnTo>
                    <a:pt x="400" y="25"/>
                  </a:lnTo>
                  <a:lnTo>
                    <a:pt x="400" y="26"/>
                  </a:lnTo>
                  <a:lnTo>
                    <a:pt x="401" y="27"/>
                  </a:lnTo>
                  <a:lnTo>
                    <a:pt x="402" y="32"/>
                  </a:lnTo>
                  <a:lnTo>
                    <a:pt x="400" y="34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6" y="38"/>
                  </a:lnTo>
                  <a:lnTo>
                    <a:pt x="406" y="40"/>
                  </a:lnTo>
                  <a:lnTo>
                    <a:pt x="407" y="41"/>
                  </a:lnTo>
                  <a:lnTo>
                    <a:pt x="408" y="42"/>
                  </a:lnTo>
                  <a:lnTo>
                    <a:pt x="409" y="42"/>
                  </a:lnTo>
                  <a:lnTo>
                    <a:pt x="410" y="44"/>
                  </a:lnTo>
                  <a:lnTo>
                    <a:pt x="411" y="44"/>
                  </a:lnTo>
                  <a:lnTo>
                    <a:pt x="414" y="43"/>
                  </a:lnTo>
                  <a:lnTo>
                    <a:pt x="415" y="44"/>
                  </a:lnTo>
                  <a:lnTo>
                    <a:pt x="416" y="46"/>
                  </a:lnTo>
                  <a:lnTo>
                    <a:pt x="417" y="47"/>
                  </a:lnTo>
                  <a:lnTo>
                    <a:pt x="419" y="46"/>
                  </a:lnTo>
                  <a:lnTo>
                    <a:pt x="422" y="47"/>
                  </a:lnTo>
                  <a:lnTo>
                    <a:pt x="423" y="46"/>
                  </a:lnTo>
                  <a:lnTo>
                    <a:pt x="424" y="47"/>
                  </a:lnTo>
                  <a:lnTo>
                    <a:pt x="427" y="47"/>
                  </a:lnTo>
                  <a:lnTo>
                    <a:pt x="428" y="46"/>
                  </a:lnTo>
                  <a:lnTo>
                    <a:pt x="429" y="49"/>
                  </a:lnTo>
                  <a:lnTo>
                    <a:pt x="431" y="49"/>
                  </a:lnTo>
                  <a:lnTo>
                    <a:pt x="433" y="51"/>
                  </a:lnTo>
                  <a:lnTo>
                    <a:pt x="433" y="51"/>
                  </a:lnTo>
                  <a:lnTo>
                    <a:pt x="432" y="53"/>
                  </a:lnTo>
                  <a:lnTo>
                    <a:pt x="429" y="53"/>
                  </a:lnTo>
                  <a:lnTo>
                    <a:pt x="428" y="56"/>
                  </a:lnTo>
                  <a:lnTo>
                    <a:pt x="425" y="60"/>
                  </a:lnTo>
                  <a:lnTo>
                    <a:pt x="425" y="61"/>
                  </a:lnTo>
                  <a:lnTo>
                    <a:pt x="424" y="65"/>
                  </a:lnTo>
                  <a:lnTo>
                    <a:pt x="424" y="67"/>
                  </a:lnTo>
                  <a:lnTo>
                    <a:pt x="424" y="68"/>
                  </a:lnTo>
                  <a:lnTo>
                    <a:pt x="424" y="72"/>
                  </a:lnTo>
                  <a:lnTo>
                    <a:pt x="422" y="77"/>
                  </a:lnTo>
                  <a:lnTo>
                    <a:pt x="418" y="81"/>
                  </a:lnTo>
                  <a:lnTo>
                    <a:pt x="417" y="83"/>
                  </a:lnTo>
                  <a:lnTo>
                    <a:pt x="419" y="83"/>
                  </a:lnTo>
                  <a:lnTo>
                    <a:pt x="417" y="85"/>
                  </a:lnTo>
                  <a:lnTo>
                    <a:pt x="416" y="89"/>
                  </a:lnTo>
                  <a:lnTo>
                    <a:pt x="411" y="93"/>
                  </a:lnTo>
                  <a:lnTo>
                    <a:pt x="409" y="94"/>
                  </a:lnTo>
                  <a:lnTo>
                    <a:pt x="411" y="98"/>
                  </a:lnTo>
                  <a:lnTo>
                    <a:pt x="414" y="101"/>
                  </a:lnTo>
                  <a:lnTo>
                    <a:pt x="415" y="101"/>
                  </a:lnTo>
                  <a:lnTo>
                    <a:pt x="416" y="103"/>
                  </a:lnTo>
                  <a:lnTo>
                    <a:pt x="418" y="105"/>
                  </a:lnTo>
                  <a:lnTo>
                    <a:pt x="417" y="107"/>
                  </a:lnTo>
                  <a:lnTo>
                    <a:pt x="416" y="108"/>
                  </a:lnTo>
                  <a:lnTo>
                    <a:pt x="415" y="109"/>
                  </a:lnTo>
                  <a:lnTo>
                    <a:pt x="417" y="110"/>
                  </a:lnTo>
                  <a:lnTo>
                    <a:pt x="416" y="114"/>
                  </a:lnTo>
                  <a:lnTo>
                    <a:pt x="414" y="116"/>
                  </a:lnTo>
                  <a:lnTo>
                    <a:pt x="411" y="116"/>
                  </a:lnTo>
                  <a:lnTo>
                    <a:pt x="411" y="117"/>
                  </a:lnTo>
                  <a:lnTo>
                    <a:pt x="410" y="119"/>
                  </a:lnTo>
                  <a:lnTo>
                    <a:pt x="411" y="120"/>
                  </a:lnTo>
                  <a:lnTo>
                    <a:pt x="410" y="125"/>
                  </a:lnTo>
                  <a:lnTo>
                    <a:pt x="412" y="126"/>
                  </a:lnTo>
                  <a:lnTo>
                    <a:pt x="412" y="130"/>
                  </a:lnTo>
                  <a:lnTo>
                    <a:pt x="414" y="132"/>
                  </a:lnTo>
                  <a:lnTo>
                    <a:pt x="412" y="133"/>
                  </a:lnTo>
                  <a:lnTo>
                    <a:pt x="414" y="134"/>
                  </a:lnTo>
                  <a:lnTo>
                    <a:pt x="414" y="136"/>
                  </a:lnTo>
                  <a:lnTo>
                    <a:pt x="416" y="137"/>
                  </a:lnTo>
                  <a:lnTo>
                    <a:pt x="418" y="135"/>
                  </a:lnTo>
                  <a:lnTo>
                    <a:pt x="422" y="135"/>
                  </a:lnTo>
                  <a:lnTo>
                    <a:pt x="424" y="137"/>
                  </a:lnTo>
                  <a:lnTo>
                    <a:pt x="426" y="143"/>
                  </a:lnTo>
                  <a:lnTo>
                    <a:pt x="426" y="147"/>
                  </a:lnTo>
                  <a:lnTo>
                    <a:pt x="427" y="150"/>
                  </a:lnTo>
                  <a:lnTo>
                    <a:pt x="431" y="150"/>
                  </a:lnTo>
                  <a:lnTo>
                    <a:pt x="432" y="149"/>
                  </a:lnTo>
                  <a:lnTo>
                    <a:pt x="435" y="150"/>
                  </a:lnTo>
                  <a:lnTo>
                    <a:pt x="436" y="153"/>
                  </a:lnTo>
                  <a:lnTo>
                    <a:pt x="437" y="154"/>
                  </a:lnTo>
                  <a:lnTo>
                    <a:pt x="441" y="157"/>
                  </a:lnTo>
                  <a:lnTo>
                    <a:pt x="442" y="157"/>
                  </a:lnTo>
                  <a:lnTo>
                    <a:pt x="444" y="158"/>
                  </a:lnTo>
                  <a:lnTo>
                    <a:pt x="447" y="162"/>
                  </a:lnTo>
                  <a:lnTo>
                    <a:pt x="451" y="164"/>
                  </a:lnTo>
                  <a:lnTo>
                    <a:pt x="453" y="165"/>
                  </a:lnTo>
                  <a:lnTo>
                    <a:pt x="454" y="167"/>
                  </a:lnTo>
                  <a:lnTo>
                    <a:pt x="458" y="169"/>
                  </a:lnTo>
                  <a:lnTo>
                    <a:pt x="458" y="170"/>
                  </a:lnTo>
                  <a:lnTo>
                    <a:pt x="457" y="171"/>
                  </a:lnTo>
                  <a:lnTo>
                    <a:pt x="456" y="173"/>
                  </a:lnTo>
                  <a:lnTo>
                    <a:pt x="454" y="174"/>
                  </a:lnTo>
                  <a:lnTo>
                    <a:pt x="451" y="174"/>
                  </a:lnTo>
                  <a:lnTo>
                    <a:pt x="451" y="174"/>
                  </a:lnTo>
                  <a:lnTo>
                    <a:pt x="451" y="177"/>
                  </a:lnTo>
                  <a:lnTo>
                    <a:pt x="449" y="178"/>
                  </a:lnTo>
                  <a:lnTo>
                    <a:pt x="447" y="181"/>
                  </a:lnTo>
                  <a:lnTo>
                    <a:pt x="444" y="182"/>
                  </a:lnTo>
                  <a:lnTo>
                    <a:pt x="442" y="184"/>
                  </a:lnTo>
                  <a:lnTo>
                    <a:pt x="440" y="187"/>
                  </a:lnTo>
                  <a:lnTo>
                    <a:pt x="436" y="190"/>
                  </a:lnTo>
                  <a:lnTo>
                    <a:pt x="435" y="193"/>
                  </a:lnTo>
                  <a:lnTo>
                    <a:pt x="434" y="194"/>
                  </a:lnTo>
                  <a:lnTo>
                    <a:pt x="432" y="195"/>
                  </a:lnTo>
                  <a:lnTo>
                    <a:pt x="433" y="199"/>
                  </a:lnTo>
                  <a:lnTo>
                    <a:pt x="433" y="200"/>
                  </a:lnTo>
                  <a:lnTo>
                    <a:pt x="433" y="202"/>
                  </a:lnTo>
                  <a:lnTo>
                    <a:pt x="433" y="203"/>
                  </a:lnTo>
                  <a:lnTo>
                    <a:pt x="429" y="203"/>
                  </a:lnTo>
                  <a:lnTo>
                    <a:pt x="427" y="207"/>
                  </a:lnTo>
                  <a:lnTo>
                    <a:pt x="424" y="209"/>
                  </a:lnTo>
                  <a:lnTo>
                    <a:pt x="419" y="209"/>
                  </a:lnTo>
                  <a:lnTo>
                    <a:pt x="418" y="211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4" y="215"/>
                  </a:lnTo>
                  <a:lnTo>
                    <a:pt x="411" y="215"/>
                  </a:lnTo>
                  <a:lnTo>
                    <a:pt x="408" y="213"/>
                  </a:lnTo>
                  <a:lnTo>
                    <a:pt x="402" y="215"/>
                  </a:lnTo>
                  <a:lnTo>
                    <a:pt x="399" y="216"/>
                  </a:lnTo>
                  <a:lnTo>
                    <a:pt x="395" y="218"/>
                  </a:lnTo>
                  <a:lnTo>
                    <a:pt x="393" y="220"/>
                  </a:lnTo>
                  <a:lnTo>
                    <a:pt x="392" y="223"/>
                  </a:lnTo>
                  <a:lnTo>
                    <a:pt x="390" y="225"/>
                  </a:lnTo>
                  <a:lnTo>
                    <a:pt x="390" y="229"/>
                  </a:lnTo>
                  <a:lnTo>
                    <a:pt x="389" y="229"/>
                  </a:lnTo>
                  <a:lnTo>
                    <a:pt x="373" y="233"/>
                  </a:lnTo>
                  <a:lnTo>
                    <a:pt x="342" y="240"/>
                  </a:lnTo>
                  <a:lnTo>
                    <a:pt x="319" y="244"/>
                  </a:lnTo>
                  <a:lnTo>
                    <a:pt x="299" y="249"/>
                  </a:lnTo>
                  <a:lnTo>
                    <a:pt x="264" y="255"/>
                  </a:lnTo>
                  <a:lnTo>
                    <a:pt x="245" y="259"/>
                  </a:lnTo>
                  <a:lnTo>
                    <a:pt x="233" y="261"/>
                  </a:lnTo>
                  <a:lnTo>
                    <a:pt x="216" y="265"/>
                  </a:lnTo>
                  <a:lnTo>
                    <a:pt x="184" y="270"/>
                  </a:lnTo>
                  <a:lnTo>
                    <a:pt x="155" y="276"/>
                  </a:lnTo>
                  <a:lnTo>
                    <a:pt x="133" y="279"/>
                  </a:lnTo>
                  <a:lnTo>
                    <a:pt x="114" y="28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7725">
              <a:extLst>
                <a:ext uri="{FF2B5EF4-FFF2-40B4-BE49-F238E27FC236}">
                  <a16:creationId xmlns:a16="http://schemas.microsoft.com/office/drawing/2014/main" id="{CCEA0459-6F30-3254-1CBD-CA4E371638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9288" y="1025526"/>
              <a:ext cx="946150" cy="719138"/>
            </a:xfrm>
            <a:custGeom>
              <a:avLst/>
              <a:gdLst>
                <a:gd name="T0" fmla="*/ 445 w 596"/>
                <a:gd name="T1" fmla="*/ 444 h 453"/>
                <a:gd name="T2" fmla="*/ 207 w 596"/>
                <a:gd name="T3" fmla="*/ 141 h 453"/>
                <a:gd name="T4" fmla="*/ 467 w 596"/>
                <a:gd name="T5" fmla="*/ 393 h 453"/>
                <a:gd name="T6" fmla="*/ 463 w 596"/>
                <a:gd name="T7" fmla="*/ 403 h 453"/>
                <a:gd name="T8" fmla="*/ 460 w 596"/>
                <a:gd name="T9" fmla="*/ 413 h 453"/>
                <a:gd name="T10" fmla="*/ 453 w 596"/>
                <a:gd name="T11" fmla="*/ 419 h 453"/>
                <a:gd name="T12" fmla="*/ 427 w 596"/>
                <a:gd name="T13" fmla="*/ 391 h 453"/>
                <a:gd name="T14" fmla="*/ 357 w 596"/>
                <a:gd name="T15" fmla="*/ 363 h 453"/>
                <a:gd name="T16" fmla="*/ 331 w 596"/>
                <a:gd name="T17" fmla="*/ 332 h 453"/>
                <a:gd name="T18" fmla="*/ 61 w 596"/>
                <a:gd name="T19" fmla="*/ 377 h 453"/>
                <a:gd name="T20" fmla="*/ 40 w 596"/>
                <a:gd name="T21" fmla="*/ 324 h 453"/>
                <a:gd name="T22" fmla="*/ 40 w 596"/>
                <a:gd name="T23" fmla="*/ 278 h 453"/>
                <a:gd name="T24" fmla="*/ 47 w 596"/>
                <a:gd name="T25" fmla="*/ 247 h 453"/>
                <a:gd name="T26" fmla="*/ 129 w 596"/>
                <a:gd name="T27" fmla="*/ 231 h 453"/>
                <a:gd name="T28" fmla="*/ 197 w 596"/>
                <a:gd name="T29" fmla="*/ 214 h 453"/>
                <a:gd name="T30" fmla="*/ 217 w 596"/>
                <a:gd name="T31" fmla="*/ 160 h 453"/>
                <a:gd name="T32" fmla="*/ 219 w 596"/>
                <a:gd name="T33" fmla="*/ 137 h 453"/>
                <a:gd name="T34" fmla="*/ 214 w 596"/>
                <a:gd name="T35" fmla="*/ 123 h 453"/>
                <a:gd name="T36" fmla="*/ 238 w 596"/>
                <a:gd name="T37" fmla="*/ 90 h 453"/>
                <a:gd name="T38" fmla="*/ 270 w 596"/>
                <a:gd name="T39" fmla="*/ 43 h 453"/>
                <a:gd name="T40" fmla="*/ 295 w 596"/>
                <a:gd name="T41" fmla="*/ 23 h 453"/>
                <a:gd name="T42" fmla="*/ 315 w 596"/>
                <a:gd name="T43" fmla="*/ 20 h 453"/>
                <a:gd name="T44" fmla="*/ 356 w 596"/>
                <a:gd name="T45" fmla="*/ 11 h 453"/>
                <a:gd name="T46" fmla="*/ 382 w 596"/>
                <a:gd name="T47" fmla="*/ 3 h 453"/>
                <a:gd name="T48" fmla="*/ 403 w 596"/>
                <a:gd name="T49" fmla="*/ 42 h 453"/>
                <a:gd name="T50" fmla="*/ 415 w 596"/>
                <a:gd name="T51" fmla="*/ 96 h 453"/>
                <a:gd name="T52" fmla="*/ 427 w 596"/>
                <a:gd name="T53" fmla="*/ 133 h 453"/>
                <a:gd name="T54" fmla="*/ 500 w 596"/>
                <a:gd name="T55" fmla="*/ 396 h 453"/>
                <a:gd name="T56" fmla="*/ 506 w 596"/>
                <a:gd name="T57" fmla="*/ 388 h 453"/>
                <a:gd name="T58" fmla="*/ 511 w 596"/>
                <a:gd name="T59" fmla="*/ 388 h 453"/>
                <a:gd name="T60" fmla="*/ 548 w 596"/>
                <a:gd name="T61" fmla="*/ 369 h 453"/>
                <a:gd name="T62" fmla="*/ 563 w 596"/>
                <a:gd name="T63" fmla="*/ 357 h 453"/>
                <a:gd name="T64" fmla="*/ 556 w 596"/>
                <a:gd name="T65" fmla="*/ 367 h 453"/>
                <a:gd name="T66" fmla="*/ 553 w 596"/>
                <a:gd name="T67" fmla="*/ 373 h 453"/>
                <a:gd name="T68" fmla="*/ 544 w 596"/>
                <a:gd name="T69" fmla="*/ 384 h 453"/>
                <a:gd name="T70" fmla="*/ 554 w 596"/>
                <a:gd name="T71" fmla="*/ 388 h 453"/>
                <a:gd name="T72" fmla="*/ 547 w 596"/>
                <a:gd name="T73" fmla="*/ 394 h 453"/>
                <a:gd name="T74" fmla="*/ 536 w 596"/>
                <a:gd name="T75" fmla="*/ 399 h 453"/>
                <a:gd name="T76" fmla="*/ 529 w 596"/>
                <a:gd name="T77" fmla="*/ 405 h 453"/>
                <a:gd name="T78" fmla="*/ 514 w 596"/>
                <a:gd name="T79" fmla="*/ 411 h 453"/>
                <a:gd name="T80" fmla="*/ 505 w 596"/>
                <a:gd name="T81" fmla="*/ 415 h 453"/>
                <a:gd name="T82" fmla="*/ 492 w 596"/>
                <a:gd name="T83" fmla="*/ 424 h 453"/>
                <a:gd name="T84" fmla="*/ 480 w 596"/>
                <a:gd name="T85" fmla="*/ 430 h 453"/>
                <a:gd name="T86" fmla="*/ 475 w 596"/>
                <a:gd name="T87" fmla="*/ 434 h 453"/>
                <a:gd name="T88" fmla="*/ 458 w 596"/>
                <a:gd name="T89" fmla="*/ 442 h 453"/>
                <a:gd name="T90" fmla="*/ 469 w 596"/>
                <a:gd name="T91" fmla="*/ 432 h 453"/>
                <a:gd name="T92" fmla="*/ 461 w 596"/>
                <a:gd name="T93" fmla="*/ 432 h 453"/>
                <a:gd name="T94" fmla="*/ 458 w 596"/>
                <a:gd name="T95" fmla="*/ 440 h 453"/>
                <a:gd name="T96" fmla="*/ 450 w 596"/>
                <a:gd name="T97" fmla="*/ 433 h 453"/>
                <a:gd name="T98" fmla="*/ 453 w 596"/>
                <a:gd name="T99" fmla="*/ 419 h 453"/>
                <a:gd name="T100" fmla="*/ 462 w 596"/>
                <a:gd name="T101" fmla="*/ 416 h 453"/>
                <a:gd name="T102" fmla="*/ 468 w 596"/>
                <a:gd name="T103" fmla="*/ 411 h 453"/>
                <a:gd name="T104" fmla="*/ 471 w 596"/>
                <a:gd name="T105" fmla="*/ 405 h 453"/>
                <a:gd name="T106" fmla="*/ 484 w 596"/>
                <a:gd name="T107" fmla="*/ 402 h 453"/>
                <a:gd name="T108" fmla="*/ 485 w 596"/>
                <a:gd name="T109" fmla="*/ 399 h 453"/>
                <a:gd name="T110" fmla="*/ 492 w 596"/>
                <a:gd name="T111" fmla="*/ 399 h 453"/>
                <a:gd name="T112" fmla="*/ 585 w 596"/>
                <a:gd name="T113" fmla="*/ 363 h 453"/>
                <a:gd name="T114" fmla="*/ 593 w 596"/>
                <a:gd name="T115" fmla="*/ 355 h 453"/>
                <a:gd name="T116" fmla="*/ 557 w 596"/>
                <a:gd name="T117" fmla="*/ 388 h 453"/>
                <a:gd name="T118" fmla="*/ 556 w 596"/>
                <a:gd name="T119" fmla="*/ 381 h 453"/>
                <a:gd name="T120" fmla="*/ 561 w 596"/>
                <a:gd name="T121" fmla="*/ 371 h 453"/>
                <a:gd name="T122" fmla="*/ 568 w 596"/>
                <a:gd name="T123" fmla="*/ 36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" h="453">
                  <a:moveTo>
                    <a:pt x="435" y="452"/>
                  </a:moveTo>
                  <a:lnTo>
                    <a:pt x="436" y="451"/>
                  </a:lnTo>
                  <a:lnTo>
                    <a:pt x="436" y="450"/>
                  </a:lnTo>
                  <a:lnTo>
                    <a:pt x="435" y="450"/>
                  </a:lnTo>
                  <a:lnTo>
                    <a:pt x="435" y="449"/>
                  </a:lnTo>
                  <a:lnTo>
                    <a:pt x="437" y="447"/>
                  </a:lnTo>
                  <a:lnTo>
                    <a:pt x="437" y="442"/>
                  </a:lnTo>
                  <a:lnTo>
                    <a:pt x="437" y="441"/>
                  </a:lnTo>
                  <a:lnTo>
                    <a:pt x="436" y="440"/>
                  </a:lnTo>
                  <a:lnTo>
                    <a:pt x="437" y="437"/>
                  </a:lnTo>
                  <a:lnTo>
                    <a:pt x="439" y="437"/>
                  </a:lnTo>
                  <a:lnTo>
                    <a:pt x="444" y="435"/>
                  </a:lnTo>
                  <a:lnTo>
                    <a:pt x="445" y="436"/>
                  </a:lnTo>
                  <a:lnTo>
                    <a:pt x="445" y="437"/>
                  </a:lnTo>
                  <a:lnTo>
                    <a:pt x="446" y="437"/>
                  </a:lnTo>
                  <a:lnTo>
                    <a:pt x="446" y="439"/>
                  </a:lnTo>
                  <a:lnTo>
                    <a:pt x="447" y="439"/>
                  </a:lnTo>
                  <a:lnTo>
                    <a:pt x="447" y="440"/>
                  </a:lnTo>
                  <a:lnTo>
                    <a:pt x="447" y="441"/>
                  </a:lnTo>
                  <a:lnTo>
                    <a:pt x="446" y="442"/>
                  </a:lnTo>
                  <a:lnTo>
                    <a:pt x="446" y="443"/>
                  </a:lnTo>
                  <a:lnTo>
                    <a:pt x="445" y="444"/>
                  </a:lnTo>
                  <a:lnTo>
                    <a:pt x="445" y="445"/>
                  </a:lnTo>
                  <a:lnTo>
                    <a:pt x="444" y="447"/>
                  </a:lnTo>
                  <a:lnTo>
                    <a:pt x="444" y="448"/>
                  </a:lnTo>
                  <a:lnTo>
                    <a:pt x="443" y="448"/>
                  </a:lnTo>
                  <a:lnTo>
                    <a:pt x="444" y="447"/>
                  </a:lnTo>
                  <a:lnTo>
                    <a:pt x="443" y="447"/>
                  </a:lnTo>
                  <a:lnTo>
                    <a:pt x="443" y="448"/>
                  </a:lnTo>
                  <a:lnTo>
                    <a:pt x="441" y="449"/>
                  </a:lnTo>
                  <a:lnTo>
                    <a:pt x="441" y="450"/>
                  </a:lnTo>
                  <a:lnTo>
                    <a:pt x="439" y="450"/>
                  </a:lnTo>
                  <a:lnTo>
                    <a:pt x="439" y="451"/>
                  </a:lnTo>
                  <a:lnTo>
                    <a:pt x="438" y="451"/>
                  </a:lnTo>
                  <a:lnTo>
                    <a:pt x="438" y="452"/>
                  </a:lnTo>
                  <a:lnTo>
                    <a:pt x="437" y="452"/>
                  </a:lnTo>
                  <a:lnTo>
                    <a:pt x="436" y="453"/>
                  </a:lnTo>
                  <a:lnTo>
                    <a:pt x="435" y="452"/>
                  </a:lnTo>
                  <a:close/>
                  <a:moveTo>
                    <a:pt x="213" y="157"/>
                  </a:moveTo>
                  <a:lnTo>
                    <a:pt x="213" y="155"/>
                  </a:lnTo>
                  <a:lnTo>
                    <a:pt x="215" y="154"/>
                  </a:lnTo>
                  <a:lnTo>
                    <a:pt x="214" y="156"/>
                  </a:lnTo>
                  <a:lnTo>
                    <a:pt x="213" y="157"/>
                  </a:lnTo>
                  <a:close/>
                  <a:moveTo>
                    <a:pt x="207" y="141"/>
                  </a:moveTo>
                  <a:lnTo>
                    <a:pt x="208" y="140"/>
                  </a:lnTo>
                  <a:lnTo>
                    <a:pt x="209" y="139"/>
                  </a:lnTo>
                  <a:lnTo>
                    <a:pt x="208" y="141"/>
                  </a:lnTo>
                  <a:lnTo>
                    <a:pt x="207" y="141"/>
                  </a:lnTo>
                  <a:close/>
                  <a:moveTo>
                    <a:pt x="206" y="157"/>
                  </a:moveTo>
                  <a:lnTo>
                    <a:pt x="208" y="154"/>
                  </a:lnTo>
                  <a:lnTo>
                    <a:pt x="209" y="154"/>
                  </a:lnTo>
                  <a:lnTo>
                    <a:pt x="207" y="156"/>
                  </a:lnTo>
                  <a:lnTo>
                    <a:pt x="206" y="157"/>
                  </a:lnTo>
                  <a:close/>
                  <a:moveTo>
                    <a:pt x="454" y="217"/>
                  </a:moveTo>
                  <a:lnTo>
                    <a:pt x="453" y="250"/>
                  </a:lnTo>
                  <a:lnTo>
                    <a:pt x="453" y="285"/>
                  </a:lnTo>
                  <a:lnTo>
                    <a:pt x="454" y="289"/>
                  </a:lnTo>
                  <a:lnTo>
                    <a:pt x="455" y="289"/>
                  </a:lnTo>
                  <a:lnTo>
                    <a:pt x="456" y="293"/>
                  </a:lnTo>
                  <a:lnTo>
                    <a:pt x="460" y="317"/>
                  </a:lnTo>
                  <a:lnTo>
                    <a:pt x="462" y="331"/>
                  </a:lnTo>
                  <a:lnTo>
                    <a:pt x="466" y="350"/>
                  </a:lnTo>
                  <a:lnTo>
                    <a:pt x="468" y="364"/>
                  </a:lnTo>
                  <a:lnTo>
                    <a:pt x="475" y="371"/>
                  </a:lnTo>
                  <a:lnTo>
                    <a:pt x="460" y="385"/>
                  </a:lnTo>
                  <a:lnTo>
                    <a:pt x="467" y="393"/>
                  </a:lnTo>
                  <a:lnTo>
                    <a:pt x="468" y="396"/>
                  </a:lnTo>
                  <a:lnTo>
                    <a:pt x="467" y="396"/>
                  </a:lnTo>
                  <a:lnTo>
                    <a:pt x="467" y="397"/>
                  </a:lnTo>
                  <a:lnTo>
                    <a:pt x="468" y="397"/>
                  </a:lnTo>
                  <a:lnTo>
                    <a:pt x="468" y="398"/>
                  </a:lnTo>
                  <a:lnTo>
                    <a:pt x="467" y="398"/>
                  </a:lnTo>
                  <a:lnTo>
                    <a:pt x="467" y="399"/>
                  </a:lnTo>
                  <a:lnTo>
                    <a:pt x="467" y="400"/>
                  </a:lnTo>
                  <a:lnTo>
                    <a:pt x="466" y="400"/>
                  </a:lnTo>
                  <a:lnTo>
                    <a:pt x="466" y="399"/>
                  </a:lnTo>
                  <a:lnTo>
                    <a:pt x="466" y="400"/>
                  </a:lnTo>
                  <a:lnTo>
                    <a:pt x="464" y="400"/>
                  </a:lnTo>
                  <a:lnTo>
                    <a:pt x="464" y="401"/>
                  </a:lnTo>
                  <a:lnTo>
                    <a:pt x="463" y="401"/>
                  </a:lnTo>
                  <a:lnTo>
                    <a:pt x="463" y="400"/>
                  </a:lnTo>
                  <a:lnTo>
                    <a:pt x="463" y="401"/>
                  </a:lnTo>
                  <a:lnTo>
                    <a:pt x="464" y="401"/>
                  </a:lnTo>
                  <a:lnTo>
                    <a:pt x="463" y="402"/>
                  </a:lnTo>
                  <a:lnTo>
                    <a:pt x="463" y="403"/>
                  </a:lnTo>
                  <a:lnTo>
                    <a:pt x="463" y="402"/>
                  </a:lnTo>
                  <a:lnTo>
                    <a:pt x="462" y="402"/>
                  </a:lnTo>
                  <a:lnTo>
                    <a:pt x="463" y="403"/>
                  </a:lnTo>
                  <a:lnTo>
                    <a:pt x="462" y="403"/>
                  </a:lnTo>
                  <a:lnTo>
                    <a:pt x="462" y="405"/>
                  </a:lnTo>
                  <a:lnTo>
                    <a:pt x="461" y="405"/>
                  </a:lnTo>
                  <a:lnTo>
                    <a:pt x="461" y="406"/>
                  </a:lnTo>
                  <a:lnTo>
                    <a:pt x="462" y="406"/>
                  </a:lnTo>
                  <a:lnTo>
                    <a:pt x="461" y="407"/>
                  </a:lnTo>
                  <a:lnTo>
                    <a:pt x="461" y="406"/>
                  </a:lnTo>
                  <a:lnTo>
                    <a:pt x="461" y="407"/>
                  </a:lnTo>
                  <a:lnTo>
                    <a:pt x="460" y="408"/>
                  </a:lnTo>
                  <a:lnTo>
                    <a:pt x="460" y="409"/>
                  </a:lnTo>
                  <a:lnTo>
                    <a:pt x="460" y="408"/>
                  </a:lnTo>
                  <a:lnTo>
                    <a:pt x="461" y="408"/>
                  </a:lnTo>
                  <a:lnTo>
                    <a:pt x="461" y="409"/>
                  </a:lnTo>
                  <a:lnTo>
                    <a:pt x="461" y="410"/>
                  </a:lnTo>
                  <a:lnTo>
                    <a:pt x="460" y="410"/>
                  </a:lnTo>
                  <a:lnTo>
                    <a:pt x="461" y="411"/>
                  </a:lnTo>
                  <a:lnTo>
                    <a:pt x="460" y="411"/>
                  </a:lnTo>
                  <a:lnTo>
                    <a:pt x="460" y="410"/>
                  </a:lnTo>
                  <a:lnTo>
                    <a:pt x="459" y="410"/>
                  </a:lnTo>
                  <a:lnTo>
                    <a:pt x="459" y="411"/>
                  </a:lnTo>
                  <a:lnTo>
                    <a:pt x="460" y="411"/>
                  </a:lnTo>
                  <a:lnTo>
                    <a:pt x="460" y="413"/>
                  </a:lnTo>
                  <a:lnTo>
                    <a:pt x="460" y="414"/>
                  </a:lnTo>
                  <a:lnTo>
                    <a:pt x="461" y="414"/>
                  </a:lnTo>
                  <a:lnTo>
                    <a:pt x="461" y="415"/>
                  </a:lnTo>
                  <a:lnTo>
                    <a:pt x="462" y="415"/>
                  </a:lnTo>
                  <a:lnTo>
                    <a:pt x="462" y="416"/>
                  </a:lnTo>
                  <a:lnTo>
                    <a:pt x="461" y="415"/>
                  </a:lnTo>
                  <a:lnTo>
                    <a:pt x="460" y="415"/>
                  </a:lnTo>
                  <a:lnTo>
                    <a:pt x="460" y="416"/>
                  </a:lnTo>
                  <a:lnTo>
                    <a:pt x="459" y="416"/>
                  </a:lnTo>
                  <a:lnTo>
                    <a:pt x="459" y="415"/>
                  </a:lnTo>
                  <a:lnTo>
                    <a:pt x="458" y="415"/>
                  </a:lnTo>
                  <a:lnTo>
                    <a:pt x="458" y="416"/>
                  </a:lnTo>
                  <a:lnTo>
                    <a:pt x="456" y="416"/>
                  </a:lnTo>
                  <a:lnTo>
                    <a:pt x="456" y="417"/>
                  </a:lnTo>
                  <a:lnTo>
                    <a:pt x="455" y="417"/>
                  </a:lnTo>
                  <a:lnTo>
                    <a:pt x="454" y="417"/>
                  </a:lnTo>
                  <a:lnTo>
                    <a:pt x="454" y="418"/>
                  </a:lnTo>
                  <a:lnTo>
                    <a:pt x="453" y="418"/>
                  </a:lnTo>
                  <a:lnTo>
                    <a:pt x="453" y="419"/>
                  </a:lnTo>
                  <a:lnTo>
                    <a:pt x="453" y="420"/>
                  </a:lnTo>
                  <a:lnTo>
                    <a:pt x="452" y="419"/>
                  </a:lnTo>
                  <a:lnTo>
                    <a:pt x="453" y="419"/>
                  </a:lnTo>
                  <a:lnTo>
                    <a:pt x="452" y="418"/>
                  </a:lnTo>
                  <a:lnTo>
                    <a:pt x="452" y="419"/>
                  </a:lnTo>
                  <a:lnTo>
                    <a:pt x="452" y="420"/>
                  </a:lnTo>
                  <a:lnTo>
                    <a:pt x="451" y="422"/>
                  </a:lnTo>
                  <a:lnTo>
                    <a:pt x="451" y="423"/>
                  </a:lnTo>
                  <a:lnTo>
                    <a:pt x="451" y="424"/>
                  </a:lnTo>
                  <a:lnTo>
                    <a:pt x="451" y="425"/>
                  </a:lnTo>
                  <a:lnTo>
                    <a:pt x="451" y="426"/>
                  </a:lnTo>
                  <a:lnTo>
                    <a:pt x="451" y="427"/>
                  </a:lnTo>
                  <a:lnTo>
                    <a:pt x="451" y="428"/>
                  </a:lnTo>
                  <a:lnTo>
                    <a:pt x="450" y="428"/>
                  </a:lnTo>
                  <a:lnTo>
                    <a:pt x="449" y="428"/>
                  </a:lnTo>
                  <a:lnTo>
                    <a:pt x="447" y="428"/>
                  </a:lnTo>
                  <a:lnTo>
                    <a:pt x="447" y="427"/>
                  </a:lnTo>
                  <a:lnTo>
                    <a:pt x="447" y="426"/>
                  </a:lnTo>
                  <a:lnTo>
                    <a:pt x="447" y="425"/>
                  </a:lnTo>
                  <a:lnTo>
                    <a:pt x="447" y="424"/>
                  </a:lnTo>
                  <a:lnTo>
                    <a:pt x="450" y="416"/>
                  </a:lnTo>
                  <a:lnTo>
                    <a:pt x="450" y="409"/>
                  </a:lnTo>
                  <a:lnTo>
                    <a:pt x="451" y="400"/>
                  </a:lnTo>
                  <a:lnTo>
                    <a:pt x="450" y="399"/>
                  </a:lnTo>
                  <a:lnTo>
                    <a:pt x="427" y="391"/>
                  </a:lnTo>
                  <a:lnTo>
                    <a:pt x="417" y="389"/>
                  </a:lnTo>
                  <a:lnTo>
                    <a:pt x="403" y="383"/>
                  </a:lnTo>
                  <a:lnTo>
                    <a:pt x="384" y="376"/>
                  </a:lnTo>
                  <a:lnTo>
                    <a:pt x="382" y="374"/>
                  </a:lnTo>
                  <a:lnTo>
                    <a:pt x="380" y="374"/>
                  </a:lnTo>
                  <a:lnTo>
                    <a:pt x="379" y="371"/>
                  </a:lnTo>
                  <a:lnTo>
                    <a:pt x="378" y="372"/>
                  </a:lnTo>
                  <a:lnTo>
                    <a:pt x="375" y="372"/>
                  </a:lnTo>
                  <a:lnTo>
                    <a:pt x="374" y="371"/>
                  </a:lnTo>
                  <a:lnTo>
                    <a:pt x="373" y="372"/>
                  </a:lnTo>
                  <a:lnTo>
                    <a:pt x="370" y="371"/>
                  </a:lnTo>
                  <a:lnTo>
                    <a:pt x="368" y="372"/>
                  </a:lnTo>
                  <a:lnTo>
                    <a:pt x="367" y="371"/>
                  </a:lnTo>
                  <a:lnTo>
                    <a:pt x="366" y="369"/>
                  </a:lnTo>
                  <a:lnTo>
                    <a:pt x="365" y="368"/>
                  </a:lnTo>
                  <a:lnTo>
                    <a:pt x="362" y="369"/>
                  </a:lnTo>
                  <a:lnTo>
                    <a:pt x="361" y="369"/>
                  </a:lnTo>
                  <a:lnTo>
                    <a:pt x="360" y="367"/>
                  </a:lnTo>
                  <a:lnTo>
                    <a:pt x="359" y="367"/>
                  </a:lnTo>
                  <a:lnTo>
                    <a:pt x="358" y="366"/>
                  </a:lnTo>
                  <a:lnTo>
                    <a:pt x="357" y="365"/>
                  </a:lnTo>
                  <a:lnTo>
                    <a:pt x="357" y="363"/>
                  </a:lnTo>
                  <a:lnTo>
                    <a:pt x="354" y="361"/>
                  </a:lnTo>
                  <a:lnTo>
                    <a:pt x="353" y="360"/>
                  </a:lnTo>
                  <a:lnTo>
                    <a:pt x="351" y="359"/>
                  </a:lnTo>
                  <a:lnTo>
                    <a:pt x="353" y="357"/>
                  </a:lnTo>
                  <a:lnTo>
                    <a:pt x="352" y="352"/>
                  </a:lnTo>
                  <a:lnTo>
                    <a:pt x="351" y="351"/>
                  </a:lnTo>
                  <a:lnTo>
                    <a:pt x="351" y="350"/>
                  </a:lnTo>
                  <a:lnTo>
                    <a:pt x="350" y="349"/>
                  </a:lnTo>
                  <a:lnTo>
                    <a:pt x="351" y="348"/>
                  </a:lnTo>
                  <a:lnTo>
                    <a:pt x="350" y="344"/>
                  </a:lnTo>
                  <a:lnTo>
                    <a:pt x="348" y="342"/>
                  </a:lnTo>
                  <a:lnTo>
                    <a:pt x="345" y="343"/>
                  </a:lnTo>
                  <a:lnTo>
                    <a:pt x="346" y="339"/>
                  </a:lnTo>
                  <a:lnTo>
                    <a:pt x="344" y="338"/>
                  </a:lnTo>
                  <a:lnTo>
                    <a:pt x="343" y="337"/>
                  </a:lnTo>
                  <a:lnTo>
                    <a:pt x="341" y="335"/>
                  </a:lnTo>
                  <a:lnTo>
                    <a:pt x="340" y="337"/>
                  </a:lnTo>
                  <a:lnTo>
                    <a:pt x="336" y="335"/>
                  </a:lnTo>
                  <a:lnTo>
                    <a:pt x="335" y="337"/>
                  </a:lnTo>
                  <a:lnTo>
                    <a:pt x="332" y="335"/>
                  </a:lnTo>
                  <a:lnTo>
                    <a:pt x="331" y="334"/>
                  </a:lnTo>
                  <a:lnTo>
                    <a:pt x="331" y="332"/>
                  </a:lnTo>
                  <a:lnTo>
                    <a:pt x="329" y="330"/>
                  </a:lnTo>
                  <a:lnTo>
                    <a:pt x="328" y="329"/>
                  </a:lnTo>
                  <a:lnTo>
                    <a:pt x="327" y="329"/>
                  </a:lnTo>
                  <a:lnTo>
                    <a:pt x="324" y="327"/>
                  </a:lnTo>
                  <a:lnTo>
                    <a:pt x="324" y="325"/>
                  </a:lnTo>
                  <a:lnTo>
                    <a:pt x="323" y="325"/>
                  </a:lnTo>
                  <a:lnTo>
                    <a:pt x="304" y="329"/>
                  </a:lnTo>
                  <a:lnTo>
                    <a:pt x="294" y="331"/>
                  </a:lnTo>
                  <a:lnTo>
                    <a:pt x="285" y="333"/>
                  </a:lnTo>
                  <a:lnTo>
                    <a:pt x="251" y="340"/>
                  </a:lnTo>
                  <a:lnTo>
                    <a:pt x="243" y="342"/>
                  </a:lnTo>
                  <a:lnTo>
                    <a:pt x="222" y="346"/>
                  </a:lnTo>
                  <a:lnTo>
                    <a:pt x="210" y="349"/>
                  </a:lnTo>
                  <a:lnTo>
                    <a:pt x="196" y="351"/>
                  </a:lnTo>
                  <a:lnTo>
                    <a:pt x="168" y="357"/>
                  </a:lnTo>
                  <a:lnTo>
                    <a:pt x="145" y="361"/>
                  </a:lnTo>
                  <a:lnTo>
                    <a:pt x="132" y="364"/>
                  </a:lnTo>
                  <a:lnTo>
                    <a:pt x="123" y="366"/>
                  </a:lnTo>
                  <a:lnTo>
                    <a:pt x="113" y="368"/>
                  </a:lnTo>
                  <a:lnTo>
                    <a:pt x="89" y="372"/>
                  </a:lnTo>
                  <a:lnTo>
                    <a:pt x="69" y="376"/>
                  </a:lnTo>
                  <a:lnTo>
                    <a:pt x="61" y="377"/>
                  </a:lnTo>
                  <a:lnTo>
                    <a:pt x="47" y="380"/>
                  </a:lnTo>
                  <a:lnTo>
                    <a:pt x="25" y="384"/>
                  </a:lnTo>
                  <a:lnTo>
                    <a:pt x="5" y="388"/>
                  </a:lnTo>
                  <a:lnTo>
                    <a:pt x="0" y="360"/>
                  </a:lnTo>
                  <a:lnTo>
                    <a:pt x="5" y="357"/>
                  </a:lnTo>
                  <a:lnTo>
                    <a:pt x="10" y="352"/>
                  </a:lnTo>
                  <a:lnTo>
                    <a:pt x="11" y="351"/>
                  </a:lnTo>
                  <a:lnTo>
                    <a:pt x="13" y="350"/>
                  </a:lnTo>
                  <a:lnTo>
                    <a:pt x="19" y="343"/>
                  </a:lnTo>
                  <a:lnTo>
                    <a:pt x="20" y="343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3" y="338"/>
                  </a:lnTo>
                  <a:lnTo>
                    <a:pt x="25" y="335"/>
                  </a:lnTo>
                  <a:lnTo>
                    <a:pt x="25" y="334"/>
                  </a:lnTo>
                  <a:lnTo>
                    <a:pt x="28" y="333"/>
                  </a:lnTo>
                  <a:lnTo>
                    <a:pt x="28" y="332"/>
                  </a:lnTo>
                  <a:lnTo>
                    <a:pt x="31" y="331"/>
                  </a:lnTo>
                  <a:lnTo>
                    <a:pt x="31" y="330"/>
                  </a:lnTo>
                  <a:lnTo>
                    <a:pt x="36" y="326"/>
                  </a:lnTo>
                  <a:lnTo>
                    <a:pt x="39" y="325"/>
                  </a:lnTo>
                  <a:lnTo>
                    <a:pt x="40" y="324"/>
                  </a:lnTo>
                  <a:lnTo>
                    <a:pt x="40" y="321"/>
                  </a:lnTo>
                  <a:lnTo>
                    <a:pt x="41" y="318"/>
                  </a:lnTo>
                  <a:lnTo>
                    <a:pt x="44" y="315"/>
                  </a:lnTo>
                  <a:lnTo>
                    <a:pt x="44" y="313"/>
                  </a:lnTo>
                  <a:lnTo>
                    <a:pt x="45" y="310"/>
                  </a:lnTo>
                  <a:lnTo>
                    <a:pt x="48" y="308"/>
                  </a:lnTo>
                  <a:lnTo>
                    <a:pt x="50" y="305"/>
                  </a:lnTo>
                  <a:lnTo>
                    <a:pt x="53" y="304"/>
                  </a:lnTo>
                  <a:lnTo>
                    <a:pt x="56" y="300"/>
                  </a:lnTo>
                  <a:lnTo>
                    <a:pt x="56" y="298"/>
                  </a:lnTo>
                  <a:lnTo>
                    <a:pt x="55" y="295"/>
                  </a:lnTo>
                  <a:lnTo>
                    <a:pt x="55" y="293"/>
                  </a:lnTo>
                  <a:lnTo>
                    <a:pt x="54" y="292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48" y="283"/>
                  </a:lnTo>
                  <a:lnTo>
                    <a:pt x="46" y="283"/>
                  </a:lnTo>
                  <a:lnTo>
                    <a:pt x="45" y="282"/>
                  </a:lnTo>
                  <a:lnTo>
                    <a:pt x="44" y="282"/>
                  </a:lnTo>
                  <a:lnTo>
                    <a:pt x="41" y="281"/>
                  </a:lnTo>
                  <a:lnTo>
                    <a:pt x="40" y="278"/>
                  </a:lnTo>
                  <a:lnTo>
                    <a:pt x="41" y="276"/>
                  </a:lnTo>
                  <a:lnTo>
                    <a:pt x="41" y="275"/>
                  </a:lnTo>
                  <a:lnTo>
                    <a:pt x="41" y="274"/>
                  </a:lnTo>
                  <a:lnTo>
                    <a:pt x="40" y="273"/>
                  </a:lnTo>
                  <a:lnTo>
                    <a:pt x="36" y="273"/>
                  </a:lnTo>
                  <a:lnTo>
                    <a:pt x="36" y="271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6" y="265"/>
                  </a:lnTo>
                  <a:lnTo>
                    <a:pt x="36" y="264"/>
                  </a:lnTo>
                  <a:lnTo>
                    <a:pt x="36" y="263"/>
                  </a:lnTo>
                  <a:lnTo>
                    <a:pt x="36" y="261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4" y="256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38" y="251"/>
                  </a:lnTo>
                  <a:lnTo>
                    <a:pt x="47" y="247"/>
                  </a:lnTo>
                  <a:lnTo>
                    <a:pt x="48" y="246"/>
                  </a:lnTo>
                  <a:lnTo>
                    <a:pt x="53" y="245"/>
                  </a:lnTo>
                  <a:lnTo>
                    <a:pt x="55" y="242"/>
                  </a:lnTo>
                  <a:lnTo>
                    <a:pt x="58" y="241"/>
                  </a:lnTo>
                  <a:lnTo>
                    <a:pt x="62" y="239"/>
                  </a:lnTo>
                  <a:lnTo>
                    <a:pt x="67" y="237"/>
                  </a:lnTo>
                  <a:lnTo>
                    <a:pt x="72" y="236"/>
                  </a:lnTo>
                  <a:lnTo>
                    <a:pt x="73" y="236"/>
                  </a:lnTo>
                  <a:lnTo>
                    <a:pt x="80" y="234"/>
                  </a:lnTo>
                  <a:lnTo>
                    <a:pt x="82" y="234"/>
                  </a:lnTo>
                  <a:lnTo>
                    <a:pt x="89" y="233"/>
                  </a:lnTo>
                  <a:lnTo>
                    <a:pt x="90" y="233"/>
                  </a:lnTo>
                  <a:lnTo>
                    <a:pt x="93" y="232"/>
                  </a:lnTo>
                  <a:lnTo>
                    <a:pt x="95" y="231"/>
                  </a:lnTo>
                  <a:lnTo>
                    <a:pt x="99" y="231"/>
                  </a:lnTo>
                  <a:lnTo>
                    <a:pt x="106" y="230"/>
                  </a:lnTo>
                  <a:lnTo>
                    <a:pt x="109" y="230"/>
                  </a:lnTo>
                  <a:lnTo>
                    <a:pt x="112" y="230"/>
                  </a:lnTo>
                  <a:lnTo>
                    <a:pt x="122" y="230"/>
                  </a:lnTo>
                  <a:lnTo>
                    <a:pt x="124" y="229"/>
                  </a:lnTo>
                  <a:lnTo>
                    <a:pt x="128" y="230"/>
                  </a:lnTo>
                  <a:lnTo>
                    <a:pt x="129" y="231"/>
                  </a:lnTo>
                  <a:lnTo>
                    <a:pt x="132" y="233"/>
                  </a:lnTo>
                  <a:lnTo>
                    <a:pt x="134" y="234"/>
                  </a:lnTo>
                  <a:lnTo>
                    <a:pt x="139" y="237"/>
                  </a:lnTo>
                  <a:lnTo>
                    <a:pt x="142" y="237"/>
                  </a:lnTo>
                  <a:lnTo>
                    <a:pt x="145" y="234"/>
                  </a:lnTo>
                  <a:lnTo>
                    <a:pt x="151" y="230"/>
                  </a:lnTo>
                  <a:lnTo>
                    <a:pt x="155" y="230"/>
                  </a:lnTo>
                  <a:lnTo>
                    <a:pt x="160" y="229"/>
                  </a:lnTo>
                  <a:lnTo>
                    <a:pt x="164" y="228"/>
                  </a:lnTo>
                  <a:lnTo>
                    <a:pt x="166" y="226"/>
                  </a:lnTo>
                  <a:lnTo>
                    <a:pt x="168" y="225"/>
                  </a:lnTo>
                  <a:lnTo>
                    <a:pt x="171" y="225"/>
                  </a:lnTo>
                  <a:lnTo>
                    <a:pt x="174" y="225"/>
                  </a:lnTo>
                  <a:lnTo>
                    <a:pt x="176" y="226"/>
                  </a:lnTo>
                  <a:lnTo>
                    <a:pt x="181" y="224"/>
                  </a:lnTo>
                  <a:lnTo>
                    <a:pt x="182" y="225"/>
                  </a:lnTo>
                  <a:lnTo>
                    <a:pt x="185" y="222"/>
                  </a:lnTo>
                  <a:lnTo>
                    <a:pt x="188" y="222"/>
                  </a:lnTo>
                  <a:lnTo>
                    <a:pt x="190" y="220"/>
                  </a:lnTo>
                  <a:lnTo>
                    <a:pt x="193" y="219"/>
                  </a:lnTo>
                  <a:lnTo>
                    <a:pt x="196" y="216"/>
                  </a:lnTo>
                  <a:lnTo>
                    <a:pt x="197" y="214"/>
                  </a:lnTo>
                  <a:lnTo>
                    <a:pt x="199" y="214"/>
                  </a:lnTo>
                  <a:lnTo>
                    <a:pt x="200" y="212"/>
                  </a:lnTo>
                  <a:lnTo>
                    <a:pt x="202" y="206"/>
                  </a:lnTo>
                  <a:lnTo>
                    <a:pt x="205" y="205"/>
                  </a:lnTo>
                  <a:lnTo>
                    <a:pt x="207" y="202"/>
                  </a:lnTo>
                  <a:lnTo>
                    <a:pt x="211" y="198"/>
                  </a:lnTo>
                  <a:lnTo>
                    <a:pt x="211" y="196"/>
                  </a:lnTo>
                  <a:lnTo>
                    <a:pt x="216" y="192"/>
                  </a:lnTo>
                  <a:lnTo>
                    <a:pt x="218" y="191"/>
                  </a:lnTo>
                  <a:lnTo>
                    <a:pt x="221" y="192"/>
                  </a:lnTo>
                  <a:lnTo>
                    <a:pt x="224" y="191"/>
                  </a:lnTo>
                  <a:lnTo>
                    <a:pt x="225" y="190"/>
                  </a:lnTo>
                  <a:lnTo>
                    <a:pt x="227" y="189"/>
                  </a:lnTo>
                  <a:lnTo>
                    <a:pt x="228" y="188"/>
                  </a:lnTo>
                  <a:lnTo>
                    <a:pt x="228" y="184"/>
                  </a:lnTo>
                  <a:lnTo>
                    <a:pt x="228" y="181"/>
                  </a:lnTo>
                  <a:lnTo>
                    <a:pt x="227" y="175"/>
                  </a:lnTo>
                  <a:lnTo>
                    <a:pt x="225" y="166"/>
                  </a:lnTo>
                  <a:lnTo>
                    <a:pt x="223" y="162"/>
                  </a:lnTo>
                  <a:lnTo>
                    <a:pt x="222" y="161"/>
                  </a:lnTo>
                  <a:lnTo>
                    <a:pt x="218" y="160"/>
                  </a:lnTo>
                  <a:lnTo>
                    <a:pt x="217" y="160"/>
                  </a:lnTo>
                  <a:lnTo>
                    <a:pt x="217" y="158"/>
                  </a:lnTo>
                  <a:lnTo>
                    <a:pt x="218" y="155"/>
                  </a:lnTo>
                  <a:lnTo>
                    <a:pt x="221" y="154"/>
                  </a:lnTo>
                  <a:lnTo>
                    <a:pt x="222" y="156"/>
                  </a:lnTo>
                  <a:lnTo>
                    <a:pt x="223" y="156"/>
                  </a:lnTo>
                  <a:lnTo>
                    <a:pt x="226" y="153"/>
                  </a:lnTo>
                  <a:lnTo>
                    <a:pt x="227" y="152"/>
                  </a:lnTo>
                  <a:lnTo>
                    <a:pt x="226" y="148"/>
                  </a:lnTo>
                  <a:lnTo>
                    <a:pt x="227" y="146"/>
                  </a:lnTo>
                  <a:lnTo>
                    <a:pt x="230" y="144"/>
                  </a:lnTo>
                  <a:lnTo>
                    <a:pt x="228" y="141"/>
                  </a:lnTo>
                  <a:lnTo>
                    <a:pt x="226" y="145"/>
                  </a:lnTo>
                  <a:lnTo>
                    <a:pt x="224" y="146"/>
                  </a:lnTo>
                  <a:lnTo>
                    <a:pt x="222" y="146"/>
                  </a:lnTo>
                  <a:lnTo>
                    <a:pt x="221" y="144"/>
                  </a:lnTo>
                  <a:lnTo>
                    <a:pt x="222" y="143"/>
                  </a:lnTo>
                  <a:lnTo>
                    <a:pt x="224" y="141"/>
                  </a:lnTo>
                  <a:lnTo>
                    <a:pt x="225" y="139"/>
                  </a:lnTo>
                  <a:lnTo>
                    <a:pt x="222" y="139"/>
                  </a:lnTo>
                  <a:lnTo>
                    <a:pt x="223" y="137"/>
                  </a:lnTo>
                  <a:lnTo>
                    <a:pt x="221" y="136"/>
                  </a:lnTo>
                  <a:lnTo>
                    <a:pt x="219" y="137"/>
                  </a:lnTo>
                  <a:lnTo>
                    <a:pt x="218" y="137"/>
                  </a:lnTo>
                  <a:lnTo>
                    <a:pt x="215" y="138"/>
                  </a:lnTo>
                  <a:lnTo>
                    <a:pt x="215" y="140"/>
                  </a:lnTo>
                  <a:lnTo>
                    <a:pt x="215" y="143"/>
                  </a:lnTo>
                  <a:lnTo>
                    <a:pt x="218" y="140"/>
                  </a:lnTo>
                  <a:lnTo>
                    <a:pt x="221" y="140"/>
                  </a:lnTo>
                  <a:lnTo>
                    <a:pt x="219" y="144"/>
                  </a:lnTo>
                  <a:lnTo>
                    <a:pt x="217" y="147"/>
                  </a:lnTo>
                  <a:lnTo>
                    <a:pt x="215" y="147"/>
                  </a:lnTo>
                  <a:lnTo>
                    <a:pt x="216" y="144"/>
                  </a:lnTo>
                  <a:lnTo>
                    <a:pt x="214" y="143"/>
                  </a:lnTo>
                  <a:lnTo>
                    <a:pt x="213" y="143"/>
                  </a:lnTo>
                  <a:lnTo>
                    <a:pt x="213" y="139"/>
                  </a:lnTo>
                  <a:lnTo>
                    <a:pt x="208" y="138"/>
                  </a:lnTo>
                  <a:lnTo>
                    <a:pt x="209" y="137"/>
                  </a:lnTo>
                  <a:lnTo>
                    <a:pt x="207" y="135"/>
                  </a:lnTo>
                  <a:lnTo>
                    <a:pt x="208" y="132"/>
                  </a:lnTo>
                  <a:lnTo>
                    <a:pt x="207" y="131"/>
                  </a:lnTo>
                  <a:lnTo>
                    <a:pt x="208" y="124"/>
                  </a:lnTo>
                  <a:lnTo>
                    <a:pt x="210" y="124"/>
                  </a:lnTo>
                  <a:lnTo>
                    <a:pt x="213" y="123"/>
                  </a:lnTo>
                  <a:lnTo>
                    <a:pt x="214" y="123"/>
                  </a:lnTo>
                  <a:lnTo>
                    <a:pt x="216" y="122"/>
                  </a:lnTo>
                  <a:lnTo>
                    <a:pt x="216" y="121"/>
                  </a:lnTo>
                  <a:lnTo>
                    <a:pt x="218" y="119"/>
                  </a:lnTo>
                  <a:lnTo>
                    <a:pt x="217" y="114"/>
                  </a:lnTo>
                  <a:lnTo>
                    <a:pt x="219" y="113"/>
                  </a:lnTo>
                  <a:lnTo>
                    <a:pt x="221" y="113"/>
                  </a:lnTo>
                  <a:lnTo>
                    <a:pt x="221" y="112"/>
                  </a:lnTo>
                  <a:lnTo>
                    <a:pt x="222" y="112"/>
                  </a:lnTo>
                  <a:lnTo>
                    <a:pt x="223" y="110"/>
                  </a:lnTo>
                  <a:lnTo>
                    <a:pt x="224" y="108"/>
                  </a:lnTo>
                  <a:lnTo>
                    <a:pt x="225" y="107"/>
                  </a:lnTo>
                  <a:lnTo>
                    <a:pt x="226" y="106"/>
                  </a:lnTo>
                  <a:lnTo>
                    <a:pt x="227" y="106"/>
                  </a:lnTo>
                  <a:lnTo>
                    <a:pt x="230" y="106"/>
                  </a:lnTo>
                  <a:lnTo>
                    <a:pt x="231" y="105"/>
                  </a:lnTo>
                  <a:lnTo>
                    <a:pt x="231" y="104"/>
                  </a:lnTo>
                  <a:lnTo>
                    <a:pt x="232" y="104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8" y="95"/>
                  </a:lnTo>
                  <a:lnTo>
                    <a:pt x="238" y="91"/>
                  </a:lnTo>
                  <a:lnTo>
                    <a:pt x="238" y="90"/>
                  </a:lnTo>
                  <a:lnTo>
                    <a:pt x="239" y="89"/>
                  </a:lnTo>
                  <a:lnTo>
                    <a:pt x="240" y="88"/>
                  </a:lnTo>
                  <a:lnTo>
                    <a:pt x="240" y="87"/>
                  </a:lnTo>
                  <a:lnTo>
                    <a:pt x="240" y="86"/>
                  </a:lnTo>
                  <a:lnTo>
                    <a:pt x="241" y="84"/>
                  </a:lnTo>
                  <a:lnTo>
                    <a:pt x="242" y="82"/>
                  </a:lnTo>
                  <a:lnTo>
                    <a:pt x="245" y="77"/>
                  </a:lnTo>
                  <a:lnTo>
                    <a:pt x="248" y="73"/>
                  </a:lnTo>
                  <a:lnTo>
                    <a:pt x="250" y="71"/>
                  </a:lnTo>
                  <a:lnTo>
                    <a:pt x="255" y="63"/>
                  </a:lnTo>
                  <a:lnTo>
                    <a:pt x="256" y="62"/>
                  </a:lnTo>
                  <a:lnTo>
                    <a:pt x="258" y="57"/>
                  </a:lnTo>
                  <a:lnTo>
                    <a:pt x="259" y="55"/>
                  </a:lnTo>
                  <a:lnTo>
                    <a:pt x="261" y="54"/>
                  </a:lnTo>
                  <a:lnTo>
                    <a:pt x="263" y="51"/>
                  </a:lnTo>
                  <a:lnTo>
                    <a:pt x="264" y="51"/>
                  </a:lnTo>
                  <a:lnTo>
                    <a:pt x="266" y="48"/>
                  </a:lnTo>
                  <a:lnTo>
                    <a:pt x="265" y="48"/>
                  </a:lnTo>
                  <a:lnTo>
                    <a:pt x="265" y="47"/>
                  </a:lnTo>
                  <a:lnTo>
                    <a:pt x="266" y="46"/>
                  </a:lnTo>
                  <a:lnTo>
                    <a:pt x="267" y="45"/>
                  </a:lnTo>
                  <a:lnTo>
                    <a:pt x="270" y="43"/>
                  </a:lnTo>
                  <a:lnTo>
                    <a:pt x="273" y="40"/>
                  </a:lnTo>
                  <a:lnTo>
                    <a:pt x="274" y="40"/>
                  </a:lnTo>
                  <a:lnTo>
                    <a:pt x="275" y="39"/>
                  </a:lnTo>
                  <a:lnTo>
                    <a:pt x="275" y="38"/>
                  </a:lnTo>
                  <a:lnTo>
                    <a:pt x="275" y="37"/>
                  </a:lnTo>
                  <a:lnTo>
                    <a:pt x="276" y="37"/>
                  </a:lnTo>
                  <a:lnTo>
                    <a:pt x="277" y="36"/>
                  </a:lnTo>
                  <a:lnTo>
                    <a:pt x="278" y="36"/>
                  </a:lnTo>
                  <a:lnTo>
                    <a:pt x="280" y="35"/>
                  </a:lnTo>
                  <a:lnTo>
                    <a:pt x="281" y="34"/>
                  </a:lnTo>
                  <a:lnTo>
                    <a:pt x="282" y="32"/>
                  </a:lnTo>
                  <a:lnTo>
                    <a:pt x="283" y="31"/>
                  </a:lnTo>
                  <a:lnTo>
                    <a:pt x="283" y="30"/>
                  </a:lnTo>
                  <a:lnTo>
                    <a:pt x="283" y="29"/>
                  </a:lnTo>
                  <a:lnTo>
                    <a:pt x="285" y="28"/>
                  </a:lnTo>
                  <a:lnTo>
                    <a:pt x="289" y="28"/>
                  </a:lnTo>
                  <a:lnTo>
                    <a:pt x="290" y="26"/>
                  </a:lnTo>
                  <a:lnTo>
                    <a:pt x="292" y="26"/>
                  </a:lnTo>
                  <a:lnTo>
                    <a:pt x="292" y="25"/>
                  </a:lnTo>
                  <a:lnTo>
                    <a:pt x="293" y="23"/>
                  </a:lnTo>
                  <a:lnTo>
                    <a:pt x="294" y="23"/>
                  </a:lnTo>
                  <a:lnTo>
                    <a:pt x="295" y="23"/>
                  </a:lnTo>
                  <a:lnTo>
                    <a:pt x="295" y="22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8" y="23"/>
                  </a:lnTo>
                  <a:lnTo>
                    <a:pt x="299" y="23"/>
                  </a:lnTo>
                  <a:lnTo>
                    <a:pt x="299" y="25"/>
                  </a:lnTo>
                  <a:lnTo>
                    <a:pt x="301" y="25"/>
                  </a:lnTo>
                  <a:lnTo>
                    <a:pt x="301" y="23"/>
                  </a:lnTo>
                  <a:lnTo>
                    <a:pt x="302" y="22"/>
                  </a:lnTo>
                  <a:lnTo>
                    <a:pt x="304" y="22"/>
                  </a:lnTo>
                  <a:lnTo>
                    <a:pt x="304" y="21"/>
                  </a:lnTo>
                  <a:lnTo>
                    <a:pt x="304" y="22"/>
                  </a:lnTo>
                  <a:lnTo>
                    <a:pt x="306" y="22"/>
                  </a:lnTo>
                  <a:lnTo>
                    <a:pt x="307" y="22"/>
                  </a:lnTo>
                  <a:lnTo>
                    <a:pt x="308" y="21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4" y="20"/>
                  </a:lnTo>
                  <a:lnTo>
                    <a:pt x="315" y="20"/>
                  </a:lnTo>
                  <a:lnTo>
                    <a:pt x="316" y="20"/>
                  </a:lnTo>
                  <a:lnTo>
                    <a:pt x="317" y="20"/>
                  </a:lnTo>
                  <a:lnTo>
                    <a:pt x="318" y="20"/>
                  </a:lnTo>
                  <a:lnTo>
                    <a:pt x="318" y="19"/>
                  </a:lnTo>
                  <a:lnTo>
                    <a:pt x="319" y="19"/>
                  </a:lnTo>
                  <a:lnTo>
                    <a:pt x="320" y="19"/>
                  </a:lnTo>
                  <a:lnTo>
                    <a:pt x="328" y="18"/>
                  </a:lnTo>
                  <a:lnTo>
                    <a:pt x="340" y="15"/>
                  </a:lnTo>
                  <a:lnTo>
                    <a:pt x="341" y="14"/>
                  </a:lnTo>
                  <a:lnTo>
                    <a:pt x="342" y="14"/>
                  </a:lnTo>
                  <a:lnTo>
                    <a:pt x="343" y="14"/>
                  </a:lnTo>
                  <a:lnTo>
                    <a:pt x="344" y="13"/>
                  </a:lnTo>
                  <a:lnTo>
                    <a:pt x="345" y="13"/>
                  </a:lnTo>
                  <a:lnTo>
                    <a:pt x="346" y="13"/>
                  </a:lnTo>
                  <a:lnTo>
                    <a:pt x="348" y="13"/>
                  </a:lnTo>
                  <a:lnTo>
                    <a:pt x="349" y="12"/>
                  </a:lnTo>
                  <a:lnTo>
                    <a:pt x="350" y="12"/>
                  </a:lnTo>
                  <a:lnTo>
                    <a:pt x="351" y="12"/>
                  </a:lnTo>
                  <a:lnTo>
                    <a:pt x="352" y="11"/>
                  </a:lnTo>
                  <a:lnTo>
                    <a:pt x="353" y="11"/>
                  </a:lnTo>
                  <a:lnTo>
                    <a:pt x="354" y="11"/>
                  </a:lnTo>
                  <a:lnTo>
                    <a:pt x="356" y="11"/>
                  </a:lnTo>
                  <a:lnTo>
                    <a:pt x="357" y="10"/>
                  </a:lnTo>
                  <a:lnTo>
                    <a:pt x="358" y="10"/>
                  </a:lnTo>
                  <a:lnTo>
                    <a:pt x="359" y="10"/>
                  </a:lnTo>
                  <a:lnTo>
                    <a:pt x="360" y="10"/>
                  </a:lnTo>
                  <a:lnTo>
                    <a:pt x="366" y="8"/>
                  </a:lnTo>
                  <a:lnTo>
                    <a:pt x="367" y="8"/>
                  </a:lnTo>
                  <a:lnTo>
                    <a:pt x="368" y="8"/>
                  </a:lnTo>
                  <a:lnTo>
                    <a:pt x="369" y="6"/>
                  </a:lnTo>
                  <a:lnTo>
                    <a:pt x="370" y="6"/>
                  </a:lnTo>
                  <a:lnTo>
                    <a:pt x="371" y="6"/>
                  </a:lnTo>
                  <a:lnTo>
                    <a:pt x="373" y="6"/>
                  </a:lnTo>
                  <a:lnTo>
                    <a:pt x="374" y="6"/>
                  </a:lnTo>
                  <a:lnTo>
                    <a:pt x="374" y="5"/>
                  </a:lnTo>
                  <a:lnTo>
                    <a:pt x="375" y="5"/>
                  </a:lnTo>
                  <a:lnTo>
                    <a:pt x="376" y="5"/>
                  </a:lnTo>
                  <a:lnTo>
                    <a:pt x="377" y="5"/>
                  </a:lnTo>
                  <a:lnTo>
                    <a:pt x="378" y="5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2" y="3"/>
                  </a:lnTo>
                  <a:lnTo>
                    <a:pt x="388" y="2"/>
                  </a:lnTo>
                  <a:lnTo>
                    <a:pt x="390" y="2"/>
                  </a:lnTo>
                  <a:lnTo>
                    <a:pt x="390" y="1"/>
                  </a:lnTo>
                  <a:lnTo>
                    <a:pt x="391" y="1"/>
                  </a:lnTo>
                  <a:lnTo>
                    <a:pt x="393" y="1"/>
                  </a:lnTo>
                  <a:lnTo>
                    <a:pt x="394" y="1"/>
                  </a:lnTo>
                  <a:lnTo>
                    <a:pt x="394" y="0"/>
                  </a:lnTo>
                  <a:lnTo>
                    <a:pt x="395" y="0"/>
                  </a:lnTo>
                  <a:lnTo>
                    <a:pt x="395" y="2"/>
                  </a:lnTo>
                  <a:lnTo>
                    <a:pt x="398" y="4"/>
                  </a:lnTo>
                  <a:lnTo>
                    <a:pt x="398" y="8"/>
                  </a:lnTo>
                  <a:lnTo>
                    <a:pt x="398" y="10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9" y="18"/>
                  </a:lnTo>
                  <a:lnTo>
                    <a:pt x="401" y="20"/>
                  </a:lnTo>
                  <a:lnTo>
                    <a:pt x="402" y="21"/>
                  </a:lnTo>
                  <a:lnTo>
                    <a:pt x="401" y="26"/>
                  </a:lnTo>
                  <a:lnTo>
                    <a:pt x="401" y="30"/>
                  </a:lnTo>
                  <a:lnTo>
                    <a:pt x="402" y="38"/>
                  </a:lnTo>
                  <a:lnTo>
                    <a:pt x="403" y="40"/>
                  </a:lnTo>
                  <a:lnTo>
                    <a:pt x="403" y="42"/>
                  </a:lnTo>
                  <a:lnTo>
                    <a:pt x="405" y="44"/>
                  </a:lnTo>
                  <a:lnTo>
                    <a:pt x="407" y="44"/>
                  </a:lnTo>
                  <a:lnTo>
                    <a:pt x="409" y="47"/>
                  </a:lnTo>
                  <a:lnTo>
                    <a:pt x="410" y="48"/>
                  </a:lnTo>
                  <a:lnTo>
                    <a:pt x="411" y="51"/>
                  </a:lnTo>
                  <a:lnTo>
                    <a:pt x="412" y="55"/>
                  </a:lnTo>
                  <a:lnTo>
                    <a:pt x="412" y="60"/>
                  </a:lnTo>
                  <a:lnTo>
                    <a:pt x="411" y="61"/>
                  </a:lnTo>
                  <a:lnTo>
                    <a:pt x="411" y="63"/>
                  </a:lnTo>
                  <a:lnTo>
                    <a:pt x="413" y="65"/>
                  </a:lnTo>
                  <a:lnTo>
                    <a:pt x="413" y="68"/>
                  </a:lnTo>
                  <a:lnTo>
                    <a:pt x="416" y="70"/>
                  </a:lnTo>
                  <a:lnTo>
                    <a:pt x="415" y="73"/>
                  </a:lnTo>
                  <a:lnTo>
                    <a:pt x="413" y="76"/>
                  </a:lnTo>
                  <a:lnTo>
                    <a:pt x="413" y="78"/>
                  </a:lnTo>
                  <a:lnTo>
                    <a:pt x="411" y="80"/>
                  </a:lnTo>
                  <a:lnTo>
                    <a:pt x="412" y="85"/>
                  </a:lnTo>
                  <a:lnTo>
                    <a:pt x="411" y="86"/>
                  </a:lnTo>
                  <a:lnTo>
                    <a:pt x="412" y="88"/>
                  </a:lnTo>
                  <a:lnTo>
                    <a:pt x="411" y="91"/>
                  </a:lnTo>
                  <a:lnTo>
                    <a:pt x="412" y="95"/>
                  </a:lnTo>
                  <a:lnTo>
                    <a:pt x="415" y="96"/>
                  </a:lnTo>
                  <a:lnTo>
                    <a:pt x="415" y="97"/>
                  </a:lnTo>
                  <a:lnTo>
                    <a:pt x="415" y="101"/>
                  </a:lnTo>
                  <a:lnTo>
                    <a:pt x="416" y="102"/>
                  </a:lnTo>
                  <a:lnTo>
                    <a:pt x="417" y="105"/>
                  </a:lnTo>
                  <a:lnTo>
                    <a:pt x="418" y="107"/>
                  </a:lnTo>
                  <a:lnTo>
                    <a:pt x="420" y="110"/>
                  </a:lnTo>
                  <a:lnTo>
                    <a:pt x="420" y="112"/>
                  </a:lnTo>
                  <a:lnTo>
                    <a:pt x="421" y="113"/>
                  </a:lnTo>
                  <a:lnTo>
                    <a:pt x="420" y="115"/>
                  </a:lnTo>
                  <a:lnTo>
                    <a:pt x="425" y="120"/>
                  </a:lnTo>
                  <a:lnTo>
                    <a:pt x="424" y="122"/>
                  </a:lnTo>
                  <a:lnTo>
                    <a:pt x="424" y="124"/>
                  </a:lnTo>
                  <a:lnTo>
                    <a:pt x="422" y="128"/>
                  </a:lnTo>
                  <a:lnTo>
                    <a:pt x="422" y="130"/>
                  </a:lnTo>
                  <a:lnTo>
                    <a:pt x="422" y="135"/>
                  </a:lnTo>
                  <a:lnTo>
                    <a:pt x="422" y="136"/>
                  </a:lnTo>
                  <a:lnTo>
                    <a:pt x="424" y="139"/>
                  </a:lnTo>
                  <a:lnTo>
                    <a:pt x="426" y="140"/>
                  </a:lnTo>
                  <a:lnTo>
                    <a:pt x="427" y="139"/>
                  </a:lnTo>
                  <a:lnTo>
                    <a:pt x="426" y="138"/>
                  </a:lnTo>
                  <a:lnTo>
                    <a:pt x="426" y="136"/>
                  </a:lnTo>
                  <a:lnTo>
                    <a:pt x="427" y="133"/>
                  </a:lnTo>
                  <a:lnTo>
                    <a:pt x="432" y="133"/>
                  </a:lnTo>
                  <a:lnTo>
                    <a:pt x="434" y="137"/>
                  </a:lnTo>
                  <a:lnTo>
                    <a:pt x="436" y="138"/>
                  </a:lnTo>
                  <a:lnTo>
                    <a:pt x="437" y="140"/>
                  </a:lnTo>
                  <a:lnTo>
                    <a:pt x="437" y="141"/>
                  </a:lnTo>
                  <a:lnTo>
                    <a:pt x="443" y="167"/>
                  </a:lnTo>
                  <a:lnTo>
                    <a:pt x="447" y="189"/>
                  </a:lnTo>
                  <a:lnTo>
                    <a:pt x="452" y="209"/>
                  </a:lnTo>
                  <a:lnTo>
                    <a:pt x="451" y="213"/>
                  </a:lnTo>
                  <a:lnTo>
                    <a:pt x="453" y="217"/>
                  </a:lnTo>
                  <a:lnTo>
                    <a:pt x="454" y="217"/>
                  </a:lnTo>
                  <a:close/>
                  <a:moveTo>
                    <a:pt x="488" y="397"/>
                  </a:moveTo>
                  <a:lnTo>
                    <a:pt x="487" y="396"/>
                  </a:lnTo>
                  <a:lnTo>
                    <a:pt x="487" y="393"/>
                  </a:lnTo>
                  <a:lnTo>
                    <a:pt x="489" y="396"/>
                  </a:lnTo>
                  <a:lnTo>
                    <a:pt x="492" y="396"/>
                  </a:lnTo>
                  <a:lnTo>
                    <a:pt x="493" y="396"/>
                  </a:lnTo>
                  <a:lnTo>
                    <a:pt x="495" y="396"/>
                  </a:lnTo>
                  <a:lnTo>
                    <a:pt x="496" y="396"/>
                  </a:lnTo>
                  <a:lnTo>
                    <a:pt x="497" y="396"/>
                  </a:lnTo>
                  <a:lnTo>
                    <a:pt x="498" y="396"/>
                  </a:lnTo>
                  <a:lnTo>
                    <a:pt x="500" y="396"/>
                  </a:lnTo>
                  <a:lnTo>
                    <a:pt x="501" y="396"/>
                  </a:lnTo>
                  <a:lnTo>
                    <a:pt x="501" y="397"/>
                  </a:lnTo>
                  <a:lnTo>
                    <a:pt x="502" y="397"/>
                  </a:lnTo>
                  <a:lnTo>
                    <a:pt x="503" y="397"/>
                  </a:lnTo>
                  <a:lnTo>
                    <a:pt x="502" y="396"/>
                  </a:lnTo>
                  <a:lnTo>
                    <a:pt x="501" y="396"/>
                  </a:lnTo>
                  <a:lnTo>
                    <a:pt x="502" y="396"/>
                  </a:lnTo>
                  <a:lnTo>
                    <a:pt x="502" y="394"/>
                  </a:lnTo>
                  <a:lnTo>
                    <a:pt x="506" y="392"/>
                  </a:lnTo>
                  <a:lnTo>
                    <a:pt x="505" y="392"/>
                  </a:lnTo>
                  <a:lnTo>
                    <a:pt x="505" y="393"/>
                  </a:lnTo>
                  <a:lnTo>
                    <a:pt x="504" y="393"/>
                  </a:lnTo>
                  <a:lnTo>
                    <a:pt x="504" y="394"/>
                  </a:lnTo>
                  <a:lnTo>
                    <a:pt x="505" y="396"/>
                  </a:lnTo>
                  <a:lnTo>
                    <a:pt x="505" y="394"/>
                  </a:lnTo>
                  <a:lnTo>
                    <a:pt x="505" y="393"/>
                  </a:lnTo>
                  <a:lnTo>
                    <a:pt x="506" y="393"/>
                  </a:lnTo>
                  <a:lnTo>
                    <a:pt x="506" y="392"/>
                  </a:lnTo>
                  <a:lnTo>
                    <a:pt x="506" y="391"/>
                  </a:lnTo>
                  <a:lnTo>
                    <a:pt x="505" y="391"/>
                  </a:lnTo>
                  <a:lnTo>
                    <a:pt x="505" y="389"/>
                  </a:lnTo>
                  <a:lnTo>
                    <a:pt x="506" y="388"/>
                  </a:lnTo>
                  <a:lnTo>
                    <a:pt x="506" y="386"/>
                  </a:lnTo>
                  <a:lnTo>
                    <a:pt x="509" y="388"/>
                  </a:lnTo>
                  <a:lnTo>
                    <a:pt x="509" y="386"/>
                  </a:lnTo>
                  <a:lnTo>
                    <a:pt x="509" y="388"/>
                  </a:lnTo>
                  <a:lnTo>
                    <a:pt x="508" y="388"/>
                  </a:lnTo>
                  <a:lnTo>
                    <a:pt x="508" y="386"/>
                  </a:lnTo>
                  <a:lnTo>
                    <a:pt x="508" y="388"/>
                  </a:lnTo>
                  <a:lnTo>
                    <a:pt x="506" y="389"/>
                  </a:lnTo>
                  <a:lnTo>
                    <a:pt x="508" y="389"/>
                  </a:lnTo>
                  <a:lnTo>
                    <a:pt x="508" y="388"/>
                  </a:lnTo>
                  <a:lnTo>
                    <a:pt x="509" y="388"/>
                  </a:lnTo>
                  <a:lnTo>
                    <a:pt x="509" y="389"/>
                  </a:lnTo>
                  <a:lnTo>
                    <a:pt x="508" y="389"/>
                  </a:lnTo>
                  <a:lnTo>
                    <a:pt x="509" y="389"/>
                  </a:lnTo>
                  <a:lnTo>
                    <a:pt x="509" y="390"/>
                  </a:lnTo>
                  <a:lnTo>
                    <a:pt x="509" y="389"/>
                  </a:lnTo>
                  <a:lnTo>
                    <a:pt x="510" y="388"/>
                  </a:lnTo>
                  <a:lnTo>
                    <a:pt x="510" y="389"/>
                  </a:lnTo>
                  <a:lnTo>
                    <a:pt x="510" y="388"/>
                  </a:lnTo>
                  <a:lnTo>
                    <a:pt x="510" y="389"/>
                  </a:lnTo>
                  <a:lnTo>
                    <a:pt x="511" y="389"/>
                  </a:lnTo>
                  <a:lnTo>
                    <a:pt x="511" y="388"/>
                  </a:lnTo>
                  <a:lnTo>
                    <a:pt x="510" y="386"/>
                  </a:lnTo>
                  <a:lnTo>
                    <a:pt x="512" y="386"/>
                  </a:lnTo>
                  <a:lnTo>
                    <a:pt x="513" y="386"/>
                  </a:lnTo>
                  <a:lnTo>
                    <a:pt x="513" y="388"/>
                  </a:lnTo>
                  <a:lnTo>
                    <a:pt x="514" y="388"/>
                  </a:lnTo>
                  <a:lnTo>
                    <a:pt x="514" y="386"/>
                  </a:lnTo>
                  <a:lnTo>
                    <a:pt x="513" y="386"/>
                  </a:lnTo>
                  <a:lnTo>
                    <a:pt x="517" y="385"/>
                  </a:lnTo>
                  <a:lnTo>
                    <a:pt x="523" y="384"/>
                  </a:lnTo>
                  <a:lnTo>
                    <a:pt x="528" y="382"/>
                  </a:lnTo>
                  <a:lnTo>
                    <a:pt x="532" y="382"/>
                  </a:lnTo>
                  <a:lnTo>
                    <a:pt x="534" y="381"/>
                  </a:lnTo>
                  <a:lnTo>
                    <a:pt x="535" y="381"/>
                  </a:lnTo>
                  <a:lnTo>
                    <a:pt x="535" y="380"/>
                  </a:lnTo>
                  <a:lnTo>
                    <a:pt x="536" y="380"/>
                  </a:lnTo>
                  <a:lnTo>
                    <a:pt x="537" y="380"/>
                  </a:lnTo>
                  <a:lnTo>
                    <a:pt x="539" y="378"/>
                  </a:lnTo>
                  <a:lnTo>
                    <a:pt x="542" y="377"/>
                  </a:lnTo>
                  <a:lnTo>
                    <a:pt x="544" y="375"/>
                  </a:lnTo>
                  <a:lnTo>
                    <a:pt x="545" y="375"/>
                  </a:lnTo>
                  <a:lnTo>
                    <a:pt x="546" y="373"/>
                  </a:lnTo>
                  <a:lnTo>
                    <a:pt x="548" y="369"/>
                  </a:lnTo>
                  <a:lnTo>
                    <a:pt x="550" y="369"/>
                  </a:lnTo>
                  <a:lnTo>
                    <a:pt x="552" y="368"/>
                  </a:lnTo>
                  <a:lnTo>
                    <a:pt x="552" y="367"/>
                  </a:lnTo>
                  <a:lnTo>
                    <a:pt x="552" y="366"/>
                  </a:lnTo>
                  <a:lnTo>
                    <a:pt x="553" y="365"/>
                  </a:lnTo>
                  <a:lnTo>
                    <a:pt x="553" y="364"/>
                  </a:lnTo>
                  <a:lnTo>
                    <a:pt x="555" y="364"/>
                  </a:lnTo>
                  <a:lnTo>
                    <a:pt x="556" y="363"/>
                  </a:lnTo>
                  <a:lnTo>
                    <a:pt x="557" y="359"/>
                  </a:lnTo>
                  <a:lnTo>
                    <a:pt x="557" y="358"/>
                  </a:lnTo>
                  <a:lnTo>
                    <a:pt x="559" y="357"/>
                  </a:lnTo>
                  <a:lnTo>
                    <a:pt x="560" y="357"/>
                  </a:lnTo>
                  <a:lnTo>
                    <a:pt x="561" y="357"/>
                  </a:lnTo>
                  <a:lnTo>
                    <a:pt x="561" y="356"/>
                  </a:lnTo>
                  <a:lnTo>
                    <a:pt x="563" y="354"/>
                  </a:lnTo>
                  <a:lnTo>
                    <a:pt x="564" y="355"/>
                  </a:lnTo>
                  <a:lnTo>
                    <a:pt x="567" y="354"/>
                  </a:lnTo>
                  <a:lnTo>
                    <a:pt x="565" y="354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7"/>
                  </a:lnTo>
                  <a:lnTo>
                    <a:pt x="563" y="357"/>
                  </a:lnTo>
                  <a:lnTo>
                    <a:pt x="564" y="357"/>
                  </a:lnTo>
                  <a:lnTo>
                    <a:pt x="564" y="356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3" y="356"/>
                  </a:lnTo>
                  <a:lnTo>
                    <a:pt x="564" y="357"/>
                  </a:lnTo>
                  <a:lnTo>
                    <a:pt x="563" y="357"/>
                  </a:lnTo>
                  <a:lnTo>
                    <a:pt x="562" y="356"/>
                  </a:lnTo>
                  <a:lnTo>
                    <a:pt x="561" y="357"/>
                  </a:lnTo>
                  <a:lnTo>
                    <a:pt x="560" y="359"/>
                  </a:lnTo>
                  <a:lnTo>
                    <a:pt x="560" y="360"/>
                  </a:lnTo>
                  <a:lnTo>
                    <a:pt x="559" y="360"/>
                  </a:lnTo>
                  <a:lnTo>
                    <a:pt x="559" y="361"/>
                  </a:lnTo>
                  <a:lnTo>
                    <a:pt x="559" y="363"/>
                  </a:lnTo>
                  <a:lnTo>
                    <a:pt x="559" y="361"/>
                  </a:lnTo>
                  <a:lnTo>
                    <a:pt x="557" y="363"/>
                  </a:lnTo>
                  <a:lnTo>
                    <a:pt x="559" y="364"/>
                  </a:lnTo>
                  <a:lnTo>
                    <a:pt x="557" y="364"/>
                  </a:lnTo>
                  <a:lnTo>
                    <a:pt x="556" y="364"/>
                  </a:lnTo>
                  <a:lnTo>
                    <a:pt x="556" y="365"/>
                  </a:lnTo>
                  <a:lnTo>
                    <a:pt x="556" y="366"/>
                  </a:lnTo>
                  <a:lnTo>
                    <a:pt x="556" y="367"/>
                  </a:lnTo>
                  <a:lnTo>
                    <a:pt x="556" y="366"/>
                  </a:lnTo>
                  <a:lnTo>
                    <a:pt x="556" y="367"/>
                  </a:lnTo>
                  <a:lnTo>
                    <a:pt x="557" y="367"/>
                  </a:lnTo>
                  <a:lnTo>
                    <a:pt x="557" y="366"/>
                  </a:lnTo>
                  <a:lnTo>
                    <a:pt x="559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6" y="369"/>
                  </a:lnTo>
                  <a:lnTo>
                    <a:pt x="555" y="369"/>
                  </a:lnTo>
                  <a:lnTo>
                    <a:pt x="555" y="368"/>
                  </a:lnTo>
                  <a:lnTo>
                    <a:pt x="555" y="369"/>
                  </a:lnTo>
                  <a:lnTo>
                    <a:pt x="554" y="369"/>
                  </a:lnTo>
                  <a:lnTo>
                    <a:pt x="554" y="371"/>
                  </a:lnTo>
                  <a:lnTo>
                    <a:pt x="555" y="372"/>
                  </a:lnTo>
                  <a:lnTo>
                    <a:pt x="555" y="373"/>
                  </a:lnTo>
                  <a:lnTo>
                    <a:pt x="556" y="374"/>
                  </a:lnTo>
                  <a:lnTo>
                    <a:pt x="555" y="373"/>
                  </a:lnTo>
                  <a:lnTo>
                    <a:pt x="554" y="373"/>
                  </a:lnTo>
                  <a:lnTo>
                    <a:pt x="554" y="372"/>
                  </a:lnTo>
                  <a:lnTo>
                    <a:pt x="553" y="373"/>
                  </a:lnTo>
                  <a:lnTo>
                    <a:pt x="554" y="374"/>
                  </a:lnTo>
                  <a:lnTo>
                    <a:pt x="553" y="374"/>
                  </a:lnTo>
                  <a:lnTo>
                    <a:pt x="552" y="374"/>
                  </a:lnTo>
                  <a:lnTo>
                    <a:pt x="552" y="375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7"/>
                  </a:lnTo>
                  <a:lnTo>
                    <a:pt x="548" y="378"/>
                  </a:lnTo>
                  <a:lnTo>
                    <a:pt x="548" y="380"/>
                  </a:lnTo>
                  <a:lnTo>
                    <a:pt x="547" y="380"/>
                  </a:lnTo>
                  <a:lnTo>
                    <a:pt x="547" y="381"/>
                  </a:lnTo>
                  <a:lnTo>
                    <a:pt x="546" y="381"/>
                  </a:lnTo>
                  <a:lnTo>
                    <a:pt x="546" y="382"/>
                  </a:lnTo>
                  <a:lnTo>
                    <a:pt x="545" y="382"/>
                  </a:lnTo>
                  <a:lnTo>
                    <a:pt x="544" y="382"/>
                  </a:lnTo>
                  <a:lnTo>
                    <a:pt x="544" y="383"/>
                  </a:lnTo>
                  <a:lnTo>
                    <a:pt x="545" y="382"/>
                  </a:lnTo>
                  <a:lnTo>
                    <a:pt x="545" y="383"/>
                  </a:lnTo>
                  <a:lnTo>
                    <a:pt x="544" y="383"/>
                  </a:lnTo>
                  <a:lnTo>
                    <a:pt x="545" y="383"/>
                  </a:lnTo>
                  <a:lnTo>
                    <a:pt x="545" y="384"/>
                  </a:lnTo>
                  <a:lnTo>
                    <a:pt x="544" y="384"/>
                  </a:lnTo>
                  <a:lnTo>
                    <a:pt x="545" y="384"/>
                  </a:lnTo>
                  <a:lnTo>
                    <a:pt x="546" y="383"/>
                  </a:lnTo>
                  <a:lnTo>
                    <a:pt x="546" y="384"/>
                  </a:lnTo>
                  <a:lnTo>
                    <a:pt x="547" y="384"/>
                  </a:lnTo>
                  <a:lnTo>
                    <a:pt x="547" y="383"/>
                  </a:lnTo>
                  <a:lnTo>
                    <a:pt x="547" y="384"/>
                  </a:lnTo>
                  <a:lnTo>
                    <a:pt x="548" y="384"/>
                  </a:lnTo>
                  <a:lnTo>
                    <a:pt x="548" y="383"/>
                  </a:lnTo>
                  <a:lnTo>
                    <a:pt x="550" y="383"/>
                  </a:lnTo>
                  <a:lnTo>
                    <a:pt x="551" y="383"/>
                  </a:lnTo>
                  <a:lnTo>
                    <a:pt x="552" y="383"/>
                  </a:lnTo>
                  <a:lnTo>
                    <a:pt x="553" y="383"/>
                  </a:lnTo>
                  <a:lnTo>
                    <a:pt x="554" y="384"/>
                  </a:lnTo>
                  <a:lnTo>
                    <a:pt x="554" y="385"/>
                  </a:lnTo>
                  <a:lnTo>
                    <a:pt x="555" y="385"/>
                  </a:lnTo>
                  <a:lnTo>
                    <a:pt x="555" y="386"/>
                  </a:lnTo>
                  <a:lnTo>
                    <a:pt x="554" y="388"/>
                  </a:lnTo>
                  <a:lnTo>
                    <a:pt x="555" y="388"/>
                  </a:lnTo>
                  <a:lnTo>
                    <a:pt x="555" y="389"/>
                  </a:lnTo>
                  <a:lnTo>
                    <a:pt x="554" y="388"/>
                  </a:lnTo>
                  <a:lnTo>
                    <a:pt x="554" y="389"/>
                  </a:lnTo>
                  <a:lnTo>
                    <a:pt x="554" y="388"/>
                  </a:lnTo>
                  <a:lnTo>
                    <a:pt x="553" y="389"/>
                  </a:lnTo>
                  <a:lnTo>
                    <a:pt x="553" y="388"/>
                  </a:lnTo>
                  <a:lnTo>
                    <a:pt x="553" y="389"/>
                  </a:lnTo>
                  <a:lnTo>
                    <a:pt x="554" y="389"/>
                  </a:lnTo>
                  <a:lnTo>
                    <a:pt x="553" y="389"/>
                  </a:lnTo>
                  <a:lnTo>
                    <a:pt x="552" y="389"/>
                  </a:lnTo>
                  <a:lnTo>
                    <a:pt x="553" y="388"/>
                  </a:lnTo>
                  <a:lnTo>
                    <a:pt x="552" y="388"/>
                  </a:lnTo>
                  <a:lnTo>
                    <a:pt x="552" y="386"/>
                  </a:lnTo>
                  <a:lnTo>
                    <a:pt x="552" y="388"/>
                  </a:lnTo>
                  <a:lnTo>
                    <a:pt x="552" y="389"/>
                  </a:lnTo>
                  <a:lnTo>
                    <a:pt x="551" y="389"/>
                  </a:lnTo>
                  <a:lnTo>
                    <a:pt x="551" y="390"/>
                  </a:lnTo>
                  <a:lnTo>
                    <a:pt x="552" y="390"/>
                  </a:lnTo>
                  <a:lnTo>
                    <a:pt x="551" y="390"/>
                  </a:lnTo>
                  <a:lnTo>
                    <a:pt x="550" y="390"/>
                  </a:lnTo>
                  <a:lnTo>
                    <a:pt x="550" y="391"/>
                  </a:lnTo>
                  <a:lnTo>
                    <a:pt x="550" y="392"/>
                  </a:lnTo>
                  <a:lnTo>
                    <a:pt x="550" y="393"/>
                  </a:lnTo>
                  <a:lnTo>
                    <a:pt x="548" y="393"/>
                  </a:lnTo>
                  <a:lnTo>
                    <a:pt x="548" y="394"/>
                  </a:lnTo>
                  <a:lnTo>
                    <a:pt x="547" y="394"/>
                  </a:lnTo>
                  <a:lnTo>
                    <a:pt x="547" y="393"/>
                  </a:lnTo>
                  <a:lnTo>
                    <a:pt x="547" y="394"/>
                  </a:lnTo>
                  <a:lnTo>
                    <a:pt x="546" y="394"/>
                  </a:lnTo>
                  <a:lnTo>
                    <a:pt x="547" y="394"/>
                  </a:lnTo>
                  <a:lnTo>
                    <a:pt x="546" y="396"/>
                  </a:lnTo>
                  <a:lnTo>
                    <a:pt x="545" y="396"/>
                  </a:lnTo>
                  <a:lnTo>
                    <a:pt x="544" y="396"/>
                  </a:lnTo>
                  <a:lnTo>
                    <a:pt x="543" y="396"/>
                  </a:lnTo>
                  <a:lnTo>
                    <a:pt x="542" y="396"/>
                  </a:lnTo>
                  <a:lnTo>
                    <a:pt x="542" y="397"/>
                  </a:lnTo>
                  <a:lnTo>
                    <a:pt x="540" y="397"/>
                  </a:lnTo>
                  <a:lnTo>
                    <a:pt x="539" y="396"/>
                  </a:lnTo>
                  <a:lnTo>
                    <a:pt x="539" y="397"/>
                  </a:lnTo>
                  <a:lnTo>
                    <a:pt x="538" y="397"/>
                  </a:lnTo>
                  <a:lnTo>
                    <a:pt x="538" y="398"/>
                  </a:lnTo>
                  <a:lnTo>
                    <a:pt x="538" y="399"/>
                  </a:lnTo>
                  <a:lnTo>
                    <a:pt x="538" y="398"/>
                  </a:lnTo>
                  <a:lnTo>
                    <a:pt x="537" y="398"/>
                  </a:lnTo>
                  <a:lnTo>
                    <a:pt x="537" y="399"/>
                  </a:lnTo>
                  <a:lnTo>
                    <a:pt x="538" y="399"/>
                  </a:lnTo>
                  <a:lnTo>
                    <a:pt x="537" y="399"/>
                  </a:lnTo>
                  <a:lnTo>
                    <a:pt x="536" y="399"/>
                  </a:lnTo>
                  <a:lnTo>
                    <a:pt x="537" y="399"/>
                  </a:lnTo>
                  <a:lnTo>
                    <a:pt x="536" y="399"/>
                  </a:lnTo>
                  <a:lnTo>
                    <a:pt x="536" y="400"/>
                  </a:lnTo>
                  <a:lnTo>
                    <a:pt x="536" y="399"/>
                  </a:lnTo>
                  <a:lnTo>
                    <a:pt x="536" y="400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0"/>
                  </a:lnTo>
                  <a:lnTo>
                    <a:pt x="532" y="399"/>
                  </a:lnTo>
                  <a:lnTo>
                    <a:pt x="532" y="400"/>
                  </a:lnTo>
                  <a:lnTo>
                    <a:pt x="534" y="400"/>
                  </a:lnTo>
                  <a:lnTo>
                    <a:pt x="534" y="401"/>
                  </a:lnTo>
                  <a:lnTo>
                    <a:pt x="535" y="401"/>
                  </a:lnTo>
                  <a:lnTo>
                    <a:pt x="535" y="402"/>
                  </a:lnTo>
                  <a:lnTo>
                    <a:pt x="534" y="402"/>
                  </a:lnTo>
                  <a:lnTo>
                    <a:pt x="532" y="403"/>
                  </a:lnTo>
                  <a:lnTo>
                    <a:pt x="532" y="405"/>
                  </a:lnTo>
                  <a:lnTo>
                    <a:pt x="531" y="405"/>
                  </a:lnTo>
                  <a:lnTo>
                    <a:pt x="530" y="405"/>
                  </a:lnTo>
                  <a:lnTo>
                    <a:pt x="530" y="406"/>
                  </a:lnTo>
                  <a:lnTo>
                    <a:pt x="529" y="405"/>
                  </a:lnTo>
                  <a:lnTo>
                    <a:pt x="529" y="403"/>
                  </a:lnTo>
                  <a:lnTo>
                    <a:pt x="528" y="402"/>
                  </a:lnTo>
                  <a:lnTo>
                    <a:pt x="528" y="403"/>
                  </a:lnTo>
                  <a:lnTo>
                    <a:pt x="528" y="405"/>
                  </a:lnTo>
                  <a:lnTo>
                    <a:pt x="527" y="405"/>
                  </a:lnTo>
                  <a:lnTo>
                    <a:pt x="526" y="405"/>
                  </a:lnTo>
                  <a:lnTo>
                    <a:pt x="526" y="406"/>
                  </a:lnTo>
                  <a:lnTo>
                    <a:pt x="526" y="407"/>
                  </a:lnTo>
                  <a:lnTo>
                    <a:pt x="525" y="407"/>
                  </a:lnTo>
                  <a:lnTo>
                    <a:pt x="523" y="407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0" y="407"/>
                  </a:lnTo>
                  <a:lnTo>
                    <a:pt x="519" y="407"/>
                  </a:lnTo>
                  <a:lnTo>
                    <a:pt x="519" y="408"/>
                  </a:lnTo>
                  <a:lnTo>
                    <a:pt x="519" y="409"/>
                  </a:lnTo>
                  <a:lnTo>
                    <a:pt x="518" y="409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5" y="410"/>
                  </a:lnTo>
                  <a:lnTo>
                    <a:pt x="515" y="411"/>
                  </a:lnTo>
                  <a:lnTo>
                    <a:pt x="514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1" y="411"/>
                  </a:lnTo>
                  <a:lnTo>
                    <a:pt x="510" y="411"/>
                  </a:lnTo>
                  <a:lnTo>
                    <a:pt x="511" y="411"/>
                  </a:lnTo>
                  <a:lnTo>
                    <a:pt x="512" y="413"/>
                  </a:lnTo>
                  <a:lnTo>
                    <a:pt x="512" y="414"/>
                  </a:lnTo>
                  <a:lnTo>
                    <a:pt x="511" y="414"/>
                  </a:lnTo>
                  <a:lnTo>
                    <a:pt x="511" y="415"/>
                  </a:lnTo>
                  <a:lnTo>
                    <a:pt x="510" y="415"/>
                  </a:lnTo>
                  <a:lnTo>
                    <a:pt x="509" y="415"/>
                  </a:lnTo>
                  <a:lnTo>
                    <a:pt x="509" y="414"/>
                  </a:lnTo>
                  <a:lnTo>
                    <a:pt x="509" y="415"/>
                  </a:lnTo>
                  <a:lnTo>
                    <a:pt x="508" y="415"/>
                  </a:lnTo>
                  <a:lnTo>
                    <a:pt x="508" y="414"/>
                  </a:lnTo>
                  <a:lnTo>
                    <a:pt x="508" y="413"/>
                  </a:lnTo>
                  <a:lnTo>
                    <a:pt x="506" y="413"/>
                  </a:lnTo>
                  <a:lnTo>
                    <a:pt x="506" y="414"/>
                  </a:lnTo>
                  <a:lnTo>
                    <a:pt x="506" y="415"/>
                  </a:lnTo>
                  <a:lnTo>
                    <a:pt x="505" y="415"/>
                  </a:lnTo>
                  <a:lnTo>
                    <a:pt x="505" y="414"/>
                  </a:lnTo>
                  <a:lnTo>
                    <a:pt x="505" y="415"/>
                  </a:lnTo>
                  <a:lnTo>
                    <a:pt x="504" y="415"/>
                  </a:lnTo>
                  <a:lnTo>
                    <a:pt x="504" y="416"/>
                  </a:lnTo>
                  <a:lnTo>
                    <a:pt x="503" y="416"/>
                  </a:lnTo>
                  <a:lnTo>
                    <a:pt x="503" y="417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1" y="418"/>
                  </a:lnTo>
                  <a:lnTo>
                    <a:pt x="500" y="418"/>
                  </a:lnTo>
                  <a:lnTo>
                    <a:pt x="500" y="419"/>
                  </a:lnTo>
                  <a:lnTo>
                    <a:pt x="498" y="419"/>
                  </a:lnTo>
                  <a:lnTo>
                    <a:pt x="498" y="420"/>
                  </a:lnTo>
                  <a:lnTo>
                    <a:pt x="497" y="420"/>
                  </a:lnTo>
                  <a:lnTo>
                    <a:pt x="497" y="422"/>
                  </a:lnTo>
                  <a:lnTo>
                    <a:pt x="496" y="422"/>
                  </a:lnTo>
                  <a:lnTo>
                    <a:pt x="495" y="422"/>
                  </a:lnTo>
                  <a:lnTo>
                    <a:pt x="495" y="423"/>
                  </a:lnTo>
                  <a:lnTo>
                    <a:pt x="494" y="423"/>
                  </a:lnTo>
                  <a:lnTo>
                    <a:pt x="493" y="423"/>
                  </a:lnTo>
                  <a:lnTo>
                    <a:pt x="493" y="424"/>
                  </a:lnTo>
                  <a:lnTo>
                    <a:pt x="493" y="423"/>
                  </a:lnTo>
                  <a:lnTo>
                    <a:pt x="493" y="424"/>
                  </a:lnTo>
                  <a:lnTo>
                    <a:pt x="492" y="424"/>
                  </a:lnTo>
                  <a:lnTo>
                    <a:pt x="491" y="424"/>
                  </a:lnTo>
                  <a:lnTo>
                    <a:pt x="491" y="425"/>
                  </a:lnTo>
                  <a:lnTo>
                    <a:pt x="489" y="425"/>
                  </a:lnTo>
                  <a:lnTo>
                    <a:pt x="489" y="424"/>
                  </a:lnTo>
                  <a:lnTo>
                    <a:pt x="489" y="425"/>
                  </a:lnTo>
                  <a:lnTo>
                    <a:pt x="488" y="425"/>
                  </a:lnTo>
                  <a:lnTo>
                    <a:pt x="488" y="426"/>
                  </a:lnTo>
                  <a:lnTo>
                    <a:pt x="487" y="426"/>
                  </a:lnTo>
                  <a:lnTo>
                    <a:pt x="487" y="427"/>
                  </a:lnTo>
                  <a:lnTo>
                    <a:pt x="487" y="428"/>
                  </a:lnTo>
                  <a:lnTo>
                    <a:pt x="486" y="428"/>
                  </a:lnTo>
                  <a:lnTo>
                    <a:pt x="485" y="428"/>
                  </a:lnTo>
                  <a:lnTo>
                    <a:pt x="484" y="428"/>
                  </a:lnTo>
                  <a:lnTo>
                    <a:pt x="485" y="428"/>
                  </a:lnTo>
                  <a:lnTo>
                    <a:pt x="485" y="430"/>
                  </a:lnTo>
                  <a:lnTo>
                    <a:pt x="484" y="430"/>
                  </a:lnTo>
                  <a:lnTo>
                    <a:pt x="484" y="428"/>
                  </a:lnTo>
                  <a:lnTo>
                    <a:pt x="483" y="428"/>
                  </a:lnTo>
                  <a:lnTo>
                    <a:pt x="481" y="430"/>
                  </a:lnTo>
                  <a:lnTo>
                    <a:pt x="481" y="428"/>
                  </a:lnTo>
                  <a:lnTo>
                    <a:pt x="480" y="428"/>
                  </a:lnTo>
                  <a:lnTo>
                    <a:pt x="480" y="430"/>
                  </a:lnTo>
                  <a:lnTo>
                    <a:pt x="479" y="430"/>
                  </a:lnTo>
                  <a:lnTo>
                    <a:pt x="479" y="431"/>
                  </a:lnTo>
                  <a:lnTo>
                    <a:pt x="478" y="431"/>
                  </a:lnTo>
                  <a:lnTo>
                    <a:pt x="477" y="431"/>
                  </a:lnTo>
                  <a:lnTo>
                    <a:pt x="476" y="431"/>
                  </a:lnTo>
                  <a:lnTo>
                    <a:pt x="475" y="431"/>
                  </a:lnTo>
                  <a:lnTo>
                    <a:pt x="474" y="431"/>
                  </a:lnTo>
                  <a:lnTo>
                    <a:pt x="474" y="432"/>
                  </a:lnTo>
                  <a:lnTo>
                    <a:pt x="475" y="431"/>
                  </a:lnTo>
                  <a:lnTo>
                    <a:pt x="475" y="432"/>
                  </a:lnTo>
                  <a:lnTo>
                    <a:pt x="475" y="433"/>
                  </a:lnTo>
                  <a:lnTo>
                    <a:pt x="474" y="433"/>
                  </a:lnTo>
                  <a:lnTo>
                    <a:pt x="474" y="432"/>
                  </a:lnTo>
                  <a:lnTo>
                    <a:pt x="472" y="432"/>
                  </a:lnTo>
                  <a:lnTo>
                    <a:pt x="472" y="433"/>
                  </a:lnTo>
                  <a:lnTo>
                    <a:pt x="474" y="433"/>
                  </a:lnTo>
                  <a:lnTo>
                    <a:pt x="472" y="433"/>
                  </a:lnTo>
                  <a:lnTo>
                    <a:pt x="474" y="433"/>
                  </a:lnTo>
                  <a:lnTo>
                    <a:pt x="474" y="432"/>
                  </a:lnTo>
                  <a:lnTo>
                    <a:pt x="474" y="433"/>
                  </a:lnTo>
                  <a:lnTo>
                    <a:pt x="475" y="433"/>
                  </a:lnTo>
                  <a:lnTo>
                    <a:pt x="475" y="434"/>
                  </a:lnTo>
                  <a:lnTo>
                    <a:pt x="474" y="434"/>
                  </a:lnTo>
                  <a:lnTo>
                    <a:pt x="472" y="434"/>
                  </a:lnTo>
                  <a:lnTo>
                    <a:pt x="471" y="435"/>
                  </a:lnTo>
                  <a:lnTo>
                    <a:pt x="470" y="435"/>
                  </a:lnTo>
                  <a:lnTo>
                    <a:pt x="469" y="435"/>
                  </a:lnTo>
                  <a:lnTo>
                    <a:pt x="468" y="436"/>
                  </a:lnTo>
                  <a:lnTo>
                    <a:pt x="467" y="436"/>
                  </a:lnTo>
                  <a:lnTo>
                    <a:pt x="467" y="437"/>
                  </a:lnTo>
                  <a:lnTo>
                    <a:pt x="466" y="437"/>
                  </a:lnTo>
                  <a:lnTo>
                    <a:pt x="464" y="437"/>
                  </a:lnTo>
                  <a:lnTo>
                    <a:pt x="464" y="439"/>
                  </a:lnTo>
                  <a:lnTo>
                    <a:pt x="463" y="439"/>
                  </a:lnTo>
                  <a:lnTo>
                    <a:pt x="463" y="440"/>
                  </a:lnTo>
                  <a:lnTo>
                    <a:pt x="462" y="440"/>
                  </a:lnTo>
                  <a:lnTo>
                    <a:pt x="461" y="440"/>
                  </a:lnTo>
                  <a:lnTo>
                    <a:pt x="461" y="441"/>
                  </a:lnTo>
                  <a:lnTo>
                    <a:pt x="460" y="441"/>
                  </a:lnTo>
                  <a:lnTo>
                    <a:pt x="459" y="441"/>
                  </a:lnTo>
                  <a:lnTo>
                    <a:pt x="459" y="442"/>
                  </a:lnTo>
                  <a:lnTo>
                    <a:pt x="458" y="442"/>
                  </a:lnTo>
                  <a:lnTo>
                    <a:pt x="458" y="443"/>
                  </a:lnTo>
                  <a:lnTo>
                    <a:pt x="458" y="442"/>
                  </a:lnTo>
                  <a:lnTo>
                    <a:pt x="458" y="441"/>
                  </a:lnTo>
                  <a:lnTo>
                    <a:pt x="459" y="441"/>
                  </a:lnTo>
                  <a:lnTo>
                    <a:pt x="460" y="441"/>
                  </a:lnTo>
                  <a:lnTo>
                    <a:pt x="460" y="440"/>
                  </a:lnTo>
                  <a:lnTo>
                    <a:pt x="461" y="440"/>
                  </a:lnTo>
                  <a:lnTo>
                    <a:pt x="462" y="439"/>
                  </a:lnTo>
                  <a:lnTo>
                    <a:pt x="463" y="437"/>
                  </a:lnTo>
                  <a:lnTo>
                    <a:pt x="464" y="437"/>
                  </a:lnTo>
                  <a:lnTo>
                    <a:pt x="464" y="436"/>
                  </a:lnTo>
                  <a:lnTo>
                    <a:pt x="466" y="436"/>
                  </a:lnTo>
                  <a:lnTo>
                    <a:pt x="467" y="436"/>
                  </a:lnTo>
                  <a:lnTo>
                    <a:pt x="467" y="435"/>
                  </a:lnTo>
                  <a:lnTo>
                    <a:pt x="468" y="434"/>
                  </a:lnTo>
                  <a:lnTo>
                    <a:pt x="468" y="435"/>
                  </a:lnTo>
                  <a:lnTo>
                    <a:pt x="469" y="434"/>
                  </a:lnTo>
                  <a:lnTo>
                    <a:pt x="468" y="434"/>
                  </a:lnTo>
                  <a:lnTo>
                    <a:pt x="468" y="433"/>
                  </a:lnTo>
                  <a:lnTo>
                    <a:pt x="469" y="433"/>
                  </a:lnTo>
                  <a:lnTo>
                    <a:pt x="468" y="433"/>
                  </a:lnTo>
                  <a:lnTo>
                    <a:pt x="469" y="432"/>
                  </a:lnTo>
                  <a:lnTo>
                    <a:pt x="469" y="431"/>
                  </a:lnTo>
                  <a:lnTo>
                    <a:pt x="469" y="432"/>
                  </a:lnTo>
                  <a:lnTo>
                    <a:pt x="468" y="432"/>
                  </a:lnTo>
                  <a:lnTo>
                    <a:pt x="468" y="433"/>
                  </a:lnTo>
                  <a:lnTo>
                    <a:pt x="468" y="432"/>
                  </a:lnTo>
                  <a:lnTo>
                    <a:pt x="467" y="433"/>
                  </a:lnTo>
                  <a:lnTo>
                    <a:pt x="468" y="433"/>
                  </a:lnTo>
                  <a:lnTo>
                    <a:pt x="468" y="434"/>
                  </a:lnTo>
                  <a:lnTo>
                    <a:pt x="467" y="434"/>
                  </a:lnTo>
                  <a:lnTo>
                    <a:pt x="468" y="434"/>
                  </a:lnTo>
                  <a:lnTo>
                    <a:pt x="467" y="434"/>
                  </a:lnTo>
                  <a:lnTo>
                    <a:pt x="466" y="434"/>
                  </a:lnTo>
                  <a:lnTo>
                    <a:pt x="466" y="433"/>
                  </a:lnTo>
                  <a:lnTo>
                    <a:pt x="467" y="433"/>
                  </a:lnTo>
                  <a:lnTo>
                    <a:pt x="467" y="432"/>
                  </a:lnTo>
                  <a:lnTo>
                    <a:pt x="466" y="432"/>
                  </a:lnTo>
                  <a:lnTo>
                    <a:pt x="464" y="432"/>
                  </a:lnTo>
                  <a:lnTo>
                    <a:pt x="464" y="431"/>
                  </a:lnTo>
                  <a:lnTo>
                    <a:pt x="463" y="431"/>
                  </a:lnTo>
                  <a:lnTo>
                    <a:pt x="462" y="431"/>
                  </a:lnTo>
                  <a:lnTo>
                    <a:pt x="462" y="432"/>
                  </a:lnTo>
                  <a:lnTo>
                    <a:pt x="461" y="432"/>
                  </a:lnTo>
                  <a:lnTo>
                    <a:pt x="461" y="431"/>
                  </a:lnTo>
                  <a:lnTo>
                    <a:pt x="461" y="432"/>
                  </a:lnTo>
                  <a:lnTo>
                    <a:pt x="461" y="433"/>
                  </a:lnTo>
                  <a:lnTo>
                    <a:pt x="460" y="433"/>
                  </a:lnTo>
                  <a:lnTo>
                    <a:pt x="460" y="434"/>
                  </a:lnTo>
                  <a:lnTo>
                    <a:pt x="459" y="435"/>
                  </a:lnTo>
                  <a:lnTo>
                    <a:pt x="460" y="435"/>
                  </a:lnTo>
                  <a:lnTo>
                    <a:pt x="460" y="436"/>
                  </a:lnTo>
                  <a:lnTo>
                    <a:pt x="459" y="436"/>
                  </a:lnTo>
                  <a:lnTo>
                    <a:pt x="460" y="436"/>
                  </a:lnTo>
                  <a:lnTo>
                    <a:pt x="460" y="437"/>
                  </a:lnTo>
                  <a:lnTo>
                    <a:pt x="461" y="437"/>
                  </a:lnTo>
                  <a:lnTo>
                    <a:pt x="461" y="439"/>
                  </a:lnTo>
                  <a:lnTo>
                    <a:pt x="460" y="439"/>
                  </a:lnTo>
                  <a:lnTo>
                    <a:pt x="460" y="440"/>
                  </a:lnTo>
                  <a:lnTo>
                    <a:pt x="460" y="439"/>
                  </a:lnTo>
                  <a:lnTo>
                    <a:pt x="459" y="439"/>
                  </a:lnTo>
                  <a:lnTo>
                    <a:pt x="460" y="439"/>
                  </a:lnTo>
                  <a:lnTo>
                    <a:pt x="459" y="439"/>
                  </a:lnTo>
                  <a:lnTo>
                    <a:pt x="458" y="439"/>
                  </a:lnTo>
                  <a:lnTo>
                    <a:pt x="456" y="440"/>
                  </a:lnTo>
                  <a:lnTo>
                    <a:pt x="455" y="440"/>
                  </a:lnTo>
                  <a:lnTo>
                    <a:pt x="456" y="440"/>
                  </a:lnTo>
                  <a:lnTo>
                    <a:pt x="458" y="440"/>
                  </a:lnTo>
                  <a:lnTo>
                    <a:pt x="456" y="440"/>
                  </a:lnTo>
                  <a:lnTo>
                    <a:pt x="455" y="441"/>
                  </a:lnTo>
                  <a:lnTo>
                    <a:pt x="454" y="441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3" y="441"/>
                  </a:lnTo>
                  <a:lnTo>
                    <a:pt x="453" y="440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2" y="440"/>
                  </a:lnTo>
                  <a:lnTo>
                    <a:pt x="451" y="440"/>
                  </a:lnTo>
                  <a:lnTo>
                    <a:pt x="451" y="439"/>
                  </a:lnTo>
                  <a:lnTo>
                    <a:pt x="450" y="439"/>
                  </a:lnTo>
                  <a:lnTo>
                    <a:pt x="449" y="437"/>
                  </a:lnTo>
                  <a:lnTo>
                    <a:pt x="449" y="435"/>
                  </a:lnTo>
                  <a:lnTo>
                    <a:pt x="449" y="434"/>
                  </a:lnTo>
                  <a:lnTo>
                    <a:pt x="449" y="433"/>
                  </a:lnTo>
                  <a:lnTo>
                    <a:pt x="450" y="433"/>
                  </a:lnTo>
                  <a:lnTo>
                    <a:pt x="450" y="432"/>
                  </a:lnTo>
                  <a:lnTo>
                    <a:pt x="450" y="433"/>
                  </a:lnTo>
                  <a:lnTo>
                    <a:pt x="450" y="432"/>
                  </a:lnTo>
                  <a:lnTo>
                    <a:pt x="450" y="433"/>
                  </a:lnTo>
                  <a:lnTo>
                    <a:pt x="449" y="433"/>
                  </a:lnTo>
                  <a:lnTo>
                    <a:pt x="449" y="432"/>
                  </a:lnTo>
                  <a:lnTo>
                    <a:pt x="449" y="433"/>
                  </a:lnTo>
                  <a:lnTo>
                    <a:pt x="450" y="433"/>
                  </a:lnTo>
                  <a:lnTo>
                    <a:pt x="449" y="432"/>
                  </a:lnTo>
                  <a:lnTo>
                    <a:pt x="449" y="431"/>
                  </a:lnTo>
                  <a:lnTo>
                    <a:pt x="450" y="431"/>
                  </a:lnTo>
                  <a:lnTo>
                    <a:pt x="450" y="430"/>
                  </a:lnTo>
                  <a:lnTo>
                    <a:pt x="450" y="428"/>
                  </a:lnTo>
                  <a:lnTo>
                    <a:pt x="451" y="428"/>
                  </a:lnTo>
                  <a:lnTo>
                    <a:pt x="451" y="427"/>
                  </a:lnTo>
                  <a:lnTo>
                    <a:pt x="452" y="426"/>
                  </a:lnTo>
                  <a:lnTo>
                    <a:pt x="452" y="425"/>
                  </a:lnTo>
                  <a:lnTo>
                    <a:pt x="451" y="425"/>
                  </a:lnTo>
                  <a:lnTo>
                    <a:pt x="452" y="425"/>
                  </a:lnTo>
                  <a:lnTo>
                    <a:pt x="451" y="425"/>
                  </a:lnTo>
                  <a:lnTo>
                    <a:pt x="451" y="424"/>
                  </a:lnTo>
                  <a:lnTo>
                    <a:pt x="452" y="423"/>
                  </a:lnTo>
                  <a:lnTo>
                    <a:pt x="452" y="422"/>
                  </a:lnTo>
                  <a:lnTo>
                    <a:pt x="452" y="420"/>
                  </a:lnTo>
                  <a:lnTo>
                    <a:pt x="453" y="420"/>
                  </a:lnTo>
                  <a:lnTo>
                    <a:pt x="453" y="419"/>
                  </a:lnTo>
                  <a:lnTo>
                    <a:pt x="454" y="418"/>
                  </a:lnTo>
                  <a:lnTo>
                    <a:pt x="455" y="418"/>
                  </a:lnTo>
                  <a:lnTo>
                    <a:pt x="455" y="419"/>
                  </a:lnTo>
                  <a:lnTo>
                    <a:pt x="455" y="420"/>
                  </a:lnTo>
                  <a:lnTo>
                    <a:pt x="455" y="419"/>
                  </a:lnTo>
                  <a:lnTo>
                    <a:pt x="456" y="419"/>
                  </a:lnTo>
                  <a:lnTo>
                    <a:pt x="456" y="418"/>
                  </a:lnTo>
                  <a:lnTo>
                    <a:pt x="456" y="419"/>
                  </a:lnTo>
                  <a:lnTo>
                    <a:pt x="458" y="419"/>
                  </a:lnTo>
                  <a:lnTo>
                    <a:pt x="459" y="419"/>
                  </a:lnTo>
                  <a:lnTo>
                    <a:pt x="459" y="420"/>
                  </a:lnTo>
                  <a:lnTo>
                    <a:pt x="458" y="420"/>
                  </a:lnTo>
                  <a:lnTo>
                    <a:pt x="459" y="420"/>
                  </a:lnTo>
                  <a:lnTo>
                    <a:pt x="459" y="419"/>
                  </a:lnTo>
                  <a:lnTo>
                    <a:pt x="459" y="418"/>
                  </a:lnTo>
                  <a:lnTo>
                    <a:pt x="458" y="418"/>
                  </a:lnTo>
                  <a:lnTo>
                    <a:pt x="458" y="417"/>
                  </a:lnTo>
                  <a:lnTo>
                    <a:pt x="459" y="417"/>
                  </a:lnTo>
                  <a:lnTo>
                    <a:pt x="460" y="417"/>
                  </a:lnTo>
                  <a:lnTo>
                    <a:pt x="460" y="416"/>
                  </a:lnTo>
                  <a:lnTo>
                    <a:pt x="461" y="416"/>
                  </a:lnTo>
                  <a:lnTo>
                    <a:pt x="462" y="416"/>
                  </a:lnTo>
                  <a:lnTo>
                    <a:pt x="462" y="417"/>
                  </a:lnTo>
                  <a:lnTo>
                    <a:pt x="463" y="417"/>
                  </a:lnTo>
                  <a:lnTo>
                    <a:pt x="463" y="416"/>
                  </a:lnTo>
                  <a:lnTo>
                    <a:pt x="466" y="418"/>
                  </a:lnTo>
                  <a:lnTo>
                    <a:pt x="466" y="417"/>
                  </a:lnTo>
                  <a:lnTo>
                    <a:pt x="466" y="416"/>
                  </a:lnTo>
                  <a:lnTo>
                    <a:pt x="466" y="415"/>
                  </a:lnTo>
                  <a:lnTo>
                    <a:pt x="464" y="415"/>
                  </a:lnTo>
                  <a:lnTo>
                    <a:pt x="464" y="414"/>
                  </a:lnTo>
                  <a:lnTo>
                    <a:pt x="464" y="413"/>
                  </a:lnTo>
                  <a:lnTo>
                    <a:pt x="464" y="411"/>
                  </a:lnTo>
                  <a:lnTo>
                    <a:pt x="466" y="413"/>
                  </a:lnTo>
                  <a:lnTo>
                    <a:pt x="467" y="413"/>
                  </a:lnTo>
                  <a:lnTo>
                    <a:pt x="468" y="414"/>
                  </a:lnTo>
                  <a:lnTo>
                    <a:pt x="468" y="415"/>
                  </a:lnTo>
                  <a:lnTo>
                    <a:pt x="468" y="414"/>
                  </a:lnTo>
                  <a:lnTo>
                    <a:pt x="468" y="413"/>
                  </a:lnTo>
                  <a:lnTo>
                    <a:pt x="469" y="413"/>
                  </a:lnTo>
                  <a:lnTo>
                    <a:pt x="468" y="413"/>
                  </a:lnTo>
                  <a:lnTo>
                    <a:pt x="468" y="411"/>
                  </a:lnTo>
                  <a:lnTo>
                    <a:pt x="468" y="410"/>
                  </a:lnTo>
                  <a:lnTo>
                    <a:pt x="468" y="411"/>
                  </a:lnTo>
                  <a:lnTo>
                    <a:pt x="467" y="411"/>
                  </a:lnTo>
                  <a:lnTo>
                    <a:pt x="467" y="410"/>
                  </a:lnTo>
                  <a:lnTo>
                    <a:pt x="467" y="411"/>
                  </a:lnTo>
                  <a:lnTo>
                    <a:pt x="466" y="410"/>
                  </a:lnTo>
                  <a:lnTo>
                    <a:pt x="466" y="411"/>
                  </a:lnTo>
                  <a:lnTo>
                    <a:pt x="466" y="410"/>
                  </a:lnTo>
                  <a:lnTo>
                    <a:pt x="466" y="409"/>
                  </a:lnTo>
                  <a:lnTo>
                    <a:pt x="467" y="408"/>
                  </a:lnTo>
                  <a:lnTo>
                    <a:pt x="469" y="408"/>
                  </a:lnTo>
                  <a:lnTo>
                    <a:pt x="470" y="408"/>
                  </a:lnTo>
                  <a:lnTo>
                    <a:pt x="470" y="409"/>
                  </a:lnTo>
                  <a:lnTo>
                    <a:pt x="471" y="410"/>
                  </a:lnTo>
                  <a:lnTo>
                    <a:pt x="471" y="411"/>
                  </a:lnTo>
                  <a:lnTo>
                    <a:pt x="472" y="411"/>
                  </a:lnTo>
                  <a:lnTo>
                    <a:pt x="472" y="413"/>
                  </a:lnTo>
                  <a:lnTo>
                    <a:pt x="472" y="411"/>
                  </a:lnTo>
                  <a:lnTo>
                    <a:pt x="472" y="410"/>
                  </a:lnTo>
                  <a:lnTo>
                    <a:pt x="471" y="410"/>
                  </a:lnTo>
                  <a:lnTo>
                    <a:pt x="471" y="409"/>
                  </a:lnTo>
                  <a:lnTo>
                    <a:pt x="471" y="408"/>
                  </a:lnTo>
                  <a:lnTo>
                    <a:pt x="470" y="406"/>
                  </a:lnTo>
                  <a:lnTo>
                    <a:pt x="471" y="405"/>
                  </a:lnTo>
                  <a:lnTo>
                    <a:pt x="471" y="403"/>
                  </a:lnTo>
                  <a:lnTo>
                    <a:pt x="472" y="403"/>
                  </a:lnTo>
                  <a:lnTo>
                    <a:pt x="471" y="403"/>
                  </a:lnTo>
                  <a:lnTo>
                    <a:pt x="474" y="402"/>
                  </a:lnTo>
                  <a:lnTo>
                    <a:pt x="476" y="400"/>
                  </a:lnTo>
                  <a:lnTo>
                    <a:pt x="477" y="401"/>
                  </a:lnTo>
                  <a:lnTo>
                    <a:pt x="478" y="401"/>
                  </a:lnTo>
                  <a:lnTo>
                    <a:pt x="477" y="401"/>
                  </a:lnTo>
                  <a:lnTo>
                    <a:pt x="477" y="402"/>
                  </a:lnTo>
                  <a:lnTo>
                    <a:pt x="477" y="401"/>
                  </a:lnTo>
                  <a:lnTo>
                    <a:pt x="478" y="401"/>
                  </a:lnTo>
                  <a:lnTo>
                    <a:pt x="478" y="402"/>
                  </a:lnTo>
                  <a:lnTo>
                    <a:pt x="478" y="403"/>
                  </a:lnTo>
                  <a:lnTo>
                    <a:pt x="480" y="403"/>
                  </a:lnTo>
                  <a:lnTo>
                    <a:pt x="481" y="403"/>
                  </a:lnTo>
                  <a:lnTo>
                    <a:pt x="481" y="401"/>
                  </a:lnTo>
                  <a:lnTo>
                    <a:pt x="483" y="402"/>
                  </a:lnTo>
                  <a:lnTo>
                    <a:pt x="483" y="403"/>
                  </a:lnTo>
                  <a:lnTo>
                    <a:pt x="484" y="403"/>
                  </a:lnTo>
                  <a:lnTo>
                    <a:pt x="485" y="403"/>
                  </a:lnTo>
                  <a:lnTo>
                    <a:pt x="484" y="403"/>
                  </a:lnTo>
                  <a:lnTo>
                    <a:pt x="484" y="402"/>
                  </a:lnTo>
                  <a:lnTo>
                    <a:pt x="484" y="401"/>
                  </a:lnTo>
                  <a:lnTo>
                    <a:pt x="483" y="401"/>
                  </a:lnTo>
                  <a:lnTo>
                    <a:pt x="483" y="400"/>
                  </a:lnTo>
                  <a:lnTo>
                    <a:pt x="481" y="400"/>
                  </a:lnTo>
                  <a:lnTo>
                    <a:pt x="481" y="399"/>
                  </a:lnTo>
                  <a:lnTo>
                    <a:pt x="480" y="399"/>
                  </a:lnTo>
                  <a:lnTo>
                    <a:pt x="481" y="398"/>
                  </a:lnTo>
                  <a:lnTo>
                    <a:pt x="481" y="397"/>
                  </a:lnTo>
                  <a:lnTo>
                    <a:pt x="483" y="397"/>
                  </a:lnTo>
                  <a:lnTo>
                    <a:pt x="485" y="397"/>
                  </a:lnTo>
                  <a:lnTo>
                    <a:pt x="486" y="398"/>
                  </a:lnTo>
                  <a:lnTo>
                    <a:pt x="485" y="399"/>
                  </a:lnTo>
                  <a:lnTo>
                    <a:pt x="485" y="398"/>
                  </a:lnTo>
                  <a:lnTo>
                    <a:pt x="486" y="398"/>
                  </a:lnTo>
                  <a:lnTo>
                    <a:pt x="485" y="398"/>
                  </a:lnTo>
                  <a:lnTo>
                    <a:pt x="485" y="399"/>
                  </a:lnTo>
                  <a:lnTo>
                    <a:pt x="484" y="399"/>
                  </a:lnTo>
                  <a:lnTo>
                    <a:pt x="483" y="399"/>
                  </a:lnTo>
                  <a:lnTo>
                    <a:pt x="483" y="400"/>
                  </a:lnTo>
                  <a:lnTo>
                    <a:pt x="483" y="399"/>
                  </a:lnTo>
                  <a:lnTo>
                    <a:pt x="484" y="399"/>
                  </a:lnTo>
                  <a:lnTo>
                    <a:pt x="485" y="399"/>
                  </a:lnTo>
                  <a:lnTo>
                    <a:pt x="486" y="399"/>
                  </a:lnTo>
                  <a:lnTo>
                    <a:pt x="486" y="400"/>
                  </a:lnTo>
                  <a:lnTo>
                    <a:pt x="485" y="400"/>
                  </a:lnTo>
                  <a:lnTo>
                    <a:pt x="486" y="400"/>
                  </a:lnTo>
                  <a:lnTo>
                    <a:pt x="487" y="400"/>
                  </a:lnTo>
                  <a:lnTo>
                    <a:pt x="487" y="401"/>
                  </a:lnTo>
                  <a:lnTo>
                    <a:pt x="487" y="400"/>
                  </a:lnTo>
                  <a:lnTo>
                    <a:pt x="486" y="400"/>
                  </a:lnTo>
                  <a:lnTo>
                    <a:pt x="486" y="399"/>
                  </a:lnTo>
                  <a:lnTo>
                    <a:pt x="487" y="399"/>
                  </a:lnTo>
                  <a:lnTo>
                    <a:pt x="488" y="399"/>
                  </a:lnTo>
                  <a:lnTo>
                    <a:pt x="488" y="398"/>
                  </a:lnTo>
                  <a:lnTo>
                    <a:pt x="489" y="399"/>
                  </a:lnTo>
                  <a:lnTo>
                    <a:pt x="491" y="399"/>
                  </a:lnTo>
                  <a:lnTo>
                    <a:pt x="491" y="400"/>
                  </a:lnTo>
                  <a:lnTo>
                    <a:pt x="491" y="399"/>
                  </a:lnTo>
                  <a:lnTo>
                    <a:pt x="489" y="399"/>
                  </a:lnTo>
                  <a:lnTo>
                    <a:pt x="491" y="398"/>
                  </a:lnTo>
                  <a:lnTo>
                    <a:pt x="492" y="398"/>
                  </a:lnTo>
                  <a:lnTo>
                    <a:pt x="492" y="399"/>
                  </a:lnTo>
                  <a:lnTo>
                    <a:pt x="492" y="400"/>
                  </a:lnTo>
                  <a:lnTo>
                    <a:pt x="492" y="399"/>
                  </a:lnTo>
                  <a:lnTo>
                    <a:pt x="492" y="398"/>
                  </a:lnTo>
                  <a:lnTo>
                    <a:pt x="491" y="398"/>
                  </a:lnTo>
                  <a:lnTo>
                    <a:pt x="492" y="397"/>
                  </a:lnTo>
                  <a:lnTo>
                    <a:pt x="492" y="396"/>
                  </a:lnTo>
                  <a:lnTo>
                    <a:pt x="491" y="397"/>
                  </a:lnTo>
                  <a:lnTo>
                    <a:pt x="491" y="396"/>
                  </a:lnTo>
                  <a:lnTo>
                    <a:pt x="489" y="396"/>
                  </a:lnTo>
                  <a:lnTo>
                    <a:pt x="489" y="397"/>
                  </a:lnTo>
                  <a:lnTo>
                    <a:pt x="489" y="396"/>
                  </a:lnTo>
                  <a:lnTo>
                    <a:pt x="489" y="394"/>
                  </a:lnTo>
                  <a:lnTo>
                    <a:pt x="488" y="394"/>
                  </a:lnTo>
                  <a:lnTo>
                    <a:pt x="489" y="396"/>
                  </a:lnTo>
                  <a:lnTo>
                    <a:pt x="488" y="396"/>
                  </a:lnTo>
                  <a:lnTo>
                    <a:pt x="489" y="397"/>
                  </a:lnTo>
                  <a:lnTo>
                    <a:pt x="488" y="397"/>
                  </a:lnTo>
                  <a:close/>
                  <a:moveTo>
                    <a:pt x="509" y="386"/>
                  </a:moveTo>
                  <a:lnTo>
                    <a:pt x="510" y="386"/>
                  </a:lnTo>
                  <a:lnTo>
                    <a:pt x="509" y="386"/>
                  </a:lnTo>
                  <a:close/>
                  <a:moveTo>
                    <a:pt x="582" y="365"/>
                  </a:moveTo>
                  <a:lnTo>
                    <a:pt x="582" y="364"/>
                  </a:lnTo>
                  <a:lnTo>
                    <a:pt x="582" y="363"/>
                  </a:lnTo>
                  <a:lnTo>
                    <a:pt x="585" y="363"/>
                  </a:lnTo>
                  <a:lnTo>
                    <a:pt x="586" y="361"/>
                  </a:lnTo>
                  <a:lnTo>
                    <a:pt x="586" y="360"/>
                  </a:lnTo>
                  <a:lnTo>
                    <a:pt x="587" y="360"/>
                  </a:lnTo>
                  <a:lnTo>
                    <a:pt x="587" y="359"/>
                  </a:lnTo>
                  <a:lnTo>
                    <a:pt x="588" y="359"/>
                  </a:lnTo>
                  <a:lnTo>
                    <a:pt x="589" y="359"/>
                  </a:lnTo>
                  <a:lnTo>
                    <a:pt x="589" y="358"/>
                  </a:lnTo>
                  <a:lnTo>
                    <a:pt x="588" y="357"/>
                  </a:lnTo>
                  <a:lnTo>
                    <a:pt x="589" y="356"/>
                  </a:lnTo>
                  <a:lnTo>
                    <a:pt x="590" y="356"/>
                  </a:lnTo>
                  <a:lnTo>
                    <a:pt x="590" y="357"/>
                  </a:lnTo>
                  <a:lnTo>
                    <a:pt x="591" y="357"/>
                  </a:lnTo>
                  <a:lnTo>
                    <a:pt x="591" y="358"/>
                  </a:lnTo>
                  <a:lnTo>
                    <a:pt x="593" y="358"/>
                  </a:lnTo>
                  <a:lnTo>
                    <a:pt x="593" y="357"/>
                  </a:lnTo>
                  <a:lnTo>
                    <a:pt x="591" y="357"/>
                  </a:lnTo>
                  <a:lnTo>
                    <a:pt x="591" y="356"/>
                  </a:lnTo>
                  <a:lnTo>
                    <a:pt x="590" y="356"/>
                  </a:lnTo>
                  <a:lnTo>
                    <a:pt x="590" y="355"/>
                  </a:lnTo>
                  <a:lnTo>
                    <a:pt x="591" y="355"/>
                  </a:lnTo>
                  <a:lnTo>
                    <a:pt x="591" y="354"/>
                  </a:lnTo>
                  <a:lnTo>
                    <a:pt x="593" y="355"/>
                  </a:lnTo>
                  <a:lnTo>
                    <a:pt x="594" y="355"/>
                  </a:lnTo>
                  <a:lnTo>
                    <a:pt x="596" y="355"/>
                  </a:lnTo>
                  <a:lnTo>
                    <a:pt x="595" y="357"/>
                  </a:lnTo>
                  <a:lnTo>
                    <a:pt x="589" y="360"/>
                  </a:lnTo>
                  <a:lnTo>
                    <a:pt x="585" y="365"/>
                  </a:lnTo>
                  <a:lnTo>
                    <a:pt x="580" y="369"/>
                  </a:lnTo>
                  <a:lnTo>
                    <a:pt x="577" y="372"/>
                  </a:lnTo>
                  <a:lnTo>
                    <a:pt x="572" y="375"/>
                  </a:lnTo>
                  <a:lnTo>
                    <a:pt x="572" y="374"/>
                  </a:lnTo>
                  <a:lnTo>
                    <a:pt x="572" y="375"/>
                  </a:lnTo>
                  <a:lnTo>
                    <a:pt x="567" y="381"/>
                  </a:lnTo>
                  <a:lnTo>
                    <a:pt x="567" y="380"/>
                  </a:lnTo>
                  <a:lnTo>
                    <a:pt x="565" y="380"/>
                  </a:lnTo>
                  <a:lnTo>
                    <a:pt x="564" y="380"/>
                  </a:lnTo>
                  <a:lnTo>
                    <a:pt x="565" y="381"/>
                  </a:lnTo>
                  <a:lnTo>
                    <a:pt x="567" y="381"/>
                  </a:lnTo>
                  <a:lnTo>
                    <a:pt x="562" y="384"/>
                  </a:lnTo>
                  <a:lnTo>
                    <a:pt x="559" y="386"/>
                  </a:lnTo>
                  <a:lnTo>
                    <a:pt x="559" y="388"/>
                  </a:lnTo>
                  <a:lnTo>
                    <a:pt x="557" y="388"/>
                  </a:lnTo>
                  <a:lnTo>
                    <a:pt x="556" y="389"/>
                  </a:lnTo>
                  <a:lnTo>
                    <a:pt x="557" y="388"/>
                  </a:lnTo>
                  <a:lnTo>
                    <a:pt x="559" y="386"/>
                  </a:lnTo>
                  <a:lnTo>
                    <a:pt x="560" y="386"/>
                  </a:lnTo>
                  <a:lnTo>
                    <a:pt x="560" y="385"/>
                  </a:lnTo>
                  <a:lnTo>
                    <a:pt x="561" y="385"/>
                  </a:lnTo>
                  <a:lnTo>
                    <a:pt x="561" y="384"/>
                  </a:lnTo>
                  <a:lnTo>
                    <a:pt x="561" y="385"/>
                  </a:lnTo>
                  <a:lnTo>
                    <a:pt x="560" y="385"/>
                  </a:lnTo>
                  <a:lnTo>
                    <a:pt x="560" y="384"/>
                  </a:lnTo>
                  <a:lnTo>
                    <a:pt x="560" y="385"/>
                  </a:lnTo>
                  <a:lnTo>
                    <a:pt x="559" y="385"/>
                  </a:lnTo>
                  <a:lnTo>
                    <a:pt x="559" y="384"/>
                  </a:lnTo>
                  <a:lnTo>
                    <a:pt x="559" y="383"/>
                  </a:lnTo>
                  <a:lnTo>
                    <a:pt x="559" y="384"/>
                  </a:lnTo>
                  <a:lnTo>
                    <a:pt x="557" y="384"/>
                  </a:lnTo>
                  <a:lnTo>
                    <a:pt x="556" y="384"/>
                  </a:lnTo>
                  <a:lnTo>
                    <a:pt x="555" y="384"/>
                  </a:lnTo>
                  <a:lnTo>
                    <a:pt x="554" y="384"/>
                  </a:lnTo>
                  <a:lnTo>
                    <a:pt x="554" y="383"/>
                  </a:lnTo>
                  <a:lnTo>
                    <a:pt x="555" y="383"/>
                  </a:lnTo>
                  <a:lnTo>
                    <a:pt x="555" y="382"/>
                  </a:lnTo>
                  <a:lnTo>
                    <a:pt x="556" y="382"/>
                  </a:lnTo>
                  <a:lnTo>
                    <a:pt x="556" y="381"/>
                  </a:lnTo>
                  <a:lnTo>
                    <a:pt x="557" y="381"/>
                  </a:lnTo>
                  <a:lnTo>
                    <a:pt x="557" y="382"/>
                  </a:lnTo>
                  <a:lnTo>
                    <a:pt x="557" y="381"/>
                  </a:lnTo>
                  <a:lnTo>
                    <a:pt x="557" y="380"/>
                  </a:lnTo>
                  <a:lnTo>
                    <a:pt x="556" y="380"/>
                  </a:lnTo>
                  <a:lnTo>
                    <a:pt x="556" y="378"/>
                  </a:lnTo>
                  <a:lnTo>
                    <a:pt x="556" y="377"/>
                  </a:lnTo>
                  <a:lnTo>
                    <a:pt x="557" y="377"/>
                  </a:lnTo>
                  <a:lnTo>
                    <a:pt x="559" y="377"/>
                  </a:lnTo>
                  <a:lnTo>
                    <a:pt x="559" y="378"/>
                  </a:lnTo>
                  <a:lnTo>
                    <a:pt x="559" y="377"/>
                  </a:lnTo>
                  <a:lnTo>
                    <a:pt x="559" y="376"/>
                  </a:lnTo>
                  <a:lnTo>
                    <a:pt x="560" y="376"/>
                  </a:lnTo>
                  <a:lnTo>
                    <a:pt x="560" y="375"/>
                  </a:lnTo>
                  <a:lnTo>
                    <a:pt x="560" y="374"/>
                  </a:lnTo>
                  <a:lnTo>
                    <a:pt x="560" y="373"/>
                  </a:lnTo>
                  <a:lnTo>
                    <a:pt x="561" y="373"/>
                  </a:lnTo>
                  <a:lnTo>
                    <a:pt x="561" y="372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60" y="369"/>
                  </a:lnTo>
                  <a:lnTo>
                    <a:pt x="561" y="371"/>
                  </a:lnTo>
                  <a:lnTo>
                    <a:pt x="561" y="372"/>
                  </a:lnTo>
                  <a:lnTo>
                    <a:pt x="561" y="371"/>
                  </a:lnTo>
                  <a:lnTo>
                    <a:pt x="562" y="371"/>
                  </a:lnTo>
                  <a:lnTo>
                    <a:pt x="563" y="371"/>
                  </a:lnTo>
                  <a:lnTo>
                    <a:pt x="564" y="371"/>
                  </a:lnTo>
                  <a:lnTo>
                    <a:pt x="564" y="369"/>
                  </a:lnTo>
                  <a:lnTo>
                    <a:pt x="563" y="368"/>
                  </a:lnTo>
                  <a:lnTo>
                    <a:pt x="562" y="367"/>
                  </a:lnTo>
                  <a:lnTo>
                    <a:pt x="563" y="366"/>
                  </a:lnTo>
                  <a:lnTo>
                    <a:pt x="564" y="366"/>
                  </a:lnTo>
                  <a:lnTo>
                    <a:pt x="564" y="367"/>
                  </a:lnTo>
                  <a:lnTo>
                    <a:pt x="565" y="368"/>
                  </a:lnTo>
                  <a:lnTo>
                    <a:pt x="565" y="369"/>
                  </a:lnTo>
                  <a:lnTo>
                    <a:pt x="564" y="369"/>
                  </a:lnTo>
                  <a:lnTo>
                    <a:pt x="564" y="371"/>
                  </a:lnTo>
                  <a:lnTo>
                    <a:pt x="565" y="371"/>
                  </a:lnTo>
                  <a:lnTo>
                    <a:pt x="564" y="371"/>
                  </a:lnTo>
                  <a:lnTo>
                    <a:pt x="565" y="371"/>
                  </a:lnTo>
                  <a:lnTo>
                    <a:pt x="565" y="369"/>
                  </a:lnTo>
                  <a:lnTo>
                    <a:pt x="567" y="369"/>
                  </a:lnTo>
                  <a:lnTo>
                    <a:pt x="568" y="369"/>
                  </a:lnTo>
                  <a:lnTo>
                    <a:pt x="568" y="368"/>
                  </a:lnTo>
                  <a:lnTo>
                    <a:pt x="568" y="367"/>
                  </a:lnTo>
                  <a:lnTo>
                    <a:pt x="569" y="367"/>
                  </a:lnTo>
                  <a:lnTo>
                    <a:pt x="569" y="366"/>
                  </a:lnTo>
                  <a:lnTo>
                    <a:pt x="569" y="365"/>
                  </a:lnTo>
                  <a:lnTo>
                    <a:pt x="568" y="365"/>
                  </a:lnTo>
                  <a:lnTo>
                    <a:pt x="569" y="364"/>
                  </a:lnTo>
                  <a:lnTo>
                    <a:pt x="571" y="365"/>
                  </a:lnTo>
                  <a:lnTo>
                    <a:pt x="572" y="365"/>
                  </a:lnTo>
                  <a:lnTo>
                    <a:pt x="573" y="365"/>
                  </a:lnTo>
                  <a:lnTo>
                    <a:pt x="573" y="364"/>
                  </a:lnTo>
                  <a:lnTo>
                    <a:pt x="574" y="363"/>
                  </a:lnTo>
                  <a:lnTo>
                    <a:pt x="577" y="363"/>
                  </a:lnTo>
                  <a:lnTo>
                    <a:pt x="577" y="365"/>
                  </a:lnTo>
                  <a:lnTo>
                    <a:pt x="577" y="364"/>
                  </a:lnTo>
                  <a:lnTo>
                    <a:pt x="576" y="364"/>
                  </a:lnTo>
                  <a:lnTo>
                    <a:pt x="577" y="365"/>
                  </a:lnTo>
                  <a:lnTo>
                    <a:pt x="579" y="366"/>
                  </a:lnTo>
                  <a:lnTo>
                    <a:pt x="579" y="367"/>
                  </a:lnTo>
                  <a:lnTo>
                    <a:pt x="580" y="367"/>
                  </a:lnTo>
                  <a:lnTo>
                    <a:pt x="581" y="366"/>
                  </a:lnTo>
                  <a:lnTo>
                    <a:pt x="582" y="36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7736">
              <a:extLst>
                <a:ext uri="{FF2B5EF4-FFF2-40B4-BE49-F238E27FC236}">
                  <a16:creationId xmlns:a16="http://schemas.microsoft.com/office/drawing/2014/main" id="{521AE0C4-E583-F9CF-0C68-0F09BECB0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974726"/>
              <a:ext cx="212725" cy="395288"/>
            </a:xfrm>
            <a:custGeom>
              <a:avLst/>
              <a:gdLst>
                <a:gd name="T0" fmla="*/ 52 w 134"/>
                <a:gd name="T1" fmla="*/ 221 h 249"/>
                <a:gd name="T2" fmla="*/ 32 w 134"/>
                <a:gd name="T3" fmla="*/ 165 h 249"/>
                <a:gd name="T4" fmla="*/ 27 w 134"/>
                <a:gd name="T5" fmla="*/ 167 h 249"/>
                <a:gd name="T6" fmla="*/ 26 w 134"/>
                <a:gd name="T7" fmla="*/ 145 h 249"/>
                <a:gd name="T8" fmla="*/ 20 w 134"/>
                <a:gd name="T9" fmla="*/ 129 h 249"/>
                <a:gd name="T10" fmla="*/ 16 w 134"/>
                <a:gd name="T11" fmla="*/ 112 h 249"/>
                <a:gd name="T12" fmla="*/ 16 w 134"/>
                <a:gd name="T13" fmla="*/ 95 h 249"/>
                <a:gd name="T14" fmla="*/ 12 w 134"/>
                <a:gd name="T15" fmla="*/ 76 h 249"/>
                <a:gd name="T16" fmla="*/ 7 w 134"/>
                <a:gd name="T17" fmla="*/ 53 h 249"/>
                <a:gd name="T18" fmla="*/ 3 w 134"/>
                <a:gd name="T19" fmla="*/ 36 h 249"/>
                <a:gd name="T20" fmla="*/ 3 w 134"/>
                <a:gd name="T21" fmla="*/ 32 h 249"/>
                <a:gd name="T22" fmla="*/ 4 w 134"/>
                <a:gd name="T23" fmla="*/ 30 h 249"/>
                <a:gd name="T24" fmla="*/ 6 w 134"/>
                <a:gd name="T25" fmla="*/ 30 h 249"/>
                <a:gd name="T26" fmla="*/ 8 w 134"/>
                <a:gd name="T27" fmla="*/ 29 h 249"/>
                <a:gd name="T28" fmla="*/ 17 w 134"/>
                <a:gd name="T29" fmla="*/ 27 h 249"/>
                <a:gd name="T30" fmla="*/ 18 w 134"/>
                <a:gd name="T31" fmla="*/ 27 h 249"/>
                <a:gd name="T32" fmla="*/ 33 w 134"/>
                <a:gd name="T33" fmla="*/ 24 h 249"/>
                <a:gd name="T34" fmla="*/ 35 w 134"/>
                <a:gd name="T35" fmla="*/ 22 h 249"/>
                <a:gd name="T36" fmla="*/ 38 w 134"/>
                <a:gd name="T37" fmla="*/ 22 h 249"/>
                <a:gd name="T38" fmla="*/ 42 w 134"/>
                <a:gd name="T39" fmla="*/ 21 h 249"/>
                <a:gd name="T40" fmla="*/ 44 w 134"/>
                <a:gd name="T41" fmla="*/ 20 h 249"/>
                <a:gd name="T42" fmla="*/ 47 w 134"/>
                <a:gd name="T43" fmla="*/ 20 h 249"/>
                <a:gd name="T44" fmla="*/ 49 w 134"/>
                <a:gd name="T45" fmla="*/ 19 h 249"/>
                <a:gd name="T46" fmla="*/ 51 w 134"/>
                <a:gd name="T47" fmla="*/ 19 h 249"/>
                <a:gd name="T48" fmla="*/ 52 w 134"/>
                <a:gd name="T49" fmla="*/ 19 h 249"/>
                <a:gd name="T50" fmla="*/ 55 w 134"/>
                <a:gd name="T51" fmla="*/ 19 h 249"/>
                <a:gd name="T52" fmla="*/ 59 w 134"/>
                <a:gd name="T53" fmla="*/ 18 h 249"/>
                <a:gd name="T54" fmla="*/ 60 w 134"/>
                <a:gd name="T55" fmla="*/ 17 h 249"/>
                <a:gd name="T56" fmla="*/ 73 w 134"/>
                <a:gd name="T57" fmla="*/ 15 h 249"/>
                <a:gd name="T58" fmla="*/ 75 w 134"/>
                <a:gd name="T59" fmla="*/ 13 h 249"/>
                <a:gd name="T60" fmla="*/ 77 w 134"/>
                <a:gd name="T61" fmla="*/ 13 h 249"/>
                <a:gd name="T62" fmla="*/ 79 w 134"/>
                <a:gd name="T63" fmla="*/ 12 h 249"/>
                <a:gd name="T64" fmla="*/ 81 w 134"/>
                <a:gd name="T65" fmla="*/ 12 h 249"/>
                <a:gd name="T66" fmla="*/ 83 w 134"/>
                <a:gd name="T67" fmla="*/ 12 h 249"/>
                <a:gd name="T68" fmla="*/ 84 w 134"/>
                <a:gd name="T69" fmla="*/ 11 h 249"/>
                <a:gd name="T70" fmla="*/ 85 w 134"/>
                <a:gd name="T71" fmla="*/ 11 h 249"/>
                <a:gd name="T72" fmla="*/ 88 w 134"/>
                <a:gd name="T73" fmla="*/ 10 h 249"/>
                <a:gd name="T74" fmla="*/ 99 w 134"/>
                <a:gd name="T75" fmla="*/ 8 h 249"/>
                <a:gd name="T76" fmla="*/ 103 w 134"/>
                <a:gd name="T77" fmla="*/ 5 h 249"/>
                <a:gd name="T78" fmla="*/ 106 w 134"/>
                <a:gd name="T79" fmla="*/ 5 h 249"/>
                <a:gd name="T80" fmla="*/ 107 w 134"/>
                <a:gd name="T81" fmla="*/ 5 h 249"/>
                <a:gd name="T82" fmla="*/ 117 w 134"/>
                <a:gd name="T83" fmla="*/ 2 h 249"/>
                <a:gd name="T84" fmla="*/ 120 w 134"/>
                <a:gd name="T85" fmla="*/ 1 h 249"/>
                <a:gd name="T86" fmla="*/ 124 w 134"/>
                <a:gd name="T87" fmla="*/ 0 h 249"/>
                <a:gd name="T88" fmla="*/ 126 w 134"/>
                <a:gd name="T89" fmla="*/ 5 h 249"/>
                <a:gd name="T90" fmla="*/ 125 w 134"/>
                <a:gd name="T91" fmla="*/ 27 h 249"/>
                <a:gd name="T92" fmla="*/ 133 w 134"/>
                <a:gd name="T93" fmla="*/ 41 h 249"/>
                <a:gd name="T94" fmla="*/ 133 w 134"/>
                <a:gd name="T95" fmla="*/ 50 h 249"/>
                <a:gd name="T96" fmla="*/ 120 w 134"/>
                <a:gd name="T97" fmla="*/ 66 h 249"/>
                <a:gd name="T98" fmla="*/ 107 w 134"/>
                <a:gd name="T99" fmla="*/ 76 h 249"/>
                <a:gd name="T100" fmla="*/ 110 w 134"/>
                <a:gd name="T101" fmla="*/ 95 h 249"/>
                <a:gd name="T102" fmla="*/ 111 w 134"/>
                <a:gd name="T103" fmla="*/ 117 h 249"/>
                <a:gd name="T104" fmla="*/ 109 w 134"/>
                <a:gd name="T105" fmla="*/ 131 h 249"/>
                <a:gd name="T106" fmla="*/ 105 w 134"/>
                <a:gd name="T107" fmla="*/ 151 h 249"/>
                <a:gd name="T108" fmla="*/ 105 w 134"/>
                <a:gd name="T109" fmla="*/ 172 h 249"/>
                <a:gd name="T110" fmla="*/ 106 w 134"/>
                <a:gd name="T111" fmla="*/ 185 h 249"/>
                <a:gd name="T112" fmla="*/ 109 w 134"/>
                <a:gd name="T113" fmla="*/ 202 h 249"/>
                <a:gd name="T114" fmla="*/ 107 w 134"/>
                <a:gd name="T115" fmla="*/ 215 h 249"/>
                <a:gd name="T116" fmla="*/ 109 w 134"/>
                <a:gd name="T117" fmla="*/ 23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4" h="249">
                  <a:moveTo>
                    <a:pt x="117" y="237"/>
                  </a:moveTo>
                  <a:lnTo>
                    <a:pt x="92" y="243"/>
                  </a:lnTo>
                  <a:lnTo>
                    <a:pt x="59" y="249"/>
                  </a:lnTo>
                  <a:lnTo>
                    <a:pt x="58" y="249"/>
                  </a:lnTo>
                  <a:lnTo>
                    <a:pt x="56" y="245"/>
                  </a:lnTo>
                  <a:lnTo>
                    <a:pt x="57" y="241"/>
                  </a:lnTo>
                  <a:lnTo>
                    <a:pt x="52" y="221"/>
                  </a:lnTo>
                  <a:lnTo>
                    <a:pt x="48" y="199"/>
                  </a:lnTo>
                  <a:lnTo>
                    <a:pt x="42" y="173"/>
                  </a:lnTo>
                  <a:lnTo>
                    <a:pt x="42" y="172"/>
                  </a:lnTo>
                  <a:lnTo>
                    <a:pt x="41" y="170"/>
                  </a:lnTo>
                  <a:lnTo>
                    <a:pt x="39" y="169"/>
                  </a:lnTo>
                  <a:lnTo>
                    <a:pt x="37" y="165"/>
                  </a:lnTo>
                  <a:lnTo>
                    <a:pt x="32" y="165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32" y="171"/>
                  </a:lnTo>
                  <a:lnTo>
                    <a:pt x="31" y="172"/>
                  </a:lnTo>
                  <a:lnTo>
                    <a:pt x="29" y="171"/>
                  </a:lnTo>
                  <a:lnTo>
                    <a:pt x="27" y="168"/>
                  </a:lnTo>
                  <a:lnTo>
                    <a:pt x="27" y="167"/>
                  </a:lnTo>
                  <a:lnTo>
                    <a:pt x="27" y="162"/>
                  </a:lnTo>
                  <a:lnTo>
                    <a:pt x="27" y="160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0" y="152"/>
                  </a:lnTo>
                  <a:lnTo>
                    <a:pt x="25" y="147"/>
                  </a:lnTo>
                  <a:lnTo>
                    <a:pt x="26" y="145"/>
                  </a:lnTo>
                  <a:lnTo>
                    <a:pt x="25" y="144"/>
                  </a:lnTo>
                  <a:lnTo>
                    <a:pt x="25" y="142"/>
                  </a:lnTo>
                  <a:lnTo>
                    <a:pt x="23" y="139"/>
                  </a:lnTo>
                  <a:lnTo>
                    <a:pt x="22" y="137"/>
                  </a:lnTo>
                  <a:lnTo>
                    <a:pt x="21" y="134"/>
                  </a:lnTo>
                  <a:lnTo>
                    <a:pt x="20" y="133"/>
                  </a:lnTo>
                  <a:lnTo>
                    <a:pt x="20" y="129"/>
                  </a:lnTo>
                  <a:lnTo>
                    <a:pt x="20" y="128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7" y="120"/>
                  </a:lnTo>
                  <a:lnTo>
                    <a:pt x="16" y="118"/>
                  </a:lnTo>
                  <a:lnTo>
                    <a:pt x="17" y="117"/>
                  </a:lnTo>
                  <a:lnTo>
                    <a:pt x="16" y="112"/>
                  </a:lnTo>
                  <a:lnTo>
                    <a:pt x="18" y="110"/>
                  </a:lnTo>
                  <a:lnTo>
                    <a:pt x="18" y="108"/>
                  </a:lnTo>
                  <a:lnTo>
                    <a:pt x="20" y="105"/>
                  </a:lnTo>
                  <a:lnTo>
                    <a:pt x="21" y="102"/>
                  </a:lnTo>
                  <a:lnTo>
                    <a:pt x="18" y="100"/>
                  </a:lnTo>
                  <a:lnTo>
                    <a:pt x="18" y="97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17" y="92"/>
                  </a:lnTo>
                  <a:lnTo>
                    <a:pt x="17" y="87"/>
                  </a:lnTo>
                  <a:lnTo>
                    <a:pt x="16" y="83"/>
                  </a:lnTo>
                  <a:lnTo>
                    <a:pt x="15" y="80"/>
                  </a:lnTo>
                  <a:lnTo>
                    <a:pt x="14" y="79"/>
                  </a:lnTo>
                  <a:lnTo>
                    <a:pt x="12" y="76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7" y="70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7" y="53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1" y="49"/>
                  </a:lnTo>
                  <a:lnTo>
                    <a:pt x="3" y="46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60" y="17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5"/>
                  </a:lnTo>
                  <a:lnTo>
                    <a:pt x="74" y="15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7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10"/>
                  </a:lnTo>
                  <a:lnTo>
                    <a:pt x="89" y="10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9" y="8"/>
                  </a:lnTo>
                  <a:lnTo>
                    <a:pt x="99" y="8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2" y="7"/>
                  </a:lnTo>
                  <a:lnTo>
                    <a:pt x="102" y="7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6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7" y="4"/>
                  </a:lnTo>
                  <a:lnTo>
                    <a:pt x="108" y="4"/>
                  </a:lnTo>
                  <a:lnTo>
                    <a:pt x="109" y="4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0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5" y="1"/>
                  </a:lnTo>
                  <a:lnTo>
                    <a:pt x="124" y="3"/>
                  </a:lnTo>
                  <a:lnTo>
                    <a:pt x="126" y="5"/>
                  </a:lnTo>
                  <a:lnTo>
                    <a:pt x="127" y="8"/>
                  </a:lnTo>
                  <a:lnTo>
                    <a:pt x="130" y="10"/>
                  </a:lnTo>
                  <a:lnTo>
                    <a:pt x="126" y="17"/>
                  </a:lnTo>
                  <a:lnTo>
                    <a:pt x="127" y="18"/>
                  </a:lnTo>
                  <a:lnTo>
                    <a:pt x="126" y="20"/>
                  </a:lnTo>
                  <a:lnTo>
                    <a:pt x="127" y="21"/>
                  </a:lnTo>
                  <a:lnTo>
                    <a:pt x="125" y="27"/>
                  </a:lnTo>
                  <a:lnTo>
                    <a:pt x="125" y="28"/>
                  </a:lnTo>
                  <a:lnTo>
                    <a:pt x="130" y="34"/>
                  </a:lnTo>
                  <a:lnTo>
                    <a:pt x="130" y="35"/>
                  </a:lnTo>
                  <a:lnTo>
                    <a:pt x="131" y="35"/>
                  </a:lnTo>
                  <a:lnTo>
                    <a:pt x="132" y="37"/>
                  </a:lnTo>
                  <a:lnTo>
                    <a:pt x="132" y="38"/>
                  </a:lnTo>
                  <a:lnTo>
                    <a:pt x="133" y="41"/>
                  </a:lnTo>
                  <a:lnTo>
                    <a:pt x="134" y="41"/>
                  </a:lnTo>
                  <a:lnTo>
                    <a:pt x="134" y="44"/>
                  </a:lnTo>
                  <a:lnTo>
                    <a:pt x="132" y="44"/>
                  </a:lnTo>
                  <a:lnTo>
                    <a:pt x="131" y="45"/>
                  </a:lnTo>
                  <a:lnTo>
                    <a:pt x="133" y="46"/>
                  </a:lnTo>
                  <a:lnTo>
                    <a:pt x="133" y="49"/>
                  </a:lnTo>
                  <a:lnTo>
                    <a:pt x="133" y="50"/>
                  </a:lnTo>
                  <a:lnTo>
                    <a:pt x="133" y="52"/>
                  </a:lnTo>
                  <a:lnTo>
                    <a:pt x="131" y="53"/>
                  </a:lnTo>
                  <a:lnTo>
                    <a:pt x="130" y="58"/>
                  </a:lnTo>
                  <a:lnTo>
                    <a:pt x="127" y="61"/>
                  </a:lnTo>
                  <a:lnTo>
                    <a:pt x="124" y="62"/>
                  </a:lnTo>
                  <a:lnTo>
                    <a:pt x="122" y="63"/>
                  </a:lnTo>
                  <a:lnTo>
                    <a:pt x="120" y="66"/>
                  </a:lnTo>
                  <a:lnTo>
                    <a:pt x="122" y="68"/>
                  </a:lnTo>
                  <a:lnTo>
                    <a:pt x="118" y="71"/>
                  </a:lnTo>
                  <a:lnTo>
                    <a:pt x="116" y="71"/>
                  </a:lnTo>
                  <a:lnTo>
                    <a:pt x="114" y="72"/>
                  </a:lnTo>
                  <a:lnTo>
                    <a:pt x="110" y="74"/>
                  </a:lnTo>
                  <a:lnTo>
                    <a:pt x="109" y="76"/>
                  </a:lnTo>
                  <a:lnTo>
                    <a:pt x="107" y="76"/>
                  </a:lnTo>
                  <a:lnTo>
                    <a:pt x="107" y="78"/>
                  </a:lnTo>
                  <a:lnTo>
                    <a:pt x="106" y="79"/>
                  </a:lnTo>
                  <a:lnTo>
                    <a:pt x="106" y="81"/>
                  </a:lnTo>
                  <a:lnTo>
                    <a:pt x="108" y="84"/>
                  </a:lnTo>
                  <a:lnTo>
                    <a:pt x="108" y="89"/>
                  </a:lnTo>
                  <a:lnTo>
                    <a:pt x="110" y="92"/>
                  </a:lnTo>
                  <a:lnTo>
                    <a:pt x="110" y="95"/>
                  </a:lnTo>
                  <a:lnTo>
                    <a:pt x="111" y="97"/>
                  </a:lnTo>
                  <a:lnTo>
                    <a:pt x="113" y="99"/>
                  </a:lnTo>
                  <a:lnTo>
                    <a:pt x="111" y="104"/>
                  </a:lnTo>
                  <a:lnTo>
                    <a:pt x="110" y="106"/>
                  </a:lnTo>
                  <a:lnTo>
                    <a:pt x="109" y="109"/>
                  </a:lnTo>
                  <a:lnTo>
                    <a:pt x="110" y="111"/>
                  </a:lnTo>
                  <a:lnTo>
                    <a:pt x="111" y="117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8" y="123"/>
                  </a:lnTo>
                  <a:lnTo>
                    <a:pt x="109" y="126"/>
                  </a:lnTo>
                  <a:lnTo>
                    <a:pt x="109" y="128"/>
                  </a:lnTo>
                  <a:lnTo>
                    <a:pt x="108" y="130"/>
                  </a:lnTo>
                  <a:lnTo>
                    <a:pt x="109" y="131"/>
                  </a:lnTo>
                  <a:lnTo>
                    <a:pt x="108" y="135"/>
                  </a:lnTo>
                  <a:lnTo>
                    <a:pt x="106" y="137"/>
                  </a:lnTo>
                  <a:lnTo>
                    <a:pt x="103" y="140"/>
                  </a:lnTo>
                  <a:lnTo>
                    <a:pt x="105" y="144"/>
                  </a:lnTo>
                  <a:lnTo>
                    <a:pt x="105" y="146"/>
                  </a:lnTo>
                  <a:lnTo>
                    <a:pt x="103" y="147"/>
                  </a:lnTo>
                  <a:lnTo>
                    <a:pt x="105" y="151"/>
                  </a:lnTo>
                  <a:lnTo>
                    <a:pt x="102" y="153"/>
                  </a:lnTo>
                  <a:lnTo>
                    <a:pt x="101" y="155"/>
                  </a:lnTo>
                  <a:lnTo>
                    <a:pt x="102" y="157"/>
                  </a:lnTo>
                  <a:lnTo>
                    <a:pt x="101" y="160"/>
                  </a:lnTo>
                  <a:lnTo>
                    <a:pt x="103" y="162"/>
                  </a:lnTo>
                  <a:lnTo>
                    <a:pt x="103" y="164"/>
                  </a:lnTo>
                  <a:lnTo>
                    <a:pt x="105" y="172"/>
                  </a:lnTo>
                  <a:lnTo>
                    <a:pt x="103" y="173"/>
                  </a:lnTo>
                  <a:lnTo>
                    <a:pt x="105" y="175"/>
                  </a:lnTo>
                  <a:lnTo>
                    <a:pt x="106" y="176"/>
                  </a:lnTo>
                  <a:lnTo>
                    <a:pt x="106" y="178"/>
                  </a:lnTo>
                  <a:lnTo>
                    <a:pt x="107" y="179"/>
                  </a:lnTo>
                  <a:lnTo>
                    <a:pt x="107" y="182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7" y="190"/>
                  </a:lnTo>
                  <a:lnTo>
                    <a:pt x="106" y="193"/>
                  </a:lnTo>
                  <a:lnTo>
                    <a:pt x="107" y="197"/>
                  </a:lnTo>
                  <a:lnTo>
                    <a:pt x="109" y="198"/>
                  </a:lnTo>
                  <a:lnTo>
                    <a:pt x="109" y="201"/>
                  </a:lnTo>
                  <a:lnTo>
                    <a:pt x="109" y="202"/>
                  </a:lnTo>
                  <a:lnTo>
                    <a:pt x="108" y="206"/>
                  </a:lnTo>
                  <a:lnTo>
                    <a:pt x="109" y="209"/>
                  </a:lnTo>
                  <a:lnTo>
                    <a:pt x="110" y="210"/>
                  </a:lnTo>
                  <a:lnTo>
                    <a:pt x="110" y="211"/>
                  </a:lnTo>
                  <a:lnTo>
                    <a:pt x="110" y="213"/>
                  </a:lnTo>
                  <a:lnTo>
                    <a:pt x="110" y="214"/>
                  </a:lnTo>
                  <a:lnTo>
                    <a:pt x="107" y="215"/>
                  </a:lnTo>
                  <a:lnTo>
                    <a:pt x="106" y="218"/>
                  </a:lnTo>
                  <a:lnTo>
                    <a:pt x="108" y="220"/>
                  </a:lnTo>
                  <a:lnTo>
                    <a:pt x="108" y="222"/>
                  </a:lnTo>
                  <a:lnTo>
                    <a:pt x="106" y="223"/>
                  </a:lnTo>
                  <a:lnTo>
                    <a:pt x="107" y="227"/>
                  </a:lnTo>
                  <a:lnTo>
                    <a:pt x="108" y="228"/>
                  </a:lnTo>
                  <a:lnTo>
                    <a:pt x="109" y="231"/>
                  </a:lnTo>
                  <a:lnTo>
                    <a:pt x="115" y="235"/>
                  </a:lnTo>
                  <a:lnTo>
                    <a:pt x="117" y="23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7739">
              <a:extLst>
                <a:ext uri="{FF2B5EF4-FFF2-40B4-BE49-F238E27FC236}">
                  <a16:creationId xmlns:a16="http://schemas.microsoft.com/office/drawing/2014/main" id="{4C121EC5-D1E0-51A9-FC3D-551F550A12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6875" y="2740026"/>
              <a:ext cx="636588" cy="484188"/>
            </a:xfrm>
            <a:custGeom>
              <a:avLst/>
              <a:gdLst>
                <a:gd name="T0" fmla="*/ 65 w 401"/>
                <a:gd name="T1" fmla="*/ 14 h 305"/>
                <a:gd name="T2" fmla="*/ 179 w 401"/>
                <a:gd name="T3" fmla="*/ 0 h 305"/>
                <a:gd name="T4" fmla="*/ 285 w 401"/>
                <a:gd name="T5" fmla="*/ 17 h 305"/>
                <a:gd name="T6" fmla="*/ 392 w 401"/>
                <a:gd name="T7" fmla="*/ 97 h 305"/>
                <a:gd name="T8" fmla="*/ 375 w 401"/>
                <a:gd name="T9" fmla="*/ 116 h 305"/>
                <a:gd name="T10" fmla="*/ 363 w 401"/>
                <a:gd name="T11" fmla="*/ 139 h 305"/>
                <a:gd name="T12" fmla="*/ 360 w 401"/>
                <a:gd name="T13" fmla="*/ 155 h 305"/>
                <a:gd name="T14" fmla="*/ 358 w 401"/>
                <a:gd name="T15" fmla="*/ 161 h 305"/>
                <a:gd name="T16" fmla="*/ 352 w 401"/>
                <a:gd name="T17" fmla="*/ 152 h 305"/>
                <a:gd name="T18" fmla="*/ 352 w 401"/>
                <a:gd name="T19" fmla="*/ 161 h 305"/>
                <a:gd name="T20" fmla="*/ 357 w 401"/>
                <a:gd name="T21" fmla="*/ 173 h 305"/>
                <a:gd name="T22" fmla="*/ 347 w 401"/>
                <a:gd name="T23" fmla="*/ 182 h 305"/>
                <a:gd name="T24" fmla="*/ 344 w 401"/>
                <a:gd name="T25" fmla="*/ 188 h 305"/>
                <a:gd name="T26" fmla="*/ 330 w 401"/>
                <a:gd name="T27" fmla="*/ 194 h 305"/>
                <a:gd name="T28" fmla="*/ 326 w 401"/>
                <a:gd name="T29" fmla="*/ 200 h 305"/>
                <a:gd name="T30" fmla="*/ 325 w 401"/>
                <a:gd name="T31" fmla="*/ 205 h 305"/>
                <a:gd name="T32" fmla="*/ 323 w 401"/>
                <a:gd name="T33" fmla="*/ 207 h 305"/>
                <a:gd name="T34" fmla="*/ 319 w 401"/>
                <a:gd name="T35" fmla="*/ 210 h 305"/>
                <a:gd name="T36" fmla="*/ 322 w 401"/>
                <a:gd name="T37" fmla="*/ 212 h 305"/>
                <a:gd name="T38" fmla="*/ 317 w 401"/>
                <a:gd name="T39" fmla="*/ 217 h 305"/>
                <a:gd name="T40" fmla="*/ 313 w 401"/>
                <a:gd name="T41" fmla="*/ 217 h 305"/>
                <a:gd name="T42" fmla="*/ 308 w 401"/>
                <a:gd name="T43" fmla="*/ 214 h 305"/>
                <a:gd name="T44" fmla="*/ 305 w 401"/>
                <a:gd name="T45" fmla="*/ 214 h 305"/>
                <a:gd name="T46" fmla="*/ 305 w 401"/>
                <a:gd name="T47" fmla="*/ 219 h 305"/>
                <a:gd name="T48" fmla="*/ 311 w 401"/>
                <a:gd name="T49" fmla="*/ 221 h 305"/>
                <a:gd name="T50" fmla="*/ 306 w 401"/>
                <a:gd name="T51" fmla="*/ 232 h 305"/>
                <a:gd name="T52" fmla="*/ 301 w 401"/>
                <a:gd name="T53" fmla="*/ 233 h 305"/>
                <a:gd name="T54" fmla="*/ 294 w 401"/>
                <a:gd name="T55" fmla="*/ 239 h 305"/>
                <a:gd name="T56" fmla="*/ 287 w 401"/>
                <a:gd name="T57" fmla="*/ 240 h 305"/>
                <a:gd name="T58" fmla="*/ 289 w 401"/>
                <a:gd name="T59" fmla="*/ 244 h 305"/>
                <a:gd name="T60" fmla="*/ 275 w 401"/>
                <a:gd name="T61" fmla="*/ 249 h 305"/>
                <a:gd name="T62" fmla="*/ 272 w 401"/>
                <a:gd name="T63" fmla="*/ 250 h 305"/>
                <a:gd name="T64" fmla="*/ 263 w 401"/>
                <a:gd name="T65" fmla="*/ 251 h 305"/>
                <a:gd name="T66" fmla="*/ 257 w 401"/>
                <a:gd name="T67" fmla="*/ 255 h 305"/>
                <a:gd name="T68" fmla="*/ 259 w 401"/>
                <a:gd name="T69" fmla="*/ 259 h 305"/>
                <a:gd name="T70" fmla="*/ 269 w 401"/>
                <a:gd name="T71" fmla="*/ 262 h 305"/>
                <a:gd name="T72" fmla="*/ 263 w 401"/>
                <a:gd name="T73" fmla="*/ 268 h 305"/>
                <a:gd name="T74" fmla="*/ 263 w 401"/>
                <a:gd name="T75" fmla="*/ 273 h 305"/>
                <a:gd name="T76" fmla="*/ 257 w 401"/>
                <a:gd name="T77" fmla="*/ 278 h 305"/>
                <a:gd name="T78" fmla="*/ 254 w 401"/>
                <a:gd name="T79" fmla="*/ 274 h 305"/>
                <a:gd name="T80" fmla="*/ 245 w 401"/>
                <a:gd name="T81" fmla="*/ 270 h 305"/>
                <a:gd name="T82" fmla="*/ 241 w 401"/>
                <a:gd name="T83" fmla="*/ 258 h 305"/>
                <a:gd name="T84" fmla="*/ 239 w 401"/>
                <a:gd name="T85" fmla="*/ 265 h 305"/>
                <a:gd name="T86" fmla="*/ 242 w 401"/>
                <a:gd name="T87" fmla="*/ 271 h 305"/>
                <a:gd name="T88" fmla="*/ 245 w 401"/>
                <a:gd name="T89" fmla="*/ 276 h 305"/>
                <a:gd name="T90" fmla="*/ 249 w 401"/>
                <a:gd name="T91" fmla="*/ 279 h 305"/>
                <a:gd name="T92" fmla="*/ 245 w 401"/>
                <a:gd name="T93" fmla="*/ 295 h 305"/>
                <a:gd name="T94" fmla="*/ 243 w 401"/>
                <a:gd name="T95" fmla="*/ 291 h 305"/>
                <a:gd name="T96" fmla="*/ 239 w 401"/>
                <a:gd name="T97" fmla="*/ 303 h 305"/>
                <a:gd name="T98" fmla="*/ 218 w 401"/>
                <a:gd name="T99" fmla="*/ 293 h 305"/>
                <a:gd name="T100" fmla="*/ 204 w 401"/>
                <a:gd name="T101" fmla="*/ 264 h 305"/>
                <a:gd name="T102" fmla="*/ 184 w 401"/>
                <a:gd name="T103" fmla="*/ 246 h 305"/>
                <a:gd name="T104" fmla="*/ 166 w 401"/>
                <a:gd name="T105" fmla="*/ 212 h 305"/>
                <a:gd name="T106" fmla="*/ 142 w 401"/>
                <a:gd name="T107" fmla="*/ 196 h 305"/>
                <a:gd name="T108" fmla="*/ 117 w 401"/>
                <a:gd name="T109" fmla="*/ 168 h 305"/>
                <a:gd name="T110" fmla="*/ 88 w 401"/>
                <a:gd name="T111" fmla="*/ 143 h 305"/>
                <a:gd name="T112" fmla="*/ 59 w 401"/>
                <a:gd name="T113" fmla="*/ 119 h 305"/>
                <a:gd name="T114" fmla="*/ 31 w 401"/>
                <a:gd name="T115" fmla="*/ 90 h 305"/>
                <a:gd name="T116" fmla="*/ 0 w 401"/>
                <a:gd name="T117" fmla="*/ 70 h 305"/>
                <a:gd name="T118" fmla="*/ 17 w 401"/>
                <a:gd name="T119" fmla="*/ 39 h 305"/>
                <a:gd name="T120" fmla="*/ 349 w 401"/>
                <a:gd name="T121" fmla="*/ 18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05">
                  <a:moveTo>
                    <a:pt x="15" y="38"/>
                  </a:moveTo>
                  <a:lnTo>
                    <a:pt x="23" y="35"/>
                  </a:lnTo>
                  <a:lnTo>
                    <a:pt x="40" y="27"/>
                  </a:lnTo>
                  <a:lnTo>
                    <a:pt x="41" y="29"/>
                  </a:lnTo>
                  <a:lnTo>
                    <a:pt x="43" y="28"/>
                  </a:lnTo>
                  <a:lnTo>
                    <a:pt x="48" y="23"/>
                  </a:lnTo>
                  <a:lnTo>
                    <a:pt x="47" y="21"/>
                  </a:lnTo>
                  <a:lnTo>
                    <a:pt x="49" y="22"/>
                  </a:lnTo>
                  <a:lnTo>
                    <a:pt x="54" y="19"/>
                  </a:lnTo>
                  <a:lnTo>
                    <a:pt x="56" y="19"/>
                  </a:lnTo>
                  <a:lnTo>
                    <a:pt x="59" y="17"/>
                  </a:lnTo>
                  <a:lnTo>
                    <a:pt x="62" y="16"/>
                  </a:lnTo>
                  <a:lnTo>
                    <a:pt x="63" y="14"/>
                  </a:lnTo>
                  <a:lnTo>
                    <a:pt x="65" y="14"/>
                  </a:lnTo>
                  <a:lnTo>
                    <a:pt x="66" y="14"/>
                  </a:lnTo>
                  <a:lnTo>
                    <a:pt x="68" y="11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4" y="11"/>
                  </a:lnTo>
                  <a:lnTo>
                    <a:pt x="77" y="11"/>
                  </a:lnTo>
                  <a:lnTo>
                    <a:pt x="79" y="10"/>
                  </a:lnTo>
                  <a:lnTo>
                    <a:pt x="87" y="9"/>
                  </a:lnTo>
                  <a:lnTo>
                    <a:pt x="107" y="6"/>
                  </a:lnTo>
                  <a:lnTo>
                    <a:pt x="124" y="5"/>
                  </a:lnTo>
                  <a:lnTo>
                    <a:pt x="135" y="4"/>
                  </a:lnTo>
                  <a:lnTo>
                    <a:pt x="163" y="1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78" y="2"/>
                  </a:lnTo>
                  <a:lnTo>
                    <a:pt x="180" y="3"/>
                  </a:lnTo>
                  <a:lnTo>
                    <a:pt x="179" y="6"/>
                  </a:lnTo>
                  <a:lnTo>
                    <a:pt x="179" y="9"/>
                  </a:lnTo>
                  <a:lnTo>
                    <a:pt x="180" y="10"/>
                  </a:lnTo>
                  <a:lnTo>
                    <a:pt x="188" y="2"/>
                  </a:lnTo>
                  <a:lnTo>
                    <a:pt x="192" y="8"/>
                  </a:lnTo>
                  <a:lnTo>
                    <a:pt x="203" y="18"/>
                  </a:lnTo>
                  <a:lnTo>
                    <a:pt x="203" y="29"/>
                  </a:lnTo>
                  <a:lnTo>
                    <a:pt x="228" y="26"/>
                  </a:lnTo>
                  <a:lnTo>
                    <a:pt x="235" y="25"/>
                  </a:lnTo>
                  <a:lnTo>
                    <a:pt x="248" y="22"/>
                  </a:lnTo>
                  <a:lnTo>
                    <a:pt x="277" y="18"/>
                  </a:lnTo>
                  <a:lnTo>
                    <a:pt x="285" y="17"/>
                  </a:lnTo>
                  <a:lnTo>
                    <a:pt x="293" y="16"/>
                  </a:lnTo>
                  <a:lnTo>
                    <a:pt x="314" y="30"/>
                  </a:lnTo>
                  <a:lnTo>
                    <a:pt x="323" y="37"/>
                  </a:lnTo>
                  <a:lnTo>
                    <a:pt x="333" y="44"/>
                  </a:lnTo>
                  <a:lnTo>
                    <a:pt x="350" y="56"/>
                  </a:lnTo>
                  <a:lnTo>
                    <a:pt x="369" y="70"/>
                  </a:lnTo>
                  <a:lnTo>
                    <a:pt x="390" y="85"/>
                  </a:lnTo>
                  <a:lnTo>
                    <a:pt x="400" y="93"/>
                  </a:lnTo>
                  <a:lnTo>
                    <a:pt x="398" y="94"/>
                  </a:lnTo>
                  <a:lnTo>
                    <a:pt x="397" y="95"/>
                  </a:lnTo>
                  <a:lnTo>
                    <a:pt x="395" y="95"/>
                  </a:lnTo>
                  <a:lnTo>
                    <a:pt x="395" y="96"/>
                  </a:lnTo>
                  <a:lnTo>
                    <a:pt x="394" y="96"/>
                  </a:lnTo>
                  <a:lnTo>
                    <a:pt x="392" y="97"/>
                  </a:lnTo>
                  <a:lnTo>
                    <a:pt x="391" y="98"/>
                  </a:lnTo>
                  <a:lnTo>
                    <a:pt x="390" y="99"/>
                  </a:lnTo>
                  <a:lnTo>
                    <a:pt x="387" y="101"/>
                  </a:lnTo>
                  <a:lnTo>
                    <a:pt x="387" y="102"/>
                  </a:lnTo>
                  <a:lnTo>
                    <a:pt x="386" y="102"/>
                  </a:lnTo>
                  <a:lnTo>
                    <a:pt x="385" y="103"/>
                  </a:lnTo>
                  <a:lnTo>
                    <a:pt x="384" y="104"/>
                  </a:lnTo>
                  <a:lnTo>
                    <a:pt x="383" y="105"/>
                  </a:lnTo>
                  <a:lnTo>
                    <a:pt x="383" y="106"/>
                  </a:lnTo>
                  <a:lnTo>
                    <a:pt x="381" y="107"/>
                  </a:lnTo>
                  <a:lnTo>
                    <a:pt x="380" y="110"/>
                  </a:lnTo>
                  <a:lnTo>
                    <a:pt x="378" y="111"/>
                  </a:lnTo>
                  <a:lnTo>
                    <a:pt x="377" y="112"/>
                  </a:lnTo>
                  <a:lnTo>
                    <a:pt x="375" y="116"/>
                  </a:lnTo>
                  <a:lnTo>
                    <a:pt x="373" y="120"/>
                  </a:lnTo>
                  <a:lnTo>
                    <a:pt x="372" y="122"/>
                  </a:lnTo>
                  <a:lnTo>
                    <a:pt x="370" y="122"/>
                  </a:lnTo>
                  <a:lnTo>
                    <a:pt x="370" y="123"/>
                  </a:lnTo>
                  <a:lnTo>
                    <a:pt x="368" y="128"/>
                  </a:lnTo>
                  <a:lnTo>
                    <a:pt x="368" y="129"/>
                  </a:lnTo>
                  <a:lnTo>
                    <a:pt x="368" y="130"/>
                  </a:lnTo>
                  <a:lnTo>
                    <a:pt x="367" y="131"/>
                  </a:lnTo>
                  <a:lnTo>
                    <a:pt x="366" y="132"/>
                  </a:lnTo>
                  <a:lnTo>
                    <a:pt x="365" y="135"/>
                  </a:lnTo>
                  <a:lnTo>
                    <a:pt x="365" y="136"/>
                  </a:lnTo>
                  <a:lnTo>
                    <a:pt x="364" y="137"/>
                  </a:lnTo>
                  <a:lnTo>
                    <a:pt x="364" y="138"/>
                  </a:lnTo>
                  <a:lnTo>
                    <a:pt x="363" y="139"/>
                  </a:lnTo>
                  <a:lnTo>
                    <a:pt x="363" y="140"/>
                  </a:lnTo>
                  <a:lnTo>
                    <a:pt x="363" y="141"/>
                  </a:lnTo>
                  <a:lnTo>
                    <a:pt x="361" y="141"/>
                  </a:lnTo>
                  <a:lnTo>
                    <a:pt x="361" y="143"/>
                  </a:lnTo>
                  <a:lnTo>
                    <a:pt x="361" y="144"/>
                  </a:lnTo>
                  <a:lnTo>
                    <a:pt x="361" y="145"/>
                  </a:lnTo>
                  <a:lnTo>
                    <a:pt x="360" y="146"/>
                  </a:lnTo>
                  <a:lnTo>
                    <a:pt x="360" y="147"/>
                  </a:lnTo>
                  <a:lnTo>
                    <a:pt x="360" y="148"/>
                  </a:lnTo>
                  <a:lnTo>
                    <a:pt x="360" y="149"/>
                  </a:lnTo>
                  <a:lnTo>
                    <a:pt x="360" y="153"/>
                  </a:lnTo>
                  <a:lnTo>
                    <a:pt x="360" y="154"/>
                  </a:lnTo>
                  <a:lnTo>
                    <a:pt x="359" y="154"/>
                  </a:lnTo>
                  <a:lnTo>
                    <a:pt x="360" y="155"/>
                  </a:lnTo>
                  <a:lnTo>
                    <a:pt x="360" y="156"/>
                  </a:lnTo>
                  <a:lnTo>
                    <a:pt x="360" y="158"/>
                  </a:lnTo>
                  <a:lnTo>
                    <a:pt x="360" y="160"/>
                  </a:lnTo>
                  <a:lnTo>
                    <a:pt x="360" y="161"/>
                  </a:lnTo>
                  <a:lnTo>
                    <a:pt x="360" y="162"/>
                  </a:lnTo>
                  <a:lnTo>
                    <a:pt x="360" y="163"/>
                  </a:lnTo>
                  <a:lnTo>
                    <a:pt x="360" y="164"/>
                  </a:lnTo>
                  <a:lnTo>
                    <a:pt x="361" y="165"/>
                  </a:lnTo>
                  <a:lnTo>
                    <a:pt x="360" y="165"/>
                  </a:lnTo>
                  <a:lnTo>
                    <a:pt x="359" y="164"/>
                  </a:lnTo>
                  <a:lnTo>
                    <a:pt x="359" y="163"/>
                  </a:lnTo>
                  <a:lnTo>
                    <a:pt x="359" y="162"/>
                  </a:lnTo>
                  <a:lnTo>
                    <a:pt x="358" y="162"/>
                  </a:lnTo>
                  <a:lnTo>
                    <a:pt x="358" y="161"/>
                  </a:lnTo>
                  <a:lnTo>
                    <a:pt x="358" y="160"/>
                  </a:lnTo>
                  <a:lnTo>
                    <a:pt x="358" y="158"/>
                  </a:lnTo>
                  <a:lnTo>
                    <a:pt x="358" y="157"/>
                  </a:lnTo>
                  <a:lnTo>
                    <a:pt x="357" y="156"/>
                  </a:lnTo>
                  <a:lnTo>
                    <a:pt x="356" y="157"/>
                  </a:lnTo>
                  <a:lnTo>
                    <a:pt x="355" y="157"/>
                  </a:lnTo>
                  <a:lnTo>
                    <a:pt x="353" y="157"/>
                  </a:lnTo>
                  <a:lnTo>
                    <a:pt x="352" y="157"/>
                  </a:lnTo>
                  <a:lnTo>
                    <a:pt x="351" y="157"/>
                  </a:lnTo>
                  <a:lnTo>
                    <a:pt x="351" y="156"/>
                  </a:lnTo>
                  <a:lnTo>
                    <a:pt x="351" y="155"/>
                  </a:lnTo>
                  <a:lnTo>
                    <a:pt x="351" y="154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1" y="152"/>
                  </a:lnTo>
                  <a:lnTo>
                    <a:pt x="350" y="152"/>
                  </a:lnTo>
                  <a:lnTo>
                    <a:pt x="350" y="153"/>
                  </a:lnTo>
                  <a:lnTo>
                    <a:pt x="350" y="154"/>
                  </a:lnTo>
                  <a:lnTo>
                    <a:pt x="350" y="155"/>
                  </a:lnTo>
                  <a:lnTo>
                    <a:pt x="349" y="155"/>
                  </a:lnTo>
                  <a:lnTo>
                    <a:pt x="350" y="155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0" y="157"/>
                  </a:lnTo>
                  <a:lnTo>
                    <a:pt x="350" y="158"/>
                  </a:lnTo>
                  <a:lnTo>
                    <a:pt x="350" y="160"/>
                  </a:lnTo>
                  <a:lnTo>
                    <a:pt x="351" y="161"/>
                  </a:lnTo>
                  <a:lnTo>
                    <a:pt x="352" y="161"/>
                  </a:lnTo>
                  <a:lnTo>
                    <a:pt x="353" y="162"/>
                  </a:lnTo>
                  <a:lnTo>
                    <a:pt x="355" y="162"/>
                  </a:lnTo>
                  <a:lnTo>
                    <a:pt x="356" y="162"/>
                  </a:lnTo>
                  <a:lnTo>
                    <a:pt x="357" y="162"/>
                  </a:lnTo>
                  <a:lnTo>
                    <a:pt x="358" y="163"/>
                  </a:lnTo>
                  <a:lnTo>
                    <a:pt x="358" y="164"/>
                  </a:lnTo>
                  <a:lnTo>
                    <a:pt x="359" y="164"/>
                  </a:lnTo>
                  <a:lnTo>
                    <a:pt x="359" y="165"/>
                  </a:lnTo>
                  <a:lnTo>
                    <a:pt x="359" y="166"/>
                  </a:lnTo>
                  <a:lnTo>
                    <a:pt x="359" y="168"/>
                  </a:lnTo>
                  <a:lnTo>
                    <a:pt x="360" y="168"/>
                  </a:lnTo>
                  <a:lnTo>
                    <a:pt x="360" y="170"/>
                  </a:lnTo>
                  <a:lnTo>
                    <a:pt x="358" y="172"/>
                  </a:lnTo>
                  <a:lnTo>
                    <a:pt x="357" y="173"/>
                  </a:lnTo>
                  <a:lnTo>
                    <a:pt x="357" y="172"/>
                  </a:lnTo>
                  <a:lnTo>
                    <a:pt x="357" y="173"/>
                  </a:lnTo>
                  <a:lnTo>
                    <a:pt x="357" y="174"/>
                  </a:lnTo>
                  <a:lnTo>
                    <a:pt x="355" y="175"/>
                  </a:lnTo>
                  <a:lnTo>
                    <a:pt x="353" y="175"/>
                  </a:lnTo>
                  <a:lnTo>
                    <a:pt x="353" y="177"/>
                  </a:lnTo>
                  <a:lnTo>
                    <a:pt x="351" y="178"/>
                  </a:lnTo>
                  <a:lnTo>
                    <a:pt x="351" y="179"/>
                  </a:lnTo>
                  <a:lnTo>
                    <a:pt x="350" y="179"/>
                  </a:lnTo>
                  <a:lnTo>
                    <a:pt x="349" y="180"/>
                  </a:lnTo>
                  <a:lnTo>
                    <a:pt x="349" y="181"/>
                  </a:lnTo>
                  <a:lnTo>
                    <a:pt x="348" y="181"/>
                  </a:lnTo>
                  <a:lnTo>
                    <a:pt x="348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8" y="183"/>
                  </a:lnTo>
                  <a:lnTo>
                    <a:pt x="348" y="185"/>
                  </a:lnTo>
                  <a:lnTo>
                    <a:pt x="349" y="185"/>
                  </a:lnTo>
                  <a:lnTo>
                    <a:pt x="349" y="186"/>
                  </a:lnTo>
                  <a:lnTo>
                    <a:pt x="348" y="187"/>
                  </a:lnTo>
                  <a:lnTo>
                    <a:pt x="349" y="187"/>
                  </a:lnTo>
                  <a:lnTo>
                    <a:pt x="349" y="188"/>
                  </a:lnTo>
                  <a:lnTo>
                    <a:pt x="348" y="188"/>
                  </a:lnTo>
                  <a:lnTo>
                    <a:pt x="347" y="188"/>
                  </a:lnTo>
                  <a:lnTo>
                    <a:pt x="346" y="188"/>
                  </a:lnTo>
                  <a:lnTo>
                    <a:pt x="346" y="187"/>
                  </a:lnTo>
                  <a:lnTo>
                    <a:pt x="346" y="188"/>
                  </a:lnTo>
                  <a:lnTo>
                    <a:pt x="344" y="188"/>
                  </a:lnTo>
                  <a:lnTo>
                    <a:pt x="340" y="189"/>
                  </a:lnTo>
                  <a:lnTo>
                    <a:pt x="338" y="187"/>
                  </a:lnTo>
                  <a:lnTo>
                    <a:pt x="336" y="187"/>
                  </a:lnTo>
                  <a:lnTo>
                    <a:pt x="338" y="187"/>
                  </a:lnTo>
                  <a:lnTo>
                    <a:pt x="336" y="187"/>
                  </a:lnTo>
                  <a:lnTo>
                    <a:pt x="336" y="188"/>
                  </a:lnTo>
                  <a:lnTo>
                    <a:pt x="335" y="188"/>
                  </a:lnTo>
                  <a:lnTo>
                    <a:pt x="335" y="187"/>
                  </a:lnTo>
                  <a:lnTo>
                    <a:pt x="335" y="188"/>
                  </a:lnTo>
                  <a:lnTo>
                    <a:pt x="334" y="188"/>
                  </a:lnTo>
                  <a:lnTo>
                    <a:pt x="332" y="190"/>
                  </a:lnTo>
                  <a:lnTo>
                    <a:pt x="332" y="191"/>
                  </a:lnTo>
                  <a:lnTo>
                    <a:pt x="331" y="194"/>
                  </a:lnTo>
                  <a:lnTo>
                    <a:pt x="330" y="194"/>
                  </a:lnTo>
                  <a:lnTo>
                    <a:pt x="330" y="195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8" y="197"/>
                  </a:lnTo>
                  <a:lnTo>
                    <a:pt x="327" y="197"/>
                  </a:lnTo>
                  <a:lnTo>
                    <a:pt x="327" y="196"/>
                  </a:lnTo>
                  <a:lnTo>
                    <a:pt x="327" y="197"/>
                  </a:lnTo>
                  <a:lnTo>
                    <a:pt x="327" y="196"/>
                  </a:lnTo>
                  <a:lnTo>
                    <a:pt x="327" y="197"/>
                  </a:lnTo>
                  <a:lnTo>
                    <a:pt x="326" y="198"/>
                  </a:lnTo>
                  <a:lnTo>
                    <a:pt x="326" y="199"/>
                  </a:lnTo>
                  <a:lnTo>
                    <a:pt x="326" y="200"/>
                  </a:lnTo>
                  <a:lnTo>
                    <a:pt x="325" y="202"/>
                  </a:lnTo>
                  <a:lnTo>
                    <a:pt x="325" y="203"/>
                  </a:lnTo>
                  <a:lnTo>
                    <a:pt x="326" y="203"/>
                  </a:lnTo>
                  <a:lnTo>
                    <a:pt x="326" y="204"/>
                  </a:lnTo>
                  <a:lnTo>
                    <a:pt x="327" y="204"/>
                  </a:lnTo>
                  <a:lnTo>
                    <a:pt x="327" y="205"/>
                  </a:lnTo>
                  <a:lnTo>
                    <a:pt x="325" y="208"/>
                  </a:lnTo>
                  <a:lnTo>
                    <a:pt x="324" y="208"/>
                  </a:lnTo>
                  <a:lnTo>
                    <a:pt x="324" y="207"/>
                  </a:lnTo>
                  <a:lnTo>
                    <a:pt x="324" y="206"/>
                  </a:lnTo>
                  <a:lnTo>
                    <a:pt x="325" y="206"/>
                  </a:lnTo>
                  <a:lnTo>
                    <a:pt x="325" y="205"/>
                  </a:lnTo>
                  <a:lnTo>
                    <a:pt x="326" y="205"/>
                  </a:lnTo>
                  <a:lnTo>
                    <a:pt x="325" y="205"/>
                  </a:lnTo>
                  <a:lnTo>
                    <a:pt x="325" y="204"/>
                  </a:lnTo>
                  <a:lnTo>
                    <a:pt x="324" y="204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3" y="205"/>
                  </a:lnTo>
                  <a:lnTo>
                    <a:pt x="324" y="205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3" y="206"/>
                  </a:lnTo>
                  <a:lnTo>
                    <a:pt x="324" y="206"/>
                  </a:lnTo>
                  <a:lnTo>
                    <a:pt x="323" y="207"/>
                  </a:lnTo>
                  <a:lnTo>
                    <a:pt x="323" y="206"/>
                  </a:lnTo>
                  <a:lnTo>
                    <a:pt x="323" y="207"/>
                  </a:lnTo>
                  <a:lnTo>
                    <a:pt x="323" y="208"/>
                  </a:lnTo>
                  <a:lnTo>
                    <a:pt x="323" y="207"/>
                  </a:lnTo>
                  <a:lnTo>
                    <a:pt x="322" y="207"/>
                  </a:lnTo>
                  <a:lnTo>
                    <a:pt x="323" y="207"/>
                  </a:lnTo>
                  <a:lnTo>
                    <a:pt x="322" y="207"/>
                  </a:lnTo>
                  <a:lnTo>
                    <a:pt x="322" y="208"/>
                  </a:lnTo>
                  <a:lnTo>
                    <a:pt x="322" y="207"/>
                  </a:lnTo>
                  <a:lnTo>
                    <a:pt x="321" y="206"/>
                  </a:lnTo>
                  <a:lnTo>
                    <a:pt x="321" y="207"/>
                  </a:lnTo>
                  <a:lnTo>
                    <a:pt x="321" y="206"/>
                  </a:lnTo>
                  <a:lnTo>
                    <a:pt x="321" y="207"/>
                  </a:lnTo>
                  <a:lnTo>
                    <a:pt x="321" y="208"/>
                  </a:lnTo>
                  <a:lnTo>
                    <a:pt x="319" y="208"/>
                  </a:lnTo>
                  <a:lnTo>
                    <a:pt x="319" y="210"/>
                  </a:lnTo>
                  <a:lnTo>
                    <a:pt x="318" y="211"/>
                  </a:lnTo>
                  <a:lnTo>
                    <a:pt x="317" y="211"/>
                  </a:lnTo>
                  <a:lnTo>
                    <a:pt x="317" y="212"/>
                  </a:lnTo>
                  <a:lnTo>
                    <a:pt x="317" y="213"/>
                  </a:lnTo>
                  <a:lnTo>
                    <a:pt x="318" y="214"/>
                  </a:lnTo>
                  <a:lnTo>
                    <a:pt x="318" y="213"/>
                  </a:lnTo>
                  <a:lnTo>
                    <a:pt x="318" y="214"/>
                  </a:lnTo>
                  <a:lnTo>
                    <a:pt x="319" y="214"/>
                  </a:lnTo>
                  <a:lnTo>
                    <a:pt x="318" y="214"/>
                  </a:lnTo>
                  <a:lnTo>
                    <a:pt x="319" y="214"/>
                  </a:lnTo>
                  <a:lnTo>
                    <a:pt x="319" y="213"/>
                  </a:lnTo>
                  <a:lnTo>
                    <a:pt x="321" y="213"/>
                  </a:lnTo>
                  <a:lnTo>
                    <a:pt x="321" y="212"/>
                  </a:lnTo>
                  <a:lnTo>
                    <a:pt x="322" y="212"/>
                  </a:lnTo>
                  <a:lnTo>
                    <a:pt x="322" y="211"/>
                  </a:lnTo>
                  <a:lnTo>
                    <a:pt x="323" y="211"/>
                  </a:lnTo>
                  <a:lnTo>
                    <a:pt x="323" y="212"/>
                  </a:lnTo>
                  <a:lnTo>
                    <a:pt x="323" y="211"/>
                  </a:lnTo>
                  <a:lnTo>
                    <a:pt x="323" y="212"/>
                  </a:lnTo>
                  <a:lnTo>
                    <a:pt x="323" y="213"/>
                  </a:lnTo>
                  <a:lnTo>
                    <a:pt x="322" y="214"/>
                  </a:lnTo>
                  <a:lnTo>
                    <a:pt x="321" y="214"/>
                  </a:lnTo>
                  <a:lnTo>
                    <a:pt x="319" y="214"/>
                  </a:lnTo>
                  <a:lnTo>
                    <a:pt x="319" y="215"/>
                  </a:lnTo>
                  <a:lnTo>
                    <a:pt x="318" y="215"/>
                  </a:lnTo>
                  <a:lnTo>
                    <a:pt x="318" y="216"/>
                  </a:lnTo>
                  <a:lnTo>
                    <a:pt x="317" y="216"/>
                  </a:lnTo>
                  <a:lnTo>
                    <a:pt x="317" y="217"/>
                  </a:lnTo>
                  <a:lnTo>
                    <a:pt x="316" y="217"/>
                  </a:lnTo>
                  <a:lnTo>
                    <a:pt x="317" y="216"/>
                  </a:lnTo>
                  <a:lnTo>
                    <a:pt x="316" y="216"/>
                  </a:lnTo>
                  <a:lnTo>
                    <a:pt x="316" y="217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5" y="220"/>
                  </a:lnTo>
                  <a:lnTo>
                    <a:pt x="314" y="220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3" y="219"/>
                  </a:lnTo>
                  <a:lnTo>
                    <a:pt x="313" y="217"/>
                  </a:lnTo>
                  <a:lnTo>
                    <a:pt x="314" y="217"/>
                  </a:lnTo>
                  <a:lnTo>
                    <a:pt x="313" y="217"/>
                  </a:lnTo>
                  <a:lnTo>
                    <a:pt x="314" y="217"/>
                  </a:lnTo>
                  <a:lnTo>
                    <a:pt x="313" y="217"/>
                  </a:lnTo>
                  <a:lnTo>
                    <a:pt x="313" y="219"/>
                  </a:lnTo>
                  <a:lnTo>
                    <a:pt x="313" y="217"/>
                  </a:lnTo>
                  <a:lnTo>
                    <a:pt x="311" y="217"/>
                  </a:lnTo>
                  <a:lnTo>
                    <a:pt x="310" y="217"/>
                  </a:lnTo>
                  <a:lnTo>
                    <a:pt x="310" y="216"/>
                  </a:lnTo>
                  <a:lnTo>
                    <a:pt x="310" y="217"/>
                  </a:lnTo>
                  <a:lnTo>
                    <a:pt x="310" y="216"/>
                  </a:lnTo>
                  <a:lnTo>
                    <a:pt x="309" y="217"/>
                  </a:lnTo>
                  <a:lnTo>
                    <a:pt x="308" y="217"/>
                  </a:lnTo>
                  <a:lnTo>
                    <a:pt x="308" y="216"/>
                  </a:lnTo>
                  <a:lnTo>
                    <a:pt x="308" y="215"/>
                  </a:lnTo>
                  <a:lnTo>
                    <a:pt x="308" y="214"/>
                  </a:lnTo>
                  <a:lnTo>
                    <a:pt x="309" y="213"/>
                  </a:lnTo>
                  <a:lnTo>
                    <a:pt x="309" y="212"/>
                  </a:lnTo>
                  <a:lnTo>
                    <a:pt x="308" y="212"/>
                  </a:lnTo>
                  <a:lnTo>
                    <a:pt x="308" y="213"/>
                  </a:lnTo>
                  <a:lnTo>
                    <a:pt x="308" y="214"/>
                  </a:lnTo>
                  <a:lnTo>
                    <a:pt x="307" y="214"/>
                  </a:lnTo>
                  <a:lnTo>
                    <a:pt x="306" y="214"/>
                  </a:lnTo>
                  <a:lnTo>
                    <a:pt x="306" y="213"/>
                  </a:lnTo>
                  <a:lnTo>
                    <a:pt x="306" y="212"/>
                  </a:lnTo>
                  <a:lnTo>
                    <a:pt x="305" y="212"/>
                  </a:lnTo>
                  <a:lnTo>
                    <a:pt x="305" y="213"/>
                  </a:lnTo>
                  <a:lnTo>
                    <a:pt x="306" y="213"/>
                  </a:lnTo>
                  <a:lnTo>
                    <a:pt x="305" y="213"/>
                  </a:lnTo>
                  <a:lnTo>
                    <a:pt x="305" y="214"/>
                  </a:lnTo>
                  <a:lnTo>
                    <a:pt x="306" y="214"/>
                  </a:lnTo>
                  <a:lnTo>
                    <a:pt x="306" y="215"/>
                  </a:lnTo>
                  <a:lnTo>
                    <a:pt x="306" y="216"/>
                  </a:lnTo>
                  <a:lnTo>
                    <a:pt x="307" y="216"/>
                  </a:lnTo>
                  <a:lnTo>
                    <a:pt x="307" y="217"/>
                  </a:lnTo>
                  <a:lnTo>
                    <a:pt x="307" y="219"/>
                  </a:lnTo>
                  <a:lnTo>
                    <a:pt x="307" y="220"/>
                  </a:lnTo>
                  <a:lnTo>
                    <a:pt x="306" y="220"/>
                  </a:lnTo>
                  <a:lnTo>
                    <a:pt x="306" y="219"/>
                  </a:lnTo>
                  <a:lnTo>
                    <a:pt x="305" y="219"/>
                  </a:lnTo>
                  <a:lnTo>
                    <a:pt x="304" y="219"/>
                  </a:lnTo>
                  <a:lnTo>
                    <a:pt x="304" y="217"/>
                  </a:lnTo>
                  <a:lnTo>
                    <a:pt x="304" y="219"/>
                  </a:lnTo>
                  <a:lnTo>
                    <a:pt x="305" y="219"/>
                  </a:lnTo>
                  <a:lnTo>
                    <a:pt x="305" y="220"/>
                  </a:lnTo>
                  <a:lnTo>
                    <a:pt x="306" y="221"/>
                  </a:lnTo>
                  <a:lnTo>
                    <a:pt x="307" y="221"/>
                  </a:lnTo>
                  <a:lnTo>
                    <a:pt x="308" y="221"/>
                  </a:lnTo>
                  <a:lnTo>
                    <a:pt x="309" y="221"/>
                  </a:lnTo>
                  <a:lnTo>
                    <a:pt x="310" y="221"/>
                  </a:lnTo>
                  <a:lnTo>
                    <a:pt x="311" y="221"/>
                  </a:lnTo>
                  <a:lnTo>
                    <a:pt x="310" y="222"/>
                  </a:lnTo>
                  <a:lnTo>
                    <a:pt x="310" y="223"/>
                  </a:lnTo>
                  <a:lnTo>
                    <a:pt x="310" y="222"/>
                  </a:lnTo>
                  <a:lnTo>
                    <a:pt x="311" y="222"/>
                  </a:lnTo>
                  <a:lnTo>
                    <a:pt x="311" y="223"/>
                  </a:lnTo>
                  <a:lnTo>
                    <a:pt x="311" y="222"/>
                  </a:lnTo>
                  <a:lnTo>
                    <a:pt x="311" y="221"/>
                  </a:lnTo>
                  <a:lnTo>
                    <a:pt x="313" y="222"/>
                  </a:lnTo>
                  <a:lnTo>
                    <a:pt x="313" y="223"/>
                  </a:lnTo>
                  <a:lnTo>
                    <a:pt x="311" y="224"/>
                  </a:lnTo>
                  <a:lnTo>
                    <a:pt x="311" y="225"/>
                  </a:lnTo>
                  <a:lnTo>
                    <a:pt x="311" y="227"/>
                  </a:lnTo>
                  <a:lnTo>
                    <a:pt x="310" y="225"/>
                  </a:lnTo>
                  <a:lnTo>
                    <a:pt x="310" y="227"/>
                  </a:lnTo>
                  <a:lnTo>
                    <a:pt x="311" y="227"/>
                  </a:lnTo>
                  <a:lnTo>
                    <a:pt x="311" y="228"/>
                  </a:lnTo>
                  <a:lnTo>
                    <a:pt x="310" y="229"/>
                  </a:lnTo>
                  <a:lnTo>
                    <a:pt x="309" y="230"/>
                  </a:lnTo>
                  <a:lnTo>
                    <a:pt x="308" y="231"/>
                  </a:lnTo>
                  <a:lnTo>
                    <a:pt x="307" y="231"/>
                  </a:lnTo>
                  <a:lnTo>
                    <a:pt x="306" y="232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7" y="231"/>
                  </a:lnTo>
                  <a:lnTo>
                    <a:pt x="307" y="230"/>
                  </a:lnTo>
                  <a:lnTo>
                    <a:pt x="308" y="230"/>
                  </a:lnTo>
                  <a:lnTo>
                    <a:pt x="307" y="230"/>
                  </a:lnTo>
                  <a:lnTo>
                    <a:pt x="307" y="231"/>
                  </a:lnTo>
                  <a:lnTo>
                    <a:pt x="306" y="231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3"/>
                  </a:lnTo>
                  <a:lnTo>
                    <a:pt x="304" y="233"/>
                  </a:lnTo>
                  <a:lnTo>
                    <a:pt x="302" y="233"/>
                  </a:lnTo>
                  <a:lnTo>
                    <a:pt x="301" y="233"/>
                  </a:lnTo>
                  <a:lnTo>
                    <a:pt x="302" y="234"/>
                  </a:lnTo>
                  <a:lnTo>
                    <a:pt x="304" y="234"/>
                  </a:lnTo>
                  <a:lnTo>
                    <a:pt x="305" y="234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4" y="237"/>
                  </a:lnTo>
                  <a:lnTo>
                    <a:pt x="302" y="237"/>
                  </a:lnTo>
                  <a:lnTo>
                    <a:pt x="302" y="236"/>
                  </a:lnTo>
                  <a:lnTo>
                    <a:pt x="302" y="237"/>
                  </a:lnTo>
                  <a:lnTo>
                    <a:pt x="302" y="236"/>
                  </a:lnTo>
                  <a:lnTo>
                    <a:pt x="302" y="237"/>
                  </a:lnTo>
                  <a:lnTo>
                    <a:pt x="301" y="237"/>
                  </a:lnTo>
                  <a:lnTo>
                    <a:pt x="298" y="238"/>
                  </a:lnTo>
                  <a:lnTo>
                    <a:pt x="294" y="239"/>
                  </a:lnTo>
                  <a:lnTo>
                    <a:pt x="293" y="240"/>
                  </a:lnTo>
                  <a:lnTo>
                    <a:pt x="292" y="241"/>
                  </a:lnTo>
                  <a:lnTo>
                    <a:pt x="292" y="240"/>
                  </a:lnTo>
                  <a:lnTo>
                    <a:pt x="292" y="241"/>
                  </a:lnTo>
                  <a:lnTo>
                    <a:pt x="291" y="241"/>
                  </a:lnTo>
                  <a:lnTo>
                    <a:pt x="291" y="242"/>
                  </a:lnTo>
                  <a:lnTo>
                    <a:pt x="291" y="244"/>
                  </a:lnTo>
                  <a:lnTo>
                    <a:pt x="290" y="244"/>
                  </a:lnTo>
                  <a:lnTo>
                    <a:pt x="290" y="242"/>
                  </a:lnTo>
                  <a:lnTo>
                    <a:pt x="289" y="242"/>
                  </a:lnTo>
                  <a:lnTo>
                    <a:pt x="288" y="242"/>
                  </a:lnTo>
                  <a:lnTo>
                    <a:pt x="288" y="241"/>
                  </a:lnTo>
                  <a:lnTo>
                    <a:pt x="288" y="240"/>
                  </a:lnTo>
                  <a:lnTo>
                    <a:pt x="287" y="240"/>
                  </a:lnTo>
                  <a:lnTo>
                    <a:pt x="288" y="241"/>
                  </a:lnTo>
                  <a:lnTo>
                    <a:pt x="287" y="241"/>
                  </a:lnTo>
                  <a:lnTo>
                    <a:pt x="288" y="241"/>
                  </a:lnTo>
                  <a:lnTo>
                    <a:pt x="287" y="241"/>
                  </a:lnTo>
                  <a:lnTo>
                    <a:pt x="285" y="240"/>
                  </a:lnTo>
                  <a:lnTo>
                    <a:pt x="285" y="239"/>
                  </a:lnTo>
                  <a:lnTo>
                    <a:pt x="284" y="239"/>
                  </a:lnTo>
                  <a:lnTo>
                    <a:pt x="284" y="240"/>
                  </a:lnTo>
                  <a:lnTo>
                    <a:pt x="284" y="241"/>
                  </a:lnTo>
                  <a:lnTo>
                    <a:pt x="285" y="242"/>
                  </a:lnTo>
                  <a:lnTo>
                    <a:pt x="287" y="242"/>
                  </a:lnTo>
                  <a:lnTo>
                    <a:pt x="288" y="242"/>
                  </a:lnTo>
                  <a:lnTo>
                    <a:pt x="289" y="242"/>
                  </a:lnTo>
                  <a:lnTo>
                    <a:pt x="289" y="244"/>
                  </a:lnTo>
                  <a:lnTo>
                    <a:pt x="288" y="244"/>
                  </a:lnTo>
                  <a:lnTo>
                    <a:pt x="288" y="245"/>
                  </a:lnTo>
                  <a:lnTo>
                    <a:pt x="287" y="244"/>
                  </a:lnTo>
                  <a:lnTo>
                    <a:pt x="287" y="245"/>
                  </a:lnTo>
                  <a:lnTo>
                    <a:pt x="288" y="245"/>
                  </a:lnTo>
                  <a:lnTo>
                    <a:pt x="285" y="247"/>
                  </a:lnTo>
                  <a:lnTo>
                    <a:pt x="279" y="254"/>
                  </a:lnTo>
                  <a:lnTo>
                    <a:pt x="277" y="253"/>
                  </a:lnTo>
                  <a:lnTo>
                    <a:pt x="277" y="251"/>
                  </a:lnTo>
                  <a:lnTo>
                    <a:pt x="276" y="250"/>
                  </a:lnTo>
                  <a:lnTo>
                    <a:pt x="275" y="250"/>
                  </a:lnTo>
                  <a:lnTo>
                    <a:pt x="275" y="249"/>
                  </a:lnTo>
                  <a:lnTo>
                    <a:pt x="275" y="250"/>
                  </a:lnTo>
                  <a:lnTo>
                    <a:pt x="275" y="249"/>
                  </a:lnTo>
                  <a:lnTo>
                    <a:pt x="274" y="249"/>
                  </a:lnTo>
                  <a:lnTo>
                    <a:pt x="274" y="248"/>
                  </a:lnTo>
                  <a:lnTo>
                    <a:pt x="273" y="248"/>
                  </a:lnTo>
                  <a:lnTo>
                    <a:pt x="272" y="248"/>
                  </a:lnTo>
                  <a:lnTo>
                    <a:pt x="271" y="248"/>
                  </a:lnTo>
                  <a:lnTo>
                    <a:pt x="271" y="247"/>
                  </a:lnTo>
                  <a:lnTo>
                    <a:pt x="269" y="247"/>
                  </a:lnTo>
                  <a:lnTo>
                    <a:pt x="269" y="248"/>
                  </a:lnTo>
                  <a:lnTo>
                    <a:pt x="271" y="248"/>
                  </a:lnTo>
                  <a:lnTo>
                    <a:pt x="271" y="249"/>
                  </a:lnTo>
                  <a:lnTo>
                    <a:pt x="269" y="249"/>
                  </a:lnTo>
                  <a:lnTo>
                    <a:pt x="271" y="249"/>
                  </a:lnTo>
                  <a:lnTo>
                    <a:pt x="271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2" y="253"/>
                  </a:lnTo>
                  <a:lnTo>
                    <a:pt x="271" y="253"/>
                  </a:lnTo>
                  <a:lnTo>
                    <a:pt x="269" y="253"/>
                  </a:lnTo>
                  <a:lnTo>
                    <a:pt x="268" y="253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67" y="253"/>
                  </a:lnTo>
                  <a:lnTo>
                    <a:pt x="268" y="253"/>
                  </a:lnTo>
                  <a:lnTo>
                    <a:pt x="267" y="254"/>
                  </a:lnTo>
                  <a:lnTo>
                    <a:pt x="266" y="254"/>
                  </a:lnTo>
                  <a:lnTo>
                    <a:pt x="265" y="254"/>
                  </a:lnTo>
                  <a:lnTo>
                    <a:pt x="264" y="253"/>
                  </a:lnTo>
                  <a:lnTo>
                    <a:pt x="263" y="251"/>
                  </a:lnTo>
                  <a:lnTo>
                    <a:pt x="262" y="251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2" y="253"/>
                  </a:lnTo>
                  <a:lnTo>
                    <a:pt x="260" y="254"/>
                  </a:lnTo>
                  <a:lnTo>
                    <a:pt x="259" y="254"/>
                  </a:lnTo>
                  <a:lnTo>
                    <a:pt x="259" y="253"/>
                  </a:lnTo>
                  <a:lnTo>
                    <a:pt x="258" y="251"/>
                  </a:lnTo>
                  <a:lnTo>
                    <a:pt x="258" y="253"/>
                  </a:lnTo>
                  <a:lnTo>
                    <a:pt x="258" y="254"/>
                  </a:lnTo>
                  <a:lnTo>
                    <a:pt x="259" y="254"/>
                  </a:lnTo>
                  <a:lnTo>
                    <a:pt x="259" y="255"/>
                  </a:lnTo>
                  <a:lnTo>
                    <a:pt x="258" y="255"/>
                  </a:lnTo>
                  <a:lnTo>
                    <a:pt x="257" y="255"/>
                  </a:lnTo>
                  <a:lnTo>
                    <a:pt x="257" y="254"/>
                  </a:lnTo>
                  <a:lnTo>
                    <a:pt x="257" y="255"/>
                  </a:lnTo>
                  <a:lnTo>
                    <a:pt x="256" y="255"/>
                  </a:lnTo>
                  <a:lnTo>
                    <a:pt x="256" y="254"/>
                  </a:lnTo>
                  <a:lnTo>
                    <a:pt x="256" y="255"/>
                  </a:lnTo>
                  <a:lnTo>
                    <a:pt x="256" y="256"/>
                  </a:lnTo>
                  <a:lnTo>
                    <a:pt x="257" y="256"/>
                  </a:lnTo>
                  <a:lnTo>
                    <a:pt x="258" y="256"/>
                  </a:lnTo>
                  <a:lnTo>
                    <a:pt x="259" y="256"/>
                  </a:lnTo>
                  <a:lnTo>
                    <a:pt x="260" y="256"/>
                  </a:lnTo>
                  <a:lnTo>
                    <a:pt x="260" y="257"/>
                  </a:lnTo>
                  <a:lnTo>
                    <a:pt x="260" y="258"/>
                  </a:lnTo>
                  <a:lnTo>
                    <a:pt x="259" y="258"/>
                  </a:lnTo>
                  <a:lnTo>
                    <a:pt x="259" y="259"/>
                  </a:lnTo>
                  <a:lnTo>
                    <a:pt x="260" y="259"/>
                  </a:lnTo>
                  <a:lnTo>
                    <a:pt x="262" y="258"/>
                  </a:lnTo>
                  <a:lnTo>
                    <a:pt x="263" y="259"/>
                  </a:lnTo>
                  <a:lnTo>
                    <a:pt x="263" y="258"/>
                  </a:lnTo>
                  <a:lnTo>
                    <a:pt x="264" y="258"/>
                  </a:lnTo>
                  <a:lnTo>
                    <a:pt x="265" y="258"/>
                  </a:lnTo>
                  <a:lnTo>
                    <a:pt x="265" y="259"/>
                  </a:lnTo>
                  <a:lnTo>
                    <a:pt x="266" y="259"/>
                  </a:lnTo>
                  <a:lnTo>
                    <a:pt x="266" y="258"/>
                  </a:lnTo>
                  <a:lnTo>
                    <a:pt x="267" y="258"/>
                  </a:lnTo>
                  <a:lnTo>
                    <a:pt x="268" y="259"/>
                  </a:lnTo>
                  <a:lnTo>
                    <a:pt x="268" y="261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69" y="263"/>
                  </a:lnTo>
                  <a:lnTo>
                    <a:pt x="269" y="264"/>
                  </a:lnTo>
                  <a:lnTo>
                    <a:pt x="268" y="264"/>
                  </a:lnTo>
                  <a:lnTo>
                    <a:pt x="268" y="263"/>
                  </a:lnTo>
                  <a:lnTo>
                    <a:pt x="267" y="263"/>
                  </a:lnTo>
                  <a:lnTo>
                    <a:pt x="267" y="264"/>
                  </a:lnTo>
                  <a:lnTo>
                    <a:pt x="266" y="264"/>
                  </a:lnTo>
                  <a:lnTo>
                    <a:pt x="265" y="265"/>
                  </a:lnTo>
                  <a:lnTo>
                    <a:pt x="266" y="265"/>
                  </a:lnTo>
                  <a:lnTo>
                    <a:pt x="265" y="266"/>
                  </a:lnTo>
                  <a:lnTo>
                    <a:pt x="264" y="266"/>
                  </a:lnTo>
                  <a:lnTo>
                    <a:pt x="264" y="267"/>
                  </a:lnTo>
                  <a:lnTo>
                    <a:pt x="263" y="267"/>
                  </a:lnTo>
                  <a:lnTo>
                    <a:pt x="263" y="268"/>
                  </a:lnTo>
                  <a:lnTo>
                    <a:pt x="262" y="268"/>
                  </a:lnTo>
                  <a:lnTo>
                    <a:pt x="263" y="268"/>
                  </a:lnTo>
                  <a:lnTo>
                    <a:pt x="263" y="270"/>
                  </a:lnTo>
                  <a:lnTo>
                    <a:pt x="262" y="270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64" y="271"/>
                  </a:lnTo>
                  <a:lnTo>
                    <a:pt x="263" y="272"/>
                  </a:lnTo>
                  <a:lnTo>
                    <a:pt x="262" y="272"/>
                  </a:lnTo>
                  <a:lnTo>
                    <a:pt x="260" y="272"/>
                  </a:lnTo>
                  <a:lnTo>
                    <a:pt x="262" y="273"/>
                  </a:lnTo>
                  <a:lnTo>
                    <a:pt x="262" y="272"/>
                  </a:lnTo>
                  <a:lnTo>
                    <a:pt x="263" y="272"/>
                  </a:lnTo>
                  <a:lnTo>
                    <a:pt x="263" y="273"/>
                  </a:lnTo>
                  <a:lnTo>
                    <a:pt x="262" y="273"/>
                  </a:lnTo>
                  <a:lnTo>
                    <a:pt x="262" y="274"/>
                  </a:lnTo>
                  <a:lnTo>
                    <a:pt x="262" y="275"/>
                  </a:lnTo>
                  <a:lnTo>
                    <a:pt x="260" y="275"/>
                  </a:lnTo>
                  <a:lnTo>
                    <a:pt x="260" y="276"/>
                  </a:lnTo>
                  <a:lnTo>
                    <a:pt x="260" y="278"/>
                  </a:lnTo>
                  <a:lnTo>
                    <a:pt x="259" y="278"/>
                  </a:lnTo>
                  <a:lnTo>
                    <a:pt x="258" y="279"/>
                  </a:lnTo>
                  <a:lnTo>
                    <a:pt x="256" y="279"/>
                  </a:lnTo>
                  <a:lnTo>
                    <a:pt x="256" y="278"/>
                  </a:lnTo>
                  <a:lnTo>
                    <a:pt x="257" y="278"/>
                  </a:lnTo>
                  <a:lnTo>
                    <a:pt x="258" y="276"/>
                  </a:lnTo>
                  <a:lnTo>
                    <a:pt x="257" y="276"/>
                  </a:lnTo>
                  <a:lnTo>
                    <a:pt x="257" y="278"/>
                  </a:lnTo>
                  <a:lnTo>
                    <a:pt x="256" y="278"/>
                  </a:lnTo>
                  <a:lnTo>
                    <a:pt x="256" y="276"/>
                  </a:lnTo>
                  <a:lnTo>
                    <a:pt x="256" y="275"/>
                  </a:lnTo>
                  <a:lnTo>
                    <a:pt x="256" y="274"/>
                  </a:lnTo>
                  <a:lnTo>
                    <a:pt x="256" y="273"/>
                  </a:lnTo>
                  <a:lnTo>
                    <a:pt x="255" y="273"/>
                  </a:lnTo>
                  <a:lnTo>
                    <a:pt x="255" y="272"/>
                  </a:lnTo>
                  <a:lnTo>
                    <a:pt x="255" y="271"/>
                  </a:lnTo>
                  <a:lnTo>
                    <a:pt x="255" y="270"/>
                  </a:lnTo>
                  <a:lnTo>
                    <a:pt x="254" y="270"/>
                  </a:lnTo>
                  <a:lnTo>
                    <a:pt x="254" y="271"/>
                  </a:lnTo>
                  <a:lnTo>
                    <a:pt x="254" y="272"/>
                  </a:lnTo>
                  <a:lnTo>
                    <a:pt x="254" y="273"/>
                  </a:lnTo>
                  <a:lnTo>
                    <a:pt x="254" y="274"/>
                  </a:lnTo>
                  <a:lnTo>
                    <a:pt x="254" y="275"/>
                  </a:lnTo>
                  <a:lnTo>
                    <a:pt x="252" y="275"/>
                  </a:lnTo>
                  <a:lnTo>
                    <a:pt x="250" y="274"/>
                  </a:lnTo>
                  <a:lnTo>
                    <a:pt x="249" y="273"/>
                  </a:lnTo>
                  <a:lnTo>
                    <a:pt x="249" y="272"/>
                  </a:lnTo>
                  <a:lnTo>
                    <a:pt x="248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8" y="271"/>
                  </a:lnTo>
                  <a:lnTo>
                    <a:pt x="247" y="271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71"/>
                  </a:lnTo>
                  <a:lnTo>
                    <a:pt x="245" y="270"/>
                  </a:lnTo>
                  <a:lnTo>
                    <a:pt x="243" y="268"/>
                  </a:lnTo>
                  <a:lnTo>
                    <a:pt x="243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2" y="265"/>
                  </a:lnTo>
                  <a:lnTo>
                    <a:pt x="241" y="265"/>
                  </a:lnTo>
                  <a:lnTo>
                    <a:pt x="241" y="264"/>
                  </a:lnTo>
                  <a:lnTo>
                    <a:pt x="240" y="264"/>
                  </a:lnTo>
                  <a:lnTo>
                    <a:pt x="240" y="263"/>
                  </a:lnTo>
                  <a:lnTo>
                    <a:pt x="240" y="262"/>
                  </a:lnTo>
                  <a:lnTo>
                    <a:pt x="239" y="261"/>
                  </a:lnTo>
                  <a:lnTo>
                    <a:pt x="240" y="259"/>
                  </a:lnTo>
                  <a:lnTo>
                    <a:pt x="241" y="259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39" y="258"/>
                  </a:lnTo>
                  <a:lnTo>
                    <a:pt x="238" y="258"/>
                  </a:lnTo>
                  <a:lnTo>
                    <a:pt x="238" y="259"/>
                  </a:lnTo>
                  <a:lnTo>
                    <a:pt x="238" y="261"/>
                  </a:lnTo>
                  <a:lnTo>
                    <a:pt x="238" y="262"/>
                  </a:lnTo>
                  <a:lnTo>
                    <a:pt x="238" y="261"/>
                  </a:lnTo>
                  <a:lnTo>
                    <a:pt x="237" y="261"/>
                  </a:lnTo>
                  <a:lnTo>
                    <a:pt x="238" y="262"/>
                  </a:lnTo>
                  <a:lnTo>
                    <a:pt x="237" y="262"/>
                  </a:lnTo>
                  <a:lnTo>
                    <a:pt x="238" y="262"/>
                  </a:lnTo>
                  <a:lnTo>
                    <a:pt x="239" y="263"/>
                  </a:lnTo>
                  <a:lnTo>
                    <a:pt x="239" y="264"/>
                  </a:lnTo>
                  <a:lnTo>
                    <a:pt x="239" y="265"/>
                  </a:lnTo>
                  <a:lnTo>
                    <a:pt x="240" y="265"/>
                  </a:lnTo>
                  <a:lnTo>
                    <a:pt x="240" y="266"/>
                  </a:lnTo>
                  <a:lnTo>
                    <a:pt x="240" y="267"/>
                  </a:lnTo>
                  <a:lnTo>
                    <a:pt x="239" y="266"/>
                  </a:lnTo>
                  <a:lnTo>
                    <a:pt x="238" y="266"/>
                  </a:lnTo>
                  <a:lnTo>
                    <a:pt x="239" y="266"/>
                  </a:lnTo>
                  <a:lnTo>
                    <a:pt x="239" y="267"/>
                  </a:lnTo>
                  <a:lnTo>
                    <a:pt x="240" y="267"/>
                  </a:lnTo>
                  <a:lnTo>
                    <a:pt x="240" y="268"/>
                  </a:lnTo>
                  <a:lnTo>
                    <a:pt x="241" y="268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2" y="270"/>
                  </a:lnTo>
                  <a:lnTo>
                    <a:pt x="242" y="271"/>
                  </a:lnTo>
                  <a:lnTo>
                    <a:pt x="243" y="271"/>
                  </a:lnTo>
                  <a:lnTo>
                    <a:pt x="243" y="272"/>
                  </a:lnTo>
                  <a:lnTo>
                    <a:pt x="243" y="273"/>
                  </a:lnTo>
                  <a:lnTo>
                    <a:pt x="242" y="273"/>
                  </a:lnTo>
                  <a:lnTo>
                    <a:pt x="241" y="272"/>
                  </a:lnTo>
                  <a:lnTo>
                    <a:pt x="241" y="273"/>
                  </a:lnTo>
                  <a:lnTo>
                    <a:pt x="241" y="272"/>
                  </a:lnTo>
                  <a:lnTo>
                    <a:pt x="241" y="273"/>
                  </a:lnTo>
                  <a:lnTo>
                    <a:pt x="242" y="273"/>
                  </a:lnTo>
                  <a:lnTo>
                    <a:pt x="242" y="274"/>
                  </a:lnTo>
                  <a:lnTo>
                    <a:pt x="242" y="275"/>
                  </a:lnTo>
                  <a:lnTo>
                    <a:pt x="242" y="276"/>
                  </a:lnTo>
                  <a:lnTo>
                    <a:pt x="243" y="275"/>
                  </a:lnTo>
                  <a:lnTo>
                    <a:pt x="245" y="276"/>
                  </a:lnTo>
                  <a:lnTo>
                    <a:pt x="245" y="278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5" y="279"/>
                  </a:lnTo>
                  <a:lnTo>
                    <a:pt x="246" y="279"/>
                  </a:lnTo>
                  <a:lnTo>
                    <a:pt x="247" y="279"/>
                  </a:lnTo>
                  <a:lnTo>
                    <a:pt x="247" y="280"/>
                  </a:lnTo>
                  <a:lnTo>
                    <a:pt x="246" y="280"/>
                  </a:lnTo>
                  <a:lnTo>
                    <a:pt x="247" y="280"/>
                  </a:lnTo>
                  <a:lnTo>
                    <a:pt x="247" y="279"/>
                  </a:lnTo>
                  <a:lnTo>
                    <a:pt x="248" y="280"/>
                  </a:lnTo>
                  <a:lnTo>
                    <a:pt x="248" y="281"/>
                  </a:lnTo>
                  <a:lnTo>
                    <a:pt x="248" y="280"/>
                  </a:lnTo>
                  <a:lnTo>
                    <a:pt x="249" y="279"/>
                  </a:lnTo>
                  <a:lnTo>
                    <a:pt x="250" y="280"/>
                  </a:lnTo>
                  <a:lnTo>
                    <a:pt x="251" y="281"/>
                  </a:lnTo>
                  <a:lnTo>
                    <a:pt x="252" y="281"/>
                  </a:lnTo>
                  <a:lnTo>
                    <a:pt x="254" y="281"/>
                  </a:lnTo>
                  <a:lnTo>
                    <a:pt x="254" y="282"/>
                  </a:lnTo>
                  <a:lnTo>
                    <a:pt x="255" y="282"/>
                  </a:lnTo>
                  <a:lnTo>
                    <a:pt x="255" y="284"/>
                  </a:lnTo>
                  <a:lnTo>
                    <a:pt x="254" y="286"/>
                  </a:lnTo>
                  <a:lnTo>
                    <a:pt x="252" y="289"/>
                  </a:lnTo>
                  <a:lnTo>
                    <a:pt x="250" y="292"/>
                  </a:lnTo>
                  <a:lnTo>
                    <a:pt x="245" y="297"/>
                  </a:lnTo>
                  <a:lnTo>
                    <a:pt x="243" y="296"/>
                  </a:lnTo>
                  <a:lnTo>
                    <a:pt x="243" y="295"/>
                  </a:lnTo>
                  <a:lnTo>
                    <a:pt x="245" y="295"/>
                  </a:lnTo>
                  <a:lnTo>
                    <a:pt x="243" y="293"/>
                  </a:lnTo>
                  <a:lnTo>
                    <a:pt x="245" y="293"/>
                  </a:lnTo>
                  <a:lnTo>
                    <a:pt x="245" y="292"/>
                  </a:lnTo>
                  <a:lnTo>
                    <a:pt x="246" y="292"/>
                  </a:lnTo>
                  <a:lnTo>
                    <a:pt x="246" y="291"/>
                  </a:lnTo>
                  <a:lnTo>
                    <a:pt x="246" y="292"/>
                  </a:lnTo>
                  <a:lnTo>
                    <a:pt x="245" y="292"/>
                  </a:lnTo>
                  <a:lnTo>
                    <a:pt x="245" y="291"/>
                  </a:lnTo>
                  <a:lnTo>
                    <a:pt x="246" y="290"/>
                  </a:lnTo>
                  <a:lnTo>
                    <a:pt x="246" y="289"/>
                  </a:lnTo>
                  <a:lnTo>
                    <a:pt x="245" y="289"/>
                  </a:lnTo>
                  <a:lnTo>
                    <a:pt x="245" y="290"/>
                  </a:lnTo>
                  <a:lnTo>
                    <a:pt x="243" y="290"/>
                  </a:lnTo>
                  <a:lnTo>
                    <a:pt x="243" y="291"/>
                  </a:lnTo>
                  <a:lnTo>
                    <a:pt x="243" y="292"/>
                  </a:lnTo>
                  <a:lnTo>
                    <a:pt x="242" y="292"/>
                  </a:lnTo>
                  <a:lnTo>
                    <a:pt x="242" y="293"/>
                  </a:lnTo>
                  <a:lnTo>
                    <a:pt x="242" y="295"/>
                  </a:lnTo>
                  <a:lnTo>
                    <a:pt x="242" y="296"/>
                  </a:lnTo>
                  <a:lnTo>
                    <a:pt x="241" y="298"/>
                  </a:lnTo>
                  <a:lnTo>
                    <a:pt x="241" y="299"/>
                  </a:lnTo>
                  <a:lnTo>
                    <a:pt x="240" y="299"/>
                  </a:lnTo>
                  <a:lnTo>
                    <a:pt x="240" y="300"/>
                  </a:lnTo>
                  <a:lnTo>
                    <a:pt x="240" y="299"/>
                  </a:lnTo>
                  <a:lnTo>
                    <a:pt x="239" y="300"/>
                  </a:lnTo>
                  <a:lnTo>
                    <a:pt x="240" y="300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8" y="304"/>
                  </a:lnTo>
                  <a:lnTo>
                    <a:pt x="239" y="304"/>
                  </a:lnTo>
                  <a:lnTo>
                    <a:pt x="240" y="305"/>
                  </a:lnTo>
                  <a:lnTo>
                    <a:pt x="239" y="305"/>
                  </a:lnTo>
                  <a:lnTo>
                    <a:pt x="238" y="305"/>
                  </a:lnTo>
                  <a:lnTo>
                    <a:pt x="234" y="303"/>
                  </a:lnTo>
                  <a:lnTo>
                    <a:pt x="232" y="301"/>
                  </a:lnTo>
                  <a:lnTo>
                    <a:pt x="229" y="299"/>
                  </a:lnTo>
                  <a:lnTo>
                    <a:pt x="228" y="301"/>
                  </a:lnTo>
                  <a:lnTo>
                    <a:pt x="224" y="301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298"/>
                  </a:lnTo>
                  <a:lnTo>
                    <a:pt x="218" y="293"/>
                  </a:lnTo>
                  <a:lnTo>
                    <a:pt x="217" y="291"/>
                  </a:lnTo>
                  <a:lnTo>
                    <a:pt x="216" y="290"/>
                  </a:lnTo>
                  <a:lnTo>
                    <a:pt x="214" y="288"/>
                  </a:lnTo>
                  <a:lnTo>
                    <a:pt x="216" y="283"/>
                  </a:lnTo>
                  <a:lnTo>
                    <a:pt x="215" y="280"/>
                  </a:lnTo>
                  <a:lnTo>
                    <a:pt x="215" y="278"/>
                  </a:lnTo>
                  <a:lnTo>
                    <a:pt x="214" y="276"/>
                  </a:lnTo>
                  <a:lnTo>
                    <a:pt x="213" y="278"/>
                  </a:lnTo>
                  <a:lnTo>
                    <a:pt x="211" y="274"/>
                  </a:lnTo>
                  <a:lnTo>
                    <a:pt x="211" y="273"/>
                  </a:lnTo>
                  <a:lnTo>
                    <a:pt x="207" y="271"/>
                  </a:lnTo>
                  <a:lnTo>
                    <a:pt x="207" y="268"/>
                  </a:lnTo>
                  <a:lnTo>
                    <a:pt x="207" y="266"/>
                  </a:lnTo>
                  <a:lnTo>
                    <a:pt x="204" y="264"/>
                  </a:lnTo>
                  <a:lnTo>
                    <a:pt x="204" y="262"/>
                  </a:lnTo>
                  <a:lnTo>
                    <a:pt x="203" y="262"/>
                  </a:lnTo>
                  <a:lnTo>
                    <a:pt x="199" y="261"/>
                  </a:lnTo>
                  <a:lnTo>
                    <a:pt x="200" y="259"/>
                  </a:lnTo>
                  <a:lnTo>
                    <a:pt x="198" y="258"/>
                  </a:lnTo>
                  <a:lnTo>
                    <a:pt x="193" y="258"/>
                  </a:lnTo>
                  <a:lnTo>
                    <a:pt x="193" y="257"/>
                  </a:lnTo>
                  <a:lnTo>
                    <a:pt x="190" y="256"/>
                  </a:lnTo>
                  <a:lnTo>
                    <a:pt x="188" y="254"/>
                  </a:lnTo>
                  <a:lnTo>
                    <a:pt x="188" y="251"/>
                  </a:lnTo>
                  <a:lnTo>
                    <a:pt x="189" y="250"/>
                  </a:lnTo>
                  <a:lnTo>
                    <a:pt x="188" y="249"/>
                  </a:lnTo>
                  <a:lnTo>
                    <a:pt x="188" y="248"/>
                  </a:lnTo>
                  <a:lnTo>
                    <a:pt x="184" y="246"/>
                  </a:lnTo>
                  <a:lnTo>
                    <a:pt x="186" y="242"/>
                  </a:lnTo>
                  <a:lnTo>
                    <a:pt x="184" y="238"/>
                  </a:lnTo>
                  <a:lnTo>
                    <a:pt x="183" y="238"/>
                  </a:lnTo>
                  <a:lnTo>
                    <a:pt x="183" y="232"/>
                  </a:lnTo>
                  <a:lnTo>
                    <a:pt x="180" y="232"/>
                  </a:lnTo>
                  <a:lnTo>
                    <a:pt x="180" y="229"/>
                  </a:lnTo>
                  <a:lnTo>
                    <a:pt x="179" y="229"/>
                  </a:lnTo>
                  <a:lnTo>
                    <a:pt x="178" y="225"/>
                  </a:lnTo>
                  <a:lnTo>
                    <a:pt x="175" y="223"/>
                  </a:lnTo>
                  <a:lnTo>
                    <a:pt x="175" y="216"/>
                  </a:lnTo>
                  <a:lnTo>
                    <a:pt x="173" y="215"/>
                  </a:lnTo>
                  <a:lnTo>
                    <a:pt x="171" y="214"/>
                  </a:lnTo>
                  <a:lnTo>
                    <a:pt x="169" y="214"/>
                  </a:lnTo>
                  <a:lnTo>
                    <a:pt x="166" y="212"/>
                  </a:lnTo>
                  <a:lnTo>
                    <a:pt x="164" y="211"/>
                  </a:lnTo>
                  <a:lnTo>
                    <a:pt x="163" y="210"/>
                  </a:lnTo>
                  <a:lnTo>
                    <a:pt x="162" y="210"/>
                  </a:lnTo>
                  <a:lnTo>
                    <a:pt x="159" y="210"/>
                  </a:lnTo>
                  <a:lnTo>
                    <a:pt x="156" y="208"/>
                  </a:lnTo>
                  <a:lnTo>
                    <a:pt x="153" y="206"/>
                  </a:lnTo>
                  <a:lnTo>
                    <a:pt x="150" y="205"/>
                  </a:lnTo>
                  <a:lnTo>
                    <a:pt x="150" y="203"/>
                  </a:lnTo>
                  <a:lnTo>
                    <a:pt x="150" y="202"/>
                  </a:lnTo>
                  <a:lnTo>
                    <a:pt x="149" y="199"/>
                  </a:lnTo>
                  <a:lnTo>
                    <a:pt x="148" y="200"/>
                  </a:lnTo>
                  <a:lnTo>
                    <a:pt x="145" y="199"/>
                  </a:lnTo>
                  <a:lnTo>
                    <a:pt x="142" y="197"/>
                  </a:lnTo>
                  <a:lnTo>
                    <a:pt x="142" y="196"/>
                  </a:lnTo>
                  <a:lnTo>
                    <a:pt x="141" y="191"/>
                  </a:lnTo>
                  <a:lnTo>
                    <a:pt x="137" y="190"/>
                  </a:lnTo>
                  <a:lnTo>
                    <a:pt x="132" y="187"/>
                  </a:lnTo>
                  <a:lnTo>
                    <a:pt x="133" y="186"/>
                  </a:lnTo>
                  <a:lnTo>
                    <a:pt x="133" y="183"/>
                  </a:lnTo>
                  <a:lnTo>
                    <a:pt x="133" y="182"/>
                  </a:lnTo>
                  <a:lnTo>
                    <a:pt x="133" y="181"/>
                  </a:lnTo>
                  <a:lnTo>
                    <a:pt x="135" y="179"/>
                  </a:lnTo>
                  <a:lnTo>
                    <a:pt x="132" y="177"/>
                  </a:lnTo>
                  <a:lnTo>
                    <a:pt x="128" y="175"/>
                  </a:lnTo>
                  <a:lnTo>
                    <a:pt x="125" y="171"/>
                  </a:lnTo>
                  <a:lnTo>
                    <a:pt x="124" y="171"/>
                  </a:lnTo>
                  <a:lnTo>
                    <a:pt x="122" y="169"/>
                  </a:lnTo>
                  <a:lnTo>
                    <a:pt x="117" y="168"/>
                  </a:lnTo>
                  <a:lnTo>
                    <a:pt x="116" y="166"/>
                  </a:lnTo>
                  <a:lnTo>
                    <a:pt x="114" y="168"/>
                  </a:lnTo>
                  <a:lnTo>
                    <a:pt x="112" y="165"/>
                  </a:lnTo>
                  <a:lnTo>
                    <a:pt x="111" y="165"/>
                  </a:lnTo>
                  <a:lnTo>
                    <a:pt x="108" y="164"/>
                  </a:lnTo>
                  <a:lnTo>
                    <a:pt x="107" y="161"/>
                  </a:lnTo>
                  <a:lnTo>
                    <a:pt x="104" y="157"/>
                  </a:lnTo>
                  <a:lnTo>
                    <a:pt x="103" y="154"/>
                  </a:lnTo>
                  <a:lnTo>
                    <a:pt x="102" y="152"/>
                  </a:lnTo>
                  <a:lnTo>
                    <a:pt x="97" y="149"/>
                  </a:lnTo>
                  <a:lnTo>
                    <a:pt x="97" y="148"/>
                  </a:lnTo>
                  <a:lnTo>
                    <a:pt x="94" y="146"/>
                  </a:lnTo>
                  <a:lnTo>
                    <a:pt x="91" y="145"/>
                  </a:lnTo>
                  <a:lnTo>
                    <a:pt x="88" y="143"/>
                  </a:lnTo>
                  <a:lnTo>
                    <a:pt x="87" y="144"/>
                  </a:lnTo>
                  <a:lnTo>
                    <a:pt x="83" y="143"/>
                  </a:lnTo>
                  <a:lnTo>
                    <a:pt x="80" y="139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4" y="137"/>
                  </a:lnTo>
                  <a:lnTo>
                    <a:pt x="71" y="132"/>
                  </a:lnTo>
                  <a:lnTo>
                    <a:pt x="70" y="129"/>
                  </a:lnTo>
                  <a:lnTo>
                    <a:pt x="68" y="127"/>
                  </a:lnTo>
                  <a:lnTo>
                    <a:pt x="66" y="126"/>
                  </a:lnTo>
                  <a:lnTo>
                    <a:pt x="65" y="124"/>
                  </a:lnTo>
                  <a:lnTo>
                    <a:pt x="64" y="122"/>
                  </a:lnTo>
                  <a:lnTo>
                    <a:pt x="62" y="120"/>
                  </a:lnTo>
                  <a:lnTo>
                    <a:pt x="59" y="119"/>
                  </a:lnTo>
                  <a:lnTo>
                    <a:pt x="57" y="115"/>
                  </a:lnTo>
                  <a:lnTo>
                    <a:pt x="55" y="107"/>
                  </a:lnTo>
                  <a:lnTo>
                    <a:pt x="53" y="106"/>
                  </a:lnTo>
                  <a:lnTo>
                    <a:pt x="51" y="104"/>
                  </a:lnTo>
                  <a:lnTo>
                    <a:pt x="49" y="101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4" y="92"/>
                  </a:lnTo>
                  <a:lnTo>
                    <a:pt x="43" y="89"/>
                  </a:lnTo>
                  <a:lnTo>
                    <a:pt x="39" y="87"/>
                  </a:lnTo>
                  <a:lnTo>
                    <a:pt x="37" y="88"/>
                  </a:lnTo>
                  <a:lnTo>
                    <a:pt x="36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24" y="87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7" y="81"/>
                  </a:lnTo>
                  <a:lnTo>
                    <a:pt x="15" y="78"/>
                  </a:lnTo>
                  <a:lnTo>
                    <a:pt x="14" y="79"/>
                  </a:lnTo>
                  <a:lnTo>
                    <a:pt x="11" y="79"/>
                  </a:lnTo>
                  <a:lnTo>
                    <a:pt x="9" y="77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2" y="65"/>
                  </a:lnTo>
                  <a:lnTo>
                    <a:pt x="1" y="62"/>
                  </a:lnTo>
                  <a:lnTo>
                    <a:pt x="3" y="60"/>
                  </a:lnTo>
                  <a:lnTo>
                    <a:pt x="4" y="59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9" y="52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7" y="45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7" y="39"/>
                  </a:lnTo>
                  <a:lnTo>
                    <a:pt x="15" y="38"/>
                  </a:lnTo>
                  <a:close/>
                  <a:moveTo>
                    <a:pt x="400" y="93"/>
                  </a:moveTo>
                  <a:lnTo>
                    <a:pt x="401" y="93"/>
                  </a:lnTo>
                  <a:lnTo>
                    <a:pt x="400" y="93"/>
                  </a:lnTo>
                  <a:close/>
                  <a:moveTo>
                    <a:pt x="360" y="166"/>
                  </a:moveTo>
                  <a:lnTo>
                    <a:pt x="360" y="168"/>
                  </a:lnTo>
                  <a:lnTo>
                    <a:pt x="360" y="166"/>
                  </a:lnTo>
                  <a:close/>
                  <a:moveTo>
                    <a:pt x="350" y="180"/>
                  </a:moveTo>
                  <a:lnTo>
                    <a:pt x="350" y="183"/>
                  </a:lnTo>
                  <a:lnTo>
                    <a:pt x="349" y="187"/>
                  </a:lnTo>
                  <a:lnTo>
                    <a:pt x="349" y="186"/>
                  </a:lnTo>
                  <a:lnTo>
                    <a:pt x="350" y="185"/>
                  </a:lnTo>
                  <a:lnTo>
                    <a:pt x="349" y="185"/>
                  </a:lnTo>
                  <a:lnTo>
                    <a:pt x="349" y="183"/>
                  </a:lnTo>
                  <a:lnTo>
                    <a:pt x="350" y="183"/>
                  </a:lnTo>
                  <a:lnTo>
                    <a:pt x="350" y="182"/>
                  </a:lnTo>
                  <a:lnTo>
                    <a:pt x="350" y="181"/>
                  </a:lnTo>
                  <a:lnTo>
                    <a:pt x="350" y="18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7740">
              <a:extLst>
                <a:ext uri="{FF2B5EF4-FFF2-40B4-BE49-F238E27FC236}">
                  <a16:creationId xmlns:a16="http://schemas.microsoft.com/office/drawing/2014/main" id="{8F7C150E-C08C-6DCD-A08F-87DCF58D0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915988"/>
              <a:ext cx="206375" cy="434975"/>
            </a:xfrm>
            <a:custGeom>
              <a:avLst/>
              <a:gdLst>
                <a:gd name="T0" fmla="*/ 119 w 130"/>
                <a:gd name="T1" fmla="*/ 231 h 274"/>
                <a:gd name="T2" fmla="*/ 111 w 130"/>
                <a:gd name="T3" fmla="*/ 241 h 274"/>
                <a:gd name="T4" fmla="*/ 106 w 130"/>
                <a:gd name="T5" fmla="*/ 250 h 274"/>
                <a:gd name="T6" fmla="*/ 99 w 130"/>
                <a:gd name="T7" fmla="*/ 256 h 274"/>
                <a:gd name="T8" fmla="*/ 16 w 130"/>
                <a:gd name="T9" fmla="*/ 274 h 274"/>
                <a:gd name="T10" fmla="*/ 6 w 130"/>
                <a:gd name="T11" fmla="*/ 264 h 274"/>
                <a:gd name="T12" fmla="*/ 5 w 130"/>
                <a:gd name="T13" fmla="*/ 255 h 274"/>
                <a:gd name="T14" fmla="*/ 9 w 130"/>
                <a:gd name="T15" fmla="*/ 248 h 274"/>
                <a:gd name="T16" fmla="*/ 8 w 130"/>
                <a:gd name="T17" fmla="*/ 239 h 274"/>
                <a:gd name="T18" fmla="*/ 5 w 130"/>
                <a:gd name="T19" fmla="*/ 230 h 274"/>
                <a:gd name="T20" fmla="*/ 6 w 130"/>
                <a:gd name="T21" fmla="*/ 219 h 274"/>
                <a:gd name="T22" fmla="*/ 4 w 130"/>
                <a:gd name="T23" fmla="*/ 212 h 274"/>
                <a:gd name="T24" fmla="*/ 2 w 130"/>
                <a:gd name="T25" fmla="*/ 199 h 274"/>
                <a:gd name="T26" fmla="*/ 1 w 130"/>
                <a:gd name="T27" fmla="*/ 190 h 274"/>
                <a:gd name="T28" fmla="*/ 4 w 130"/>
                <a:gd name="T29" fmla="*/ 181 h 274"/>
                <a:gd name="T30" fmla="*/ 8 w 130"/>
                <a:gd name="T31" fmla="*/ 168 h 274"/>
                <a:gd name="T32" fmla="*/ 7 w 130"/>
                <a:gd name="T33" fmla="*/ 160 h 274"/>
                <a:gd name="T34" fmla="*/ 9 w 130"/>
                <a:gd name="T35" fmla="*/ 148 h 274"/>
                <a:gd name="T36" fmla="*/ 12 w 130"/>
                <a:gd name="T37" fmla="*/ 136 h 274"/>
                <a:gd name="T38" fmla="*/ 7 w 130"/>
                <a:gd name="T39" fmla="*/ 126 h 274"/>
                <a:gd name="T40" fmla="*/ 6 w 130"/>
                <a:gd name="T41" fmla="*/ 115 h 274"/>
                <a:gd name="T42" fmla="*/ 13 w 130"/>
                <a:gd name="T43" fmla="*/ 109 h 274"/>
                <a:gd name="T44" fmla="*/ 19 w 130"/>
                <a:gd name="T45" fmla="*/ 103 h 274"/>
                <a:gd name="T46" fmla="*/ 29 w 130"/>
                <a:gd name="T47" fmla="*/ 95 h 274"/>
                <a:gd name="T48" fmla="*/ 32 w 130"/>
                <a:gd name="T49" fmla="*/ 86 h 274"/>
                <a:gd name="T50" fmla="*/ 33 w 130"/>
                <a:gd name="T51" fmla="*/ 81 h 274"/>
                <a:gd name="T52" fmla="*/ 31 w 130"/>
                <a:gd name="T53" fmla="*/ 74 h 274"/>
                <a:gd name="T54" fmla="*/ 24 w 130"/>
                <a:gd name="T55" fmla="*/ 65 h 274"/>
                <a:gd name="T56" fmla="*/ 26 w 130"/>
                <a:gd name="T57" fmla="*/ 55 h 274"/>
                <a:gd name="T58" fmla="*/ 25 w 130"/>
                <a:gd name="T59" fmla="*/ 42 h 274"/>
                <a:gd name="T60" fmla="*/ 25 w 130"/>
                <a:gd name="T61" fmla="*/ 36 h 274"/>
                <a:gd name="T62" fmla="*/ 24 w 130"/>
                <a:gd name="T63" fmla="*/ 31 h 274"/>
                <a:gd name="T64" fmla="*/ 26 w 130"/>
                <a:gd name="T65" fmla="*/ 27 h 274"/>
                <a:gd name="T66" fmla="*/ 27 w 130"/>
                <a:gd name="T67" fmla="*/ 25 h 274"/>
                <a:gd name="T68" fmla="*/ 26 w 130"/>
                <a:gd name="T69" fmla="*/ 22 h 274"/>
                <a:gd name="T70" fmla="*/ 25 w 130"/>
                <a:gd name="T71" fmla="*/ 14 h 274"/>
                <a:gd name="T72" fmla="*/ 30 w 130"/>
                <a:gd name="T73" fmla="*/ 8 h 274"/>
                <a:gd name="T74" fmla="*/ 32 w 130"/>
                <a:gd name="T75" fmla="*/ 6 h 274"/>
                <a:gd name="T76" fmla="*/ 34 w 130"/>
                <a:gd name="T77" fmla="*/ 6 h 274"/>
                <a:gd name="T78" fmla="*/ 38 w 130"/>
                <a:gd name="T79" fmla="*/ 8 h 274"/>
                <a:gd name="T80" fmla="*/ 40 w 130"/>
                <a:gd name="T81" fmla="*/ 8 h 274"/>
                <a:gd name="T82" fmla="*/ 42 w 130"/>
                <a:gd name="T83" fmla="*/ 8 h 274"/>
                <a:gd name="T84" fmla="*/ 44 w 130"/>
                <a:gd name="T85" fmla="*/ 4 h 274"/>
                <a:gd name="T86" fmla="*/ 48 w 130"/>
                <a:gd name="T87" fmla="*/ 6 h 274"/>
                <a:gd name="T88" fmla="*/ 69 w 130"/>
                <a:gd name="T89" fmla="*/ 72 h 274"/>
                <a:gd name="T90" fmla="*/ 92 w 130"/>
                <a:gd name="T91" fmla="*/ 145 h 274"/>
                <a:gd name="T92" fmla="*/ 100 w 130"/>
                <a:gd name="T93" fmla="*/ 168 h 274"/>
                <a:gd name="T94" fmla="*/ 102 w 130"/>
                <a:gd name="T95" fmla="*/ 179 h 274"/>
                <a:gd name="T96" fmla="*/ 107 w 130"/>
                <a:gd name="T97" fmla="*/ 188 h 274"/>
                <a:gd name="T98" fmla="*/ 116 w 130"/>
                <a:gd name="T99" fmla="*/ 193 h 274"/>
                <a:gd name="T100" fmla="*/ 119 w 130"/>
                <a:gd name="T101" fmla="*/ 201 h 274"/>
                <a:gd name="T102" fmla="*/ 128 w 130"/>
                <a:gd name="T103" fmla="*/ 209 h 274"/>
                <a:gd name="T104" fmla="*/ 128 w 130"/>
                <a:gd name="T105" fmla="*/ 212 h 274"/>
                <a:gd name="T106" fmla="*/ 130 w 130"/>
                <a:gd name="T107" fmla="*/ 214 h 274"/>
                <a:gd name="T108" fmla="*/ 128 w 130"/>
                <a:gd name="T109" fmla="*/ 216 h 274"/>
                <a:gd name="T110" fmla="*/ 128 w 130"/>
                <a:gd name="T111" fmla="*/ 218 h 274"/>
                <a:gd name="T112" fmla="*/ 127 w 130"/>
                <a:gd name="T113" fmla="*/ 222 h 274"/>
                <a:gd name="T114" fmla="*/ 127 w 130"/>
                <a:gd name="T115" fmla="*/ 226 h 274"/>
                <a:gd name="T116" fmla="*/ 125 w 130"/>
                <a:gd name="T117" fmla="*/ 226 h 274"/>
                <a:gd name="T118" fmla="*/ 127 w 130"/>
                <a:gd name="T119" fmla="*/ 22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0" h="274">
                  <a:moveTo>
                    <a:pt x="127" y="230"/>
                  </a:moveTo>
                  <a:lnTo>
                    <a:pt x="125" y="232"/>
                  </a:lnTo>
                  <a:lnTo>
                    <a:pt x="123" y="231"/>
                  </a:lnTo>
                  <a:lnTo>
                    <a:pt x="119" y="231"/>
                  </a:lnTo>
                  <a:lnTo>
                    <a:pt x="117" y="233"/>
                  </a:lnTo>
                  <a:lnTo>
                    <a:pt x="112" y="235"/>
                  </a:lnTo>
                  <a:lnTo>
                    <a:pt x="112" y="236"/>
                  </a:lnTo>
                  <a:lnTo>
                    <a:pt x="111" y="241"/>
                  </a:lnTo>
                  <a:lnTo>
                    <a:pt x="107" y="241"/>
                  </a:lnTo>
                  <a:lnTo>
                    <a:pt x="105" y="243"/>
                  </a:lnTo>
                  <a:lnTo>
                    <a:pt x="103" y="244"/>
                  </a:lnTo>
                  <a:lnTo>
                    <a:pt x="106" y="250"/>
                  </a:lnTo>
                  <a:lnTo>
                    <a:pt x="102" y="250"/>
                  </a:lnTo>
                  <a:lnTo>
                    <a:pt x="101" y="250"/>
                  </a:lnTo>
                  <a:lnTo>
                    <a:pt x="100" y="252"/>
                  </a:lnTo>
                  <a:lnTo>
                    <a:pt x="99" y="256"/>
                  </a:lnTo>
                  <a:lnTo>
                    <a:pt x="66" y="264"/>
                  </a:lnTo>
                  <a:lnTo>
                    <a:pt x="50" y="267"/>
                  </a:lnTo>
                  <a:lnTo>
                    <a:pt x="29" y="272"/>
                  </a:lnTo>
                  <a:lnTo>
                    <a:pt x="16" y="274"/>
                  </a:lnTo>
                  <a:lnTo>
                    <a:pt x="14" y="272"/>
                  </a:lnTo>
                  <a:lnTo>
                    <a:pt x="8" y="268"/>
                  </a:lnTo>
                  <a:lnTo>
                    <a:pt x="7" y="265"/>
                  </a:lnTo>
                  <a:lnTo>
                    <a:pt x="6" y="264"/>
                  </a:lnTo>
                  <a:lnTo>
                    <a:pt x="5" y="260"/>
                  </a:lnTo>
                  <a:lnTo>
                    <a:pt x="7" y="259"/>
                  </a:lnTo>
                  <a:lnTo>
                    <a:pt x="7" y="257"/>
                  </a:lnTo>
                  <a:lnTo>
                    <a:pt x="5" y="255"/>
                  </a:lnTo>
                  <a:lnTo>
                    <a:pt x="6" y="252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9" y="248"/>
                  </a:lnTo>
                  <a:lnTo>
                    <a:pt x="9" y="247"/>
                  </a:lnTo>
                  <a:lnTo>
                    <a:pt x="8" y="246"/>
                  </a:lnTo>
                  <a:lnTo>
                    <a:pt x="7" y="243"/>
                  </a:lnTo>
                  <a:lnTo>
                    <a:pt x="8" y="239"/>
                  </a:lnTo>
                  <a:lnTo>
                    <a:pt x="8" y="238"/>
                  </a:lnTo>
                  <a:lnTo>
                    <a:pt x="8" y="235"/>
                  </a:lnTo>
                  <a:lnTo>
                    <a:pt x="6" y="234"/>
                  </a:lnTo>
                  <a:lnTo>
                    <a:pt x="5" y="230"/>
                  </a:lnTo>
                  <a:lnTo>
                    <a:pt x="6" y="227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6" y="219"/>
                  </a:lnTo>
                  <a:lnTo>
                    <a:pt x="6" y="216"/>
                  </a:lnTo>
                  <a:lnTo>
                    <a:pt x="5" y="215"/>
                  </a:lnTo>
                  <a:lnTo>
                    <a:pt x="5" y="213"/>
                  </a:lnTo>
                  <a:lnTo>
                    <a:pt x="4" y="212"/>
                  </a:lnTo>
                  <a:lnTo>
                    <a:pt x="2" y="210"/>
                  </a:lnTo>
                  <a:lnTo>
                    <a:pt x="4" y="209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0" y="197"/>
                  </a:lnTo>
                  <a:lnTo>
                    <a:pt x="1" y="194"/>
                  </a:lnTo>
                  <a:lnTo>
                    <a:pt x="0" y="192"/>
                  </a:lnTo>
                  <a:lnTo>
                    <a:pt x="1" y="190"/>
                  </a:lnTo>
                  <a:lnTo>
                    <a:pt x="4" y="188"/>
                  </a:lnTo>
                  <a:lnTo>
                    <a:pt x="2" y="184"/>
                  </a:lnTo>
                  <a:lnTo>
                    <a:pt x="4" y="183"/>
                  </a:lnTo>
                  <a:lnTo>
                    <a:pt x="4" y="181"/>
                  </a:lnTo>
                  <a:lnTo>
                    <a:pt x="2" y="177"/>
                  </a:lnTo>
                  <a:lnTo>
                    <a:pt x="5" y="174"/>
                  </a:lnTo>
                  <a:lnTo>
                    <a:pt x="7" y="172"/>
                  </a:lnTo>
                  <a:lnTo>
                    <a:pt x="8" y="168"/>
                  </a:lnTo>
                  <a:lnTo>
                    <a:pt x="7" y="167"/>
                  </a:lnTo>
                  <a:lnTo>
                    <a:pt x="8" y="165"/>
                  </a:lnTo>
                  <a:lnTo>
                    <a:pt x="8" y="163"/>
                  </a:lnTo>
                  <a:lnTo>
                    <a:pt x="7" y="160"/>
                  </a:lnTo>
                  <a:lnTo>
                    <a:pt x="7" y="158"/>
                  </a:lnTo>
                  <a:lnTo>
                    <a:pt x="8" y="155"/>
                  </a:lnTo>
                  <a:lnTo>
                    <a:pt x="10" y="154"/>
                  </a:lnTo>
                  <a:lnTo>
                    <a:pt x="9" y="148"/>
                  </a:lnTo>
                  <a:lnTo>
                    <a:pt x="8" y="146"/>
                  </a:lnTo>
                  <a:lnTo>
                    <a:pt x="9" y="143"/>
                  </a:lnTo>
                  <a:lnTo>
                    <a:pt x="10" y="141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9" y="132"/>
                  </a:lnTo>
                  <a:lnTo>
                    <a:pt x="9" y="129"/>
                  </a:lnTo>
                  <a:lnTo>
                    <a:pt x="7" y="126"/>
                  </a:lnTo>
                  <a:lnTo>
                    <a:pt x="7" y="121"/>
                  </a:lnTo>
                  <a:lnTo>
                    <a:pt x="5" y="118"/>
                  </a:lnTo>
                  <a:lnTo>
                    <a:pt x="5" y="116"/>
                  </a:lnTo>
                  <a:lnTo>
                    <a:pt x="6" y="115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9" y="111"/>
                  </a:lnTo>
                  <a:lnTo>
                    <a:pt x="13" y="109"/>
                  </a:lnTo>
                  <a:lnTo>
                    <a:pt x="15" y="108"/>
                  </a:lnTo>
                  <a:lnTo>
                    <a:pt x="17" y="108"/>
                  </a:lnTo>
                  <a:lnTo>
                    <a:pt x="21" y="105"/>
                  </a:lnTo>
                  <a:lnTo>
                    <a:pt x="19" y="103"/>
                  </a:lnTo>
                  <a:lnTo>
                    <a:pt x="21" y="100"/>
                  </a:lnTo>
                  <a:lnTo>
                    <a:pt x="23" y="99"/>
                  </a:lnTo>
                  <a:lnTo>
                    <a:pt x="26" y="98"/>
                  </a:lnTo>
                  <a:lnTo>
                    <a:pt x="29" y="95"/>
                  </a:lnTo>
                  <a:lnTo>
                    <a:pt x="30" y="90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2" y="83"/>
                  </a:lnTo>
                  <a:lnTo>
                    <a:pt x="30" y="82"/>
                  </a:lnTo>
                  <a:lnTo>
                    <a:pt x="31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1" y="75"/>
                  </a:lnTo>
                  <a:lnTo>
                    <a:pt x="31" y="74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6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5" y="54"/>
                  </a:lnTo>
                  <a:lnTo>
                    <a:pt x="29" y="47"/>
                  </a:lnTo>
                  <a:lnTo>
                    <a:pt x="26" y="45"/>
                  </a:lnTo>
                  <a:lnTo>
                    <a:pt x="25" y="42"/>
                  </a:lnTo>
                  <a:lnTo>
                    <a:pt x="23" y="40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5" y="33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6" y="21"/>
                  </a:lnTo>
                  <a:lnTo>
                    <a:pt x="27" y="16"/>
                  </a:lnTo>
                  <a:lnTo>
                    <a:pt x="26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9" y="11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4" y="7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8" y="6"/>
                  </a:lnTo>
                  <a:lnTo>
                    <a:pt x="56" y="30"/>
                  </a:lnTo>
                  <a:lnTo>
                    <a:pt x="60" y="45"/>
                  </a:lnTo>
                  <a:lnTo>
                    <a:pt x="66" y="63"/>
                  </a:lnTo>
                  <a:lnTo>
                    <a:pt x="69" y="72"/>
                  </a:lnTo>
                  <a:lnTo>
                    <a:pt x="76" y="92"/>
                  </a:lnTo>
                  <a:lnTo>
                    <a:pt x="83" y="116"/>
                  </a:lnTo>
                  <a:lnTo>
                    <a:pt x="88" y="133"/>
                  </a:lnTo>
                  <a:lnTo>
                    <a:pt x="92" y="145"/>
                  </a:lnTo>
                  <a:lnTo>
                    <a:pt x="97" y="160"/>
                  </a:lnTo>
                  <a:lnTo>
                    <a:pt x="99" y="166"/>
                  </a:lnTo>
                  <a:lnTo>
                    <a:pt x="100" y="167"/>
                  </a:lnTo>
                  <a:lnTo>
                    <a:pt x="100" y="168"/>
                  </a:lnTo>
                  <a:lnTo>
                    <a:pt x="101" y="171"/>
                  </a:lnTo>
                  <a:lnTo>
                    <a:pt x="101" y="174"/>
                  </a:lnTo>
                  <a:lnTo>
                    <a:pt x="102" y="175"/>
                  </a:lnTo>
                  <a:lnTo>
                    <a:pt x="102" y="179"/>
                  </a:lnTo>
                  <a:lnTo>
                    <a:pt x="101" y="181"/>
                  </a:lnTo>
                  <a:lnTo>
                    <a:pt x="102" y="184"/>
                  </a:lnTo>
                  <a:lnTo>
                    <a:pt x="105" y="188"/>
                  </a:lnTo>
                  <a:lnTo>
                    <a:pt x="107" y="188"/>
                  </a:lnTo>
                  <a:lnTo>
                    <a:pt x="109" y="189"/>
                  </a:lnTo>
                  <a:lnTo>
                    <a:pt x="111" y="192"/>
                  </a:lnTo>
                  <a:lnTo>
                    <a:pt x="112" y="192"/>
                  </a:lnTo>
                  <a:lnTo>
                    <a:pt x="116" y="193"/>
                  </a:lnTo>
                  <a:lnTo>
                    <a:pt x="116" y="194"/>
                  </a:lnTo>
                  <a:lnTo>
                    <a:pt x="118" y="194"/>
                  </a:lnTo>
                  <a:lnTo>
                    <a:pt x="118" y="197"/>
                  </a:lnTo>
                  <a:lnTo>
                    <a:pt x="119" y="201"/>
                  </a:lnTo>
                  <a:lnTo>
                    <a:pt x="119" y="204"/>
                  </a:lnTo>
                  <a:lnTo>
                    <a:pt x="120" y="206"/>
                  </a:lnTo>
                  <a:lnTo>
                    <a:pt x="127" y="209"/>
                  </a:lnTo>
                  <a:lnTo>
                    <a:pt x="128" y="209"/>
                  </a:lnTo>
                  <a:lnTo>
                    <a:pt x="130" y="209"/>
                  </a:lnTo>
                  <a:lnTo>
                    <a:pt x="130" y="210"/>
                  </a:lnTo>
                  <a:lnTo>
                    <a:pt x="128" y="210"/>
                  </a:lnTo>
                  <a:lnTo>
                    <a:pt x="128" y="212"/>
                  </a:lnTo>
                  <a:lnTo>
                    <a:pt x="130" y="212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0" y="215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30" y="217"/>
                  </a:lnTo>
                  <a:lnTo>
                    <a:pt x="128" y="217"/>
                  </a:lnTo>
                  <a:lnTo>
                    <a:pt x="128" y="218"/>
                  </a:lnTo>
                  <a:lnTo>
                    <a:pt x="128" y="219"/>
                  </a:lnTo>
                  <a:lnTo>
                    <a:pt x="128" y="221"/>
                  </a:lnTo>
                  <a:lnTo>
                    <a:pt x="128" y="222"/>
                  </a:lnTo>
                  <a:lnTo>
                    <a:pt x="127" y="222"/>
                  </a:lnTo>
                  <a:lnTo>
                    <a:pt x="127" y="223"/>
                  </a:lnTo>
                  <a:lnTo>
                    <a:pt x="127" y="224"/>
                  </a:lnTo>
                  <a:lnTo>
                    <a:pt x="127" y="225"/>
                  </a:lnTo>
                  <a:lnTo>
                    <a:pt x="127" y="226"/>
                  </a:lnTo>
                  <a:lnTo>
                    <a:pt x="127" y="227"/>
                  </a:lnTo>
                  <a:lnTo>
                    <a:pt x="126" y="227"/>
                  </a:lnTo>
                  <a:lnTo>
                    <a:pt x="126" y="226"/>
                  </a:lnTo>
                  <a:lnTo>
                    <a:pt x="125" y="226"/>
                  </a:lnTo>
                  <a:lnTo>
                    <a:pt x="126" y="227"/>
                  </a:lnTo>
                  <a:lnTo>
                    <a:pt x="126" y="229"/>
                  </a:lnTo>
                  <a:lnTo>
                    <a:pt x="127" y="227"/>
                  </a:lnTo>
                  <a:lnTo>
                    <a:pt x="127" y="229"/>
                  </a:lnTo>
                  <a:lnTo>
                    <a:pt x="127" y="23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7759">
              <a:extLst>
                <a:ext uri="{FF2B5EF4-FFF2-40B4-BE49-F238E27FC236}">
                  <a16:creationId xmlns:a16="http://schemas.microsoft.com/office/drawing/2014/main" id="{D67F7E7F-BF0D-FE2F-653E-3622E3439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9713" y="522288"/>
              <a:ext cx="461963" cy="725488"/>
            </a:xfrm>
            <a:custGeom>
              <a:avLst/>
              <a:gdLst>
                <a:gd name="T0" fmla="*/ 197 w 291"/>
                <a:gd name="T1" fmla="*/ 311 h 457"/>
                <a:gd name="T2" fmla="*/ 182 w 291"/>
                <a:gd name="T3" fmla="*/ 323 h 457"/>
                <a:gd name="T4" fmla="*/ 72 w 291"/>
                <a:gd name="T5" fmla="*/ 442 h 457"/>
                <a:gd name="T6" fmla="*/ 6 w 291"/>
                <a:gd name="T7" fmla="*/ 244 h 457"/>
                <a:gd name="T8" fmla="*/ 15 w 291"/>
                <a:gd name="T9" fmla="*/ 235 h 457"/>
                <a:gd name="T10" fmla="*/ 29 w 291"/>
                <a:gd name="T11" fmla="*/ 202 h 457"/>
                <a:gd name="T12" fmla="*/ 37 w 291"/>
                <a:gd name="T13" fmla="*/ 171 h 457"/>
                <a:gd name="T14" fmla="*/ 36 w 291"/>
                <a:gd name="T15" fmla="*/ 131 h 457"/>
                <a:gd name="T16" fmla="*/ 42 w 291"/>
                <a:gd name="T17" fmla="*/ 81 h 457"/>
                <a:gd name="T18" fmla="*/ 59 w 291"/>
                <a:gd name="T19" fmla="*/ 32 h 457"/>
                <a:gd name="T20" fmla="*/ 91 w 291"/>
                <a:gd name="T21" fmla="*/ 28 h 457"/>
                <a:gd name="T22" fmla="*/ 125 w 291"/>
                <a:gd name="T23" fmla="*/ 9 h 457"/>
                <a:gd name="T24" fmla="*/ 160 w 291"/>
                <a:gd name="T25" fmla="*/ 14 h 457"/>
                <a:gd name="T26" fmla="*/ 179 w 291"/>
                <a:gd name="T27" fmla="*/ 44 h 457"/>
                <a:gd name="T28" fmla="*/ 191 w 291"/>
                <a:gd name="T29" fmla="*/ 85 h 457"/>
                <a:gd name="T30" fmla="*/ 204 w 291"/>
                <a:gd name="T31" fmla="*/ 124 h 457"/>
                <a:gd name="T32" fmla="*/ 223 w 291"/>
                <a:gd name="T33" fmla="*/ 152 h 457"/>
                <a:gd name="T34" fmla="*/ 243 w 291"/>
                <a:gd name="T35" fmla="*/ 169 h 457"/>
                <a:gd name="T36" fmla="*/ 262 w 291"/>
                <a:gd name="T37" fmla="*/ 187 h 457"/>
                <a:gd name="T38" fmla="*/ 287 w 291"/>
                <a:gd name="T39" fmla="*/ 205 h 457"/>
                <a:gd name="T40" fmla="*/ 277 w 291"/>
                <a:gd name="T41" fmla="*/ 207 h 457"/>
                <a:gd name="T42" fmla="*/ 274 w 291"/>
                <a:gd name="T43" fmla="*/ 212 h 457"/>
                <a:gd name="T44" fmla="*/ 279 w 291"/>
                <a:gd name="T45" fmla="*/ 212 h 457"/>
                <a:gd name="T46" fmla="*/ 287 w 291"/>
                <a:gd name="T47" fmla="*/ 212 h 457"/>
                <a:gd name="T48" fmla="*/ 284 w 291"/>
                <a:gd name="T49" fmla="*/ 228 h 457"/>
                <a:gd name="T50" fmla="*/ 266 w 291"/>
                <a:gd name="T51" fmla="*/ 234 h 457"/>
                <a:gd name="T52" fmla="*/ 260 w 291"/>
                <a:gd name="T53" fmla="*/ 243 h 457"/>
                <a:gd name="T54" fmla="*/ 257 w 291"/>
                <a:gd name="T55" fmla="*/ 255 h 457"/>
                <a:gd name="T56" fmla="*/ 247 w 291"/>
                <a:gd name="T57" fmla="*/ 258 h 457"/>
                <a:gd name="T58" fmla="*/ 241 w 291"/>
                <a:gd name="T59" fmla="*/ 253 h 457"/>
                <a:gd name="T60" fmla="*/ 241 w 291"/>
                <a:gd name="T61" fmla="*/ 263 h 457"/>
                <a:gd name="T62" fmla="*/ 237 w 291"/>
                <a:gd name="T63" fmla="*/ 269 h 457"/>
                <a:gd name="T64" fmla="*/ 233 w 291"/>
                <a:gd name="T65" fmla="*/ 276 h 457"/>
                <a:gd name="T66" fmla="*/ 221 w 291"/>
                <a:gd name="T67" fmla="*/ 270 h 457"/>
                <a:gd name="T68" fmla="*/ 211 w 291"/>
                <a:gd name="T69" fmla="*/ 266 h 457"/>
                <a:gd name="T70" fmla="*/ 211 w 291"/>
                <a:gd name="T71" fmla="*/ 272 h 457"/>
                <a:gd name="T72" fmla="*/ 201 w 291"/>
                <a:gd name="T73" fmla="*/ 277 h 457"/>
                <a:gd name="T74" fmla="*/ 200 w 291"/>
                <a:gd name="T75" fmla="*/ 297 h 457"/>
                <a:gd name="T76" fmla="*/ 180 w 291"/>
                <a:gd name="T77" fmla="*/ 297 h 457"/>
                <a:gd name="T78" fmla="*/ 178 w 291"/>
                <a:gd name="T79" fmla="*/ 276 h 457"/>
                <a:gd name="T80" fmla="*/ 173 w 291"/>
                <a:gd name="T81" fmla="*/ 288 h 457"/>
                <a:gd name="T82" fmla="*/ 167 w 291"/>
                <a:gd name="T83" fmla="*/ 315 h 457"/>
                <a:gd name="T84" fmla="*/ 165 w 291"/>
                <a:gd name="T85" fmla="*/ 338 h 457"/>
                <a:gd name="T86" fmla="*/ 162 w 291"/>
                <a:gd name="T87" fmla="*/ 339 h 457"/>
                <a:gd name="T88" fmla="*/ 156 w 291"/>
                <a:gd name="T89" fmla="*/ 342 h 457"/>
                <a:gd name="T90" fmla="*/ 148 w 291"/>
                <a:gd name="T91" fmla="*/ 340 h 457"/>
                <a:gd name="T92" fmla="*/ 141 w 291"/>
                <a:gd name="T93" fmla="*/ 353 h 457"/>
                <a:gd name="T94" fmla="*/ 140 w 291"/>
                <a:gd name="T95" fmla="*/ 346 h 457"/>
                <a:gd name="T96" fmla="*/ 138 w 291"/>
                <a:gd name="T97" fmla="*/ 362 h 457"/>
                <a:gd name="T98" fmla="*/ 132 w 291"/>
                <a:gd name="T99" fmla="*/ 363 h 457"/>
                <a:gd name="T100" fmla="*/ 128 w 291"/>
                <a:gd name="T101" fmla="*/ 359 h 457"/>
                <a:gd name="T102" fmla="*/ 120 w 291"/>
                <a:gd name="T103" fmla="*/ 351 h 457"/>
                <a:gd name="T104" fmla="*/ 124 w 291"/>
                <a:gd name="T105" fmla="*/ 362 h 457"/>
                <a:gd name="T106" fmla="*/ 125 w 291"/>
                <a:gd name="T107" fmla="*/ 374 h 457"/>
                <a:gd name="T108" fmla="*/ 116 w 291"/>
                <a:gd name="T109" fmla="*/ 366 h 457"/>
                <a:gd name="T110" fmla="*/ 115 w 291"/>
                <a:gd name="T111" fmla="*/ 366 h 457"/>
                <a:gd name="T112" fmla="*/ 104 w 291"/>
                <a:gd name="T113" fmla="*/ 377 h 457"/>
                <a:gd name="T114" fmla="*/ 99 w 291"/>
                <a:gd name="T115" fmla="*/ 393 h 457"/>
                <a:gd name="T116" fmla="*/ 95 w 291"/>
                <a:gd name="T117" fmla="*/ 407 h 457"/>
                <a:gd name="T118" fmla="*/ 87 w 291"/>
                <a:gd name="T119" fmla="*/ 435 h 457"/>
                <a:gd name="T120" fmla="*/ 209 w 291"/>
                <a:gd name="T121" fmla="*/ 280 h 457"/>
                <a:gd name="T122" fmla="*/ 213 w 291"/>
                <a:gd name="T123" fmla="*/ 287 h 457"/>
                <a:gd name="T124" fmla="*/ 208 w 291"/>
                <a:gd name="T125" fmla="*/ 29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1" h="457">
                  <a:moveTo>
                    <a:pt x="189" y="307"/>
                  </a:moveTo>
                  <a:lnTo>
                    <a:pt x="190" y="306"/>
                  </a:lnTo>
                  <a:lnTo>
                    <a:pt x="191" y="306"/>
                  </a:lnTo>
                  <a:lnTo>
                    <a:pt x="192" y="306"/>
                  </a:lnTo>
                  <a:lnTo>
                    <a:pt x="191" y="306"/>
                  </a:lnTo>
                  <a:lnTo>
                    <a:pt x="191" y="305"/>
                  </a:lnTo>
                  <a:lnTo>
                    <a:pt x="190" y="305"/>
                  </a:lnTo>
                  <a:lnTo>
                    <a:pt x="191" y="304"/>
                  </a:lnTo>
                  <a:lnTo>
                    <a:pt x="190" y="304"/>
                  </a:lnTo>
                  <a:lnTo>
                    <a:pt x="191" y="303"/>
                  </a:lnTo>
                  <a:lnTo>
                    <a:pt x="192" y="302"/>
                  </a:lnTo>
                  <a:lnTo>
                    <a:pt x="194" y="302"/>
                  </a:lnTo>
                  <a:lnTo>
                    <a:pt x="195" y="302"/>
                  </a:lnTo>
                  <a:lnTo>
                    <a:pt x="196" y="303"/>
                  </a:lnTo>
                  <a:lnTo>
                    <a:pt x="197" y="303"/>
                  </a:lnTo>
                  <a:lnTo>
                    <a:pt x="197" y="304"/>
                  </a:lnTo>
                  <a:lnTo>
                    <a:pt x="197" y="305"/>
                  </a:lnTo>
                  <a:lnTo>
                    <a:pt x="197" y="304"/>
                  </a:lnTo>
                  <a:lnTo>
                    <a:pt x="196" y="304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6" y="305"/>
                  </a:lnTo>
                  <a:lnTo>
                    <a:pt x="196" y="306"/>
                  </a:lnTo>
                  <a:lnTo>
                    <a:pt x="195" y="306"/>
                  </a:lnTo>
                  <a:lnTo>
                    <a:pt x="195" y="307"/>
                  </a:lnTo>
                  <a:lnTo>
                    <a:pt x="194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6" y="309"/>
                  </a:lnTo>
                  <a:lnTo>
                    <a:pt x="195" y="309"/>
                  </a:lnTo>
                  <a:lnTo>
                    <a:pt x="195" y="310"/>
                  </a:lnTo>
                  <a:lnTo>
                    <a:pt x="196" y="310"/>
                  </a:lnTo>
                  <a:lnTo>
                    <a:pt x="197" y="310"/>
                  </a:lnTo>
                  <a:lnTo>
                    <a:pt x="198" y="310"/>
                  </a:lnTo>
                  <a:lnTo>
                    <a:pt x="197" y="311"/>
                  </a:lnTo>
                  <a:lnTo>
                    <a:pt x="196" y="310"/>
                  </a:lnTo>
                  <a:lnTo>
                    <a:pt x="196" y="311"/>
                  </a:lnTo>
                  <a:lnTo>
                    <a:pt x="197" y="311"/>
                  </a:lnTo>
                  <a:lnTo>
                    <a:pt x="197" y="312"/>
                  </a:lnTo>
                  <a:lnTo>
                    <a:pt x="197" y="311"/>
                  </a:lnTo>
                  <a:lnTo>
                    <a:pt x="197" y="312"/>
                  </a:lnTo>
                  <a:lnTo>
                    <a:pt x="196" y="313"/>
                  </a:lnTo>
                  <a:lnTo>
                    <a:pt x="192" y="313"/>
                  </a:lnTo>
                  <a:lnTo>
                    <a:pt x="194" y="313"/>
                  </a:lnTo>
                  <a:lnTo>
                    <a:pt x="192" y="313"/>
                  </a:lnTo>
                  <a:lnTo>
                    <a:pt x="192" y="312"/>
                  </a:lnTo>
                  <a:lnTo>
                    <a:pt x="192" y="311"/>
                  </a:lnTo>
                  <a:lnTo>
                    <a:pt x="192" y="312"/>
                  </a:lnTo>
                  <a:lnTo>
                    <a:pt x="191" y="313"/>
                  </a:lnTo>
                  <a:lnTo>
                    <a:pt x="191" y="312"/>
                  </a:lnTo>
                  <a:lnTo>
                    <a:pt x="191" y="311"/>
                  </a:lnTo>
                  <a:lnTo>
                    <a:pt x="191" y="310"/>
                  </a:lnTo>
                  <a:lnTo>
                    <a:pt x="191" y="311"/>
                  </a:lnTo>
                  <a:lnTo>
                    <a:pt x="191" y="310"/>
                  </a:lnTo>
                  <a:lnTo>
                    <a:pt x="191" y="309"/>
                  </a:lnTo>
                  <a:lnTo>
                    <a:pt x="190" y="309"/>
                  </a:lnTo>
                  <a:lnTo>
                    <a:pt x="189" y="309"/>
                  </a:lnTo>
                  <a:lnTo>
                    <a:pt x="189" y="307"/>
                  </a:lnTo>
                  <a:close/>
                  <a:moveTo>
                    <a:pt x="189" y="328"/>
                  </a:moveTo>
                  <a:lnTo>
                    <a:pt x="188" y="328"/>
                  </a:lnTo>
                  <a:lnTo>
                    <a:pt x="188" y="327"/>
                  </a:lnTo>
                  <a:lnTo>
                    <a:pt x="188" y="328"/>
                  </a:lnTo>
                  <a:lnTo>
                    <a:pt x="187" y="328"/>
                  </a:lnTo>
                  <a:lnTo>
                    <a:pt x="187" y="327"/>
                  </a:lnTo>
                  <a:lnTo>
                    <a:pt x="186" y="327"/>
                  </a:lnTo>
                  <a:lnTo>
                    <a:pt x="187" y="327"/>
                  </a:lnTo>
                  <a:lnTo>
                    <a:pt x="187" y="328"/>
                  </a:lnTo>
                  <a:lnTo>
                    <a:pt x="186" y="328"/>
                  </a:lnTo>
                  <a:lnTo>
                    <a:pt x="186" y="327"/>
                  </a:lnTo>
                  <a:lnTo>
                    <a:pt x="184" y="327"/>
                  </a:lnTo>
                  <a:lnTo>
                    <a:pt x="183" y="327"/>
                  </a:lnTo>
                  <a:lnTo>
                    <a:pt x="184" y="327"/>
                  </a:lnTo>
                  <a:lnTo>
                    <a:pt x="183" y="326"/>
                  </a:lnTo>
                  <a:lnTo>
                    <a:pt x="184" y="326"/>
                  </a:lnTo>
                  <a:lnTo>
                    <a:pt x="184" y="325"/>
                  </a:lnTo>
                  <a:lnTo>
                    <a:pt x="183" y="325"/>
                  </a:lnTo>
                  <a:lnTo>
                    <a:pt x="182" y="325"/>
                  </a:lnTo>
                  <a:lnTo>
                    <a:pt x="182" y="323"/>
                  </a:lnTo>
                  <a:lnTo>
                    <a:pt x="182" y="322"/>
                  </a:lnTo>
                  <a:lnTo>
                    <a:pt x="182" y="323"/>
                  </a:lnTo>
                  <a:lnTo>
                    <a:pt x="181" y="323"/>
                  </a:lnTo>
                  <a:lnTo>
                    <a:pt x="181" y="325"/>
                  </a:lnTo>
                  <a:lnTo>
                    <a:pt x="181" y="323"/>
                  </a:lnTo>
                  <a:lnTo>
                    <a:pt x="181" y="322"/>
                  </a:lnTo>
                  <a:lnTo>
                    <a:pt x="181" y="323"/>
                  </a:lnTo>
                  <a:lnTo>
                    <a:pt x="180" y="323"/>
                  </a:lnTo>
                  <a:lnTo>
                    <a:pt x="180" y="322"/>
                  </a:lnTo>
                  <a:lnTo>
                    <a:pt x="181" y="320"/>
                  </a:lnTo>
                  <a:lnTo>
                    <a:pt x="182" y="321"/>
                  </a:lnTo>
                  <a:lnTo>
                    <a:pt x="183" y="321"/>
                  </a:lnTo>
                  <a:lnTo>
                    <a:pt x="183" y="322"/>
                  </a:lnTo>
                  <a:lnTo>
                    <a:pt x="183" y="321"/>
                  </a:lnTo>
                  <a:lnTo>
                    <a:pt x="184" y="321"/>
                  </a:lnTo>
                  <a:lnTo>
                    <a:pt x="184" y="322"/>
                  </a:lnTo>
                  <a:lnTo>
                    <a:pt x="186" y="322"/>
                  </a:lnTo>
                  <a:lnTo>
                    <a:pt x="186" y="323"/>
                  </a:lnTo>
                  <a:lnTo>
                    <a:pt x="186" y="322"/>
                  </a:lnTo>
                  <a:lnTo>
                    <a:pt x="186" y="323"/>
                  </a:lnTo>
                  <a:lnTo>
                    <a:pt x="187" y="323"/>
                  </a:lnTo>
                  <a:lnTo>
                    <a:pt x="187" y="322"/>
                  </a:lnTo>
                  <a:lnTo>
                    <a:pt x="188" y="322"/>
                  </a:lnTo>
                  <a:lnTo>
                    <a:pt x="188" y="323"/>
                  </a:lnTo>
                  <a:lnTo>
                    <a:pt x="188" y="322"/>
                  </a:lnTo>
                  <a:lnTo>
                    <a:pt x="189" y="322"/>
                  </a:lnTo>
                  <a:lnTo>
                    <a:pt x="189" y="321"/>
                  </a:lnTo>
                  <a:lnTo>
                    <a:pt x="189" y="322"/>
                  </a:lnTo>
                  <a:lnTo>
                    <a:pt x="190" y="322"/>
                  </a:lnTo>
                  <a:lnTo>
                    <a:pt x="190" y="323"/>
                  </a:lnTo>
                  <a:lnTo>
                    <a:pt x="190" y="325"/>
                  </a:lnTo>
                  <a:lnTo>
                    <a:pt x="189" y="325"/>
                  </a:lnTo>
                  <a:lnTo>
                    <a:pt x="189" y="326"/>
                  </a:lnTo>
                  <a:lnTo>
                    <a:pt x="189" y="327"/>
                  </a:lnTo>
                  <a:lnTo>
                    <a:pt x="189" y="328"/>
                  </a:lnTo>
                  <a:close/>
                  <a:moveTo>
                    <a:pt x="82" y="457"/>
                  </a:moveTo>
                  <a:lnTo>
                    <a:pt x="81" y="457"/>
                  </a:lnTo>
                  <a:lnTo>
                    <a:pt x="74" y="454"/>
                  </a:lnTo>
                  <a:lnTo>
                    <a:pt x="73" y="452"/>
                  </a:lnTo>
                  <a:lnTo>
                    <a:pt x="73" y="449"/>
                  </a:lnTo>
                  <a:lnTo>
                    <a:pt x="72" y="445"/>
                  </a:lnTo>
                  <a:lnTo>
                    <a:pt x="72" y="442"/>
                  </a:lnTo>
                  <a:lnTo>
                    <a:pt x="70" y="442"/>
                  </a:lnTo>
                  <a:lnTo>
                    <a:pt x="70" y="441"/>
                  </a:lnTo>
                  <a:lnTo>
                    <a:pt x="66" y="440"/>
                  </a:lnTo>
                  <a:lnTo>
                    <a:pt x="65" y="440"/>
                  </a:lnTo>
                  <a:lnTo>
                    <a:pt x="63" y="437"/>
                  </a:lnTo>
                  <a:lnTo>
                    <a:pt x="61" y="436"/>
                  </a:lnTo>
                  <a:lnTo>
                    <a:pt x="59" y="436"/>
                  </a:lnTo>
                  <a:lnTo>
                    <a:pt x="56" y="432"/>
                  </a:lnTo>
                  <a:lnTo>
                    <a:pt x="55" y="429"/>
                  </a:lnTo>
                  <a:lnTo>
                    <a:pt x="56" y="427"/>
                  </a:lnTo>
                  <a:lnTo>
                    <a:pt x="56" y="423"/>
                  </a:lnTo>
                  <a:lnTo>
                    <a:pt x="55" y="422"/>
                  </a:lnTo>
                  <a:lnTo>
                    <a:pt x="55" y="419"/>
                  </a:lnTo>
                  <a:lnTo>
                    <a:pt x="54" y="416"/>
                  </a:lnTo>
                  <a:lnTo>
                    <a:pt x="54" y="415"/>
                  </a:lnTo>
                  <a:lnTo>
                    <a:pt x="53" y="414"/>
                  </a:lnTo>
                  <a:lnTo>
                    <a:pt x="51" y="408"/>
                  </a:lnTo>
                  <a:lnTo>
                    <a:pt x="46" y="393"/>
                  </a:lnTo>
                  <a:lnTo>
                    <a:pt x="42" y="381"/>
                  </a:lnTo>
                  <a:lnTo>
                    <a:pt x="37" y="364"/>
                  </a:lnTo>
                  <a:lnTo>
                    <a:pt x="30" y="340"/>
                  </a:lnTo>
                  <a:lnTo>
                    <a:pt x="23" y="320"/>
                  </a:lnTo>
                  <a:lnTo>
                    <a:pt x="20" y="311"/>
                  </a:lnTo>
                  <a:lnTo>
                    <a:pt x="14" y="293"/>
                  </a:lnTo>
                  <a:lnTo>
                    <a:pt x="10" y="278"/>
                  </a:lnTo>
                  <a:lnTo>
                    <a:pt x="2" y="254"/>
                  </a:lnTo>
                  <a:lnTo>
                    <a:pt x="0" y="248"/>
                  </a:lnTo>
                  <a:lnTo>
                    <a:pt x="1" y="248"/>
                  </a:lnTo>
                  <a:lnTo>
                    <a:pt x="2" y="248"/>
                  </a:lnTo>
                  <a:lnTo>
                    <a:pt x="2" y="247"/>
                  </a:lnTo>
                  <a:lnTo>
                    <a:pt x="3" y="247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4" y="245"/>
                  </a:lnTo>
                  <a:lnTo>
                    <a:pt x="4" y="244"/>
                  </a:lnTo>
                  <a:lnTo>
                    <a:pt x="5" y="244"/>
                  </a:lnTo>
                  <a:lnTo>
                    <a:pt x="5" y="245"/>
                  </a:lnTo>
                  <a:lnTo>
                    <a:pt x="6" y="245"/>
                  </a:lnTo>
                  <a:lnTo>
                    <a:pt x="6" y="244"/>
                  </a:lnTo>
                  <a:lnTo>
                    <a:pt x="8" y="244"/>
                  </a:lnTo>
                  <a:lnTo>
                    <a:pt x="9" y="244"/>
                  </a:lnTo>
                  <a:lnTo>
                    <a:pt x="9" y="245"/>
                  </a:lnTo>
                  <a:lnTo>
                    <a:pt x="10" y="245"/>
                  </a:lnTo>
                  <a:lnTo>
                    <a:pt x="11" y="245"/>
                  </a:lnTo>
                  <a:lnTo>
                    <a:pt x="11" y="246"/>
                  </a:lnTo>
                  <a:lnTo>
                    <a:pt x="12" y="246"/>
                  </a:lnTo>
                  <a:lnTo>
                    <a:pt x="12" y="247"/>
                  </a:lnTo>
                  <a:lnTo>
                    <a:pt x="12" y="248"/>
                  </a:lnTo>
                  <a:lnTo>
                    <a:pt x="12" y="250"/>
                  </a:lnTo>
                  <a:lnTo>
                    <a:pt x="13" y="250"/>
                  </a:lnTo>
                  <a:lnTo>
                    <a:pt x="13" y="251"/>
                  </a:lnTo>
                  <a:lnTo>
                    <a:pt x="14" y="251"/>
                  </a:lnTo>
                  <a:lnTo>
                    <a:pt x="14" y="252"/>
                  </a:lnTo>
                  <a:lnTo>
                    <a:pt x="15" y="252"/>
                  </a:lnTo>
                  <a:lnTo>
                    <a:pt x="17" y="252"/>
                  </a:lnTo>
                  <a:lnTo>
                    <a:pt x="18" y="252"/>
                  </a:lnTo>
                  <a:lnTo>
                    <a:pt x="19" y="252"/>
                  </a:lnTo>
                  <a:lnTo>
                    <a:pt x="19" y="251"/>
                  </a:lnTo>
                  <a:lnTo>
                    <a:pt x="18" y="251"/>
                  </a:lnTo>
                  <a:lnTo>
                    <a:pt x="18" y="250"/>
                  </a:lnTo>
                  <a:lnTo>
                    <a:pt x="17" y="250"/>
                  </a:lnTo>
                  <a:lnTo>
                    <a:pt x="17" y="248"/>
                  </a:lnTo>
                  <a:lnTo>
                    <a:pt x="18" y="248"/>
                  </a:lnTo>
                  <a:lnTo>
                    <a:pt x="18" y="247"/>
                  </a:lnTo>
                  <a:lnTo>
                    <a:pt x="18" y="246"/>
                  </a:lnTo>
                  <a:lnTo>
                    <a:pt x="18" y="245"/>
                  </a:lnTo>
                  <a:lnTo>
                    <a:pt x="19" y="245"/>
                  </a:lnTo>
                  <a:lnTo>
                    <a:pt x="19" y="244"/>
                  </a:lnTo>
                  <a:lnTo>
                    <a:pt x="19" y="243"/>
                  </a:lnTo>
                  <a:lnTo>
                    <a:pt x="18" y="243"/>
                  </a:lnTo>
                  <a:lnTo>
                    <a:pt x="18" y="242"/>
                  </a:lnTo>
                  <a:lnTo>
                    <a:pt x="17" y="242"/>
                  </a:lnTo>
                  <a:lnTo>
                    <a:pt x="18" y="239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7" y="237"/>
                  </a:lnTo>
                  <a:lnTo>
                    <a:pt x="17" y="236"/>
                  </a:lnTo>
                  <a:lnTo>
                    <a:pt x="15" y="236"/>
                  </a:lnTo>
                  <a:lnTo>
                    <a:pt x="15" y="235"/>
                  </a:lnTo>
                  <a:lnTo>
                    <a:pt x="17" y="231"/>
                  </a:lnTo>
                  <a:lnTo>
                    <a:pt x="18" y="231"/>
                  </a:lnTo>
                  <a:lnTo>
                    <a:pt x="19" y="231"/>
                  </a:lnTo>
                  <a:lnTo>
                    <a:pt x="20" y="231"/>
                  </a:lnTo>
                  <a:lnTo>
                    <a:pt x="23" y="234"/>
                  </a:lnTo>
                  <a:lnTo>
                    <a:pt x="25" y="234"/>
                  </a:lnTo>
                  <a:lnTo>
                    <a:pt x="25" y="233"/>
                  </a:lnTo>
                  <a:lnTo>
                    <a:pt x="26" y="233"/>
                  </a:lnTo>
                  <a:lnTo>
                    <a:pt x="26" y="234"/>
                  </a:lnTo>
                  <a:lnTo>
                    <a:pt x="27" y="234"/>
                  </a:lnTo>
                  <a:lnTo>
                    <a:pt x="28" y="234"/>
                  </a:lnTo>
                  <a:lnTo>
                    <a:pt x="28" y="233"/>
                  </a:lnTo>
                  <a:lnTo>
                    <a:pt x="28" y="231"/>
                  </a:lnTo>
                  <a:lnTo>
                    <a:pt x="28" y="230"/>
                  </a:lnTo>
                  <a:lnTo>
                    <a:pt x="27" y="229"/>
                  </a:lnTo>
                  <a:lnTo>
                    <a:pt x="26" y="228"/>
                  </a:lnTo>
                  <a:lnTo>
                    <a:pt x="25" y="228"/>
                  </a:lnTo>
                  <a:lnTo>
                    <a:pt x="23" y="228"/>
                  </a:lnTo>
                  <a:lnTo>
                    <a:pt x="22" y="227"/>
                  </a:lnTo>
                  <a:lnTo>
                    <a:pt x="22" y="226"/>
                  </a:lnTo>
                  <a:lnTo>
                    <a:pt x="21" y="226"/>
                  </a:lnTo>
                  <a:lnTo>
                    <a:pt x="21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9" y="222"/>
                  </a:lnTo>
                  <a:lnTo>
                    <a:pt x="20" y="219"/>
                  </a:lnTo>
                  <a:lnTo>
                    <a:pt x="20" y="218"/>
                  </a:lnTo>
                  <a:lnTo>
                    <a:pt x="20" y="217"/>
                  </a:lnTo>
                  <a:lnTo>
                    <a:pt x="22" y="212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3" y="210"/>
                  </a:lnTo>
                  <a:lnTo>
                    <a:pt x="25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7" y="204"/>
                  </a:lnTo>
                  <a:lnTo>
                    <a:pt x="28" y="204"/>
                  </a:lnTo>
                  <a:lnTo>
                    <a:pt x="28" y="203"/>
                  </a:lnTo>
                  <a:lnTo>
                    <a:pt x="29" y="202"/>
                  </a:lnTo>
                  <a:lnTo>
                    <a:pt x="30" y="202"/>
                  </a:lnTo>
                  <a:lnTo>
                    <a:pt x="30" y="201"/>
                  </a:lnTo>
                  <a:lnTo>
                    <a:pt x="31" y="200"/>
                  </a:lnTo>
                  <a:lnTo>
                    <a:pt x="31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5" y="197"/>
                  </a:lnTo>
                  <a:lnTo>
                    <a:pt x="35" y="196"/>
                  </a:lnTo>
                  <a:lnTo>
                    <a:pt x="35" y="195"/>
                  </a:lnTo>
                  <a:lnTo>
                    <a:pt x="35" y="194"/>
                  </a:lnTo>
                  <a:lnTo>
                    <a:pt x="35" y="193"/>
                  </a:lnTo>
                  <a:lnTo>
                    <a:pt x="34" y="193"/>
                  </a:lnTo>
                  <a:lnTo>
                    <a:pt x="34" y="192"/>
                  </a:lnTo>
                  <a:lnTo>
                    <a:pt x="34" y="191"/>
                  </a:lnTo>
                  <a:lnTo>
                    <a:pt x="32" y="191"/>
                  </a:lnTo>
                  <a:lnTo>
                    <a:pt x="32" y="190"/>
                  </a:lnTo>
                  <a:lnTo>
                    <a:pt x="34" y="190"/>
                  </a:lnTo>
                  <a:lnTo>
                    <a:pt x="34" y="188"/>
                  </a:lnTo>
                  <a:lnTo>
                    <a:pt x="34" y="187"/>
                  </a:lnTo>
                  <a:lnTo>
                    <a:pt x="35" y="186"/>
                  </a:lnTo>
                  <a:lnTo>
                    <a:pt x="35" y="185"/>
                  </a:lnTo>
                  <a:lnTo>
                    <a:pt x="35" y="184"/>
                  </a:lnTo>
                  <a:lnTo>
                    <a:pt x="36" y="184"/>
                  </a:lnTo>
                  <a:lnTo>
                    <a:pt x="36" y="183"/>
                  </a:lnTo>
                  <a:lnTo>
                    <a:pt x="37" y="183"/>
                  </a:lnTo>
                  <a:lnTo>
                    <a:pt x="37" y="182"/>
                  </a:lnTo>
                  <a:lnTo>
                    <a:pt x="38" y="182"/>
                  </a:lnTo>
                  <a:lnTo>
                    <a:pt x="39" y="179"/>
                  </a:lnTo>
                  <a:lnTo>
                    <a:pt x="39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9" y="174"/>
                  </a:lnTo>
                  <a:lnTo>
                    <a:pt x="40" y="174"/>
                  </a:lnTo>
                  <a:lnTo>
                    <a:pt x="40" y="172"/>
                  </a:lnTo>
                  <a:lnTo>
                    <a:pt x="39" y="171"/>
                  </a:lnTo>
                  <a:lnTo>
                    <a:pt x="38" y="171"/>
                  </a:lnTo>
                  <a:lnTo>
                    <a:pt x="37" y="171"/>
                  </a:lnTo>
                  <a:lnTo>
                    <a:pt x="35" y="172"/>
                  </a:lnTo>
                  <a:lnTo>
                    <a:pt x="35" y="171"/>
                  </a:lnTo>
                  <a:lnTo>
                    <a:pt x="35" y="170"/>
                  </a:lnTo>
                  <a:lnTo>
                    <a:pt x="35" y="168"/>
                  </a:lnTo>
                  <a:lnTo>
                    <a:pt x="34" y="168"/>
                  </a:lnTo>
                  <a:lnTo>
                    <a:pt x="34" y="167"/>
                  </a:lnTo>
                  <a:lnTo>
                    <a:pt x="32" y="167"/>
                  </a:lnTo>
                  <a:lnTo>
                    <a:pt x="34" y="165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2" y="162"/>
                  </a:lnTo>
                  <a:lnTo>
                    <a:pt x="32" y="161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4" y="158"/>
                  </a:lnTo>
                  <a:lnTo>
                    <a:pt x="35" y="157"/>
                  </a:lnTo>
                  <a:lnTo>
                    <a:pt x="35" y="155"/>
                  </a:lnTo>
                  <a:lnTo>
                    <a:pt x="35" y="153"/>
                  </a:lnTo>
                  <a:lnTo>
                    <a:pt x="34" y="153"/>
                  </a:lnTo>
                  <a:lnTo>
                    <a:pt x="34" y="152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1" y="151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31" y="138"/>
                  </a:lnTo>
                  <a:lnTo>
                    <a:pt x="32" y="138"/>
                  </a:lnTo>
                  <a:lnTo>
                    <a:pt x="32" y="137"/>
                  </a:lnTo>
                  <a:lnTo>
                    <a:pt x="31" y="135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4" y="132"/>
                  </a:lnTo>
                  <a:lnTo>
                    <a:pt x="35" y="132"/>
                  </a:lnTo>
                  <a:lnTo>
                    <a:pt x="36" y="131"/>
                  </a:lnTo>
                  <a:lnTo>
                    <a:pt x="36" y="129"/>
                  </a:lnTo>
                  <a:lnTo>
                    <a:pt x="36" y="128"/>
                  </a:lnTo>
                  <a:lnTo>
                    <a:pt x="37" y="128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8" y="125"/>
                  </a:lnTo>
                  <a:lnTo>
                    <a:pt x="39" y="125"/>
                  </a:lnTo>
                  <a:lnTo>
                    <a:pt x="39" y="124"/>
                  </a:lnTo>
                  <a:lnTo>
                    <a:pt x="39" y="123"/>
                  </a:lnTo>
                  <a:lnTo>
                    <a:pt x="39" y="121"/>
                  </a:lnTo>
                  <a:lnTo>
                    <a:pt x="39" y="120"/>
                  </a:lnTo>
                  <a:lnTo>
                    <a:pt x="39" y="119"/>
                  </a:lnTo>
                  <a:lnTo>
                    <a:pt x="39" y="118"/>
                  </a:lnTo>
                  <a:lnTo>
                    <a:pt x="39" y="117"/>
                  </a:lnTo>
                  <a:lnTo>
                    <a:pt x="38" y="116"/>
                  </a:lnTo>
                  <a:lnTo>
                    <a:pt x="38" y="115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8" y="110"/>
                  </a:lnTo>
                  <a:lnTo>
                    <a:pt x="38" y="109"/>
                  </a:lnTo>
                  <a:lnTo>
                    <a:pt x="38" y="108"/>
                  </a:lnTo>
                  <a:lnTo>
                    <a:pt x="37" y="107"/>
                  </a:lnTo>
                  <a:lnTo>
                    <a:pt x="37" y="106"/>
                  </a:lnTo>
                  <a:lnTo>
                    <a:pt x="37" y="104"/>
                  </a:lnTo>
                  <a:lnTo>
                    <a:pt x="37" y="103"/>
                  </a:lnTo>
                  <a:lnTo>
                    <a:pt x="37" y="102"/>
                  </a:lnTo>
                  <a:lnTo>
                    <a:pt x="37" y="101"/>
                  </a:lnTo>
                  <a:lnTo>
                    <a:pt x="37" y="100"/>
                  </a:lnTo>
                  <a:lnTo>
                    <a:pt x="36" y="99"/>
                  </a:lnTo>
                  <a:lnTo>
                    <a:pt x="36" y="98"/>
                  </a:lnTo>
                  <a:lnTo>
                    <a:pt x="36" y="96"/>
                  </a:lnTo>
                  <a:lnTo>
                    <a:pt x="39" y="87"/>
                  </a:lnTo>
                  <a:lnTo>
                    <a:pt x="39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0" y="84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43" y="78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0"/>
                  </a:lnTo>
                  <a:lnTo>
                    <a:pt x="47" y="65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9" y="57"/>
                  </a:lnTo>
                  <a:lnTo>
                    <a:pt x="49" y="56"/>
                  </a:lnTo>
                  <a:lnTo>
                    <a:pt x="51" y="54"/>
                  </a:lnTo>
                  <a:lnTo>
                    <a:pt x="51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3" y="49"/>
                  </a:lnTo>
                  <a:lnTo>
                    <a:pt x="53" y="48"/>
                  </a:lnTo>
                  <a:lnTo>
                    <a:pt x="53" y="47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5" y="39"/>
                  </a:lnTo>
                  <a:lnTo>
                    <a:pt x="56" y="39"/>
                  </a:lnTo>
                  <a:lnTo>
                    <a:pt x="56" y="37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7" y="33"/>
                  </a:lnTo>
                  <a:lnTo>
                    <a:pt x="59" y="32"/>
                  </a:lnTo>
                  <a:lnTo>
                    <a:pt x="65" y="13"/>
                  </a:lnTo>
                  <a:lnTo>
                    <a:pt x="65" y="11"/>
                  </a:lnTo>
                  <a:lnTo>
                    <a:pt x="66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9" y="11"/>
                  </a:lnTo>
                  <a:lnTo>
                    <a:pt x="79" y="14"/>
                  </a:lnTo>
                  <a:lnTo>
                    <a:pt x="81" y="19"/>
                  </a:lnTo>
                  <a:lnTo>
                    <a:pt x="81" y="22"/>
                  </a:lnTo>
                  <a:lnTo>
                    <a:pt x="82" y="22"/>
                  </a:lnTo>
                  <a:lnTo>
                    <a:pt x="82" y="23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2" y="25"/>
                  </a:lnTo>
                  <a:lnTo>
                    <a:pt x="84" y="25"/>
                  </a:lnTo>
                  <a:lnTo>
                    <a:pt x="84" y="26"/>
                  </a:lnTo>
                  <a:lnTo>
                    <a:pt x="88" y="27"/>
                  </a:lnTo>
                  <a:lnTo>
                    <a:pt x="89" y="27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1" y="28"/>
                  </a:lnTo>
                  <a:lnTo>
                    <a:pt x="91" y="27"/>
                  </a:lnTo>
                  <a:lnTo>
                    <a:pt x="91" y="28"/>
                  </a:lnTo>
                  <a:lnTo>
                    <a:pt x="93" y="28"/>
                  </a:lnTo>
                  <a:lnTo>
                    <a:pt x="94" y="28"/>
                  </a:lnTo>
                  <a:lnTo>
                    <a:pt x="94" y="30"/>
                  </a:lnTo>
                  <a:lnTo>
                    <a:pt x="95" y="30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7" y="27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9" y="25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5" y="20"/>
                  </a:lnTo>
                  <a:lnTo>
                    <a:pt x="106" y="20"/>
                  </a:lnTo>
                  <a:lnTo>
                    <a:pt x="106" y="19"/>
                  </a:lnTo>
                  <a:lnTo>
                    <a:pt x="107" y="19"/>
                  </a:lnTo>
                  <a:lnTo>
                    <a:pt x="108" y="19"/>
                  </a:lnTo>
                  <a:lnTo>
                    <a:pt x="110" y="19"/>
                  </a:lnTo>
                  <a:lnTo>
                    <a:pt x="111" y="18"/>
                  </a:lnTo>
                  <a:lnTo>
                    <a:pt x="112" y="18"/>
                  </a:lnTo>
                  <a:lnTo>
                    <a:pt x="112" y="17"/>
                  </a:lnTo>
                  <a:lnTo>
                    <a:pt x="113" y="17"/>
                  </a:lnTo>
                  <a:lnTo>
                    <a:pt x="113" y="16"/>
                  </a:lnTo>
                  <a:lnTo>
                    <a:pt x="112" y="16"/>
                  </a:lnTo>
                  <a:lnTo>
                    <a:pt x="112" y="15"/>
                  </a:lnTo>
                  <a:lnTo>
                    <a:pt x="113" y="14"/>
                  </a:lnTo>
                  <a:lnTo>
                    <a:pt x="114" y="14"/>
                  </a:lnTo>
                  <a:lnTo>
                    <a:pt x="115" y="13"/>
                  </a:lnTo>
                  <a:lnTo>
                    <a:pt x="116" y="11"/>
                  </a:lnTo>
                  <a:lnTo>
                    <a:pt x="118" y="11"/>
                  </a:lnTo>
                  <a:lnTo>
                    <a:pt x="120" y="10"/>
                  </a:lnTo>
                  <a:lnTo>
                    <a:pt x="121" y="11"/>
                  </a:lnTo>
                  <a:lnTo>
                    <a:pt x="123" y="10"/>
                  </a:lnTo>
                  <a:lnTo>
                    <a:pt x="124" y="10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5" y="8"/>
                  </a:lnTo>
                  <a:lnTo>
                    <a:pt x="124" y="6"/>
                  </a:lnTo>
                  <a:lnTo>
                    <a:pt x="124" y="5"/>
                  </a:lnTo>
                  <a:lnTo>
                    <a:pt x="124" y="3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3" y="3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5" y="5"/>
                  </a:lnTo>
                  <a:lnTo>
                    <a:pt x="146" y="5"/>
                  </a:lnTo>
                  <a:lnTo>
                    <a:pt x="146" y="6"/>
                  </a:lnTo>
                  <a:lnTo>
                    <a:pt x="147" y="6"/>
                  </a:lnTo>
                  <a:lnTo>
                    <a:pt x="148" y="6"/>
                  </a:lnTo>
                  <a:lnTo>
                    <a:pt x="150" y="7"/>
                  </a:lnTo>
                  <a:lnTo>
                    <a:pt x="152" y="7"/>
                  </a:lnTo>
                  <a:lnTo>
                    <a:pt x="152" y="8"/>
                  </a:lnTo>
                  <a:lnTo>
                    <a:pt x="153" y="8"/>
                  </a:lnTo>
                  <a:lnTo>
                    <a:pt x="154" y="9"/>
                  </a:lnTo>
                  <a:lnTo>
                    <a:pt x="155" y="9"/>
                  </a:lnTo>
                  <a:lnTo>
                    <a:pt x="156" y="9"/>
                  </a:lnTo>
                  <a:lnTo>
                    <a:pt x="156" y="10"/>
                  </a:lnTo>
                  <a:lnTo>
                    <a:pt x="158" y="13"/>
                  </a:lnTo>
                  <a:lnTo>
                    <a:pt x="160" y="13"/>
                  </a:lnTo>
                  <a:lnTo>
                    <a:pt x="160" y="14"/>
                  </a:lnTo>
                  <a:lnTo>
                    <a:pt x="161" y="14"/>
                  </a:lnTo>
                  <a:lnTo>
                    <a:pt x="162" y="15"/>
                  </a:lnTo>
                  <a:lnTo>
                    <a:pt x="163" y="15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7" y="17"/>
                  </a:lnTo>
                  <a:lnTo>
                    <a:pt x="169" y="18"/>
                  </a:lnTo>
                  <a:lnTo>
                    <a:pt x="170" y="18"/>
                  </a:lnTo>
                  <a:lnTo>
                    <a:pt x="171" y="18"/>
                  </a:lnTo>
                  <a:lnTo>
                    <a:pt x="171" y="19"/>
                  </a:lnTo>
                  <a:lnTo>
                    <a:pt x="171" y="20"/>
                  </a:lnTo>
                  <a:lnTo>
                    <a:pt x="171" y="22"/>
                  </a:lnTo>
                  <a:lnTo>
                    <a:pt x="172" y="22"/>
                  </a:lnTo>
                  <a:lnTo>
                    <a:pt x="172" y="23"/>
                  </a:lnTo>
                  <a:lnTo>
                    <a:pt x="172" y="24"/>
                  </a:lnTo>
                  <a:lnTo>
                    <a:pt x="172" y="25"/>
                  </a:lnTo>
                  <a:lnTo>
                    <a:pt x="173" y="25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73" y="28"/>
                  </a:lnTo>
                  <a:lnTo>
                    <a:pt x="174" y="28"/>
                  </a:lnTo>
                  <a:lnTo>
                    <a:pt x="174" y="30"/>
                  </a:lnTo>
                  <a:lnTo>
                    <a:pt x="174" y="31"/>
                  </a:lnTo>
                  <a:lnTo>
                    <a:pt x="174" y="32"/>
                  </a:lnTo>
                  <a:lnTo>
                    <a:pt x="175" y="33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7" y="36"/>
                  </a:lnTo>
                  <a:lnTo>
                    <a:pt x="177" y="37"/>
                  </a:lnTo>
                  <a:lnTo>
                    <a:pt x="177" y="39"/>
                  </a:lnTo>
                  <a:lnTo>
                    <a:pt x="177" y="40"/>
                  </a:lnTo>
                  <a:lnTo>
                    <a:pt x="178" y="40"/>
                  </a:lnTo>
                  <a:lnTo>
                    <a:pt x="178" y="41"/>
                  </a:lnTo>
                  <a:lnTo>
                    <a:pt x="178" y="42"/>
                  </a:lnTo>
                  <a:lnTo>
                    <a:pt x="178" y="43"/>
                  </a:lnTo>
                  <a:lnTo>
                    <a:pt x="179" y="43"/>
                  </a:lnTo>
                  <a:lnTo>
                    <a:pt x="179" y="44"/>
                  </a:lnTo>
                  <a:lnTo>
                    <a:pt x="179" y="45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1"/>
                  </a:lnTo>
                  <a:lnTo>
                    <a:pt x="181" y="52"/>
                  </a:lnTo>
                  <a:lnTo>
                    <a:pt x="181" y="53"/>
                  </a:lnTo>
                  <a:lnTo>
                    <a:pt x="181" y="54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7"/>
                  </a:lnTo>
                  <a:lnTo>
                    <a:pt x="182" y="58"/>
                  </a:lnTo>
                  <a:lnTo>
                    <a:pt x="183" y="58"/>
                  </a:lnTo>
                  <a:lnTo>
                    <a:pt x="183" y="59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4" y="62"/>
                  </a:lnTo>
                  <a:lnTo>
                    <a:pt x="184" y="64"/>
                  </a:lnTo>
                  <a:lnTo>
                    <a:pt x="184" y="65"/>
                  </a:lnTo>
                  <a:lnTo>
                    <a:pt x="186" y="66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7" y="69"/>
                  </a:lnTo>
                  <a:lnTo>
                    <a:pt x="187" y="70"/>
                  </a:lnTo>
                  <a:lnTo>
                    <a:pt x="187" y="72"/>
                  </a:lnTo>
                  <a:lnTo>
                    <a:pt x="188" y="73"/>
                  </a:lnTo>
                  <a:lnTo>
                    <a:pt x="188" y="74"/>
                  </a:lnTo>
                  <a:lnTo>
                    <a:pt x="188" y="75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89" y="79"/>
                  </a:lnTo>
                  <a:lnTo>
                    <a:pt x="190" y="79"/>
                  </a:lnTo>
                  <a:lnTo>
                    <a:pt x="190" y="81"/>
                  </a:lnTo>
                  <a:lnTo>
                    <a:pt x="190" y="82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2" y="86"/>
                  </a:lnTo>
                  <a:lnTo>
                    <a:pt x="192" y="87"/>
                  </a:lnTo>
                  <a:lnTo>
                    <a:pt x="192" y="89"/>
                  </a:lnTo>
                  <a:lnTo>
                    <a:pt x="192" y="90"/>
                  </a:lnTo>
                  <a:lnTo>
                    <a:pt x="194" y="90"/>
                  </a:lnTo>
                  <a:lnTo>
                    <a:pt x="194" y="91"/>
                  </a:lnTo>
                  <a:lnTo>
                    <a:pt x="194" y="92"/>
                  </a:lnTo>
                  <a:lnTo>
                    <a:pt x="194" y="93"/>
                  </a:lnTo>
                  <a:lnTo>
                    <a:pt x="195" y="94"/>
                  </a:lnTo>
                  <a:lnTo>
                    <a:pt x="195" y="95"/>
                  </a:lnTo>
                  <a:lnTo>
                    <a:pt x="195" y="96"/>
                  </a:lnTo>
                  <a:lnTo>
                    <a:pt x="195" y="98"/>
                  </a:lnTo>
                  <a:lnTo>
                    <a:pt x="196" y="98"/>
                  </a:lnTo>
                  <a:lnTo>
                    <a:pt x="196" y="99"/>
                  </a:lnTo>
                  <a:lnTo>
                    <a:pt x="196" y="100"/>
                  </a:lnTo>
                  <a:lnTo>
                    <a:pt x="196" y="101"/>
                  </a:lnTo>
                  <a:lnTo>
                    <a:pt x="197" y="101"/>
                  </a:lnTo>
                  <a:lnTo>
                    <a:pt x="197" y="102"/>
                  </a:lnTo>
                  <a:lnTo>
                    <a:pt x="197" y="103"/>
                  </a:lnTo>
                  <a:lnTo>
                    <a:pt x="197" y="104"/>
                  </a:lnTo>
                  <a:lnTo>
                    <a:pt x="198" y="104"/>
                  </a:lnTo>
                  <a:lnTo>
                    <a:pt x="198" y="106"/>
                  </a:lnTo>
                  <a:lnTo>
                    <a:pt x="198" y="107"/>
                  </a:lnTo>
                  <a:lnTo>
                    <a:pt x="198" y="108"/>
                  </a:lnTo>
                  <a:lnTo>
                    <a:pt x="199" y="109"/>
                  </a:lnTo>
                  <a:lnTo>
                    <a:pt x="199" y="110"/>
                  </a:lnTo>
                  <a:lnTo>
                    <a:pt x="199" y="111"/>
                  </a:lnTo>
                  <a:lnTo>
                    <a:pt x="200" y="112"/>
                  </a:lnTo>
                  <a:lnTo>
                    <a:pt x="200" y="113"/>
                  </a:lnTo>
                  <a:lnTo>
                    <a:pt x="200" y="115"/>
                  </a:lnTo>
                  <a:lnTo>
                    <a:pt x="201" y="116"/>
                  </a:lnTo>
                  <a:lnTo>
                    <a:pt x="201" y="117"/>
                  </a:lnTo>
                  <a:lnTo>
                    <a:pt x="201" y="118"/>
                  </a:lnTo>
                  <a:lnTo>
                    <a:pt x="201" y="119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1"/>
                  </a:lnTo>
                  <a:lnTo>
                    <a:pt x="203" y="123"/>
                  </a:lnTo>
                  <a:lnTo>
                    <a:pt x="204" y="124"/>
                  </a:lnTo>
                  <a:lnTo>
                    <a:pt x="204" y="125"/>
                  </a:lnTo>
                  <a:lnTo>
                    <a:pt x="204" y="126"/>
                  </a:lnTo>
                  <a:lnTo>
                    <a:pt x="205" y="126"/>
                  </a:lnTo>
                  <a:lnTo>
                    <a:pt x="205" y="125"/>
                  </a:lnTo>
                  <a:lnTo>
                    <a:pt x="205" y="126"/>
                  </a:lnTo>
                  <a:lnTo>
                    <a:pt x="206" y="126"/>
                  </a:lnTo>
                  <a:lnTo>
                    <a:pt x="206" y="127"/>
                  </a:lnTo>
                  <a:lnTo>
                    <a:pt x="206" y="128"/>
                  </a:lnTo>
                  <a:lnTo>
                    <a:pt x="206" y="129"/>
                  </a:lnTo>
                  <a:lnTo>
                    <a:pt x="204" y="131"/>
                  </a:lnTo>
                  <a:lnTo>
                    <a:pt x="204" y="132"/>
                  </a:lnTo>
                  <a:lnTo>
                    <a:pt x="205" y="132"/>
                  </a:lnTo>
                  <a:lnTo>
                    <a:pt x="204" y="132"/>
                  </a:lnTo>
                  <a:lnTo>
                    <a:pt x="205" y="133"/>
                  </a:lnTo>
                  <a:lnTo>
                    <a:pt x="207" y="134"/>
                  </a:lnTo>
                  <a:lnTo>
                    <a:pt x="207" y="135"/>
                  </a:lnTo>
                  <a:lnTo>
                    <a:pt x="208" y="135"/>
                  </a:lnTo>
                  <a:lnTo>
                    <a:pt x="209" y="135"/>
                  </a:lnTo>
                  <a:lnTo>
                    <a:pt x="208" y="136"/>
                  </a:lnTo>
                  <a:lnTo>
                    <a:pt x="206" y="138"/>
                  </a:lnTo>
                  <a:lnTo>
                    <a:pt x="207" y="140"/>
                  </a:lnTo>
                  <a:lnTo>
                    <a:pt x="207" y="141"/>
                  </a:lnTo>
                  <a:lnTo>
                    <a:pt x="207" y="142"/>
                  </a:lnTo>
                  <a:lnTo>
                    <a:pt x="208" y="143"/>
                  </a:lnTo>
                  <a:lnTo>
                    <a:pt x="209" y="145"/>
                  </a:lnTo>
                  <a:lnTo>
                    <a:pt x="208" y="145"/>
                  </a:lnTo>
                  <a:lnTo>
                    <a:pt x="209" y="149"/>
                  </a:lnTo>
                  <a:lnTo>
                    <a:pt x="209" y="150"/>
                  </a:lnTo>
                  <a:lnTo>
                    <a:pt x="209" y="151"/>
                  </a:lnTo>
                  <a:lnTo>
                    <a:pt x="212" y="150"/>
                  </a:lnTo>
                  <a:lnTo>
                    <a:pt x="214" y="150"/>
                  </a:lnTo>
                  <a:lnTo>
                    <a:pt x="215" y="150"/>
                  </a:lnTo>
                  <a:lnTo>
                    <a:pt x="216" y="150"/>
                  </a:lnTo>
                  <a:lnTo>
                    <a:pt x="215" y="150"/>
                  </a:lnTo>
                  <a:lnTo>
                    <a:pt x="216" y="149"/>
                  </a:lnTo>
                  <a:lnTo>
                    <a:pt x="217" y="150"/>
                  </a:lnTo>
                  <a:lnTo>
                    <a:pt x="219" y="151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3" y="152"/>
                  </a:lnTo>
                  <a:lnTo>
                    <a:pt x="225" y="153"/>
                  </a:lnTo>
                  <a:lnTo>
                    <a:pt x="226" y="153"/>
                  </a:lnTo>
                  <a:lnTo>
                    <a:pt x="229" y="153"/>
                  </a:lnTo>
                  <a:lnTo>
                    <a:pt x="230" y="153"/>
                  </a:lnTo>
                  <a:lnTo>
                    <a:pt x="231" y="153"/>
                  </a:lnTo>
                  <a:lnTo>
                    <a:pt x="233" y="153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4" y="151"/>
                  </a:lnTo>
                  <a:lnTo>
                    <a:pt x="236" y="150"/>
                  </a:lnTo>
                  <a:lnTo>
                    <a:pt x="236" y="151"/>
                  </a:lnTo>
                  <a:lnTo>
                    <a:pt x="237" y="151"/>
                  </a:lnTo>
                  <a:lnTo>
                    <a:pt x="238" y="152"/>
                  </a:lnTo>
                  <a:lnTo>
                    <a:pt x="238" y="153"/>
                  </a:lnTo>
                  <a:lnTo>
                    <a:pt x="239" y="153"/>
                  </a:lnTo>
                  <a:lnTo>
                    <a:pt x="239" y="154"/>
                  </a:lnTo>
                  <a:lnTo>
                    <a:pt x="239" y="155"/>
                  </a:lnTo>
                  <a:lnTo>
                    <a:pt x="239" y="157"/>
                  </a:lnTo>
                  <a:lnTo>
                    <a:pt x="239" y="158"/>
                  </a:lnTo>
                  <a:lnTo>
                    <a:pt x="240" y="158"/>
                  </a:lnTo>
                  <a:lnTo>
                    <a:pt x="240" y="159"/>
                  </a:lnTo>
                  <a:lnTo>
                    <a:pt x="239" y="159"/>
                  </a:lnTo>
                  <a:lnTo>
                    <a:pt x="238" y="159"/>
                  </a:lnTo>
                  <a:lnTo>
                    <a:pt x="239" y="160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7" y="160"/>
                  </a:lnTo>
                  <a:lnTo>
                    <a:pt x="238" y="160"/>
                  </a:lnTo>
                  <a:lnTo>
                    <a:pt x="237" y="161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9" y="166"/>
                  </a:lnTo>
                  <a:lnTo>
                    <a:pt x="239" y="168"/>
                  </a:lnTo>
                  <a:lnTo>
                    <a:pt x="240" y="168"/>
                  </a:lnTo>
                  <a:lnTo>
                    <a:pt x="241" y="168"/>
                  </a:lnTo>
                  <a:lnTo>
                    <a:pt x="241" y="169"/>
                  </a:lnTo>
                  <a:lnTo>
                    <a:pt x="242" y="169"/>
                  </a:lnTo>
                  <a:lnTo>
                    <a:pt x="243" y="169"/>
                  </a:lnTo>
                  <a:lnTo>
                    <a:pt x="243" y="170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5" y="172"/>
                  </a:lnTo>
                  <a:lnTo>
                    <a:pt x="245" y="174"/>
                  </a:lnTo>
                  <a:lnTo>
                    <a:pt x="245" y="175"/>
                  </a:lnTo>
                  <a:lnTo>
                    <a:pt x="245" y="176"/>
                  </a:lnTo>
                  <a:lnTo>
                    <a:pt x="243" y="177"/>
                  </a:lnTo>
                  <a:lnTo>
                    <a:pt x="243" y="178"/>
                  </a:lnTo>
                  <a:lnTo>
                    <a:pt x="243" y="179"/>
                  </a:lnTo>
                  <a:lnTo>
                    <a:pt x="243" y="182"/>
                  </a:lnTo>
                  <a:lnTo>
                    <a:pt x="245" y="184"/>
                  </a:lnTo>
                  <a:lnTo>
                    <a:pt x="246" y="185"/>
                  </a:lnTo>
                  <a:lnTo>
                    <a:pt x="247" y="185"/>
                  </a:lnTo>
                  <a:lnTo>
                    <a:pt x="247" y="186"/>
                  </a:lnTo>
                  <a:lnTo>
                    <a:pt x="248" y="186"/>
                  </a:lnTo>
                  <a:lnTo>
                    <a:pt x="248" y="187"/>
                  </a:lnTo>
                  <a:lnTo>
                    <a:pt x="249" y="187"/>
                  </a:lnTo>
                  <a:lnTo>
                    <a:pt x="249" y="188"/>
                  </a:lnTo>
                  <a:lnTo>
                    <a:pt x="251" y="190"/>
                  </a:lnTo>
                  <a:lnTo>
                    <a:pt x="251" y="191"/>
                  </a:lnTo>
                  <a:lnTo>
                    <a:pt x="251" y="192"/>
                  </a:lnTo>
                  <a:lnTo>
                    <a:pt x="253" y="192"/>
                  </a:lnTo>
                  <a:lnTo>
                    <a:pt x="254" y="192"/>
                  </a:lnTo>
                  <a:lnTo>
                    <a:pt x="255" y="192"/>
                  </a:lnTo>
                  <a:lnTo>
                    <a:pt x="255" y="193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2"/>
                  </a:lnTo>
                  <a:lnTo>
                    <a:pt x="258" y="191"/>
                  </a:lnTo>
                  <a:lnTo>
                    <a:pt x="258" y="190"/>
                  </a:lnTo>
                  <a:lnTo>
                    <a:pt x="258" y="188"/>
                  </a:lnTo>
                  <a:lnTo>
                    <a:pt x="259" y="188"/>
                  </a:lnTo>
                  <a:lnTo>
                    <a:pt x="259" y="187"/>
                  </a:lnTo>
                  <a:lnTo>
                    <a:pt x="258" y="187"/>
                  </a:lnTo>
                  <a:lnTo>
                    <a:pt x="258" y="186"/>
                  </a:lnTo>
                  <a:lnTo>
                    <a:pt x="259" y="186"/>
                  </a:lnTo>
                  <a:lnTo>
                    <a:pt x="260" y="186"/>
                  </a:lnTo>
                  <a:lnTo>
                    <a:pt x="262" y="186"/>
                  </a:lnTo>
                  <a:lnTo>
                    <a:pt x="262" y="187"/>
                  </a:lnTo>
                  <a:lnTo>
                    <a:pt x="263" y="187"/>
                  </a:lnTo>
                  <a:lnTo>
                    <a:pt x="264" y="187"/>
                  </a:lnTo>
                  <a:lnTo>
                    <a:pt x="264" y="186"/>
                  </a:lnTo>
                  <a:lnTo>
                    <a:pt x="265" y="186"/>
                  </a:lnTo>
                  <a:lnTo>
                    <a:pt x="266" y="186"/>
                  </a:lnTo>
                  <a:lnTo>
                    <a:pt x="266" y="187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68" y="187"/>
                  </a:lnTo>
                  <a:lnTo>
                    <a:pt x="268" y="188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1" y="190"/>
                  </a:lnTo>
                  <a:lnTo>
                    <a:pt x="270" y="190"/>
                  </a:lnTo>
                  <a:lnTo>
                    <a:pt x="271" y="190"/>
                  </a:lnTo>
                  <a:lnTo>
                    <a:pt x="271" y="191"/>
                  </a:lnTo>
                  <a:lnTo>
                    <a:pt x="272" y="191"/>
                  </a:lnTo>
                  <a:lnTo>
                    <a:pt x="273" y="191"/>
                  </a:lnTo>
                  <a:lnTo>
                    <a:pt x="273" y="192"/>
                  </a:lnTo>
                  <a:lnTo>
                    <a:pt x="274" y="193"/>
                  </a:lnTo>
                  <a:lnTo>
                    <a:pt x="274" y="194"/>
                  </a:lnTo>
                  <a:lnTo>
                    <a:pt x="274" y="195"/>
                  </a:lnTo>
                  <a:lnTo>
                    <a:pt x="275" y="196"/>
                  </a:lnTo>
                  <a:lnTo>
                    <a:pt x="276" y="196"/>
                  </a:lnTo>
                  <a:lnTo>
                    <a:pt x="275" y="196"/>
                  </a:lnTo>
                  <a:lnTo>
                    <a:pt x="275" y="197"/>
                  </a:lnTo>
                  <a:lnTo>
                    <a:pt x="276" y="196"/>
                  </a:lnTo>
                  <a:lnTo>
                    <a:pt x="277" y="196"/>
                  </a:lnTo>
                  <a:lnTo>
                    <a:pt x="277" y="197"/>
                  </a:lnTo>
                  <a:lnTo>
                    <a:pt x="277" y="199"/>
                  </a:lnTo>
                  <a:lnTo>
                    <a:pt x="279" y="199"/>
                  </a:lnTo>
                  <a:lnTo>
                    <a:pt x="279" y="200"/>
                  </a:lnTo>
                  <a:lnTo>
                    <a:pt x="280" y="201"/>
                  </a:lnTo>
                  <a:lnTo>
                    <a:pt x="281" y="201"/>
                  </a:lnTo>
                  <a:lnTo>
                    <a:pt x="281" y="202"/>
                  </a:lnTo>
                  <a:lnTo>
                    <a:pt x="282" y="202"/>
                  </a:lnTo>
                  <a:lnTo>
                    <a:pt x="283" y="204"/>
                  </a:lnTo>
                  <a:lnTo>
                    <a:pt x="284" y="205"/>
                  </a:lnTo>
                  <a:lnTo>
                    <a:pt x="285" y="205"/>
                  </a:lnTo>
                  <a:lnTo>
                    <a:pt x="287" y="205"/>
                  </a:lnTo>
                  <a:lnTo>
                    <a:pt x="288" y="205"/>
                  </a:lnTo>
                  <a:lnTo>
                    <a:pt x="288" y="208"/>
                  </a:lnTo>
                  <a:lnTo>
                    <a:pt x="287" y="208"/>
                  </a:lnTo>
                  <a:lnTo>
                    <a:pt x="287" y="207"/>
                  </a:lnTo>
                  <a:lnTo>
                    <a:pt x="285" y="207"/>
                  </a:lnTo>
                  <a:lnTo>
                    <a:pt x="285" y="208"/>
                  </a:lnTo>
                  <a:lnTo>
                    <a:pt x="285" y="207"/>
                  </a:lnTo>
                  <a:lnTo>
                    <a:pt x="284" y="207"/>
                  </a:lnTo>
                  <a:lnTo>
                    <a:pt x="284" y="205"/>
                  </a:lnTo>
                  <a:lnTo>
                    <a:pt x="284" y="207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83" y="205"/>
                  </a:lnTo>
                  <a:lnTo>
                    <a:pt x="283" y="204"/>
                  </a:lnTo>
                  <a:lnTo>
                    <a:pt x="282" y="204"/>
                  </a:lnTo>
                  <a:lnTo>
                    <a:pt x="282" y="203"/>
                  </a:lnTo>
                  <a:lnTo>
                    <a:pt x="281" y="203"/>
                  </a:lnTo>
                  <a:lnTo>
                    <a:pt x="280" y="203"/>
                  </a:lnTo>
                  <a:lnTo>
                    <a:pt x="281" y="203"/>
                  </a:lnTo>
                  <a:lnTo>
                    <a:pt x="282" y="203"/>
                  </a:lnTo>
                  <a:lnTo>
                    <a:pt x="282" y="204"/>
                  </a:lnTo>
                  <a:lnTo>
                    <a:pt x="282" y="205"/>
                  </a:lnTo>
                  <a:lnTo>
                    <a:pt x="281" y="205"/>
                  </a:lnTo>
                  <a:lnTo>
                    <a:pt x="281" y="207"/>
                  </a:lnTo>
                  <a:lnTo>
                    <a:pt x="281" y="205"/>
                  </a:lnTo>
                  <a:lnTo>
                    <a:pt x="281" y="207"/>
                  </a:lnTo>
                  <a:lnTo>
                    <a:pt x="281" y="208"/>
                  </a:lnTo>
                  <a:lnTo>
                    <a:pt x="280" y="208"/>
                  </a:lnTo>
                  <a:lnTo>
                    <a:pt x="279" y="207"/>
                  </a:lnTo>
                  <a:lnTo>
                    <a:pt x="280" y="207"/>
                  </a:lnTo>
                  <a:lnTo>
                    <a:pt x="279" y="207"/>
                  </a:lnTo>
                  <a:lnTo>
                    <a:pt x="279" y="205"/>
                  </a:lnTo>
                  <a:lnTo>
                    <a:pt x="279" y="204"/>
                  </a:lnTo>
                  <a:lnTo>
                    <a:pt x="277" y="204"/>
                  </a:lnTo>
                  <a:lnTo>
                    <a:pt x="277" y="205"/>
                  </a:lnTo>
                  <a:lnTo>
                    <a:pt x="277" y="207"/>
                  </a:lnTo>
                  <a:lnTo>
                    <a:pt x="277" y="205"/>
                  </a:lnTo>
                  <a:lnTo>
                    <a:pt x="277" y="207"/>
                  </a:lnTo>
                  <a:lnTo>
                    <a:pt x="276" y="207"/>
                  </a:lnTo>
                  <a:lnTo>
                    <a:pt x="277" y="207"/>
                  </a:lnTo>
                  <a:lnTo>
                    <a:pt x="279" y="207"/>
                  </a:lnTo>
                  <a:lnTo>
                    <a:pt x="279" y="208"/>
                  </a:lnTo>
                  <a:lnTo>
                    <a:pt x="277" y="208"/>
                  </a:lnTo>
                  <a:lnTo>
                    <a:pt x="276" y="208"/>
                  </a:lnTo>
                  <a:lnTo>
                    <a:pt x="276" y="207"/>
                  </a:lnTo>
                  <a:lnTo>
                    <a:pt x="275" y="207"/>
                  </a:lnTo>
                  <a:lnTo>
                    <a:pt x="275" y="208"/>
                  </a:lnTo>
                  <a:lnTo>
                    <a:pt x="274" y="208"/>
                  </a:lnTo>
                  <a:lnTo>
                    <a:pt x="274" y="207"/>
                  </a:lnTo>
                  <a:lnTo>
                    <a:pt x="274" y="208"/>
                  </a:lnTo>
                  <a:lnTo>
                    <a:pt x="275" y="208"/>
                  </a:lnTo>
                  <a:lnTo>
                    <a:pt x="276" y="209"/>
                  </a:lnTo>
                  <a:lnTo>
                    <a:pt x="277" y="208"/>
                  </a:lnTo>
                  <a:lnTo>
                    <a:pt x="277" y="209"/>
                  </a:lnTo>
                  <a:lnTo>
                    <a:pt x="279" y="209"/>
                  </a:lnTo>
                  <a:lnTo>
                    <a:pt x="279" y="210"/>
                  </a:lnTo>
                  <a:lnTo>
                    <a:pt x="279" y="211"/>
                  </a:lnTo>
                  <a:lnTo>
                    <a:pt x="277" y="210"/>
                  </a:lnTo>
                  <a:lnTo>
                    <a:pt x="279" y="211"/>
                  </a:lnTo>
                  <a:lnTo>
                    <a:pt x="279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6" y="210"/>
                  </a:lnTo>
                  <a:lnTo>
                    <a:pt x="275" y="210"/>
                  </a:lnTo>
                  <a:lnTo>
                    <a:pt x="275" y="211"/>
                  </a:lnTo>
                  <a:lnTo>
                    <a:pt x="275" y="210"/>
                  </a:lnTo>
                  <a:lnTo>
                    <a:pt x="274" y="210"/>
                  </a:lnTo>
                  <a:lnTo>
                    <a:pt x="273" y="210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3" y="210"/>
                  </a:lnTo>
                  <a:lnTo>
                    <a:pt x="272" y="210"/>
                  </a:lnTo>
                  <a:lnTo>
                    <a:pt x="272" y="211"/>
                  </a:lnTo>
                  <a:lnTo>
                    <a:pt x="273" y="211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4" y="212"/>
                  </a:lnTo>
                  <a:lnTo>
                    <a:pt x="274" y="211"/>
                  </a:lnTo>
                  <a:lnTo>
                    <a:pt x="274" y="212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3" y="212"/>
                  </a:lnTo>
                  <a:lnTo>
                    <a:pt x="274" y="212"/>
                  </a:lnTo>
                  <a:lnTo>
                    <a:pt x="273" y="212"/>
                  </a:lnTo>
                  <a:lnTo>
                    <a:pt x="274" y="212"/>
                  </a:lnTo>
                  <a:lnTo>
                    <a:pt x="275" y="212"/>
                  </a:lnTo>
                  <a:lnTo>
                    <a:pt x="274" y="213"/>
                  </a:lnTo>
                  <a:lnTo>
                    <a:pt x="275" y="213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2"/>
                  </a:lnTo>
                  <a:lnTo>
                    <a:pt x="276" y="213"/>
                  </a:lnTo>
                  <a:lnTo>
                    <a:pt x="276" y="212"/>
                  </a:lnTo>
                  <a:lnTo>
                    <a:pt x="276" y="213"/>
                  </a:lnTo>
                  <a:lnTo>
                    <a:pt x="277" y="213"/>
                  </a:lnTo>
                  <a:lnTo>
                    <a:pt x="277" y="214"/>
                  </a:lnTo>
                  <a:lnTo>
                    <a:pt x="279" y="214"/>
                  </a:lnTo>
                  <a:lnTo>
                    <a:pt x="277" y="216"/>
                  </a:lnTo>
                  <a:lnTo>
                    <a:pt x="279" y="216"/>
                  </a:lnTo>
                  <a:lnTo>
                    <a:pt x="277" y="216"/>
                  </a:lnTo>
                  <a:lnTo>
                    <a:pt x="279" y="216"/>
                  </a:lnTo>
                  <a:lnTo>
                    <a:pt x="279" y="217"/>
                  </a:lnTo>
                  <a:lnTo>
                    <a:pt x="279" y="218"/>
                  </a:lnTo>
                  <a:lnTo>
                    <a:pt x="279" y="219"/>
                  </a:lnTo>
                  <a:lnTo>
                    <a:pt x="279" y="218"/>
                  </a:lnTo>
                  <a:lnTo>
                    <a:pt x="280" y="218"/>
                  </a:lnTo>
                  <a:lnTo>
                    <a:pt x="280" y="219"/>
                  </a:lnTo>
                  <a:lnTo>
                    <a:pt x="280" y="218"/>
                  </a:lnTo>
                  <a:lnTo>
                    <a:pt x="280" y="217"/>
                  </a:lnTo>
                  <a:lnTo>
                    <a:pt x="279" y="217"/>
                  </a:lnTo>
                  <a:lnTo>
                    <a:pt x="280" y="217"/>
                  </a:lnTo>
                  <a:lnTo>
                    <a:pt x="279" y="216"/>
                  </a:lnTo>
                  <a:lnTo>
                    <a:pt x="279" y="214"/>
                  </a:lnTo>
                  <a:lnTo>
                    <a:pt x="279" y="213"/>
                  </a:lnTo>
                  <a:lnTo>
                    <a:pt x="277" y="213"/>
                  </a:lnTo>
                  <a:lnTo>
                    <a:pt x="277" y="212"/>
                  </a:lnTo>
                  <a:lnTo>
                    <a:pt x="279" y="213"/>
                  </a:lnTo>
                  <a:lnTo>
                    <a:pt x="279" y="212"/>
                  </a:lnTo>
                  <a:lnTo>
                    <a:pt x="280" y="212"/>
                  </a:lnTo>
                  <a:lnTo>
                    <a:pt x="280" y="213"/>
                  </a:lnTo>
                  <a:lnTo>
                    <a:pt x="280" y="214"/>
                  </a:lnTo>
                  <a:lnTo>
                    <a:pt x="281" y="214"/>
                  </a:lnTo>
                  <a:lnTo>
                    <a:pt x="281" y="216"/>
                  </a:lnTo>
                  <a:lnTo>
                    <a:pt x="281" y="214"/>
                  </a:lnTo>
                  <a:lnTo>
                    <a:pt x="281" y="213"/>
                  </a:lnTo>
                  <a:lnTo>
                    <a:pt x="282" y="213"/>
                  </a:lnTo>
                  <a:lnTo>
                    <a:pt x="281" y="213"/>
                  </a:lnTo>
                  <a:lnTo>
                    <a:pt x="281" y="214"/>
                  </a:lnTo>
                  <a:lnTo>
                    <a:pt x="281" y="213"/>
                  </a:lnTo>
                  <a:lnTo>
                    <a:pt x="280" y="213"/>
                  </a:lnTo>
                  <a:lnTo>
                    <a:pt x="280" y="212"/>
                  </a:lnTo>
                  <a:lnTo>
                    <a:pt x="281" y="212"/>
                  </a:lnTo>
                  <a:lnTo>
                    <a:pt x="281" y="213"/>
                  </a:lnTo>
                  <a:lnTo>
                    <a:pt x="281" y="212"/>
                  </a:lnTo>
                  <a:lnTo>
                    <a:pt x="281" y="213"/>
                  </a:lnTo>
                  <a:lnTo>
                    <a:pt x="282" y="213"/>
                  </a:lnTo>
                  <a:lnTo>
                    <a:pt x="282" y="212"/>
                  </a:lnTo>
                  <a:lnTo>
                    <a:pt x="281" y="212"/>
                  </a:lnTo>
                  <a:lnTo>
                    <a:pt x="281" y="211"/>
                  </a:lnTo>
                  <a:lnTo>
                    <a:pt x="280" y="212"/>
                  </a:lnTo>
                  <a:lnTo>
                    <a:pt x="280" y="211"/>
                  </a:lnTo>
                  <a:lnTo>
                    <a:pt x="280" y="210"/>
                  </a:lnTo>
                  <a:lnTo>
                    <a:pt x="281" y="210"/>
                  </a:lnTo>
                  <a:lnTo>
                    <a:pt x="281" y="211"/>
                  </a:lnTo>
                  <a:lnTo>
                    <a:pt x="282" y="211"/>
                  </a:lnTo>
                  <a:lnTo>
                    <a:pt x="283" y="212"/>
                  </a:lnTo>
                  <a:lnTo>
                    <a:pt x="283" y="211"/>
                  </a:lnTo>
                  <a:lnTo>
                    <a:pt x="283" y="212"/>
                  </a:lnTo>
                  <a:lnTo>
                    <a:pt x="284" y="212"/>
                  </a:lnTo>
                  <a:lnTo>
                    <a:pt x="284" y="213"/>
                  </a:lnTo>
                  <a:lnTo>
                    <a:pt x="285" y="214"/>
                  </a:lnTo>
                  <a:lnTo>
                    <a:pt x="284" y="214"/>
                  </a:lnTo>
                  <a:lnTo>
                    <a:pt x="285" y="214"/>
                  </a:lnTo>
                  <a:lnTo>
                    <a:pt x="285" y="213"/>
                  </a:lnTo>
                  <a:lnTo>
                    <a:pt x="285" y="212"/>
                  </a:lnTo>
                  <a:lnTo>
                    <a:pt x="287" y="212"/>
                  </a:lnTo>
                  <a:lnTo>
                    <a:pt x="287" y="213"/>
                  </a:lnTo>
                  <a:lnTo>
                    <a:pt x="287" y="212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2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lnTo>
                    <a:pt x="289" y="213"/>
                  </a:lnTo>
                  <a:lnTo>
                    <a:pt x="290" y="214"/>
                  </a:lnTo>
                  <a:lnTo>
                    <a:pt x="289" y="214"/>
                  </a:lnTo>
                  <a:lnTo>
                    <a:pt x="290" y="214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0" y="217"/>
                  </a:lnTo>
                  <a:lnTo>
                    <a:pt x="290" y="218"/>
                  </a:lnTo>
                  <a:lnTo>
                    <a:pt x="289" y="218"/>
                  </a:lnTo>
                  <a:lnTo>
                    <a:pt x="289" y="219"/>
                  </a:lnTo>
                  <a:lnTo>
                    <a:pt x="289" y="220"/>
                  </a:lnTo>
                  <a:lnTo>
                    <a:pt x="287" y="221"/>
                  </a:lnTo>
                  <a:lnTo>
                    <a:pt x="287" y="220"/>
                  </a:lnTo>
                  <a:lnTo>
                    <a:pt x="287" y="221"/>
                  </a:lnTo>
                  <a:lnTo>
                    <a:pt x="285" y="221"/>
                  </a:lnTo>
                  <a:lnTo>
                    <a:pt x="287" y="221"/>
                  </a:lnTo>
                  <a:lnTo>
                    <a:pt x="287" y="222"/>
                  </a:lnTo>
                  <a:lnTo>
                    <a:pt x="285" y="222"/>
                  </a:lnTo>
                  <a:lnTo>
                    <a:pt x="287" y="222"/>
                  </a:lnTo>
                  <a:lnTo>
                    <a:pt x="287" y="224"/>
                  </a:lnTo>
                  <a:lnTo>
                    <a:pt x="285" y="224"/>
                  </a:lnTo>
                  <a:lnTo>
                    <a:pt x="287" y="224"/>
                  </a:lnTo>
                  <a:lnTo>
                    <a:pt x="285" y="225"/>
                  </a:lnTo>
                  <a:lnTo>
                    <a:pt x="284" y="225"/>
                  </a:lnTo>
                  <a:lnTo>
                    <a:pt x="283" y="225"/>
                  </a:lnTo>
                  <a:lnTo>
                    <a:pt x="284" y="225"/>
                  </a:lnTo>
                  <a:lnTo>
                    <a:pt x="285" y="226"/>
                  </a:lnTo>
                  <a:lnTo>
                    <a:pt x="284" y="226"/>
                  </a:lnTo>
                  <a:lnTo>
                    <a:pt x="284" y="227"/>
                  </a:lnTo>
                  <a:lnTo>
                    <a:pt x="285" y="227"/>
                  </a:lnTo>
                  <a:lnTo>
                    <a:pt x="284" y="227"/>
                  </a:lnTo>
                  <a:lnTo>
                    <a:pt x="284" y="228"/>
                  </a:lnTo>
                  <a:lnTo>
                    <a:pt x="283" y="230"/>
                  </a:lnTo>
                  <a:lnTo>
                    <a:pt x="283" y="231"/>
                  </a:lnTo>
                  <a:lnTo>
                    <a:pt x="283" y="233"/>
                  </a:lnTo>
                  <a:lnTo>
                    <a:pt x="281" y="234"/>
                  </a:lnTo>
                  <a:lnTo>
                    <a:pt x="281" y="235"/>
                  </a:lnTo>
                  <a:lnTo>
                    <a:pt x="280" y="235"/>
                  </a:lnTo>
                  <a:lnTo>
                    <a:pt x="281" y="235"/>
                  </a:lnTo>
                  <a:lnTo>
                    <a:pt x="281" y="236"/>
                  </a:lnTo>
                  <a:lnTo>
                    <a:pt x="280" y="236"/>
                  </a:lnTo>
                  <a:lnTo>
                    <a:pt x="279" y="237"/>
                  </a:lnTo>
                  <a:lnTo>
                    <a:pt x="277" y="237"/>
                  </a:lnTo>
                  <a:lnTo>
                    <a:pt x="277" y="235"/>
                  </a:lnTo>
                  <a:lnTo>
                    <a:pt x="276" y="235"/>
                  </a:lnTo>
                  <a:lnTo>
                    <a:pt x="275" y="235"/>
                  </a:lnTo>
                  <a:lnTo>
                    <a:pt x="275" y="236"/>
                  </a:lnTo>
                  <a:lnTo>
                    <a:pt x="275" y="237"/>
                  </a:lnTo>
                  <a:lnTo>
                    <a:pt x="276" y="237"/>
                  </a:lnTo>
                  <a:lnTo>
                    <a:pt x="276" y="238"/>
                  </a:lnTo>
                  <a:lnTo>
                    <a:pt x="276" y="237"/>
                  </a:lnTo>
                  <a:lnTo>
                    <a:pt x="276" y="238"/>
                  </a:lnTo>
                  <a:lnTo>
                    <a:pt x="276" y="239"/>
                  </a:lnTo>
                  <a:lnTo>
                    <a:pt x="275" y="239"/>
                  </a:lnTo>
                  <a:lnTo>
                    <a:pt x="274" y="237"/>
                  </a:lnTo>
                  <a:lnTo>
                    <a:pt x="273" y="237"/>
                  </a:lnTo>
                  <a:lnTo>
                    <a:pt x="272" y="235"/>
                  </a:lnTo>
                  <a:lnTo>
                    <a:pt x="272" y="234"/>
                  </a:lnTo>
                  <a:lnTo>
                    <a:pt x="272" y="233"/>
                  </a:lnTo>
                  <a:lnTo>
                    <a:pt x="271" y="233"/>
                  </a:lnTo>
                  <a:lnTo>
                    <a:pt x="268" y="234"/>
                  </a:lnTo>
                  <a:lnTo>
                    <a:pt x="268" y="235"/>
                  </a:lnTo>
                  <a:lnTo>
                    <a:pt x="267" y="235"/>
                  </a:lnTo>
                  <a:lnTo>
                    <a:pt x="267" y="236"/>
                  </a:lnTo>
                  <a:lnTo>
                    <a:pt x="266" y="235"/>
                  </a:lnTo>
                  <a:lnTo>
                    <a:pt x="266" y="234"/>
                  </a:lnTo>
                  <a:lnTo>
                    <a:pt x="266" y="233"/>
                  </a:lnTo>
                  <a:lnTo>
                    <a:pt x="265" y="233"/>
                  </a:lnTo>
                  <a:lnTo>
                    <a:pt x="265" y="234"/>
                  </a:lnTo>
                  <a:lnTo>
                    <a:pt x="264" y="234"/>
                  </a:lnTo>
                  <a:lnTo>
                    <a:pt x="265" y="234"/>
                  </a:lnTo>
                  <a:lnTo>
                    <a:pt x="266" y="234"/>
                  </a:lnTo>
                  <a:lnTo>
                    <a:pt x="266" y="235"/>
                  </a:lnTo>
                  <a:lnTo>
                    <a:pt x="266" y="236"/>
                  </a:lnTo>
                  <a:lnTo>
                    <a:pt x="266" y="237"/>
                  </a:lnTo>
                  <a:lnTo>
                    <a:pt x="266" y="236"/>
                  </a:lnTo>
                  <a:lnTo>
                    <a:pt x="267" y="237"/>
                  </a:lnTo>
                  <a:lnTo>
                    <a:pt x="267" y="236"/>
                  </a:lnTo>
                  <a:lnTo>
                    <a:pt x="267" y="237"/>
                  </a:lnTo>
                  <a:lnTo>
                    <a:pt x="267" y="238"/>
                  </a:lnTo>
                  <a:lnTo>
                    <a:pt x="268" y="238"/>
                  </a:lnTo>
                  <a:lnTo>
                    <a:pt x="270" y="239"/>
                  </a:lnTo>
                  <a:lnTo>
                    <a:pt x="268" y="239"/>
                  </a:lnTo>
                  <a:lnTo>
                    <a:pt x="268" y="241"/>
                  </a:lnTo>
                  <a:lnTo>
                    <a:pt x="270" y="241"/>
                  </a:lnTo>
                  <a:lnTo>
                    <a:pt x="270" y="242"/>
                  </a:lnTo>
                  <a:lnTo>
                    <a:pt x="268" y="242"/>
                  </a:lnTo>
                  <a:lnTo>
                    <a:pt x="268" y="243"/>
                  </a:lnTo>
                  <a:lnTo>
                    <a:pt x="268" y="244"/>
                  </a:lnTo>
                  <a:lnTo>
                    <a:pt x="268" y="245"/>
                  </a:lnTo>
                  <a:lnTo>
                    <a:pt x="267" y="244"/>
                  </a:lnTo>
                  <a:lnTo>
                    <a:pt x="266" y="244"/>
                  </a:lnTo>
                  <a:lnTo>
                    <a:pt x="266" y="243"/>
                  </a:lnTo>
                  <a:lnTo>
                    <a:pt x="266" y="242"/>
                  </a:lnTo>
                  <a:lnTo>
                    <a:pt x="265" y="241"/>
                  </a:lnTo>
                  <a:lnTo>
                    <a:pt x="266" y="241"/>
                  </a:lnTo>
                  <a:lnTo>
                    <a:pt x="265" y="241"/>
                  </a:lnTo>
                  <a:lnTo>
                    <a:pt x="265" y="239"/>
                  </a:lnTo>
                  <a:lnTo>
                    <a:pt x="265" y="241"/>
                  </a:lnTo>
                  <a:lnTo>
                    <a:pt x="265" y="242"/>
                  </a:lnTo>
                  <a:lnTo>
                    <a:pt x="264" y="241"/>
                  </a:lnTo>
                  <a:lnTo>
                    <a:pt x="264" y="242"/>
                  </a:lnTo>
                  <a:lnTo>
                    <a:pt x="264" y="243"/>
                  </a:lnTo>
                  <a:lnTo>
                    <a:pt x="265" y="243"/>
                  </a:lnTo>
                  <a:lnTo>
                    <a:pt x="266" y="244"/>
                  </a:lnTo>
                  <a:lnTo>
                    <a:pt x="265" y="245"/>
                  </a:lnTo>
                  <a:lnTo>
                    <a:pt x="264" y="245"/>
                  </a:lnTo>
                  <a:lnTo>
                    <a:pt x="263" y="245"/>
                  </a:lnTo>
                  <a:lnTo>
                    <a:pt x="262" y="244"/>
                  </a:lnTo>
                  <a:lnTo>
                    <a:pt x="260" y="243"/>
                  </a:lnTo>
                  <a:lnTo>
                    <a:pt x="259" y="243"/>
                  </a:lnTo>
                  <a:lnTo>
                    <a:pt x="260" y="243"/>
                  </a:lnTo>
                  <a:lnTo>
                    <a:pt x="259" y="243"/>
                  </a:lnTo>
                  <a:lnTo>
                    <a:pt x="259" y="244"/>
                  </a:lnTo>
                  <a:lnTo>
                    <a:pt x="258" y="245"/>
                  </a:lnTo>
                  <a:lnTo>
                    <a:pt x="258" y="244"/>
                  </a:lnTo>
                  <a:lnTo>
                    <a:pt x="258" y="243"/>
                  </a:lnTo>
                  <a:lnTo>
                    <a:pt x="258" y="244"/>
                  </a:lnTo>
                  <a:lnTo>
                    <a:pt x="258" y="243"/>
                  </a:lnTo>
                  <a:lnTo>
                    <a:pt x="257" y="244"/>
                  </a:lnTo>
                  <a:lnTo>
                    <a:pt x="257" y="243"/>
                  </a:lnTo>
                  <a:lnTo>
                    <a:pt x="257" y="242"/>
                  </a:lnTo>
                  <a:lnTo>
                    <a:pt x="256" y="242"/>
                  </a:lnTo>
                  <a:lnTo>
                    <a:pt x="257" y="243"/>
                  </a:lnTo>
                  <a:lnTo>
                    <a:pt x="257" y="244"/>
                  </a:lnTo>
                  <a:lnTo>
                    <a:pt x="258" y="244"/>
                  </a:lnTo>
                  <a:lnTo>
                    <a:pt x="258" y="245"/>
                  </a:lnTo>
                  <a:lnTo>
                    <a:pt x="257" y="245"/>
                  </a:lnTo>
                  <a:lnTo>
                    <a:pt x="257" y="246"/>
                  </a:lnTo>
                  <a:lnTo>
                    <a:pt x="256" y="246"/>
                  </a:lnTo>
                  <a:lnTo>
                    <a:pt x="255" y="246"/>
                  </a:lnTo>
                  <a:lnTo>
                    <a:pt x="256" y="246"/>
                  </a:lnTo>
                  <a:lnTo>
                    <a:pt x="255" y="246"/>
                  </a:lnTo>
                  <a:lnTo>
                    <a:pt x="255" y="247"/>
                  </a:lnTo>
                  <a:lnTo>
                    <a:pt x="255" y="246"/>
                  </a:lnTo>
                  <a:lnTo>
                    <a:pt x="256" y="246"/>
                  </a:lnTo>
                  <a:lnTo>
                    <a:pt x="257" y="246"/>
                  </a:lnTo>
                  <a:lnTo>
                    <a:pt x="257" y="247"/>
                  </a:lnTo>
                  <a:lnTo>
                    <a:pt x="258" y="247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57" y="250"/>
                  </a:lnTo>
                  <a:lnTo>
                    <a:pt x="258" y="251"/>
                  </a:lnTo>
                  <a:lnTo>
                    <a:pt x="258" y="252"/>
                  </a:lnTo>
                  <a:lnTo>
                    <a:pt x="259" y="253"/>
                  </a:lnTo>
                  <a:lnTo>
                    <a:pt x="259" y="254"/>
                  </a:lnTo>
                  <a:lnTo>
                    <a:pt x="258" y="254"/>
                  </a:lnTo>
                  <a:lnTo>
                    <a:pt x="258" y="255"/>
                  </a:lnTo>
                  <a:lnTo>
                    <a:pt x="258" y="254"/>
                  </a:lnTo>
                  <a:lnTo>
                    <a:pt x="257" y="255"/>
                  </a:lnTo>
                  <a:lnTo>
                    <a:pt x="257" y="254"/>
                  </a:lnTo>
                  <a:lnTo>
                    <a:pt x="257" y="255"/>
                  </a:lnTo>
                  <a:lnTo>
                    <a:pt x="256" y="255"/>
                  </a:lnTo>
                  <a:lnTo>
                    <a:pt x="256" y="256"/>
                  </a:lnTo>
                  <a:lnTo>
                    <a:pt x="255" y="256"/>
                  </a:lnTo>
                  <a:lnTo>
                    <a:pt x="254" y="256"/>
                  </a:lnTo>
                  <a:lnTo>
                    <a:pt x="255" y="255"/>
                  </a:lnTo>
                  <a:lnTo>
                    <a:pt x="254" y="255"/>
                  </a:lnTo>
                  <a:lnTo>
                    <a:pt x="255" y="255"/>
                  </a:lnTo>
                  <a:lnTo>
                    <a:pt x="254" y="255"/>
                  </a:lnTo>
                  <a:lnTo>
                    <a:pt x="254" y="254"/>
                  </a:lnTo>
                  <a:lnTo>
                    <a:pt x="254" y="253"/>
                  </a:lnTo>
                  <a:lnTo>
                    <a:pt x="253" y="253"/>
                  </a:lnTo>
                  <a:lnTo>
                    <a:pt x="253" y="252"/>
                  </a:lnTo>
                  <a:lnTo>
                    <a:pt x="253" y="253"/>
                  </a:lnTo>
                  <a:lnTo>
                    <a:pt x="251" y="253"/>
                  </a:lnTo>
                  <a:lnTo>
                    <a:pt x="251" y="254"/>
                  </a:lnTo>
                  <a:lnTo>
                    <a:pt x="251" y="253"/>
                  </a:lnTo>
                  <a:lnTo>
                    <a:pt x="251" y="254"/>
                  </a:lnTo>
                  <a:lnTo>
                    <a:pt x="253" y="254"/>
                  </a:lnTo>
                  <a:lnTo>
                    <a:pt x="251" y="255"/>
                  </a:lnTo>
                  <a:lnTo>
                    <a:pt x="253" y="255"/>
                  </a:lnTo>
                  <a:lnTo>
                    <a:pt x="251" y="255"/>
                  </a:lnTo>
                  <a:lnTo>
                    <a:pt x="251" y="256"/>
                  </a:lnTo>
                  <a:lnTo>
                    <a:pt x="250" y="256"/>
                  </a:lnTo>
                  <a:lnTo>
                    <a:pt x="250" y="255"/>
                  </a:lnTo>
                  <a:lnTo>
                    <a:pt x="250" y="256"/>
                  </a:lnTo>
                  <a:lnTo>
                    <a:pt x="250" y="258"/>
                  </a:lnTo>
                  <a:lnTo>
                    <a:pt x="250" y="259"/>
                  </a:lnTo>
                  <a:lnTo>
                    <a:pt x="250" y="260"/>
                  </a:lnTo>
                  <a:lnTo>
                    <a:pt x="250" y="261"/>
                  </a:lnTo>
                  <a:lnTo>
                    <a:pt x="249" y="261"/>
                  </a:lnTo>
                  <a:lnTo>
                    <a:pt x="249" y="260"/>
                  </a:lnTo>
                  <a:lnTo>
                    <a:pt x="249" y="259"/>
                  </a:lnTo>
                  <a:lnTo>
                    <a:pt x="248" y="260"/>
                  </a:lnTo>
                  <a:lnTo>
                    <a:pt x="249" y="260"/>
                  </a:lnTo>
                  <a:lnTo>
                    <a:pt x="249" y="261"/>
                  </a:lnTo>
                  <a:lnTo>
                    <a:pt x="248" y="261"/>
                  </a:lnTo>
                  <a:lnTo>
                    <a:pt x="248" y="260"/>
                  </a:lnTo>
                  <a:lnTo>
                    <a:pt x="248" y="259"/>
                  </a:lnTo>
                  <a:lnTo>
                    <a:pt x="247" y="259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7" y="258"/>
                  </a:lnTo>
                  <a:lnTo>
                    <a:pt x="246" y="258"/>
                  </a:lnTo>
                  <a:lnTo>
                    <a:pt x="246" y="256"/>
                  </a:lnTo>
                  <a:lnTo>
                    <a:pt x="246" y="255"/>
                  </a:lnTo>
                  <a:lnTo>
                    <a:pt x="247" y="255"/>
                  </a:lnTo>
                  <a:lnTo>
                    <a:pt x="246" y="255"/>
                  </a:lnTo>
                  <a:lnTo>
                    <a:pt x="246" y="254"/>
                  </a:lnTo>
                  <a:lnTo>
                    <a:pt x="246" y="253"/>
                  </a:lnTo>
                  <a:lnTo>
                    <a:pt x="246" y="252"/>
                  </a:lnTo>
                  <a:lnTo>
                    <a:pt x="246" y="251"/>
                  </a:lnTo>
                  <a:lnTo>
                    <a:pt x="245" y="251"/>
                  </a:lnTo>
                  <a:lnTo>
                    <a:pt x="245" y="250"/>
                  </a:lnTo>
                  <a:lnTo>
                    <a:pt x="245" y="251"/>
                  </a:lnTo>
                  <a:lnTo>
                    <a:pt x="245" y="252"/>
                  </a:lnTo>
                  <a:lnTo>
                    <a:pt x="246" y="253"/>
                  </a:lnTo>
                  <a:lnTo>
                    <a:pt x="245" y="253"/>
                  </a:lnTo>
                  <a:lnTo>
                    <a:pt x="245" y="254"/>
                  </a:lnTo>
                  <a:lnTo>
                    <a:pt x="245" y="255"/>
                  </a:lnTo>
                  <a:lnTo>
                    <a:pt x="245" y="256"/>
                  </a:lnTo>
                  <a:lnTo>
                    <a:pt x="245" y="258"/>
                  </a:lnTo>
                  <a:lnTo>
                    <a:pt x="245" y="256"/>
                  </a:lnTo>
                  <a:lnTo>
                    <a:pt x="245" y="258"/>
                  </a:lnTo>
                  <a:lnTo>
                    <a:pt x="243" y="258"/>
                  </a:lnTo>
                  <a:lnTo>
                    <a:pt x="245" y="258"/>
                  </a:lnTo>
                  <a:lnTo>
                    <a:pt x="245" y="259"/>
                  </a:lnTo>
                  <a:lnTo>
                    <a:pt x="245" y="260"/>
                  </a:lnTo>
                  <a:lnTo>
                    <a:pt x="243" y="260"/>
                  </a:lnTo>
                  <a:lnTo>
                    <a:pt x="242" y="259"/>
                  </a:lnTo>
                  <a:lnTo>
                    <a:pt x="242" y="258"/>
                  </a:lnTo>
                  <a:lnTo>
                    <a:pt x="243" y="258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2" y="254"/>
                  </a:lnTo>
                  <a:lnTo>
                    <a:pt x="243" y="254"/>
                  </a:lnTo>
                  <a:lnTo>
                    <a:pt x="242" y="254"/>
                  </a:lnTo>
                  <a:lnTo>
                    <a:pt x="242" y="253"/>
                  </a:lnTo>
                  <a:lnTo>
                    <a:pt x="242" y="252"/>
                  </a:lnTo>
                  <a:lnTo>
                    <a:pt x="242" y="253"/>
                  </a:lnTo>
                  <a:lnTo>
                    <a:pt x="241" y="253"/>
                  </a:lnTo>
                  <a:lnTo>
                    <a:pt x="242" y="253"/>
                  </a:lnTo>
                  <a:lnTo>
                    <a:pt x="242" y="254"/>
                  </a:lnTo>
                  <a:lnTo>
                    <a:pt x="242" y="255"/>
                  </a:lnTo>
                  <a:lnTo>
                    <a:pt x="242" y="256"/>
                  </a:lnTo>
                  <a:lnTo>
                    <a:pt x="241" y="256"/>
                  </a:lnTo>
                  <a:lnTo>
                    <a:pt x="241" y="255"/>
                  </a:lnTo>
                  <a:lnTo>
                    <a:pt x="240" y="254"/>
                  </a:lnTo>
                  <a:lnTo>
                    <a:pt x="240" y="255"/>
                  </a:lnTo>
                  <a:lnTo>
                    <a:pt x="240" y="256"/>
                  </a:lnTo>
                  <a:lnTo>
                    <a:pt x="240" y="255"/>
                  </a:lnTo>
                  <a:lnTo>
                    <a:pt x="239" y="255"/>
                  </a:lnTo>
                  <a:lnTo>
                    <a:pt x="239" y="256"/>
                  </a:lnTo>
                  <a:lnTo>
                    <a:pt x="239" y="255"/>
                  </a:lnTo>
                  <a:lnTo>
                    <a:pt x="239" y="256"/>
                  </a:lnTo>
                  <a:lnTo>
                    <a:pt x="240" y="256"/>
                  </a:lnTo>
                  <a:lnTo>
                    <a:pt x="241" y="256"/>
                  </a:lnTo>
                  <a:lnTo>
                    <a:pt x="241" y="258"/>
                  </a:lnTo>
                  <a:lnTo>
                    <a:pt x="241" y="256"/>
                  </a:lnTo>
                  <a:lnTo>
                    <a:pt x="242" y="258"/>
                  </a:lnTo>
                  <a:lnTo>
                    <a:pt x="242" y="259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39" y="258"/>
                  </a:lnTo>
                  <a:lnTo>
                    <a:pt x="240" y="258"/>
                  </a:lnTo>
                  <a:lnTo>
                    <a:pt x="240" y="259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0" y="260"/>
                  </a:lnTo>
                  <a:lnTo>
                    <a:pt x="240" y="261"/>
                  </a:lnTo>
                  <a:lnTo>
                    <a:pt x="239" y="261"/>
                  </a:lnTo>
                  <a:lnTo>
                    <a:pt x="239" y="260"/>
                  </a:lnTo>
                  <a:lnTo>
                    <a:pt x="238" y="260"/>
                  </a:lnTo>
                  <a:lnTo>
                    <a:pt x="237" y="259"/>
                  </a:lnTo>
                  <a:lnTo>
                    <a:pt x="237" y="260"/>
                  </a:lnTo>
                  <a:lnTo>
                    <a:pt x="238" y="260"/>
                  </a:lnTo>
                  <a:lnTo>
                    <a:pt x="238" y="261"/>
                  </a:lnTo>
                  <a:lnTo>
                    <a:pt x="239" y="261"/>
                  </a:lnTo>
                  <a:lnTo>
                    <a:pt x="240" y="262"/>
                  </a:lnTo>
                  <a:lnTo>
                    <a:pt x="240" y="263"/>
                  </a:lnTo>
                  <a:lnTo>
                    <a:pt x="241" y="263"/>
                  </a:lnTo>
                  <a:lnTo>
                    <a:pt x="240" y="263"/>
                  </a:lnTo>
                  <a:lnTo>
                    <a:pt x="241" y="263"/>
                  </a:lnTo>
                  <a:lnTo>
                    <a:pt x="241" y="264"/>
                  </a:lnTo>
                  <a:lnTo>
                    <a:pt x="241" y="266"/>
                  </a:lnTo>
                  <a:lnTo>
                    <a:pt x="240" y="266"/>
                  </a:lnTo>
                  <a:lnTo>
                    <a:pt x="240" y="267"/>
                  </a:lnTo>
                  <a:lnTo>
                    <a:pt x="240" y="266"/>
                  </a:lnTo>
                  <a:lnTo>
                    <a:pt x="240" y="264"/>
                  </a:lnTo>
                  <a:lnTo>
                    <a:pt x="240" y="266"/>
                  </a:lnTo>
                  <a:lnTo>
                    <a:pt x="240" y="264"/>
                  </a:lnTo>
                  <a:lnTo>
                    <a:pt x="240" y="266"/>
                  </a:lnTo>
                  <a:lnTo>
                    <a:pt x="239" y="266"/>
                  </a:lnTo>
                  <a:lnTo>
                    <a:pt x="238" y="266"/>
                  </a:lnTo>
                  <a:lnTo>
                    <a:pt x="239" y="266"/>
                  </a:lnTo>
                  <a:lnTo>
                    <a:pt x="239" y="267"/>
                  </a:lnTo>
                  <a:lnTo>
                    <a:pt x="239" y="268"/>
                  </a:lnTo>
                  <a:lnTo>
                    <a:pt x="240" y="268"/>
                  </a:lnTo>
                  <a:lnTo>
                    <a:pt x="240" y="269"/>
                  </a:lnTo>
                  <a:lnTo>
                    <a:pt x="240" y="270"/>
                  </a:lnTo>
                  <a:lnTo>
                    <a:pt x="240" y="271"/>
                  </a:lnTo>
                  <a:lnTo>
                    <a:pt x="240" y="272"/>
                  </a:lnTo>
                  <a:lnTo>
                    <a:pt x="241" y="272"/>
                  </a:lnTo>
                  <a:lnTo>
                    <a:pt x="239" y="272"/>
                  </a:lnTo>
                  <a:lnTo>
                    <a:pt x="239" y="271"/>
                  </a:lnTo>
                  <a:lnTo>
                    <a:pt x="239" y="270"/>
                  </a:lnTo>
                  <a:lnTo>
                    <a:pt x="238" y="269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68"/>
                  </a:lnTo>
                  <a:lnTo>
                    <a:pt x="238" y="267"/>
                  </a:lnTo>
                  <a:lnTo>
                    <a:pt x="237" y="267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7" y="267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8" y="272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4" y="270"/>
                  </a:lnTo>
                  <a:lnTo>
                    <a:pt x="233" y="269"/>
                  </a:lnTo>
                  <a:lnTo>
                    <a:pt x="233" y="268"/>
                  </a:lnTo>
                  <a:lnTo>
                    <a:pt x="233" y="267"/>
                  </a:lnTo>
                  <a:lnTo>
                    <a:pt x="233" y="266"/>
                  </a:lnTo>
                  <a:lnTo>
                    <a:pt x="232" y="266"/>
                  </a:lnTo>
                  <a:lnTo>
                    <a:pt x="231" y="266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32" y="267"/>
                  </a:lnTo>
                  <a:lnTo>
                    <a:pt x="232" y="266"/>
                  </a:lnTo>
                  <a:lnTo>
                    <a:pt x="232" y="267"/>
                  </a:lnTo>
                  <a:lnTo>
                    <a:pt x="232" y="268"/>
                  </a:lnTo>
                  <a:lnTo>
                    <a:pt x="232" y="269"/>
                  </a:lnTo>
                  <a:lnTo>
                    <a:pt x="232" y="270"/>
                  </a:lnTo>
                  <a:lnTo>
                    <a:pt x="231" y="270"/>
                  </a:lnTo>
                  <a:lnTo>
                    <a:pt x="231" y="269"/>
                  </a:lnTo>
                  <a:lnTo>
                    <a:pt x="230" y="269"/>
                  </a:lnTo>
                  <a:lnTo>
                    <a:pt x="230" y="268"/>
                  </a:lnTo>
                  <a:lnTo>
                    <a:pt x="230" y="269"/>
                  </a:lnTo>
                  <a:lnTo>
                    <a:pt x="230" y="270"/>
                  </a:lnTo>
                  <a:lnTo>
                    <a:pt x="231" y="270"/>
                  </a:lnTo>
                  <a:lnTo>
                    <a:pt x="231" y="271"/>
                  </a:lnTo>
                  <a:lnTo>
                    <a:pt x="232" y="272"/>
                  </a:lnTo>
                  <a:lnTo>
                    <a:pt x="232" y="271"/>
                  </a:lnTo>
                  <a:lnTo>
                    <a:pt x="233" y="271"/>
                  </a:lnTo>
                  <a:lnTo>
                    <a:pt x="236" y="275"/>
                  </a:lnTo>
                  <a:lnTo>
                    <a:pt x="237" y="275"/>
                  </a:lnTo>
                  <a:lnTo>
                    <a:pt x="237" y="276"/>
                  </a:lnTo>
                  <a:lnTo>
                    <a:pt x="236" y="276"/>
                  </a:lnTo>
                  <a:lnTo>
                    <a:pt x="236" y="277"/>
                  </a:lnTo>
                  <a:lnTo>
                    <a:pt x="234" y="277"/>
                  </a:lnTo>
                  <a:lnTo>
                    <a:pt x="233" y="275"/>
                  </a:lnTo>
                  <a:lnTo>
                    <a:pt x="233" y="276"/>
                  </a:lnTo>
                  <a:lnTo>
                    <a:pt x="232" y="276"/>
                  </a:lnTo>
                  <a:lnTo>
                    <a:pt x="232" y="277"/>
                  </a:lnTo>
                  <a:lnTo>
                    <a:pt x="233" y="278"/>
                  </a:lnTo>
                  <a:lnTo>
                    <a:pt x="232" y="278"/>
                  </a:lnTo>
                  <a:lnTo>
                    <a:pt x="233" y="278"/>
                  </a:lnTo>
                  <a:lnTo>
                    <a:pt x="233" y="279"/>
                  </a:lnTo>
                  <a:lnTo>
                    <a:pt x="232" y="279"/>
                  </a:lnTo>
                  <a:lnTo>
                    <a:pt x="233" y="279"/>
                  </a:lnTo>
                  <a:lnTo>
                    <a:pt x="232" y="280"/>
                  </a:lnTo>
                  <a:lnTo>
                    <a:pt x="232" y="283"/>
                  </a:lnTo>
                  <a:lnTo>
                    <a:pt x="231" y="284"/>
                  </a:lnTo>
                  <a:lnTo>
                    <a:pt x="231" y="283"/>
                  </a:lnTo>
                  <a:lnTo>
                    <a:pt x="230" y="283"/>
                  </a:lnTo>
                  <a:lnTo>
                    <a:pt x="229" y="280"/>
                  </a:lnTo>
                  <a:lnTo>
                    <a:pt x="230" y="279"/>
                  </a:lnTo>
                  <a:lnTo>
                    <a:pt x="230" y="280"/>
                  </a:lnTo>
                  <a:lnTo>
                    <a:pt x="230" y="279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9"/>
                  </a:lnTo>
                  <a:lnTo>
                    <a:pt x="228" y="279"/>
                  </a:lnTo>
                  <a:lnTo>
                    <a:pt x="229" y="279"/>
                  </a:lnTo>
                  <a:lnTo>
                    <a:pt x="228" y="279"/>
                  </a:lnTo>
                  <a:lnTo>
                    <a:pt x="226" y="278"/>
                  </a:lnTo>
                  <a:lnTo>
                    <a:pt x="225" y="277"/>
                  </a:lnTo>
                  <a:lnTo>
                    <a:pt x="225" y="275"/>
                  </a:lnTo>
                  <a:lnTo>
                    <a:pt x="224" y="275"/>
                  </a:lnTo>
                  <a:lnTo>
                    <a:pt x="224" y="273"/>
                  </a:lnTo>
                  <a:lnTo>
                    <a:pt x="224" y="272"/>
                  </a:lnTo>
                  <a:lnTo>
                    <a:pt x="224" y="271"/>
                  </a:lnTo>
                  <a:lnTo>
                    <a:pt x="225" y="271"/>
                  </a:lnTo>
                  <a:lnTo>
                    <a:pt x="224" y="271"/>
                  </a:lnTo>
                  <a:lnTo>
                    <a:pt x="223" y="271"/>
                  </a:lnTo>
                  <a:lnTo>
                    <a:pt x="222" y="271"/>
                  </a:lnTo>
                  <a:lnTo>
                    <a:pt x="222" y="270"/>
                  </a:lnTo>
                  <a:lnTo>
                    <a:pt x="221" y="270"/>
                  </a:lnTo>
                  <a:lnTo>
                    <a:pt x="221" y="269"/>
                  </a:lnTo>
                  <a:lnTo>
                    <a:pt x="220" y="270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20" y="271"/>
                  </a:lnTo>
                  <a:lnTo>
                    <a:pt x="220" y="272"/>
                  </a:lnTo>
                  <a:lnTo>
                    <a:pt x="219" y="272"/>
                  </a:lnTo>
                  <a:lnTo>
                    <a:pt x="220" y="272"/>
                  </a:lnTo>
                  <a:lnTo>
                    <a:pt x="219" y="272"/>
                  </a:lnTo>
                  <a:lnTo>
                    <a:pt x="219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7" y="269"/>
                  </a:lnTo>
                  <a:lnTo>
                    <a:pt x="216" y="269"/>
                  </a:lnTo>
                  <a:lnTo>
                    <a:pt x="215" y="269"/>
                  </a:lnTo>
                  <a:lnTo>
                    <a:pt x="214" y="269"/>
                  </a:lnTo>
                  <a:lnTo>
                    <a:pt x="214" y="268"/>
                  </a:lnTo>
                  <a:lnTo>
                    <a:pt x="213" y="268"/>
                  </a:lnTo>
                  <a:lnTo>
                    <a:pt x="213" y="267"/>
                  </a:lnTo>
                  <a:lnTo>
                    <a:pt x="212" y="267"/>
                  </a:lnTo>
                  <a:lnTo>
                    <a:pt x="212" y="266"/>
                  </a:lnTo>
                  <a:lnTo>
                    <a:pt x="212" y="264"/>
                  </a:lnTo>
                  <a:lnTo>
                    <a:pt x="212" y="266"/>
                  </a:lnTo>
                  <a:lnTo>
                    <a:pt x="213" y="264"/>
                  </a:lnTo>
                  <a:lnTo>
                    <a:pt x="213" y="263"/>
                  </a:lnTo>
                  <a:lnTo>
                    <a:pt x="213" y="264"/>
                  </a:lnTo>
                  <a:lnTo>
                    <a:pt x="214" y="263"/>
                  </a:lnTo>
                  <a:lnTo>
                    <a:pt x="214" y="264"/>
                  </a:lnTo>
                  <a:lnTo>
                    <a:pt x="215" y="264"/>
                  </a:lnTo>
                  <a:lnTo>
                    <a:pt x="214" y="263"/>
                  </a:lnTo>
                  <a:lnTo>
                    <a:pt x="213" y="263"/>
                  </a:lnTo>
                  <a:lnTo>
                    <a:pt x="212" y="263"/>
                  </a:lnTo>
                  <a:lnTo>
                    <a:pt x="213" y="263"/>
                  </a:lnTo>
                  <a:lnTo>
                    <a:pt x="212" y="264"/>
                  </a:lnTo>
                  <a:lnTo>
                    <a:pt x="212" y="263"/>
                  </a:lnTo>
                  <a:lnTo>
                    <a:pt x="212" y="264"/>
                  </a:lnTo>
                  <a:lnTo>
                    <a:pt x="211" y="264"/>
                  </a:lnTo>
                  <a:lnTo>
                    <a:pt x="211" y="266"/>
                  </a:lnTo>
                  <a:lnTo>
                    <a:pt x="211" y="267"/>
                  </a:lnTo>
                  <a:lnTo>
                    <a:pt x="211" y="266"/>
                  </a:lnTo>
                  <a:lnTo>
                    <a:pt x="209" y="267"/>
                  </a:lnTo>
                  <a:lnTo>
                    <a:pt x="211" y="268"/>
                  </a:lnTo>
                  <a:lnTo>
                    <a:pt x="212" y="268"/>
                  </a:lnTo>
                  <a:lnTo>
                    <a:pt x="213" y="268"/>
                  </a:lnTo>
                  <a:lnTo>
                    <a:pt x="213" y="269"/>
                  </a:lnTo>
                  <a:lnTo>
                    <a:pt x="214" y="269"/>
                  </a:lnTo>
                  <a:lnTo>
                    <a:pt x="215" y="269"/>
                  </a:lnTo>
                  <a:lnTo>
                    <a:pt x="216" y="269"/>
                  </a:lnTo>
                  <a:lnTo>
                    <a:pt x="216" y="270"/>
                  </a:lnTo>
                  <a:lnTo>
                    <a:pt x="216" y="271"/>
                  </a:lnTo>
                  <a:lnTo>
                    <a:pt x="216" y="272"/>
                  </a:lnTo>
                  <a:lnTo>
                    <a:pt x="215" y="273"/>
                  </a:lnTo>
                  <a:lnTo>
                    <a:pt x="214" y="273"/>
                  </a:lnTo>
                  <a:lnTo>
                    <a:pt x="213" y="272"/>
                  </a:lnTo>
                  <a:lnTo>
                    <a:pt x="213" y="271"/>
                  </a:lnTo>
                  <a:lnTo>
                    <a:pt x="213" y="270"/>
                  </a:lnTo>
                  <a:lnTo>
                    <a:pt x="213" y="271"/>
                  </a:lnTo>
                  <a:lnTo>
                    <a:pt x="213" y="270"/>
                  </a:lnTo>
                  <a:lnTo>
                    <a:pt x="212" y="270"/>
                  </a:lnTo>
                  <a:lnTo>
                    <a:pt x="212" y="269"/>
                  </a:lnTo>
                  <a:lnTo>
                    <a:pt x="212" y="270"/>
                  </a:lnTo>
                  <a:lnTo>
                    <a:pt x="212" y="271"/>
                  </a:lnTo>
                  <a:lnTo>
                    <a:pt x="211" y="271"/>
                  </a:lnTo>
                  <a:lnTo>
                    <a:pt x="209" y="271"/>
                  </a:lnTo>
                  <a:lnTo>
                    <a:pt x="209" y="270"/>
                  </a:lnTo>
                  <a:lnTo>
                    <a:pt x="209" y="269"/>
                  </a:lnTo>
                  <a:lnTo>
                    <a:pt x="209" y="270"/>
                  </a:lnTo>
                  <a:lnTo>
                    <a:pt x="208" y="270"/>
                  </a:lnTo>
                  <a:lnTo>
                    <a:pt x="209" y="270"/>
                  </a:lnTo>
                  <a:lnTo>
                    <a:pt x="209" y="271"/>
                  </a:lnTo>
                  <a:lnTo>
                    <a:pt x="208" y="271"/>
                  </a:lnTo>
                  <a:lnTo>
                    <a:pt x="209" y="271"/>
                  </a:lnTo>
                  <a:lnTo>
                    <a:pt x="209" y="272"/>
                  </a:lnTo>
                  <a:lnTo>
                    <a:pt x="208" y="272"/>
                  </a:lnTo>
                  <a:lnTo>
                    <a:pt x="209" y="272"/>
                  </a:lnTo>
                  <a:lnTo>
                    <a:pt x="211" y="272"/>
                  </a:lnTo>
                  <a:lnTo>
                    <a:pt x="211" y="273"/>
                  </a:lnTo>
                  <a:lnTo>
                    <a:pt x="211" y="272"/>
                  </a:lnTo>
                  <a:lnTo>
                    <a:pt x="209" y="271"/>
                  </a:lnTo>
                  <a:lnTo>
                    <a:pt x="211" y="271"/>
                  </a:lnTo>
                  <a:lnTo>
                    <a:pt x="211" y="272"/>
                  </a:lnTo>
                  <a:lnTo>
                    <a:pt x="212" y="272"/>
                  </a:lnTo>
                  <a:lnTo>
                    <a:pt x="213" y="272"/>
                  </a:lnTo>
                  <a:lnTo>
                    <a:pt x="214" y="273"/>
                  </a:lnTo>
                  <a:lnTo>
                    <a:pt x="214" y="275"/>
                  </a:lnTo>
                  <a:lnTo>
                    <a:pt x="213" y="275"/>
                  </a:lnTo>
                  <a:lnTo>
                    <a:pt x="212" y="275"/>
                  </a:lnTo>
                  <a:lnTo>
                    <a:pt x="212" y="276"/>
                  </a:lnTo>
                  <a:lnTo>
                    <a:pt x="213" y="277"/>
                  </a:lnTo>
                  <a:lnTo>
                    <a:pt x="212" y="277"/>
                  </a:lnTo>
                  <a:lnTo>
                    <a:pt x="209" y="277"/>
                  </a:lnTo>
                  <a:lnTo>
                    <a:pt x="209" y="278"/>
                  </a:lnTo>
                  <a:lnTo>
                    <a:pt x="208" y="278"/>
                  </a:lnTo>
                  <a:lnTo>
                    <a:pt x="207" y="277"/>
                  </a:lnTo>
                  <a:lnTo>
                    <a:pt x="207" y="276"/>
                  </a:lnTo>
                  <a:lnTo>
                    <a:pt x="207" y="275"/>
                  </a:lnTo>
                  <a:lnTo>
                    <a:pt x="207" y="276"/>
                  </a:lnTo>
                  <a:lnTo>
                    <a:pt x="207" y="277"/>
                  </a:lnTo>
                  <a:lnTo>
                    <a:pt x="208" y="277"/>
                  </a:lnTo>
                  <a:lnTo>
                    <a:pt x="208" y="278"/>
                  </a:lnTo>
                  <a:lnTo>
                    <a:pt x="208" y="280"/>
                  </a:lnTo>
                  <a:lnTo>
                    <a:pt x="207" y="280"/>
                  </a:lnTo>
                  <a:lnTo>
                    <a:pt x="208" y="281"/>
                  </a:lnTo>
                  <a:lnTo>
                    <a:pt x="207" y="281"/>
                  </a:lnTo>
                  <a:lnTo>
                    <a:pt x="207" y="280"/>
                  </a:lnTo>
                  <a:lnTo>
                    <a:pt x="206" y="280"/>
                  </a:lnTo>
                  <a:lnTo>
                    <a:pt x="206" y="281"/>
                  </a:lnTo>
                  <a:lnTo>
                    <a:pt x="206" y="284"/>
                  </a:lnTo>
                  <a:lnTo>
                    <a:pt x="206" y="285"/>
                  </a:lnTo>
                  <a:lnTo>
                    <a:pt x="204" y="284"/>
                  </a:lnTo>
                  <a:lnTo>
                    <a:pt x="204" y="281"/>
                  </a:lnTo>
                  <a:lnTo>
                    <a:pt x="204" y="280"/>
                  </a:lnTo>
                  <a:lnTo>
                    <a:pt x="203" y="278"/>
                  </a:lnTo>
                  <a:lnTo>
                    <a:pt x="203" y="277"/>
                  </a:lnTo>
                  <a:lnTo>
                    <a:pt x="203" y="276"/>
                  </a:lnTo>
                  <a:lnTo>
                    <a:pt x="201" y="275"/>
                  </a:lnTo>
                  <a:lnTo>
                    <a:pt x="201" y="276"/>
                  </a:lnTo>
                  <a:lnTo>
                    <a:pt x="201" y="277"/>
                  </a:lnTo>
                  <a:lnTo>
                    <a:pt x="199" y="277"/>
                  </a:lnTo>
                  <a:lnTo>
                    <a:pt x="198" y="277"/>
                  </a:lnTo>
                  <a:lnTo>
                    <a:pt x="197" y="277"/>
                  </a:lnTo>
                  <a:lnTo>
                    <a:pt x="198" y="277"/>
                  </a:lnTo>
                  <a:lnTo>
                    <a:pt x="199" y="277"/>
                  </a:lnTo>
                  <a:lnTo>
                    <a:pt x="199" y="278"/>
                  </a:lnTo>
                  <a:lnTo>
                    <a:pt x="200" y="279"/>
                  </a:lnTo>
                  <a:lnTo>
                    <a:pt x="201" y="280"/>
                  </a:lnTo>
                  <a:lnTo>
                    <a:pt x="200" y="281"/>
                  </a:lnTo>
                  <a:lnTo>
                    <a:pt x="201" y="284"/>
                  </a:lnTo>
                  <a:lnTo>
                    <a:pt x="201" y="285"/>
                  </a:lnTo>
                  <a:lnTo>
                    <a:pt x="200" y="284"/>
                  </a:lnTo>
                  <a:lnTo>
                    <a:pt x="200" y="283"/>
                  </a:lnTo>
                  <a:lnTo>
                    <a:pt x="200" y="281"/>
                  </a:lnTo>
                  <a:lnTo>
                    <a:pt x="200" y="280"/>
                  </a:lnTo>
                  <a:lnTo>
                    <a:pt x="199" y="280"/>
                  </a:lnTo>
                  <a:lnTo>
                    <a:pt x="199" y="281"/>
                  </a:lnTo>
                  <a:lnTo>
                    <a:pt x="199" y="283"/>
                  </a:lnTo>
                  <a:lnTo>
                    <a:pt x="199" y="284"/>
                  </a:lnTo>
                  <a:lnTo>
                    <a:pt x="199" y="285"/>
                  </a:lnTo>
                  <a:lnTo>
                    <a:pt x="198" y="285"/>
                  </a:lnTo>
                  <a:lnTo>
                    <a:pt x="198" y="286"/>
                  </a:lnTo>
                  <a:lnTo>
                    <a:pt x="198" y="287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4" y="287"/>
                  </a:lnTo>
                  <a:lnTo>
                    <a:pt x="195" y="287"/>
                  </a:lnTo>
                  <a:lnTo>
                    <a:pt x="196" y="287"/>
                  </a:lnTo>
                  <a:lnTo>
                    <a:pt x="196" y="288"/>
                  </a:lnTo>
                  <a:lnTo>
                    <a:pt x="196" y="289"/>
                  </a:lnTo>
                  <a:lnTo>
                    <a:pt x="197" y="289"/>
                  </a:lnTo>
                  <a:lnTo>
                    <a:pt x="198" y="292"/>
                  </a:lnTo>
                  <a:lnTo>
                    <a:pt x="197" y="294"/>
                  </a:lnTo>
                  <a:lnTo>
                    <a:pt x="197" y="295"/>
                  </a:lnTo>
                  <a:lnTo>
                    <a:pt x="198" y="295"/>
                  </a:lnTo>
                  <a:lnTo>
                    <a:pt x="197" y="295"/>
                  </a:lnTo>
                  <a:lnTo>
                    <a:pt x="198" y="296"/>
                  </a:lnTo>
                  <a:lnTo>
                    <a:pt x="199" y="296"/>
                  </a:lnTo>
                  <a:lnTo>
                    <a:pt x="199" y="297"/>
                  </a:lnTo>
                  <a:lnTo>
                    <a:pt x="200" y="297"/>
                  </a:lnTo>
                  <a:lnTo>
                    <a:pt x="203" y="300"/>
                  </a:lnTo>
                  <a:lnTo>
                    <a:pt x="201" y="300"/>
                  </a:lnTo>
                  <a:lnTo>
                    <a:pt x="200" y="300"/>
                  </a:lnTo>
                  <a:lnTo>
                    <a:pt x="199" y="300"/>
                  </a:lnTo>
                  <a:lnTo>
                    <a:pt x="200" y="301"/>
                  </a:lnTo>
                  <a:lnTo>
                    <a:pt x="201" y="301"/>
                  </a:lnTo>
                  <a:lnTo>
                    <a:pt x="200" y="302"/>
                  </a:lnTo>
                  <a:lnTo>
                    <a:pt x="199" y="302"/>
                  </a:lnTo>
                  <a:lnTo>
                    <a:pt x="198" y="302"/>
                  </a:lnTo>
                  <a:lnTo>
                    <a:pt x="198" y="301"/>
                  </a:lnTo>
                  <a:lnTo>
                    <a:pt x="197" y="301"/>
                  </a:lnTo>
                  <a:lnTo>
                    <a:pt x="196" y="301"/>
                  </a:lnTo>
                  <a:lnTo>
                    <a:pt x="195" y="300"/>
                  </a:lnTo>
                  <a:lnTo>
                    <a:pt x="195" y="298"/>
                  </a:lnTo>
                  <a:lnTo>
                    <a:pt x="194" y="298"/>
                  </a:lnTo>
                  <a:lnTo>
                    <a:pt x="195" y="300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91" y="300"/>
                  </a:lnTo>
                  <a:lnTo>
                    <a:pt x="190" y="300"/>
                  </a:lnTo>
                  <a:lnTo>
                    <a:pt x="187" y="298"/>
                  </a:lnTo>
                  <a:lnTo>
                    <a:pt x="186" y="297"/>
                  </a:lnTo>
                  <a:lnTo>
                    <a:pt x="184" y="296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3" y="296"/>
                  </a:lnTo>
                  <a:lnTo>
                    <a:pt x="183" y="297"/>
                  </a:lnTo>
                  <a:lnTo>
                    <a:pt x="184" y="298"/>
                  </a:lnTo>
                  <a:lnTo>
                    <a:pt x="183" y="298"/>
                  </a:lnTo>
                  <a:lnTo>
                    <a:pt x="183" y="300"/>
                  </a:lnTo>
                  <a:lnTo>
                    <a:pt x="182" y="300"/>
                  </a:lnTo>
                  <a:lnTo>
                    <a:pt x="182" y="301"/>
                  </a:lnTo>
                  <a:lnTo>
                    <a:pt x="180" y="301"/>
                  </a:lnTo>
                  <a:lnTo>
                    <a:pt x="180" y="300"/>
                  </a:lnTo>
                  <a:lnTo>
                    <a:pt x="180" y="298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0" y="297"/>
                  </a:lnTo>
                  <a:lnTo>
                    <a:pt x="180" y="296"/>
                  </a:lnTo>
                  <a:lnTo>
                    <a:pt x="181" y="295"/>
                  </a:lnTo>
                  <a:lnTo>
                    <a:pt x="180" y="295"/>
                  </a:lnTo>
                  <a:lnTo>
                    <a:pt x="180" y="294"/>
                  </a:lnTo>
                  <a:lnTo>
                    <a:pt x="181" y="294"/>
                  </a:lnTo>
                  <a:lnTo>
                    <a:pt x="181" y="295"/>
                  </a:lnTo>
                  <a:lnTo>
                    <a:pt x="182" y="295"/>
                  </a:lnTo>
                  <a:lnTo>
                    <a:pt x="183" y="295"/>
                  </a:lnTo>
                  <a:lnTo>
                    <a:pt x="182" y="294"/>
                  </a:lnTo>
                  <a:lnTo>
                    <a:pt x="181" y="294"/>
                  </a:lnTo>
                  <a:lnTo>
                    <a:pt x="181" y="293"/>
                  </a:lnTo>
                  <a:lnTo>
                    <a:pt x="180" y="293"/>
                  </a:lnTo>
                  <a:lnTo>
                    <a:pt x="180" y="294"/>
                  </a:lnTo>
                  <a:lnTo>
                    <a:pt x="179" y="294"/>
                  </a:lnTo>
                  <a:lnTo>
                    <a:pt x="178" y="293"/>
                  </a:lnTo>
                  <a:lnTo>
                    <a:pt x="179" y="293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8" y="290"/>
                  </a:lnTo>
                  <a:lnTo>
                    <a:pt x="178" y="289"/>
                  </a:lnTo>
                  <a:lnTo>
                    <a:pt x="178" y="288"/>
                  </a:lnTo>
                  <a:lnTo>
                    <a:pt x="178" y="287"/>
                  </a:lnTo>
                  <a:lnTo>
                    <a:pt x="179" y="287"/>
                  </a:lnTo>
                  <a:lnTo>
                    <a:pt x="179" y="286"/>
                  </a:lnTo>
                  <a:lnTo>
                    <a:pt x="179" y="285"/>
                  </a:lnTo>
                  <a:lnTo>
                    <a:pt x="179" y="284"/>
                  </a:lnTo>
                  <a:lnTo>
                    <a:pt x="179" y="283"/>
                  </a:lnTo>
                  <a:lnTo>
                    <a:pt x="179" y="281"/>
                  </a:lnTo>
                  <a:lnTo>
                    <a:pt x="179" y="280"/>
                  </a:lnTo>
                  <a:lnTo>
                    <a:pt x="179" y="279"/>
                  </a:lnTo>
                  <a:lnTo>
                    <a:pt x="179" y="278"/>
                  </a:lnTo>
                  <a:lnTo>
                    <a:pt x="179" y="277"/>
                  </a:lnTo>
                  <a:lnTo>
                    <a:pt x="179" y="276"/>
                  </a:lnTo>
                  <a:lnTo>
                    <a:pt x="179" y="275"/>
                  </a:lnTo>
                  <a:lnTo>
                    <a:pt x="179" y="276"/>
                  </a:lnTo>
                  <a:lnTo>
                    <a:pt x="179" y="277"/>
                  </a:lnTo>
                  <a:lnTo>
                    <a:pt x="179" y="278"/>
                  </a:lnTo>
                  <a:lnTo>
                    <a:pt x="178" y="278"/>
                  </a:lnTo>
                  <a:lnTo>
                    <a:pt x="178" y="277"/>
                  </a:lnTo>
                  <a:lnTo>
                    <a:pt x="178" y="276"/>
                  </a:lnTo>
                  <a:lnTo>
                    <a:pt x="177" y="276"/>
                  </a:lnTo>
                  <a:lnTo>
                    <a:pt x="175" y="276"/>
                  </a:lnTo>
                  <a:lnTo>
                    <a:pt x="174" y="276"/>
                  </a:lnTo>
                  <a:lnTo>
                    <a:pt x="173" y="275"/>
                  </a:lnTo>
                  <a:lnTo>
                    <a:pt x="173" y="273"/>
                  </a:lnTo>
                  <a:lnTo>
                    <a:pt x="172" y="273"/>
                  </a:lnTo>
                  <a:lnTo>
                    <a:pt x="172" y="272"/>
                  </a:lnTo>
                  <a:lnTo>
                    <a:pt x="171" y="272"/>
                  </a:lnTo>
                  <a:lnTo>
                    <a:pt x="170" y="271"/>
                  </a:lnTo>
                  <a:lnTo>
                    <a:pt x="170" y="270"/>
                  </a:lnTo>
                  <a:lnTo>
                    <a:pt x="171" y="270"/>
                  </a:lnTo>
                  <a:lnTo>
                    <a:pt x="171" y="269"/>
                  </a:lnTo>
                  <a:lnTo>
                    <a:pt x="171" y="268"/>
                  </a:lnTo>
                  <a:lnTo>
                    <a:pt x="171" y="267"/>
                  </a:lnTo>
                  <a:lnTo>
                    <a:pt x="170" y="268"/>
                  </a:lnTo>
                  <a:lnTo>
                    <a:pt x="170" y="269"/>
                  </a:lnTo>
                  <a:lnTo>
                    <a:pt x="170" y="270"/>
                  </a:lnTo>
                  <a:lnTo>
                    <a:pt x="170" y="271"/>
                  </a:lnTo>
                  <a:lnTo>
                    <a:pt x="170" y="272"/>
                  </a:lnTo>
                  <a:lnTo>
                    <a:pt x="170" y="273"/>
                  </a:lnTo>
                  <a:lnTo>
                    <a:pt x="170" y="275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1" y="273"/>
                  </a:lnTo>
                  <a:lnTo>
                    <a:pt x="172" y="273"/>
                  </a:lnTo>
                  <a:lnTo>
                    <a:pt x="172" y="275"/>
                  </a:lnTo>
                  <a:lnTo>
                    <a:pt x="173" y="276"/>
                  </a:lnTo>
                  <a:lnTo>
                    <a:pt x="174" y="276"/>
                  </a:lnTo>
                  <a:lnTo>
                    <a:pt x="174" y="277"/>
                  </a:lnTo>
                  <a:lnTo>
                    <a:pt x="174" y="278"/>
                  </a:lnTo>
                  <a:lnTo>
                    <a:pt x="175" y="278"/>
                  </a:lnTo>
                  <a:lnTo>
                    <a:pt x="175" y="279"/>
                  </a:lnTo>
                  <a:lnTo>
                    <a:pt x="175" y="280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5" y="287"/>
                  </a:lnTo>
                  <a:lnTo>
                    <a:pt x="174" y="288"/>
                  </a:lnTo>
                  <a:lnTo>
                    <a:pt x="174" y="289"/>
                  </a:lnTo>
                  <a:lnTo>
                    <a:pt x="174" y="288"/>
                  </a:lnTo>
                  <a:lnTo>
                    <a:pt x="173" y="288"/>
                  </a:lnTo>
                  <a:lnTo>
                    <a:pt x="174" y="287"/>
                  </a:lnTo>
                  <a:lnTo>
                    <a:pt x="173" y="287"/>
                  </a:lnTo>
                  <a:lnTo>
                    <a:pt x="174" y="286"/>
                  </a:lnTo>
                  <a:lnTo>
                    <a:pt x="173" y="286"/>
                  </a:lnTo>
                  <a:lnTo>
                    <a:pt x="173" y="287"/>
                  </a:lnTo>
                  <a:lnTo>
                    <a:pt x="172" y="287"/>
                  </a:lnTo>
                  <a:lnTo>
                    <a:pt x="172" y="288"/>
                  </a:lnTo>
                  <a:lnTo>
                    <a:pt x="173" y="288"/>
                  </a:lnTo>
                  <a:lnTo>
                    <a:pt x="173" y="289"/>
                  </a:lnTo>
                  <a:lnTo>
                    <a:pt x="173" y="290"/>
                  </a:lnTo>
                  <a:lnTo>
                    <a:pt x="173" y="292"/>
                  </a:lnTo>
                  <a:lnTo>
                    <a:pt x="172" y="290"/>
                  </a:lnTo>
                  <a:lnTo>
                    <a:pt x="172" y="289"/>
                  </a:lnTo>
                  <a:lnTo>
                    <a:pt x="172" y="288"/>
                  </a:lnTo>
                  <a:lnTo>
                    <a:pt x="171" y="288"/>
                  </a:lnTo>
                  <a:lnTo>
                    <a:pt x="171" y="289"/>
                  </a:lnTo>
                  <a:lnTo>
                    <a:pt x="170" y="289"/>
                  </a:lnTo>
                  <a:lnTo>
                    <a:pt x="170" y="292"/>
                  </a:lnTo>
                  <a:lnTo>
                    <a:pt x="169" y="293"/>
                  </a:lnTo>
                  <a:lnTo>
                    <a:pt x="166" y="294"/>
                  </a:lnTo>
                  <a:lnTo>
                    <a:pt x="165" y="294"/>
                  </a:lnTo>
                  <a:lnTo>
                    <a:pt x="165" y="293"/>
                  </a:lnTo>
                  <a:lnTo>
                    <a:pt x="164" y="293"/>
                  </a:lnTo>
                  <a:lnTo>
                    <a:pt x="164" y="294"/>
                  </a:lnTo>
                  <a:lnTo>
                    <a:pt x="165" y="294"/>
                  </a:lnTo>
                  <a:lnTo>
                    <a:pt x="166" y="295"/>
                  </a:lnTo>
                  <a:lnTo>
                    <a:pt x="166" y="296"/>
                  </a:lnTo>
                  <a:lnTo>
                    <a:pt x="167" y="296"/>
                  </a:lnTo>
                  <a:lnTo>
                    <a:pt x="166" y="296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300"/>
                  </a:lnTo>
                  <a:lnTo>
                    <a:pt x="171" y="303"/>
                  </a:lnTo>
                  <a:lnTo>
                    <a:pt x="170" y="305"/>
                  </a:lnTo>
                  <a:lnTo>
                    <a:pt x="169" y="306"/>
                  </a:lnTo>
                  <a:lnTo>
                    <a:pt x="169" y="307"/>
                  </a:lnTo>
                  <a:lnTo>
                    <a:pt x="169" y="309"/>
                  </a:lnTo>
                  <a:lnTo>
                    <a:pt x="167" y="313"/>
                  </a:lnTo>
                  <a:lnTo>
                    <a:pt x="167" y="314"/>
                  </a:lnTo>
                  <a:lnTo>
                    <a:pt x="167" y="315"/>
                  </a:lnTo>
                  <a:lnTo>
                    <a:pt x="167" y="314"/>
                  </a:lnTo>
                  <a:lnTo>
                    <a:pt x="167" y="315"/>
                  </a:lnTo>
                  <a:lnTo>
                    <a:pt x="167" y="318"/>
                  </a:lnTo>
                  <a:lnTo>
                    <a:pt x="167" y="319"/>
                  </a:lnTo>
                  <a:lnTo>
                    <a:pt x="166" y="318"/>
                  </a:lnTo>
                  <a:lnTo>
                    <a:pt x="167" y="319"/>
                  </a:lnTo>
                  <a:lnTo>
                    <a:pt x="167" y="321"/>
                  </a:lnTo>
                  <a:lnTo>
                    <a:pt x="167" y="322"/>
                  </a:lnTo>
                  <a:lnTo>
                    <a:pt x="167" y="323"/>
                  </a:lnTo>
                  <a:lnTo>
                    <a:pt x="167" y="325"/>
                  </a:lnTo>
                  <a:lnTo>
                    <a:pt x="167" y="326"/>
                  </a:lnTo>
                  <a:lnTo>
                    <a:pt x="166" y="326"/>
                  </a:lnTo>
                  <a:lnTo>
                    <a:pt x="166" y="327"/>
                  </a:lnTo>
                  <a:lnTo>
                    <a:pt x="167" y="328"/>
                  </a:lnTo>
                  <a:lnTo>
                    <a:pt x="167" y="329"/>
                  </a:lnTo>
                  <a:lnTo>
                    <a:pt x="167" y="328"/>
                  </a:lnTo>
                  <a:lnTo>
                    <a:pt x="169" y="328"/>
                  </a:lnTo>
                  <a:lnTo>
                    <a:pt x="170" y="327"/>
                  </a:lnTo>
                  <a:lnTo>
                    <a:pt x="171" y="327"/>
                  </a:lnTo>
                  <a:lnTo>
                    <a:pt x="171" y="328"/>
                  </a:lnTo>
                  <a:lnTo>
                    <a:pt x="171" y="329"/>
                  </a:lnTo>
                  <a:lnTo>
                    <a:pt x="171" y="330"/>
                  </a:lnTo>
                  <a:lnTo>
                    <a:pt x="170" y="330"/>
                  </a:lnTo>
                  <a:lnTo>
                    <a:pt x="170" y="332"/>
                  </a:lnTo>
                  <a:lnTo>
                    <a:pt x="169" y="334"/>
                  </a:lnTo>
                  <a:lnTo>
                    <a:pt x="167" y="332"/>
                  </a:lnTo>
                  <a:lnTo>
                    <a:pt x="169" y="332"/>
                  </a:lnTo>
                  <a:lnTo>
                    <a:pt x="167" y="332"/>
                  </a:lnTo>
                  <a:lnTo>
                    <a:pt x="167" y="334"/>
                  </a:lnTo>
                  <a:lnTo>
                    <a:pt x="167" y="332"/>
                  </a:lnTo>
                  <a:lnTo>
                    <a:pt x="166" y="332"/>
                  </a:lnTo>
                  <a:lnTo>
                    <a:pt x="166" y="334"/>
                  </a:lnTo>
                  <a:lnTo>
                    <a:pt x="167" y="334"/>
                  </a:lnTo>
                  <a:lnTo>
                    <a:pt x="169" y="334"/>
                  </a:lnTo>
                  <a:lnTo>
                    <a:pt x="167" y="335"/>
                  </a:lnTo>
                  <a:lnTo>
                    <a:pt x="167" y="337"/>
                  </a:lnTo>
                  <a:lnTo>
                    <a:pt x="166" y="337"/>
                  </a:lnTo>
                  <a:lnTo>
                    <a:pt x="165" y="338"/>
                  </a:lnTo>
                  <a:lnTo>
                    <a:pt x="165" y="337"/>
                  </a:lnTo>
                  <a:lnTo>
                    <a:pt x="165" y="338"/>
                  </a:lnTo>
                  <a:lnTo>
                    <a:pt x="165" y="339"/>
                  </a:lnTo>
                  <a:lnTo>
                    <a:pt x="165" y="340"/>
                  </a:lnTo>
                  <a:lnTo>
                    <a:pt x="164" y="339"/>
                  </a:lnTo>
                  <a:lnTo>
                    <a:pt x="165" y="339"/>
                  </a:lnTo>
                  <a:lnTo>
                    <a:pt x="164" y="339"/>
                  </a:lnTo>
                  <a:lnTo>
                    <a:pt x="164" y="338"/>
                  </a:lnTo>
                  <a:lnTo>
                    <a:pt x="164" y="339"/>
                  </a:lnTo>
                  <a:lnTo>
                    <a:pt x="164" y="340"/>
                  </a:lnTo>
                  <a:lnTo>
                    <a:pt x="164" y="342"/>
                  </a:lnTo>
                  <a:lnTo>
                    <a:pt x="163" y="343"/>
                  </a:lnTo>
                  <a:lnTo>
                    <a:pt x="163" y="342"/>
                  </a:lnTo>
                  <a:lnTo>
                    <a:pt x="163" y="343"/>
                  </a:lnTo>
                  <a:lnTo>
                    <a:pt x="164" y="343"/>
                  </a:lnTo>
                  <a:lnTo>
                    <a:pt x="164" y="342"/>
                  </a:lnTo>
                  <a:lnTo>
                    <a:pt x="165" y="342"/>
                  </a:lnTo>
                  <a:lnTo>
                    <a:pt x="165" y="343"/>
                  </a:lnTo>
                  <a:lnTo>
                    <a:pt x="165" y="344"/>
                  </a:lnTo>
                  <a:lnTo>
                    <a:pt x="164" y="344"/>
                  </a:lnTo>
                  <a:lnTo>
                    <a:pt x="163" y="345"/>
                  </a:lnTo>
                  <a:lnTo>
                    <a:pt x="163" y="346"/>
                  </a:lnTo>
                  <a:lnTo>
                    <a:pt x="162" y="346"/>
                  </a:lnTo>
                  <a:lnTo>
                    <a:pt x="161" y="347"/>
                  </a:lnTo>
                  <a:lnTo>
                    <a:pt x="161" y="346"/>
                  </a:lnTo>
                  <a:lnTo>
                    <a:pt x="160" y="346"/>
                  </a:lnTo>
                  <a:lnTo>
                    <a:pt x="160" y="345"/>
                  </a:lnTo>
                  <a:lnTo>
                    <a:pt x="160" y="344"/>
                  </a:lnTo>
                  <a:lnTo>
                    <a:pt x="160" y="345"/>
                  </a:lnTo>
                  <a:lnTo>
                    <a:pt x="160" y="344"/>
                  </a:lnTo>
                  <a:lnTo>
                    <a:pt x="161" y="344"/>
                  </a:lnTo>
                  <a:lnTo>
                    <a:pt x="160" y="344"/>
                  </a:lnTo>
                  <a:lnTo>
                    <a:pt x="160" y="343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1" y="340"/>
                  </a:lnTo>
                  <a:lnTo>
                    <a:pt x="161" y="342"/>
                  </a:lnTo>
                  <a:lnTo>
                    <a:pt x="161" y="340"/>
                  </a:lnTo>
                  <a:lnTo>
                    <a:pt x="161" y="339"/>
                  </a:lnTo>
                  <a:lnTo>
                    <a:pt x="162" y="339"/>
                  </a:lnTo>
                  <a:lnTo>
                    <a:pt x="162" y="340"/>
                  </a:lnTo>
                  <a:lnTo>
                    <a:pt x="162" y="339"/>
                  </a:lnTo>
                  <a:lnTo>
                    <a:pt x="162" y="338"/>
                  </a:lnTo>
                  <a:lnTo>
                    <a:pt x="163" y="338"/>
                  </a:lnTo>
                  <a:lnTo>
                    <a:pt x="162" y="338"/>
                  </a:lnTo>
                  <a:lnTo>
                    <a:pt x="162" y="337"/>
                  </a:lnTo>
                  <a:lnTo>
                    <a:pt x="162" y="336"/>
                  </a:lnTo>
                  <a:lnTo>
                    <a:pt x="163" y="336"/>
                  </a:lnTo>
                  <a:lnTo>
                    <a:pt x="163" y="335"/>
                  </a:lnTo>
                  <a:lnTo>
                    <a:pt x="163" y="334"/>
                  </a:lnTo>
                  <a:lnTo>
                    <a:pt x="163" y="332"/>
                  </a:lnTo>
                  <a:lnTo>
                    <a:pt x="164" y="331"/>
                  </a:lnTo>
                  <a:lnTo>
                    <a:pt x="163" y="331"/>
                  </a:lnTo>
                  <a:lnTo>
                    <a:pt x="162" y="332"/>
                  </a:lnTo>
                  <a:lnTo>
                    <a:pt x="162" y="334"/>
                  </a:lnTo>
                  <a:lnTo>
                    <a:pt x="162" y="335"/>
                  </a:lnTo>
                  <a:lnTo>
                    <a:pt x="162" y="336"/>
                  </a:lnTo>
                  <a:lnTo>
                    <a:pt x="162" y="337"/>
                  </a:lnTo>
                  <a:lnTo>
                    <a:pt x="162" y="338"/>
                  </a:lnTo>
                  <a:lnTo>
                    <a:pt x="161" y="338"/>
                  </a:lnTo>
                  <a:lnTo>
                    <a:pt x="160" y="338"/>
                  </a:lnTo>
                  <a:lnTo>
                    <a:pt x="160" y="339"/>
                  </a:lnTo>
                  <a:lnTo>
                    <a:pt x="161" y="339"/>
                  </a:lnTo>
                  <a:lnTo>
                    <a:pt x="160" y="339"/>
                  </a:lnTo>
                  <a:lnTo>
                    <a:pt x="160" y="340"/>
                  </a:lnTo>
                  <a:lnTo>
                    <a:pt x="160" y="342"/>
                  </a:lnTo>
                  <a:lnTo>
                    <a:pt x="158" y="342"/>
                  </a:lnTo>
                  <a:lnTo>
                    <a:pt x="158" y="340"/>
                  </a:lnTo>
                  <a:lnTo>
                    <a:pt x="157" y="340"/>
                  </a:lnTo>
                  <a:lnTo>
                    <a:pt x="158" y="342"/>
                  </a:lnTo>
                  <a:lnTo>
                    <a:pt x="157" y="342"/>
                  </a:lnTo>
                  <a:lnTo>
                    <a:pt x="158" y="342"/>
                  </a:lnTo>
                  <a:lnTo>
                    <a:pt x="158" y="343"/>
                  </a:lnTo>
                  <a:lnTo>
                    <a:pt x="157" y="343"/>
                  </a:lnTo>
                  <a:lnTo>
                    <a:pt x="158" y="343"/>
                  </a:lnTo>
                  <a:lnTo>
                    <a:pt x="158" y="344"/>
                  </a:lnTo>
                  <a:lnTo>
                    <a:pt x="157" y="344"/>
                  </a:lnTo>
                  <a:lnTo>
                    <a:pt x="156" y="344"/>
                  </a:lnTo>
                  <a:lnTo>
                    <a:pt x="156" y="343"/>
                  </a:lnTo>
                  <a:lnTo>
                    <a:pt x="156" y="342"/>
                  </a:lnTo>
                  <a:lnTo>
                    <a:pt x="156" y="343"/>
                  </a:lnTo>
                  <a:lnTo>
                    <a:pt x="156" y="342"/>
                  </a:lnTo>
                  <a:lnTo>
                    <a:pt x="155" y="342"/>
                  </a:lnTo>
                  <a:lnTo>
                    <a:pt x="155" y="343"/>
                  </a:lnTo>
                  <a:lnTo>
                    <a:pt x="156" y="343"/>
                  </a:lnTo>
                  <a:lnTo>
                    <a:pt x="155" y="343"/>
                  </a:lnTo>
                  <a:lnTo>
                    <a:pt x="155" y="344"/>
                  </a:lnTo>
                  <a:lnTo>
                    <a:pt x="155" y="343"/>
                  </a:lnTo>
                  <a:lnTo>
                    <a:pt x="155" y="344"/>
                  </a:lnTo>
                  <a:lnTo>
                    <a:pt x="153" y="343"/>
                  </a:lnTo>
                  <a:lnTo>
                    <a:pt x="152" y="343"/>
                  </a:lnTo>
                  <a:lnTo>
                    <a:pt x="152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3" y="339"/>
                  </a:lnTo>
                  <a:lnTo>
                    <a:pt x="153" y="338"/>
                  </a:lnTo>
                  <a:lnTo>
                    <a:pt x="153" y="339"/>
                  </a:lnTo>
                  <a:lnTo>
                    <a:pt x="152" y="339"/>
                  </a:lnTo>
                  <a:lnTo>
                    <a:pt x="152" y="340"/>
                  </a:lnTo>
                  <a:lnTo>
                    <a:pt x="150" y="340"/>
                  </a:lnTo>
                  <a:lnTo>
                    <a:pt x="150" y="339"/>
                  </a:lnTo>
                  <a:lnTo>
                    <a:pt x="152" y="339"/>
                  </a:lnTo>
                  <a:lnTo>
                    <a:pt x="152" y="338"/>
                  </a:lnTo>
                  <a:lnTo>
                    <a:pt x="153" y="337"/>
                  </a:lnTo>
                  <a:lnTo>
                    <a:pt x="152" y="337"/>
                  </a:lnTo>
                  <a:lnTo>
                    <a:pt x="152" y="336"/>
                  </a:lnTo>
                  <a:lnTo>
                    <a:pt x="150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6"/>
                  </a:lnTo>
                  <a:lnTo>
                    <a:pt x="149" y="336"/>
                  </a:lnTo>
                  <a:lnTo>
                    <a:pt x="150" y="337"/>
                  </a:lnTo>
                  <a:lnTo>
                    <a:pt x="150" y="338"/>
                  </a:lnTo>
                  <a:lnTo>
                    <a:pt x="150" y="339"/>
                  </a:lnTo>
                  <a:lnTo>
                    <a:pt x="149" y="339"/>
                  </a:lnTo>
                  <a:lnTo>
                    <a:pt x="149" y="338"/>
                  </a:lnTo>
                  <a:lnTo>
                    <a:pt x="149" y="337"/>
                  </a:lnTo>
                  <a:lnTo>
                    <a:pt x="148" y="337"/>
                  </a:lnTo>
                  <a:lnTo>
                    <a:pt x="149" y="338"/>
                  </a:lnTo>
                  <a:lnTo>
                    <a:pt x="149" y="339"/>
                  </a:lnTo>
                  <a:lnTo>
                    <a:pt x="148" y="339"/>
                  </a:lnTo>
                  <a:lnTo>
                    <a:pt x="148" y="340"/>
                  </a:lnTo>
                  <a:lnTo>
                    <a:pt x="149" y="340"/>
                  </a:lnTo>
                  <a:lnTo>
                    <a:pt x="149" y="342"/>
                  </a:lnTo>
                  <a:lnTo>
                    <a:pt x="149" y="343"/>
                  </a:lnTo>
                  <a:lnTo>
                    <a:pt x="149" y="344"/>
                  </a:lnTo>
                  <a:lnTo>
                    <a:pt x="148" y="345"/>
                  </a:lnTo>
                  <a:lnTo>
                    <a:pt x="148" y="344"/>
                  </a:lnTo>
                  <a:lnTo>
                    <a:pt x="148" y="343"/>
                  </a:lnTo>
                  <a:lnTo>
                    <a:pt x="147" y="343"/>
                  </a:lnTo>
                  <a:lnTo>
                    <a:pt x="147" y="344"/>
                  </a:lnTo>
                  <a:lnTo>
                    <a:pt x="147" y="345"/>
                  </a:lnTo>
                  <a:lnTo>
                    <a:pt x="147" y="346"/>
                  </a:lnTo>
                  <a:lnTo>
                    <a:pt x="147" y="347"/>
                  </a:lnTo>
                  <a:lnTo>
                    <a:pt x="147" y="348"/>
                  </a:lnTo>
                  <a:lnTo>
                    <a:pt x="147" y="349"/>
                  </a:lnTo>
                  <a:lnTo>
                    <a:pt x="147" y="348"/>
                  </a:lnTo>
                  <a:lnTo>
                    <a:pt x="147" y="349"/>
                  </a:lnTo>
                  <a:lnTo>
                    <a:pt x="147" y="351"/>
                  </a:lnTo>
                  <a:lnTo>
                    <a:pt x="148" y="352"/>
                  </a:lnTo>
                  <a:lnTo>
                    <a:pt x="148" y="353"/>
                  </a:lnTo>
                  <a:lnTo>
                    <a:pt x="147" y="355"/>
                  </a:lnTo>
                  <a:lnTo>
                    <a:pt x="147" y="354"/>
                  </a:lnTo>
                  <a:lnTo>
                    <a:pt x="147" y="355"/>
                  </a:lnTo>
                  <a:lnTo>
                    <a:pt x="147" y="356"/>
                  </a:lnTo>
                  <a:lnTo>
                    <a:pt x="147" y="357"/>
                  </a:lnTo>
                  <a:lnTo>
                    <a:pt x="147" y="359"/>
                  </a:lnTo>
                  <a:lnTo>
                    <a:pt x="147" y="360"/>
                  </a:lnTo>
                  <a:lnTo>
                    <a:pt x="146" y="360"/>
                  </a:lnTo>
                  <a:lnTo>
                    <a:pt x="145" y="357"/>
                  </a:lnTo>
                  <a:lnTo>
                    <a:pt x="145" y="356"/>
                  </a:lnTo>
                  <a:lnTo>
                    <a:pt x="145" y="355"/>
                  </a:lnTo>
                  <a:lnTo>
                    <a:pt x="145" y="354"/>
                  </a:lnTo>
                  <a:lnTo>
                    <a:pt x="144" y="354"/>
                  </a:lnTo>
                  <a:lnTo>
                    <a:pt x="145" y="355"/>
                  </a:lnTo>
                  <a:lnTo>
                    <a:pt x="145" y="356"/>
                  </a:lnTo>
                  <a:lnTo>
                    <a:pt x="144" y="356"/>
                  </a:lnTo>
                  <a:lnTo>
                    <a:pt x="143" y="356"/>
                  </a:lnTo>
                  <a:lnTo>
                    <a:pt x="143" y="355"/>
                  </a:lnTo>
                  <a:lnTo>
                    <a:pt x="143" y="354"/>
                  </a:lnTo>
                  <a:lnTo>
                    <a:pt x="141" y="354"/>
                  </a:lnTo>
                  <a:lnTo>
                    <a:pt x="141" y="353"/>
                  </a:lnTo>
                  <a:lnTo>
                    <a:pt x="141" y="354"/>
                  </a:lnTo>
                  <a:lnTo>
                    <a:pt x="143" y="355"/>
                  </a:lnTo>
                  <a:lnTo>
                    <a:pt x="141" y="355"/>
                  </a:lnTo>
                  <a:lnTo>
                    <a:pt x="141" y="356"/>
                  </a:lnTo>
                  <a:lnTo>
                    <a:pt x="141" y="355"/>
                  </a:lnTo>
                  <a:lnTo>
                    <a:pt x="141" y="356"/>
                  </a:lnTo>
                  <a:lnTo>
                    <a:pt x="143" y="356"/>
                  </a:lnTo>
                  <a:lnTo>
                    <a:pt x="141" y="355"/>
                  </a:lnTo>
                  <a:lnTo>
                    <a:pt x="143" y="355"/>
                  </a:lnTo>
                  <a:lnTo>
                    <a:pt x="143" y="356"/>
                  </a:lnTo>
                  <a:lnTo>
                    <a:pt x="143" y="357"/>
                  </a:lnTo>
                  <a:lnTo>
                    <a:pt x="143" y="359"/>
                  </a:lnTo>
                  <a:lnTo>
                    <a:pt x="141" y="359"/>
                  </a:lnTo>
                  <a:lnTo>
                    <a:pt x="141" y="357"/>
                  </a:lnTo>
                  <a:lnTo>
                    <a:pt x="141" y="359"/>
                  </a:lnTo>
                  <a:lnTo>
                    <a:pt x="140" y="359"/>
                  </a:lnTo>
                  <a:lnTo>
                    <a:pt x="140" y="357"/>
                  </a:lnTo>
                  <a:lnTo>
                    <a:pt x="140" y="356"/>
                  </a:lnTo>
                  <a:lnTo>
                    <a:pt x="141" y="356"/>
                  </a:lnTo>
                  <a:lnTo>
                    <a:pt x="141" y="357"/>
                  </a:lnTo>
                  <a:lnTo>
                    <a:pt x="141" y="356"/>
                  </a:lnTo>
                  <a:lnTo>
                    <a:pt x="140" y="356"/>
                  </a:lnTo>
                  <a:lnTo>
                    <a:pt x="140" y="355"/>
                  </a:lnTo>
                  <a:lnTo>
                    <a:pt x="140" y="356"/>
                  </a:lnTo>
                  <a:lnTo>
                    <a:pt x="140" y="355"/>
                  </a:lnTo>
                  <a:lnTo>
                    <a:pt x="141" y="355"/>
                  </a:lnTo>
                  <a:lnTo>
                    <a:pt x="140" y="354"/>
                  </a:lnTo>
                  <a:lnTo>
                    <a:pt x="140" y="353"/>
                  </a:lnTo>
                  <a:lnTo>
                    <a:pt x="139" y="353"/>
                  </a:lnTo>
                  <a:lnTo>
                    <a:pt x="139" y="352"/>
                  </a:lnTo>
                  <a:lnTo>
                    <a:pt x="138" y="351"/>
                  </a:lnTo>
                  <a:lnTo>
                    <a:pt x="139" y="351"/>
                  </a:lnTo>
                  <a:lnTo>
                    <a:pt x="138" y="351"/>
                  </a:lnTo>
                  <a:lnTo>
                    <a:pt x="139" y="349"/>
                  </a:lnTo>
                  <a:lnTo>
                    <a:pt x="138" y="349"/>
                  </a:lnTo>
                  <a:lnTo>
                    <a:pt x="138" y="348"/>
                  </a:lnTo>
                  <a:lnTo>
                    <a:pt x="139" y="348"/>
                  </a:lnTo>
                  <a:lnTo>
                    <a:pt x="139" y="347"/>
                  </a:lnTo>
                  <a:lnTo>
                    <a:pt x="139" y="346"/>
                  </a:lnTo>
                  <a:lnTo>
                    <a:pt x="140" y="346"/>
                  </a:lnTo>
                  <a:lnTo>
                    <a:pt x="140" y="345"/>
                  </a:lnTo>
                  <a:lnTo>
                    <a:pt x="140" y="344"/>
                  </a:lnTo>
                  <a:lnTo>
                    <a:pt x="139" y="344"/>
                  </a:lnTo>
                  <a:lnTo>
                    <a:pt x="139" y="343"/>
                  </a:lnTo>
                  <a:lnTo>
                    <a:pt x="140" y="343"/>
                  </a:lnTo>
                  <a:lnTo>
                    <a:pt x="139" y="343"/>
                  </a:lnTo>
                  <a:lnTo>
                    <a:pt x="139" y="344"/>
                  </a:lnTo>
                  <a:lnTo>
                    <a:pt x="139" y="345"/>
                  </a:lnTo>
                  <a:lnTo>
                    <a:pt x="139" y="346"/>
                  </a:lnTo>
                  <a:lnTo>
                    <a:pt x="139" y="347"/>
                  </a:lnTo>
                  <a:lnTo>
                    <a:pt x="138" y="347"/>
                  </a:lnTo>
                  <a:lnTo>
                    <a:pt x="138" y="348"/>
                  </a:lnTo>
                  <a:lnTo>
                    <a:pt x="138" y="349"/>
                  </a:lnTo>
                  <a:lnTo>
                    <a:pt x="138" y="351"/>
                  </a:lnTo>
                  <a:lnTo>
                    <a:pt x="138" y="352"/>
                  </a:lnTo>
                  <a:lnTo>
                    <a:pt x="138" y="353"/>
                  </a:lnTo>
                  <a:lnTo>
                    <a:pt x="138" y="354"/>
                  </a:lnTo>
                  <a:lnTo>
                    <a:pt x="138" y="355"/>
                  </a:lnTo>
                  <a:lnTo>
                    <a:pt x="138" y="354"/>
                  </a:lnTo>
                  <a:lnTo>
                    <a:pt x="139" y="354"/>
                  </a:lnTo>
                  <a:lnTo>
                    <a:pt x="139" y="353"/>
                  </a:lnTo>
                  <a:lnTo>
                    <a:pt x="139" y="354"/>
                  </a:lnTo>
                  <a:lnTo>
                    <a:pt x="140" y="354"/>
                  </a:lnTo>
                  <a:lnTo>
                    <a:pt x="139" y="355"/>
                  </a:lnTo>
                  <a:lnTo>
                    <a:pt x="139" y="356"/>
                  </a:lnTo>
                  <a:lnTo>
                    <a:pt x="139" y="357"/>
                  </a:lnTo>
                  <a:lnTo>
                    <a:pt x="140" y="357"/>
                  </a:lnTo>
                  <a:lnTo>
                    <a:pt x="139" y="359"/>
                  </a:lnTo>
                  <a:lnTo>
                    <a:pt x="140" y="359"/>
                  </a:lnTo>
                  <a:lnTo>
                    <a:pt x="141" y="360"/>
                  </a:lnTo>
                  <a:lnTo>
                    <a:pt x="141" y="361"/>
                  </a:lnTo>
                  <a:lnTo>
                    <a:pt x="140" y="360"/>
                  </a:lnTo>
                  <a:lnTo>
                    <a:pt x="139" y="360"/>
                  </a:lnTo>
                  <a:lnTo>
                    <a:pt x="139" y="361"/>
                  </a:lnTo>
                  <a:lnTo>
                    <a:pt x="139" y="362"/>
                  </a:lnTo>
                  <a:lnTo>
                    <a:pt x="139" y="361"/>
                  </a:lnTo>
                  <a:lnTo>
                    <a:pt x="139" y="362"/>
                  </a:lnTo>
                  <a:lnTo>
                    <a:pt x="138" y="362"/>
                  </a:lnTo>
                  <a:lnTo>
                    <a:pt x="138" y="361"/>
                  </a:lnTo>
                  <a:lnTo>
                    <a:pt x="138" y="362"/>
                  </a:lnTo>
                  <a:lnTo>
                    <a:pt x="137" y="362"/>
                  </a:lnTo>
                  <a:lnTo>
                    <a:pt x="137" y="361"/>
                  </a:lnTo>
                  <a:lnTo>
                    <a:pt x="137" y="362"/>
                  </a:lnTo>
                  <a:lnTo>
                    <a:pt x="137" y="363"/>
                  </a:lnTo>
                  <a:lnTo>
                    <a:pt x="136" y="362"/>
                  </a:lnTo>
                  <a:lnTo>
                    <a:pt x="135" y="361"/>
                  </a:lnTo>
                  <a:lnTo>
                    <a:pt x="135" y="360"/>
                  </a:lnTo>
                  <a:lnTo>
                    <a:pt x="135" y="359"/>
                  </a:lnTo>
                  <a:lnTo>
                    <a:pt x="135" y="357"/>
                  </a:lnTo>
                  <a:lnTo>
                    <a:pt x="133" y="356"/>
                  </a:lnTo>
                  <a:lnTo>
                    <a:pt x="133" y="355"/>
                  </a:lnTo>
                  <a:lnTo>
                    <a:pt x="133" y="354"/>
                  </a:lnTo>
                  <a:lnTo>
                    <a:pt x="133" y="353"/>
                  </a:lnTo>
                  <a:lnTo>
                    <a:pt x="135" y="354"/>
                  </a:lnTo>
                  <a:lnTo>
                    <a:pt x="135" y="353"/>
                  </a:lnTo>
                  <a:lnTo>
                    <a:pt x="133" y="353"/>
                  </a:lnTo>
                  <a:lnTo>
                    <a:pt x="133" y="354"/>
                  </a:lnTo>
                  <a:lnTo>
                    <a:pt x="132" y="355"/>
                  </a:lnTo>
                  <a:lnTo>
                    <a:pt x="132" y="354"/>
                  </a:lnTo>
                  <a:lnTo>
                    <a:pt x="132" y="353"/>
                  </a:lnTo>
                  <a:lnTo>
                    <a:pt x="132" y="352"/>
                  </a:lnTo>
                  <a:lnTo>
                    <a:pt x="132" y="351"/>
                  </a:lnTo>
                  <a:lnTo>
                    <a:pt x="132" y="349"/>
                  </a:lnTo>
                  <a:lnTo>
                    <a:pt x="132" y="351"/>
                  </a:lnTo>
                  <a:lnTo>
                    <a:pt x="131" y="351"/>
                  </a:lnTo>
                  <a:lnTo>
                    <a:pt x="131" y="352"/>
                  </a:lnTo>
                  <a:lnTo>
                    <a:pt x="132" y="352"/>
                  </a:lnTo>
                  <a:lnTo>
                    <a:pt x="132" y="353"/>
                  </a:lnTo>
                  <a:lnTo>
                    <a:pt x="132" y="354"/>
                  </a:lnTo>
                  <a:lnTo>
                    <a:pt x="132" y="355"/>
                  </a:lnTo>
                  <a:lnTo>
                    <a:pt x="131" y="356"/>
                  </a:lnTo>
                  <a:lnTo>
                    <a:pt x="132" y="356"/>
                  </a:lnTo>
                  <a:lnTo>
                    <a:pt x="132" y="357"/>
                  </a:lnTo>
                  <a:lnTo>
                    <a:pt x="132" y="359"/>
                  </a:lnTo>
                  <a:lnTo>
                    <a:pt x="132" y="360"/>
                  </a:lnTo>
                  <a:lnTo>
                    <a:pt x="132" y="361"/>
                  </a:lnTo>
                  <a:lnTo>
                    <a:pt x="131" y="360"/>
                  </a:lnTo>
                  <a:lnTo>
                    <a:pt x="132" y="361"/>
                  </a:lnTo>
                  <a:lnTo>
                    <a:pt x="132" y="362"/>
                  </a:lnTo>
                  <a:lnTo>
                    <a:pt x="132" y="363"/>
                  </a:lnTo>
                  <a:lnTo>
                    <a:pt x="131" y="362"/>
                  </a:lnTo>
                  <a:lnTo>
                    <a:pt x="131" y="363"/>
                  </a:lnTo>
                  <a:lnTo>
                    <a:pt x="131" y="362"/>
                  </a:lnTo>
                  <a:lnTo>
                    <a:pt x="131" y="361"/>
                  </a:lnTo>
                  <a:lnTo>
                    <a:pt x="130" y="362"/>
                  </a:lnTo>
                  <a:lnTo>
                    <a:pt x="130" y="361"/>
                  </a:lnTo>
                  <a:lnTo>
                    <a:pt x="130" y="360"/>
                  </a:lnTo>
                  <a:lnTo>
                    <a:pt x="130" y="359"/>
                  </a:lnTo>
                  <a:lnTo>
                    <a:pt x="129" y="360"/>
                  </a:lnTo>
                  <a:lnTo>
                    <a:pt x="129" y="359"/>
                  </a:lnTo>
                  <a:lnTo>
                    <a:pt x="129" y="357"/>
                  </a:lnTo>
                  <a:lnTo>
                    <a:pt x="130" y="357"/>
                  </a:lnTo>
                  <a:lnTo>
                    <a:pt x="130" y="356"/>
                  </a:lnTo>
                  <a:lnTo>
                    <a:pt x="130" y="355"/>
                  </a:lnTo>
                  <a:lnTo>
                    <a:pt x="131" y="354"/>
                  </a:lnTo>
                  <a:lnTo>
                    <a:pt x="131" y="353"/>
                  </a:lnTo>
                  <a:lnTo>
                    <a:pt x="131" y="352"/>
                  </a:lnTo>
                  <a:lnTo>
                    <a:pt x="131" y="351"/>
                  </a:lnTo>
                  <a:lnTo>
                    <a:pt x="131" y="352"/>
                  </a:lnTo>
                  <a:lnTo>
                    <a:pt x="130" y="353"/>
                  </a:lnTo>
                  <a:lnTo>
                    <a:pt x="130" y="354"/>
                  </a:lnTo>
                  <a:lnTo>
                    <a:pt x="130" y="355"/>
                  </a:lnTo>
                  <a:lnTo>
                    <a:pt x="129" y="355"/>
                  </a:lnTo>
                  <a:lnTo>
                    <a:pt x="129" y="354"/>
                  </a:lnTo>
                  <a:lnTo>
                    <a:pt x="129" y="353"/>
                  </a:lnTo>
                  <a:lnTo>
                    <a:pt x="129" y="354"/>
                  </a:lnTo>
                  <a:lnTo>
                    <a:pt x="129" y="355"/>
                  </a:lnTo>
                  <a:lnTo>
                    <a:pt x="129" y="356"/>
                  </a:lnTo>
                  <a:lnTo>
                    <a:pt x="129" y="357"/>
                  </a:lnTo>
                  <a:lnTo>
                    <a:pt x="129" y="359"/>
                  </a:lnTo>
                  <a:lnTo>
                    <a:pt x="128" y="359"/>
                  </a:lnTo>
                  <a:lnTo>
                    <a:pt x="128" y="357"/>
                  </a:lnTo>
                  <a:lnTo>
                    <a:pt x="128" y="356"/>
                  </a:lnTo>
                  <a:lnTo>
                    <a:pt x="128" y="357"/>
                  </a:lnTo>
                  <a:lnTo>
                    <a:pt x="128" y="356"/>
                  </a:lnTo>
                  <a:lnTo>
                    <a:pt x="127" y="356"/>
                  </a:lnTo>
                  <a:lnTo>
                    <a:pt x="128" y="357"/>
                  </a:lnTo>
                  <a:lnTo>
                    <a:pt x="127" y="357"/>
                  </a:lnTo>
                  <a:lnTo>
                    <a:pt x="128" y="357"/>
                  </a:lnTo>
                  <a:lnTo>
                    <a:pt x="128" y="359"/>
                  </a:lnTo>
                  <a:lnTo>
                    <a:pt x="128" y="360"/>
                  </a:lnTo>
                  <a:lnTo>
                    <a:pt x="127" y="360"/>
                  </a:lnTo>
                  <a:lnTo>
                    <a:pt x="125" y="360"/>
                  </a:lnTo>
                  <a:lnTo>
                    <a:pt x="125" y="359"/>
                  </a:lnTo>
                  <a:lnTo>
                    <a:pt x="124" y="359"/>
                  </a:lnTo>
                  <a:lnTo>
                    <a:pt x="124" y="357"/>
                  </a:lnTo>
                  <a:lnTo>
                    <a:pt x="125" y="357"/>
                  </a:lnTo>
                  <a:lnTo>
                    <a:pt x="124" y="357"/>
                  </a:lnTo>
                  <a:lnTo>
                    <a:pt x="124" y="359"/>
                  </a:lnTo>
                  <a:lnTo>
                    <a:pt x="123" y="359"/>
                  </a:lnTo>
                  <a:lnTo>
                    <a:pt x="123" y="357"/>
                  </a:lnTo>
                  <a:lnTo>
                    <a:pt x="123" y="356"/>
                  </a:lnTo>
                  <a:lnTo>
                    <a:pt x="122" y="355"/>
                  </a:lnTo>
                  <a:lnTo>
                    <a:pt x="121" y="354"/>
                  </a:lnTo>
                  <a:lnTo>
                    <a:pt x="121" y="353"/>
                  </a:lnTo>
                  <a:lnTo>
                    <a:pt x="121" y="352"/>
                  </a:lnTo>
                  <a:lnTo>
                    <a:pt x="121" y="353"/>
                  </a:lnTo>
                  <a:lnTo>
                    <a:pt x="120" y="353"/>
                  </a:lnTo>
                  <a:lnTo>
                    <a:pt x="120" y="352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1" y="349"/>
                  </a:lnTo>
                  <a:lnTo>
                    <a:pt x="121" y="348"/>
                  </a:lnTo>
                  <a:lnTo>
                    <a:pt x="121" y="347"/>
                  </a:lnTo>
                  <a:lnTo>
                    <a:pt x="122" y="347"/>
                  </a:lnTo>
                  <a:lnTo>
                    <a:pt x="122" y="346"/>
                  </a:lnTo>
                  <a:lnTo>
                    <a:pt x="122" y="345"/>
                  </a:lnTo>
                  <a:lnTo>
                    <a:pt x="122" y="344"/>
                  </a:lnTo>
                  <a:lnTo>
                    <a:pt x="121" y="344"/>
                  </a:lnTo>
                  <a:lnTo>
                    <a:pt x="121" y="343"/>
                  </a:lnTo>
                  <a:lnTo>
                    <a:pt x="121" y="342"/>
                  </a:lnTo>
                  <a:lnTo>
                    <a:pt x="120" y="342"/>
                  </a:lnTo>
                  <a:lnTo>
                    <a:pt x="120" y="343"/>
                  </a:lnTo>
                  <a:lnTo>
                    <a:pt x="120" y="344"/>
                  </a:lnTo>
                  <a:lnTo>
                    <a:pt x="120" y="345"/>
                  </a:lnTo>
                  <a:lnTo>
                    <a:pt x="120" y="346"/>
                  </a:lnTo>
                  <a:lnTo>
                    <a:pt x="120" y="347"/>
                  </a:lnTo>
                  <a:lnTo>
                    <a:pt x="120" y="348"/>
                  </a:lnTo>
                  <a:lnTo>
                    <a:pt x="120" y="349"/>
                  </a:lnTo>
                  <a:lnTo>
                    <a:pt x="120" y="351"/>
                  </a:lnTo>
                  <a:lnTo>
                    <a:pt x="119" y="351"/>
                  </a:lnTo>
                  <a:lnTo>
                    <a:pt x="119" y="352"/>
                  </a:lnTo>
                  <a:lnTo>
                    <a:pt x="119" y="353"/>
                  </a:lnTo>
                  <a:lnTo>
                    <a:pt x="118" y="353"/>
                  </a:lnTo>
                  <a:lnTo>
                    <a:pt x="116" y="353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6" y="354"/>
                  </a:lnTo>
                  <a:lnTo>
                    <a:pt x="116" y="355"/>
                  </a:lnTo>
                  <a:lnTo>
                    <a:pt x="118" y="354"/>
                  </a:lnTo>
                  <a:lnTo>
                    <a:pt x="118" y="355"/>
                  </a:lnTo>
                  <a:lnTo>
                    <a:pt x="118" y="356"/>
                  </a:lnTo>
                  <a:lnTo>
                    <a:pt x="116" y="359"/>
                  </a:lnTo>
                  <a:lnTo>
                    <a:pt x="116" y="360"/>
                  </a:lnTo>
                  <a:lnTo>
                    <a:pt x="118" y="360"/>
                  </a:lnTo>
                  <a:lnTo>
                    <a:pt x="118" y="359"/>
                  </a:lnTo>
                  <a:lnTo>
                    <a:pt x="118" y="357"/>
                  </a:lnTo>
                  <a:lnTo>
                    <a:pt x="119" y="357"/>
                  </a:lnTo>
                  <a:lnTo>
                    <a:pt x="119" y="356"/>
                  </a:lnTo>
                  <a:lnTo>
                    <a:pt x="119" y="355"/>
                  </a:lnTo>
                  <a:lnTo>
                    <a:pt x="119" y="354"/>
                  </a:lnTo>
                  <a:lnTo>
                    <a:pt x="120" y="354"/>
                  </a:lnTo>
                  <a:lnTo>
                    <a:pt x="120" y="353"/>
                  </a:lnTo>
                  <a:lnTo>
                    <a:pt x="121" y="353"/>
                  </a:lnTo>
                  <a:lnTo>
                    <a:pt x="120" y="353"/>
                  </a:lnTo>
                  <a:lnTo>
                    <a:pt x="121" y="354"/>
                  </a:lnTo>
                  <a:lnTo>
                    <a:pt x="120" y="354"/>
                  </a:lnTo>
                  <a:lnTo>
                    <a:pt x="120" y="355"/>
                  </a:lnTo>
                  <a:lnTo>
                    <a:pt x="121" y="355"/>
                  </a:lnTo>
                  <a:lnTo>
                    <a:pt x="121" y="356"/>
                  </a:lnTo>
                  <a:lnTo>
                    <a:pt x="121" y="357"/>
                  </a:lnTo>
                  <a:lnTo>
                    <a:pt x="121" y="356"/>
                  </a:lnTo>
                  <a:lnTo>
                    <a:pt x="122" y="355"/>
                  </a:lnTo>
                  <a:lnTo>
                    <a:pt x="122" y="356"/>
                  </a:lnTo>
                  <a:lnTo>
                    <a:pt x="123" y="357"/>
                  </a:lnTo>
                  <a:lnTo>
                    <a:pt x="123" y="359"/>
                  </a:lnTo>
                  <a:lnTo>
                    <a:pt x="123" y="360"/>
                  </a:lnTo>
                  <a:lnTo>
                    <a:pt x="123" y="361"/>
                  </a:lnTo>
                  <a:lnTo>
                    <a:pt x="124" y="361"/>
                  </a:lnTo>
                  <a:lnTo>
                    <a:pt x="124" y="362"/>
                  </a:lnTo>
                  <a:lnTo>
                    <a:pt x="123" y="362"/>
                  </a:lnTo>
                  <a:lnTo>
                    <a:pt x="123" y="363"/>
                  </a:lnTo>
                  <a:lnTo>
                    <a:pt x="124" y="363"/>
                  </a:lnTo>
                  <a:lnTo>
                    <a:pt x="124" y="362"/>
                  </a:lnTo>
                  <a:lnTo>
                    <a:pt x="125" y="362"/>
                  </a:lnTo>
                  <a:lnTo>
                    <a:pt x="125" y="363"/>
                  </a:lnTo>
                  <a:lnTo>
                    <a:pt x="125" y="364"/>
                  </a:lnTo>
                  <a:lnTo>
                    <a:pt x="127" y="364"/>
                  </a:lnTo>
                  <a:lnTo>
                    <a:pt x="127" y="365"/>
                  </a:lnTo>
                  <a:lnTo>
                    <a:pt x="125" y="366"/>
                  </a:lnTo>
                  <a:lnTo>
                    <a:pt x="125" y="368"/>
                  </a:lnTo>
                  <a:lnTo>
                    <a:pt x="127" y="368"/>
                  </a:lnTo>
                  <a:lnTo>
                    <a:pt x="127" y="369"/>
                  </a:lnTo>
                  <a:lnTo>
                    <a:pt x="128" y="369"/>
                  </a:lnTo>
                  <a:lnTo>
                    <a:pt x="128" y="370"/>
                  </a:lnTo>
                  <a:lnTo>
                    <a:pt x="128" y="371"/>
                  </a:lnTo>
                  <a:lnTo>
                    <a:pt x="129" y="372"/>
                  </a:lnTo>
                  <a:lnTo>
                    <a:pt x="129" y="373"/>
                  </a:lnTo>
                  <a:lnTo>
                    <a:pt x="129" y="374"/>
                  </a:lnTo>
                  <a:lnTo>
                    <a:pt x="129" y="376"/>
                  </a:lnTo>
                  <a:lnTo>
                    <a:pt x="129" y="374"/>
                  </a:lnTo>
                  <a:lnTo>
                    <a:pt x="129" y="373"/>
                  </a:lnTo>
                  <a:lnTo>
                    <a:pt x="130" y="373"/>
                  </a:lnTo>
                  <a:lnTo>
                    <a:pt x="130" y="374"/>
                  </a:lnTo>
                  <a:lnTo>
                    <a:pt x="130" y="376"/>
                  </a:lnTo>
                  <a:lnTo>
                    <a:pt x="129" y="376"/>
                  </a:lnTo>
                  <a:lnTo>
                    <a:pt x="128" y="376"/>
                  </a:lnTo>
                  <a:lnTo>
                    <a:pt x="129" y="376"/>
                  </a:lnTo>
                  <a:lnTo>
                    <a:pt x="129" y="377"/>
                  </a:lnTo>
                  <a:lnTo>
                    <a:pt x="128" y="377"/>
                  </a:lnTo>
                  <a:lnTo>
                    <a:pt x="128" y="378"/>
                  </a:lnTo>
                  <a:lnTo>
                    <a:pt x="127" y="378"/>
                  </a:lnTo>
                  <a:lnTo>
                    <a:pt x="128" y="377"/>
                  </a:lnTo>
                  <a:lnTo>
                    <a:pt x="127" y="378"/>
                  </a:lnTo>
                  <a:lnTo>
                    <a:pt x="125" y="378"/>
                  </a:lnTo>
                  <a:lnTo>
                    <a:pt x="125" y="377"/>
                  </a:lnTo>
                  <a:lnTo>
                    <a:pt x="127" y="377"/>
                  </a:lnTo>
                  <a:lnTo>
                    <a:pt x="125" y="377"/>
                  </a:lnTo>
                  <a:lnTo>
                    <a:pt x="125" y="376"/>
                  </a:lnTo>
                  <a:lnTo>
                    <a:pt x="125" y="374"/>
                  </a:lnTo>
                  <a:lnTo>
                    <a:pt x="125" y="376"/>
                  </a:lnTo>
                  <a:lnTo>
                    <a:pt x="123" y="373"/>
                  </a:lnTo>
                  <a:lnTo>
                    <a:pt x="123" y="372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3" y="370"/>
                  </a:lnTo>
                  <a:lnTo>
                    <a:pt x="122" y="370"/>
                  </a:lnTo>
                  <a:lnTo>
                    <a:pt x="123" y="370"/>
                  </a:lnTo>
                  <a:lnTo>
                    <a:pt x="123" y="369"/>
                  </a:lnTo>
                  <a:lnTo>
                    <a:pt x="123" y="368"/>
                  </a:lnTo>
                  <a:lnTo>
                    <a:pt x="122" y="368"/>
                  </a:lnTo>
                  <a:lnTo>
                    <a:pt x="122" y="369"/>
                  </a:lnTo>
                  <a:lnTo>
                    <a:pt x="121" y="368"/>
                  </a:lnTo>
                  <a:lnTo>
                    <a:pt x="121" y="366"/>
                  </a:lnTo>
                  <a:lnTo>
                    <a:pt x="121" y="365"/>
                  </a:lnTo>
                  <a:lnTo>
                    <a:pt x="121" y="364"/>
                  </a:lnTo>
                  <a:lnTo>
                    <a:pt x="121" y="363"/>
                  </a:lnTo>
                  <a:lnTo>
                    <a:pt x="122" y="363"/>
                  </a:lnTo>
                  <a:lnTo>
                    <a:pt x="121" y="363"/>
                  </a:lnTo>
                  <a:lnTo>
                    <a:pt x="121" y="364"/>
                  </a:lnTo>
                  <a:lnTo>
                    <a:pt x="121" y="365"/>
                  </a:lnTo>
                  <a:lnTo>
                    <a:pt x="120" y="365"/>
                  </a:lnTo>
                  <a:lnTo>
                    <a:pt x="119" y="364"/>
                  </a:lnTo>
                  <a:lnTo>
                    <a:pt x="119" y="363"/>
                  </a:lnTo>
                  <a:lnTo>
                    <a:pt x="119" y="362"/>
                  </a:lnTo>
                  <a:lnTo>
                    <a:pt x="119" y="363"/>
                  </a:lnTo>
                  <a:lnTo>
                    <a:pt x="119" y="364"/>
                  </a:lnTo>
                  <a:lnTo>
                    <a:pt x="119" y="365"/>
                  </a:lnTo>
                  <a:lnTo>
                    <a:pt x="119" y="364"/>
                  </a:lnTo>
                  <a:lnTo>
                    <a:pt x="118" y="365"/>
                  </a:lnTo>
                  <a:lnTo>
                    <a:pt x="119" y="365"/>
                  </a:lnTo>
                  <a:lnTo>
                    <a:pt x="118" y="365"/>
                  </a:lnTo>
                  <a:lnTo>
                    <a:pt x="118" y="366"/>
                  </a:lnTo>
                  <a:lnTo>
                    <a:pt x="118" y="368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68"/>
                  </a:lnTo>
                  <a:lnTo>
                    <a:pt x="116" y="366"/>
                  </a:lnTo>
                  <a:lnTo>
                    <a:pt x="116" y="365"/>
                  </a:lnTo>
                  <a:lnTo>
                    <a:pt x="116" y="366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68"/>
                  </a:lnTo>
                  <a:lnTo>
                    <a:pt x="116" y="369"/>
                  </a:lnTo>
                  <a:lnTo>
                    <a:pt x="116" y="370"/>
                  </a:lnTo>
                  <a:lnTo>
                    <a:pt x="116" y="371"/>
                  </a:lnTo>
                  <a:lnTo>
                    <a:pt x="116" y="372"/>
                  </a:lnTo>
                  <a:lnTo>
                    <a:pt x="116" y="373"/>
                  </a:lnTo>
                  <a:lnTo>
                    <a:pt x="115" y="373"/>
                  </a:lnTo>
                  <a:lnTo>
                    <a:pt x="115" y="372"/>
                  </a:lnTo>
                  <a:lnTo>
                    <a:pt x="116" y="372"/>
                  </a:lnTo>
                  <a:lnTo>
                    <a:pt x="116" y="371"/>
                  </a:lnTo>
                  <a:lnTo>
                    <a:pt x="115" y="371"/>
                  </a:lnTo>
                  <a:lnTo>
                    <a:pt x="116" y="372"/>
                  </a:lnTo>
                  <a:lnTo>
                    <a:pt x="115" y="372"/>
                  </a:lnTo>
                  <a:lnTo>
                    <a:pt x="115" y="373"/>
                  </a:lnTo>
                  <a:lnTo>
                    <a:pt x="115" y="372"/>
                  </a:lnTo>
                  <a:lnTo>
                    <a:pt x="115" y="373"/>
                  </a:lnTo>
                  <a:lnTo>
                    <a:pt x="115" y="374"/>
                  </a:lnTo>
                  <a:lnTo>
                    <a:pt x="115" y="376"/>
                  </a:lnTo>
                  <a:lnTo>
                    <a:pt x="114" y="376"/>
                  </a:lnTo>
                  <a:lnTo>
                    <a:pt x="114" y="377"/>
                  </a:lnTo>
                  <a:lnTo>
                    <a:pt x="114" y="378"/>
                  </a:lnTo>
                  <a:lnTo>
                    <a:pt x="115" y="378"/>
                  </a:lnTo>
                  <a:lnTo>
                    <a:pt x="115" y="379"/>
                  </a:lnTo>
                  <a:lnTo>
                    <a:pt x="114" y="379"/>
                  </a:lnTo>
                  <a:lnTo>
                    <a:pt x="113" y="379"/>
                  </a:lnTo>
                  <a:lnTo>
                    <a:pt x="114" y="378"/>
                  </a:lnTo>
                  <a:lnTo>
                    <a:pt x="113" y="378"/>
                  </a:lnTo>
                  <a:lnTo>
                    <a:pt x="113" y="379"/>
                  </a:lnTo>
                  <a:lnTo>
                    <a:pt x="112" y="379"/>
                  </a:lnTo>
                  <a:lnTo>
                    <a:pt x="112" y="378"/>
                  </a:lnTo>
                  <a:lnTo>
                    <a:pt x="113" y="377"/>
                  </a:lnTo>
                  <a:lnTo>
                    <a:pt x="113" y="376"/>
                  </a:lnTo>
                  <a:lnTo>
                    <a:pt x="113" y="374"/>
                  </a:lnTo>
                  <a:lnTo>
                    <a:pt x="114" y="372"/>
                  </a:lnTo>
                  <a:lnTo>
                    <a:pt x="114" y="371"/>
                  </a:lnTo>
                  <a:lnTo>
                    <a:pt x="114" y="370"/>
                  </a:lnTo>
                  <a:lnTo>
                    <a:pt x="115" y="368"/>
                  </a:lnTo>
                  <a:lnTo>
                    <a:pt x="115" y="366"/>
                  </a:lnTo>
                  <a:lnTo>
                    <a:pt x="115" y="368"/>
                  </a:lnTo>
                  <a:lnTo>
                    <a:pt x="114" y="368"/>
                  </a:lnTo>
                  <a:lnTo>
                    <a:pt x="113" y="368"/>
                  </a:lnTo>
                  <a:lnTo>
                    <a:pt x="112" y="368"/>
                  </a:lnTo>
                  <a:lnTo>
                    <a:pt x="113" y="368"/>
                  </a:lnTo>
                  <a:lnTo>
                    <a:pt x="112" y="368"/>
                  </a:lnTo>
                  <a:lnTo>
                    <a:pt x="113" y="366"/>
                  </a:lnTo>
                  <a:lnTo>
                    <a:pt x="112" y="366"/>
                  </a:lnTo>
                  <a:lnTo>
                    <a:pt x="112" y="368"/>
                  </a:lnTo>
                  <a:lnTo>
                    <a:pt x="112" y="366"/>
                  </a:lnTo>
                  <a:lnTo>
                    <a:pt x="112" y="368"/>
                  </a:lnTo>
                  <a:lnTo>
                    <a:pt x="111" y="368"/>
                  </a:lnTo>
                  <a:lnTo>
                    <a:pt x="111" y="369"/>
                  </a:lnTo>
                  <a:lnTo>
                    <a:pt x="110" y="369"/>
                  </a:lnTo>
                  <a:lnTo>
                    <a:pt x="110" y="370"/>
                  </a:lnTo>
                  <a:lnTo>
                    <a:pt x="110" y="371"/>
                  </a:lnTo>
                  <a:lnTo>
                    <a:pt x="108" y="372"/>
                  </a:lnTo>
                  <a:lnTo>
                    <a:pt x="107" y="372"/>
                  </a:lnTo>
                  <a:lnTo>
                    <a:pt x="107" y="373"/>
                  </a:lnTo>
                  <a:lnTo>
                    <a:pt x="106" y="373"/>
                  </a:lnTo>
                  <a:lnTo>
                    <a:pt x="106" y="374"/>
                  </a:lnTo>
                  <a:lnTo>
                    <a:pt x="106" y="373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5" y="371"/>
                  </a:lnTo>
                  <a:lnTo>
                    <a:pt x="106" y="371"/>
                  </a:lnTo>
                  <a:lnTo>
                    <a:pt x="106" y="372"/>
                  </a:lnTo>
                  <a:lnTo>
                    <a:pt x="105" y="372"/>
                  </a:lnTo>
                  <a:lnTo>
                    <a:pt x="105" y="373"/>
                  </a:lnTo>
                  <a:lnTo>
                    <a:pt x="106" y="373"/>
                  </a:lnTo>
                  <a:lnTo>
                    <a:pt x="105" y="373"/>
                  </a:lnTo>
                  <a:lnTo>
                    <a:pt x="105" y="374"/>
                  </a:lnTo>
                  <a:lnTo>
                    <a:pt x="105" y="376"/>
                  </a:lnTo>
                  <a:lnTo>
                    <a:pt x="106" y="374"/>
                  </a:lnTo>
                  <a:lnTo>
                    <a:pt x="106" y="376"/>
                  </a:lnTo>
                  <a:lnTo>
                    <a:pt x="105" y="376"/>
                  </a:lnTo>
                  <a:lnTo>
                    <a:pt x="105" y="377"/>
                  </a:lnTo>
                  <a:lnTo>
                    <a:pt x="104" y="377"/>
                  </a:lnTo>
                  <a:lnTo>
                    <a:pt x="104" y="376"/>
                  </a:lnTo>
                  <a:lnTo>
                    <a:pt x="104" y="377"/>
                  </a:lnTo>
                  <a:lnTo>
                    <a:pt x="103" y="377"/>
                  </a:lnTo>
                  <a:lnTo>
                    <a:pt x="104" y="377"/>
                  </a:lnTo>
                  <a:lnTo>
                    <a:pt x="103" y="377"/>
                  </a:lnTo>
                  <a:lnTo>
                    <a:pt x="103" y="378"/>
                  </a:lnTo>
                  <a:lnTo>
                    <a:pt x="103" y="377"/>
                  </a:lnTo>
                  <a:lnTo>
                    <a:pt x="104" y="377"/>
                  </a:lnTo>
                  <a:lnTo>
                    <a:pt x="104" y="378"/>
                  </a:lnTo>
                  <a:lnTo>
                    <a:pt x="104" y="379"/>
                  </a:lnTo>
                  <a:lnTo>
                    <a:pt x="102" y="379"/>
                  </a:lnTo>
                  <a:lnTo>
                    <a:pt x="102" y="380"/>
                  </a:lnTo>
                  <a:lnTo>
                    <a:pt x="101" y="380"/>
                  </a:lnTo>
                  <a:lnTo>
                    <a:pt x="102" y="380"/>
                  </a:lnTo>
                  <a:lnTo>
                    <a:pt x="102" y="381"/>
                  </a:lnTo>
                  <a:lnTo>
                    <a:pt x="102" y="382"/>
                  </a:lnTo>
                  <a:lnTo>
                    <a:pt x="102" y="384"/>
                  </a:lnTo>
                  <a:lnTo>
                    <a:pt x="101" y="385"/>
                  </a:lnTo>
                  <a:lnTo>
                    <a:pt x="101" y="386"/>
                  </a:lnTo>
                  <a:lnTo>
                    <a:pt x="101" y="387"/>
                  </a:lnTo>
                  <a:lnTo>
                    <a:pt x="99" y="388"/>
                  </a:lnTo>
                  <a:lnTo>
                    <a:pt x="99" y="387"/>
                  </a:lnTo>
                  <a:lnTo>
                    <a:pt x="99" y="386"/>
                  </a:lnTo>
                  <a:lnTo>
                    <a:pt x="98" y="386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7"/>
                  </a:lnTo>
                  <a:lnTo>
                    <a:pt x="98" y="388"/>
                  </a:lnTo>
                  <a:lnTo>
                    <a:pt x="99" y="389"/>
                  </a:lnTo>
                  <a:lnTo>
                    <a:pt x="99" y="388"/>
                  </a:lnTo>
                  <a:lnTo>
                    <a:pt x="99" y="389"/>
                  </a:lnTo>
                  <a:lnTo>
                    <a:pt x="99" y="390"/>
                  </a:lnTo>
                  <a:lnTo>
                    <a:pt x="98" y="390"/>
                  </a:lnTo>
                  <a:lnTo>
                    <a:pt x="98" y="391"/>
                  </a:lnTo>
                  <a:lnTo>
                    <a:pt x="99" y="391"/>
                  </a:lnTo>
                  <a:lnTo>
                    <a:pt x="99" y="390"/>
                  </a:lnTo>
                  <a:lnTo>
                    <a:pt x="101" y="390"/>
                  </a:lnTo>
                  <a:lnTo>
                    <a:pt x="101" y="391"/>
                  </a:lnTo>
                  <a:lnTo>
                    <a:pt x="101" y="393"/>
                  </a:lnTo>
                  <a:lnTo>
                    <a:pt x="99" y="393"/>
                  </a:lnTo>
                  <a:lnTo>
                    <a:pt x="101" y="393"/>
                  </a:lnTo>
                  <a:lnTo>
                    <a:pt x="101" y="394"/>
                  </a:lnTo>
                  <a:lnTo>
                    <a:pt x="101" y="393"/>
                  </a:lnTo>
                  <a:lnTo>
                    <a:pt x="101" y="391"/>
                  </a:lnTo>
                  <a:lnTo>
                    <a:pt x="102" y="391"/>
                  </a:lnTo>
                  <a:lnTo>
                    <a:pt x="102" y="393"/>
                  </a:lnTo>
                  <a:lnTo>
                    <a:pt x="102" y="391"/>
                  </a:lnTo>
                  <a:lnTo>
                    <a:pt x="102" y="393"/>
                  </a:lnTo>
                  <a:lnTo>
                    <a:pt x="103" y="393"/>
                  </a:lnTo>
                  <a:lnTo>
                    <a:pt x="103" y="394"/>
                  </a:lnTo>
                  <a:lnTo>
                    <a:pt x="104" y="394"/>
                  </a:lnTo>
                  <a:lnTo>
                    <a:pt x="104" y="395"/>
                  </a:lnTo>
                  <a:lnTo>
                    <a:pt x="104" y="396"/>
                  </a:lnTo>
                  <a:lnTo>
                    <a:pt x="104" y="397"/>
                  </a:lnTo>
                  <a:lnTo>
                    <a:pt x="105" y="398"/>
                  </a:lnTo>
                  <a:lnTo>
                    <a:pt x="106" y="398"/>
                  </a:lnTo>
                  <a:lnTo>
                    <a:pt x="106" y="399"/>
                  </a:lnTo>
                  <a:lnTo>
                    <a:pt x="105" y="401"/>
                  </a:lnTo>
                  <a:lnTo>
                    <a:pt x="104" y="401"/>
                  </a:lnTo>
                  <a:lnTo>
                    <a:pt x="104" y="402"/>
                  </a:lnTo>
                  <a:lnTo>
                    <a:pt x="102" y="402"/>
                  </a:lnTo>
                  <a:lnTo>
                    <a:pt x="101" y="401"/>
                  </a:lnTo>
                  <a:lnTo>
                    <a:pt x="101" y="402"/>
                  </a:lnTo>
                  <a:lnTo>
                    <a:pt x="99" y="403"/>
                  </a:lnTo>
                  <a:lnTo>
                    <a:pt x="99" y="404"/>
                  </a:lnTo>
                  <a:lnTo>
                    <a:pt x="99" y="405"/>
                  </a:lnTo>
                  <a:lnTo>
                    <a:pt x="98" y="405"/>
                  </a:lnTo>
                  <a:lnTo>
                    <a:pt x="98" y="404"/>
                  </a:lnTo>
                  <a:lnTo>
                    <a:pt x="97" y="404"/>
                  </a:lnTo>
                  <a:lnTo>
                    <a:pt x="97" y="403"/>
                  </a:lnTo>
                  <a:lnTo>
                    <a:pt x="97" y="404"/>
                  </a:lnTo>
                  <a:lnTo>
                    <a:pt x="96" y="404"/>
                  </a:lnTo>
                  <a:lnTo>
                    <a:pt x="97" y="404"/>
                  </a:lnTo>
                  <a:lnTo>
                    <a:pt x="98" y="404"/>
                  </a:lnTo>
                  <a:lnTo>
                    <a:pt x="98" y="405"/>
                  </a:lnTo>
                  <a:lnTo>
                    <a:pt x="97" y="405"/>
                  </a:lnTo>
                  <a:lnTo>
                    <a:pt x="96" y="405"/>
                  </a:lnTo>
                  <a:lnTo>
                    <a:pt x="96" y="406"/>
                  </a:lnTo>
                  <a:lnTo>
                    <a:pt x="96" y="407"/>
                  </a:lnTo>
                  <a:lnTo>
                    <a:pt x="95" y="407"/>
                  </a:lnTo>
                  <a:lnTo>
                    <a:pt x="95" y="408"/>
                  </a:lnTo>
                  <a:lnTo>
                    <a:pt x="95" y="410"/>
                  </a:lnTo>
                  <a:lnTo>
                    <a:pt x="95" y="411"/>
                  </a:lnTo>
                  <a:lnTo>
                    <a:pt x="96" y="412"/>
                  </a:lnTo>
                  <a:lnTo>
                    <a:pt x="96" y="413"/>
                  </a:lnTo>
                  <a:lnTo>
                    <a:pt x="97" y="413"/>
                  </a:lnTo>
                  <a:lnTo>
                    <a:pt x="98" y="413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5"/>
                  </a:lnTo>
                  <a:lnTo>
                    <a:pt x="98" y="414"/>
                  </a:lnTo>
                  <a:lnTo>
                    <a:pt x="99" y="414"/>
                  </a:lnTo>
                  <a:lnTo>
                    <a:pt x="98" y="413"/>
                  </a:lnTo>
                  <a:lnTo>
                    <a:pt x="99" y="413"/>
                  </a:lnTo>
                  <a:lnTo>
                    <a:pt x="99" y="414"/>
                  </a:lnTo>
                  <a:lnTo>
                    <a:pt x="98" y="414"/>
                  </a:lnTo>
                  <a:lnTo>
                    <a:pt x="98" y="415"/>
                  </a:lnTo>
                  <a:lnTo>
                    <a:pt x="97" y="416"/>
                  </a:lnTo>
                  <a:lnTo>
                    <a:pt x="97" y="418"/>
                  </a:lnTo>
                  <a:lnTo>
                    <a:pt x="97" y="419"/>
                  </a:lnTo>
                  <a:lnTo>
                    <a:pt x="96" y="420"/>
                  </a:lnTo>
                  <a:lnTo>
                    <a:pt x="95" y="420"/>
                  </a:lnTo>
                  <a:lnTo>
                    <a:pt x="95" y="421"/>
                  </a:lnTo>
                  <a:lnTo>
                    <a:pt x="95" y="422"/>
                  </a:lnTo>
                  <a:lnTo>
                    <a:pt x="96" y="422"/>
                  </a:lnTo>
                  <a:lnTo>
                    <a:pt x="95" y="422"/>
                  </a:lnTo>
                  <a:lnTo>
                    <a:pt x="95" y="423"/>
                  </a:lnTo>
                  <a:lnTo>
                    <a:pt x="95" y="424"/>
                  </a:lnTo>
                  <a:lnTo>
                    <a:pt x="93" y="425"/>
                  </a:lnTo>
                  <a:lnTo>
                    <a:pt x="93" y="427"/>
                  </a:lnTo>
                  <a:lnTo>
                    <a:pt x="90" y="427"/>
                  </a:lnTo>
                  <a:lnTo>
                    <a:pt x="89" y="428"/>
                  </a:lnTo>
                  <a:lnTo>
                    <a:pt x="88" y="428"/>
                  </a:lnTo>
                  <a:lnTo>
                    <a:pt x="88" y="429"/>
                  </a:lnTo>
                  <a:lnTo>
                    <a:pt x="88" y="430"/>
                  </a:lnTo>
                  <a:lnTo>
                    <a:pt x="87" y="430"/>
                  </a:lnTo>
                  <a:lnTo>
                    <a:pt x="88" y="430"/>
                  </a:lnTo>
                  <a:lnTo>
                    <a:pt x="88" y="431"/>
                  </a:lnTo>
                  <a:lnTo>
                    <a:pt x="88" y="432"/>
                  </a:lnTo>
                  <a:lnTo>
                    <a:pt x="87" y="435"/>
                  </a:lnTo>
                  <a:lnTo>
                    <a:pt x="87" y="437"/>
                  </a:lnTo>
                  <a:lnTo>
                    <a:pt x="87" y="438"/>
                  </a:lnTo>
                  <a:lnTo>
                    <a:pt x="88" y="438"/>
                  </a:lnTo>
                  <a:lnTo>
                    <a:pt x="88" y="439"/>
                  </a:lnTo>
                  <a:lnTo>
                    <a:pt x="89" y="440"/>
                  </a:lnTo>
                  <a:lnTo>
                    <a:pt x="89" y="441"/>
                  </a:lnTo>
                  <a:lnTo>
                    <a:pt x="88" y="441"/>
                  </a:lnTo>
                  <a:lnTo>
                    <a:pt x="89" y="442"/>
                  </a:lnTo>
                  <a:lnTo>
                    <a:pt x="88" y="444"/>
                  </a:lnTo>
                  <a:lnTo>
                    <a:pt x="88" y="445"/>
                  </a:lnTo>
                  <a:lnTo>
                    <a:pt x="88" y="446"/>
                  </a:lnTo>
                  <a:lnTo>
                    <a:pt x="88" y="447"/>
                  </a:lnTo>
                  <a:lnTo>
                    <a:pt x="87" y="448"/>
                  </a:lnTo>
                  <a:lnTo>
                    <a:pt x="88" y="448"/>
                  </a:lnTo>
                  <a:lnTo>
                    <a:pt x="88" y="449"/>
                  </a:lnTo>
                  <a:lnTo>
                    <a:pt x="87" y="449"/>
                  </a:lnTo>
                  <a:lnTo>
                    <a:pt x="87" y="450"/>
                  </a:lnTo>
                  <a:lnTo>
                    <a:pt x="88" y="450"/>
                  </a:lnTo>
                  <a:lnTo>
                    <a:pt x="87" y="450"/>
                  </a:lnTo>
                  <a:lnTo>
                    <a:pt x="87" y="452"/>
                  </a:lnTo>
                  <a:lnTo>
                    <a:pt x="88" y="452"/>
                  </a:lnTo>
                  <a:lnTo>
                    <a:pt x="87" y="452"/>
                  </a:lnTo>
                  <a:lnTo>
                    <a:pt x="87" y="453"/>
                  </a:lnTo>
                  <a:lnTo>
                    <a:pt x="87" y="454"/>
                  </a:lnTo>
                  <a:lnTo>
                    <a:pt x="87" y="455"/>
                  </a:lnTo>
                  <a:lnTo>
                    <a:pt x="87" y="456"/>
                  </a:lnTo>
                  <a:lnTo>
                    <a:pt x="86" y="456"/>
                  </a:lnTo>
                  <a:lnTo>
                    <a:pt x="86" y="457"/>
                  </a:lnTo>
                  <a:lnTo>
                    <a:pt x="86" y="456"/>
                  </a:lnTo>
                  <a:lnTo>
                    <a:pt x="86" y="457"/>
                  </a:lnTo>
                  <a:lnTo>
                    <a:pt x="85" y="457"/>
                  </a:lnTo>
                  <a:lnTo>
                    <a:pt x="85" y="456"/>
                  </a:lnTo>
                  <a:lnTo>
                    <a:pt x="85" y="455"/>
                  </a:lnTo>
                  <a:lnTo>
                    <a:pt x="85" y="456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82" y="457"/>
                  </a:lnTo>
                  <a:close/>
                  <a:moveTo>
                    <a:pt x="208" y="280"/>
                  </a:moveTo>
                  <a:lnTo>
                    <a:pt x="209" y="281"/>
                  </a:lnTo>
                  <a:lnTo>
                    <a:pt x="209" y="280"/>
                  </a:lnTo>
                  <a:lnTo>
                    <a:pt x="211" y="280"/>
                  </a:lnTo>
                  <a:lnTo>
                    <a:pt x="211" y="279"/>
                  </a:lnTo>
                  <a:lnTo>
                    <a:pt x="212" y="278"/>
                  </a:lnTo>
                  <a:lnTo>
                    <a:pt x="213" y="279"/>
                  </a:lnTo>
                  <a:lnTo>
                    <a:pt x="213" y="278"/>
                  </a:lnTo>
                  <a:lnTo>
                    <a:pt x="213" y="279"/>
                  </a:lnTo>
                  <a:lnTo>
                    <a:pt x="214" y="278"/>
                  </a:lnTo>
                  <a:lnTo>
                    <a:pt x="216" y="278"/>
                  </a:lnTo>
                  <a:lnTo>
                    <a:pt x="216" y="279"/>
                  </a:lnTo>
                  <a:lnTo>
                    <a:pt x="217" y="279"/>
                  </a:lnTo>
                  <a:lnTo>
                    <a:pt x="217" y="280"/>
                  </a:lnTo>
                  <a:lnTo>
                    <a:pt x="220" y="281"/>
                  </a:lnTo>
                  <a:lnTo>
                    <a:pt x="221" y="281"/>
                  </a:lnTo>
                  <a:lnTo>
                    <a:pt x="223" y="284"/>
                  </a:lnTo>
                  <a:lnTo>
                    <a:pt x="223" y="285"/>
                  </a:lnTo>
                  <a:lnTo>
                    <a:pt x="223" y="286"/>
                  </a:lnTo>
                  <a:lnTo>
                    <a:pt x="223" y="287"/>
                  </a:lnTo>
                  <a:lnTo>
                    <a:pt x="223" y="288"/>
                  </a:lnTo>
                  <a:lnTo>
                    <a:pt x="223" y="289"/>
                  </a:lnTo>
                  <a:lnTo>
                    <a:pt x="222" y="290"/>
                  </a:lnTo>
                  <a:lnTo>
                    <a:pt x="221" y="292"/>
                  </a:lnTo>
                  <a:lnTo>
                    <a:pt x="221" y="290"/>
                  </a:lnTo>
                  <a:lnTo>
                    <a:pt x="221" y="292"/>
                  </a:lnTo>
                  <a:lnTo>
                    <a:pt x="220" y="292"/>
                  </a:lnTo>
                  <a:lnTo>
                    <a:pt x="219" y="292"/>
                  </a:lnTo>
                  <a:lnTo>
                    <a:pt x="217" y="292"/>
                  </a:lnTo>
                  <a:lnTo>
                    <a:pt x="219" y="292"/>
                  </a:lnTo>
                  <a:lnTo>
                    <a:pt x="219" y="293"/>
                  </a:lnTo>
                  <a:lnTo>
                    <a:pt x="217" y="293"/>
                  </a:lnTo>
                  <a:lnTo>
                    <a:pt x="216" y="292"/>
                  </a:lnTo>
                  <a:lnTo>
                    <a:pt x="216" y="290"/>
                  </a:lnTo>
                  <a:lnTo>
                    <a:pt x="215" y="290"/>
                  </a:lnTo>
                  <a:lnTo>
                    <a:pt x="215" y="289"/>
                  </a:lnTo>
                  <a:lnTo>
                    <a:pt x="215" y="288"/>
                  </a:lnTo>
                  <a:lnTo>
                    <a:pt x="214" y="287"/>
                  </a:lnTo>
                  <a:lnTo>
                    <a:pt x="215" y="287"/>
                  </a:lnTo>
                  <a:lnTo>
                    <a:pt x="214" y="287"/>
                  </a:lnTo>
                  <a:lnTo>
                    <a:pt x="214" y="286"/>
                  </a:lnTo>
                  <a:lnTo>
                    <a:pt x="213" y="286"/>
                  </a:lnTo>
                  <a:lnTo>
                    <a:pt x="213" y="287"/>
                  </a:lnTo>
                  <a:lnTo>
                    <a:pt x="214" y="287"/>
                  </a:lnTo>
                  <a:lnTo>
                    <a:pt x="214" y="288"/>
                  </a:lnTo>
                  <a:lnTo>
                    <a:pt x="215" y="289"/>
                  </a:lnTo>
                  <a:lnTo>
                    <a:pt x="215" y="290"/>
                  </a:lnTo>
                  <a:lnTo>
                    <a:pt x="216" y="292"/>
                  </a:lnTo>
                  <a:lnTo>
                    <a:pt x="215" y="292"/>
                  </a:lnTo>
                  <a:lnTo>
                    <a:pt x="216" y="293"/>
                  </a:lnTo>
                  <a:lnTo>
                    <a:pt x="215" y="293"/>
                  </a:lnTo>
                  <a:lnTo>
                    <a:pt x="216" y="294"/>
                  </a:lnTo>
                  <a:lnTo>
                    <a:pt x="215" y="294"/>
                  </a:lnTo>
                  <a:lnTo>
                    <a:pt x="215" y="295"/>
                  </a:lnTo>
                  <a:lnTo>
                    <a:pt x="216" y="295"/>
                  </a:lnTo>
                  <a:lnTo>
                    <a:pt x="217" y="295"/>
                  </a:lnTo>
                  <a:lnTo>
                    <a:pt x="219" y="296"/>
                  </a:lnTo>
                  <a:lnTo>
                    <a:pt x="219" y="297"/>
                  </a:lnTo>
                  <a:lnTo>
                    <a:pt x="217" y="297"/>
                  </a:lnTo>
                  <a:lnTo>
                    <a:pt x="219" y="297"/>
                  </a:lnTo>
                  <a:lnTo>
                    <a:pt x="217" y="297"/>
                  </a:lnTo>
                  <a:lnTo>
                    <a:pt x="217" y="298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5" y="298"/>
                  </a:lnTo>
                  <a:lnTo>
                    <a:pt x="215" y="297"/>
                  </a:lnTo>
                  <a:lnTo>
                    <a:pt x="214" y="297"/>
                  </a:lnTo>
                  <a:lnTo>
                    <a:pt x="214" y="298"/>
                  </a:lnTo>
                  <a:lnTo>
                    <a:pt x="213" y="298"/>
                  </a:lnTo>
                  <a:lnTo>
                    <a:pt x="212" y="297"/>
                  </a:lnTo>
                  <a:lnTo>
                    <a:pt x="212" y="298"/>
                  </a:lnTo>
                  <a:lnTo>
                    <a:pt x="212" y="297"/>
                  </a:lnTo>
                  <a:lnTo>
                    <a:pt x="211" y="297"/>
                  </a:lnTo>
                  <a:lnTo>
                    <a:pt x="211" y="298"/>
                  </a:lnTo>
                  <a:lnTo>
                    <a:pt x="211" y="297"/>
                  </a:lnTo>
                  <a:lnTo>
                    <a:pt x="209" y="297"/>
                  </a:lnTo>
                  <a:lnTo>
                    <a:pt x="209" y="296"/>
                  </a:lnTo>
                  <a:lnTo>
                    <a:pt x="209" y="295"/>
                  </a:lnTo>
                  <a:lnTo>
                    <a:pt x="208" y="295"/>
                  </a:lnTo>
                  <a:lnTo>
                    <a:pt x="207" y="294"/>
                  </a:lnTo>
                  <a:lnTo>
                    <a:pt x="207" y="293"/>
                  </a:lnTo>
                  <a:lnTo>
                    <a:pt x="208" y="292"/>
                  </a:lnTo>
                  <a:lnTo>
                    <a:pt x="208" y="290"/>
                  </a:lnTo>
                  <a:lnTo>
                    <a:pt x="207" y="289"/>
                  </a:lnTo>
                  <a:lnTo>
                    <a:pt x="207" y="290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8" y="287"/>
                  </a:lnTo>
                  <a:lnTo>
                    <a:pt x="208" y="288"/>
                  </a:lnTo>
                  <a:lnTo>
                    <a:pt x="208" y="287"/>
                  </a:lnTo>
                  <a:lnTo>
                    <a:pt x="207" y="287"/>
                  </a:lnTo>
                  <a:lnTo>
                    <a:pt x="207" y="286"/>
                  </a:lnTo>
                  <a:lnTo>
                    <a:pt x="208" y="286"/>
                  </a:lnTo>
                  <a:lnTo>
                    <a:pt x="208" y="285"/>
                  </a:lnTo>
                  <a:lnTo>
                    <a:pt x="209" y="285"/>
                  </a:lnTo>
                  <a:lnTo>
                    <a:pt x="209" y="284"/>
                  </a:lnTo>
                  <a:lnTo>
                    <a:pt x="209" y="283"/>
                  </a:lnTo>
                  <a:lnTo>
                    <a:pt x="208" y="281"/>
                  </a:lnTo>
                  <a:lnTo>
                    <a:pt x="208" y="280"/>
                  </a:lnTo>
                  <a:close/>
                  <a:moveTo>
                    <a:pt x="125" y="378"/>
                  </a:moveTo>
                  <a:lnTo>
                    <a:pt x="125" y="376"/>
                  </a:lnTo>
                  <a:lnTo>
                    <a:pt x="125" y="377"/>
                  </a:lnTo>
                  <a:lnTo>
                    <a:pt x="125" y="37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7637">
              <a:extLst>
                <a:ext uri="{FF2B5EF4-FFF2-40B4-BE49-F238E27FC236}">
                  <a16:creationId xmlns:a16="http://schemas.microsoft.com/office/drawing/2014/main" id="{56A350C2-53ED-1956-DEBA-DD3C8E7D3E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8425" y="1281113"/>
              <a:ext cx="433388" cy="239713"/>
            </a:xfrm>
            <a:custGeom>
              <a:avLst/>
              <a:gdLst>
                <a:gd name="T0" fmla="*/ 268 w 273"/>
                <a:gd name="T1" fmla="*/ 135 h 151"/>
                <a:gd name="T2" fmla="*/ 271 w 273"/>
                <a:gd name="T3" fmla="*/ 135 h 151"/>
                <a:gd name="T4" fmla="*/ 259 w 273"/>
                <a:gd name="T5" fmla="*/ 143 h 151"/>
                <a:gd name="T6" fmla="*/ 209 w 273"/>
                <a:gd name="T7" fmla="*/ 147 h 151"/>
                <a:gd name="T8" fmla="*/ 222 w 273"/>
                <a:gd name="T9" fmla="*/ 130 h 151"/>
                <a:gd name="T10" fmla="*/ 226 w 273"/>
                <a:gd name="T11" fmla="*/ 136 h 151"/>
                <a:gd name="T12" fmla="*/ 235 w 273"/>
                <a:gd name="T13" fmla="*/ 140 h 151"/>
                <a:gd name="T14" fmla="*/ 212 w 273"/>
                <a:gd name="T15" fmla="*/ 151 h 151"/>
                <a:gd name="T16" fmla="*/ 154 w 273"/>
                <a:gd name="T17" fmla="*/ 11 h 151"/>
                <a:gd name="T18" fmla="*/ 168 w 273"/>
                <a:gd name="T19" fmla="*/ 6 h 151"/>
                <a:gd name="T20" fmla="*/ 174 w 273"/>
                <a:gd name="T21" fmla="*/ 9 h 151"/>
                <a:gd name="T22" fmla="*/ 173 w 273"/>
                <a:gd name="T23" fmla="*/ 11 h 151"/>
                <a:gd name="T24" fmla="*/ 176 w 273"/>
                <a:gd name="T25" fmla="*/ 16 h 151"/>
                <a:gd name="T26" fmla="*/ 180 w 273"/>
                <a:gd name="T27" fmla="*/ 20 h 151"/>
                <a:gd name="T28" fmla="*/ 185 w 273"/>
                <a:gd name="T29" fmla="*/ 19 h 151"/>
                <a:gd name="T30" fmla="*/ 191 w 273"/>
                <a:gd name="T31" fmla="*/ 20 h 151"/>
                <a:gd name="T32" fmla="*/ 182 w 273"/>
                <a:gd name="T33" fmla="*/ 29 h 151"/>
                <a:gd name="T34" fmla="*/ 176 w 273"/>
                <a:gd name="T35" fmla="*/ 35 h 151"/>
                <a:gd name="T36" fmla="*/ 174 w 273"/>
                <a:gd name="T37" fmla="*/ 42 h 151"/>
                <a:gd name="T38" fmla="*/ 171 w 273"/>
                <a:gd name="T39" fmla="*/ 50 h 151"/>
                <a:gd name="T40" fmla="*/ 171 w 273"/>
                <a:gd name="T41" fmla="*/ 53 h 151"/>
                <a:gd name="T42" fmla="*/ 169 w 273"/>
                <a:gd name="T43" fmla="*/ 54 h 151"/>
                <a:gd name="T44" fmla="*/ 170 w 273"/>
                <a:gd name="T45" fmla="*/ 60 h 151"/>
                <a:gd name="T46" fmla="*/ 178 w 273"/>
                <a:gd name="T47" fmla="*/ 61 h 151"/>
                <a:gd name="T48" fmla="*/ 186 w 273"/>
                <a:gd name="T49" fmla="*/ 59 h 151"/>
                <a:gd name="T50" fmla="*/ 195 w 273"/>
                <a:gd name="T51" fmla="*/ 63 h 151"/>
                <a:gd name="T52" fmla="*/ 201 w 273"/>
                <a:gd name="T53" fmla="*/ 70 h 151"/>
                <a:gd name="T54" fmla="*/ 201 w 273"/>
                <a:gd name="T55" fmla="*/ 81 h 151"/>
                <a:gd name="T56" fmla="*/ 212 w 273"/>
                <a:gd name="T57" fmla="*/ 85 h 151"/>
                <a:gd name="T58" fmla="*/ 217 w 273"/>
                <a:gd name="T59" fmla="*/ 96 h 151"/>
                <a:gd name="T60" fmla="*/ 230 w 273"/>
                <a:gd name="T61" fmla="*/ 101 h 151"/>
                <a:gd name="T62" fmla="*/ 234 w 273"/>
                <a:gd name="T63" fmla="*/ 102 h 151"/>
                <a:gd name="T64" fmla="*/ 246 w 273"/>
                <a:gd name="T65" fmla="*/ 95 h 151"/>
                <a:gd name="T66" fmla="*/ 251 w 273"/>
                <a:gd name="T67" fmla="*/ 76 h 151"/>
                <a:gd name="T68" fmla="*/ 241 w 273"/>
                <a:gd name="T69" fmla="*/ 64 h 151"/>
                <a:gd name="T70" fmla="*/ 255 w 273"/>
                <a:gd name="T71" fmla="*/ 76 h 151"/>
                <a:gd name="T72" fmla="*/ 259 w 273"/>
                <a:gd name="T73" fmla="*/ 85 h 151"/>
                <a:gd name="T74" fmla="*/ 264 w 273"/>
                <a:gd name="T75" fmla="*/ 98 h 151"/>
                <a:gd name="T76" fmla="*/ 262 w 273"/>
                <a:gd name="T77" fmla="*/ 92 h 151"/>
                <a:gd name="T78" fmla="*/ 260 w 273"/>
                <a:gd name="T79" fmla="*/ 93 h 151"/>
                <a:gd name="T80" fmla="*/ 263 w 273"/>
                <a:gd name="T81" fmla="*/ 100 h 151"/>
                <a:gd name="T82" fmla="*/ 254 w 273"/>
                <a:gd name="T83" fmla="*/ 103 h 151"/>
                <a:gd name="T84" fmla="*/ 247 w 273"/>
                <a:gd name="T85" fmla="*/ 104 h 151"/>
                <a:gd name="T86" fmla="*/ 241 w 273"/>
                <a:gd name="T87" fmla="*/ 107 h 151"/>
                <a:gd name="T88" fmla="*/ 233 w 273"/>
                <a:gd name="T89" fmla="*/ 113 h 151"/>
                <a:gd name="T90" fmla="*/ 229 w 273"/>
                <a:gd name="T91" fmla="*/ 117 h 151"/>
                <a:gd name="T92" fmla="*/ 224 w 273"/>
                <a:gd name="T93" fmla="*/ 122 h 151"/>
                <a:gd name="T94" fmla="*/ 218 w 273"/>
                <a:gd name="T95" fmla="*/ 127 h 151"/>
                <a:gd name="T96" fmla="*/ 213 w 273"/>
                <a:gd name="T97" fmla="*/ 113 h 151"/>
                <a:gd name="T98" fmla="*/ 213 w 273"/>
                <a:gd name="T99" fmla="*/ 109 h 151"/>
                <a:gd name="T100" fmla="*/ 212 w 273"/>
                <a:gd name="T101" fmla="*/ 106 h 151"/>
                <a:gd name="T102" fmla="*/ 208 w 273"/>
                <a:gd name="T103" fmla="*/ 110 h 151"/>
                <a:gd name="T104" fmla="*/ 205 w 273"/>
                <a:gd name="T105" fmla="*/ 115 h 151"/>
                <a:gd name="T106" fmla="*/ 201 w 273"/>
                <a:gd name="T107" fmla="*/ 122 h 151"/>
                <a:gd name="T108" fmla="*/ 195 w 273"/>
                <a:gd name="T109" fmla="*/ 122 h 151"/>
                <a:gd name="T110" fmla="*/ 194 w 273"/>
                <a:gd name="T111" fmla="*/ 127 h 151"/>
                <a:gd name="T112" fmla="*/ 192 w 273"/>
                <a:gd name="T113" fmla="*/ 135 h 151"/>
                <a:gd name="T114" fmla="*/ 185 w 273"/>
                <a:gd name="T115" fmla="*/ 137 h 151"/>
                <a:gd name="T116" fmla="*/ 174 w 273"/>
                <a:gd name="T117" fmla="*/ 119 h 151"/>
                <a:gd name="T118" fmla="*/ 160 w 273"/>
                <a:gd name="T119" fmla="*/ 107 h 151"/>
                <a:gd name="T120" fmla="*/ 51 w 273"/>
                <a:gd name="T121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" h="151">
                  <a:moveTo>
                    <a:pt x="256" y="141"/>
                  </a:moveTo>
                  <a:lnTo>
                    <a:pt x="256" y="140"/>
                  </a:lnTo>
                  <a:lnTo>
                    <a:pt x="261" y="138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3" y="139"/>
                  </a:lnTo>
                  <a:lnTo>
                    <a:pt x="264" y="139"/>
                  </a:lnTo>
                  <a:lnTo>
                    <a:pt x="264" y="138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7" y="137"/>
                  </a:lnTo>
                  <a:lnTo>
                    <a:pt x="267" y="136"/>
                  </a:lnTo>
                  <a:lnTo>
                    <a:pt x="268" y="136"/>
                  </a:lnTo>
                  <a:lnTo>
                    <a:pt x="268" y="135"/>
                  </a:lnTo>
                  <a:lnTo>
                    <a:pt x="267" y="135"/>
                  </a:lnTo>
                  <a:lnTo>
                    <a:pt x="268" y="135"/>
                  </a:lnTo>
                  <a:lnTo>
                    <a:pt x="268" y="134"/>
                  </a:lnTo>
                  <a:lnTo>
                    <a:pt x="269" y="134"/>
                  </a:lnTo>
                  <a:lnTo>
                    <a:pt x="269" y="132"/>
                  </a:lnTo>
                  <a:lnTo>
                    <a:pt x="268" y="131"/>
                  </a:lnTo>
                  <a:lnTo>
                    <a:pt x="267" y="131"/>
                  </a:lnTo>
                  <a:lnTo>
                    <a:pt x="267" y="132"/>
                  </a:lnTo>
                  <a:lnTo>
                    <a:pt x="267" y="129"/>
                  </a:lnTo>
                  <a:lnTo>
                    <a:pt x="267" y="130"/>
                  </a:lnTo>
                  <a:lnTo>
                    <a:pt x="268" y="130"/>
                  </a:lnTo>
                  <a:lnTo>
                    <a:pt x="268" y="131"/>
                  </a:lnTo>
                  <a:lnTo>
                    <a:pt x="269" y="131"/>
                  </a:lnTo>
                  <a:lnTo>
                    <a:pt x="269" y="132"/>
                  </a:lnTo>
                  <a:lnTo>
                    <a:pt x="270" y="132"/>
                  </a:lnTo>
                  <a:lnTo>
                    <a:pt x="270" y="134"/>
                  </a:lnTo>
                  <a:lnTo>
                    <a:pt x="271" y="134"/>
                  </a:lnTo>
                  <a:lnTo>
                    <a:pt x="271" y="135"/>
                  </a:lnTo>
                  <a:lnTo>
                    <a:pt x="272" y="135"/>
                  </a:lnTo>
                  <a:lnTo>
                    <a:pt x="272" y="136"/>
                  </a:lnTo>
                  <a:lnTo>
                    <a:pt x="273" y="136"/>
                  </a:lnTo>
                  <a:lnTo>
                    <a:pt x="273" y="137"/>
                  </a:lnTo>
                  <a:lnTo>
                    <a:pt x="273" y="138"/>
                  </a:lnTo>
                  <a:lnTo>
                    <a:pt x="273" y="139"/>
                  </a:lnTo>
                  <a:lnTo>
                    <a:pt x="273" y="140"/>
                  </a:lnTo>
                  <a:lnTo>
                    <a:pt x="272" y="140"/>
                  </a:lnTo>
                  <a:lnTo>
                    <a:pt x="271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8" y="143"/>
                  </a:lnTo>
                  <a:lnTo>
                    <a:pt x="266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59" y="143"/>
                  </a:lnTo>
                  <a:lnTo>
                    <a:pt x="255" y="143"/>
                  </a:lnTo>
                  <a:lnTo>
                    <a:pt x="256" y="141"/>
                  </a:lnTo>
                  <a:close/>
                  <a:moveTo>
                    <a:pt x="263" y="138"/>
                  </a:moveTo>
                  <a:lnTo>
                    <a:pt x="264" y="137"/>
                  </a:lnTo>
                  <a:lnTo>
                    <a:pt x="266" y="135"/>
                  </a:lnTo>
                  <a:lnTo>
                    <a:pt x="267" y="135"/>
                  </a:lnTo>
                  <a:lnTo>
                    <a:pt x="266" y="135"/>
                  </a:lnTo>
                  <a:lnTo>
                    <a:pt x="266" y="136"/>
                  </a:lnTo>
                  <a:lnTo>
                    <a:pt x="266" y="137"/>
                  </a:lnTo>
                  <a:lnTo>
                    <a:pt x="264" y="137"/>
                  </a:lnTo>
                  <a:lnTo>
                    <a:pt x="264" y="138"/>
                  </a:lnTo>
                  <a:lnTo>
                    <a:pt x="263" y="138"/>
                  </a:lnTo>
                  <a:close/>
                  <a:moveTo>
                    <a:pt x="267" y="134"/>
                  </a:moveTo>
                  <a:lnTo>
                    <a:pt x="267" y="132"/>
                  </a:lnTo>
                  <a:lnTo>
                    <a:pt x="267" y="134"/>
                  </a:lnTo>
                  <a:close/>
                  <a:moveTo>
                    <a:pt x="209" y="147"/>
                  </a:moveTo>
                  <a:lnTo>
                    <a:pt x="210" y="146"/>
                  </a:lnTo>
                  <a:lnTo>
                    <a:pt x="212" y="146"/>
                  </a:lnTo>
                  <a:lnTo>
                    <a:pt x="213" y="146"/>
                  </a:lnTo>
                  <a:lnTo>
                    <a:pt x="213" y="145"/>
                  </a:lnTo>
                  <a:lnTo>
                    <a:pt x="214" y="145"/>
                  </a:lnTo>
                  <a:lnTo>
                    <a:pt x="214" y="143"/>
                  </a:lnTo>
                  <a:lnTo>
                    <a:pt x="214" y="141"/>
                  </a:lnTo>
                  <a:lnTo>
                    <a:pt x="216" y="140"/>
                  </a:lnTo>
                  <a:lnTo>
                    <a:pt x="216" y="139"/>
                  </a:lnTo>
                  <a:lnTo>
                    <a:pt x="217" y="139"/>
                  </a:lnTo>
                  <a:lnTo>
                    <a:pt x="217" y="138"/>
                  </a:lnTo>
                  <a:lnTo>
                    <a:pt x="217" y="137"/>
                  </a:lnTo>
                  <a:lnTo>
                    <a:pt x="218" y="135"/>
                  </a:lnTo>
                  <a:lnTo>
                    <a:pt x="219" y="134"/>
                  </a:lnTo>
                  <a:lnTo>
                    <a:pt x="220" y="132"/>
                  </a:lnTo>
                  <a:lnTo>
                    <a:pt x="222" y="130"/>
                  </a:lnTo>
                  <a:lnTo>
                    <a:pt x="222" y="131"/>
                  </a:lnTo>
                  <a:lnTo>
                    <a:pt x="222" y="132"/>
                  </a:lnTo>
                  <a:lnTo>
                    <a:pt x="224" y="132"/>
                  </a:lnTo>
                  <a:lnTo>
                    <a:pt x="225" y="130"/>
                  </a:lnTo>
                  <a:lnTo>
                    <a:pt x="226" y="131"/>
                  </a:lnTo>
                  <a:lnTo>
                    <a:pt x="227" y="132"/>
                  </a:lnTo>
                  <a:lnTo>
                    <a:pt x="227" y="134"/>
                  </a:lnTo>
                  <a:lnTo>
                    <a:pt x="227" y="135"/>
                  </a:lnTo>
                  <a:lnTo>
                    <a:pt x="228" y="135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7" y="135"/>
                  </a:lnTo>
                  <a:lnTo>
                    <a:pt x="227" y="134"/>
                  </a:lnTo>
                  <a:lnTo>
                    <a:pt x="226" y="134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8" y="136"/>
                  </a:lnTo>
                  <a:lnTo>
                    <a:pt x="228" y="135"/>
                  </a:lnTo>
                  <a:lnTo>
                    <a:pt x="228" y="136"/>
                  </a:lnTo>
                  <a:lnTo>
                    <a:pt x="229" y="136"/>
                  </a:lnTo>
                  <a:lnTo>
                    <a:pt x="230" y="136"/>
                  </a:lnTo>
                  <a:lnTo>
                    <a:pt x="232" y="136"/>
                  </a:lnTo>
                  <a:lnTo>
                    <a:pt x="232" y="137"/>
                  </a:lnTo>
                  <a:lnTo>
                    <a:pt x="230" y="137"/>
                  </a:lnTo>
                  <a:lnTo>
                    <a:pt x="232" y="138"/>
                  </a:lnTo>
                  <a:lnTo>
                    <a:pt x="232" y="139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5" y="140"/>
                  </a:lnTo>
                  <a:lnTo>
                    <a:pt x="227" y="143"/>
                  </a:lnTo>
                  <a:lnTo>
                    <a:pt x="222" y="144"/>
                  </a:lnTo>
                  <a:lnTo>
                    <a:pt x="222" y="143"/>
                  </a:lnTo>
                  <a:lnTo>
                    <a:pt x="221" y="143"/>
                  </a:lnTo>
                  <a:lnTo>
                    <a:pt x="221" y="144"/>
                  </a:lnTo>
                  <a:lnTo>
                    <a:pt x="222" y="144"/>
                  </a:lnTo>
                  <a:lnTo>
                    <a:pt x="219" y="145"/>
                  </a:lnTo>
                  <a:lnTo>
                    <a:pt x="218" y="146"/>
                  </a:lnTo>
                  <a:lnTo>
                    <a:pt x="217" y="146"/>
                  </a:lnTo>
                  <a:lnTo>
                    <a:pt x="217" y="147"/>
                  </a:lnTo>
                  <a:lnTo>
                    <a:pt x="216" y="147"/>
                  </a:lnTo>
                  <a:lnTo>
                    <a:pt x="216" y="148"/>
                  </a:lnTo>
                  <a:lnTo>
                    <a:pt x="214" y="148"/>
                  </a:lnTo>
                  <a:lnTo>
                    <a:pt x="214" y="149"/>
                  </a:lnTo>
                  <a:lnTo>
                    <a:pt x="214" y="151"/>
                  </a:lnTo>
                  <a:lnTo>
                    <a:pt x="212" y="151"/>
                  </a:lnTo>
                  <a:lnTo>
                    <a:pt x="209" y="147"/>
                  </a:lnTo>
                  <a:close/>
                  <a:moveTo>
                    <a:pt x="1" y="56"/>
                  </a:moveTo>
                  <a:lnTo>
                    <a:pt x="34" y="50"/>
                  </a:lnTo>
                  <a:lnTo>
                    <a:pt x="59" y="44"/>
                  </a:lnTo>
                  <a:lnTo>
                    <a:pt x="72" y="42"/>
                  </a:lnTo>
                  <a:lnTo>
                    <a:pt x="93" y="37"/>
                  </a:lnTo>
                  <a:lnTo>
                    <a:pt x="109" y="34"/>
                  </a:lnTo>
                  <a:lnTo>
                    <a:pt x="142" y="26"/>
                  </a:lnTo>
                  <a:lnTo>
                    <a:pt x="143" y="22"/>
                  </a:lnTo>
                  <a:lnTo>
                    <a:pt x="144" y="20"/>
                  </a:lnTo>
                  <a:lnTo>
                    <a:pt x="145" y="20"/>
                  </a:lnTo>
                  <a:lnTo>
                    <a:pt x="149" y="20"/>
                  </a:lnTo>
                  <a:lnTo>
                    <a:pt x="146" y="14"/>
                  </a:lnTo>
                  <a:lnTo>
                    <a:pt x="148" y="13"/>
                  </a:lnTo>
                  <a:lnTo>
                    <a:pt x="150" y="11"/>
                  </a:lnTo>
                  <a:lnTo>
                    <a:pt x="154" y="11"/>
                  </a:lnTo>
                  <a:lnTo>
                    <a:pt x="155" y="6"/>
                  </a:lnTo>
                  <a:lnTo>
                    <a:pt x="155" y="5"/>
                  </a:lnTo>
                  <a:lnTo>
                    <a:pt x="160" y="3"/>
                  </a:lnTo>
                  <a:lnTo>
                    <a:pt x="162" y="1"/>
                  </a:lnTo>
                  <a:lnTo>
                    <a:pt x="166" y="1"/>
                  </a:lnTo>
                  <a:lnTo>
                    <a:pt x="168" y="2"/>
                  </a:lnTo>
                  <a:lnTo>
                    <a:pt x="170" y="0"/>
                  </a:lnTo>
                  <a:lnTo>
                    <a:pt x="171" y="2"/>
                  </a:lnTo>
                  <a:lnTo>
                    <a:pt x="171" y="3"/>
                  </a:lnTo>
                  <a:lnTo>
                    <a:pt x="171" y="4"/>
                  </a:lnTo>
                  <a:lnTo>
                    <a:pt x="173" y="5"/>
                  </a:lnTo>
                  <a:lnTo>
                    <a:pt x="171" y="5"/>
                  </a:lnTo>
                  <a:lnTo>
                    <a:pt x="170" y="5"/>
                  </a:lnTo>
                  <a:lnTo>
                    <a:pt x="169" y="5"/>
                  </a:lnTo>
                  <a:lnTo>
                    <a:pt x="169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8"/>
                  </a:lnTo>
                  <a:lnTo>
                    <a:pt x="170" y="8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71" y="8"/>
                  </a:lnTo>
                  <a:lnTo>
                    <a:pt x="173" y="8"/>
                  </a:lnTo>
                  <a:lnTo>
                    <a:pt x="173" y="6"/>
                  </a:lnTo>
                  <a:lnTo>
                    <a:pt x="171" y="6"/>
                  </a:lnTo>
                  <a:lnTo>
                    <a:pt x="173" y="6"/>
                  </a:lnTo>
                  <a:lnTo>
                    <a:pt x="171" y="5"/>
                  </a:lnTo>
                  <a:lnTo>
                    <a:pt x="173" y="5"/>
                  </a:lnTo>
                  <a:lnTo>
                    <a:pt x="173" y="6"/>
                  </a:lnTo>
                  <a:lnTo>
                    <a:pt x="173" y="8"/>
                  </a:lnTo>
                  <a:lnTo>
                    <a:pt x="174" y="8"/>
                  </a:lnTo>
                  <a:lnTo>
                    <a:pt x="174" y="9"/>
                  </a:lnTo>
                  <a:lnTo>
                    <a:pt x="176" y="12"/>
                  </a:lnTo>
                  <a:lnTo>
                    <a:pt x="177" y="13"/>
                  </a:lnTo>
                  <a:lnTo>
                    <a:pt x="177" y="14"/>
                  </a:lnTo>
                  <a:lnTo>
                    <a:pt x="178" y="14"/>
                  </a:lnTo>
                  <a:lnTo>
                    <a:pt x="178" y="16"/>
                  </a:lnTo>
                  <a:lnTo>
                    <a:pt x="177" y="16"/>
                  </a:lnTo>
                  <a:lnTo>
                    <a:pt x="177" y="14"/>
                  </a:lnTo>
                  <a:lnTo>
                    <a:pt x="176" y="14"/>
                  </a:lnTo>
                  <a:lnTo>
                    <a:pt x="176" y="13"/>
                  </a:lnTo>
                  <a:lnTo>
                    <a:pt x="175" y="13"/>
                  </a:lnTo>
                  <a:lnTo>
                    <a:pt x="175" y="12"/>
                  </a:lnTo>
                  <a:lnTo>
                    <a:pt x="174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4" y="12"/>
                  </a:lnTo>
                  <a:lnTo>
                    <a:pt x="174" y="13"/>
                  </a:lnTo>
                  <a:lnTo>
                    <a:pt x="175" y="14"/>
                  </a:lnTo>
                  <a:lnTo>
                    <a:pt x="174" y="13"/>
                  </a:lnTo>
                  <a:lnTo>
                    <a:pt x="173" y="14"/>
                  </a:lnTo>
                  <a:lnTo>
                    <a:pt x="173" y="13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7" y="17"/>
                  </a:lnTo>
                  <a:lnTo>
                    <a:pt x="178" y="17"/>
                  </a:lnTo>
                  <a:lnTo>
                    <a:pt x="179" y="17"/>
                  </a:lnTo>
                  <a:lnTo>
                    <a:pt x="180" y="17"/>
                  </a:lnTo>
                  <a:lnTo>
                    <a:pt x="182" y="18"/>
                  </a:lnTo>
                  <a:lnTo>
                    <a:pt x="183" y="19"/>
                  </a:lnTo>
                  <a:lnTo>
                    <a:pt x="182" y="19"/>
                  </a:lnTo>
                  <a:lnTo>
                    <a:pt x="182" y="18"/>
                  </a:lnTo>
                  <a:lnTo>
                    <a:pt x="180" y="18"/>
                  </a:lnTo>
                  <a:lnTo>
                    <a:pt x="179" y="18"/>
                  </a:lnTo>
                  <a:lnTo>
                    <a:pt x="179" y="19"/>
                  </a:lnTo>
                  <a:lnTo>
                    <a:pt x="178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0" y="21"/>
                  </a:lnTo>
                  <a:lnTo>
                    <a:pt x="180" y="20"/>
                  </a:lnTo>
                  <a:lnTo>
                    <a:pt x="182" y="20"/>
                  </a:lnTo>
                  <a:lnTo>
                    <a:pt x="183" y="20"/>
                  </a:lnTo>
                  <a:lnTo>
                    <a:pt x="183" y="19"/>
                  </a:lnTo>
                  <a:lnTo>
                    <a:pt x="183" y="18"/>
                  </a:lnTo>
                  <a:lnTo>
                    <a:pt x="183" y="19"/>
                  </a:lnTo>
                  <a:lnTo>
                    <a:pt x="184" y="19"/>
                  </a:lnTo>
                  <a:lnTo>
                    <a:pt x="185" y="19"/>
                  </a:lnTo>
                  <a:lnTo>
                    <a:pt x="186" y="19"/>
                  </a:lnTo>
                  <a:lnTo>
                    <a:pt x="186" y="20"/>
                  </a:lnTo>
                  <a:lnTo>
                    <a:pt x="185" y="20"/>
                  </a:lnTo>
                  <a:lnTo>
                    <a:pt x="186" y="19"/>
                  </a:lnTo>
                  <a:lnTo>
                    <a:pt x="185" y="19"/>
                  </a:lnTo>
                  <a:lnTo>
                    <a:pt x="185" y="20"/>
                  </a:lnTo>
                  <a:lnTo>
                    <a:pt x="185" y="21"/>
                  </a:lnTo>
                  <a:lnTo>
                    <a:pt x="186" y="21"/>
                  </a:lnTo>
                  <a:lnTo>
                    <a:pt x="186" y="20"/>
                  </a:lnTo>
                  <a:lnTo>
                    <a:pt x="186" y="19"/>
                  </a:lnTo>
                  <a:lnTo>
                    <a:pt x="185" y="18"/>
                  </a:lnTo>
                  <a:lnTo>
                    <a:pt x="186" y="17"/>
                  </a:lnTo>
                  <a:lnTo>
                    <a:pt x="187" y="16"/>
                  </a:lnTo>
                  <a:lnTo>
                    <a:pt x="187" y="14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92" y="17"/>
                  </a:lnTo>
                  <a:lnTo>
                    <a:pt x="192" y="19"/>
                  </a:lnTo>
                  <a:lnTo>
                    <a:pt x="191" y="20"/>
                  </a:lnTo>
                  <a:lnTo>
                    <a:pt x="191" y="21"/>
                  </a:lnTo>
                  <a:lnTo>
                    <a:pt x="190" y="21"/>
                  </a:lnTo>
                  <a:lnTo>
                    <a:pt x="191" y="21"/>
                  </a:lnTo>
                  <a:lnTo>
                    <a:pt x="191" y="22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90" y="22"/>
                  </a:lnTo>
                  <a:lnTo>
                    <a:pt x="188" y="22"/>
                  </a:lnTo>
                  <a:lnTo>
                    <a:pt x="187" y="22"/>
                  </a:lnTo>
                  <a:lnTo>
                    <a:pt x="187" y="23"/>
                  </a:lnTo>
                  <a:lnTo>
                    <a:pt x="187" y="25"/>
                  </a:lnTo>
                  <a:lnTo>
                    <a:pt x="186" y="27"/>
                  </a:lnTo>
                  <a:lnTo>
                    <a:pt x="185" y="27"/>
                  </a:lnTo>
                  <a:lnTo>
                    <a:pt x="184" y="27"/>
                  </a:lnTo>
                  <a:lnTo>
                    <a:pt x="183" y="28"/>
                  </a:lnTo>
                  <a:lnTo>
                    <a:pt x="182" y="29"/>
                  </a:lnTo>
                  <a:lnTo>
                    <a:pt x="180" y="29"/>
                  </a:lnTo>
                  <a:lnTo>
                    <a:pt x="178" y="31"/>
                  </a:lnTo>
                  <a:lnTo>
                    <a:pt x="175" y="33"/>
                  </a:lnTo>
                  <a:lnTo>
                    <a:pt x="176" y="33"/>
                  </a:lnTo>
                  <a:lnTo>
                    <a:pt x="175" y="33"/>
                  </a:lnTo>
                  <a:lnTo>
                    <a:pt x="175" y="34"/>
                  </a:lnTo>
                  <a:lnTo>
                    <a:pt x="174" y="34"/>
                  </a:lnTo>
                  <a:lnTo>
                    <a:pt x="174" y="33"/>
                  </a:lnTo>
                  <a:lnTo>
                    <a:pt x="174" y="34"/>
                  </a:lnTo>
                  <a:lnTo>
                    <a:pt x="174" y="35"/>
                  </a:lnTo>
                  <a:lnTo>
                    <a:pt x="174" y="34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4"/>
                  </a:lnTo>
                  <a:lnTo>
                    <a:pt x="176" y="34"/>
                  </a:lnTo>
                  <a:lnTo>
                    <a:pt x="176" y="35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7"/>
                  </a:lnTo>
                  <a:lnTo>
                    <a:pt x="175" y="37"/>
                  </a:lnTo>
                  <a:lnTo>
                    <a:pt x="176" y="37"/>
                  </a:lnTo>
                  <a:lnTo>
                    <a:pt x="176" y="36"/>
                  </a:lnTo>
                  <a:lnTo>
                    <a:pt x="176" y="35"/>
                  </a:lnTo>
                  <a:lnTo>
                    <a:pt x="177" y="35"/>
                  </a:lnTo>
                  <a:lnTo>
                    <a:pt x="178" y="35"/>
                  </a:lnTo>
                  <a:lnTo>
                    <a:pt x="178" y="36"/>
                  </a:lnTo>
                  <a:lnTo>
                    <a:pt x="178" y="37"/>
                  </a:lnTo>
                  <a:lnTo>
                    <a:pt x="176" y="39"/>
                  </a:lnTo>
                  <a:lnTo>
                    <a:pt x="176" y="41"/>
                  </a:lnTo>
                  <a:lnTo>
                    <a:pt x="176" y="42"/>
                  </a:lnTo>
                  <a:lnTo>
                    <a:pt x="175" y="42"/>
                  </a:lnTo>
                  <a:lnTo>
                    <a:pt x="174" y="42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4" y="44"/>
                  </a:lnTo>
                  <a:lnTo>
                    <a:pt x="174" y="45"/>
                  </a:lnTo>
                  <a:lnTo>
                    <a:pt x="175" y="45"/>
                  </a:lnTo>
                  <a:lnTo>
                    <a:pt x="174" y="45"/>
                  </a:lnTo>
                  <a:lnTo>
                    <a:pt x="174" y="46"/>
                  </a:lnTo>
                  <a:lnTo>
                    <a:pt x="174" y="45"/>
                  </a:lnTo>
                  <a:lnTo>
                    <a:pt x="173" y="43"/>
                  </a:lnTo>
                  <a:lnTo>
                    <a:pt x="171" y="44"/>
                  </a:lnTo>
                  <a:lnTo>
                    <a:pt x="170" y="45"/>
                  </a:lnTo>
                  <a:lnTo>
                    <a:pt x="170" y="46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71" y="48"/>
                  </a:lnTo>
                  <a:lnTo>
                    <a:pt x="171" y="50"/>
                  </a:lnTo>
                  <a:lnTo>
                    <a:pt x="173" y="50"/>
                  </a:lnTo>
                  <a:lnTo>
                    <a:pt x="173" y="51"/>
                  </a:lnTo>
                  <a:lnTo>
                    <a:pt x="173" y="52"/>
                  </a:lnTo>
                  <a:lnTo>
                    <a:pt x="171" y="51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1"/>
                  </a:lnTo>
                  <a:lnTo>
                    <a:pt x="170" y="51"/>
                  </a:lnTo>
                  <a:lnTo>
                    <a:pt x="169" y="51"/>
                  </a:lnTo>
                  <a:lnTo>
                    <a:pt x="169" y="52"/>
                  </a:lnTo>
                  <a:lnTo>
                    <a:pt x="170" y="52"/>
                  </a:lnTo>
                  <a:lnTo>
                    <a:pt x="170" y="51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1" y="53"/>
                  </a:lnTo>
                  <a:lnTo>
                    <a:pt x="170" y="54"/>
                  </a:lnTo>
                  <a:lnTo>
                    <a:pt x="171" y="54"/>
                  </a:lnTo>
                  <a:lnTo>
                    <a:pt x="170" y="54"/>
                  </a:lnTo>
                  <a:lnTo>
                    <a:pt x="169" y="54"/>
                  </a:lnTo>
                  <a:lnTo>
                    <a:pt x="169" y="53"/>
                  </a:lnTo>
                  <a:lnTo>
                    <a:pt x="168" y="53"/>
                  </a:lnTo>
                  <a:lnTo>
                    <a:pt x="168" y="54"/>
                  </a:lnTo>
                  <a:lnTo>
                    <a:pt x="168" y="53"/>
                  </a:lnTo>
                  <a:lnTo>
                    <a:pt x="167" y="53"/>
                  </a:lnTo>
                  <a:lnTo>
                    <a:pt x="168" y="53"/>
                  </a:lnTo>
                  <a:lnTo>
                    <a:pt x="167" y="52"/>
                  </a:lnTo>
                  <a:lnTo>
                    <a:pt x="168" y="52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8" y="54"/>
                  </a:lnTo>
                  <a:lnTo>
                    <a:pt x="169" y="54"/>
                  </a:lnTo>
                  <a:lnTo>
                    <a:pt x="169" y="55"/>
                  </a:lnTo>
                  <a:lnTo>
                    <a:pt x="169" y="54"/>
                  </a:lnTo>
                  <a:lnTo>
                    <a:pt x="170" y="55"/>
                  </a:lnTo>
                  <a:lnTo>
                    <a:pt x="169" y="55"/>
                  </a:lnTo>
                  <a:lnTo>
                    <a:pt x="170" y="55"/>
                  </a:lnTo>
                  <a:lnTo>
                    <a:pt x="170" y="56"/>
                  </a:lnTo>
                  <a:lnTo>
                    <a:pt x="169" y="56"/>
                  </a:lnTo>
                  <a:lnTo>
                    <a:pt x="168" y="58"/>
                  </a:lnTo>
                  <a:lnTo>
                    <a:pt x="169" y="58"/>
                  </a:lnTo>
                  <a:lnTo>
                    <a:pt x="169" y="59"/>
                  </a:lnTo>
                  <a:lnTo>
                    <a:pt x="169" y="60"/>
                  </a:lnTo>
                  <a:lnTo>
                    <a:pt x="170" y="60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69" y="60"/>
                  </a:lnTo>
                  <a:lnTo>
                    <a:pt x="170" y="60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73" y="61"/>
                  </a:lnTo>
                  <a:lnTo>
                    <a:pt x="174" y="62"/>
                  </a:lnTo>
                  <a:lnTo>
                    <a:pt x="175" y="62"/>
                  </a:lnTo>
                  <a:lnTo>
                    <a:pt x="176" y="62"/>
                  </a:lnTo>
                  <a:lnTo>
                    <a:pt x="177" y="62"/>
                  </a:lnTo>
                  <a:lnTo>
                    <a:pt x="177" y="63"/>
                  </a:lnTo>
                  <a:lnTo>
                    <a:pt x="176" y="63"/>
                  </a:lnTo>
                  <a:lnTo>
                    <a:pt x="177" y="63"/>
                  </a:lnTo>
                  <a:lnTo>
                    <a:pt x="177" y="62"/>
                  </a:lnTo>
                  <a:lnTo>
                    <a:pt x="178" y="62"/>
                  </a:lnTo>
                  <a:lnTo>
                    <a:pt x="178" y="61"/>
                  </a:lnTo>
                  <a:lnTo>
                    <a:pt x="178" y="62"/>
                  </a:lnTo>
                  <a:lnTo>
                    <a:pt x="178" y="61"/>
                  </a:lnTo>
                  <a:lnTo>
                    <a:pt x="179" y="61"/>
                  </a:lnTo>
                  <a:lnTo>
                    <a:pt x="179" y="62"/>
                  </a:lnTo>
                  <a:lnTo>
                    <a:pt x="179" y="61"/>
                  </a:lnTo>
                  <a:lnTo>
                    <a:pt x="180" y="61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2" y="60"/>
                  </a:lnTo>
                  <a:lnTo>
                    <a:pt x="182" y="58"/>
                  </a:lnTo>
                  <a:lnTo>
                    <a:pt x="183" y="59"/>
                  </a:lnTo>
                  <a:lnTo>
                    <a:pt x="184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7" y="59"/>
                  </a:lnTo>
                  <a:lnTo>
                    <a:pt x="188" y="59"/>
                  </a:lnTo>
                  <a:lnTo>
                    <a:pt x="188" y="60"/>
                  </a:lnTo>
                  <a:lnTo>
                    <a:pt x="190" y="60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0" y="60"/>
                  </a:lnTo>
                  <a:lnTo>
                    <a:pt x="190" y="59"/>
                  </a:lnTo>
                  <a:lnTo>
                    <a:pt x="191" y="59"/>
                  </a:lnTo>
                  <a:lnTo>
                    <a:pt x="191" y="60"/>
                  </a:lnTo>
                  <a:lnTo>
                    <a:pt x="192" y="61"/>
                  </a:lnTo>
                  <a:lnTo>
                    <a:pt x="193" y="61"/>
                  </a:lnTo>
                  <a:lnTo>
                    <a:pt x="193" y="62"/>
                  </a:lnTo>
                  <a:lnTo>
                    <a:pt x="194" y="62"/>
                  </a:lnTo>
                  <a:lnTo>
                    <a:pt x="195" y="62"/>
                  </a:lnTo>
                  <a:lnTo>
                    <a:pt x="195" y="63"/>
                  </a:lnTo>
                  <a:lnTo>
                    <a:pt x="195" y="62"/>
                  </a:lnTo>
                  <a:lnTo>
                    <a:pt x="195" y="63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5" y="64"/>
                  </a:lnTo>
                  <a:lnTo>
                    <a:pt x="196" y="65"/>
                  </a:lnTo>
                  <a:lnTo>
                    <a:pt x="196" y="67"/>
                  </a:lnTo>
                  <a:lnTo>
                    <a:pt x="195" y="67"/>
                  </a:lnTo>
                  <a:lnTo>
                    <a:pt x="196" y="67"/>
                  </a:lnTo>
                  <a:lnTo>
                    <a:pt x="196" y="68"/>
                  </a:lnTo>
                  <a:lnTo>
                    <a:pt x="196" y="67"/>
                  </a:lnTo>
                  <a:lnTo>
                    <a:pt x="197" y="67"/>
                  </a:lnTo>
                  <a:lnTo>
                    <a:pt x="199" y="69"/>
                  </a:lnTo>
                  <a:lnTo>
                    <a:pt x="200" y="69"/>
                  </a:lnTo>
                  <a:lnTo>
                    <a:pt x="200" y="70"/>
                  </a:lnTo>
                  <a:lnTo>
                    <a:pt x="201" y="70"/>
                  </a:lnTo>
                  <a:lnTo>
                    <a:pt x="201" y="71"/>
                  </a:lnTo>
                  <a:lnTo>
                    <a:pt x="202" y="71"/>
                  </a:lnTo>
                  <a:lnTo>
                    <a:pt x="203" y="71"/>
                  </a:lnTo>
                  <a:lnTo>
                    <a:pt x="203" y="72"/>
                  </a:lnTo>
                  <a:lnTo>
                    <a:pt x="203" y="73"/>
                  </a:lnTo>
                  <a:lnTo>
                    <a:pt x="203" y="75"/>
                  </a:lnTo>
                  <a:lnTo>
                    <a:pt x="204" y="76"/>
                  </a:lnTo>
                  <a:lnTo>
                    <a:pt x="204" y="77"/>
                  </a:lnTo>
                  <a:lnTo>
                    <a:pt x="203" y="77"/>
                  </a:lnTo>
                  <a:lnTo>
                    <a:pt x="203" y="78"/>
                  </a:lnTo>
                  <a:lnTo>
                    <a:pt x="203" y="79"/>
                  </a:lnTo>
                  <a:lnTo>
                    <a:pt x="203" y="80"/>
                  </a:lnTo>
                  <a:lnTo>
                    <a:pt x="203" y="79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1" y="81"/>
                  </a:lnTo>
                  <a:lnTo>
                    <a:pt x="201" y="82"/>
                  </a:lnTo>
                  <a:lnTo>
                    <a:pt x="200" y="82"/>
                  </a:lnTo>
                  <a:lnTo>
                    <a:pt x="201" y="82"/>
                  </a:lnTo>
                  <a:lnTo>
                    <a:pt x="202" y="82"/>
                  </a:lnTo>
                  <a:lnTo>
                    <a:pt x="202" y="84"/>
                  </a:lnTo>
                  <a:lnTo>
                    <a:pt x="203" y="84"/>
                  </a:lnTo>
                  <a:lnTo>
                    <a:pt x="204" y="84"/>
                  </a:lnTo>
                  <a:lnTo>
                    <a:pt x="204" y="85"/>
                  </a:lnTo>
                  <a:lnTo>
                    <a:pt x="205" y="85"/>
                  </a:lnTo>
                  <a:lnTo>
                    <a:pt x="205" y="86"/>
                  </a:lnTo>
                  <a:lnTo>
                    <a:pt x="207" y="86"/>
                  </a:lnTo>
                  <a:lnTo>
                    <a:pt x="208" y="86"/>
                  </a:lnTo>
                  <a:lnTo>
                    <a:pt x="209" y="86"/>
                  </a:lnTo>
                  <a:lnTo>
                    <a:pt x="210" y="86"/>
                  </a:lnTo>
                  <a:lnTo>
                    <a:pt x="211" y="85"/>
                  </a:lnTo>
                  <a:lnTo>
                    <a:pt x="212" y="85"/>
                  </a:lnTo>
                  <a:lnTo>
                    <a:pt x="213" y="86"/>
                  </a:lnTo>
                  <a:lnTo>
                    <a:pt x="214" y="86"/>
                  </a:lnTo>
                  <a:lnTo>
                    <a:pt x="214" y="87"/>
                  </a:lnTo>
                  <a:lnTo>
                    <a:pt x="214" y="88"/>
                  </a:lnTo>
                  <a:lnTo>
                    <a:pt x="216" y="88"/>
                  </a:lnTo>
                  <a:lnTo>
                    <a:pt x="216" y="89"/>
                  </a:lnTo>
                  <a:lnTo>
                    <a:pt x="217" y="89"/>
                  </a:lnTo>
                  <a:lnTo>
                    <a:pt x="217" y="90"/>
                  </a:lnTo>
                  <a:lnTo>
                    <a:pt x="217" y="92"/>
                  </a:lnTo>
                  <a:lnTo>
                    <a:pt x="218" y="93"/>
                  </a:lnTo>
                  <a:lnTo>
                    <a:pt x="217" y="93"/>
                  </a:lnTo>
                  <a:lnTo>
                    <a:pt x="218" y="93"/>
                  </a:lnTo>
                  <a:lnTo>
                    <a:pt x="217" y="94"/>
                  </a:lnTo>
                  <a:lnTo>
                    <a:pt x="218" y="94"/>
                  </a:lnTo>
                  <a:lnTo>
                    <a:pt x="217" y="95"/>
                  </a:lnTo>
                  <a:lnTo>
                    <a:pt x="217" y="96"/>
                  </a:lnTo>
                  <a:lnTo>
                    <a:pt x="218" y="96"/>
                  </a:lnTo>
                  <a:lnTo>
                    <a:pt x="218" y="97"/>
                  </a:lnTo>
                  <a:lnTo>
                    <a:pt x="219" y="97"/>
                  </a:lnTo>
                  <a:lnTo>
                    <a:pt x="219" y="98"/>
                  </a:lnTo>
                  <a:lnTo>
                    <a:pt x="220" y="98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4" y="101"/>
                  </a:lnTo>
                  <a:lnTo>
                    <a:pt x="225" y="101"/>
                  </a:lnTo>
                  <a:lnTo>
                    <a:pt x="226" y="101"/>
                  </a:lnTo>
                  <a:lnTo>
                    <a:pt x="227" y="101"/>
                  </a:lnTo>
                  <a:lnTo>
                    <a:pt x="227" y="102"/>
                  </a:lnTo>
                  <a:lnTo>
                    <a:pt x="227" y="101"/>
                  </a:lnTo>
                  <a:lnTo>
                    <a:pt x="228" y="101"/>
                  </a:lnTo>
                  <a:lnTo>
                    <a:pt x="229" y="101"/>
                  </a:lnTo>
                  <a:lnTo>
                    <a:pt x="230" y="101"/>
                  </a:lnTo>
                  <a:lnTo>
                    <a:pt x="232" y="101"/>
                  </a:lnTo>
                  <a:lnTo>
                    <a:pt x="233" y="101"/>
                  </a:lnTo>
                  <a:lnTo>
                    <a:pt x="235" y="101"/>
                  </a:lnTo>
                  <a:lnTo>
                    <a:pt x="235" y="100"/>
                  </a:lnTo>
                  <a:lnTo>
                    <a:pt x="236" y="100"/>
                  </a:lnTo>
                  <a:lnTo>
                    <a:pt x="237" y="100"/>
                  </a:lnTo>
                  <a:lnTo>
                    <a:pt x="238" y="100"/>
                  </a:lnTo>
                  <a:lnTo>
                    <a:pt x="238" y="101"/>
                  </a:lnTo>
                  <a:lnTo>
                    <a:pt x="237" y="101"/>
                  </a:lnTo>
                  <a:lnTo>
                    <a:pt x="236" y="102"/>
                  </a:lnTo>
                  <a:lnTo>
                    <a:pt x="236" y="101"/>
                  </a:lnTo>
                  <a:lnTo>
                    <a:pt x="235" y="101"/>
                  </a:lnTo>
                  <a:lnTo>
                    <a:pt x="235" y="102"/>
                  </a:lnTo>
                  <a:lnTo>
                    <a:pt x="234" y="102"/>
                  </a:lnTo>
                  <a:lnTo>
                    <a:pt x="233" y="102"/>
                  </a:lnTo>
                  <a:lnTo>
                    <a:pt x="234" y="102"/>
                  </a:lnTo>
                  <a:lnTo>
                    <a:pt x="234" y="103"/>
                  </a:lnTo>
                  <a:lnTo>
                    <a:pt x="235" y="103"/>
                  </a:lnTo>
                  <a:lnTo>
                    <a:pt x="236" y="103"/>
                  </a:lnTo>
                  <a:lnTo>
                    <a:pt x="237" y="102"/>
                  </a:lnTo>
                  <a:lnTo>
                    <a:pt x="237" y="103"/>
                  </a:lnTo>
                  <a:lnTo>
                    <a:pt x="237" y="102"/>
                  </a:lnTo>
                  <a:lnTo>
                    <a:pt x="238" y="102"/>
                  </a:lnTo>
                  <a:lnTo>
                    <a:pt x="239" y="102"/>
                  </a:lnTo>
                  <a:lnTo>
                    <a:pt x="239" y="101"/>
                  </a:lnTo>
                  <a:lnTo>
                    <a:pt x="239" y="102"/>
                  </a:lnTo>
                  <a:lnTo>
                    <a:pt x="241" y="102"/>
                  </a:lnTo>
                  <a:lnTo>
                    <a:pt x="239" y="101"/>
                  </a:lnTo>
                  <a:lnTo>
                    <a:pt x="241" y="101"/>
                  </a:lnTo>
                  <a:lnTo>
                    <a:pt x="242" y="100"/>
                  </a:lnTo>
                  <a:lnTo>
                    <a:pt x="243" y="97"/>
                  </a:lnTo>
                  <a:lnTo>
                    <a:pt x="246" y="95"/>
                  </a:lnTo>
                  <a:lnTo>
                    <a:pt x="247" y="94"/>
                  </a:lnTo>
                  <a:lnTo>
                    <a:pt x="249" y="94"/>
                  </a:lnTo>
                  <a:lnTo>
                    <a:pt x="253" y="92"/>
                  </a:lnTo>
                  <a:lnTo>
                    <a:pt x="255" y="89"/>
                  </a:lnTo>
                  <a:lnTo>
                    <a:pt x="256" y="87"/>
                  </a:lnTo>
                  <a:lnTo>
                    <a:pt x="254" y="80"/>
                  </a:lnTo>
                  <a:lnTo>
                    <a:pt x="254" y="79"/>
                  </a:lnTo>
                  <a:lnTo>
                    <a:pt x="253" y="79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3" y="78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1" y="76"/>
                  </a:lnTo>
                  <a:lnTo>
                    <a:pt x="251" y="77"/>
                  </a:lnTo>
                  <a:lnTo>
                    <a:pt x="251" y="76"/>
                  </a:lnTo>
                  <a:lnTo>
                    <a:pt x="250" y="76"/>
                  </a:lnTo>
                  <a:lnTo>
                    <a:pt x="249" y="77"/>
                  </a:lnTo>
                  <a:lnTo>
                    <a:pt x="247" y="76"/>
                  </a:lnTo>
                  <a:lnTo>
                    <a:pt x="246" y="71"/>
                  </a:lnTo>
                  <a:lnTo>
                    <a:pt x="245" y="69"/>
                  </a:lnTo>
                  <a:lnTo>
                    <a:pt x="244" y="67"/>
                  </a:lnTo>
                  <a:lnTo>
                    <a:pt x="241" y="65"/>
                  </a:lnTo>
                  <a:lnTo>
                    <a:pt x="238" y="65"/>
                  </a:lnTo>
                  <a:lnTo>
                    <a:pt x="237" y="67"/>
                  </a:lnTo>
                  <a:lnTo>
                    <a:pt x="236" y="67"/>
                  </a:lnTo>
                  <a:lnTo>
                    <a:pt x="236" y="69"/>
                  </a:lnTo>
                  <a:lnTo>
                    <a:pt x="235" y="68"/>
                  </a:lnTo>
                  <a:lnTo>
                    <a:pt x="232" y="67"/>
                  </a:lnTo>
                  <a:lnTo>
                    <a:pt x="233" y="65"/>
                  </a:lnTo>
                  <a:lnTo>
                    <a:pt x="236" y="64"/>
                  </a:lnTo>
                  <a:lnTo>
                    <a:pt x="241" y="64"/>
                  </a:lnTo>
                  <a:lnTo>
                    <a:pt x="246" y="65"/>
                  </a:lnTo>
                  <a:lnTo>
                    <a:pt x="247" y="67"/>
                  </a:lnTo>
                  <a:lnTo>
                    <a:pt x="249" y="67"/>
                  </a:lnTo>
                  <a:lnTo>
                    <a:pt x="249" y="68"/>
                  </a:lnTo>
                  <a:lnTo>
                    <a:pt x="250" y="69"/>
                  </a:lnTo>
                  <a:lnTo>
                    <a:pt x="250" y="70"/>
                  </a:lnTo>
                  <a:lnTo>
                    <a:pt x="251" y="70"/>
                  </a:lnTo>
                  <a:lnTo>
                    <a:pt x="251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3" y="72"/>
                  </a:lnTo>
                  <a:lnTo>
                    <a:pt x="253" y="73"/>
                  </a:lnTo>
                  <a:lnTo>
                    <a:pt x="254" y="73"/>
                  </a:lnTo>
                  <a:lnTo>
                    <a:pt x="254" y="75"/>
                  </a:lnTo>
                  <a:lnTo>
                    <a:pt x="255" y="75"/>
                  </a:lnTo>
                  <a:lnTo>
                    <a:pt x="255" y="76"/>
                  </a:lnTo>
                  <a:lnTo>
                    <a:pt x="255" y="77"/>
                  </a:lnTo>
                  <a:lnTo>
                    <a:pt x="256" y="77"/>
                  </a:lnTo>
                  <a:lnTo>
                    <a:pt x="256" y="78"/>
                  </a:lnTo>
                  <a:lnTo>
                    <a:pt x="256" y="79"/>
                  </a:lnTo>
                  <a:lnTo>
                    <a:pt x="258" y="79"/>
                  </a:lnTo>
                  <a:lnTo>
                    <a:pt x="258" y="80"/>
                  </a:lnTo>
                  <a:lnTo>
                    <a:pt x="259" y="81"/>
                  </a:lnTo>
                  <a:lnTo>
                    <a:pt x="259" y="82"/>
                  </a:lnTo>
                  <a:lnTo>
                    <a:pt x="260" y="84"/>
                  </a:lnTo>
                  <a:lnTo>
                    <a:pt x="260" y="85"/>
                  </a:lnTo>
                  <a:lnTo>
                    <a:pt x="260" y="86"/>
                  </a:lnTo>
                  <a:lnTo>
                    <a:pt x="260" y="85"/>
                  </a:lnTo>
                  <a:lnTo>
                    <a:pt x="260" y="84"/>
                  </a:lnTo>
                  <a:lnTo>
                    <a:pt x="259" y="84"/>
                  </a:lnTo>
                  <a:lnTo>
                    <a:pt x="260" y="85"/>
                  </a:lnTo>
                  <a:lnTo>
                    <a:pt x="259" y="85"/>
                  </a:lnTo>
                  <a:lnTo>
                    <a:pt x="259" y="86"/>
                  </a:lnTo>
                  <a:lnTo>
                    <a:pt x="260" y="86"/>
                  </a:lnTo>
                  <a:lnTo>
                    <a:pt x="260" y="87"/>
                  </a:lnTo>
                  <a:lnTo>
                    <a:pt x="260" y="86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1" y="88"/>
                  </a:lnTo>
                  <a:lnTo>
                    <a:pt x="262" y="89"/>
                  </a:lnTo>
                  <a:lnTo>
                    <a:pt x="262" y="90"/>
                  </a:lnTo>
                  <a:lnTo>
                    <a:pt x="263" y="92"/>
                  </a:lnTo>
                  <a:lnTo>
                    <a:pt x="263" y="93"/>
                  </a:lnTo>
                  <a:lnTo>
                    <a:pt x="263" y="94"/>
                  </a:lnTo>
                  <a:lnTo>
                    <a:pt x="264" y="95"/>
                  </a:lnTo>
                  <a:lnTo>
                    <a:pt x="264" y="96"/>
                  </a:lnTo>
                  <a:lnTo>
                    <a:pt x="264" y="97"/>
                  </a:lnTo>
                  <a:lnTo>
                    <a:pt x="264" y="98"/>
                  </a:lnTo>
                  <a:lnTo>
                    <a:pt x="264" y="100"/>
                  </a:lnTo>
                  <a:lnTo>
                    <a:pt x="264" y="101"/>
                  </a:lnTo>
                  <a:lnTo>
                    <a:pt x="264" y="102"/>
                  </a:lnTo>
                  <a:lnTo>
                    <a:pt x="263" y="102"/>
                  </a:lnTo>
                  <a:lnTo>
                    <a:pt x="263" y="101"/>
                  </a:lnTo>
                  <a:lnTo>
                    <a:pt x="263" y="100"/>
                  </a:lnTo>
                  <a:lnTo>
                    <a:pt x="264" y="100"/>
                  </a:lnTo>
                  <a:lnTo>
                    <a:pt x="264" y="98"/>
                  </a:lnTo>
                  <a:lnTo>
                    <a:pt x="264" y="97"/>
                  </a:lnTo>
                  <a:lnTo>
                    <a:pt x="263" y="97"/>
                  </a:lnTo>
                  <a:lnTo>
                    <a:pt x="263" y="96"/>
                  </a:lnTo>
                  <a:lnTo>
                    <a:pt x="263" y="95"/>
                  </a:lnTo>
                  <a:lnTo>
                    <a:pt x="263" y="94"/>
                  </a:lnTo>
                  <a:lnTo>
                    <a:pt x="263" y="93"/>
                  </a:lnTo>
                  <a:lnTo>
                    <a:pt x="262" y="93"/>
                  </a:lnTo>
                  <a:lnTo>
                    <a:pt x="262" y="92"/>
                  </a:lnTo>
                  <a:lnTo>
                    <a:pt x="262" y="90"/>
                  </a:lnTo>
                  <a:lnTo>
                    <a:pt x="262" y="92"/>
                  </a:lnTo>
                  <a:lnTo>
                    <a:pt x="261" y="92"/>
                  </a:lnTo>
                  <a:lnTo>
                    <a:pt x="261" y="90"/>
                  </a:lnTo>
                  <a:lnTo>
                    <a:pt x="262" y="90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59" y="89"/>
                  </a:lnTo>
                  <a:lnTo>
                    <a:pt x="260" y="90"/>
                  </a:lnTo>
                  <a:lnTo>
                    <a:pt x="259" y="90"/>
                  </a:lnTo>
                  <a:lnTo>
                    <a:pt x="260" y="90"/>
                  </a:lnTo>
                  <a:lnTo>
                    <a:pt x="260" y="92"/>
                  </a:lnTo>
                  <a:lnTo>
                    <a:pt x="260" y="93"/>
                  </a:lnTo>
                  <a:lnTo>
                    <a:pt x="260" y="94"/>
                  </a:lnTo>
                  <a:lnTo>
                    <a:pt x="259" y="93"/>
                  </a:lnTo>
                  <a:lnTo>
                    <a:pt x="259" y="94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5"/>
                  </a:lnTo>
                  <a:lnTo>
                    <a:pt x="260" y="95"/>
                  </a:lnTo>
                  <a:lnTo>
                    <a:pt x="261" y="95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2" y="95"/>
                  </a:lnTo>
                  <a:lnTo>
                    <a:pt x="262" y="96"/>
                  </a:lnTo>
                  <a:lnTo>
                    <a:pt x="262" y="97"/>
                  </a:lnTo>
                  <a:lnTo>
                    <a:pt x="263" y="97"/>
                  </a:lnTo>
                  <a:lnTo>
                    <a:pt x="263" y="98"/>
                  </a:lnTo>
                  <a:lnTo>
                    <a:pt x="263" y="100"/>
                  </a:lnTo>
                  <a:lnTo>
                    <a:pt x="263" y="101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2" y="101"/>
                  </a:lnTo>
                  <a:lnTo>
                    <a:pt x="262" y="100"/>
                  </a:lnTo>
                  <a:lnTo>
                    <a:pt x="261" y="100"/>
                  </a:lnTo>
                  <a:lnTo>
                    <a:pt x="261" y="101"/>
                  </a:lnTo>
                  <a:lnTo>
                    <a:pt x="260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59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102"/>
                  </a:lnTo>
                  <a:lnTo>
                    <a:pt x="254" y="102"/>
                  </a:lnTo>
                  <a:lnTo>
                    <a:pt x="254" y="103"/>
                  </a:lnTo>
                  <a:lnTo>
                    <a:pt x="253" y="103"/>
                  </a:lnTo>
                  <a:lnTo>
                    <a:pt x="252" y="103"/>
                  </a:lnTo>
                  <a:lnTo>
                    <a:pt x="252" y="104"/>
                  </a:lnTo>
                  <a:lnTo>
                    <a:pt x="251" y="104"/>
                  </a:lnTo>
                  <a:lnTo>
                    <a:pt x="251" y="105"/>
                  </a:lnTo>
                  <a:lnTo>
                    <a:pt x="250" y="105"/>
                  </a:lnTo>
                  <a:lnTo>
                    <a:pt x="249" y="105"/>
                  </a:lnTo>
                  <a:lnTo>
                    <a:pt x="247" y="105"/>
                  </a:lnTo>
                  <a:lnTo>
                    <a:pt x="246" y="106"/>
                  </a:lnTo>
                  <a:lnTo>
                    <a:pt x="246" y="105"/>
                  </a:lnTo>
                  <a:lnTo>
                    <a:pt x="246" y="104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6" y="104"/>
                  </a:lnTo>
                  <a:lnTo>
                    <a:pt x="247" y="104"/>
                  </a:lnTo>
                  <a:lnTo>
                    <a:pt x="246" y="104"/>
                  </a:lnTo>
                  <a:lnTo>
                    <a:pt x="246" y="105"/>
                  </a:lnTo>
                  <a:lnTo>
                    <a:pt x="246" y="106"/>
                  </a:lnTo>
                  <a:lnTo>
                    <a:pt x="244" y="109"/>
                  </a:lnTo>
                  <a:lnTo>
                    <a:pt x="243" y="110"/>
                  </a:lnTo>
                  <a:lnTo>
                    <a:pt x="243" y="111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3" y="109"/>
                  </a:lnTo>
                  <a:lnTo>
                    <a:pt x="243" y="107"/>
                  </a:lnTo>
                  <a:lnTo>
                    <a:pt x="243" y="109"/>
                  </a:lnTo>
                  <a:lnTo>
                    <a:pt x="243" y="107"/>
                  </a:lnTo>
                  <a:lnTo>
                    <a:pt x="242" y="107"/>
                  </a:lnTo>
                  <a:lnTo>
                    <a:pt x="241" y="107"/>
                  </a:lnTo>
                  <a:lnTo>
                    <a:pt x="241" y="109"/>
                  </a:lnTo>
                  <a:lnTo>
                    <a:pt x="242" y="109"/>
                  </a:lnTo>
                  <a:lnTo>
                    <a:pt x="241" y="109"/>
                  </a:lnTo>
                  <a:lnTo>
                    <a:pt x="239" y="110"/>
                  </a:lnTo>
                  <a:lnTo>
                    <a:pt x="238" y="111"/>
                  </a:lnTo>
                  <a:lnTo>
                    <a:pt x="237" y="110"/>
                  </a:lnTo>
                  <a:lnTo>
                    <a:pt x="236" y="110"/>
                  </a:lnTo>
                  <a:lnTo>
                    <a:pt x="236" y="111"/>
                  </a:lnTo>
                  <a:lnTo>
                    <a:pt x="235" y="111"/>
                  </a:lnTo>
                  <a:lnTo>
                    <a:pt x="235" y="112"/>
                  </a:lnTo>
                  <a:lnTo>
                    <a:pt x="235" y="113"/>
                  </a:lnTo>
                  <a:lnTo>
                    <a:pt x="234" y="114"/>
                  </a:lnTo>
                  <a:lnTo>
                    <a:pt x="233" y="114"/>
                  </a:lnTo>
                  <a:lnTo>
                    <a:pt x="233" y="113"/>
                  </a:lnTo>
                  <a:lnTo>
                    <a:pt x="234" y="113"/>
                  </a:lnTo>
                  <a:lnTo>
                    <a:pt x="233" y="113"/>
                  </a:lnTo>
                  <a:lnTo>
                    <a:pt x="233" y="112"/>
                  </a:lnTo>
                  <a:lnTo>
                    <a:pt x="232" y="111"/>
                  </a:lnTo>
                  <a:lnTo>
                    <a:pt x="232" y="112"/>
                  </a:lnTo>
                  <a:lnTo>
                    <a:pt x="230" y="113"/>
                  </a:lnTo>
                  <a:lnTo>
                    <a:pt x="230" y="114"/>
                  </a:lnTo>
                  <a:lnTo>
                    <a:pt x="230" y="115"/>
                  </a:lnTo>
                  <a:lnTo>
                    <a:pt x="230" y="117"/>
                  </a:lnTo>
                  <a:lnTo>
                    <a:pt x="230" y="115"/>
                  </a:lnTo>
                  <a:lnTo>
                    <a:pt x="230" y="117"/>
                  </a:lnTo>
                  <a:lnTo>
                    <a:pt x="229" y="117"/>
                  </a:lnTo>
                  <a:lnTo>
                    <a:pt x="229" y="115"/>
                  </a:lnTo>
                  <a:lnTo>
                    <a:pt x="229" y="117"/>
                  </a:lnTo>
                  <a:lnTo>
                    <a:pt x="228" y="117"/>
                  </a:lnTo>
                  <a:lnTo>
                    <a:pt x="228" y="118"/>
                  </a:lnTo>
                  <a:lnTo>
                    <a:pt x="228" y="117"/>
                  </a:lnTo>
                  <a:lnTo>
                    <a:pt x="229" y="117"/>
                  </a:lnTo>
                  <a:lnTo>
                    <a:pt x="229" y="118"/>
                  </a:lnTo>
                  <a:lnTo>
                    <a:pt x="229" y="117"/>
                  </a:lnTo>
                  <a:lnTo>
                    <a:pt x="229" y="118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29" y="119"/>
                  </a:lnTo>
                  <a:lnTo>
                    <a:pt x="228" y="121"/>
                  </a:lnTo>
                  <a:lnTo>
                    <a:pt x="227" y="122"/>
                  </a:lnTo>
                  <a:lnTo>
                    <a:pt x="226" y="122"/>
                  </a:lnTo>
                  <a:lnTo>
                    <a:pt x="226" y="121"/>
                  </a:lnTo>
                  <a:lnTo>
                    <a:pt x="226" y="120"/>
                  </a:lnTo>
                  <a:lnTo>
                    <a:pt x="225" y="119"/>
                  </a:lnTo>
                  <a:lnTo>
                    <a:pt x="225" y="120"/>
                  </a:lnTo>
                  <a:lnTo>
                    <a:pt x="225" y="121"/>
                  </a:lnTo>
                  <a:lnTo>
                    <a:pt x="225" y="122"/>
                  </a:lnTo>
                  <a:lnTo>
                    <a:pt x="224" y="122"/>
                  </a:lnTo>
                  <a:lnTo>
                    <a:pt x="224" y="121"/>
                  </a:lnTo>
                  <a:lnTo>
                    <a:pt x="224" y="122"/>
                  </a:lnTo>
                  <a:lnTo>
                    <a:pt x="222" y="123"/>
                  </a:lnTo>
                  <a:lnTo>
                    <a:pt x="222" y="122"/>
                  </a:lnTo>
                  <a:lnTo>
                    <a:pt x="222" y="123"/>
                  </a:lnTo>
                  <a:lnTo>
                    <a:pt x="221" y="123"/>
                  </a:lnTo>
                  <a:lnTo>
                    <a:pt x="221" y="122"/>
                  </a:lnTo>
                  <a:lnTo>
                    <a:pt x="221" y="121"/>
                  </a:lnTo>
                  <a:lnTo>
                    <a:pt x="221" y="122"/>
                  </a:lnTo>
                  <a:lnTo>
                    <a:pt x="221" y="121"/>
                  </a:lnTo>
                  <a:lnTo>
                    <a:pt x="221" y="122"/>
                  </a:lnTo>
                  <a:lnTo>
                    <a:pt x="221" y="123"/>
                  </a:lnTo>
                  <a:lnTo>
                    <a:pt x="220" y="124"/>
                  </a:lnTo>
                  <a:lnTo>
                    <a:pt x="219" y="124"/>
                  </a:lnTo>
                  <a:lnTo>
                    <a:pt x="218" y="126"/>
                  </a:lnTo>
                  <a:lnTo>
                    <a:pt x="218" y="127"/>
                  </a:lnTo>
                  <a:lnTo>
                    <a:pt x="218" y="128"/>
                  </a:lnTo>
                  <a:lnTo>
                    <a:pt x="216" y="127"/>
                  </a:lnTo>
                  <a:lnTo>
                    <a:pt x="217" y="126"/>
                  </a:lnTo>
                  <a:lnTo>
                    <a:pt x="217" y="124"/>
                  </a:lnTo>
                  <a:lnTo>
                    <a:pt x="217" y="123"/>
                  </a:lnTo>
                  <a:lnTo>
                    <a:pt x="217" y="122"/>
                  </a:lnTo>
                  <a:lnTo>
                    <a:pt x="217" y="121"/>
                  </a:lnTo>
                  <a:lnTo>
                    <a:pt x="216" y="120"/>
                  </a:lnTo>
                  <a:lnTo>
                    <a:pt x="216" y="119"/>
                  </a:lnTo>
                  <a:lnTo>
                    <a:pt x="216" y="117"/>
                  </a:lnTo>
                  <a:lnTo>
                    <a:pt x="214" y="117"/>
                  </a:lnTo>
                  <a:lnTo>
                    <a:pt x="214" y="115"/>
                  </a:lnTo>
                  <a:lnTo>
                    <a:pt x="216" y="114"/>
                  </a:lnTo>
                  <a:lnTo>
                    <a:pt x="216" y="113"/>
                  </a:lnTo>
                  <a:lnTo>
                    <a:pt x="214" y="113"/>
                  </a:lnTo>
                  <a:lnTo>
                    <a:pt x="213" y="113"/>
                  </a:lnTo>
                  <a:lnTo>
                    <a:pt x="214" y="112"/>
                  </a:lnTo>
                  <a:lnTo>
                    <a:pt x="214" y="113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4" y="111"/>
                  </a:lnTo>
                  <a:lnTo>
                    <a:pt x="213" y="111"/>
                  </a:lnTo>
                  <a:lnTo>
                    <a:pt x="213" y="112"/>
                  </a:lnTo>
                  <a:lnTo>
                    <a:pt x="213" y="111"/>
                  </a:lnTo>
                  <a:lnTo>
                    <a:pt x="214" y="110"/>
                  </a:lnTo>
                  <a:lnTo>
                    <a:pt x="214" y="109"/>
                  </a:lnTo>
                  <a:lnTo>
                    <a:pt x="214" y="107"/>
                  </a:lnTo>
                  <a:lnTo>
                    <a:pt x="214" y="106"/>
                  </a:lnTo>
                  <a:lnTo>
                    <a:pt x="214" y="107"/>
                  </a:lnTo>
                  <a:lnTo>
                    <a:pt x="213" y="107"/>
                  </a:lnTo>
                  <a:lnTo>
                    <a:pt x="213" y="109"/>
                  </a:lnTo>
                  <a:lnTo>
                    <a:pt x="213" y="107"/>
                  </a:lnTo>
                  <a:lnTo>
                    <a:pt x="213" y="106"/>
                  </a:lnTo>
                  <a:lnTo>
                    <a:pt x="213" y="105"/>
                  </a:lnTo>
                  <a:lnTo>
                    <a:pt x="213" y="104"/>
                  </a:lnTo>
                  <a:lnTo>
                    <a:pt x="214" y="104"/>
                  </a:lnTo>
                  <a:lnTo>
                    <a:pt x="213" y="103"/>
                  </a:lnTo>
                  <a:lnTo>
                    <a:pt x="214" y="103"/>
                  </a:lnTo>
                  <a:lnTo>
                    <a:pt x="213" y="103"/>
                  </a:lnTo>
                  <a:lnTo>
                    <a:pt x="213" y="104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3" y="105"/>
                  </a:lnTo>
                  <a:lnTo>
                    <a:pt x="213" y="106"/>
                  </a:lnTo>
                  <a:lnTo>
                    <a:pt x="212" y="106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2" y="107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1" y="107"/>
                  </a:lnTo>
                  <a:lnTo>
                    <a:pt x="210" y="107"/>
                  </a:lnTo>
                  <a:lnTo>
                    <a:pt x="209" y="107"/>
                  </a:lnTo>
                  <a:lnTo>
                    <a:pt x="210" y="109"/>
                  </a:lnTo>
                  <a:lnTo>
                    <a:pt x="208" y="107"/>
                  </a:lnTo>
                  <a:lnTo>
                    <a:pt x="208" y="106"/>
                  </a:lnTo>
                  <a:lnTo>
                    <a:pt x="208" y="107"/>
                  </a:lnTo>
                  <a:lnTo>
                    <a:pt x="207" y="107"/>
                  </a:lnTo>
                  <a:lnTo>
                    <a:pt x="207" y="109"/>
                  </a:lnTo>
                  <a:lnTo>
                    <a:pt x="205" y="109"/>
                  </a:lnTo>
                  <a:lnTo>
                    <a:pt x="207" y="109"/>
                  </a:lnTo>
                  <a:lnTo>
                    <a:pt x="207" y="110"/>
                  </a:lnTo>
                  <a:lnTo>
                    <a:pt x="208" y="110"/>
                  </a:lnTo>
                  <a:lnTo>
                    <a:pt x="208" y="111"/>
                  </a:lnTo>
                  <a:lnTo>
                    <a:pt x="208" y="112"/>
                  </a:lnTo>
                  <a:lnTo>
                    <a:pt x="208" y="113"/>
                  </a:lnTo>
                  <a:lnTo>
                    <a:pt x="207" y="113"/>
                  </a:lnTo>
                  <a:lnTo>
                    <a:pt x="207" y="112"/>
                  </a:lnTo>
                  <a:lnTo>
                    <a:pt x="205" y="112"/>
                  </a:lnTo>
                  <a:lnTo>
                    <a:pt x="205" y="111"/>
                  </a:lnTo>
                  <a:lnTo>
                    <a:pt x="204" y="110"/>
                  </a:lnTo>
                  <a:lnTo>
                    <a:pt x="204" y="111"/>
                  </a:lnTo>
                  <a:lnTo>
                    <a:pt x="204" y="112"/>
                  </a:lnTo>
                  <a:lnTo>
                    <a:pt x="205" y="112"/>
                  </a:lnTo>
                  <a:lnTo>
                    <a:pt x="205" y="113"/>
                  </a:lnTo>
                  <a:lnTo>
                    <a:pt x="207" y="113"/>
                  </a:lnTo>
                  <a:lnTo>
                    <a:pt x="207" y="114"/>
                  </a:lnTo>
                  <a:lnTo>
                    <a:pt x="205" y="114"/>
                  </a:lnTo>
                  <a:lnTo>
                    <a:pt x="205" y="115"/>
                  </a:lnTo>
                  <a:lnTo>
                    <a:pt x="205" y="117"/>
                  </a:lnTo>
                  <a:lnTo>
                    <a:pt x="203" y="117"/>
                  </a:lnTo>
                  <a:lnTo>
                    <a:pt x="203" y="118"/>
                  </a:lnTo>
                  <a:lnTo>
                    <a:pt x="202" y="118"/>
                  </a:lnTo>
                  <a:lnTo>
                    <a:pt x="201" y="118"/>
                  </a:lnTo>
                  <a:lnTo>
                    <a:pt x="202" y="119"/>
                  </a:lnTo>
                  <a:lnTo>
                    <a:pt x="202" y="118"/>
                  </a:lnTo>
                  <a:lnTo>
                    <a:pt x="202" y="119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2" y="120"/>
                  </a:lnTo>
                  <a:lnTo>
                    <a:pt x="202" y="121"/>
                  </a:lnTo>
                  <a:lnTo>
                    <a:pt x="201" y="121"/>
                  </a:lnTo>
                  <a:lnTo>
                    <a:pt x="200" y="121"/>
                  </a:lnTo>
                  <a:lnTo>
                    <a:pt x="201" y="121"/>
                  </a:lnTo>
                  <a:lnTo>
                    <a:pt x="201" y="122"/>
                  </a:lnTo>
                  <a:lnTo>
                    <a:pt x="201" y="123"/>
                  </a:lnTo>
                  <a:lnTo>
                    <a:pt x="202" y="124"/>
                  </a:lnTo>
                  <a:lnTo>
                    <a:pt x="201" y="124"/>
                  </a:lnTo>
                  <a:lnTo>
                    <a:pt x="201" y="126"/>
                  </a:lnTo>
                  <a:lnTo>
                    <a:pt x="199" y="121"/>
                  </a:lnTo>
                  <a:lnTo>
                    <a:pt x="197" y="121"/>
                  </a:lnTo>
                  <a:lnTo>
                    <a:pt x="197" y="122"/>
                  </a:lnTo>
                  <a:lnTo>
                    <a:pt x="196" y="122"/>
                  </a:lnTo>
                  <a:lnTo>
                    <a:pt x="196" y="121"/>
                  </a:lnTo>
                  <a:lnTo>
                    <a:pt x="195" y="121"/>
                  </a:lnTo>
                  <a:lnTo>
                    <a:pt x="195" y="120"/>
                  </a:lnTo>
                  <a:lnTo>
                    <a:pt x="195" y="119"/>
                  </a:lnTo>
                  <a:lnTo>
                    <a:pt x="194" y="119"/>
                  </a:lnTo>
                  <a:lnTo>
                    <a:pt x="195" y="120"/>
                  </a:lnTo>
                  <a:lnTo>
                    <a:pt x="195" y="121"/>
                  </a:lnTo>
                  <a:lnTo>
                    <a:pt x="195" y="122"/>
                  </a:lnTo>
                  <a:lnTo>
                    <a:pt x="196" y="122"/>
                  </a:lnTo>
                  <a:lnTo>
                    <a:pt x="196" y="123"/>
                  </a:lnTo>
                  <a:lnTo>
                    <a:pt x="195" y="123"/>
                  </a:lnTo>
                  <a:lnTo>
                    <a:pt x="195" y="124"/>
                  </a:lnTo>
                  <a:lnTo>
                    <a:pt x="195" y="126"/>
                  </a:lnTo>
                  <a:lnTo>
                    <a:pt x="196" y="126"/>
                  </a:lnTo>
                  <a:lnTo>
                    <a:pt x="196" y="127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4" y="127"/>
                  </a:lnTo>
                  <a:lnTo>
                    <a:pt x="194" y="126"/>
                  </a:lnTo>
                  <a:lnTo>
                    <a:pt x="193" y="126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5" y="127"/>
                  </a:lnTo>
                  <a:lnTo>
                    <a:pt x="195" y="128"/>
                  </a:lnTo>
                  <a:lnTo>
                    <a:pt x="196" y="129"/>
                  </a:lnTo>
                  <a:lnTo>
                    <a:pt x="196" y="130"/>
                  </a:lnTo>
                  <a:lnTo>
                    <a:pt x="196" y="131"/>
                  </a:lnTo>
                  <a:lnTo>
                    <a:pt x="196" y="132"/>
                  </a:lnTo>
                  <a:lnTo>
                    <a:pt x="195" y="132"/>
                  </a:lnTo>
                  <a:lnTo>
                    <a:pt x="194" y="132"/>
                  </a:lnTo>
                  <a:lnTo>
                    <a:pt x="193" y="132"/>
                  </a:lnTo>
                  <a:lnTo>
                    <a:pt x="193" y="131"/>
                  </a:lnTo>
                  <a:lnTo>
                    <a:pt x="193" y="132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4" y="135"/>
                  </a:lnTo>
                  <a:lnTo>
                    <a:pt x="193" y="135"/>
                  </a:lnTo>
                  <a:lnTo>
                    <a:pt x="192" y="135"/>
                  </a:lnTo>
                  <a:lnTo>
                    <a:pt x="192" y="136"/>
                  </a:lnTo>
                  <a:lnTo>
                    <a:pt x="191" y="137"/>
                  </a:lnTo>
                  <a:lnTo>
                    <a:pt x="188" y="137"/>
                  </a:lnTo>
                  <a:lnTo>
                    <a:pt x="187" y="137"/>
                  </a:lnTo>
                  <a:lnTo>
                    <a:pt x="186" y="137"/>
                  </a:lnTo>
                  <a:lnTo>
                    <a:pt x="186" y="136"/>
                  </a:lnTo>
                  <a:lnTo>
                    <a:pt x="187" y="136"/>
                  </a:lnTo>
                  <a:lnTo>
                    <a:pt x="186" y="136"/>
                  </a:lnTo>
                  <a:lnTo>
                    <a:pt x="186" y="135"/>
                  </a:lnTo>
                  <a:lnTo>
                    <a:pt x="185" y="135"/>
                  </a:lnTo>
                  <a:lnTo>
                    <a:pt x="185" y="134"/>
                  </a:lnTo>
                  <a:lnTo>
                    <a:pt x="184" y="135"/>
                  </a:lnTo>
                  <a:lnTo>
                    <a:pt x="185" y="135"/>
                  </a:lnTo>
                  <a:lnTo>
                    <a:pt x="186" y="136"/>
                  </a:lnTo>
                  <a:lnTo>
                    <a:pt x="186" y="137"/>
                  </a:lnTo>
                  <a:lnTo>
                    <a:pt x="185" y="137"/>
                  </a:lnTo>
                  <a:lnTo>
                    <a:pt x="186" y="137"/>
                  </a:lnTo>
                  <a:lnTo>
                    <a:pt x="186" y="138"/>
                  </a:lnTo>
                  <a:lnTo>
                    <a:pt x="185" y="138"/>
                  </a:lnTo>
                  <a:lnTo>
                    <a:pt x="182" y="129"/>
                  </a:lnTo>
                  <a:lnTo>
                    <a:pt x="180" y="129"/>
                  </a:lnTo>
                  <a:lnTo>
                    <a:pt x="179" y="123"/>
                  </a:lnTo>
                  <a:lnTo>
                    <a:pt x="175" y="122"/>
                  </a:lnTo>
                  <a:lnTo>
                    <a:pt x="175" y="121"/>
                  </a:lnTo>
                  <a:lnTo>
                    <a:pt x="176" y="120"/>
                  </a:lnTo>
                  <a:lnTo>
                    <a:pt x="176" y="119"/>
                  </a:lnTo>
                  <a:lnTo>
                    <a:pt x="176" y="118"/>
                  </a:lnTo>
                  <a:lnTo>
                    <a:pt x="176" y="119"/>
                  </a:lnTo>
                  <a:lnTo>
                    <a:pt x="175" y="119"/>
                  </a:lnTo>
                  <a:lnTo>
                    <a:pt x="175" y="120"/>
                  </a:lnTo>
                  <a:lnTo>
                    <a:pt x="175" y="119"/>
                  </a:lnTo>
                  <a:lnTo>
                    <a:pt x="174" y="119"/>
                  </a:lnTo>
                  <a:lnTo>
                    <a:pt x="174" y="120"/>
                  </a:lnTo>
                  <a:lnTo>
                    <a:pt x="174" y="119"/>
                  </a:lnTo>
                  <a:lnTo>
                    <a:pt x="174" y="120"/>
                  </a:lnTo>
                  <a:lnTo>
                    <a:pt x="173" y="120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71" y="118"/>
                  </a:lnTo>
                  <a:lnTo>
                    <a:pt x="173" y="119"/>
                  </a:lnTo>
                  <a:lnTo>
                    <a:pt x="173" y="118"/>
                  </a:lnTo>
                  <a:lnTo>
                    <a:pt x="171" y="118"/>
                  </a:lnTo>
                  <a:lnTo>
                    <a:pt x="171" y="119"/>
                  </a:lnTo>
                  <a:lnTo>
                    <a:pt x="171" y="120"/>
                  </a:lnTo>
                  <a:lnTo>
                    <a:pt x="168" y="117"/>
                  </a:lnTo>
                  <a:lnTo>
                    <a:pt x="162" y="115"/>
                  </a:lnTo>
                  <a:lnTo>
                    <a:pt x="160" y="111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5" y="105"/>
                  </a:lnTo>
                  <a:lnTo>
                    <a:pt x="153" y="93"/>
                  </a:lnTo>
                  <a:lnTo>
                    <a:pt x="144" y="95"/>
                  </a:lnTo>
                  <a:lnTo>
                    <a:pt x="142" y="96"/>
                  </a:lnTo>
                  <a:lnTo>
                    <a:pt x="126" y="101"/>
                  </a:lnTo>
                  <a:lnTo>
                    <a:pt x="124" y="102"/>
                  </a:lnTo>
                  <a:lnTo>
                    <a:pt x="123" y="101"/>
                  </a:lnTo>
                  <a:lnTo>
                    <a:pt x="104" y="105"/>
                  </a:lnTo>
                  <a:lnTo>
                    <a:pt x="99" y="106"/>
                  </a:lnTo>
                  <a:lnTo>
                    <a:pt x="70" y="113"/>
                  </a:lnTo>
                  <a:lnTo>
                    <a:pt x="68" y="114"/>
                  </a:lnTo>
                  <a:lnTo>
                    <a:pt x="59" y="115"/>
                  </a:lnTo>
                  <a:lnTo>
                    <a:pt x="55" y="117"/>
                  </a:lnTo>
                  <a:lnTo>
                    <a:pt x="55" y="120"/>
                  </a:lnTo>
                  <a:lnTo>
                    <a:pt x="51" y="121"/>
                  </a:lnTo>
                  <a:lnTo>
                    <a:pt x="50" y="118"/>
                  </a:lnTo>
                  <a:lnTo>
                    <a:pt x="38" y="121"/>
                  </a:lnTo>
                  <a:lnTo>
                    <a:pt x="21" y="124"/>
                  </a:lnTo>
                  <a:lnTo>
                    <a:pt x="6" y="127"/>
                  </a:lnTo>
                  <a:lnTo>
                    <a:pt x="2" y="128"/>
                  </a:lnTo>
                  <a:lnTo>
                    <a:pt x="1" y="128"/>
                  </a:lnTo>
                  <a:lnTo>
                    <a:pt x="0" y="124"/>
                  </a:lnTo>
                  <a:lnTo>
                    <a:pt x="0" y="89"/>
                  </a:lnTo>
                  <a:lnTo>
                    <a:pt x="1" y="56"/>
                  </a:lnTo>
                  <a:close/>
                  <a:moveTo>
                    <a:pt x="216" y="120"/>
                  </a:moveTo>
                  <a:lnTo>
                    <a:pt x="216" y="119"/>
                  </a:lnTo>
                  <a:lnTo>
                    <a:pt x="216" y="12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7776">
              <a:extLst>
                <a:ext uri="{FF2B5EF4-FFF2-40B4-BE49-F238E27FC236}">
                  <a16:creationId xmlns:a16="http://schemas.microsoft.com/office/drawing/2014/main" id="{A536FE78-0296-0F72-7C58-98A9A52D5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1441451"/>
              <a:ext cx="215900" cy="212725"/>
            </a:xfrm>
            <a:custGeom>
              <a:avLst/>
              <a:gdLst>
                <a:gd name="T0" fmla="*/ 48 w 136"/>
                <a:gd name="T1" fmla="*/ 17 h 134"/>
                <a:gd name="T2" fmla="*/ 66 w 136"/>
                <a:gd name="T3" fmla="*/ 13 h 134"/>
                <a:gd name="T4" fmla="*/ 122 w 136"/>
                <a:gd name="T5" fmla="*/ 1 h 134"/>
                <a:gd name="T6" fmla="*/ 133 w 136"/>
                <a:gd name="T7" fmla="*/ 60 h 134"/>
                <a:gd name="T8" fmla="*/ 135 w 136"/>
                <a:gd name="T9" fmla="*/ 68 h 134"/>
                <a:gd name="T10" fmla="*/ 132 w 136"/>
                <a:gd name="T11" fmla="*/ 68 h 134"/>
                <a:gd name="T12" fmla="*/ 130 w 136"/>
                <a:gd name="T13" fmla="*/ 69 h 134"/>
                <a:gd name="T14" fmla="*/ 130 w 136"/>
                <a:gd name="T15" fmla="*/ 68 h 134"/>
                <a:gd name="T16" fmla="*/ 127 w 136"/>
                <a:gd name="T17" fmla="*/ 69 h 134"/>
                <a:gd name="T18" fmla="*/ 125 w 136"/>
                <a:gd name="T19" fmla="*/ 68 h 134"/>
                <a:gd name="T20" fmla="*/ 124 w 136"/>
                <a:gd name="T21" fmla="*/ 71 h 134"/>
                <a:gd name="T22" fmla="*/ 121 w 136"/>
                <a:gd name="T23" fmla="*/ 72 h 134"/>
                <a:gd name="T24" fmla="*/ 118 w 136"/>
                <a:gd name="T25" fmla="*/ 71 h 134"/>
                <a:gd name="T26" fmla="*/ 116 w 136"/>
                <a:gd name="T27" fmla="*/ 70 h 134"/>
                <a:gd name="T28" fmla="*/ 117 w 136"/>
                <a:gd name="T29" fmla="*/ 73 h 134"/>
                <a:gd name="T30" fmla="*/ 114 w 136"/>
                <a:gd name="T31" fmla="*/ 75 h 134"/>
                <a:gd name="T32" fmla="*/ 109 w 136"/>
                <a:gd name="T33" fmla="*/ 76 h 134"/>
                <a:gd name="T34" fmla="*/ 110 w 136"/>
                <a:gd name="T35" fmla="*/ 78 h 134"/>
                <a:gd name="T36" fmla="*/ 106 w 136"/>
                <a:gd name="T37" fmla="*/ 79 h 134"/>
                <a:gd name="T38" fmla="*/ 102 w 136"/>
                <a:gd name="T39" fmla="*/ 81 h 134"/>
                <a:gd name="T40" fmla="*/ 99 w 136"/>
                <a:gd name="T41" fmla="*/ 79 h 134"/>
                <a:gd name="T42" fmla="*/ 99 w 136"/>
                <a:gd name="T43" fmla="*/ 80 h 134"/>
                <a:gd name="T44" fmla="*/ 99 w 136"/>
                <a:gd name="T45" fmla="*/ 82 h 134"/>
                <a:gd name="T46" fmla="*/ 98 w 136"/>
                <a:gd name="T47" fmla="*/ 84 h 134"/>
                <a:gd name="T48" fmla="*/ 92 w 136"/>
                <a:gd name="T49" fmla="*/ 84 h 134"/>
                <a:gd name="T50" fmla="*/ 89 w 136"/>
                <a:gd name="T51" fmla="*/ 87 h 134"/>
                <a:gd name="T52" fmla="*/ 84 w 136"/>
                <a:gd name="T53" fmla="*/ 87 h 134"/>
                <a:gd name="T54" fmla="*/ 77 w 136"/>
                <a:gd name="T55" fmla="*/ 88 h 134"/>
                <a:gd name="T56" fmla="*/ 73 w 136"/>
                <a:gd name="T57" fmla="*/ 90 h 134"/>
                <a:gd name="T58" fmla="*/ 67 w 136"/>
                <a:gd name="T59" fmla="*/ 93 h 134"/>
                <a:gd name="T60" fmla="*/ 64 w 136"/>
                <a:gd name="T61" fmla="*/ 94 h 134"/>
                <a:gd name="T62" fmla="*/ 59 w 136"/>
                <a:gd name="T63" fmla="*/ 90 h 134"/>
                <a:gd name="T64" fmla="*/ 58 w 136"/>
                <a:gd name="T65" fmla="*/ 94 h 134"/>
                <a:gd name="T66" fmla="*/ 55 w 136"/>
                <a:gd name="T67" fmla="*/ 98 h 134"/>
                <a:gd name="T68" fmla="*/ 51 w 136"/>
                <a:gd name="T69" fmla="*/ 101 h 134"/>
                <a:gd name="T70" fmla="*/ 48 w 136"/>
                <a:gd name="T71" fmla="*/ 105 h 134"/>
                <a:gd name="T72" fmla="*/ 47 w 136"/>
                <a:gd name="T73" fmla="*/ 103 h 134"/>
                <a:gd name="T74" fmla="*/ 48 w 136"/>
                <a:gd name="T75" fmla="*/ 107 h 134"/>
                <a:gd name="T76" fmla="*/ 46 w 136"/>
                <a:gd name="T77" fmla="*/ 109 h 134"/>
                <a:gd name="T78" fmla="*/ 43 w 136"/>
                <a:gd name="T79" fmla="*/ 107 h 134"/>
                <a:gd name="T80" fmla="*/ 42 w 136"/>
                <a:gd name="T81" fmla="*/ 107 h 134"/>
                <a:gd name="T82" fmla="*/ 41 w 136"/>
                <a:gd name="T83" fmla="*/ 110 h 134"/>
                <a:gd name="T84" fmla="*/ 40 w 136"/>
                <a:gd name="T85" fmla="*/ 110 h 134"/>
                <a:gd name="T86" fmla="*/ 39 w 136"/>
                <a:gd name="T87" fmla="*/ 111 h 134"/>
                <a:gd name="T88" fmla="*/ 37 w 136"/>
                <a:gd name="T89" fmla="*/ 112 h 134"/>
                <a:gd name="T90" fmla="*/ 34 w 136"/>
                <a:gd name="T91" fmla="*/ 115 h 134"/>
                <a:gd name="T92" fmla="*/ 30 w 136"/>
                <a:gd name="T93" fmla="*/ 116 h 134"/>
                <a:gd name="T94" fmla="*/ 30 w 136"/>
                <a:gd name="T95" fmla="*/ 116 h 134"/>
                <a:gd name="T96" fmla="*/ 30 w 136"/>
                <a:gd name="T97" fmla="*/ 118 h 134"/>
                <a:gd name="T98" fmla="*/ 28 w 136"/>
                <a:gd name="T99" fmla="*/ 120 h 134"/>
                <a:gd name="T100" fmla="*/ 28 w 136"/>
                <a:gd name="T101" fmla="*/ 121 h 134"/>
                <a:gd name="T102" fmla="*/ 28 w 136"/>
                <a:gd name="T103" fmla="*/ 122 h 134"/>
                <a:gd name="T104" fmla="*/ 26 w 136"/>
                <a:gd name="T105" fmla="*/ 122 h 134"/>
                <a:gd name="T106" fmla="*/ 24 w 136"/>
                <a:gd name="T107" fmla="*/ 123 h 134"/>
                <a:gd name="T108" fmla="*/ 23 w 136"/>
                <a:gd name="T109" fmla="*/ 126 h 134"/>
                <a:gd name="T110" fmla="*/ 21 w 136"/>
                <a:gd name="T111" fmla="*/ 127 h 134"/>
                <a:gd name="T112" fmla="*/ 20 w 136"/>
                <a:gd name="T113" fmla="*/ 128 h 134"/>
                <a:gd name="T114" fmla="*/ 17 w 136"/>
                <a:gd name="T115" fmla="*/ 129 h 134"/>
                <a:gd name="T116" fmla="*/ 16 w 136"/>
                <a:gd name="T117" fmla="*/ 128 h 134"/>
                <a:gd name="T118" fmla="*/ 15 w 136"/>
                <a:gd name="T119" fmla="*/ 130 h 134"/>
                <a:gd name="T120" fmla="*/ 15 w 136"/>
                <a:gd name="T121" fmla="*/ 131 h 134"/>
                <a:gd name="T122" fmla="*/ 12 w 136"/>
                <a:gd name="T123" fmla="*/ 131 h 134"/>
                <a:gd name="T124" fmla="*/ 7 w 136"/>
                <a:gd name="T125" fmla="*/ 6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134">
                  <a:moveTo>
                    <a:pt x="0" y="27"/>
                  </a:moveTo>
                  <a:lnTo>
                    <a:pt x="4" y="26"/>
                  </a:lnTo>
                  <a:lnTo>
                    <a:pt x="19" y="23"/>
                  </a:lnTo>
                  <a:lnTo>
                    <a:pt x="36" y="20"/>
                  </a:lnTo>
                  <a:lnTo>
                    <a:pt x="48" y="17"/>
                  </a:lnTo>
                  <a:lnTo>
                    <a:pt x="49" y="20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7" y="14"/>
                  </a:lnTo>
                  <a:lnTo>
                    <a:pt x="66" y="13"/>
                  </a:lnTo>
                  <a:lnTo>
                    <a:pt x="68" y="12"/>
                  </a:lnTo>
                  <a:lnTo>
                    <a:pt x="97" y="5"/>
                  </a:lnTo>
                  <a:lnTo>
                    <a:pt x="102" y="4"/>
                  </a:lnTo>
                  <a:lnTo>
                    <a:pt x="121" y="0"/>
                  </a:lnTo>
                  <a:lnTo>
                    <a:pt x="122" y="1"/>
                  </a:lnTo>
                  <a:lnTo>
                    <a:pt x="123" y="8"/>
                  </a:lnTo>
                  <a:lnTo>
                    <a:pt x="131" y="35"/>
                  </a:lnTo>
                  <a:lnTo>
                    <a:pt x="136" y="57"/>
                  </a:lnTo>
                  <a:lnTo>
                    <a:pt x="134" y="59"/>
                  </a:lnTo>
                  <a:lnTo>
                    <a:pt x="133" y="60"/>
                  </a:lnTo>
                  <a:lnTo>
                    <a:pt x="134" y="62"/>
                  </a:lnTo>
                  <a:lnTo>
                    <a:pt x="134" y="64"/>
                  </a:lnTo>
                  <a:lnTo>
                    <a:pt x="135" y="65"/>
                  </a:lnTo>
                  <a:lnTo>
                    <a:pt x="135" y="67"/>
                  </a:lnTo>
                  <a:lnTo>
                    <a:pt x="135" y="68"/>
                  </a:lnTo>
                  <a:lnTo>
                    <a:pt x="134" y="68"/>
                  </a:lnTo>
                  <a:lnTo>
                    <a:pt x="134" y="69"/>
                  </a:lnTo>
                  <a:lnTo>
                    <a:pt x="134" y="68"/>
                  </a:lnTo>
                  <a:lnTo>
                    <a:pt x="133" y="68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1" y="68"/>
                  </a:lnTo>
                  <a:lnTo>
                    <a:pt x="131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1" y="68"/>
                  </a:lnTo>
                  <a:lnTo>
                    <a:pt x="131" y="67"/>
                  </a:lnTo>
                  <a:lnTo>
                    <a:pt x="130" y="67"/>
                  </a:lnTo>
                  <a:lnTo>
                    <a:pt x="130" y="68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6" y="68"/>
                  </a:lnTo>
                  <a:lnTo>
                    <a:pt x="126" y="69"/>
                  </a:lnTo>
                  <a:lnTo>
                    <a:pt x="126" y="68"/>
                  </a:lnTo>
                  <a:lnTo>
                    <a:pt x="125" y="68"/>
                  </a:lnTo>
                  <a:lnTo>
                    <a:pt x="125" y="69"/>
                  </a:lnTo>
                  <a:lnTo>
                    <a:pt x="125" y="70"/>
                  </a:lnTo>
                  <a:lnTo>
                    <a:pt x="124" y="70"/>
                  </a:lnTo>
                  <a:lnTo>
                    <a:pt x="125" y="70"/>
                  </a:lnTo>
                  <a:lnTo>
                    <a:pt x="124" y="71"/>
                  </a:lnTo>
                  <a:lnTo>
                    <a:pt x="124" y="72"/>
                  </a:lnTo>
                  <a:lnTo>
                    <a:pt x="123" y="72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1" y="72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8" y="71"/>
                  </a:lnTo>
                  <a:lnTo>
                    <a:pt x="117" y="71"/>
                  </a:lnTo>
                  <a:lnTo>
                    <a:pt x="117" y="70"/>
                  </a:lnTo>
                  <a:lnTo>
                    <a:pt x="117" y="69"/>
                  </a:lnTo>
                  <a:lnTo>
                    <a:pt x="117" y="70"/>
                  </a:lnTo>
                  <a:lnTo>
                    <a:pt x="116" y="70"/>
                  </a:lnTo>
                  <a:lnTo>
                    <a:pt x="117" y="70"/>
                  </a:lnTo>
                  <a:lnTo>
                    <a:pt x="117" y="71"/>
                  </a:lnTo>
                  <a:lnTo>
                    <a:pt x="117" y="72"/>
                  </a:lnTo>
                  <a:lnTo>
                    <a:pt x="118" y="73"/>
                  </a:lnTo>
                  <a:lnTo>
                    <a:pt x="117" y="73"/>
                  </a:lnTo>
                  <a:lnTo>
                    <a:pt x="117" y="76"/>
                  </a:lnTo>
                  <a:lnTo>
                    <a:pt x="116" y="76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4" y="75"/>
                  </a:lnTo>
                  <a:lnTo>
                    <a:pt x="113" y="75"/>
                  </a:lnTo>
                  <a:lnTo>
                    <a:pt x="112" y="75"/>
                  </a:lnTo>
                  <a:lnTo>
                    <a:pt x="110" y="75"/>
                  </a:lnTo>
                  <a:lnTo>
                    <a:pt x="110" y="76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10" y="77"/>
                  </a:lnTo>
                  <a:lnTo>
                    <a:pt x="110" y="78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7" y="78"/>
                  </a:lnTo>
                  <a:lnTo>
                    <a:pt x="107" y="79"/>
                  </a:lnTo>
                  <a:lnTo>
                    <a:pt x="106" y="79"/>
                  </a:lnTo>
                  <a:lnTo>
                    <a:pt x="106" y="80"/>
                  </a:lnTo>
                  <a:lnTo>
                    <a:pt x="105" y="80"/>
                  </a:lnTo>
                  <a:lnTo>
                    <a:pt x="102" y="81"/>
                  </a:lnTo>
                  <a:lnTo>
                    <a:pt x="101" y="81"/>
                  </a:lnTo>
                  <a:lnTo>
                    <a:pt x="102" y="81"/>
                  </a:lnTo>
                  <a:lnTo>
                    <a:pt x="101" y="81"/>
                  </a:lnTo>
                  <a:lnTo>
                    <a:pt x="101" y="80"/>
                  </a:lnTo>
                  <a:lnTo>
                    <a:pt x="100" y="80"/>
                  </a:lnTo>
                  <a:lnTo>
                    <a:pt x="100" y="79"/>
                  </a:lnTo>
                  <a:lnTo>
                    <a:pt x="99" y="79"/>
                  </a:lnTo>
                  <a:lnTo>
                    <a:pt x="99" y="78"/>
                  </a:lnTo>
                  <a:lnTo>
                    <a:pt x="99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98" y="80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100" y="81"/>
                  </a:lnTo>
                  <a:lnTo>
                    <a:pt x="99" y="82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0" y="82"/>
                  </a:lnTo>
                  <a:lnTo>
                    <a:pt x="99" y="84"/>
                  </a:lnTo>
                  <a:lnTo>
                    <a:pt x="98" y="84"/>
                  </a:lnTo>
                  <a:lnTo>
                    <a:pt x="97" y="82"/>
                  </a:lnTo>
                  <a:lnTo>
                    <a:pt x="96" y="82"/>
                  </a:lnTo>
                  <a:lnTo>
                    <a:pt x="96" y="84"/>
                  </a:lnTo>
                  <a:lnTo>
                    <a:pt x="95" y="84"/>
                  </a:lnTo>
                  <a:lnTo>
                    <a:pt x="92" y="84"/>
                  </a:lnTo>
                  <a:lnTo>
                    <a:pt x="92" y="85"/>
                  </a:lnTo>
                  <a:lnTo>
                    <a:pt x="90" y="85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9" y="87"/>
                  </a:lnTo>
                  <a:lnTo>
                    <a:pt x="88" y="87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8"/>
                  </a:lnTo>
                  <a:lnTo>
                    <a:pt x="84" y="87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9" y="88"/>
                  </a:lnTo>
                  <a:lnTo>
                    <a:pt x="79" y="89"/>
                  </a:lnTo>
                  <a:lnTo>
                    <a:pt x="77" y="88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3" y="90"/>
                  </a:lnTo>
                  <a:lnTo>
                    <a:pt x="72" y="90"/>
                  </a:lnTo>
                  <a:lnTo>
                    <a:pt x="71" y="90"/>
                  </a:lnTo>
                  <a:lnTo>
                    <a:pt x="70" y="90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66" y="93"/>
                  </a:lnTo>
                  <a:lnTo>
                    <a:pt x="66" y="92"/>
                  </a:lnTo>
                  <a:lnTo>
                    <a:pt x="65" y="93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5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59" y="92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9" y="90"/>
                  </a:lnTo>
                  <a:lnTo>
                    <a:pt x="58" y="92"/>
                  </a:lnTo>
                  <a:lnTo>
                    <a:pt x="58" y="93"/>
                  </a:lnTo>
                  <a:lnTo>
                    <a:pt x="58" y="94"/>
                  </a:lnTo>
                  <a:lnTo>
                    <a:pt x="57" y="95"/>
                  </a:lnTo>
                  <a:lnTo>
                    <a:pt x="56" y="96"/>
                  </a:lnTo>
                  <a:lnTo>
                    <a:pt x="56" y="97"/>
                  </a:lnTo>
                  <a:lnTo>
                    <a:pt x="55" y="97"/>
                  </a:lnTo>
                  <a:lnTo>
                    <a:pt x="55" y="98"/>
                  </a:lnTo>
                  <a:lnTo>
                    <a:pt x="55" y="99"/>
                  </a:lnTo>
                  <a:lnTo>
                    <a:pt x="54" y="101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1" y="101"/>
                  </a:lnTo>
                  <a:lnTo>
                    <a:pt x="51" y="102"/>
                  </a:lnTo>
                  <a:lnTo>
                    <a:pt x="50" y="102"/>
                  </a:lnTo>
                  <a:lnTo>
                    <a:pt x="49" y="103"/>
                  </a:lnTo>
                  <a:lnTo>
                    <a:pt x="49" y="104"/>
                  </a:lnTo>
                  <a:lnTo>
                    <a:pt x="48" y="105"/>
                  </a:lnTo>
                  <a:lnTo>
                    <a:pt x="48" y="106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7" y="104"/>
                  </a:lnTo>
                  <a:lnTo>
                    <a:pt x="47" y="105"/>
                  </a:lnTo>
                  <a:lnTo>
                    <a:pt x="47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8" y="109"/>
                  </a:lnTo>
                  <a:lnTo>
                    <a:pt x="47" y="109"/>
                  </a:lnTo>
                  <a:lnTo>
                    <a:pt x="46" y="109"/>
                  </a:lnTo>
                  <a:lnTo>
                    <a:pt x="46" y="107"/>
                  </a:lnTo>
                  <a:lnTo>
                    <a:pt x="46" y="109"/>
                  </a:lnTo>
                  <a:lnTo>
                    <a:pt x="45" y="109"/>
                  </a:lnTo>
                  <a:lnTo>
                    <a:pt x="45" y="107"/>
                  </a:lnTo>
                  <a:lnTo>
                    <a:pt x="43" y="107"/>
                  </a:lnTo>
                  <a:lnTo>
                    <a:pt x="45" y="106"/>
                  </a:lnTo>
                  <a:lnTo>
                    <a:pt x="43" y="106"/>
                  </a:lnTo>
                  <a:lnTo>
                    <a:pt x="43" y="107"/>
                  </a:lnTo>
                  <a:lnTo>
                    <a:pt x="42" y="106"/>
                  </a:lnTo>
                  <a:lnTo>
                    <a:pt x="42" y="107"/>
                  </a:lnTo>
                  <a:lnTo>
                    <a:pt x="43" y="107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1" y="109"/>
                  </a:lnTo>
                  <a:lnTo>
                    <a:pt x="40" y="109"/>
                  </a:lnTo>
                  <a:lnTo>
                    <a:pt x="40" y="110"/>
                  </a:lnTo>
                  <a:lnTo>
                    <a:pt x="40" y="111"/>
                  </a:lnTo>
                  <a:lnTo>
                    <a:pt x="39" y="111"/>
                  </a:lnTo>
                  <a:lnTo>
                    <a:pt x="40" y="111"/>
                  </a:lnTo>
                  <a:lnTo>
                    <a:pt x="39" y="110"/>
                  </a:lnTo>
                  <a:lnTo>
                    <a:pt x="39" y="111"/>
                  </a:lnTo>
                  <a:lnTo>
                    <a:pt x="39" y="112"/>
                  </a:lnTo>
                  <a:lnTo>
                    <a:pt x="39" y="113"/>
                  </a:lnTo>
                  <a:lnTo>
                    <a:pt x="38" y="113"/>
                  </a:lnTo>
                  <a:lnTo>
                    <a:pt x="37" y="113"/>
                  </a:lnTo>
                  <a:lnTo>
                    <a:pt x="37" y="112"/>
                  </a:lnTo>
                  <a:lnTo>
                    <a:pt x="37" y="113"/>
                  </a:lnTo>
                  <a:lnTo>
                    <a:pt x="36" y="113"/>
                  </a:lnTo>
                  <a:lnTo>
                    <a:pt x="36" y="114"/>
                  </a:lnTo>
                  <a:lnTo>
                    <a:pt x="34" y="114"/>
                  </a:lnTo>
                  <a:lnTo>
                    <a:pt x="34" y="115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1" y="115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0" y="118"/>
                  </a:lnTo>
                  <a:lnTo>
                    <a:pt x="30" y="119"/>
                  </a:lnTo>
                  <a:lnTo>
                    <a:pt x="30" y="118"/>
                  </a:lnTo>
                  <a:lnTo>
                    <a:pt x="29" y="119"/>
                  </a:lnTo>
                  <a:lnTo>
                    <a:pt x="28" y="119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8" y="120"/>
                  </a:lnTo>
                  <a:lnTo>
                    <a:pt x="29" y="120"/>
                  </a:lnTo>
                  <a:lnTo>
                    <a:pt x="29" y="121"/>
                  </a:lnTo>
                  <a:lnTo>
                    <a:pt x="28" y="121"/>
                  </a:lnTo>
                  <a:lnTo>
                    <a:pt x="28" y="120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26" y="123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6" y="123"/>
                  </a:lnTo>
                  <a:lnTo>
                    <a:pt x="25" y="123"/>
                  </a:lnTo>
                  <a:lnTo>
                    <a:pt x="24" y="123"/>
                  </a:lnTo>
                  <a:lnTo>
                    <a:pt x="25" y="123"/>
                  </a:lnTo>
                  <a:lnTo>
                    <a:pt x="24" y="124"/>
                  </a:lnTo>
                  <a:lnTo>
                    <a:pt x="23" y="124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3" y="124"/>
                  </a:lnTo>
                  <a:lnTo>
                    <a:pt x="22" y="124"/>
                  </a:lnTo>
                  <a:lnTo>
                    <a:pt x="22" y="126"/>
                  </a:lnTo>
                  <a:lnTo>
                    <a:pt x="21" y="126"/>
                  </a:lnTo>
                  <a:lnTo>
                    <a:pt x="21" y="127"/>
                  </a:lnTo>
                  <a:lnTo>
                    <a:pt x="21" y="126"/>
                  </a:lnTo>
                  <a:lnTo>
                    <a:pt x="20" y="127"/>
                  </a:lnTo>
                  <a:lnTo>
                    <a:pt x="20" y="126"/>
                  </a:lnTo>
                  <a:lnTo>
                    <a:pt x="20" y="127"/>
                  </a:lnTo>
                  <a:lnTo>
                    <a:pt x="20" y="128"/>
                  </a:lnTo>
                  <a:lnTo>
                    <a:pt x="19" y="130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7" y="128"/>
                  </a:lnTo>
                  <a:lnTo>
                    <a:pt x="17" y="129"/>
                  </a:lnTo>
                  <a:lnTo>
                    <a:pt x="17" y="130"/>
                  </a:lnTo>
                  <a:lnTo>
                    <a:pt x="17" y="129"/>
                  </a:lnTo>
                  <a:lnTo>
                    <a:pt x="17" y="130"/>
                  </a:lnTo>
                  <a:lnTo>
                    <a:pt x="16" y="129"/>
                  </a:lnTo>
                  <a:lnTo>
                    <a:pt x="16" y="128"/>
                  </a:lnTo>
                  <a:lnTo>
                    <a:pt x="16" y="127"/>
                  </a:lnTo>
                  <a:lnTo>
                    <a:pt x="16" y="128"/>
                  </a:lnTo>
                  <a:lnTo>
                    <a:pt x="16" y="129"/>
                  </a:lnTo>
                  <a:lnTo>
                    <a:pt x="16" y="130"/>
                  </a:lnTo>
                  <a:lnTo>
                    <a:pt x="15" y="130"/>
                  </a:lnTo>
                  <a:lnTo>
                    <a:pt x="15" y="129"/>
                  </a:lnTo>
                  <a:lnTo>
                    <a:pt x="15" y="130"/>
                  </a:lnTo>
                  <a:lnTo>
                    <a:pt x="14" y="130"/>
                  </a:lnTo>
                  <a:lnTo>
                    <a:pt x="14" y="131"/>
                  </a:lnTo>
                  <a:lnTo>
                    <a:pt x="15" y="131"/>
                  </a:lnTo>
                  <a:lnTo>
                    <a:pt x="14" y="131"/>
                  </a:lnTo>
                  <a:lnTo>
                    <a:pt x="13" y="131"/>
                  </a:lnTo>
                  <a:lnTo>
                    <a:pt x="13" y="132"/>
                  </a:lnTo>
                  <a:lnTo>
                    <a:pt x="13" y="134"/>
                  </a:lnTo>
                  <a:lnTo>
                    <a:pt x="12" y="131"/>
                  </a:lnTo>
                  <a:lnTo>
                    <a:pt x="5" y="123"/>
                  </a:lnTo>
                  <a:lnTo>
                    <a:pt x="20" y="109"/>
                  </a:lnTo>
                  <a:lnTo>
                    <a:pt x="13" y="102"/>
                  </a:lnTo>
                  <a:lnTo>
                    <a:pt x="11" y="88"/>
                  </a:lnTo>
                  <a:lnTo>
                    <a:pt x="7" y="69"/>
                  </a:lnTo>
                  <a:lnTo>
                    <a:pt x="5" y="55"/>
                  </a:lnTo>
                  <a:lnTo>
                    <a:pt x="1" y="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7743">
              <a:extLst>
                <a:ext uri="{FF2B5EF4-FFF2-40B4-BE49-F238E27FC236}">
                  <a16:creationId xmlns:a16="http://schemas.microsoft.com/office/drawing/2014/main" id="{2CA4937A-5CE3-4E83-C620-CD0281DF9D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9200" y="1622426"/>
              <a:ext cx="165100" cy="384175"/>
            </a:xfrm>
            <a:custGeom>
              <a:avLst/>
              <a:gdLst>
                <a:gd name="T0" fmla="*/ 41 w 104"/>
                <a:gd name="T1" fmla="*/ 127 h 242"/>
                <a:gd name="T2" fmla="*/ 23 w 104"/>
                <a:gd name="T3" fmla="*/ 99 h 242"/>
                <a:gd name="T4" fmla="*/ 6 w 104"/>
                <a:gd name="T5" fmla="*/ 65 h 242"/>
                <a:gd name="T6" fmla="*/ 16 w 104"/>
                <a:gd name="T7" fmla="*/ 21 h 242"/>
                <a:gd name="T8" fmla="*/ 87 w 104"/>
                <a:gd name="T9" fmla="*/ 47 h 242"/>
                <a:gd name="T10" fmla="*/ 83 w 104"/>
                <a:gd name="T11" fmla="*/ 58 h 242"/>
                <a:gd name="T12" fmla="*/ 76 w 104"/>
                <a:gd name="T13" fmla="*/ 71 h 242"/>
                <a:gd name="T14" fmla="*/ 79 w 104"/>
                <a:gd name="T15" fmla="*/ 81 h 242"/>
                <a:gd name="T16" fmla="*/ 93 w 104"/>
                <a:gd name="T17" fmla="*/ 82 h 242"/>
                <a:gd name="T18" fmla="*/ 96 w 104"/>
                <a:gd name="T19" fmla="*/ 84 h 242"/>
                <a:gd name="T20" fmla="*/ 100 w 104"/>
                <a:gd name="T21" fmla="*/ 86 h 242"/>
                <a:gd name="T22" fmla="*/ 99 w 104"/>
                <a:gd name="T23" fmla="*/ 89 h 242"/>
                <a:gd name="T24" fmla="*/ 97 w 104"/>
                <a:gd name="T25" fmla="*/ 79 h 242"/>
                <a:gd name="T26" fmla="*/ 101 w 104"/>
                <a:gd name="T27" fmla="*/ 101 h 242"/>
                <a:gd name="T28" fmla="*/ 102 w 104"/>
                <a:gd name="T29" fmla="*/ 120 h 242"/>
                <a:gd name="T30" fmla="*/ 104 w 104"/>
                <a:gd name="T31" fmla="*/ 142 h 242"/>
                <a:gd name="T32" fmla="*/ 103 w 104"/>
                <a:gd name="T33" fmla="*/ 134 h 242"/>
                <a:gd name="T34" fmla="*/ 101 w 104"/>
                <a:gd name="T35" fmla="*/ 124 h 242"/>
                <a:gd name="T36" fmla="*/ 100 w 104"/>
                <a:gd name="T37" fmla="*/ 117 h 242"/>
                <a:gd name="T38" fmla="*/ 99 w 104"/>
                <a:gd name="T39" fmla="*/ 122 h 242"/>
                <a:gd name="T40" fmla="*/ 97 w 104"/>
                <a:gd name="T41" fmla="*/ 125 h 242"/>
                <a:gd name="T42" fmla="*/ 100 w 104"/>
                <a:gd name="T43" fmla="*/ 130 h 242"/>
                <a:gd name="T44" fmla="*/ 97 w 104"/>
                <a:gd name="T45" fmla="*/ 141 h 242"/>
                <a:gd name="T46" fmla="*/ 101 w 104"/>
                <a:gd name="T47" fmla="*/ 151 h 242"/>
                <a:gd name="T48" fmla="*/ 100 w 104"/>
                <a:gd name="T49" fmla="*/ 155 h 242"/>
                <a:gd name="T50" fmla="*/ 97 w 104"/>
                <a:gd name="T51" fmla="*/ 159 h 242"/>
                <a:gd name="T52" fmla="*/ 92 w 104"/>
                <a:gd name="T53" fmla="*/ 167 h 242"/>
                <a:gd name="T54" fmla="*/ 93 w 104"/>
                <a:gd name="T55" fmla="*/ 173 h 242"/>
                <a:gd name="T56" fmla="*/ 85 w 104"/>
                <a:gd name="T57" fmla="*/ 173 h 242"/>
                <a:gd name="T58" fmla="*/ 87 w 104"/>
                <a:gd name="T59" fmla="*/ 178 h 242"/>
                <a:gd name="T60" fmla="*/ 85 w 104"/>
                <a:gd name="T61" fmla="*/ 186 h 242"/>
                <a:gd name="T62" fmla="*/ 88 w 104"/>
                <a:gd name="T63" fmla="*/ 190 h 242"/>
                <a:gd name="T64" fmla="*/ 85 w 104"/>
                <a:gd name="T65" fmla="*/ 194 h 242"/>
                <a:gd name="T66" fmla="*/ 86 w 104"/>
                <a:gd name="T67" fmla="*/ 191 h 242"/>
                <a:gd name="T68" fmla="*/ 83 w 104"/>
                <a:gd name="T69" fmla="*/ 193 h 242"/>
                <a:gd name="T70" fmla="*/ 83 w 104"/>
                <a:gd name="T71" fmla="*/ 198 h 242"/>
                <a:gd name="T72" fmla="*/ 73 w 104"/>
                <a:gd name="T73" fmla="*/ 199 h 242"/>
                <a:gd name="T74" fmla="*/ 76 w 104"/>
                <a:gd name="T75" fmla="*/ 201 h 242"/>
                <a:gd name="T76" fmla="*/ 80 w 104"/>
                <a:gd name="T77" fmla="*/ 200 h 242"/>
                <a:gd name="T78" fmla="*/ 75 w 104"/>
                <a:gd name="T79" fmla="*/ 209 h 242"/>
                <a:gd name="T80" fmla="*/ 74 w 104"/>
                <a:gd name="T81" fmla="*/ 212 h 242"/>
                <a:gd name="T82" fmla="*/ 74 w 104"/>
                <a:gd name="T83" fmla="*/ 219 h 242"/>
                <a:gd name="T84" fmla="*/ 71 w 104"/>
                <a:gd name="T85" fmla="*/ 220 h 242"/>
                <a:gd name="T86" fmla="*/ 68 w 104"/>
                <a:gd name="T87" fmla="*/ 226 h 242"/>
                <a:gd name="T88" fmla="*/ 69 w 104"/>
                <a:gd name="T89" fmla="*/ 229 h 242"/>
                <a:gd name="T90" fmla="*/ 67 w 104"/>
                <a:gd name="T91" fmla="*/ 234 h 242"/>
                <a:gd name="T92" fmla="*/ 69 w 104"/>
                <a:gd name="T93" fmla="*/ 231 h 242"/>
                <a:gd name="T94" fmla="*/ 66 w 104"/>
                <a:gd name="T95" fmla="*/ 237 h 242"/>
                <a:gd name="T96" fmla="*/ 66 w 104"/>
                <a:gd name="T97" fmla="*/ 240 h 242"/>
                <a:gd name="T98" fmla="*/ 48 w 104"/>
                <a:gd name="T99" fmla="*/ 215 h 242"/>
                <a:gd name="T100" fmla="*/ 29 w 104"/>
                <a:gd name="T101" fmla="*/ 211 h 242"/>
                <a:gd name="T102" fmla="*/ 3 w 104"/>
                <a:gd name="T103" fmla="*/ 196 h 242"/>
                <a:gd name="T104" fmla="*/ 1 w 104"/>
                <a:gd name="T105" fmla="*/ 181 h 242"/>
                <a:gd name="T106" fmla="*/ 102 w 104"/>
                <a:gd name="T107" fmla="*/ 157 h 242"/>
                <a:gd name="T108" fmla="*/ 97 w 104"/>
                <a:gd name="T109" fmla="*/ 169 h 242"/>
                <a:gd name="T110" fmla="*/ 102 w 104"/>
                <a:gd name="T111" fmla="*/ 156 h 242"/>
                <a:gd name="T112" fmla="*/ 103 w 104"/>
                <a:gd name="T113" fmla="*/ 147 h 242"/>
                <a:gd name="T114" fmla="*/ 95 w 104"/>
                <a:gd name="T115" fmla="*/ 179 h 242"/>
                <a:gd name="T116" fmla="*/ 93 w 104"/>
                <a:gd name="T117" fmla="*/ 178 h 242"/>
                <a:gd name="T118" fmla="*/ 93 w 104"/>
                <a:gd name="T119" fmla="*/ 186 h 242"/>
                <a:gd name="T120" fmla="*/ 91 w 104"/>
                <a:gd name="T121" fmla="*/ 185 h 242"/>
                <a:gd name="T122" fmla="*/ 93 w 104"/>
                <a:gd name="T123" fmla="*/ 182 h 242"/>
                <a:gd name="T124" fmla="*/ 87 w 104"/>
                <a:gd name="T125" fmla="*/ 18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" h="242">
                  <a:moveTo>
                    <a:pt x="7" y="165"/>
                  </a:moveTo>
                  <a:lnTo>
                    <a:pt x="10" y="160"/>
                  </a:lnTo>
                  <a:lnTo>
                    <a:pt x="11" y="158"/>
                  </a:lnTo>
                  <a:lnTo>
                    <a:pt x="16" y="158"/>
                  </a:lnTo>
                  <a:lnTo>
                    <a:pt x="19" y="156"/>
                  </a:lnTo>
                  <a:lnTo>
                    <a:pt x="21" y="152"/>
                  </a:lnTo>
                  <a:lnTo>
                    <a:pt x="25" y="152"/>
                  </a:lnTo>
                  <a:lnTo>
                    <a:pt x="25" y="151"/>
                  </a:lnTo>
                  <a:lnTo>
                    <a:pt x="25" y="149"/>
                  </a:lnTo>
                  <a:lnTo>
                    <a:pt x="25" y="148"/>
                  </a:lnTo>
                  <a:lnTo>
                    <a:pt x="24" y="144"/>
                  </a:lnTo>
                  <a:lnTo>
                    <a:pt x="26" y="143"/>
                  </a:lnTo>
                  <a:lnTo>
                    <a:pt x="27" y="142"/>
                  </a:lnTo>
                  <a:lnTo>
                    <a:pt x="28" y="139"/>
                  </a:lnTo>
                  <a:lnTo>
                    <a:pt x="32" y="136"/>
                  </a:lnTo>
                  <a:lnTo>
                    <a:pt x="34" y="133"/>
                  </a:lnTo>
                  <a:lnTo>
                    <a:pt x="36" y="131"/>
                  </a:lnTo>
                  <a:lnTo>
                    <a:pt x="39" y="130"/>
                  </a:lnTo>
                  <a:lnTo>
                    <a:pt x="41" y="127"/>
                  </a:lnTo>
                  <a:lnTo>
                    <a:pt x="43" y="126"/>
                  </a:lnTo>
                  <a:lnTo>
                    <a:pt x="43" y="123"/>
                  </a:lnTo>
                  <a:lnTo>
                    <a:pt x="46" y="123"/>
                  </a:lnTo>
                  <a:lnTo>
                    <a:pt x="48" y="122"/>
                  </a:lnTo>
                  <a:lnTo>
                    <a:pt x="49" y="120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46" y="116"/>
                  </a:lnTo>
                  <a:lnTo>
                    <a:pt x="45" y="114"/>
                  </a:lnTo>
                  <a:lnTo>
                    <a:pt x="43" y="113"/>
                  </a:lnTo>
                  <a:lnTo>
                    <a:pt x="39" y="111"/>
                  </a:lnTo>
                  <a:lnTo>
                    <a:pt x="36" y="107"/>
                  </a:lnTo>
                  <a:lnTo>
                    <a:pt x="34" y="106"/>
                  </a:lnTo>
                  <a:lnTo>
                    <a:pt x="33" y="106"/>
                  </a:lnTo>
                  <a:lnTo>
                    <a:pt x="29" y="103"/>
                  </a:lnTo>
                  <a:lnTo>
                    <a:pt x="28" y="102"/>
                  </a:lnTo>
                  <a:lnTo>
                    <a:pt x="27" y="99"/>
                  </a:lnTo>
                  <a:lnTo>
                    <a:pt x="24" y="98"/>
                  </a:lnTo>
                  <a:lnTo>
                    <a:pt x="23" y="99"/>
                  </a:lnTo>
                  <a:lnTo>
                    <a:pt x="19" y="99"/>
                  </a:lnTo>
                  <a:lnTo>
                    <a:pt x="18" y="96"/>
                  </a:lnTo>
                  <a:lnTo>
                    <a:pt x="18" y="92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6" y="83"/>
                  </a:lnTo>
                  <a:lnTo>
                    <a:pt x="4" y="82"/>
                  </a:lnTo>
                  <a:lnTo>
                    <a:pt x="6" y="81"/>
                  </a:lnTo>
                  <a:lnTo>
                    <a:pt x="4" y="79"/>
                  </a:lnTo>
                  <a:lnTo>
                    <a:pt x="4" y="75"/>
                  </a:lnTo>
                  <a:lnTo>
                    <a:pt x="2" y="74"/>
                  </a:lnTo>
                  <a:lnTo>
                    <a:pt x="3" y="69"/>
                  </a:lnTo>
                  <a:lnTo>
                    <a:pt x="2" y="68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5"/>
                  </a:lnTo>
                  <a:lnTo>
                    <a:pt x="8" y="63"/>
                  </a:lnTo>
                  <a:lnTo>
                    <a:pt x="9" y="59"/>
                  </a:lnTo>
                  <a:lnTo>
                    <a:pt x="7" y="58"/>
                  </a:lnTo>
                  <a:lnTo>
                    <a:pt x="8" y="57"/>
                  </a:lnTo>
                  <a:lnTo>
                    <a:pt x="9" y="56"/>
                  </a:lnTo>
                  <a:lnTo>
                    <a:pt x="10" y="54"/>
                  </a:lnTo>
                  <a:lnTo>
                    <a:pt x="8" y="52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3" y="47"/>
                  </a:lnTo>
                  <a:lnTo>
                    <a:pt x="1" y="43"/>
                  </a:lnTo>
                  <a:lnTo>
                    <a:pt x="3" y="42"/>
                  </a:lnTo>
                  <a:lnTo>
                    <a:pt x="8" y="38"/>
                  </a:lnTo>
                  <a:lnTo>
                    <a:pt x="9" y="34"/>
                  </a:lnTo>
                  <a:lnTo>
                    <a:pt x="11" y="32"/>
                  </a:lnTo>
                  <a:lnTo>
                    <a:pt x="9" y="32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6" y="21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20" y="5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25" y="0"/>
                  </a:lnTo>
                  <a:lnTo>
                    <a:pt x="44" y="7"/>
                  </a:lnTo>
                  <a:lnTo>
                    <a:pt x="58" y="13"/>
                  </a:lnTo>
                  <a:lnTo>
                    <a:pt x="68" y="15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1" y="33"/>
                  </a:lnTo>
                  <a:lnTo>
                    <a:pt x="91" y="40"/>
                  </a:lnTo>
                  <a:lnTo>
                    <a:pt x="88" y="48"/>
                  </a:lnTo>
                  <a:lnTo>
                    <a:pt x="88" y="47"/>
                  </a:lnTo>
                  <a:lnTo>
                    <a:pt x="87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0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6" y="55"/>
                  </a:lnTo>
                  <a:lnTo>
                    <a:pt x="85" y="55"/>
                  </a:lnTo>
                  <a:lnTo>
                    <a:pt x="86" y="55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5" y="57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5" y="58"/>
                  </a:lnTo>
                  <a:lnTo>
                    <a:pt x="84" y="58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9"/>
                  </a:lnTo>
                  <a:lnTo>
                    <a:pt x="83" y="60"/>
                  </a:lnTo>
                  <a:lnTo>
                    <a:pt x="80" y="61"/>
                  </a:lnTo>
                  <a:lnTo>
                    <a:pt x="79" y="61"/>
                  </a:lnTo>
                  <a:lnTo>
                    <a:pt x="78" y="61"/>
                  </a:lnTo>
                  <a:lnTo>
                    <a:pt x="77" y="64"/>
                  </a:lnTo>
                  <a:lnTo>
                    <a:pt x="77" y="63"/>
                  </a:lnTo>
                  <a:lnTo>
                    <a:pt x="78" y="63"/>
                  </a:lnTo>
                  <a:lnTo>
                    <a:pt x="78" y="61"/>
                  </a:lnTo>
                  <a:lnTo>
                    <a:pt x="77" y="63"/>
                  </a:lnTo>
                  <a:lnTo>
                    <a:pt x="77" y="64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8" y="69"/>
                  </a:lnTo>
                  <a:lnTo>
                    <a:pt x="77" y="71"/>
                  </a:lnTo>
                  <a:lnTo>
                    <a:pt x="76" y="71"/>
                  </a:lnTo>
                  <a:lnTo>
                    <a:pt x="76" y="72"/>
                  </a:lnTo>
                  <a:lnTo>
                    <a:pt x="75" y="72"/>
                  </a:lnTo>
                  <a:lnTo>
                    <a:pt x="75" y="73"/>
                  </a:lnTo>
                  <a:lnTo>
                    <a:pt x="76" y="74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7"/>
                  </a:lnTo>
                  <a:lnTo>
                    <a:pt x="75" y="77"/>
                  </a:lnTo>
                  <a:lnTo>
                    <a:pt x="74" y="77"/>
                  </a:lnTo>
                  <a:lnTo>
                    <a:pt x="74" y="76"/>
                  </a:lnTo>
                  <a:lnTo>
                    <a:pt x="74" y="77"/>
                  </a:lnTo>
                  <a:lnTo>
                    <a:pt x="74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6" y="80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8" y="81"/>
                  </a:lnTo>
                  <a:lnTo>
                    <a:pt x="79" y="81"/>
                  </a:lnTo>
                  <a:lnTo>
                    <a:pt x="80" y="82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82" y="82"/>
                  </a:lnTo>
                  <a:lnTo>
                    <a:pt x="83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7" y="80"/>
                  </a:lnTo>
                  <a:lnTo>
                    <a:pt x="88" y="80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1" y="81"/>
                  </a:lnTo>
                  <a:lnTo>
                    <a:pt x="92" y="81"/>
                  </a:lnTo>
                  <a:lnTo>
                    <a:pt x="93" y="81"/>
                  </a:lnTo>
                  <a:lnTo>
                    <a:pt x="93" y="82"/>
                  </a:lnTo>
                  <a:lnTo>
                    <a:pt x="93" y="81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5" y="82"/>
                  </a:lnTo>
                  <a:lnTo>
                    <a:pt x="95" y="81"/>
                  </a:lnTo>
                  <a:lnTo>
                    <a:pt x="95" y="82"/>
                  </a:lnTo>
                  <a:lnTo>
                    <a:pt x="96" y="82"/>
                  </a:lnTo>
                  <a:lnTo>
                    <a:pt x="96" y="81"/>
                  </a:lnTo>
                  <a:lnTo>
                    <a:pt x="97" y="81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99" y="83"/>
                  </a:lnTo>
                  <a:lnTo>
                    <a:pt x="99" y="84"/>
                  </a:lnTo>
                  <a:lnTo>
                    <a:pt x="97" y="84"/>
                  </a:lnTo>
                  <a:lnTo>
                    <a:pt x="97" y="83"/>
                  </a:lnTo>
                  <a:lnTo>
                    <a:pt x="96" y="84"/>
                  </a:lnTo>
                  <a:lnTo>
                    <a:pt x="95" y="84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4" y="86"/>
                  </a:lnTo>
                  <a:lnTo>
                    <a:pt x="93" y="86"/>
                  </a:lnTo>
                  <a:lnTo>
                    <a:pt x="93" y="88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6" y="85"/>
                  </a:lnTo>
                  <a:lnTo>
                    <a:pt x="96" y="84"/>
                  </a:lnTo>
                  <a:lnTo>
                    <a:pt x="97" y="84"/>
                  </a:lnTo>
                  <a:lnTo>
                    <a:pt x="99" y="84"/>
                  </a:lnTo>
                  <a:lnTo>
                    <a:pt x="100" y="84"/>
                  </a:lnTo>
                  <a:lnTo>
                    <a:pt x="100" y="85"/>
                  </a:lnTo>
                  <a:lnTo>
                    <a:pt x="100" y="86"/>
                  </a:lnTo>
                  <a:lnTo>
                    <a:pt x="100" y="85"/>
                  </a:lnTo>
                  <a:lnTo>
                    <a:pt x="100" y="86"/>
                  </a:lnTo>
                  <a:lnTo>
                    <a:pt x="99" y="86"/>
                  </a:lnTo>
                  <a:lnTo>
                    <a:pt x="99" y="88"/>
                  </a:lnTo>
                  <a:lnTo>
                    <a:pt x="97" y="88"/>
                  </a:lnTo>
                  <a:lnTo>
                    <a:pt x="97" y="89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7" y="91"/>
                  </a:lnTo>
                  <a:lnTo>
                    <a:pt x="97" y="90"/>
                  </a:lnTo>
                  <a:lnTo>
                    <a:pt x="99" y="89"/>
                  </a:lnTo>
                  <a:lnTo>
                    <a:pt x="99" y="90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100" y="89"/>
                  </a:lnTo>
                  <a:lnTo>
                    <a:pt x="99" y="89"/>
                  </a:lnTo>
                  <a:lnTo>
                    <a:pt x="99" y="88"/>
                  </a:lnTo>
                  <a:lnTo>
                    <a:pt x="100" y="89"/>
                  </a:lnTo>
                  <a:lnTo>
                    <a:pt x="100" y="88"/>
                  </a:lnTo>
                  <a:lnTo>
                    <a:pt x="100" y="86"/>
                  </a:lnTo>
                  <a:lnTo>
                    <a:pt x="100" y="85"/>
                  </a:lnTo>
                  <a:lnTo>
                    <a:pt x="100" y="84"/>
                  </a:lnTo>
                  <a:lnTo>
                    <a:pt x="99" y="83"/>
                  </a:lnTo>
                  <a:lnTo>
                    <a:pt x="99" y="82"/>
                  </a:lnTo>
                  <a:lnTo>
                    <a:pt x="99" y="81"/>
                  </a:lnTo>
                  <a:lnTo>
                    <a:pt x="97" y="81"/>
                  </a:lnTo>
                  <a:lnTo>
                    <a:pt x="99" y="81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6" y="79"/>
                  </a:lnTo>
                  <a:lnTo>
                    <a:pt x="95" y="76"/>
                  </a:lnTo>
                  <a:lnTo>
                    <a:pt x="96" y="75"/>
                  </a:lnTo>
                  <a:lnTo>
                    <a:pt x="96" y="76"/>
                  </a:lnTo>
                  <a:lnTo>
                    <a:pt x="97" y="77"/>
                  </a:lnTo>
                  <a:lnTo>
                    <a:pt x="97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100" y="83"/>
                  </a:lnTo>
                  <a:lnTo>
                    <a:pt x="100" y="84"/>
                  </a:lnTo>
                  <a:lnTo>
                    <a:pt x="100" y="85"/>
                  </a:lnTo>
                  <a:lnTo>
                    <a:pt x="101" y="86"/>
                  </a:lnTo>
                  <a:lnTo>
                    <a:pt x="101" y="88"/>
                  </a:lnTo>
                  <a:lnTo>
                    <a:pt x="101" y="89"/>
                  </a:lnTo>
                  <a:lnTo>
                    <a:pt x="101" y="90"/>
                  </a:lnTo>
                  <a:lnTo>
                    <a:pt x="101" y="91"/>
                  </a:lnTo>
                  <a:lnTo>
                    <a:pt x="101" y="92"/>
                  </a:lnTo>
                  <a:lnTo>
                    <a:pt x="101" y="93"/>
                  </a:lnTo>
                  <a:lnTo>
                    <a:pt x="101" y="94"/>
                  </a:lnTo>
                  <a:lnTo>
                    <a:pt x="101" y="96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1" y="100"/>
                  </a:lnTo>
                  <a:lnTo>
                    <a:pt x="101" y="101"/>
                  </a:lnTo>
                  <a:lnTo>
                    <a:pt x="101" y="102"/>
                  </a:lnTo>
                  <a:lnTo>
                    <a:pt x="101" y="103"/>
                  </a:lnTo>
                  <a:lnTo>
                    <a:pt x="101" y="105"/>
                  </a:lnTo>
                  <a:lnTo>
                    <a:pt x="101" y="106"/>
                  </a:lnTo>
                  <a:lnTo>
                    <a:pt x="101" y="107"/>
                  </a:lnTo>
                  <a:lnTo>
                    <a:pt x="101" y="108"/>
                  </a:lnTo>
                  <a:lnTo>
                    <a:pt x="101" y="109"/>
                  </a:lnTo>
                  <a:lnTo>
                    <a:pt x="101" y="110"/>
                  </a:lnTo>
                  <a:lnTo>
                    <a:pt x="101" y="111"/>
                  </a:lnTo>
                  <a:lnTo>
                    <a:pt x="102" y="111"/>
                  </a:lnTo>
                  <a:lnTo>
                    <a:pt x="102" y="113"/>
                  </a:lnTo>
                  <a:lnTo>
                    <a:pt x="101" y="113"/>
                  </a:lnTo>
                  <a:lnTo>
                    <a:pt x="102" y="114"/>
                  </a:lnTo>
                  <a:lnTo>
                    <a:pt x="102" y="115"/>
                  </a:lnTo>
                  <a:lnTo>
                    <a:pt x="102" y="116"/>
                  </a:lnTo>
                  <a:lnTo>
                    <a:pt x="102" y="117"/>
                  </a:lnTo>
                  <a:lnTo>
                    <a:pt x="102" y="118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3"/>
                  </a:lnTo>
                  <a:lnTo>
                    <a:pt x="102" y="124"/>
                  </a:lnTo>
                  <a:lnTo>
                    <a:pt x="102" y="125"/>
                  </a:lnTo>
                  <a:lnTo>
                    <a:pt x="102" y="126"/>
                  </a:lnTo>
                  <a:lnTo>
                    <a:pt x="102" y="127"/>
                  </a:lnTo>
                  <a:lnTo>
                    <a:pt x="103" y="128"/>
                  </a:lnTo>
                  <a:lnTo>
                    <a:pt x="102" y="130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103" y="133"/>
                  </a:lnTo>
                  <a:lnTo>
                    <a:pt x="103" y="134"/>
                  </a:lnTo>
                  <a:lnTo>
                    <a:pt x="103" y="135"/>
                  </a:lnTo>
                  <a:lnTo>
                    <a:pt x="103" y="136"/>
                  </a:lnTo>
                  <a:lnTo>
                    <a:pt x="103" y="137"/>
                  </a:lnTo>
                  <a:lnTo>
                    <a:pt x="103" y="139"/>
                  </a:lnTo>
                  <a:lnTo>
                    <a:pt x="104" y="140"/>
                  </a:lnTo>
                  <a:lnTo>
                    <a:pt x="104" y="141"/>
                  </a:lnTo>
                  <a:lnTo>
                    <a:pt x="104" y="142"/>
                  </a:lnTo>
                  <a:lnTo>
                    <a:pt x="104" y="143"/>
                  </a:lnTo>
                  <a:lnTo>
                    <a:pt x="104" y="144"/>
                  </a:lnTo>
                  <a:lnTo>
                    <a:pt x="104" y="145"/>
                  </a:lnTo>
                  <a:lnTo>
                    <a:pt x="104" y="147"/>
                  </a:lnTo>
                  <a:lnTo>
                    <a:pt x="104" y="145"/>
                  </a:lnTo>
                  <a:lnTo>
                    <a:pt x="103" y="145"/>
                  </a:lnTo>
                  <a:lnTo>
                    <a:pt x="102" y="144"/>
                  </a:lnTo>
                  <a:lnTo>
                    <a:pt x="103" y="144"/>
                  </a:lnTo>
                  <a:lnTo>
                    <a:pt x="104" y="144"/>
                  </a:lnTo>
                  <a:lnTo>
                    <a:pt x="104" y="143"/>
                  </a:lnTo>
                  <a:lnTo>
                    <a:pt x="103" y="143"/>
                  </a:lnTo>
                  <a:lnTo>
                    <a:pt x="103" y="142"/>
                  </a:lnTo>
                  <a:lnTo>
                    <a:pt x="103" y="141"/>
                  </a:lnTo>
                  <a:lnTo>
                    <a:pt x="103" y="140"/>
                  </a:lnTo>
                  <a:lnTo>
                    <a:pt x="103" y="139"/>
                  </a:lnTo>
                  <a:lnTo>
                    <a:pt x="103" y="137"/>
                  </a:lnTo>
                  <a:lnTo>
                    <a:pt x="103" y="136"/>
                  </a:lnTo>
                  <a:lnTo>
                    <a:pt x="102" y="135"/>
                  </a:lnTo>
                  <a:lnTo>
                    <a:pt x="103" y="134"/>
                  </a:lnTo>
                  <a:lnTo>
                    <a:pt x="102" y="134"/>
                  </a:lnTo>
                  <a:lnTo>
                    <a:pt x="102" y="133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2" y="128"/>
                  </a:lnTo>
                  <a:lnTo>
                    <a:pt x="101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2" y="128"/>
                  </a:lnTo>
                  <a:lnTo>
                    <a:pt x="101" y="128"/>
                  </a:lnTo>
                  <a:lnTo>
                    <a:pt x="101" y="127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2" y="125"/>
                  </a:lnTo>
                  <a:lnTo>
                    <a:pt x="101" y="125"/>
                  </a:lnTo>
                  <a:lnTo>
                    <a:pt x="101" y="124"/>
                  </a:lnTo>
                  <a:lnTo>
                    <a:pt x="102" y="124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0" y="123"/>
                  </a:lnTo>
                  <a:lnTo>
                    <a:pt x="101" y="123"/>
                  </a:lnTo>
                  <a:lnTo>
                    <a:pt x="102" y="123"/>
                  </a:lnTo>
                  <a:lnTo>
                    <a:pt x="101" y="123"/>
                  </a:lnTo>
                  <a:lnTo>
                    <a:pt x="101" y="122"/>
                  </a:lnTo>
                  <a:lnTo>
                    <a:pt x="102" y="122"/>
                  </a:lnTo>
                  <a:lnTo>
                    <a:pt x="101" y="120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1" y="117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100" y="116"/>
                  </a:lnTo>
                  <a:lnTo>
                    <a:pt x="100" y="117"/>
                  </a:lnTo>
                  <a:lnTo>
                    <a:pt x="99" y="117"/>
                  </a:lnTo>
                  <a:lnTo>
                    <a:pt x="99" y="118"/>
                  </a:lnTo>
                  <a:lnTo>
                    <a:pt x="97" y="117"/>
                  </a:lnTo>
                  <a:lnTo>
                    <a:pt x="97" y="118"/>
                  </a:lnTo>
                  <a:lnTo>
                    <a:pt x="96" y="118"/>
                  </a:lnTo>
                  <a:lnTo>
                    <a:pt x="96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99" y="118"/>
                  </a:lnTo>
                  <a:lnTo>
                    <a:pt x="100" y="117"/>
                  </a:lnTo>
                  <a:lnTo>
                    <a:pt x="101" y="117"/>
                  </a:lnTo>
                  <a:lnTo>
                    <a:pt x="101" y="118"/>
                  </a:lnTo>
                  <a:lnTo>
                    <a:pt x="101" y="117"/>
                  </a:lnTo>
                  <a:lnTo>
                    <a:pt x="101" y="118"/>
                  </a:lnTo>
                  <a:lnTo>
                    <a:pt x="101" y="119"/>
                  </a:lnTo>
                  <a:lnTo>
                    <a:pt x="100" y="119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99" y="122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7" y="122"/>
                  </a:lnTo>
                  <a:lnTo>
                    <a:pt x="96" y="122"/>
                  </a:lnTo>
                  <a:lnTo>
                    <a:pt x="97" y="122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7" y="123"/>
                  </a:lnTo>
                  <a:lnTo>
                    <a:pt x="97" y="124"/>
                  </a:lnTo>
                  <a:lnTo>
                    <a:pt x="96" y="124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6" y="124"/>
                  </a:lnTo>
                  <a:lnTo>
                    <a:pt x="96" y="125"/>
                  </a:lnTo>
                  <a:lnTo>
                    <a:pt x="97" y="125"/>
                  </a:lnTo>
                  <a:lnTo>
                    <a:pt x="97" y="124"/>
                  </a:lnTo>
                  <a:lnTo>
                    <a:pt x="99" y="124"/>
                  </a:lnTo>
                  <a:lnTo>
                    <a:pt x="99" y="125"/>
                  </a:lnTo>
                  <a:lnTo>
                    <a:pt x="97" y="125"/>
                  </a:lnTo>
                  <a:lnTo>
                    <a:pt x="99" y="125"/>
                  </a:lnTo>
                  <a:lnTo>
                    <a:pt x="99" y="126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8"/>
                  </a:lnTo>
                  <a:lnTo>
                    <a:pt x="99" y="130"/>
                  </a:lnTo>
                  <a:lnTo>
                    <a:pt x="97" y="130"/>
                  </a:lnTo>
                  <a:lnTo>
                    <a:pt x="96" y="130"/>
                  </a:lnTo>
                  <a:lnTo>
                    <a:pt x="95" y="130"/>
                  </a:lnTo>
                  <a:lnTo>
                    <a:pt x="94" y="130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31"/>
                  </a:lnTo>
                  <a:lnTo>
                    <a:pt x="97" y="131"/>
                  </a:lnTo>
                  <a:lnTo>
                    <a:pt x="99" y="131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31"/>
                  </a:lnTo>
                  <a:lnTo>
                    <a:pt x="100" y="132"/>
                  </a:lnTo>
                  <a:lnTo>
                    <a:pt x="99" y="132"/>
                  </a:lnTo>
                  <a:lnTo>
                    <a:pt x="100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100" y="137"/>
                  </a:lnTo>
                  <a:lnTo>
                    <a:pt x="100" y="139"/>
                  </a:lnTo>
                  <a:lnTo>
                    <a:pt x="99" y="139"/>
                  </a:lnTo>
                  <a:lnTo>
                    <a:pt x="100" y="139"/>
                  </a:lnTo>
                  <a:lnTo>
                    <a:pt x="100" y="140"/>
                  </a:lnTo>
                  <a:lnTo>
                    <a:pt x="99" y="140"/>
                  </a:lnTo>
                  <a:lnTo>
                    <a:pt x="99" y="141"/>
                  </a:lnTo>
                  <a:lnTo>
                    <a:pt x="97" y="141"/>
                  </a:lnTo>
                  <a:lnTo>
                    <a:pt x="99" y="141"/>
                  </a:lnTo>
                  <a:lnTo>
                    <a:pt x="99" y="142"/>
                  </a:lnTo>
                  <a:lnTo>
                    <a:pt x="99" y="143"/>
                  </a:lnTo>
                  <a:lnTo>
                    <a:pt x="97" y="144"/>
                  </a:lnTo>
                  <a:lnTo>
                    <a:pt x="97" y="145"/>
                  </a:lnTo>
                  <a:lnTo>
                    <a:pt x="97" y="147"/>
                  </a:lnTo>
                  <a:lnTo>
                    <a:pt x="97" y="148"/>
                  </a:lnTo>
                  <a:lnTo>
                    <a:pt x="97" y="149"/>
                  </a:lnTo>
                  <a:lnTo>
                    <a:pt x="97" y="150"/>
                  </a:lnTo>
                  <a:lnTo>
                    <a:pt x="99" y="150"/>
                  </a:lnTo>
                  <a:lnTo>
                    <a:pt x="99" y="149"/>
                  </a:lnTo>
                  <a:lnTo>
                    <a:pt x="99" y="150"/>
                  </a:lnTo>
                  <a:lnTo>
                    <a:pt x="100" y="150"/>
                  </a:lnTo>
                  <a:lnTo>
                    <a:pt x="101" y="150"/>
                  </a:lnTo>
                  <a:lnTo>
                    <a:pt x="100" y="150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0" y="152"/>
                  </a:lnTo>
                  <a:lnTo>
                    <a:pt x="100" y="151"/>
                  </a:lnTo>
                  <a:lnTo>
                    <a:pt x="100" y="152"/>
                  </a:lnTo>
                  <a:lnTo>
                    <a:pt x="100" y="151"/>
                  </a:lnTo>
                  <a:lnTo>
                    <a:pt x="99" y="151"/>
                  </a:lnTo>
                  <a:lnTo>
                    <a:pt x="99" y="152"/>
                  </a:lnTo>
                  <a:lnTo>
                    <a:pt x="100" y="152"/>
                  </a:lnTo>
                  <a:lnTo>
                    <a:pt x="101" y="152"/>
                  </a:lnTo>
                  <a:lnTo>
                    <a:pt x="100" y="152"/>
                  </a:lnTo>
                  <a:lnTo>
                    <a:pt x="101" y="152"/>
                  </a:lnTo>
                  <a:lnTo>
                    <a:pt x="101" y="153"/>
                  </a:lnTo>
                  <a:lnTo>
                    <a:pt x="101" y="152"/>
                  </a:lnTo>
                  <a:lnTo>
                    <a:pt x="101" y="153"/>
                  </a:lnTo>
                  <a:lnTo>
                    <a:pt x="100" y="153"/>
                  </a:lnTo>
                  <a:lnTo>
                    <a:pt x="99" y="153"/>
                  </a:lnTo>
                  <a:lnTo>
                    <a:pt x="100" y="153"/>
                  </a:lnTo>
                  <a:lnTo>
                    <a:pt x="101" y="153"/>
                  </a:lnTo>
                  <a:lnTo>
                    <a:pt x="101" y="155"/>
                  </a:lnTo>
                  <a:lnTo>
                    <a:pt x="100" y="155"/>
                  </a:lnTo>
                  <a:lnTo>
                    <a:pt x="99" y="155"/>
                  </a:lnTo>
                  <a:lnTo>
                    <a:pt x="99" y="156"/>
                  </a:lnTo>
                  <a:lnTo>
                    <a:pt x="99" y="155"/>
                  </a:lnTo>
                  <a:lnTo>
                    <a:pt x="100" y="155"/>
                  </a:lnTo>
                  <a:lnTo>
                    <a:pt x="100" y="156"/>
                  </a:lnTo>
                  <a:lnTo>
                    <a:pt x="99" y="156"/>
                  </a:lnTo>
                  <a:lnTo>
                    <a:pt x="100" y="156"/>
                  </a:lnTo>
                  <a:lnTo>
                    <a:pt x="100" y="157"/>
                  </a:lnTo>
                  <a:lnTo>
                    <a:pt x="99" y="157"/>
                  </a:lnTo>
                  <a:lnTo>
                    <a:pt x="97" y="157"/>
                  </a:lnTo>
                  <a:lnTo>
                    <a:pt x="99" y="158"/>
                  </a:lnTo>
                  <a:lnTo>
                    <a:pt x="97" y="158"/>
                  </a:lnTo>
                  <a:lnTo>
                    <a:pt x="99" y="158"/>
                  </a:lnTo>
                  <a:lnTo>
                    <a:pt x="97" y="158"/>
                  </a:lnTo>
                  <a:lnTo>
                    <a:pt x="97" y="159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7" y="160"/>
                  </a:lnTo>
                  <a:lnTo>
                    <a:pt x="97" y="159"/>
                  </a:lnTo>
                  <a:lnTo>
                    <a:pt x="97" y="160"/>
                  </a:lnTo>
                  <a:lnTo>
                    <a:pt x="96" y="160"/>
                  </a:lnTo>
                  <a:lnTo>
                    <a:pt x="95" y="160"/>
                  </a:lnTo>
                  <a:lnTo>
                    <a:pt x="96" y="160"/>
                  </a:lnTo>
                  <a:lnTo>
                    <a:pt x="96" y="161"/>
                  </a:lnTo>
                  <a:lnTo>
                    <a:pt x="96" y="162"/>
                  </a:lnTo>
                  <a:lnTo>
                    <a:pt x="95" y="162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6" y="165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5"/>
                  </a:lnTo>
                  <a:lnTo>
                    <a:pt x="94" y="166"/>
                  </a:lnTo>
                  <a:lnTo>
                    <a:pt x="93" y="165"/>
                  </a:lnTo>
                  <a:lnTo>
                    <a:pt x="93" y="166"/>
                  </a:lnTo>
                  <a:lnTo>
                    <a:pt x="92" y="167"/>
                  </a:lnTo>
                  <a:lnTo>
                    <a:pt x="93" y="167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1" y="168"/>
                  </a:lnTo>
                  <a:lnTo>
                    <a:pt x="91" y="169"/>
                  </a:lnTo>
                  <a:lnTo>
                    <a:pt x="92" y="169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2"/>
                  </a:lnTo>
                  <a:lnTo>
                    <a:pt x="95" y="172"/>
                  </a:lnTo>
                  <a:lnTo>
                    <a:pt x="95" y="173"/>
                  </a:lnTo>
                  <a:lnTo>
                    <a:pt x="95" y="174"/>
                  </a:lnTo>
                  <a:lnTo>
                    <a:pt x="95" y="175"/>
                  </a:lnTo>
                  <a:lnTo>
                    <a:pt x="94" y="175"/>
                  </a:lnTo>
                  <a:lnTo>
                    <a:pt x="93" y="175"/>
                  </a:lnTo>
                  <a:lnTo>
                    <a:pt x="93" y="174"/>
                  </a:lnTo>
                  <a:lnTo>
                    <a:pt x="93" y="173"/>
                  </a:lnTo>
                  <a:lnTo>
                    <a:pt x="93" y="174"/>
                  </a:lnTo>
                  <a:lnTo>
                    <a:pt x="93" y="173"/>
                  </a:lnTo>
                  <a:lnTo>
                    <a:pt x="93" y="172"/>
                  </a:lnTo>
                  <a:lnTo>
                    <a:pt x="93" y="173"/>
                  </a:lnTo>
                  <a:lnTo>
                    <a:pt x="92" y="172"/>
                  </a:lnTo>
                  <a:lnTo>
                    <a:pt x="92" y="173"/>
                  </a:lnTo>
                  <a:lnTo>
                    <a:pt x="92" y="172"/>
                  </a:lnTo>
                  <a:lnTo>
                    <a:pt x="91" y="172"/>
                  </a:lnTo>
                  <a:lnTo>
                    <a:pt x="90" y="173"/>
                  </a:lnTo>
                  <a:lnTo>
                    <a:pt x="88" y="173"/>
                  </a:lnTo>
                  <a:lnTo>
                    <a:pt x="87" y="173"/>
                  </a:lnTo>
                  <a:lnTo>
                    <a:pt x="87" y="172"/>
                  </a:lnTo>
                  <a:lnTo>
                    <a:pt x="87" y="173"/>
                  </a:lnTo>
                  <a:lnTo>
                    <a:pt x="86" y="173"/>
                  </a:lnTo>
                  <a:lnTo>
                    <a:pt x="86" y="172"/>
                  </a:lnTo>
                  <a:lnTo>
                    <a:pt x="87" y="172"/>
                  </a:lnTo>
                  <a:lnTo>
                    <a:pt x="86" y="172"/>
                  </a:lnTo>
                  <a:lnTo>
                    <a:pt x="86" y="173"/>
                  </a:lnTo>
                  <a:lnTo>
                    <a:pt x="86" y="172"/>
                  </a:lnTo>
                  <a:lnTo>
                    <a:pt x="85" y="172"/>
                  </a:lnTo>
                  <a:lnTo>
                    <a:pt x="85" y="173"/>
                  </a:lnTo>
                  <a:lnTo>
                    <a:pt x="86" y="173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6" y="174"/>
                  </a:lnTo>
                  <a:lnTo>
                    <a:pt x="87" y="175"/>
                  </a:lnTo>
                  <a:lnTo>
                    <a:pt x="86" y="175"/>
                  </a:lnTo>
                  <a:lnTo>
                    <a:pt x="87" y="176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90" y="177"/>
                  </a:lnTo>
                  <a:lnTo>
                    <a:pt x="90" y="178"/>
                  </a:lnTo>
                  <a:lnTo>
                    <a:pt x="91" y="178"/>
                  </a:lnTo>
                  <a:lnTo>
                    <a:pt x="90" y="178"/>
                  </a:lnTo>
                  <a:lnTo>
                    <a:pt x="90" y="179"/>
                  </a:lnTo>
                  <a:lnTo>
                    <a:pt x="88" y="179"/>
                  </a:lnTo>
                  <a:lnTo>
                    <a:pt x="88" y="178"/>
                  </a:lnTo>
                  <a:lnTo>
                    <a:pt x="87" y="178"/>
                  </a:lnTo>
                  <a:lnTo>
                    <a:pt x="88" y="179"/>
                  </a:lnTo>
                  <a:lnTo>
                    <a:pt x="87" y="179"/>
                  </a:lnTo>
                  <a:lnTo>
                    <a:pt x="88" y="179"/>
                  </a:lnTo>
                  <a:lnTo>
                    <a:pt x="90" y="181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90" y="182"/>
                  </a:lnTo>
                  <a:lnTo>
                    <a:pt x="90" y="183"/>
                  </a:lnTo>
                  <a:lnTo>
                    <a:pt x="90" y="184"/>
                  </a:lnTo>
                  <a:lnTo>
                    <a:pt x="90" y="185"/>
                  </a:lnTo>
                  <a:lnTo>
                    <a:pt x="88" y="184"/>
                  </a:lnTo>
                  <a:lnTo>
                    <a:pt x="87" y="183"/>
                  </a:lnTo>
                  <a:lnTo>
                    <a:pt x="87" y="182"/>
                  </a:lnTo>
                  <a:lnTo>
                    <a:pt x="86" y="182"/>
                  </a:lnTo>
                  <a:lnTo>
                    <a:pt x="86" y="183"/>
                  </a:lnTo>
                  <a:lnTo>
                    <a:pt x="85" y="183"/>
                  </a:lnTo>
                  <a:lnTo>
                    <a:pt x="85" y="184"/>
                  </a:lnTo>
                  <a:lnTo>
                    <a:pt x="85" y="185"/>
                  </a:lnTo>
                  <a:lnTo>
                    <a:pt x="85" y="186"/>
                  </a:lnTo>
                  <a:lnTo>
                    <a:pt x="84" y="186"/>
                  </a:lnTo>
                  <a:lnTo>
                    <a:pt x="84" y="187"/>
                  </a:lnTo>
                  <a:lnTo>
                    <a:pt x="84" y="189"/>
                  </a:lnTo>
                  <a:lnTo>
                    <a:pt x="85" y="189"/>
                  </a:lnTo>
                  <a:lnTo>
                    <a:pt x="85" y="187"/>
                  </a:lnTo>
                  <a:lnTo>
                    <a:pt x="85" y="189"/>
                  </a:lnTo>
                  <a:lnTo>
                    <a:pt x="85" y="187"/>
                  </a:lnTo>
                  <a:lnTo>
                    <a:pt x="86" y="189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8" y="187"/>
                  </a:lnTo>
                  <a:lnTo>
                    <a:pt x="88" y="189"/>
                  </a:lnTo>
                  <a:lnTo>
                    <a:pt x="87" y="189"/>
                  </a:lnTo>
                  <a:lnTo>
                    <a:pt x="88" y="189"/>
                  </a:lnTo>
                  <a:lnTo>
                    <a:pt x="90" y="189"/>
                  </a:lnTo>
                  <a:lnTo>
                    <a:pt x="90" y="190"/>
                  </a:lnTo>
                  <a:lnTo>
                    <a:pt x="88" y="190"/>
                  </a:lnTo>
                  <a:lnTo>
                    <a:pt x="90" y="190"/>
                  </a:lnTo>
                  <a:lnTo>
                    <a:pt x="91" y="190"/>
                  </a:lnTo>
                  <a:lnTo>
                    <a:pt x="90" y="192"/>
                  </a:lnTo>
                  <a:lnTo>
                    <a:pt x="88" y="192"/>
                  </a:lnTo>
                  <a:lnTo>
                    <a:pt x="88" y="193"/>
                  </a:lnTo>
                  <a:lnTo>
                    <a:pt x="87" y="193"/>
                  </a:lnTo>
                  <a:lnTo>
                    <a:pt x="85" y="195"/>
                  </a:lnTo>
                  <a:lnTo>
                    <a:pt x="85" y="196"/>
                  </a:lnTo>
                  <a:lnTo>
                    <a:pt x="84" y="196"/>
                  </a:lnTo>
                  <a:lnTo>
                    <a:pt x="84" y="198"/>
                  </a:lnTo>
                  <a:lnTo>
                    <a:pt x="83" y="198"/>
                  </a:lnTo>
                  <a:lnTo>
                    <a:pt x="83" y="199"/>
                  </a:lnTo>
                  <a:lnTo>
                    <a:pt x="83" y="198"/>
                  </a:lnTo>
                  <a:lnTo>
                    <a:pt x="83" y="196"/>
                  </a:lnTo>
                  <a:lnTo>
                    <a:pt x="84" y="196"/>
                  </a:lnTo>
                  <a:lnTo>
                    <a:pt x="83" y="195"/>
                  </a:lnTo>
                  <a:lnTo>
                    <a:pt x="84" y="195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6" y="193"/>
                  </a:lnTo>
                  <a:lnTo>
                    <a:pt x="86" y="192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7" y="192"/>
                  </a:lnTo>
                  <a:lnTo>
                    <a:pt x="87" y="193"/>
                  </a:lnTo>
                  <a:lnTo>
                    <a:pt x="86" y="193"/>
                  </a:lnTo>
                  <a:lnTo>
                    <a:pt x="87" y="193"/>
                  </a:lnTo>
                  <a:lnTo>
                    <a:pt x="87" y="192"/>
                  </a:lnTo>
                  <a:lnTo>
                    <a:pt x="88" y="192"/>
                  </a:lnTo>
                  <a:lnTo>
                    <a:pt x="88" y="191"/>
                  </a:lnTo>
                  <a:lnTo>
                    <a:pt x="87" y="191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6" y="191"/>
                  </a:lnTo>
                  <a:lnTo>
                    <a:pt x="85" y="191"/>
                  </a:lnTo>
                  <a:lnTo>
                    <a:pt x="86" y="191"/>
                  </a:lnTo>
                  <a:lnTo>
                    <a:pt x="86" y="192"/>
                  </a:lnTo>
                  <a:lnTo>
                    <a:pt x="85" y="192"/>
                  </a:lnTo>
                  <a:lnTo>
                    <a:pt x="85" y="193"/>
                  </a:lnTo>
                  <a:lnTo>
                    <a:pt x="84" y="193"/>
                  </a:lnTo>
                  <a:lnTo>
                    <a:pt x="84" y="192"/>
                  </a:lnTo>
                  <a:lnTo>
                    <a:pt x="85" y="192"/>
                  </a:lnTo>
                  <a:lnTo>
                    <a:pt x="84" y="192"/>
                  </a:lnTo>
                  <a:lnTo>
                    <a:pt x="84" y="191"/>
                  </a:lnTo>
                  <a:lnTo>
                    <a:pt x="85" y="191"/>
                  </a:lnTo>
                  <a:lnTo>
                    <a:pt x="84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82" y="192"/>
                  </a:lnTo>
                  <a:lnTo>
                    <a:pt x="83" y="192"/>
                  </a:lnTo>
                  <a:lnTo>
                    <a:pt x="83" y="193"/>
                  </a:lnTo>
                  <a:lnTo>
                    <a:pt x="82" y="193"/>
                  </a:lnTo>
                  <a:lnTo>
                    <a:pt x="83" y="193"/>
                  </a:lnTo>
                  <a:lnTo>
                    <a:pt x="83" y="194"/>
                  </a:lnTo>
                  <a:lnTo>
                    <a:pt x="83" y="193"/>
                  </a:lnTo>
                  <a:lnTo>
                    <a:pt x="84" y="193"/>
                  </a:lnTo>
                  <a:lnTo>
                    <a:pt x="83" y="194"/>
                  </a:lnTo>
                  <a:lnTo>
                    <a:pt x="83" y="195"/>
                  </a:lnTo>
                  <a:lnTo>
                    <a:pt x="82" y="195"/>
                  </a:lnTo>
                  <a:lnTo>
                    <a:pt x="82" y="194"/>
                  </a:lnTo>
                  <a:lnTo>
                    <a:pt x="82" y="193"/>
                  </a:lnTo>
                  <a:lnTo>
                    <a:pt x="82" y="194"/>
                  </a:lnTo>
                  <a:lnTo>
                    <a:pt x="82" y="195"/>
                  </a:lnTo>
                  <a:lnTo>
                    <a:pt x="80" y="195"/>
                  </a:lnTo>
                  <a:lnTo>
                    <a:pt x="80" y="194"/>
                  </a:lnTo>
                  <a:lnTo>
                    <a:pt x="80" y="195"/>
                  </a:lnTo>
                  <a:lnTo>
                    <a:pt x="79" y="195"/>
                  </a:lnTo>
                  <a:lnTo>
                    <a:pt x="80" y="195"/>
                  </a:lnTo>
                  <a:lnTo>
                    <a:pt x="80" y="196"/>
                  </a:lnTo>
                  <a:lnTo>
                    <a:pt x="80" y="195"/>
                  </a:lnTo>
                  <a:lnTo>
                    <a:pt x="82" y="195"/>
                  </a:lnTo>
                  <a:lnTo>
                    <a:pt x="82" y="196"/>
                  </a:lnTo>
                  <a:lnTo>
                    <a:pt x="83" y="196"/>
                  </a:lnTo>
                  <a:lnTo>
                    <a:pt x="83" y="198"/>
                  </a:lnTo>
                  <a:lnTo>
                    <a:pt x="82" y="198"/>
                  </a:lnTo>
                  <a:lnTo>
                    <a:pt x="82" y="199"/>
                  </a:lnTo>
                  <a:lnTo>
                    <a:pt x="80" y="199"/>
                  </a:lnTo>
                  <a:lnTo>
                    <a:pt x="80" y="198"/>
                  </a:lnTo>
                  <a:lnTo>
                    <a:pt x="82" y="198"/>
                  </a:lnTo>
                  <a:lnTo>
                    <a:pt x="82" y="196"/>
                  </a:lnTo>
                  <a:lnTo>
                    <a:pt x="80" y="198"/>
                  </a:lnTo>
                  <a:lnTo>
                    <a:pt x="80" y="199"/>
                  </a:lnTo>
                  <a:lnTo>
                    <a:pt x="79" y="199"/>
                  </a:lnTo>
                  <a:lnTo>
                    <a:pt x="78" y="199"/>
                  </a:lnTo>
                  <a:lnTo>
                    <a:pt x="78" y="200"/>
                  </a:lnTo>
                  <a:lnTo>
                    <a:pt x="77" y="200"/>
                  </a:lnTo>
                  <a:lnTo>
                    <a:pt x="76" y="200"/>
                  </a:lnTo>
                  <a:lnTo>
                    <a:pt x="76" y="199"/>
                  </a:lnTo>
                  <a:lnTo>
                    <a:pt x="75" y="199"/>
                  </a:lnTo>
                  <a:lnTo>
                    <a:pt x="75" y="200"/>
                  </a:lnTo>
                  <a:lnTo>
                    <a:pt x="74" y="200"/>
                  </a:lnTo>
                  <a:lnTo>
                    <a:pt x="74" y="199"/>
                  </a:lnTo>
                  <a:lnTo>
                    <a:pt x="73" y="199"/>
                  </a:lnTo>
                  <a:lnTo>
                    <a:pt x="71" y="199"/>
                  </a:lnTo>
                  <a:lnTo>
                    <a:pt x="73" y="199"/>
                  </a:lnTo>
                  <a:lnTo>
                    <a:pt x="73" y="200"/>
                  </a:lnTo>
                  <a:lnTo>
                    <a:pt x="74" y="200"/>
                  </a:lnTo>
                  <a:lnTo>
                    <a:pt x="74" y="199"/>
                  </a:lnTo>
                  <a:lnTo>
                    <a:pt x="74" y="200"/>
                  </a:lnTo>
                  <a:lnTo>
                    <a:pt x="74" y="201"/>
                  </a:lnTo>
                  <a:lnTo>
                    <a:pt x="75" y="201"/>
                  </a:lnTo>
                  <a:lnTo>
                    <a:pt x="74" y="201"/>
                  </a:lnTo>
                  <a:lnTo>
                    <a:pt x="74" y="202"/>
                  </a:lnTo>
                  <a:lnTo>
                    <a:pt x="75" y="202"/>
                  </a:lnTo>
                  <a:lnTo>
                    <a:pt x="74" y="202"/>
                  </a:lnTo>
                  <a:lnTo>
                    <a:pt x="74" y="201"/>
                  </a:lnTo>
                  <a:lnTo>
                    <a:pt x="74" y="202"/>
                  </a:lnTo>
                  <a:lnTo>
                    <a:pt x="75" y="202"/>
                  </a:lnTo>
                  <a:lnTo>
                    <a:pt x="75" y="201"/>
                  </a:lnTo>
                  <a:lnTo>
                    <a:pt x="76" y="201"/>
                  </a:lnTo>
                  <a:lnTo>
                    <a:pt x="76" y="202"/>
                  </a:lnTo>
                  <a:lnTo>
                    <a:pt x="76" y="201"/>
                  </a:lnTo>
                  <a:lnTo>
                    <a:pt x="77" y="202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7" y="204"/>
                  </a:lnTo>
                  <a:lnTo>
                    <a:pt x="77" y="206"/>
                  </a:lnTo>
                  <a:lnTo>
                    <a:pt x="76" y="206"/>
                  </a:lnTo>
                  <a:lnTo>
                    <a:pt x="77" y="206"/>
                  </a:lnTo>
                  <a:lnTo>
                    <a:pt x="77" y="204"/>
                  </a:lnTo>
                  <a:lnTo>
                    <a:pt x="78" y="204"/>
                  </a:lnTo>
                  <a:lnTo>
                    <a:pt x="78" y="203"/>
                  </a:lnTo>
                  <a:lnTo>
                    <a:pt x="77" y="203"/>
                  </a:lnTo>
                  <a:lnTo>
                    <a:pt x="78" y="203"/>
                  </a:lnTo>
                  <a:lnTo>
                    <a:pt x="78" y="202"/>
                  </a:lnTo>
                  <a:lnTo>
                    <a:pt x="79" y="202"/>
                  </a:lnTo>
                  <a:lnTo>
                    <a:pt x="79" y="201"/>
                  </a:lnTo>
                  <a:lnTo>
                    <a:pt x="80" y="201"/>
                  </a:lnTo>
                  <a:lnTo>
                    <a:pt x="80" y="200"/>
                  </a:lnTo>
                  <a:lnTo>
                    <a:pt x="82" y="200"/>
                  </a:lnTo>
                  <a:lnTo>
                    <a:pt x="82" y="201"/>
                  </a:lnTo>
                  <a:lnTo>
                    <a:pt x="80" y="202"/>
                  </a:lnTo>
                  <a:lnTo>
                    <a:pt x="79" y="203"/>
                  </a:lnTo>
                  <a:lnTo>
                    <a:pt x="79" y="204"/>
                  </a:lnTo>
                  <a:lnTo>
                    <a:pt x="78" y="204"/>
                  </a:lnTo>
                  <a:lnTo>
                    <a:pt x="78" y="206"/>
                  </a:lnTo>
                  <a:lnTo>
                    <a:pt x="77" y="207"/>
                  </a:lnTo>
                  <a:lnTo>
                    <a:pt x="78" y="207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5" y="208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5" y="209"/>
                  </a:lnTo>
                  <a:lnTo>
                    <a:pt x="75" y="210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10"/>
                  </a:lnTo>
                  <a:lnTo>
                    <a:pt x="75" y="211"/>
                  </a:lnTo>
                  <a:lnTo>
                    <a:pt x="76" y="211"/>
                  </a:lnTo>
                  <a:lnTo>
                    <a:pt x="76" y="210"/>
                  </a:lnTo>
                  <a:lnTo>
                    <a:pt x="76" y="211"/>
                  </a:lnTo>
                  <a:lnTo>
                    <a:pt x="75" y="211"/>
                  </a:lnTo>
                  <a:lnTo>
                    <a:pt x="74" y="211"/>
                  </a:lnTo>
                  <a:lnTo>
                    <a:pt x="74" y="212"/>
                  </a:lnTo>
                  <a:lnTo>
                    <a:pt x="73" y="212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5" y="215"/>
                  </a:lnTo>
                  <a:lnTo>
                    <a:pt x="75" y="214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4" y="214"/>
                  </a:lnTo>
                  <a:lnTo>
                    <a:pt x="74" y="212"/>
                  </a:lnTo>
                  <a:lnTo>
                    <a:pt x="74" y="211"/>
                  </a:lnTo>
                  <a:lnTo>
                    <a:pt x="75" y="211"/>
                  </a:lnTo>
                  <a:lnTo>
                    <a:pt x="74" y="211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5" y="211"/>
                  </a:lnTo>
                  <a:lnTo>
                    <a:pt x="75" y="212"/>
                  </a:lnTo>
                  <a:lnTo>
                    <a:pt x="75" y="211"/>
                  </a:lnTo>
                  <a:lnTo>
                    <a:pt x="76" y="211"/>
                  </a:lnTo>
                  <a:lnTo>
                    <a:pt x="76" y="210"/>
                  </a:lnTo>
                  <a:lnTo>
                    <a:pt x="75" y="212"/>
                  </a:lnTo>
                  <a:lnTo>
                    <a:pt x="75" y="214"/>
                  </a:lnTo>
                  <a:lnTo>
                    <a:pt x="75" y="215"/>
                  </a:lnTo>
                  <a:lnTo>
                    <a:pt x="75" y="216"/>
                  </a:lnTo>
                  <a:lnTo>
                    <a:pt x="74" y="217"/>
                  </a:lnTo>
                  <a:lnTo>
                    <a:pt x="74" y="218"/>
                  </a:lnTo>
                  <a:lnTo>
                    <a:pt x="74" y="219"/>
                  </a:lnTo>
                  <a:lnTo>
                    <a:pt x="73" y="218"/>
                  </a:lnTo>
                  <a:lnTo>
                    <a:pt x="74" y="217"/>
                  </a:lnTo>
                  <a:lnTo>
                    <a:pt x="73" y="217"/>
                  </a:lnTo>
                  <a:lnTo>
                    <a:pt x="74" y="217"/>
                  </a:lnTo>
                  <a:lnTo>
                    <a:pt x="73" y="218"/>
                  </a:lnTo>
                  <a:lnTo>
                    <a:pt x="71" y="218"/>
                  </a:lnTo>
                  <a:lnTo>
                    <a:pt x="73" y="218"/>
                  </a:lnTo>
                  <a:lnTo>
                    <a:pt x="71" y="218"/>
                  </a:lnTo>
                  <a:lnTo>
                    <a:pt x="73" y="218"/>
                  </a:lnTo>
                  <a:lnTo>
                    <a:pt x="73" y="219"/>
                  </a:lnTo>
                  <a:lnTo>
                    <a:pt x="71" y="219"/>
                  </a:lnTo>
                  <a:lnTo>
                    <a:pt x="73" y="219"/>
                  </a:lnTo>
                  <a:lnTo>
                    <a:pt x="73" y="220"/>
                  </a:lnTo>
                  <a:lnTo>
                    <a:pt x="71" y="220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1" y="220"/>
                  </a:lnTo>
                  <a:lnTo>
                    <a:pt x="73" y="220"/>
                  </a:lnTo>
                  <a:lnTo>
                    <a:pt x="73" y="221"/>
                  </a:lnTo>
                  <a:lnTo>
                    <a:pt x="71" y="221"/>
                  </a:lnTo>
                  <a:lnTo>
                    <a:pt x="70" y="221"/>
                  </a:lnTo>
                  <a:lnTo>
                    <a:pt x="69" y="221"/>
                  </a:lnTo>
                  <a:lnTo>
                    <a:pt x="68" y="223"/>
                  </a:lnTo>
                  <a:lnTo>
                    <a:pt x="68" y="224"/>
                  </a:lnTo>
                  <a:lnTo>
                    <a:pt x="69" y="224"/>
                  </a:lnTo>
                  <a:lnTo>
                    <a:pt x="69" y="225"/>
                  </a:lnTo>
                  <a:lnTo>
                    <a:pt x="69" y="226"/>
                  </a:lnTo>
                  <a:lnTo>
                    <a:pt x="70" y="225"/>
                  </a:lnTo>
                  <a:lnTo>
                    <a:pt x="71" y="225"/>
                  </a:lnTo>
                  <a:lnTo>
                    <a:pt x="71" y="226"/>
                  </a:lnTo>
                  <a:lnTo>
                    <a:pt x="70" y="226"/>
                  </a:lnTo>
                  <a:lnTo>
                    <a:pt x="70" y="227"/>
                  </a:lnTo>
                  <a:lnTo>
                    <a:pt x="70" y="228"/>
                  </a:lnTo>
                  <a:lnTo>
                    <a:pt x="69" y="228"/>
                  </a:lnTo>
                  <a:lnTo>
                    <a:pt x="69" y="227"/>
                  </a:lnTo>
                  <a:lnTo>
                    <a:pt x="68" y="226"/>
                  </a:lnTo>
                  <a:lnTo>
                    <a:pt x="67" y="226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8"/>
                  </a:lnTo>
                  <a:lnTo>
                    <a:pt x="70" y="228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8" y="228"/>
                  </a:lnTo>
                  <a:lnTo>
                    <a:pt x="69" y="228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7" y="231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7" y="232"/>
                  </a:lnTo>
                  <a:lnTo>
                    <a:pt x="66" y="232"/>
                  </a:lnTo>
                  <a:lnTo>
                    <a:pt x="66" y="233"/>
                  </a:lnTo>
                  <a:lnTo>
                    <a:pt x="67" y="233"/>
                  </a:lnTo>
                  <a:lnTo>
                    <a:pt x="67" y="234"/>
                  </a:lnTo>
                  <a:lnTo>
                    <a:pt x="67" y="235"/>
                  </a:lnTo>
                  <a:lnTo>
                    <a:pt x="66" y="235"/>
                  </a:lnTo>
                  <a:lnTo>
                    <a:pt x="67" y="235"/>
                  </a:lnTo>
                  <a:lnTo>
                    <a:pt x="67" y="236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5"/>
                  </a:lnTo>
                  <a:lnTo>
                    <a:pt x="68" y="235"/>
                  </a:lnTo>
                  <a:lnTo>
                    <a:pt x="67" y="234"/>
                  </a:lnTo>
                  <a:lnTo>
                    <a:pt x="67" y="233"/>
                  </a:lnTo>
                  <a:lnTo>
                    <a:pt x="68" y="233"/>
                  </a:lnTo>
                  <a:lnTo>
                    <a:pt x="69" y="233"/>
                  </a:lnTo>
                  <a:lnTo>
                    <a:pt x="68" y="232"/>
                  </a:lnTo>
                  <a:lnTo>
                    <a:pt x="69" y="232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9" y="231"/>
                  </a:lnTo>
                  <a:lnTo>
                    <a:pt x="70" y="232"/>
                  </a:lnTo>
                  <a:lnTo>
                    <a:pt x="70" y="233"/>
                  </a:lnTo>
                  <a:lnTo>
                    <a:pt x="70" y="234"/>
                  </a:lnTo>
                  <a:lnTo>
                    <a:pt x="69" y="234"/>
                  </a:lnTo>
                  <a:lnTo>
                    <a:pt x="69" y="235"/>
                  </a:lnTo>
                  <a:lnTo>
                    <a:pt x="68" y="235"/>
                  </a:lnTo>
                  <a:lnTo>
                    <a:pt x="68" y="236"/>
                  </a:lnTo>
                  <a:lnTo>
                    <a:pt x="67" y="237"/>
                  </a:lnTo>
                  <a:lnTo>
                    <a:pt x="67" y="238"/>
                  </a:lnTo>
                  <a:lnTo>
                    <a:pt x="67" y="240"/>
                  </a:lnTo>
                  <a:lnTo>
                    <a:pt x="66" y="240"/>
                  </a:lnTo>
                  <a:lnTo>
                    <a:pt x="66" y="238"/>
                  </a:lnTo>
                  <a:lnTo>
                    <a:pt x="65" y="238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5" y="238"/>
                  </a:lnTo>
                  <a:lnTo>
                    <a:pt x="65" y="237"/>
                  </a:lnTo>
                  <a:lnTo>
                    <a:pt x="63" y="237"/>
                  </a:lnTo>
                  <a:lnTo>
                    <a:pt x="65" y="237"/>
                  </a:lnTo>
                  <a:lnTo>
                    <a:pt x="66" y="237"/>
                  </a:lnTo>
                  <a:lnTo>
                    <a:pt x="66" y="236"/>
                  </a:lnTo>
                  <a:lnTo>
                    <a:pt x="65" y="236"/>
                  </a:lnTo>
                  <a:lnTo>
                    <a:pt x="65" y="237"/>
                  </a:lnTo>
                  <a:lnTo>
                    <a:pt x="63" y="237"/>
                  </a:lnTo>
                  <a:lnTo>
                    <a:pt x="65" y="237"/>
                  </a:lnTo>
                  <a:lnTo>
                    <a:pt x="65" y="238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2" y="240"/>
                  </a:lnTo>
                  <a:lnTo>
                    <a:pt x="63" y="240"/>
                  </a:lnTo>
                  <a:lnTo>
                    <a:pt x="65" y="240"/>
                  </a:lnTo>
                  <a:lnTo>
                    <a:pt x="65" y="238"/>
                  </a:lnTo>
                  <a:lnTo>
                    <a:pt x="66" y="240"/>
                  </a:lnTo>
                  <a:lnTo>
                    <a:pt x="65" y="240"/>
                  </a:lnTo>
                  <a:lnTo>
                    <a:pt x="63" y="241"/>
                  </a:lnTo>
                  <a:lnTo>
                    <a:pt x="61" y="242"/>
                  </a:lnTo>
                  <a:lnTo>
                    <a:pt x="59" y="242"/>
                  </a:lnTo>
                  <a:lnTo>
                    <a:pt x="58" y="241"/>
                  </a:lnTo>
                  <a:lnTo>
                    <a:pt x="58" y="240"/>
                  </a:lnTo>
                  <a:lnTo>
                    <a:pt x="58" y="238"/>
                  </a:lnTo>
                  <a:lnTo>
                    <a:pt x="58" y="235"/>
                  </a:lnTo>
                  <a:lnTo>
                    <a:pt x="59" y="232"/>
                  </a:lnTo>
                  <a:lnTo>
                    <a:pt x="60" y="226"/>
                  </a:lnTo>
                  <a:lnTo>
                    <a:pt x="60" y="223"/>
                  </a:lnTo>
                  <a:lnTo>
                    <a:pt x="60" y="220"/>
                  </a:lnTo>
                  <a:lnTo>
                    <a:pt x="60" y="219"/>
                  </a:lnTo>
                  <a:lnTo>
                    <a:pt x="60" y="218"/>
                  </a:lnTo>
                  <a:lnTo>
                    <a:pt x="59" y="217"/>
                  </a:lnTo>
                  <a:lnTo>
                    <a:pt x="53" y="217"/>
                  </a:lnTo>
                  <a:lnTo>
                    <a:pt x="49" y="217"/>
                  </a:lnTo>
                  <a:lnTo>
                    <a:pt x="48" y="216"/>
                  </a:lnTo>
                  <a:lnTo>
                    <a:pt x="48" y="215"/>
                  </a:lnTo>
                  <a:lnTo>
                    <a:pt x="46" y="215"/>
                  </a:lnTo>
                  <a:lnTo>
                    <a:pt x="46" y="216"/>
                  </a:lnTo>
                  <a:lnTo>
                    <a:pt x="41" y="217"/>
                  </a:lnTo>
                  <a:lnTo>
                    <a:pt x="41" y="219"/>
                  </a:lnTo>
                  <a:lnTo>
                    <a:pt x="40" y="220"/>
                  </a:lnTo>
                  <a:lnTo>
                    <a:pt x="37" y="219"/>
                  </a:lnTo>
                  <a:lnTo>
                    <a:pt x="37" y="218"/>
                  </a:lnTo>
                  <a:lnTo>
                    <a:pt x="39" y="218"/>
                  </a:lnTo>
                  <a:lnTo>
                    <a:pt x="37" y="218"/>
                  </a:lnTo>
                  <a:lnTo>
                    <a:pt x="37" y="217"/>
                  </a:lnTo>
                  <a:lnTo>
                    <a:pt x="37" y="216"/>
                  </a:lnTo>
                  <a:lnTo>
                    <a:pt x="36" y="216"/>
                  </a:lnTo>
                  <a:lnTo>
                    <a:pt x="35" y="215"/>
                  </a:lnTo>
                  <a:lnTo>
                    <a:pt x="35" y="216"/>
                  </a:lnTo>
                  <a:lnTo>
                    <a:pt x="35" y="215"/>
                  </a:lnTo>
                  <a:lnTo>
                    <a:pt x="34" y="214"/>
                  </a:lnTo>
                  <a:lnTo>
                    <a:pt x="31" y="214"/>
                  </a:lnTo>
                  <a:lnTo>
                    <a:pt x="31" y="212"/>
                  </a:lnTo>
                  <a:lnTo>
                    <a:pt x="29" y="211"/>
                  </a:lnTo>
                  <a:lnTo>
                    <a:pt x="27" y="211"/>
                  </a:lnTo>
                  <a:lnTo>
                    <a:pt x="27" y="212"/>
                  </a:lnTo>
                  <a:lnTo>
                    <a:pt x="25" y="211"/>
                  </a:lnTo>
                  <a:lnTo>
                    <a:pt x="23" y="209"/>
                  </a:lnTo>
                  <a:lnTo>
                    <a:pt x="23" y="208"/>
                  </a:lnTo>
                  <a:lnTo>
                    <a:pt x="18" y="208"/>
                  </a:lnTo>
                  <a:lnTo>
                    <a:pt x="17" y="206"/>
                  </a:lnTo>
                  <a:lnTo>
                    <a:pt x="16" y="206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5" y="206"/>
                  </a:lnTo>
                  <a:lnTo>
                    <a:pt x="14" y="204"/>
                  </a:lnTo>
                  <a:lnTo>
                    <a:pt x="12" y="202"/>
                  </a:lnTo>
                  <a:lnTo>
                    <a:pt x="10" y="201"/>
                  </a:lnTo>
                  <a:lnTo>
                    <a:pt x="8" y="200"/>
                  </a:lnTo>
                  <a:lnTo>
                    <a:pt x="7" y="200"/>
                  </a:lnTo>
                  <a:lnTo>
                    <a:pt x="4" y="200"/>
                  </a:lnTo>
                  <a:lnTo>
                    <a:pt x="4" y="199"/>
                  </a:lnTo>
                  <a:lnTo>
                    <a:pt x="3" y="196"/>
                  </a:lnTo>
                  <a:lnTo>
                    <a:pt x="4" y="196"/>
                  </a:lnTo>
                  <a:lnTo>
                    <a:pt x="4" y="198"/>
                  </a:lnTo>
                  <a:lnTo>
                    <a:pt x="4" y="196"/>
                  </a:lnTo>
                  <a:lnTo>
                    <a:pt x="3" y="192"/>
                  </a:lnTo>
                  <a:lnTo>
                    <a:pt x="3" y="191"/>
                  </a:lnTo>
                  <a:lnTo>
                    <a:pt x="4" y="190"/>
                  </a:lnTo>
                  <a:lnTo>
                    <a:pt x="4" y="189"/>
                  </a:lnTo>
                  <a:lnTo>
                    <a:pt x="6" y="189"/>
                  </a:lnTo>
                  <a:lnTo>
                    <a:pt x="4" y="189"/>
                  </a:lnTo>
                  <a:lnTo>
                    <a:pt x="4" y="187"/>
                  </a:lnTo>
                  <a:lnTo>
                    <a:pt x="2" y="187"/>
                  </a:lnTo>
                  <a:lnTo>
                    <a:pt x="2" y="186"/>
                  </a:lnTo>
                  <a:lnTo>
                    <a:pt x="3" y="186"/>
                  </a:lnTo>
                  <a:lnTo>
                    <a:pt x="2" y="186"/>
                  </a:lnTo>
                  <a:lnTo>
                    <a:pt x="2" y="187"/>
                  </a:lnTo>
                  <a:lnTo>
                    <a:pt x="0" y="186"/>
                  </a:lnTo>
                  <a:lnTo>
                    <a:pt x="0" y="184"/>
                  </a:lnTo>
                  <a:lnTo>
                    <a:pt x="1" y="182"/>
                  </a:lnTo>
                  <a:lnTo>
                    <a:pt x="1" y="181"/>
                  </a:lnTo>
                  <a:lnTo>
                    <a:pt x="2" y="179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3" y="174"/>
                  </a:lnTo>
                  <a:lnTo>
                    <a:pt x="3" y="172"/>
                  </a:lnTo>
                  <a:lnTo>
                    <a:pt x="3" y="170"/>
                  </a:lnTo>
                  <a:lnTo>
                    <a:pt x="3" y="169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4" y="167"/>
                  </a:lnTo>
                  <a:lnTo>
                    <a:pt x="6" y="167"/>
                  </a:lnTo>
                  <a:lnTo>
                    <a:pt x="6" y="166"/>
                  </a:lnTo>
                  <a:lnTo>
                    <a:pt x="7" y="166"/>
                  </a:lnTo>
                  <a:lnTo>
                    <a:pt x="7" y="165"/>
                  </a:lnTo>
                  <a:close/>
                  <a:moveTo>
                    <a:pt x="103" y="152"/>
                  </a:moveTo>
                  <a:lnTo>
                    <a:pt x="103" y="155"/>
                  </a:lnTo>
                  <a:lnTo>
                    <a:pt x="103" y="156"/>
                  </a:lnTo>
                  <a:lnTo>
                    <a:pt x="102" y="156"/>
                  </a:lnTo>
                  <a:lnTo>
                    <a:pt x="102" y="157"/>
                  </a:lnTo>
                  <a:lnTo>
                    <a:pt x="102" y="158"/>
                  </a:lnTo>
                  <a:lnTo>
                    <a:pt x="102" y="159"/>
                  </a:lnTo>
                  <a:lnTo>
                    <a:pt x="101" y="159"/>
                  </a:lnTo>
                  <a:lnTo>
                    <a:pt x="101" y="160"/>
                  </a:lnTo>
                  <a:lnTo>
                    <a:pt x="101" y="161"/>
                  </a:lnTo>
                  <a:lnTo>
                    <a:pt x="100" y="165"/>
                  </a:lnTo>
                  <a:lnTo>
                    <a:pt x="100" y="166"/>
                  </a:lnTo>
                  <a:lnTo>
                    <a:pt x="100" y="167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7" y="170"/>
                  </a:lnTo>
                  <a:lnTo>
                    <a:pt x="96" y="174"/>
                  </a:lnTo>
                  <a:lnTo>
                    <a:pt x="96" y="173"/>
                  </a:lnTo>
                  <a:lnTo>
                    <a:pt x="96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9" y="169"/>
                  </a:lnTo>
                  <a:lnTo>
                    <a:pt x="97" y="169"/>
                  </a:lnTo>
                  <a:lnTo>
                    <a:pt x="97" y="168"/>
                  </a:lnTo>
                  <a:lnTo>
                    <a:pt x="99" y="168"/>
                  </a:lnTo>
                  <a:lnTo>
                    <a:pt x="99" y="169"/>
                  </a:lnTo>
                  <a:lnTo>
                    <a:pt x="99" y="168"/>
                  </a:lnTo>
                  <a:lnTo>
                    <a:pt x="99" y="167"/>
                  </a:lnTo>
                  <a:lnTo>
                    <a:pt x="99" y="166"/>
                  </a:lnTo>
                  <a:lnTo>
                    <a:pt x="100" y="165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100" y="161"/>
                  </a:lnTo>
                  <a:lnTo>
                    <a:pt x="101" y="161"/>
                  </a:lnTo>
                  <a:lnTo>
                    <a:pt x="101" y="160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1" y="157"/>
                  </a:lnTo>
                  <a:lnTo>
                    <a:pt x="102" y="157"/>
                  </a:lnTo>
                  <a:lnTo>
                    <a:pt x="102" y="156"/>
                  </a:lnTo>
                  <a:lnTo>
                    <a:pt x="102" y="155"/>
                  </a:lnTo>
                  <a:lnTo>
                    <a:pt x="103" y="155"/>
                  </a:lnTo>
                  <a:lnTo>
                    <a:pt x="103" y="153"/>
                  </a:lnTo>
                  <a:lnTo>
                    <a:pt x="102" y="153"/>
                  </a:lnTo>
                  <a:lnTo>
                    <a:pt x="103" y="153"/>
                  </a:lnTo>
                  <a:lnTo>
                    <a:pt x="102" y="153"/>
                  </a:lnTo>
                  <a:lnTo>
                    <a:pt x="102" y="152"/>
                  </a:lnTo>
                  <a:lnTo>
                    <a:pt x="103" y="152"/>
                  </a:lnTo>
                  <a:lnTo>
                    <a:pt x="103" y="151"/>
                  </a:lnTo>
                  <a:lnTo>
                    <a:pt x="103" y="150"/>
                  </a:lnTo>
                  <a:lnTo>
                    <a:pt x="103" y="149"/>
                  </a:lnTo>
                  <a:lnTo>
                    <a:pt x="103" y="148"/>
                  </a:lnTo>
                  <a:lnTo>
                    <a:pt x="102" y="148"/>
                  </a:lnTo>
                  <a:lnTo>
                    <a:pt x="102" y="147"/>
                  </a:lnTo>
                  <a:lnTo>
                    <a:pt x="103" y="148"/>
                  </a:lnTo>
                  <a:lnTo>
                    <a:pt x="103" y="147"/>
                  </a:lnTo>
                  <a:lnTo>
                    <a:pt x="102" y="145"/>
                  </a:lnTo>
                  <a:lnTo>
                    <a:pt x="103" y="145"/>
                  </a:lnTo>
                  <a:lnTo>
                    <a:pt x="103" y="147"/>
                  </a:lnTo>
                  <a:lnTo>
                    <a:pt x="103" y="148"/>
                  </a:lnTo>
                  <a:lnTo>
                    <a:pt x="104" y="148"/>
                  </a:lnTo>
                  <a:lnTo>
                    <a:pt x="103" y="147"/>
                  </a:lnTo>
                  <a:lnTo>
                    <a:pt x="104" y="147"/>
                  </a:lnTo>
                  <a:lnTo>
                    <a:pt x="103" y="147"/>
                  </a:lnTo>
                  <a:lnTo>
                    <a:pt x="104" y="147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3" y="150"/>
                  </a:lnTo>
                  <a:lnTo>
                    <a:pt x="103" y="151"/>
                  </a:lnTo>
                  <a:lnTo>
                    <a:pt x="103" y="152"/>
                  </a:lnTo>
                  <a:close/>
                  <a:moveTo>
                    <a:pt x="94" y="176"/>
                  </a:moveTo>
                  <a:lnTo>
                    <a:pt x="95" y="178"/>
                  </a:lnTo>
                  <a:lnTo>
                    <a:pt x="94" y="181"/>
                  </a:lnTo>
                  <a:lnTo>
                    <a:pt x="95" y="181"/>
                  </a:lnTo>
                  <a:lnTo>
                    <a:pt x="94" y="181"/>
                  </a:lnTo>
                  <a:lnTo>
                    <a:pt x="94" y="179"/>
                  </a:lnTo>
                  <a:lnTo>
                    <a:pt x="95" y="179"/>
                  </a:lnTo>
                  <a:lnTo>
                    <a:pt x="94" y="179"/>
                  </a:lnTo>
                  <a:lnTo>
                    <a:pt x="94" y="178"/>
                  </a:lnTo>
                  <a:lnTo>
                    <a:pt x="93" y="178"/>
                  </a:lnTo>
                  <a:lnTo>
                    <a:pt x="94" y="178"/>
                  </a:lnTo>
                  <a:lnTo>
                    <a:pt x="94" y="179"/>
                  </a:lnTo>
                  <a:lnTo>
                    <a:pt x="94" y="181"/>
                  </a:lnTo>
                  <a:lnTo>
                    <a:pt x="93" y="181"/>
                  </a:lnTo>
                  <a:lnTo>
                    <a:pt x="94" y="181"/>
                  </a:lnTo>
                  <a:lnTo>
                    <a:pt x="94" y="182"/>
                  </a:lnTo>
                  <a:lnTo>
                    <a:pt x="93" y="182"/>
                  </a:lnTo>
                  <a:lnTo>
                    <a:pt x="93" y="181"/>
                  </a:lnTo>
                  <a:lnTo>
                    <a:pt x="93" y="182"/>
                  </a:lnTo>
                  <a:lnTo>
                    <a:pt x="92" y="182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1" y="179"/>
                  </a:lnTo>
                  <a:lnTo>
                    <a:pt x="92" y="179"/>
                  </a:lnTo>
                  <a:lnTo>
                    <a:pt x="93" y="179"/>
                  </a:lnTo>
                  <a:lnTo>
                    <a:pt x="93" y="178"/>
                  </a:lnTo>
                  <a:lnTo>
                    <a:pt x="94" y="178"/>
                  </a:lnTo>
                  <a:lnTo>
                    <a:pt x="93" y="178"/>
                  </a:lnTo>
                  <a:lnTo>
                    <a:pt x="92" y="178"/>
                  </a:lnTo>
                  <a:lnTo>
                    <a:pt x="92" y="179"/>
                  </a:lnTo>
                  <a:lnTo>
                    <a:pt x="92" y="178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7"/>
                  </a:lnTo>
                  <a:lnTo>
                    <a:pt x="93" y="177"/>
                  </a:lnTo>
                  <a:lnTo>
                    <a:pt x="93" y="176"/>
                  </a:lnTo>
                  <a:lnTo>
                    <a:pt x="94" y="177"/>
                  </a:lnTo>
                  <a:lnTo>
                    <a:pt x="94" y="176"/>
                  </a:lnTo>
                  <a:lnTo>
                    <a:pt x="94" y="177"/>
                  </a:lnTo>
                  <a:lnTo>
                    <a:pt x="94" y="176"/>
                  </a:lnTo>
                  <a:close/>
                  <a:moveTo>
                    <a:pt x="95" y="181"/>
                  </a:moveTo>
                  <a:lnTo>
                    <a:pt x="95" y="182"/>
                  </a:lnTo>
                  <a:lnTo>
                    <a:pt x="94" y="183"/>
                  </a:lnTo>
                  <a:lnTo>
                    <a:pt x="94" y="184"/>
                  </a:lnTo>
                  <a:lnTo>
                    <a:pt x="93" y="186"/>
                  </a:lnTo>
                  <a:lnTo>
                    <a:pt x="92" y="189"/>
                  </a:lnTo>
                  <a:lnTo>
                    <a:pt x="91" y="190"/>
                  </a:lnTo>
                  <a:lnTo>
                    <a:pt x="91" y="189"/>
                  </a:lnTo>
                  <a:lnTo>
                    <a:pt x="90" y="189"/>
                  </a:lnTo>
                  <a:lnTo>
                    <a:pt x="91" y="189"/>
                  </a:lnTo>
                  <a:lnTo>
                    <a:pt x="91" y="187"/>
                  </a:lnTo>
                  <a:lnTo>
                    <a:pt x="90" y="187"/>
                  </a:lnTo>
                  <a:lnTo>
                    <a:pt x="90" y="186"/>
                  </a:lnTo>
                  <a:lnTo>
                    <a:pt x="91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1" y="186"/>
                  </a:lnTo>
                  <a:lnTo>
                    <a:pt x="91" y="187"/>
                  </a:lnTo>
                  <a:lnTo>
                    <a:pt x="91" y="186"/>
                  </a:lnTo>
                  <a:lnTo>
                    <a:pt x="90" y="186"/>
                  </a:lnTo>
                  <a:lnTo>
                    <a:pt x="91" y="186"/>
                  </a:lnTo>
                  <a:lnTo>
                    <a:pt x="91" y="185"/>
                  </a:lnTo>
                  <a:lnTo>
                    <a:pt x="90" y="185"/>
                  </a:lnTo>
                  <a:lnTo>
                    <a:pt x="91" y="185"/>
                  </a:lnTo>
                  <a:lnTo>
                    <a:pt x="92" y="185"/>
                  </a:lnTo>
                  <a:lnTo>
                    <a:pt x="91" y="185"/>
                  </a:lnTo>
                  <a:lnTo>
                    <a:pt x="92" y="185"/>
                  </a:lnTo>
                  <a:lnTo>
                    <a:pt x="92" y="186"/>
                  </a:lnTo>
                  <a:lnTo>
                    <a:pt x="92" y="185"/>
                  </a:lnTo>
                  <a:lnTo>
                    <a:pt x="93" y="185"/>
                  </a:lnTo>
                  <a:lnTo>
                    <a:pt x="92" y="185"/>
                  </a:lnTo>
                  <a:lnTo>
                    <a:pt x="92" y="184"/>
                  </a:lnTo>
                  <a:lnTo>
                    <a:pt x="92" y="185"/>
                  </a:lnTo>
                  <a:lnTo>
                    <a:pt x="91" y="185"/>
                  </a:lnTo>
                  <a:lnTo>
                    <a:pt x="91" y="184"/>
                  </a:lnTo>
                  <a:lnTo>
                    <a:pt x="91" y="183"/>
                  </a:lnTo>
                  <a:lnTo>
                    <a:pt x="92" y="183"/>
                  </a:lnTo>
                  <a:lnTo>
                    <a:pt x="91" y="183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3" y="182"/>
                  </a:lnTo>
                  <a:lnTo>
                    <a:pt x="94" y="182"/>
                  </a:lnTo>
                  <a:lnTo>
                    <a:pt x="94" y="181"/>
                  </a:lnTo>
                  <a:lnTo>
                    <a:pt x="95" y="181"/>
                  </a:lnTo>
                  <a:close/>
                  <a:moveTo>
                    <a:pt x="90" y="189"/>
                  </a:moveTo>
                  <a:lnTo>
                    <a:pt x="90" y="187"/>
                  </a:lnTo>
                  <a:lnTo>
                    <a:pt x="90" y="189"/>
                  </a:lnTo>
                  <a:lnTo>
                    <a:pt x="88" y="189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6" y="187"/>
                  </a:lnTo>
                  <a:lnTo>
                    <a:pt x="86" y="186"/>
                  </a:lnTo>
                  <a:lnTo>
                    <a:pt x="86" y="187"/>
                  </a:lnTo>
                  <a:lnTo>
                    <a:pt x="86" y="186"/>
                  </a:lnTo>
                  <a:lnTo>
                    <a:pt x="86" y="185"/>
                  </a:lnTo>
                  <a:lnTo>
                    <a:pt x="86" y="184"/>
                  </a:lnTo>
                  <a:lnTo>
                    <a:pt x="86" y="185"/>
                  </a:lnTo>
                  <a:lnTo>
                    <a:pt x="86" y="184"/>
                  </a:lnTo>
                  <a:lnTo>
                    <a:pt x="86" y="185"/>
                  </a:lnTo>
                  <a:lnTo>
                    <a:pt x="87" y="185"/>
                  </a:lnTo>
                  <a:lnTo>
                    <a:pt x="87" y="186"/>
                  </a:lnTo>
                  <a:lnTo>
                    <a:pt x="86" y="186"/>
                  </a:lnTo>
                  <a:lnTo>
                    <a:pt x="87" y="186"/>
                  </a:lnTo>
                  <a:lnTo>
                    <a:pt x="87" y="187"/>
                  </a:lnTo>
                  <a:lnTo>
                    <a:pt x="88" y="187"/>
                  </a:lnTo>
                  <a:lnTo>
                    <a:pt x="90" y="187"/>
                  </a:lnTo>
                  <a:lnTo>
                    <a:pt x="90" y="18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7749">
              <a:extLst>
                <a:ext uri="{FF2B5EF4-FFF2-40B4-BE49-F238E27FC236}">
                  <a16:creationId xmlns:a16="http://schemas.microsoft.com/office/drawing/2014/main" id="{E28886DD-9D4C-5AB8-1293-32C0F8EAA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2475" y="1905001"/>
              <a:ext cx="566738" cy="280988"/>
            </a:xfrm>
            <a:custGeom>
              <a:avLst/>
              <a:gdLst>
                <a:gd name="T0" fmla="*/ 353 w 357"/>
                <a:gd name="T1" fmla="*/ 146 h 177"/>
                <a:gd name="T2" fmla="*/ 342 w 357"/>
                <a:gd name="T3" fmla="*/ 160 h 177"/>
                <a:gd name="T4" fmla="*/ 306 w 357"/>
                <a:gd name="T5" fmla="*/ 176 h 177"/>
                <a:gd name="T6" fmla="*/ 310 w 357"/>
                <a:gd name="T7" fmla="*/ 161 h 177"/>
                <a:gd name="T8" fmla="*/ 305 w 357"/>
                <a:gd name="T9" fmla="*/ 159 h 177"/>
                <a:gd name="T10" fmla="*/ 308 w 357"/>
                <a:gd name="T11" fmla="*/ 155 h 177"/>
                <a:gd name="T12" fmla="*/ 300 w 357"/>
                <a:gd name="T13" fmla="*/ 152 h 177"/>
                <a:gd name="T14" fmla="*/ 296 w 357"/>
                <a:gd name="T15" fmla="*/ 140 h 177"/>
                <a:gd name="T16" fmla="*/ 291 w 357"/>
                <a:gd name="T17" fmla="*/ 140 h 177"/>
                <a:gd name="T18" fmla="*/ 281 w 357"/>
                <a:gd name="T19" fmla="*/ 147 h 177"/>
                <a:gd name="T20" fmla="*/ 269 w 357"/>
                <a:gd name="T21" fmla="*/ 142 h 177"/>
                <a:gd name="T22" fmla="*/ 267 w 357"/>
                <a:gd name="T23" fmla="*/ 123 h 177"/>
                <a:gd name="T24" fmla="*/ 264 w 357"/>
                <a:gd name="T25" fmla="*/ 122 h 177"/>
                <a:gd name="T26" fmla="*/ 266 w 357"/>
                <a:gd name="T27" fmla="*/ 117 h 177"/>
                <a:gd name="T28" fmla="*/ 284 w 357"/>
                <a:gd name="T29" fmla="*/ 115 h 177"/>
                <a:gd name="T30" fmla="*/ 274 w 357"/>
                <a:gd name="T31" fmla="*/ 113 h 177"/>
                <a:gd name="T32" fmla="*/ 267 w 357"/>
                <a:gd name="T33" fmla="*/ 107 h 177"/>
                <a:gd name="T34" fmla="*/ 263 w 357"/>
                <a:gd name="T35" fmla="*/ 101 h 177"/>
                <a:gd name="T36" fmla="*/ 259 w 357"/>
                <a:gd name="T37" fmla="*/ 104 h 177"/>
                <a:gd name="T38" fmla="*/ 255 w 357"/>
                <a:gd name="T39" fmla="*/ 98 h 177"/>
                <a:gd name="T40" fmla="*/ 255 w 357"/>
                <a:gd name="T41" fmla="*/ 99 h 177"/>
                <a:gd name="T42" fmla="*/ 263 w 357"/>
                <a:gd name="T43" fmla="*/ 100 h 177"/>
                <a:gd name="T44" fmla="*/ 266 w 357"/>
                <a:gd name="T45" fmla="*/ 90 h 177"/>
                <a:gd name="T46" fmla="*/ 262 w 357"/>
                <a:gd name="T47" fmla="*/ 85 h 177"/>
                <a:gd name="T48" fmla="*/ 255 w 357"/>
                <a:gd name="T49" fmla="*/ 83 h 177"/>
                <a:gd name="T50" fmla="*/ 252 w 357"/>
                <a:gd name="T51" fmla="*/ 87 h 177"/>
                <a:gd name="T52" fmla="*/ 255 w 357"/>
                <a:gd name="T53" fmla="*/ 80 h 177"/>
                <a:gd name="T54" fmla="*/ 262 w 357"/>
                <a:gd name="T55" fmla="*/ 68 h 177"/>
                <a:gd name="T56" fmla="*/ 256 w 357"/>
                <a:gd name="T57" fmla="*/ 68 h 177"/>
                <a:gd name="T58" fmla="*/ 251 w 357"/>
                <a:gd name="T59" fmla="*/ 59 h 177"/>
                <a:gd name="T60" fmla="*/ 263 w 357"/>
                <a:gd name="T61" fmla="*/ 36 h 177"/>
                <a:gd name="T62" fmla="*/ 272 w 357"/>
                <a:gd name="T63" fmla="*/ 22 h 177"/>
                <a:gd name="T64" fmla="*/ 266 w 357"/>
                <a:gd name="T65" fmla="*/ 18 h 177"/>
                <a:gd name="T66" fmla="*/ 255 w 357"/>
                <a:gd name="T67" fmla="*/ 29 h 177"/>
                <a:gd name="T68" fmla="*/ 246 w 357"/>
                <a:gd name="T69" fmla="*/ 33 h 177"/>
                <a:gd name="T70" fmla="*/ 247 w 357"/>
                <a:gd name="T71" fmla="*/ 45 h 177"/>
                <a:gd name="T72" fmla="*/ 239 w 357"/>
                <a:gd name="T73" fmla="*/ 51 h 177"/>
                <a:gd name="T74" fmla="*/ 230 w 357"/>
                <a:gd name="T75" fmla="*/ 53 h 177"/>
                <a:gd name="T76" fmla="*/ 232 w 357"/>
                <a:gd name="T77" fmla="*/ 59 h 177"/>
                <a:gd name="T78" fmla="*/ 227 w 357"/>
                <a:gd name="T79" fmla="*/ 59 h 177"/>
                <a:gd name="T80" fmla="*/ 234 w 357"/>
                <a:gd name="T81" fmla="*/ 66 h 177"/>
                <a:gd name="T82" fmla="*/ 236 w 357"/>
                <a:gd name="T83" fmla="*/ 73 h 177"/>
                <a:gd name="T84" fmla="*/ 238 w 357"/>
                <a:gd name="T85" fmla="*/ 83 h 177"/>
                <a:gd name="T86" fmla="*/ 236 w 357"/>
                <a:gd name="T87" fmla="*/ 82 h 177"/>
                <a:gd name="T88" fmla="*/ 235 w 357"/>
                <a:gd name="T89" fmla="*/ 89 h 177"/>
                <a:gd name="T90" fmla="*/ 241 w 357"/>
                <a:gd name="T91" fmla="*/ 100 h 177"/>
                <a:gd name="T92" fmla="*/ 244 w 357"/>
                <a:gd name="T93" fmla="*/ 127 h 177"/>
                <a:gd name="T94" fmla="*/ 252 w 357"/>
                <a:gd name="T95" fmla="*/ 149 h 177"/>
                <a:gd name="T96" fmla="*/ 266 w 357"/>
                <a:gd name="T97" fmla="*/ 166 h 177"/>
                <a:gd name="T98" fmla="*/ 255 w 357"/>
                <a:gd name="T99" fmla="*/ 167 h 177"/>
                <a:gd name="T100" fmla="*/ 234 w 357"/>
                <a:gd name="T101" fmla="*/ 160 h 177"/>
                <a:gd name="T102" fmla="*/ 220 w 357"/>
                <a:gd name="T103" fmla="*/ 158 h 177"/>
                <a:gd name="T104" fmla="*/ 202 w 357"/>
                <a:gd name="T105" fmla="*/ 149 h 177"/>
                <a:gd name="T106" fmla="*/ 192 w 357"/>
                <a:gd name="T107" fmla="*/ 136 h 177"/>
                <a:gd name="T108" fmla="*/ 166 w 357"/>
                <a:gd name="T109" fmla="*/ 90 h 177"/>
                <a:gd name="T110" fmla="*/ 120 w 357"/>
                <a:gd name="T111" fmla="*/ 42 h 177"/>
                <a:gd name="T112" fmla="*/ 67 w 357"/>
                <a:gd name="T113" fmla="*/ 60 h 177"/>
                <a:gd name="T114" fmla="*/ 15 w 357"/>
                <a:gd name="T115" fmla="*/ 97 h 177"/>
                <a:gd name="T116" fmla="*/ 353 w 357"/>
                <a:gd name="T117" fmla="*/ 115 h 177"/>
                <a:gd name="T118" fmla="*/ 355 w 357"/>
                <a:gd name="T119" fmla="*/ 123 h 177"/>
                <a:gd name="T120" fmla="*/ 351 w 357"/>
                <a:gd name="T121" fmla="*/ 134 h 177"/>
                <a:gd name="T122" fmla="*/ 345 w 357"/>
                <a:gd name="T123" fmla="*/ 151 h 177"/>
                <a:gd name="T124" fmla="*/ 355 w 357"/>
                <a:gd name="T125" fmla="*/ 11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177">
                  <a:moveTo>
                    <a:pt x="352" y="157"/>
                  </a:moveTo>
                  <a:lnTo>
                    <a:pt x="351" y="157"/>
                  </a:lnTo>
                  <a:lnTo>
                    <a:pt x="352" y="157"/>
                  </a:lnTo>
                  <a:lnTo>
                    <a:pt x="351" y="157"/>
                  </a:lnTo>
                  <a:lnTo>
                    <a:pt x="352" y="157"/>
                  </a:lnTo>
                  <a:lnTo>
                    <a:pt x="352" y="156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52" y="155"/>
                  </a:lnTo>
                  <a:lnTo>
                    <a:pt x="351" y="155"/>
                  </a:lnTo>
                  <a:lnTo>
                    <a:pt x="351" y="153"/>
                  </a:lnTo>
                  <a:lnTo>
                    <a:pt x="351" y="152"/>
                  </a:lnTo>
                  <a:lnTo>
                    <a:pt x="352" y="152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1" y="153"/>
                  </a:lnTo>
                  <a:lnTo>
                    <a:pt x="352" y="153"/>
                  </a:lnTo>
                  <a:lnTo>
                    <a:pt x="352" y="152"/>
                  </a:lnTo>
                  <a:lnTo>
                    <a:pt x="353" y="152"/>
                  </a:lnTo>
                  <a:lnTo>
                    <a:pt x="353" y="151"/>
                  </a:lnTo>
                  <a:lnTo>
                    <a:pt x="352" y="151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2" y="150"/>
                  </a:lnTo>
                  <a:lnTo>
                    <a:pt x="353" y="150"/>
                  </a:lnTo>
                  <a:lnTo>
                    <a:pt x="353" y="149"/>
                  </a:lnTo>
                  <a:lnTo>
                    <a:pt x="352" y="149"/>
                  </a:lnTo>
                  <a:lnTo>
                    <a:pt x="353" y="149"/>
                  </a:lnTo>
                  <a:lnTo>
                    <a:pt x="353" y="148"/>
                  </a:lnTo>
                  <a:lnTo>
                    <a:pt x="353" y="147"/>
                  </a:lnTo>
                  <a:lnTo>
                    <a:pt x="354" y="147"/>
                  </a:lnTo>
                  <a:lnTo>
                    <a:pt x="353" y="146"/>
                  </a:lnTo>
                  <a:lnTo>
                    <a:pt x="354" y="146"/>
                  </a:lnTo>
                  <a:lnTo>
                    <a:pt x="353" y="146"/>
                  </a:lnTo>
                  <a:lnTo>
                    <a:pt x="353" y="144"/>
                  </a:lnTo>
                  <a:lnTo>
                    <a:pt x="353" y="143"/>
                  </a:lnTo>
                  <a:lnTo>
                    <a:pt x="353" y="142"/>
                  </a:lnTo>
                  <a:lnTo>
                    <a:pt x="353" y="141"/>
                  </a:lnTo>
                  <a:lnTo>
                    <a:pt x="354" y="141"/>
                  </a:lnTo>
                  <a:lnTo>
                    <a:pt x="353" y="141"/>
                  </a:lnTo>
                  <a:lnTo>
                    <a:pt x="353" y="140"/>
                  </a:lnTo>
                  <a:lnTo>
                    <a:pt x="354" y="140"/>
                  </a:lnTo>
                  <a:lnTo>
                    <a:pt x="354" y="139"/>
                  </a:lnTo>
                  <a:lnTo>
                    <a:pt x="353" y="139"/>
                  </a:lnTo>
                  <a:lnTo>
                    <a:pt x="353" y="138"/>
                  </a:lnTo>
                  <a:lnTo>
                    <a:pt x="354" y="138"/>
                  </a:lnTo>
                  <a:lnTo>
                    <a:pt x="354" y="136"/>
                  </a:lnTo>
                  <a:lnTo>
                    <a:pt x="354" y="135"/>
                  </a:lnTo>
                  <a:lnTo>
                    <a:pt x="354" y="134"/>
                  </a:lnTo>
                  <a:lnTo>
                    <a:pt x="355" y="134"/>
                  </a:lnTo>
                  <a:lnTo>
                    <a:pt x="355" y="133"/>
                  </a:lnTo>
                  <a:lnTo>
                    <a:pt x="355" y="132"/>
                  </a:lnTo>
                  <a:lnTo>
                    <a:pt x="355" y="131"/>
                  </a:lnTo>
                  <a:lnTo>
                    <a:pt x="355" y="130"/>
                  </a:lnTo>
                  <a:lnTo>
                    <a:pt x="355" y="129"/>
                  </a:lnTo>
                  <a:lnTo>
                    <a:pt x="355" y="127"/>
                  </a:lnTo>
                  <a:lnTo>
                    <a:pt x="356" y="127"/>
                  </a:lnTo>
                  <a:lnTo>
                    <a:pt x="356" y="126"/>
                  </a:lnTo>
                  <a:lnTo>
                    <a:pt x="356" y="125"/>
                  </a:lnTo>
                  <a:lnTo>
                    <a:pt x="356" y="126"/>
                  </a:lnTo>
                  <a:lnTo>
                    <a:pt x="356" y="127"/>
                  </a:lnTo>
                  <a:lnTo>
                    <a:pt x="354" y="140"/>
                  </a:lnTo>
                  <a:lnTo>
                    <a:pt x="354" y="147"/>
                  </a:lnTo>
                  <a:lnTo>
                    <a:pt x="354" y="149"/>
                  </a:lnTo>
                  <a:lnTo>
                    <a:pt x="353" y="155"/>
                  </a:lnTo>
                  <a:lnTo>
                    <a:pt x="352" y="155"/>
                  </a:lnTo>
                  <a:lnTo>
                    <a:pt x="352" y="157"/>
                  </a:lnTo>
                  <a:close/>
                  <a:moveTo>
                    <a:pt x="342" y="160"/>
                  </a:moveTo>
                  <a:lnTo>
                    <a:pt x="340" y="161"/>
                  </a:lnTo>
                  <a:lnTo>
                    <a:pt x="323" y="167"/>
                  </a:lnTo>
                  <a:lnTo>
                    <a:pt x="322" y="169"/>
                  </a:lnTo>
                  <a:lnTo>
                    <a:pt x="322" y="171"/>
                  </a:lnTo>
                  <a:lnTo>
                    <a:pt x="321" y="171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7" y="169"/>
                  </a:lnTo>
                  <a:lnTo>
                    <a:pt x="318" y="169"/>
                  </a:lnTo>
                  <a:lnTo>
                    <a:pt x="318" y="168"/>
                  </a:lnTo>
                  <a:lnTo>
                    <a:pt x="317" y="169"/>
                  </a:lnTo>
                  <a:lnTo>
                    <a:pt x="317" y="168"/>
                  </a:lnTo>
                  <a:lnTo>
                    <a:pt x="317" y="169"/>
                  </a:lnTo>
                  <a:lnTo>
                    <a:pt x="315" y="169"/>
                  </a:lnTo>
                  <a:lnTo>
                    <a:pt x="317" y="169"/>
                  </a:lnTo>
                  <a:lnTo>
                    <a:pt x="317" y="171"/>
                  </a:lnTo>
                  <a:lnTo>
                    <a:pt x="315" y="172"/>
                  </a:lnTo>
                  <a:lnTo>
                    <a:pt x="315" y="171"/>
                  </a:lnTo>
                  <a:lnTo>
                    <a:pt x="315" y="169"/>
                  </a:lnTo>
                  <a:lnTo>
                    <a:pt x="314" y="169"/>
                  </a:lnTo>
                  <a:lnTo>
                    <a:pt x="314" y="171"/>
                  </a:lnTo>
                  <a:lnTo>
                    <a:pt x="312" y="172"/>
                  </a:lnTo>
                  <a:lnTo>
                    <a:pt x="310" y="174"/>
                  </a:lnTo>
                  <a:lnTo>
                    <a:pt x="310" y="173"/>
                  </a:lnTo>
                  <a:lnTo>
                    <a:pt x="309" y="173"/>
                  </a:lnTo>
                  <a:lnTo>
                    <a:pt x="309" y="174"/>
                  </a:lnTo>
                  <a:lnTo>
                    <a:pt x="310" y="175"/>
                  </a:lnTo>
                  <a:lnTo>
                    <a:pt x="309" y="176"/>
                  </a:lnTo>
                  <a:lnTo>
                    <a:pt x="309" y="177"/>
                  </a:lnTo>
                  <a:lnTo>
                    <a:pt x="308" y="177"/>
                  </a:lnTo>
                  <a:lnTo>
                    <a:pt x="308" y="176"/>
                  </a:lnTo>
                  <a:lnTo>
                    <a:pt x="309" y="176"/>
                  </a:lnTo>
                  <a:lnTo>
                    <a:pt x="308" y="176"/>
                  </a:lnTo>
                  <a:lnTo>
                    <a:pt x="306" y="176"/>
                  </a:lnTo>
                  <a:lnTo>
                    <a:pt x="306" y="175"/>
                  </a:lnTo>
                  <a:lnTo>
                    <a:pt x="306" y="174"/>
                  </a:lnTo>
                  <a:lnTo>
                    <a:pt x="305" y="173"/>
                  </a:lnTo>
                  <a:lnTo>
                    <a:pt x="305" y="172"/>
                  </a:lnTo>
                  <a:lnTo>
                    <a:pt x="305" y="171"/>
                  </a:lnTo>
                  <a:lnTo>
                    <a:pt x="306" y="171"/>
                  </a:lnTo>
                  <a:lnTo>
                    <a:pt x="305" y="171"/>
                  </a:lnTo>
                  <a:lnTo>
                    <a:pt x="304" y="171"/>
                  </a:lnTo>
                  <a:lnTo>
                    <a:pt x="305" y="171"/>
                  </a:lnTo>
                  <a:lnTo>
                    <a:pt x="305" y="172"/>
                  </a:lnTo>
                  <a:lnTo>
                    <a:pt x="305" y="173"/>
                  </a:lnTo>
                  <a:lnTo>
                    <a:pt x="304" y="173"/>
                  </a:lnTo>
                  <a:lnTo>
                    <a:pt x="303" y="171"/>
                  </a:lnTo>
                  <a:lnTo>
                    <a:pt x="304" y="168"/>
                  </a:lnTo>
                  <a:lnTo>
                    <a:pt x="304" y="169"/>
                  </a:lnTo>
                  <a:lnTo>
                    <a:pt x="305" y="169"/>
                  </a:lnTo>
                  <a:lnTo>
                    <a:pt x="304" y="168"/>
                  </a:lnTo>
                  <a:lnTo>
                    <a:pt x="305" y="166"/>
                  </a:lnTo>
                  <a:lnTo>
                    <a:pt x="305" y="167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8" y="166"/>
                  </a:lnTo>
                  <a:lnTo>
                    <a:pt x="308" y="167"/>
                  </a:lnTo>
                  <a:lnTo>
                    <a:pt x="308" y="166"/>
                  </a:lnTo>
                  <a:lnTo>
                    <a:pt x="306" y="166"/>
                  </a:lnTo>
                  <a:lnTo>
                    <a:pt x="308" y="165"/>
                  </a:lnTo>
                  <a:lnTo>
                    <a:pt x="309" y="164"/>
                  </a:lnTo>
                  <a:lnTo>
                    <a:pt x="310" y="164"/>
                  </a:lnTo>
                  <a:lnTo>
                    <a:pt x="310" y="163"/>
                  </a:lnTo>
                  <a:lnTo>
                    <a:pt x="310" y="161"/>
                  </a:lnTo>
                  <a:lnTo>
                    <a:pt x="311" y="161"/>
                  </a:lnTo>
                  <a:lnTo>
                    <a:pt x="310" y="161"/>
                  </a:lnTo>
                  <a:lnTo>
                    <a:pt x="310" y="160"/>
                  </a:lnTo>
                  <a:lnTo>
                    <a:pt x="310" y="159"/>
                  </a:lnTo>
                  <a:lnTo>
                    <a:pt x="311" y="160"/>
                  </a:lnTo>
                  <a:lnTo>
                    <a:pt x="311" y="159"/>
                  </a:lnTo>
                  <a:lnTo>
                    <a:pt x="312" y="159"/>
                  </a:lnTo>
                  <a:lnTo>
                    <a:pt x="312" y="160"/>
                  </a:lnTo>
                  <a:lnTo>
                    <a:pt x="312" y="159"/>
                  </a:lnTo>
                  <a:lnTo>
                    <a:pt x="311" y="159"/>
                  </a:lnTo>
                  <a:lnTo>
                    <a:pt x="311" y="160"/>
                  </a:lnTo>
                  <a:lnTo>
                    <a:pt x="311" y="159"/>
                  </a:lnTo>
                  <a:lnTo>
                    <a:pt x="310" y="159"/>
                  </a:lnTo>
                  <a:lnTo>
                    <a:pt x="310" y="160"/>
                  </a:lnTo>
                  <a:lnTo>
                    <a:pt x="309" y="160"/>
                  </a:lnTo>
                  <a:lnTo>
                    <a:pt x="309" y="161"/>
                  </a:lnTo>
                  <a:lnTo>
                    <a:pt x="309" y="163"/>
                  </a:lnTo>
                  <a:lnTo>
                    <a:pt x="309" y="161"/>
                  </a:lnTo>
                  <a:lnTo>
                    <a:pt x="309" y="163"/>
                  </a:lnTo>
                  <a:lnTo>
                    <a:pt x="308" y="161"/>
                  </a:lnTo>
                  <a:lnTo>
                    <a:pt x="308" y="163"/>
                  </a:lnTo>
                  <a:lnTo>
                    <a:pt x="309" y="163"/>
                  </a:lnTo>
                  <a:lnTo>
                    <a:pt x="308" y="163"/>
                  </a:lnTo>
                  <a:lnTo>
                    <a:pt x="306" y="163"/>
                  </a:lnTo>
                  <a:lnTo>
                    <a:pt x="305" y="163"/>
                  </a:lnTo>
                  <a:lnTo>
                    <a:pt x="304" y="164"/>
                  </a:lnTo>
                  <a:lnTo>
                    <a:pt x="304" y="163"/>
                  </a:lnTo>
                  <a:lnTo>
                    <a:pt x="303" y="163"/>
                  </a:lnTo>
                  <a:lnTo>
                    <a:pt x="303" y="161"/>
                  </a:lnTo>
                  <a:lnTo>
                    <a:pt x="303" y="160"/>
                  </a:lnTo>
                  <a:lnTo>
                    <a:pt x="303" y="159"/>
                  </a:lnTo>
                  <a:lnTo>
                    <a:pt x="304" y="159"/>
                  </a:lnTo>
                  <a:lnTo>
                    <a:pt x="304" y="160"/>
                  </a:lnTo>
                  <a:lnTo>
                    <a:pt x="305" y="160"/>
                  </a:lnTo>
                  <a:lnTo>
                    <a:pt x="304" y="159"/>
                  </a:lnTo>
                  <a:lnTo>
                    <a:pt x="305" y="159"/>
                  </a:lnTo>
                  <a:lnTo>
                    <a:pt x="304" y="159"/>
                  </a:lnTo>
                  <a:lnTo>
                    <a:pt x="305" y="159"/>
                  </a:lnTo>
                  <a:lnTo>
                    <a:pt x="304" y="159"/>
                  </a:lnTo>
                  <a:lnTo>
                    <a:pt x="304" y="158"/>
                  </a:lnTo>
                  <a:lnTo>
                    <a:pt x="305" y="158"/>
                  </a:lnTo>
                  <a:lnTo>
                    <a:pt x="304" y="157"/>
                  </a:lnTo>
                  <a:lnTo>
                    <a:pt x="305" y="157"/>
                  </a:lnTo>
                  <a:lnTo>
                    <a:pt x="305" y="156"/>
                  </a:lnTo>
                  <a:lnTo>
                    <a:pt x="306" y="156"/>
                  </a:lnTo>
                  <a:lnTo>
                    <a:pt x="306" y="157"/>
                  </a:lnTo>
                  <a:lnTo>
                    <a:pt x="308" y="157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8" y="156"/>
                  </a:lnTo>
                  <a:lnTo>
                    <a:pt x="309" y="156"/>
                  </a:lnTo>
                  <a:lnTo>
                    <a:pt x="308" y="157"/>
                  </a:lnTo>
                  <a:lnTo>
                    <a:pt x="309" y="157"/>
                  </a:lnTo>
                  <a:lnTo>
                    <a:pt x="309" y="156"/>
                  </a:lnTo>
                  <a:lnTo>
                    <a:pt x="308" y="156"/>
                  </a:lnTo>
                  <a:lnTo>
                    <a:pt x="309" y="156"/>
                  </a:lnTo>
                  <a:lnTo>
                    <a:pt x="310" y="156"/>
                  </a:lnTo>
                  <a:lnTo>
                    <a:pt x="310" y="155"/>
                  </a:lnTo>
                  <a:lnTo>
                    <a:pt x="310" y="156"/>
                  </a:lnTo>
                  <a:lnTo>
                    <a:pt x="309" y="156"/>
                  </a:lnTo>
                  <a:lnTo>
                    <a:pt x="308" y="156"/>
                  </a:lnTo>
                  <a:lnTo>
                    <a:pt x="308" y="155"/>
                  </a:lnTo>
                  <a:lnTo>
                    <a:pt x="308" y="153"/>
                  </a:lnTo>
                  <a:lnTo>
                    <a:pt x="309" y="153"/>
                  </a:lnTo>
                  <a:lnTo>
                    <a:pt x="310" y="153"/>
                  </a:lnTo>
                  <a:lnTo>
                    <a:pt x="309" y="153"/>
                  </a:lnTo>
                  <a:lnTo>
                    <a:pt x="309" y="152"/>
                  </a:lnTo>
                  <a:lnTo>
                    <a:pt x="309" y="153"/>
                  </a:lnTo>
                  <a:lnTo>
                    <a:pt x="308" y="153"/>
                  </a:lnTo>
                  <a:lnTo>
                    <a:pt x="308" y="155"/>
                  </a:lnTo>
                  <a:lnTo>
                    <a:pt x="306" y="155"/>
                  </a:lnTo>
                  <a:lnTo>
                    <a:pt x="306" y="156"/>
                  </a:lnTo>
                  <a:lnTo>
                    <a:pt x="305" y="155"/>
                  </a:lnTo>
                  <a:lnTo>
                    <a:pt x="305" y="153"/>
                  </a:lnTo>
                  <a:lnTo>
                    <a:pt x="305" y="155"/>
                  </a:lnTo>
                  <a:lnTo>
                    <a:pt x="304" y="155"/>
                  </a:lnTo>
                  <a:lnTo>
                    <a:pt x="303" y="156"/>
                  </a:lnTo>
                  <a:lnTo>
                    <a:pt x="303" y="155"/>
                  </a:lnTo>
                  <a:lnTo>
                    <a:pt x="302" y="153"/>
                  </a:lnTo>
                  <a:lnTo>
                    <a:pt x="302" y="155"/>
                  </a:lnTo>
                  <a:lnTo>
                    <a:pt x="303" y="155"/>
                  </a:lnTo>
                  <a:lnTo>
                    <a:pt x="303" y="156"/>
                  </a:lnTo>
                  <a:lnTo>
                    <a:pt x="302" y="156"/>
                  </a:lnTo>
                  <a:lnTo>
                    <a:pt x="301" y="156"/>
                  </a:lnTo>
                  <a:lnTo>
                    <a:pt x="300" y="156"/>
                  </a:lnTo>
                  <a:lnTo>
                    <a:pt x="301" y="156"/>
                  </a:lnTo>
                  <a:lnTo>
                    <a:pt x="300" y="156"/>
                  </a:lnTo>
                  <a:lnTo>
                    <a:pt x="300" y="157"/>
                  </a:lnTo>
                  <a:lnTo>
                    <a:pt x="298" y="157"/>
                  </a:lnTo>
                  <a:lnTo>
                    <a:pt x="298" y="156"/>
                  </a:lnTo>
                  <a:lnTo>
                    <a:pt x="298" y="157"/>
                  </a:lnTo>
                  <a:lnTo>
                    <a:pt x="297" y="157"/>
                  </a:lnTo>
                  <a:lnTo>
                    <a:pt x="296" y="157"/>
                  </a:lnTo>
                  <a:lnTo>
                    <a:pt x="296" y="156"/>
                  </a:lnTo>
                  <a:lnTo>
                    <a:pt x="296" y="155"/>
                  </a:lnTo>
                  <a:lnTo>
                    <a:pt x="295" y="155"/>
                  </a:lnTo>
                  <a:lnTo>
                    <a:pt x="295" y="153"/>
                  </a:lnTo>
                  <a:lnTo>
                    <a:pt x="296" y="152"/>
                  </a:lnTo>
                  <a:lnTo>
                    <a:pt x="297" y="152"/>
                  </a:lnTo>
                  <a:lnTo>
                    <a:pt x="297" y="151"/>
                  </a:lnTo>
                  <a:lnTo>
                    <a:pt x="298" y="151"/>
                  </a:lnTo>
                  <a:lnTo>
                    <a:pt x="300" y="150"/>
                  </a:lnTo>
                  <a:lnTo>
                    <a:pt x="300" y="151"/>
                  </a:lnTo>
                  <a:lnTo>
                    <a:pt x="300" y="152"/>
                  </a:lnTo>
                  <a:lnTo>
                    <a:pt x="300" y="151"/>
                  </a:lnTo>
                  <a:lnTo>
                    <a:pt x="301" y="150"/>
                  </a:lnTo>
                  <a:lnTo>
                    <a:pt x="301" y="151"/>
                  </a:lnTo>
                  <a:lnTo>
                    <a:pt x="301" y="150"/>
                  </a:lnTo>
                  <a:lnTo>
                    <a:pt x="303" y="148"/>
                  </a:lnTo>
                  <a:lnTo>
                    <a:pt x="303" y="149"/>
                  </a:lnTo>
                  <a:lnTo>
                    <a:pt x="303" y="148"/>
                  </a:lnTo>
                  <a:lnTo>
                    <a:pt x="304" y="148"/>
                  </a:lnTo>
                  <a:lnTo>
                    <a:pt x="304" y="147"/>
                  </a:lnTo>
                  <a:lnTo>
                    <a:pt x="303" y="147"/>
                  </a:lnTo>
                  <a:lnTo>
                    <a:pt x="301" y="147"/>
                  </a:lnTo>
                  <a:lnTo>
                    <a:pt x="302" y="146"/>
                  </a:lnTo>
                  <a:lnTo>
                    <a:pt x="303" y="144"/>
                  </a:lnTo>
                  <a:lnTo>
                    <a:pt x="304" y="144"/>
                  </a:lnTo>
                  <a:lnTo>
                    <a:pt x="303" y="144"/>
                  </a:lnTo>
                  <a:lnTo>
                    <a:pt x="303" y="143"/>
                  </a:lnTo>
                  <a:lnTo>
                    <a:pt x="303" y="144"/>
                  </a:lnTo>
                  <a:lnTo>
                    <a:pt x="302" y="144"/>
                  </a:lnTo>
                  <a:lnTo>
                    <a:pt x="301" y="144"/>
                  </a:lnTo>
                  <a:lnTo>
                    <a:pt x="301" y="146"/>
                  </a:lnTo>
                  <a:lnTo>
                    <a:pt x="300" y="147"/>
                  </a:lnTo>
                  <a:lnTo>
                    <a:pt x="300" y="146"/>
                  </a:lnTo>
                  <a:lnTo>
                    <a:pt x="298" y="146"/>
                  </a:lnTo>
                  <a:lnTo>
                    <a:pt x="298" y="147"/>
                  </a:lnTo>
                  <a:lnTo>
                    <a:pt x="298" y="148"/>
                  </a:lnTo>
                  <a:lnTo>
                    <a:pt x="297" y="148"/>
                  </a:lnTo>
                  <a:lnTo>
                    <a:pt x="296" y="147"/>
                  </a:lnTo>
                  <a:lnTo>
                    <a:pt x="296" y="146"/>
                  </a:lnTo>
                  <a:lnTo>
                    <a:pt x="295" y="146"/>
                  </a:lnTo>
                  <a:lnTo>
                    <a:pt x="296" y="144"/>
                  </a:lnTo>
                  <a:lnTo>
                    <a:pt x="296" y="143"/>
                  </a:lnTo>
                  <a:lnTo>
                    <a:pt x="296" y="142"/>
                  </a:lnTo>
                  <a:lnTo>
                    <a:pt x="296" y="141"/>
                  </a:lnTo>
                  <a:lnTo>
                    <a:pt x="296" y="140"/>
                  </a:lnTo>
                  <a:lnTo>
                    <a:pt x="296" y="139"/>
                  </a:lnTo>
                  <a:lnTo>
                    <a:pt x="297" y="138"/>
                  </a:lnTo>
                  <a:lnTo>
                    <a:pt x="298" y="135"/>
                  </a:lnTo>
                  <a:lnTo>
                    <a:pt x="298" y="134"/>
                  </a:lnTo>
                  <a:lnTo>
                    <a:pt x="297" y="133"/>
                  </a:lnTo>
                  <a:lnTo>
                    <a:pt x="298" y="132"/>
                  </a:lnTo>
                  <a:lnTo>
                    <a:pt x="298" y="133"/>
                  </a:lnTo>
                  <a:lnTo>
                    <a:pt x="298" y="132"/>
                  </a:lnTo>
                  <a:lnTo>
                    <a:pt x="300" y="132"/>
                  </a:lnTo>
                  <a:lnTo>
                    <a:pt x="298" y="131"/>
                  </a:lnTo>
                  <a:lnTo>
                    <a:pt x="297" y="131"/>
                  </a:lnTo>
                  <a:lnTo>
                    <a:pt x="297" y="132"/>
                  </a:lnTo>
                  <a:lnTo>
                    <a:pt x="297" y="133"/>
                  </a:lnTo>
                  <a:lnTo>
                    <a:pt x="296" y="133"/>
                  </a:lnTo>
                  <a:lnTo>
                    <a:pt x="297" y="134"/>
                  </a:lnTo>
                  <a:lnTo>
                    <a:pt x="297" y="135"/>
                  </a:lnTo>
                  <a:lnTo>
                    <a:pt x="295" y="136"/>
                  </a:lnTo>
                  <a:lnTo>
                    <a:pt x="294" y="138"/>
                  </a:lnTo>
                  <a:lnTo>
                    <a:pt x="294" y="139"/>
                  </a:lnTo>
                  <a:lnTo>
                    <a:pt x="294" y="140"/>
                  </a:lnTo>
                  <a:lnTo>
                    <a:pt x="294" y="141"/>
                  </a:lnTo>
                  <a:lnTo>
                    <a:pt x="293" y="141"/>
                  </a:lnTo>
                  <a:lnTo>
                    <a:pt x="293" y="142"/>
                  </a:lnTo>
                  <a:lnTo>
                    <a:pt x="294" y="144"/>
                  </a:lnTo>
                  <a:lnTo>
                    <a:pt x="293" y="146"/>
                  </a:lnTo>
                  <a:lnTo>
                    <a:pt x="291" y="146"/>
                  </a:lnTo>
                  <a:lnTo>
                    <a:pt x="291" y="144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7" y="142"/>
                  </a:lnTo>
                  <a:lnTo>
                    <a:pt x="288" y="142"/>
                  </a:lnTo>
                  <a:lnTo>
                    <a:pt x="288" y="141"/>
                  </a:lnTo>
                  <a:lnTo>
                    <a:pt x="289" y="141"/>
                  </a:lnTo>
                  <a:lnTo>
                    <a:pt x="291" y="140"/>
                  </a:lnTo>
                  <a:lnTo>
                    <a:pt x="291" y="139"/>
                  </a:lnTo>
                  <a:lnTo>
                    <a:pt x="291" y="138"/>
                  </a:lnTo>
                  <a:lnTo>
                    <a:pt x="289" y="136"/>
                  </a:lnTo>
                  <a:lnTo>
                    <a:pt x="288" y="136"/>
                  </a:lnTo>
                  <a:lnTo>
                    <a:pt x="287" y="136"/>
                  </a:lnTo>
                  <a:lnTo>
                    <a:pt x="287" y="135"/>
                  </a:lnTo>
                  <a:lnTo>
                    <a:pt x="286" y="135"/>
                  </a:lnTo>
                  <a:lnTo>
                    <a:pt x="286" y="136"/>
                  </a:lnTo>
                  <a:lnTo>
                    <a:pt x="286" y="138"/>
                  </a:lnTo>
                  <a:lnTo>
                    <a:pt x="286" y="139"/>
                  </a:lnTo>
                  <a:lnTo>
                    <a:pt x="286" y="140"/>
                  </a:lnTo>
                  <a:lnTo>
                    <a:pt x="286" y="141"/>
                  </a:lnTo>
                  <a:lnTo>
                    <a:pt x="285" y="141"/>
                  </a:lnTo>
                  <a:lnTo>
                    <a:pt x="285" y="142"/>
                  </a:lnTo>
                  <a:lnTo>
                    <a:pt x="285" y="143"/>
                  </a:lnTo>
                  <a:lnTo>
                    <a:pt x="284" y="143"/>
                  </a:lnTo>
                  <a:lnTo>
                    <a:pt x="285" y="143"/>
                  </a:lnTo>
                  <a:lnTo>
                    <a:pt x="286" y="144"/>
                  </a:lnTo>
                  <a:lnTo>
                    <a:pt x="287" y="146"/>
                  </a:lnTo>
                  <a:lnTo>
                    <a:pt x="286" y="146"/>
                  </a:lnTo>
                  <a:lnTo>
                    <a:pt x="286" y="147"/>
                  </a:lnTo>
                  <a:lnTo>
                    <a:pt x="285" y="147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6" y="148"/>
                  </a:lnTo>
                  <a:lnTo>
                    <a:pt x="286" y="149"/>
                  </a:lnTo>
                  <a:lnTo>
                    <a:pt x="285" y="149"/>
                  </a:lnTo>
                  <a:lnTo>
                    <a:pt x="286" y="149"/>
                  </a:lnTo>
                  <a:lnTo>
                    <a:pt x="286" y="151"/>
                  </a:lnTo>
                  <a:lnTo>
                    <a:pt x="284" y="149"/>
                  </a:lnTo>
                  <a:lnTo>
                    <a:pt x="284" y="148"/>
                  </a:lnTo>
                  <a:lnTo>
                    <a:pt x="284" y="147"/>
                  </a:lnTo>
                  <a:lnTo>
                    <a:pt x="283" y="147"/>
                  </a:lnTo>
                  <a:lnTo>
                    <a:pt x="281" y="147"/>
                  </a:lnTo>
                  <a:lnTo>
                    <a:pt x="281" y="146"/>
                  </a:lnTo>
                  <a:lnTo>
                    <a:pt x="280" y="146"/>
                  </a:lnTo>
                  <a:lnTo>
                    <a:pt x="280" y="144"/>
                  </a:lnTo>
                  <a:lnTo>
                    <a:pt x="279" y="144"/>
                  </a:lnTo>
                  <a:lnTo>
                    <a:pt x="279" y="146"/>
                  </a:lnTo>
                  <a:lnTo>
                    <a:pt x="279" y="144"/>
                  </a:lnTo>
                  <a:lnTo>
                    <a:pt x="278" y="144"/>
                  </a:lnTo>
                  <a:lnTo>
                    <a:pt x="279" y="146"/>
                  </a:lnTo>
                  <a:lnTo>
                    <a:pt x="279" y="147"/>
                  </a:lnTo>
                  <a:lnTo>
                    <a:pt x="277" y="147"/>
                  </a:lnTo>
                  <a:lnTo>
                    <a:pt x="278" y="147"/>
                  </a:lnTo>
                  <a:lnTo>
                    <a:pt x="278" y="146"/>
                  </a:lnTo>
                  <a:lnTo>
                    <a:pt x="278" y="144"/>
                  </a:lnTo>
                  <a:lnTo>
                    <a:pt x="276" y="144"/>
                  </a:lnTo>
                  <a:lnTo>
                    <a:pt x="276" y="143"/>
                  </a:lnTo>
                  <a:lnTo>
                    <a:pt x="276" y="142"/>
                  </a:lnTo>
                  <a:lnTo>
                    <a:pt x="275" y="142"/>
                  </a:lnTo>
                  <a:lnTo>
                    <a:pt x="275" y="141"/>
                  </a:lnTo>
                  <a:lnTo>
                    <a:pt x="275" y="142"/>
                  </a:lnTo>
                  <a:lnTo>
                    <a:pt x="274" y="140"/>
                  </a:lnTo>
                  <a:lnTo>
                    <a:pt x="271" y="139"/>
                  </a:lnTo>
                  <a:lnTo>
                    <a:pt x="270" y="139"/>
                  </a:lnTo>
                  <a:lnTo>
                    <a:pt x="270" y="138"/>
                  </a:lnTo>
                  <a:lnTo>
                    <a:pt x="269" y="138"/>
                  </a:lnTo>
                  <a:lnTo>
                    <a:pt x="269" y="139"/>
                  </a:lnTo>
                  <a:lnTo>
                    <a:pt x="269" y="140"/>
                  </a:lnTo>
                  <a:lnTo>
                    <a:pt x="270" y="141"/>
                  </a:lnTo>
                  <a:lnTo>
                    <a:pt x="270" y="142"/>
                  </a:lnTo>
                  <a:lnTo>
                    <a:pt x="271" y="142"/>
                  </a:lnTo>
                  <a:lnTo>
                    <a:pt x="271" y="143"/>
                  </a:lnTo>
                  <a:lnTo>
                    <a:pt x="271" y="144"/>
                  </a:lnTo>
                  <a:lnTo>
                    <a:pt x="270" y="144"/>
                  </a:lnTo>
                  <a:lnTo>
                    <a:pt x="270" y="142"/>
                  </a:lnTo>
                  <a:lnTo>
                    <a:pt x="269" y="142"/>
                  </a:lnTo>
                  <a:lnTo>
                    <a:pt x="268" y="141"/>
                  </a:lnTo>
                  <a:lnTo>
                    <a:pt x="266" y="139"/>
                  </a:lnTo>
                  <a:lnTo>
                    <a:pt x="264" y="136"/>
                  </a:lnTo>
                  <a:lnTo>
                    <a:pt x="260" y="131"/>
                  </a:lnTo>
                  <a:lnTo>
                    <a:pt x="260" y="130"/>
                  </a:lnTo>
                  <a:lnTo>
                    <a:pt x="261" y="129"/>
                  </a:lnTo>
                  <a:lnTo>
                    <a:pt x="262" y="127"/>
                  </a:lnTo>
                  <a:lnTo>
                    <a:pt x="262" y="129"/>
                  </a:lnTo>
                  <a:lnTo>
                    <a:pt x="263" y="129"/>
                  </a:lnTo>
                  <a:lnTo>
                    <a:pt x="263" y="130"/>
                  </a:lnTo>
                  <a:lnTo>
                    <a:pt x="262" y="130"/>
                  </a:lnTo>
                  <a:lnTo>
                    <a:pt x="262" y="131"/>
                  </a:lnTo>
                  <a:lnTo>
                    <a:pt x="263" y="132"/>
                  </a:lnTo>
                  <a:lnTo>
                    <a:pt x="264" y="132"/>
                  </a:lnTo>
                  <a:lnTo>
                    <a:pt x="263" y="132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3" y="127"/>
                  </a:lnTo>
                  <a:lnTo>
                    <a:pt x="264" y="127"/>
                  </a:lnTo>
                  <a:lnTo>
                    <a:pt x="264" y="129"/>
                  </a:lnTo>
                  <a:lnTo>
                    <a:pt x="264" y="127"/>
                  </a:lnTo>
                  <a:lnTo>
                    <a:pt x="266" y="125"/>
                  </a:lnTo>
                  <a:lnTo>
                    <a:pt x="266" y="126"/>
                  </a:lnTo>
                  <a:lnTo>
                    <a:pt x="266" y="125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7" y="125"/>
                  </a:lnTo>
                  <a:lnTo>
                    <a:pt x="267" y="126"/>
                  </a:lnTo>
                  <a:lnTo>
                    <a:pt x="267" y="125"/>
                  </a:lnTo>
                  <a:lnTo>
                    <a:pt x="268" y="125"/>
                  </a:lnTo>
                  <a:lnTo>
                    <a:pt x="268" y="124"/>
                  </a:lnTo>
                  <a:lnTo>
                    <a:pt x="267" y="124"/>
                  </a:lnTo>
                  <a:lnTo>
                    <a:pt x="267" y="123"/>
                  </a:lnTo>
                  <a:lnTo>
                    <a:pt x="267" y="124"/>
                  </a:lnTo>
                  <a:lnTo>
                    <a:pt x="268" y="124"/>
                  </a:lnTo>
                  <a:lnTo>
                    <a:pt x="269" y="124"/>
                  </a:lnTo>
                  <a:lnTo>
                    <a:pt x="270" y="124"/>
                  </a:lnTo>
                  <a:lnTo>
                    <a:pt x="269" y="124"/>
                  </a:lnTo>
                  <a:lnTo>
                    <a:pt x="268" y="123"/>
                  </a:lnTo>
                  <a:lnTo>
                    <a:pt x="267" y="123"/>
                  </a:lnTo>
                  <a:lnTo>
                    <a:pt x="267" y="122"/>
                  </a:lnTo>
                  <a:lnTo>
                    <a:pt x="268" y="122"/>
                  </a:lnTo>
                  <a:lnTo>
                    <a:pt x="269" y="121"/>
                  </a:lnTo>
                  <a:lnTo>
                    <a:pt x="268" y="121"/>
                  </a:lnTo>
                  <a:lnTo>
                    <a:pt x="267" y="121"/>
                  </a:lnTo>
                  <a:lnTo>
                    <a:pt x="267" y="122"/>
                  </a:lnTo>
                  <a:lnTo>
                    <a:pt x="267" y="121"/>
                  </a:lnTo>
                  <a:lnTo>
                    <a:pt x="267" y="119"/>
                  </a:lnTo>
                  <a:lnTo>
                    <a:pt x="267" y="118"/>
                  </a:lnTo>
                  <a:lnTo>
                    <a:pt x="267" y="119"/>
                  </a:lnTo>
                  <a:lnTo>
                    <a:pt x="267" y="121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7" y="121"/>
                  </a:lnTo>
                  <a:lnTo>
                    <a:pt x="266" y="121"/>
                  </a:lnTo>
                  <a:lnTo>
                    <a:pt x="266" y="122"/>
                  </a:lnTo>
                  <a:lnTo>
                    <a:pt x="267" y="122"/>
                  </a:lnTo>
                  <a:lnTo>
                    <a:pt x="266" y="122"/>
                  </a:lnTo>
                  <a:lnTo>
                    <a:pt x="266" y="123"/>
                  </a:lnTo>
                  <a:lnTo>
                    <a:pt x="264" y="123"/>
                  </a:lnTo>
                  <a:lnTo>
                    <a:pt x="264" y="122"/>
                  </a:lnTo>
                  <a:lnTo>
                    <a:pt x="264" y="123"/>
                  </a:lnTo>
                  <a:lnTo>
                    <a:pt x="264" y="122"/>
                  </a:lnTo>
                  <a:lnTo>
                    <a:pt x="264" y="121"/>
                  </a:lnTo>
                  <a:lnTo>
                    <a:pt x="264" y="122"/>
                  </a:lnTo>
                  <a:lnTo>
                    <a:pt x="263" y="121"/>
                  </a:lnTo>
                  <a:lnTo>
                    <a:pt x="263" y="122"/>
                  </a:lnTo>
                  <a:lnTo>
                    <a:pt x="264" y="122"/>
                  </a:lnTo>
                  <a:lnTo>
                    <a:pt x="263" y="122"/>
                  </a:lnTo>
                  <a:lnTo>
                    <a:pt x="263" y="123"/>
                  </a:lnTo>
                  <a:lnTo>
                    <a:pt x="264" y="122"/>
                  </a:lnTo>
                  <a:lnTo>
                    <a:pt x="264" y="123"/>
                  </a:lnTo>
                  <a:lnTo>
                    <a:pt x="264" y="124"/>
                  </a:lnTo>
                  <a:lnTo>
                    <a:pt x="263" y="124"/>
                  </a:lnTo>
                  <a:lnTo>
                    <a:pt x="263" y="123"/>
                  </a:lnTo>
                  <a:lnTo>
                    <a:pt x="263" y="122"/>
                  </a:lnTo>
                  <a:lnTo>
                    <a:pt x="262" y="122"/>
                  </a:lnTo>
                  <a:lnTo>
                    <a:pt x="262" y="121"/>
                  </a:lnTo>
                  <a:lnTo>
                    <a:pt x="262" y="122"/>
                  </a:lnTo>
                  <a:lnTo>
                    <a:pt x="262" y="123"/>
                  </a:lnTo>
                  <a:lnTo>
                    <a:pt x="263" y="123"/>
                  </a:lnTo>
                  <a:lnTo>
                    <a:pt x="261" y="121"/>
                  </a:lnTo>
                  <a:lnTo>
                    <a:pt x="262" y="119"/>
                  </a:lnTo>
                  <a:lnTo>
                    <a:pt x="262" y="118"/>
                  </a:lnTo>
                  <a:lnTo>
                    <a:pt x="262" y="117"/>
                  </a:lnTo>
                  <a:lnTo>
                    <a:pt x="261" y="117"/>
                  </a:lnTo>
                  <a:lnTo>
                    <a:pt x="262" y="117"/>
                  </a:lnTo>
                  <a:lnTo>
                    <a:pt x="262" y="116"/>
                  </a:lnTo>
                  <a:lnTo>
                    <a:pt x="262" y="117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2" y="116"/>
                  </a:lnTo>
                  <a:lnTo>
                    <a:pt x="263" y="115"/>
                  </a:lnTo>
                  <a:lnTo>
                    <a:pt x="263" y="116"/>
                  </a:lnTo>
                  <a:lnTo>
                    <a:pt x="264" y="116"/>
                  </a:lnTo>
                  <a:lnTo>
                    <a:pt x="263" y="116"/>
                  </a:lnTo>
                  <a:lnTo>
                    <a:pt x="264" y="116"/>
                  </a:lnTo>
                  <a:lnTo>
                    <a:pt x="266" y="116"/>
                  </a:lnTo>
                  <a:lnTo>
                    <a:pt x="266" y="117"/>
                  </a:lnTo>
                  <a:lnTo>
                    <a:pt x="266" y="116"/>
                  </a:lnTo>
                  <a:lnTo>
                    <a:pt x="267" y="116"/>
                  </a:lnTo>
                  <a:lnTo>
                    <a:pt x="266" y="116"/>
                  </a:lnTo>
                  <a:lnTo>
                    <a:pt x="267" y="116"/>
                  </a:lnTo>
                  <a:lnTo>
                    <a:pt x="268" y="114"/>
                  </a:lnTo>
                  <a:lnTo>
                    <a:pt x="269" y="114"/>
                  </a:lnTo>
                  <a:lnTo>
                    <a:pt x="268" y="114"/>
                  </a:lnTo>
                  <a:lnTo>
                    <a:pt x="269" y="114"/>
                  </a:lnTo>
                  <a:lnTo>
                    <a:pt x="269" y="115"/>
                  </a:lnTo>
                  <a:lnTo>
                    <a:pt x="269" y="116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70" y="116"/>
                  </a:lnTo>
                  <a:lnTo>
                    <a:pt x="271" y="116"/>
                  </a:lnTo>
                  <a:lnTo>
                    <a:pt x="271" y="115"/>
                  </a:lnTo>
                  <a:lnTo>
                    <a:pt x="271" y="116"/>
                  </a:lnTo>
                  <a:lnTo>
                    <a:pt x="272" y="116"/>
                  </a:lnTo>
                  <a:lnTo>
                    <a:pt x="274" y="117"/>
                  </a:lnTo>
                  <a:lnTo>
                    <a:pt x="276" y="116"/>
                  </a:lnTo>
                  <a:lnTo>
                    <a:pt x="277" y="116"/>
                  </a:lnTo>
                  <a:lnTo>
                    <a:pt x="277" y="117"/>
                  </a:lnTo>
                  <a:lnTo>
                    <a:pt x="278" y="117"/>
                  </a:lnTo>
                  <a:lnTo>
                    <a:pt x="279" y="117"/>
                  </a:lnTo>
                  <a:lnTo>
                    <a:pt x="279" y="118"/>
                  </a:lnTo>
                  <a:lnTo>
                    <a:pt x="280" y="118"/>
                  </a:lnTo>
                  <a:lnTo>
                    <a:pt x="281" y="117"/>
                  </a:lnTo>
                  <a:lnTo>
                    <a:pt x="281" y="116"/>
                  </a:lnTo>
                  <a:lnTo>
                    <a:pt x="283" y="116"/>
                  </a:lnTo>
                  <a:lnTo>
                    <a:pt x="281" y="116"/>
                  </a:lnTo>
                  <a:lnTo>
                    <a:pt x="283" y="116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5"/>
                  </a:lnTo>
                  <a:lnTo>
                    <a:pt x="284" y="115"/>
                  </a:lnTo>
                  <a:lnTo>
                    <a:pt x="284" y="114"/>
                  </a:lnTo>
                  <a:lnTo>
                    <a:pt x="285" y="114"/>
                  </a:lnTo>
                  <a:lnTo>
                    <a:pt x="285" y="113"/>
                  </a:lnTo>
                  <a:lnTo>
                    <a:pt x="284" y="113"/>
                  </a:lnTo>
                  <a:lnTo>
                    <a:pt x="285" y="112"/>
                  </a:lnTo>
                  <a:lnTo>
                    <a:pt x="284" y="112"/>
                  </a:lnTo>
                  <a:lnTo>
                    <a:pt x="284" y="110"/>
                  </a:lnTo>
                  <a:lnTo>
                    <a:pt x="285" y="109"/>
                  </a:lnTo>
                  <a:lnTo>
                    <a:pt x="285" y="108"/>
                  </a:lnTo>
                  <a:lnTo>
                    <a:pt x="285" y="107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4" y="105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4" y="106"/>
                  </a:lnTo>
                  <a:lnTo>
                    <a:pt x="284" y="107"/>
                  </a:lnTo>
                  <a:lnTo>
                    <a:pt x="284" y="108"/>
                  </a:lnTo>
                  <a:lnTo>
                    <a:pt x="284" y="109"/>
                  </a:lnTo>
                  <a:lnTo>
                    <a:pt x="283" y="109"/>
                  </a:lnTo>
                  <a:lnTo>
                    <a:pt x="283" y="110"/>
                  </a:lnTo>
                  <a:lnTo>
                    <a:pt x="283" y="112"/>
                  </a:lnTo>
                  <a:lnTo>
                    <a:pt x="283" y="113"/>
                  </a:lnTo>
                  <a:lnTo>
                    <a:pt x="283" y="114"/>
                  </a:lnTo>
                  <a:lnTo>
                    <a:pt x="281" y="114"/>
                  </a:lnTo>
                  <a:lnTo>
                    <a:pt x="281" y="115"/>
                  </a:lnTo>
                  <a:lnTo>
                    <a:pt x="280" y="115"/>
                  </a:lnTo>
                  <a:lnTo>
                    <a:pt x="280" y="116"/>
                  </a:lnTo>
                  <a:lnTo>
                    <a:pt x="278" y="115"/>
                  </a:lnTo>
                  <a:lnTo>
                    <a:pt x="278" y="114"/>
                  </a:lnTo>
                  <a:lnTo>
                    <a:pt x="276" y="114"/>
                  </a:lnTo>
                  <a:lnTo>
                    <a:pt x="276" y="113"/>
                  </a:lnTo>
                  <a:lnTo>
                    <a:pt x="275" y="113"/>
                  </a:lnTo>
                  <a:lnTo>
                    <a:pt x="274" y="113"/>
                  </a:lnTo>
                  <a:lnTo>
                    <a:pt x="274" y="114"/>
                  </a:lnTo>
                  <a:lnTo>
                    <a:pt x="272" y="113"/>
                  </a:lnTo>
                  <a:lnTo>
                    <a:pt x="272" y="112"/>
                  </a:lnTo>
                  <a:lnTo>
                    <a:pt x="274" y="112"/>
                  </a:lnTo>
                  <a:lnTo>
                    <a:pt x="274" y="110"/>
                  </a:lnTo>
                  <a:lnTo>
                    <a:pt x="274" y="112"/>
                  </a:lnTo>
                  <a:lnTo>
                    <a:pt x="272" y="112"/>
                  </a:lnTo>
                  <a:lnTo>
                    <a:pt x="272" y="110"/>
                  </a:lnTo>
                  <a:lnTo>
                    <a:pt x="272" y="112"/>
                  </a:lnTo>
                  <a:lnTo>
                    <a:pt x="272" y="113"/>
                  </a:lnTo>
                  <a:lnTo>
                    <a:pt x="272" y="112"/>
                  </a:lnTo>
                  <a:lnTo>
                    <a:pt x="272" y="113"/>
                  </a:lnTo>
                  <a:lnTo>
                    <a:pt x="271" y="112"/>
                  </a:lnTo>
                  <a:lnTo>
                    <a:pt x="270" y="113"/>
                  </a:lnTo>
                  <a:lnTo>
                    <a:pt x="269" y="110"/>
                  </a:lnTo>
                  <a:lnTo>
                    <a:pt x="270" y="110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1" y="108"/>
                  </a:lnTo>
                  <a:lnTo>
                    <a:pt x="270" y="109"/>
                  </a:lnTo>
                  <a:lnTo>
                    <a:pt x="270" y="108"/>
                  </a:lnTo>
                  <a:lnTo>
                    <a:pt x="270" y="109"/>
                  </a:lnTo>
                  <a:lnTo>
                    <a:pt x="269" y="109"/>
                  </a:lnTo>
                  <a:lnTo>
                    <a:pt x="269" y="110"/>
                  </a:lnTo>
                  <a:lnTo>
                    <a:pt x="268" y="109"/>
                  </a:lnTo>
                  <a:lnTo>
                    <a:pt x="267" y="109"/>
                  </a:lnTo>
                  <a:lnTo>
                    <a:pt x="268" y="108"/>
                  </a:lnTo>
                  <a:lnTo>
                    <a:pt x="267" y="108"/>
                  </a:lnTo>
                  <a:lnTo>
                    <a:pt x="267" y="107"/>
                  </a:lnTo>
                  <a:lnTo>
                    <a:pt x="268" y="107"/>
                  </a:lnTo>
                  <a:lnTo>
                    <a:pt x="267" y="106"/>
                  </a:lnTo>
                  <a:lnTo>
                    <a:pt x="267" y="107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6" y="109"/>
                  </a:lnTo>
                  <a:lnTo>
                    <a:pt x="264" y="109"/>
                  </a:lnTo>
                  <a:lnTo>
                    <a:pt x="264" y="108"/>
                  </a:lnTo>
                  <a:lnTo>
                    <a:pt x="263" y="108"/>
                  </a:lnTo>
                  <a:lnTo>
                    <a:pt x="263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3" y="106"/>
                  </a:lnTo>
                  <a:lnTo>
                    <a:pt x="263" y="107"/>
                  </a:lnTo>
                  <a:lnTo>
                    <a:pt x="263" y="106"/>
                  </a:lnTo>
                  <a:lnTo>
                    <a:pt x="262" y="106"/>
                  </a:lnTo>
                  <a:lnTo>
                    <a:pt x="263" y="107"/>
                  </a:lnTo>
                  <a:lnTo>
                    <a:pt x="262" y="106"/>
                  </a:lnTo>
                  <a:lnTo>
                    <a:pt x="262" y="105"/>
                  </a:lnTo>
                  <a:lnTo>
                    <a:pt x="262" y="106"/>
                  </a:lnTo>
                  <a:lnTo>
                    <a:pt x="262" y="105"/>
                  </a:lnTo>
                  <a:lnTo>
                    <a:pt x="261" y="105"/>
                  </a:lnTo>
                  <a:lnTo>
                    <a:pt x="261" y="104"/>
                  </a:lnTo>
                  <a:lnTo>
                    <a:pt x="263" y="105"/>
                  </a:lnTo>
                  <a:lnTo>
                    <a:pt x="263" y="104"/>
                  </a:lnTo>
                  <a:lnTo>
                    <a:pt x="264" y="104"/>
                  </a:lnTo>
                  <a:lnTo>
                    <a:pt x="266" y="104"/>
                  </a:lnTo>
                  <a:lnTo>
                    <a:pt x="266" y="105"/>
                  </a:lnTo>
                  <a:lnTo>
                    <a:pt x="266" y="104"/>
                  </a:lnTo>
                  <a:lnTo>
                    <a:pt x="264" y="104"/>
                  </a:lnTo>
                  <a:lnTo>
                    <a:pt x="264" y="102"/>
                  </a:lnTo>
                  <a:lnTo>
                    <a:pt x="263" y="102"/>
                  </a:lnTo>
                  <a:lnTo>
                    <a:pt x="263" y="101"/>
                  </a:lnTo>
                  <a:lnTo>
                    <a:pt x="263" y="102"/>
                  </a:lnTo>
                  <a:lnTo>
                    <a:pt x="264" y="102"/>
                  </a:lnTo>
                  <a:lnTo>
                    <a:pt x="264" y="104"/>
                  </a:lnTo>
                  <a:lnTo>
                    <a:pt x="263" y="104"/>
                  </a:lnTo>
                  <a:lnTo>
                    <a:pt x="263" y="102"/>
                  </a:lnTo>
                  <a:lnTo>
                    <a:pt x="262" y="102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1" y="100"/>
                  </a:lnTo>
                  <a:lnTo>
                    <a:pt x="262" y="100"/>
                  </a:lnTo>
                  <a:lnTo>
                    <a:pt x="262" y="101"/>
                  </a:lnTo>
                  <a:lnTo>
                    <a:pt x="262" y="100"/>
                  </a:lnTo>
                  <a:lnTo>
                    <a:pt x="261" y="100"/>
                  </a:lnTo>
                  <a:lnTo>
                    <a:pt x="261" y="101"/>
                  </a:lnTo>
                  <a:lnTo>
                    <a:pt x="260" y="101"/>
                  </a:lnTo>
                  <a:lnTo>
                    <a:pt x="259" y="100"/>
                  </a:lnTo>
                  <a:lnTo>
                    <a:pt x="259" y="99"/>
                  </a:lnTo>
                  <a:lnTo>
                    <a:pt x="259" y="98"/>
                  </a:lnTo>
                  <a:lnTo>
                    <a:pt x="260" y="98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100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1" y="101"/>
                  </a:lnTo>
                  <a:lnTo>
                    <a:pt x="261" y="102"/>
                  </a:lnTo>
                  <a:lnTo>
                    <a:pt x="260" y="102"/>
                  </a:lnTo>
                  <a:lnTo>
                    <a:pt x="261" y="102"/>
                  </a:lnTo>
                  <a:lnTo>
                    <a:pt x="260" y="102"/>
                  </a:lnTo>
                  <a:lnTo>
                    <a:pt x="259" y="102"/>
                  </a:lnTo>
                  <a:lnTo>
                    <a:pt x="260" y="104"/>
                  </a:lnTo>
                  <a:lnTo>
                    <a:pt x="259" y="104"/>
                  </a:lnTo>
                  <a:lnTo>
                    <a:pt x="258" y="104"/>
                  </a:lnTo>
                  <a:lnTo>
                    <a:pt x="256" y="102"/>
                  </a:lnTo>
                  <a:lnTo>
                    <a:pt x="256" y="104"/>
                  </a:lnTo>
                  <a:lnTo>
                    <a:pt x="258" y="104"/>
                  </a:lnTo>
                  <a:lnTo>
                    <a:pt x="258" y="105"/>
                  </a:lnTo>
                  <a:lnTo>
                    <a:pt x="258" y="104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60" y="104"/>
                  </a:lnTo>
                  <a:lnTo>
                    <a:pt x="260" y="105"/>
                  </a:lnTo>
                  <a:lnTo>
                    <a:pt x="259" y="105"/>
                  </a:lnTo>
                  <a:lnTo>
                    <a:pt x="260" y="106"/>
                  </a:lnTo>
                  <a:lnTo>
                    <a:pt x="259" y="106"/>
                  </a:lnTo>
                  <a:lnTo>
                    <a:pt x="259" y="105"/>
                  </a:lnTo>
                  <a:lnTo>
                    <a:pt x="259" y="106"/>
                  </a:lnTo>
                  <a:lnTo>
                    <a:pt x="258" y="106"/>
                  </a:lnTo>
                  <a:lnTo>
                    <a:pt x="258" y="105"/>
                  </a:lnTo>
                  <a:lnTo>
                    <a:pt x="258" y="106"/>
                  </a:lnTo>
                  <a:lnTo>
                    <a:pt x="259" y="106"/>
                  </a:lnTo>
                  <a:lnTo>
                    <a:pt x="258" y="106"/>
                  </a:lnTo>
                  <a:lnTo>
                    <a:pt x="256" y="104"/>
                  </a:lnTo>
                  <a:lnTo>
                    <a:pt x="255" y="104"/>
                  </a:lnTo>
                  <a:lnTo>
                    <a:pt x="256" y="102"/>
                  </a:lnTo>
                  <a:lnTo>
                    <a:pt x="256" y="101"/>
                  </a:lnTo>
                  <a:lnTo>
                    <a:pt x="258" y="101"/>
                  </a:lnTo>
                  <a:lnTo>
                    <a:pt x="258" y="100"/>
                  </a:lnTo>
                  <a:lnTo>
                    <a:pt x="258" y="99"/>
                  </a:lnTo>
                  <a:lnTo>
                    <a:pt x="258" y="98"/>
                  </a:lnTo>
                  <a:lnTo>
                    <a:pt x="258" y="99"/>
                  </a:lnTo>
                  <a:lnTo>
                    <a:pt x="256" y="98"/>
                  </a:lnTo>
                  <a:lnTo>
                    <a:pt x="255" y="97"/>
                  </a:lnTo>
                  <a:lnTo>
                    <a:pt x="255" y="98"/>
                  </a:lnTo>
                  <a:lnTo>
                    <a:pt x="256" y="98"/>
                  </a:lnTo>
                  <a:lnTo>
                    <a:pt x="258" y="99"/>
                  </a:lnTo>
                  <a:lnTo>
                    <a:pt x="258" y="100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100"/>
                  </a:lnTo>
                  <a:lnTo>
                    <a:pt x="255" y="100"/>
                  </a:lnTo>
                  <a:lnTo>
                    <a:pt x="255" y="99"/>
                  </a:lnTo>
                  <a:lnTo>
                    <a:pt x="255" y="100"/>
                  </a:lnTo>
                  <a:lnTo>
                    <a:pt x="256" y="100"/>
                  </a:lnTo>
                  <a:lnTo>
                    <a:pt x="256" y="101"/>
                  </a:lnTo>
                  <a:lnTo>
                    <a:pt x="255" y="101"/>
                  </a:lnTo>
                  <a:lnTo>
                    <a:pt x="255" y="102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4"/>
                  </a:lnTo>
                  <a:lnTo>
                    <a:pt x="255" y="105"/>
                  </a:lnTo>
                  <a:lnTo>
                    <a:pt x="255" y="104"/>
                  </a:lnTo>
                  <a:lnTo>
                    <a:pt x="255" y="105"/>
                  </a:lnTo>
                  <a:lnTo>
                    <a:pt x="254" y="105"/>
                  </a:lnTo>
                  <a:lnTo>
                    <a:pt x="255" y="105"/>
                  </a:lnTo>
                  <a:lnTo>
                    <a:pt x="255" y="106"/>
                  </a:lnTo>
                  <a:lnTo>
                    <a:pt x="255" y="107"/>
                  </a:lnTo>
                  <a:lnTo>
                    <a:pt x="254" y="108"/>
                  </a:lnTo>
                  <a:lnTo>
                    <a:pt x="253" y="105"/>
                  </a:lnTo>
                  <a:lnTo>
                    <a:pt x="253" y="104"/>
                  </a:lnTo>
                  <a:lnTo>
                    <a:pt x="253" y="102"/>
                  </a:lnTo>
                  <a:lnTo>
                    <a:pt x="254" y="102"/>
                  </a:lnTo>
                  <a:lnTo>
                    <a:pt x="254" y="104"/>
                  </a:lnTo>
                  <a:lnTo>
                    <a:pt x="254" y="102"/>
                  </a:lnTo>
                  <a:lnTo>
                    <a:pt x="253" y="102"/>
                  </a:lnTo>
                  <a:lnTo>
                    <a:pt x="253" y="101"/>
                  </a:lnTo>
                  <a:lnTo>
                    <a:pt x="254" y="101"/>
                  </a:lnTo>
                  <a:lnTo>
                    <a:pt x="255" y="99"/>
                  </a:lnTo>
                  <a:lnTo>
                    <a:pt x="255" y="96"/>
                  </a:lnTo>
                  <a:lnTo>
                    <a:pt x="256" y="96"/>
                  </a:lnTo>
                  <a:lnTo>
                    <a:pt x="256" y="95"/>
                  </a:lnTo>
                  <a:lnTo>
                    <a:pt x="256" y="93"/>
                  </a:lnTo>
                  <a:lnTo>
                    <a:pt x="258" y="93"/>
                  </a:lnTo>
                  <a:lnTo>
                    <a:pt x="256" y="93"/>
                  </a:lnTo>
                  <a:lnTo>
                    <a:pt x="256" y="95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8" y="95"/>
                  </a:lnTo>
                  <a:lnTo>
                    <a:pt x="258" y="93"/>
                  </a:lnTo>
                  <a:lnTo>
                    <a:pt x="258" y="95"/>
                  </a:lnTo>
                  <a:lnTo>
                    <a:pt x="258" y="96"/>
                  </a:lnTo>
                  <a:lnTo>
                    <a:pt x="258" y="95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7"/>
                  </a:lnTo>
                  <a:lnTo>
                    <a:pt x="259" y="96"/>
                  </a:lnTo>
                  <a:lnTo>
                    <a:pt x="260" y="96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1" y="96"/>
                  </a:lnTo>
                  <a:lnTo>
                    <a:pt x="261" y="97"/>
                  </a:lnTo>
                  <a:lnTo>
                    <a:pt x="262" y="97"/>
                  </a:lnTo>
                  <a:lnTo>
                    <a:pt x="261" y="98"/>
                  </a:lnTo>
                  <a:lnTo>
                    <a:pt x="261" y="97"/>
                  </a:lnTo>
                  <a:lnTo>
                    <a:pt x="261" y="98"/>
                  </a:lnTo>
                  <a:lnTo>
                    <a:pt x="262" y="98"/>
                  </a:lnTo>
                  <a:lnTo>
                    <a:pt x="261" y="98"/>
                  </a:lnTo>
                  <a:lnTo>
                    <a:pt x="262" y="99"/>
                  </a:lnTo>
                  <a:lnTo>
                    <a:pt x="261" y="99"/>
                  </a:lnTo>
                  <a:lnTo>
                    <a:pt x="262" y="99"/>
                  </a:lnTo>
                  <a:lnTo>
                    <a:pt x="263" y="99"/>
                  </a:lnTo>
                  <a:lnTo>
                    <a:pt x="263" y="100"/>
                  </a:lnTo>
                  <a:lnTo>
                    <a:pt x="263" y="99"/>
                  </a:lnTo>
                  <a:lnTo>
                    <a:pt x="263" y="100"/>
                  </a:lnTo>
                  <a:lnTo>
                    <a:pt x="264" y="100"/>
                  </a:lnTo>
                  <a:lnTo>
                    <a:pt x="266" y="101"/>
                  </a:lnTo>
                  <a:lnTo>
                    <a:pt x="266" y="102"/>
                  </a:lnTo>
                  <a:lnTo>
                    <a:pt x="267" y="102"/>
                  </a:lnTo>
                  <a:lnTo>
                    <a:pt x="266" y="102"/>
                  </a:lnTo>
                  <a:lnTo>
                    <a:pt x="266" y="101"/>
                  </a:lnTo>
                  <a:lnTo>
                    <a:pt x="267" y="101"/>
                  </a:lnTo>
                  <a:lnTo>
                    <a:pt x="267" y="100"/>
                  </a:lnTo>
                  <a:lnTo>
                    <a:pt x="264" y="99"/>
                  </a:lnTo>
                  <a:lnTo>
                    <a:pt x="264" y="98"/>
                  </a:lnTo>
                  <a:lnTo>
                    <a:pt x="263" y="98"/>
                  </a:lnTo>
                  <a:lnTo>
                    <a:pt x="264" y="98"/>
                  </a:lnTo>
                  <a:lnTo>
                    <a:pt x="263" y="98"/>
                  </a:lnTo>
                  <a:lnTo>
                    <a:pt x="263" y="97"/>
                  </a:lnTo>
                  <a:lnTo>
                    <a:pt x="264" y="97"/>
                  </a:lnTo>
                  <a:lnTo>
                    <a:pt x="264" y="96"/>
                  </a:lnTo>
                  <a:lnTo>
                    <a:pt x="264" y="95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3" y="97"/>
                  </a:lnTo>
                  <a:lnTo>
                    <a:pt x="263" y="95"/>
                  </a:lnTo>
                  <a:lnTo>
                    <a:pt x="263" y="93"/>
                  </a:lnTo>
                  <a:lnTo>
                    <a:pt x="262" y="93"/>
                  </a:lnTo>
                  <a:lnTo>
                    <a:pt x="262" y="92"/>
                  </a:lnTo>
                  <a:lnTo>
                    <a:pt x="262" y="91"/>
                  </a:lnTo>
                  <a:lnTo>
                    <a:pt x="262" y="92"/>
                  </a:lnTo>
                  <a:lnTo>
                    <a:pt x="263" y="92"/>
                  </a:lnTo>
                  <a:lnTo>
                    <a:pt x="263" y="91"/>
                  </a:lnTo>
                  <a:lnTo>
                    <a:pt x="264" y="91"/>
                  </a:lnTo>
                  <a:lnTo>
                    <a:pt x="266" y="91"/>
                  </a:lnTo>
                  <a:lnTo>
                    <a:pt x="264" y="91"/>
                  </a:lnTo>
                  <a:lnTo>
                    <a:pt x="266" y="90"/>
                  </a:lnTo>
                  <a:lnTo>
                    <a:pt x="264" y="90"/>
                  </a:lnTo>
                  <a:lnTo>
                    <a:pt x="264" y="89"/>
                  </a:lnTo>
                  <a:lnTo>
                    <a:pt x="264" y="90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6" y="89"/>
                  </a:lnTo>
                  <a:lnTo>
                    <a:pt x="267" y="89"/>
                  </a:lnTo>
                  <a:lnTo>
                    <a:pt x="267" y="90"/>
                  </a:lnTo>
                  <a:lnTo>
                    <a:pt x="268" y="90"/>
                  </a:lnTo>
                  <a:lnTo>
                    <a:pt x="268" y="89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8" y="88"/>
                  </a:lnTo>
                  <a:lnTo>
                    <a:pt x="269" y="88"/>
                  </a:lnTo>
                  <a:lnTo>
                    <a:pt x="268" y="88"/>
                  </a:lnTo>
                  <a:lnTo>
                    <a:pt x="268" y="87"/>
                  </a:lnTo>
                  <a:lnTo>
                    <a:pt x="267" y="85"/>
                  </a:lnTo>
                  <a:lnTo>
                    <a:pt x="267" y="87"/>
                  </a:lnTo>
                  <a:lnTo>
                    <a:pt x="268" y="88"/>
                  </a:lnTo>
                  <a:lnTo>
                    <a:pt x="267" y="88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5"/>
                  </a:lnTo>
                  <a:lnTo>
                    <a:pt x="266" y="87"/>
                  </a:lnTo>
                  <a:lnTo>
                    <a:pt x="264" y="87"/>
                  </a:lnTo>
                  <a:lnTo>
                    <a:pt x="266" y="87"/>
                  </a:lnTo>
                  <a:lnTo>
                    <a:pt x="264" y="87"/>
                  </a:lnTo>
                  <a:lnTo>
                    <a:pt x="263" y="87"/>
                  </a:lnTo>
                  <a:lnTo>
                    <a:pt x="263" y="85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3" y="84"/>
                  </a:lnTo>
                  <a:lnTo>
                    <a:pt x="262" y="84"/>
                  </a:lnTo>
                  <a:lnTo>
                    <a:pt x="262" y="85"/>
                  </a:lnTo>
                  <a:lnTo>
                    <a:pt x="262" y="87"/>
                  </a:lnTo>
                  <a:lnTo>
                    <a:pt x="263" y="87"/>
                  </a:lnTo>
                  <a:lnTo>
                    <a:pt x="262" y="88"/>
                  </a:lnTo>
                  <a:lnTo>
                    <a:pt x="263" y="88"/>
                  </a:lnTo>
                  <a:lnTo>
                    <a:pt x="262" y="89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2" y="90"/>
                  </a:lnTo>
                  <a:lnTo>
                    <a:pt x="261" y="91"/>
                  </a:lnTo>
                  <a:lnTo>
                    <a:pt x="262" y="91"/>
                  </a:lnTo>
                  <a:lnTo>
                    <a:pt x="261" y="91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1" y="88"/>
                  </a:lnTo>
                  <a:lnTo>
                    <a:pt x="260" y="85"/>
                  </a:lnTo>
                  <a:lnTo>
                    <a:pt x="260" y="84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3"/>
                  </a:lnTo>
                  <a:lnTo>
                    <a:pt x="256" y="83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58" y="83"/>
                  </a:lnTo>
                  <a:lnTo>
                    <a:pt x="258" y="82"/>
                  </a:lnTo>
                  <a:lnTo>
                    <a:pt x="256" y="82"/>
                  </a:lnTo>
                  <a:lnTo>
                    <a:pt x="255" y="81"/>
                  </a:lnTo>
                  <a:lnTo>
                    <a:pt x="255" y="82"/>
                  </a:lnTo>
                  <a:lnTo>
                    <a:pt x="254" y="82"/>
                  </a:lnTo>
                  <a:lnTo>
                    <a:pt x="255" y="82"/>
                  </a:lnTo>
                  <a:lnTo>
                    <a:pt x="255" y="83"/>
                  </a:lnTo>
                  <a:lnTo>
                    <a:pt x="254" y="83"/>
                  </a:lnTo>
                  <a:lnTo>
                    <a:pt x="255" y="83"/>
                  </a:lnTo>
                  <a:lnTo>
                    <a:pt x="254" y="83"/>
                  </a:lnTo>
                  <a:lnTo>
                    <a:pt x="255" y="83"/>
                  </a:lnTo>
                  <a:lnTo>
                    <a:pt x="255" y="84"/>
                  </a:lnTo>
                  <a:lnTo>
                    <a:pt x="256" y="84"/>
                  </a:lnTo>
                  <a:lnTo>
                    <a:pt x="254" y="84"/>
                  </a:lnTo>
                  <a:lnTo>
                    <a:pt x="254" y="85"/>
                  </a:lnTo>
                  <a:lnTo>
                    <a:pt x="253" y="85"/>
                  </a:lnTo>
                  <a:lnTo>
                    <a:pt x="253" y="84"/>
                  </a:lnTo>
                  <a:lnTo>
                    <a:pt x="253" y="85"/>
                  </a:lnTo>
                  <a:lnTo>
                    <a:pt x="253" y="87"/>
                  </a:lnTo>
                  <a:lnTo>
                    <a:pt x="252" y="87"/>
                  </a:lnTo>
                  <a:lnTo>
                    <a:pt x="252" y="85"/>
                  </a:lnTo>
                  <a:lnTo>
                    <a:pt x="252" y="84"/>
                  </a:lnTo>
                  <a:lnTo>
                    <a:pt x="252" y="83"/>
                  </a:lnTo>
                  <a:lnTo>
                    <a:pt x="252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52" y="82"/>
                  </a:lnTo>
                  <a:lnTo>
                    <a:pt x="252" y="83"/>
                  </a:lnTo>
                  <a:lnTo>
                    <a:pt x="252" y="84"/>
                  </a:lnTo>
                  <a:lnTo>
                    <a:pt x="251" y="84"/>
                  </a:lnTo>
                  <a:lnTo>
                    <a:pt x="251" y="83"/>
                  </a:lnTo>
                  <a:lnTo>
                    <a:pt x="251" y="84"/>
                  </a:lnTo>
                  <a:lnTo>
                    <a:pt x="251" y="85"/>
                  </a:lnTo>
                  <a:lnTo>
                    <a:pt x="251" y="84"/>
                  </a:lnTo>
                  <a:lnTo>
                    <a:pt x="250" y="84"/>
                  </a:lnTo>
                  <a:lnTo>
                    <a:pt x="249" y="84"/>
                  </a:lnTo>
                  <a:lnTo>
                    <a:pt x="250" y="84"/>
                  </a:lnTo>
                  <a:lnTo>
                    <a:pt x="250" y="85"/>
                  </a:lnTo>
                  <a:lnTo>
                    <a:pt x="250" y="84"/>
                  </a:lnTo>
                  <a:lnTo>
                    <a:pt x="250" y="85"/>
                  </a:lnTo>
                  <a:lnTo>
                    <a:pt x="251" y="85"/>
                  </a:lnTo>
                  <a:lnTo>
                    <a:pt x="252" y="85"/>
                  </a:lnTo>
                  <a:lnTo>
                    <a:pt x="252" y="87"/>
                  </a:lnTo>
                  <a:lnTo>
                    <a:pt x="251" y="87"/>
                  </a:lnTo>
                  <a:lnTo>
                    <a:pt x="252" y="87"/>
                  </a:lnTo>
                  <a:lnTo>
                    <a:pt x="251" y="88"/>
                  </a:lnTo>
                  <a:lnTo>
                    <a:pt x="250" y="88"/>
                  </a:lnTo>
                  <a:lnTo>
                    <a:pt x="250" y="89"/>
                  </a:lnTo>
                  <a:lnTo>
                    <a:pt x="250" y="88"/>
                  </a:lnTo>
                  <a:lnTo>
                    <a:pt x="250" y="89"/>
                  </a:lnTo>
                  <a:lnTo>
                    <a:pt x="251" y="89"/>
                  </a:lnTo>
                  <a:lnTo>
                    <a:pt x="251" y="90"/>
                  </a:lnTo>
                  <a:lnTo>
                    <a:pt x="251" y="91"/>
                  </a:lnTo>
                  <a:lnTo>
                    <a:pt x="251" y="90"/>
                  </a:lnTo>
                  <a:lnTo>
                    <a:pt x="251" y="91"/>
                  </a:lnTo>
                  <a:lnTo>
                    <a:pt x="252" y="92"/>
                  </a:lnTo>
                  <a:lnTo>
                    <a:pt x="252" y="93"/>
                  </a:lnTo>
                  <a:lnTo>
                    <a:pt x="251" y="93"/>
                  </a:lnTo>
                  <a:lnTo>
                    <a:pt x="251" y="95"/>
                  </a:lnTo>
                  <a:lnTo>
                    <a:pt x="250" y="95"/>
                  </a:lnTo>
                  <a:lnTo>
                    <a:pt x="249" y="95"/>
                  </a:lnTo>
                  <a:lnTo>
                    <a:pt x="249" y="92"/>
                  </a:lnTo>
                  <a:lnTo>
                    <a:pt x="249" y="89"/>
                  </a:lnTo>
                  <a:lnTo>
                    <a:pt x="249" y="87"/>
                  </a:lnTo>
                  <a:lnTo>
                    <a:pt x="249" y="84"/>
                  </a:lnTo>
                  <a:lnTo>
                    <a:pt x="250" y="80"/>
                  </a:lnTo>
                  <a:lnTo>
                    <a:pt x="250" y="77"/>
                  </a:lnTo>
                  <a:lnTo>
                    <a:pt x="251" y="77"/>
                  </a:lnTo>
                  <a:lnTo>
                    <a:pt x="252" y="79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4" y="80"/>
                  </a:lnTo>
                  <a:lnTo>
                    <a:pt x="254" y="81"/>
                  </a:lnTo>
                  <a:lnTo>
                    <a:pt x="255" y="81"/>
                  </a:lnTo>
                  <a:lnTo>
                    <a:pt x="255" y="80"/>
                  </a:lnTo>
                  <a:lnTo>
                    <a:pt x="255" y="81"/>
                  </a:lnTo>
                  <a:lnTo>
                    <a:pt x="256" y="81"/>
                  </a:lnTo>
                  <a:lnTo>
                    <a:pt x="258" y="81"/>
                  </a:lnTo>
                  <a:lnTo>
                    <a:pt x="259" y="81"/>
                  </a:lnTo>
                  <a:lnTo>
                    <a:pt x="259" y="80"/>
                  </a:lnTo>
                  <a:lnTo>
                    <a:pt x="261" y="77"/>
                  </a:lnTo>
                  <a:lnTo>
                    <a:pt x="262" y="77"/>
                  </a:lnTo>
                  <a:lnTo>
                    <a:pt x="262" y="76"/>
                  </a:lnTo>
                  <a:lnTo>
                    <a:pt x="262" y="77"/>
                  </a:lnTo>
                  <a:lnTo>
                    <a:pt x="262" y="76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5"/>
                  </a:lnTo>
                  <a:lnTo>
                    <a:pt x="260" y="75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60" y="75"/>
                  </a:lnTo>
                  <a:lnTo>
                    <a:pt x="260" y="74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60" y="72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61" y="72"/>
                  </a:lnTo>
                  <a:lnTo>
                    <a:pt x="261" y="71"/>
                  </a:lnTo>
                  <a:lnTo>
                    <a:pt x="260" y="71"/>
                  </a:lnTo>
                  <a:lnTo>
                    <a:pt x="261" y="71"/>
                  </a:lnTo>
                  <a:lnTo>
                    <a:pt x="261" y="68"/>
                  </a:lnTo>
                  <a:lnTo>
                    <a:pt x="262" y="70"/>
                  </a:lnTo>
                  <a:lnTo>
                    <a:pt x="262" y="68"/>
                  </a:lnTo>
                  <a:lnTo>
                    <a:pt x="263" y="68"/>
                  </a:lnTo>
                  <a:lnTo>
                    <a:pt x="263" y="70"/>
                  </a:lnTo>
                  <a:lnTo>
                    <a:pt x="263" y="68"/>
                  </a:lnTo>
                  <a:lnTo>
                    <a:pt x="263" y="67"/>
                  </a:lnTo>
                  <a:lnTo>
                    <a:pt x="263" y="68"/>
                  </a:lnTo>
                  <a:lnTo>
                    <a:pt x="262" y="68"/>
                  </a:lnTo>
                  <a:lnTo>
                    <a:pt x="261" y="68"/>
                  </a:lnTo>
                  <a:lnTo>
                    <a:pt x="261" y="67"/>
                  </a:lnTo>
                  <a:lnTo>
                    <a:pt x="262" y="67"/>
                  </a:lnTo>
                  <a:lnTo>
                    <a:pt x="262" y="66"/>
                  </a:lnTo>
                  <a:lnTo>
                    <a:pt x="263" y="66"/>
                  </a:lnTo>
                  <a:lnTo>
                    <a:pt x="263" y="65"/>
                  </a:lnTo>
                  <a:lnTo>
                    <a:pt x="263" y="64"/>
                  </a:lnTo>
                  <a:lnTo>
                    <a:pt x="263" y="65"/>
                  </a:lnTo>
                  <a:lnTo>
                    <a:pt x="262" y="65"/>
                  </a:lnTo>
                  <a:lnTo>
                    <a:pt x="262" y="66"/>
                  </a:lnTo>
                  <a:lnTo>
                    <a:pt x="262" y="65"/>
                  </a:lnTo>
                  <a:lnTo>
                    <a:pt x="261" y="65"/>
                  </a:lnTo>
                  <a:lnTo>
                    <a:pt x="261" y="66"/>
                  </a:lnTo>
                  <a:lnTo>
                    <a:pt x="260" y="66"/>
                  </a:lnTo>
                  <a:lnTo>
                    <a:pt x="260" y="67"/>
                  </a:lnTo>
                  <a:lnTo>
                    <a:pt x="259" y="67"/>
                  </a:lnTo>
                  <a:lnTo>
                    <a:pt x="260" y="67"/>
                  </a:lnTo>
                  <a:lnTo>
                    <a:pt x="259" y="67"/>
                  </a:lnTo>
                  <a:lnTo>
                    <a:pt x="259" y="66"/>
                  </a:lnTo>
                  <a:lnTo>
                    <a:pt x="259" y="65"/>
                  </a:lnTo>
                  <a:lnTo>
                    <a:pt x="258" y="65"/>
                  </a:lnTo>
                  <a:lnTo>
                    <a:pt x="259" y="66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8"/>
                  </a:lnTo>
                  <a:lnTo>
                    <a:pt x="256" y="68"/>
                  </a:lnTo>
                  <a:lnTo>
                    <a:pt x="256" y="67"/>
                  </a:lnTo>
                  <a:lnTo>
                    <a:pt x="256" y="68"/>
                  </a:lnTo>
                  <a:lnTo>
                    <a:pt x="255" y="68"/>
                  </a:lnTo>
                  <a:lnTo>
                    <a:pt x="255" y="67"/>
                  </a:lnTo>
                  <a:lnTo>
                    <a:pt x="255" y="68"/>
                  </a:lnTo>
                  <a:lnTo>
                    <a:pt x="256" y="68"/>
                  </a:lnTo>
                  <a:lnTo>
                    <a:pt x="256" y="70"/>
                  </a:lnTo>
                  <a:lnTo>
                    <a:pt x="256" y="71"/>
                  </a:lnTo>
                  <a:lnTo>
                    <a:pt x="256" y="72"/>
                  </a:lnTo>
                  <a:lnTo>
                    <a:pt x="256" y="71"/>
                  </a:lnTo>
                  <a:lnTo>
                    <a:pt x="255" y="71"/>
                  </a:lnTo>
                  <a:lnTo>
                    <a:pt x="255" y="70"/>
                  </a:lnTo>
                  <a:lnTo>
                    <a:pt x="255" y="71"/>
                  </a:lnTo>
                  <a:lnTo>
                    <a:pt x="256" y="72"/>
                  </a:lnTo>
                  <a:lnTo>
                    <a:pt x="255" y="73"/>
                  </a:lnTo>
                  <a:lnTo>
                    <a:pt x="254" y="70"/>
                  </a:lnTo>
                  <a:lnTo>
                    <a:pt x="253" y="66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3" y="65"/>
                  </a:lnTo>
                  <a:lnTo>
                    <a:pt x="252" y="65"/>
                  </a:lnTo>
                  <a:lnTo>
                    <a:pt x="251" y="65"/>
                  </a:lnTo>
                  <a:lnTo>
                    <a:pt x="251" y="64"/>
                  </a:lnTo>
                  <a:lnTo>
                    <a:pt x="252" y="64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1" y="63"/>
                  </a:lnTo>
                  <a:lnTo>
                    <a:pt x="252" y="63"/>
                  </a:lnTo>
                  <a:lnTo>
                    <a:pt x="251" y="63"/>
                  </a:lnTo>
                  <a:lnTo>
                    <a:pt x="251" y="64"/>
                  </a:lnTo>
                  <a:lnTo>
                    <a:pt x="252" y="64"/>
                  </a:lnTo>
                  <a:lnTo>
                    <a:pt x="251" y="64"/>
                  </a:lnTo>
                  <a:lnTo>
                    <a:pt x="251" y="65"/>
                  </a:lnTo>
                  <a:lnTo>
                    <a:pt x="250" y="64"/>
                  </a:lnTo>
                  <a:lnTo>
                    <a:pt x="250" y="63"/>
                  </a:lnTo>
                  <a:lnTo>
                    <a:pt x="251" y="59"/>
                  </a:lnTo>
                  <a:lnTo>
                    <a:pt x="252" y="53"/>
                  </a:lnTo>
                  <a:lnTo>
                    <a:pt x="252" y="51"/>
                  </a:lnTo>
                  <a:lnTo>
                    <a:pt x="252" y="53"/>
                  </a:lnTo>
                  <a:lnTo>
                    <a:pt x="253" y="53"/>
                  </a:lnTo>
                  <a:lnTo>
                    <a:pt x="253" y="54"/>
                  </a:lnTo>
                  <a:lnTo>
                    <a:pt x="253" y="53"/>
                  </a:lnTo>
                  <a:lnTo>
                    <a:pt x="253" y="51"/>
                  </a:lnTo>
                  <a:lnTo>
                    <a:pt x="253" y="50"/>
                  </a:lnTo>
                  <a:lnTo>
                    <a:pt x="254" y="49"/>
                  </a:lnTo>
                  <a:lnTo>
                    <a:pt x="254" y="48"/>
                  </a:lnTo>
                  <a:lnTo>
                    <a:pt x="254" y="49"/>
                  </a:lnTo>
                  <a:lnTo>
                    <a:pt x="255" y="49"/>
                  </a:lnTo>
                  <a:lnTo>
                    <a:pt x="255" y="48"/>
                  </a:lnTo>
                  <a:lnTo>
                    <a:pt x="254" y="48"/>
                  </a:lnTo>
                  <a:lnTo>
                    <a:pt x="254" y="47"/>
                  </a:lnTo>
                  <a:lnTo>
                    <a:pt x="253" y="46"/>
                  </a:lnTo>
                  <a:lnTo>
                    <a:pt x="255" y="43"/>
                  </a:lnTo>
                  <a:lnTo>
                    <a:pt x="256" y="45"/>
                  </a:lnTo>
                  <a:lnTo>
                    <a:pt x="256" y="43"/>
                  </a:lnTo>
                  <a:lnTo>
                    <a:pt x="256" y="42"/>
                  </a:lnTo>
                  <a:lnTo>
                    <a:pt x="256" y="41"/>
                  </a:lnTo>
                  <a:lnTo>
                    <a:pt x="258" y="41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40"/>
                  </a:lnTo>
                  <a:lnTo>
                    <a:pt x="260" y="39"/>
                  </a:lnTo>
                  <a:lnTo>
                    <a:pt x="261" y="39"/>
                  </a:lnTo>
                  <a:lnTo>
                    <a:pt x="264" y="39"/>
                  </a:lnTo>
                  <a:lnTo>
                    <a:pt x="267" y="38"/>
                  </a:lnTo>
                  <a:lnTo>
                    <a:pt x="267" y="37"/>
                  </a:lnTo>
                  <a:lnTo>
                    <a:pt x="264" y="37"/>
                  </a:lnTo>
                  <a:lnTo>
                    <a:pt x="263" y="37"/>
                  </a:lnTo>
                  <a:lnTo>
                    <a:pt x="263" y="36"/>
                  </a:lnTo>
                  <a:lnTo>
                    <a:pt x="264" y="34"/>
                  </a:lnTo>
                  <a:lnTo>
                    <a:pt x="266" y="34"/>
                  </a:lnTo>
                  <a:lnTo>
                    <a:pt x="264" y="33"/>
                  </a:lnTo>
                  <a:lnTo>
                    <a:pt x="264" y="34"/>
                  </a:lnTo>
                  <a:lnTo>
                    <a:pt x="266" y="32"/>
                  </a:lnTo>
                  <a:lnTo>
                    <a:pt x="266" y="31"/>
                  </a:lnTo>
                  <a:lnTo>
                    <a:pt x="267" y="29"/>
                  </a:lnTo>
                  <a:lnTo>
                    <a:pt x="268" y="29"/>
                  </a:lnTo>
                  <a:lnTo>
                    <a:pt x="269" y="29"/>
                  </a:lnTo>
                  <a:lnTo>
                    <a:pt x="268" y="29"/>
                  </a:lnTo>
                  <a:lnTo>
                    <a:pt x="267" y="29"/>
                  </a:lnTo>
                  <a:lnTo>
                    <a:pt x="268" y="28"/>
                  </a:lnTo>
                  <a:lnTo>
                    <a:pt x="269" y="28"/>
                  </a:lnTo>
                  <a:lnTo>
                    <a:pt x="269" y="26"/>
                  </a:lnTo>
                  <a:lnTo>
                    <a:pt x="269" y="28"/>
                  </a:lnTo>
                  <a:lnTo>
                    <a:pt x="270" y="28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4" y="26"/>
                  </a:lnTo>
                  <a:lnTo>
                    <a:pt x="274" y="28"/>
                  </a:lnTo>
                  <a:lnTo>
                    <a:pt x="274" y="26"/>
                  </a:lnTo>
                  <a:lnTo>
                    <a:pt x="272" y="26"/>
                  </a:lnTo>
                  <a:lnTo>
                    <a:pt x="272" y="25"/>
                  </a:lnTo>
                  <a:lnTo>
                    <a:pt x="271" y="25"/>
                  </a:lnTo>
                  <a:lnTo>
                    <a:pt x="270" y="25"/>
                  </a:lnTo>
                  <a:lnTo>
                    <a:pt x="269" y="25"/>
                  </a:lnTo>
                  <a:lnTo>
                    <a:pt x="269" y="24"/>
                  </a:lnTo>
                  <a:lnTo>
                    <a:pt x="270" y="24"/>
                  </a:lnTo>
                  <a:lnTo>
                    <a:pt x="270" y="23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1" y="23"/>
                  </a:lnTo>
                  <a:lnTo>
                    <a:pt x="271" y="22"/>
                  </a:lnTo>
                  <a:lnTo>
                    <a:pt x="272" y="22"/>
                  </a:lnTo>
                  <a:lnTo>
                    <a:pt x="272" y="21"/>
                  </a:lnTo>
                  <a:lnTo>
                    <a:pt x="271" y="21"/>
                  </a:lnTo>
                  <a:lnTo>
                    <a:pt x="272" y="21"/>
                  </a:lnTo>
                  <a:lnTo>
                    <a:pt x="271" y="20"/>
                  </a:lnTo>
                  <a:lnTo>
                    <a:pt x="271" y="21"/>
                  </a:lnTo>
                  <a:lnTo>
                    <a:pt x="271" y="22"/>
                  </a:lnTo>
                  <a:lnTo>
                    <a:pt x="270" y="22"/>
                  </a:lnTo>
                  <a:lnTo>
                    <a:pt x="270" y="23"/>
                  </a:lnTo>
                  <a:lnTo>
                    <a:pt x="269" y="23"/>
                  </a:lnTo>
                  <a:lnTo>
                    <a:pt x="269" y="22"/>
                  </a:lnTo>
                  <a:lnTo>
                    <a:pt x="269" y="23"/>
                  </a:lnTo>
                  <a:lnTo>
                    <a:pt x="268" y="23"/>
                  </a:lnTo>
                  <a:lnTo>
                    <a:pt x="269" y="23"/>
                  </a:lnTo>
                  <a:lnTo>
                    <a:pt x="269" y="24"/>
                  </a:lnTo>
                  <a:lnTo>
                    <a:pt x="268" y="24"/>
                  </a:lnTo>
                  <a:lnTo>
                    <a:pt x="268" y="25"/>
                  </a:lnTo>
                  <a:lnTo>
                    <a:pt x="268" y="24"/>
                  </a:lnTo>
                  <a:lnTo>
                    <a:pt x="268" y="25"/>
                  </a:lnTo>
                  <a:lnTo>
                    <a:pt x="267" y="25"/>
                  </a:lnTo>
                  <a:lnTo>
                    <a:pt x="267" y="26"/>
                  </a:lnTo>
                  <a:lnTo>
                    <a:pt x="266" y="26"/>
                  </a:lnTo>
                  <a:lnTo>
                    <a:pt x="266" y="28"/>
                  </a:lnTo>
                  <a:lnTo>
                    <a:pt x="266" y="29"/>
                  </a:lnTo>
                  <a:lnTo>
                    <a:pt x="264" y="29"/>
                  </a:lnTo>
                  <a:lnTo>
                    <a:pt x="264" y="28"/>
                  </a:lnTo>
                  <a:lnTo>
                    <a:pt x="264" y="25"/>
                  </a:lnTo>
                  <a:lnTo>
                    <a:pt x="264" y="24"/>
                  </a:lnTo>
                  <a:lnTo>
                    <a:pt x="264" y="23"/>
                  </a:lnTo>
                  <a:lnTo>
                    <a:pt x="264" y="22"/>
                  </a:lnTo>
                  <a:lnTo>
                    <a:pt x="266" y="22"/>
                  </a:lnTo>
                  <a:lnTo>
                    <a:pt x="266" y="21"/>
                  </a:lnTo>
                  <a:lnTo>
                    <a:pt x="264" y="20"/>
                  </a:lnTo>
                  <a:lnTo>
                    <a:pt x="264" y="18"/>
                  </a:lnTo>
                  <a:lnTo>
                    <a:pt x="266" y="18"/>
                  </a:lnTo>
                  <a:lnTo>
                    <a:pt x="266" y="16"/>
                  </a:lnTo>
                  <a:lnTo>
                    <a:pt x="266" y="15"/>
                  </a:lnTo>
                  <a:lnTo>
                    <a:pt x="264" y="15"/>
                  </a:lnTo>
                  <a:lnTo>
                    <a:pt x="264" y="16"/>
                  </a:lnTo>
                  <a:lnTo>
                    <a:pt x="264" y="17"/>
                  </a:lnTo>
                  <a:lnTo>
                    <a:pt x="263" y="18"/>
                  </a:lnTo>
                  <a:lnTo>
                    <a:pt x="262" y="20"/>
                  </a:lnTo>
                  <a:lnTo>
                    <a:pt x="262" y="21"/>
                  </a:lnTo>
                  <a:lnTo>
                    <a:pt x="260" y="21"/>
                  </a:lnTo>
                  <a:lnTo>
                    <a:pt x="259" y="21"/>
                  </a:lnTo>
                  <a:lnTo>
                    <a:pt x="260" y="21"/>
                  </a:lnTo>
                  <a:lnTo>
                    <a:pt x="260" y="20"/>
                  </a:lnTo>
                  <a:lnTo>
                    <a:pt x="259" y="20"/>
                  </a:lnTo>
                  <a:lnTo>
                    <a:pt x="259" y="21"/>
                  </a:lnTo>
                  <a:lnTo>
                    <a:pt x="258" y="21"/>
                  </a:lnTo>
                  <a:lnTo>
                    <a:pt x="259" y="21"/>
                  </a:lnTo>
                  <a:lnTo>
                    <a:pt x="259" y="22"/>
                  </a:lnTo>
                  <a:lnTo>
                    <a:pt x="258" y="22"/>
                  </a:lnTo>
                  <a:lnTo>
                    <a:pt x="256" y="22"/>
                  </a:lnTo>
                  <a:lnTo>
                    <a:pt x="256" y="21"/>
                  </a:lnTo>
                  <a:lnTo>
                    <a:pt x="255" y="21"/>
                  </a:lnTo>
                  <a:lnTo>
                    <a:pt x="255" y="22"/>
                  </a:lnTo>
                  <a:lnTo>
                    <a:pt x="256" y="23"/>
                  </a:lnTo>
                  <a:lnTo>
                    <a:pt x="255" y="23"/>
                  </a:lnTo>
                  <a:lnTo>
                    <a:pt x="255" y="24"/>
                  </a:lnTo>
                  <a:lnTo>
                    <a:pt x="255" y="25"/>
                  </a:lnTo>
                  <a:lnTo>
                    <a:pt x="254" y="26"/>
                  </a:lnTo>
                  <a:lnTo>
                    <a:pt x="254" y="28"/>
                  </a:lnTo>
                  <a:lnTo>
                    <a:pt x="254" y="29"/>
                  </a:lnTo>
                  <a:lnTo>
                    <a:pt x="254" y="28"/>
                  </a:lnTo>
                  <a:lnTo>
                    <a:pt x="253" y="28"/>
                  </a:lnTo>
                  <a:lnTo>
                    <a:pt x="253" y="29"/>
                  </a:lnTo>
                  <a:lnTo>
                    <a:pt x="254" y="29"/>
                  </a:lnTo>
                  <a:lnTo>
                    <a:pt x="255" y="29"/>
                  </a:lnTo>
                  <a:lnTo>
                    <a:pt x="256" y="29"/>
                  </a:lnTo>
                  <a:lnTo>
                    <a:pt x="256" y="30"/>
                  </a:lnTo>
                  <a:lnTo>
                    <a:pt x="256" y="31"/>
                  </a:lnTo>
                  <a:lnTo>
                    <a:pt x="256" y="32"/>
                  </a:lnTo>
                  <a:lnTo>
                    <a:pt x="256" y="33"/>
                  </a:lnTo>
                  <a:lnTo>
                    <a:pt x="256" y="34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0"/>
                  </a:lnTo>
                  <a:lnTo>
                    <a:pt x="252" y="39"/>
                  </a:lnTo>
                  <a:lnTo>
                    <a:pt x="252" y="40"/>
                  </a:lnTo>
                  <a:lnTo>
                    <a:pt x="251" y="40"/>
                  </a:lnTo>
                  <a:lnTo>
                    <a:pt x="250" y="40"/>
                  </a:lnTo>
                  <a:lnTo>
                    <a:pt x="250" y="39"/>
                  </a:lnTo>
                  <a:lnTo>
                    <a:pt x="249" y="40"/>
                  </a:lnTo>
                  <a:lnTo>
                    <a:pt x="249" y="41"/>
                  </a:lnTo>
                  <a:lnTo>
                    <a:pt x="249" y="40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2" y="40"/>
                  </a:lnTo>
                  <a:lnTo>
                    <a:pt x="252" y="41"/>
                  </a:lnTo>
                  <a:lnTo>
                    <a:pt x="249" y="43"/>
                  </a:lnTo>
                  <a:lnTo>
                    <a:pt x="247" y="42"/>
                  </a:lnTo>
                  <a:lnTo>
                    <a:pt x="247" y="41"/>
                  </a:lnTo>
                  <a:lnTo>
                    <a:pt x="247" y="38"/>
                  </a:lnTo>
                  <a:lnTo>
                    <a:pt x="249" y="37"/>
                  </a:lnTo>
                  <a:lnTo>
                    <a:pt x="247" y="36"/>
                  </a:lnTo>
                  <a:lnTo>
                    <a:pt x="246" y="36"/>
                  </a:lnTo>
                  <a:lnTo>
                    <a:pt x="246" y="34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7" y="33"/>
                  </a:lnTo>
                  <a:lnTo>
                    <a:pt x="247" y="32"/>
                  </a:lnTo>
                  <a:lnTo>
                    <a:pt x="246" y="32"/>
                  </a:lnTo>
                  <a:lnTo>
                    <a:pt x="246" y="33"/>
                  </a:lnTo>
                  <a:lnTo>
                    <a:pt x="246" y="34"/>
                  </a:lnTo>
                  <a:lnTo>
                    <a:pt x="245" y="34"/>
                  </a:lnTo>
                  <a:lnTo>
                    <a:pt x="244" y="36"/>
                  </a:lnTo>
                  <a:lnTo>
                    <a:pt x="244" y="34"/>
                  </a:lnTo>
                  <a:lnTo>
                    <a:pt x="243" y="36"/>
                  </a:lnTo>
                  <a:lnTo>
                    <a:pt x="244" y="36"/>
                  </a:lnTo>
                  <a:lnTo>
                    <a:pt x="243" y="36"/>
                  </a:lnTo>
                  <a:lnTo>
                    <a:pt x="243" y="37"/>
                  </a:lnTo>
                  <a:lnTo>
                    <a:pt x="244" y="37"/>
                  </a:lnTo>
                  <a:lnTo>
                    <a:pt x="244" y="36"/>
                  </a:lnTo>
                  <a:lnTo>
                    <a:pt x="245" y="36"/>
                  </a:lnTo>
                  <a:lnTo>
                    <a:pt x="246" y="36"/>
                  </a:lnTo>
                  <a:lnTo>
                    <a:pt x="246" y="37"/>
                  </a:lnTo>
                  <a:lnTo>
                    <a:pt x="246" y="38"/>
                  </a:lnTo>
                  <a:lnTo>
                    <a:pt x="245" y="39"/>
                  </a:lnTo>
                  <a:lnTo>
                    <a:pt x="244" y="39"/>
                  </a:lnTo>
                  <a:lnTo>
                    <a:pt x="244" y="38"/>
                  </a:lnTo>
                  <a:lnTo>
                    <a:pt x="244" y="39"/>
                  </a:lnTo>
                  <a:lnTo>
                    <a:pt x="245" y="39"/>
                  </a:lnTo>
                  <a:lnTo>
                    <a:pt x="245" y="40"/>
                  </a:lnTo>
                  <a:lnTo>
                    <a:pt x="246" y="40"/>
                  </a:lnTo>
                  <a:lnTo>
                    <a:pt x="245" y="40"/>
                  </a:lnTo>
                  <a:lnTo>
                    <a:pt x="245" y="41"/>
                  </a:lnTo>
                  <a:lnTo>
                    <a:pt x="245" y="42"/>
                  </a:lnTo>
                  <a:lnTo>
                    <a:pt x="245" y="43"/>
                  </a:lnTo>
                  <a:lnTo>
                    <a:pt x="245" y="42"/>
                  </a:lnTo>
                  <a:lnTo>
                    <a:pt x="245" y="43"/>
                  </a:lnTo>
                  <a:lnTo>
                    <a:pt x="246" y="43"/>
                  </a:lnTo>
                  <a:lnTo>
                    <a:pt x="246" y="45"/>
                  </a:lnTo>
                  <a:lnTo>
                    <a:pt x="247" y="45"/>
                  </a:lnTo>
                  <a:lnTo>
                    <a:pt x="247" y="46"/>
                  </a:lnTo>
                  <a:lnTo>
                    <a:pt x="245" y="48"/>
                  </a:lnTo>
                  <a:lnTo>
                    <a:pt x="245" y="47"/>
                  </a:lnTo>
                  <a:lnTo>
                    <a:pt x="244" y="45"/>
                  </a:lnTo>
                  <a:lnTo>
                    <a:pt x="243" y="45"/>
                  </a:lnTo>
                  <a:lnTo>
                    <a:pt x="243" y="42"/>
                  </a:lnTo>
                  <a:lnTo>
                    <a:pt x="243" y="41"/>
                  </a:lnTo>
                  <a:lnTo>
                    <a:pt x="239" y="41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3"/>
                  </a:lnTo>
                  <a:lnTo>
                    <a:pt x="238" y="42"/>
                  </a:lnTo>
                  <a:lnTo>
                    <a:pt x="239" y="42"/>
                  </a:lnTo>
                  <a:lnTo>
                    <a:pt x="239" y="43"/>
                  </a:lnTo>
                  <a:lnTo>
                    <a:pt x="241" y="45"/>
                  </a:lnTo>
                  <a:lnTo>
                    <a:pt x="241" y="46"/>
                  </a:lnTo>
                  <a:lnTo>
                    <a:pt x="242" y="47"/>
                  </a:lnTo>
                  <a:lnTo>
                    <a:pt x="241" y="47"/>
                  </a:lnTo>
                  <a:lnTo>
                    <a:pt x="241" y="46"/>
                  </a:lnTo>
                  <a:lnTo>
                    <a:pt x="241" y="47"/>
                  </a:lnTo>
                  <a:lnTo>
                    <a:pt x="239" y="46"/>
                  </a:lnTo>
                  <a:lnTo>
                    <a:pt x="239" y="47"/>
                  </a:lnTo>
                  <a:lnTo>
                    <a:pt x="241" y="47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9" y="47"/>
                  </a:lnTo>
                  <a:lnTo>
                    <a:pt x="239" y="48"/>
                  </a:lnTo>
                  <a:lnTo>
                    <a:pt x="239" y="49"/>
                  </a:lnTo>
                  <a:lnTo>
                    <a:pt x="238" y="49"/>
                  </a:lnTo>
                  <a:lnTo>
                    <a:pt x="239" y="49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50"/>
                  </a:lnTo>
                  <a:lnTo>
                    <a:pt x="239" y="51"/>
                  </a:lnTo>
                  <a:lnTo>
                    <a:pt x="238" y="51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7" y="50"/>
                  </a:lnTo>
                  <a:lnTo>
                    <a:pt x="237" y="49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6" y="51"/>
                  </a:lnTo>
                  <a:lnTo>
                    <a:pt x="235" y="51"/>
                  </a:lnTo>
                  <a:lnTo>
                    <a:pt x="236" y="51"/>
                  </a:lnTo>
                  <a:lnTo>
                    <a:pt x="237" y="51"/>
                  </a:lnTo>
                  <a:lnTo>
                    <a:pt x="238" y="51"/>
                  </a:lnTo>
                  <a:lnTo>
                    <a:pt x="238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8" y="55"/>
                  </a:lnTo>
                  <a:lnTo>
                    <a:pt x="238" y="54"/>
                  </a:lnTo>
                  <a:lnTo>
                    <a:pt x="238" y="55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6" y="56"/>
                  </a:lnTo>
                  <a:lnTo>
                    <a:pt x="235" y="56"/>
                  </a:lnTo>
                  <a:lnTo>
                    <a:pt x="235" y="55"/>
                  </a:lnTo>
                  <a:lnTo>
                    <a:pt x="235" y="54"/>
                  </a:lnTo>
                  <a:lnTo>
                    <a:pt x="234" y="54"/>
                  </a:lnTo>
                  <a:lnTo>
                    <a:pt x="233" y="54"/>
                  </a:lnTo>
                  <a:lnTo>
                    <a:pt x="233" y="53"/>
                  </a:lnTo>
                  <a:lnTo>
                    <a:pt x="233" y="54"/>
                  </a:lnTo>
                  <a:lnTo>
                    <a:pt x="233" y="53"/>
                  </a:lnTo>
                  <a:lnTo>
                    <a:pt x="232" y="53"/>
                  </a:lnTo>
                  <a:lnTo>
                    <a:pt x="230" y="53"/>
                  </a:lnTo>
                  <a:lnTo>
                    <a:pt x="232" y="53"/>
                  </a:lnTo>
                  <a:lnTo>
                    <a:pt x="232" y="54"/>
                  </a:lnTo>
                  <a:lnTo>
                    <a:pt x="233" y="54"/>
                  </a:lnTo>
                  <a:lnTo>
                    <a:pt x="234" y="54"/>
                  </a:lnTo>
                  <a:lnTo>
                    <a:pt x="234" y="55"/>
                  </a:lnTo>
                  <a:lnTo>
                    <a:pt x="235" y="55"/>
                  </a:lnTo>
                  <a:lnTo>
                    <a:pt x="234" y="55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6" y="57"/>
                  </a:lnTo>
                  <a:lnTo>
                    <a:pt x="236" y="58"/>
                  </a:lnTo>
                  <a:lnTo>
                    <a:pt x="237" y="58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7" y="62"/>
                  </a:lnTo>
                  <a:lnTo>
                    <a:pt x="237" y="60"/>
                  </a:lnTo>
                  <a:lnTo>
                    <a:pt x="236" y="60"/>
                  </a:lnTo>
                  <a:lnTo>
                    <a:pt x="235" y="60"/>
                  </a:lnTo>
                  <a:lnTo>
                    <a:pt x="235" y="62"/>
                  </a:lnTo>
                  <a:lnTo>
                    <a:pt x="234" y="62"/>
                  </a:lnTo>
                  <a:lnTo>
                    <a:pt x="233" y="62"/>
                  </a:lnTo>
                  <a:lnTo>
                    <a:pt x="234" y="62"/>
                  </a:lnTo>
                  <a:lnTo>
                    <a:pt x="233" y="62"/>
                  </a:lnTo>
                  <a:lnTo>
                    <a:pt x="233" y="63"/>
                  </a:lnTo>
                  <a:lnTo>
                    <a:pt x="233" y="62"/>
                  </a:lnTo>
                  <a:lnTo>
                    <a:pt x="232" y="60"/>
                  </a:lnTo>
                  <a:lnTo>
                    <a:pt x="232" y="59"/>
                  </a:lnTo>
                  <a:lnTo>
                    <a:pt x="232" y="58"/>
                  </a:lnTo>
                  <a:lnTo>
                    <a:pt x="233" y="57"/>
                  </a:lnTo>
                  <a:lnTo>
                    <a:pt x="233" y="56"/>
                  </a:lnTo>
                  <a:lnTo>
                    <a:pt x="233" y="57"/>
                  </a:lnTo>
                  <a:lnTo>
                    <a:pt x="232" y="57"/>
                  </a:lnTo>
                  <a:lnTo>
                    <a:pt x="232" y="58"/>
                  </a:lnTo>
                  <a:lnTo>
                    <a:pt x="232" y="59"/>
                  </a:lnTo>
                  <a:lnTo>
                    <a:pt x="230" y="59"/>
                  </a:lnTo>
                  <a:lnTo>
                    <a:pt x="229" y="58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7"/>
                  </a:lnTo>
                  <a:lnTo>
                    <a:pt x="227" y="58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5" y="57"/>
                  </a:lnTo>
                  <a:lnTo>
                    <a:pt x="225" y="56"/>
                  </a:lnTo>
                  <a:lnTo>
                    <a:pt x="224" y="56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4" y="57"/>
                  </a:lnTo>
                  <a:lnTo>
                    <a:pt x="225" y="57"/>
                  </a:lnTo>
                  <a:lnTo>
                    <a:pt x="225" y="58"/>
                  </a:lnTo>
                  <a:lnTo>
                    <a:pt x="224" y="58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2" y="58"/>
                  </a:lnTo>
                  <a:lnTo>
                    <a:pt x="222" y="59"/>
                  </a:lnTo>
                  <a:lnTo>
                    <a:pt x="222" y="58"/>
                  </a:lnTo>
                  <a:lnTo>
                    <a:pt x="221" y="58"/>
                  </a:lnTo>
                  <a:lnTo>
                    <a:pt x="221" y="57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22" y="59"/>
                  </a:lnTo>
                  <a:lnTo>
                    <a:pt x="224" y="60"/>
                  </a:lnTo>
                  <a:lnTo>
                    <a:pt x="224" y="59"/>
                  </a:lnTo>
                  <a:lnTo>
                    <a:pt x="225" y="59"/>
                  </a:lnTo>
                  <a:lnTo>
                    <a:pt x="224" y="59"/>
                  </a:lnTo>
                  <a:lnTo>
                    <a:pt x="225" y="59"/>
                  </a:lnTo>
                  <a:lnTo>
                    <a:pt x="226" y="59"/>
                  </a:lnTo>
                  <a:lnTo>
                    <a:pt x="227" y="59"/>
                  </a:lnTo>
                  <a:lnTo>
                    <a:pt x="227" y="60"/>
                  </a:lnTo>
                  <a:lnTo>
                    <a:pt x="227" y="62"/>
                  </a:lnTo>
                  <a:lnTo>
                    <a:pt x="226" y="62"/>
                  </a:lnTo>
                  <a:lnTo>
                    <a:pt x="226" y="63"/>
                  </a:lnTo>
                  <a:lnTo>
                    <a:pt x="226" y="64"/>
                  </a:lnTo>
                  <a:lnTo>
                    <a:pt x="227" y="64"/>
                  </a:lnTo>
                  <a:lnTo>
                    <a:pt x="227" y="65"/>
                  </a:lnTo>
                  <a:lnTo>
                    <a:pt x="227" y="64"/>
                  </a:lnTo>
                  <a:lnTo>
                    <a:pt x="226" y="64"/>
                  </a:lnTo>
                  <a:lnTo>
                    <a:pt x="226" y="63"/>
                  </a:lnTo>
                  <a:lnTo>
                    <a:pt x="226" y="62"/>
                  </a:lnTo>
                  <a:lnTo>
                    <a:pt x="227" y="63"/>
                  </a:lnTo>
                  <a:lnTo>
                    <a:pt x="228" y="62"/>
                  </a:lnTo>
                  <a:lnTo>
                    <a:pt x="228" y="63"/>
                  </a:lnTo>
                  <a:lnTo>
                    <a:pt x="228" y="62"/>
                  </a:lnTo>
                  <a:lnTo>
                    <a:pt x="229" y="62"/>
                  </a:lnTo>
                  <a:lnTo>
                    <a:pt x="229" y="63"/>
                  </a:lnTo>
                  <a:lnTo>
                    <a:pt x="230" y="63"/>
                  </a:lnTo>
                  <a:lnTo>
                    <a:pt x="230" y="64"/>
                  </a:lnTo>
                  <a:lnTo>
                    <a:pt x="230" y="65"/>
                  </a:lnTo>
                  <a:lnTo>
                    <a:pt x="232" y="65"/>
                  </a:lnTo>
                  <a:lnTo>
                    <a:pt x="232" y="66"/>
                  </a:lnTo>
                  <a:lnTo>
                    <a:pt x="230" y="66"/>
                  </a:lnTo>
                  <a:lnTo>
                    <a:pt x="230" y="67"/>
                  </a:lnTo>
                  <a:lnTo>
                    <a:pt x="232" y="67"/>
                  </a:lnTo>
                  <a:lnTo>
                    <a:pt x="232" y="66"/>
                  </a:lnTo>
                  <a:lnTo>
                    <a:pt x="233" y="66"/>
                  </a:lnTo>
                  <a:lnTo>
                    <a:pt x="233" y="67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4" y="67"/>
                  </a:lnTo>
                  <a:lnTo>
                    <a:pt x="233" y="67"/>
                  </a:lnTo>
                  <a:lnTo>
                    <a:pt x="234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5" y="67"/>
                  </a:lnTo>
                  <a:lnTo>
                    <a:pt x="236" y="67"/>
                  </a:lnTo>
                  <a:lnTo>
                    <a:pt x="237" y="67"/>
                  </a:lnTo>
                  <a:lnTo>
                    <a:pt x="238" y="68"/>
                  </a:lnTo>
                  <a:lnTo>
                    <a:pt x="237" y="68"/>
                  </a:lnTo>
                  <a:lnTo>
                    <a:pt x="237" y="70"/>
                  </a:lnTo>
                  <a:lnTo>
                    <a:pt x="236" y="70"/>
                  </a:lnTo>
                  <a:lnTo>
                    <a:pt x="237" y="70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38" y="70"/>
                  </a:lnTo>
                  <a:lnTo>
                    <a:pt x="239" y="70"/>
                  </a:lnTo>
                  <a:lnTo>
                    <a:pt x="239" y="71"/>
                  </a:lnTo>
                  <a:lnTo>
                    <a:pt x="239" y="72"/>
                  </a:lnTo>
                  <a:lnTo>
                    <a:pt x="241" y="72"/>
                  </a:lnTo>
                  <a:lnTo>
                    <a:pt x="241" y="73"/>
                  </a:lnTo>
                  <a:lnTo>
                    <a:pt x="241" y="74"/>
                  </a:lnTo>
                  <a:lnTo>
                    <a:pt x="241" y="75"/>
                  </a:lnTo>
                  <a:lnTo>
                    <a:pt x="239" y="75"/>
                  </a:lnTo>
                  <a:lnTo>
                    <a:pt x="239" y="74"/>
                  </a:lnTo>
                  <a:lnTo>
                    <a:pt x="238" y="74"/>
                  </a:lnTo>
                  <a:lnTo>
                    <a:pt x="238" y="73"/>
                  </a:lnTo>
                  <a:lnTo>
                    <a:pt x="239" y="73"/>
                  </a:lnTo>
                  <a:lnTo>
                    <a:pt x="241" y="73"/>
                  </a:lnTo>
                  <a:lnTo>
                    <a:pt x="239" y="72"/>
                  </a:lnTo>
                  <a:lnTo>
                    <a:pt x="238" y="72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6" y="73"/>
                  </a:lnTo>
                  <a:lnTo>
                    <a:pt x="237" y="73"/>
                  </a:lnTo>
                  <a:lnTo>
                    <a:pt x="237" y="74"/>
                  </a:lnTo>
                  <a:lnTo>
                    <a:pt x="236" y="74"/>
                  </a:lnTo>
                  <a:lnTo>
                    <a:pt x="236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4" y="75"/>
                  </a:lnTo>
                  <a:lnTo>
                    <a:pt x="234" y="74"/>
                  </a:lnTo>
                  <a:lnTo>
                    <a:pt x="233" y="74"/>
                  </a:lnTo>
                  <a:lnTo>
                    <a:pt x="234" y="75"/>
                  </a:lnTo>
                  <a:lnTo>
                    <a:pt x="233" y="75"/>
                  </a:lnTo>
                  <a:lnTo>
                    <a:pt x="234" y="75"/>
                  </a:lnTo>
                  <a:lnTo>
                    <a:pt x="235" y="75"/>
                  </a:lnTo>
                  <a:lnTo>
                    <a:pt x="236" y="76"/>
                  </a:lnTo>
                  <a:lnTo>
                    <a:pt x="236" y="75"/>
                  </a:lnTo>
                  <a:lnTo>
                    <a:pt x="237" y="75"/>
                  </a:lnTo>
                  <a:lnTo>
                    <a:pt x="237" y="76"/>
                  </a:lnTo>
                  <a:lnTo>
                    <a:pt x="238" y="75"/>
                  </a:lnTo>
                  <a:lnTo>
                    <a:pt x="238" y="76"/>
                  </a:lnTo>
                  <a:lnTo>
                    <a:pt x="238" y="75"/>
                  </a:lnTo>
                  <a:lnTo>
                    <a:pt x="238" y="76"/>
                  </a:lnTo>
                  <a:lnTo>
                    <a:pt x="239" y="76"/>
                  </a:lnTo>
                  <a:lnTo>
                    <a:pt x="241" y="76"/>
                  </a:lnTo>
                  <a:lnTo>
                    <a:pt x="242" y="77"/>
                  </a:lnTo>
                  <a:lnTo>
                    <a:pt x="243" y="77"/>
                  </a:lnTo>
                  <a:lnTo>
                    <a:pt x="243" y="79"/>
                  </a:lnTo>
                  <a:lnTo>
                    <a:pt x="244" y="79"/>
                  </a:lnTo>
                  <a:lnTo>
                    <a:pt x="244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2" y="81"/>
                  </a:lnTo>
                  <a:lnTo>
                    <a:pt x="241" y="81"/>
                  </a:lnTo>
                  <a:lnTo>
                    <a:pt x="242" y="81"/>
                  </a:lnTo>
                  <a:lnTo>
                    <a:pt x="242" y="82"/>
                  </a:lnTo>
                  <a:lnTo>
                    <a:pt x="241" y="82"/>
                  </a:lnTo>
                  <a:lnTo>
                    <a:pt x="241" y="83"/>
                  </a:lnTo>
                  <a:lnTo>
                    <a:pt x="239" y="83"/>
                  </a:lnTo>
                  <a:lnTo>
                    <a:pt x="238" y="83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6" y="81"/>
                  </a:lnTo>
                  <a:lnTo>
                    <a:pt x="236" y="82"/>
                  </a:lnTo>
                  <a:lnTo>
                    <a:pt x="235" y="81"/>
                  </a:lnTo>
                  <a:lnTo>
                    <a:pt x="234" y="81"/>
                  </a:lnTo>
                  <a:lnTo>
                    <a:pt x="234" y="80"/>
                  </a:lnTo>
                  <a:lnTo>
                    <a:pt x="233" y="80"/>
                  </a:lnTo>
                  <a:lnTo>
                    <a:pt x="233" y="79"/>
                  </a:lnTo>
                  <a:lnTo>
                    <a:pt x="233" y="80"/>
                  </a:lnTo>
                  <a:lnTo>
                    <a:pt x="233" y="79"/>
                  </a:lnTo>
                  <a:lnTo>
                    <a:pt x="232" y="77"/>
                  </a:lnTo>
                  <a:lnTo>
                    <a:pt x="232" y="76"/>
                  </a:lnTo>
                  <a:lnTo>
                    <a:pt x="230" y="76"/>
                  </a:lnTo>
                  <a:lnTo>
                    <a:pt x="230" y="77"/>
                  </a:lnTo>
                  <a:lnTo>
                    <a:pt x="230" y="76"/>
                  </a:lnTo>
                  <a:lnTo>
                    <a:pt x="229" y="76"/>
                  </a:lnTo>
                  <a:lnTo>
                    <a:pt x="228" y="76"/>
                  </a:lnTo>
                  <a:lnTo>
                    <a:pt x="229" y="76"/>
                  </a:lnTo>
                  <a:lnTo>
                    <a:pt x="229" y="77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29" y="79"/>
                  </a:lnTo>
                  <a:lnTo>
                    <a:pt x="229" y="80"/>
                  </a:lnTo>
                  <a:lnTo>
                    <a:pt x="230" y="80"/>
                  </a:lnTo>
                  <a:lnTo>
                    <a:pt x="232" y="80"/>
                  </a:lnTo>
                  <a:lnTo>
                    <a:pt x="233" y="80"/>
                  </a:lnTo>
                  <a:lnTo>
                    <a:pt x="233" y="81"/>
                  </a:lnTo>
                  <a:lnTo>
                    <a:pt x="234" y="81"/>
                  </a:lnTo>
                  <a:lnTo>
                    <a:pt x="235" y="81"/>
                  </a:lnTo>
                  <a:lnTo>
                    <a:pt x="235" y="82"/>
                  </a:lnTo>
                  <a:lnTo>
                    <a:pt x="236" y="82"/>
                  </a:lnTo>
                  <a:lnTo>
                    <a:pt x="235" y="82"/>
                  </a:lnTo>
                  <a:lnTo>
                    <a:pt x="236" y="82"/>
                  </a:lnTo>
                  <a:lnTo>
                    <a:pt x="236" y="83"/>
                  </a:lnTo>
                  <a:lnTo>
                    <a:pt x="236" y="82"/>
                  </a:lnTo>
                  <a:lnTo>
                    <a:pt x="237" y="82"/>
                  </a:lnTo>
                  <a:lnTo>
                    <a:pt x="237" y="83"/>
                  </a:lnTo>
                  <a:lnTo>
                    <a:pt x="238" y="83"/>
                  </a:lnTo>
                  <a:lnTo>
                    <a:pt x="238" y="84"/>
                  </a:lnTo>
                  <a:lnTo>
                    <a:pt x="238" y="85"/>
                  </a:lnTo>
                  <a:lnTo>
                    <a:pt x="239" y="85"/>
                  </a:lnTo>
                  <a:lnTo>
                    <a:pt x="239" y="87"/>
                  </a:lnTo>
                  <a:lnTo>
                    <a:pt x="239" y="88"/>
                  </a:lnTo>
                  <a:lnTo>
                    <a:pt x="239" y="87"/>
                  </a:lnTo>
                  <a:lnTo>
                    <a:pt x="241" y="87"/>
                  </a:lnTo>
                  <a:lnTo>
                    <a:pt x="241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41" y="90"/>
                  </a:lnTo>
                  <a:lnTo>
                    <a:pt x="238" y="89"/>
                  </a:lnTo>
                  <a:lnTo>
                    <a:pt x="238" y="90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90"/>
                  </a:lnTo>
                  <a:lnTo>
                    <a:pt x="236" y="89"/>
                  </a:lnTo>
                  <a:lnTo>
                    <a:pt x="236" y="88"/>
                  </a:lnTo>
                  <a:lnTo>
                    <a:pt x="236" y="89"/>
                  </a:lnTo>
                  <a:lnTo>
                    <a:pt x="235" y="89"/>
                  </a:lnTo>
                  <a:lnTo>
                    <a:pt x="235" y="88"/>
                  </a:lnTo>
                  <a:lnTo>
                    <a:pt x="235" y="89"/>
                  </a:lnTo>
                  <a:lnTo>
                    <a:pt x="235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5" y="89"/>
                  </a:lnTo>
                  <a:lnTo>
                    <a:pt x="235" y="90"/>
                  </a:lnTo>
                  <a:lnTo>
                    <a:pt x="235" y="89"/>
                  </a:lnTo>
                  <a:lnTo>
                    <a:pt x="236" y="90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8" y="91"/>
                  </a:lnTo>
                  <a:lnTo>
                    <a:pt x="238" y="92"/>
                  </a:lnTo>
                  <a:lnTo>
                    <a:pt x="239" y="92"/>
                  </a:lnTo>
                  <a:lnTo>
                    <a:pt x="239" y="93"/>
                  </a:lnTo>
                  <a:lnTo>
                    <a:pt x="238" y="95"/>
                  </a:lnTo>
                  <a:lnTo>
                    <a:pt x="238" y="96"/>
                  </a:lnTo>
                  <a:lnTo>
                    <a:pt x="237" y="96"/>
                  </a:lnTo>
                  <a:lnTo>
                    <a:pt x="237" y="95"/>
                  </a:lnTo>
                  <a:lnTo>
                    <a:pt x="237" y="93"/>
                  </a:lnTo>
                  <a:lnTo>
                    <a:pt x="237" y="95"/>
                  </a:lnTo>
                  <a:lnTo>
                    <a:pt x="237" y="96"/>
                  </a:lnTo>
                  <a:lnTo>
                    <a:pt x="237" y="97"/>
                  </a:lnTo>
                  <a:lnTo>
                    <a:pt x="237" y="96"/>
                  </a:lnTo>
                  <a:lnTo>
                    <a:pt x="237" y="97"/>
                  </a:lnTo>
                  <a:lnTo>
                    <a:pt x="236" y="97"/>
                  </a:lnTo>
                  <a:lnTo>
                    <a:pt x="236" y="96"/>
                  </a:lnTo>
                  <a:lnTo>
                    <a:pt x="236" y="97"/>
                  </a:lnTo>
                  <a:lnTo>
                    <a:pt x="236" y="98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8" y="97"/>
                  </a:lnTo>
                  <a:lnTo>
                    <a:pt x="238" y="98"/>
                  </a:lnTo>
                  <a:lnTo>
                    <a:pt x="239" y="98"/>
                  </a:lnTo>
                  <a:lnTo>
                    <a:pt x="239" y="97"/>
                  </a:lnTo>
                  <a:lnTo>
                    <a:pt x="241" y="98"/>
                  </a:lnTo>
                  <a:lnTo>
                    <a:pt x="241" y="99"/>
                  </a:lnTo>
                  <a:lnTo>
                    <a:pt x="239" y="99"/>
                  </a:lnTo>
                  <a:lnTo>
                    <a:pt x="239" y="100"/>
                  </a:lnTo>
                  <a:lnTo>
                    <a:pt x="241" y="100"/>
                  </a:lnTo>
                  <a:lnTo>
                    <a:pt x="239" y="101"/>
                  </a:lnTo>
                  <a:lnTo>
                    <a:pt x="238" y="102"/>
                  </a:lnTo>
                  <a:lnTo>
                    <a:pt x="238" y="104"/>
                  </a:lnTo>
                  <a:lnTo>
                    <a:pt x="238" y="105"/>
                  </a:lnTo>
                  <a:lnTo>
                    <a:pt x="237" y="105"/>
                  </a:lnTo>
                  <a:lnTo>
                    <a:pt x="237" y="106"/>
                  </a:lnTo>
                  <a:lnTo>
                    <a:pt x="236" y="106"/>
                  </a:lnTo>
                  <a:lnTo>
                    <a:pt x="236" y="105"/>
                  </a:lnTo>
                  <a:lnTo>
                    <a:pt x="236" y="106"/>
                  </a:lnTo>
                  <a:lnTo>
                    <a:pt x="236" y="107"/>
                  </a:lnTo>
                  <a:lnTo>
                    <a:pt x="237" y="107"/>
                  </a:lnTo>
                  <a:lnTo>
                    <a:pt x="237" y="108"/>
                  </a:lnTo>
                  <a:lnTo>
                    <a:pt x="237" y="109"/>
                  </a:lnTo>
                  <a:lnTo>
                    <a:pt x="238" y="109"/>
                  </a:lnTo>
                  <a:lnTo>
                    <a:pt x="238" y="110"/>
                  </a:lnTo>
                  <a:lnTo>
                    <a:pt x="238" y="109"/>
                  </a:lnTo>
                  <a:lnTo>
                    <a:pt x="239" y="109"/>
                  </a:lnTo>
                  <a:lnTo>
                    <a:pt x="239" y="110"/>
                  </a:lnTo>
                  <a:lnTo>
                    <a:pt x="239" y="112"/>
                  </a:lnTo>
                  <a:lnTo>
                    <a:pt x="239" y="113"/>
                  </a:lnTo>
                  <a:lnTo>
                    <a:pt x="241" y="114"/>
                  </a:lnTo>
                  <a:lnTo>
                    <a:pt x="241" y="115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2" y="117"/>
                  </a:lnTo>
                  <a:lnTo>
                    <a:pt x="243" y="118"/>
                  </a:lnTo>
                  <a:lnTo>
                    <a:pt x="243" y="119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5" y="129"/>
                  </a:lnTo>
                  <a:lnTo>
                    <a:pt x="245" y="130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7" y="133"/>
                  </a:lnTo>
                  <a:lnTo>
                    <a:pt x="249" y="134"/>
                  </a:lnTo>
                  <a:lnTo>
                    <a:pt x="250" y="134"/>
                  </a:lnTo>
                  <a:lnTo>
                    <a:pt x="250" y="135"/>
                  </a:lnTo>
                  <a:lnTo>
                    <a:pt x="251" y="135"/>
                  </a:lnTo>
                  <a:lnTo>
                    <a:pt x="251" y="136"/>
                  </a:lnTo>
                  <a:lnTo>
                    <a:pt x="252" y="136"/>
                  </a:lnTo>
                  <a:lnTo>
                    <a:pt x="253" y="136"/>
                  </a:lnTo>
                  <a:lnTo>
                    <a:pt x="253" y="138"/>
                  </a:lnTo>
                  <a:lnTo>
                    <a:pt x="254" y="138"/>
                  </a:lnTo>
                  <a:lnTo>
                    <a:pt x="254" y="139"/>
                  </a:lnTo>
                  <a:lnTo>
                    <a:pt x="255" y="139"/>
                  </a:lnTo>
                  <a:lnTo>
                    <a:pt x="255" y="140"/>
                  </a:lnTo>
                  <a:lnTo>
                    <a:pt x="256" y="140"/>
                  </a:lnTo>
                  <a:lnTo>
                    <a:pt x="258" y="141"/>
                  </a:lnTo>
                  <a:lnTo>
                    <a:pt x="258" y="142"/>
                  </a:lnTo>
                  <a:lnTo>
                    <a:pt x="258" y="143"/>
                  </a:lnTo>
                  <a:lnTo>
                    <a:pt x="258" y="144"/>
                  </a:lnTo>
                  <a:lnTo>
                    <a:pt x="256" y="146"/>
                  </a:lnTo>
                  <a:lnTo>
                    <a:pt x="256" y="147"/>
                  </a:lnTo>
                  <a:lnTo>
                    <a:pt x="256" y="148"/>
                  </a:lnTo>
                  <a:lnTo>
                    <a:pt x="255" y="148"/>
                  </a:lnTo>
                  <a:lnTo>
                    <a:pt x="254" y="148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1" y="149"/>
                  </a:lnTo>
                  <a:lnTo>
                    <a:pt x="252" y="149"/>
                  </a:lnTo>
                  <a:lnTo>
                    <a:pt x="252" y="148"/>
                  </a:lnTo>
                  <a:lnTo>
                    <a:pt x="252" y="149"/>
                  </a:lnTo>
                  <a:lnTo>
                    <a:pt x="252" y="150"/>
                  </a:lnTo>
                  <a:lnTo>
                    <a:pt x="253" y="150"/>
                  </a:lnTo>
                  <a:lnTo>
                    <a:pt x="253" y="151"/>
                  </a:lnTo>
                  <a:lnTo>
                    <a:pt x="254" y="151"/>
                  </a:lnTo>
                  <a:lnTo>
                    <a:pt x="255" y="151"/>
                  </a:lnTo>
                  <a:lnTo>
                    <a:pt x="255" y="150"/>
                  </a:lnTo>
                  <a:lnTo>
                    <a:pt x="256" y="150"/>
                  </a:lnTo>
                  <a:lnTo>
                    <a:pt x="256" y="149"/>
                  </a:lnTo>
                  <a:lnTo>
                    <a:pt x="258" y="149"/>
                  </a:lnTo>
                  <a:lnTo>
                    <a:pt x="259" y="149"/>
                  </a:lnTo>
                  <a:lnTo>
                    <a:pt x="260" y="149"/>
                  </a:lnTo>
                  <a:lnTo>
                    <a:pt x="259" y="151"/>
                  </a:lnTo>
                  <a:lnTo>
                    <a:pt x="259" y="152"/>
                  </a:lnTo>
                  <a:lnTo>
                    <a:pt x="259" y="153"/>
                  </a:lnTo>
                  <a:lnTo>
                    <a:pt x="260" y="153"/>
                  </a:lnTo>
                  <a:lnTo>
                    <a:pt x="260" y="155"/>
                  </a:lnTo>
                  <a:lnTo>
                    <a:pt x="260" y="156"/>
                  </a:lnTo>
                  <a:lnTo>
                    <a:pt x="261" y="157"/>
                  </a:lnTo>
                  <a:lnTo>
                    <a:pt x="261" y="158"/>
                  </a:lnTo>
                  <a:lnTo>
                    <a:pt x="262" y="158"/>
                  </a:lnTo>
                  <a:lnTo>
                    <a:pt x="263" y="159"/>
                  </a:lnTo>
                  <a:lnTo>
                    <a:pt x="263" y="160"/>
                  </a:lnTo>
                  <a:lnTo>
                    <a:pt x="264" y="160"/>
                  </a:lnTo>
                  <a:lnTo>
                    <a:pt x="264" y="161"/>
                  </a:lnTo>
                  <a:lnTo>
                    <a:pt x="266" y="161"/>
                  </a:lnTo>
                  <a:lnTo>
                    <a:pt x="267" y="163"/>
                  </a:lnTo>
                  <a:lnTo>
                    <a:pt x="268" y="164"/>
                  </a:lnTo>
                  <a:lnTo>
                    <a:pt x="267" y="165"/>
                  </a:lnTo>
                  <a:lnTo>
                    <a:pt x="267" y="166"/>
                  </a:lnTo>
                  <a:lnTo>
                    <a:pt x="267" y="165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6" y="165"/>
                  </a:lnTo>
                  <a:lnTo>
                    <a:pt x="266" y="166"/>
                  </a:lnTo>
                  <a:lnTo>
                    <a:pt x="267" y="166"/>
                  </a:lnTo>
                  <a:lnTo>
                    <a:pt x="267" y="167"/>
                  </a:lnTo>
                  <a:lnTo>
                    <a:pt x="268" y="168"/>
                  </a:lnTo>
                  <a:lnTo>
                    <a:pt x="268" y="169"/>
                  </a:lnTo>
                  <a:lnTo>
                    <a:pt x="268" y="171"/>
                  </a:lnTo>
                  <a:lnTo>
                    <a:pt x="269" y="172"/>
                  </a:lnTo>
                  <a:lnTo>
                    <a:pt x="269" y="173"/>
                  </a:lnTo>
                  <a:lnTo>
                    <a:pt x="268" y="173"/>
                  </a:lnTo>
                  <a:lnTo>
                    <a:pt x="267" y="173"/>
                  </a:lnTo>
                  <a:lnTo>
                    <a:pt x="267" y="172"/>
                  </a:lnTo>
                  <a:lnTo>
                    <a:pt x="267" y="173"/>
                  </a:lnTo>
                  <a:lnTo>
                    <a:pt x="264" y="169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68"/>
                  </a:lnTo>
                  <a:lnTo>
                    <a:pt x="262" y="168"/>
                  </a:lnTo>
                  <a:lnTo>
                    <a:pt x="262" y="167"/>
                  </a:lnTo>
                  <a:lnTo>
                    <a:pt x="261" y="167"/>
                  </a:lnTo>
                  <a:lnTo>
                    <a:pt x="261" y="168"/>
                  </a:lnTo>
                  <a:lnTo>
                    <a:pt x="259" y="166"/>
                  </a:lnTo>
                  <a:lnTo>
                    <a:pt x="258" y="164"/>
                  </a:lnTo>
                  <a:lnTo>
                    <a:pt x="256" y="165"/>
                  </a:lnTo>
                  <a:lnTo>
                    <a:pt x="256" y="166"/>
                  </a:lnTo>
                  <a:lnTo>
                    <a:pt x="256" y="167"/>
                  </a:lnTo>
                  <a:lnTo>
                    <a:pt x="256" y="166"/>
                  </a:lnTo>
                  <a:lnTo>
                    <a:pt x="255" y="166"/>
                  </a:lnTo>
                  <a:lnTo>
                    <a:pt x="256" y="167"/>
                  </a:lnTo>
                  <a:lnTo>
                    <a:pt x="255" y="167"/>
                  </a:lnTo>
                  <a:lnTo>
                    <a:pt x="254" y="166"/>
                  </a:lnTo>
                  <a:lnTo>
                    <a:pt x="254" y="167"/>
                  </a:lnTo>
                  <a:lnTo>
                    <a:pt x="255" y="167"/>
                  </a:lnTo>
                  <a:lnTo>
                    <a:pt x="255" y="168"/>
                  </a:lnTo>
                  <a:lnTo>
                    <a:pt x="256" y="168"/>
                  </a:lnTo>
                  <a:lnTo>
                    <a:pt x="255" y="168"/>
                  </a:lnTo>
                  <a:lnTo>
                    <a:pt x="254" y="167"/>
                  </a:lnTo>
                  <a:lnTo>
                    <a:pt x="251" y="166"/>
                  </a:lnTo>
                  <a:lnTo>
                    <a:pt x="249" y="163"/>
                  </a:lnTo>
                  <a:lnTo>
                    <a:pt x="247" y="161"/>
                  </a:lnTo>
                  <a:lnTo>
                    <a:pt x="246" y="161"/>
                  </a:lnTo>
                  <a:lnTo>
                    <a:pt x="245" y="160"/>
                  </a:lnTo>
                  <a:lnTo>
                    <a:pt x="242" y="160"/>
                  </a:lnTo>
                  <a:lnTo>
                    <a:pt x="241" y="160"/>
                  </a:lnTo>
                  <a:lnTo>
                    <a:pt x="237" y="160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9" y="159"/>
                  </a:lnTo>
                  <a:lnTo>
                    <a:pt x="239" y="158"/>
                  </a:lnTo>
                  <a:lnTo>
                    <a:pt x="238" y="158"/>
                  </a:lnTo>
                  <a:lnTo>
                    <a:pt x="237" y="158"/>
                  </a:lnTo>
                  <a:lnTo>
                    <a:pt x="236" y="158"/>
                  </a:lnTo>
                  <a:lnTo>
                    <a:pt x="236" y="159"/>
                  </a:lnTo>
                  <a:lnTo>
                    <a:pt x="236" y="160"/>
                  </a:lnTo>
                  <a:lnTo>
                    <a:pt x="235" y="160"/>
                  </a:lnTo>
                  <a:lnTo>
                    <a:pt x="235" y="159"/>
                  </a:lnTo>
                  <a:lnTo>
                    <a:pt x="236" y="159"/>
                  </a:lnTo>
                  <a:lnTo>
                    <a:pt x="236" y="158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4" y="159"/>
                  </a:lnTo>
                  <a:lnTo>
                    <a:pt x="234" y="158"/>
                  </a:lnTo>
                  <a:lnTo>
                    <a:pt x="233" y="159"/>
                  </a:lnTo>
                  <a:lnTo>
                    <a:pt x="234" y="159"/>
                  </a:lnTo>
                  <a:lnTo>
                    <a:pt x="234" y="160"/>
                  </a:lnTo>
                  <a:lnTo>
                    <a:pt x="234" y="161"/>
                  </a:lnTo>
                  <a:lnTo>
                    <a:pt x="234" y="160"/>
                  </a:lnTo>
                  <a:lnTo>
                    <a:pt x="233" y="160"/>
                  </a:lnTo>
                  <a:lnTo>
                    <a:pt x="234" y="161"/>
                  </a:lnTo>
                  <a:lnTo>
                    <a:pt x="233" y="161"/>
                  </a:lnTo>
                  <a:lnTo>
                    <a:pt x="234" y="161"/>
                  </a:lnTo>
                  <a:lnTo>
                    <a:pt x="233" y="163"/>
                  </a:lnTo>
                  <a:lnTo>
                    <a:pt x="232" y="163"/>
                  </a:lnTo>
                  <a:lnTo>
                    <a:pt x="230" y="160"/>
                  </a:lnTo>
                  <a:lnTo>
                    <a:pt x="229" y="160"/>
                  </a:lnTo>
                  <a:lnTo>
                    <a:pt x="228" y="160"/>
                  </a:lnTo>
                  <a:lnTo>
                    <a:pt x="228" y="158"/>
                  </a:lnTo>
                  <a:lnTo>
                    <a:pt x="226" y="156"/>
                  </a:lnTo>
                  <a:lnTo>
                    <a:pt x="225" y="152"/>
                  </a:lnTo>
                  <a:lnTo>
                    <a:pt x="225" y="151"/>
                  </a:lnTo>
                  <a:lnTo>
                    <a:pt x="222" y="151"/>
                  </a:lnTo>
                  <a:lnTo>
                    <a:pt x="222" y="153"/>
                  </a:lnTo>
                  <a:lnTo>
                    <a:pt x="224" y="155"/>
                  </a:lnTo>
                  <a:lnTo>
                    <a:pt x="225" y="158"/>
                  </a:lnTo>
                  <a:lnTo>
                    <a:pt x="226" y="158"/>
                  </a:lnTo>
                  <a:lnTo>
                    <a:pt x="226" y="159"/>
                  </a:lnTo>
                  <a:lnTo>
                    <a:pt x="225" y="159"/>
                  </a:lnTo>
                  <a:lnTo>
                    <a:pt x="224" y="159"/>
                  </a:lnTo>
                  <a:lnTo>
                    <a:pt x="225" y="160"/>
                  </a:lnTo>
                  <a:lnTo>
                    <a:pt x="226" y="159"/>
                  </a:lnTo>
                  <a:lnTo>
                    <a:pt x="225" y="160"/>
                  </a:lnTo>
                  <a:lnTo>
                    <a:pt x="224" y="159"/>
                  </a:lnTo>
                  <a:lnTo>
                    <a:pt x="222" y="159"/>
                  </a:lnTo>
                  <a:lnTo>
                    <a:pt x="220" y="158"/>
                  </a:lnTo>
                  <a:lnTo>
                    <a:pt x="219" y="158"/>
                  </a:lnTo>
                  <a:lnTo>
                    <a:pt x="218" y="157"/>
                  </a:lnTo>
                  <a:lnTo>
                    <a:pt x="219" y="157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7"/>
                  </a:lnTo>
                  <a:lnTo>
                    <a:pt x="219" y="157"/>
                  </a:lnTo>
                  <a:lnTo>
                    <a:pt x="219" y="156"/>
                  </a:lnTo>
                  <a:lnTo>
                    <a:pt x="218" y="156"/>
                  </a:lnTo>
                  <a:lnTo>
                    <a:pt x="217" y="155"/>
                  </a:lnTo>
                  <a:lnTo>
                    <a:pt x="217" y="153"/>
                  </a:lnTo>
                  <a:lnTo>
                    <a:pt x="217" y="155"/>
                  </a:lnTo>
                  <a:lnTo>
                    <a:pt x="216" y="155"/>
                  </a:lnTo>
                  <a:lnTo>
                    <a:pt x="215" y="153"/>
                  </a:lnTo>
                  <a:lnTo>
                    <a:pt x="212" y="152"/>
                  </a:lnTo>
                  <a:lnTo>
                    <a:pt x="212" y="149"/>
                  </a:lnTo>
                  <a:lnTo>
                    <a:pt x="209" y="144"/>
                  </a:lnTo>
                  <a:lnTo>
                    <a:pt x="208" y="144"/>
                  </a:lnTo>
                  <a:lnTo>
                    <a:pt x="208" y="143"/>
                  </a:lnTo>
                  <a:lnTo>
                    <a:pt x="207" y="143"/>
                  </a:lnTo>
                  <a:lnTo>
                    <a:pt x="207" y="142"/>
                  </a:lnTo>
                  <a:lnTo>
                    <a:pt x="207" y="141"/>
                  </a:lnTo>
                  <a:lnTo>
                    <a:pt x="207" y="140"/>
                  </a:lnTo>
                  <a:lnTo>
                    <a:pt x="207" y="141"/>
                  </a:lnTo>
                  <a:lnTo>
                    <a:pt x="207" y="142"/>
                  </a:lnTo>
                  <a:lnTo>
                    <a:pt x="205" y="142"/>
                  </a:lnTo>
                  <a:lnTo>
                    <a:pt x="207" y="143"/>
                  </a:lnTo>
                  <a:lnTo>
                    <a:pt x="207" y="144"/>
                  </a:lnTo>
                  <a:lnTo>
                    <a:pt x="205" y="144"/>
                  </a:lnTo>
                  <a:lnTo>
                    <a:pt x="205" y="146"/>
                  </a:lnTo>
                  <a:lnTo>
                    <a:pt x="205" y="144"/>
                  </a:lnTo>
                  <a:lnTo>
                    <a:pt x="207" y="144"/>
                  </a:lnTo>
                  <a:lnTo>
                    <a:pt x="207" y="146"/>
                  </a:lnTo>
                  <a:lnTo>
                    <a:pt x="205" y="146"/>
                  </a:lnTo>
                  <a:lnTo>
                    <a:pt x="205" y="147"/>
                  </a:lnTo>
                  <a:lnTo>
                    <a:pt x="204" y="148"/>
                  </a:lnTo>
                  <a:lnTo>
                    <a:pt x="203" y="149"/>
                  </a:lnTo>
                  <a:lnTo>
                    <a:pt x="202" y="150"/>
                  </a:lnTo>
                  <a:lnTo>
                    <a:pt x="202" y="149"/>
                  </a:lnTo>
                  <a:lnTo>
                    <a:pt x="202" y="148"/>
                  </a:lnTo>
                  <a:lnTo>
                    <a:pt x="202" y="147"/>
                  </a:lnTo>
                  <a:lnTo>
                    <a:pt x="202" y="146"/>
                  </a:lnTo>
                  <a:lnTo>
                    <a:pt x="201" y="146"/>
                  </a:lnTo>
                  <a:lnTo>
                    <a:pt x="200" y="146"/>
                  </a:lnTo>
                  <a:lnTo>
                    <a:pt x="200" y="147"/>
                  </a:lnTo>
                  <a:lnTo>
                    <a:pt x="199" y="147"/>
                  </a:lnTo>
                  <a:lnTo>
                    <a:pt x="200" y="147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1" y="151"/>
                  </a:lnTo>
                  <a:lnTo>
                    <a:pt x="201" y="152"/>
                  </a:lnTo>
                  <a:lnTo>
                    <a:pt x="200" y="152"/>
                  </a:lnTo>
                  <a:lnTo>
                    <a:pt x="199" y="153"/>
                  </a:lnTo>
                  <a:lnTo>
                    <a:pt x="199" y="155"/>
                  </a:lnTo>
                  <a:lnTo>
                    <a:pt x="198" y="155"/>
                  </a:lnTo>
                  <a:lnTo>
                    <a:pt x="196" y="156"/>
                  </a:lnTo>
                  <a:lnTo>
                    <a:pt x="192" y="155"/>
                  </a:lnTo>
                  <a:lnTo>
                    <a:pt x="191" y="151"/>
                  </a:lnTo>
                  <a:lnTo>
                    <a:pt x="191" y="150"/>
                  </a:lnTo>
                  <a:lnTo>
                    <a:pt x="190" y="147"/>
                  </a:lnTo>
                  <a:lnTo>
                    <a:pt x="188" y="146"/>
                  </a:lnTo>
                  <a:lnTo>
                    <a:pt x="188" y="144"/>
                  </a:lnTo>
                  <a:lnTo>
                    <a:pt x="188" y="142"/>
                  </a:lnTo>
                  <a:lnTo>
                    <a:pt x="190" y="140"/>
                  </a:lnTo>
                  <a:lnTo>
                    <a:pt x="190" y="139"/>
                  </a:lnTo>
                  <a:lnTo>
                    <a:pt x="191" y="139"/>
                  </a:lnTo>
                  <a:lnTo>
                    <a:pt x="190" y="139"/>
                  </a:lnTo>
                  <a:lnTo>
                    <a:pt x="190" y="140"/>
                  </a:lnTo>
                  <a:lnTo>
                    <a:pt x="190" y="138"/>
                  </a:lnTo>
                  <a:lnTo>
                    <a:pt x="191" y="136"/>
                  </a:lnTo>
                  <a:lnTo>
                    <a:pt x="192" y="136"/>
                  </a:lnTo>
                  <a:lnTo>
                    <a:pt x="193" y="136"/>
                  </a:lnTo>
                  <a:lnTo>
                    <a:pt x="193" y="135"/>
                  </a:lnTo>
                  <a:lnTo>
                    <a:pt x="194" y="135"/>
                  </a:lnTo>
                  <a:lnTo>
                    <a:pt x="194" y="134"/>
                  </a:lnTo>
                  <a:lnTo>
                    <a:pt x="193" y="134"/>
                  </a:lnTo>
                  <a:lnTo>
                    <a:pt x="193" y="135"/>
                  </a:lnTo>
                  <a:lnTo>
                    <a:pt x="193" y="134"/>
                  </a:lnTo>
                  <a:lnTo>
                    <a:pt x="193" y="135"/>
                  </a:lnTo>
                  <a:lnTo>
                    <a:pt x="192" y="135"/>
                  </a:lnTo>
                  <a:lnTo>
                    <a:pt x="192" y="136"/>
                  </a:lnTo>
                  <a:lnTo>
                    <a:pt x="194" y="131"/>
                  </a:lnTo>
                  <a:lnTo>
                    <a:pt x="195" y="131"/>
                  </a:lnTo>
                  <a:lnTo>
                    <a:pt x="198" y="129"/>
                  </a:lnTo>
                  <a:lnTo>
                    <a:pt x="196" y="127"/>
                  </a:lnTo>
                  <a:lnTo>
                    <a:pt x="195" y="126"/>
                  </a:lnTo>
                  <a:lnTo>
                    <a:pt x="195" y="124"/>
                  </a:lnTo>
                  <a:lnTo>
                    <a:pt x="196" y="122"/>
                  </a:lnTo>
                  <a:lnTo>
                    <a:pt x="199" y="119"/>
                  </a:lnTo>
                  <a:lnTo>
                    <a:pt x="201" y="119"/>
                  </a:lnTo>
                  <a:lnTo>
                    <a:pt x="201" y="117"/>
                  </a:lnTo>
                  <a:lnTo>
                    <a:pt x="200" y="112"/>
                  </a:lnTo>
                  <a:lnTo>
                    <a:pt x="208" y="99"/>
                  </a:lnTo>
                  <a:lnTo>
                    <a:pt x="196" y="91"/>
                  </a:lnTo>
                  <a:lnTo>
                    <a:pt x="191" y="98"/>
                  </a:lnTo>
                  <a:lnTo>
                    <a:pt x="188" y="96"/>
                  </a:lnTo>
                  <a:lnTo>
                    <a:pt x="185" y="96"/>
                  </a:lnTo>
                  <a:lnTo>
                    <a:pt x="183" y="96"/>
                  </a:lnTo>
                  <a:lnTo>
                    <a:pt x="180" y="96"/>
                  </a:lnTo>
                  <a:lnTo>
                    <a:pt x="179" y="93"/>
                  </a:lnTo>
                  <a:lnTo>
                    <a:pt x="180" y="92"/>
                  </a:lnTo>
                  <a:lnTo>
                    <a:pt x="176" y="90"/>
                  </a:lnTo>
                  <a:lnTo>
                    <a:pt x="173" y="89"/>
                  </a:lnTo>
                  <a:lnTo>
                    <a:pt x="169" y="90"/>
                  </a:lnTo>
                  <a:lnTo>
                    <a:pt x="166" y="90"/>
                  </a:lnTo>
                  <a:lnTo>
                    <a:pt x="162" y="90"/>
                  </a:lnTo>
                  <a:lnTo>
                    <a:pt x="160" y="87"/>
                  </a:lnTo>
                  <a:lnTo>
                    <a:pt x="158" y="87"/>
                  </a:lnTo>
                  <a:lnTo>
                    <a:pt x="157" y="83"/>
                  </a:lnTo>
                  <a:lnTo>
                    <a:pt x="158" y="80"/>
                  </a:lnTo>
                  <a:lnTo>
                    <a:pt x="159" y="79"/>
                  </a:lnTo>
                  <a:lnTo>
                    <a:pt x="160" y="75"/>
                  </a:lnTo>
                  <a:lnTo>
                    <a:pt x="158" y="73"/>
                  </a:lnTo>
                  <a:lnTo>
                    <a:pt x="153" y="72"/>
                  </a:lnTo>
                  <a:lnTo>
                    <a:pt x="151" y="71"/>
                  </a:lnTo>
                  <a:lnTo>
                    <a:pt x="150" y="68"/>
                  </a:lnTo>
                  <a:lnTo>
                    <a:pt x="146" y="70"/>
                  </a:lnTo>
                  <a:lnTo>
                    <a:pt x="144" y="70"/>
                  </a:lnTo>
                  <a:lnTo>
                    <a:pt x="142" y="68"/>
                  </a:lnTo>
                  <a:lnTo>
                    <a:pt x="141" y="70"/>
                  </a:lnTo>
                  <a:lnTo>
                    <a:pt x="139" y="70"/>
                  </a:lnTo>
                  <a:lnTo>
                    <a:pt x="135" y="68"/>
                  </a:lnTo>
                  <a:lnTo>
                    <a:pt x="136" y="66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4" y="59"/>
                  </a:lnTo>
                  <a:lnTo>
                    <a:pt x="131" y="59"/>
                  </a:lnTo>
                  <a:lnTo>
                    <a:pt x="132" y="58"/>
                  </a:lnTo>
                  <a:lnTo>
                    <a:pt x="129" y="54"/>
                  </a:lnTo>
                  <a:lnTo>
                    <a:pt x="126" y="54"/>
                  </a:lnTo>
                  <a:lnTo>
                    <a:pt x="127" y="51"/>
                  </a:lnTo>
                  <a:lnTo>
                    <a:pt x="124" y="51"/>
                  </a:lnTo>
                  <a:lnTo>
                    <a:pt x="124" y="50"/>
                  </a:lnTo>
                  <a:lnTo>
                    <a:pt x="122" y="49"/>
                  </a:lnTo>
                  <a:lnTo>
                    <a:pt x="123" y="48"/>
                  </a:lnTo>
                  <a:lnTo>
                    <a:pt x="125" y="47"/>
                  </a:lnTo>
                  <a:lnTo>
                    <a:pt x="125" y="45"/>
                  </a:lnTo>
                  <a:lnTo>
                    <a:pt x="124" y="42"/>
                  </a:lnTo>
                  <a:lnTo>
                    <a:pt x="120" y="42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7" y="46"/>
                  </a:lnTo>
                  <a:lnTo>
                    <a:pt x="115" y="45"/>
                  </a:lnTo>
                  <a:lnTo>
                    <a:pt x="114" y="46"/>
                  </a:lnTo>
                  <a:lnTo>
                    <a:pt x="111" y="46"/>
                  </a:lnTo>
                  <a:lnTo>
                    <a:pt x="109" y="42"/>
                  </a:lnTo>
                  <a:lnTo>
                    <a:pt x="106" y="40"/>
                  </a:lnTo>
                  <a:lnTo>
                    <a:pt x="102" y="39"/>
                  </a:lnTo>
                  <a:lnTo>
                    <a:pt x="98" y="39"/>
                  </a:lnTo>
                  <a:lnTo>
                    <a:pt x="97" y="39"/>
                  </a:lnTo>
                  <a:lnTo>
                    <a:pt x="95" y="41"/>
                  </a:lnTo>
                  <a:lnTo>
                    <a:pt x="94" y="41"/>
                  </a:lnTo>
                  <a:lnTo>
                    <a:pt x="94" y="42"/>
                  </a:lnTo>
                  <a:lnTo>
                    <a:pt x="93" y="46"/>
                  </a:lnTo>
                  <a:lnTo>
                    <a:pt x="92" y="48"/>
                  </a:lnTo>
                  <a:lnTo>
                    <a:pt x="85" y="47"/>
                  </a:lnTo>
                  <a:lnTo>
                    <a:pt x="85" y="48"/>
                  </a:lnTo>
                  <a:lnTo>
                    <a:pt x="83" y="49"/>
                  </a:lnTo>
                  <a:lnTo>
                    <a:pt x="84" y="50"/>
                  </a:lnTo>
                  <a:lnTo>
                    <a:pt x="81" y="49"/>
                  </a:lnTo>
                  <a:lnTo>
                    <a:pt x="81" y="51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0" y="53"/>
                  </a:lnTo>
                  <a:lnTo>
                    <a:pt x="78" y="55"/>
                  </a:lnTo>
                  <a:lnTo>
                    <a:pt x="82" y="57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5" y="60"/>
                  </a:lnTo>
                  <a:lnTo>
                    <a:pt x="72" y="62"/>
                  </a:lnTo>
                  <a:lnTo>
                    <a:pt x="69" y="60"/>
                  </a:lnTo>
                  <a:lnTo>
                    <a:pt x="67" y="60"/>
                  </a:lnTo>
                  <a:lnTo>
                    <a:pt x="65" y="62"/>
                  </a:lnTo>
                  <a:lnTo>
                    <a:pt x="61" y="60"/>
                  </a:lnTo>
                  <a:lnTo>
                    <a:pt x="56" y="58"/>
                  </a:lnTo>
                  <a:lnTo>
                    <a:pt x="55" y="56"/>
                  </a:lnTo>
                  <a:lnTo>
                    <a:pt x="57" y="55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1" y="58"/>
                  </a:lnTo>
                  <a:lnTo>
                    <a:pt x="51" y="62"/>
                  </a:lnTo>
                  <a:lnTo>
                    <a:pt x="50" y="60"/>
                  </a:lnTo>
                  <a:lnTo>
                    <a:pt x="49" y="66"/>
                  </a:lnTo>
                  <a:lnTo>
                    <a:pt x="47" y="67"/>
                  </a:lnTo>
                  <a:lnTo>
                    <a:pt x="45" y="70"/>
                  </a:lnTo>
                  <a:lnTo>
                    <a:pt x="44" y="70"/>
                  </a:lnTo>
                  <a:lnTo>
                    <a:pt x="43" y="73"/>
                  </a:lnTo>
                  <a:lnTo>
                    <a:pt x="43" y="75"/>
                  </a:lnTo>
                  <a:lnTo>
                    <a:pt x="38" y="73"/>
                  </a:lnTo>
                  <a:lnTo>
                    <a:pt x="34" y="73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0" y="80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6" y="85"/>
                  </a:lnTo>
                  <a:lnTo>
                    <a:pt x="23" y="88"/>
                  </a:lnTo>
                  <a:lnTo>
                    <a:pt x="23" y="89"/>
                  </a:lnTo>
                  <a:lnTo>
                    <a:pt x="22" y="91"/>
                  </a:lnTo>
                  <a:lnTo>
                    <a:pt x="22" y="93"/>
                  </a:lnTo>
                  <a:lnTo>
                    <a:pt x="19" y="93"/>
                  </a:lnTo>
                  <a:lnTo>
                    <a:pt x="17" y="95"/>
                  </a:lnTo>
                  <a:lnTo>
                    <a:pt x="17" y="96"/>
                  </a:lnTo>
                  <a:lnTo>
                    <a:pt x="15" y="97"/>
                  </a:lnTo>
                  <a:lnTo>
                    <a:pt x="13" y="102"/>
                  </a:lnTo>
                  <a:lnTo>
                    <a:pt x="9" y="105"/>
                  </a:lnTo>
                  <a:lnTo>
                    <a:pt x="8" y="105"/>
                  </a:lnTo>
                  <a:lnTo>
                    <a:pt x="7" y="98"/>
                  </a:lnTo>
                  <a:lnTo>
                    <a:pt x="6" y="91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19" y="50"/>
                  </a:lnTo>
                  <a:lnTo>
                    <a:pt x="41" y="47"/>
                  </a:lnTo>
                  <a:lnTo>
                    <a:pt x="70" y="41"/>
                  </a:lnTo>
                  <a:lnTo>
                    <a:pt x="102" y="36"/>
                  </a:lnTo>
                  <a:lnTo>
                    <a:pt x="119" y="32"/>
                  </a:lnTo>
                  <a:lnTo>
                    <a:pt x="131" y="30"/>
                  </a:lnTo>
                  <a:lnTo>
                    <a:pt x="150" y="26"/>
                  </a:lnTo>
                  <a:lnTo>
                    <a:pt x="185" y="20"/>
                  </a:lnTo>
                  <a:lnTo>
                    <a:pt x="205" y="15"/>
                  </a:lnTo>
                  <a:lnTo>
                    <a:pt x="228" y="11"/>
                  </a:lnTo>
                  <a:lnTo>
                    <a:pt x="259" y="4"/>
                  </a:lnTo>
                  <a:lnTo>
                    <a:pt x="275" y="0"/>
                  </a:lnTo>
                  <a:lnTo>
                    <a:pt x="276" y="6"/>
                  </a:lnTo>
                  <a:lnTo>
                    <a:pt x="283" y="30"/>
                  </a:lnTo>
                  <a:lnTo>
                    <a:pt x="289" y="54"/>
                  </a:lnTo>
                  <a:lnTo>
                    <a:pt x="295" y="74"/>
                  </a:lnTo>
                  <a:lnTo>
                    <a:pt x="300" y="92"/>
                  </a:lnTo>
                  <a:lnTo>
                    <a:pt x="309" y="122"/>
                  </a:lnTo>
                  <a:lnTo>
                    <a:pt x="319" y="121"/>
                  </a:lnTo>
                  <a:lnTo>
                    <a:pt x="328" y="118"/>
                  </a:lnTo>
                  <a:lnTo>
                    <a:pt x="347" y="115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5"/>
                  </a:lnTo>
                  <a:lnTo>
                    <a:pt x="353" y="115"/>
                  </a:lnTo>
                  <a:lnTo>
                    <a:pt x="352" y="115"/>
                  </a:lnTo>
                  <a:lnTo>
                    <a:pt x="352" y="114"/>
                  </a:lnTo>
                  <a:lnTo>
                    <a:pt x="352" y="115"/>
                  </a:lnTo>
                  <a:lnTo>
                    <a:pt x="353" y="115"/>
                  </a:lnTo>
                  <a:lnTo>
                    <a:pt x="353" y="116"/>
                  </a:lnTo>
                  <a:lnTo>
                    <a:pt x="353" y="117"/>
                  </a:lnTo>
                  <a:lnTo>
                    <a:pt x="354" y="117"/>
                  </a:lnTo>
                  <a:lnTo>
                    <a:pt x="355" y="118"/>
                  </a:lnTo>
                  <a:lnTo>
                    <a:pt x="354" y="118"/>
                  </a:lnTo>
                  <a:lnTo>
                    <a:pt x="355" y="118"/>
                  </a:lnTo>
                  <a:lnTo>
                    <a:pt x="354" y="119"/>
                  </a:lnTo>
                  <a:lnTo>
                    <a:pt x="355" y="119"/>
                  </a:lnTo>
                  <a:lnTo>
                    <a:pt x="354" y="119"/>
                  </a:lnTo>
                  <a:lnTo>
                    <a:pt x="353" y="119"/>
                  </a:lnTo>
                  <a:lnTo>
                    <a:pt x="353" y="118"/>
                  </a:lnTo>
                  <a:lnTo>
                    <a:pt x="352" y="118"/>
                  </a:lnTo>
                  <a:lnTo>
                    <a:pt x="351" y="118"/>
                  </a:lnTo>
                  <a:lnTo>
                    <a:pt x="350" y="118"/>
                  </a:lnTo>
                  <a:lnTo>
                    <a:pt x="348" y="118"/>
                  </a:lnTo>
                  <a:lnTo>
                    <a:pt x="348" y="119"/>
                  </a:lnTo>
                  <a:lnTo>
                    <a:pt x="350" y="118"/>
                  </a:lnTo>
                  <a:lnTo>
                    <a:pt x="351" y="119"/>
                  </a:lnTo>
                  <a:lnTo>
                    <a:pt x="352" y="119"/>
                  </a:lnTo>
                  <a:lnTo>
                    <a:pt x="353" y="119"/>
                  </a:lnTo>
                  <a:lnTo>
                    <a:pt x="353" y="121"/>
                  </a:lnTo>
                  <a:lnTo>
                    <a:pt x="353" y="122"/>
                  </a:lnTo>
                  <a:lnTo>
                    <a:pt x="352" y="122"/>
                  </a:lnTo>
                  <a:lnTo>
                    <a:pt x="353" y="122"/>
                  </a:lnTo>
                  <a:lnTo>
                    <a:pt x="353" y="123"/>
                  </a:lnTo>
                  <a:lnTo>
                    <a:pt x="354" y="122"/>
                  </a:lnTo>
                  <a:lnTo>
                    <a:pt x="353" y="122"/>
                  </a:lnTo>
                  <a:lnTo>
                    <a:pt x="354" y="122"/>
                  </a:lnTo>
                  <a:lnTo>
                    <a:pt x="354" y="123"/>
                  </a:lnTo>
                  <a:lnTo>
                    <a:pt x="355" y="123"/>
                  </a:lnTo>
                  <a:lnTo>
                    <a:pt x="356" y="123"/>
                  </a:lnTo>
                  <a:lnTo>
                    <a:pt x="356" y="124"/>
                  </a:lnTo>
                  <a:lnTo>
                    <a:pt x="356" y="125"/>
                  </a:lnTo>
                  <a:lnTo>
                    <a:pt x="356" y="126"/>
                  </a:lnTo>
                  <a:lnTo>
                    <a:pt x="355" y="126"/>
                  </a:lnTo>
                  <a:lnTo>
                    <a:pt x="355" y="127"/>
                  </a:lnTo>
                  <a:lnTo>
                    <a:pt x="355" y="129"/>
                  </a:lnTo>
                  <a:lnTo>
                    <a:pt x="354" y="129"/>
                  </a:lnTo>
                  <a:lnTo>
                    <a:pt x="354" y="130"/>
                  </a:lnTo>
                  <a:lnTo>
                    <a:pt x="354" y="131"/>
                  </a:lnTo>
                  <a:lnTo>
                    <a:pt x="354" y="132"/>
                  </a:lnTo>
                  <a:lnTo>
                    <a:pt x="354" y="133"/>
                  </a:lnTo>
                  <a:lnTo>
                    <a:pt x="354" y="134"/>
                  </a:lnTo>
                  <a:lnTo>
                    <a:pt x="353" y="134"/>
                  </a:lnTo>
                  <a:lnTo>
                    <a:pt x="353" y="135"/>
                  </a:lnTo>
                  <a:lnTo>
                    <a:pt x="353" y="136"/>
                  </a:lnTo>
                  <a:lnTo>
                    <a:pt x="353" y="135"/>
                  </a:lnTo>
                  <a:lnTo>
                    <a:pt x="352" y="135"/>
                  </a:lnTo>
                  <a:lnTo>
                    <a:pt x="352" y="136"/>
                  </a:lnTo>
                  <a:lnTo>
                    <a:pt x="352" y="138"/>
                  </a:lnTo>
                  <a:lnTo>
                    <a:pt x="352" y="139"/>
                  </a:lnTo>
                  <a:lnTo>
                    <a:pt x="351" y="139"/>
                  </a:lnTo>
                  <a:lnTo>
                    <a:pt x="351" y="138"/>
                  </a:lnTo>
                  <a:lnTo>
                    <a:pt x="351" y="136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0" y="136"/>
                  </a:lnTo>
                  <a:lnTo>
                    <a:pt x="350" y="135"/>
                  </a:lnTo>
                  <a:lnTo>
                    <a:pt x="351" y="135"/>
                  </a:lnTo>
                  <a:lnTo>
                    <a:pt x="351" y="134"/>
                  </a:lnTo>
                  <a:lnTo>
                    <a:pt x="351" y="133"/>
                  </a:lnTo>
                  <a:lnTo>
                    <a:pt x="351" y="134"/>
                  </a:lnTo>
                  <a:lnTo>
                    <a:pt x="351" y="133"/>
                  </a:lnTo>
                  <a:lnTo>
                    <a:pt x="351" y="134"/>
                  </a:lnTo>
                  <a:lnTo>
                    <a:pt x="350" y="134"/>
                  </a:lnTo>
                  <a:lnTo>
                    <a:pt x="350" y="135"/>
                  </a:lnTo>
                  <a:lnTo>
                    <a:pt x="348" y="135"/>
                  </a:lnTo>
                  <a:lnTo>
                    <a:pt x="348" y="136"/>
                  </a:lnTo>
                  <a:lnTo>
                    <a:pt x="347" y="136"/>
                  </a:lnTo>
                  <a:lnTo>
                    <a:pt x="348" y="136"/>
                  </a:lnTo>
                  <a:lnTo>
                    <a:pt x="347" y="136"/>
                  </a:lnTo>
                  <a:lnTo>
                    <a:pt x="347" y="138"/>
                  </a:lnTo>
                  <a:lnTo>
                    <a:pt x="347" y="139"/>
                  </a:lnTo>
                  <a:lnTo>
                    <a:pt x="347" y="140"/>
                  </a:lnTo>
                  <a:lnTo>
                    <a:pt x="346" y="140"/>
                  </a:lnTo>
                  <a:lnTo>
                    <a:pt x="347" y="141"/>
                  </a:lnTo>
                  <a:lnTo>
                    <a:pt x="346" y="141"/>
                  </a:lnTo>
                  <a:lnTo>
                    <a:pt x="347" y="141"/>
                  </a:lnTo>
                  <a:lnTo>
                    <a:pt x="347" y="142"/>
                  </a:lnTo>
                  <a:lnTo>
                    <a:pt x="346" y="142"/>
                  </a:lnTo>
                  <a:lnTo>
                    <a:pt x="347" y="142"/>
                  </a:lnTo>
                  <a:lnTo>
                    <a:pt x="347" y="143"/>
                  </a:lnTo>
                  <a:lnTo>
                    <a:pt x="346" y="143"/>
                  </a:lnTo>
                  <a:lnTo>
                    <a:pt x="347" y="143"/>
                  </a:lnTo>
                  <a:lnTo>
                    <a:pt x="347" y="144"/>
                  </a:lnTo>
                  <a:lnTo>
                    <a:pt x="346" y="144"/>
                  </a:lnTo>
                  <a:lnTo>
                    <a:pt x="347" y="144"/>
                  </a:lnTo>
                  <a:lnTo>
                    <a:pt x="347" y="146"/>
                  </a:lnTo>
                  <a:lnTo>
                    <a:pt x="346" y="146"/>
                  </a:lnTo>
                  <a:lnTo>
                    <a:pt x="346" y="147"/>
                  </a:lnTo>
                  <a:lnTo>
                    <a:pt x="346" y="148"/>
                  </a:lnTo>
                  <a:lnTo>
                    <a:pt x="345" y="148"/>
                  </a:lnTo>
                  <a:lnTo>
                    <a:pt x="346" y="148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6" y="150"/>
                  </a:lnTo>
                  <a:lnTo>
                    <a:pt x="346" y="151"/>
                  </a:lnTo>
                  <a:lnTo>
                    <a:pt x="345" y="151"/>
                  </a:lnTo>
                  <a:lnTo>
                    <a:pt x="345" y="150"/>
                  </a:lnTo>
                  <a:lnTo>
                    <a:pt x="345" y="151"/>
                  </a:lnTo>
                  <a:lnTo>
                    <a:pt x="345" y="152"/>
                  </a:lnTo>
                  <a:lnTo>
                    <a:pt x="345" y="151"/>
                  </a:lnTo>
                  <a:lnTo>
                    <a:pt x="344" y="151"/>
                  </a:lnTo>
                  <a:lnTo>
                    <a:pt x="343" y="151"/>
                  </a:lnTo>
                  <a:lnTo>
                    <a:pt x="343" y="152"/>
                  </a:lnTo>
                  <a:lnTo>
                    <a:pt x="343" y="153"/>
                  </a:lnTo>
                  <a:lnTo>
                    <a:pt x="344" y="153"/>
                  </a:lnTo>
                  <a:lnTo>
                    <a:pt x="344" y="155"/>
                  </a:lnTo>
                  <a:lnTo>
                    <a:pt x="343" y="155"/>
                  </a:lnTo>
                  <a:lnTo>
                    <a:pt x="343" y="153"/>
                  </a:lnTo>
                  <a:lnTo>
                    <a:pt x="342" y="153"/>
                  </a:lnTo>
                  <a:lnTo>
                    <a:pt x="342" y="155"/>
                  </a:lnTo>
                  <a:lnTo>
                    <a:pt x="343" y="156"/>
                  </a:lnTo>
                  <a:lnTo>
                    <a:pt x="343" y="157"/>
                  </a:lnTo>
                  <a:lnTo>
                    <a:pt x="343" y="158"/>
                  </a:lnTo>
                  <a:lnTo>
                    <a:pt x="343" y="159"/>
                  </a:lnTo>
                  <a:lnTo>
                    <a:pt x="342" y="158"/>
                  </a:lnTo>
                  <a:lnTo>
                    <a:pt x="342" y="159"/>
                  </a:lnTo>
                  <a:lnTo>
                    <a:pt x="342" y="160"/>
                  </a:lnTo>
                  <a:close/>
                  <a:moveTo>
                    <a:pt x="271" y="146"/>
                  </a:moveTo>
                  <a:lnTo>
                    <a:pt x="271" y="144"/>
                  </a:lnTo>
                  <a:lnTo>
                    <a:pt x="271" y="146"/>
                  </a:lnTo>
                  <a:close/>
                  <a:moveTo>
                    <a:pt x="255" y="108"/>
                  </a:moveTo>
                  <a:lnTo>
                    <a:pt x="254" y="108"/>
                  </a:lnTo>
                  <a:lnTo>
                    <a:pt x="255" y="108"/>
                  </a:lnTo>
                  <a:close/>
                  <a:moveTo>
                    <a:pt x="261" y="92"/>
                  </a:moveTo>
                  <a:lnTo>
                    <a:pt x="261" y="91"/>
                  </a:lnTo>
                  <a:lnTo>
                    <a:pt x="261" y="92"/>
                  </a:lnTo>
                  <a:close/>
                  <a:moveTo>
                    <a:pt x="355" y="113"/>
                  </a:moveTo>
                  <a:lnTo>
                    <a:pt x="356" y="113"/>
                  </a:lnTo>
                  <a:lnTo>
                    <a:pt x="356" y="114"/>
                  </a:lnTo>
                  <a:lnTo>
                    <a:pt x="355" y="114"/>
                  </a:lnTo>
                  <a:lnTo>
                    <a:pt x="355" y="113"/>
                  </a:lnTo>
                  <a:close/>
                  <a:moveTo>
                    <a:pt x="356" y="113"/>
                  </a:moveTo>
                  <a:lnTo>
                    <a:pt x="357" y="113"/>
                  </a:lnTo>
                  <a:lnTo>
                    <a:pt x="357" y="115"/>
                  </a:lnTo>
                  <a:lnTo>
                    <a:pt x="357" y="116"/>
                  </a:lnTo>
                  <a:lnTo>
                    <a:pt x="357" y="122"/>
                  </a:lnTo>
                  <a:lnTo>
                    <a:pt x="357" y="125"/>
                  </a:lnTo>
                  <a:lnTo>
                    <a:pt x="356" y="125"/>
                  </a:lnTo>
                  <a:lnTo>
                    <a:pt x="356" y="124"/>
                  </a:lnTo>
                  <a:lnTo>
                    <a:pt x="356" y="123"/>
                  </a:lnTo>
                  <a:lnTo>
                    <a:pt x="357" y="123"/>
                  </a:lnTo>
                  <a:lnTo>
                    <a:pt x="356" y="123"/>
                  </a:lnTo>
                  <a:lnTo>
                    <a:pt x="356" y="122"/>
                  </a:lnTo>
                  <a:lnTo>
                    <a:pt x="357" y="122"/>
                  </a:lnTo>
                  <a:lnTo>
                    <a:pt x="357" y="121"/>
                  </a:lnTo>
                  <a:lnTo>
                    <a:pt x="356" y="119"/>
                  </a:lnTo>
                  <a:lnTo>
                    <a:pt x="357" y="119"/>
                  </a:lnTo>
                  <a:lnTo>
                    <a:pt x="356" y="119"/>
                  </a:lnTo>
                  <a:lnTo>
                    <a:pt x="356" y="118"/>
                  </a:lnTo>
                  <a:lnTo>
                    <a:pt x="357" y="118"/>
                  </a:lnTo>
                  <a:lnTo>
                    <a:pt x="356" y="118"/>
                  </a:lnTo>
                  <a:lnTo>
                    <a:pt x="356" y="117"/>
                  </a:lnTo>
                  <a:lnTo>
                    <a:pt x="357" y="117"/>
                  </a:lnTo>
                  <a:lnTo>
                    <a:pt x="356" y="117"/>
                  </a:lnTo>
                  <a:lnTo>
                    <a:pt x="356" y="116"/>
                  </a:lnTo>
                  <a:lnTo>
                    <a:pt x="356" y="115"/>
                  </a:lnTo>
                  <a:lnTo>
                    <a:pt x="356" y="114"/>
                  </a:lnTo>
                  <a:lnTo>
                    <a:pt x="356" y="11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7768">
              <a:extLst>
                <a:ext uri="{FF2B5EF4-FFF2-40B4-BE49-F238E27FC236}">
                  <a16:creationId xmlns:a16="http://schemas.microsoft.com/office/drawing/2014/main" id="{205E06EF-A5BA-FA2A-C316-CB55D0ED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5275" y="1428751"/>
              <a:ext cx="96838" cy="123825"/>
            </a:xfrm>
            <a:custGeom>
              <a:avLst/>
              <a:gdLst>
                <a:gd name="T0" fmla="*/ 61 w 61"/>
                <a:gd name="T1" fmla="*/ 45 h 78"/>
                <a:gd name="T2" fmla="*/ 56 w 61"/>
                <a:gd name="T3" fmla="*/ 51 h 78"/>
                <a:gd name="T4" fmla="*/ 53 w 61"/>
                <a:gd name="T5" fmla="*/ 43 h 78"/>
                <a:gd name="T6" fmla="*/ 52 w 61"/>
                <a:gd name="T7" fmla="*/ 36 h 78"/>
                <a:gd name="T8" fmla="*/ 51 w 61"/>
                <a:gd name="T9" fmla="*/ 33 h 78"/>
                <a:gd name="T10" fmla="*/ 50 w 61"/>
                <a:gd name="T11" fmla="*/ 38 h 78"/>
                <a:gd name="T12" fmla="*/ 52 w 61"/>
                <a:gd name="T13" fmla="*/ 45 h 78"/>
                <a:gd name="T14" fmla="*/ 49 w 61"/>
                <a:gd name="T15" fmla="*/ 52 h 78"/>
                <a:gd name="T16" fmla="*/ 46 w 61"/>
                <a:gd name="T17" fmla="*/ 54 h 78"/>
                <a:gd name="T18" fmla="*/ 46 w 61"/>
                <a:gd name="T19" fmla="*/ 50 h 78"/>
                <a:gd name="T20" fmla="*/ 46 w 61"/>
                <a:gd name="T21" fmla="*/ 47 h 78"/>
                <a:gd name="T22" fmla="*/ 46 w 61"/>
                <a:gd name="T23" fmla="*/ 41 h 78"/>
                <a:gd name="T24" fmla="*/ 47 w 61"/>
                <a:gd name="T25" fmla="*/ 34 h 78"/>
                <a:gd name="T26" fmla="*/ 50 w 61"/>
                <a:gd name="T27" fmla="*/ 35 h 78"/>
                <a:gd name="T28" fmla="*/ 0 w 61"/>
                <a:gd name="T29" fmla="*/ 9 h 78"/>
                <a:gd name="T30" fmla="*/ 31 w 61"/>
                <a:gd name="T31" fmla="*/ 12 h 78"/>
                <a:gd name="T32" fmla="*/ 44 w 61"/>
                <a:gd name="T33" fmla="*/ 24 h 78"/>
                <a:gd name="T34" fmla="*/ 45 w 61"/>
                <a:gd name="T35" fmla="*/ 27 h 78"/>
                <a:gd name="T36" fmla="*/ 47 w 61"/>
                <a:gd name="T37" fmla="*/ 30 h 78"/>
                <a:gd name="T38" fmla="*/ 44 w 61"/>
                <a:gd name="T39" fmla="*/ 33 h 78"/>
                <a:gd name="T40" fmla="*/ 44 w 61"/>
                <a:gd name="T41" fmla="*/ 31 h 78"/>
                <a:gd name="T42" fmla="*/ 43 w 61"/>
                <a:gd name="T43" fmla="*/ 27 h 78"/>
                <a:gd name="T44" fmla="*/ 39 w 61"/>
                <a:gd name="T45" fmla="*/ 28 h 78"/>
                <a:gd name="T46" fmla="*/ 37 w 61"/>
                <a:gd name="T47" fmla="*/ 26 h 78"/>
                <a:gd name="T48" fmla="*/ 34 w 61"/>
                <a:gd name="T49" fmla="*/ 21 h 78"/>
                <a:gd name="T50" fmla="*/ 34 w 61"/>
                <a:gd name="T51" fmla="*/ 21 h 78"/>
                <a:gd name="T52" fmla="*/ 35 w 61"/>
                <a:gd name="T53" fmla="*/ 26 h 78"/>
                <a:gd name="T54" fmla="*/ 36 w 61"/>
                <a:gd name="T55" fmla="*/ 28 h 78"/>
                <a:gd name="T56" fmla="*/ 38 w 61"/>
                <a:gd name="T57" fmla="*/ 30 h 78"/>
                <a:gd name="T58" fmla="*/ 36 w 61"/>
                <a:gd name="T59" fmla="*/ 31 h 78"/>
                <a:gd name="T60" fmla="*/ 35 w 61"/>
                <a:gd name="T61" fmla="*/ 31 h 78"/>
                <a:gd name="T62" fmla="*/ 33 w 61"/>
                <a:gd name="T63" fmla="*/ 34 h 78"/>
                <a:gd name="T64" fmla="*/ 33 w 61"/>
                <a:gd name="T65" fmla="*/ 35 h 78"/>
                <a:gd name="T66" fmla="*/ 34 w 61"/>
                <a:gd name="T67" fmla="*/ 37 h 78"/>
                <a:gd name="T68" fmla="*/ 36 w 61"/>
                <a:gd name="T69" fmla="*/ 36 h 78"/>
                <a:gd name="T70" fmla="*/ 35 w 61"/>
                <a:gd name="T71" fmla="*/ 36 h 78"/>
                <a:gd name="T72" fmla="*/ 38 w 61"/>
                <a:gd name="T73" fmla="*/ 42 h 78"/>
                <a:gd name="T74" fmla="*/ 36 w 61"/>
                <a:gd name="T75" fmla="*/ 44 h 78"/>
                <a:gd name="T76" fmla="*/ 38 w 61"/>
                <a:gd name="T77" fmla="*/ 46 h 78"/>
                <a:gd name="T78" fmla="*/ 39 w 61"/>
                <a:gd name="T79" fmla="*/ 52 h 78"/>
                <a:gd name="T80" fmla="*/ 39 w 61"/>
                <a:gd name="T81" fmla="*/ 56 h 78"/>
                <a:gd name="T82" fmla="*/ 38 w 61"/>
                <a:gd name="T83" fmla="*/ 59 h 78"/>
                <a:gd name="T84" fmla="*/ 38 w 61"/>
                <a:gd name="T85" fmla="*/ 64 h 78"/>
                <a:gd name="T86" fmla="*/ 36 w 61"/>
                <a:gd name="T87" fmla="*/ 63 h 78"/>
                <a:gd name="T88" fmla="*/ 36 w 61"/>
                <a:gd name="T89" fmla="*/ 61 h 78"/>
                <a:gd name="T90" fmla="*/ 35 w 61"/>
                <a:gd name="T91" fmla="*/ 64 h 78"/>
                <a:gd name="T92" fmla="*/ 31 w 61"/>
                <a:gd name="T93" fmla="*/ 67 h 78"/>
                <a:gd name="T94" fmla="*/ 22 w 61"/>
                <a:gd name="T95" fmla="*/ 72 h 78"/>
                <a:gd name="T96" fmla="*/ 18 w 61"/>
                <a:gd name="T97" fmla="*/ 75 h 78"/>
                <a:gd name="T98" fmla="*/ 13 w 61"/>
                <a:gd name="T99" fmla="*/ 76 h 78"/>
                <a:gd name="T100" fmla="*/ 12 w 61"/>
                <a:gd name="T101" fmla="*/ 72 h 78"/>
                <a:gd name="T102" fmla="*/ 9 w 61"/>
                <a:gd name="T103" fmla="*/ 43 h 78"/>
                <a:gd name="T104" fmla="*/ 13 w 61"/>
                <a:gd name="T105" fmla="*/ 7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" h="78">
                  <a:moveTo>
                    <a:pt x="51" y="29"/>
                  </a:moveTo>
                  <a:lnTo>
                    <a:pt x="55" y="30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1" y="45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0" y="47"/>
                  </a:lnTo>
                  <a:lnTo>
                    <a:pt x="59" y="48"/>
                  </a:lnTo>
                  <a:lnTo>
                    <a:pt x="56" y="51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4" y="45"/>
                  </a:lnTo>
                  <a:lnTo>
                    <a:pt x="53" y="44"/>
                  </a:lnTo>
                  <a:lnTo>
                    <a:pt x="53" y="43"/>
                  </a:lnTo>
                  <a:lnTo>
                    <a:pt x="52" y="38"/>
                  </a:lnTo>
                  <a:lnTo>
                    <a:pt x="51" y="36"/>
                  </a:lnTo>
                  <a:lnTo>
                    <a:pt x="52" y="36"/>
                  </a:lnTo>
                  <a:lnTo>
                    <a:pt x="52" y="37"/>
                  </a:lnTo>
                  <a:lnTo>
                    <a:pt x="52" y="36"/>
                  </a:lnTo>
                  <a:lnTo>
                    <a:pt x="51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1" y="29"/>
                  </a:lnTo>
                  <a:close/>
                  <a:moveTo>
                    <a:pt x="50" y="35"/>
                  </a:moveTo>
                  <a:lnTo>
                    <a:pt x="50" y="36"/>
                  </a:lnTo>
                  <a:lnTo>
                    <a:pt x="49" y="36"/>
                  </a:lnTo>
                  <a:lnTo>
                    <a:pt x="50" y="38"/>
                  </a:lnTo>
                  <a:lnTo>
                    <a:pt x="50" y="39"/>
                  </a:lnTo>
                  <a:lnTo>
                    <a:pt x="51" y="41"/>
                  </a:lnTo>
                  <a:lnTo>
                    <a:pt x="51" y="42"/>
                  </a:lnTo>
                  <a:lnTo>
                    <a:pt x="52" y="44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9" y="54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7" y="54"/>
                  </a:lnTo>
                  <a:lnTo>
                    <a:pt x="46" y="54"/>
                  </a:lnTo>
                  <a:lnTo>
                    <a:pt x="45" y="54"/>
                  </a:lnTo>
                  <a:lnTo>
                    <a:pt x="44" y="53"/>
                  </a:lnTo>
                  <a:lnTo>
                    <a:pt x="46" y="52"/>
                  </a:lnTo>
                  <a:lnTo>
                    <a:pt x="47" y="51"/>
                  </a:lnTo>
                  <a:lnTo>
                    <a:pt x="46" y="50"/>
                  </a:lnTo>
                  <a:lnTo>
                    <a:pt x="46" y="48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7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38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9" y="34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34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0" y="35"/>
                  </a:lnTo>
                  <a:close/>
                  <a:moveTo>
                    <a:pt x="0" y="9"/>
                  </a:moveTo>
                  <a:lnTo>
                    <a:pt x="2" y="8"/>
                  </a:lnTo>
                  <a:lnTo>
                    <a:pt x="18" y="3"/>
                  </a:lnTo>
                  <a:lnTo>
                    <a:pt x="20" y="2"/>
                  </a:lnTo>
                  <a:lnTo>
                    <a:pt x="29" y="0"/>
                  </a:lnTo>
                  <a:lnTo>
                    <a:pt x="31" y="12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8" y="22"/>
                  </a:lnTo>
                  <a:lnTo>
                    <a:pt x="44" y="24"/>
                  </a:lnTo>
                  <a:lnTo>
                    <a:pt x="47" y="27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6" y="28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5" y="33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3" y="34"/>
                  </a:lnTo>
                  <a:lnTo>
                    <a:pt x="43" y="31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3" y="30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3" y="26"/>
                  </a:lnTo>
                  <a:lnTo>
                    <a:pt x="43" y="27"/>
                  </a:lnTo>
                  <a:lnTo>
                    <a:pt x="43" y="28"/>
                  </a:lnTo>
                  <a:lnTo>
                    <a:pt x="42" y="27"/>
                  </a:lnTo>
                  <a:lnTo>
                    <a:pt x="39" y="28"/>
                  </a:lnTo>
                  <a:lnTo>
                    <a:pt x="38" y="27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5" y="22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3"/>
                  </a:lnTo>
                  <a:lnTo>
                    <a:pt x="38" y="34"/>
                  </a:lnTo>
                  <a:lnTo>
                    <a:pt x="37" y="33"/>
                  </a:lnTo>
                  <a:lnTo>
                    <a:pt x="36" y="33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3" y="35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7" y="39"/>
                  </a:lnTo>
                  <a:lnTo>
                    <a:pt x="37" y="41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38" y="47"/>
                  </a:lnTo>
                  <a:lnTo>
                    <a:pt x="39" y="48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41" y="54"/>
                  </a:lnTo>
                  <a:lnTo>
                    <a:pt x="39" y="54"/>
                  </a:lnTo>
                  <a:lnTo>
                    <a:pt x="39" y="55"/>
                  </a:lnTo>
                  <a:lnTo>
                    <a:pt x="39" y="56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8" y="59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8" y="64"/>
                  </a:lnTo>
                  <a:lnTo>
                    <a:pt x="36" y="64"/>
                  </a:lnTo>
                  <a:lnTo>
                    <a:pt x="36" y="63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1"/>
                  </a:lnTo>
                  <a:lnTo>
                    <a:pt x="35" y="60"/>
                  </a:lnTo>
                  <a:lnTo>
                    <a:pt x="35" y="61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5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29" y="68"/>
                  </a:lnTo>
                  <a:lnTo>
                    <a:pt x="24" y="71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6" y="76"/>
                  </a:lnTo>
                  <a:lnTo>
                    <a:pt x="13" y="78"/>
                  </a:lnTo>
                  <a:lnTo>
                    <a:pt x="12" y="77"/>
                  </a:lnTo>
                  <a:lnTo>
                    <a:pt x="13" y="77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4" y="75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1" y="68"/>
                  </a:lnTo>
                  <a:lnTo>
                    <a:pt x="12" y="67"/>
                  </a:lnTo>
                  <a:lnTo>
                    <a:pt x="14" y="65"/>
                  </a:lnTo>
                  <a:lnTo>
                    <a:pt x="9" y="43"/>
                  </a:lnTo>
                  <a:lnTo>
                    <a:pt x="1" y="16"/>
                  </a:lnTo>
                  <a:lnTo>
                    <a:pt x="0" y="9"/>
                  </a:lnTo>
                  <a:close/>
                  <a:moveTo>
                    <a:pt x="13" y="76"/>
                  </a:moveTo>
                  <a:lnTo>
                    <a:pt x="13" y="75"/>
                  </a:lnTo>
                  <a:lnTo>
                    <a:pt x="13" y="7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7767">
              <a:extLst>
                <a:ext uri="{FF2B5EF4-FFF2-40B4-BE49-F238E27FC236}">
                  <a16:creationId xmlns:a16="http://schemas.microsoft.com/office/drawing/2014/main" id="{CC1FB5E6-F709-31D2-368F-5B5FE57CAF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9038" y="1879601"/>
              <a:ext cx="130175" cy="219075"/>
            </a:xfrm>
            <a:custGeom>
              <a:avLst/>
              <a:gdLst>
                <a:gd name="T0" fmla="*/ 0 w 82"/>
                <a:gd name="T1" fmla="*/ 16 h 138"/>
                <a:gd name="T2" fmla="*/ 6 w 82"/>
                <a:gd name="T3" fmla="*/ 5 h 138"/>
                <a:gd name="T4" fmla="*/ 25 w 82"/>
                <a:gd name="T5" fmla="*/ 2 h 138"/>
                <a:gd name="T6" fmla="*/ 22 w 82"/>
                <a:gd name="T7" fmla="*/ 5 h 138"/>
                <a:gd name="T8" fmla="*/ 20 w 82"/>
                <a:gd name="T9" fmla="*/ 10 h 138"/>
                <a:gd name="T10" fmla="*/ 19 w 82"/>
                <a:gd name="T11" fmla="*/ 13 h 138"/>
                <a:gd name="T12" fmla="*/ 18 w 82"/>
                <a:gd name="T13" fmla="*/ 19 h 138"/>
                <a:gd name="T14" fmla="*/ 16 w 82"/>
                <a:gd name="T15" fmla="*/ 22 h 138"/>
                <a:gd name="T16" fmla="*/ 16 w 82"/>
                <a:gd name="T17" fmla="*/ 25 h 138"/>
                <a:gd name="T18" fmla="*/ 16 w 82"/>
                <a:gd name="T19" fmla="*/ 27 h 138"/>
                <a:gd name="T20" fmla="*/ 18 w 82"/>
                <a:gd name="T21" fmla="*/ 28 h 138"/>
                <a:gd name="T22" fmla="*/ 19 w 82"/>
                <a:gd name="T23" fmla="*/ 31 h 138"/>
                <a:gd name="T24" fmla="*/ 19 w 82"/>
                <a:gd name="T25" fmla="*/ 36 h 138"/>
                <a:gd name="T26" fmla="*/ 21 w 82"/>
                <a:gd name="T27" fmla="*/ 40 h 138"/>
                <a:gd name="T28" fmla="*/ 23 w 82"/>
                <a:gd name="T29" fmla="*/ 42 h 138"/>
                <a:gd name="T30" fmla="*/ 26 w 82"/>
                <a:gd name="T31" fmla="*/ 45 h 138"/>
                <a:gd name="T32" fmla="*/ 29 w 82"/>
                <a:gd name="T33" fmla="*/ 48 h 138"/>
                <a:gd name="T34" fmla="*/ 30 w 82"/>
                <a:gd name="T35" fmla="*/ 50 h 138"/>
                <a:gd name="T36" fmla="*/ 31 w 82"/>
                <a:gd name="T37" fmla="*/ 49 h 138"/>
                <a:gd name="T38" fmla="*/ 35 w 82"/>
                <a:gd name="T39" fmla="*/ 52 h 138"/>
                <a:gd name="T40" fmla="*/ 38 w 82"/>
                <a:gd name="T41" fmla="*/ 56 h 138"/>
                <a:gd name="T42" fmla="*/ 40 w 82"/>
                <a:gd name="T43" fmla="*/ 62 h 138"/>
                <a:gd name="T44" fmla="*/ 40 w 82"/>
                <a:gd name="T45" fmla="*/ 67 h 138"/>
                <a:gd name="T46" fmla="*/ 42 w 82"/>
                <a:gd name="T47" fmla="*/ 72 h 138"/>
                <a:gd name="T48" fmla="*/ 44 w 82"/>
                <a:gd name="T49" fmla="*/ 75 h 138"/>
                <a:gd name="T50" fmla="*/ 48 w 82"/>
                <a:gd name="T51" fmla="*/ 79 h 138"/>
                <a:gd name="T52" fmla="*/ 52 w 82"/>
                <a:gd name="T53" fmla="*/ 86 h 138"/>
                <a:gd name="T54" fmla="*/ 54 w 82"/>
                <a:gd name="T55" fmla="*/ 88 h 138"/>
                <a:gd name="T56" fmla="*/ 58 w 82"/>
                <a:gd name="T57" fmla="*/ 91 h 138"/>
                <a:gd name="T58" fmla="*/ 61 w 82"/>
                <a:gd name="T59" fmla="*/ 93 h 138"/>
                <a:gd name="T60" fmla="*/ 68 w 82"/>
                <a:gd name="T61" fmla="*/ 98 h 138"/>
                <a:gd name="T62" fmla="*/ 71 w 82"/>
                <a:gd name="T63" fmla="*/ 96 h 138"/>
                <a:gd name="T64" fmla="*/ 73 w 82"/>
                <a:gd name="T65" fmla="*/ 101 h 138"/>
                <a:gd name="T66" fmla="*/ 76 w 82"/>
                <a:gd name="T67" fmla="*/ 106 h 138"/>
                <a:gd name="T68" fmla="*/ 77 w 82"/>
                <a:gd name="T69" fmla="*/ 112 h 138"/>
                <a:gd name="T70" fmla="*/ 76 w 82"/>
                <a:gd name="T71" fmla="*/ 114 h 138"/>
                <a:gd name="T72" fmla="*/ 77 w 82"/>
                <a:gd name="T73" fmla="*/ 113 h 138"/>
                <a:gd name="T74" fmla="*/ 76 w 82"/>
                <a:gd name="T75" fmla="*/ 109 h 138"/>
                <a:gd name="T76" fmla="*/ 75 w 82"/>
                <a:gd name="T77" fmla="*/ 105 h 138"/>
                <a:gd name="T78" fmla="*/ 71 w 82"/>
                <a:gd name="T79" fmla="*/ 107 h 138"/>
                <a:gd name="T80" fmla="*/ 71 w 82"/>
                <a:gd name="T81" fmla="*/ 108 h 138"/>
                <a:gd name="T82" fmla="*/ 72 w 82"/>
                <a:gd name="T83" fmla="*/ 111 h 138"/>
                <a:gd name="T84" fmla="*/ 71 w 82"/>
                <a:gd name="T85" fmla="*/ 111 h 138"/>
                <a:gd name="T86" fmla="*/ 72 w 82"/>
                <a:gd name="T87" fmla="*/ 112 h 138"/>
                <a:gd name="T88" fmla="*/ 73 w 82"/>
                <a:gd name="T89" fmla="*/ 112 h 138"/>
                <a:gd name="T90" fmla="*/ 76 w 82"/>
                <a:gd name="T91" fmla="*/ 113 h 138"/>
                <a:gd name="T92" fmla="*/ 71 w 82"/>
                <a:gd name="T93" fmla="*/ 114 h 138"/>
                <a:gd name="T94" fmla="*/ 69 w 82"/>
                <a:gd name="T95" fmla="*/ 116 h 138"/>
                <a:gd name="T96" fmla="*/ 69 w 82"/>
                <a:gd name="T97" fmla="*/ 120 h 138"/>
                <a:gd name="T98" fmla="*/ 71 w 82"/>
                <a:gd name="T99" fmla="*/ 117 h 138"/>
                <a:gd name="T100" fmla="*/ 75 w 82"/>
                <a:gd name="T101" fmla="*/ 117 h 138"/>
                <a:gd name="T102" fmla="*/ 76 w 82"/>
                <a:gd name="T103" fmla="*/ 118 h 138"/>
                <a:gd name="T104" fmla="*/ 77 w 82"/>
                <a:gd name="T105" fmla="*/ 116 h 138"/>
                <a:gd name="T106" fmla="*/ 78 w 82"/>
                <a:gd name="T107" fmla="*/ 116 h 138"/>
                <a:gd name="T108" fmla="*/ 77 w 82"/>
                <a:gd name="T109" fmla="*/ 114 h 138"/>
                <a:gd name="T110" fmla="*/ 81 w 82"/>
                <a:gd name="T111" fmla="*/ 129 h 138"/>
                <a:gd name="T112" fmla="*/ 80 w 82"/>
                <a:gd name="T113" fmla="*/ 124 h 138"/>
                <a:gd name="T114" fmla="*/ 80 w 82"/>
                <a:gd name="T115" fmla="*/ 125 h 138"/>
                <a:gd name="T116" fmla="*/ 78 w 82"/>
                <a:gd name="T117" fmla="*/ 126 h 138"/>
                <a:gd name="T118" fmla="*/ 80 w 82"/>
                <a:gd name="T119" fmla="*/ 129 h 138"/>
                <a:gd name="T120" fmla="*/ 34 w 82"/>
                <a:gd name="T121" fmla="*/ 138 h 138"/>
                <a:gd name="T122" fmla="*/ 1 w 82"/>
                <a:gd name="T123" fmla="*/ 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2" h="138">
                  <a:moveTo>
                    <a:pt x="19" y="22"/>
                  </a:moveTo>
                  <a:lnTo>
                    <a:pt x="19" y="24"/>
                  </a:lnTo>
                  <a:lnTo>
                    <a:pt x="18" y="23"/>
                  </a:lnTo>
                  <a:lnTo>
                    <a:pt x="19" y="22"/>
                  </a:lnTo>
                  <a:close/>
                  <a:moveTo>
                    <a:pt x="0" y="16"/>
                  </a:moveTo>
                  <a:lnTo>
                    <a:pt x="1" y="16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7"/>
                  </a:lnTo>
                  <a:lnTo>
                    <a:pt x="6" y="5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6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19" y="34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5" y="42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45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29" y="49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5" y="52"/>
                  </a:lnTo>
                  <a:lnTo>
                    <a:pt x="35" y="53"/>
                  </a:lnTo>
                  <a:lnTo>
                    <a:pt x="36" y="54"/>
                  </a:lnTo>
                  <a:lnTo>
                    <a:pt x="37" y="55"/>
                  </a:lnTo>
                  <a:lnTo>
                    <a:pt x="38" y="55"/>
                  </a:lnTo>
                  <a:lnTo>
                    <a:pt x="38" y="56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9" y="59"/>
                  </a:lnTo>
                  <a:lnTo>
                    <a:pt x="39" y="61"/>
                  </a:lnTo>
                  <a:lnTo>
                    <a:pt x="40" y="62"/>
                  </a:lnTo>
                  <a:lnTo>
                    <a:pt x="39" y="64"/>
                  </a:lnTo>
                  <a:lnTo>
                    <a:pt x="39" y="66"/>
                  </a:lnTo>
                  <a:lnTo>
                    <a:pt x="40" y="67"/>
                  </a:lnTo>
                  <a:lnTo>
                    <a:pt x="39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42" y="70"/>
                  </a:lnTo>
                  <a:lnTo>
                    <a:pt x="42" y="71"/>
                  </a:lnTo>
                  <a:lnTo>
                    <a:pt x="42" y="72"/>
                  </a:lnTo>
                  <a:lnTo>
                    <a:pt x="42" y="73"/>
                  </a:lnTo>
                  <a:lnTo>
                    <a:pt x="42" y="74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7" y="78"/>
                  </a:lnTo>
                  <a:lnTo>
                    <a:pt x="48" y="79"/>
                  </a:lnTo>
                  <a:lnTo>
                    <a:pt x="50" y="80"/>
                  </a:lnTo>
                  <a:lnTo>
                    <a:pt x="51" y="81"/>
                  </a:lnTo>
                  <a:lnTo>
                    <a:pt x="51" y="82"/>
                  </a:lnTo>
                  <a:lnTo>
                    <a:pt x="51" y="83"/>
                  </a:lnTo>
                  <a:lnTo>
                    <a:pt x="52" y="86"/>
                  </a:lnTo>
                  <a:lnTo>
                    <a:pt x="51" y="86"/>
                  </a:lnTo>
                  <a:lnTo>
                    <a:pt x="52" y="86"/>
                  </a:lnTo>
                  <a:lnTo>
                    <a:pt x="52" y="87"/>
                  </a:lnTo>
                  <a:lnTo>
                    <a:pt x="53" y="88"/>
                  </a:lnTo>
                  <a:lnTo>
                    <a:pt x="54" y="88"/>
                  </a:lnTo>
                  <a:lnTo>
                    <a:pt x="54" y="89"/>
                  </a:lnTo>
                  <a:lnTo>
                    <a:pt x="55" y="89"/>
                  </a:lnTo>
                  <a:lnTo>
                    <a:pt x="55" y="90"/>
                  </a:lnTo>
                  <a:lnTo>
                    <a:pt x="56" y="90"/>
                  </a:lnTo>
                  <a:lnTo>
                    <a:pt x="58" y="91"/>
                  </a:lnTo>
                  <a:lnTo>
                    <a:pt x="59" y="91"/>
                  </a:lnTo>
                  <a:lnTo>
                    <a:pt x="59" y="92"/>
                  </a:lnTo>
                  <a:lnTo>
                    <a:pt x="60" y="92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3" y="96"/>
                  </a:lnTo>
                  <a:lnTo>
                    <a:pt x="64" y="97"/>
                  </a:lnTo>
                  <a:lnTo>
                    <a:pt x="65" y="97"/>
                  </a:lnTo>
                  <a:lnTo>
                    <a:pt x="67" y="97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8" y="98"/>
                  </a:lnTo>
                  <a:lnTo>
                    <a:pt x="70" y="97"/>
                  </a:lnTo>
                  <a:lnTo>
                    <a:pt x="71" y="97"/>
                  </a:lnTo>
                  <a:lnTo>
                    <a:pt x="71" y="96"/>
                  </a:lnTo>
                  <a:lnTo>
                    <a:pt x="72" y="97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3" y="103"/>
                  </a:lnTo>
                  <a:lnTo>
                    <a:pt x="75" y="103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6" y="106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7" y="109"/>
                  </a:lnTo>
                  <a:lnTo>
                    <a:pt x="77" y="111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8" y="114"/>
                  </a:lnTo>
                  <a:lnTo>
                    <a:pt x="77" y="114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6" y="112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7" y="112"/>
                  </a:lnTo>
                  <a:lnTo>
                    <a:pt x="76" y="111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6" y="109"/>
                  </a:lnTo>
                  <a:lnTo>
                    <a:pt x="76" y="108"/>
                  </a:lnTo>
                  <a:lnTo>
                    <a:pt x="76" y="107"/>
                  </a:lnTo>
                  <a:lnTo>
                    <a:pt x="75" y="107"/>
                  </a:lnTo>
                  <a:lnTo>
                    <a:pt x="75" y="106"/>
                  </a:lnTo>
                  <a:lnTo>
                    <a:pt x="75" y="105"/>
                  </a:lnTo>
                  <a:lnTo>
                    <a:pt x="75" y="106"/>
                  </a:lnTo>
                  <a:lnTo>
                    <a:pt x="73" y="106"/>
                  </a:lnTo>
                  <a:lnTo>
                    <a:pt x="72" y="106"/>
                  </a:lnTo>
                  <a:lnTo>
                    <a:pt x="71" y="106"/>
                  </a:lnTo>
                  <a:lnTo>
                    <a:pt x="71" y="107"/>
                  </a:lnTo>
                  <a:lnTo>
                    <a:pt x="70" y="107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70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2" y="109"/>
                  </a:lnTo>
                  <a:lnTo>
                    <a:pt x="72" y="111"/>
                  </a:lnTo>
                  <a:lnTo>
                    <a:pt x="71" y="111"/>
                  </a:lnTo>
                  <a:lnTo>
                    <a:pt x="72" y="111"/>
                  </a:lnTo>
                  <a:lnTo>
                    <a:pt x="72" y="112"/>
                  </a:lnTo>
                  <a:lnTo>
                    <a:pt x="71" y="112"/>
                  </a:lnTo>
                  <a:lnTo>
                    <a:pt x="71" y="111"/>
                  </a:lnTo>
                  <a:lnTo>
                    <a:pt x="71" y="112"/>
                  </a:lnTo>
                  <a:lnTo>
                    <a:pt x="71" y="111"/>
                  </a:lnTo>
                  <a:lnTo>
                    <a:pt x="70" y="111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2" y="113"/>
                  </a:lnTo>
                  <a:lnTo>
                    <a:pt x="72" y="112"/>
                  </a:lnTo>
                  <a:lnTo>
                    <a:pt x="73" y="112"/>
                  </a:lnTo>
                  <a:lnTo>
                    <a:pt x="75" y="112"/>
                  </a:lnTo>
                  <a:lnTo>
                    <a:pt x="73" y="112"/>
                  </a:lnTo>
                  <a:lnTo>
                    <a:pt x="75" y="112"/>
                  </a:lnTo>
                  <a:lnTo>
                    <a:pt x="75" y="113"/>
                  </a:lnTo>
                  <a:lnTo>
                    <a:pt x="75" y="112"/>
                  </a:lnTo>
                  <a:lnTo>
                    <a:pt x="76" y="112"/>
                  </a:lnTo>
                  <a:lnTo>
                    <a:pt x="76" y="113"/>
                  </a:lnTo>
                  <a:lnTo>
                    <a:pt x="75" y="113"/>
                  </a:lnTo>
                  <a:lnTo>
                    <a:pt x="73" y="113"/>
                  </a:lnTo>
                  <a:lnTo>
                    <a:pt x="73" y="114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0" y="115"/>
                  </a:lnTo>
                  <a:lnTo>
                    <a:pt x="71" y="115"/>
                  </a:lnTo>
                  <a:lnTo>
                    <a:pt x="70" y="116"/>
                  </a:lnTo>
                  <a:lnTo>
                    <a:pt x="69" y="116"/>
                  </a:lnTo>
                  <a:lnTo>
                    <a:pt x="69" y="117"/>
                  </a:lnTo>
                  <a:lnTo>
                    <a:pt x="68" y="117"/>
                  </a:lnTo>
                  <a:lnTo>
                    <a:pt x="69" y="117"/>
                  </a:lnTo>
                  <a:lnTo>
                    <a:pt x="69" y="118"/>
                  </a:lnTo>
                  <a:lnTo>
                    <a:pt x="69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1" y="117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72" y="117"/>
                  </a:lnTo>
                  <a:lnTo>
                    <a:pt x="72" y="116"/>
                  </a:lnTo>
                  <a:lnTo>
                    <a:pt x="73" y="116"/>
                  </a:lnTo>
                  <a:lnTo>
                    <a:pt x="75" y="116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6" y="117"/>
                  </a:lnTo>
                  <a:lnTo>
                    <a:pt x="76" y="116"/>
                  </a:lnTo>
                  <a:lnTo>
                    <a:pt x="76" y="117"/>
                  </a:lnTo>
                  <a:lnTo>
                    <a:pt x="76" y="118"/>
                  </a:lnTo>
                  <a:lnTo>
                    <a:pt x="77" y="118"/>
                  </a:lnTo>
                  <a:lnTo>
                    <a:pt x="77" y="117"/>
                  </a:lnTo>
                  <a:lnTo>
                    <a:pt x="76" y="118"/>
                  </a:lnTo>
                  <a:lnTo>
                    <a:pt x="76" y="117"/>
                  </a:lnTo>
                  <a:lnTo>
                    <a:pt x="77" y="116"/>
                  </a:lnTo>
                  <a:lnTo>
                    <a:pt x="76" y="116"/>
                  </a:lnTo>
                  <a:lnTo>
                    <a:pt x="77" y="116"/>
                  </a:lnTo>
                  <a:lnTo>
                    <a:pt x="77" y="115"/>
                  </a:lnTo>
                  <a:lnTo>
                    <a:pt x="78" y="115"/>
                  </a:lnTo>
                  <a:lnTo>
                    <a:pt x="78" y="116"/>
                  </a:lnTo>
                  <a:lnTo>
                    <a:pt x="78" y="115"/>
                  </a:lnTo>
                  <a:lnTo>
                    <a:pt x="78" y="114"/>
                  </a:lnTo>
                  <a:lnTo>
                    <a:pt x="78" y="115"/>
                  </a:lnTo>
                  <a:lnTo>
                    <a:pt x="77" y="115"/>
                  </a:lnTo>
                  <a:lnTo>
                    <a:pt x="77" y="114"/>
                  </a:lnTo>
                  <a:lnTo>
                    <a:pt x="78" y="114"/>
                  </a:lnTo>
                  <a:lnTo>
                    <a:pt x="81" y="124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1" y="129"/>
                  </a:lnTo>
                  <a:lnTo>
                    <a:pt x="81" y="128"/>
                  </a:lnTo>
                  <a:lnTo>
                    <a:pt x="81" y="126"/>
                  </a:lnTo>
                  <a:lnTo>
                    <a:pt x="81" y="125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0" y="123"/>
                  </a:lnTo>
                  <a:lnTo>
                    <a:pt x="79" y="123"/>
                  </a:lnTo>
                  <a:lnTo>
                    <a:pt x="79" y="124"/>
                  </a:lnTo>
                  <a:lnTo>
                    <a:pt x="80" y="124"/>
                  </a:lnTo>
                  <a:lnTo>
                    <a:pt x="80" y="125"/>
                  </a:lnTo>
                  <a:lnTo>
                    <a:pt x="80" y="126"/>
                  </a:lnTo>
                  <a:lnTo>
                    <a:pt x="79" y="125"/>
                  </a:lnTo>
                  <a:lnTo>
                    <a:pt x="79" y="126"/>
                  </a:lnTo>
                  <a:lnTo>
                    <a:pt x="78" y="125"/>
                  </a:lnTo>
                  <a:lnTo>
                    <a:pt x="78" y="126"/>
                  </a:lnTo>
                  <a:lnTo>
                    <a:pt x="79" y="126"/>
                  </a:lnTo>
                  <a:lnTo>
                    <a:pt x="80" y="126"/>
                  </a:lnTo>
                  <a:lnTo>
                    <a:pt x="80" y="128"/>
                  </a:lnTo>
                  <a:lnTo>
                    <a:pt x="81" y="129"/>
                  </a:lnTo>
                  <a:lnTo>
                    <a:pt x="80" y="129"/>
                  </a:lnTo>
                  <a:lnTo>
                    <a:pt x="79" y="129"/>
                  </a:lnTo>
                  <a:lnTo>
                    <a:pt x="72" y="131"/>
                  </a:lnTo>
                  <a:lnTo>
                    <a:pt x="53" y="134"/>
                  </a:lnTo>
                  <a:lnTo>
                    <a:pt x="44" y="137"/>
                  </a:lnTo>
                  <a:lnTo>
                    <a:pt x="34" y="138"/>
                  </a:lnTo>
                  <a:lnTo>
                    <a:pt x="25" y="108"/>
                  </a:lnTo>
                  <a:lnTo>
                    <a:pt x="20" y="90"/>
                  </a:lnTo>
                  <a:lnTo>
                    <a:pt x="14" y="70"/>
                  </a:lnTo>
                  <a:lnTo>
                    <a:pt x="8" y="46"/>
                  </a:lnTo>
                  <a:lnTo>
                    <a:pt x="1" y="22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7741">
              <a:extLst>
                <a:ext uri="{FF2B5EF4-FFF2-40B4-BE49-F238E27FC236}">
                  <a16:creationId xmlns:a16="http://schemas.microsoft.com/office/drawing/2014/main" id="{4DEAC0A1-D16A-26E7-0EE5-34A6DE210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2049463"/>
              <a:ext cx="26988" cy="33338"/>
            </a:xfrm>
            <a:custGeom>
              <a:avLst/>
              <a:gdLst>
                <a:gd name="T0" fmla="*/ 9 w 17"/>
                <a:gd name="T1" fmla="*/ 21 h 21"/>
                <a:gd name="T2" fmla="*/ 9 w 17"/>
                <a:gd name="T3" fmla="*/ 16 h 21"/>
                <a:gd name="T4" fmla="*/ 9 w 17"/>
                <a:gd name="T5" fmla="*/ 14 h 21"/>
                <a:gd name="T6" fmla="*/ 4 w 17"/>
                <a:gd name="T7" fmla="*/ 10 h 21"/>
                <a:gd name="T8" fmla="*/ 3 w 17"/>
                <a:gd name="T9" fmla="*/ 9 h 21"/>
                <a:gd name="T10" fmla="*/ 0 w 17"/>
                <a:gd name="T11" fmla="*/ 7 h 21"/>
                <a:gd name="T12" fmla="*/ 5 w 17"/>
                <a:gd name="T13" fmla="*/ 0 h 21"/>
                <a:gd name="T14" fmla="*/ 17 w 17"/>
                <a:gd name="T15" fmla="*/ 8 h 21"/>
                <a:gd name="T16" fmla="*/ 9 w 17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1">
                  <a:moveTo>
                    <a:pt x="9" y="21"/>
                  </a:moveTo>
                  <a:lnTo>
                    <a:pt x="9" y="16"/>
                  </a:lnTo>
                  <a:lnTo>
                    <a:pt x="9" y="14"/>
                  </a:lnTo>
                  <a:lnTo>
                    <a:pt x="4" y="10"/>
                  </a:lnTo>
                  <a:lnTo>
                    <a:pt x="3" y="9"/>
                  </a:lnTo>
                  <a:lnTo>
                    <a:pt x="0" y="7"/>
                  </a:lnTo>
                  <a:lnTo>
                    <a:pt x="5" y="0"/>
                  </a:lnTo>
                  <a:lnTo>
                    <a:pt x="17" y="8"/>
                  </a:lnTo>
                  <a:lnTo>
                    <a:pt x="9" y="2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US Coast </a:t>
            </a:r>
            <a:br>
              <a:rPr lang="en-US" altLang="zh-CN" dirty="0"/>
            </a:br>
            <a:r>
              <a:rPr lang="en-US" altLang="zh-CN" dirty="0"/>
              <a:t>in Albers Equal Area Conic Projection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B2203583-232C-4680-AFE7-CA02C6D3BBA0}"/>
              </a:ext>
            </a:extLst>
          </p:cNvPr>
          <p:cNvGrpSpPr/>
          <p:nvPr/>
        </p:nvGrpSpPr>
        <p:grpSpPr>
          <a:xfrm>
            <a:off x="1999489" y="1375850"/>
            <a:ext cx="1756358" cy="3105682"/>
            <a:chOff x="2309256" y="1658692"/>
            <a:chExt cx="1756358" cy="3105682"/>
          </a:xfrm>
        </p:grpSpPr>
        <p:sp>
          <p:nvSpPr>
            <p:cNvPr id="136196" name="Rectangle 613">
              <a:extLst>
                <a:ext uri="{FF2B5EF4-FFF2-40B4-BE49-F238E27FC236}">
                  <a16:creationId xmlns:a16="http://schemas.microsoft.com/office/drawing/2014/main" id="{65B57108-236A-8454-AB00-4B7176DD5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878" y="1658692"/>
              <a:ext cx="1987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Maine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7" name="Rectangle 616">
              <a:extLst>
                <a:ext uri="{FF2B5EF4-FFF2-40B4-BE49-F238E27FC236}">
                  <a16:creationId xmlns:a16="http://schemas.microsoft.com/office/drawing/2014/main" id="{3FB277BA-B29F-35C0-37CA-7DE979CD5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9256" y="4022108"/>
              <a:ext cx="24526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Georgia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8" name="Rectangle 618">
              <a:extLst>
                <a:ext uri="{FF2B5EF4-FFF2-40B4-BE49-F238E27FC236}">
                  <a16:creationId xmlns:a16="http://schemas.microsoft.com/office/drawing/2014/main" id="{5156F64D-126C-16DE-712C-F7E4ECAAA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785" y="2051454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York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9" name="Rectangle 619">
              <a:extLst>
                <a:ext uri="{FF2B5EF4-FFF2-40B4-BE49-F238E27FC236}">
                  <a16:creationId xmlns:a16="http://schemas.microsoft.com/office/drawing/2014/main" id="{DE153912-F93D-C718-987B-A8A23E909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925" y="4672041"/>
              <a:ext cx="21480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Florida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0" name="Rectangle 625">
              <a:extLst>
                <a:ext uri="{FF2B5EF4-FFF2-40B4-BE49-F238E27FC236}">
                  <a16:creationId xmlns:a16="http://schemas.microsoft.com/office/drawing/2014/main" id="{15B13957-7682-EB2C-872B-A73DCDCE4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023" y="3148249"/>
              <a:ext cx="2372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1" name="Rectangle 628">
              <a:extLst>
                <a:ext uri="{FF2B5EF4-FFF2-40B4-BE49-F238E27FC236}">
                  <a16:creationId xmlns:a16="http://schemas.microsoft.com/office/drawing/2014/main" id="{D0639A4C-315E-821C-109F-C69D0FF4D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443" y="2540740"/>
              <a:ext cx="40876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Pennsylvania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2" name="Rectangle 632">
              <a:extLst>
                <a:ext uri="{FF2B5EF4-FFF2-40B4-BE49-F238E27FC236}">
                  <a16:creationId xmlns:a16="http://schemas.microsoft.com/office/drawing/2014/main" id="{E4D8C7E0-0059-9097-4E7F-D5C54774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497" y="3433962"/>
              <a:ext cx="4584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 Carolina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3" name="Rectangle 636">
              <a:extLst>
                <a:ext uri="{FF2B5EF4-FFF2-40B4-BE49-F238E27FC236}">
                  <a16:creationId xmlns:a16="http://schemas.microsoft.com/office/drawing/2014/main" id="{81574B2B-B0BD-E201-B0D7-713623BD0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411" y="3730683"/>
              <a:ext cx="4568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 Carolina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4" name="Rectangle 638">
              <a:extLst>
                <a:ext uri="{FF2B5EF4-FFF2-40B4-BE49-F238E27FC236}">
                  <a16:creationId xmlns:a16="http://schemas.microsoft.com/office/drawing/2014/main" id="{7967018C-F83F-9DD3-3738-705DEA74D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320" y="1797265"/>
              <a:ext cx="27571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Vermont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5" name="Rectangle 641">
              <a:extLst>
                <a:ext uri="{FF2B5EF4-FFF2-40B4-BE49-F238E27FC236}">
                  <a16:creationId xmlns:a16="http://schemas.microsoft.com/office/drawing/2014/main" id="{032B8E5E-6F34-A81A-070A-1A447CAA0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1664" y="2703701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Maryland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6" name="Rectangle 642">
              <a:extLst>
                <a:ext uri="{FF2B5EF4-FFF2-40B4-BE49-F238E27FC236}">
                  <a16:creationId xmlns:a16="http://schemas.microsoft.com/office/drawing/2014/main" id="{66EE0B7C-A6CE-7E50-39CA-75897E1E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038" y="1702082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Hampshire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7" name="Rectangle 643">
              <a:extLst>
                <a:ext uri="{FF2B5EF4-FFF2-40B4-BE49-F238E27FC236}">
                  <a16:creationId xmlns:a16="http://schemas.microsoft.com/office/drawing/2014/main" id="{284F48D8-A8A1-6013-CF24-58013B943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625" y="2704651"/>
              <a:ext cx="35426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Jersey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8" name="Rectangle 644">
              <a:extLst>
                <a:ext uri="{FF2B5EF4-FFF2-40B4-BE49-F238E27FC236}">
                  <a16:creationId xmlns:a16="http://schemas.microsoft.com/office/drawing/2014/main" id="{A18A9EC3-54EB-5431-D5F4-B80653410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226" y="2210147"/>
              <a:ext cx="46326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Massachusetts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9" name="Rectangle 645">
              <a:extLst>
                <a:ext uri="{FF2B5EF4-FFF2-40B4-BE49-F238E27FC236}">
                  <a16:creationId xmlns:a16="http://schemas.microsoft.com/office/drawing/2014/main" id="{9DF1E543-365D-8E7F-BB14-0ED08D939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785" y="2322398"/>
              <a:ext cx="3735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Connecticut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0" name="Rectangle 647">
              <a:extLst>
                <a:ext uri="{FF2B5EF4-FFF2-40B4-BE49-F238E27FC236}">
                  <a16:creationId xmlns:a16="http://schemas.microsoft.com/office/drawing/2014/main" id="{52AFC89D-CE2A-44DA-E962-589B41BAB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056" y="2927811"/>
              <a:ext cx="2981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Delaware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1" name="Rectangle 644">
              <a:extLst>
                <a:ext uri="{FF2B5EF4-FFF2-40B4-BE49-F238E27FC236}">
                  <a16:creationId xmlns:a16="http://schemas.microsoft.com/office/drawing/2014/main" id="{0D829B74-8438-5439-C732-FCD305B77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3260" y="2401649"/>
              <a:ext cx="40235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212" name="Rectangle 641">
              <a:extLst>
                <a:ext uri="{FF2B5EF4-FFF2-40B4-BE49-F238E27FC236}">
                  <a16:creationId xmlns:a16="http://schemas.microsoft.com/office/drawing/2014/main" id="{38C41233-AF11-DD24-217D-FEF5EBE1D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363" y="2832586"/>
              <a:ext cx="5225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Washington D.C.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136213" name="Straight Connector 136212">
            <a:extLst>
              <a:ext uri="{FF2B5EF4-FFF2-40B4-BE49-F238E27FC236}">
                <a16:creationId xmlns:a16="http://schemas.microsoft.com/office/drawing/2014/main" id="{C9491EF6-E957-70A0-FB78-C52B13F29129}"/>
              </a:ext>
            </a:extLst>
          </p:cNvPr>
          <p:cNvCxnSpPr/>
          <p:nvPr/>
        </p:nvCxnSpPr>
        <p:spPr>
          <a:xfrm flipH="1" flipV="1">
            <a:off x="3052130" y="2107815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4" name="Straight Connector 136213">
            <a:extLst>
              <a:ext uri="{FF2B5EF4-FFF2-40B4-BE49-F238E27FC236}">
                <a16:creationId xmlns:a16="http://schemas.microsoft.com/office/drawing/2014/main" id="{F5530B4B-2183-094A-F8EC-9519AA5C5E14}"/>
              </a:ext>
            </a:extLst>
          </p:cNvPr>
          <p:cNvCxnSpPr/>
          <p:nvPr/>
        </p:nvCxnSpPr>
        <p:spPr>
          <a:xfrm flipH="1" flipV="1">
            <a:off x="3024987" y="2439944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5" name="Straight Connector 136214">
            <a:extLst>
              <a:ext uri="{FF2B5EF4-FFF2-40B4-BE49-F238E27FC236}">
                <a16:creationId xmlns:a16="http://schemas.microsoft.com/office/drawing/2014/main" id="{6B528C0D-B75D-0BE2-39B6-8A0F0F41D84B}"/>
              </a:ext>
            </a:extLst>
          </p:cNvPr>
          <p:cNvCxnSpPr/>
          <p:nvPr/>
        </p:nvCxnSpPr>
        <p:spPr>
          <a:xfrm flipH="1" flipV="1">
            <a:off x="2699972" y="249637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6" name="Straight Connector 136215">
            <a:extLst>
              <a:ext uri="{FF2B5EF4-FFF2-40B4-BE49-F238E27FC236}">
                <a16:creationId xmlns:a16="http://schemas.microsoft.com/office/drawing/2014/main" id="{346AB835-B1F1-E4D0-F92B-4B423B0B27AC}"/>
              </a:ext>
            </a:extLst>
          </p:cNvPr>
          <p:cNvCxnSpPr/>
          <p:nvPr/>
        </p:nvCxnSpPr>
        <p:spPr>
          <a:xfrm flipH="1" flipV="1">
            <a:off x="2958632" y="2630731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7" name="Straight Connector 136216">
            <a:extLst>
              <a:ext uri="{FF2B5EF4-FFF2-40B4-BE49-F238E27FC236}">
                <a16:creationId xmlns:a16="http://schemas.microsoft.com/office/drawing/2014/main" id="{4D38AB69-61F1-4781-A03D-B16C46F21A30}"/>
              </a:ext>
            </a:extLst>
          </p:cNvPr>
          <p:cNvCxnSpPr/>
          <p:nvPr/>
        </p:nvCxnSpPr>
        <p:spPr>
          <a:xfrm flipH="1" flipV="1">
            <a:off x="3041793" y="197616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8" name="Straight Connector 136217">
            <a:extLst>
              <a:ext uri="{FF2B5EF4-FFF2-40B4-BE49-F238E27FC236}">
                <a16:creationId xmlns:a16="http://schemas.microsoft.com/office/drawing/2014/main" id="{8AF0B5CC-6F43-4898-C341-2BD9148835F5}"/>
              </a:ext>
            </a:extLst>
          </p:cNvPr>
          <p:cNvCxnSpPr/>
          <p:nvPr/>
        </p:nvCxnSpPr>
        <p:spPr>
          <a:xfrm flipH="1" flipV="1">
            <a:off x="3152567" y="149570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9" name="Straight Connector 136218">
            <a:extLst>
              <a:ext uri="{FF2B5EF4-FFF2-40B4-BE49-F238E27FC236}">
                <a16:creationId xmlns:a16="http://schemas.microsoft.com/office/drawing/2014/main" id="{9DC1CDD9-2105-9FBE-D043-0D56FAA908CD}"/>
              </a:ext>
            </a:extLst>
          </p:cNvPr>
          <p:cNvCxnSpPr/>
          <p:nvPr/>
        </p:nvCxnSpPr>
        <p:spPr>
          <a:xfrm flipH="1" flipV="1">
            <a:off x="3296588" y="2078790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0" name="Straight Connector 136219">
            <a:extLst>
              <a:ext uri="{FF2B5EF4-FFF2-40B4-BE49-F238E27FC236}">
                <a16:creationId xmlns:a16="http://schemas.microsoft.com/office/drawing/2014/main" id="{20B03DDD-5322-BB4C-8A7F-97850549BF37}"/>
              </a:ext>
            </a:extLst>
          </p:cNvPr>
          <p:cNvCxnSpPr/>
          <p:nvPr/>
        </p:nvCxnSpPr>
        <p:spPr>
          <a:xfrm flipH="1" flipV="1">
            <a:off x="2721622" y="2603577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1" name="Straight Connector 136220">
            <a:extLst>
              <a:ext uri="{FF2B5EF4-FFF2-40B4-BE49-F238E27FC236}">
                <a16:creationId xmlns:a16="http://schemas.microsoft.com/office/drawing/2014/main" id="{7BB1AE4A-B030-B6FD-AE28-B7995334364D}"/>
              </a:ext>
            </a:extLst>
          </p:cNvPr>
          <p:cNvCxnSpPr/>
          <p:nvPr/>
        </p:nvCxnSpPr>
        <p:spPr>
          <a:xfrm flipH="1" flipV="1">
            <a:off x="3035569" y="1587034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81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71" name="Rectangle 136370">
            <a:extLst>
              <a:ext uri="{FF2B5EF4-FFF2-40B4-BE49-F238E27FC236}">
                <a16:creationId xmlns:a16="http://schemas.microsoft.com/office/drawing/2014/main" id="{1EFFCF5B-13A0-D26F-13AC-38A1AAFBB977}"/>
              </a:ext>
            </a:extLst>
          </p:cNvPr>
          <p:cNvSpPr/>
          <p:nvPr/>
        </p:nvSpPr>
        <p:spPr>
          <a:xfrm>
            <a:off x="1835696" y="1059583"/>
            <a:ext cx="5832648" cy="3793938"/>
          </a:xfrm>
          <a:prstGeom prst="rect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the East United States </a:t>
            </a:r>
            <a:br>
              <a:rPr lang="en-US" altLang="zh-CN" dirty="0"/>
            </a:br>
            <a:r>
              <a:rPr lang="en-US" altLang="zh-CN" dirty="0"/>
              <a:t>in Albers Equal Area Conic Projection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476D82-C156-BAF7-806C-9B6B253CB157}"/>
              </a:ext>
            </a:extLst>
          </p:cNvPr>
          <p:cNvGrpSpPr/>
          <p:nvPr/>
        </p:nvGrpSpPr>
        <p:grpSpPr>
          <a:xfrm>
            <a:off x="1835696" y="1059582"/>
            <a:ext cx="3774413" cy="3795441"/>
            <a:chOff x="1331913" y="987425"/>
            <a:chExt cx="3989388" cy="4011614"/>
          </a:xfrm>
        </p:grpSpPr>
        <p:sp>
          <p:nvSpPr>
            <p:cNvPr id="6" name="Freeform 5551">
              <a:extLst>
                <a:ext uri="{FF2B5EF4-FFF2-40B4-BE49-F238E27FC236}">
                  <a16:creationId xmlns:a16="http://schemas.microsoft.com/office/drawing/2014/main" id="{552B42CD-F7C7-E8F3-D269-C447BB84F8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3825" y="2020888"/>
              <a:ext cx="738187" cy="544513"/>
            </a:xfrm>
            <a:custGeom>
              <a:avLst/>
              <a:gdLst>
                <a:gd name="T0" fmla="*/ 341 w 465"/>
                <a:gd name="T1" fmla="*/ 110 h 343"/>
                <a:gd name="T2" fmla="*/ 331 w 465"/>
                <a:gd name="T3" fmla="*/ 93 h 343"/>
                <a:gd name="T4" fmla="*/ 323 w 465"/>
                <a:gd name="T5" fmla="*/ 61 h 343"/>
                <a:gd name="T6" fmla="*/ 314 w 465"/>
                <a:gd name="T7" fmla="*/ 29 h 343"/>
                <a:gd name="T8" fmla="*/ 304 w 465"/>
                <a:gd name="T9" fmla="*/ 1 h 343"/>
                <a:gd name="T10" fmla="*/ 287 w 465"/>
                <a:gd name="T11" fmla="*/ 5 h 343"/>
                <a:gd name="T12" fmla="*/ 270 w 465"/>
                <a:gd name="T13" fmla="*/ 10 h 343"/>
                <a:gd name="T14" fmla="*/ 245 w 465"/>
                <a:gd name="T15" fmla="*/ 15 h 343"/>
                <a:gd name="T16" fmla="*/ 232 w 465"/>
                <a:gd name="T17" fmla="*/ 18 h 343"/>
                <a:gd name="T18" fmla="*/ 216 w 465"/>
                <a:gd name="T19" fmla="*/ 28 h 343"/>
                <a:gd name="T20" fmla="*/ 198 w 465"/>
                <a:gd name="T21" fmla="*/ 49 h 343"/>
                <a:gd name="T22" fmla="*/ 179 w 465"/>
                <a:gd name="T23" fmla="*/ 82 h 343"/>
                <a:gd name="T24" fmla="*/ 163 w 465"/>
                <a:gd name="T25" fmla="*/ 96 h 343"/>
                <a:gd name="T26" fmla="*/ 168 w 465"/>
                <a:gd name="T27" fmla="*/ 108 h 343"/>
                <a:gd name="T28" fmla="*/ 177 w 465"/>
                <a:gd name="T29" fmla="*/ 118 h 343"/>
                <a:gd name="T30" fmla="*/ 175 w 465"/>
                <a:gd name="T31" fmla="*/ 148 h 343"/>
                <a:gd name="T32" fmla="*/ 146 w 465"/>
                <a:gd name="T33" fmla="*/ 172 h 343"/>
                <a:gd name="T34" fmla="*/ 101 w 465"/>
                <a:gd name="T35" fmla="*/ 180 h 343"/>
                <a:gd name="T36" fmla="*/ 48 w 465"/>
                <a:gd name="T37" fmla="*/ 186 h 343"/>
                <a:gd name="T38" fmla="*/ 29 w 465"/>
                <a:gd name="T39" fmla="*/ 207 h 343"/>
                <a:gd name="T40" fmla="*/ 39 w 465"/>
                <a:gd name="T41" fmla="*/ 223 h 343"/>
                <a:gd name="T42" fmla="*/ 31 w 465"/>
                <a:gd name="T43" fmla="*/ 253 h 343"/>
                <a:gd name="T44" fmla="*/ 0 w 465"/>
                <a:gd name="T45" fmla="*/ 281 h 343"/>
                <a:gd name="T46" fmla="*/ 222 w 465"/>
                <a:gd name="T47" fmla="*/ 260 h 343"/>
                <a:gd name="T48" fmla="*/ 269 w 465"/>
                <a:gd name="T49" fmla="*/ 263 h 343"/>
                <a:gd name="T50" fmla="*/ 280 w 465"/>
                <a:gd name="T51" fmla="*/ 286 h 343"/>
                <a:gd name="T52" fmla="*/ 300 w 465"/>
                <a:gd name="T53" fmla="*/ 293 h 343"/>
                <a:gd name="T54" fmla="*/ 350 w 465"/>
                <a:gd name="T55" fmla="*/ 336 h 343"/>
                <a:gd name="T56" fmla="*/ 354 w 465"/>
                <a:gd name="T57" fmla="*/ 343 h 343"/>
                <a:gd name="T58" fmla="*/ 360 w 465"/>
                <a:gd name="T59" fmla="*/ 336 h 343"/>
                <a:gd name="T60" fmla="*/ 366 w 465"/>
                <a:gd name="T61" fmla="*/ 339 h 343"/>
                <a:gd name="T62" fmla="*/ 374 w 465"/>
                <a:gd name="T63" fmla="*/ 336 h 343"/>
                <a:gd name="T64" fmla="*/ 382 w 465"/>
                <a:gd name="T65" fmla="*/ 331 h 343"/>
                <a:gd name="T66" fmla="*/ 392 w 465"/>
                <a:gd name="T67" fmla="*/ 326 h 343"/>
                <a:gd name="T68" fmla="*/ 400 w 465"/>
                <a:gd name="T69" fmla="*/ 320 h 343"/>
                <a:gd name="T70" fmla="*/ 411 w 465"/>
                <a:gd name="T71" fmla="*/ 315 h 343"/>
                <a:gd name="T72" fmla="*/ 415 w 465"/>
                <a:gd name="T73" fmla="*/ 311 h 343"/>
                <a:gd name="T74" fmla="*/ 424 w 465"/>
                <a:gd name="T75" fmla="*/ 308 h 343"/>
                <a:gd name="T76" fmla="*/ 433 w 465"/>
                <a:gd name="T77" fmla="*/ 302 h 343"/>
                <a:gd name="T78" fmla="*/ 441 w 465"/>
                <a:gd name="T79" fmla="*/ 296 h 343"/>
                <a:gd name="T80" fmla="*/ 461 w 465"/>
                <a:gd name="T81" fmla="*/ 275 h 343"/>
                <a:gd name="T82" fmla="*/ 457 w 465"/>
                <a:gd name="T83" fmla="*/ 281 h 343"/>
                <a:gd name="T84" fmla="*/ 446 w 465"/>
                <a:gd name="T85" fmla="*/ 284 h 343"/>
                <a:gd name="T86" fmla="*/ 437 w 465"/>
                <a:gd name="T87" fmla="*/ 291 h 343"/>
                <a:gd name="T88" fmla="*/ 432 w 465"/>
                <a:gd name="T89" fmla="*/ 298 h 343"/>
                <a:gd name="T90" fmla="*/ 428 w 465"/>
                <a:gd name="T91" fmla="*/ 295 h 343"/>
                <a:gd name="T92" fmla="*/ 433 w 465"/>
                <a:gd name="T93" fmla="*/ 289 h 343"/>
                <a:gd name="T94" fmla="*/ 434 w 465"/>
                <a:gd name="T95" fmla="*/ 282 h 343"/>
                <a:gd name="T96" fmla="*/ 429 w 465"/>
                <a:gd name="T97" fmla="*/ 288 h 343"/>
                <a:gd name="T98" fmla="*/ 400 w 465"/>
                <a:gd name="T99" fmla="*/ 302 h 343"/>
                <a:gd name="T100" fmla="*/ 395 w 465"/>
                <a:gd name="T101" fmla="*/ 304 h 343"/>
                <a:gd name="T102" fmla="*/ 389 w 465"/>
                <a:gd name="T103" fmla="*/ 308 h 343"/>
                <a:gd name="T104" fmla="*/ 378 w 465"/>
                <a:gd name="T105" fmla="*/ 311 h 343"/>
                <a:gd name="T106" fmla="*/ 376 w 465"/>
                <a:gd name="T107" fmla="*/ 314 h 343"/>
                <a:gd name="T108" fmla="*/ 367 w 465"/>
                <a:gd name="T109" fmla="*/ 319 h 343"/>
                <a:gd name="T110" fmla="*/ 363 w 465"/>
                <a:gd name="T111" fmla="*/ 321 h 343"/>
                <a:gd name="T112" fmla="*/ 357 w 465"/>
                <a:gd name="T113" fmla="*/ 326 h 343"/>
                <a:gd name="T114" fmla="*/ 352 w 465"/>
                <a:gd name="T115" fmla="*/ 329 h 343"/>
                <a:gd name="T116" fmla="*/ 354 w 465"/>
                <a:gd name="T117" fmla="*/ 326 h 343"/>
                <a:gd name="T118" fmla="*/ 360 w 465"/>
                <a:gd name="T119" fmla="*/ 319 h 343"/>
                <a:gd name="T120" fmla="*/ 364 w 465"/>
                <a:gd name="T121" fmla="*/ 31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5" h="343">
                  <a:moveTo>
                    <a:pt x="359" y="300"/>
                  </a:moveTo>
                  <a:lnTo>
                    <a:pt x="370" y="289"/>
                  </a:lnTo>
                  <a:lnTo>
                    <a:pt x="365" y="284"/>
                  </a:lnTo>
                  <a:lnTo>
                    <a:pt x="363" y="272"/>
                  </a:lnTo>
                  <a:lnTo>
                    <a:pt x="362" y="258"/>
                  </a:lnTo>
                  <a:lnTo>
                    <a:pt x="359" y="248"/>
                  </a:lnTo>
                  <a:lnTo>
                    <a:pt x="356" y="228"/>
                  </a:lnTo>
                  <a:lnTo>
                    <a:pt x="355" y="225"/>
                  </a:lnTo>
                  <a:lnTo>
                    <a:pt x="354" y="225"/>
                  </a:lnTo>
                  <a:lnTo>
                    <a:pt x="353" y="223"/>
                  </a:lnTo>
                  <a:lnTo>
                    <a:pt x="354" y="195"/>
                  </a:lnTo>
                  <a:lnTo>
                    <a:pt x="354" y="169"/>
                  </a:lnTo>
                  <a:lnTo>
                    <a:pt x="352" y="166"/>
                  </a:lnTo>
                  <a:lnTo>
                    <a:pt x="352" y="163"/>
                  </a:lnTo>
                  <a:lnTo>
                    <a:pt x="349" y="147"/>
                  </a:lnTo>
                  <a:lnTo>
                    <a:pt x="345" y="131"/>
                  </a:lnTo>
                  <a:lnTo>
                    <a:pt x="341" y="110"/>
                  </a:lnTo>
                  <a:lnTo>
                    <a:pt x="341" y="109"/>
                  </a:lnTo>
                  <a:lnTo>
                    <a:pt x="340" y="108"/>
                  </a:lnTo>
                  <a:lnTo>
                    <a:pt x="339" y="107"/>
                  </a:lnTo>
                  <a:lnTo>
                    <a:pt x="337" y="104"/>
                  </a:lnTo>
                  <a:lnTo>
                    <a:pt x="333" y="104"/>
                  </a:lnTo>
                  <a:lnTo>
                    <a:pt x="332" y="106"/>
                  </a:lnTo>
                  <a:lnTo>
                    <a:pt x="332" y="108"/>
                  </a:lnTo>
                  <a:lnTo>
                    <a:pt x="333" y="108"/>
                  </a:lnTo>
                  <a:lnTo>
                    <a:pt x="332" y="109"/>
                  </a:lnTo>
                  <a:lnTo>
                    <a:pt x="330" y="108"/>
                  </a:lnTo>
                  <a:lnTo>
                    <a:pt x="330" y="105"/>
                  </a:lnTo>
                  <a:lnTo>
                    <a:pt x="329" y="105"/>
                  </a:lnTo>
                  <a:lnTo>
                    <a:pt x="329" y="101"/>
                  </a:lnTo>
                  <a:lnTo>
                    <a:pt x="329" y="99"/>
                  </a:lnTo>
                  <a:lnTo>
                    <a:pt x="330" y="96"/>
                  </a:lnTo>
                  <a:lnTo>
                    <a:pt x="330" y="95"/>
                  </a:lnTo>
                  <a:lnTo>
                    <a:pt x="331" y="93"/>
                  </a:lnTo>
                  <a:lnTo>
                    <a:pt x="327" y="90"/>
                  </a:lnTo>
                  <a:lnTo>
                    <a:pt x="328" y="88"/>
                  </a:lnTo>
                  <a:lnTo>
                    <a:pt x="327" y="87"/>
                  </a:lnTo>
                  <a:lnTo>
                    <a:pt x="327" y="85"/>
                  </a:lnTo>
                  <a:lnTo>
                    <a:pt x="326" y="84"/>
                  </a:lnTo>
                  <a:lnTo>
                    <a:pt x="325" y="82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3" y="75"/>
                  </a:lnTo>
                  <a:lnTo>
                    <a:pt x="323" y="74"/>
                  </a:lnTo>
                  <a:lnTo>
                    <a:pt x="322" y="73"/>
                  </a:lnTo>
                  <a:lnTo>
                    <a:pt x="322" y="71"/>
                  </a:lnTo>
                  <a:lnTo>
                    <a:pt x="322" y="68"/>
                  </a:lnTo>
                  <a:lnTo>
                    <a:pt x="321" y="67"/>
                  </a:lnTo>
                  <a:lnTo>
                    <a:pt x="322" y="66"/>
                  </a:lnTo>
                  <a:lnTo>
                    <a:pt x="322" y="62"/>
                  </a:lnTo>
                  <a:lnTo>
                    <a:pt x="323" y="61"/>
                  </a:lnTo>
                  <a:lnTo>
                    <a:pt x="323" y="59"/>
                  </a:lnTo>
                  <a:lnTo>
                    <a:pt x="324" y="57"/>
                  </a:lnTo>
                  <a:lnTo>
                    <a:pt x="324" y="54"/>
                  </a:lnTo>
                  <a:lnTo>
                    <a:pt x="323" y="51"/>
                  </a:lnTo>
                  <a:lnTo>
                    <a:pt x="323" y="49"/>
                  </a:lnTo>
                  <a:lnTo>
                    <a:pt x="322" y="49"/>
                  </a:lnTo>
                  <a:lnTo>
                    <a:pt x="321" y="48"/>
                  </a:lnTo>
                  <a:lnTo>
                    <a:pt x="322" y="47"/>
                  </a:lnTo>
                  <a:lnTo>
                    <a:pt x="322" y="43"/>
                  </a:lnTo>
                  <a:lnTo>
                    <a:pt x="321" y="39"/>
                  </a:lnTo>
                  <a:lnTo>
                    <a:pt x="320" y="37"/>
                  </a:lnTo>
                  <a:lnTo>
                    <a:pt x="319" y="37"/>
                  </a:lnTo>
                  <a:lnTo>
                    <a:pt x="317" y="34"/>
                  </a:lnTo>
                  <a:lnTo>
                    <a:pt x="316" y="34"/>
                  </a:lnTo>
                  <a:lnTo>
                    <a:pt x="315" y="31"/>
                  </a:lnTo>
                  <a:lnTo>
                    <a:pt x="315" y="30"/>
                  </a:lnTo>
                  <a:lnTo>
                    <a:pt x="314" y="29"/>
                  </a:lnTo>
                  <a:lnTo>
                    <a:pt x="314" y="24"/>
                  </a:lnTo>
                  <a:lnTo>
                    <a:pt x="313" y="20"/>
                  </a:lnTo>
                  <a:lnTo>
                    <a:pt x="314" y="16"/>
                  </a:lnTo>
                  <a:lnTo>
                    <a:pt x="313" y="14"/>
                  </a:lnTo>
                  <a:lnTo>
                    <a:pt x="311" y="14"/>
                  </a:lnTo>
                  <a:lnTo>
                    <a:pt x="310" y="13"/>
                  </a:lnTo>
                  <a:lnTo>
                    <a:pt x="310" y="11"/>
                  </a:lnTo>
                  <a:lnTo>
                    <a:pt x="310" y="7"/>
                  </a:lnTo>
                  <a:lnTo>
                    <a:pt x="311" y="5"/>
                  </a:lnTo>
                  <a:lnTo>
                    <a:pt x="310" y="3"/>
                  </a:lnTo>
                  <a:lnTo>
                    <a:pt x="308" y="2"/>
                  </a:lnTo>
                  <a:lnTo>
                    <a:pt x="308" y="0"/>
                  </a:lnTo>
                  <a:lnTo>
                    <a:pt x="307" y="0"/>
                  </a:lnTo>
                  <a:lnTo>
                    <a:pt x="306" y="0"/>
                  </a:lnTo>
                  <a:lnTo>
                    <a:pt x="306" y="1"/>
                  </a:lnTo>
                  <a:lnTo>
                    <a:pt x="304" y="1"/>
                  </a:lnTo>
                  <a:lnTo>
                    <a:pt x="304" y="1"/>
                  </a:lnTo>
                  <a:lnTo>
                    <a:pt x="304" y="2"/>
                  </a:lnTo>
                  <a:lnTo>
                    <a:pt x="303" y="2"/>
                  </a:lnTo>
                  <a:lnTo>
                    <a:pt x="298" y="2"/>
                  </a:lnTo>
                  <a:lnTo>
                    <a:pt x="298" y="3"/>
                  </a:lnTo>
                  <a:lnTo>
                    <a:pt x="297" y="3"/>
                  </a:lnTo>
                  <a:lnTo>
                    <a:pt x="296" y="3"/>
                  </a:lnTo>
                  <a:lnTo>
                    <a:pt x="295" y="3"/>
                  </a:lnTo>
                  <a:lnTo>
                    <a:pt x="294" y="3"/>
                  </a:lnTo>
                  <a:lnTo>
                    <a:pt x="293" y="3"/>
                  </a:lnTo>
                  <a:lnTo>
                    <a:pt x="292" y="3"/>
                  </a:lnTo>
                  <a:lnTo>
                    <a:pt x="292" y="3"/>
                  </a:lnTo>
                  <a:lnTo>
                    <a:pt x="291" y="4"/>
                  </a:lnTo>
                  <a:lnTo>
                    <a:pt x="290" y="4"/>
                  </a:lnTo>
                  <a:lnTo>
                    <a:pt x="289" y="4"/>
                  </a:lnTo>
                  <a:lnTo>
                    <a:pt x="288" y="4"/>
                  </a:lnTo>
                  <a:lnTo>
                    <a:pt x="287" y="4"/>
                  </a:lnTo>
                  <a:lnTo>
                    <a:pt x="287" y="5"/>
                  </a:lnTo>
                  <a:lnTo>
                    <a:pt x="286" y="5"/>
                  </a:lnTo>
                  <a:lnTo>
                    <a:pt x="285" y="5"/>
                  </a:lnTo>
                  <a:lnTo>
                    <a:pt x="280" y="6"/>
                  </a:lnTo>
                  <a:lnTo>
                    <a:pt x="280" y="7"/>
                  </a:lnTo>
                  <a:lnTo>
                    <a:pt x="279" y="7"/>
                  </a:lnTo>
                  <a:lnTo>
                    <a:pt x="279" y="7"/>
                  </a:lnTo>
                  <a:lnTo>
                    <a:pt x="278" y="7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6" y="8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9"/>
                  </a:lnTo>
                  <a:lnTo>
                    <a:pt x="271" y="9"/>
                  </a:lnTo>
                  <a:lnTo>
                    <a:pt x="271" y="10"/>
                  </a:lnTo>
                  <a:lnTo>
                    <a:pt x="270" y="10"/>
                  </a:lnTo>
                  <a:lnTo>
                    <a:pt x="269" y="10"/>
                  </a:lnTo>
                  <a:lnTo>
                    <a:pt x="269" y="10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7" y="11"/>
                  </a:lnTo>
                  <a:lnTo>
                    <a:pt x="266" y="11"/>
                  </a:lnTo>
                  <a:lnTo>
                    <a:pt x="265" y="11"/>
                  </a:lnTo>
                  <a:lnTo>
                    <a:pt x="257" y="14"/>
                  </a:lnTo>
                  <a:lnTo>
                    <a:pt x="257" y="14"/>
                  </a:lnTo>
                  <a:lnTo>
                    <a:pt x="250" y="14"/>
                  </a:lnTo>
                  <a:lnTo>
                    <a:pt x="249" y="14"/>
                  </a:lnTo>
                  <a:lnTo>
                    <a:pt x="248" y="14"/>
                  </a:lnTo>
                  <a:lnTo>
                    <a:pt x="247" y="14"/>
                  </a:lnTo>
                  <a:lnTo>
                    <a:pt x="247" y="15"/>
                  </a:lnTo>
                  <a:lnTo>
                    <a:pt x="246" y="15"/>
                  </a:lnTo>
                  <a:lnTo>
                    <a:pt x="245" y="15"/>
                  </a:lnTo>
                  <a:lnTo>
                    <a:pt x="245" y="15"/>
                  </a:lnTo>
                  <a:lnTo>
                    <a:pt x="244" y="15"/>
                  </a:lnTo>
                  <a:lnTo>
                    <a:pt x="243" y="15"/>
                  </a:lnTo>
                  <a:lnTo>
                    <a:pt x="243" y="16"/>
                  </a:lnTo>
                  <a:lnTo>
                    <a:pt x="242" y="16"/>
                  </a:lnTo>
                  <a:lnTo>
                    <a:pt x="241" y="16"/>
                  </a:lnTo>
                  <a:lnTo>
                    <a:pt x="240" y="16"/>
                  </a:lnTo>
                  <a:lnTo>
                    <a:pt x="239" y="16"/>
                  </a:lnTo>
                  <a:lnTo>
                    <a:pt x="239" y="17"/>
                  </a:lnTo>
                  <a:lnTo>
                    <a:pt x="238" y="17"/>
                  </a:lnTo>
                  <a:lnTo>
                    <a:pt x="238" y="16"/>
                  </a:lnTo>
                  <a:lnTo>
                    <a:pt x="237" y="16"/>
                  </a:lnTo>
                  <a:lnTo>
                    <a:pt x="236" y="17"/>
                  </a:lnTo>
                  <a:lnTo>
                    <a:pt x="235" y="18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3" y="18"/>
                  </a:lnTo>
                  <a:lnTo>
                    <a:pt x="232" y="18"/>
                  </a:lnTo>
                  <a:lnTo>
                    <a:pt x="231" y="17"/>
                  </a:lnTo>
                  <a:lnTo>
                    <a:pt x="231" y="18"/>
                  </a:lnTo>
                  <a:lnTo>
                    <a:pt x="230" y="18"/>
                  </a:lnTo>
                  <a:lnTo>
                    <a:pt x="229" y="18"/>
                  </a:lnTo>
                  <a:lnTo>
                    <a:pt x="228" y="19"/>
                  </a:lnTo>
                  <a:lnTo>
                    <a:pt x="227" y="20"/>
                  </a:lnTo>
                  <a:lnTo>
                    <a:pt x="226" y="20"/>
                  </a:lnTo>
                  <a:lnTo>
                    <a:pt x="226" y="21"/>
                  </a:lnTo>
                  <a:lnTo>
                    <a:pt x="222" y="22"/>
                  </a:lnTo>
                  <a:lnTo>
                    <a:pt x="222" y="23"/>
                  </a:lnTo>
                  <a:lnTo>
                    <a:pt x="221" y="24"/>
                  </a:lnTo>
                  <a:lnTo>
                    <a:pt x="221" y="25"/>
                  </a:lnTo>
                  <a:lnTo>
                    <a:pt x="220" y="26"/>
                  </a:lnTo>
                  <a:lnTo>
                    <a:pt x="219" y="26"/>
                  </a:lnTo>
                  <a:lnTo>
                    <a:pt x="218" y="26"/>
                  </a:lnTo>
                  <a:lnTo>
                    <a:pt x="216" y="27"/>
                  </a:lnTo>
                  <a:lnTo>
                    <a:pt x="216" y="28"/>
                  </a:lnTo>
                  <a:lnTo>
                    <a:pt x="215" y="28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3" y="31"/>
                  </a:lnTo>
                  <a:lnTo>
                    <a:pt x="212" y="31"/>
                  </a:lnTo>
                  <a:lnTo>
                    <a:pt x="211" y="33"/>
                  </a:lnTo>
                  <a:lnTo>
                    <a:pt x="209" y="35"/>
                  </a:lnTo>
                  <a:lnTo>
                    <a:pt x="208" y="36"/>
                  </a:lnTo>
                  <a:lnTo>
                    <a:pt x="207" y="37"/>
                  </a:lnTo>
                  <a:lnTo>
                    <a:pt x="208" y="37"/>
                  </a:lnTo>
                  <a:lnTo>
                    <a:pt x="206" y="39"/>
                  </a:lnTo>
                  <a:lnTo>
                    <a:pt x="205" y="39"/>
                  </a:lnTo>
                  <a:lnTo>
                    <a:pt x="204" y="41"/>
                  </a:lnTo>
                  <a:lnTo>
                    <a:pt x="202" y="43"/>
                  </a:lnTo>
                  <a:lnTo>
                    <a:pt x="202" y="45"/>
                  </a:lnTo>
                  <a:lnTo>
                    <a:pt x="199" y="48"/>
                  </a:lnTo>
                  <a:lnTo>
                    <a:pt x="198" y="49"/>
                  </a:lnTo>
                  <a:lnTo>
                    <a:pt x="195" y="55"/>
                  </a:lnTo>
                  <a:lnTo>
                    <a:pt x="193" y="57"/>
                  </a:lnTo>
                  <a:lnTo>
                    <a:pt x="191" y="60"/>
                  </a:lnTo>
                  <a:lnTo>
                    <a:pt x="189" y="64"/>
                  </a:lnTo>
                  <a:lnTo>
                    <a:pt x="188" y="65"/>
                  </a:lnTo>
                  <a:lnTo>
                    <a:pt x="187" y="67"/>
                  </a:lnTo>
                  <a:lnTo>
                    <a:pt x="187" y="68"/>
                  </a:lnTo>
                  <a:lnTo>
                    <a:pt x="187" y="70"/>
                  </a:lnTo>
                  <a:lnTo>
                    <a:pt x="187" y="70"/>
                  </a:lnTo>
                  <a:lnTo>
                    <a:pt x="187" y="71"/>
                  </a:lnTo>
                  <a:lnTo>
                    <a:pt x="186" y="73"/>
                  </a:lnTo>
                  <a:lnTo>
                    <a:pt x="182" y="80"/>
                  </a:lnTo>
                  <a:lnTo>
                    <a:pt x="181" y="80"/>
                  </a:lnTo>
                  <a:lnTo>
                    <a:pt x="181" y="81"/>
                  </a:lnTo>
                  <a:lnTo>
                    <a:pt x="180" y="81"/>
                  </a:lnTo>
                  <a:lnTo>
                    <a:pt x="180" y="82"/>
                  </a:lnTo>
                  <a:lnTo>
                    <a:pt x="179" y="82"/>
                  </a:lnTo>
                  <a:lnTo>
                    <a:pt x="177" y="82"/>
                  </a:lnTo>
                  <a:lnTo>
                    <a:pt x="177" y="83"/>
                  </a:lnTo>
                  <a:lnTo>
                    <a:pt x="175" y="84"/>
                  </a:lnTo>
                  <a:lnTo>
                    <a:pt x="174" y="85"/>
                  </a:lnTo>
                  <a:lnTo>
                    <a:pt x="173" y="87"/>
                  </a:lnTo>
                  <a:lnTo>
                    <a:pt x="172" y="87"/>
                  </a:lnTo>
                  <a:lnTo>
                    <a:pt x="172" y="88"/>
                  </a:lnTo>
                  <a:lnTo>
                    <a:pt x="171" y="88"/>
                  </a:lnTo>
                  <a:lnTo>
                    <a:pt x="169" y="89"/>
                  </a:lnTo>
                  <a:lnTo>
                    <a:pt x="170" y="93"/>
                  </a:lnTo>
                  <a:lnTo>
                    <a:pt x="169" y="94"/>
                  </a:lnTo>
                  <a:lnTo>
                    <a:pt x="168" y="94"/>
                  </a:lnTo>
                  <a:lnTo>
                    <a:pt x="168" y="95"/>
                  </a:lnTo>
                  <a:lnTo>
                    <a:pt x="167" y="9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63" y="96"/>
                  </a:lnTo>
                  <a:lnTo>
                    <a:pt x="162" y="102"/>
                  </a:lnTo>
                  <a:lnTo>
                    <a:pt x="163" y="103"/>
                  </a:lnTo>
                  <a:lnTo>
                    <a:pt x="162" y="105"/>
                  </a:lnTo>
                  <a:lnTo>
                    <a:pt x="163" y="106"/>
                  </a:lnTo>
                  <a:lnTo>
                    <a:pt x="163" y="107"/>
                  </a:lnTo>
                  <a:lnTo>
                    <a:pt x="166" y="108"/>
                  </a:lnTo>
                  <a:lnTo>
                    <a:pt x="167" y="111"/>
                  </a:lnTo>
                  <a:lnTo>
                    <a:pt x="168" y="111"/>
                  </a:lnTo>
                  <a:lnTo>
                    <a:pt x="168" y="112"/>
                  </a:lnTo>
                  <a:lnTo>
                    <a:pt x="168" y="115"/>
                  </a:lnTo>
                  <a:lnTo>
                    <a:pt x="169" y="115"/>
                  </a:lnTo>
                  <a:lnTo>
                    <a:pt x="171" y="112"/>
                  </a:lnTo>
                  <a:lnTo>
                    <a:pt x="172" y="109"/>
                  </a:lnTo>
                  <a:lnTo>
                    <a:pt x="170" y="109"/>
                  </a:lnTo>
                  <a:lnTo>
                    <a:pt x="168" y="110"/>
                  </a:lnTo>
                  <a:lnTo>
                    <a:pt x="168" y="109"/>
                  </a:lnTo>
                  <a:lnTo>
                    <a:pt x="168" y="108"/>
                  </a:lnTo>
                  <a:lnTo>
                    <a:pt x="170" y="106"/>
                  </a:lnTo>
                  <a:lnTo>
                    <a:pt x="171" y="107"/>
                  </a:lnTo>
                  <a:lnTo>
                    <a:pt x="173" y="106"/>
                  </a:lnTo>
                  <a:lnTo>
                    <a:pt x="174" y="107"/>
                  </a:lnTo>
                  <a:lnTo>
                    <a:pt x="173" y="108"/>
                  </a:lnTo>
                  <a:lnTo>
                    <a:pt x="175" y="108"/>
                  </a:lnTo>
                  <a:lnTo>
                    <a:pt x="175" y="110"/>
                  </a:lnTo>
                  <a:lnTo>
                    <a:pt x="173" y="111"/>
                  </a:lnTo>
                  <a:lnTo>
                    <a:pt x="172" y="112"/>
                  </a:lnTo>
                  <a:lnTo>
                    <a:pt x="173" y="114"/>
                  </a:lnTo>
                  <a:lnTo>
                    <a:pt x="175" y="114"/>
                  </a:lnTo>
                  <a:lnTo>
                    <a:pt x="176" y="113"/>
                  </a:lnTo>
                  <a:lnTo>
                    <a:pt x="178" y="110"/>
                  </a:lnTo>
                  <a:lnTo>
                    <a:pt x="179" y="111"/>
                  </a:lnTo>
                  <a:lnTo>
                    <a:pt x="177" y="114"/>
                  </a:lnTo>
                  <a:lnTo>
                    <a:pt x="177" y="115"/>
                  </a:lnTo>
                  <a:lnTo>
                    <a:pt x="177" y="118"/>
                  </a:lnTo>
                  <a:lnTo>
                    <a:pt x="176" y="119"/>
                  </a:lnTo>
                  <a:lnTo>
                    <a:pt x="174" y="121"/>
                  </a:lnTo>
                  <a:lnTo>
                    <a:pt x="173" y="121"/>
                  </a:lnTo>
                  <a:lnTo>
                    <a:pt x="172" y="120"/>
                  </a:lnTo>
                  <a:lnTo>
                    <a:pt x="171" y="120"/>
                  </a:lnTo>
                  <a:lnTo>
                    <a:pt x="169" y="123"/>
                  </a:lnTo>
                  <a:lnTo>
                    <a:pt x="169" y="124"/>
                  </a:lnTo>
                  <a:lnTo>
                    <a:pt x="170" y="124"/>
                  </a:lnTo>
                  <a:lnTo>
                    <a:pt x="173" y="125"/>
                  </a:lnTo>
                  <a:lnTo>
                    <a:pt x="174" y="126"/>
                  </a:lnTo>
                  <a:lnTo>
                    <a:pt x="175" y="130"/>
                  </a:lnTo>
                  <a:lnTo>
                    <a:pt x="177" y="137"/>
                  </a:lnTo>
                  <a:lnTo>
                    <a:pt x="178" y="141"/>
                  </a:lnTo>
                  <a:lnTo>
                    <a:pt x="179" y="143"/>
                  </a:lnTo>
                  <a:lnTo>
                    <a:pt x="178" y="146"/>
                  </a:lnTo>
                  <a:lnTo>
                    <a:pt x="177" y="147"/>
                  </a:lnTo>
                  <a:lnTo>
                    <a:pt x="175" y="148"/>
                  </a:lnTo>
                  <a:lnTo>
                    <a:pt x="175" y="149"/>
                  </a:lnTo>
                  <a:lnTo>
                    <a:pt x="172" y="150"/>
                  </a:lnTo>
                  <a:lnTo>
                    <a:pt x="170" y="149"/>
                  </a:lnTo>
                  <a:lnTo>
                    <a:pt x="168" y="150"/>
                  </a:lnTo>
                  <a:lnTo>
                    <a:pt x="166" y="153"/>
                  </a:lnTo>
                  <a:lnTo>
                    <a:pt x="165" y="155"/>
                  </a:lnTo>
                  <a:lnTo>
                    <a:pt x="162" y="157"/>
                  </a:lnTo>
                  <a:lnTo>
                    <a:pt x="160" y="159"/>
                  </a:lnTo>
                  <a:lnTo>
                    <a:pt x="158" y="160"/>
                  </a:lnTo>
                  <a:lnTo>
                    <a:pt x="156" y="164"/>
                  </a:lnTo>
                  <a:lnTo>
                    <a:pt x="155" y="166"/>
                  </a:lnTo>
                  <a:lnTo>
                    <a:pt x="153" y="167"/>
                  </a:lnTo>
                  <a:lnTo>
                    <a:pt x="152" y="168"/>
                  </a:lnTo>
                  <a:lnTo>
                    <a:pt x="151" y="170"/>
                  </a:lnTo>
                  <a:lnTo>
                    <a:pt x="148" y="171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43" y="175"/>
                  </a:lnTo>
                  <a:lnTo>
                    <a:pt x="141" y="175"/>
                  </a:lnTo>
                  <a:lnTo>
                    <a:pt x="138" y="176"/>
                  </a:lnTo>
                  <a:lnTo>
                    <a:pt x="136" y="176"/>
                  </a:lnTo>
                  <a:lnTo>
                    <a:pt x="134" y="176"/>
                  </a:lnTo>
                  <a:lnTo>
                    <a:pt x="131" y="176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25" y="178"/>
                  </a:lnTo>
                  <a:lnTo>
                    <a:pt x="121" y="178"/>
                  </a:lnTo>
                  <a:lnTo>
                    <a:pt x="119" y="179"/>
                  </a:lnTo>
                  <a:lnTo>
                    <a:pt x="113" y="182"/>
                  </a:lnTo>
                  <a:lnTo>
                    <a:pt x="111" y="184"/>
                  </a:lnTo>
                  <a:lnTo>
                    <a:pt x="108" y="183"/>
                  </a:lnTo>
                  <a:lnTo>
                    <a:pt x="105" y="182"/>
                  </a:lnTo>
                  <a:lnTo>
                    <a:pt x="104" y="181"/>
                  </a:lnTo>
                  <a:lnTo>
                    <a:pt x="101" y="180"/>
                  </a:lnTo>
                  <a:lnTo>
                    <a:pt x="100" y="179"/>
                  </a:lnTo>
                  <a:lnTo>
                    <a:pt x="97" y="178"/>
                  </a:lnTo>
                  <a:lnTo>
                    <a:pt x="95" y="179"/>
                  </a:lnTo>
                  <a:lnTo>
                    <a:pt x="88" y="179"/>
                  </a:lnTo>
                  <a:lnTo>
                    <a:pt x="85" y="178"/>
                  </a:lnTo>
                  <a:lnTo>
                    <a:pt x="83" y="179"/>
                  </a:lnTo>
                  <a:lnTo>
                    <a:pt x="78" y="179"/>
                  </a:lnTo>
                  <a:lnTo>
                    <a:pt x="74" y="180"/>
                  </a:lnTo>
                  <a:lnTo>
                    <a:pt x="73" y="181"/>
                  </a:lnTo>
                  <a:lnTo>
                    <a:pt x="70" y="181"/>
                  </a:lnTo>
                  <a:lnTo>
                    <a:pt x="70" y="181"/>
                  </a:lnTo>
                  <a:lnTo>
                    <a:pt x="64" y="181"/>
                  </a:lnTo>
                  <a:lnTo>
                    <a:pt x="62" y="181"/>
                  </a:lnTo>
                  <a:lnTo>
                    <a:pt x="58" y="183"/>
                  </a:lnTo>
                  <a:lnTo>
                    <a:pt x="57" y="183"/>
                  </a:lnTo>
                  <a:lnTo>
                    <a:pt x="53" y="184"/>
                  </a:lnTo>
                  <a:lnTo>
                    <a:pt x="48" y="186"/>
                  </a:lnTo>
                  <a:lnTo>
                    <a:pt x="46" y="188"/>
                  </a:lnTo>
                  <a:lnTo>
                    <a:pt x="43" y="189"/>
                  </a:lnTo>
                  <a:lnTo>
                    <a:pt x="41" y="190"/>
                  </a:lnTo>
                  <a:lnTo>
                    <a:pt x="37" y="191"/>
                  </a:lnTo>
                  <a:lnTo>
                    <a:pt x="36" y="192"/>
                  </a:lnTo>
                  <a:lnTo>
                    <a:pt x="30" y="196"/>
                  </a:lnTo>
                  <a:lnTo>
                    <a:pt x="25" y="198"/>
                  </a:lnTo>
                  <a:lnTo>
                    <a:pt x="26" y="199"/>
                  </a:lnTo>
                  <a:lnTo>
                    <a:pt x="27" y="200"/>
                  </a:lnTo>
                  <a:lnTo>
                    <a:pt x="27" y="201"/>
                  </a:lnTo>
                  <a:lnTo>
                    <a:pt x="27" y="202"/>
                  </a:lnTo>
                  <a:lnTo>
                    <a:pt x="28" y="203"/>
                  </a:lnTo>
                  <a:lnTo>
                    <a:pt x="28" y="204"/>
                  </a:lnTo>
                  <a:lnTo>
                    <a:pt x="28" y="205"/>
                  </a:lnTo>
                  <a:lnTo>
                    <a:pt x="29" y="205"/>
                  </a:lnTo>
                  <a:lnTo>
                    <a:pt x="29" y="206"/>
                  </a:lnTo>
                  <a:lnTo>
                    <a:pt x="29" y="207"/>
                  </a:lnTo>
                  <a:lnTo>
                    <a:pt x="28" y="209"/>
                  </a:lnTo>
                  <a:lnTo>
                    <a:pt x="29" y="210"/>
                  </a:lnTo>
                  <a:lnTo>
                    <a:pt x="29" y="211"/>
                  </a:lnTo>
                  <a:lnTo>
                    <a:pt x="28" y="212"/>
                  </a:lnTo>
                  <a:lnTo>
                    <a:pt x="32" y="213"/>
                  </a:lnTo>
                  <a:lnTo>
                    <a:pt x="33" y="213"/>
                  </a:lnTo>
                  <a:lnTo>
                    <a:pt x="33" y="214"/>
                  </a:lnTo>
                  <a:lnTo>
                    <a:pt x="33" y="214"/>
                  </a:lnTo>
                  <a:lnTo>
                    <a:pt x="33" y="215"/>
                  </a:lnTo>
                  <a:lnTo>
                    <a:pt x="32" y="216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5" y="220"/>
                  </a:lnTo>
                  <a:lnTo>
                    <a:pt x="35" y="220"/>
                  </a:lnTo>
                  <a:lnTo>
                    <a:pt x="35" y="221"/>
                  </a:lnTo>
                  <a:lnTo>
                    <a:pt x="37" y="220"/>
                  </a:lnTo>
                  <a:lnTo>
                    <a:pt x="39" y="223"/>
                  </a:lnTo>
                  <a:lnTo>
                    <a:pt x="39" y="224"/>
                  </a:lnTo>
                  <a:lnTo>
                    <a:pt x="39" y="225"/>
                  </a:lnTo>
                  <a:lnTo>
                    <a:pt x="42" y="227"/>
                  </a:lnTo>
                  <a:lnTo>
                    <a:pt x="43" y="227"/>
                  </a:lnTo>
                  <a:lnTo>
                    <a:pt x="43" y="229"/>
                  </a:lnTo>
                  <a:lnTo>
                    <a:pt x="44" y="231"/>
                  </a:lnTo>
                  <a:lnTo>
                    <a:pt x="44" y="234"/>
                  </a:lnTo>
                  <a:lnTo>
                    <a:pt x="41" y="237"/>
                  </a:lnTo>
                  <a:lnTo>
                    <a:pt x="40" y="237"/>
                  </a:lnTo>
                  <a:lnTo>
                    <a:pt x="37" y="240"/>
                  </a:lnTo>
                  <a:lnTo>
                    <a:pt x="35" y="242"/>
                  </a:lnTo>
                  <a:lnTo>
                    <a:pt x="34" y="244"/>
                  </a:lnTo>
                  <a:lnTo>
                    <a:pt x="34" y="246"/>
                  </a:lnTo>
                  <a:lnTo>
                    <a:pt x="33" y="248"/>
                  </a:lnTo>
                  <a:lnTo>
                    <a:pt x="32" y="249"/>
                  </a:lnTo>
                  <a:lnTo>
                    <a:pt x="32" y="252"/>
                  </a:lnTo>
                  <a:lnTo>
                    <a:pt x="31" y="253"/>
                  </a:lnTo>
                  <a:lnTo>
                    <a:pt x="28" y="254"/>
                  </a:lnTo>
                  <a:lnTo>
                    <a:pt x="24" y="257"/>
                  </a:lnTo>
                  <a:lnTo>
                    <a:pt x="24" y="258"/>
                  </a:lnTo>
                  <a:lnTo>
                    <a:pt x="23" y="259"/>
                  </a:lnTo>
                  <a:lnTo>
                    <a:pt x="22" y="260"/>
                  </a:lnTo>
                  <a:lnTo>
                    <a:pt x="20" y="260"/>
                  </a:lnTo>
                  <a:lnTo>
                    <a:pt x="20" y="261"/>
                  </a:lnTo>
                  <a:lnTo>
                    <a:pt x="18" y="263"/>
                  </a:lnTo>
                  <a:lnTo>
                    <a:pt x="17" y="263"/>
                  </a:lnTo>
                  <a:lnTo>
                    <a:pt x="17" y="265"/>
                  </a:lnTo>
                  <a:lnTo>
                    <a:pt x="15" y="267"/>
                  </a:lnTo>
                  <a:lnTo>
                    <a:pt x="14" y="268"/>
                  </a:lnTo>
                  <a:lnTo>
                    <a:pt x="11" y="272"/>
                  </a:lnTo>
                  <a:lnTo>
                    <a:pt x="9" y="273"/>
                  </a:lnTo>
                  <a:lnTo>
                    <a:pt x="8" y="274"/>
                  </a:lnTo>
                  <a:lnTo>
                    <a:pt x="4" y="278"/>
                  </a:lnTo>
                  <a:lnTo>
                    <a:pt x="0" y="281"/>
                  </a:lnTo>
                  <a:lnTo>
                    <a:pt x="4" y="302"/>
                  </a:lnTo>
                  <a:lnTo>
                    <a:pt x="20" y="298"/>
                  </a:lnTo>
                  <a:lnTo>
                    <a:pt x="36" y="296"/>
                  </a:lnTo>
                  <a:lnTo>
                    <a:pt x="48" y="294"/>
                  </a:lnTo>
                  <a:lnTo>
                    <a:pt x="55" y="293"/>
                  </a:lnTo>
                  <a:lnTo>
                    <a:pt x="70" y="290"/>
                  </a:lnTo>
                  <a:lnTo>
                    <a:pt x="88" y="286"/>
                  </a:lnTo>
                  <a:lnTo>
                    <a:pt x="96" y="285"/>
                  </a:lnTo>
                  <a:lnTo>
                    <a:pt x="103" y="284"/>
                  </a:lnTo>
                  <a:lnTo>
                    <a:pt x="113" y="282"/>
                  </a:lnTo>
                  <a:lnTo>
                    <a:pt x="131" y="278"/>
                  </a:lnTo>
                  <a:lnTo>
                    <a:pt x="152" y="273"/>
                  </a:lnTo>
                  <a:lnTo>
                    <a:pt x="164" y="271"/>
                  </a:lnTo>
                  <a:lnTo>
                    <a:pt x="174" y="270"/>
                  </a:lnTo>
                  <a:lnTo>
                    <a:pt x="190" y="267"/>
                  </a:lnTo>
                  <a:lnTo>
                    <a:pt x="196" y="265"/>
                  </a:lnTo>
                  <a:lnTo>
                    <a:pt x="222" y="260"/>
                  </a:lnTo>
                  <a:lnTo>
                    <a:pt x="231" y="258"/>
                  </a:lnTo>
                  <a:lnTo>
                    <a:pt x="237" y="256"/>
                  </a:lnTo>
                  <a:lnTo>
                    <a:pt x="252" y="253"/>
                  </a:lnTo>
                  <a:lnTo>
                    <a:pt x="253" y="253"/>
                  </a:lnTo>
                  <a:lnTo>
                    <a:pt x="253" y="254"/>
                  </a:lnTo>
                  <a:lnTo>
                    <a:pt x="256" y="256"/>
                  </a:lnTo>
                  <a:lnTo>
                    <a:pt x="257" y="255"/>
                  </a:lnTo>
                  <a:lnTo>
                    <a:pt x="257" y="257"/>
                  </a:lnTo>
                  <a:lnTo>
                    <a:pt x="257" y="259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61" y="262"/>
                  </a:lnTo>
                  <a:lnTo>
                    <a:pt x="262" y="261"/>
                  </a:lnTo>
                  <a:lnTo>
                    <a:pt x="265" y="262"/>
                  </a:lnTo>
                  <a:lnTo>
                    <a:pt x="266" y="261"/>
                  </a:lnTo>
                  <a:lnTo>
                    <a:pt x="268" y="262"/>
                  </a:lnTo>
                  <a:lnTo>
                    <a:pt x="269" y="263"/>
                  </a:lnTo>
                  <a:lnTo>
                    <a:pt x="270" y="264"/>
                  </a:lnTo>
                  <a:lnTo>
                    <a:pt x="269" y="267"/>
                  </a:lnTo>
                  <a:lnTo>
                    <a:pt x="271" y="267"/>
                  </a:lnTo>
                  <a:lnTo>
                    <a:pt x="273" y="268"/>
                  </a:lnTo>
                  <a:lnTo>
                    <a:pt x="274" y="271"/>
                  </a:lnTo>
                  <a:lnTo>
                    <a:pt x="273" y="272"/>
                  </a:lnTo>
                  <a:lnTo>
                    <a:pt x="274" y="272"/>
                  </a:lnTo>
                  <a:lnTo>
                    <a:pt x="274" y="273"/>
                  </a:lnTo>
                  <a:lnTo>
                    <a:pt x="275" y="274"/>
                  </a:lnTo>
                  <a:lnTo>
                    <a:pt x="276" y="278"/>
                  </a:lnTo>
                  <a:lnTo>
                    <a:pt x="274" y="279"/>
                  </a:lnTo>
                  <a:lnTo>
                    <a:pt x="277" y="281"/>
                  </a:lnTo>
                  <a:lnTo>
                    <a:pt x="277" y="282"/>
                  </a:lnTo>
                  <a:lnTo>
                    <a:pt x="279" y="283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80" y="286"/>
                  </a:lnTo>
                  <a:lnTo>
                    <a:pt x="280" y="286"/>
                  </a:lnTo>
                  <a:lnTo>
                    <a:pt x="281" y="288"/>
                  </a:lnTo>
                  <a:lnTo>
                    <a:pt x="282" y="288"/>
                  </a:lnTo>
                  <a:lnTo>
                    <a:pt x="284" y="287"/>
                  </a:lnTo>
                  <a:lnTo>
                    <a:pt x="285" y="288"/>
                  </a:lnTo>
                  <a:lnTo>
                    <a:pt x="287" y="289"/>
                  </a:lnTo>
                  <a:lnTo>
                    <a:pt x="287" y="290"/>
                  </a:lnTo>
                  <a:lnTo>
                    <a:pt x="289" y="289"/>
                  </a:lnTo>
                  <a:lnTo>
                    <a:pt x="291" y="290"/>
                  </a:lnTo>
                  <a:lnTo>
                    <a:pt x="292" y="289"/>
                  </a:lnTo>
                  <a:lnTo>
                    <a:pt x="293" y="290"/>
                  </a:lnTo>
                  <a:lnTo>
                    <a:pt x="295" y="290"/>
                  </a:lnTo>
                  <a:lnTo>
                    <a:pt x="296" y="289"/>
                  </a:lnTo>
                  <a:lnTo>
                    <a:pt x="297" y="291"/>
                  </a:lnTo>
                  <a:lnTo>
                    <a:pt x="299" y="292"/>
                  </a:lnTo>
                  <a:lnTo>
                    <a:pt x="300" y="292"/>
                  </a:lnTo>
                  <a:lnTo>
                    <a:pt x="300" y="293"/>
                  </a:lnTo>
                  <a:lnTo>
                    <a:pt x="316" y="298"/>
                  </a:lnTo>
                  <a:lnTo>
                    <a:pt x="325" y="302"/>
                  </a:lnTo>
                  <a:lnTo>
                    <a:pt x="333" y="305"/>
                  </a:lnTo>
                  <a:lnTo>
                    <a:pt x="351" y="310"/>
                  </a:lnTo>
                  <a:lnTo>
                    <a:pt x="351" y="312"/>
                  </a:lnTo>
                  <a:lnTo>
                    <a:pt x="351" y="319"/>
                  </a:lnTo>
                  <a:lnTo>
                    <a:pt x="351" y="324"/>
                  </a:lnTo>
                  <a:lnTo>
                    <a:pt x="349" y="330"/>
                  </a:lnTo>
                  <a:lnTo>
                    <a:pt x="349" y="331"/>
                  </a:lnTo>
                  <a:lnTo>
                    <a:pt x="349" y="331"/>
                  </a:lnTo>
                  <a:lnTo>
                    <a:pt x="349" y="332"/>
                  </a:lnTo>
                  <a:lnTo>
                    <a:pt x="349" y="333"/>
                  </a:lnTo>
                  <a:lnTo>
                    <a:pt x="349" y="334"/>
                  </a:lnTo>
                  <a:lnTo>
                    <a:pt x="350" y="334"/>
                  </a:lnTo>
                  <a:lnTo>
                    <a:pt x="351" y="334"/>
                  </a:lnTo>
                  <a:lnTo>
                    <a:pt x="351" y="335"/>
                  </a:lnTo>
                  <a:lnTo>
                    <a:pt x="350" y="336"/>
                  </a:lnTo>
                  <a:lnTo>
                    <a:pt x="350" y="336"/>
                  </a:lnTo>
                  <a:lnTo>
                    <a:pt x="351" y="336"/>
                  </a:lnTo>
                  <a:lnTo>
                    <a:pt x="351" y="337"/>
                  </a:lnTo>
                  <a:lnTo>
                    <a:pt x="350" y="336"/>
                  </a:lnTo>
                  <a:lnTo>
                    <a:pt x="350" y="337"/>
                  </a:lnTo>
                  <a:lnTo>
                    <a:pt x="351" y="338"/>
                  </a:lnTo>
                  <a:lnTo>
                    <a:pt x="350" y="338"/>
                  </a:lnTo>
                  <a:lnTo>
                    <a:pt x="350" y="339"/>
                  </a:lnTo>
                  <a:lnTo>
                    <a:pt x="350" y="341"/>
                  </a:lnTo>
                  <a:lnTo>
                    <a:pt x="351" y="342"/>
                  </a:lnTo>
                  <a:lnTo>
                    <a:pt x="351" y="342"/>
                  </a:lnTo>
                  <a:lnTo>
                    <a:pt x="352" y="342"/>
                  </a:lnTo>
                  <a:lnTo>
                    <a:pt x="352" y="343"/>
                  </a:lnTo>
                  <a:lnTo>
                    <a:pt x="353" y="343"/>
                  </a:lnTo>
                  <a:lnTo>
                    <a:pt x="352" y="343"/>
                  </a:lnTo>
                  <a:lnTo>
                    <a:pt x="353" y="343"/>
                  </a:lnTo>
                  <a:lnTo>
                    <a:pt x="354" y="343"/>
                  </a:lnTo>
                  <a:lnTo>
                    <a:pt x="355" y="343"/>
                  </a:lnTo>
                  <a:lnTo>
                    <a:pt x="355" y="343"/>
                  </a:lnTo>
                  <a:lnTo>
                    <a:pt x="356" y="343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2"/>
                  </a:lnTo>
                  <a:lnTo>
                    <a:pt x="360" y="342"/>
                  </a:lnTo>
                  <a:lnTo>
                    <a:pt x="360" y="341"/>
                  </a:lnTo>
                  <a:lnTo>
                    <a:pt x="360" y="340"/>
                  </a:lnTo>
                  <a:lnTo>
                    <a:pt x="359" y="340"/>
                  </a:lnTo>
                  <a:lnTo>
                    <a:pt x="359" y="339"/>
                  </a:lnTo>
                  <a:lnTo>
                    <a:pt x="358" y="339"/>
                  </a:lnTo>
                  <a:lnTo>
                    <a:pt x="358" y="338"/>
                  </a:lnTo>
                  <a:lnTo>
                    <a:pt x="359" y="338"/>
                  </a:lnTo>
                  <a:lnTo>
                    <a:pt x="359" y="337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61" y="336"/>
                  </a:lnTo>
                  <a:lnTo>
                    <a:pt x="361" y="336"/>
                  </a:lnTo>
                  <a:lnTo>
                    <a:pt x="362" y="336"/>
                  </a:lnTo>
                  <a:lnTo>
                    <a:pt x="362" y="336"/>
                  </a:lnTo>
                  <a:lnTo>
                    <a:pt x="363" y="336"/>
                  </a:lnTo>
                  <a:lnTo>
                    <a:pt x="363" y="336"/>
                  </a:lnTo>
                  <a:lnTo>
                    <a:pt x="364" y="336"/>
                  </a:lnTo>
                  <a:lnTo>
                    <a:pt x="364" y="337"/>
                  </a:lnTo>
                  <a:lnTo>
                    <a:pt x="365" y="336"/>
                  </a:lnTo>
                  <a:lnTo>
                    <a:pt x="366" y="336"/>
                  </a:lnTo>
                  <a:lnTo>
                    <a:pt x="366" y="336"/>
                  </a:lnTo>
                  <a:lnTo>
                    <a:pt x="367" y="336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5" y="337"/>
                  </a:lnTo>
                  <a:lnTo>
                    <a:pt x="366" y="338"/>
                  </a:lnTo>
                  <a:lnTo>
                    <a:pt x="366" y="339"/>
                  </a:lnTo>
                  <a:lnTo>
                    <a:pt x="367" y="339"/>
                  </a:lnTo>
                  <a:lnTo>
                    <a:pt x="367" y="338"/>
                  </a:lnTo>
                  <a:lnTo>
                    <a:pt x="367" y="338"/>
                  </a:lnTo>
                  <a:lnTo>
                    <a:pt x="368" y="338"/>
                  </a:lnTo>
                  <a:lnTo>
                    <a:pt x="369" y="338"/>
                  </a:lnTo>
                  <a:lnTo>
                    <a:pt x="370" y="338"/>
                  </a:lnTo>
                  <a:lnTo>
                    <a:pt x="370" y="337"/>
                  </a:lnTo>
                  <a:lnTo>
                    <a:pt x="369" y="337"/>
                  </a:lnTo>
                  <a:lnTo>
                    <a:pt x="368" y="337"/>
                  </a:lnTo>
                  <a:lnTo>
                    <a:pt x="369" y="336"/>
                  </a:lnTo>
                  <a:lnTo>
                    <a:pt x="370" y="336"/>
                  </a:lnTo>
                  <a:lnTo>
                    <a:pt x="370" y="336"/>
                  </a:lnTo>
                  <a:lnTo>
                    <a:pt x="371" y="335"/>
                  </a:lnTo>
                  <a:lnTo>
                    <a:pt x="371" y="336"/>
                  </a:lnTo>
                  <a:lnTo>
                    <a:pt x="372" y="336"/>
                  </a:lnTo>
                  <a:lnTo>
                    <a:pt x="373" y="336"/>
                  </a:lnTo>
                  <a:lnTo>
                    <a:pt x="374" y="336"/>
                  </a:lnTo>
                  <a:lnTo>
                    <a:pt x="374" y="335"/>
                  </a:lnTo>
                  <a:lnTo>
                    <a:pt x="374" y="334"/>
                  </a:lnTo>
                  <a:lnTo>
                    <a:pt x="374" y="335"/>
                  </a:lnTo>
                  <a:lnTo>
                    <a:pt x="375" y="335"/>
                  </a:lnTo>
                  <a:lnTo>
                    <a:pt x="374" y="334"/>
                  </a:lnTo>
                  <a:lnTo>
                    <a:pt x="375" y="334"/>
                  </a:lnTo>
                  <a:lnTo>
                    <a:pt x="376" y="334"/>
                  </a:lnTo>
                  <a:lnTo>
                    <a:pt x="377" y="334"/>
                  </a:lnTo>
                  <a:lnTo>
                    <a:pt x="378" y="335"/>
                  </a:lnTo>
                  <a:lnTo>
                    <a:pt x="378" y="334"/>
                  </a:lnTo>
                  <a:lnTo>
                    <a:pt x="378" y="333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3"/>
                  </a:lnTo>
                  <a:lnTo>
                    <a:pt x="381" y="332"/>
                  </a:lnTo>
                  <a:lnTo>
                    <a:pt x="381" y="331"/>
                  </a:lnTo>
                  <a:lnTo>
                    <a:pt x="382" y="331"/>
                  </a:lnTo>
                  <a:lnTo>
                    <a:pt x="383" y="331"/>
                  </a:lnTo>
                  <a:lnTo>
                    <a:pt x="383" y="331"/>
                  </a:lnTo>
                  <a:lnTo>
                    <a:pt x="384" y="331"/>
                  </a:lnTo>
                  <a:lnTo>
                    <a:pt x="384" y="330"/>
                  </a:lnTo>
                  <a:lnTo>
                    <a:pt x="385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7" y="329"/>
                  </a:lnTo>
                  <a:lnTo>
                    <a:pt x="388" y="328"/>
                  </a:lnTo>
                  <a:lnTo>
                    <a:pt x="389" y="328"/>
                  </a:lnTo>
                  <a:lnTo>
                    <a:pt x="389" y="327"/>
                  </a:lnTo>
                  <a:lnTo>
                    <a:pt x="389" y="326"/>
                  </a:lnTo>
                  <a:lnTo>
                    <a:pt x="389" y="327"/>
                  </a:lnTo>
                  <a:lnTo>
                    <a:pt x="389" y="326"/>
                  </a:lnTo>
                  <a:lnTo>
                    <a:pt x="390" y="326"/>
                  </a:lnTo>
                  <a:lnTo>
                    <a:pt x="391" y="326"/>
                  </a:lnTo>
                  <a:lnTo>
                    <a:pt x="392" y="326"/>
                  </a:lnTo>
                  <a:lnTo>
                    <a:pt x="392" y="325"/>
                  </a:lnTo>
                  <a:lnTo>
                    <a:pt x="392" y="324"/>
                  </a:lnTo>
                  <a:lnTo>
                    <a:pt x="393" y="324"/>
                  </a:lnTo>
                  <a:lnTo>
                    <a:pt x="393" y="323"/>
                  </a:lnTo>
                  <a:lnTo>
                    <a:pt x="393" y="322"/>
                  </a:lnTo>
                  <a:lnTo>
                    <a:pt x="394" y="322"/>
                  </a:lnTo>
                  <a:lnTo>
                    <a:pt x="395" y="323"/>
                  </a:lnTo>
                  <a:lnTo>
                    <a:pt x="396" y="322"/>
                  </a:lnTo>
                  <a:lnTo>
                    <a:pt x="397" y="322"/>
                  </a:lnTo>
                  <a:lnTo>
                    <a:pt x="397" y="323"/>
                  </a:lnTo>
                  <a:lnTo>
                    <a:pt x="398" y="323"/>
                  </a:lnTo>
                  <a:lnTo>
                    <a:pt x="398" y="323"/>
                  </a:lnTo>
                  <a:lnTo>
                    <a:pt x="398" y="322"/>
                  </a:lnTo>
                  <a:lnTo>
                    <a:pt x="399" y="322"/>
                  </a:lnTo>
                  <a:lnTo>
                    <a:pt x="399" y="321"/>
                  </a:lnTo>
                  <a:lnTo>
                    <a:pt x="399" y="320"/>
                  </a:lnTo>
                  <a:lnTo>
                    <a:pt x="400" y="320"/>
                  </a:lnTo>
                  <a:lnTo>
                    <a:pt x="401" y="320"/>
                  </a:lnTo>
                  <a:lnTo>
                    <a:pt x="402" y="320"/>
                  </a:lnTo>
                  <a:lnTo>
                    <a:pt x="402" y="319"/>
                  </a:lnTo>
                  <a:lnTo>
                    <a:pt x="403" y="319"/>
                  </a:lnTo>
                  <a:lnTo>
                    <a:pt x="404" y="319"/>
                  </a:lnTo>
                  <a:lnTo>
                    <a:pt x="405" y="319"/>
                  </a:lnTo>
                  <a:lnTo>
                    <a:pt x="405" y="318"/>
                  </a:lnTo>
                  <a:lnTo>
                    <a:pt x="406" y="317"/>
                  </a:lnTo>
                  <a:lnTo>
                    <a:pt x="407" y="317"/>
                  </a:lnTo>
                  <a:lnTo>
                    <a:pt x="408" y="316"/>
                  </a:lnTo>
                  <a:lnTo>
                    <a:pt x="409" y="317"/>
                  </a:lnTo>
                  <a:lnTo>
                    <a:pt x="409" y="317"/>
                  </a:lnTo>
                  <a:lnTo>
                    <a:pt x="410" y="317"/>
                  </a:lnTo>
                  <a:lnTo>
                    <a:pt x="410" y="316"/>
                  </a:lnTo>
                  <a:lnTo>
                    <a:pt x="410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4"/>
                  </a:lnTo>
                  <a:lnTo>
                    <a:pt x="412" y="314"/>
                  </a:lnTo>
                  <a:lnTo>
                    <a:pt x="411" y="314"/>
                  </a:lnTo>
                  <a:lnTo>
                    <a:pt x="412" y="314"/>
                  </a:lnTo>
                  <a:lnTo>
                    <a:pt x="412" y="314"/>
                  </a:lnTo>
                  <a:lnTo>
                    <a:pt x="412" y="315"/>
                  </a:lnTo>
                  <a:lnTo>
                    <a:pt x="413" y="315"/>
                  </a:lnTo>
                  <a:lnTo>
                    <a:pt x="414" y="315"/>
                  </a:lnTo>
                  <a:lnTo>
                    <a:pt x="415" y="315"/>
                  </a:lnTo>
                  <a:lnTo>
                    <a:pt x="415" y="314"/>
                  </a:lnTo>
                  <a:lnTo>
                    <a:pt x="416" y="314"/>
                  </a:lnTo>
                  <a:lnTo>
                    <a:pt x="417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6" y="312"/>
                  </a:lnTo>
                  <a:lnTo>
                    <a:pt x="415" y="312"/>
                  </a:lnTo>
                  <a:lnTo>
                    <a:pt x="415" y="311"/>
                  </a:lnTo>
                  <a:lnTo>
                    <a:pt x="416" y="311"/>
                  </a:lnTo>
                  <a:lnTo>
                    <a:pt x="416" y="312"/>
                  </a:lnTo>
                  <a:lnTo>
                    <a:pt x="417" y="312"/>
                  </a:lnTo>
                  <a:lnTo>
                    <a:pt x="417" y="311"/>
                  </a:lnTo>
                  <a:lnTo>
                    <a:pt x="418" y="311"/>
                  </a:lnTo>
                  <a:lnTo>
                    <a:pt x="419" y="311"/>
                  </a:lnTo>
                  <a:lnTo>
                    <a:pt x="420" y="311"/>
                  </a:lnTo>
                  <a:lnTo>
                    <a:pt x="419" y="310"/>
                  </a:lnTo>
                  <a:lnTo>
                    <a:pt x="420" y="310"/>
                  </a:lnTo>
                  <a:lnTo>
                    <a:pt x="420" y="309"/>
                  </a:lnTo>
                  <a:lnTo>
                    <a:pt x="421" y="309"/>
                  </a:lnTo>
                  <a:lnTo>
                    <a:pt x="421" y="308"/>
                  </a:lnTo>
                  <a:lnTo>
                    <a:pt x="421" y="309"/>
                  </a:lnTo>
                  <a:lnTo>
                    <a:pt x="422" y="309"/>
                  </a:lnTo>
                  <a:lnTo>
                    <a:pt x="423" y="309"/>
                  </a:lnTo>
                  <a:lnTo>
                    <a:pt x="423" y="308"/>
                  </a:lnTo>
                  <a:lnTo>
                    <a:pt x="424" y="308"/>
                  </a:lnTo>
                  <a:lnTo>
                    <a:pt x="425" y="308"/>
                  </a:lnTo>
                  <a:lnTo>
                    <a:pt x="426" y="308"/>
                  </a:lnTo>
                  <a:lnTo>
                    <a:pt x="427" y="308"/>
                  </a:lnTo>
                  <a:lnTo>
                    <a:pt x="428" y="307"/>
                  </a:lnTo>
                  <a:lnTo>
                    <a:pt x="429" y="307"/>
                  </a:lnTo>
                  <a:lnTo>
                    <a:pt x="429" y="306"/>
                  </a:lnTo>
                  <a:lnTo>
                    <a:pt x="429" y="305"/>
                  </a:lnTo>
                  <a:lnTo>
                    <a:pt x="429" y="304"/>
                  </a:lnTo>
                  <a:lnTo>
                    <a:pt x="430" y="304"/>
                  </a:lnTo>
                  <a:lnTo>
                    <a:pt x="431" y="304"/>
                  </a:lnTo>
                  <a:lnTo>
                    <a:pt x="431" y="303"/>
                  </a:lnTo>
                  <a:lnTo>
                    <a:pt x="431" y="302"/>
                  </a:lnTo>
                  <a:lnTo>
                    <a:pt x="432" y="303"/>
                  </a:lnTo>
                  <a:lnTo>
                    <a:pt x="432" y="302"/>
                  </a:lnTo>
                  <a:lnTo>
                    <a:pt x="433" y="302"/>
                  </a:lnTo>
                  <a:lnTo>
                    <a:pt x="433" y="303"/>
                  </a:lnTo>
                  <a:lnTo>
                    <a:pt x="433" y="302"/>
                  </a:lnTo>
                  <a:lnTo>
                    <a:pt x="433" y="301"/>
                  </a:lnTo>
                  <a:lnTo>
                    <a:pt x="433" y="300"/>
                  </a:lnTo>
                  <a:lnTo>
                    <a:pt x="433" y="300"/>
                  </a:lnTo>
                  <a:lnTo>
                    <a:pt x="433" y="299"/>
                  </a:lnTo>
                  <a:lnTo>
                    <a:pt x="433" y="299"/>
                  </a:lnTo>
                  <a:lnTo>
                    <a:pt x="433" y="299"/>
                  </a:lnTo>
                  <a:lnTo>
                    <a:pt x="434" y="299"/>
                  </a:lnTo>
                  <a:lnTo>
                    <a:pt x="435" y="299"/>
                  </a:lnTo>
                  <a:lnTo>
                    <a:pt x="435" y="300"/>
                  </a:lnTo>
                  <a:lnTo>
                    <a:pt x="436" y="300"/>
                  </a:lnTo>
                  <a:lnTo>
                    <a:pt x="436" y="299"/>
                  </a:lnTo>
                  <a:lnTo>
                    <a:pt x="437" y="299"/>
                  </a:lnTo>
                  <a:lnTo>
                    <a:pt x="437" y="300"/>
                  </a:lnTo>
                  <a:lnTo>
                    <a:pt x="438" y="299"/>
                  </a:lnTo>
                  <a:lnTo>
                    <a:pt x="442" y="296"/>
                  </a:lnTo>
                  <a:lnTo>
                    <a:pt x="441" y="296"/>
                  </a:lnTo>
                  <a:lnTo>
                    <a:pt x="441" y="296"/>
                  </a:lnTo>
                  <a:lnTo>
                    <a:pt x="441" y="295"/>
                  </a:lnTo>
                  <a:lnTo>
                    <a:pt x="442" y="295"/>
                  </a:lnTo>
                  <a:lnTo>
                    <a:pt x="442" y="296"/>
                  </a:lnTo>
                  <a:lnTo>
                    <a:pt x="442" y="296"/>
                  </a:lnTo>
                  <a:lnTo>
                    <a:pt x="446" y="292"/>
                  </a:lnTo>
                  <a:lnTo>
                    <a:pt x="446" y="292"/>
                  </a:lnTo>
                  <a:lnTo>
                    <a:pt x="446" y="292"/>
                  </a:lnTo>
                  <a:lnTo>
                    <a:pt x="450" y="290"/>
                  </a:lnTo>
                  <a:lnTo>
                    <a:pt x="453" y="287"/>
                  </a:lnTo>
                  <a:lnTo>
                    <a:pt x="456" y="284"/>
                  </a:lnTo>
                  <a:lnTo>
                    <a:pt x="459" y="281"/>
                  </a:lnTo>
                  <a:lnTo>
                    <a:pt x="464" y="278"/>
                  </a:lnTo>
                  <a:lnTo>
                    <a:pt x="465" y="276"/>
                  </a:lnTo>
                  <a:lnTo>
                    <a:pt x="463" y="276"/>
                  </a:lnTo>
                  <a:lnTo>
                    <a:pt x="462" y="276"/>
                  </a:lnTo>
                  <a:lnTo>
                    <a:pt x="462" y="275"/>
                  </a:lnTo>
                  <a:lnTo>
                    <a:pt x="461" y="275"/>
                  </a:lnTo>
                  <a:lnTo>
                    <a:pt x="461" y="276"/>
                  </a:lnTo>
                  <a:lnTo>
                    <a:pt x="460" y="276"/>
                  </a:lnTo>
                  <a:lnTo>
                    <a:pt x="460" y="277"/>
                  </a:lnTo>
                  <a:lnTo>
                    <a:pt x="461" y="277"/>
                  </a:lnTo>
                  <a:lnTo>
                    <a:pt x="462" y="277"/>
                  </a:lnTo>
                  <a:lnTo>
                    <a:pt x="462" y="278"/>
                  </a:lnTo>
                  <a:lnTo>
                    <a:pt x="462" y="279"/>
                  </a:lnTo>
                  <a:lnTo>
                    <a:pt x="461" y="278"/>
                  </a:lnTo>
                  <a:lnTo>
                    <a:pt x="460" y="278"/>
                  </a:lnTo>
                  <a:lnTo>
                    <a:pt x="460" y="277"/>
                  </a:lnTo>
                  <a:lnTo>
                    <a:pt x="459" y="277"/>
                  </a:lnTo>
                  <a:lnTo>
                    <a:pt x="458" y="277"/>
                  </a:lnTo>
                  <a:lnTo>
                    <a:pt x="459" y="279"/>
                  </a:lnTo>
                  <a:lnTo>
                    <a:pt x="459" y="280"/>
                  </a:lnTo>
                  <a:lnTo>
                    <a:pt x="458" y="280"/>
                  </a:lnTo>
                  <a:lnTo>
                    <a:pt x="457" y="280"/>
                  </a:lnTo>
                  <a:lnTo>
                    <a:pt x="457" y="281"/>
                  </a:lnTo>
                  <a:lnTo>
                    <a:pt x="456" y="281"/>
                  </a:lnTo>
                  <a:lnTo>
                    <a:pt x="456" y="282"/>
                  </a:lnTo>
                  <a:lnTo>
                    <a:pt x="456" y="283"/>
                  </a:lnTo>
                  <a:lnTo>
                    <a:pt x="456" y="283"/>
                  </a:lnTo>
                  <a:lnTo>
                    <a:pt x="455" y="283"/>
                  </a:lnTo>
                  <a:lnTo>
                    <a:pt x="455" y="284"/>
                  </a:lnTo>
                  <a:lnTo>
                    <a:pt x="454" y="284"/>
                  </a:lnTo>
                  <a:lnTo>
                    <a:pt x="454" y="285"/>
                  </a:lnTo>
                  <a:lnTo>
                    <a:pt x="453" y="286"/>
                  </a:lnTo>
                  <a:lnTo>
                    <a:pt x="452" y="285"/>
                  </a:lnTo>
                  <a:lnTo>
                    <a:pt x="450" y="284"/>
                  </a:lnTo>
                  <a:lnTo>
                    <a:pt x="450" y="284"/>
                  </a:lnTo>
                  <a:lnTo>
                    <a:pt x="450" y="283"/>
                  </a:lnTo>
                  <a:lnTo>
                    <a:pt x="448" y="282"/>
                  </a:lnTo>
                  <a:lnTo>
                    <a:pt x="447" y="284"/>
                  </a:lnTo>
                  <a:lnTo>
                    <a:pt x="447" y="284"/>
                  </a:lnTo>
                  <a:lnTo>
                    <a:pt x="446" y="284"/>
                  </a:lnTo>
                  <a:lnTo>
                    <a:pt x="445" y="284"/>
                  </a:lnTo>
                  <a:lnTo>
                    <a:pt x="444" y="284"/>
                  </a:lnTo>
                  <a:lnTo>
                    <a:pt x="443" y="284"/>
                  </a:lnTo>
                  <a:lnTo>
                    <a:pt x="444" y="284"/>
                  </a:lnTo>
                  <a:lnTo>
                    <a:pt x="444" y="285"/>
                  </a:lnTo>
                  <a:lnTo>
                    <a:pt x="444" y="286"/>
                  </a:lnTo>
                  <a:lnTo>
                    <a:pt x="443" y="286"/>
                  </a:lnTo>
                  <a:lnTo>
                    <a:pt x="443" y="287"/>
                  </a:lnTo>
                  <a:lnTo>
                    <a:pt x="442" y="288"/>
                  </a:lnTo>
                  <a:lnTo>
                    <a:pt x="441" y="288"/>
                  </a:lnTo>
                  <a:lnTo>
                    <a:pt x="441" y="289"/>
                  </a:lnTo>
                  <a:lnTo>
                    <a:pt x="440" y="289"/>
                  </a:lnTo>
                  <a:lnTo>
                    <a:pt x="439" y="289"/>
                  </a:lnTo>
                  <a:lnTo>
                    <a:pt x="438" y="289"/>
                  </a:lnTo>
                  <a:lnTo>
                    <a:pt x="437" y="289"/>
                  </a:lnTo>
                  <a:lnTo>
                    <a:pt x="437" y="290"/>
                  </a:lnTo>
                  <a:lnTo>
                    <a:pt x="437" y="291"/>
                  </a:lnTo>
                  <a:lnTo>
                    <a:pt x="436" y="292"/>
                  </a:lnTo>
                  <a:lnTo>
                    <a:pt x="436" y="292"/>
                  </a:lnTo>
                  <a:lnTo>
                    <a:pt x="436" y="293"/>
                  </a:lnTo>
                  <a:lnTo>
                    <a:pt x="435" y="293"/>
                  </a:lnTo>
                  <a:lnTo>
                    <a:pt x="434" y="294"/>
                  </a:lnTo>
                  <a:lnTo>
                    <a:pt x="433" y="294"/>
                  </a:lnTo>
                  <a:lnTo>
                    <a:pt x="433" y="295"/>
                  </a:lnTo>
                  <a:lnTo>
                    <a:pt x="433" y="296"/>
                  </a:lnTo>
                  <a:lnTo>
                    <a:pt x="434" y="296"/>
                  </a:lnTo>
                  <a:lnTo>
                    <a:pt x="435" y="296"/>
                  </a:lnTo>
                  <a:lnTo>
                    <a:pt x="434" y="296"/>
                  </a:lnTo>
                  <a:lnTo>
                    <a:pt x="433" y="296"/>
                  </a:lnTo>
                  <a:lnTo>
                    <a:pt x="433" y="297"/>
                  </a:lnTo>
                  <a:lnTo>
                    <a:pt x="433" y="297"/>
                  </a:lnTo>
                  <a:lnTo>
                    <a:pt x="433" y="298"/>
                  </a:lnTo>
                  <a:lnTo>
                    <a:pt x="433" y="298"/>
                  </a:lnTo>
                  <a:lnTo>
                    <a:pt x="432" y="298"/>
                  </a:lnTo>
                  <a:lnTo>
                    <a:pt x="431" y="298"/>
                  </a:lnTo>
                  <a:lnTo>
                    <a:pt x="430" y="298"/>
                  </a:lnTo>
                  <a:lnTo>
                    <a:pt x="429" y="297"/>
                  </a:lnTo>
                  <a:lnTo>
                    <a:pt x="428" y="297"/>
                  </a:lnTo>
                  <a:lnTo>
                    <a:pt x="428" y="298"/>
                  </a:lnTo>
                  <a:lnTo>
                    <a:pt x="427" y="298"/>
                  </a:lnTo>
                  <a:lnTo>
                    <a:pt x="427" y="299"/>
                  </a:lnTo>
                  <a:lnTo>
                    <a:pt x="426" y="299"/>
                  </a:lnTo>
                  <a:lnTo>
                    <a:pt x="426" y="298"/>
                  </a:lnTo>
                  <a:lnTo>
                    <a:pt x="425" y="298"/>
                  </a:lnTo>
                  <a:lnTo>
                    <a:pt x="425" y="297"/>
                  </a:lnTo>
                  <a:lnTo>
                    <a:pt x="426" y="297"/>
                  </a:lnTo>
                  <a:lnTo>
                    <a:pt x="427" y="296"/>
                  </a:lnTo>
                  <a:lnTo>
                    <a:pt x="428" y="296"/>
                  </a:lnTo>
                  <a:lnTo>
                    <a:pt x="427" y="296"/>
                  </a:lnTo>
                  <a:lnTo>
                    <a:pt x="428" y="296"/>
                  </a:lnTo>
                  <a:lnTo>
                    <a:pt x="428" y="295"/>
                  </a:lnTo>
                  <a:lnTo>
                    <a:pt x="429" y="295"/>
                  </a:lnTo>
                  <a:lnTo>
                    <a:pt x="429" y="294"/>
                  </a:lnTo>
                  <a:lnTo>
                    <a:pt x="429" y="293"/>
                  </a:lnTo>
                  <a:lnTo>
                    <a:pt x="430" y="292"/>
                  </a:lnTo>
                  <a:lnTo>
                    <a:pt x="431" y="292"/>
                  </a:lnTo>
                  <a:lnTo>
                    <a:pt x="431" y="292"/>
                  </a:lnTo>
                  <a:lnTo>
                    <a:pt x="432" y="292"/>
                  </a:lnTo>
                  <a:lnTo>
                    <a:pt x="433" y="292"/>
                  </a:lnTo>
                  <a:lnTo>
                    <a:pt x="433" y="291"/>
                  </a:lnTo>
                  <a:lnTo>
                    <a:pt x="432" y="291"/>
                  </a:lnTo>
                  <a:lnTo>
                    <a:pt x="433" y="290"/>
                  </a:lnTo>
                  <a:lnTo>
                    <a:pt x="433" y="291"/>
                  </a:lnTo>
                  <a:lnTo>
                    <a:pt x="433" y="291"/>
                  </a:lnTo>
                  <a:lnTo>
                    <a:pt x="433" y="291"/>
                  </a:lnTo>
                  <a:lnTo>
                    <a:pt x="433" y="290"/>
                  </a:lnTo>
                  <a:lnTo>
                    <a:pt x="433" y="289"/>
                  </a:lnTo>
                  <a:lnTo>
                    <a:pt x="433" y="289"/>
                  </a:lnTo>
                  <a:lnTo>
                    <a:pt x="433" y="288"/>
                  </a:lnTo>
                  <a:lnTo>
                    <a:pt x="433" y="288"/>
                  </a:lnTo>
                  <a:lnTo>
                    <a:pt x="433" y="287"/>
                  </a:lnTo>
                  <a:lnTo>
                    <a:pt x="433" y="287"/>
                  </a:lnTo>
                  <a:lnTo>
                    <a:pt x="434" y="287"/>
                  </a:lnTo>
                  <a:lnTo>
                    <a:pt x="435" y="287"/>
                  </a:lnTo>
                  <a:lnTo>
                    <a:pt x="435" y="286"/>
                  </a:lnTo>
                  <a:lnTo>
                    <a:pt x="435" y="285"/>
                  </a:lnTo>
                  <a:lnTo>
                    <a:pt x="434" y="285"/>
                  </a:lnTo>
                  <a:lnTo>
                    <a:pt x="433" y="285"/>
                  </a:lnTo>
                  <a:lnTo>
                    <a:pt x="433" y="284"/>
                  </a:lnTo>
                  <a:lnTo>
                    <a:pt x="433" y="284"/>
                  </a:lnTo>
                  <a:lnTo>
                    <a:pt x="434" y="284"/>
                  </a:lnTo>
                  <a:lnTo>
                    <a:pt x="435" y="284"/>
                  </a:lnTo>
                  <a:lnTo>
                    <a:pt x="435" y="283"/>
                  </a:lnTo>
                  <a:lnTo>
                    <a:pt x="434" y="283"/>
                  </a:lnTo>
                  <a:lnTo>
                    <a:pt x="434" y="282"/>
                  </a:lnTo>
                  <a:lnTo>
                    <a:pt x="435" y="282"/>
                  </a:lnTo>
                  <a:lnTo>
                    <a:pt x="435" y="281"/>
                  </a:lnTo>
                  <a:lnTo>
                    <a:pt x="436" y="281"/>
                  </a:lnTo>
                  <a:lnTo>
                    <a:pt x="436" y="280"/>
                  </a:lnTo>
                  <a:lnTo>
                    <a:pt x="437" y="278"/>
                  </a:lnTo>
                  <a:lnTo>
                    <a:pt x="436" y="278"/>
                  </a:lnTo>
                  <a:lnTo>
                    <a:pt x="435" y="278"/>
                  </a:lnTo>
                  <a:lnTo>
                    <a:pt x="435" y="279"/>
                  </a:lnTo>
                  <a:lnTo>
                    <a:pt x="434" y="280"/>
                  </a:lnTo>
                  <a:lnTo>
                    <a:pt x="433" y="282"/>
                  </a:lnTo>
                  <a:lnTo>
                    <a:pt x="433" y="283"/>
                  </a:lnTo>
                  <a:lnTo>
                    <a:pt x="432" y="284"/>
                  </a:lnTo>
                  <a:lnTo>
                    <a:pt x="432" y="284"/>
                  </a:lnTo>
                  <a:lnTo>
                    <a:pt x="432" y="285"/>
                  </a:lnTo>
                  <a:lnTo>
                    <a:pt x="431" y="285"/>
                  </a:lnTo>
                  <a:lnTo>
                    <a:pt x="431" y="286"/>
                  </a:lnTo>
                  <a:lnTo>
                    <a:pt x="429" y="288"/>
                  </a:lnTo>
                  <a:lnTo>
                    <a:pt x="426" y="291"/>
                  </a:lnTo>
                  <a:lnTo>
                    <a:pt x="425" y="292"/>
                  </a:lnTo>
                  <a:lnTo>
                    <a:pt x="422" y="294"/>
                  </a:lnTo>
                  <a:lnTo>
                    <a:pt x="421" y="295"/>
                  </a:lnTo>
                  <a:lnTo>
                    <a:pt x="419" y="296"/>
                  </a:lnTo>
                  <a:lnTo>
                    <a:pt x="418" y="296"/>
                  </a:lnTo>
                  <a:lnTo>
                    <a:pt x="417" y="296"/>
                  </a:lnTo>
                  <a:lnTo>
                    <a:pt x="417" y="296"/>
                  </a:lnTo>
                  <a:lnTo>
                    <a:pt x="416" y="296"/>
                  </a:lnTo>
                  <a:lnTo>
                    <a:pt x="415" y="297"/>
                  </a:lnTo>
                  <a:lnTo>
                    <a:pt x="411" y="297"/>
                  </a:lnTo>
                  <a:lnTo>
                    <a:pt x="409" y="299"/>
                  </a:lnTo>
                  <a:lnTo>
                    <a:pt x="403" y="300"/>
                  </a:lnTo>
                  <a:lnTo>
                    <a:pt x="400" y="301"/>
                  </a:lnTo>
                  <a:lnTo>
                    <a:pt x="401" y="301"/>
                  </a:lnTo>
                  <a:lnTo>
                    <a:pt x="401" y="302"/>
                  </a:lnTo>
                  <a:lnTo>
                    <a:pt x="400" y="302"/>
                  </a:lnTo>
                  <a:lnTo>
                    <a:pt x="400" y="301"/>
                  </a:lnTo>
                  <a:lnTo>
                    <a:pt x="399" y="301"/>
                  </a:lnTo>
                  <a:lnTo>
                    <a:pt x="398" y="301"/>
                  </a:lnTo>
                  <a:lnTo>
                    <a:pt x="398" y="301"/>
                  </a:lnTo>
                  <a:lnTo>
                    <a:pt x="398" y="302"/>
                  </a:lnTo>
                  <a:lnTo>
                    <a:pt x="398" y="302"/>
                  </a:lnTo>
                  <a:lnTo>
                    <a:pt x="398" y="301"/>
                  </a:lnTo>
                  <a:lnTo>
                    <a:pt x="397" y="301"/>
                  </a:lnTo>
                  <a:lnTo>
                    <a:pt x="397" y="302"/>
                  </a:lnTo>
                  <a:lnTo>
                    <a:pt x="396" y="302"/>
                  </a:lnTo>
                  <a:lnTo>
                    <a:pt x="396" y="303"/>
                  </a:lnTo>
                  <a:lnTo>
                    <a:pt x="395" y="303"/>
                  </a:lnTo>
                  <a:lnTo>
                    <a:pt x="396" y="302"/>
                  </a:lnTo>
                  <a:lnTo>
                    <a:pt x="396" y="301"/>
                  </a:lnTo>
                  <a:lnTo>
                    <a:pt x="395" y="301"/>
                  </a:lnTo>
                  <a:lnTo>
                    <a:pt x="394" y="303"/>
                  </a:lnTo>
                  <a:lnTo>
                    <a:pt x="395" y="304"/>
                  </a:lnTo>
                  <a:lnTo>
                    <a:pt x="395" y="305"/>
                  </a:lnTo>
                  <a:lnTo>
                    <a:pt x="395" y="306"/>
                  </a:lnTo>
                  <a:lnTo>
                    <a:pt x="395" y="307"/>
                  </a:lnTo>
                  <a:lnTo>
                    <a:pt x="394" y="307"/>
                  </a:lnTo>
                  <a:lnTo>
                    <a:pt x="394" y="308"/>
                  </a:lnTo>
                  <a:lnTo>
                    <a:pt x="394" y="308"/>
                  </a:lnTo>
                  <a:lnTo>
                    <a:pt x="393" y="308"/>
                  </a:lnTo>
                  <a:lnTo>
                    <a:pt x="393" y="307"/>
                  </a:lnTo>
                  <a:lnTo>
                    <a:pt x="391" y="308"/>
                  </a:lnTo>
                  <a:lnTo>
                    <a:pt x="391" y="308"/>
                  </a:lnTo>
                  <a:lnTo>
                    <a:pt x="392" y="308"/>
                  </a:lnTo>
                  <a:lnTo>
                    <a:pt x="392" y="309"/>
                  </a:lnTo>
                  <a:lnTo>
                    <a:pt x="391" y="309"/>
                  </a:lnTo>
                  <a:lnTo>
                    <a:pt x="390" y="309"/>
                  </a:lnTo>
                  <a:lnTo>
                    <a:pt x="390" y="308"/>
                  </a:lnTo>
                  <a:lnTo>
                    <a:pt x="389" y="308"/>
                  </a:lnTo>
                  <a:lnTo>
                    <a:pt x="389" y="308"/>
                  </a:lnTo>
                  <a:lnTo>
                    <a:pt x="388" y="308"/>
                  </a:lnTo>
                  <a:lnTo>
                    <a:pt x="386" y="308"/>
                  </a:lnTo>
                  <a:lnTo>
                    <a:pt x="385" y="308"/>
                  </a:lnTo>
                  <a:lnTo>
                    <a:pt x="384" y="308"/>
                  </a:lnTo>
                  <a:lnTo>
                    <a:pt x="384" y="309"/>
                  </a:lnTo>
                  <a:lnTo>
                    <a:pt x="384" y="310"/>
                  </a:lnTo>
                  <a:lnTo>
                    <a:pt x="383" y="310"/>
                  </a:lnTo>
                  <a:lnTo>
                    <a:pt x="383" y="311"/>
                  </a:lnTo>
                  <a:lnTo>
                    <a:pt x="382" y="310"/>
                  </a:lnTo>
                  <a:lnTo>
                    <a:pt x="381" y="310"/>
                  </a:lnTo>
                  <a:lnTo>
                    <a:pt x="381" y="311"/>
                  </a:lnTo>
                  <a:lnTo>
                    <a:pt x="380" y="311"/>
                  </a:lnTo>
                  <a:lnTo>
                    <a:pt x="380" y="312"/>
                  </a:lnTo>
                  <a:lnTo>
                    <a:pt x="379" y="312"/>
                  </a:lnTo>
                  <a:lnTo>
                    <a:pt x="380" y="311"/>
                  </a:lnTo>
                  <a:lnTo>
                    <a:pt x="379" y="311"/>
                  </a:lnTo>
                  <a:lnTo>
                    <a:pt x="378" y="311"/>
                  </a:lnTo>
                  <a:lnTo>
                    <a:pt x="378" y="310"/>
                  </a:lnTo>
                  <a:lnTo>
                    <a:pt x="379" y="310"/>
                  </a:lnTo>
                  <a:lnTo>
                    <a:pt x="378" y="309"/>
                  </a:lnTo>
                  <a:lnTo>
                    <a:pt x="376" y="309"/>
                  </a:lnTo>
                  <a:lnTo>
                    <a:pt x="375" y="308"/>
                  </a:lnTo>
                  <a:lnTo>
                    <a:pt x="375" y="309"/>
                  </a:lnTo>
                  <a:lnTo>
                    <a:pt x="375" y="310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6" y="312"/>
                  </a:lnTo>
                  <a:lnTo>
                    <a:pt x="376" y="313"/>
                  </a:lnTo>
                  <a:lnTo>
                    <a:pt x="377" y="313"/>
                  </a:lnTo>
                  <a:lnTo>
                    <a:pt x="377" y="314"/>
                  </a:lnTo>
                  <a:lnTo>
                    <a:pt x="378" y="314"/>
                  </a:lnTo>
                  <a:lnTo>
                    <a:pt x="377" y="314"/>
                  </a:lnTo>
                  <a:lnTo>
                    <a:pt x="377" y="314"/>
                  </a:lnTo>
                  <a:lnTo>
                    <a:pt x="376" y="314"/>
                  </a:lnTo>
                  <a:lnTo>
                    <a:pt x="376" y="314"/>
                  </a:lnTo>
                  <a:lnTo>
                    <a:pt x="376" y="313"/>
                  </a:lnTo>
                  <a:lnTo>
                    <a:pt x="375" y="313"/>
                  </a:lnTo>
                  <a:lnTo>
                    <a:pt x="375" y="314"/>
                  </a:lnTo>
                  <a:lnTo>
                    <a:pt x="374" y="314"/>
                  </a:lnTo>
                  <a:lnTo>
                    <a:pt x="374" y="314"/>
                  </a:lnTo>
                  <a:lnTo>
                    <a:pt x="373" y="314"/>
                  </a:lnTo>
                  <a:lnTo>
                    <a:pt x="373" y="314"/>
                  </a:lnTo>
                  <a:lnTo>
                    <a:pt x="373" y="313"/>
                  </a:lnTo>
                  <a:lnTo>
                    <a:pt x="371" y="312"/>
                  </a:lnTo>
                  <a:lnTo>
                    <a:pt x="369" y="314"/>
                  </a:lnTo>
                  <a:lnTo>
                    <a:pt x="367" y="314"/>
                  </a:lnTo>
                  <a:lnTo>
                    <a:pt x="367" y="315"/>
                  </a:lnTo>
                  <a:lnTo>
                    <a:pt x="367" y="316"/>
                  </a:lnTo>
                  <a:lnTo>
                    <a:pt x="367" y="316"/>
                  </a:lnTo>
                  <a:lnTo>
                    <a:pt x="367" y="318"/>
                  </a:lnTo>
                  <a:lnTo>
                    <a:pt x="367" y="319"/>
                  </a:lnTo>
                  <a:lnTo>
                    <a:pt x="368" y="319"/>
                  </a:lnTo>
                  <a:lnTo>
                    <a:pt x="368" y="320"/>
                  </a:lnTo>
                  <a:lnTo>
                    <a:pt x="367" y="320"/>
                  </a:lnTo>
                  <a:lnTo>
                    <a:pt x="367" y="319"/>
                  </a:lnTo>
                  <a:lnTo>
                    <a:pt x="367" y="319"/>
                  </a:lnTo>
                  <a:lnTo>
                    <a:pt x="367" y="318"/>
                  </a:lnTo>
                  <a:lnTo>
                    <a:pt x="366" y="318"/>
                  </a:lnTo>
                  <a:lnTo>
                    <a:pt x="364" y="317"/>
                  </a:lnTo>
                  <a:lnTo>
                    <a:pt x="363" y="319"/>
                  </a:lnTo>
                  <a:lnTo>
                    <a:pt x="363" y="319"/>
                  </a:lnTo>
                  <a:lnTo>
                    <a:pt x="363" y="320"/>
                  </a:lnTo>
                  <a:lnTo>
                    <a:pt x="364" y="320"/>
                  </a:lnTo>
                  <a:lnTo>
                    <a:pt x="364" y="319"/>
                  </a:lnTo>
                  <a:lnTo>
                    <a:pt x="365" y="319"/>
                  </a:lnTo>
                  <a:lnTo>
                    <a:pt x="365" y="320"/>
                  </a:lnTo>
                  <a:lnTo>
                    <a:pt x="365" y="321"/>
                  </a:lnTo>
                  <a:lnTo>
                    <a:pt x="363" y="321"/>
                  </a:lnTo>
                  <a:lnTo>
                    <a:pt x="363" y="320"/>
                  </a:lnTo>
                  <a:lnTo>
                    <a:pt x="362" y="320"/>
                  </a:lnTo>
                  <a:lnTo>
                    <a:pt x="362" y="321"/>
                  </a:lnTo>
                  <a:lnTo>
                    <a:pt x="362" y="322"/>
                  </a:lnTo>
                  <a:lnTo>
                    <a:pt x="362" y="323"/>
                  </a:lnTo>
                  <a:lnTo>
                    <a:pt x="363" y="323"/>
                  </a:lnTo>
                  <a:lnTo>
                    <a:pt x="363" y="324"/>
                  </a:lnTo>
                  <a:lnTo>
                    <a:pt x="363" y="325"/>
                  </a:lnTo>
                  <a:lnTo>
                    <a:pt x="363" y="326"/>
                  </a:lnTo>
                  <a:lnTo>
                    <a:pt x="362" y="324"/>
                  </a:lnTo>
                  <a:lnTo>
                    <a:pt x="361" y="324"/>
                  </a:lnTo>
                  <a:lnTo>
                    <a:pt x="360" y="324"/>
                  </a:lnTo>
                  <a:lnTo>
                    <a:pt x="359" y="324"/>
                  </a:lnTo>
                  <a:lnTo>
                    <a:pt x="359" y="325"/>
                  </a:lnTo>
                  <a:lnTo>
                    <a:pt x="358" y="325"/>
                  </a:lnTo>
                  <a:lnTo>
                    <a:pt x="357" y="325"/>
                  </a:lnTo>
                  <a:lnTo>
                    <a:pt x="357" y="326"/>
                  </a:lnTo>
                  <a:lnTo>
                    <a:pt x="358" y="326"/>
                  </a:lnTo>
                  <a:lnTo>
                    <a:pt x="358" y="327"/>
                  </a:lnTo>
                  <a:lnTo>
                    <a:pt x="359" y="327"/>
                  </a:lnTo>
                  <a:lnTo>
                    <a:pt x="359" y="328"/>
                  </a:lnTo>
                  <a:lnTo>
                    <a:pt x="358" y="328"/>
                  </a:lnTo>
                  <a:lnTo>
                    <a:pt x="358" y="327"/>
                  </a:lnTo>
                  <a:lnTo>
                    <a:pt x="357" y="327"/>
                  </a:lnTo>
                  <a:lnTo>
                    <a:pt x="357" y="326"/>
                  </a:lnTo>
                  <a:lnTo>
                    <a:pt x="356" y="326"/>
                  </a:lnTo>
                  <a:lnTo>
                    <a:pt x="356" y="327"/>
                  </a:lnTo>
                  <a:lnTo>
                    <a:pt x="355" y="327"/>
                  </a:lnTo>
                  <a:lnTo>
                    <a:pt x="355" y="326"/>
                  </a:lnTo>
                  <a:lnTo>
                    <a:pt x="354" y="326"/>
                  </a:lnTo>
                  <a:lnTo>
                    <a:pt x="354" y="327"/>
                  </a:lnTo>
                  <a:lnTo>
                    <a:pt x="353" y="327"/>
                  </a:lnTo>
                  <a:lnTo>
                    <a:pt x="353" y="328"/>
                  </a:lnTo>
                  <a:lnTo>
                    <a:pt x="352" y="329"/>
                  </a:lnTo>
                  <a:lnTo>
                    <a:pt x="352" y="330"/>
                  </a:lnTo>
                  <a:lnTo>
                    <a:pt x="352" y="331"/>
                  </a:lnTo>
                  <a:lnTo>
                    <a:pt x="352" y="331"/>
                  </a:lnTo>
                  <a:lnTo>
                    <a:pt x="352" y="332"/>
                  </a:lnTo>
                  <a:lnTo>
                    <a:pt x="352" y="333"/>
                  </a:lnTo>
                  <a:lnTo>
                    <a:pt x="351" y="333"/>
                  </a:lnTo>
                  <a:lnTo>
                    <a:pt x="351" y="332"/>
                  </a:lnTo>
                  <a:lnTo>
                    <a:pt x="351" y="331"/>
                  </a:lnTo>
                  <a:lnTo>
                    <a:pt x="351" y="331"/>
                  </a:lnTo>
                  <a:lnTo>
                    <a:pt x="351" y="330"/>
                  </a:lnTo>
                  <a:lnTo>
                    <a:pt x="351" y="329"/>
                  </a:lnTo>
                  <a:lnTo>
                    <a:pt x="352" y="329"/>
                  </a:lnTo>
                  <a:lnTo>
                    <a:pt x="352" y="328"/>
                  </a:lnTo>
                  <a:lnTo>
                    <a:pt x="352" y="327"/>
                  </a:lnTo>
                  <a:lnTo>
                    <a:pt x="352" y="326"/>
                  </a:lnTo>
                  <a:lnTo>
                    <a:pt x="353" y="326"/>
                  </a:lnTo>
                  <a:lnTo>
                    <a:pt x="354" y="326"/>
                  </a:lnTo>
                  <a:lnTo>
                    <a:pt x="354" y="325"/>
                  </a:lnTo>
                  <a:lnTo>
                    <a:pt x="355" y="325"/>
                  </a:lnTo>
                  <a:lnTo>
                    <a:pt x="356" y="325"/>
                  </a:lnTo>
                  <a:lnTo>
                    <a:pt x="356" y="324"/>
                  </a:lnTo>
                  <a:lnTo>
                    <a:pt x="357" y="324"/>
                  </a:lnTo>
                  <a:lnTo>
                    <a:pt x="358" y="322"/>
                  </a:lnTo>
                  <a:lnTo>
                    <a:pt x="358" y="323"/>
                  </a:lnTo>
                  <a:lnTo>
                    <a:pt x="359" y="323"/>
                  </a:lnTo>
                  <a:lnTo>
                    <a:pt x="360" y="323"/>
                  </a:lnTo>
                  <a:lnTo>
                    <a:pt x="360" y="322"/>
                  </a:lnTo>
                  <a:lnTo>
                    <a:pt x="359" y="322"/>
                  </a:lnTo>
                  <a:lnTo>
                    <a:pt x="359" y="321"/>
                  </a:lnTo>
                  <a:lnTo>
                    <a:pt x="359" y="320"/>
                  </a:lnTo>
                  <a:lnTo>
                    <a:pt x="358" y="319"/>
                  </a:lnTo>
                  <a:lnTo>
                    <a:pt x="359" y="319"/>
                  </a:lnTo>
                  <a:lnTo>
                    <a:pt x="360" y="320"/>
                  </a:lnTo>
                  <a:lnTo>
                    <a:pt x="360" y="319"/>
                  </a:lnTo>
                  <a:lnTo>
                    <a:pt x="360" y="319"/>
                  </a:lnTo>
                  <a:lnTo>
                    <a:pt x="360" y="318"/>
                  </a:lnTo>
                  <a:lnTo>
                    <a:pt x="360" y="317"/>
                  </a:lnTo>
                  <a:lnTo>
                    <a:pt x="361" y="315"/>
                  </a:lnTo>
                  <a:lnTo>
                    <a:pt x="360" y="314"/>
                  </a:lnTo>
                  <a:lnTo>
                    <a:pt x="361" y="314"/>
                  </a:lnTo>
                  <a:lnTo>
                    <a:pt x="362" y="314"/>
                  </a:lnTo>
                  <a:lnTo>
                    <a:pt x="362" y="314"/>
                  </a:lnTo>
                  <a:lnTo>
                    <a:pt x="362" y="314"/>
                  </a:lnTo>
                  <a:lnTo>
                    <a:pt x="362" y="313"/>
                  </a:lnTo>
                  <a:lnTo>
                    <a:pt x="362" y="313"/>
                  </a:lnTo>
                  <a:lnTo>
                    <a:pt x="362" y="312"/>
                  </a:lnTo>
                  <a:lnTo>
                    <a:pt x="362" y="313"/>
                  </a:lnTo>
                  <a:lnTo>
                    <a:pt x="362" y="312"/>
                  </a:lnTo>
                  <a:lnTo>
                    <a:pt x="363" y="312"/>
                  </a:lnTo>
                  <a:lnTo>
                    <a:pt x="364" y="311"/>
                  </a:lnTo>
                  <a:lnTo>
                    <a:pt x="364" y="310"/>
                  </a:lnTo>
                  <a:lnTo>
                    <a:pt x="364" y="309"/>
                  </a:lnTo>
                  <a:lnTo>
                    <a:pt x="364" y="308"/>
                  </a:lnTo>
                  <a:lnTo>
                    <a:pt x="365" y="308"/>
                  </a:lnTo>
                  <a:lnTo>
                    <a:pt x="365" y="308"/>
                  </a:lnTo>
                  <a:lnTo>
                    <a:pt x="365" y="307"/>
                  </a:lnTo>
                  <a:lnTo>
                    <a:pt x="365" y="306"/>
                  </a:lnTo>
                  <a:lnTo>
                    <a:pt x="359" y="300"/>
                  </a:lnTo>
                  <a:close/>
                  <a:moveTo>
                    <a:pt x="398" y="320"/>
                  </a:moveTo>
                  <a:lnTo>
                    <a:pt x="398" y="320"/>
                  </a:lnTo>
                  <a:lnTo>
                    <a:pt x="398" y="319"/>
                  </a:lnTo>
                  <a:lnTo>
                    <a:pt x="398" y="32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5796">
              <a:extLst>
                <a:ext uri="{FF2B5EF4-FFF2-40B4-BE49-F238E27FC236}">
                  <a16:creationId xmlns:a16="http://schemas.microsoft.com/office/drawing/2014/main" id="{750B9447-BAD2-90D6-A59A-009CCE6B81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1" y="1628775"/>
              <a:ext cx="361950" cy="565150"/>
            </a:xfrm>
            <a:custGeom>
              <a:avLst/>
              <a:gdLst>
                <a:gd name="T0" fmla="*/ 194 w 228"/>
                <a:gd name="T1" fmla="*/ 144 h 356"/>
                <a:gd name="T2" fmla="*/ 188 w 228"/>
                <a:gd name="T3" fmla="*/ 122 h 356"/>
                <a:gd name="T4" fmla="*/ 168 w 228"/>
                <a:gd name="T5" fmla="*/ 117 h 356"/>
                <a:gd name="T6" fmla="*/ 160 w 228"/>
                <a:gd name="T7" fmla="*/ 96 h 356"/>
                <a:gd name="T8" fmla="*/ 152 w 228"/>
                <a:gd name="T9" fmla="*/ 73 h 356"/>
                <a:gd name="T10" fmla="*/ 145 w 228"/>
                <a:gd name="T11" fmla="*/ 50 h 356"/>
                <a:gd name="T12" fmla="*/ 140 w 228"/>
                <a:gd name="T13" fmla="*/ 29 h 356"/>
                <a:gd name="T14" fmla="*/ 128 w 228"/>
                <a:gd name="T15" fmla="*/ 11 h 356"/>
                <a:gd name="T16" fmla="*/ 104 w 228"/>
                <a:gd name="T17" fmla="*/ 0 h 356"/>
                <a:gd name="T18" fmla="*/ 88 w 228"/>
                <a:gd name="T19" fmla="*/ 14 h 356"/>
                <a:gd name="T20" fmla="*/ 69 w 228"/>
                <a:gd name="T21" fmla="*/ 21 h 356"/>
                <a:gd name="T22" fmla="*/ 56 w 228"/>
                <a:gd name="T23" fmla="*/ 6 h 356"/>
                <a:gd name="T24" fmla="*/ 40 w 228"/>
                <a:gd name="T25" fmla="*/ 42 h 356"/>
                <a:gd name="T26" fmla="*/ 30 w 228"/>
                <a:gd name="T27" fmla="*/ 80 h 356"/>
                <a:gd name="T28" fmla="*/ 27 w 228"/>
                <a:gd name="T29" fmla="*/ 102 h 356"/>
                <a:gd name="T30" fmla="*/ 27 w 228"/>
                <a:gd name="T31" fmla="*/ 128 h 356"/>
                <a:gd name="T32" fmla="*/ 27 w 228"/>
                <a:gd name="T33" fmla="*/ 146 h 356"/>
                <a:gd name="T34" fmla="*/ 20 w 228"/>
                <a:gd name="T35" fmla="*/ 163 h 356"/>
                <a:gd name="T36" fmla="*/ 19 w 228"/>
                <a:gd name="T37" fmla="*/ 182 h 356"/>
                <a:gd name="T38" fmla="*/ 11 w 228"/>
                <a:gd name="T39" fmla="*/ 195 h 356"/>
                <a:gd name="T40" fmla="*/ 24 w 228"/>
                <a:gd name="T41" fmla="*/ 265 h 356"/>
                <a:gd name="T42" fmla="*/ 67 w 228"/>
                <a:gd name="T43" fmla="*/ 355 h 356"/>
                <a:gd name="T44" fmla="*/ 69 w 228"/>
                <a:gd name="T45" fmla="*/ 337 h 356"/>
                <a:gd name="T46" fmla="*/ 76 w 228"/>
                <a:gd name="T47" fmla="*/ 320 h 356"/>
                <a:gd name="T48" fmla="*/ 81 w 228"/>
                <a:gd name="T49" fmla="*/ 309 h 356"/>
                <a:gd name="T50" fmla="*/ 80 w 228"/>
                <a:gd name="T51" fmla="*/ 297 h 356"/>
                <a:gd name="T52" fmla="*/ 91 w 228"/>
                <a:gd name="T53" fmla="*/ 289 h 356"/>
                <a:gd name="T54" fmla="*/ 95 w 228"/>
                <a:gd name="T55" fmla="*/ 284 h 356"/>
                <a:gd name="T56" fmla="*/ 100 w 228"/>
                <a:gd name="T57" fmla="*/ 287 h 356"/>
                <a:gd name="T58" fmla="*/ 104 w 228"/>
                <a:gd name="T59" fmla="*/ 282 h 356"/>
                <a:gd name="T60" fmla="*/ 105 w 228"/>
                <a:gd name="T61" fmla="*/ 278 h 356"/>
                <a:gd name="T62" fmla="*/ 110 w 228"/>
                <a:gd name="T63" fmla="*/ 275 h 356"/>
                <a:gd name="T64" fmla="*/ 116 w 228"/>
                <a:gd name="T65" fmla="*/ 280 h 356"/>
                <a:gd name="T66" fmla="*/ 117 w 228"/>
                <a:gd name="T67" fmla="*/ 261 h 356"/>
                <a:gd name="T68" fmla="*/ 124 w 228"/>
                <a:gd name="T69" fmla="*/ 266 h 356"/>
                <a:gd name="T70" fmla="*/ 128 w 228"/>
                <a:gd name="T71" fmla="*/ 266 h 356"/>
                <a:gd name="T72" fmla="*/ 130 w 228"/>
                <a:gd name="T73" fmla="*/ 252 h 356"/>
                <a:gd name="T74" fmla="*/ 132 w 228"/>
                <a:gd name="T75" fmla="*/ 227 h 356"/>
                <a:gd name="T76" fmla="*/ 134 w 228"/>
                <a:gd name="T77" fmla="*/ 214 h 356"/>
                <a:gd name="T78" fmla="*/ 140 w 228"/>
                <a:gd name="T79" fmla="*/ 217 h 356"/>
                <a:gd name="T80" fmla="*/ 141 w 228"/>
                <a:gd name="T81" fmla="*/ 231 h 356"/>
                <a:gd name="T82" fmla="*/ 157 w 228"/>
                <a:gd name="T83" fmla="*/ 233 h 356"/>
                <a:gd name="T84" fmla="*/ 157 w 228"/>
                <a:gd name="T85" fmla="*/ 219 h 356"/>
                <a:gd name="T86" fmla="*/ 167 w 228"/>
                <a:gd name="T87" fmla="*/ 214 h 356"/>
                <a:gd name="T88" fmla="*/ 175 w 228"/>
                <a:gd name="T89" fmla="*/ 211 h 356"/>
                <a:gd name="T90" fmla="*/ 186 w 228"/>
                <a:gd name="T91" fmla="*/ 214 h 356"/>
                <a:gd name="T92" fmla="*/ 187 w 228"/>
                <a:gd name="T93" fmla="*/ 209 h 356"/>
                <a:gd name="T94" fmla="*/ 188 w 228"/>
                <a:gd name="T95" fmla="*/ 201 h 356"/>
                <a:gd name="T96" fmla="*/ 197 w 228"/>
                <a:gd name="T97" fmla="*/ 202 h 356"/>
                <a:gd name="T98" fmla="*/ 201 w 228"/>
                <a:gd name="T99" fmla="*/ 190 h 356"/>
                <a:gd name="T100" fmla="*/ 210 w 228"/>
                <a:gd name="T101" fmla="*/ 189 h 356"/>
                <a:gd name="T102" fmla="*/ 217 w 228"/>
                <a:gd name="T103" fmla="*/ 184 h 356"/>
                <a:gd name="T104" fmla="*/ 226 w 228"/>
                <a:gd name="T105" fmla="*/ 165 h 356"/>
                <a:gd name="T106" fmla="*/ 219 w 228"/>
                <a:gd name="T107" fmla="*/ 161 h 356"/>
                <a:gd name="T108" fmla="*/ 212 w 228"/>
                <a:gd name="T109" fmla="*/ 147 h 356"/>
                <a:gd name="T110" fmla="*/ 93 w 228"/>
                <a:gd name="T111" fmla="*/ 278 h 356"/>
                <a:gd name="T112" fmla="*/ 95 w 228"/>
                <a:gd name="T113" fmla="*/ 276 h 356"/>
                <a:gd name="T114" fmla="*/ 127 w 228"/>
                <a:gd name="T115" fmla="*/ 261 h 356"/>
                <a:gd name="T116" fmla="*/ 168 w 228"/>
                <a:gd name="T117" fmla="*/ 205 h 356"/>
                <a:gd name="T118" fmla="*/ 192 w 228"/>
                <a:gd name="T119" fmla="*/ 196 h 356"/>
                <a:gd name="T120" fmla="*/ 215 w 228"/>
                <a:gd name="T121" fmla="*/ 16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8" h="356">
                  <a:moveTo>
                    <a:pt x="208" y="144"/>
                  </a:moveTo>
                  <a:lnTo>
                    <a:pt x="207" y="145"/>
                  </a:lnTo>
                  <a:lnTo>
                    <a:pt x="206" y="145"/>
                  </a:lnTo>
                  <a:lnTo>
                    <a:pt x="206" y="145"/>
                  </a:lnTo>
                  <a:lnTo>
                    <a:pt x="205" y="144"/>
                  </a:lnTo>
                  <a:lnTo>
                    <a:pt x="205" y="144"/>
                  </a:lnTo>
                  <a:lnTo>
                    <a:pt x="204" y="144"/>
                  </a:lnTo>
                  <a:lnTo>
                    <a:pt x="204" y="143"/>
                  </a:lnTo>
                  <a:lnTo>
                    <a:pt x="203" y="143"/>
                  </a:lnTo>
                  <a:lnTo>
                    <a:pt x="203" y="144"/>
                  </a:lnTo>
                  <a:lnTo>
                    <a:pt x="202" y="145"/>
                  </a:lnTo>
                  <a:lnTo>
                    <a:pt x="203" y="145"/>
                  </a:lnTo>
                  <a:lnTo>
                    <a:pt x="202" y="146"/>
                  </a:lnTo>
                  <a:lnTo>
                    <a:pt x="203" y="147"/>
                  </a:lnTo>
                  <a:lnTo>
                    <a:pt x="202" y="148"/>
                  </a:lnTo>
                  <a:lnTo>
                    <a:pt x="202" y="149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0" y="150"/>
                  </a:lnTo>
                  <a:lnTo>
                    <a:pt x="199" y="150"/>
                  </a:lnTo>
                  <a:lnTo>
                    <a:pt x="199" y="149"/>
                  </a:lnTo>
                  <a:lnTo>
                    <a:pt x="198" y="149"/>
                  </a:lnTo>
                  <a:lnTo>
                    <a:pt x="198" y="149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7"/>
                  </a:lnTo>
                  <a:lnTo>
                    <a:pt x="195" y="145"/>
                  </a:lnTo>
                  <a:lnTo>
                    <a:pt x="194" y="145"/>
                  </a:lnTo>
                  <a:lnTo>
                    <a:pt x="194" y="144"/>
                  </a:lnTo>
                  <a:lnTo>
                    <a:pt x="194" y="143"/>
                  </a:lnTo>
                  <a:lnTo>
                    <a:pt x="193" y="143"/>
                  </a:lnTo>
                  <a:lnTo>
                    <a:pt x="192" y="143"/>
                  </a:lnTo>
                  <a:lnTo>
                    <a:pt x="192" y="143"/>
                  </a:lnTo>
                  <a:lnTo>
                    <a:pt x="192" y="143"/>
                  </a:lnTo>
                  <a:lnTo>
                    <a:pt x="190" y="141"/>
                  </a:lnTo>
                  <a:lnTo>
                    <a:pt x="190" y="140"/>
                  </a:lnTo>
                  <a:lnTo>
                    <a:pt x="190" y="139"/>
                  </a:lnTo>
                  <a:lnTo>
                    <a:pt x="191" y="138"/>
                  </a:lnTo>
                  <a:lnTo>
                    <a:pt x="191" y="137"/>
                  </a:lnTo>
                  <a:lnTo>
                    <a:pt x="191" y="136"/>
                  </a:lnTo>
                  <a:lnTo>
                    <a:pt x="191" y="135"/>
                  </a:lnTo>
                  <a:lnTo>
                    <a:pt x="191" y="134"/>
                  </a:lnTo>
                  <a:lnTo>
                    <a:pt x="191" y="133"/>
                  </a:lnTo>
                  <a:lnTo>
                    <a:pt x="190" y="132"/>
                  </a:lnTo>
                  <a:lnTo>
                    <a:pt x="190" y="132"/>
                  </a:lnTo>
                  <a:lnTo>
                    <a:pt x="189" y="132"/>
                  </a:lnTo>
                  <a:lnTo>
                    <a:pt x="188" y="131"/>
                  </a:lnTo>
                  <a:lnTo>
                    <a:pt x="188" y="131"/>
                  </a:lnTo>
                  <a:lnTo>
                    <a:pt x="187" y="129"/>
                  </a:lnTo>
                  <a:lnTo>
                    <a:pt x="187" y="128"/>
                  </a:lnTo>
                  <a:lnTo>
                    <a:pt x="185" y="125"/>
                  </a:lnTo>
                  <a:lnTo>
                    <a:pt x="186" y="126"/>
                  </a:lnTo>
                  <a:lnTo>
                    <a:pt x="186" y="125"/>
                  </a:lnTo>
                  <a:lnTo>
                    <a:pt x="187" y="124"/>
                  </a:lnTo>
                  <a:lnTo>
                    <a:pt x="187" y="123"/>
                  </a:lnTo>
                  <a:lnTo>
                    <a:pt x="187" y="123"/>
                  </a:lnTo>
                  <a:lnTo>
                    <a:pt x="188" y="123"/>
                  </a:lnTo>
                  <a:lnTo>
                    <a:pt x="188" y="122"/>
                  </a:lnTo>
                  <a:lnTo>
                    <a:pt x="187" y="122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7" y="120"/>
                  </a:lnTo>
                  <a:lnTo>
                    <a:pt x="187" y="119"/>
                  </a:lnTo>
                  <a:lnTo>
                    <a:pt x="187" y="119"/>
                  </a:lnTo>
                  <a:lnTo>
                    <a:pt x="187" y="118"/>
                  </a:lnTo>
                  <a:lnTo>
                    <a:pt x="187" y="118"/>
                  </a:lnTo>
                  <a:lnTo>
                    <a:pt x="186" y="118"/>
                  </a:lnTo>
                  <a:lnTo>
                    <a:pt x="185" y="118"/>
                  </a:lnTo>
                  <a:lnTo>
                    <a:pt x="185" y="117"/>
                  </a:lnTo>
                  <a:lnTo>
                    <a:pt x="184" y="118"/>
                  </a:lnTo>
                  <a:lnTo>
                    <a:pt x="183" y="118"/>
                  </a:lnTo>
                  <a:lnTo>
                    <a:pt x="183" y="118"/>
                  </a:lnTo>
                  <a:lnTo>
                    <a:pt x="182" y="119"/>
                  </a:lnTo>
                  <a:lnTo>
                    <a:pt x="181" y="118"/>
                  </a:lnTo>
                  <a:lnTo>
                    <a:pt x="180" y="118"/>
                  </a:lnTo>
                  <a:lnTo>
                    <a:pt x="177" y="118"/>
                  </a:lnTo>
                  <a:lnTo>
                    <a:pt x="176" y="119"/>
                  </a:lnTo>
                  <a:lnTo>
                    <a:pt x="175" y="118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171" y="117"/>
                  </a:lnTo>
                  <a:lnTo>
                    <a:pt x="170" y="117"/>
                  </a:lnTo>
                  <a:lnTo>
                    <a:pt x="169" y="115"/>
                  </a:lnTo>
                  <a:lnTo>
                    <a:pt x="168" y="116"/>
                  </a:lnTo>
                  <a:lnTo>
                    <a:pt x="168" y="117"/>
                  </a:lnTo>
                  <a:lnTo>
                    <a:pt x="169" y="117"/>
                  </a:lnTo>
                  <a:lnTo>
                    <a:pt x="168" y="117"/>
                  </a:lnTo>
                  <a:lnTo>
                    <a:pt x="167" y="117"/>
                  </a:lnTo>
                  <a:lnTo>
                    <a:pt x="166" y="117"/>
                  </a:lnTo>
                  <a:lnTo>
                    <a:pt x="165" y="117"/>
                  </a:lnTo>
                  <a:lnTo>
                    <a:pt x="164" y="116"/>
                  </a:lnTo>
                  <a:lnTo>
                    <a:pt x="163" y="113"/>
                  </a:lnTo>
                  <a:lnTo>
                    <a:pt x="164" y="112"/>
                  </a:lnTo>
                  <a:lnTo>
                    <a:pt x="163" y="111"/>
                  </a:lnTo>
                  <a:lnTo>
                    <a:pt x="163" y="110"/>
                  </a:lnTo>
                  <a:lnTo>
                    <a:pt x="163" y="109"/>
                  </a:lnTo>
                  <a:lnTo>
                    <a:pt x="163" y="108"/>
                  </a:lnTo>
                  <a:lnTo>
                    <a:pt x="162" y="108"/>
                  </a:lnTo>
                  <a:lnTo>
                    <a:pt x="163" y="106"/>
                  </a:lnTo>
                  <a:lnTo>
                    <a:pt x="164" y="105"/>
                  </a:lnTo>
                  <a:lnTo>
                    <a:pt x="163" y="105"/>
                  </a:lnTo>
                  <a:lnTo>
                    <a:pt x="163" y="104"/>
                  </a:lnTo>
                  <a:lnTo>
                    <a:pt x="163" y="104"/>
                  </a:lnTo>
                  <a:lnTo>
                    <a:pt x="161" y="103"/>
                  </a:lnTo>
                  <a:lnTo>
                    <a:pt x="161" y="102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1" y="101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1" y="97"/>
                  </a:lnTo>
                  <a:lnTo>
                    <a:pt x="161" y="96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159" y="95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58" y="92"/>
                  </a:lnTo>
                  <a:lnTo>
                    <a:pt x="158" y="91"/>
                  </a:lnTo>
                  <a:lnTo>
                    <a:pt x="158" y="90"/>
                  </a:lnTo>
                  <a:lnTo>
                    <a:pt x="157" y="89"/>
                  </a:lnTo>
                  <a:lnTo>
                    <a:pt x="157" y="88"/>
                  </a:lnTo>
                  <a:lnTo>
                    <a:pt x="157" y="87"/>
                  </a:lnTo>
                  <a:lnTo>
                    <a:pt x="157" y="86"/>
                  </a:lnTo>
                  <a:lnTo>
                    <a:pt x="156" y="86"/>
                  </a:lnTo>
                  <a:lnTo>
                    <a:pt x="156" y="85"/>
                  </a:lnTo>
                  <a:lnTo>
                    <a:pt x="156" y="85"/>
                  </a:lnTo>
                  <a:lnTo>
                    <a:pt x="156" y="84"/>
                  </a:lnTo>
                  <a:lnTo>
                    <a:pt x="155" y="83"/>
                  </a:lnTo>
                  <a:lnTo>
                    <a:pt x="155" y="82"/>
                  </a:lnTo>
                  <a:lnTo>
                    <a:pt x="155" y="81"/>
                  </a:lnTo>
                  <a:lnTo>
                    <a:pt x="154" y="80"/>
                  </a:lnTo>
                  <a:lnTo>
                    <a:pt x="154" y="79"/>
                  </a:lnTo>
                  <a:lnTo>
                    <a:pt x="154" y="78"/>
                  </a:lnTo>
                  <a:lnTo>
                    <a:pt x="154" y="77"/>
                  </a:lnTo>
                  <a:lnTo>
                    <a:pt x="153" y="77"/>
                  </a:lnTo>
                  <a:lnTo>
                    <a:pt x="153" y="76"/>
                  </a:lnTo>
                  <a:lnTo>
                    <a:pt x="153" y="75"/>
                  </a:lnTo>
                  <a:lnTo>
                    <a:pt x="153" y="74"/>
                  </a:lnTo>
                  <a:lnTo>
                    <a:pt x="152" y="74"/>
                  </a:lnTo>
                  <a:lnTo>
                    <a:pt x="152" y="73"/>
                  </a:lnTo>
                  <a:lnTo>
                    <a:pt x="152" y="73"/>
                  </a:lnTo>
                  <a:lnTo>
                    <a:pt x="152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1" y="71"/>
                  </a:lnTo>
                  <a:lnTo>
                    <a:pt x="151" y="70"/>
                  </a:lnTo>
                  <a:lnTo>
                    <a:pt x="151" y="70"/>
                  </a:lnTo>
                  <a:lnTo>
                    <a:pt x="151" y="69"/>
                  </a:lnTo>
                  <a:lnTo>
                    <a:pt x="151" y="68"/>
                  </a:lnTo>
                  <a:lnTo>
                    <a:pt x="151" y="67"/>
                  </a:lnTo>
                  <a:lnTo>
                    <a:pt x="150" y="66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49" y="63"/>
                  </a:lnTo>
                  <a:lnTo>
                    <a:pt x="149" y="62"/>
                  </a:lnTo>
                  <a:lnTo>
                    <a:pt x="149" y="61"/>
                  </a:lnTo>
                  <a:lnTo>
                    <a:pt x="148" y="61"/>
                  </a:lnTo>
                  <a:lnTo>
                    <a:pt x="148" y="60"/>
                  </a:lnTo>
                  <a:lnTo>
                    <a:pt x="148" y="59"/>
                  </a:lnTo>
                  <a:lnTo>
                    <a:pt x="148" y="58"/>
                  </a:lnTo>
                  <a:lnTo>
                    <a:pt x="147" y="58"/>
                  </a:lnTo>
                  <a:lnTo>
                    <a:pt x="147" y="57"/>
                  </a:lnTo>
                  <a:lnTo>
                    <a:pt x="147" y="56"/>
                  </a:lnTo>
                  <a:lnTo>
                    <a:pt x="147" y="55"/>
                  </a:lnTo>
                  <a:lnTo>
                    <a:pt x="146" y="55"/>
                  </a:lnTo>
                  <a:lnTo>
                    <a:pt x="146" y="54"/>
                  </a:lnTo>
                  <a:lnTo>
                    <a:pt x="146" y="53"/>
                  </a:lnTo>
                  <a:lnTo>
                    <a:pt x="146" y="52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4" y="50"/>
                  </a:lnTo>
                  <a:lnTo>
                    <a:pt x="144" y="49"/>
                  </a:lnTo>
                  <a:lnTo>
                    <a:pt x="144" y="4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4" y="47"/>
                  </a:lnTo>
                  <a:lnTo>
                    <a:pt x="144" y="46"/>
                  </a:lnTo>
                  <a:lnTo>
                    <a:pt x="144" y="45"/>
                  </a:lnTo>
                  <a:lnTo>
                    <a:pt x="143" y="44"/>
                  </a:lnTo>
                  <a:lnTo>
                    <a:pt x="143" y="43"/>
                  </a:lnTo>
                  <a:lnTo>
                    <a:pt x="143" y="42"/>
                  </a:lnTo>
                  <a:lnTo>
                    <a:pt x="142" y="41"/>
                  </a:lnTo>
                  <a:lnTo>
                    <a:pt x="142" y="40"/>
                  </a:lnTo>
                  <a:lnTo>
                    <a:pt x="142" y="39"/>
                  </a:lnTo>
                  <a:lnTo>
                    <a:pt x="142" y="38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0" y="36"/>
                  </a:lnTo>
                  <a:lnTo>
                    <a:pt x="140" y="35"/>
                  </a:lnTo>
                  <a:lnTo>
                    <a:pt x="140" y="34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40" y="31"/>
                  </a:lnTo>
                  <a:lnTo>
                    <a:pt x="140" y="30"/>
                  </a:lnTo>
                  <a:lnTo>
                    <a:pt x="140" y="29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9" y="28"/>
                  </a:lnTo>
                  <a:lnTo>
                    <a:pt x="139" y="27"/>
                  </a:lnTo>
                  <a:lnTo>
                    <a:pt x="138" y="27"/>
                  </a:lnTo>
                  <a:lnTo>
                    <a:pt x="138" y="26"/>
                  </a:lnTo>
                  <a:lnTo>
                    <a:pt x="138" y="26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6" y="21"/>
                  </a:lnTo>
                  <a:lnTo>
                    <a:pt x="136" y="20"/>
                  </a:lnTo>
                  <a:lnTo>
                    <a:pt x="136" y="19"/>
                  </a:lnTo>
                  <a:lnTo>
                    <a:pt x="135" y="18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5" y="15"/>
                  </a:lnTo>
                  <a:lnTo>
                    <a:pt x="134" y="15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33" y="14"/>
                  </a:lnTo>
                  <a:lnTo>
                    <a:pt x="132" y="14"/>
                  </a:lnTo>
                  <a:lnTo>
                    <a:pt x="131" y="1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8" y="13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0"/>
                  </a:lnTo>
                  <a:lnTo>
                    <a:pt x="126" y="10"/>
                  </a:lnTo>
                  <a:lnTo>
                    <a:pt x="126" y="9"/>
                  </a:lnTo>
                  <a:lnTo>
                    <a:pt x="125" y="9"/>
                  </a:lnTo>
                  <a:lnTo>
                    <a:pt x="124" y="9"/>
                  </a:lnTo>
                  <a:lnTo>
                    <a:pt x="122" y="6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0" y="6"/>
                  </a:lnTo>
                  <a:lnTo>
                    <a:pt x="119" y="6"/>
                  </a:lnTo>
                  <a:lnTo>
                    <a:pt x="119" y="5"/>
                  </a:lnTo>
                  <a:lnTo>
                    <a:pt x="118" y="5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5" y="4"/>
                  </a:lnTo>
                  <a:lnTo>
                    <a:pt x="115" y="3"/>
                  </a:lnTo>
                  <a:lnTo>
                    <a:pt x="114" y="3"/>
                  </a:lnTo>
                  <a:lnTo>
                    <a:pt x="113" y="3"/>
                  </a:lnTo>
                  <a:lnTo>
                    <a:pt x="112" y="3"/>
                  </a:lnTo>
                  <a:lnTo>
                    <a:pt x="112" y="2"/>
                  </a:lnTo>
                  <a:lnTo>
                    <a:pt x="110" y="2"/>
                  </a:lnTo>
                  <a:lnTo>
                    <a:pt x="110" y="1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5" y="1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4" y="1"/>
                  </a:lnTo>
                  <a:lnTo>
                    <a:pt x="103" y="1"/>
                  </a:lnTo>
                  <a:lnTo>
                    <a:pt x="101" y="1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8" y="2"/>
                  </a:lnTo>
                  <a:lnTo>
                    <a:pt x="98" y="3"/>
                  </a:lnTo>
                  <a:lnTo>
                    <a:pt x="98" y="4"/>
                  </a:lnTo>
                  <a:lnTo>
                    <a:pt x="99" y="5"/>
                  </a:lnTo>
                  <a:lnTo>
                    <a:pt x="99" y="6"/>
                  </a:lnTo>
                  <a:lnTo>
                    <a:pt x="100" y="6"/>
                  </a:lnTo>
                  <a:lnTo>
                    <a:pt x="99" y="6"/>
                  </a:lnTo>
                  <a:lnTo>
                    <a:pt x="98" y="6"/>
                  </a:lnTo>
                  <a:lnTo>
                    <a:pt x="97" y="7"/>
                  </a:lnTo>
                  <a:lnTo>
                    <a:pt x="95" y="8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92" y="8"/>
                  </a:lnTo>
                  <a:lnTo>
                    <a:pt x="91" y="9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9" y="11"/>
                  </a:lnTo>
                  <a:lnTo>
                    <a:pt x="89" y="12"/>
                  </a:lnTo>
                  <a:lnTo>
                    <a:pt x="88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5" y="14"/>
                  </a:lnTo>
                  <a:lnTo>
                    <a:pt x="84" y="14"/>
                  </a:lnTo>
                  <a:lnTo>
                    <a:pt x="83" y="14"/>
                  </a:lnTo>
                  <a:lnTo>
                    <a:pt x="83" y="15"/>
                  </a:lnTo>
                  <a:lnTo>
                    <a:pt x="82" y="15"/>
                  </a:lnTo>
                  <a:lnTo>
                    <a:pt x="81" y="16"/>
                  </a:lnTo>
                  <a:lnTo>
                    <a:pt x="80" y="17"/>
                  </a:lnTo>
                  <a:lnTo>
                    <a:pt x="78" y="18"/>
                  </a:lnTo>
                  <a:lnTo>
                    <a:pt x="78" y="19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2" y="21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6" y="19"/>
                  </a:lnTo>
                  <a:lnTo>
                    <a:pt x="66" y="18"/>
                  </a:lnTo>
                  <a:lnTo>
                    <a:pt x="65" y="18"/>
                  </a:lnTo>
                  <a:lnTo>
                    <a:pt x="66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3" y="8"/>
                  </a:lnTo>
                  <a:lnTo>
                    <a:pt x="63" y="7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2" y="6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7"/>
                  </a:lnTo>
                  <a:lnTo>
                    <a:pt x="59" y="6"/>
                  </a:lnTo>
                  <a:lnTo>
                    <a:pt x="58" y="6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2" y="8"/>
                  </a:lnTo>
                  <a:lnTo>
                    <a:pt x="52" y="9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4" y="32"/>
                  </a:lnTo>
                  <a:lnTo>
                    <a:pt x="43" y="33"/>
                  </a:lnTo>
                  <a:lnTo>
                    <a:pt x="43" y="34"/>
                  </a:lnTo>
                  <a:lnTo>
                    <a:pt x="43" y="35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1" y="38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9" y="46"/>
                  </a:lnTo>
                  <a:lnTo>
                    <a:pt x="38" y="46"/>
                  </a:lnTo>
                  <a:lnTo>
                    <a:pt x="38" y="47"/>
                  </a:lnTo>
                  <a:lnTo>
                    <a:pt x="38" y="48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37" y="50"/>
                  </a:lnTo>
                  <a:lnTo>
                    <a:pt x="35" y="54"/>
                  </a:lnTo>
                  <a:lnTo>
                    <a:pt x="34" y="58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4" y="61"/>
                  </a:lnTo>
                  <a:lnTo>
                    <a:pt x="34" y="61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6"/>
                  </a:lnTo>
                  <a:lnTo>
                    <a:pt x="32" y="67"/>
                  </a:lnTo>
                  <a:lnTo>
                    <a:pt x="32" y="68"/>
                  </a:lnTo>
                  <a:lnTo>
                    <a:pt x="29" y="74"/>
                  </a:lnTo>
                  <a:lnTo>
                    <a:pt x="30" y="75"/>
                  </a:lnTo>
                  <a:lnTo>
                    <a:pt x="30" y="77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80"/>
                  </a:lnTo>
                  <a:lnTo>
                    <a:pt x="30" y="81"/>
                  </a:lnTo>
                  <a:lnTo>
                    <a:pt x="30" y="82"/>
                  </a:lnTo>
                  <a:lnTo>
                    <a:pt x="30" y="83"/>
                  </a:lnTo>
                  <a:lnTo>
                    <a:pt x="31" y="83"/>
                  </a:lnTo>
                  <a:lnTo>
                    <a:pt x="31" y="84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1" y="87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32" y="91"/>
                  </a:lnTo>
                  <a:lnTo>
                    <a:pt x="32" y="92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2" y="95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0" y="97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29" y="99"/>
                  </a:lnTo>
                  <a:lnTo>
                    <a:pt x="29" y="100"/>
                  </a:lnTo>
                  <a:lnTo>
                    <a:pt x="28" y="101"/>
                  </a:lnTo>
                  <a:lnTo>
                    <a:pt x="28" y="102"/>
                  </a:lnTo>
                  <a:lnTo>
                    <a:pt x="27" y="102"/>
                  </a:lnTo>
                  <a:lnTo>
                    <a:pt x="26" y="104"/>
                  </a:lnTo>
                  <a:lnTo>
                    <a:pt x="26" y="105"/>
                  </a:lnTo>
                  <a:lnTo>
                    <a:pt x="26" y="107"/>
                  </a:lnTo>
                  <a:lnTo>
                    <a:pt x="26" y="108"/>
                  </a:lnTo>
                  <a:lnTo>
                    <a:pt x="25" y="108"/>
                  </a:lnTo>
                  <a:lnTo>
                    <a:pt x="25" y="110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5" y="114"/>
                  </a:lnTo>
                  <a:lnTo>
                    <a:pt x="25" y="115"/>
                  </a:lnTo>
                  <a:lnTo>
                    <a:pt x="24" y="115"/>
                  </a:lnTo>
                  <a:lnTo>
                    <a:pt x="24" y="117"/>
                  </a:lnTo>
                  <a:lnTo>
                    <a:pt x="26" y="118"/>
                  </a:lnTo>
                  <a:lnTo>
                    <a:pt x="26" y="118"/>
                  </a:lnTo>
                  <a:lnTo>
                    <a:pt x="27" y="118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8" y="120"/>
                  </a:lnTo>
                  <a:lnTo>
                    <a:pt x="28" y="121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7" y="123"/>
                  </a:lnTo>
                  <a:lnTo>
                    <a:pt x="26" y="123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6" y="126"/>
                  </a:lnTo>
                  <a:lnTo>
                    <a:pt x="28" y="126"/>
                  </a:lnTo>
                  <a:lnTo>
                    <a:pt x="28" y="127"/>
                  </a:lnTo>
                  <a:lnTo>
                    <a:pt x="27" y="128"/>
                  </a:lnTo>
                  <a:lnTo>
                    <a:pt x="27" y="129"/>
                  </a:lnTo>
                  <a:lnTo>
                    <a:pt x="27" y="130"/>
                  </a:lnTo>
                  <a:lnTo>
                    <a:pt x="27" y="131"/>
                  </a:lnTo>
                  <a:lnTo>
                    <a:pt x="28" y="131"/>
                  </a:lnTo>
                  <a:lnTo>
                    <a:pt x="28" y="132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1" y="133"/>
                  </a:lnTo>
                  <a:lnTo>
                    <a:pt x="32" y="133"/>
                  </a:lnTo>
                  <a:lnTo>
                    <a:pt x="33" y="134"/>
                  </a:lnTo>
                  <a:lnTo>
                    <a:pt x="33" y="135"/>
                  </a:lnTo>
                  <a:lnTo>
                    <a:pt x="32" y="135"/>
                  </a:lnTo>
                  <a:lnTo>
                    <a:pt x="32" y="136"/>
                  </a:lnTo>
                  <a:lnTo>
                    <a:pt x="32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2" y="139"/>
                  </a:lnTo>
                  <a:lnTo>
                    <a:pt x="32" y="140"/>
                  </a:lnTo>
                  <a:lnTo>
                    <a:pt x="31" y="140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30" y="142"/>
                  </a:lnTo>
                  <a:lnTo>
                    <a:pt x="29" y="142"/>
                  </a:lnTo>
                  <a:lnTo>
                    <a:pt x="29" y="143"/>
                  </a:lnTo>
                  <a:lnTo>
                    <a:pt x="28" y="143"/>
                  </a:lnTo>
                  <a:lnTo>
                    <a:pt x="28" y="143"/>
                  </a:lnTo>
                  <a:lnTo>
                    <a:pt x="28" y="144"/>
                  </a:lnTo>
                  <a:lnTo>
                    <a:pt x="27" y="145"/>
                  </a:lnTo>
                  <a:lnTo>
                    <a:pt x="27" y="146"/>
                  </a:lnTo>
                  <a:lnTo>
                    <a:pt x="27" y="147"/>
                  </a:lnTo>
                  <a:lnTo>
                    <a:pt x="26" y="147"/>
                  </a:lnTo>
                  <a:lnTo>
                    <a:pt x="26" y="148"/>
                  </a:lnTo>
                  <a:lnTo>
                    <a:pt x="27" y="148"/>
                  </a:lnTo>
                  <a:lnTo>
                    <a:pt x="27" y="149"/>
                  </a:lnTo>
                  <a:lnTo>
                    <a:pt x="27" y="150"/>
                  </a:lnTo>
                  <a:lnTo>
                    <a:pt x="28" y="150"/>
                  </a:lnTo>
                  <a:lnTo>
                    <a:pt x="29" y="151"/>
                  </a:lnTo>
                  <a:lnTo>
                    <a:pt x="29" y="152"/>
                  </a:lnTo>
                  <a:lnTo>
                    <a:pt x="29" y="153"/>
                  </a:lnTo>
                  <a:lnTo>
                    <a:pt x="28" y="153"/>
                  </a:lnTo>
                  <a:lnTo>
                    <a:pt x="28" y="154"/>
                  </a:lnTo>
                  <a:lnTo>
                    <a:pt x="27" y="155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5" y="155"/>
                  </a:lnTo>
                  <a:lnTo>
                    <a:pt x="24" y="156"/>
                  </a:lnTo>
                  <a:lnTo>
                    <a:pt x="24" y="157"/>
                  </a:lnTo>
                  <a:lnTo>
                    <a:pt x="23" y="157"/>
                  </a:lnTo>
                  <a:lnTo>
                    <a:pt x="23" y="158"/>
                  </a:lnTo>
                  <a:lnTo>
                    <a:pt x="22" y="159"/>
                  </a:lnTo>
                  <a:lnTo>
                    <a:pt x="22" y="159"/>
                  </a:lnTo>
                  <a:lnTo>
                    <a:pt x="21" y="159"/>
                  </a:lnTo>
                  <a:lnTo>
                    <a:pt x="21" y="160"/>
                  </a:lnTo>
                  <a:lnTo>
                    <a:pt x="21" y="162"/>
                  </a:lnTo>
                  <a:lnTo>
                    <a:pt x="20" y="162"/>
                  </a:lnTo>
                  <a:lnTo>
                    <a:pt x="20" y="162"/>
                  </a:lnTo>
                  <a:lnTo>
                    <a:pt x="19" y="163"/>
                  </a:lnTo>
                  <a:lnTo>
                    <a:pt x="20" y="163"/>
                  </a:lnTo>
                  <a:lnTo>
                    <a:pt x="19" y="163"/>
                  </a:lnTo>
                  <a:lnTo>
                    <a:pt x="19" y="164"/>
                  </a:lnTo>
                  <a:lnTo>
                    <a:pt x="18" y="164"/>
                  </a:lnTo>
                  <a:lnTo>
                    <a:pt x="18" y="165"/>
                  </a:lnTo>
                  <a:lnTo>
                    <a:pt x="16" y="168"/>
                  </a:lnTo>
                  <a:lnTo>
                    <a:pt x="17" y="169"/>
                  </a:lnTo>
                  <a:lnTo>
                    <a:pt x="16" y="170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6" y="175"/>
                  </a:lnTo>
                  <a:lnTo>
                    <a:pt x="17" y="175"/>
                  </a:lnTo>
                  <a:lnTo>
                    <a:pt x="18" y="176"/>
                  </a:lnTo>
                  <a:lnTo>
                    <a:pt x="18" y="177"/>
                  </a:lnTo>
                  <a:lnTo>
                    <a:pt x="19" y="177"/>
                  </a:lnTo>
                  <a:lnTo>
                    <a:pt x="20" y="177"/>
                  </a:lnTo>
                  <a:lnTo>
                    <a:pt x="20" y="178"/>
                  </a:lnTo>
                  <a:lnTo>
                    <a:pt x="21" y="178"/>
                  </a:lnTo>
                  <a:lnTo>
                    <a:pt x="22" y="178"/>
                  </a:lnTo>
                  <a:lnTo>
                    <a:pt x="22" y="179"/>
                  </a:lnTo>
                  <a:lnTo>
                    <a:pt x="23" y="179"/>
                  </a:lnTo>
                  <a:lnTo>
                    <a:pt x="22" y="180"/>
                  </a:lnTo>
                  <a:lnTo>
                    <a:pt x="22" y="181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1" y="182"/>
                  </a:lnTo>
                  <a:lnTo>
                    <a:pt x="21" y="181"/>
                  </a:lnTo>
                  <a:lnTo>
                    <a:pt x="20" y="181"/>
                  </a:lnTo>
                  <a:lnTo>
                    <a:pt x="20" y="182"/>
                  </a:lnTo>
                  <a:lnTo>
                    <a:pt x="19" y="182"/>
                  </a:lnTo>
                  <a:lnTo>
                    <a:pt x="16" y="180"/>
                  </a:lnTo>
                  <a:lnTo>
                    <a:pt x="15" y="180"/>
                  </a:lnTo>
                  <a:lnTo>
                    <a:pt x="14" y="180"/>
                  </a:lnTo>
                  <a:lnTo>
                    <a:pt x="13" y="180"/>
                  </a:lnTo>
                  <a:lnTo>
                    <a:pt x="12" y="183"/>
                  </a:lnTo>
                  <a:lnTo>
                    <a:pt x="12" y="184"/>
                  </a:lnTo>
                  <a:lnTo>
                    <a:pt x="13" y="184"/>
                  </a:lnTo>
                  <a:lnTo>
                    <a:pt x="13" y="184"/>
                  </a:lnTo>
                  <a:lnTo>
                    <a:pt x="14" y="184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4" y="188"/>
                  </a:lnTo>
                  <a:lnTo>
                    <a:pt x="15" y="188"/>
                  </a:lnTo>
                  <a:lnTo>
                    <a:pt x="15" y="189"/>
                  </a:lnTo>
                  <a:lnTo>
                    <a:pt x="15" y="190"/>
                  </a:lnTo>
                  <a:lnTo>
                    <a:pt x="15" y="190"/>
                  </a:lnTo>
                  <a:lnTo>
                    <a:pt x="14" y="190"/>
                  </a:lnTo>
                  <a:lnTo>
                    <a:pt x="14" y="191"/>
                  </a:lnTo>
                  <a:lnTo>
                    <a:pt x="14" y="192"/>
                  </a:lnTo>
                  <a:lnTo>
                    <a:pt x="14" y="193"/>
                  </a:lnTo>
                  <a:lnTo>
                    <a:pt x="14" y="194"/>
                  </a:lnTo>
                  <a:lnTo>
                    <a:pt x="14" y="195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4" y="196"/>
                  </a:lnTo>
                  <a:lnTo>
                    <a:pt x="13" y="196"/>
                  </a:lnTo>
                  <a:lnTo>
                    <a:pt x="12" y="196"/>
                  </a:lnTo>
                  <a:lnTo>
                    <a:pt x="11" y="196"/>
                  </a:lnTo>
                  <a:lnTo>
                    <a:pt x="11" y="195"/>
                  </a:lnTo>
                  <a:lnTo>
                    <a:pt x="11" y="194"/>
                  </a:lnTo>
                  <a:lnTo>
                    <a:pt x="11" y="194"/>
                  </a:lnTo>
                  <a:lnTo>
                    <a:pt x="11" y="193"/>
                  </a:lnTo>
                  <a:lnTo>
                    <a:pt x="11" y="192"/>
                  </a:lnTo>
                  <a:lnTo>
                    <a:pt x="11" y="191"/>
                  </a:lnTo>
                  <a:lnTo>
                    <a:pt x="10" y="191"/>
                  </a:lnTo>
                  <a:lnTo>
                    <a:pt x="10" y="190"/>
                  </a:lnTo>
                  <a:lnTo>
                    <a:pt x="9" y="190"/>
                  </a:lnTo>
                  <a:lnTo>
                    <a:pt x="8" y="190"/>
                  </a:lnTo>
                  <a:lnTo>
                    <a:pt x="8" y="189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6" y="190"/>
                  </a:lnTo>
                  <a:lnTo>
                    <a:pt x="5" y="190"/>
                  </a:lnTo>
                  <a:lnTo>
                    <a:pt x="4" y="190"/>
                  </a:lnTo>
                  <a:lnTo>
                    <a:pt x="4" y="190"/>
                  </a:lnTo>
                  <a:lnTo>
                    <a:pt x="5" y="190"/>
                  </a:lnTo>
                  <a:lnTo>
                    <a:pt x="4" y="192"/>
                  </a:lnTo>
                  <a:lnTo>
                    <a:pt x="3" y="192"/>
                  </a:lnTo>
                  <a:lnTo>
                    <a:pt x="2" y="192"/>
                  </a:lnTo>
                  <a:lnTo>
                    <a:pt x="1" y="192"/>
                  </a:lnTo>
                  <a:lnTo>
                    <a:pt x="1" y="193"/>
                  </a:lnTo>
                  <a:lnTo>
                    <a:pt x="0" y="193"/>
                  </a:lnTo>
                  <a:lnTo>
                    <a:pt x="2" y="198"/>
                  </a:lnTo>
                  <a:lnTo>
                    <a:pt x="9" y="215"/>
                  </a:lnTo>
                  <a:lnTo>
                    <a:pt x="11" y="228"/>
                  </a:lnTo>
                  <a:lnTo>
                    <a:pt x="16" y="241"/>
                  </a:lnTo>
                  <a:lnTo>
                    <a:pt x="19" y="249"/>
                  </a:lnTo>
                  <a:lnTo>
                    <a:pt x="24" y="265"/>
                  </a:lnTo>
                  <a:lnTo>
                    <a:pt x="30" y="284"/>
                  </a:lnTo>
                  <a:lnTo>
                    <a:pt x="34" y="296"/>
                  </a:lnTo>
                  <a:lnTo>
                    <a:pt x="36" y="306"/>
                  </a:lnTo>
                  <a:lnTo>
                    <a:pt x="40" y="318"/>
                  </a:lnTo>
                  <a:lnTo>
                    <a:pt x="42" y="322"/>
                  </a:lnTo>
                  <a:lnTo>
                    <a:pt x="44" y="323"/>
                  </a:lnTo>
                  <a:lnTo>
                    <a:pt x="43" y="324"/>
                  </a:lnTo>
                  <a:lnTo>
                    <a:pt x="44" y="326"/>
                  </a:lnTo>
                  <a:lnTo>
                    <a:pt x="44" y="329"/>
                  </a:lnTo>
                  <a:lnTo>
                    <a:pt x="45" y="330"/>
                  </a:lnTo>
                  <a:lnTo>
                    <a:pt x="45" y="332"/>
                  </a:lnTo>
                  <a:lnTo>
                    <a:pt x="44" y="334"/>
                  </a:lnTo>
                  <a:lnTo>
                    <a:pt x="45" y="337"/>
                  </a:lnTo>
                  <a:lnTo>
                    <a:pt x="46" y="340"/>
                  </a:lnTo>
                  <a:lnTo>
                    <a:pt x="48" y="340"/>
                  </a:lnTo>
                  <a:lnTo>
                    <a:pt x="50" y="340"/>
                  </a:lnTo>
                  <a:lnTo>
                    <a:pt x="52" y="342"/>
                  </a:lnTo>
                  <a:lnTo>
                    <a:pt x="53" y="343"/>
                  </a:lnTo>
                  <a:lnTo>
                    <a:pt x="56" y="343"/>
                  </a:lnTo>
                  <a:lnTo>
                    <a:pt x="56" y="344"/>
                  </a:lnTo>
                  <a:lnTo>
                    <a:pt x="57" y="344"/>
                  </a:lnTo>
                  <a:lnTo>
                    <a:pt x="57" y="346"/>
                  </a:lnTo>
                  <a:lnTo>
                    <a:pt x="58" y="350"/>
                  </a:lnTo>
                  <a:lnTo>
                    <a:pt x="58" y="352"/>
                  </a:lnTo>
                  <a:lnTo>
                    <a:pt x="58" y="354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6" y="355"/>
                  </a:lnTo>
                  <a:lnTo>
                    <a:pt x="67" y="355"/>
                  </a:lnTo>
                  <a:lnTo>
                    <a:pt x="67" y="356"/>
                  </a:lnTo>
                  <a:lnTo>
                    <a:pt x="68" y="356"/>
                  </a:lnTo>
                  <a:lnTo>
                    <a:pt x="68" y="355"/>
                  </a:lnTo>
                  <a:lnTo>
                    <a:pt x="69" y="355"/>
                  </a:lnTo>
                  <a:lnTo>
                    <a:pt x="69" y="355"/>
                  </a:lnTo>
                  <a:lnTo>
                    <a:pt x="69" y="354"/>
                  </a:lnTo>
                  <a:lnTo>
                    <a:pt x="69" y="353"/>
                  </a:lnTo>
                  <a:lnTo>
                    <a:pt x="69" y="352"/>
                  </a:lnTo>
                  <a:lnTo>
                    <a:pt x="69" y="352"/>
                  </a:lnTo>
                  <a:lnTo>
                    <a:pt x="69" y="351"/>
                  </a:lnTo>
                  <a:lnTo>
                    <a:pt x="69" y="350"/>
                  </a:lnTo>
                  <a:lnTo>
                    <a:pt x="69" y="350"/>
                  </a:lnTo>
                  <a:lnTo>
                    <a:pt x="69" y="349"/>
                  </a:lnTo>
                  <a:lnTo>
                    <a:pt x="69" y="347"/>
                  </a:lnTo>
                  <a:lnTo>
                    <a:pt x="69" y="346"/>
                  </a:lnTo>
                  <a:lnTo>
                    <a:pt x="69" y="345"/>
                  </a:lnTo>
                  <a:lnTo>
                    <a:pt x="70" y="345"/>
                  </a:lnTo>
                  <a:lnTo>
                    <a:pt x="70" y="344"/>
                  </a:lnTo>
                  <a:lnTo>
                    <a:pt x="70" y="343"/>
                  </a:lnTo>
                  <a:lnTo>
                    <a:pt x="70" y="343"/>
                  </a:lnTo>
                  <a:lnTo>
                    <a:pt x="70" y="342"/>
                  </a:lnTo>
                  <a:lnTo>
                    <a:pt x="69" y="342"/>
                  </a:lnTo>
                  <a:lnTo>
                    <a:pt x="69" y="341"/>
                  </a:lnTo>
                  <a:lnTo>
                    <a:pt x="69" y="341"/>
                  </a:lnTo>
                  <a:lnTo>
                    <a:pt x="69" y="340"/>
                  </a:lnTo>
                  <a:lnTo>
                    <a:pt x="69" y="340"/>
                  </a:lnTo>
                  <a:lnTo>
                    <a:pt x="69" y="339"/>
                  </a:lnTo>
                  <a:lnTo>
                    <a:pt x="69" y="338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5"/>
                  </a:lnTo>
                  <a:lnTo>
                    <a:pt x="69" y="334"/>
                  </a:lnTo>
                  <a:lnTo>
                    <a:pt x="70" y="334"/>
                  </a:lnTo>
                  <a:lnTo>
                    <a:pt x="70" y="333"/>
                  </a:lnTo>
                  <a:lnTo>
                    <a:pt x="71" y="332"/>
                  </a:lnTo>
                  <a:lnTo>
                    <a:pt x="73" y="331"/>
                  </a:lnTo>
                  <a:lnTo>
                    <a:pt x="75" y="331"/>
                  </a:lnTo>
                  <a:lnTo>
                    <a:pt x="75" y="330"/>
                  </a:lnTo>
                  <a:lnTo>
                    <a:pt x="76" y="330"/>
                  </a:lnTo>
                  <a:lnTo>
                    <a:pt x="75" y="329"/>
                  </a:lnTo>
                  <a:lnTo>
                    <a:pt x="76" y="329"/>
                  </a:lnTo>
                  <a:lnTo>
                    <a:pt x="76" y="328"/>
                  </a:lnTo>
                  <a:lnTo>
                    <a:pt x="75" y="328"/>
                  </a:lnTo>
                  <a:lnTo>
                    <a:pt x="75" y="327"/>
                  </a:lnTo>
                  <a:lnTo>
                    <a:pt x="76" y="327"/>
                  </a:lnTo>
                  <a:lnTo>
                    <a:pt x="76" y="326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8" y="323"/>
                  </a:lnTo>
                  <a:lnTo>
                    <a:pt x="77" y="322"/>
                  </a:lnTo>
                  <a:lnTo>
                    <a:pt x="78" y="322"/>
                  </a:lnTo>
                  <a:lnTo>
                    <a:pt x="78" y="322"/>
                  </a:lnTo>
                  <a:lnTo>
                    <a:pt x="78" y="321"/>
                  </a:lnTo>
                  <a:lnTo>
                    <a:pt x="78" y="321"/>
                  </a:lnTo>
                  <a:lnTo>
                    <a:pt x="77" y="321"/>
                  </a:lnTo>
                  <a:lnTo>
                    <a:pt x="76" y="321"/>
                  </a:lnTo>
                  <a:lnTo>
                    <a:pt x="76" y="320"/>
                  </a:lnTo>
                  <a:lnTo>
                    <a:pt x="76" y="320"/>
                  </a:lnTo>
                  <a:lnTo>
                    <a:pt x="75" y="319"/>
                  </a:lnTo>
                  <a:lnTo>
                    <a:pt x="75" y="318"/>
                  </a:lnTo>
                  <a:lnTo>
                    <a:pt x="76" y="317"/>
                  </a:lnTo>
                  <a:lnTo>
                    <a:pt x="76" y="317"/>
                  </a:lnTo>
                  <a:lnTo>
                    <a:pt x="76" y="316"/>
                  </a:lnTo>
                  <a:lnTo>
                    <a:pt x="77" y="316"/>
                  </a:lnTo>
                  <a:lnTo>
                    <a:pt x="77" y="315"/>
                  </a:lnTo>
                  <a:lnTo>
                    <a:pt x="76" y="315"/>
                  </a:lnTo>
                  <a:lnTo>
                    <a:pt x="76" y="314"/>
                  </a:lnTo>
                  <a:lnTo>
                    <a:pt x="77" y="314"/>
                  </a:lnTo>
                  <a:lnTo>
                    <a:pt x="77" y="315"/>
                  </a:lnTo>
                  <a:lnTo>
                    <a:pt x="78" y="314"/>
                  </a:lnTo>
                  <a:lnTo>
                    <a:pt x="78" y="315"/>
                  </a:lnTo>
                  <a:lnTo>
                    <a:pt x="78" y="315"/>
                  </a:lnTo>
                  <a:lnTo>
                    <a:pt x="78" y="314"/>
                  </a:lnTo>
                  <a:lnTo>
                    <a:pt x="79" y="313"/>
                  </a:lnTo>
                  <a:lnTo>
                    <a:pt x="80" y="313"/>
                  </a:lnTo>
                  <a:lnTo>
                    <a:pt x="79" y="312"/>
                  </a:lnTo>
                  <a:lnTo>
                    <a:pt x="80" y="312"/>
                  </a:lnTo>
                  <a:lnTo>
                    <a:pt x="81" y="313"/>
                  </a:lnTo>
                  <a:lnTo>
                    <a:pt x="81" y="312"/>
                  </a:lnTo>
                  <a:lnTo>
                    <a:pt x="82" y="312"/>
                  </a:lnTo>
                  <a:lnTo>
                    <a:pt x="82" y="311"/>
                  </a:lnTo>
                  <a:lnTo>
                    <a:pt x="83" y="311"/>
                  </a:lnTo>
                  <a:lnTo>
                    <a:pt x="83" y="310"/>
                  </a:lnTo>
                  <a:lnTo>
                    <a:pt x="82" y="310"/>
                  </a:lnTo>
                  <a:lnTo>
                    <a:pt x="82" y="309"/>
                  </a:lnTo>
                  <a:lnTo>
                    <a:pt x="81" y="309"/>
                  </a:lnTo>
                  <a:lnTo>
                    <a:pt x="81" y="308"/>
                  </a:lnTo>
                  <a:lnTo>
                    <a:pt x="81" y="308"/>
                  </a:lnTo>
                  <a:lnTo>
                    <a:pt x="81" y="307"/>
                  </a:lnTo>
                  <a:lnTo>
                    <a:pt x="81" y="307"/>
                  </a:lnTo>
                  <a:lnTo>
                    <a:pt x="81" y="306"/>
                  </a:lnTo>
                  <a:lnTo>
                    <a:pt x="80" y="306"/>
                  </a:lnTo>
                  <a:lnTo>
                    <a:pt x="80" y="305"/>
                  </a:lnTo>
                  <a:lnTo>
                    <a:pt x="79" y="306"/>
                  </a:lnTo>
                  <a:lnTo>
                    <a:pt x="79" y="305"/>
                  </a:lnTo>
                  <a:lnTo>
                    <a:pt x="79" y="304"/>
                  </a:lnTo>
                  <a:lnTo>
                    <a:pt x="78" y="304"/>
                  </a:lnTo>
                  <a:lnTo>
                    <a:pt x="78" y="305"/>
                  </a:lnTo>
                  <a:lnTo>
                    <a:pt x="78" y="305"/>
                  </a:lnTo>
                  <a:lnTo>
                    <a:pt x="78" y="304"/>
                  </a:lnTo>
                  <a:lnTo>
                    <a:pt x="78" y="303"/>
                  </a:lnTo>
                  <a:lnTo>
                    <a:pt x="78" y="304"/>
                  </a:lnTo>
                  <a:lnTo>
                    <a:pt x="78" y="303"/>
                  </a:lnTo>
                  <a:lnTo>
                    <a:pt x="78" y="302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8" y="300"/>
                  </a:lnTo>
                  <a:lnTo>
                    <a:pt x="78" y="301"/>
                  </a:lnTo>
                  <a:lnTo>
                    <a:pt x="78" y="302"/>
                  </a:lnTo>
                  <a:lnTo>
                    <a:pt x="79" y="301"/>
                  </a:lnTo>
                  <a:lnTo>
                    <a:pt x="79" y="300"/>
                  </a:lnTo>
                  <a:lnTo>
                    <a:pt x="79" y="299"/>
                  </a:lnTo>
                  <a:lnTo>
                    <a:pt x="80" y="299"/>
                  </a:lnTo>
                  <a:lnTo>
                    <a:pt x="80" y="298"/>
                  </a:lnTo>
                  <a:lnTo>
                    <a:pt x="80" y="297"/>
                  </a:lnTo>
                  <a:lnTo>
                    <a:pt x="80" y="296"/>
                  </a:lnTo>
                  <a:lnTo>
                    <a:pt x="80" y="296"/>
                  </a:lnTo>
                  <a:lnTo>
                    <a:pt x="79" y="296"/>
                  </a:lnTo>
                  <a:lnTo>
                    <a:pt x="80" y="295"/>
                  </a:lnTo>
                  <a:lnTo>
                    <a:pt x="81" y="295"/>
                  </a:lnTo>
                  <a:lnTo>
                    <a:pt x="81" y="294"/>
                  </a:lnTo>
                  <a:lnTo>
                    <a:pt x="82" y="294"/>
                  </a:lnTo>
                  <a:lnTo>
                    <a:pt x="82" y="293"/>
                  </a:lnTo>
                  <a:lnTo>
                    <a:pt x="83" y="293"/>
                  </a:lnTo>
                  <a:lnTo>
                    <a:pt x="83" y="292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3" y="291"/>
                  </a:lnTo>
                  <a:lnTo>
                    <a:pt x="84" y="291"/>
                  </a:lnTo>
                  <a:lnTo>
                    <a:pt x="84" y="290"/>
                  </a:lnTo>
                  <a:lnTo>
                    <a:pt x="85" y="290"/>
                  </a:lnTo>
                  <a:lnTo>
                    <a:pt x="86" y="289"/>
                  </a:lnTo>
                  <a:lnTo>
                    <a:pt x="86" y="288"/>
                  </a:lnTo>
                  <a:lnTo>
                    <a:pt x="87" y="287"/>
                  </a:lnTo>
                  <a:lnTo>
                    <a:pt x="87" y="286"/>
                  </a:lnTo>
                  <a:lnTo>
                    <a:pt x="88" y="286"/>
                  </a:lnTo>
                  <a:lnTo>
                    <a:pt x="88" y="285"/>
                  </a:lnTo>
                  <a:lnTo>
                    <a:pt x="89" y="285"/>
                  </a:lnTo>
                  <a:lnTo>
                    <a:pt x="89" y="286"/>
                  </a:lnTo>
                  <a:lnTo>
                    <a:pt x="90" y="286"/>
                  </a:lnTo>
                  <a:lnTo>
                    <a:pt x="91" y="286"/>
                  </a:lnTo>
                  <a:lnTo>
                    <a:pt x="90" y="288"/>
                  </a:lnTo>
                  <a:lnTo>
                    <a:pt x="90" y="289"/>
                  </a:lnTo>
                  <a:lnTo>
                    <a:pt x="91" y="289"/>
                  </a:lnTo>
                  <a:lnTo>
                    <a:pt x="89" y="292"/>
                  </a:lnTo>
                  <a:lnTo>
                    <a:pt x="89" y="293"/>
                  </a:lnTo>
                  <a:lnTo>
                    <a:pt x="89" y="294"/>
                  </a:lnTo>
                  <a:lnTo>
                    <a:pt x="88" y="295"/>
                  </a:lnTo>
                  <a:lnTo>
                    <a:pt x="88" y="295"/>
                  </a:lnTo>
                  <a:lnTo>
                    <a:pt x="89" y="295"/>
                  </a:lnTo>
                  <a:lnTo>
                    <a:pt x="89" y="295"/>
                  </a:lnTo>
                  <a:lnTo>
                    <a:pt x="90" y="295"/>
                  </a:lnTo>
                  <a:lnTo>
                    <a:pt x="90" y="295"/>
                  </a:lnTo>
                  <a:lnTo>
                    <a:pt x="91" y="295"/>
                  </a:lnTo>
                  <a:lnTo>
                    <a:pt x="91" y="294"/>
                  </a:lnTo>
                  <a:lnTo>
                    <a:pt x="90" y="294"/>
                  </a:lnTo>
                  <a:lnTo>
                    <a:pt x="90" y="293"/>
                  </a:lnTo>
                  <a:lnTo>
                    <a:pt x="91" y="293"/>
                  </a:lnTo>
                  <a:lnTo>
                    <a:pt x="91" y="292"/>
                  </a:lnTo>
                  <a:lnTo>
                    <a:pt x="91" y="291"/>
                  </a:lnTo>
                  <a:lnTo>
                    <a:pt x="91" y="290"/>
                  </a:lnTo>
                  <a:lnTo>
                    <a:pt x="92" y="290"/>
                  </a:lnTo>
                  <a:lnTo>
                    <a:pt x="92" y="289"/>
                  </a:lnTo>
                  <a:lnTo>
                    <a:pt x="92" y="288"/>
                  </a:lnTo>
                  <a:lnTo>
                    <a:pt x="92" y="287"/>
                  </a:lnTo>
                  <a:lnTo>
                    <a:pt x="92" y="286"/>
                  </a:lnTo>
                  <a:lnTo>
                    <a:pt x="93" y="286"/>
                  </a:lnTo>
                  <a:lnTo>
                    <a:pt x="93" y="285"/>
                  </a:lnTo>
                  <a:lnTo>
                    <a:pt x="93" y="284"/>
                  </a:lnTo>
                  <a:lnTo>
                    <a:pt x="93" y="284"/>
                  </a:lnTo>
                  <a:lnTo>
                    <a:pt x="93" y="284"/>
                  </a:lnTo>
                  <a:lnTo>
                    <a:pt x="94" y="284"/>
                  </a:lnTo>
                  <a:lnTo>
                    <a:pt x="95" y="284"/>
                  </a:lnTo>
                  <a:lnTo>
                    <a:pt x="95" y="285"/>
                  </a:lnTo>
                  <a:lnTo>
                    <a:pt x="95" y="286"/>
                  </a:lnTo>
                  <a:lnTo>
                    <a:pt x="96" y="286"/>
                  </a:lnTo>
                  <a:lnTo>
                    <a:pt x="97" y="286"/>
                  </a:lnTo>
                  <a:lnTo>
                    <a:pt x="97" y="287"/>
                  </a:lnTo>
                  <a:lnTo>
                    <a:pt x="97" y="288"/>
                  </a:lnTo>
                  <a:lnTo>
                    <a:pt x="96" y="288"/>
                  </a:lnTo>
                  <a:lnTo>
                    <a:pt x="96" y="289"/>
                  </a:lnTo>
                  <a:lnTo>
                    <a:pt x="96" y="290"/>
                  </a:lnTo>
                  <a:lnTo>
                    <a:pt x="97" y="290"/>
                  </a:lnTo>
                  <a:lnTo>
                    <a:pt x="97" y="291"/>
                  </a:lnTo>
                  <a:lnTo>
                    <a:pt x="99" y="293"/>
                  </a:lnTo>
                  <a:lnTo>
                    <a:pt x="100" y="293"/>
                  </a:lnTo>
                  <a:lnTo>
                    <a:pt x="99" y="294"/>
                  </a:lnTo>
                  <a:lnTo>
                    <a:pt x="100" y="294"/>
                  </a:lnTo>
                  <a:lnTo>
                    <a:pt x="100" y="295"/>
                  </a:lnTo>
                  <a:lnTo>
                    <a:pt x="100" y="294"/>
                  </a:lnTo>
                  <a:lnTo>
                    <a:pt x="101" y="294"/>
                  </a:lnTo>
                  <a:lnTo>
                    <a:pt x="101" y="293"/>
                  </a:lnTo>
                  <a:lnTo>
                    <a:pt x="102" y="293"/>
                  </a:lnTo>
                  <a:lnTo>
                    <a:pt x="102" y="292"/>
                  </a:lnTo>
                  <a:lnTo>
                    <a:pt x="102" y="291"/>
                  </a:lnTo>
                  <a:lnTo>
                    <a:pt x="101" y="291"/>
                  </a:lnTo>
                  <a:lnTo>
                    <a:pt x="101" y="290"/>
                  </a:lnTo>
                  <a:lnTo>
                    <a:pt x="101" y="289"/>
                  </a:lnTo>
                  <a:lnTo>
                    <a:pt x="100" y="289"/>
                  </a:lnTo>
                  <a:lnTo>
                    <a:pt x="100" y="288"/>
                  </a:lnTo>
                  <a:lnTo>
                    <a:pt x="100" y="287"/>
                  </a:lnTo>
                  <a:lnTo>
                    <a:pt x="100" y="287"/>
                  </a:lnTo>
                  <a:lnTo>
                    <a:pt x="100" y="286"/>
                  </a:lnTo>
                  <a:lnTo>
                    <a:pt x="100" y="285"/>
                  </a:lnTo>
                  <a:lnTo>
                    <a:pt x="99" y="285"/>
                  </a:lnTo>
                  <a:lnTo>
                    <a:pt x="99" y="284"/>
                  </a:lnTo>
                  <a:lnTo>
                    <a:pt x="100" y="284"/>
                  </a:lnTo>
                  <a:lnTo>
                    <a:pt x="100" y="284"/>
                  </a:lnTo>
                  <a:lnTo>
                    <a:pt x="99" y="283"/>
                  </a:lnTo>
                  <a:lnTo>
                    <a:pt x="99" y="282"/>
                  </a:lnTo>
                  <a:lnTo>
                    <a:pt x="98" y="282"/>
                  </a:lnTo>
                  <a:lnTo>
                    <a:pt x="98" y="281"/>
                  </a:lnTo>
                  <a:lnTo>
                    <a:pt x="98" y="280"/>
                  </a:lnTo>
                  <a:lnTo>
                    <a:pt x="97" y="280"/>
                  </a:lnTo>
                  <a:lnTo>
                    <a:pt x="97" y="279"/>
                  </a:lnTo>
                  <a:lnTo>
                    <a:pt x="97" y="278"/>
                  </a:lnTo>
                  <a:lnTo>
                    <a:pt x="98" y="279"/>
                  </a:lnTo>
                  <a:lnTo>
                    <a:pt x="98" y="278"/>
                  </a:lnTo>
                  <a:lnTo>
                    <a:pt x="99" y="279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100" y="279"/>
                  </a:lnTo>
                  <a:lnTo>
                    <a:pt x="101" y="279"/>
                  </a:lnTo>
                  <a:lnTo>
                    <a:pt x="101" y="280"/>
                  </a:lnTo>
                  <a:lnTo>
                    <a:pt x="102" y="279"/>
                  </a:lnTo>
                  <a:lnTo>
                    <a:pt x="102" y="280"/>
                  </a:lnTo>
                  <a:lnTo>
                    <a:pt x="102" y="281"/>
                  </a:lnTo>
                  <a:lnTo>
                    <a:pt x="103" y="281"/>
                  </a:lnTo>
                  <a:lnTo>
                    <a:pt x="103" y="282"/>
                  </a:lnTo>
                  <a:lnTo>
                    <a:pt x="103" y="283"/>
                  </a:lnTo>
                  <a:lnTo>
                    <a:pt x="104" y="282"/>
                  </a:lnTo>
                  <a:lnTo>
                    <a:pt x="104" y="281"/>
                  </a:lnTo>
                  <a:lnTo>
                    <a:pt x="104" y="280"/>
                  </a:lnTo>
                  <a:lnTo>
                    <a:pt x="104" y="279"/>
                  </a:lnTo>
                  <a:lnTo>
                    <a:pt x="104" y="278"/>
                  </a:lnTo>
                  <a:lnTo>
                    <a:pt x="104" y="277"/>
                  </a:lnTo>
                  <a:lnTo>
                    <a:pt x="103" y="277"/>
                  </a:lnTo>
                  <a:lnTo>
                    <a:pt x="103" y="276"/>
                  </a:lnTo>
                  <a:lnTo>
                    <a:pt x="102" y="277"/>
                  </a:lnTo>
                  <a:lnTo>
                    <a:pt x="102" y="278"/>
                  </a:lnTo>
                  <a:lnTo>
                    <a:pt x="101" y="278"/>
                  </a:lnTo>
                  <a:lnTo>
                    <a:pt x="101" y="277"/>
                  </a:lnTo>
                  <a:lnTo>
                    <a:pt x="101" y="276"/>
                  </a:lnTo>
                  <a:lnTo>
                    <a:pt x="102" y="276"/>
                  </a:lnTo>
                  <a:lnTo>
                    <a:pt x="102" y="275"/>
                  </a:lnTo>
                  <a:lnTo>
                    <a:pt x="102" y="274"/>
                  </a:lnTo>
                  <a:lnTo>
                    <a:pt x="103" y="274"/>
                  </a:lnTo>
                  <a:lnTo>
                    <a:pt x="103" y="275"/>
                  </a:lnTo>
                  <a:lnTo>
                    <a:pt x="103" y="276"/>
                  </a:lnTo>
                  <a:lnTo>
                    <a:pt x="104" y="276"/>
                  </a:lnTo>
                  <a:lnTo>
                    <a:pt x="104" y="275"/>
                  </a:lnTo>
                  <a:lnTo>
                    <a:pt x="104" y="275"/>
                  </a:lnTo>
                  <a:lnTo>
                    <a:pt x="104" y="274"/>
                  </a:lnTo>
                  <a:lnTo>
                    <a:pt x="105" y="274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4" y="276"/>
                  </a:lnTo>
                  <a:lnTo>
                    <a:pt x="105" y="276"/>
                  </a:lnTo>
                  <a:lnTo>
                    <a:pt x="105" y="277"/>
                  </a:lnTo>
                  <a:lnTo>
                    <a:pt x="105" y="278"/>
                  </a:lnTo>
                  <a:lnTo>
                    <a:pt x="105" y="279"/>
                  </a:lnTo>
                  <a:lnTo>
                    <a:pt x="105" y="280"/>
                  </a:lnTo>
                  <a:lnTo>
                    <a:pt x="105" y="281"/>
                  </a:lnTo>
                  <a:lnTo>
                    <a:pt x="106" y="282"/>
                  </a:lnTo>
                  <a:lnTo>
                    <a:pt x="107" y="282"/>
                  </a:lnTo>
                  <a:lnTo>
                    <a:pt x="107" y="281"/>
                  </a:lnTo>
                  <a:lnTo>
                    <a:pt x="108" y="281"/>
                  </a:lnTo>
                  <a:lnTo>
                    <a:pt x="108" y="282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0"/>
                  </a:lnTo>
                  <a:lnTo>
                    <a:pt x="110" y="280"/>
                  </a:lnTo>
                  <a:lnTo>
                    <a:pt x="111" y="281"/>
                  </a:lnTo>
                  <a:lnTo>
                    <a:pt x="111" y="280"/>
                  </a:lnTo>
                  <a:lnTo>
                    <a:pt x="111" y="279"/>
                  </a:lnTo>
                  <a:lnTo>
                    <a:pt x="110" y="279"/>
                  </a:lnTo>
                  <a:lnTo>
                    <a:pt x="110" y="278"/>
                  </a:lnTo>
                  <a:lnTo>
                    <a:pt x="111" y="278"/>
                  </a:lnTo>
                  <a:lnTo>
                    <a:pt x="111" y="279"/>
                  </a:lnTo>
                  <a:lnTo>
                    <a:pt x="112" y="279"/>
                  </a:lnTo>
                  <a:lnTo>
                    <a:pt x="112" y="278"/>
                  </a:lnTo>
                  <a:lnTo>
                    <a:pt x="112" y="277"/>
                  </a:lnTo>
                  <a:lnTo>
                    <a:pt x="111" y="277"/>
                  </a:lnTo>
                  <a:lnTo>
                    <a:pt x="111" y="276"/>
                  </a:lnTo>
                  <a:lnTo>
                    <a:pt x="110" y="276"/>
                  </a:lnTo>
                  <a:lnTo>
                    <a:pt x="110" y="277"/>
                  </a:lnTo>
                  <a:lnTo>
                    <a:pt x="109" y="277"/>
                  </a:lnTo>
                  <a:lnTo>
                    <a:pt x="110" y="276"/>
                  </a:lnTo>
                  <a:lnTo>
                    <a:pt x="110" y="275"/>
                  </a:lnTo>
                  <a:lnTo>
                    <a:pt x="109" y="274"/>
                  </a:lnTo>
                  <a:lnTo>
                    <a:pt x="109" y="275"/>
                  </a:lnTo>
                  <a:lnTo>
                    <a:pt x="108" y="275"/>
                  </a:lnTo>
                  <a:lnTo>
                    <a:pt x="108" y="274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2"/>
                  </a:lnTo>
                  <a:lnTo>
                    <a:pt x="108" y="271"/>
                  </a:lnTo>
                  <a:lnTo>
                    <a:pt x="109" y="271"/>
                  </a:lnTo>
                  <a:lnTo>
                    <a:pt x="109" y="272"/>
                  </a:lnTo>
                  <a:lnTo>
                    <a:pt x="108" y="272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10" y="274"/>
                  </a:lnTo>
                  <a:lnTo>
                    <a:pt x="110" y="275"/>
                  </a:lnTo>
                  <a:lnTo>
                    <a:pt x="111" y="275"/>
                  </a:lnTo>
                  <a:lnTo>
                    <a:pt x="111" y="274"/>
                  </a:lnTo>
                  <a:lnTo>
                    <a:pt x="112" y="275"/>
                  </a:lnTo>
                  <a:lnTo>
                    <a:pt x="111" y="275"/>
                  </a:lnTo>
                  <a:lnTo>
                    <a:pt x="111" y="276"/>
                  </a:lnTo>
                  <a:lnTo>
                    <a:pt x="112" y="276"/>
                  </a:lnTo>
                  <a:lnTo>
                    <a:pt x="112" y="277"/>
                  </a:lnTo>
                  <a:lnTo>
                    <a:pt x="113" y="277"/>
                  </a:lnTo>
                  <a:lnTo>
                    <a:pt x="114" y="277"/>
                  </a:lnTo>
                  <a:lnTo>
                    <a:pt x="114" y="278"/>
                  </a:lnTo>
                  <a:lnTo>
                    <a:pt x="115" y="280"/>
                  </a:lnTo>
                  <a:lnTo>
                    <a:pt x="116" y="280"/>
                  </a:lnTo>
                  <a:lnTo>
                    <a:pt x="116" y="279"/>
                  </a:lnTo>
                  <a:lnTo>
                    <a:pt x="116" y="278"/>
                  </a:lnTo>
                  <a:lnTo>
                    <a:pt x="116" y="277"/>
                  </a:lnTo>
                  <a:lnTo>
                    <a:pt x="116" y="276"/>
                  </a:lnTo>
                  <a:lnTo>
                    <a:pt x="116" y="275"/>
                  </a:lnTo>
                  <a:lnTo>
                    <a:pt x="116" y="274"/>
                  </a:lnTo>
                  <a:lnTo>
                    <a:pt x="116" y="273"/>
                  </a:lnTo>
                  <a:lnTo>
                    <a:pt x="116" y="273"/>
                  </a:lnTo>
                  <a:lnTo>
                    <a:pt x="116" y="273"/>
                  </a:lnTo>
                  <a:lnTo>
                    <a:pt x="116" y="272"/>
                  </a:lnTo>
                  <a:lnTo>
                    <a:pt x="116" y="272"/>
                  </a:lnTo>
                  <a:lnTo>
                    <a:pt x="116" y="271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69"/>
                  </a:lnTo>
                  <a:lnTo>
                    <a:pt x="116" y="269"/>
                  </a:lnTo>
                  <a:lnTo>
                    <a:pt x="117" y="268"/>
                  </a:lnTo>
                  <a:lnTo>
                    <a:pt x="117" y="267"/>
                  </a:lnTo>
                  <a:lnTo>
                    <a:pt x="117" y="266"/>
                  </a:lnTo>
                  <a:lnTo>
                    <a:pt x="118" y="266"/>
                  </a:lnTo>
                  <a:lnTo>
                    <a:pt x="117" y="265"/>
                  </a:lnTo>
                  <a:lnTo>
                    <a:pt x="116" y="265"/>
                  </a:lnTo>
                  <a:lnTo>
                    <a:pt x="116" y="264"/>
                  </a:lnTo>
                  <a:lnTo>
                    <a:pt x="117" y="264"/>
                  </a:lnTo>
                  <a:lnTo>
                    <a:pt x="118" y="264"/>
                  </a:lnTo>
                  <a:lnTo>
                    <a:pt x="118" y="263"/>
                  </a:lnTo>
                  <a:lnTo>
                    <a:pt x="118" y="262"/>
                  </a:lnTo>
                  <a:lnTo>
                    <a:pt x="118" y="261"/>
                  </a:lnTo>
                  <a:lnTo>
                    <a:pt x="117" y="261"/>
                  </a:lnTo>
                  <a:lnTo>
                    <a:pt x="116" y="261"/>
                  </a:lnTo>
                  <a:lnTo>
                    <a:pt x="116" y="261"/>
                  </a:lnTo>
                  <a:lnTo>
                    <a:pt x="117" y="261"/>
                  </a:lnTo>
                  <a:lnTo>
                    <a:pt x="118" y="261"/>
                  </a:lnTo>
                  <a:lnTo>
                    <a:pt x="119" y="261"/>
                  </a:lnTo>
                  <a:lnTo>
                    <a:pt x="119" y="261"/>
                  </a:lnTo>
                  <a:lnTo>
                    <a:pt x="119" y="262"/>
                  </a:lnTo>
                  <a:lnTo>
                    <a:pt x="120" y="261"/>
                  </a:lnTo>
                  <a:lnTo>
                    <a:pt x="120" y="262"/>
                  </a:lnTo>
                  <a:lnTo>
                    <a:pt x="119" y="262"/>
                  </a:lnTo>
                  <a:lnTo>
                    <a:pt x="119" y="263"/>
                  </a:lnTo>
                  <a:lnTo>
                    <a:pt x="119" y="264"/>
                  </a:lnTo>
                  <a:lnTo>
                    <a:pt x="120" y="264"/>
                  </a:lnTo>
                  <a:lnTo>
                    <a:pt x="120" y="265"/>
                  </a:lnTo>
                  <a:lnTo>
                    <a:pt x="120" y="266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3" y="267"/>
                  </a:lnTo>
                  <a:lnTo>
                    <a:pt x="122" y="267"/>
                  </a:lnTo>
                  <a:lnTo>
                    <a:pt x="122" y="268"/>
                  </a:lnTo>
                  <a:lnTo>
                    <a:pt x="123" y="268"/>
                  </a:lnTo>
                  <a:lnTo>
                    <a:pt x="124" y="268"/>
                  </a:lnTo>
                  <a:lnTo>
                    <a:pt x="124" y="267"/>
                  </a:lnTo>
                  <a:lnTo>
                    <a:pt x="123" y="266"/>
                  </a:lnTo>
                  <a:lnTo>
                    <a:pt x="123" y="265"/>
                  </a:lnTo>
                  <a:lnTo>
                    <a:pt x="124" y="266"/>
                  </a:lnTo>
                  <a:lnTo>
                    <a:pt x="125" y="266"/>
                  </a:lnTo>
                  <a:lnTo>
                    <a:pt x="125" y="265"/>
                  </a:lnTo>
                  <a:lnTo>
                    <a:pt x="125" y="264"/>
                  </a:lnTo>
                  <a:lnTo>
                    <a:pt x="125" y="263"/>
                  </a:lnTo>
                  <a:lnTo>
                    <a:pt x="125" y="262"/>
                  </a:lnTo>
                  <a:lnTo>
                    <a:pt x="126" y="262"/>
                  </a:lnTo>
                  <a:lnTo>
                    <a:pt x="126" y="263"/>
                  </a:lnTo>
                  <a:lnTo>
                    <a:pt x="127" y="262"/>
                  </a:lnTo>
                  <a:lnTo>
                    <a:pt x="127" y="263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6" y="265"/>
                  </a:lnTo>
                  <a:lnTo>
                    <a:pt x="125" y="266"/>
                  </a:lnTo>
                  <a:lnTo>
                    <a:pt x="126" y="266"/>
                  </a:lnTo>
                  <a:lnTo>
                    <a:pt x="125" y="267"/>
                  </a:lnTo>
                  <a:lnTo>
                    <a:pt x="126" y="268"/>
                  </a:lnTo>
                  <a:lnTo>
                    <a:pt x="125" y="268"/>
                  </a:lnTo>
                  <a:lnTo>
                    <a:pt x="125" y="269"/>
                  </a:lnTo>
                  <a:lnTo>
                    <a:pt x="126" y="269"/>
                  </a:lnTo>
                  <a:lnTo>
                    <a:pt x="125" y="270"/>
                  </a:lnTo>
                  <a:lnTo>
                    <a:pt x="126" y="270"/>
                  </a:lnTo>
                  <a:lnTo>
                    <a:pt x="127" y="270"/>
                  </a:lnTo>
                  <a:lnTo>
                    <a:pt x="127" y="270"/>
                  </a:lnTo>
                  <a:lnTo>
                    <a:pt x="128" y="270"/>
                  </a:lnTo>
                  <a:lnTo>
                    <a:pt x="128" y="269"/>
                  </a:lnTo>
                  <a:lnTo>
                    <a:pt x="129" y="268"/>
                  </a:lnTo>
                  <a:lnTo>
                    <a:pt x="129" y="267"/>
                  </a:lnTo>
                  <a:lnTo>
                    <a:pt x="129" y="266"/>
                  </a:lnTo>
                  <a:lnTo>
                    <a:pt x="128" y="266"/>
                  </a:lnTo>
                  <a:lnTo>
                    <a:pt x="128" y="267"/>
                  </a:lnTo>
                  <a:lnTo>
                    <a:pt x="128" y="267"/>
                  </a:lnTo>
                  <a:lnTo>
                    <a:pt x="128" y="266"/>
                  </a:lnTo>
                  <a:lnTo>
                    <a:pt x="128" y="265"/>
                  </a:lnTo>
                  <a:lnTo>
                    <a:pt x="128" y="264"/>
                  </a:lnTo>
                  <a:lnTo>
                    <a:pt x="129" y="264"/>
                  </a:lnTo>
                  <a:lnTo>
                    <a:pt x="129" y="263"/>
                  </a:lnTo>
                  <a:lnTo>
                    <a:pt x="129" y="262"/>
                  </a:lnTo>
                  <a:lnTo>
                    <a:pt x="130" y="262"/>
                  </a:lnTo>
                  <a:lnTo>
                    <a:pt x="131" y="262"/>
                  </a:lnTo>
                  <a:lnTo>
                    <a:pt x="131" y="261"/>
                  </a:lnTo>
                  <a:lnTo>
                    <a:pt x="132" y="260"/>
                  </a:lnTo>
                  <a:lnTo>
                    <a:pt x="131" y="260"/>
                  </a:lnTo>
                  <a:lnTo>
                    <a:pt x="131" y="259"/>
                  </a:lnTo>
                  <a:lnTo>
                    <a:pt x="132" y="259"/>
                  </a:lnTo>
                  <a:lnTo>
                    <a:pt x="133" y="259"/>
                  </a:lnTo>
                  <a:lnTo>
                    <a:pt x="133" y="257"/>
                  </a:lnTo>
                  <a:lnTo>
                    <a:pt x="134" y="257"/>
                  </a:lnTo>
                  <a:lnTo>
                    <a:pt x="134" y="256"/>
                  </a:lnTo>
                  <a:lnTo>
                    <a:pt x="134" y="255"/>
                  </a:lnTo>
                  <a:lnTo>
                    <a:pt x="134" y="254"/>
                  </a:lnTo>
                  <a:lnTo>
                    <a:pt x="133" y="254"/>
                  </a:lnTo>
                  <a:lnTo>
                    <a:pt x="132" y="255"/>
                  </a:lnTo>
                  <a:lnTo>
                    <a:pt x="131" y="256"/>
                  </a:lnTo>
                  <a:lnTo>
                    <a:pt x="131" y="255"/>
                  </a:lnTo>
                  <a:lnTo>
                    <a:pt x="131" y="254"/>
                  </a:lnTo>
                  <a:lnTo>
                    <a:pt x="131" y="253"/>
                  </a:lnTo>
                  <a:lnTo>
                    <a:pt x="130" y="253"/>
                  </a:lnTo>
                  <a:lnTo>
                    <a:pt x="130" y="252"/>
                  </a:lnTo>
                  <a:lnTo>
                    <a:pt x="131" y="252"/>
                  </a:lnTo>
                  <a:lnTo>
                    <a:pt x="132" y="252"/>
                  </a:lnTo>
                  <a:lnTo>
                    <a:pt x="132" y="251"/>
                  </a:lnTo>
                  <a:lnTo>
                    <a:pt x="131" y="251"/>
                  </a:lnTo>
                  <a:lnTo>
                    <a:pt x="131" y="250"/>
                  </a:lnTo>
                  <a:lnTo>
                    <a:pt x="131" y="250"/>
                  </a:lnTo>
                  <a:lnTo>
                    <a:pt x="131" y="249"/>
                  </a:lnTo>
                  <a:lnTo>
                    <a:pt x="131" y="248"/>
                  </a:lnTo>
                  <a:lnTo>
                    <a:pt x="131" y="246"/>
                  </a:lnTo>
                  <a:lnTo>
                    <a:pt x="131" y="245"/>
                  </a:lnTo>
                  <a:lnTo>
                    <a:pt x="132" y="245"/>
                  </a:lnTo>
                  <a:lnTo>
                    <a:pt x="131" y="244"/>
                  </a:lnTo>
                  <a:lnTo>
                    <a:pt x="132" y="240"/>
                  </a:lnTo>
                  <a:lnTo>
                    <a:pt x="132" y="239"/>
                  </a:lnTo>
                  <a:lnTo>
                    <a:pt x="132" y="238"/>
                  </a:lnTo>
                  <a:lnTo>
                    <a:pt x="132" y="237"/>
                  </a:lnTo>
                  <a:lnTo>
                    <a:pt x="133" y="237"/>
                  </a:lnTo>
                  <a:lnTo>
                    <a:pt x="134" y="235"/>
                  </a:lnTo>
                  <a:lnTo>
                    <a:pt x="134" y="233"/>
                  </a:lnTo>
                  <a:lnTo>
                    <a:pt x="132" y="231"/>
                  </a:lnTo>
                  <a:lnTo>
                    <a:pt x="131" y="231"/>
                  </a:lnTo>
                  <a:lnTo>
                    <a:pt x="131" y="230"/>
                  </a:lnTo>
                  <a:lnTo>
                    <a:pt x="131" y="229"/>
                  </a:lnTo>
                  <a:lnTo>
                    <a:pt x="130" y="229"/>
                  </a:lnTo>
                  <a:lnTo>
                    <a:pt x="130" y="228"/>
                  </a:lnTo>
                  <a:lnTo>
                    <a:pt x="129" y="228"/>
                  </a:lnTo>
                  <a:lnTo>
                    <a:pt x="129" y="228"/>
                  </a:lnTo>
                  <a:lnTo>
                    <a:pt x="130" y="228"/>
                  </a:lnTo>
                  <a:lnTo>
                    <a:pt x="132" y="227"/>
                  </a:lnTo>
                  <a:lnTo>
                    <a:pt x="133" y="226"/>
                  </a:lnTo>
                  <a:lnTo>
                    <a:pt x="133" y="226"/>
                  </a:lnTo>
                  <a:lnTo>
                    <a:pt x="134" y="226"/>
                  </a:lnTo>
                  <a:lnTo>
                    <a:pt x="135" y="226"/>
                  </a:lnTo>
                  <a:lnTo>
                    <a:pt x="134" y="225"/>
                  </a:lnTo>
                  <a:lnTo>
                    <a:pt x="134" y="224"/>
                  </a:lnTo>
                  <a:lnTo>
                    <a:pt x="135" y="225"/>
                  </a:lnTo>
                  <a:lnTo>
                    <a:pt x="135" y="224"/>
                  </a:lnTo>
                  <a:lnTo>
                    <a:pt x="136" y="223"/>
                  </a:lnTo>
                  <a:lnTo>
                    <a:pt x="137" y="223"/>
                  </a:lnTo>
                  <a:lnTo>
                    <a:pt x="137" y="224"/>
                  </a:lnTo>
                  <a:lnTo>
                    <a:pt x="137" y="225"/>
                  </a:lnTo>
                  <a:lnTo>
                    <a:pt x="138" y="225"/>
                  </a:lnTo>
                  <a:lnTo>
                    <a:pt x="138" y="224"/>
                  </a:lnTo>
                  <a:lnTo>
                    <a:pt x="137" y="222"/>
                  </a:lnTo>
                  <a:lnTo>
                    <a:pt x="137" y="221"/>
                  </a:lnTo>
                  <a:lnTo>
                    <a:pt x="138" y="221"/>
                  </a:lnTo>
                  <a:lnTo>
                    <a:pt x="138" y="220"/>
                  </a:lnTo>
                  <a:lnTo>
                    <a:pt x="138" y="218"/>
                  </a:lnTo>
                  <a:lnTo>
                    <a:pt x="138" y="217"/>
                  </a:lnTo>
                  <a:lnTo>
                    <a:pt x="138" y="216"/>
                  </a:lnTo>
                  <a:lnTo>
                    <a:pt x="137" y="215"/>
                  </a:lnTo>
                  <a:lnTo>
                    <a:pt x="137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5" y="214"/>
                  </a:lnTo>
                  <a:lnTo>
                    <a:pt x="135" y="213"/>
                  </a:lnTo>
                  <a:lnTo>
                    <a:pt x="134" y="213"/>
                  </a:lnTo>
                  <a:lnTo>
                    <a:pt x="134" y="214"/>
                  </a:lnTo>
                  <a:lnTo>
                    <a:pt x="133" y="214"/>
                  </a:lnTo>
                  <a:lnTo>
                    <a:pt x="133" y="213"/>
                  </a:lnTo>
                  <a:lnTo>
                    <a:pt x="133" y="212"/>
                  </a:lnTo>
                  <a:lnTo>
                    <a:pt x="133" y="211"/>
                  </a:lnTo>
                  <a:lnTo>
                    <a:pt x="133" y="210"/>
                  </a:lnTo>
                  <a:lnTo>
                    <a:pt x="133" y="209"/>
                  </a:lnTo>
                  <a:lnTo>
                    <a:pt x="133" y="208"/>
                  </a:lnTo>
                  <a:lnTo>
                    <a:pt x="134" y="208"/>
                  </a:lnTo>
                  <a:lnTo>
                    <a:pt x="133" y="207"/>
                  </a:lnTo>
                  <a:lnTo>
                    <a:pt x="134" y="207"/>
                  </a:lnTo>
                  <a:lnTo>
                    <a:pt x="134" y="208"/>
                  </a:lnTo>
                  <a:lnTo>
                    <a:pt x="134" y="209"/>
                  </a:lnTo>
                  <a:lnTo>
                    <a:pt x="134" y="210"/>
                  </a:lnTo>
                  <a:lnTo>
                    <a:pt x="133" y="211"/>
                  </a:lnTo>
                  <a:lnTo>
                    <a:pt x="134" y="211"/>
                  </a:lnTo>
                  <a:lnTo>
                    <a:pt x="134" y="212"/>
                  </a:lnTo>
                  <a:lnTo>
                    <a:pt x="135" y="212"/>
                  </a:lnTo>
                  <a:lnTo>
                    <a:pt x="135" y="213"/>
                  </a:lnTo>
                  <a:lnTo>
                    <a:pt x="136" y="213"/>
                  </a:lnTo>
                  <a:lnTo>
                    <a:pt x="136" y="214"/>
                  </a:lnTo>
                  <a:lnTo>
                    <a:pt x="137" y="214"/>
                  </a:lnTo>
                  <a:lnTo>
                    <a:pt x="137" y="214"/>
                  </a:lnTo>
                  <a:lnTo>
                    <a:pt x="138" y="214"/>
                  </a:lnTo>
                  <a:lnTo>
                    <a:pt x="139" y="214"/>
                  </a:lnTo>
                  <a:lnTo>
                    <a:pt x="140" y="214"/>
                  </a:lnTo>
                  <a:lnTo>
                    <a:pt x="140" y="215"/>
                  </a:lnTo>
                  <a:lnTo>
                    <a:pt x="140" y="216"/>
                  </a:lnTo>
                  <a:lnTo>
                    <a:pt x="140" y="216"/>
                  </a:lnTo>
                  <a:lnTo>
                    <a:pt x="140" y="217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0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40" y="223"/>
                  </a:lnTo>
                  <a:lnTo>
                    <a:pt x="140" y="224"/>
                  </a:lnTo>
                  <a:lnTo>
                    <a:pt x="140" y="224"/>
                  </a:lnTo>
                  <a:lnTo>
                    <a:pt x="140" y="225"/>
                  </a:lnTo>
                  <a:lnTo>
                    <a:pt x="140" y="226"/>
                  </a:lnTo>
                  <a:lnTo>
                    <a:pt x="140" y="226"/>
                  </a:lnTo>
                  <a:lnTo>
                    <a:pt x="140" y="226"/>
                  </a:lnTo>
                  <a:lnTo>
                    <a:pt x="140" y="227"/>
                  </a:lnTo>
                  <a:lnTo>
                    <a:pt x="140" y="227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1" y="228"/>
                  </a:lnTo>
                  <a:lnTo>
                    <a:pt x="141" y="228"/>
                  </a:lnTo>
                  <a:lnTo>
                    <a:pt x="142" y="228"/>
                  </a:lnTo>
                  <a:lnTo>
                    <a:pt x="143" y="228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9"/>
                  </a:lnTo>
                  <a:lnTo>
                    <a:pt x="143" y="229"/>
                  </a:lnTo>
                  <a:lnTo>
                    <a:pt x="142" y="228"/>
                  </a:lnTo>
                  <a:lnTo>
                    <a:pt x="141" y="228"/>
                  </a:lnTo>
                  <a:lnTo>
                    <a:pt x="141" y="229"/>
                  </a:lnTo>
                  <a:lnTo>
                    <a:pt x="141" y="230"/>
                  </a:lnTo>
                  <a:lnTo>
                    <a:pt x="141" y="231"/>
                  </a:lnTo>
                  <a:lnTo>
                    <a:pt x="141" y="232"/>
                  </a:lnTo>
                  <a:lnTo>
                    <a:pt x="141" y="233"/>
                  </a:lnTo>
                  <a:lnTo>
                    <a:pt x="141" y="234"/>
                  </a:lnTo>
                  <a:lnTo>
                    <a:pt x="143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5" y="231"/>
                  </a:lnTo>
                  <a:lnTo>
                    <a:pt x="146" y="232"/>
                  </a:lnTo>
                  <a:lnTo>
                    <a:pt x="149" y="233"/>
                  </a:lnTo>
                  <a:lnTo>
                    <a:pt x="149" y="232"/>
                  </a:lnTo>
                  <a:lnTo>
                    <a:pt x="150" y="233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3" y="233"/>
                  </a:lnTo>
                  <a:lnTo>
                    <a:pt x="154" y="234"/>
                  </a:lnTo>
                  <a:lnTo>
                    <a:pt x="155" y="234"/>
                  </a:lnTo>
                  <a:lnTo>
                    <a:pt x="156" y="234"/>
                  </a:lnTo>
                  <a:lnTo>
                    <a:pt x="156" y="235"/>
                  </a:lnTo>
                  <a:lnTo>
                    <a:pt x="157" y="235"/>
                  </a:lnTo>
                  <a:lnTo>
                    <a:pt x="158" y="235"/>
                  </a:lnTo>
                  <a:lnTo>
                    <a:pt x="158" y="234"/>
                  </a:lnTo>
                  <a:lnTo>
                    <a:pt x="157" y="234"/>
                  </a:lnTo>
                  <a:lnTo>
                    <a:pt x="157" y="233"/>
                  </a:lnTo>
                  <a:lnTo>
                    <a:pt x="156" y="232"/>
                  </a:lnTo>
                  <a:lnTo>
                    <a:pt x="157" y="232"/>
                  </a:lnTo>
                  <a:lnTo>
                    <a:pt x="157" y="233"/>
                  </a:lnTo>
                  <a:lnTo>
                    <a:pt x="158" y="233"/>
                  </a:lnTo>
                  <a:lnTo>
                    <a:pt x="159" y="233"/>
                  </a:lnTo>
                  <a:lnTo>
                    <a:pt x="157" y="231"/>
                  </a:lnTo>
                  <a:lnTo>
                    <a:pt x="156" y="231"/>
                  </a:lnTo>
                  <a:lnTo>
                    <a:pt x="156" y="230"/>
                  </a:lnTo>
                  <a:lnTo>
                    <a:pt x="155" y="230"/>
                  </a:lnTo>
                  <a:lnTo>
                    <a:pt x="155" y="229"/>
                  </a:lnTo>
                  <a:lnTo>
                    <a:pt x="155" y="228"/>
                  </a:lnTo>
                  <a:lnTo>
                    <a:pt x="154" y="228"/>
                  </a:lnTo>
                  <a:lnTo>
                    <a:pt x="155" y="227"/>
                  </a:lnTo>
                  <a:lnTo>
                    <a:pt x="154" y="226"/>
                  </a:lnTo>
                  <a:lnTo>
                    <a:pt x="153" y="226"/>
                  </a:lnTo>
                  <a:lnTo>
                    <a:pt x="153" y="225"/>
                  </a:lnTo>
                  <a:lnTo>
                    <a:pt x="153" y="224"/>
                  </a:lnTo>
                  <a:lnTo>
                    <a:pt x="152" y="224"/>
                  </a:lnTo>
                  <a:lnTo>
                    <a:pt x="151" y="224"/>
                  </a:lnTo>
                  <a:lnTo>
                    <a:pt x="152" y="223"/>
                  </a:lnTo>
                  <a:lnTo>
                    <a:pt x="153" y="223"/>
                  </a:lnTo>
                  <a:lnTo>
                    <a:pt x="153" y="224"/>
                  </a:lnTo>
                  <a:lnTo>
                    <a:pt x="155" y="224"/>
                  </a:lnTo>
                  <a:lnTo>
                    <a:pt x="155" y="223"/>
                  </a:lnTo>
                  <a:lnTo>
                    <a:pt x="155" y="222"/>
                  </a:lnTo>
                  <a:lnTo>
                    <a:pt x="156" y="222"/>
                  </a:lnTo>
                  <a:lnTo>
                    <a:pt x="156" y="221"/>
                  </a:lnTo>
                  <a:lnTo>
                    <a:pt x="156" y="220"/>
                  </a:lnTo>
                  <a:lnTo>
                    <a:pt x="156" y="219"/>
                  </a:lnTo>
                  <a:lnTo>
                    <a:pt x="156" y="218"/>
                  </a:lnTo>
                  <a:lnTo>
                    <a:pt x="157" y="218"/>
                  </a:lnTo>
                  <a:lnTo>
                    <a:pt x="157" y="219"/>
                  </a:lnTo>
                  <a:lnTo>
                    <a:pt x="158" y="218"/>
                  </a:lnTo>
                  <a:lnTo>
                    <a:pt x="157" y="217"/>
                  </a:lnTo>
                  <a:lnTo>
                    <a:pt x="157" y="216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58" y="214"/>
                  </a:lnTo>
                  <a:lnTo>
                    <a:pt x="158" y="214"/>
                  </a:lnTo>
                  <a:lnTo>
                    <a:pt x="159" y="214"/>
                  </a:lnTo>
                  <a:lnTo>
                    <a:pt x="159" y="215"/>
                  </a:lnTo>
                  <a:lnTo>
                    <a:pt x="159" y="216"/>
                  </a:lnTo>
                  <a:lnTo>
                    <a:pt x="160" y="218"/>
                  </a:lnTo>
                  <a:lnTo>
                    <a:pt x="160" y="219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62" y="221"/>
                  </a:lnTo>
                  <a:lnTo>
                    <a:pt x="162" y="219"/>
                  </a:lnTo>
                  <a:lnTo>
                    <a:pt x="162" y="218"/>
                  </a:lnTo>
                  <a:lnTo>
                    <a:pt x="163" y="218"/>
                  </a:lnTo>
                  <a:lnTo>
                    <a:pt x="163" y="219"/>
                  </a:lnTo>
                  <a:lnTo>
                    <a:pt x="163" y="218"/>
                  </a:lnTo>
                  <a:lnTo>
                    <a:pt x="163" y="216"/>
                  </a:lnTo>
                  <a:lnTo>
                    <a:pt x="165" y="216"/>
                  </a:lnTo>
                  <a:lnTo>
                    <a:pt x="165" y="215"/>
                  </a:lnTo>
                  <a:lnTo>
                    <a:pt x="166" y="215"/>
                  </a:lnTo>
                  <a:lnTo>
                    <a:pt x="166" y="215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7" y="214"/>
                  </a:lnTo>
                  <a:lnTo>
                    <a:pt x="167" y="213"/>
                  </a:lnTo>
                  <a:lnTo>
                    <a:pt x="166" y="212"/>
                  </a:lnTo>
                  <a:lnTo>
                    <a:pt x="166" y="212"/>
                  </a:lnTo>
                  <a:lnTo>
                    <a:pt x="166" y="211"/>
                  </a:lnTo>
                  <a:lnTo>
                    <a:pt x="166" y="210"/>
                  </a:lnTo>
                  <a:lnTo>
                    <a:pt x="166" y="209"/>
                  </a:lnTo>
                  <a:lnTo>
                    <a:pt x="166" y="210"/>
                  </a:lnTo>
                  <a:lnTo>
                    <a:pt x="166" y="211"/>
                  </a:lnTo>
                  <a:lnTo>
                    <a:pt x="166" y="212"/>
                  </a:lnTo>
                  <a:lnTo>
                    <a:pt x="167" y="212"/>
                  </a:lnTo>
                  <a:lnTo>
                    <a:pt x="167" y="213"/>
                  </a:lnTo>
                  <a:lnTo>
                    <a:pt x="168" y="213"/>
                  </a:lnTo>
                  <a:lnTo>
                    <a:pt x="169" y="212"/>
                  </a:lnTo>
                  <a:lnTo>
                    <a:pt x="169" y="211"/>
                  </a:lnTo>
                  <a:lnTo>
                    <a:pt x="169" y="210"/>
                  </a:lnTo>
                  <a:lnTo>
                    <a:pt x="169" y="209"/>
                  </a:lnTo>
                  <a:lnTo>
                    <a:pt x="170" y="209"/>
                  </a:lnTo>
                  <a:lnTo>
                    <a:pt x="171" y="211"/>
                  </a:lnTo>
                  <a:lnTo>
                    <a:pt x="171" y="212"/>
                  </a:lnTo>
                  <a:lnTo>
                    <a:pt x="172" y="212"/>
                  </a:lnTo>
                  <a:lnTo>
                    <a:pt x="173" y="212"/>
                  </a:lnTo>
                  <a:lnTo>
                    <a:pt x="172" y="211"/>
                  </a:lnTo>
                  <a:lnTo>
                    <a:pt x="172" y="210"/>
                  </a:lnTo>
                  <a:lnTo>
                    <a:pt x="172" y="209"/>
                  </a:lnTo>
                  <a:lnTo>
                    <a:pt x="173" y="209"/>
                  </a:lnTo>
                  <a:lnTo>
                    <a:pt x="173" y="210"/>
                  </a:lnTo>
                  <a:lnTo>
                    <a:pt x="174" y="210"/>
                  </a:lnTo>
                  <a:lnTo>
                    <a:pt x="174" y="211"/>
                  </a:lnTo>
                  <a:lnTo>
                    <a:pt x="175" y="211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5" y="212"/>
                  </a:lnTo>
                  <a:lnTo>
                    <a:pt x="175" y="213"/>
                  </a:lnTo>
                  <a:lnTo>
                    <a:pt x="175" y="214"/>
                  </a:lnTo>
                  <a:lnTo>
                    <a:pt x="176" y="214"/>
                  </a:lnTo>
                  <a:lnTo>
                    <a:pt x="177" y="215"/>
                  </a:lnTo>
                  <a:lnTo>
                    <a:pt x="177" y="216"/>
                  </a:lnTo>
                  <a:lnTo>
                    <a:pt x="178" y="216"/>
                  </a:lnTo>
                  <a:lnTo>
                    <a:pt x="178" y="217"/>
                  </a:lnTo>
                  <a:lnTo>
                    <a:pt x="179" y="217"/>
                  </a:lnTo>
                  <a:lnTo>
                    <a:pt x="180" y="217"/>
                  </a:lnTo>
                  <a:lnTo>
                    <a:pt x="180" y="219"/>
                  </a:lnTo>
                  <a:lnTo>
                    <a:pt x="180" y="220"/>
                  </a:lnTo>
                  <a:lnTo>
                    <a:pt x="181" y="220"/>
                  </a:lnTo>
                  <a:lnTo>
                    <a:pt x="181" y="221"/>
                  </a:lnTo>
                  <a:lnTo>
                    <a:pt x="182" y="219"/>
                  </a:lnTo>
                  <a:lnTo>
                    <a:pt x="182" y="218"/>
                  </a:lnTo>
                  <a:lnTo>
                    <a:pt x="183" y="217"/>
                  </a:lnTo>
                  <a:lnTo>
                    <a:pt x="183" y="216"/>
                  </a:lnTo>
                  <a:lnTo>
                    <a:pt x="183" y="215"/>
                  </a:lnTo>
                  <a:lnTo>
                    <a:pt x="182" y="214"/>
                  </a:lnTo>
                  <a:lnTo>
                    <a:pt x="183" y="214"/>
                  </a:lnTo>
                  <a:lnTo>
                    <a:pt x="183" y="214"/>
                  </a:lnTo>
                  <a:lnTo>
                    <a:pt x="184" y="215"/>
                  </a:lnTo>
                  <a:lnTo>
                    <a:pt x="185" y="215"/>
                  </a:lnTo>
                  <a:lnTo>
                    <a:pt x="185" y="214"/>
                  </a:lnTo>
                  <a:lnTo>
                    <a:pt x="186" y="214"/>
                  </a:lnTo>
                  <a:lnTo>
                    <a:pt x="186" y="214"/>
                  </a:lnTo>
                  <a:lnTo>
                    <a:pt x="185" y="214"/>
                  </a:lnTo>
                  <a:lnTo>
                    <a:pt x="185" y="213"/>
                  </a:lnTo>
                  <a:lnTo>
                    <a:pt x="183" y="211"/>
                  </a:lnTo>
                  <a:lnTo>
                    <a:pt x="182" y="211"/>
                  </a:lnTo>
                  <a:lnTo>
                    <a:pt x="181" y="211"/>
                  </a:lnTo>
                  <a:lnTo>
                    <a:pt x="181" y="210"/>
                  </a:lnTo>
                  <a:lnTo>
                    <a:pt x="180" y="210"/>
                  </a:lnTo>
                  <a:lnTo>
                    <a:pt x="180" y="209"/>
                  </a:lnTo>
                  <a:lnTo>
                    <a:pt x="181" y="209"/>
                  </a:lnTo>
                  <a:lnTo>
                    <a:pt x="181" y="210"/>
                  </a:lnTo>
                  <a:lnTo>
                    <a:pt x="182" y="210"/>
                  </a:lnTo>
                  <a:lnTo>
                    <a:pt x="182" y="209"/>
                  </a:lnTo>
                  <a:lnTo>
                    <a:pt x="182" y="208"/>
                  </a:lnTo>
                  <a:lnTo>
                    <a:pt x="183" y="208"/>
                  </a:lnTo>
                  <a:lnTo>
                    <a:pt x="185" y="210"/>
                  </a:lnTo>
                  <a:lnTo>
                    <a:pt x="186" y="213"/>
                  </a:lnTo>
                  <a:lnTo>
                    <a:pt x="187" y="213"/>
                  </a:lnTo>
                  <a:lnTo>
                    <a:pt x="187" y="212"/>
                  </a:lnTo>
                  <a:lnTo>
                    <a:pt x="187" y="211"/>
                  </a:lnTo>
                  <a:lnTo>
                    <a:pt x="186" y="210"/>
                  </a:lnTo>
                  <a:lnTo>
                    <a:pt x="187" y="209"/>
                  </a:lnTo>
                  <a:lnTo>
                    <a:pt x="186" y="208"/>
                  </a:lnTo>
                  <a:lnTo>
                    <a:pt x="186" y="207"/>
                  </a:lnTo>
                  <a:lnTo>
                    <a:pt x="186" y="206"/>
                  </a:lnTo>
                  <a:lnTo>
                    <a:pt x="187" y="206"/>
                  </a:lnTo>
                  <a:lnTo>
                    <a:pt x="187" y="207"/>
                  </a:lnTo>
                  <a:lnTo>
                    <a:pt x="187" y="208"/>
                  </a:lnTo>
                  <a:lnTo>
                    <a:pt x="187" y="209"/>
                  </a:lnTo>
                  <a:lnTo>
                    <a:pt x="187" y="209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8" y="212"/>
                  </a:lnTo>
                  <a:lnTo>
                    <a:pt x="188" y="211"/>
                  </a:lnTo>
                  <a:lnTo>
                    <a:pt x="188" y="210"/>
                  </a:lnTo>
                  <a:lnTo>
                    <a:pt x="188" y="209"/>
                  </a:lnTo>
                  <a:lnTo>
                    <a:pt x="188" y="208"/>
                  </a:lnTo>
                  <a:lnTo>
                    <a:pt x="188" y="207"/>
                  </a:lnTo>
                  <a:lnTo>
                    <a:pt x="187" y="207"/>
                  </a:lnTo>
                  <a:lnTo>
                    <a:pt x="187" y="206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8" y="207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8" y="205"/>
                  </a:lnTo>
                  <a:lnTo>
                    <a:pt x="188" y="204"/>
                  </a:lnTo>
                  <a:lnTo>
                    <a:pt x="188" y="204"/>
                  </a:lnTo>
                  <a:lnTo>
                    <a:pt x="187" y="203"/>
                  </a:lnTo>
                  <a:lnTo>
                    <a:pt x="187" y="203"/>
                  </a:lnTo>
                  <a:lnTo>
                    <a:pt x="187" y="202"/>
                  </a:lnTo>
                  <a:lnTo>
                    <a:pt x="186" y="202"/>
                  </a:lnTo>
                  <a:lnTo>
                    <a:pt x="186" y="202"/>
                  </a:lnTo>
                  <a:lnTo>
                    <a:pt x="187" y="202"/>
                  </a:lnTo>
                  <a:lnTo>
                    <a:pt x="187" y="202"/>
                  </a:lnTo>
                  <a:lnTo>
                    <a:pt x="188" y="203"/>
                  </a:lnTo>
                  <a:lnTo>
                    <a:pt x="188" y="202"/>
                  </a:lnTo>
                  <a:lnTo>
                    <a:pt x="188" y="202"/>
                  </a:lnTo>
                  <a:lnTo>
                    <a:pt x="188" y="201"/>
                  </a:lnTo>
                  <a:lnTo>
                    <a:pt x="187" y="201"/>
                  </a:lnTo>
                  <a:lnTo>
                    <a:pt x="187" y="200"/>
                  </a:lnTo>
                  <a:lnTo>
                    <a:pt x="187" y="199"/>
                  </a:lnTo>
                  <a:lnTo>
                    <a:pt x="188" y="199"/>
                  </a:lnTo>
                  <a:lnTo>
                    <a:pt x="188" y="198"/>
                  </a:lnTo>
                  <a:lnTo>
                    <a:pt x="188" y="199"/>
                  </a:lnTo>
                  <a:lnTo>
                    <a:pt x="188" y="200"/>
                  </a:lnTo>
                  <a:lnTo>
                    <a:pt x="188" y="200"/>
                  </a:lnTo>
                  <a:lnTo>
                    <a:pt x="188" y="201"/>
                  </a:lnTo>
                  <a:lnTo>
                    <a:pt x="189" y="202"/>
                  </a:lnTo>
                  <a:lnTo>
                    <a:pt x="190" y="202"/>
                  </a:lnTo>
                  <a:lnTo>
                    <a:pt x="191" y="202"/>
                  </a:lnTo>
                  <a:lnTo>
                    <a:pt x="191" y="202"/>
                  </a:lnTo>
                  <a:lnTo>
                    <a:pt x="191" y="201"/>
                  </a:lnTo>
                  <a:lnTo>
                    <a:pt x="191" y="200"/>
                  </a:lnTo>
                  <a:lnTo>
                    <a:pt x="191" y="199"/>
                  </a:lnTo>
                  <a:lnTo>
                    <a:pt x="192" y="199"/>
                  </a:lnTo>
                  <a:lnTo>
                    <a:pt x="192" y="200"/>
                  </a:lnTo>
                  <a:lnTo>
                    <a:pt x="193" y="201"/>
                  </a:lnTo>
                  <a:lnTo>
                    <a:pt x="194" y="202"/>
                  </a:lnTo>
                  <a:lnTo>
                    <a:pt x="194" y="202"/>
                  </a:lnTo>
                  <a:lnTo>
                    <a:pt x="195" y="202"/>
                  </a:lnTo>
                  <a:lnTo>
                    <a:pt x="195" y="202"/>
                  </a:lnTo>
                  <a:lnTo>
                    <a:pt x="194" y="202"/>
                  </a:lnTo>
                  <a:lnTo>
                    <a:pt x="194" y="203"/>
                  </a:lnTo>
                  <a:lnTo>
                    <a:pt x="195" y="203"/>
                  </a:lnTo>
                  <a:lnTo>
                    <a:pt x="196" y="203"/>
                  </a:lnTo>
                  <a:lnTo>
                    <a:pt x="196" y="202"/>
                  </a:lnTo>
                  <a:lnTo>
                    <a:pt x="197" y="202"/>
                  </a:lnTo>
                  <a:lnTo>
                    <a:pt x="196" y="202"/>
                  </a:lnTo>
                  <a:lnTo>
                    <a:pt x="197" y="202"/>
                  </a:lnTo>
                  <a:lnTo>
                    <a:pt x="196" y="201"/>
                  </a:lnTo>
                  <a:lnTo>
                    <a:pt x="196" y="200"/>
                  </a:lnTo>
                  <a:lnTo>
                    <a:pt x="197" y="200"/>
                  </a:lnTo>
                  <a:lnTo>
                    <a:pt x="197" y="199"/>
                  </a:lnTo>
                  <a:lnTo>
                    <a:pt x="198" y="199"/>
                  </a:lnTo>
                  <a:lnTo>
                    <a:pt x="198" y="198"/>
                  </a:lnTo>
                  <a:lnTo>
                    <a:pt x="197" y="198"/>
                  </a:lnTo>
                  <a:lnTo>
                    <a:pt x="197" y="197"/>
                  </a:lnTo>
                  <a:lnTo>
                    <a:pt x="198" y="197"/>
                  </a:lnTo>
                  <a:lnTo>
                    <a:pt x="198" y="197"/>
                  </a:lnTo>
                  <a:lnTo>
                    <a:pt x="198" y="198"/>
                  </a:lnTo>
                  <a:lnTo>
                    <a:pt x="198" y="199"/>
                  </a:lnTo>
                  <a:lnTo>
                    <a:pt x="199" y="199"/>
                  </a:lnTo>
                  <a:lnTo>
                    <a:pt x="200" y="199"/>
                  </a:lnTo>
                  <a:lnTo>
                    <a:pt x="201" y="199"/>
                  </a:lnTo>
                  <a:lnTo>
                    <a:pt x="201" y="198"/>
                  </a:lnTo>
                  <a:lnTo>
                    <a:pt x="202" y="198"/>
                  </a:lnTo>
                  <a:lnTo>
                    <a:pt x="203" y="198"/>
                  </a:lnTo>
                  <a:lnTo>
                    <a:pt x="203" y="197"/>
                  </a:lnTo>
                  <a:lnTo>
                    <a:pt x="202" y="196"/>
                  </a:lnTo>
                  <a:lnTo>
                    <a:pt x="202" y="195"/>
                  </a:lnTo>
                  <a:lnTo>
                    <a:pt x="202" y="194"/>
                  </a:lnTo>
                  <a:lnTo>
                    <a:pt x="202" y="193"/>
                  </a:lnTo>
                  <a:lnTo>
                    <a:pt x="202" y="192"/>
                  </a:lnTo>
                  <a:lnTo>
                    <a:pt x="201" y="191"/>
                  </a:lnTo>
                  <a:lnTo>
                    <a:pt x="200" y="191"/>
                  </a:lnTo>
                  <a:lnTo>
                    <a:pt x="201" y="190"/>
                  </a:lnTo>
                  <a:lnTo>
                    <a:pt x="202" y="190"/>
                  </a:lnTo>
                  <a:lnTo>
                    <a:pt x="203" y="190"/>
                  </a:lnTo>
                  <a:lnTo>
                    <a:pt x="203" y="189"/>
                  </a:lnTo>
                  <a:lnTo>
                    <a:pt x="204" y="189"/>
                  </a:lnTo>
                  <a:lnTo>
                    <a:pt x="203" y="188"/>
                  </a:lnTo>
                  <a:lnTo>
                    <a:pt x="204" y="188"/>
                  </a:lnTo>
                  <a:lnTo>
                    <a:pt x="204" y="189"/>
                  </a:lnTo>
                  <a:lnTo>
                    <a:pt x="205" y="189"/>
                  </a:lnTo>
                  <a:lnTo>
                    <a:pt x="205" y="190"/>
                  </a:lnTo>
                  <a:lnTo>
                    <a:pt x="206" y="190"/>
                  </a:lnTo>
                  <a:lnTo>
                    <a:pt x="207" y="190"/>
                  </a:lnTo>
                  <a:lnTo>
                    <a:pt x="208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89"/>
                  </a:lnTo>
                  <a:lnTo>
                    <a:pt x="208" y="189"/>
                  </a:lnTo>
                  <a:lnTo>
                    <a:pt x="208" y="188"/>
                  </a:lnTo>
                  <a:lnTo>
                    <a:pt x="207" y="187"/>
                  </a:lnTo>
                  <a:lnTo>
                    <a:pt x="208" y="187"/>
                  </a:lnTo>
                  <a:lnTo>
                    <a:pt x="208" y="186"/>
                  </a:lnTo>
                  <a:lnTo>
                    <a:pt x="209" y="186"/>
                  </a:lnTo>
                  <a:lnTo>
                    <a:pt x="209" y="187"/>
                  </a:lnTo>
                  <a:lnTo>
                    <a:pt x="209" y="188"/>
                  </a:lnTo>
                  <a:lnTo>
                    <a:pt x="209" y="189"/>
                  </a:lnTo>
                  <a:lnTo>
                    <a:pt x="210" y="189"/>
                  </a:lnTo>
                  <a:lnTo>
                    <a:pt x="210" y="190"/>
                  </a:lnTo>
                  <a:lnTo>
                    <a:pt x="210" y="190"/>
                  </a:lnTo>
                  <a:lnTo>
                    <a:pt x="210" y="190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10" y="188"/>
                  </a:lnTo>
                  <a:lnTo>
                    <a:pt x="210" y="187"/>
                  </a:lnTo>
                  <a:lnTo>
                    <a:pt x="210" y="186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4"/>
                  </a:lnTo>
                  <a:lnTo>
                    <a:pt x="210" y="184"/>
                  </a:lnTo>
                  <a:lnTo>
                    <a:pt x="210" y="184"/>
                  </a:lnTo>
                  <a:lnTo>
                    <a:pt x="209" y="184"/>
                  </a:lnTo>
                  <a:lnTo>
                    <a:pt x="209" y="183"/>
                  </a:lnTo>
                  <a:lnTo>
                    <a:pt x="210" y="183"/>
                  </a:lnTo>
                  <a:lnTo>
                    <a:pt x="210" y="182"/>
                  </a:lnTo>
                  <a:lnTo>
                    <a:pt x="211" y="181"/>
                  </a:lnTo>
                  <a:lnTo>
                    <a:pt x="212" y="181"/>
                  </a:lnTo>
                  <a:lnTo>
                    <a:pt x="212" y="182"/>
                  </a:lnTo>
                  <a:lnTo>
                    <a:pt x="213" y="183"/>
                  </a:lnTo>
                  <a:lnTo>
                    <a:pt x="213" y="184"/>
                  </a:lnTo>
                  <a:lnTo>
                    <a:pt x="214" y="184"/>
                  </a:lnTo>
                  <a:lnTo>
                    <a:pt x="215" y="186"/>
                  </a:lnTo>
                  <a:lnTo>
                    <a:pt x="216" y="186"/>
                  </a:lnTo>
                  <a:lnTo>
                    <a:pt x="216" y="185"/>
                  </a:lnTo>
                  <a:lnTo>
                    <a:pt x="216" y="184"/>
                  </a:lnTo>
                  <a:lnTo>
                    <a:pt x="216" y="184"/>
                  </a:lnTo>
                  <a:lnTo>
                    <a:pt x="215" y="184"/>
                  </a:lnTo>
                  <a:lnTo>
                    <a:pt x="215" y="183"/>
                  </a:lnTo>
                  <a:lnTo>
                    <a:pt x="216" y="183"/>
                  </a:lnTo>
                  <a:lnTo>
                    <a:pt x="217" y="183"/>
                  </a:lnTo>
                  <a:lnTo>
                    <a:pt x="217" y="184"/>
                  </a:lnTo>
                  <a:lnTo>
                    <a:pt x="218" y="184"/>
                  </a:lnTo>
                  <a:lnTo>
                    <a:pt x="220" y="184"/>
                  </a:lnTo>
                  <a:lnTo>
                    <a:pt x="221" y="183"/>
                  </a:lnTo>
                  <a:lnTo>
                    <a:pt x="220" y="183"/>
                  </a:lnTo>
                  <a:lnTo>
                    <a:pt x="220" y="182"/>
                  </a:lnTo>
                  <a:lnTo>
                    <a:pt x="222" y="181"/>
                  </a:lnTo>
                  <a:lnTo>
                    <a:pt x="222" y="180"/>
                  </a:lnTo>
                  <a:lnTo>
                    <a:pt x="222" y="179"/>
                  </a:lnTo>
                  <a:lnTo>
                    <a:pt x="222" y="179"/>
                  </a:lnTo>
                  <a:lnTo>
                    <a:pt x="222" y="178"/>
                  </a:lnTo>
                  <a:lnTo>
                    <a:pt x="223" y="177"/>
                  </a:lnTo>
                  <a:lnTo>
                    <a:pt x="223" y="176"/>
                  </a:lnTo>
                  <a:lnTo>
                    <a:pt x="223" y="175"/>
                  </a:lnTo>
                  <a:lnTo>
                    <a:pt x="222" y="175"/>
                  </a:lnTo>
                  <a:lnTo>
                    <a:pt x="223" y="174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6" y="171"/>
                  </a:lnTo>
                  <a:lnTo>
                    <a:pt x="226" y="170"/>
                  </a:lnTo>
                  <a:lnTo>
                    <a:pt x="227" y="170"/>
                  </a:lnTo>
                  <a:lnTo>
                    <a:pt x="227" y="169"/>
                  </a:lnTo>
                  <a:lnTo>
                    <a:pt x="227" y="168"/>
                  </a:lnTo>
                  <a:lnTo>
                    <a:pt x="228" y="167"/>
                  </a:lnTo>
                  <a:lnTo>
                    <a:pt x="228" y="167"/>
                  </a:lnTo>
                  <a:lnTo>
                    <a:pt x="227" y="167"/>
                  </a:lnTo>
                  <a:lnTo>
                    <a:pt x="227" y="166"/>
                  </a:lnTo>
                  <a:lnTo>
                    <a:pt x="226" y="166"/>
                  </a:lnTo>
                  <a:lnTo>
                    <a:pt x="226" y="165"/>
                  </a:lnTo>
                  <a:lnTo>
                    <a:pt x="226" y="164"/>
                  </a:lnTo>
                  <a:lnTo>
                    <a:pt x="225" y="164"/>
                  </a:lnTo>
                  <a:lnTo>
                    <a:pt x="225" y="165"/>
                  </a:lnTo>
                  <a:lnTo>
                    <a:pt x="224" y="165"/>
                  </a:lnTo>
                  <a:lnTo>
                    <a:pt x="223" y="165"/>
                  </a:lnTo>
                  <a:lnTo>
                    <a:pt x="223" y="166"/>
                  </a:lnTo>
                  <a:lnTo>
                    <a:pt x="222" y="166"/>
                  </a:lnTo>
                  <a:lnTo>
                    <a:pt x="222" y="165"/>
                  </a:lnTo>
                  <a:lnTo>
                    <a:pt x="222" y="165"/>
                  </a:lnTo>
                  <a:lnTo>
                    <a:pt x="221" y="164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1" y="165"/>
                  </a:lnTo>
                  <a:lnTo>
                    <a:pt x="221" y="166"/>
                  </a:lnTo>
                  <a:lnTo>
                    <a:pt x="220" y="165"/>
                  </a:lnTo>
                  <a:lnTo>
                    <a:pt x="219" y="165"/>
                  </a:lnTo>
                  <a:lnTo>
                    <a:pt x="218" y="165"/>
                  </a:lnTo>
                  <a:lnTo>
                    <a:pt x="218" y="164"/>
                  </a:lnTo>
                  <a:lnTo>
                    <a:pt x="218" y="163"/>
                  </a:lnTo>
                  <a:lnTo>
                    <a:pt x="219" y="163"/>
                  </a:lnTo>
                  <a:lnTo>
                    <a:pt x="218" y="162"/>
                  </a:lnTo>
                  <a:lnTo>
                    <a:pt x="217" y="162"/>
                  </a:lnTo>
                  <a:lnTo>
                    <a:pt x="217" y="162"/>
                  </a:lnTo>
                  <a:lnTo>
                    <a:pt x="218" y="162"/>
                  </a:lnTo>
                  <a:lnTo>
                    <a:pt x="218" y="161"/>
                  </a:lnTo>
                  <a:lnTo>
                    <a:pt x="217" y="161"/>
                  </a:lnTo>
                  <a:lnTo>
                    <a:pt x="217" y="160"/>
                  </a:lnTo>
                  <a:lnTo>
                    <a:pt x="218" y="160"/>
                  </a:lnTo>
                  <a:lnTo>
                    <a:pt x="219" y="161"/>
                  </a:lnTo>
                  <a:lnTo>
                    <a:pt x="219" y="162"/>
                  </a:lnTo>
                  <a:lnTo>
                    <a:pt x="220" y="162"/>
                  </a:lnTo>
                  <a:lnTo>
                    <a:pt x="220" y="161"/>
                  </a:lnTo>
                  <a:lnTo>
                    <a:pt x="220" y="160"/>
                  </a:lnTo>
                  <a:lnTo>
                    <a:pt x="221" y="160"/>
                  </a:lnTo>
                  <a:lnTo>
                    <a:pt x="221" y="159"/>
                  </a:lnTo>
                  <a:lnTo>
                    <a:pt x="222" y="159"/>
                  </a:lnTo>
                  <a:lnTo>
                    <a:pt x="221" y="157"/>
                  </a:lnTo>
                  <a:lnTo>
                    <a:pt x="220" y="157"/>
                  </a:lnTo>
                  <a:lnTo>
                    <a:pt x="220" y="156"/>
                  </a:lnTo>
                  <a:lnTo>
                    <a:pt x="220" y="155"/>
                  </a:lnTo>
                  <a:lnTo>
                    <a:pt x="219" y="155"/>
                  </a:lnTo>
                  <a:lnTo>
                    <a:pt x="218" y="155"/>
                  </a:lnTo>
                  <a:lnTo>
                    <a:pt x="218" y="154"/>
                  </a:lnTo>
                  <a:lnTo>
                    <a:pt x="217" y="154"/>
                  </a:lnTo>
                  <a:lnTo>
                    <a:pt x="217" y="153"/>
                  </a:lnTo>
                  <a:lnTo>
                    <a:pt x="216" y="153"/>
                  </a:lnTo>
                  <a:lnTo>
                    <a:pt x="215" y="154"/>
                  </a:lnTo>
                  <a:lnTo>
                    <a:pt x="215" y="153"/>
                  </a:lnTo>
                  <a:lnTo>
                    <a:pt x="216" y="153"/>
                  </a:lnTo>
                  <a:lnTo>
                    <a:pt x="214" y="152"/>
                  </a:lnTo>
                  <a:lnTo>
                    <a:pt x="215" y="151"/>
                  </a:lnTo>
                  <a:lnTo>
                    <a:pt x="214" y="151"/>
                  </a:lnTo>
                  <a:lnTo>
                    <a:pt x="214" y="150"/>
                  </a:lnTo>
                  <a:lnTo>
                    <a:pt x="214" y="149"/>
                  </a:lnTo>
                  <a:lnTo>
                    <a:pt x="213" y="149"/>
                  </a:lnTo>
                  <a:lnTo>
                    <a:pt x="213" y="148"/>
                  </a:lnTo>
                  <a:lnTo>
                    <a:pt x="212" y="148"/>
                  </a:lnTo>
                  <a:lnTo>
                    <a:pt x="212" y="147"/>
                  </a:lnTo>
                  <a:lnTo>
                    <a:pt x="211" y="147"/>
                  </a:lnTo>
                  <a:lnTo>
                    <a:pt x="211" y="146"/>
                  </a:lnTo>
                  <a:lnTo>
                    <a:pt x="210" y="146"/>
                  </a:lnTo>
                  <a:lnTo>
                    <a:pt x="210" y="145"/>
                  </a:lnTo>
                  <a:lnTo>
                    <a:pt x="210" y="145"/>
                  </a:lnTo>
                  <a:lnTo>
                    <a:pt x="210" y="144"/>
                  </a:lnTo>
                  <a:lnTo>
                    <a:pt x="210" y="144"/>
                  </a:lnTo>
                  <a:lnTo>
                    <a:pt x="209" y="144"/>
                  </a:lnTo>
                  <a:lnTo>
                    <a:pt x="208" y="144"/>
                  </a:lnTo>
                  <a:close/>
                  <a:moveTo>
                    <a:pt x="94" y="272"/>
                  </a:moveTo>
                  <a:lnTo>
                    <a:pt x="94" y="271"/>
                  </a:lnTo>
                  <a:lnTo>
                    <a:pt x="94" y="270"/>
                  </a:lnTo>
                  <a:lnTo>
                    <a:pt x="94" y="269"/>
                  </a:lnTo>
                  <a:lnTo>
                    <a:pt x="94" y="268"/>
                  </a:lnTo>
                  <a:lnTo>
                    <a:pt x="94" y="267"/>
                  </a:lnTo>
                  <a:lnTo>
                    <a:pt x="94" y="266"/>
                  </a:lnTo>
                  <a:lnTo>
                    <a:pt x="95" y="266"/>
                  </a:lnTo>
                  <a:lnTo>
                    <a:pt x="95" y="267"/>
                  </a:lnTo>
                  <a:lnTo>
                    <a:pt x="95" y="268"/>
                  </a:lnTo>
                  <a:lnTo>
                    <a:pt x="96" y="268"/>
                  </a:lnTo>
                  <a:lnTo>
                    <a:pt x="96" y="269"/>
                  </a:lnTo>
                  <a:lnTo>
                    <a:pt x="96" y="270"/>
                  </a:lnTo>
                  <a:lnTo>
                    <a:pt x="95" y="271"/>
                  </a:lnTo>
                  <a:lnTo>
                    <a:pt x="95" y="272"/>
                  </a:lnTo>
                  <a:lnTo>
                    <a:pt x="95" y="273"/>
                  </a:lnTo>
                  <a:lnTo>
                    <a:pt x="95" y="273"/>
                  </a:lnTo>
                  <a:lnTo>
                    <a:pt x="94" y="273"/>
                  </a:lnTo>
                  <a:lnTo>
                    <a:pt x="94" y="272"/>
                  </a:lnTo>
                  <a:close/>
                  <a:moveTo>
                    <a:pt x="93" y="278"/>
                  </a:moveTo>
                  <a:lnTo>
                    <a:pt x="93" y="279"/>
                  </a:lnTo>
                  <a:lnTo>
                    <a:pt x="92" y="280"/>
                  </a:lnTo>
                  <a:lnTo>
                    <a:pt x="92" y="279"/>
                  </a:lnTo>
                  <a:lnTo>
                    <a:pt x="93" y="277"/>
                  </a:lnTo>
                  <a:lnTo>
                    <a:pt x="93" y="276"/>
                  </a:lnTo>
                  <a:lnTo>
                    <a:pt x="93" y="275"/>
                  </a:lnTo>
                  <a:lnTo>
                    <a:pt x="92" y="276"/>
                  </a:lnTo>
                  <a:lnTo>
                    <a:pt x="92" y="275"/>
                  </a:lnTo>
                  <a:lnTo>
                    <a:pt x="92" y="274"/>
                  </a:lnTo>
                  <a:lnTo>
                    <a:pt x="93" y="274"/>
                  </a:lnTo>
                  <a:lnTo>
                    <a:pt x="93" y="274"/>
                  </a:lnTo>
                  <a:lnTo>
                    <a:pt x="93" y="273"/>
                  </a:lnTo>
                  <a:lnTo>
                    <a:pt x="93" y="273"/>
                  </a:lnTo>
                  <a:lnTo>
                    <a:pt x="94" y="273"/>
                  </a:lnTo>
                  <a:lnTo>
                    <a:pt x="94" y="273"/>
                  </a:lnTo>
                  <a:lnTo>
                    <a:pt x="94" y="274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8"/>
                  </a:lnTo>
                  <a:close/>
                  <a:moveTo>
                    <a:pt x="93" y="283"/>
                  </a:moveTo>
                  <a:lnTo>
                    <a:pt x="93" y="282"/>
                  </a:lnTo>
                  <a:lnTo>
                    <a:pt x="94" y="282"/>
                  </a:lnTo>
                  <a:lnTo>
                    <a:pt x="93" y="283"/>
                  </a:lnTo>
                  <a:close/>
                  <a:moveTo>
                    <a:pt x="96" y="277"/>
                  </a:moveTo>
                  <a:lnTo>
                    <a:pt x="96" y="278"/>
                  </a:lnTo>
                  <a:lnTo>
                    <a:pt x="95" y="278"/>
                  </a:lnTo>
                  <a:lnTo>
                    <a:pt x="95" y="277"/>
                  </a:lnTo>
                  <a:lnTo>
                    <a:pt x="95" y="276"/>
                  </a:lnTo>
                  <a:lnTo>
                    <a:pt x="94" y="276"/>
                  </a:lnTo>
                  <a:lnTo>
                    <a:pt x="94" y="275"/>
                  </a:lnTo>
                  <a:lnTo>
                    <a:pt x="95" y="275"/>
                  </a:lnTo>
                  <a:lnTo>
                    <a:pt x="96" y="274"/>
                  </a:lnTo>
                  <a:lnTo>
                    <a:pt x="96" y="275"/>
                  </a:lnTo>
                  <a:lnTo>
                    <a:pt x="96" y="276"/>
                  </a:lnTo>
                  <a:lnTo>
                    <a:pt x="96" y="277"/>
                  </a:lnTo>
                  <a:close/>
                  <a:moveTo>
                    <a:pt x="100" y="278"/>
                  </a:moveTo>
                  <a:lnTo>
                    <a:pt x="100" y="277"/>
                  </a:lnTo>
                  <a:lnTo>
                    <a:pt x="100" y="277"/>
                  </a:lnTo>
                  <a:lnTo>
                    <a:pt x="100" y="278"/>
                  </a:lnTo>
                  <a:close/>
                  <a:moveTo>
                    <a:pt x="110" y="269"/>
                  </a:moveTo>
                  <a:lnTo>
                    <a:pt x="110" y="270"/>
                  </a:lnTo>
                  <a:lnTo>
                    <a:pt x="109" y="270"/>
                  </a:lnTo>
                  <a:lnTo>
                    <a:pt x="109" y="269"/>
                  </a:lnTo>
                  <a:lnTo>
                    <a:pt x="109" y="268"/>
                  </a:lnTo>
                  <a:lnTo>
                    <a:pt x="110" y="268"/>
                  </a:lnTo>
                  <a:lnTo>
                    <a:pt x="110" y="269"/>
                  </a:lnTo>
                  <a:close/>
                  <a:moveTo>
                    <a:pt x="109" y="267"/>
                  </a:moveTo>
                  <a:lnTo>
                    <a:pt x="109" y="266"/>
                  </a:lnTo>
                  <a:lnTo>
                    <a:pt x="110" y="267"/>
                  </a:lnTo>
                  <a:lnTo>
                    <a:pt x="109" y="267"/>
                  </a:lnTo>
                  <a:close/>
                  <a:moveTo>
                    <a:pt x="128" y="259"/>
                  </a:moveTo>
                  <a:lnTo>
                    <a:pt x="128" y="259"/>
                  </a:lnTo>
                  <a:lnTo>
                    <a:pt x="128" y="260"/>
                  </a:lnTo>
                  <a:lnTo>
                    <a:pt x="128" y="261"/>
                  </a:lnTo>
                  <a:lnTo>
                    <a:pt x="128" y="261"/>
                  </a:lnTo>
                  <a:lnTo>
                    <a:pt x="127" y="261"/>
                  </a:lnTo>
                  <a:lnTo>
                    <a:pt x="127" y="261"/>
                  </a:lnTo>
                  <a:lnTo>
                    <a:pt x="127" y="260"/>
                  </a:lnTo>
                  <a:lnTo>
                    <a:pt x="128" y="259"/>
                  </a:lnTo>
                  <a:lnTo>
                    <a:pt x="128" y="258"/>
                  </a:lnTo>
                  <a:lnTo>
                    <a:pt x="128" y="258"/>
                  </a:lnTo>
                  <a:lnTo>
                    <a:pt x="128" y="259"/>
                  </a:lnTo>
                  <a:close/>
                  <a:moveTo>
                    <a:pt x="165" y="212"/>
                  </a:moveTo>
                  <a:lnTo>
                    <a:pt x="164" y="212"/>
                  </a:lnTo>
                  <a:lnTo>
                    <a:pt x="164" y="211"/>
                  </a:lnTo>
                  <a:lnTo>
                    <a:pt x="163" y="211"/>
                  </a:lnTo>
                  <a:lnTo>
                    <a:pt x="163" y="210"/>
                  </a:lnTo>
                  <a:lnTo>
                    <a:pt x="163" y="209"/>
                  </a:lnTo>
                  <a:lnTo>
                    <a:pt x="164" y="210"/>
                  </a:lnTo>
                  <a:lnTo>
                    <a:pt x="165" y="210"/>
                  </a:lnTo>
                  <a:lnTo>
                    <a:pt x="165" y="211"/>
                  </a:lnTo>
                  <a:lnTo>
                    <a:pt x="165" y="212"/>
                  </a:lnTo>
                  <a:close/>
                  <a:moveTo>
                    <a:pt x="167" y="209"/>
                  </a:moveTo>
                  <a:lnTo>
                    <a:pt x="166" y="208"/>
                  </a:lnTo>
                  <a:lnTo>
                    <a:pt x="166" y="208"/>
                  </a:lnTo>
                  <a:lnTo>
                    <a:pt x="165" y="208"/>
                  </a:lnTo>
                  <a:lnTo>
                    <a:pt x="165" y="207"/>
                  </a:lnTo>
                  <a:lnTo>
                    <a:pt x="164" y="207"/>
                  </a:lnTo>
                  <a:lnTo>
                    <a:pt x="164" y="206"/>
                  </a:lnTo>
                  <a:lnTo>
                    <a:pt x="165" y="206"/>
                  </a:lnTo>
                  <a:lnTo>
                    <a:pt x="165" y="206"/>
                  </a:lnTo>
                  <a:lnTo>
                    <a:pt x="166" y="206"/>
                  </a:lnTo>
                  <a:lnTo>
                    <a:pt x="166" y="205"/>
                  </a:lnTo>
                  <a:lnTo>
                    <a:pt x="166" y="205"/>
                  </a:lnTo>
                  <a:lnTo>
                    <a:pt x="167" y="205"/>
                  </a:lnTo>
                  <a:lnTo>
                    <a:pt x="168" y="205"/>
                  </a:lnTo>
                  <a:lnTo>
                    <a:pt x="167" y="206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7"/>
                  </a:lnTo>
                  <a:lnTo>
                    <a:pt x="166" y="207"/>
                  </a:lnTo>
                  <a:lnTo>
                    <a:pt x="166" y="208"/>
                  </a:lnTo>
                  <a:lnTo>
                    <a:pt x="167" y="208"/>
                  </a:lnTo>
                  <a:lnTo>
                    <a:pt x="168" y="208"/>
                  </a:lnTo>
                  <a:lnTo>
                    <a:pt x="168" y="209"/>
                  </a:lnTo>
                  <a:lnTo>
                    <a:pt x="167" y="209"/>
                  </a:lnTo>
                  <a:close/>
                  <a:moveTo>
                    <a:pt x="183" y="207"/>
                  </a:moveTo>
                  <a:lnTo>
                    <a:pt x="182" y="207"/>
                  </a:lnTo>
                  <a:lnTo>
                    <a:pt x="182" y="206"/>
                  </a:lnTo>
                  <a:lnTo>
                    <a:pt x="183" y="206"/>
                  </a:lnTo>
                  <a:lnTo>
                    <a:pt x="183" y="207"/>
                  </a:lnTo>
                  <a:close/>
                  <a:moveTo>
                    <a:pt x="189" y="200"/>
                  </a:moveTo>
                  <a:lnTo>
                    <a:pt x="189" y="199"/>
                  </a:lnTo>
                  <a:lnTo>
                    <a:pt x="189" y="198"/>
                  </a:lnTo>
                  <a:lnTo>
                    <a:pt x="189" y="197"/>
                  </a:lnTo>
                  <a:lnTo>
                    <a:pt x="190" y="197"/>
                  </a:lnTo>
                  <a:lnTo>
                    <a:pt x="190" y="198"/>
                  </a:lnTo>
                  <a:lnTo>
                    <a:pt x="190" y="199"/>
                  </a:lnTo>
                  <a:lnTo>
                    <a:pt x="190" y="200"/>
                  </a:lnTo>
                  <a:lnTo>
                    <a:pt x="189" y="201"/>
                  </a:lnTo>
                  <a:lnTo>
                    <a:pt x="189" y="200"/>
                  </a:lnTo>
                  <a:close/>
                  <a:moveTo>
                    <a:pt x="191" y="195"/>
                  </a:moveTo>
                  <a:lnTo>
                    <a:pt x="192" y="195"/>
                  </a:lnTo>
                  <a:lnTo>
                    <a:pt x="192" y="196"/>
                  </a:lnTo>
                  <a:lnTo>
                    <a:pt x="191" y="196"/>
                  </a:lnTo>
                  <a:lnTo>
                    <a:pt x="191" y="195"/>
                  </a:lnTo>
                  <a:close/>
                  <a:moveTo>
                    <a:pt x="191" y="198"/>
                  </a:moveTo>
                  <a:lnTo>
                    <a:pt x="191" y="197"/>
                  </a:lnTo>
                  <a:lnTo>
                    <a:pt x="192" y="197"/>
                  </a:lnTo>
                  <a:lnTo>
                    <a:pt x="192" y="198"/>
                  </a:lnTo>
                  <a:lnTo>
                    <a:pt x="191" y="198"/>
                  </a:lnTo>
                  <a:close/>
                  <a:moveTo>
                    <a:pt x="202" y="190"/>
                  </a:moveTo>
                  <a:lnTo>
                    <a:pt x="201" y="190"/>
                  </a:lnTo>
                  <a:lnTo>
                    <a:pt x="202" y="189"/>
                  </a:lnTo>
                  <a:lnTo>
                    <a:pt x="202" y="190"/>
                  </a:lnTo>
                  <a:close/>
                  <a:moveTo>
                    <a:pt x="209" y="182"/>
                  </a:moveTo>
                  <a:lnTo>
                    <a:pt x="208" y="182"/>
                  </a:lnTo>
                  <a:lnTo>
                    <a:pt x="208" y="181"/>
                  </a:lnTo>
                  <a:lnTo>
                    <a:pt x="209" y="181"/>
                  </a:lnTo>
                  <a:lnTo>
                    <a:pt x="209" y="182"/>
                  </a:lnTo>
                  <a:close/>
                  <a:moveTo>
                    <a:pt x="220" y="166"/>
                  </a:moveTo>
                  <a:lnTo>
                    <a:pt x="220" y="167"/>
                  </a:lnTo>
                  <a:lnTo>
                    <a:pt x="219" y="166"/>
                  </a:lnTo>
                  <a:lnTo>
                    <a:pt x="220" y="166"/>
                  </a:lnTo>
                  <a:close/>
                  <a:moveTo>
                    <a:pt x="219" y="167"/>
                  </a:moveTo>
                  <a:lnTo>
                    <a:pt x="219" y="168"/>
                  </a:lnTo>
                  <a:lnTo>
                    <a:pt x="219" y="169"/>
                  </a:lnTo>
                  <a:lnTo>
                    <a:pt x="218" y="169"/>
                  </a:lnTo>
                  <a:lnTo>
                    <a:pt x="218" y="168"/>
                  </a:lnTo>
                  <a:lnTo>
                    <a:pt x="218" y="167"/>
                  </a:lnTo>
                  <a:lnTo>
                    <a:pt x="219" y="167"/>
                  </a:lnTo>
                  <a:close/>
                  <a:moveTo>
                    <a:pt x="214" y="161"/>
                  </a:moveTo>
                  <a:lnTo>
                    <a:pt x="215" y="161"/>
                  </a:lnTo>
                  <a:lnTo>
                    <a:pt x="216" y="161"/>
                  </a:lnTo>
                  <a:lnTo>
                    <a:pt x="216" y="162"/>
                  </a:lnTo>
                  <a:lnTo>
                    <a:pt x="215" y="162"/>
                  </a:lnTo>
                  <a:lnTo>
                    <a:pt x="214" y="162"/>
                  </a:lnTo>
                  <a:lnTo>
                    <a:pt x="214" y="161"/>
                  </a:lnTo>
                  <a:close/>
                  <a:moveTo>
                    <a:pt x="214" y="163"/>
                  </a:moveTo>
                  <a:lnTo>
                    <a:pt x="215" y="163"/>
                  </a:lnTo>
                  <a:lnTo>
                    <a:pt x="216" y="163"/>
                  </a:lnTo>
                  <a:lnTo>
                    <a:pt x="216" y="164"/>
                  </a:lnTo>
                  <a:lnTo>
                    <a:pt x="217" y="164"/>
                  </a:lnTo>
                  <a:lnTo>
                    <a:pt x="217" y="165"/>
                  </a:lnTo>
                  <a:lnTo>
                    <a:pt x="218" y="166"/>
                  </a:lnTo>
                  <a:lnTo>
                    <a:pt x="218" y="167"/>
                  </a:lnTo>
                  <a:lnTo>
                    <a:pt x="217" y="167"/>
                  </a:lnTo>
                  <a:lnTo>
                    <a:pt x="217" y="166"/>
                  </a:lnTo>
                  <a:lnTo>
                    <a:pt x="216" y="165"/>
                  </a:lnTo>
                  <a:lnTo>
                    <a:pt x="215" y="165"/>
                  </a:lnTo>
                  <a:lnTo>
                    <a:pt x="215" y="164"/>
                  </a:lnTo>
                  <a:lnTo>
                    <a:pt x="214" y="164"/>
                  </a:lnTo>
                  <a:lnTo>
                    <a:pt x="213" y="163"/>
                  </a:lnTo>
                  <a:lnTo>
                    <a:pt x="214" y="163"/>
                  </a:lnTo>
                  <a:close/>
                  <a:moveTo>
                    <a:pt x="212" y="163"/>
                  </a:moveTo>
                  <a:lnTo>
                    <a:pt x="213" y="164"/>
                  </a:lnTo>
                  <a:lnTo>
                    <a:pt x="212" y="164"/>
                  </a:lnTo>
                  <a:lnTo>
                    <a:pt x="212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729">
              <a:extLst>
                <a:ext uri="{FF2B5EF4-FFF2-40B4-BE49-F238E27FC236}">
                  <a16:creationId xmlns:a16="http://schemas.microsoft.com/office/drawing/2014/main" id="{993CE6A0-C5AE-9B75-BB5E-0EFCE7101B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2" y="987425"/>
              <a:ext cx="1638300" cy="1060450"/>
            </a:xfrm>
            <a:custGeom>
              <a:avLst/>
              <a:gdLst>
                <a:gd name="T0" fmla="*/ 180 w 1032"/>
                <a:gd name="T1" fmla="*/ 610 h 668"/>
                <a:gd name="T2" fmla="*/ 298 w 1032"/>
                <a:gd name="T3" fmla="*/ 647 h 668"/>
                <a:gd name="T4" fmla="*/ 394 w 1032"/>
                <a:gd name="T5" fmla="*/ 666 h 668"/>
                <a:gd name="T6" fmla="*/ 455 w 1032"/>
                <a:gd name="T7" fmla="*/ 652 h 668"/>
                <a:gd name="T8" fmla="*/ 522 w 1032"/>
                <a:gd name="T9" fmla="*/ 635 h 668"/>
                <a:gd name="T10" fmla="*/ 561 w 1032"/>
                <a:gd name="T11" fmla="*/ 603 h 668"/>
                <a:gd name="T12" fmla="*/ 587 w 1032"/>
                <a:gd name="T13" fmla="*/ 598 h 668"/>
                <a:gd name="T14" fmla="*/ 594 w 1032"/>
                <a:gd name="T15" fmla="*/ 564 h 668"/>
                <a:gd name="T16" fmla="*/ 600 w 1032"/>
                <a:gd name="T17" fmla="*/ 532 h 668"/>
                <a:gd name="T18" fmla="*/ 604 w 1032"/>
                <a:gd name="T19" fmla="*/ 488 h 668"/>
                <a:gd name="T20" fmla="*/ 619 w 1032"/>
                <a:gd name="T21" fmla="*/ 430 h 668"/>
                <a:gd name="T22" fmla="*/ 737 w 1032"/>
                <a:gd name="T23" fmla="*/ 332 h 668"/>
                <a:gd name="T24" fmla="*/ 777 w 1032"/>
                <a:gd name="T25" fmla="*/ 306 h 668"/>
                <a:gd name="T26" fmla="*/ 829 w 1032"/>
                <a:gd name="T27" fmla="*/ 287 h 668"/>
                <a:gd name="T28" fmla="*/ 845 w 1032"/>
                <a:gd name="T29" fmla="*/ 242 h 668"/>
                <a:gd name="T30" fmla="*/ 833 w 1032"/>
                <a:gd name="T31" fmla="*/ 223 h 668"/>
                <a:gd name="T32" fmla="*/ 778 w 1032"/>
                <a:gd name="T33" fmla="*/ 218 h 668"/>
                <a:gd name="T34" fmla="*/ 733 w 1032"/>
                <a:gd name="T35" fmla="*/ 240 h 668"/>
                <a:gd name="T36" fmla="*/ 693 w 1032"/>
                <a:gd name="T37" fmla="*/ 273 h 668"/>
                <a:gd name="T38" fmla="*/ 654 w 1032"/>
                <a:gd name="T39" fmla="*/ 308 h 668"/>
                <a:gd name="T40" fmla="*/ 609 w 1032"/>
                <a:gd name="T41" fmla="*/ 365 h 668"/>
                <a:gd name="T42" fmla="*/ 584 w 1032"/>
                <a:gd name="T43" fmla="*/ 432 h 668"/>
                <a:gd name="T44" fmla="*/ 548 w 1032"/>
                <a:gd name="T45" fmla="*/ 482 h 668"/>
                <a:gd name="T46" fmla="*/ 559 w 1032"/>
                <a:gd name="T47" fmla="*/ 451 h 668"/>
                <a:gd name="T48" fmla="*/ 583 w 1032"/>
                <a:gd name="T49" fmla="*/ 399 h 668"/>
                <a:gd name="T50" fmla="*/ 574 w 1032"/>
                <a:gd name="T51" fmla="*/ 364 h 668"/>
                <a:gd name="T52" fmla="*/ 601 w 1032"/>
                <a:gd name="T53" fmla="*/ 336 h 668"/>
                <a:gd name="T54" fmla="*/ 621 w 1032"/>
                <a:gd name="T55" fmla="*/ 295 h 668"/>
                <a:gd name="T56" fmla="*/ 636 w 1032"/>
                <a:gd name="T57" fmla="*/ 277 h 668"/>
                <a:gd name="T58" fmla="*/ 656 w 1032"/>
                <a:gd name="T59" fmla="*/ 256 h 668"/>
                <a:gd name="T60" fmla="*/ 678 w 1032"/>
                <a:gd name="T61" fmla="*/ 217 h 668"/>
                <a:gd name="T62" fmla="*/ 691 w 1032"/>
                <a:gd name="T63" fmla="*/ 180 h 668"/>
                <a:gd name="T64" fmla="*/ 721 w 1032"/>
                <a:gd name="T65" fmla="*/ 159 h 668"/>
                <a:gd name="T66" fmla="*/ 775 w 1032"/>
                <a:gd name="T67" fmla="*/ 139 h 668"/>
                <a:gd name="T68" fmla="*/ 825 w 1032"/>
                <a:gd name="T69" fmla="*/ 119 h 668"/>
                <a:gd name="T70" fmla="*/ 862 w 1032"/>
                <a:gd name="T71" fmla="*/ 107 h 668"/>
                <a:gd name="T72" fmla="*/ 899 w 1032"/>
                <a:gd name="T73" fmla="*/ 95 h 668"/>
                <a:gd name="T74" fmla="*/ 928 w 1032"/>
                <a:gd name="T75" fmla="*/ 96 h 668"/>
                <a:gd name="T76" fmla="*/ 971 w 1032"/>
                <a:gd name="T77" fmla="*/ 69 h 668"/>
                <a:gd name="T78" fmla="*/ 996 w 1032"/>
                <a:gd name="T79" fmla="*/ 57 h 668"/>
                <a:gd name="T80" fmla="*/ 1015 w 1032"/>
                <a:gd name="T81" fmla="*/ 36 h 668"/>
                <a:gd name="T82" fmla="*/ 1027 w 1032"/>
                <a:gd name="T83" fmla="*/ 6 h 668"/>
                <a:gd name="T84" fmla="*/ 731 w 1032"/>
                <a:gd name="T85" fmla="*/ 33 h 668"/>
                <a:gd name="T86" fmla="*/ 663 w 1032"/>
                <a:gd name="T87" fmla="*/ 15 h 668"/>
                <a:gd name="T88" fmla="*/ 7 w 1032"/>
                <a:gd name="T89" fmla="*/ 13 h 668"/>
                <a:gd name="T90" fmla="*/ 21 w 1032"/>
                <a:gd name="T91" fmla="*/ 30 h 668"/>
                <a:gd name="T92" fmla="*/ 33 w 1032"/>
                <a:gd name="T93" fmla="*/ 44 h 668"/>
                <a:gd name="T94" fmla="*/ 38 w 1032"/>
                <a:gd name="T95" fmla="*/ 54 h 668"/>
                <a:gd name="T96" fmla="*/ 45 w 1032"/>
                <a:gd name="T97" fmla="*/ 73 h 668"/>
                <a:gd name="T98" fmla="*/ 45 w 1032"/>
                <a:gd name="T99" fmla="*/ 93 h 668"/>
                <a:gd name="T100" fmla="*/ 52 w 1032"/>
                <a:gd name="T101" fmla="*/ 113 h 668"/>
                <a:gd name="T102" fmla="*/ 62 w 1032"/>
                <a:gd name="T103" fmla="*/ 122 h 668"/>
                <a:gd name="T104" fmla="*/ 68 w 1032"/>
                <a:gd name="T105" fmla="*/ 142 h 668"/>
                <a:gd name="T106" fmla="*/ 80 w 1032"/>
                <a:gd name="T107" fmla="*/ 160 h 668"/>
                <a:gd name="T108" fmla="*/ 78 w 1032"/>
                <a:gd name="T109" fmla="*/ 186 h 668"/>
                <a:gd name="T110" fmla="*/ 70 w 1032"/>
                <a:gd name="T111" fmla="*/ 213 h 668"/>
                <a:gd name="T112" fmla="*/ 79 w 1032"/>
                <a:gd name="T113" fmla="*/ 247 h 668"/>
                <a:gd name="T114" fmla="*/ 54 w 1032"/>
                <a:gd name="T115" fmla="*/ 222 h 668"/>
                <a:gd name="T116" fmla="*/ 962 w 1032"/>
                <a:gd name="T117" fmla="*/ 72 h 668"/>
                <a:gd name="T118" fmla="*/ 570 w 1032"/>
                <a:gd name="T119" fmla="*/ 363 h 668"/>
                <a:gd name="T120" fmla="*/ 486 w 1032"/>
                <a:gd name="T121" fmla="*/ 530 h 668"/>
                <a:gd name="T122" fmla="*/ 474 w 1032"/>
                <a:gd name="T123" fmla="*/ 54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32" h="668">
                  <a:moveTo>
                    <a:pt x="52" y="283"/>
                  </a:moveTo>
                  <a:lnTo>
                    <a:pt x="56" y="312"/>
                  </a:lnTo>
                  <a:lnTo>
                    <a:pt x="62" y="343"/>
                  </a:lnTo>
                  <a:lnTo>
                    <a:pt x="67" y="366"/>
                  </a:lnTo>
                  <a:lnTo>
                    <a:pt x="70" y="388"/>
                  </a:lnTo>
                  <a:lnTo>
                    <a:pt x="73" y="403"/>
                  </a:lnTo>
                  <a:lnTo>
                    <a:pt x="77" y="426"/>
                  </a:lnTo>
                  <a:lnTo>
                    <a:pt x="80" y="441"/>
                  </a:lnTo>
                  <a:lnTo>
                    <a:pt x="83" y="464"/>
                  </a:lnTo>
                  <a:lnTo>
                    <a:pt x="89" y="494"/>
                  </a:lnTo>
                  <a:lnTo>
                    <a:pt x="92" y="509"/>
                  </a:lnTo>
                  <a:lnTo>
                    <a:pt x="95" y="527"/>
                  </a:lnTo>
                  <a:lnTo>
                    <a:pt x="93" y="529"/>
                  </a:lnTo>
                  <a:lnTo>
                    <a:pt x="93" y="532"/>
                  </a:lnTo>
                  <a:lnTo>
                    <a:pt x="92" y="536"/>
                  </a:lnTo>
                  <a:lnTo>
                    <a:pt x="94" y="538"/>
                  </a:lnTo>
                  <a:lnTo>
                    <a:pt x="98" y="542"/>
                  </a:lnTo>
                  <a:lnTo>
                    <a:pt x="100" y="545"/>
                  </a:lnTo>
                  <a:lnTo>
                    <a:pt x="103" y="547"/>
                  </a:lnTo>
                  <a:lnTo>
                    <a:pt x="103" y="550"/>
                  </a:lnTo>
                  <a:lnTo>
                    <a:pt x="103" y="553"/>
                  </a:lnTo>
                  <a:lnTo>
                    <a:pt x="103" y="559"/>
                  </a:lnTo>
                  <a:lnTo>
                    <a:pt x="104" y="561"/>
                  </a:lnTo>
                  <a:lnTo>
                    <a:pt x="108" y="565"/>
                  </a:lnTo>
                  <a:lnTo>
                    <a:pt x="110" y="566"/>
                  </a:lnTo>
                  <a:lnTo>
                    <a:pt x="112" y="567"/>
                  </a:lnTo>
                  <a:lnTo>
                    <a:pt x="112" y="569"/>
                  </a:lnTo>
                  <a:lnTo>
                    <a:pt x="114" y="571"/>
                  </a:lnTo>
                  <a:lnTo>
                    <a:pt x="115" y="573"/>
                  </a:lnTo>
                  <a:lnTo>
                    <a:pt x="117" y="574"/>
                  </a:lnTo>
                  <a:lnTo>
                    <a:pt x="120" y="578"/>
                  </a:lnTo>
                  <a:lnTo>
                    <a:pt x="123" y="579"/>
                  </a:lnTo>
                  <a:lnTo>
                    <a:pt x="128" y="588"/>
                  </a:lnTo>
                  <a:lnTo>
                    <a:pt x="129" y="589"/>
                  </a:lnTo>
                  <a:lnTo>
                    <a:pt x="133" y="591"/>
                  </a:lnTo>
                  <a:lnTo>
                    <a:pt x="135" y="594"/>
                  </a:lnTo>
                  <a:lnTo>
                    <a:pt x="136" y="597"/>
                  </a:lnTo>
                  <a:lnTo>
                    <a:pt x="138" y="600"/>
                  </a:lnTo>
                  <a:lnTo>
                    <a:pt x="141" y="602"/>
                  </a:lnTo>
                  <a:lnTo>
                    <a:pt x="144" y="605"/>
                  </a:lnTo>
                  <a:lnTo>
                    <a:pt x="148" y="606"/>
                  </a:lnTo>
                  <a:lnTo>
                    <a:pt x="150" y="607"/>
                  </a:lnTo>
                  <a:lnTo>
                    <a:pt x="151" y="608"/>
                  </a:lnTo>
                  <a:lnTo>
                    <a:pt x="152" y="610"/>
                  </a:lnTo>
                  <a:lnTo>
                    <a:pt x="153" y="611"/>
                  </a:lnTo>
                  <a:lnTo>
                    <a:pt x="155" y="612"/>
                  </a:lnTo>
                  <a:lnTo>
                    <a:pt x="160" y="611"/>
                  </a:lnTo>
                  <a:lnTo>
                    <a:pt x="165" y="612"/>
                  </a:lnTo>
                  <a:lnTo>
                    <a:pt x="170" y="611"/>
                  </a:lnTo>
                  <a:lnTo>
                    <a:pt x="172" y="611"/>
                  </a:lnTo>
                  <a:lnTo>
                    <a:pt x="175" y="613"/>
                  </a:lnTo>
                  <a:lnTo>
                    <a:pt x="178" y="611"/>
                  </a:lnTo>
                  <a:lnTo>
                    <a:pt x="180" y="610"/>
                  </a:lnTo>
                  <a:lnTo>
                    <a:pt x="185" y="610"/>
                  </a:lnTo>
                  <a:lnTo>
                    <a:pt x="188" y="611"/>
                  </a:lnTo>
                  <a:lnTo>
                    <a:pt x="193" y="610"/>
                  </a:lnTo>
                  <a:lnTo>
                    <a:pt x="197" y="611"/>
                  </a:lnTo>
                  <a:lnTo>
                    <a:pt x="204" y="612"/>
                  </a:lnTo>
                  <a:lnTo>
                    <a:pt x="208" y="612"/>
                  </a:lnTo>
                  <a:lnTo>
                    <a:pt x="209" y="612"/>
                  </a:lnTo>
                  <a:lnTo>
                    <a:pt x="209" y="610"/>
                  </a:lnTo>
                  <a:lnTo>
                    <a:pt x="213" y="612"/>
                  </a:lnTo>
                  <a:lnTo>
                    <a:pt x="216" y="612"/>
                  </a:lnTo>
                  <a:lnTo>
                    <a:pt x="221" y="615"/>
                  </a:lnTo>
                  <a:lnTo>
                    <a:pt x="227" y="618"/>
                  </a:lnTo>
                  <a:lnTo>
                    <a:pt x="230" y="618"/>
                  </a:lnTo>
                  <a:lnTo>
                    <a:pt x="232" y="620"/>
                  </a:lnTo>
                  <a:lnTo>
                    <a:pt x="233" y="621"/>
                  </a:lnTo>
                  <a:lnTo>
                    <a:pt x="233" y="624"/>
                  </a:lnTo>
                  <a:lnTo>
                    <a:pt x="235" y="627"/>
                  </a:lnTo>
                  <a:lnTo>
                    <a:pt x="237" y="629"/>
                  </a:lnTo>
                  <a:lnTo>
                    <a:pt x="241" y="631"/>
                  </a:lnTo>
                  <a:lnTo>
                    <a:pt x="244" y="632"/>
                  </a:lnTo>
                  <a:lnTo>
                    <a:pt x="248" y="632"/>
                  </a:lnTo>
                  <a:lnTo>
                    <a:pt x="249" y="633"/>
                  </a:lnTo>
                  <a:lnTo>
                    <a:pt x="251" y="633"/>
                  </a:lnTo>
                  <a:lnTo>
                    <a:pt x="253" y="634"/>
                  </a:lnTo>
                  <a:lnTo>
                    <a:pt x="255" y="634"/>
                  </a:lnTo>
                  <a:lnTo>
                    <a:pt x="256" y="632"/>
                  </a:lnTo>
                  <a:lnTo>
                    <a:pt x="255" y="630"/>
                  </a:lnTo>
                  <a:lnTo>
                    <a:pt x="256" y="630"/>
                  </a:lnTo>
                  <a:lnTo>
                    <a:pt x="255" y="628"/>
                  </a:lnTo>
                  <a:lnTo>
                    <a:pt x="254" y="627"/>
                  </a:lnTo>
                  <a:lnTo>
                    <a:pt x="256" y="626"/>
                  </a:lnTo>
                  <a:lnTo>
                    <a:pt x="258" y="626"/>
                  </a:lnTo>
                  <a:lnTo>
                    <a:pt x="262" y="626"/>
                  </a:lnTo>
                  <a:lnTo>
                    <a:pt x="264" y="628"/>
                  </a:lnTo>
                  <a:lnTo>
                    <a:pt x="264" y="631"/>
                  </a:lnTo>
                  <a:lnTo>
                    <a:pt x="264" y="632"/>
                  </a:lnTo>
                  <a:lnTo>
                    <a:pt x="266" y="636"/>
                  </a:lnTo>
                  <a:lnTo>
                    <a:pt x="268" y="637"/>
                  </a:lnTo>
                  <a:lnTo>
                    <a:pt x="269" y="637"/>
                  </a:lnTo>
                  <a:lnTo>
                    <a:pt x="270" y="639"/>
                  </a:lnTo>
                  <a:lnTo>
                    <a:pt x="269" y="641"/>
                  </a:lnTo>
                  <a:lnTo>
                    <a:pt x="272" y="643"/>
                  </a:lnTo>
                  <a:lnTo>
                    <a:pt x="273" y="647"/>
                  </a:lnTo>
                  <a:lnTo>
                    <a:pt x="274" y="649"/>
                  </a:lnTo>
                  <a:lnTo>
                    <a:pt x="277" y="651"/>
                  </a:lnTo>
                  <a:lnTo>
                    <a:pt x="281" y="651"/>
                  </a:lnTo>
                  <a:lnTo>
                    <a:pt x="283" y="651"/>
                  </a:lnTo>
                  <a:lnTo>
                    <a:pt x="286" y="651"/>
                  </a:lnTo>
                  <a:lnTo>
                    <a:pt x="290" y="653"/>
                  </a:lnTo>
                  <a:lnTo>
                    <a:pt x="292" y="653"/>
                  </a:lnTo>
                  <a:lnTo>
                    <a:pt x="297" y="652"/>
                  </a:lnTo>
                  <a:lnTo>
                    <a:pt x="297" y="648"/>
                  </a:lnTo>
                  <a:lnTo>
                    <a:pt x="298" y="647"/>
                  </a:lnTo>
                  <a:lnTo>
                    <a:pt x="304" y="645"/>
                  </a:lnTo>
                  <a:lnTo>
                    <a:pt x="309" y="647"/>
                  </a:lnTo>
                  <a:lnTo>
                    <a:pt x="312" y="647"/>
                  </a:lnTo>
                  <a:lnTo>
                    <a:pt x="315" y="651"/>
                  </a:lnTo>
                  <a:lnTo>
                    <a:pt x="319" y="653"/>
                  </a:lnTo>
                  <a:lnTo>
                    <a:pt x="322" y="653"/>
                  </a:lnTo>
                  <a:lnTo>
                    <a:pt x="323" y="652"/>
                  </a:lnTo>
                  <a:lnTo>
                    <a:pt x="324" y="650"/>
                  </a:lnTo>
                  <a:lnTo>
                    <a:pt x="326" y="649"/>
                  </a:lnTo>
                  <a:lnTo>
                    <a:pt x="327" y="645"/>
                  </a:lnTo>
                  <a:lnTo>
                    <a:pt x="330" y="643"/>
                  </a:lnTo>
                  <a:lnTo>
                    <a:pt x="333" y="643"/>
                  </a:lnTo>
                  <a:lnTo>
                    <a:pt x="338" y="639"/>
                  </a:lnTo>
                  <a:lnTo>
                    <a:pt x="341" y="637"/>
                  </a:lnTo>
                  <a:lnTo>
                    <a:pt x="345" y="634"/>
                  </a:lnTo>
                  <a:lnTo>
                    <a:pt x="349" y="631"/>
                  </a:lnTo>
                  <a:lnTo>
                    <a:pt x="350" y="630"/>
                  </a:lnTo>
                  <a:lnTo>
                    <a:pt x="352" y="630"/>
                  </a:lnTo>
                  <a:lnTo>
                    <a:pt x="355" y="630"/>
                  </a:lnTo>
                  <a:lnTo>
                    <a:pt x="357" y="629"/>
                  </a:lnTo>
                  <a:lnTo>
                    <a:pt x="360" y="628"/>
                  </a:lnTo>
                  <a:lnTo>
                    <a:pt x="361" y="627"/>
                  </a:lnTo>
                  <a:lnTo>
                    <a:pt x="363" y="623"/>
                  </a:lnTo>
                  <a:lnTo>
                    <a:pt x="364" y="622"/>
                  </a:lnTo>
                  <a:lnTo>
                    <a:pt x="369" y="622"/>
                  </a:lnTo>
                  <a:lnTo>
                    <a:pt x="372" y="621"/>
                  </a:lnTo>
                  <a:lnTo>
                    <a:pt x="376" y="620"/>
                  </a:lnTo>
                  <a:lnTo>
                    <a:pt x="380" y="619"/>
                  </a:lnTo>
                  <a:lnTo>
                    <a:pt x="382" y="620"/>
                  </a:lnTo>
                  <a:lnTo>
                    <a:pt x="386" y="621"/>
                  </a:lnTo>
                  <a:lnTo>
                    <a:pt x="388" y="620"/>
                  </a:lnTo>
                  <a:lnTo>
                    <a:pt x="392" y="621"/>
                  </a:lnTo>
                  <a:lnTo>
                    <a:pt x="395" y="621"/>
                  </a:lnTo>
                  <a:lnTo>
                    <a:pt x="395" y="632"/>
                  </a:lnTo>
                  <a:lnTo>
                    <a:pt x="395" y="642"/>
                  </a:lnTo>
                  <a:lnTo>
                    <a:pt x="405" y="650"/>
                  </a:lnTo>
                  <a:lnTo>
                    <a:pt x="402" y="653"/>
                  </a:lnTo>
                  <a:lnTo>
                    <a:pt x="399" y="654"/>
                  </a:lnTo>
                  <a:lnTo>
                    <a:pt x="397" y="661"/>
                  </a:lnTo>
                  <a:lnTo>
                    <a:pt x="396" y="660"/>
                  </a:lnTo>
                  <a:lnTo>
                    <a:pt x="396" y="662"/>
                  </a:lnTo>
                  <a:lnTo>
                    <a:pt x="394" y="664"/>
                  </a:lnTo>
                  <a:lnTo>
                    <a:pt x="392" y="664"/>
                  </a:lnTo>
                  <a:lnTo>
                    <a:pt x="389" y="666"/>
                  </a:lnTo>
                  <a:lnTo>
                    <a:pt x="389" y="667"/>
                  </a:lnTo>
                  <a:lnTo>
                    <a:pt x="389" y="668"/>
                  </a:lnTo>
                  <a:lnTo>
                    <a:pt x="390" y="668"/>
                  </a:lnTo>
                  <a:lnTo>
                    <a:pt x="390" y="667"/>
                  </a:lnTo>
                  <a:lnTo>
                    <a:pt x="391" y="667"/>
                  </a:lnTo>
                  <a:lnTo>
                    <a:pt x="392" y="667"/>
                  </a:lnTo>
                  <a:lnTo>
                    <a:pt x="393" y="667"/>
                  </a:lnTo>
                  <a:lnTo>
                    <a:pt x="394" y="667"/>
                  </a:lnTo>
                  <a:lnTo>
                    <a:pt x="394" y="666"/>
                  </a:lnTo>
                  <a:lnTo>
                    <a:pt x="395" y="666"/>
                  </a:lnTo>
                  <a:lnTo>
                    <a:pt x="396" y="666"/>
                  </a:lnTo>
                  <a:lnTo>
                    <a:pt x="396" y="666"/>
                  </a:lnTo>
                  <a:lnTo>
                    <a:pt x="397" y="666"/>
                  </a:lnTo>
                  <a:lnTo>
                    <a:pt x="398" y="666"/>
                  </a:lnTo>
                  <a:lnTo>
                    <a:pt x="398" y="665"/>
                  </a:lnTo>
                  <a:lnTo>
                    <a:pt x="399" y="665"/>
                  </a:lnTo>
                  <a:lnTo>
                    <a:pt x="400" y="665"/>
                  </a:lnTo>
                  <a:lnTo>
                    <a:pt x="401" y="665"/>
                  </a:lnTo>
                  <a:lnTo>
                    <a:pt x="408" y="665"/>
                  </a:lnTo>
                  <a:lnTo>
                    <a:pt x="408" y="665"/>
                  </a:lnTo>
                  <a:lnTo>
                    <a:pt x="416" y="662"/>
                  </a:lnTo>
                  <a:lnTo>
                    <a:pt x="417" y="662"/>
                  </a:lnTo>
                  <a:lnTo>
                    <a:pt x="418" y="662"/>
                  </a:lnTo>
                  <a:lnTo>
                    <a:pt x="419" y="662"/>
                  </a:lnTo>
                  <a:lnTo>
                    <a:pt x="420" y="662"/>
                  </a:lnTo>
                  <a:lnTo>
                    <a:pt x="420" y="661"/>
                  </a:lnTo>
                  <a:lnTo>
                    <a:pt x="420" y="661"/>
                  </a:lnTo>
                  <a:lnTo>
                    <a:pt x="421" y="661"/>
                  </a:lnTo>
                  <a:lnTo>
                    <a:pt x="422" y="661"/>
                  </a:lnTo>
                  <a:lnTo>
                    <a:pt x="422" y="660"/>
                  </a:lnTo>
                  <a:lnTo>
                    <a:pt x="423" y="660"/>
                  </a:lnTo>
                  <a:lnTo>
                    <a:pt x="424" y="660"/>
                  </a:lnTo>
                  <a:lnTo>
                    <a:pt x="425" y="660"/>
                  </a:lnTo>
                  <a:lnTo>
                    <a:pt x="426" y="659"/>
                  </a:lnTo>
                  <a:lnTo>
                    <a:pt x="427" y="659"/>
                  </a:lnTo>
                  <a:lnTo>
                    <a:pt x="428" y="659"/>
                  </a:lnTo>
                  <a:lnTo>
                    <a:pt x="429" y="659"/>
                  </a:lnTo>
                  <a:lnTo>
                    <a:pt x="429" y="658"/>
                  </a:lnTo>
                  <a:lnTo>
                    <a:pt x="430" y="658"/>
                  </a:lnTo>
                  <a:lnTo>
                    <a:pt x="430" y="658"/>
                  </a:lnTo>
                  <a:lnTo>
                    <a:pt x="431" y="658"/>
                  </a:lnTo>
                  <a:lnTo>
                    <a:pt x="431" y="657"/>
                  </a:lnTo>
                  <a:lnTo>
                    <a:pt x="436" y="656"/>
                  </a:lnTo>
                  <a:lnTo>
                    <a:pt x="437" y="656"/>
                  </a:lnTo>
                  <a:lnTo>
                    <a:pt x="438" y="656"/>
                  </a:lnTo>
                  <a:lnTo>
                    <a:pt x="438" y="655"/>
                  </a:lnTo>
                  <a:lnTo>
                    <a:pt x="439" y="655"/>
                  </a:lnTo>
                  <a:lnTo>
                    <a:pt x="440" y="655"/>
                  </a:lnTo>
                  <a:lnTo>
                    <a:pt x="441" y="655"/>
                  </a:lnTo>
                  <a:lnTo>
                    <a:pt x="442" y="655"/>
                  </a:lnTo>
                  <a:lnTo>
                    <a:pt x="443" y="654"/>
                  </a:lnTo>
                  <a:lnTo>
                    <a:pt x="443" y="654"/>
                  </a:lnTo>
                  <a:lnTo>
                    <a:pt x="444" y="654"/>
                  </a:lnTo>
                  <a:lnTo>
                    <a:pt x="445" y="654"/>
                  </a:lnTo>
                  <a:lnTo>
                    <a:pt x="446" y="654"/>
                  </a:lnTo>
                  <a:lnTo>
                    <a:pt x="447" y="654"/>
                  </a:lnTo>
                  <a:lnTo>
                    <a:pt x="448" y="654"/>
                  </a:lnTo>
                  <a:lnTo>
                    <a:pt x="449" y="654"/>
                  </a:lnTo>
                  <a:lnTo>
                    <a:pt x="449" y="653"/>
                  </a:lnTo>
                  <a:lnTo>
                    <a:pt x="454" y="653"/>
                  </a:lnTo>
                  <a:lnTo>
                    <a:pt x="455" y="653"/>
                  </a:lnTo>
                  <a:lnTo>
                    <a:pt x="455" y="652"/>
                  </a:lnTo>
                  <a:lnTo>
                    <a:pt x="455" y="652"/>
                  </a:lnTo>
                  <a:lnTo>
                    <a:pt x="457" y="652"/>
                  </a:lnTo>
                  <a:lnTo>
                    <a:pt x="457" y="651"/>
                  </a:lnTo>
                  <a:lnTo>
                    <a:pt x="458" y="651"/>
                  </a:lnTo>
                  <a:lnTo>
                    <a:pt x="459" y="651"/>
                  </a:lnTo>
                  <a:lnTo>
                    <a:pt x="460" y="651"/>
                  </a:lnTo>
                  <a:lnTo>
                    <a:pt x="461" y="651"/>
                  </a:lnTo>
                  <a:lnTo>
                    <a:pt x="462" y="650"/>
                  </a:lnTo>
                  <a:lnTo>
                    <a:pt x="463" y="650"/>
                  </a:lnTo>
                  <a:lnTo>
                    <a:pt x="464" y="650"/>
                  </a:lnTo>
                  <a:lnTo>
                    <a:pt x="465" y="649"/>
                  </a:lnTo>
                  <a:lnTo>
                    <a:pt x="466" y="649"/>
                  </a:lnTo>
                  <a:lnTo>
                    <a:pt x="467" y="649"/>
                  </a:lnTo>
                  <a:lnTo>
                    <a:pt x="467" y="649"/>
                  </a:lnTo>
                  <a:lnTo>
                    <a:pt x="474" y="647"/>
                  </a:lnTo>
                  <a:lnTo>
                    <a:pt x="479" y="645"/>
                  </a:lnTo>
                  <a:lnTo>
                    <a:pt x="480" y="645"/>
                  </a:lnTo>
                  <a:lnTo>
                    <a:pt x="485" y="644"/>
                  </a:lnTo>
                  <a:lnTo>
                    <a:pt x="485" y="643"/>
                  </a:lnTo>
                  <a:lnTo>
                    <a:pt x="486" y="643"/>
                  </a:lnTo>
                  <a:lnTo>
                    <a:pt x="487" y="643"/>
                  </a:lnTo>
                  <a:lnTo>
                    <a:pt x="488" y="643"/>
                  </a:lnTo>
                  <a:lnTo>
                    <a:pt x="489" y="642"/>
                  </a:lnTo>
                  <a:lnTo>
                    <a:pt x="490" y="642"/>
                  </a:lnTo>
                  <a:lnTo>
                    <a:pt x="490" y="642"/>
                  </a:lnTo>
                  <a:lnTo>
                    <a:pt x="491" y="642"/>
                  </a:lnTo>
                  <a:lnTo>
                    <a:pt x="492" y="642"/>
                  </a:lnTo>
                  <a:lnTo>
                    <a:pt x="492" y="641"/>
                  </a:lnTo>
                  <a:lnTo>
                    <a:pt x="493" y="641"/>
                  </a:lnTo>
                  <a:lnTo>
                    <a:pt x="494" y="641"/>
                  </a:lnTo>
                  <a:lnTo>
                    <a:pt x="495" y="641"/>
                  </a:lnTo>
                  <a:lnTo>
                    <a:pt x="496" y="641"/>
                  </a:lnTo>
                  <a:lnTo>
                    <a:pt x="496" y="641"/>
                  </a:lnTo>
                  <a:lnTo>
                    <a:pt x="496" y="641"/>
                  </a:lnTo>
                  <a:lnTo>
                    <a:pt x="498" y="641"/>
                  </a:lnTo>
                  <a:lnTo>
                    <a:pt x="499" y="641"/>
                  </a:lnTo>
                  <a:lnTo>
                    <a:pt x="500" y="641"/>
                  </a:lnTo>
                  <a:lnTo>
                    <a:pt x="501" y="641"/>
                  </a:lnTo>
                  <a:lnTo>
                    <a:pt x="502" y="640"/>
                  </a:lnTo>
                  <a:lnTo>
                    <a:pt x="504" y="640"/>
                  </a:lnTo>
                  <a:lnTo>
                    <a:pt x="505" y="639"/>
                  </a:lnTo>
                  <a:lnTo>
                    <a:pt x="506" y="639"/>
                  </a:lnTo>
                  <a:lnTo>
                    <a:pt x="514" y="637"/>
                  </a:lnTo>
                  <a:lnTo>
                    <a:pt x="515" y="637"/>
                  </a:lnTo>
                  <a:lnTo>
                    <a:pt x="516" y="637"/>
                  </a:lnTo>
                  <a:lnTo>
                    <a:pt x="517" y="637"/>
                  </a:lnTo>
                  <a:lnTo>
                    <a:pt x="517" y="636"/>
                  </a:lnTo>
                  <a:lnTo>
                    <a:pt x="518" y="636"/>
                  </a:lnTo>
                  <a:lnTo>
                    <a:pt x="518" y="636"/>
                  </a:lnTo>
                  <a:lnTo>
                    <a:pt x="519" y="636"/>
                  </a:lnTo>
                  <a:lnTo>
                    <a:pt x="520" y="635"/>
                  </a:lnTo>
                  <a:lnTo>
                    <a:pt x="521" y="635"/>
                  </a:lnTo>
                  <a:lnTo>
                    <a:pt x="522" y="635"/>
                  </a:lnTo>
                  <a:lnTo>
                    <a:pt x="523" y="634"/>
                  </a:lnTo>
                  <a:lnTo>
                    <a:pt x="524" y="634"/>
                  </a:lnTo>
                  <a:lnTo>
                    <a:pt x="525" y="634"/>
                  </a:lnTo>
                  <a:lnTo>
                    <a:pt x="525" y="634"/>
                  </a:lnTo>
                  <a:lnTo>
                    <a:pt x="527" y="633"/>
                  </a:lnTo>
                  <a:lnTo>
                    <a:pt x="528" y="633"/>
                  </a:lnTo>
                  <a:lnTo>
                    <a:pt x="536" y="632"/>
                  </a:lnTo>
                  <a:lnTo>
                    <a:pt x="537" y="632"/>
                  </a:lnTo>
                  <a:lnTo>
                    <a:pt x="537" y="631"/>
                  </a:lnTo>
                  <a:lnTo>
                    <a:pt x="537" y="631"/>
                  </a:lnTo>
                  <a:lnTo>
                    <a:pt x="538" y="631"/>
                  </a:lnTo>
                  <a:lnTo>
                    <a:pt x="539" y="631"/>
                  </a:lnTo>
                  <a:lnTo>
                    <a:pt x="539" y="630"/>
                  </a:lnTo>
                  <a:lnTo>
                    <a:pt x="540" y="630"/>
                  </a:lnTo>
                  <a:lnTo>
                    <a:pt x="540" y="630"/>
                  </a:lnTo>
                  <a:lnTo>
                    <a:pt x="541" y="630"/>
                  </a:lnTo>
                  <a:lnTo>
                    <a:pt x="542" y="630"/>
                  </a:lnTo>
                  <a:lnTo>
                    <a:pt x="542" y="630"/>
                  </a:lnTo>
                  <a:lnTo>
                    <a:pt x="544" y="630"/>
                  </a:lnTo>
                  <a:lnTo>
                    <a:pt x="550" y="628"/>
                  </a:lnTo>
                  <a:lnTo>
                    <a:pt x="552" y="627"/>
                  </a:lnTo>
                  <a:lnTo>
                    <a:pt x="553" y="627"/>
                  </a:lnTo>
                  <a:lnTo>
                    <a:pt x="554" y="627"/>
                  </a:lnTo>
                  <a:lnTo>
                    <a:pt x="555" y="627"/>
                  </a:lnTo>
                  <a:lnTo>
                    <a:pt x="556" y="626"/>
                  </a:lnTo>
                  <a:lnTo>
                    <a:pt x="557" y="626"/>
                  </a:lnTo>
                  <a:lnTo>
                    <a:pt x="558" y="626"/>
                  </a:lnTo>
                  <a:lnTo>
                    <a:pt x="558" y="625"/>
                  </a:lnTo>
                  <a:lnTo>
                    <a:pt x="558" y="624"/>
                  </a:lnTo>
                  <a:lnTo>
                    <a:pt x="558" y="623"/>
                  </a:lnTo>
                  <a:lnTo>
                    <a:pt x="557" y="621"/>
                  </a:lnTo>
                  <a:lnTo>
                    <a:pt x="558" y="621"/>
                  </a:lnTo>
                  <a:lnTo>
                    <a:pt x="558" y="620"/>
                  </a:lnTo>
                  <a:lnTo>
                    <a:pt x="558" y="619"/>
                  </a:lnTo>
                  <a:lnTo>
                    <a:pt x="559" y="619"/>
                  </a:lnTo>
                  <a:lnTo>
                    <a:pt x="559" y="618"/>
                  </a:lnTo>
                  <a:lnTo>
                    <a:pt x="559" y="618"/>
                  </a:lnTo>
                  <a:lnTo>
                    <a:pt x="559" y="617"/>
                  </a:lnTo>
                  <a:lnTo>
                    <a:pt x="560" y="617"/>
                  </a:lnTo>
                  <a:lnTo>
                    <a:pt x="560" y="616"/>
                  </a:lnTo>
                  <a:lnTo>
                    <a:pt x="560" y="615"/>
                  </a:lnTo>
                  <a:lnTo>
                    <a:pt x="559" y="615"/>
                  </a:lnTo>
                  <a:lnTo>
                    <a:pt x="559" y="614"/>
                  </a:lnTo>
                  <a:lnTo>
                    <a:pt x="559" y="613"/>
                  </a:lnTo>
                  <a:lnTo>
                    <a:pt x="560" y="610"/>
                  </a:lnTo>
                  <a:lnTo>
                    <a:pt x="560" y="609"/>
                  </a:lnTo>
                  <a:lnTo>
                    <a:pt x="559" y="609"/>
                  </a:lnTo>
                  <a:lnTo>
                    <a:pt x="558" y="608"/>
                  </a:lnTo>
                  <a:lnTo>
                    <a:pt x="558" y="607"/>
                  </a:lnTo>
                  <a:lnTo>
                    <a:pt x="559" y="607"/>
                  </a:lnTo>
                  <a:lnTo>
                    <a:pt x="560" y="606"/>
                  </a:lnTo>
                  <a:lnTo>
                    <a:pt x="561" y="604"/>
                  </a:lnTo>
                  <a:lnTo>
                    <a:pt x="561" y="603"/>
                  </a:lnTo>
                  <a:lnTo>
                    <a:pt x="562" y="603"/>
                  </a:lnTo>
                  <a:lnTo>
                    <a:pt x="562" y="602"/>
                  </a:lnTo>
                  <a:lnTo>
                    <a:pt x="562" y="601"/>
                  </a:lnTo>
                  <a:lnTo>
                    <a:pt x="563" y="601"/>
                  </a:lnTo>
                  <a:lnTo>
                    <a:pt x="564" y="601"/>
                  </a:lnTo>
                  <a:lnTo>
                    <a:pt x="564" y="602"/>
                  </a:lnTo>
                  <a:lnTo>
                    <a:pt x="565" y="603"/>
                  </a:lnTo>
                  <a:lnTo>
                    <a:pt x="566" y="603"/>
                  </a:lnTo>
                  <a:lnTo>
                    <a:pt x="566" y="604"/>
                  </a:lnTo>
                  <a:lnTo>
                    <a:pt x="567" y="604"/>
                  </a:lnTo>
                  <a:lnTo>
                    <a:pt x="568" y="604"/>
                  </a:lnTo>
                  <a:lnTo>
                    <a:pt x="569" y="604"/>
                  </a:lnTo>
                  <a:lnTo>
                    <a:pt x="570" y="604"/>
                  </a:lnTo>
                  <a:lnTo>
                    <a:pt x="571" y="604"/>
                  </a:lnTo>
                  <a:lnTo>
                    <a:pt x="571" y="603"/>
                  </a:lnTo>
                  <a:lnTo>
                    <a:pt x="572" y="603"/>
                  </a:lnTo>
                  <a:lnTo>
                    <a:pt x="572" y="604"/>
                  </a:lnTo>
                  <a:lnTo>
                    <a:pt x="572" y="603"/>
                  </a:lnTo>
                  <a:lnTo>
                    <a:pt x="572" y="602"/>
                  </a:lnTo>
                  <a:lnTo>
                    <a:pt x="572" y="601"/>
                  </a:lnTo>
                  <a:lnTo>
                    <a:pt x="572" y="600"/>
                  </a:lnTo>
                  <a:lnTo>
                    <a:pt x="573" y="599"/>
                  </a:lnTo>
                  <a:lnTo>
                    <a:pt x="573" y="598"/>
                  </a:lnTo>
                  <a:lnTo>
                    <a:pt x="573" y="597"/>
                  </a:lnTo>
                  <a:lnTo>
                    <a:pt x="574" y="597"/>
                  </a:lnTo>
                  <a:lnTo>
                    <a:pt x="574" y="596"/>
                  </a:lnTo>
                  <a:lnTo>
                    <a:pt x="575" y="596"/>
                  </a:lnTo>
                  <a:lnTo>
                    <a:pt x="576" y="596"/>
                  </a:lnTo>
                  <a:lnTo>
                    <a:pt x="577" y="596"/>
                  </a:lnTo>
                  <a:lnTo>
                    <a:pt x="578" y="594"/>
                  </a:lnTo>
                  <a:lnTo>
                    <a:pt x="577" y="594"/>
                  </a:lnTo>
                  <a:lnTo>
                    <a:pt x="577" y="594"/>
                  </a:lnTo>
                  <a:lnTo>
                    <a:pt x="578" y="594"/>
                  </a:lnTo>
                  <a:lnTo>
                    <a:pt x="579" y="594"/>
                  </a:lnTo>
                  <a:lnTo>
                    <a:pt x="580" y="594"/>
                  </a:lnTo>
                  <a:lnTo>
                    <a:pt x="580" y="593"/>
                  </a:lnTo>
                  <a:lnTo>
                    <a:pt x="581" y="593"/>
                  </a:lnTo>
                  <a:lnTo>
                    <a:pt x="581" y="594"/>
                  </a:lnTo>
                  <a:lnTo>
                    <a:pt x="582" y="594"/>
                  </a:lnTo>
                  <a:lnTo>
                    <a:pt x="583" y="594"/>
                  </a:lnTo>
                  <a:lnTo>
                    <a:pt x="583" y="595"/>
                  </a:lnTo>
                  <a:lnTo>
                    <a:pt x="584" y="595"/>
                  </a:lnTo>
                  <a:lnTo>
                    <a:pt x="584" y="596"/>
                  </a:lnTo>
                  <a:lnTo>
                    <a:pt x="584" y="597"/>
                  </a:lnTo>
                  <a:lnTo>
                    <a:pt x="584" y="598"/>
                  </a:lnTo>
                  <a:lnTo>
                    <a:pt x="584" y="598"/>
                  </a:lnTo>
                  <a:lnTo>
                    <a:pt x="584" y="599"/>
                  </a:lnTo>
                  <a:lnTo>
                    <a:pt x="584" y="600"/>
                  </a:lnTo>
                  <a:lnTo>
                    <a:pt x="585" y="600"/>
                  </a:lnTo>
                  <a:lnTo>
                    <a:pt x="586" y="600"/>
                  </a:lnTo>
                  <a:lnTo>
                    <a:pt x="587" y="600"/>
                  </a:lnTo>
                  <a:lnTo>
                    <a:pt x="587" y="599"/>
                  </a:lnTo>
                  <a:lnTo>
                    <a:pt x="587" y="598"/>
                  </a:lnTo>
                  <a:lnTo>
                    <a:pt x="587" y="597"/>
                  </a:lnTo>
                  <a:lnTo>
                    <a:pt x="587" y="596"/>
                  </a:lnTo>
                  <a:lnTo>
                    <a:pt x="587" y="595"/>
                  </a:lnTo>
                  <a:lnTo>
                    <a:pt x="587" y="594"/>
                  </a:lnTo>
                  <a:lnTo>
                    <a:pt x="588" y="594"/>
                  </a:lnTo>
                  <a:lnTo>
                    <a:pt x="588" y="594"/>
                  </a:lnTo>
                  <a:lnTo>
                    <a:pt x="588" y="593"/>
                  </a:lnTo>
                  <a:lnTo>
                    <a:pt x="588" y="592"/>
                  </a:lnTo>
                  <a:lnTo>
                    <a:pt x="587" y="592"/>
                  </a:lnTo>
                  <a:lnTo>
                    <a:pt x="587" y="590"/>
                  </a:lnTo>
                  <a:lnTo>
                    <a:pt x="587" y="589"/>
                  </a:lnTo>
                  <a:lnTo>
                    <a:pt x="587" y="588"/>
                  </a:lnTo>
                  <a:lnTo>
                    <a:pt x="586" y="588"/>
                  </a:lnTo>
                  <a:lnTo>
                    <a:pt x="586" y="588"/>
                  </a:lnTo>
                  <a:lnTo>
                    <a:pt x="585" y="588"/>
                  </a:lnTo>
                  <a:lnTo>
                    <a:pt x="585" y="587"/>
                  </a:lnTo>
                  <a:lnTo>
                    <a:pt x="586" y="584"/>
                  </a:lnTo>
                  <a:lnTo>
                    <a:pt x="587" y="584"/>
                  </a:lnTo>
                  <a:lnTo>
                    <a:pt x="588" y="584"/>
                  </a:lnTo>
                  <a:lnTo>
                    <a:pt x="589" y="584"/>
                  </a:lnTo>
                  <a:lnTo>
                    <a:pt x="592" y="586"/>
                  </a:lnTo>
                  <a:lnTo>
                    <a:pt x="593" y="586"/>
                  </a:lnTo>
                  <a:lnTo>
                    <a:pt x="593" y="585"/>
                  </a:lnTo>
                  <a:lnTo>
                    <a:pt x="594" y="585"/>
                  </a:lnTo>
                  <a:lnTo>
                    <a:pt x="594" y="586"/>
                  </a:lnTo>
                  <a:lnTo>
                    <a:pt x="595" y="586"/>
                  </a:lnTo>
                  <a:lnTo>
                    <a:pt x="595" y="586"/>
                  </a:lnTo>
                  <a:lnTo>
                    <a:pt x="595" y="585"/>
                  </a:lnTo>
                  <a:lnTo>
                    <a:pt x="595" y="584"/>
                  </a:lnTo>
                  <a:lnTo>
                    <a:pt x="596" y="583"/>
                  </a:lnTo>
                  <a:lnTo>
                    <a:pt x="595" y="583"/>
                  </a:lnTo>
                  <a:lnTo>
                    <a:pt x="595" y="582"/>
                  </a:lnTo>
                  <a:lnTo>
                    <a:pt x="594" y="582"/>
                  </a:lnTo>
                  <a:lnTo>
                    <a:pt x="593" y="582"/>
                  </a:lnTo>
                  <a:lnTo>
                    <a:pt x="593" y="581"/>
                  </a:lnTo>
                  <a:lnTo>
                    <a:pt x="592" y="581"/>
                  </a:lnTo>
                  <a:lnTo>
                    <a:pt x="591" y="581"/>
                  </a:lnTo>
                  <a:lnTo>
                    <a:pt x="591" y="580"/>
                  </a:lnTo>
                  <a:lnTo>
                    <a:pt x="590" y="579"/>
                  </a:lnTo>
                  <a:lnTo>
                    <a:pt x="589" y="579"/>
                  </a:lnTo>
                  <a:lnTo>
                    <a:pt x="588" y="578"/>
                  </a:lnTo>
                  <a:lnTo>
                    <a:pt x="588" y="577"/>
                  </a:lnTo>
                  <a:lnTo>
                    <a:pt x="589" y="574"/>
                  </a:lnTo>
                  <a:lnTo>
                    <a:pt x="590" y="573"/>
                  </a:lnTo>
                  <a:lnTo>
                    <a:pt x="589" y="572"/>
                  </a:lnTo>
                  <a:lnTo>
                    <a:pt x="591" y="569"/>
                  </a:lnTo>
                  <a:lnTo>
                    <a:pt x="591" y="568"/>
                  </a:lnTo>
                  <a:lnTo>
                    <a:pt x="592" y="568"/>
                  </a:lnTo>
                  <a:lnTo>
                    <a:pt x="592" y="567"/>
                  </a:lnTo>
                  <a:lnTo>
                    <a:pt x="593" y="566"/>
                  </a:lnTo>
                  <a:lnTo>
                    <a:pt x="593" y="566"/>
                  </a:lnTo>
                  <a:lnTo>
                    <a:pt x="594" y="566"/>
                  </a:lnTo>
                  <a:lnTo>
                    <a:pt x="594" y="564"/>
                  </a:lnTo>
                  <a:lnTo>
                    <a:pt x="594" y="563"/>
                  </a:lnTo>
                  <a:lnTo>
                    <a:pt x="595" y="563"/>
                  </a:lnTo>
                  <a:lnTo>
                    <a:pt x="595" y="563"/>
                  </a:lnTo>
                  <a:lnTo>
                    <a:pt x="596" y="562"/>
                  </a:lnTo>
                  <a:lnTo>
                    <a:pt x="596" y="561"/>
                  </a:lnTo>
                  <a:lnTo>
                    <a:pt x="597" y="561"/>
                  </a:lnTo>
                  <a:lnTo>
                    <a:pt x="597" y="560"/>
                  </a:lnTo>
                  <a:lnTo>
                    <a:pt x="598" y="559"/>
                  </a:lnTo>
                  <a:lnTo>
                    <a:pt x="598" y="559"/>
                  </a:lnTo>
                  <a:lnTo>
                    <a:pt x="599" y="559"/>
                  </a:lnTo>
                  <a:lnTo>
                    <a:pt x="600" y="559"/>
                  </a:lnTo>
                  <a:lnTo>
                    <a:pt x="601" y="558"/>
                  </a:lnTo>
                  <a:lnTo>
                    <a:pt x="601" y="557"/>
                  </a:lnTo>
                  <a:lnTo>
                    <a:pt x="602" y="557"/>
                  </a:lnTo>
                  <a:lnTo>
                    <a:pt x="602" y="556"/>
                  </a:lnTo>
                  <a:lnTo>
                    <a:pt x="602" y="555"/>
                  </a:lnTo>
                  <a:lnTo>
                    <a:pt x="601" y="554"/>
                  </a:lnTo>
                  <a:lnTo>
                    <a:pt x="600" y="554"/>
                  </a:lnTo>
                  <a:lnTo>
                    <a:pt x="600" y="553"/>
                  </a:lnTo>
                  <a:lnTo>
                    <a:pt x="600" y="552"/>
                  </a:lnTo>
                  <a:lnTo>
                    <a:pt x="599" y="552"/>
                  </a:lnTo>
                  <a:lnTo>
                    <a:pt x="599" y="551"/>
                  </a:lnTo>
                  <a:lnTo>
                    <a:pt x="600" y="551"/>
                  </a:lnTo>
                  <a:lnTo>
                    <a:pt x="600" y="550"/>
                  </a:lnTo>
                  <a:lnTo>
                    <a:pt x="600" y="549"/>
                  </a:lnTo>
                  <a:lnTo>
                    <a:pt x="601" y="548"/>
                  </a:lnTo>
                  <a:lnTo>
                    <a:pt x="601" y="547"/>
                  </a:lnTo>
                  <a:lnTo>
                    <a:pt x="601" y="547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3" y="546"/>
                  </a:lnTo>
                  <a:lnTo>
                    <a:pt x="603" y="545"/>
                  </a:lnTo>
                  <a:lnTo>
                    <a:pt x="604" y="545"/>
                  </a:lnTo>
                  <a:lnTo>
                    <a:pt x="604" y="544"/>
                  </a:lnTo>
                  <a:lnTo>
                    <a:pt x="605" y="544"/>
                  </a:lnTo>
                  <a:lnTo>
                    <a:pt x="605" y="543"/>
                  </a:lnTo>
                  <a:lnTo>
                    <a:pt x="606" y="542"/>
                  </a:lnTo>
                  <a:lnTo>
                    <a:pt x="606" y="541"/>
                  </a:lnTo>
                  <a:lnTo>
                    <a:pt x="605" y="541"/>
                  </a:lnTo>
                  <a:lnTo>
                    <a:pt x="605" y="540"/>
                  </a:lnTo>
                  <a:lnTo>
                    <a:pt x="605" y="539"/>
                  </a:lnTo>
                  <a:lnTo>
                    <a:pt x="606" y="539"/>
                  </a:lnTo>
                  <a:lnTo>
                    <a:pt x="606" y="538"/>
                  </a:lnTo>
                  <a:lnTo>
                    <a:pt x="605" y="537"/>
                  </a:lnTo>
                  <a:lnTo>
                    <a:pt x="604" y="537"/>
                  </a:lnTo>
                  <a:lnTo>
                    <a:pt x="603" y="537"/>
                  </a:lnTo>
                  <a:lnTo>
                    <a:pt x="601" y="537"/>
                  </a:lnTo>
                  <a:lnTo>
                    <a:pt x="601" y="536"/>
                  </a:lnTo>
                  <a:lnTo>
                    <a:pt x="601" y="535"/>
                  </a:lnTo>
                  <a:lnTo>
                    <a:pt x="600" y="535"/>
                  </a:lnTo>
                  <a:lnTo>
                    <a:pt x="600" y="534"/>
                  </a:lnTo>
                  <a:lnTo>
                    <a:pt x="600" y="533"/>
                  </a:lnTo>
                  <a:lnTo>
                    <a:pt x="600" y="532"/>
                  </a:lnTo>
                  <a:lnTo>
                    <a:pt x="601" y="531"/>
                  </a:lnTo>
                  <a:lnTo>
                    <a:pt x="601" y="530"/>
                  </a:lnTo>
                  <a:lnTo>
                    <a:pt x="599" y="530"/>
                  </a:lnTo>
                  <a:lnTo>
                    <a:pt x="599" y="529"/>
                  </a:lnTo>
                  <a:lnTo>
                    <a:pt x="599" y="528"/>
                  </a:lnTo>
                  <a:lnTo>
                    <a:pt x="599" y="527"/>
                  </a:lnTo>
                  <a:lnTo>
                    <a:pt x="600" y="527"/>
                  </a:lnTo>
                  <a:lnTo>
                    <a:pt x="599" y="526"/>
                  </a:lnTo>
                  <a:lnTo>
                    <a:pt x="600" y="526"/>
                  </a:lnTo>
                  <a:lnTo>
                    <a:pt x="601" y="525"/>
                  </a:lnTo>
                  <a:lnTo>
                    <a:pt x="601" y="524"/>
                  </a:lnTo>
                  <a:lnTo>
                    <a:pt x="601" y="523"/>
                  </a:lnTo>
                  <a:lnTo>
                    <a:pt x="601" y="522"/>
                  </a:lnTo>
                  <a:lnTo>
                    <a:pt x="600" y="522"/>
                  </a:lnTo>
                  <a:lnTo>
                    <a:pt x="599" y="522"/>
                  </a:lnTo>
                  <a:lnTo>
                    <a:pt x="599" y="522"/>
                  </a:lnTo>
                  <a:lnTo>
                    <a:pt x="597" y="521"/>
                  </a:lnTo>
                  <a:lnTo>
                    <a:pt x="597" y="519"/>
                  </a:lnTo>
                  <a:lnTo>
                    <a:pt x="598" y="519"/>
                  </a:lnTo>
                  <a:lnTo>
                    <a:pt x="598" y="518"/>
                  </a:lnTo>
                  <a:lnTo>
                    <a:pt x="598" y="517"/>
                  </a:lnTo>
                  <a:lnTo>
                    <a:pt x="598" y="515"/>
                  </a:lnTo>
                  <a:lnTo>
                    <a:pt x="598" y="514"/>
                  </a:lnTo>
                  <a:lnTo>
                    <a:pt x="598" y="512"/>
                  </a:lnTo>
                  <a:lnTo>
                    <a:pt x="599" y="512"/>
                  </a:lnTo>
                  <a:lnTo>
                    <a:pt x="599" y="511"/>
                  </a:lnTo>
                  <a:lnTo>
                    <a:pt x="599" y="509"/>
                  </a:lnTo>
                  <a:lnTo>
                    <a:pt x="599" y="508"/>
                  </a:lnTo>
                  <a:lnTo>
                    <a:pt x="600" y="506"/>
                  </a:lnTo>
                  <a:lnTo>
                    <a:pt x="601" y="506"/>
                  </a:lnTo>
                  <a:lnTo>
                    <a:pt x="601" y="505"/>
                  </a:lnTo>
                  <a:lnTo>
                    <a:pt x="602" y="504"/>
                  </a:lnTo>
                  <a:lnTo>
                    <a:pt x="602" y="503"/>
                  </a:lnTo>
                  <a:lnTo>
                    <a:pt x="603" y="503"/>
                  </a:lnTo>
                  <a:lnTo>
                    <a:pt x="603" y="502"/>
                  </a:lnTo>
                  <a:lnTo>
                    <a:pt x="603" y="501"/>
                  </a:lnTo>
                  <a:lnTo>
                    <a:pt x="604" y="500"/>
                  </a:lnTo>
                  <a:lnTo>
                    <a:pt x="605" y="500"/>
                  </a:lnTo>
                  <a:lnTo>
                    <a:pt x="605" y="500"/>
                  </a:lnTo>
                  <a:lnTo>
                    <a:pt x="605" y="500"/>
                  </a:lnTo>
                  <a:lnTo>
                    <a:pt x="605" y="499"/>
                  </a:lnTo>
                  <a:lnTo>
                    <a:pt x="605" y="498"/>
                  </a:lnTo>
                  <a:lnTo>
                    <a:pt x="605" y="497"/>
                  </a:lnTo>
                  <a:lnTo>
                    <a:pt x="605" y="496"/>
                  </a:lnTo>
                  <a:lnTo>
                    <a:pt x="605" y="495"/>
                  </a:lnTo>
                  <a:lnTo>
                    <a:pt x="604" y="494"/>
                  </a:lnTo>
                  <a:lnTo>
                    <a:pt x="604" y="493"/>
                  </a:lnTo>
                  <a:lnTo>
                    <a:pt x="604" y="492"/>
                  </a:lnTo>
                  <a:lnTo>
                    <a:pt x="604" y="491"/>
                  </a:lnTo>
                  <a:lnTo>
                    <a:pt x="604" y="490"/>
                  </a:lnTo>
                  <a:lnTo>
                    <a:pt x="604" y="489"/>
                  </a:lnTo>
                  <a:lnTo>
                    <a:pt x="604" y="489"/>
                  </a:lnTo>
                  <a:lnTo>
                    <a:pt x="604" y="488"/>
                  </a:lnTo>
                  <a:lnTo>
                    <a:pt x="604" y="487"/>
                  </a:lnTo>
                  <a:lnTo>
                    <a:pt x="603" y="487"/>
                  </a:lnTo>
                  <a:lnTo>
                    <a:pt x="603" y="486"/>
                  </a:lnTo>
                  <a:lnTo>
                    <a:pt x="603" y="485"/>
                  </a:lnTo>
                  <a:lnTo>
                    <a:pt x="603" y="484"/>
                  </a:lnTo>
                  <a:lnTo>
                    <a:pt x="603" y="483"/>
                  </a:lnTo>
                  <a:lnTo>
                    <a:pt x="603" y="482"/>
                  </a:lnTo>
                  <a:lnTo>
                    <a:pt x="603" y="481"/>
                  </a:lnTo>
                  <a:lnTo>
                    <a:pt x="603" y="479"/>
                  </a:lnTo>
                  <a:lnTo>
                    <a:pt x="602" y="478"/>
                  </a:lnTo>
                  <a:lnTo>
                    <a:pt x="605" y="472"/>
                  </a:lnTo>
                  <a:lnTo>
                    <a:pt x="605" y="471"/>
                  </a:lnTo>
                  <a:lnTo>
                    <a:pt x="606" y="470"/>
                  </a:lnTo>
                  <a:lnTo>
                    <a:pt x="606" y="469"/>
                  </a:lnTo>
                  <a:lnTo>
                    <a:pt x="606" y="468"/>
                  </a:lnTo>
                  <a:lnTo>
                    <a:pt x="607" y="467"/>
                  </a:lnTo>
                  <a:lnTo>
                    <a:pt x="607" y="466"/>
                  </a:lnTo>
                  <a:lnTo>
                    <a:pt x="607" y="465"/>
                  </a:lnTo>
                  <a:lnTo>
                    <a:pt x="607" y="465"/>
                  </a:lnTo>
                  <a:lnTo>
                    <a:pt x="607" y="464"/>
                  </a:lnTo>
                  <a:lnTo>
                    <a:pt x="607" y="463"/>
                  </a:lnTo>
                  <a:lnTo>
                    <a:pt x="607" y="462"/>
                  </a:lnTo>
                  <a:lnTo>
                    <a:pt x="608" y="458"/>
                  </a:lnTo>
                  <a:lnTo>
                    <a:pt x="610" y="454"/>
                  </a:lnTo>
                  <a:lnTo>
                    <a:pt x="610" y="453"/>
                  </a:lnTo>
                  <a:lnTo>
                    <a:pt x="610" y="453"/>
                  </a:lnTo>
                  <a:lnTo>
                    <a:pt x="611" y="452"/>
                  </a:lnTo>
                  <a:lnTo>
                    <a:pt x="611" y="451"/>
                  </a:lnTo>
                  <a:lnTo>
                    <a:pt x="611" y="450"/>
                  </a:lnTo>
                  <a:lnTo>
                    <a:pt x="612" y="450"/>
                  </a:lnTo>
                  <a:lnTo>
                    <a:pt x="612" y="449"/>
                  </a:lnTo>
                  <a:lnTo>
                    <a:pt x="612" y="448"/>
                  </a:lnTo>
                  <a:lnTo>
                    <a:pt x="612" y="447"/>
                  </a:lnTo>
                  <a:lnTo>
                    <a:pt x="613" y="446"/>
                  </a:lnTo>
                  <a:lnTo>
                    <a:pt x="613" y="445"/>
                  </a:lnTo>
                  <a:lnTo>
                    <a:pt x="614" y="444"/>
                  </a:lnTo>
                  <a:lnTo>
                    <a:pt x="614" y="443"/>
                  </a:lnTo>
                  <a:lnTo>
                    <a:pt x="614" y="442"/>
                  </a:lnTo>
                  <a:lnTo>
                    <a:pt x="615" y="442"/>
                  </a:lnTo>
                  <a:lnTo>
                    <a:pt x="615" y="441"/>
                  </a:lnTo>
                  <a:lnTo>
                    <a:pt x="615" y="440"/>
                  </a:lnTo>
                  <a:lnTo>
                    <a:pt x="616" y="439"/>
                  </a:lnTo>
                  <a:lnTo>
                    <a:pt x="616" y="438"/>
                  </a:lnTo>
                  <a:lnTo>
                    <a:pt x="616" y="437"/>
                  </a:lnTo>
                  <a:lnTo>
                    <a:pt x="617" y="436"/>
                  </a:lnTo>
                  <a:lnTo>
                    <a:pt x="617" y="435"/>
                  </a:lnTo>
                  <a:lnTo>
                    <a:pt x="617" y="434"/>
                  </a:lnTo>
                  <a:lnTo>
                    <a:pt x="618" y="433"/>
                  </a:lnTo>
                  <a:lnTo>
                    <a:pt x="618" y="432"/>
                  </a:lnTo>
                  <a:lnTo>
                    <a:pt x="618" y="432"/>
                  </a:lnTo>
                  <a:lnTo>
                    <a:pt x="619" y="431"/>
                  </a:lnTo>
                  <a:lnTo>
                    <a:pt x="619" y="430"/>
                  </a:lnTo>
                  <a:lnTo>
                    <a:pt x="619" y="430"/>
                  </a:lnTo>
                  <a:lnTo>
                    <a:pt x="619" y="429"/>
                  </a:lnTo>
                  <a:lnTo>
                    <a:pt x="625" y="413"/>
                  </a:lnTo>
                  <a:lnTo>
                    <a:pt x="625" y="412"/>
                  </a:lnTo>
                  <a:lnTo>
                    <a:pt x="626" y="410"/>
                  </a:lnTo>
                  <a:lnTo>
                    <a:pt x="627" y="410"/>
                  </a:lnTo>
                  <a:lnTo>
                    <a:pt x="628" y="410"/>
                  </a:lnTo>
                  <a:lnTo>
                    <a:pt x="628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29" y="410"/>
                  </a:lnTo>
                  <a:lnTo>
                    <a:pt x="630" y="410"/>
                  </a:lnTo>
                  <a:lnTo>
                    <a:pt x="630" y="410"/>
                  </a:lnTo>
                  <a:lnTo>
                    <a:pt x="631" y="410"/>
                  </a:lnTo>
                  <a:lnTo>
                    <a:pt x="631" y="410"/>
                  </a:lnTo>
                  <a:lnTo>
                    <a:pt x="632" y="410"/>
                  </a:lnTo>
                  <a:lnTo>
                    <a:pt x="633" y="410"/>
                  </a:lnTo>
                  <a:lnTo>
                    <a:pt x="634" y="410"/>
                  </a:lnTo>
                  <a:lnTo>
                    <a:pt x="635" y="410"/>
                  </a:lnTo>
                  <a:lnTo>
                    <a:pt x="636" y="411"/>
                  </a:lnTo>
                  <a:lnTo>
                    <a:pt x="636" y="412"/>
                  </a:lnTo>
                  <a:lnTo>
                    <a:pt x="635" y="414"/>
                  </a:lnTo>
                  <a:lnTo>
                    <a:pt x="637" y="418"/>
                  </a:lnTo>
                  <a:lnTo>
                    <a:pt x="638" y="419"/>
                  </a:lnTo>
                  <a:lnTo>
                    <a:pt x="650" y="412"/>
                  </a:lnTo>
                  <a:lnTo>
                    <a:pt x="659" y="404"/>
                  </a:lnTo>
                  <a:lnTo>
                    <a:pt x="666" y="391"/>
                  </a:lnTo>
                  <a:lnTo>
                    <a:pt x="658" y="365"/>
                  </a:lnTo>
                  <a:lnTo>
                    <a:pt x="671" y="360"/>
                  </a:lnTo>
                  <a:lnTo>
                    <a:pt x="669" y="354"/>
                  </a:lnTo>
                  <a:lnTo>
                    <a:pt x="695" y="346"/>
                  </a:lnTo>
                  <a:lnTo>
                    <a:pt x="695" y="348"/>
                  </a:lnTo>
                  <a:lnTo>
                    <a:pt x="696" y="351"/>
                  </a:lnTo>
                  <a:lnTo>
                    <a:pt x="699" y="351"/>
                  </a:lnTo>
                  <a:lnTo>
                    <a:pt x="701" y="351"/>
                  </a:lnTo>
                  <a:lnTo>
                    <a:pt x="706" y="352"/>
                  </a:lnTo>
                  <a:lnTo>
                    <a:pt x="711" y="353"/>
                  </a:lnTo>
                  <a:lnTo>
                    <a:pt x="712" y="351"/>
                  </a:lnTo>
                  <a:lnTo>
                    <a:pt x="712" y="350"/>
                  </a:lnTo>
                  <a:lnTo>
                    <a:pt x="713" y="349"/>
                  </a:lnTo>
                  <a:lnTo>
                    <a:pt x="713" y="348"/>
                  </a:lnTo>
                  <a:lnTo>
                    <a:pt x="717" y="349"/>
                  </a:lnTo>
                  <a:lnTo>
                    <a:pt x="721" y="346"/>
                  </a:lnTo>
                  <a:lnTo>
                    <a:pt x="721" y="345"/>
                  </a:lnTo>
                  <a:lnTo>
                    <a:pt x="724" y="344"/>
                  </a:lnTo>
                  <a:lnTo>
                    <a:pt x="724" y="343"/>
                  </a:lnTo>
                  <a:lnTo>
                    <a:pt x="729" y="344"/>
                  </a:lnTo>
                  <a:lnTo>
                    <a:pt x="728" y="341"/>
                  </a:lnTo>
                  <a:lnTo>
                    <a:pt x="729" y="340"/>
                  </a:lnTo>
                  <a:lnTo>
                    <a:pt x="730" y="336"/>
                  </a:lnTo>
                  <a:lnTo>
                    <a:pt x="733" y="335"/>
                  </a:lnTo>
                  <a:lnTo>
                    <a:pt x="736" y="334"/>
                  </a:lnTo>
                  <a:lnTo>
                    <a:pt x="737" y="332"/>
                  </a:lnTo>
                  <a:lnTo>
                    <a:pt x="739" y="331"/>
                  </a:lnTo>
                  <a:lnTo>
                    <a:pt x="741" y="330"/>
                  </a:lnTo>
                  <a:lnTo>
                    <a:pt x="741" y="329"/>
                  </a:lnTo>
                  <a:lnTo>
                    <a:pt x="741" y="328"/>
                  </a:lnTo>
                  <a:lnTo>
                    <a:pt x="741" y="327"/>
                  </a:lnTo>
                  <a:lnTo>
                    <a:pt x="742" y="327"/>
                  </a:lnTo>
                  <a:lnTo>
                    <a:pt x="743" y="327"/>
                  </a:lnTo>
                  <a:lnTo>
                    <a:pt x="744" y="327"/>
                  </a:lnTo>
                  <a:lnTo>
                    <a:pt x="745" y="326"/>
                  </a:lnTo>
                  <a:lnTo>
                    <a:pt x="748" y="324"/>
                  </a:lnTo>
                  <a:lnTo>
                    <a:pt x="747" y="324"/>
                  </a:lnTo>
                  <a:lnTo>
                    <a:pt x="746" y="324"/>
                  </a:lnTo>
                  <a:lnTo>
                    <a:pt x="748" y="321"/>
                  </a:lnTo>
                  <a:lnTo>
                    <a:pt x="748" y="321"/>
                  </a:lnTo>
                  <a:lnTo>
                    <a:pt x="748" y="320"/>
                  </a:lnTo>
                  <a:lnTo>
                    <a:pt x="749" y="320"/>
                  </a:lnTo>
                  <a:lnTo>
                    <a:pt x="750" y="319"/>
                  </a:lnTo>
                  <a:lnTo>
                    <a:pt x="753" y="320"/>
                  </a:lnTo>
                  <a:lnTo>
                    <a:pt x="754" y="320"/>
                  </a:lnTo>
                  <a:lnTo>
                    <a:pt x="754" y="319"/>
                  </a:lnTo>
                  <a:lnTo>
                    <a:pt x="755" y="319"/>
                  </a:lnTo>
                  <a:lnTo>
                    <a:pt x="756" y="319"/>
                  </a:lnTo>
                  <a:lnTo>
                    <a:pt x="756" y="320"/>
                  </a:lnTo>
                  <a:lnTo>
                    <a:pt x="757" y="321"/>
                  </a:lnTo>
                  <a:lnTo>
                    <a:pt x="759" y="321"/>
                  </a:lnTo>
                  <a:lnTo>
                    <a:pt x="760" y="322"/>
                  </a:lnTo>
                  <a:lnTo>
                    <a:pt x="760" y="319"/>
                  </a:lnTo>
                  <a:lnTo>
                    <a:pt x="759" y="319"/>
                  </a:lnTo>
                  <a:lnTo>
                    <a:pt x="758" y="318"/>
                  </a:lnTo>
                  <a:lnTo>
                    <a:pt x="759" y="318"/>
                  </a:lnTo>
                  <a:lnTo>
                    <a:pt x="759" y="317"/>
                  </a:lnTo>
                  <a:lnTo>
                    <a:pt x="760" y="317"/>
                  </a:lnTo>
                  <a:lnTo>
                    <a:pt x="760" y="318"/>
                  </a:lnTo>
                  <a:lnTo>
                    <a:pt x="761" y="317"/>
                  </a:lnTo>
                  <a:lnTo>
                    <a:pt x="761" y="317"/>
                  </a:lnTo>
                  <a:lnTo>
                    <a:pt x="762" y="316"/>
                  </a:lnTo>
                  <a:lnTo>
                    <a:pt x="764" y="315"/>
                  </a:lnTo>
                  <a:lnTo>
                    <a:pt x="766" y="315"/>
                  </a:lnTo>
                  <a:lnTo>
                    <a:pt x="768" y="315"/>
                  </a:lnTo>
                  <a:lnTo>
                    <a:pt x="768" y="316"/>
                  </a:lnTo>
                  <a:lnTo>
                    <a:pt x="770" y="313"/>
                  </a:lnTo>
                  <a:lnTo>
                    <a:pt x="771" y="312"/>
                  </a:lnTo>
                  <a:lnTo>
                    <a:pt x="771" y="311"/>
                  </a:lnTo>
                  <a:lnTo>
                    <a:pt x="771" y="310"/>
                  </a:lnTo>
                  <a:lnTo>
                    <a:pt x="771" y="309"/>
                  </a:lnTo>
                  <a:lnTo>
                    <a:pt x="772" y="307"/>
                  </a:lnTo>
                  <a:lnTo>
                    <a:pt x="772" y="306"/>
                  </a:lnTo>
                  <a:lnTo>
                    <a:pt x="773" y="305"/>
                  </a:lnTo>
                  <a:lnTo>
                    <a:pt x="774" y="305"/>
                  </a:lnTo>
                  <a:lnTo>
                    <a:pt x="775" y="304"/>
                  </a:lnTo>
                  <a:lnTo>
                    <a:pt x="776" y="306"/>
                  </a:lnTo>
                  <a:lnTo>
                    <a:pt x="776" y="307"/>
                  </a:lnTo>
                  <a:lnTo>
                    <a:pt x="777" y="306"/>
                  </a:lnTo>
                  <a:lnTo>
                    <a:pt x="779" y="307"/>
                  </a:lnTo>
                  <a:lnTo>
                    <a:pt x="781" y="308"/>
                  </a:lnTo>
                  <a:lnTo>
                    <a:pt x="783" y="309"/>
                  </a:lnTo>
                  <a:lnTo>
                    <a:pt x="785" y="308"/>
                  </a:lnTo>
                  <a:lnTo>
                    <a:pt x="787" y="308"/>
                  </a:lnTo>
                  <a:lnTo>
                    <a:pt x="788" y="308"/>
                  </a:lnTo>
                  <a:lnTo>
                    <a:pt x="789" y="308"/>
                  </a:lnTo>
                  <a:lnTo>
                    <a:pt x="790" y="308"/>
                  </a:lnTo>
                  <a:lnTo>
                    <a:pt x="790" y="309"/>
                  </a:lnTo>
                  <a:lnTo>
                    <a:pt x="791" y="309"/>
                  </a:lnTo>
                  <a:lnTo>
                    <a:pt x="792" y="309"/>
                  </a:lnTo>
                  <a:lnTo>
                    <a:pt x="795" y="309"/>
                  </a:lnTo>
                  <a:lnTo>
                    <a:pt x="797" y="308"/>
                  </a:lnTo>
                  <a:lnTo>
                    <a:pt x="800" y="310"/>
                  </a:lnTo>
                  <a:lnTo>
                    <a:pt x="800" y="309"/>
                  </a:lnTo>
                  <a:lnTo>
                    <a:pt x="801" y="309"/>
                  </a:lnTo>
                  <a:lnTo>
                    <a:pt x="801" y="310"/>
                  </a:lnTo>
                  <a:lnTo>
                    <a:pt x="803" y="312"/>
                  </a:lnTo>
                  <a:lnTo>
                    <a:pt x="804" y="312"/>
                  </a:lnTo>
                  <a:lnTo>
                    <a:pt x="805" y="311"/>
                  </a:lnTo>
                  <a:lnTo>
                    <a:pt x="808" y="310"/>
                  </a:lnTo>
                  <a:lnTo>
                    <a:pt x="808" y="309"/>
                  </a:lnTo>
                  <a:lnTo>
                    <a:pt x="809" y="309"/>
                  </a:lnTo>
                  <a:lnTo>
                    <a:pt x="809" y="308"/>
                  </a:lnTo>
                  <a:lnTo>
                    <a:pt x="810" y="308"/>
                  </a:lnTo>
                  <a:lnTo>
                    <a:pt x="810" y="307"/>
                  </a:lnTo>
                  <a:lnTo>
                    <a:pt x="811" y="307"/>
                  </a:lnTo>
                  <a:lnTo>
                    <a:pt x="813" y="305"/>
                  </a:lnTo>
                  <a:lnTo>
                    <a:pt x="814" y="305"/>
                  </a:lnTo>
                  <a:lnTo>
                    <a:pt x="816" y="303"/>
                  </a:lnTo>
                  <a:lnTo>
                    <a:pt x="817" y="301"/>
                  </a:lnTo>
                  <a:lnTo>
                    <a:pt x="818" y="301"/>
                  </a:lnTo>
                  <a:lnTo>
                    <a:pt x="818" y="300"/>
                  </a:lnTo>
                  <a:lnTo>
                    <a:pt x="818" y="300"/>
                  </a:lnTo>
                  <a:lnTo>
                    <a:pt x="818" y="300"/>
                  </a:lnTo>
                  <a:lnTo>
                    <a:pt x="819" y="300"/>
                  </a:lnTo>
                  <a:lnTo>
                    <a:pt x="819" y="299"/>
                  </a:lnTo>
                  <a:lnTo>
                    <a:pt x="820" y="299"/>
                  </a:lnTo>
                  <a:lnTo>
                    <a:pt x="820" y="298"/>
                  </a:lnTo>
                  <a:lnTo>
                    <a:pt x="821" y="298"/>
                  </a:lnTo>
                  <a:lnTo>
                    <a:pt x="821" y="297"/>
                  </a:lnTo>
                  <a:lnTo>
                    <a:pt x="822" y="296"/>
                  </a:lnTo>
                  <a:lnTo>
                    <a:pt x="823" y="295"/>
                  </a:lnTo>
                  <a:lnTo>
                    <a:pt x="823" y="294"/>
                  </a:lnTo>
                  <a:lnTo>
                    <a:pt x="824" y="293"/>
                  </a:lnTo>
                  <a:lnTo>
                    <a:pt x="822" y="292"/>
                  </a:lnTo>
                  <a:lnTo>
                    <a:pt x="822" y="291"/>
                  </a:lnTo>
                  <a:lnTo>
                    <a:pt x="822" y="290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8" y="288"/>
                  </a:lnTo>
                  <a:lnTo>
                    <a:pt x="828" y="288"/>
                  </a:lnTo>
                  <a:lnTo>
                    <a:pt x="829" y="287"/>
                  </a:lnTo>
                  <a:lnTo>
                    <a:pt x="830" y="286"/>
                  </a:lnTo>
                  <a:lnTo>
                    <a:pt x="830" y="285"/>
                  </a:lnTo>
                  <a:lnTo>
                    <a:pt x="830" y="284"/>
                  </a:lnTo>
                  <a:lnTo>
                    <a:pt x="830" y="282"/>
                  </a:lnTo>
                  <a:lnTo>
                    <a:pt x="830" y="279"/>
                  </a:lnTo>
                  <a:lnTo>
                    <a:pt x="831" y="277"/>
                  </a:lnTo>
                  <a:lnTo>
                    <a:pt x="832" y="277"/>
                  </a:lnTo>
                  <a:lnTo>
                    <a:pt x="831" y="277"/>
                  </a:lnTo>
                  <a:lnTo>
                    <a:pt x="832" y="276"/>
                  </a:lnTo>
                  <a:lnTo>
                    <a:pt x="832" y="275"/>
                  </a:lnTo>
                  <a:lnTo>
                    <a:pt x="832" y="274"/>
                  </a:lnTo>
                  <a:lnTo>
                    <a:pt x="833" y="274"/>
                  </a:lnTo>
                  <a:lnTo>
                    <a:pt x="833" y="273"/>
                  </a:lnTo>
                  <a:lnTo>
                    <a:pt x="834" y="273"/>
                  </a:lnTo>
                  <a:lnTo>
                    <a:pt x="834" y="272"/>
                  </a:lnTo>
                  <a:lnTo>
                    <a:pt x="835" y="272"/>
                  </a:lnTo>
                  <a:lnTo>
                    <a:pt x="836" y="270"/>
                  </a:lnTo>
                  <a:lnTo>
                    <a:pt x="840" y="268"/>
                  </a:lnTo>
                  <a:lnTo>
                    <a:pt x="840" y="267"/>
                  </a:lnTo>
                  <a:lnTo>
                    <a:pt x="841" y="267"/>
                  </a:lnTo>
                  <a:lnTo>
                    <a:pt x="841" y="266"/>
                  </a:lnTo>
                  <a:lnTo>
                    <a:pt x="842" y="266"/>
                  </a:lnTo>
                  <a:lnTo>
                    <a:pt x="842" y="265"/>
                  </a:lnTo>
                  <a:lnTo>
                    <a:pt x="843" y="265"/>
                  </a:lnTo>
                  <a:lnTo>
                    <a:pt x="845" y="264"/>
                  </a:lnTo>
                  <a:lnTo>
                    <a:pt x="847" y="263"/>
                  </a:lnTo>
                  <a:lnTo>
                    <a:pt x="848" y="260"/>
                  </a:lnTo>
                  <a:lnTo>
                    <a:pt x="848" y="259"/>
                  </a:lnTo>
                  <a:lnTo>
                    <a:pt x="848" y="258"/>
                  </a:lnTo>
                  <a:lnTo>
                    <a:pt x="848" y="257"/>
                  </a:lnTo>
                  <a:lnTo>
                    <a:pt x="849" y="257"/>
                  </a:lnTo>
                  <a:lnTo>
                    <a:pt x="849" y="256"/>
                  </a:lnTo>
                  <a:lnTo>
                    <a:pt x="850" y="256"/>
                  </a:lnTo>
                  <a:lnTo>
                    <a:pt x="850" y="255"/>
                  </a:lnTo>
                  <a:lnTo>
                    <a:pt x="851" y="254"/>
                  </a:lnTo>
                  <a:lnTo>
                    <a:pt x="850" y="253"/>
                  </a:lnTo>
                  <a:lnTo>
                    <a:pt x="849" y="253"/>
                  </a:lnTo>
                  <a:lnTo>
                    <a:pt x="848" y="253"/>
                  </a:lnTo>
                  <a:lnTo>
                    <a:pt x="847" y="253"/>
                  </a:lnTo>
                  <a:lnTo>
                    <a:pt x="846" y="252"/>
                  </a:lnTo>
                  <a:lnTo>
                    <a:pt x="846" y="251"/>
                  </a:lnTo>
                  <a:lnTo>
                    <a:pt x="844" y="248"/>
                  </a:lnTo>
                  <a:lnTo>
                    <a:pt x="847" y="246"/>
                  </a:lnTo>
                  <a:lnTo>
                    <a:pt x="850" y="245"/>
                  </a:lnTo>
                  <a:lnTo>
                    <a:pt x="850" y="244"/>
                  </a:lnTo>
                  <a:lnTo>
                    <a:pt x="850" y="244"/>
                  </a:lnTo>
                  <a:lnTo>
                    <a:pt x="850" y="243"/>
                  </a:lnTo>
                  <a:lnTo>
                    <a:pt x="849" y="243"/>
                  </a:lnTo>
                  <a:lnTo>
                    <a:pt x="848" y="243"/>
                  </a:lnTo>
                  <a:lnTo>
                    <a:pt x="847" y="243"/>
                  </a:lnTo>
                  <a:lnTo>
                    <a:pt x="846" y="243"/>
                  </a:lnTo>
                  <a:lnTo>
                    <a:pt x="846" y="242"/>
                  </a:lnTo>
                  <a:lnTo>
                    <a:pt x="845" y="242"/>
                  </a:lnTo>
                  <a:lnTo>
                    <a:pt x="844" y="242"/>
                  </a:lnTo>
                  <a:lnTo>
                    <a:pt x="844" y="241"/>
                  </a:lnTo>
                  <a:lnTo>
                    <a:pt x="843" y="241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40" y="239"/>
                  </a:lnTo>
                  <a:lnTo>
                    <a:pt x="839" y="238"/>
                  </a:lnTo>
                  <a:lnTo>
                    <a:pt x="838" y="238"/>
                  </a:lnTo>
                  <a:lnTo>
                    <a:pt x="837" y="238"/>
                  </a:lnTo>
                  <a:lnTo>
                    <a:pt x="836" y="238"/>
                  </a:lnTo>
                  <a:lnTo>
                    <a:pt x="836" y="237"/>
                  </a:lnTo>
                  <a:lnTo>
                    <a:pt x="836" y="236"/>
                  </a:lnTo>
                  <a:lnTo>
                    <a:pt x="835" y="235"/>
                  </a:lnTo>
                  <a:lnTo>
                    <a:pt x="834" y="235"/>
                  </a:lnTo>
                  <a:lnTo>
                    <a:pt x="833" y="235"/>
                  </a:lnTo>
                  <a:lnTo>
                    <a:pt x="832" y="235"/>
                  </a:lnTo>
                  <a:lnTo>
                    <a:pt x="831" y="235"/>
                  </a:lnTo>
                  <a:lnTo>
                    <a:pt x="830" y="235"/>
                  </a:lnTo>
                  <a:lnTo>
                    <a:pt x="830" y="235"/>
                  </a:lnTo>
                  <a:lnTo>
                    <a:pt x="830" y="234"/>
                  </a:lnTo>
                  <a:lnTo>
                    <a:pt x="829" y="234"/>
                  </a:lnTo>
                  <a:lnTo>
                    <a:pt x="828" y="234"/>
                  </a:lnTo>
                  <a:lnTo>
                    <a:pt x="827" y="233"/>
                  </a:lnTo>
                  <a:lnTo>
                    <a:pt x="826" y="233"/>
                  </a:lnTo>
                  <a:lnTo>
                    <a:pt x="826" y="233"/>
                  </a:lnTo>
                  <a:lnTo>
                    <a:pt x="827" y="233"/>
                  </a:lnTo>
                  <a:lnTo>
                    <a:pt x="828" y="233"/>
                  </a:lnTo>
                  <a:lnTo>
                    <a:pt x="828" y="233"/>
                  </a:lnTo>
                  <a:lnTo>
                    <a:pt x="830" y="233"/>
                  </a:lnTo>
                  <a:lnTo>
                    <a:pt x="831" y="233"/>
                  </a:lnTo>
                  <a:lnTo>
                    <a:pt x="832" y="233"/>
                  </a:lnTo>
                  <a:lnTo>
                    <a:pt x="833" y="233"/>
                  </a:lnTo>
                  <a:lnTo>
                    <a:pt x="834" y="232"/>
                  </a:lnTo>
                  <a:lnTo>
                    <a:pt x="835" y="232"/>
                  </a:lnTo>
                  <a:lnTo>
                    <a:pt x="842" y="233"/>
                  </a:lnTo>
                  <a:lnTo>
                    <a:pt x="843" y="232"/>
                  </a:lnTo>
                  <a:lnTo>
                    <a:pt x="843" y="231"/>
                  </a:lnTo>
                  <a:lnTo>
                    <a:pt x="843" y="230"/>
                  </a:lnTo>
                  <a:lnTo>
                    <a:pt x="842" y="229"/>
                  </a:lnTo>
                  <a:lnTo>
                    <a:pt x="842" y="228"/>
                  </a:lnTo>
                  <a:lnTo>
                    <a:pt x="842" y="228"/>
                  </a:lnTo>
                  <a:lnTo>
                    <a:pt x="841" y="227"/>
                  </a:lnTo>
                  <a:lnTo>
                    <a:pt x="840" y="226"/>
                  </a:lnTo>
                  <a:lnTo>
                    <a:pt x="839" y="226"/>
                  </a:lnTo>
                  <a:lnTo>
                    <a:pt x="838" y="226"/>
                  </a:lnTo>
                  <a:lnTo>
                    <a:pt x="838" y="225"/>
                  </a:lnTo>
                  <a:lnTo>
                    <a:pt x="837" y="225"/>
                  </a:lnTo>
                  <a:lnTo>
                    <a:pt x="836" y="225"/>
                  </a:lnTo>
                  <a:lnTo>
                    <a:pt x="835" y="224"/>
                  </a:lnTo>
                  <a:lnTo>
                    <a:pt x="834" y="223"/>
                  </a:lnTo>
                  <a:lnTo>
                    <a:pt x="833" y="223"/>
                  </a:lnTo>
                  <a:lnTo>
                    <a:pt x="832" y="223"/>
                  </a:lnTo>
                  <a:lnTo>
                    <a:pt x="831" y="222"/>
                  </a:lnTo>
                  <a:lnTo>
                    <a:pt x="830" y="222"/>
                  </a:lnTo>
                  <a:lnTo>
                    <a:pt x="830" y="222"/>
                  </a:lnTo>
                  <a:lnTo>
                    <a:pt x="830" y="221"/>
                  </a:lnTo>
                  <a:lnTo>
                    <a:pt x="829" y="221"/>
                  </a:lnTo>
                  <a:lnTo>
                    <a:pt x="828" y="221"/>
                  </a:lnTo>
                  <a:lnTo>
                    <a:pt x="828" y="220"/>
                  </a:lnTo>
                  <a:lnTo>
                    <a:pt x="828" y="220"/>
                  </a:lnTo>
                  <a:lnTo>
                    <a:pt x="827" y="220"/>
                  </a:lnTo>
                  <a:lnTo>
                    <a:pt x="827" y="219"/>
                  </a:lnTo>
                  <a:lnTo>
                    <a:pt x="826" y="219"/>
                  </a:lnTo>
                  <a:lnTo>
                    <a:pt x="825" y="219"/>
                  </a:lnTo>
                  <a:lnTo>
                    <a:pt x="825" y="218"/>
                  </a:lnTo>
                  <a:lnTo>
                    <a:pt x="824" y="218"/>
                  </a:lnTo>
                  <a:lnTo>
                    <a:pt x="823" y="218"/>
                  </a:lnTo>
                  <a:lnTo>
                    <a:pt x="821" y="218"/>
                  </a:lnTo>
                  <a:lnTo>
                    <a:pt x="819" y="218"/>
                  </a:lnTo>
                  <a:lnTo>
                    <a:pt x="818" y="218"/>
                  </a:lnTo>
                  <a:lnTo>
                    <a:pt x="818" y="217"/>
                  </a:lnTo>
                  <a:lnTo>
                    <a:pt x="816" y="217"/>
                  </a:lnTo>
                  <a:lnTo>
                    <a:pt x="816" y="218"/>
                  </a:lnTo>
                  <a:lnTo>
                    <a:pt x="815" y="218"/>
                  </a:lnTo>
                  <a:lnTo>
                    <a:pt x="814" y="218"/>
                  </a:lnTo>
                  <a:lnTo>
                    <a:pt x="809" y="217"/>
                  </a:lnTo>
                  <a:lnTo>
                    <a:pt x="808" y="217"/>
                  </a:lnTo>
                  <a:lnTo>
                    <a:pt x="806" y="217"/>
                  </a:lnTo>
                  <a:lnTo>
                    <a:pt x="806" y="216"/>
                  </a:lnTo>
                  <a:lnTo>
                    <a:pt x="806" y="216"/>
                  </a:lnTo>
                  <a:lnTo>
                    <a:pt x="805" y="216"/>
                  </a:lnTo>
                  <a:lnTo>
                    <a:pt x="804" y="216"/>
                  </a:lnTo>
                  <a:lnTo>
                    <a:pt x="803" y="216"/>
                  </a:lnTo>
                  <a:lnTo>
                    <a:pt x="802" y="216"/>
                  </a:lnTo>
                  <a:lnTo>
                    <a:pt x="801" y="216"/>
                  </a:lnTo>
                  <a:lnTo>
                    <a:pt x="800" y="216"/>
                  </a:lnTo>
                  <a:lnTo>
                    <a:pt x="799" y="216"/>
                  </a:lnTo>
                  <a:lnTo>
                    <a:pt x="798" y="216"/>
                  </a:lnTo>
                  <a:lnTo>
                    <a:pt x="797" y="216"/>
                  </a:lnTo>
                  <a:lnTo>
                    <a:pt x="796" y="216"/>
                  </a:lnTo>
                  <a:lnTo>
                    <a:pt x="795" y="216"/>
                  </a:lnTo>
                  <a:lnTo>
                    <a:pt x="794" y="216"/>
                  </a:lnTo>
                  <a:lnTo>
                    <a:pt x="791" y="217"/>
                  </a:lnTo>
                  <a:lnTo>
                    <a:pt x="790" y="217"/>
                  </a:lnTo>
                  <a:lnTo>
                    <a:pt x="789" y="217"/>
                  </a:lnTo>
                  <a:lnTo>
                    <a:pt x="788" y="217"/>
                  </a:lnTo>
                  <a:lnTo>
                    <a:pt x="788" y="218"/>
                  </a:lnTo>
                  <a:lnTo>
                    <a:pt x="784" y="218"/>
                  </a:lnTo>
                  <a:lnTo>
                    <a:pt x="782" y="219"/>
                  </a:lnTo>
                  <a:lnTo>
                    <a:pt x="781" y="219"/>
                  </a:lnTo>
                  <a:lnTo>
                    <a:pt x="780" y="219"/>
                  </a:lnTo>
                  <a:lnTo>
                    <a:pt x="779" y="219"/>
                  </a:lnTo>
                  <a:lnTo>
                    <a:pt x="779" y="218"/>
                  </a:lnTo>
                  <a:lnTo>
                    <a:pt x="778" y="218"/>
                  </a:lnTo>
                  <a:lnTo>
                    <a:pt x="778" y="219"/>
                  </a:lnTo>
                  <a:lnTo>
                    <a:pt x="777" y="219"/>
                  </a:lnTo>
                  <a:lnTo>
                    <a:pt x="776" y="219"/>
                  </a:lnTo>
                  <a:lnTo>
                    <a:pt x="775" y="219"/>
                  </a:lnTo>
                  <a:lnTo>
                    <a:pt x="774" y="220"/>
                  </a:lnTo>
                  <a:lnTo>
                    <a:pt x="773" y="220"/>
                  </a:lnTo>
                  <a:lnTo>
                    <a:pt x="772" y="220"/>
                  </a:lnTo>
                  <a:lnTo>
                    <a:pt x="771" y="221"/>
                  </a:lnTo>
                  <a:lnTo>
                    <a:pt x="770" y="221"/>
                  </a:lnTo>
                  <a:lnTo>
                    <a:pt x="769" y="222"/>
                  </a:lnTo>
                  <a:lnTo>
                    <a:pt x="768" y="222"/>
                  </a:lnTo>
                  <a:lnTo>
                    <a:pt x="767" y="222"/>
                  </a:lnTo>
                  <a:lnTo>
                    <a:pt x="766" y="222"/>
                  </a:lnTo>
                  <a:lnTo>
                    <a:pt x="766" y="223"/>
                  </a:lnTo>
                  <a:lnTo>
                    <a:pt x="765" y="223"/>
                  </a:lnTo>
                  <a:lnTo>
                    <a:pt x="764" y="223"/>
                  </a:lnTo>
                  <a:lnTo>
                    <a:pt x="763" y="224"/>
                  </a:lnTo>
                  <a:lnTo>
                    <a:pt x="762" y="225"/>
                  </a:lnTo>
                  <a:lnTo>
                    <a:pt x="761" y="225"/>
                  </a:lnTo>
                  <a:lnTo>
                    <a:pt x="760" y="227"/>
                  </a:lnTo>
                  <a:lnTo>
                    <a:pt x="760" y="228"/>
                  </a:lnTo>
                  <a:lnTo>
                    <a:pt x="759" y="227"/>
                  </a:lnTo>
                  <a:lnTo>
                    <a:pt x="757" y="229"/>
                  </a:lnTo>
                  <a:lnTo>
                    <a:pt x="756" y="229"/>
                  </a:lnTo>
                  <a:lnTo>
                    <a:pt x="755" y="229"/>
                  </a:lnTo>
                  <a:lnTo>
                    <a:pt x="752" y="230"/>
                  </a:lnTo>
                  <a:lnTo>
                    <a:pt x="751" y="230"/>
                  </a:lnTo>
                  <a:lnTo>
                    <a:pt x="750" y="230"/>
                  </a:lnTo>
                  <a:lnTo>
                    <a:pt x="749" y="230"/>
                  </a:lnTo>
                  <a:lnTo>
                    <a:pt x="748" y="231"/>
                  </a:lnTo>
                  <a:lnTo>
                    <a:pt x="748" y="231"/>
                  </a:lnTo>
                  <a:lnTo>
                    <a:pt x="747" y="231"/>
                  </a:lnTo>
                  <a:lnTo>
                    <a:pt x="747" y="232"/>
                  </a:lnTo>
                  <a:lnTo>
                    <a:pt x="746" y="232"/>
                  </a:lnTo>
                  <a:lnTo>
                    <a:pt x="745" y="232"/>
                  </a:lnTo>
                  <a:lnTo>
                    <a:pt x="745" y="233"/>
                  </a:lnTo>
                  <a:lnTo>
                    <a:pt x="744" y="233"/>
                  </a:lnTo>
                  <a:lnTo>
                    <a:pt x="743" y="233"/>
                  </a:lnTo>
                  <a:lnTo>
                    <a:pt x="743" y="233"/>
                  </a:lnTo>
                  <a:lnTo>
                    <a:pt x="742" y="233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40" y="234"/>
                  </a:lnTo>
                  <a:lnTo>
                    <a:pt x="739" y="234"/>
                  </a:lnTo>
                  <a:lnTo>
                    <a:pt x="739" y="235"/>
                  </a:lnTo>
                  <a:lnTo>
                    <a:pt x="739" y="235"/>
                  </a:lnTo>
                  <a:lnTo>
                    <a:pt x="737" y="236"/>
                  </a:lnTo>
                  <a:lnTo>
                    <a:pt x="737" y="237"/>
                  </a:lnTo>
                  <a:lnTo>
                    <a:pt x="736" y="237"/>
                  </a:lnTo>
                  <a:lnTo>
                    <a:pt x="734" y="238"/>
                  </a:lnTo>
                  <a:lnTo>
                    <a:pt x="734" y="239"/>
                  </a:lnTo>
                  <a:lnTo>
                    <a:pt x="733" y="239"/>
                  </a:lnTo>
                  <a:lnTo>
                    <a:pt x="733" y="240"/>
                  </a:lnTo>
                  <a:lnTo>
                    <a:pt x="732" y="240"/>
                  </a:lnTo>
                  <a:lnTo>
                    <a:pt x="731" y="240"/>
                  </a:lnTo>
                  <a:lnTo>
                    <a:pt x="731" y="241"/>
                  </a:lnTo>
                  <a:lnTo>
                    <a:pt x="730" y="241"/>
                  </a:lnTo>
                  <a:lnTo>
                    <a:pt x="730" y="242"/>
                  </a:lnTo>
                  <a:lnTo>
                    <a:pt x="729" y="242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3"/>
                  </a:lnTo>
                  <a:lnTo>
                    <a:pt x="726" y="244"/>
                  </a:lnTo>
                  <a:lnTo>
                    <a:pt x="726" y="245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3" y="247"/>
                  </a:lnTo>
                  <a:lnTo>
                    <a:pt x="723" y="248"/>
                  </a:lnTo>
                  <a:lnTo>
                    <a:pt x="722" y="248"/>
                  </a:lnTo>
                  <a:lnTo>
                    <a:pt x="721" y="247"/>
                  </a:lnTo>
                  <a:lnTo>
                    <a:pt x="720" y="249"/>
                  </a:lnTo>
                  <a:lnTo>
                    <a:pt x="719" y="250"/>
                  </a:lnTo>
                  <a:lnTo>
                    <a:pt x="718" y="250"/>
                  </a:lnTo>
                  <a:lnTo>
                    <a:pt x="717" y="252"/>
                  </a:lnTo>
                  <a:lnTo>
                    <a:pt x="716" y="252"/>
                  </a:lnTo>
                  <a:lnTo>
                    <a:pt x="716" y="253"/>
                  </a:lnTo>
                  <a:lnTo>
                    <a:pt x="715" y="253"/>
                  </a:lnTo>
                  <a:lnTo>
                    <a:pt x="714" y="254"/>
                  </a:lnTo>
                  <a:lnTo>
                    <a:pt x="713" y="254"/>
                  </a:lnTo>
                  <a:lnTo>
                    <a:pt x="713" y="254"/>
                  </a:lnTo>
                  <a:lnTo>
                    <a:pt x="711" y="256"/>
                  </a:lnTo>
                  <a:lnTo>
                    <a:pt x="711" y="257"/>
                  </a:lnTo>
                  <a:lnTo>
                    <a:pt x="710" y="257"/>
                  </a:lnTo>
                  <a:lnTo>
                    <a:pt x="709" y="257"/>
                  </a:lnTo>
                  <a:lnTo>
                    <a:pt x="709" y="258"/>
                  </a:lnTo>
                  <a:lnTo>
                    <a:pt x="708" y="258"/>
                  </a:lnTo>
                  <a:lnTo>
                    <a:pt x="707" y="258"/>
                  </a:lnTo>
                  <a:lnTo>
                    <a:pt x="707" y="259"/>
                  </a:lnTo>
                  <a:lnTo>
                    <a:pt x="706" y="259"/>
                  </a:lnTo>
                  <a:lnTo>
                    <a:pt x="706" y="260"/>
                  </a:lnTo>
                  <a:lnTo>
                    <a:pt x="705" y="261"/>
                  </a:lnTo>
                  <a:lnTo>
                    <a:pt x="704" y="263"/>
                  </a:lnTo>
                  <a:lnTo>
                    <a:pt x="703" y="263"/>
                  </a:lnTo>
                  <a:lnTo>
                    <a:pt x="702" y="264"/>
                  </a:lnTo>
                  <a:lnTo>
                    <a:pt x="701" y="266"/>
                  </a:lnTo>
                  <a:lnTo>
                    <a:pt x="699" y="267"/>
                  </a:lnTo>
                  <a:lnTo>
                    <a:pt x="699" y="268"/>
                  </a:lnTo>
                  <a:lnTo>
                    <a:pt x="698" y="268"/>
                  </a:lnTo>
                  <a:lnTo>
                    <a:pt x="696" y="270"/>
                  </a:lnTo>
                  <a:lnTo>
                    <a:pt x="695" y="270"/>
                  </a:lnTo>
                  <a:lnTo>
                    <a:pt x="695" y="271"/>
                  </a:lnTo>
                  <a:lnTo>
                    <a:pt x="695" y="271"/>
                  </a:lnTo>
                  <a:lnTo>
                    <a:pt x="694" y="272"/>
                  </a:lnTo>
                  <a:lnTo>
                    <a:pt x="693" y="273"/>
                  </a:lnTo>
                  <a:lnTo>
                    <a:pt x="692" y="273"/>
                  </a:lnTo>
                  <a:lnTo>
                    <a:pt x="692" y="274"/>
                  </a:lnTo>
                  <a:lnTo>
                    <a:pt x="691" y="274"/>
                  </a:lnTo>
                  <a:lnTo>
                    <a:pt x="690" y="276"/>
                  </a:lnTo>
                  <a:lnTo>
                    <a:pt x="689" y="276"/>
                  </a:lnTo>
                  <a:lnTo>
                    <a:pt x="689" y="276"/>
                  </a:lnTo>
                  <a:lnTo>
                    <a:pt x="689" y="277"/>
                  </a:lnTo>
                  <a:lnTo>
                    <a:pt x="688" y="277"/>
                  </a:lnTo>
                  <a:lnTo>
                    <a:pt x="687" y="277"/>
                  </a:lnTo>
                  <a:lnTo>
                    <a:pt x="686" y="277"/>
                  </a:lnTo>
                  <a:lnTo>
                    <a:pt x="686" y="278"/>
                  </a:lnTo>
                  <a:lnTo>
                    <a:pt x="685" y="279"/>
                  </a:lnTo>
                  <a:lnTo>
                    <a:pt x="684" y="279"/>
                  </a:lnTo>
                  <a:lnTo>
                    <a:pt x="684" y="280"/>
                  </a:lnTo>
                  <a:lnTo>
                    <a:pt x="683" y="280"/>
                  </a:lnTo>
                  <a:lnTo>
                    <a:pt x="682" y="281"/>
                  </a:lnTo>
                  <a:lnTo>
                    <a:pt x="681" y="281"/>
                  </a:lnTo>
                  <a:lnTo>
                    <a:pt x="681" y="282"/>
                  </a:lnTo>
                  <a:lnTo>
                    <a:pt x="679" y="282"/>
                  </a:lnTo>
                  <a:lnTo>
                    <a:pt x="679" y="283"/>
                  </a:lnTo>
                  <a:lnTo>
                    <a:pt x="678" y="283"/>
                  </a:lnTo>
                  <a:lnTo>
                    <a:pt x="677" y="284"/>
                  </a:lnTo>
                  <a:lnTo>
                    <a:pt x="677" y="286"/>
                  </a:lnTo>
                  <a:lnTo>
                    <a:pt x="676" y="287"/>
                  </a:lnTo>
                  <a:lnTo>
                    <a:pt x="675" y="287"/>
                  </a:lnTo>
                  <a:lnTo>
                    <a:pt x="675" y="288"/>
                  </a:lnTo>
                  <a:lnTo>
                    <a:pt x="674" y="289"/>
                  </a:lnTo>
                  <a:lnTo>
                    <a:pt x="673" y="290"/>
                  </a:lnTo>
                  <a:lnTo>
                    <a:pt x="671" y="292"/>
                  </a:lnTo>
                  <a:lnTo>
                    <a:pt x="670" y="292"/>
                  </a:lnTo>
                  <a:lnTo>
                    <a:pt x="670" y="293"/>
                  </a:lnTo>
                  <a:lnTo>
                    <a:pt x="669" y="293"/>
                  </a:lnTo>
                  <a:lnTo>
                    <a:pt x="669" y="294"/>
                  </a:lnTo>
                  <a:lnTo>
                    <a:pt x="668" y="294"/>
                  </a:lnTo>
                  <a:lnTo>
                    <a:pt x="667" y="295"/>
                  </a:lnTo>
                  <a:lnTo>
                    <a:pt x="666" y="295"/>
                  </a:lnTo>
                  <a:lnTo>
                    <a:pt x="666" y="296"/>
                  </a:lnTo>
                  <a:lnTo>
                    <a:pt x="665" y="297"/>
                  </a:lnTo>
                  <a:lnTo>
                    <a:pt x="664" y="299"/>
                  </a:lnTo>
                  <a:lnTo>
                    <a:pt x="664" y="300"/>
                  </a:lnTo>
                  <a:lnTo>
                    <a:pt x="664" y="300"/>
                  </a:lnTo>
                  <a:lnTo>
                    <a:pt x="663" y="300"/>
                  </a:lnTo>
                  <a:lnTo>
                    <a:pt x="663" y="301"/>
                  </a:lnTo>
                  <a:lnTo>
                    <a:pt x="662" y="301"/>
                  </a:lnTo>
                  <a:lnTo>
                    <a:pt x="662" y="301"/>
                  </a:lnTo>
                  <a:lnTo>
                    <a:pt x="659" y="303"/>
                  </a:lnTo>
                  <a:lnTo>
                    <a:pt x="657" y="303"/>
                  </a:lnTo>
                  <a:lnTo>
                    <a:pt x="657" y="304"/>
                  </a:lnTo>
                  <a:lnTo>
                    <a:pt x="657" y="305"/>
                  </a:lnTo>
                  <a:lnTo>
                    <a:pt x="656" y="305"/>
                  </a:lnTo>
                  <a:lnTo>
                    <a:pt x="656" y="306"/>
                  </a:lnTo>
                  <a:lnTo>
                    <a:pt x="654" y="308"/>
                  </a:lnTo>
                  <a:lnTo>
                    <a:pt x="654" y="308"/>
                  </a:lnTo>
                  <a:lnTo>
                    <a:pt x="653" y="308"/>
                  </a:lnTo>
                  <a:lnTo>
                    <a:pt x="648" y="314"/>
                  </a:lnTo>
                  <a:lnTo>
                    <a:pt x="647" y="315"/>
                  </a:lnTo>
                  <a:lnTo>
                    <a:pt x="647" y="316"/>
                  </a:lnTo>
                  <a:lnTo>
                    <a:pt x="646" y="316"/>
                  </a:lnTo>
                  <a:lnTo>
                    <a:pt x="646" y="317"/>
                  </a:lnTo>
                  <a:lnTo>
                    <a:pt x="645" y="318"/>
                  </a:lnTo>
                  <a:lnTo>
                    <a:pt x="644" y="318"/>
                  </a:lnTo>
                  <a:lnTo>
                    <a:pt x="642" y="320"/>
                  </a:lnTo>
                  <a:lnTo>
                    <a:pt x="641" y="322"/>
                  </a:lnTo>
                  <a:lnTo>
                    <a:pt x="641" y="322"/>
                  </a:lnTo>
                  <a:lnTo>
                    <a:pt x="640" y="323"/>
                  </a:lnTo>
                  <a:lnTo>
                    <a:pt x="640" y="324"/>
                  </a:lnTo>
                  <a:lnTo>
                    <a:pt x="640" y="324"/>
                  </a:lnTo>
                  <a:lnTo>
                    <a:pt x="639" y="325"/>
                  </a:lnTo>
                  <a:lnTo>
                    <a:pt x="639" y="326"/>
                  </a:lnTo>
                  <a:lnTo>
                    <a:pt x="639" y="327"/>
                  </a:lnTo>
                  <a:lnTo>
                    <a:pt x="638" y="327"/>
                  </a:lnTo>
                  <a:lnTo>
                    <a:pt x="636" y="330"/>
                  </a:lnTo>
                  <a:lnTo>
                    <a:pt x="633" y="334"/>
                  </a:lnTo>
                  <a:lnTo>
                    <a:pt x="631" y="336"/>
                  </a:lnTo>
                  <a:lnTo>
                    <a:pt x="631" y="336"/>
                  </a:lnTo>
                  <a:lnTo>
                    <a:pt x="630" y="336"/>
                  </a:lnTo>
                  <a:lnTo>
                    <a:pt x="630" y="337"/>
                  </a:lnTo>
                  <a:lnTo>
                    <a:pt x="629" y="338"/>
                  </a:lnTo>
                  <a:lnTo>
                    <a:pt x="628" y="338"/>
                  </a:lnTo>
                  <a:lnTo>
                    <a:pt x="628" y="339"/>
                  </a:lnTo>
                  <a:lnTo>
                    <a:pt x="627" y="339"/>
                  </a:lnTo>
                  <a:lnTo>
                    <a:pt x="626" y="340"/>
                  </a:lnTo>
                  <a:lnTo>
                    <a:pt x="626" y="341"/>
                  </a:lnTo>
                  <a:lnTo>
                    <a:pt x="626" y="342"/>
                  </a:lnTo>
                  <a:lnTo>
                    <a:pt x="625" y="342"/>
                  </a:lnTo>
                  <a:lnTo>
                    <a:pt x="625" y="343"/>
                  </a:lnTo>
                  <a:lnTo>
                    <a:pt x="624" y="343"/>
                  </a:lnTo>
                  <a:lnTo>
                    <a:pt x="621" y="345"/>
                  </a:lnTo>
                  <a:lnTo>
                    <a:pt x="620" y="348"/>
                  </a:lnTo>
                  <a:lnTo>
                    <a:pt x="618" y="351"/>
                  </a:lnTo>
                  <a:lnTo>
                    <a:pt x="618" y="352"/>
                  </a:lnTo>
                  <a:lnTo>
                    <a:pt x="617" y="352"/>
                  </a:lnTo>
                  <a:lnTo>
                    <a:pt x="617" y="353"/>
                  </a:lnTo>
                  <a:lnTo>
                    <a:pt x="616" y="355"/>
                  </a:lnTo>
                  <a:lnTo>
                    <a:pt x="616" y="356"/>
                  </a:lnTo>
                  <a:lnTo>
                    <a:pt x="615" y="356"/>
                  </a:lnTo>
                  <a:lnTo>
                    <a:pt x="615" y="357"/>
                  </a:lnTo>
                  <a:lnTo>
                    <a:pt x="615" y="358"/>
                  </a:lnTo>
                  <a:lnTo>
                    <a:pt x="615" y="359"/>
                  </a:lnTo>
                  <a:lnTo>
                    <a:pt x="613" y="360"/>
                  </a:lnTo>
                  <a:lnTo>
                    <a:pt x="612" y="361"/>
                  </a:lnTo>
                  <a:lnTo>
                    <a:pt x="612" y="362"/>
                  </a:lnTo>
                  <a:lnTo>
                    <a:pt x="611" y="363"/>
                  </a:lnTo>
                  <a:lnTo>
                    <a:pt x="612" y="363"/>
                  </a:lnTo>
                  <a:lnTo>
                    <a:pt x="611" y="364"/>
                  </a:lnTo>
                  <a:lnTo>
                    <a:pt x="609" y="365"/>
                  </a:lnTo>
                  <a:lnTo>
                    <a:pt x="609" y="366"/>
                  </a:lnTo>
                  <a:lnTo>
                    <a:pt x="607" y="371"/>
                  </a:lnTo>
                  <a:lnTo>
                    <a:pt x="607" y="371"/>
                  </a:lnTo>
                  <a:lnTo>
                    <a:pt x="606" y="371"/>
                  </a:lnTo>
                  <a:lnTo>
                    <a:pt x="605" y="371"/>
                  </a:lnTo>
                  <a:lnTo>
                    <a:pt x="605" y="372"/>
                  </a:lnTo>
                  <a:lnTo>
                    <a:pt x="604" y="373"/>
                  </a:lnTo>
                  <a:lnTo>
                    <a:pt x="604" y="374"/>
                  </a:lnTo>
                  <a:lnTo>
                    <a:pt x="602" y="378"/>
                  </a:lnTo>
                  <a:lnTo>
                    <a:pt x="602" y="382"/>
                  </a:lnTo>
                  <a:lnTo>
                    <a:pt x="600" y="384"/>
                  </a:lnTo>
                  <a:lnTo>
                    <a:pt x="600" y="385"/>
                  </a:lnTo>
                  <a:lnTo>
                    <a:pt x="601" y="387"/>
                  </a:lnTo>
                  <a:lnTo>
                    <a:pt x="600" y="390"/>
                  </a:lnTo>
                  <a:lnTo>
                    <a:pt x="600" y="391"/>
                  </a:lnTo>
                  <a:lnTo>
                    <a:pt x="599" y="395"/>
                  </a:lnTo>
                  <a:lnTo>
                    <a:pt x="598" y="395"/>
                  </a:lnTo>
                  <a:lnTo>
                    <a:pt x="598" y="396"/>
                  </a:lnTo>
                  <a:lnTo>
                    <a:pt x="597" y="396"/>
                  </a:lnTo>
                  <a:lnTo>
                    <a:pt x="597" y="397"/>
                  </a:lnTo>
                  <a:lnTo>
                    <a:pt x="596" y="397"/>
                  </a:lnTo>
                  <a:lnTo>
                    <a:pt x="595" y="400"/>
                  </a:lnTo>
                  <a:lnTo>
                    <a:pt x="595" y="401"/>
                  </a:lnTo>
                  <a:lnTo>
                    <a:pt x="595" y="402"/>
                  </a:lnTo>
                  <a:lnTo>
                    <a:pt x="595" y="404"/>
                  </a:lnTo>
                  <a:lnTo>
                    <a:pt x="595" y="405"/>
                  </a:lnTo>
                  <a:lnTo>
                    <a:pt x="594" y="406"/>
                  </a:lnTo>
                  <a:lnTo>
                    <a:pt x="594" y="407"/>
                  </a:lnTo>
                  <a:lnTo>
                    <a:pt x="593" y="408"/>
                  </a:lnTo>
                  <a:lnTo>
                    <a:pt x="593" y="409"/>
                  </a:lnTo>
                  <a:lnTo>
                    <a:pt x="592" y="410"/>
                  </a:lnTo>
                  <a:lnTo>
                    <a:pt x="592" y="410"/>
                  </a:lnTo>
                  <a:lnTo>
                    <a:pt x="591" y="410"/>
                  </a:lnTo>
                  <a:lnTo>
                    <a:pt x="591" y="411"/>
                  </a:lnTo>
                  <a:lnTo>
                    <a:pt x="590" y="411"/>
                  </a:lnTo>
                  <a:lnTo>
                    <a:pt x="590" y="414"/>
                  </a:lnTo>
                  <a:lnTo>
                    <a:pt x="589" y="415"/>
                  </a:lnTo>
                  <a:lnTo>
                    <a:pt x="589" y="416"/>
                  </a:lnTo>
                  <a:lnTo>
                    <a:pt x="588" y="416"/>
                  </a:lnTo>
                  <a:lnTo>
                    <a:pt x="587" y="416"/>
                  </a:lnTo>
                  <a:lnTo>
                    <a:pt x="587" y="417"/>
                  </a:lnTo>
                  <a:lnTo>
                    <a:pt x="586" y="418"/>
                  </a:lnTo>
                  <a:lnTo>
                    <a:pt x="585" y="418"/>
                  </a:lnTo>
                  <a:lnTo>
                    <a:pt x="584" y="418"/>
                  </a:lnTo>
                  <a:lnTo>
                    <a:pt x="584" y="421"/>
                  </a:lnTo>
                  <a:lnTo>
                    <a:pt x="584" y="422"/>
                  </a:lnTo>
                  <a:lnTo>
                    <a:pt x="584" y="422"/>
                  </a:lnTo>
                  <a:lnTo>
                    <a:pt x="584" y="423"/>
                  </a:lnTo>
                  <a:lnTo>
                    <a:pt x="584" y="426"/>
                  </a:lnTo>
                  <a:lnTo>
                    <a:pt x="584" y="427"/>
                  </a:lnTo>
                  <a:lnTo>
                    <a:pt x="584" y="429"/>
                  </a:lnTo>
                  <a:lnTo>
                    <a:pt x="584" y="431"/>
                  </a:lnTo>
                  <a:lnTo>
                    <a:pt x="584" y="432"/>
                  </a:lnTo>
                  <a:lnTo>
                    <a:pt x="584" y="432"/>
                  </a:lnTo>
                  <a:lnTo>
                    <a:pt x="584" y="432"/>
                  </a:lnTo>
                  <a:lnTo>
                    <a:pt x="582" y="434"/>
                  </a:lnTo>
                  <a:lnTo>
                    <a:pt x="580" y="435"/>
                  </a:lnTo>
                  <a:lnTo>
                    <a:pt x="578" y="439"/>
                  </a:lnTo>
                  <a:lnTo>
                    <a:pt x="578" y="440"/>
                  </a:lnTo>
                  <a:lnTo>
                    <a:pt x="578" y="442"/>
                  </a:lnTo>
                  <a:lnTo>
                    <a:pt x="576" y="447"/>
                  </a:lnTo>
                  <a:lnTo>
                    <a:pt x="576" y="448"/>
                  </a:lnTo>
                  <a:lnTo>
                    <a:pt x="576" y="449"/>
                  </a:lnTo>
                  <a:lnTo>
                    <a:pt x="575" y="450"/>
                  </a:lnTo>
                  <a:lnTo>
                    <a:pt x="574" y="451"/>
                  </a:lnTo>
                  <a:lnTo>
                    <a:pt x="573" y="453"/>
                  </a:lnTo>
                  <a:lnTo>
                    <a:pt x="573" y="453"/>
                  </a:lnTo>
                  <a:lnTo>
                    <a:pt x="572" y="453"/>
                  </a:lnTo>
                  <a:lnTo>
                    <a:pt x="572" y="454"/>
                  </a:lnTo>
                  <a:lnTo>
                    <a:pt x="571" y="457"/>
                  </a:lnTo>
                  <a:lnTo>
                    <a:pt x="571" y="460"/>
                  </a:lnTo>
                  <a:lnTo>
                    <a:pt x="570" y="462"/>
                  </a:lnTo>
                  <a:lnTo>
                    <a:pt x="569" y="463"/>
                  </a:lnTo>
                  <a:lnTo>
                    <a:pt x="569" y="464"/>
                  </a:lnTo>
                  <a:lnTo>
                    <a:pt x="568" y="464"/>
                  </a:lnTo>
                  <a:lnTo>
                    <a:pt x="567" y="465"/>
                  </a:lnTo>
                  <a:lnTo>
                    <a:pt x="566" y="465"/>
                  </a:lnTo>
                  <a:lnTo>
                    <a:pt x="565" y="465"/>
                  </a:lnTo>
                  <a:lnTo>
                    <a:pt x="564" y="465"/>
                  </a:lnTo>
                  <a:lnTo>
                    <a:pt x="563" y="466"/>
                  </a:lnTo>
                  <a:lnTo>
                    <a:pt x="562" y="467"/>
                  </a:lnTo>
                  <a:lnTo>
                    <a:pt x="562" y="468"/>
                  </a:lnTo>
                  <a:lnTo>
                    <a:pt x="562" y="468"/>
                  </a:lnTo>
                  <a:lnTo>
                    <a:pt x="561" y="470"/>
                  </a:lnTo>
                  <a:lnTo>
                    <a:pt x="560" y="471"/>
                  </a:lnTo>
                  <a:lnTo>
                    <a:pt x="560" y="472"/>
                  </a:lnTo>
                  <a:lnTo>
                    <a:pt x="559" y="472"/>
                  </a:lnTo>
                  <a:lnTo>
                    <a:pt x="559" y="473"/>
                  </a:lnTo>
                  <a:lnTo>
                    <a:pt x="559" y="474"/>
                  </a:lnTo>
                  <a:lnTo>
                    <a:pt x="558" y="474"/>
                  </a:lnTo>
                  <a:lnTo>
                    <a:pt x="558" y="475"/>
                  </a:lnTo>
                  <a:lnTo>
                    <a:pt x="557" y="475"/>
                  </a:lnTo>
                  <a:lnTo>
                    <a:pt x="557" y="474"/>
                  </a:lnTo>
                  <a:lnTo>
                    <a:pt x="555" y="477"/>
                  </a:lnTo>
                  <a:lnTo>
                    <a:pt x="554" y="477"/>
                  </a:lnTo>
                  <a:lnTo>
                    <a:pt x="554" y="477"/>
                  </a:lnTo>
                  <a:lnTo>
                    <a:pt x="552" y="477"/>
                  </a:lnTo>
                  <a:lnTo>
                    <a:pt x="552" y="477"/>
                  </a:lnTo>
                  <a:lnTo>
                    <a:pt x="551" y="477"/>
                  </a:lnTo>
                  <a:lnTo>
                    <a:pt x="550" y="477"/>
                  </a:lnTo>
                  <a:lnTo>
                    <a:pt x="550" y="478"/>
                  </a:lnTo>
                  <a:lnTo>
                    <a:pt x="549" y="479"/>
                  </a:lnTo>
                  <a:lnTo>
                    <a:pt x="549" y="480"/>
                  </a:lnTo>
                  <a:lnTo>
                    <a:pt x="549" y="480"/>
                  </a:lnTo>
                  <a:lnTo>
                    <a:pt x="549" y="481"/>
                  </a:lnTo>
                  <a:lnTo>
                    <a:pt x="548" y="482"/>
                  </a:lnTo>
                  <a:lnTo>
                    <a:pt x="547" y="482"/>
                  </a:lnTo>
                  <a:lnTo>
                    <a:pt x="546" y="483"/>
                  </a:lnTo>
                  <a:lnTo>
                    <a:pt x="545" y="483"/>
                  </a:lnTo>
                  <a:lnTo>
                    <a:pt x="544" y="483"/>
                  </a:lnTo>
                  <a:lnTo>
                    <a:pt x="544" y="484"/>
                  </a:lnTo>
                  <a:lnTo>
                    <a:pt x="543" y="484"/>
                  </a:lnTo>
                  <a:lnTo>
                    <a:pt x="542" y="484"/>
                  </a:lnTo>
                  <a:lnTo>
                    <a:pt x="541" y="484"/>
                  </a:lnTo>
                  <a:lnTo>
                    <a:pt x="540" y="485"/>
                  </a:lnTo>
                  <a:lnTo>
                    <a:pt x="540" y="485"/>
                  </a:lnTo>
                  <a:lnTo>
                    <a:pt x="539" y="485"/>
                  </a:lnTo>
                  <a:lnTo>
                    <a:pt x="539" y="486"/>
                  </a:lnTo>
                  <a:lnTo>
                    <a:pt x="538" y="486"/>
                  </a:lnTo>
                  <a:lnTo>
                    <a:pt x="537" y="486"/>
                  </a:lnTo>
                  <a:lnTo>
                    <a:pt x="537" y="485"/>
                  </a:lnTo>
                  <a:lnTo>
                    <a:pt x="537" y="485"/>
                  </a:lnTo>
                  <a:lnTo>
                    <a:pt x="537" y="484"/>
                  </a:lnTo>
                  <a:lnTo>
                    <a:pt x="538" y="483"/>
                  </a:lnTo>
                  <a:lnTo>
                    <a:pt x="539" y="480"/>
                  </a:lnTo>
                  <a:lnTo>
                    <a:pt x="542" y="476"/>
                  </a:lnTo>
                  <a:lnTo>
                    <a:pt x="543" y="476"/>
                  </a:lnTo>
                  <a:lnTo>
                    <a:pt x="543" y="475"/>
                  </a:lnTo>
                  <a:lnTo>
                    <a:pt x="543" y="473"/>
                  </a:lnTo>
                  <a:lnTo>
                    <a:pt x="546" y="470"/>
                  </a:lnTo>
                  <a:lnTo>
                    <a:pt x="546" y="469"/>
                  </a:lnTo>
                  <a:lnTo>
                    <a:pt x="547" y="468"/>
                  </a:lnTo>
                  <a:lnTo>
                    <a:pt x="548" y="467"/>
                  </a:lnTo>
                  <a:lnTo>
                    <a:pt x="549" y="466"/>
                  </a:lnTo>
                  <a:lnTo>
                    <a:pt x="549" y="465"/>
                  </a:lnTo>
                  <a:lnTo>
                    <a:pt x="549" y="465"/>
                  </a:lnTo>
                  <a:lnTo>
                    <a:pt x="549" y="465"/>
                  </a:lnTo>
                  <a:lnTo>
                    <a:pt x="550" y="465"/>
                  </a:lnTo>
                  <a:lnTo>
                    <a:pt x="551" y="465"/>
                  </a:lnTo>
                  <a:lnTo>
                    <a:pt x="551" y="464"/>
                  </a:lnTo>
                  <a:lnTo>
                    <a:pt x="552" y="464"/>
                  </a:lnTo>
                  <a:lnTo>
                    <a:pt x="553" y="464"/>
                  </a:lnTo>
                  <a:lnTo>
                    <a:pt x="553" y="463"/>
                  </a:lnTo>
                  <a:lnTo>
                    <a:pt x="553" y="462"/>
                  </a:lnTo>
                  <a:lnTo>
                    <a:pt x="554" y="462"/>
                  </a:lnTo>
                  <a:lnTo>
                    <a:pt x="554" y="461"/>
                  </a:lnTo>
                  <a:lnTo>
                    <a:pt x="555" y="461"/>
                  </a:lnTo>
                  <a:lnTo>
                    <a:pt x="555" y="460"/>
                  </a:lnTo>
                  <a:lnTo>
                    <a:pt x="556" y="458"/>
                  </a:lnTo>
                  <a:lnTo>
                    <a:pt x="557" y="458"/>
                  </a:lnTo>
                  <a:lnTo>
                    <a:pt x="557" y="457"/>
                  </a:lnTo>
                  <a:lnTo>
                    <a:pt x="557" y="456"/>
                  </a:lnTo>
                  <a:lnTo>
                    <a:pt x="557" y="455"/>
                  </a:lnTo>
                  <a:lnTo>
                    <a:pt x="558" y="455"/>
                  </a:lnTo>
                  <a:lnTo>
                    <a:pt x="558" y="454"/>
                  </a:lnTo>
                  <a:lnTo>
                    <a:pt x="558" y="453"/>
                  </a:lnTo>
                  <a:lnTo>
                    <a:pt x="559" y="453"/>
                  </a:lnTo>
                  <a:lnTo>
                    <a:pt x="559" y="452"/>
                  </a:lnTo>
                  <a:lnTo>
                    <a:pt x="559" y="451"/>
                  </a:lnTo>
                  <a:lnTo>
                    <a:pt x="560" y="449"/>
                  </a:lnTo>
                  <a:lnTo>
                    <a:pt x="560" y="448"/>
                  </a:lnTo>
                  <a:lnTo>
                    <a:pt x="560" y="447"/>
                  </a:lnTo>
                  <a:lnTo>
                    <a:pt x="560" y="446"/>
                  </a:lnTo>
                  <a:lnTo>
                    <a:pt x="560" y="445"/>
                  </a:lnTo>
                  <a:lnTo>
                    <a:pt x="560" y="444"/>
                  </a:lnTo>
                  <a:lnTo>
                    <a:pt x="560" y="443"/>
                  </a:lnTo>
                  <a:lnTo>
                    <a:pt x="560" y="442"/>
                  </a:lnTo>
                  <a:lnTo>
                    <a:pt x="560" y="442"/>
                  </a:lnTo>
                  <a:lnTo>
                    <a:pt x="560" y="441"/>
                  </a:lnTo>
                  <a:lnTo>
                    <a:pt x="560" y="440"/>
                  </a:lnTo>
                  <a:lnTo>
                    <a:pt x="560" y="439"/>
                  </a:lnTo>
                  <a:lnTo>
                    <a:pt x="561" y="439"/>
                  </a:lnTo>
                  <a:lnTo>
                    <a:pt x="561" y="438"/>
                  </a:lnTo>
                  <a:lnTo>
                    <a:pt x="561" y="437"/>
                  </a:lnTo>
                  <a:lnTo>
                    <a:pt x="561" y="436"/>
                  </a:lnTo>
                  <a:lnTo>
                    <a:pt x="562" y="436"/>
                  </a:lnTo>
                  <a:lnTo>
                    <a:pt x="562" y="434"/>
                  </a:lnTo>
                  <a:lnTo>
                    <a:pt x="562" y="433"/>
                  </a:lnTo>
                  <a:lnTo>
                    <a:pt x="561" y="432"/>
                  </a:lnTo>
                  <a:lnTo>
                    <a:pt x="562" y="431"/>
                  </a:lnTo>
                  <a:lnTo>
                    <a:pt x="562" y="430"/>
                  </a:lnTo>
                  <a:lnTo>
                    <a:pt x="563" y="431"/>
                  </a:lnTo>
                  <a:lnTo>
                    <a:pt x="564" y="430"/>
                  </a:lnTo>
                  <a:lnTo>
                    <a:pt x="564" y="430"/>
                  </a:lnTo>
                  <a:lnTo>
                    <a:pt x="565" y="430"/>
                  </a:lnTo>
                  <a:lnTo>
                    <a:pt x="566" y="429"/>
                  </a:lnTo>
                  <a:lnTo>
                    <a:pt x="566" y="428"/>
                  </a:lnTo>
                  <a:lnTo>
                    <a:pt x="568" y="427"/>
                  </a:lnTo>
                  <a:lnTo>
                    <a:pt x="571" y="426"/>
                  </a:lnTo>
                  <a:lnTo>
                    <a:pt x="572" y="424"/>
                  </a:lnTo>
                  <a:lnTo>
                    <a:pt x="572" y="424"/>
                  </a:lnTo>
                  <a:lnTo>
                    <a:pt x="572" y="423"/>
                  </a:lnTo>
                  <a:lnTo>
                    <a:pt x="573" y="423"/>
                  </a:lnTo>
                  <a:lnTo>
                    <a:pt x="573" y="422"/>
                  </a:lnTo>
                  <a:lnTo>
                    <a:pt x="574" y="422"/>
                  </a:lnTo>
                  <a:lnTo>
                    <a:pt x="574" y="421"/>
                  </a:lnTo>
                  <a:lnTo>
                    <a:pt x="574" y="418"/>
                  </a:lnTo>
                  <a:lnTo>
                    <a:pt x="573" y="418"/>
                  </a:lnTo>
                  <a:lnTo>
                    <a:pt x="573" y="417"/>
                  </a:lnTo>
                  <a:lnTo>
                    <a:pt x="573" y="416"/>
                  </a:lnTo>
                  <a:lnTo>
                    <a:pt x="573" y="415"/>
                  </a:lnTo>
                  <a:lnTo>
                    <a:pt x="575" y="411"/>
                  </a:lnTo>
                  <a:lnTo>
                    <a:pt x="575" y="410"/>
                  </a:lnTo>
                  <a:lnTo>
                    <a:pt x="574" y="410"/>
                  </a:lnTo>
                  <a:lnTo>
                    <a:pt x="574" y="410"/>
                  </a:lnTo>
                  <a:lnTo>
                    <a:pt x="575" y="410"/>
                  </a:lnTo>
                  <a:lnTo>
                    <a:pt x="577" y="408"/>
                  </a:lnTo>
                  <a:lnTo>
                    <a:pt x="582" y="403"/>
                  </a:lnTo>
                  <a:lnTo>
                    <a:pt x="582" y="402"/>
                  </a:lnTo>
                  <a:lnTo>
                    <a:pt x="582" y="401"/>
                  </a:lnTo>
                  <a:lnTo>
                    <a:pt x="583" y="400"/>
                  </a:lnTo>
                  <a:lnTo>
                    <a:pt x="583" y="399"/>
                  </a:lnTo>
                  <a:lnTo>
                    <a:pt x="584" y="397"/>
                  </a:lnTo>
                  <a:lnTo>
                    <a:pt x="584" y="396"/>
                  </a:lnTo>
                  <a:lnTo>
                    <a:pt x="584" y="395"/>
                  </a:lnTo>
                  <a:lnTo>
                    <a:pt x="584" y="393"/>
                  </a:lnTo>
                  <a:lnTo>
                    <a:pt x="584" y="392"/>
                  </a:lnTo>
                  <a:lnTo>
                    <a:pt x="584" y="391"/>
                  </a:lnTo>
                  <a:lnTo>
                    <a:pt x="584" y="390"/>
                  </a:lnTo>
                  <a:lnTo>
                    <a:pt x="584" y="389"/>
                  </a:lnTo>
                  <a:lnTo>
                    <a:pt x="584" y="388"/>
                  </a:lnTo>
                  <a:lnTo>
                    <a:pt x="584" y="388"/>
                  </a:lnTo>
                  <a:lnTo>
                    <a:pt x="585" y="388"/>
                  </a:lnTo>
                  <a:lnTo>
                    <a:pt x="585" y="387"/>
                  </a:lnTo>
                  <a:lnTo>
                    <a:pt x="585" y="386"/>
                  </a:lnTo>
                  <a:lnTo>
                    <a:pt x="586" y="386"/>
                  </a:lnTo>
                  <a:lnTo>
                    <a:pt x="585" y="383"/>
                  </a:lnTo>
                  <a:lnTo>
                    <a:pt x="585" y="382"/>
                  </a:lnTo>
                  <a:lnTo>
                    <a:pt x="586" y="381"/>
                  </a:lnTo>
                  <a:lnTo>
                    <a:pt x="586" y="380"/>
                  </a:lnTo>
                  <a:lnTo>
                    <a:pt x="586" y="379"/>
                  </a:lnTo>
                  <a:lnTo>
                    <a:pt x="586" y="378"/>
                  </a:lnTo>
                  <a:lnTo>
                    <a:pt x="586" y="377"/>
                  </a:lnTo>
                  <a:lnTo>
                    <a:pt x="585" y="377"/>
                  </a:lnTo>
                  <a:lnTo>
                    <a:pt x="585" y="376"/>
                  </a:lnTo>
                  <a:lnTo>
                    <a:pt x="585" y="375"/>
                  </a:lnTo>
                  <a:lnTo>
                    <a:pt x="585" y="374"/>
                  </a:lnTo>
                  <a:lnTo>
                    <a:pt x="585" y="373"/>
                  </a:lnTo>
                  <a:lnTo>
                    <a:pt x="585" y="372"/>
                  </a:lnTo>
                  <a:lnTo>
                    <a:pt x="586" y="372"/>
                  </a:lnTo>
                  <a:lnTo>
                    <a:pt x="586" y="371"/>
                  </a:lnTo>
                  <a:lnTo>
                    <a:pt x="586" y="371"/>
                  </a:lnTo>
                  <a:lnTo>
                    <a:pt x="587" y="370"/>
                  </a:lnTo>
                  <a:lnTo>
                    <a:pt x="586" y="370"/>
                  </a:lnTo>
                  <a:lnTo>
                    <a:pt x="585" y="370"/>
                  </a:lnTo>
                  <a:lnTo>
                    <a:pt x="585" y="369"/>
                  </a:lnTo>
                  <a:lnTo>
                    <a:pt x="586" y="369"/>
                  </a:lnTo>
                  <a:lnTo>
                    <a:pt x="586" y="368"/>
                  </a:lnTo>
                  <a:lnTo>
                    <a:pt x="584" y="368"/>
                  </a:lnTo>
                  <a:lnTo>
                    <a:pt x="584" y="368"/>
                  </a:lnTo>
                  <a:lnTo>
                    <a:pt x="583" y="368"/>
                  </a:lnTo>
                  <a:lnTo>
                    <a:pt x="582" y="369"/>
                  </a:lnTo>
                  <a:lnTo>
                    <a:pt x="581" y="369"/>
                  </a:lnTo>
                  <a:lnTo>
                    <a:pt x="580" y="369"/>
                  </a:lnTo>
                  <a:lnTo>
                    <a:pt x="579" y="369"/>
                  </a:lnTo>
                  <a:lnTo>
                    <a:pt x="579" y="368"/>
                  </a:lnTo>
                  <a:lnTo>
                    <a:pt x="578" y="368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6"/>
                  </a:lnTo>
                  <a:lnTo>
                    <a:pt x="576" y="366"/>
                  </a:lnTo>
                  <a:lnTo>
                    <a:pt x="575" y="366"/>
                  </a:lnTo>
                  <a:lnTo>
                    <a:pt x="575" y="365"/>
                  </a:lnTo>
                  <a:lnTo>
                    <a:pt x="575" y="364"/>
                  </a:lnTo>
                  <a:lnTo>
                    <a:pt x="574" y="364"/>
                  </a:lnTo>
                  <a:lnTo>
                    <a:pt x="572" y="364"/>
                  </a:lnTo>
                  <a:lnTo>
                    <a:pt x="574" y="363"/>
                  </a:lnTo>
                  <a:lnTo>
                    <a:pt x="575" y="363"/>
                  </a:lnTo>
                  <a:lnTo>
                    <a:pt x="576" y="363"/>
                  </a:lnTo>
                  <a:lnTo>
                    <a:pt x="576" y="364"/>
                  </a:lnTo>
                  <a:lnTo>
                    <a:pt x="578" y="366"/>
                  </a:lnTo>
                  <a:lnTo>
                    <a:pt x="579" y="367"/>
                  </a:lnTo>
                  <a:lnTo>
                    <a:pt x="582" y="368"/>
                  </a:lnTo>
                  <a:lnTo>
                    <a:pt x="583" y="367"/>
                  </a:lnTo>
                  <a:lnTo>
                    <a:pt x="584" y="367"/>
                  </a:lnTo>
                  <a:lnTo>
                    <a:pt x="584" y="367"/>
                  </a:lnTo>
                  <a:lnTo>
                    <a:pt x="584" y="367"/>
                  </a:lnTo>
                  <a:lnTo>
                    <a:pt x="585" y="367"/>
                  </a:lnTo>
                  <a:lnTo>
                    <a:pt x="586" y="367"/>
                  </a:lnTo>
                  <a:lnTo>
                    <a:pt x="587" y="367"/>
                  </a:lnTo>
                  <a:lnTo>
                    <a:pt x="588" y="366"/>
                  </a:lnTo>
                  <a:lnTo>
                    <a:pt x="588" y="365"/>
                  </a:lnTo>
                  <a:lnTo>
                    <a:pt x="589" y="365"/>
                  </a:lnTo>
                  <a:lnTo>
                    <a:pt x="589" y="364"/>
                  </a:lnTo>
                  <a:lnTo>
                    <a:pt x="591" y="359"/>
                  </a:lnTo>
                  <a:lnTo>
                    <a:pt x="592" y="359"/>
                  </a:lnTo>
                  <a:lnTo>
                    <a:pt x="593" y="359"/>
                  </a:lnTo>
                  <a:lnTo>
                    <a:pt x="594" y="358"/>
                  </a:lnTo>
                  <a:lnTo>
                    <a:pt x="594" y="357"/>
                  </a:lnTo>
                  <a:lnTo>
                    <a:pt x="594" y="356"/>
                  </a:lnTo>
                  <a:lnTo>
                    <a:pt x="595" y="356"/>
                  </a:lnTo>
                  <a:lnTo>
                    <a:pt x="595" y="355"/>
                  </a:lnTo>
                  <a:lnTo>
                    <a:pt x="595" y="354"/>
                  </a:lnTo>
                  <a:lnTo>
                    <a:pt x="595" y="354"/>
                  </a:lnTo>
                  <a:lnTo>
                    <a:pt x="595" y="353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7" y="351"/>
                  </a:lnTo>
                  <a:lnTo>
                    <a:pt x="597" y="350"/>
                  </a:lnTo>
                  <a:lnTo>
                    <a:pt x="597" y="349"/>
                  </a:lnTo>
                  <a:lnTo>
                    <a:pt x="598" y="349"/>
                  </a:lnTo>
                  <a:lnTo>
                    <a:pt x="598" y="348"/>
                  </a:lnTo>
                  <a:lnTo>
                    <a:pt x="597" y="348"/>
                  </a:lnTo>
                  <a:lnTo>
                    <a:pt x="597" y="347"/>
                  </a:lnTo>
                  <a:lnTo>
                    <a:pt x="597" y="346"/>
                  </a:lnTo>
                  <a:lnTo>
                    <a:pt x="598" y="346"/>
                  </a:lnTo>
                  <a:lnTo>
                    <a:pt x="598" y="345"/>
                  </a:lnTo>
                  <a:lnTo>
                    <a:pt x="599" y="345"/>
                  </a:lnTo>
                  <a:lnTo>
                    <a:pt x="599" y="344"/>
                  </a:lnTo>
                  <a:lnTo>
                    <a:pt x="599" y="344"/>
                  </a:lnTo>
                  <a:lnTo>
                    <a:pt x="599" y="343"/>
                  </a:lnTo>
                  <a:lnTo>
                    <a:pt x="600" y="343"/>
                  </a:lnTo>
                  <a:lnTo>
                    <a:pt x="600" y="342"/>
                  </a:lnTo>
                  <a:lnTo>
                    <a:pt x="600" y="341"/>
                  </a:lnTo>
                  <a:lnTo>
                    <a:pt x="600" y="340"/>
                  </a:lnTo>
                  <a:lnTo>
                    <a:pt x="600" y="339"/>
                  </a:lnTo>
                  <a:lnTo>
                    <a:pt x="601" y="338"/>
                  </a:lnTo>
                  <a:lnTo>
                    <a:pt x="601" y="336"/>
                  </a:lnTo>
                  <a:lnTo>
                    <a:pt x="601" y="336"/>
                  </a:lnTo>
                  <a:lnTo>
                    <a:pt x="601" y="335"/>
                  </a:lnTo>
                  <a:lnTo>
                    <a:pt x="600" y="334"/>
                  </a:lnTo>
                  <a:lnTo>
                    <a:pt x="600" y="333"/>
                  </a:lnTo>
                  <a:lnTo>
                    <a:pt x="601" y="333"/>
                  </a:lnTo>
                  <a:lnTo>
                    <a:pt x="601" y="330"/>
                  </a:lnTo>
                  <a:lnTo>
                    <a:pt x="601" y="329"/>
                  </a:lnTo>
                  <a:lnTo>
                    <a:pt x="601" y="328"/>
                  </a:lnTo>
                  <a:lnTo>
                    <a:pt x="602" y="328"/>
                  </a:lnTo>
                  <a:lnTo>
                    <a:pt x="602" y="327"/>
                  </a:lnTo>
                  <a:lnTo>
                    <a:pt x="603" y="327"/>
                  </a:lnTo>
                  <a:lnTo>
                    <a:pt x="606" y="327"/>
                  </a:lnTo>
                  <a:lnTo>
                    <a:pt x="607" y="327"/>
                  </a:lnTo>
                  <a:lnTo>
                    <a:pt x="607" y="326"/>
                  </a:lnTo>
                  <a:lnTo>
                    <a:pt x="607" y="325"/>
                  </a:lnTo>
                  <a:lnTo>
                    <a:pt x="607" y="322"/>
                  </a:lnTo>
                  <a:lnTo>
                    <a:pt x="607" y="322"/>
                  </a:lnTo>
                  <a:lnTo>
                    <a:pt x="607" y="321"/>
                  </a:lnTo>
                  <a:lnTo>
                    <a:pt x="607" y="320"/>
                  </a:lnTo>
                  <a:lnTo>
                    <a:pt x="607" y="320"/>
                  </a:lnTo>
                  <a:lnTo>
                    <a:pt x="607" y="319"/>
                  </a:lnTo>
                  <a:lnTo>
                    <a:pt x="607" y="318"/>
                  </a:lnTo>
                  <a:lnTo>
                    <a:pt x="607" y="317"/>
                  </a:lnTo>
                  <a:lnTo>
                    <a:pt x="607" y="316"/>
                  </a:lnTo>
                  <a:lnTo>
                    <a:pt x="607" y="315"/>
                  </a:lnTo>
                  <a:lnTo>
                    <a:pt x="607" y="314"/>
                  </a:lnTo>
                  <a:lnTo>
                    <a:pt x="607" y="313"/>
                  </a:lnTo>
                  <a:lnTo>
                    <a:pt x="607" y="312"/>
                  </a:lnTo>
                  <a:lnTo>
                    <a:pt x="606" y="312"/>
                  </a:lnTo>
                  <a:lnTo>
                    <a:pt x="606" y="312"/>
                  </a:lnTo>
                  <a:lnTo>
                    <a:pt x="607" y="312"/>
                  </a:lnTo>
                  <a:lnTo>
                    <a:pt x="607" y="312"/>
                  </a:lnTo>
                  <a:lnTo>
                    <a:pt x="607" y="311"/>
                  </a:lnTo>
                  <a:lnTo>
                    <a:pt x="608" y="310"/>
                  </a:lnTo>
                  <a:lnTo>
                    <a:pt x="610" y="309"/>
                  </a:lnTo>
                  <a:lnTo>
                    <a:pt x="610" y="308"/>
                  </a:lnTo>
                  <a:lnTo>
                    <a:pt x="610" y="307"/>
                  </a:lnTo>
                  <a:lnTo>
                    <a:pt x="610" y="306"/>
                  </a:lnTo>
                  <a:lnTo>
                    <a:pt x="610" y="305"/>
                  </a:lnTo>
                  <a:lnTo>
                    <a:pt x="611" y="306"/>
                  </a:lnTo>
                  <a:lnTo>
                    <a:pt x="611" y="305"/>
                  </a:lnTo>
                  <a:lnTo>
                    <a:pt x="612" y="305"/>
                  </a:lnTo>
                  <a:lnTo>
                    <a:pt x="613" y="304"/>
                  </a:lnTo>
                  <a:lnTo>
                    <a:pt x="613" y="303"/>
                  </a:lnTo>
                  <a:lnTo>
                    <a:pt x="614" y="303"/>
                  </a:lnTo>
                  <a:lnTo>
                    <a:pt x="614" y="302"/>
                  </a:lnTo>
                  <a:lnTo>
                    <a:pt x="615" y="302"/>
                  </a:lnTo>
                  <a:lnTo>
                    <a:pt x="615" y="301"/>
                  </a:lnTo>
                  <a:lnTo>
                    <a:pt x="616" y="301"/>
                  </a:lnTo>
                  <a:lnTo>
                    <a:pt x="616" y="300"/>
                  </a:lnTo>
                  <a:lnTo>
                    <a:pt x="617" y="300"/>
                  </a:lnTo>
                  <a:lnTo>
                    <a:pt x="620" y="297"/>
                  </a:lnTo>
                  <a:lnTo>
                    <a:pt x="621" y="295"/>
                  </a:lnTo>
                  <a:lnTo>
                    <a:pt x="620" y="295"/>
                  </a:lnTo>
                  <a:lnTo>
                    <a:pt x="620" y="294"/>
                  </a:lnTo>
                  <a:lnTo>
                    <a:pt x="621" y="294"/>
                  </a:lnTo>
                  <a:lnTo>
                    <a:pt x="622" y="294"/>
                  </a:lnTo>
                  <a:lnTo>
                    <a:pt x="622" y="293"/>
                  </a:lnTo>
                  <a:lnTo>
                    <a:pt x="623" y="293"/>
                  </a:lnTo>
                  <a:lnTo>
                    <a:pt x="623" y="292"/>
                  </a:lnTo>
                  <a:lnTo>
                    <a:pt x="622" y="292"/>
                  </a:lnTo>
                  <a:lnTo>
                    <a:pt x="622" y="291"/>
                  </a:lnTo>
                  <a:lnTo>
                    <a:pt x="622" y="290"/>
                  </a:lnTo>
                  <a:lnTo>
                    <a:pt x="622" y="289"/>
                  </a:lnTo>
                  <a:lnTo>
                    <a:pt x="622" y="289"/>
                  </a:lnTo>
                  <a:lnTo>
                    <a:pt x="621" y="289"/>
                  </a:lnTo>
                  <a:lnTo>
                    <a:pt x="621" y="288"/>
                  </a:lnTo>
                  <a:lnTo>
                    <a:pt x="622" y="288"/>
                  </a:lnTo>
                  <a:lnTo>
                    <a:pt x="622" y="287"/>
                  </a:lnTo>
                  <a:lnTo>
                    <a:pt x="622" y="286"/>
                  </a:lnTo>
                  <a:lnTo>
                    <a:pt x="622" y="285"/>
                  </a:lnTo>
                  <a:lnTo>
                    <a:pt x="623" y="285"/>
                  </a:lnTo>
                  <a:lnTo>
                    <a:pt x="622" y="284"/>
                  </a:lnTo>
                  <a:lnTo>
                    <a:pt x="623" y="284"/>
                  </a:lnTo>
                  <a:lnTo>
                    <a:pt x="623" y="283"/>
                  </a:lnTo>
                  <a:lnTo>
                    <a:pt x="626" y="281"/>
                  </a:lnTo>
                  <a:lnTo>
                    <a:pt x="628" y="281"/>
                  </a:lnTo>
                  <a:lnTo>
                    <a:pt x="629" y="280"/>
                  </a:lnTo>
                  <a:lnTo>
                    <a:pt x="629" y="280"/>
                  </a:lnTo>
                  <a:lnTo>
                    <a:pt x="629" y="279"/>
                  </a:lnTo>
                  <a:lnTo>
                    <a:pt x="630" y="279"/>
                  </a:lnTo>
                  <a:lnTo>
                    <a:pt x="630" y="278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6"/>
                  </a:lnTo>
                  <a:lnTo>
                    <a:pt x="631" y="275"/>
                  </a:lnTo>
                  <a:lnTo>
                    <a:pt x="631" y="275"/>
                  </a:lnTo>
                  <a:lnTo>
                    <a:pt x="631" y="276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7"/>
                  </a:lnTo>
                  <a:lnTo>
                    <a:pt x="631" y="278"/>
                  </a:lnTo>
                  <a:lnTo>
                    <a:pt x="631" y="278"/>
                  </a:lnTo>
                  <a:lnTo>
                    <a:pt x="631" y="279"/>
                  </a:lnTo>
                  <a:lnTo>
                    <a:pt x="630" y="280"/>
                  </a:lnTo>
                  <a:lnTo>
                    <a:pt x="630" y="282"/>
                  </a:lnTo>
                  <a:lnTo>
                    <a:pt x="631" y="281"/>
                  </a:lnTo>
                  <a:lnTo>
                    <a:pt x="632" y="281"/>
                  </a:lnTo>
                  <a:lnTo>
                    <a:pt x="633" y="279"/>
                  </a:lnTo>
                  <a:lnTo>
                    <a:pt x="633" y="278"/>
                  </a:lnTo>
                  <a:lnTo>
                    <a:pt x="634" y="278"/>
                  </a:lnTo>
                  <a:lnTo>
                    <a:pt x="634" y="277"/>
                  </a:lnTo>
                  <a:lnTo>
                    <a:pt x="634" y="277"/>
                  </a:lnTo>
                  <a:lnTo>
                    <a:pt x="635" y="277"/>
                  </a:lnTo>
                  <a:lnTo>
                    <a:pt x="636" y="277"/>
                  </a:lnTo>
                  <a:lnTo>
                    <a:pt x="639" y="277"/>
                  </a:lnTo>
                  <a:lnTo>
                    <a:pt x="640" y="277"/>
                  </a:lnTo>
                  <a:lnTo>
                    <a:pt x="640" y="276"/>
                  </a:lnTo>
                  <a:lnTo>
                    <a:pt x="641" y="276"/>
                  </a:lnTo>
                  <a:lnTo>
                    <a:pt x="641" y="275"/>
                  </a:lnTo>
                  <a:lnTo>
                    <a:pt x="642" y="275"/>
                  </a:lnTo>
                  <a:lnTo>
                    <a:pt x="642" y="274"/>
                  </a:lnTo>
                  <a:lnTo>
                    <a:pt x="642" y="273"/>
                  </a:lnTo>
                  <a:lnTo>
                    <a:pt x="641" y="271"/>
                  </a:lnTo>
                  <a:lnTo>
                    <a:pt x="641" y="270"/>
                  </a:lnTo>
                  <a:lnTo>
                    <a:pt x="639" y="271"/>
                  </a:lnTo>
                  <a:lnTo>
                    <a:pt x="638" y="271"/>
                  </a:lnTo>
                  <a:lnTo>
                    <a:pt x="637" y="271"/>
                  </a:lnTo>
                  <a:lnTo>
                    <a:pt x="636" y="271"/>
                  </a:lnTo>
                  <a:lnTo>
                    <a:pt x="635" y="270"/>
                  </a:lnTo>
                  <a:lnTo>
                    <a:pt x="634" y="270"/>
                  </a:lnTo>
                  <a:lnTo>
                    <a:pt x="633" y="270"/>
                  </a:lnTo>
                  <a:lnTo>
                    <a:pt x="633" y="271"/>
                  </a:lnTo>
                  <a:lnTo>
                    <a:pt x="632" y="271"/>
                  </a:lnTo>
                  <a:lnTo>
                    <a:pt x="632" y="270"/>
                  </a:lnTo>
                  <a:lnTo>
                    <a:pt x="633" y="270"/>
                  </a:lnTo>
                  <a:lnTo>
                    <a:pt x="633" y="269"/>
                  </a:lnTo>
                  <a:lnTo>
                    <a:pt x="634" y="269"/>
                  </a:lnTo>
                  <a:lnTo>
                    <a:pt x="635" y="270"/>
                  </a:lnTo>
                  <a:lnTo>
                    <a:pt x="636" y="270"/>
                  </a:lnTo>
                  <a:lnTo>
                    <a:pt x="636" y="269"/>
                  </a:lnTo>
                  <a:lnTo>
                    <a:pt x="638" y="269"/>
                  </a:lnTo>
                  <a:lnTo>
                    <a:pt x="638" y="268"/>
                  </a:lnTo>
                  <a:lnTo>
                    <a:pt x="639" y="267"/>
                  </a:lnTo>
                  <a:lnTo>
                    <a:pt x="641" y="266"/>
                  </a:lnTo>
                  <a:lnTo>
                    <a:pt x="642" y="266"/>
                  </a:lnTo>
                  <a:lnTo>
                    <a:pt x="642" y="265"/>
                  </a:lnTo>
                  <a:lnTo>
                    <a:pt x="642" y="265"/>
                  </a:lnTo>
                  <a:lnTo>
                    <a:pt x="642" y="264"/>
                  </a:lnTo>
                  <a:lnTo>
                    <a:pt x="641" y="264"/>
                  </a:lnTo>
                  <a:lnTo>
                    <a:pt x="641" y="263"/>
                  </a:lnTo>
                  <a:lnTo>
                    <a:pt x="641" y="262"/>
                  </a:lnTo>
                  <a:lnTo>
                    <a:pt x="641" y="261"/>
                  </a:lnTo>
                  <a:lnTo>
                    <a:pt x="642" y="261"/>
                  </a:lnTo>
                  <a:lnTo>
                    <a:pt x="643" y="262"/>
                  </a:lnTo>
                  <a:lnTo>
                    <a:pt x="643" y="261"/>
                  </a:lnTo>
                  <a:lnTo>
                    <a:pt x="644" y="260"/>
                  </a:lnTo>
                  <a:lnTo>
                    <a:pt x="644" y="259"/>
                  </a:lnTo>
                  <a:lnTo>
                    <a:pt x="644" y="258"/>
                  </a:lnTo>
                  <a:lnTo>
                    <a:pt x="645" y="258"/>
                  </a:lnTo>
                  <a:lnTo>
                    <a:pt x="645" y="259"/>
                  </a:lnTo>
                  <a:lnTo>
                    <a:pt x="650" y="257"/>
                  </a:lnTo>
                  <a:lnTo>
                    <a:pt x="651" y="256"/>
                  </a:lnTo>
                  <a:lnTo>
                    <a:pt x="651" y="256"/>
                  </a:lnTo>
                  <a:lnTo>
                    <a:pt x="651" y="255"/>
                  </a:lnTo>
                  <a:lnTo>
                    <a:pt x="654" y="256"/>
                  </a:lnTo>
                  <a:lnTo>
                    <a:pt x="655" y="256"/>
                  </a:lnTo>
                  <a:lnTo>
                    <a:pt x="656" y="256"/>
                  </a:lnTo>
                  <a:lnTo>
                    <a:pt x="656" y="255"/>
                  </a:lnTo>
                  <a:lnTo>
                    <a:pt x="657" y="255"/>
                  </a:lnTo>
                  <a:lnTo>
                    <a:pt x="657" y="254"/>
                  </a:lnTo>
                  <a:lnTo>
                    <a:pt x="657" y="254"/>
                  </a:lnTo>
                  <a:lnTo>
                    <a:pt x="658" y="254"/>
                  </a:lnTo>
                  <a:lnTo>
                    <a:pt x="659" y="254"/>
                  </a:lnTo>
                  <a:lnTo>
                    <a:pt x="660" y="253"/>
                  </a:lnTo>
                  <a:lnTo>
                    <a:pt x="661" y="253"/>
                  </a:lnTo>
                  <a:lnTo>
                    <a:pt x="662" y="253"/>
                  </a:lnTo>
                  <a:lnTo>
                    <a:pt x="663" y="253"/>
                  </a:lnTo>
                  <a:lnTo>
                    <a:pt x="663" y="252"/>
                  </a:lnTo>
                  <a:lnTo>
                    <a:pt x="664" y="252"/>
                  </a:lnTo>
                  <a:lnTo>
                    <a:pt x="664" y="251"/>
                  </a:lnTo>
                  <a:lnTo>
                    <a:pt x="666" y="251"/>
                  </a:lnTo>
                  <a:lnTo>
                    <a:pt x="666" y="250"/>
                  </a:lnTo>
                  <a:lnTo>
                    <a:pt x="666" y="249"/>
                  </a:lnTo>
                  <a:lnTo>
                    <a:pt x="666" y="250"/>
                  </a:lnTo>
                  <a:lnTo>
                    <a:pt x="668" y="249"/>
                  </a:lnTo>
                  <a:lnTo>
                    <a:pt x="670" y="248"/>
                  </a:lnTo>
                  <a:lnTo>
                    <a:pt x="673" y="247"/>
                  </a:lnTo>
                  <a:lnTo>
                    <a:pt x="674" y="247"/>
                  </a:lnTo>
                  <a:lnTo>
                    <a:pt x="675" y="247"/>
                  </a:lnTo>
                  <a:lnTo>
                    <a:pt x="676" y="246"/>
                  </a:lnTo>
                  <a:lnTo>
                    <a:pt x="677" y="246"/>
                  </a:lnTo>
                  <a:lnTo>
                    <a:pt x="677" y="242"/>
                  </a:lnTo>
                  <a:lnTo>
                    <a:pt x="677" y="242"/>
                  </a:lnTo>
                  <a:lnTo>
                    <a:pt x="677" y="241"/>
                  </a:lnTo>
                  <a:lnTo>
                    <a:pt x="678" y="241"/>
                  </a:lnTo>
                  <a:lnTo>
                    <a:pt x="678" y="240"/>
                  </a:lnTo>
                  <a:lnTo>
                    <a:pt x="677" y="240"/>
                  </a:lnTo>
                  <a:lnTo>
                    <a:pt x="677" y="239"/>
                  </a:lnTo>
                  <a:lnTo>
                    <a:pt x="677" y="238"/>
                  </a:lnTo>
                  <a:lnTo>
                    <a:pt x="679" y="235"/>
                  </a:lnTo>
                  <a:lnTo>
                    <a:pt x="679" y="234"/>
                  </a:lnTo>
                  <a:lnTo>
                    <a:pt x="680" y="233"/>
                  </a:lnTo>
                  <a:lnTo>
                    <a:pt x="679" y="233"/>
                  </a:lnTo>
                  <a:lnTo>
                    <a:pt x="679" y="232"/>
                  </a:lnTo>
                  <a:lnTo>
                    <a:pt x="679" y="231"/>
                  </a:lnTo>
                  <a:lnTo>
                    <a:pt x="679" y="230"/>
                  </a:lnTo>
                  <a:lnTo>
                    <a:pt x="678" y="230"/>
                  </a:lnTo>
                  <a:lnTo>
                    <a:pt x="678" y="229"/>
                  </a:lnTo>
                  <a:lnTo>
                    <a:pt x="678" y="228"/>
                  </a:lnTo>
                  <a:lnTo>
                    <a:pt x="677" y="227"/>
                  </a:lnTo>
                  <a:lnTo>
                    <a:pt x="677" y="226"/>
                  </a:lnTo>
                  <a:lnTo>
                    <a:pt x="677" y="225"/>
                  </a:lnTo>
                  <a:lnTo>
                    <a:pt x="677" y="224"/>
                  </a:lnTo>
                  <a:lnTo>
                    <a:pt x="677" y="224"/>
                  </a:lnTo>
                  <a:lnTo>
                    <a:pt x="677" y="221"/>
                  </a:lnTo>
                  <a:lnTo>
                    <a:pt x="677" y="220"/>
                  </a:lnTo>
                  <a:lnTo>
                    <a:pt x="677" y="219"/>
                  </a:lnTo>
                  <a:lnTo>
                    <a:pt x="677" y="218"/>
                  </a:lnTo>
                  <a:lnTo>
                    <a:pt x="678" y="218"/>
                  </a:lnTo>
                  <a:lnTo>
                    <a:pt x="678" y="217"/>
                  </a:lnTo>
                  <a:lnTo>
                    <a:pt x="677" y="216"/>
                  </a:lnTo>
                  <a:lnTo>
                    <a:pt x="677" y="215"/>
                  </a:lnTo>
                  <a:lnTo>
                    <a:pt x="677" y="214"/>
                  </a:lnTo>
                  <a:lnTo>
                    <a:pt x="677" y="212"/>
                  </a:lnTo>
                  <a:lnTo>
                    <a:pt x="677" y="211"/>
                  </a:lnTo>
                  <a:lnTo>
                    <a:pt x="677" y="211"/>
                  </a:lnTo>
                  <a:lnTo>
                    <a:pt x="676" y="210"/>
                  </a:lnTo>
                  <a:lnTo>
                    <a:pt x="677" y="210"/>
                  </a:lnTo>
                  <a:lnTo>
                    <a:pt x="677" y="209"/>
                  </a:lnTo>
                  <a:lnTo>
                    <a:pt x="677" y="208"/>
                  </a:lnTo>
                  <a:lnTo>
                    <a:pt x="677" y="207"/>
                  </a:lnTo>
                  <a:lnTo>
                    <a:pt x="677" y="207"/>
                  </a:lnTo>
                  <a:lnTo>
                    <a:pt x="677" y="205"/>
                  </a:lnTo>
                  <a:lnTo>
                    <a:pt x="677" y="204"/>
                  </a:lnTo>
                  <a:lnTo>
                    <a:pt x="678" y="204"/>
                  </a:lnTo>
                  <a:lnTo>
                    <a:pt x="679" y="204"/>
                  </a:lnTo>
                  <a:lnTo>
                    <a:pt x="680" y="204"/>
                  </a:lnTo>
                  <a:lnTo>
                    <a:pt x="681" y="205"/>
                  </a:lnTo>
                  <a:lnTo>
                    <a:pt x="681" y="204"/>
                  </a:lnTo>
                  <a:lnTo>
                    <a:pt x="682" y="203"/>
                  </a:lnTo>
                  <a:lnTo>
                    <a:pt x="682" y="202"/>
                  </a:lnTo>
                  <a:lnTo>
                    <a:pt x="682" y="201"/>
                  </a:lnTo>
                  <a:lnTo>
                    <a:pt x="682" y="200"/>
                  </a:lnTo>
                  <a:lnTo>
                    <a:pt x="682" y="199"/>
                  </a:lnTo>
                  <a:lnTo>
                    <a:pt x="682" y="198"/>
                  </a:lnTo>
                  <a:lnTo>
                    <a:pt x="682" y="197"/>
                  </a:lnTo>
                  <a:lnTo>
                    <a:pt x="683" y="196"/>
                  </a:lnTo>
                  <a:lnTo>
                    <a:pt x="682" y="196"/>
                  </a:lnTo>
                  <a:lnTo>
                    <a:pt x="682" y="195"/>
                  </a:lnTo>
                  <a:lnTo>
                    <a:pt x="682" y="195"/>
                  </a:lnTo>
                  <a:lnTo>
                    <a:pt x="682" y="194"/>
                  </a:lnTo>
                  <a:lnTo>
                    <a:pt x="681" y="194"/>
                  </a:lnTo>
                  <a:lnTo>
                    <a:pt x="682" y="193"/>
                  </a:lnTo>
                  <a:lnTo>
                    <a:pt x="682" y="192"/>
                  </a:lnTo>
                  <a:lnTo>
                    <a:pt x="683" y="190"/>
                  </a:lnTo>
                  <a:lnTo>
                    <a:pt x="683" y="189"/>
                  </a:lnTo>
                  <a:lnTo>
                    <a:pt x="684" y="189"/>
                  </a:lnTo>
                  <a:lnTo>
                    <a:pt x="684" y="188"/>
                  </a:lnTo>
                  <a:lnTo>
                    <a:pt x="684" y="188"/>
                  </a:lnTo>
                  <a:lnTo>
                    <a:pt x="685" y="188"/>
                  </a:lnTo>
                  <a:lnTo>
                    <a:pt x="685" y="188"/>
                  </a:lnTo>
                  <a:lnTo>
                    <a:pt x="686" y="188"/>
                  </a:lnTo>
                  <a:lnTo>
                    <a:pt x="686" y="187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6"/>
                  </a:lnTo>
                  <a:lnTo>
                    <a:pt x="689" y="186"/>
                  </a:lnTo>
                  <a:lnTo>
                    <a:pt x="689" y="185"/>
                  </a:lnTo>
                  <a:lnTo>
                    <a:pt x="691" y="183"/>
                  </a:lnTo>
                  <a:lnTo>
                    <a:pt x="691" y="183"/>
                  </a:lnTo>
                  <a:lnTo>
                    <a:pt x="691" y="182"/>
                  </a:lnTo>
                  <a:lnTo>
                    <a:pt x="691" y="181"/>
                  </a:lnTo>
                  <a:lnTo>
                    <a:pt x="691" y="180"/>
                  </a:lnTo>
                  <a:lnTo>
                    <a:pt x="691" y="179"/>
                  </a:lnTo>
                  <a:lnTo>
                    <a:pt x="692" y="179"/>
                  </a:lnTo>
                  <a:lnTo>
                    <a:pt x="692" y="178"/>
                  </a:lnTo>
                  <a:lnTo>
                    <a:pt x="693" y="177"/>
                  </a:lnTo>
                  <a:lnTo>
                    <a:pt x="695" y="175"/>
                  </a:lnTo>
                  <a:lnTo>
                    <a:pt x="695" y="175"/>
                  </a:lnTo>
                  <a:lnTo>
                    <a:pt x="695" y="174"/>
                  </a:lnTo>
                  <a:lnTo>
                    <a:pt x="695" y="173"/>
                  </a:lnTo>
                  <a:lnTo>
                    <a:pt x="695" y="173"/>
                  </a:lnTo>
                  <a:lnTo>
                    <a:pt x="695" y="174"/>
                  </a:lnTo>
                  <a:lnTo>
                    <a:pt x="696" y="174"/>
                  </a:lnTo>
                  <a:lnTo>
                    <a:pt x="696" y="173"/>
                  </a:lnTo>
                  <a:lnTo>
                    <a:pt x="698" y="172"/>
                  </a:lnTo>
                  <a:lnTo>
                    <a:pt x="700" y="172"/>
                  </a:lnTo>
                  <a:lnTo>
                    <a:pt x="701" y="173"/>
                  </a:lnTo>
                  <a:lnTo>
                    <a:pt x="702" y="172"/>
                  </a:lnTo>
                  <a:lnTo>
                    <a:pt x="702" y="171"/>
                  </a:lnTo>
                  <a:lnTo>
                    <a:pt x="703" y="171"/>
                  </a:lnTo>
                  <a:lnTo>
                    <a:pt x="703" y="171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0" y="171"/>
                  </a:lnTo>
                  <a:lnTo>
                    <a:pt x="699" y="171"/>
                  </a:lnTo>
                  <a:lnTo>
                    <a:pt x="698" y="171"/>
                  </a:lnTo>
                  <a:lnTo>
                    <a:pt x="698" y="171"/>
                  </a:lnTo>
                  <a:lnTo>
                    <a:pt x="697" y="171"/>
                  </a:lnTo>
                  <a:lnTo>
                    <a:pt x="697" y="170"/>
                  </a:lnTo>
                  <a:lnTo>
                    <a:pt x="697" y="169"/>
                  </a:lnTo>
                  <a:lnTo>
                    <a:pt x="696" y="169"/>
                  </a:lnTo>
                  <a:lnTo>
                    <a:pt x="697" y="168"/>
                  </a:lnTo>
                  <a:lnTo>
                    <a:pt x="696" y="168"/>
                  </a:lnTo>
                  <a:lnTo>
                    <a:pt x="697" y="167"/>
                  </a:lnTo>
                  <a:lnTo>
                    <a:pt x="700" y="163"/>
                  </a:lnTo>
                  <a:lnTo>
                    <a:pt x="701" y="163"/>
                  </a:lnTo>
                  <a:lnTo>
                    <a:pt x="703" y="165"/>
                  </a:lnTo>
                  <a:lnTo>
                    <a:pt x="703" y="166"/>
                  </a:lnTo>
                  <a:lnTo>
                    <a:pt x="702" y="166"/>
                  </a:lnTo>
                  <a:lnTo>
                    <a:pt x="706" y="167"/>
                  </a:lnTo>
                  <a:lnTo>
                    <a:pt x="708" y="166"/>
                  </a:lnTo>
                  <a:lnTo>
                    <a:pt x="711" y="164"/>
                  </a:lnTo>
                  <a:lnTo>
                    <a:pt x="713" y="164"/>
                  </a:lnTo>
                  <a:lnTo>
                    <a:pt x="716" y="164"/>
                  </a:lnTo>
                  <a:lnTo>
                    <a:pt x="718" y="164"/>
                  </a:lnTo>
                  <a:lnTo>
                    <a:pt x="718" y="163"/>
                  </a:lnTo>
                  <a:lnTo>
                    <a:pt x="717" y="163"/>
                  </a:lnTo>
                  <a:lnTo>
                    <a:pt x="717" y="162"/>
                  </a:lnTo>
                  <a:lnTo>
                    <a:pt x="717" y="161"/>
                  </a:lnTo>
                  <a:lnTo>
                    <a:pt x="717" y="161"/>
                  </a:lnTo>
                  <a:lnTo>
                    <a:pt x="718" y="161"/>
                  </a:lnTo>
                  <a:lnTo>
                    <a:pt x="720" y="161"/>
                  </a:lnTo>
                  <a:lnTo>
                    <a:pt x="720" y="160"/>
                  </a:lnTo>
                  <a:lnTo>
                    <a:pt x="721" y="160"/>
                  </a:lnTo>
                  <a:lnTo>
                    <a:pt x="721" y="159"/>
                  </a:lnTo>
                  <a:lnTo>
                    <a:pt x="721" y="158"/>
                  </a:lnTo>
                  <a:lnTo>
                    <a:pt x="721" y="157"/>
                  </a:lnTo>
                  <a:lnTo>
                    <a:pt x="721" y="156"/>
                  </a:lnTo>
                  <a:lnTo>
                    <a:pt x="722" y="156"/>
                  </a:lnTo>
                  <a:lnTo>
                    <a:pt x="722" y="155"/>
                  </a:lnTo>
                  <a:lnTo>
                    <a:pt x="723" y="155"/>
                  </a:lnTo>
                  <a:lnTo>
                    <a:pt x="723" y="154"/>
                  </a:lnTo>
                  <a:lnTo>
                    <a:pt x="724" y="154"/>
                  </a:lnTo>
                  <a:lnTo>
                    <a:pt x="724" y="154"/>
                  </a:lnTo>
                  <a:lnTo>
                    <a:pt x="724" y="153"/>
                  </a:lnTo>
                  <a:lnTo>
                    <a:pt x="725" y="153"/>
                  </a:lnTo>
                  <a:lnTo>
                    <a:pt x="727" y="154"/>
                  </a:lnTo>
                  <a:lnTo>
                    <a:pt x="729" y="154"/>
                  </a:lnTo>
                  <a:lnTo>
                    <a:pt x="731" y="154"/>
                  </a:lnTo>
                  <a:lnTo>
                    <a:pt x="731" y="153"/>
                  </a:lnTo>
                  <a:lnTo>
                    <a:pt x="732" y="153"/>
                  </a:lnTo>
                  <a:lnTo>
                    <a:pt x="733" y="153"/>
                  </a:lnTo>
                  <a:lnTo>
                    <a:pt x="734" y="152"/>
                  </a:lnTo>
                  <a:lnTo>
                    <a:pt x="735" y="152"/>
                  </a:lnTo>
                  <a:lnTo>
                    <a:pt x="736" y="152"/>
                  </a:lnTo>
                  <a:lnTo>
                    <a:pt x="737" y="151"/>
                  </a:lnTo>
                  <a:lnTo>
                    <a:pt x="738" y="150"/>
                  </a:lnTo>
                  <a:lnTo>
                    <a:pt x="739" y="150"/>
                  </a:lnTo>
                  <a:lnTo>
                    <a:pt x="739" y="149"/>
                  </a:lnTo>
                  <a:lnTo>
                    <a:pt x="740" y="149"/>
                  </a:lnTo>
                  <a:lnTo>
                    <a:pt x="740" y="148"/>
                  </a:lnTo>
                  <a:lnTo>
                    <a:pt x="741" y="148"/>
                  </a:lnTo>
                  <a:lnTo>
                    <a:pt x="743" y="148"/>
                  </a:lnTo>
                  <a:lnTo>
                    <a:pt x="743" y="148"/>
                  </a:lnTo>
                  <a:lnTo>
                    <a:pt x="744" y="148"/>
                  </a:lnTo>
                  <a:lnTo>
                    <a:pt x="744" y="147"/>
                  </a:lnTo>
                  <a:lnTo>
                    <a:pt x="745" y="147"/>
                  </a:lnTo>
                  <a:lnTo>
                    <a:pt x="749" y="144"/>
                  </a:lnTo>
                  <a:lnTo>
                    <a:pt x="750" y="144"/>
                  </a:lnTo>
                  <a:lnTo>
                    <a:pt x="751" y="144"/>
                  </a:lnTo>
                  <a:lnTo>
                    <a:pt x="752" y="144"/>
                  </a:lnTo>
                  <a:lnTo>
                    <a:pt x="753" y="143"/>
                  </a:lnTo>
                  <a:lnTo>
                    <a:pt x="754" y="144"/>
                  </a:lnTo>
                  <a:lnTo>
                    <a:pt x="756" y="142"/>
                  </a:lnTo>
                  <a:lnTo>
                    <a:pt x="757" y="142"/>
                  </a:lnTo>
                  <a:lnTo>
                    <a:pt x="758" y="142"/>
                  </a:lnTo>
                  <a:lnTo>
                    <a:pt x="758" y="143"/>
                  </a:lnTo>
                  <a:lnTo>
                    <a:pt x="759" y="143"/>
                  </a:lnTo>
                  <a:lnTo>
                    <a:pt x="761" y="141"/>
                  </a:lnTo>
                  <a:lnTo>
                    <a:pt x="765" y="140"/>
                  </a:lnTo>
                  <a:lnTo>
                    <a:pt x="768" y="140"/>
                  </a:lnTo>
                  <a:lnTo>
                    <a:pt x="771" y="140"/>
                  </a:lnTo>
                  <a:lnTo>
                    <a:pt x="771" y="140"/>
                  </a:lnTo>
                  <a:lnTo>
                    <a:pt x="771" y="139"/>
                  </a:lnTo>
                  <a:lnTo>
                    <a:pt x="772" y="139"/>
                  </a:lnTo>
                  <a:lnTo>
                    <a:pt x="773" y="139"/>
                  </a:lnTo>
                  <a:lnTo>
                    <a:pt x="774" y="139"/>
                  </a:lnTo>
                  <a:lnTo>
                    <a:pt x="775" y="139"/>
                  </a:lnTo>
                  <a:lnTo>
                    <a:pt x="775" y="138"/>
                  </a:lnTo>
                  <a:lnTo>
                    <a:pt x="776" y="138"/>
                  </a:lnTo>
                  <a:lnTo>
                    <a:pt x="777" y="138"/>
                  </a:lnTo>
                  <a:lnTo>
                    <a:pt x="777" y="137"/>
                  </a:lnTo>
                  <a:lnTo>
                    <a:pt x="778" y="137"/>
                  </a:lnTo>
                  <a:lnTo>
                    <a:pt x="779" y="137"/>
                  </a:lnTo>
                  <a:lnTo>
                    <a:pt x="780" y="136"/>
                  </a:lnTo>
                  <a:lnTo>
                    <a:pt x="783" y="136"/>
                  </a:lnTo>
                  <a:lnTo>
                    <a:pt x="783" y="135"/>
                  </a:lnTo>
                  <a:lnTo>
                    <a:pt x="784" y="135"/>
                  </a:lnTo>
                  <a:lnTo>
                    <a:pt x="785" y="134"/>
                  </a:lnTo>
                  <a:lnTo>
                    <a:pt x="787" y="134"/>
                  </a:lnTo>
                  <a:lnTo>
                    <a:pt x="787" y="133"/>
                  </a:lnTo>
                  <a:lnTo>
                    <a:pt x="788" y="132"/>
                  </a:lnTo>
                  <a:lnTo>
                    <a:pt x="789" y="132"/>
                  </a:lnTo>
                  <a:lnTo>
                    <a:pt x="791" y="131"/>
                  </a:lnTo>
                  <a:lnTo>
                    <a:pt x="792" y="131"/>
                  </a:lnTo>
                  <a:lnTo>
                    <a:pt x="792" y="130"/>
                  </a:lnTo>
                  <a:lnTo>
                    <a:pt x="793" y="128"/>
                  </a:lnTo>
                  <a:lnTo>
                    <a:pt x="794" y="127"/>
                  </a:lnTo>
                  <a:lnTo>
                    <a:pt x="795" y="127"/>
                  </a:lnTo>
                  <a:lnTo>
                    <a:pt x="795" y="127"/>
                  </a:lnTo>
                  <a:lnTo>
                    <a:pt x="796" y="127"/>
                  </a:lnTo>
                  <a:lnTo>
                    <a:pt x="797" y="127"/>
                  </a:lnTo>
                  <a:lnTo>
                    <a:pt x="798" y="127"/>
                  </a:lnTo>
                  <a:lnTo>
                    <a:pt x="801" y="128"/>
                  </a:lnTo>
                  <a:lnTo>
                    <a:pt x="802" y="128"/>
                  </a:lnTo>
                  <a:lnTo>
                    <a:pt x="803" y="128"/>
                  </a:lnTo>
                  <a:lnTo>
                    <a:pt x="804" y="128"/>
                  </a:lnTo>
                  <a:lnTo>
                    <a:pt x="807" y="127"/>
                  </a:lnTo>
                  <a:lnTo>
                    <a:pt x="809" y="127"/>
                  </a:lnTo>
                  <a:lnTo>
                    <a:pt x="811" y="125"/>
                  </a:lnTo>
                  <a:lnTo>
                    <a:pt x="811" y="124"/>
                  </a:lnTo>
                  <a:lnTo>
                    <a:pt x="812" y="124"/>
                  </a:lnTo>
                  <a:lnTo>
                    <a:pt x="813" y="123"/>
                  </a:lnTo>
                  <a:lnTo>
                    <a:pt x="814" y="123"/>
                  </a:lnTo>
                  <a:lnTo>
                    <a:pt x="815" y="123"/>
                  </a:lnTo>
                  <a:lnTo>
                    <a:pt x="816" y="123"/>
                  </a:lnTo>
                  <a:lnTo>
                    <a:pt x="816" y="122"/>
                  </a:lnTo>
                  <a:lnTo>
                    <a:pt x="817" y="122"/>
                  </a:lnTo>
                  <a:lnTo>
                    <a:pt x="817" y="122"/>
                  </a:lnTo>
                  <a:lnTo>
                    <a:pt x="818" y="121"/>
                  </a:lnTo>
                  <a:lnTo>
                    <a:pt x="818" y="122"/>
                  </a:lnTo>
                  <a:lnTo>
                    <a:pt x="818" y="121"/>
                  </a:lnTo>
                  <a:lnTo>
                    <a:pt x="819" y="121"/>
                  </a:lnTo>
                  <a:lnTo>
                    <a:pt x="820" y="121"/>
                  </a:lnTo>
                  <a:lnTo>
                    <a:pt x="821" y="121"/>
                  </a:lnTo>
                  <a:lnTo>
                    <a:pt x="821" y="120"/>
                  </a:lnTo>
                  <a:lnTo>
                    <a:pt x="822" y="120"/>
                  </a:lnTo>
                  <a:lnTo>
                    <a:pt x="823" y="120"/>
                  </a:lnTo>
                  <a:lnTo>
                    <a:pt x="824" y="119"/>
                  </a:lnTo>
                  <a:lnTo>
                    <a:pt x="825" y="118"/>
                  </a:lnTo>
                  <a:lnTo>
                    <a:pt x="825" y="119"/>
                  </a:lnTo>
                  <a:lnTo>
                    <a:pt x="826" y="118"/>
                  </a:lnTo>
                  <a:lnTo>
                    <a:pt x="827" y="118"/>
                  </a:lnTo>
                  <a:lnTo>
                    <a:pt x="828" y="118"/>
                  </a:lnTo>
                  <a:lnTo>
                    <a:pt x="828" y="118"/>
                  </a:lnTo>
                  <a:lnTo>
                    <a:pt x="829" y="118"/>
                  </a:lnTo>
                  <a:lnTo>
                    <a:pt x="830" y="117"/>
                  </a:lnTo>
                  <a:lnTo>
                    <a:pt x="830" y="118"/>
                  </a:lnTo>
                  <a:lnTo>
                    <a:pt x="831" y="118"/>
                  </a:lnTo>
                  <a:lnTo>
                    <a:pt x="832" y="120"/>
                  </a:lnTo>
                  <a:lnTo>
                    <a:pt x="834" y="119"/>
                  </a:lnTo>
                  <a:lnTo>
                    <a:pt x="834" y="118"/>
                  </a:lnTo>
                  <a:lnTo>
                    <a:pt x="835" y="118"/>
                  </a:lnTo>
                  <a:lnTo>
                    <a:pt x="835" y="119"/>
                  </a:lnTo>
                  <a:lnTo>
                    <a:pt x="836" y="119"/>
                  </a:lnTo>
                  <a:lnTo>
                    <a:pt x="837" y="120"/>
                  </a:lnTo>
                  <a:lnTo>
                    <a:pt x="838" y="118"/>
                  </a:lnTo>
                  <a:lnTo>
                    <a:pt x="839" y="118"/>
                  </a:lnTo>
                  <a:lnTo>
                    <a:pt x="839" y="117"/>
                  </a:lnTo>
                  <a:lnTo>
                    <a:pt x="840" y="117"/>
                  </a:lnTo>
                  <a:lnTo>
                    <a:pt x="841" y="116"/>
                  </a:lnTo>
                  <a:lnTo>
                    <a:pt x="842" y="116"/>
                  </a:lnTo>
                  <a:lnTo>
                    <a:pt x="842" y="116"/>
                  </a:lnTo>
                  <a:lnTo>
                    <a:pt x="843" y="116"/>
                  </a:lnTo>
                  <a:lnTo>
                    <a:pt x="843" y="117"/>
                  </a:lnTo>
                  <a:lnTo>
                    <a:pt x="844" y="117"/>
                  </a:lnTo>
                  <a:lnTo>
                    <a:pt x="845" y="119"/>
                  </a:lnTo>
                  <a:lnTo>
                    <a:pt x="846" y="119"/>
                  </a:lnTo>
                  <a:lnTo>
                    <a:pt x="848" y="118"/>
                  </a:lnTo>
                  <a:lnTo>
                    <a:pt x="848" y="117"/>
                  </a:lnTo>
                  <a:lnTo>
                    <a:pt x="848" y="116"/>
                  </a:lnTo>
                  <a:lnTo>
                    <a:pt x="849" y="116"/>
                  </a:lnTo>
                  <a:lnTo>
                    <a:pt x="849" y="115"/>
                  </a:lnTo>
                  <a:lnTo>
                    <a:pt x="850" y="115"/>
                  </a:lnTo>
                  <a:lnTo>
                    <a:pt x="850" y="115"/>
                  </a:lnTo>
                  <a:lnTo>
                    <a:pt x="851" y="115"/>
                  </a:lnTo>
                  <a:lnTo>
                    <a:pt x="852" y="115"/>
                  </a:lnTo>
                  <a:lnTo>
                    <a:pt x="853" y="114"/>
                  </a:lnTo>
                  <a:lnTo>
                    <a:pt x="853" y="114"/>
                  </a:lnTo>
                  <a:lnTo>
                    <a:pt x="853" y="113"/>
                  </a:lnTo>
                  <a:lnTo>
                    <a:pt x="854" y="113"/>
                  </a:lnTo>
                  <a:lnTo>
                    <a:pt x="855" y="113"/>
                  </a:lnTo>
                  <a:lnTo>
                    <a:pt x="856" y="112"/>
                  </a:lnTo>
                  <a:lnTo>
                    <a:pt x="857" y="112"/>
                  </a:lnTo>
                  <a:lnTo>
                    <a:pt x="857" y="111"/>
                  </a:lnTo>
                  <a:lnTo>
                    <a:pt x="855" y="110"/>
                  </a:lnTo>
                  <a:lnTo>
                    <a:pt x="855" y="109"/>
                  </a:lnTo>
                  <a:lnTo>
                    <a:pt x="856" y="109"/>
                  </a:lnTo>
                  <a:lnTo>
                    <a:pt x="856" y="108"/>
                  </a:lnTo>
                  <a:lnTo>
                    <a:pt x="857" y="108"/>
                  </a:lnTo>
                  <a:lnTo>
                    <a:pt x="858" y="108"/>
                  </a:lnTo>
                  <a:lnTo>
                    <a:pt x="860" y="107"/>
                  </a:lnTo>
                  <a:lnTo>
                    <a:pt x="861" y="107"/>
                  </a:lnTo>
                  <a:lnTo>
                    <a:pt x="862" y="107"/>
                  </a:lnTo>
                  <a:lnTo>
                    <a:pt x="862" y="106"/>
                  </a:lnTo>
                  <a:lnTo>
                    <a:pt x="863" y="105"/>
                  </a:lnTo>
                  <a:lnTo>
                    <a:pt x="863" y="104"/>
                  </a:lnTo>
                  <a:lnTo>
                    <a:pt x="863" y="103"/>
                  </a:lnTo>
                  <a:lnTo>
                    <a:pt x="865" y="103"/>
                  </a:lnTo>
                  <a:lnTo>
                    <a:pt x="868" y="105"/>
                  </a:lnTo>
                  <a:lnTo>
                    <a:pt x="868" y="104"/>
                  </a:lnTo>
                  <a:lnTo>
                    <a:pt x="869" y="104"/>
                  </a:lnTo>
                  <a:lnTo>
                    <a:pt x="869" y="103"/>
                  </a:lnTo>
                  <a:lnTo>
                    <a:pt x="870" y="103"/>
                  </a:lnTo>
                  <a:lnTo>
                    <a:pt x="871" y="102"/>
                  </a:lnTo>
                  <a:lnTo>
                    <a:pt x="871" y="103"/>
                  </a:lnTo>
                  <a:lnTo>
                    <a:pt x="872" y="103"/>
                  </a:lnTo>
                  <a:lnTo>
                    <a:pt x="873" y="102"/>
                  </a:lnTo>
                  <a:lnTo>
                    <a:pt x="873" y="101"/>
                  </a:lnTo>
                  <a:lnTo>
                    <a:pt x="874" y="101"/>
                  </a:lnTo>
                  <a:lnTo>
                    <a:pt x="874" y="101"/>
                  </a:lnTo>
                  <a:lnTo>
                    <a:pt x="875" y="101"/>
                  </a:lnTo>
                  <a:lnTo>
                    <a:pt x="876" y="101"/>
                  </a:lnTo>
                  <a:lnTo>
                    <a:pt x="876" y="100"/>
                  </a:lnTo>
                  <a:lnTo>
                    <a:pt x="877" y="100"/>
                  </a:lnTo>
                  <a:lnTo>
                    <a:pt x="877" y="101"/>
                  </a:lnTo>
                  <a:lnTo>
                    <a:pt x="879" y="101"/>
                  </a:lnTo>
                  <a:lnTo>
                    <a:pt x="880" y="101"/>
                  </a:lnTo>
                  <a:lnTo>
                    <a:pt x="880" y="100"/>
                  </a:lnTo>
                  <a:lnTo>
                    <a:pt x="881" y="100"/>
                  </a:lnTo>
                  <a:lnTo>
                    <a:pt x="882" y="100"/>
                  </a:lnTo>
                  <a:lnTo>
                    <a:pt x="884" y="100"/>
                  </a:lnTo>
                  <a:lnTo>
                    <a:pt x="884" y="100"/>
                  </a:lnTo>
                  <a:lnTo>
                    <a:pt x="885" y="100"/>
                  </a:lnTo>
                  <a:lnTo>
                    <a:pt x="885" y="100"/>
                  </a:lnTo>
                  <a:lnTo>
                    <a:pt x="886" y="100"/>
                  </a:lnTo>
                  <a:lnTo>
                    <a:pt x="886" y="99"/>
                  </a:lnTo>
                  <a:lnTo>
                    <a:pt x="887" y="99"/>
                  </a:lnTo>
                  <a:lnTo>
                    <a:pt x="888" y="99"/>
                  </a:lnTo>
                  <a:lnTo>
                    <a:pt x="888" y="100"/>
                  </a:lnTo>
                  <a:lnTo>
                    <a:pt x="888" y="99"/>
                  </a:lnTo>
                  <a:lnTo>
                    <a:pt x="889" y="99"/>
                  </a:lnTo>
                  <a:lnTo>
                    <a:pt x="889" y="98"/>
                  </a:lnTo>
                  <a:lnTo>
                    <a:pt x="892" y="99"/>
                  </a:lnTo>
                  <a:lnTo>
                    <a:pt x="892" y="98"/>
                  </a:lnTo>
                  <a:lnTo>
                    <a:pt x="892" y="96"/>
                  </a:lnTo>
                  <a:lnTo>
                    <a:pt x="892" y="95"/>
                  </a:lnTo>
                  <a:lnTo>
                    <a:pt x="893" y="95"/>
                  </a:lnTo>
                  <a:lnTo>
                    <a:pt x="893" y="96"/>
                  </a:lnTo>
                  <a:lnTo>
                    <a:pt x="894" y="97"/>
                  </a:lnTo>
                  <a:lnTo>
                    <a:pt x="894" y="96"/>
                  </a:lnTo>
                  <a:lnTo>
                    <a:pt x="894" y="96"/>
                  </a:lnTo>
                  <a:lnTo>
                    <a:pt x="895" y="95"/>
                  </a:lnTo>
                  <a:lnTo>
                    <a:pt x="896" y="95"/>
                  </a:lnTo>
                  <a:lnTo>
                    <a:pt x="897" y="95"/>
                  </a:lnTo>
                  <a:lnTo>
                    <a:pt x="898" y="96"/>
                  </a:lnTo>
                  <a:lnTo>
                    <a:pt x="899" y="95"/>
                  </a:lnTo>
                  <a:lnTo>
                    <a:pt x="900" y="95"/>
                  </a:lnTo>
                  <a:lnTo>
                    <a:pt x="900" y="95"/>
                  </a:lnTo>
                  <a:lnTo>
                    <a:pt x="901" y="95"/>
                  </a:lnTo>
                  <a:lnTo>
                    <a:pt x="903" y="96"/>
                  </a:lnTo>
                  <a:lnTo>
                    <a:pt x="904" y="96"/>
                  </a:lnTo>
                  <a:lnTo>
                    <a:pt x="904" y="95"/>
                  </a:lnTo>
                  <a:lnTo>
                    <a:pt x="905" y="95"/>
                  </a:lnTo>
                  <a:lnTo>
                    <a:pt x="906" y="94"/>
                  </a:lnTo>
                  <a:lnTo>
                    <a:pt x="910" y="94"/>
                  </a:lnTo>
                  <a:lnTo>
                    <a:pt x="911" y="94"/>
                  </a:lnTo>
                  <a:lnTo>
                    <a:pt x="912" y="93"/>
                  </a:lnTo>
                  <a:lnTo>
                    <a:pt x="913" y="93"/>
                  </a:lnTo>
                  <a:lnTo>
                    <a:pt x="915" y="91"/>
                  </a:lnTo>
                  <a:lnTo>
                    <a:pt x="916" y="91"/>
                  </a:lnTo>
                  <a:lnTo>
                    <a:pt x="918" y="90"/>
                  </a:lnTo>
                  <a:lnTo>
                    <a:pt x="919" y="91"/>
                  </a:lnTo>
                  <a:lnTo>
                    <a:pt x="919" y="90"/>
                  </a:lnTo>
                  <a:lnTo>
                    <a:pt x="920" y="90"/>
                  </a:lnTo>
                  <a:lnTo>
                    <a:pt x="921" y="90"/>
                  </a:lnTo>
                  <a:lnTo>
                    <a:pt x="920" y="91"/>
                  </a:lnTo>
                  <a:lnTo>
                    <a:pt x="921" y="91"/>
                  </a:lnTo>
                  <a:lnTo>
                    <a:pt x="922" y="91"/>
                  </a:lnTo>
                  <a:lnTo>
                    <a:pt x="923" y="91"/>
                  </a:lnTo>
                  <a:lnTo>
                    <a:pt x="924" y="93"/>
                  </a:lnTo>
                  <a:lnTo>
                    <a:pt x="924" y="94"/>
                  </a:lnTo>
                  <a:lnTo>
                    <a:pt x="924" y="95"/>
                  </a:lnTo>
                  <a:lnTo>
                    <a:pt x="925" y="95"/>
                  </a:lnTo>
                  <a:lnTo>
                    <a:pt x="924" y="96"/>
                  </a:lnTo>
                  <a:lnTo>
                    <a:pt x="925" y="96"/>
                  </a:lnTo>
                  <a:lnTo>
                    <a:pt x="926" y="96"/>
                  </a:lnTo>
                  <a:lnTo>
                    <a:pt x="928" y="95"/>
                  </a:lnTo>
                  <a:lnTo>
                    <a:pt x="928" y="94"/>
                  </a:lnTo>
                  <a:lnTo>
                    <a:pt x="929" y="94"/>
                  </a:lnTo>
                  <a:lnTo>
                    <a:pt x="929" y="93"/>
                  </a:lnTo>
                  <a:lnTo>
                    <a:pt x="930" y="93"/>
                  </a:lnTo>
                  <a:lnTo>
                    <a:pt x="930" y="92"/>
                  </a:lnTo>
                  <a:lnTo>
                    <a:pt x="931" y="92"/>
                  </a:lnTo>
                  <a:lnTo>
                    <a:pt x="932" y="91"/>
                  </a:lnTo>
                  <a:lnTo>
                    <a:pt x="933" y="91"/>
                  </a:lnTo>
                  <a:lnTo>
                    <a:pt x="934" y="90"/>
                  </a:lnTo>
                  <a:lnTo>
                    <a:pt x="935" y="89"/>
                  </a:lnTo>
                  <a:lnTo>
                    <a:pt x="935" y="90"/>
                  </a:lnTo>
                  <a:lnTo>
                    <a:pt x="934" y="91"/>
                  </a:lnTo>
                  <a:lnTo>
                    <a:pt x="934" y="92"/>
                  </a:lnTo>
                  <a:lnTo>
                    <a:pt x="933" y="92"/>
                  </a:lnTo>
                  <a:lnTo>
                    <a:pt x="932" y="92"/>
                  </a:lnTo>
                  <a:lnTo>
                    <a:pt x="932" y="93"/>
                  </a:lnTo>
                  <a:lnTo>
                    <a:pt x="931" y="93"/>
                  </a:lnTo>
                  <a:lnTo>
                    <a:pt x="930" y="94"/>
                  </a:lnTo>
                  <a:lnTo>
                    <a:pt x="930" y="95"/>
                  </a:lnTo>
                  <a:lnTo>
                    <a:pt x="929" y="95"/>
                  </a:lnTo>
                  <a:lnTo>
                    <a:pt x="929" y="96"/>
                  </a:lnTo>
                  <a:lnTo>
                    <a:pt x="928" y="96"/>
                  </a:lnTo>
                  <a:lnTo>
                    <a:pt x="929" y="98"/>
                  </a:lnTo>
                  <a:lnTo>
                    <a:pt x="933" y="96"/>
                  </a:lnTo>
                  <a:lnTo>
                    <a:pt x="933" y="95"/>
                  </a:lnTo>
                  <a:lnTo>
                    <a:pt x="938" y="90"/>
                  </a:lnTo>
                  <a:lnTo>
                    <a:pt x="938" y="89"/>
                  </a:lnTo>
                  <a:lnTo>
                    <a:pt x="938" y="89"/>
                  </a:lnTo>
                  <a:lnTo>
                    <a:pt x="938" y="89"/>
                  </a:lnTo>
                  <a:lnTo>
                    <a:pt x="939" y="89"/>
                  </a:lnTo>
                  <a:lnTo>
                    <a:pt x="939" y="88"/>
                  </a:lnTo>
                  <a:lnTo>
                    <a:pt x="940" y="88"/>
                  </a:lnTo>
                  <a:lnTo>
                    <a:pt x="940" y="87"/>
                  </a:lnTo>
                  <a:lnTo>
                    <a:pt x="941" y="87"/>
                  </a:lnTo>
                  <a:lnTo>
                    <a:pt x="941" y="86"/>
                  </a:lnTo>
                  <a:lnTo>
                    <a:pt x="942" y="86"/>
                  </a:lnTo>
                  <a:lnTo>
                    <a:pt x="945" y="84"/>
                  </a:lnTo>
                  <a:lnTo>
                    <a:pt x="947" y="83"/>
                  </a:lnTo>
                  <a:lnTo>
                    <a:pt x="947" y="82"/>
                  </a:lnTo>
                  <a:lnTo>
                    <a:pt x="947" y="82"/>
                  </a:lnTo>
                  <a:lnTo>
                    <a:pt x="949" y="81"/>
                  </a:lnTo>
                  <a:lnTo>
                    <a:pt x="950" y="81"/>
                  </a:lnTo>
                  <a:lnTo>
                    <a:pt x="950" y="80"/>
                  </a:lnTo>
                  <a:lnTo>
                    <a:pt x="951" y="80"/>
                  </a:lnTo>
                  <a:lnTo>
                    <a:pt x="952" y="80"/>
                  </a:lnTo>
                  <a:lnTo>
                    <a:pt x="953" y="80"/>
                  </a:lnTo>
                  <a:lnTo>
                    <a:pt x="954" y="79"/>
                  </a:lnTo>
                  <a:lnTo>
                    <a:pt x="955" y="79"/>
                  </a:lnTo>
                  <a:lnTo>
                    <a:pt x="956" y="77"/>
                  </a:lnTo>
                  <a:lnTo>
                    <a:pt x="957" y="77"/>
                  </a:lnTo>
                  <a:lnTo>
                    <a:pt x="959" y="77"/>
                  </a:lnTo>
                  <a:lnTo>
                    <a:pt x="959" y="77"/>
                  </a:lnTo>
                  <a:lnTo>
                    <a:pt x="959" y="76"/>
                  </a:lnTo>
                  <a:lnTo>
                    <a:pt x="959" y="75"/>
                  </a:lnTo>
                  <a:lnTo>
                    <a:pt x="960" y="76"/>
                  </a:lnTo>
                  <a:lnTo>
                    <a:pt x="961" y="76"/>
                  </a:lnTo>
                  <a:lnTo>
                    <a:pt x="962" y="75"/>
                  </a:lnTo>
                  <a:lnTo>
                    <a:pt x="963" y="74"/>
                  </a:lnTo>
                  <a:lnTo>
                    <a:pt x="963" y="75"/>
                  </a:lnTo>
                  <a:lnTo>
                    <a:pt x="964" y="75"/>
                  </a:lnTo>
                  <a:lnTo>
                    <a:pt x="965" y="75"/>
                  </a:lnTo>
                  <a:lnTo>
                    <a:pt x="965" y="74"/>
                  </a:lnTo>
                  <a:lnTo>
                    <a:pt x="966" y="74"/>
                  </a:lnTo>
                  <a:lnTo>
                    <a:pt x="967" y="74"/>
                  </a:lnTo>
                  <a:lnTo>
                    <a:pt x="967" y="73"/>
                  </a:lnTo>
                  <a:lnTo>
                    <a:pt x="967" y="72"/>
                  </a:lnTo>
                  <a:lnTo>
                    <a:pt x="967" y="71"/>
                  </a:lnTo>
                  <a:lnTo>
                    <a:pt x="968" y="71"/>
                  </a:lnTo>
                  <a:lnTo>
                    <a:pt x="970" y="73"/>
                  </a:lnTo>
                  <a:lnTo>
                    <a:pt x="971" y="72"/>
                  </a:lnTo>
                  <a:lnTo>
                    <a:pt x="971" y="71"/>
                  </a:lnTo>
                  <a:lnTo>
                    <a:pt x="972" y="71"/>
                  </a:lnTo>
                  <a:lnTo>
                    <a:pt x="972" y="70"/>
                  </a:lnTo>
                  <a:lnTo>
                    <a:pt x="971" y="70"/>
                  </a:lnTo>
                  <a:lnTo>
                    <a:pt x="971" y="69"/>
                  </a:lnTo>
                  <a:lnTo>
                    <a:pt x="972" y="69"/>
                  </a:lnTo>
                  <a:lnTo>
                    <a:pt x="973" y="69"/>
                  </a:lnTo>
                  <a:lnTo>
                    <a:pt x="974" y="69"/>
                  </a:lnTo>
                  <a:lnTo>
                    <a:pt x="975" y="69"/>
                  </a:lnTo>
                  <a:lnTo>
                    <a:pt x="976" y="68"/>
                  </a:lnTo>
                  <a:lnTo>
                    <a:pt x="976" y="69"/>
                  </a:lnTo>
                  <a:lnTo>
                    <a:pt x="978" y="68"/>
                  </a:lnTo>
                  <a:lnTo>
                    <a:pt x="978" y="67"/>
                  </a:lnTo>
                  <a:lnTo>
                    <a:pt x="979" y="67"/>
                  </a:lnTo>
                  <a:lnTo>
                    <a:pt x="979" y="68"/>
                  </a:lnTo>
                  <a:lnTo>
                    <a:pt x="981" y="68"/>
                  </a:lnTo>
                  <a:lnTo>
                    <a:pt x="982" y="68"/>
                  </a:lnTo>
                  <a:lnTo>
                    <a:pt x="982" y="67"/>
                  </a:lnTo>
                  <a:lnTo>
                    <a:pt x="982" y="67"/>
                  </a:lnTo>
                  <a:lnTo>
                    <a:pt x="982" y="66"/>
                  </a:lnTo>
                  <a:lnTo>
                    <a:pt x="982" y="66"/>
                  </a:lnTo>
                  <a:lnTo>
                    <a:pt x="982" y="66"/>
                  </a:lnTo>
                  <a:lnTo>
                    <a:pt x="982" y="65"/>
                  </a:lnTo>
                  <a:lnTo>
                    <a:pt x="982" y="65"/>
                  </a:lnTo>
                  <a:lnTo>
                    <a:pt x="983" y="65"/>
                  </a:lnTo>
                  <a:lnTo>
                    <a:pt x="983" y="64"/>
                  </a:lnTo>
                  <a:lnTo>
                    <a:pt x="984" y="64"/>
                  </a:lnTo>
                  <a:lnTo>
                    <a:pt x="985" y="63"/>
                  </a:lnTo>
                  <a:lnTo>
                    <a:pt x="986" y="63"/>
                  </a:lnTo>
                  <a:lnTo>
                    <a:pt x="987" y="63"/>
                  </a:lnTo>
                  <a:lnTo>
                    <a:pt x="987" y="62"/>
                  </a:lnTo>
                  <a:lnTo>
                    <a:pt x="988" y="62"/>
                  </a:lnTo>
                  <a:lnTo>
                    <a:pt x="988" y="63"/>
                  </a:lnTo>
                  <a:lnTo>
                    <a:pt x="989" y="63"/>
                  </a:lnTo>
                  <a:lnTo>
                    <a:pt x="990" y="64"/>
                  </a:lnTo>
                  <a:lnTo>
                    <a:pt x="990" y="62"/>
                  </a:lnTo>
                  <a:lnTo>
                    <a:pt x="991" y="62"/>
                  </a:lnTo>
                  <a:lnTo>
                    <a:pt x="992" y="62"/>
                  </a:lnTo>
                  <a:lnTo>
                    <a:pt x="993" y="62"/>
                  </a:lnTo>
                  <a:lnTo>
                    <a:pt x="994" y="62"/>
                  </a:lnTo>
                  <a:lnTo>
                    <a:pt x="994" y="61"/>
                  </a:lnTo>
                  <a:lnTo>
                    <a:pt x="993" y="60"/>
                  </a:lnTo>
                  <a:lnTo>
                    <a:pt x="994" y="60"/>
                  </a:lnTo>
                  <a:lnTo>
                    <a:pt x="993" y="59"/>
                  </a:lnTo>
                  <a:lnTo>
                    <a:pt x="993" y="58"/>
                  </a:lnTo>
                  <a:lnTo>
                    <a:pt x="992" y="57"/>
                  </a:lnTo>
                  <a:lnTo>
                    <a:pt x="992" y="53"/>
                  </a:lnTo>
                  <a:lnTo>
                    <a:pt x="994" y="54"/>
                  </a:lnTo>
                  <a:lnTo>
                    <a:pt x="993" y="55"/>
                  </a:lnTo>
                  <a:lnTo>
                    <a:pt x="993" y="56"/>
                  </a:lnTo>
                  <a:lnTo>
                    <a:pt x="994" y="58"/>
                  </a:lnTo>
                  <a:lnTo>
                    <a:pt x="994" y="59"/>
                  </a:lnTo>
                  <a:lnTo>
                    <a:pt x="994" y="59"/>
                  </a:lnTo>
                  <a:lnTo>
                    <a:pt x="994" y="60"/>
                  </a:lnTo>
                  <a:lnTo>
                    <a:pt x="996" y="60"/>
                  </a:lnTo>
                  <a:lnTo>
                    <a:pt x="996" y="59"/>
                  </a:lnTo>
                  <a:lnTo>
                    <a:pt x="996" y="58"/>
                  </a:lnTo>
                  <a:lnTo>
                    <a:pt x="996" y="57"/>
                  </a:lnTo>
                  <a:lnTo>
                    <a:pt x="996" y="56"/>
                  </a:lnTo>
                  <a:lnTo>
                    <a:pt x="997" y="56"/>
                  </a:lnTo>
                  <a:lnTo>
                    <a:pt x="997" y="55"/>
                  </a:lnTo>
                  <a:lnTo>
                    <a:pt x="998" y="55"/>
                  </a:lnTo>
                  <a:lnTo>
                    <a:pt x="998" y="55"/>
                  </a:lnTo>
                  <a:lnTo>
                    <a:pt x="999" y="55"/>
                  </a:lnTo>
                  <a:lnTo>
                    <a:pt x="999" y="57"/>
                  </a:lnTo>
                  <a:lnTo>
                    <a:pt x="1000" y="57"/>
                  </a:lnTo>
                  <a:lnTo>
                    <a:pt x="1000" y="58"/>
                  </a:lnTo>
                  <a:lnTo>
                    <a:pt x="1001" y="58"/>
                  </a:lnTo>
                  <a:lnTo>
                    <a:pt x="1002" y="59"/>
                  </a:lnTo>
                  <a:lnTo>
                    <a:pt x="1003" y="57"/>
                  </a:lnTo>
                  <a:lnTo>
                    <a:pt x="1002" y="57"/>
                  </a:lnTo>
                  <a:lnTo>
                    <a:pt x="1003" y="56"/>
                  </a:lnTo>
                  <a:lnTo>
                    <a:pt x="1004" y="55"/>
                  </a:lnTo>
                  <a:lnTo>
                    <a:pt x="1005" y="55"/>
                  </a:lnTo>
                  <a:lnTo>
                    <a:pt x="1005" y="55"/>
                  </a:lnTo>
                  <a:lnTo>
                    <a:pt x="1005" y="55"/>
                  </a:lnTo>
                  <a:lnTo>
                    <a:pt x="1006" y="55"/>
                  </a:lnTo>
                  <a:lnTo>
                    <a:pt x="1006" y="55"/>
                  </a:lnTo>
                  <a:lnTo>
                    <a:pt x="1006" y="55"/>
                  </a:lnTo>
                  <a:lnTo>
                    <a:pt x="1006" y="54"/>
                  </a:lnTo>
                  <a:lnTo>
                    <a:pt x="1007" y="54"/>
                  </a:lnTo>
                  <a:lnTo>
                    <a:pt x="1007" y="53"/>
                  </a:lnTo>
                  <a:lnTo>
                    <a:pt x="1008" y="52"/>
                  </a:lnTo>
                  <a:lnTo>
                    <a:pt x="1010" y="50"/>
                  </a:lnTo>
                  <a:lnTo>
                    <a:pt x="1011" y="49"/>
                  </a:lnTo>
                  <a:lnTo>
                    <a:pt x="1012" y="48"/>
                  </a:lnTo>
                  <a:lnTo>
                    <a:pt x="1012" y="47"/>
                  </a:lnTo>
                  <a:lnTo>
                    <a:pt x="1014" y="45"/>
                  </a:lnTo>
                  <a:lnTo>
                    <a:pt x="1012" y="44"/>
                  </a:lnTo>
                  <a:lnTo>
                    <a:pt x="1011" y="44"/>
                  </a:lnTo>
                  <a:lnTo>
                    <a:pt x="1011" y="43"/>
                  </a:lnTo>
                  <a:lnTo>
                    <a:pt x="1010" y="43"/>
                  </a:lnTo>
                  <a:lnTo>
                    <a:pt x="1010" y="44"/>
                  </a:lnTo>
                  <a:lnTo>
                    <a:pt x="1009" y="44"/>
                  </a:lnTo>
                  <a:lnTo>
                    <a:pt x="1008" y="44"/>
                  </a:lnTo>
                  <a:lnTo>
                    <a:pt x="1009" y="43"/>
                  </a:lnTo>
                  <a:lnTo>
                    <a:pt x="1009" y="42"/>
                  </a:lnTo>
                  <a:lnTo>
                    <a:pt x="1010" y="42"/>
                  </a:lnTo>
                  <a:lnTo>
                    <a:pt x="1010" y="42"/>
                  </a:lnTo>
                  <a:lnTo>
                    <a:pt x="1009" y="42"/>
                  </a:lnTo>
                  <a:lnTo>
                    <a:pt x="1010" y="41"/>
                  </a:lnTo>
                  <a:lnTo>
                    <a:pt x="1010" y="40"/>
                  </a:lnTo>
                  <a:lnTo>
                    <a:pt x="1010" y="39"/>
                  </a:lnTo>
                  <a:lnTo>
                    <a:pt x="1011" y="39"/>
                  </a:lnTo>
                  <a:lnTo>
                    <a:pt x="1010" y="38"/>
                  </a:lnTo>
                  <a:lnTo>
                    <a:pt x="1011" y="38"/>
                  </a:lnTo>
                  <a:lnTo>
                    <a:pt x="1012" y="37"/>
                  </a:lnTo>
                  <a:lnTo>
                    <a:pt x="1013" y="37"/>
                  </a:lnTo>
                  <a:lnTo>
                    <a:pt x="1013" y="36"/>
                  </a:lnTo>
                  <a:lnTo>
                    <a:pt x="1014" y="36"/>
                  </a:lnTo>
                  <a:lnTo>
                    <a:pt x="1015" y="36"/>
                  </a:lnTo>
                  <a:lnTo>
                    <a:pt x="1014" y="35"/>
                  </a:lnTo>
                  <a:lnTo>
                    <a:pt x="1014" y="34"/>
                  </a:lnTo>
                  <a:lnTo>
                    <a:pt x="1015" y="34"/>
                  </a:lnTo>
                  <a:lnTo>
                    <a:pt x="1016" y="34"/>
                  </a:lnTo>
                  <a:lnTo>
                    <a:pt x="1017" y="33"/>
                  </a:lnTo>
                  <a:lnTo>
                    <a:pt x="1017" y="33"/>
                  </a:lnTo>
                  <a:lnTo>
                    <a:pt x="1017" y="33"/>
                  </a:lnTo>
                  <a:lnTo>
                    <a:pt x="1019" y="31"/>
                  </a:lnTo>
                  <a:lnTo>
                    <a:pt x="1020" y="30"/>
                  </a:lnTo>
                  <a:lnTo>
                    <a:pt x="1020" y="30"/>
                  </a:lnTo>
                  <a:lnTo>
                    <a:pt x="1020" y="28"/>
                  </a:lnTo>
                  <a:lnTo>
                    <a:pt x="1020" y="27"/>
                  </a:lnTo>
                  <a:lnTo>
                    <a:pt x="1021" y="27"/>
                  </a:lnTo>
                  <a:lnTo>
                    <a:pt x="1022" y="26"/>
                  </a:lnTo>
                  <a:lnTo>
                    <a:pt x="1022" y="25"/>
                  </a:lnTo>
                  <a:lnTo>
                    <a:pt x="1021" y="25"/>
                  </a:lnTo>
                  <a:lnTo>
                    <a:pt x="1021" y="24"/>
                  </a:lnTo>
                  <a:lnTo>
                    <a:pt x="1021" y="23"/>
                  </a:lnTo>
                  <a:lnTo>
                    <a:pt x="1022" y="23"/>
                  </a:lnTo>
                  <a:lnTo>
                    <a:pt x="1023" y="23"/>
                  </a:lnTo>
                  <a:lnTo>
                    <a:pt x="1023" y="21"/>
                  </a:lnTo>
                  <a:lnTo>
                    <a:pt x="1023" y="20"/>
                  </a:lnTo>
                  <a:lnTo>
                    <a:pt x="1023" y="19"/>
                  </a:lnTo>
                  <a:lnTo>
                    <a:pt x="1023" y="19"/>
                  </a:lnTo>
                  <a:lnTo>
                    <a:pt x="1022" y="19"/>
                  </a:lnTo>
                  <a:lnTo>
                    <a:pt x="1022" y="18"/>
                  </a:lnTo>
                  <a:lnTo>
                    <a:pt x="1023" y="18"/>
                  </a:lnTo>
                  <a:lnTo>
                    <a:pt x="1024" y="17"/>
                  </a:lnTo>
                  <a:lnTo>
                    <a:pt x="1025" y="17"/>
                  </a:lnTo>
                  <a:lnTo>
                    <a:pt x="1025" y="16"/>
                  </a:lnTo>
                  <a:lnTo>
                    <a:pt x="1024" y="15"/>
                  </a:lnTo>
                  <a:lnTo>
                    <a:pt x="1024" y="16"/>
                  </a:lnTo>
                  <a:lnTo>
                    <a:pt x="1023" y="15"/>
                  </a:lnTo>
                  <a:lnTo>
                    <a:pt x="1022" y="14"/>
                  </a:lnTo>
                  <a:lnTo>
                    <a:pt x="1023" y="14"/>
                  </a:lnTo>
                  <a:lnTo>
                    <a:pt x="1024" y="15"/>
                  </a:lnTo>
                  <a:lnTo>
                    <a:pt x="1024" y="14"/>
                  </a:lnTo>
                  <a:lnTo>
                    <a:pt x="1025" y="14"/>
                  </a:lnTo>
                  <a:lnTo>
                    <a:pt x="1026" y="14"/>
                  </a:lnTo>
                  <a:lnTo>
                    <a:pt x="1026" y="13"/>
                  </a:lnTo>
                  <a:lnTo>
                    <a:pt x="1027" y="13"/>
                  </a:lnTo>
                  <a:lnTo>
                    <a:pt x="1027" y="12"/>
                  </a:lnTo>
                  <a:lnTo>
                    <a:pt x="1027" y="11"/>
                  </a:lnTo>
                  <a:lnTo>
                    <a:pt x="1027" y="11"/>
                  </a:lnTo>
                  <a:lnTo>
                    <a:pt x="1027" y="10"/>
                  </a:lnTo>
                  <a:lnTo>
                    <a:pt x="1027" y="9"/>
                  </a:lnTo>
                  <a:lnTo>
                    <a:pt x="1028" y="9"/>
                  </a:lnTo>
                  <a:lnTo>
                    <a:pt x="1028" y="8"/>
                  </a:lnTo>
                  <a:lnTo>
                    <a:pt x="1029" y="8"/>
                  </a:lnTo>
                  <a:lnTo>
                    <a:pt x="1029" y="7"/>
                  </a:lnTo>
                  <a:lnTo>
                    <a:pt x="1028" y="7"/>
                  </a:lnTo>
                  <a:lnTo>
                    <a:pt x="1028" y="6"/>
                  </a:lnTo>
                  <a:lnTo>
                    <a:pt x="1027" y="6"/>
                  </a:lnTo>
                  <a:lnTo>
                    <a:pt x="1027" y="5"/>
                  </a:lnTo>
                  <a:lnTo>
                    <a:pt x="1028" y="5"/>
                  </a:lnTo>
                  <a:lnTo>
                    <a:pt x="1028" y="4"/>
                  </a:lnTo>
                  <a:lnTo>
                    <a:pt x="1029" y="4"/>
                  </a:lnTo>
                  <a:lnTo>
                    <a:pt x="1029" y="5"/>
                  </a:lnTo>
                  <a:lnTo>
                    <a:pt x="1029" y="5"/>
                  </a:lnTo>
                  <a:lnTo>
                    <a:pt x="1029" y="4"/>
                  </a:lnTo>
                  <a:lnTo>
                    <a:pt x="1030" y="4"/>
                  </a:lnTo>
                  <a:lnTo>
                    <a:pt x="1030" y="3"/>
                  </a:lnTo>
                  <a:lnTo>
                    <a:pt x="1031" y="3"/>
                  </a:lnTo>
                  <a:lnTo>
                    <a:pt x="1031" y="2"/>
                  </a:lnTo>
                  <a:lnTo>
                    <a:pt x="1032" y="2"/>
                  </a:lnTo>
                  <a:lnTo>
                    <a:pt x="1032" y="1"/>
                  </a:lnTo>
                  <a:lnTo>
                    <a:pt x="1032" y="0"/>
                  </a:lnTo>
                  <a:lnTo>
                    <a:pt x="759" y="0"/>
                  </a:lnTo>
                  <a:lnTo>
                    <a:pt x="760" y="2"/>
                  </a:lnTo>
                  <a:lnTo>
                    <a:pt x="763" y="5"/>
                  </a:lnTo>
                  <a:lnTo>
                    <a:pt x="763" y="6"/>
                  </a:lnTo>
                  <a:lnTo>
                    <a:pt x="761" y="7"/>
                  </a:lnTo>
                  <a:lnTo>
                    <a:pt x="760" y="6"/>
                  </a:lnTo>
                  <a:lnTo>
                    <a:pt x="759" y="7"/>
                  </a:lnTo>
                  <a:lnTo>
                    <a:pt x="760" y="11"/>
                  </a:lnTo>
                  <a:lnTo>
                    <a:pt x="760" y="13"/>
                  </a:lnTo>
                  <a:lnTo>
                    <a:pt x="761" y="16"/>
                  </a:lnTo>
                  <a:lnTo>
                    <a:pt x="762" y="18"/>
                  </a:lnTo>
                  <a:lnTo>
                    <a:pt x="764" y="19"/>
                  </a:lnTo>
                  <a:lnTo>
                    <a:pt x="765" y="21"/>
                  </a:lnTo>
                  <a:lnTo>
                    <a:pt x="767" y="22"/>
                  </a:lnTo>
                  <a:lnTo>
                    <a:pt x="767" y="26"/>
                  </a:lnTo>
                  <a:lnTo>
                    <a:pt x="766" y="30"/>
                  </a:lnTo>
                  <a:lnTo>
                    <a:pt x="765" y="30"/>
                  </a:lnTo>
                  <a:lnTo>
                    <a:pt x="763" y="30"/>
                  </a:lnTo>
                  <a:lnTo>
                    <a:pt x="762" y="30"/>
                  </a:lnTo>
                  <a:lnTo>
                    <a:pt x="761" y="33"/>
                  </a:lnTo>
                  <a:lnTo>
                    <a:pt x="760" y="36"/>
                  </a:lnTo>
                  <a:lnTo>
                    <a:pt x="759" y="39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3" y="33"/>
                  </a:lnTo>
                  <a:lnTo>
                    <a:pt x="751" y="32"/>
                  </a:lnTo>
                  <a:lnTo>
                    <a:pt x="749" y="32"/>
                  </a:lnTo>
                  <a:lnTo>
                    <a:pt x="748" y="30"/>
                  </a:lnTo>
                  <a:lnTo>
                    <a:pt x="747" y="29"/>
                  </a:lnTo>
                  <a:lnTo>
                    <a:pt x="745" y="29"/>
                  </a:lnTo>
                  <a:lnTo>
                    <a:pt x="744" y="30"/>
                  </a:lnTo>
                  <a:lnTo>
                    <a:pt x="741" y="29"/>
                  </a:lnTo>
                  <a:lnTo>
                    <a:pt x="740" y="30"/>
                  </a:lnTo>
                  <a:lnTo>
                    <a:pt x="736" y="30"/>
                  </a:lnTo>
                  <a:lnTo>
                    <a:pt x="738" y="33"/>
                  </a:lnTo>
                  <a:lnTo>
                    <a:pt x="738" y="35"/>
                  </a:lnTo>
                  <a:lnTo>
                    <a:pt x="735" y="34"/>
                  </a:lnTo>
                  <a:lnTo>
                    <a:pt x="734" y="33"/>
                  </a:lnTo>
                  <a:lnTo>
                    <a:pt x="731" y="33"/>
                  </a:lnTo>
                  <a:lnTo>
                    <a:pt x="730" y="35"/>
                  </a:lnTo>
                  <a:lnTo>
                    <a:pt x="728" y="35"/>
                  </a:lnTo>
                  <a:lnTo>
                    <a:pt x="724" y="34"/>
                  </a:lnTo>
                  <a:lnTo>
                    <a:pt x="724" y="33"/>
                  </a:lnTo>
                  <a:lnTo>
                    <a:pt x="724" y="31"/>
                  </a:lnTo>
                  <a:lnTo>
                    <a:pt x="722" y="33"/>
                  </a:lnTo>
                  <a:lnTo>
                    <a:pt x="720" y="33"/>
                  </a:lnTo>
                  <a:lnTo>
                    <a:pt x="719" y="32"/>
                  </a:lnTo>
                  <a:lnTo>
                    <a:pt x="719" y="30"/>
                  </a:lnTo>
                  <a:lnTo>
                    <a:pt x="717" y="30"/>
                  </a:lnTo>
                  <a:lnTo>
                    <a:pt x="716" y="30"/>
                  </a:lnTo>
                  <a:lnTo>
                    <a:pt x="716" y="31"/>
                  </a:lnTo>
                  <a:lnTo>
                    <a:pt x="716" y="33"/>
                  </a:lnTo>
                  <a:lnTo>
                    <a:pt x="715" y="33"/>
                  </a:lnTo>
                  <a:lnTo>
                    <a:pt x="714" y="31"/>
                  </a:lnTo>
                  <a:lnTo>
                    <a:pt x="713" y="31"/>
                  </a:lnTo>
                  <a:lnTo>
                    <a:pt x="712" y="30"/>
                  </a:lnTo>
                  <a:lnTo>
                    <a:pt x="713" y="26"/>
                  </a:lnTo>
                  <a:lnTo>
                    <a:pt x="711" y="24"/>
                  </a:lnTo>
                  <a:lnTo>
                    <a:pt x="709" y="24"/>
                  </a:lnTo>
                  <a:lnTo>
                    <a:pt x="708" y="22"/>
                  </a:lnTo>
                  <a:lnTo>
                    <a:pt x="706" y="22"/>
                  </a:lnTo>
                  <a:lnTo>
                    <a:pt x="703" y="19"/>
                  </a:lnTo>
                  <a:lnTo>
                    <a:pt x="702" y="16"/>
                  </a:lnTo>
                  <a:lnTo>
                    <a:pt x="701" y="19"/>
                  </a:lnTo>
                  <a:lnTo>
                    <a:pt x="701" y="21"/>
                  </a:lnTo>
                  <a:lnTo>
                    <a:pt x="699" y="22"/>
                  </a:lnTo>
                  <a:lnTo>
                    <a:pt x="697" y="22"/>
                  </a:lnTo>
                  <a:lnTo>
                    <a:pt x="697" y="27"/>
                  </a:lnTo>
                  <a:lnTo>
                    <a:pt x="696" y="27"/>
                  </a:lnTo>
                  <a:lnTo>
                    <a:pt x="695" y="23"/>
                  </a:lnTo>
                  <a:lnTo>
                    <a:pt x="695" y="22"/>
                  </a:lnTo>
                  <a:lnTo>
                    <a:pt x="695" y="20"/>
                  </a:lnTo>
                  <a:lnTo>
                    <a:pt x="693" y="19"/>
                  </a:lnTo>
                  <a:lnTo>
                    <a:pt x="691" y="21"/>
                  </a:lnTo>
                  <a:lnTo>
                    <a:pt x="689" y="20"/>
                  </a:lnTo>
                  <a:lnTo>
                    <a:pt x="686" y="20"/>
                  </a:lnTo>
                  <a:lnTo>
                    <a:pt x="684" y="21"/>
                  </a:lnTo>
                  <a:lnTo>
                    <a:pt x="684" y="24"/>
                  </a:lnTo>
                  <a:lnTo>
                    <a:pt x="680" y="23"/>
                  </a:lnTo>
                  <a:lnTo>
                    <a:pt x="680" y="27"/>
                  </a:lnTo>
                  <a:lnTo>
                    <a:pt x="679" y="28"/>
                  </a:lnTo>
                  <a:lnTo>
                    <a:pt x="677" y="26"/>
                  </a:lnTo>
                  <a:lnTo>
                    <a:pt x="676" y="26"/>
                  </a:lnTo>
                  <a:lnTo>
                    <a:pt x="673" y="25"/>
                  </a:lnTo>
                  <a:lnTo>
                    <a:pt x="674" y="24"/>
                  </a:lnTo>
                  <a:lnTo>
                    <a:pt x="673" y="21"/>
                  </a:lnTo>
                  <a:lnTo>
                    <a:pt x="671" y="19"/>
                  </a:lnTo>
                  <a:lnTo>
                    <a:pt x="668" y="17"/>
                  </a:lnTo>
                  <a:lnTo>
                    <a:pt x="667" y="19"/>
                  </a:lnTo>
                  <a:lnTo>
                    <a:pt x="666" y="18"/>
                  </a:lnTo>
                  <a:lnTo>
                    <a:pt x="665" y="16"/>
                  </a:lnTo>
                  <a:lnTo>
                    <a:pt x="663" y="15"/>
                  </a:lnTo>
                  <a:lnTo>
                    <a:pt x="662" y="13"/>
                  </a:lnTo>
                  <a:lnTo>
                    <a:pt x="659" y="16"/>
                  </a:lnTo>
                  <a:lnTo>
                    <a:pt x="661" y="19"/>
                  </a:lnTo>
                  <a:lnTo>
                    <a:pt x="665" y="23"/>
                  </a:lnTo>
                  <a:lnTo>
                    <a:pt x="665" y="25"/>
                  </a:lnTo>
                  <a:lnTo>
                    <a:pt x="662" y="27"/>
                  </a:lnTo>
                  <a:lnTo>
                    <a:pt x="659" y="26"/>
                  </a:lnTo>
                  <a:lnTo>
                    <a:pt x="660" y="24"/>
                  </a:lnTo>
                  <a:lnTo>
                    <a:pt x="656" y="21"/>
                  </a:lnTo>
                  <a:lnTo>
                    <a:pt x="654" y="22"/>
                  </a:lnTo>
                  <a:lnTo>
                    <a:pt x="653" y="20"/>
                  </a:lnTo>
                  <a:lnTo>
                    <a:pt x="654" y="19"/>
                  </a:lnTo>
                  <a:lnTo>
                    <a:pt x="652" y="18"/>
                  </a:lnTo>
                  <a:lnTo>
                    <a:pt x="652" y="17"/>
                  </a:lnTo>
                  <a:lnTo>
                    <a:pt x="651" y="14"/>
                  </a:lnTo>
                  <a:lnTo>
                    <a:pt x="652" y="12"/>
                  </a:lnTo>
                  <a:lnTo>
                    <a:pt x="652" y="10"/>
                  </a:lnTo>
                  <a:lnTo>
                    <a:pt x="655" y="11"/>
                  </a:lnTo>
                  <a:lnTo>
                    <a:pt x="656" y="11"/>
                  </a:lnTo>
                  <a:lnTo>
                    <a:pt x="655" y="8"/>
                  </a:lnTo>
                  <a:lnTo>
                    <a:pt x="654" y="7"/>
                  </a:lnTo>
                  <a:lnTo>
                    <a:pt x="654" y="7"/>
                  </a:lnTo>
                  <a:lnTo>
                    <a:pt x="652" y="4"/>
                  </a:lnTo>
                  <a:lnTo>
                    <a:pt x="653" y="3"/>
                  </a:lnTo>
                  <a:lnTo>
                    <a:pt x="65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4"/>
                  </a:lnTo>
                  <a:lnTo>
                    <a:pt x="13" y="23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9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29" y="32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27" y="35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3" y="38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5" y="41"/>
                  </a:lnTo>
                  <a:lnTo>
                    <a:pt x="34" y="42"/>
                  </a:lnTo>
                  <a:lnTo>
                    <a:pt x="34" y="41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3" y="43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30" y="45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5"/>
                  </a:lnTo>
                  <a:lnTo>
                    <a:pt x="35" y="46"/>
                  </a:lnTo>
                  <a:lnTo>
                    <a:pt x="34" y="46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7" y="47"/>
                  </a:lnTo>
                  <a:lnTo>
                    <a:pt x="38" y="48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3" y="49"/>
                  </a:lnTo>
                  <a:lnTo>
                    <a:pt x="33" y="48"/>
                  </a:lnTo>
                  <a:lnTo>
                    <a:pt x="33" y="49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5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40" y="53"/>
                  </a:lnTo>
                  <a:lnTo>
                    <a:pt x="41" y="53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4" y="60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1"/>
                  </a:lnTo>
                  <a:lnTo>
                    <a:pt x="36" y="61"/>
                  </a:lnTo>
                  <a:lnTo>
                    <a:pt x="35" y="61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8" y="62"/>
                  </a:lnTo>
                  <a:lnTo>
                    <a:pt x="39" y="62"/>
                  </a:lnTo>
                  <a:lnTo>
                    <a:pt x="38" y="63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5" y="63"/>
                  </a:lnTo>
                  <a:lnTo>
                    <a:pt x="35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7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7" y="66"/>
                  </a:lnTo>
                  <a:lnTo>
                    <a:pt x="37" y="67"/>
                  </a:lnTo>
                  <a:lnTo>
                    <a:pt x="39" y="66"/>
                  </a:lnTo>
                  <a:lnTo>
                    <a:pt x="39" y="67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40" y="69"/>
                  </a:lnTo>
                  <a:lnTo>
                    <a:pt x="41" y="69"/>
                  </a:lnTo>
                  <a:lnTo>
                    <a:pt x="41" y="70"/>
                  </a:lnTo>
                  <a:lnTo>
                    <a:pt x="42" y="69"/>
                  </a:lnTo>
                  <a:lnTo>
                    <a:pt x="42" y="70"/>
                  </a:lnTo>
                  <a:lnTo>
                    <a:pt x="42" y="71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5" y="73"/>
                  </a:lnTo>
                  <a:lnTo>
                    <a:pt x="45" y="73"/>
                  </a:lnTo>
                  <a:lnTo>
                    <a:pt x="45" y="74"/>
                  </a:lnTo>
                  <a:lnTo>
                    <a:pt x="44" y="74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2" y="74"/>
                  </a:lnTo>
                  <a:lnTo>
                    <a:pt x="41" y="74"/>
                  </a:lnTo>
                  <a:lnTo>
                    <a:pt x="40" y="74"/>
                  </a:lnTo>
                  <a:lnTo>
                    <a:pt x="39" y="75"/>
                  </a:lnTo>
                  <a:lnTo>
                    <a:pt x="40" y="75"/>
                  </a:lnTo>
                  <a:lnTo>
                    <a:pt x="41" y="75"/>
                  </a:lnTo>
                  <a:lnTo>
                    <a:pt x="40" y="76"/>
                  </a:lnTo>
                  <a:lnTo>
                    <a:pt x="39" y="76"/>
                  </a:lnTo>
                  <a:lnTo>
                    <a:pt x="38" y="76"/>
                  </a:lnTo>
                  <a:lnTo>
                    <a:pt x="37" y="77"/>
                  </a:lnTo>
                  <a:lnTo>
                    <a:pt x="36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5" y="78"/>
                  </a:lnTo>
                  <a:lnTo>
                    <a:pt x="36" y="78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7" y="80"/>
                  </a:lnTo>
                  <a:lnTo>
                    <a:pt x="37" y="81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2" y="81"/>
                  </a:lnTo>
                  <a:lnTo>
                    <a:pt x="43" y="82"/>
                  </a:lnTo>
                  <a:lnTo>
                    <a:pt x="43" y="83"/>
                  </a:lnTo>
                  <a:lnTo>
                    <a:pt x="43" y="84"/>
                  </a:lnTo>
                  <a:lnTo>
                    <a:pt x="44" y="83"/>
                  </a:lnTo>
                  <a:lnTo>
                    <a:pt x="44" y="84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6" y="91"/>
                  </a:lnTo>
                  <a:lnTo>
                    <a:pt x="46" y="92"/>
                  </a:lnTo>
                  <a:lnTo>
                    <a:pt x="45" y="93"/>
                  </a:lnTo>
                  <a:lnTo>
                    <a:pt x="46" y="93"/>
                  </a:lnTo>
                  <a:lnTo>
                    <a:pt x="47" y="93"/>
                  </a:lnTo>
                  <a:lnTo>
                    <a:pt x="48" y="93"/>
                  </a:lnTo>
                  <a:lnTo>
                    <a:pt x="48" y="94"/>
                  </a:lnTo>
                  <a:lnTo>
                    <a:pt x="48" y="95"/>
                  </a:lnTo>
                  <a:lnTo>
                    <a:pt x="48" y="96"/>
                  </a:lnTo>
                  <a:lnTo>
                    <a:pt x="48" y="97"/>
                  </a:lnTo>
                  <a:lnTo>
                    <a:pt x="49" y="96"/>
                  </a:lnTo>
                  <a:lnTo>
                    <a:pt x="50" y="96"/>
                  </a:lnTo>
                  <a:lnTo>
                    <a:pt x="50" y="97"/>
                  </a:lnTo>
                  <a:lnTo>
                    <a:pt x="50" y="98"/>
                  </a:lnTo>
                  <a:lnTo>
                    <a:pt x="49" y="98"/>
                  </a:lnTo>
                  <a:lnTo>
                    <a:pt x="49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7" y="100"/>
                  </a:lnTo>
                  <a:lnTo>
                    <a:pt x="47" y="101"/>
                  </a:lnTo>
                  <a:lnTo>
                    <a:pt x="48" y="101"/>
                  </a:lnTo>
                  <a:lnTo>
                    <a:pt x="49" y="101"/>
                  </a:lnTo>
                  <a:lnTo>
                    <a:pt x="49" y="101"/>
                  </a:lnTo>
                  <a:lnTo>
                    <a:pt x="48" y="101"/>
                  </a:lnTo>
                  <a:lnTo>
                    <a:pt x="49" y="102"/>
                  </a:lnTo>
                  <a:lnTo>
                    <a:pt x="49" y="103"/>
                  </a:lnTo>
                  <a:lnTo>
                    <a:pt x="48" y="104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8"/>
                  </a:lnTo>
                  <a:lnTo>
                    <a:pt x="47" y="108"/>
                  </a:lnTo>
                  <a:lnTo>
                    <a:pt x="47" y="109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50" y="108"/>
                  </a:lnTo>
                  <a:lnTo>
                    <a:pt x="51" y="109"/>
                  </a:lnTo>
                  <a:lnTo>
                    <a:pt x="51" y="110"/>
                  </a:lnTo>
                  <a:lnTo>
                    <a:pt x="51" y="111"/>
                  </a:lnTo>
                  <a:lnTo>
                    <a:pt x="50" y="111"/>
                  </a:lnTo>
                  <a:lnTo>
                    <a:pt x="50" y="112"/>
                  </a:lnTo>
                  <a:lnTo>
                    <a:pt x="49" y="112"/>
                  </a:lnTo>
                  <a:lnTo>
                    <a:pt x="48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2" y="114"/>
                  </a:lnTo>
                  <a:lnTo>
                    <a:pt x="53" y="114"/>
                  </a:lnTo>
                  <a:lnTo>
                    <a:pt x="54" y="113"/>
                  </a:lnTo>
                  <a:lnTo>
                    <a:pt x="54" y="113"/>
                  </a:lnTo>
                  <a:lnTo>
                    <a:pt x="54" y="113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5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7" y="114"/>
                  </a:lnTo>
                  <a:lnTo>
                    <a:pt x="58" y="114"/>
                  </a:lnTo>
                  <a:lnTo>
                    <a:pt x="58" y="115"/>
                  </a:lnTo>
                  <a:lnTo>
                    <a:pt x="57" y="116"/>
                  </a:lnTo>
                  <a:lnTo>
                    <a:pt x="57" y="115"/>
                  </a:lnTo>
                  <a:lnTo>
                    <a:pt x="56" y="115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6" y="117"/>
                  </a:lnTo>
                  <a:lnTo>
                    <a:pt x="55" y="118"/>
                  </a:lnTo>
                  <a:lnTo>
                    <a:pt x="54" y="118"/>
                  </a:lnTo>
                  <a:lnTo>
                    <a:pt x="54" y="119"/>
                  </a:lnTo>
                  <a:lnTo>
                    <a:pt x="54" y="119"/>
                  </a:lnTo>
                  <a:lnTo>
                    <a:pt x="54" y="120"/>
                  </a:lnTo>
                  <a:lnTo>
                    <a:pt x="55" y="120"/>
                  </a:lnTo>
                  <a:lnTo>
                    <a:pt x="55" y="121"/>
                  </a:lnTo>
                  <a:lnTo>
                    <a:pt x="55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7" y="122"/>
                  </a:lnTo>
                  <a:lnTo>
                    <a:pt x="57" y="123"/>
                  </a:lnTo>
                  <a:lnTo>
                    <a:pt x="58" y="123"/>
                  </a:lnTo>
                  <a:lnTo>
                    <a:pt x="59" y="123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1" y="122"/>
                  </a:lnTo>
                  <a:lnTo>
                    <a:pt x="62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3" y="121"/>
                  </a:lnTo>
                  <a:lnTo>
                    <a:pt x="64" y="121"/>
                  </a:lnTo>
                  <a:lnTo>
                    <a:pt x="63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2" y="122"/>
                  </a:lnTo>
                  <a:lnTo>
                    <a:pt x="62" y="123"/>
                  </a:lnTo>
                  <a:lnTo>
                    <a:pt x="63" y="123"/>
                  </a:lnTo>
                  <a:lnTo>
                    <a:pt x="63" y="124"/>
                  </a:lnTo>
                  <a:lnTo>
                    <a:pt x="64" y="124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3" y="126"/>
                  </a:lnTo>
                  <a:lnTo>
                    <a:pt x="64" y="126"/>
                  </a:lnTo>
                  <a:lnTo>
                    <a:pt x="64" y="127"/>
                  </a:lnTo>
                  <a:lnTo>
                    <a:pt x="63" y="127"/>
                  </a:lnTo>
                  <a:lnTo>
                    <a:pt x="63" y="128"/>
                  </a:lnTo>
                  <a:lnTo>
                    <a:pt x="62" y="129"/>
                  </a:lnTo>
                  <a:lnTo>
                    <a:pt x="61" y="130"/>
                  </a:lnTo>
                  <a:lnTo>
                    <a:pt x="60" y="130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57" y="131"/>
                  </a:lnTo>
                  <a:lnTo>
                    <a:pt x="58" y="132"/>
                  </a:lnTo>
                  <a:lnTo>
                    <a:pt x="59" y="133"/>
                  </a:lnTo>
                  <a:lnTo>
                    <a:pt x="59" y="132"/>
                  </a:lnTo>
                  <a:lnTo>
                    <a:pt x="60" y="132"/>
                  </a:lnTo>
                  <a:lnTo>
                    <a:pt x="61" y="131"/>
                  </a:lnTo>
                  <a:lnTo>
                    <a:pt x="61" y="132"/>
                  </a:lnTo>
                  <a:lnTo>
                    <a:pt x="61" y="133"/>
                  </a:lnTo>
                  <a:lnTo>
                    <a:pt x="62" y="133"/>
                  </a:lnTo>
                  <a:lnTo>
                    <a:pt x="63" y="133"/>
                  </a:lnTo>
                  <a:lnTo>
                    <a:pt x="63" y="134"/>
                  </a:lnTo>
                  <a:lnTo>
                    <a:pt x="62" y="135"/>
                  </a:lnTo>
                  <a:lnTo>
                    <a:pt x="61" y="135"/>
                  </a:lnTo>
                  <a:lnTo>
                    <a:pt x="60" y="135"/>
                  </a:lnTo>
                  <a:lnTo>
                    <a:pt x="62" y="136"/>
                  </a:lnTo>
                  <a:lnTo>
                    <a:pt x="63" y="136"/>
                  </a:lnTo>
                  <a:lnTo>
                    <a:pt x="63" y="135"/>
                  </a:lnTo>
                  <a:lnTo>
                    <a:pt x="64" y="135"/>
                  </a:lnTo>
                  <a:lnTo>
                    <a:pt x="65" y="135"/>
                  </a:lnTo>
                  <a:lnTo>
                    <a:pt x="66" y="135"/>
                  </a:lnTo>
                  <a:lnTo>
                    <a:pt x="66" y="136"/>
                  </a:lnTo>
                  <a:lnTo>
                    <a:pt x="66" y="136"/>
                  </a:lnTo>
                  <a:lnTo>
                    <a:pt x="65" y="136"/>
                  </a:lnTo>
                  <a:lnTo>
                    <a:pt x="65" y="137"/>
                  </a:lnTo>
                  <a:lnTo>
                    <a:pt x="64" y="137"/>
                  </a:lnTo>
                  <a:lnTo>
                    <a:pt x="64" y="138"/>
                  </a:lnTo>
                  <a:lnTo>
                    <a:pt x="64" y="139"/>
                  </a:lnTo>
                  <a:lnTo>
                    <a:pt x="65" y="139"/>
                  </a:lnTo>
                  <a:lnTo>
                    <a:pt x="66" y="139"/>
                  </a:lnTo>
                  <a:lnTo>
                    <a:pt x="66" y="140"/>
                  </a:lnTo>
                  <a:lnTo>
                    <a:pt x="67" y="140"/>
                  </a:lnTo>
                  <a:lnTo>
                    <a:pt x="68" y="140"/>
                  </a:lnTo>
                  <a:lnTo>
                    <a:pt x="68" y="140"/>
                  </a:lnTo>
                  <a:lnTo>
                    <a:pt x="68" y="141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3"/>
                  </a:lnTo>
                  <a:lnTo>
                    <a:pt x="67" y="144"/>
                  </a:lnTo>
                  <a:lnTo>
                    <a:pt x="68" y="144"/>
                  </a:lnTo>
                  <a:lnTo>
                    <a:pt x="68" y="144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5"/>
                  </a:lnTo>
                  <a:lnTo>
                    <a:pt x="68" y="145"/>
                  </a:lnTo>
                  <a:lnTo>
                    <a:pt x="68" y="145"/>
                  </a:lnTo>
                  <a:lnTo>
                    <a:pt x="69" y="145"/>
                  </a:lnTo>
                  <a:lnTo>
                    <a:pt x="70" y="145"/>
                  </a:lnTo>
                  <a:lnTo>
                    <a:pt x="70" y="146"/>
                  </a:lnTo>
                  <a:lnTo>
                    <a:pt x="71" y="146"/>
                  </a:lnTo>
                  <a:lnTo>
                    <a:pt x="72" y="146"/>
                  </a:lnTo>
                  <a:lnTo>
                    <a:pt x="73" y="146"/>
                  </a:lnTo>
                  <a:lnTo>
                    <a:pt x="73" y="145"/>
                  </a:lnTo>
                  <a:lnTo>
                    <a:pt x="74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5" y="146"/>
                  </a:lnTo>
                  <a:lnTo>
                    <a:pt x="76" y="145"/>
                  </a:lnTo>
                  <a:lnTo>
                    <a:pt x="76" y="146"/>
                  </a:lnTo>
                  <a:lnTo>
                    <a:pt x="76" y="147"/>
                  </a:lnTo>
                  <a:lnTo>
                    <a:pt x="76" y="147"/>
                  </a:lnTo>
                  <a:lnTo>
                    <a:pt x="77" y="147"/>
                  </a:lnTo>
                  <a:lnTo>
                    <a:pt x="77" y="148"/>
                  </a:lnTo>
                  <a:lnTo>
                    <a:pt x="76" y="148"/>
                  </a:lnTo>
                  <a:lnTo>
                    <a:pt x="76" y="148"/>
                  </a:lnTo>
                  <a:lnTo>
                    <a:pt x="77" y="148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78" y="147"/>
                  </a:lnTo>
                  <a:lnTo>
                    <a:pt x="79" y="148"/>
                  </a:lnTo>
                  <a:lnTo>
                    <a:pt x="78" y="148"/>
                  </a:lnTo>
                  <a:lnTo>
                    <a:pt x="78" y="149"/>
                  </a:lnTo>
                  <a:lnTo>
                    <a:pt x="79" y="150"/>
                  </a:lnTo>
                  <a:lnTo>
                    <a:pt x="78" y="150"/>
                  </a:lnTo>
                  <a:lnTo>
                    <a:pt x="78" y="151"/>
                  </a:lnTo>
                  <a:lnTo>
                    <a:pt x="77" y="151"/>
                  </a:lnTo>
                  <a:lnTo>
                    <a:pt x="77" y="152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79" y="154"/>
                  </a:lnTo>
                  <a:lnTo>
                    <a:pt x="79" y="155"/>
                  </a:lnTo>
                  <a:lnTo>
                    <a:pt x="79" y="156"/>
                  </a:lnTo>
                  <a:lnTo>
                    <a:pt x="79" y="157"/>
                  </a:lnTo>
                  <a:lnTo>
                    <a:pt x="80" y="157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80" y="159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1"/>
                  </a:lnTo>
                  <a:lnTo>
                    <a:pt x="79" y="162"/>
                  </a:lnTo>
                  <a:lnTo>
                    <a:pt x="78" y="162"/>
                  </a:lnTo>
                  <a:lnTo>
                    <a:pt x="79" y="164"/>
                  </a:lnTo>
                  <a:lnTo>
                    <a:pt x="80" y="165"/>
                  </a:lnTo>
                  <a:lnTo>
                    <a:pt x="81" y="165"/>
                  </a:lnTo>
                  <a:lnTo>
                    <a:pt x="81" y="164"/>
                  </a:lnTo>
                  <a:lnTo>
                    <a:pt x="82" y="164"/>
                  </a:lnTo>
                  <a:lnTo>
                    <a:pt x="83" y="164"/>
                  </a:lnTo>
                  <a:lnTo>
                    <a:pt x="84" y="164"/>
                  </a:lnTo>
                  <a:lnTo>
                    <a:pt x="87" y="165"/>
                  </a:lnTo>
                  <a:lnTo>
                    <a:pt x="86" y="165"/>
                  </a:lnTo>
                  <a:lnTo>
                    <a:pt x="87" y="166"/>
                  </a:lnTo>
                  <a:lnTo>
                    <a:pt x="86" y="166"/>
                  </a:lnTo>
                  <a:lnTo>
                    <a:pt x="85" y="166"/>
                  </a:lnTo>
                  <a:lnTo>
                    <a:pt x="84" y="166"/>
                  </a:lnTo>
                  <a:lnTo>
                    <a:pt x="83" y="166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0" y="166"/>
                  </a:lnTo>
                  <a:lnTo>
                    <a:pt x="80" y="166"/>
                  </a:lnTo>
                  <a:lnTo>
                    <a:pt x="80" y="168"/>
                  </a:lnTo>
                  <a:lnTo>
                    <a:pt x="80" y="169"/>
                  </a:lnTo>
                  <a:lnTo>
                    <a:pt x="80" y="170"/>
                  </a:lnTo>
                  <a:lnTo>
                    <a:pt x="80" y="171"/>
                  </a:lnTo>
                  <a:lnTo>
                    <a:pt x="80" y="171"/>
                  </a:lnTo>
                  <a:lnTo>
                    <a:pt x="80" y="172"/>
                  </a:lnTo>
                  <a:lnTo>
                    <a:pt x="80" y="173"/>
                  </a:lnTo>
                  <a:lnTo>
                    <a:pt x="80" y="174"/>
                  </a:lnTo>
                  <a:lnTo>
                    <a:pt x="80" y="174"/>
                  </a:lnTo>
                  <a:lnTo>
                    <a:pt x="80" y="175"/>
                  </a:lnTo>
                  <a:lnTo>
                    <a:pt x="80" y="176"/>
                  </a:lnTo>
                  <a:lnTo>
                    <a:pt x="80" y="177"/>
                  </a:lnTo>
                  <a:lnTo>
                    <a:pt x="79" y="177"/>
                  </a:lnTo>
                  <a:lnTo>
                    <a:pt x="79" y="178"/>
                  </a:lnTo>
                  <a:lnTo>
                    <a:pt x="78" y="178"/>
                  </a:lnTo>
                  <a:lnTo>
                    <a:pt x="78" y="179"/>
                  </a:lnTo>
                  <a:lnTo>
                    <a:pt x="77" y="179"/>
                  </a:lnTo>
                  <a:lnTo>
                    <a:pt x="77" y="180"/>
                  </a:lnTo>
                  <a:lnTo>
                    <a:pt x="78" y="180"/>
                  </a:lnTo>
                  <a:lnTo>
                    <a:pt x="78" y="181"/>
                  </a:lnTo>
                  <a:lnTo>
                    <a:pt x="77" y="181"/>
                  </a:lnTo>
                  <a:lnTo>
                    <a:pt x="77" y="182"/>
                  </a:lnTo>
                  <a:lnTo>
                    <a:pt x="76" y="182"/>
                  </a:lnTo>
                  <a:lnTo>
                    <a:pt x="76" y="182"/>
                  </a:lnTo>
                  <a:lnTo>
                    <a:pt x="75" y="183"/>
                  </a:lnTo>
                  <a:lnTo>
                    <a:pt x="76" y="183"/>
                  </a:lnTo>
                  <a:lnTo>
                    <a:pt x="76" y="183"/>
                  </a:lnTo>
                  <a:lnTo>
                    <a:pt x="76" y="184"/>
                  </a:lnTo>
                  <a:lnTo>
                    <a:pt x="76" y="185"/>
                  </a:lnTo>
                  <a:lnTo>
                    <a:pt x="77" y="185"/>
                  </a:lnTo>
                  <a:lnTo>
                    <a:pt x="78" y="186"/>
                  </a:lnTo>
                  <a:lnTo>
                    <a:pt x="77" y="186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5" y="188"/>
                  </a:lnTo>
                  <a:lnTo>
                    <a:pt x="74" y="188"/>
                  </a:lnTo>
                  <a:lnTo>
                    <a:pt x="73" y="188"/>
                  </a:lnTo>
                  <a:lnTo>
                    <a:pt x="72" y="188"/>
                  </a:lnTo>
                  <a:lnTo>
                    <a:pt x="72" y="189"/>
                  </a:lnTo>
                  <a:lnTo>
                    <a:pt x="71" y="189"/>
                  </a:lnTo>
                  <a:lnTo>
                    <a:pt x="71" y="190"/>
                  </a:lnTo>
                  <a:lnTo>
                    <a:pt x="68" y="191"/>
                  </a:lnTo>
                  <a:lnTo>
                    <a:pt x="68" y="192"/>
                  </a:lnTo>
                  <a:lnTo>
                    <a:pt x="68" y="193"/>
                  </a:lnTo>
                  <a:lnTo>
                    <a:pt x="68" y="193"/>
                  </a:lnTo>
                  <a:lnTo>
                    <a:pt x="68" y="194"/>
                  </a:lnTo>
                  <a:lnTo>
                    <a:pt x="68" y="194"/>
                  </a:lnTo>
                  <a:lnTo>
                    <a:pt x="69" y="194"/>
                  </a:lnTo>
                  <a:lnTo>
                    <a:pt x="69" y="195"/>
                  </a:lnTo>
                  <a:lnTo>
                    <a:pt x="69" y="195"/>
                  </a:lnTo>
                  <a:lnTo>
                    <a:pt x="70" y="195"/>
                  </a:lnTo>
                  <a:lnTo>
                    <a:pt x="71" y="196"/>
                  </a:lnTo>
                  <a:lnTo>
                    <a:pt x="71" y="197"/>
                  </a:lnTo>
                  <a:lnTo>
                    <a:pt x="71" y="198"/>
                  </a:lnTo>
                  <a:lnTo>
                    <a:pt x="71" y="199"/>
                  </a:lnTo>
                  <a:lnTo>
                    <a:pt x="70" y="199"/>
                  </a:lnTo>
                  <a:lnTo>
                    <a:pt x="70" y="200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8" y="202"/>
                  </a:lnTo>
                  <a:lnTo>
                    <a:pt x="68" y="203"/>
                  </a:lnTo>
                  <a:lnTo>
                    <a:pt x="67" y="203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5" y="204"/>
                  </a:lnTo>
                  <a:lnTo>
                    <a:pt x="64" y="204"/>
                  </a:lnTo>
                  <a:lnTo>
                    <a:pt x="64" y="205"/>
                  </a:lnTo>
                  <a:lnTo>
                    <a:pt x="63" y="205"/>
                  </a:lnTo>
                  <a:lnTo>
                    <a:pt x="63" y="206"/>
                  </a:lnTo>
                  <a:lnTo>
                    <a:pt x="63" y="207"/>
                  </a:lnTo>
                  <a:lnTo>
                    <a:pt x="64" y="207"/>
                  </a:lnTo>
                  <a:lnTo>
                    <a:pt x="65" y="207"/>
                  </a:lnTo>
                  <a:lnTo>
                    <a:pt x="65" y="208"/>
                  </a:lnTo>
                  <a:lnTo>
                    <a:pt x="65" y="209"/>
                  </a:lnTo>
                  <a:lnTo>
                    <a:pt x="66" y="210"/>
                  </a:lnTo>
                  <a:lnTo>
                    <a:pt x="67" y="210"/>
                  </a:lnTo>
                  <a:lnTo>
                    <a:pt x="68" y="210"/>
                  </a:lnTo>
                  <a:lnTo>
                    <a:pt x="68" y="211"/>
                  </a:lnTo>
                  <a:lnTo>
                    <a:pt x="68" y="211"/>
                  </a:lnTo>
                  <a:lnTo>
                    <a:pt x="68" y="212"/>
                  </a:lnTo>
                  <a:lnTo>
                    <a:pt x="69" y="213"/>
                  </a:lnTo>
                  <a:lnTo>
                    <a:pt x="70" y="213"/>
                  </a:lnTo>
                  <a:lnTo>
                    <a:pt x="71" y="213"/>
                  </a:lnTo>
                  <a:lnTo>
                    <a:pt x="72" y="213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4" y="216"/>
                  </a:lnTo>
                  <a:lnTo>
                    <a:pt x="76" y="216"/>
                  </a:lnTo>
                  <a:lnTo>
                    <a:pt x="76" y="217"/>
                  </a:lnTo>
                  <a:lnTo>
                    <a:pt x="76" y="218"/>
                  </a:lnTo>
                  <a:lnTo>
                    <a:pt x="76" y="218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6" y="220"/>
                  </a:lnTo>
                  <a:lnTo>
                    <a:pt x="76" y="221"/>
                  </a:lnTo>
                  <a:lnTo>
                    <a:pt x="76" y="222"/>
                  </a:lnTo>
                  <a:lnTo>
                    <a:pt x="76" y="223"/>
                  </a:lnTo>
                  <a:lnTo>
                    <a:pt x="79" y="223"/>
                  </a:lnTo>
                  <a:lnTo>
                    <a:pt x="80" y="223"/>
                  </a:lnTo>
                  <a:lnTo>
                    <a:pt x="80" y="223"/>
                  </a:lnTo>
                  <a:lnTo>
                    <a:pt x="80" y="222"/>
                  </a:lnTo>
                  <a:lnTo>
                    <a:pt x="81" y="222"/>
                  </a:lnTo>
                  <a:lnTo>
                    <a:pt x="82" y="222"/>
                  </a:lnTo>
                  <a:lnTo>
                    <a:pt x="82" y="223"/>
                  </a:lnTo>
                  <a:lnTo>
                    <a:pt x="81" y="223"/>
                  </a:lnTo>
                  <a:lnTo>
                    <a:pt x="80" y="224"/>
                  </a:lnTo>
                  <a:lnTo>
                    <a:pt x="80" y="223"/>
                  </a:lnTo>
                  <a:lnTo>
                    <a:pt x="80" y="224"/>
                  </a:lnTo>
                  <a:lnTo>
                    <a:pt x="79" y="224"/>
                  </a:lnTo>
                  <a:lnTo>
                    <a:pt x="79" y="225"/>
                  </a:lnTo>
                  <a:lnTo>
                    <a:pt x="78" y="226"/>
                  </a:lnTo>
                  <a:lnTo>
                    <a:pt x="78" y="227"/>
                  </a:lnTo>
                  <a:lnTo>
                    <a:pt x="78" y="228"/>
                  </a:lnTo>
                  <a:lnTo>
                    <a:pt x="77" y="229"/>
                  </a:lnTo>
                  <a:lnTo>
                    <a:pt x="76" y="230"/>
                  </a:lnTo>
                  <a:lnTo>
                    <a:pt x="76" y="230"/>
                  </a:lnTo>
                  <a:lnTo>
                    <a:pt x="76" y="231"/>
                  </a:lnTo>
                  <a:lnTo>
                    <a:pt x="75" y="232"/>
                  </a:lnTo>
                  <a:lnTo>
                    <a:pt x="75" y="233"/>
                  </a:lnTo>
                  <a:lnTo>
                    <a:pt x="76" y="234"/>
                  </a:lnTo>
                  <a:lnTo>
                    <a:pt x="77" y="234"/>
                  </a:lnTo>
                  <a:lnTo>
                    <a:pt x="76" y="235"/>
                  </a:lnTo>
                  <a:lnTo>
                    <a:pt x="76" y="236"/>
                  </a:lnTo>
                  <a:lnTo>
                    <a:pt x="76" y="237"/>
                  </a:lnTo>
                  <a:lnTo>
                    <a:pt x="76" y="238"/>
                  </a:lnTo>
                  <a:lnTo>
                    <a:pt x="76" y="240"/>
                  </a:lnTo>
                  <a:lnTo>
                    <a:pt x="76" y="241"/>
                  </a:lnTo>
                  <a:lnTo>
                    <a:pt x="75" y="242"/>
                  </a:lnTo>
                  <a:lnTo>
                    <a:pt x="75" y="242"/>
                  </a:lnTo>
                  <a:lnTo>
                    <a:pt x="76" y="245"/>
                  </a:lnTo>
                  <a:lnTo>
                    <a:pt x="77" y="246"/>
                  </a:lnTo>
                  <a:lnTo>
                    <a:pt x="78" y="247"/>
                  </a:lnTo>
                  <a:lnTo>
                    <a:pt x="79" y="247"/>
                  </a:lnTo>
                  <a:lnTo>
                    <a:pt x="79" y="248"/>
                  </a:lnTo>
                  <a:lnTo>
                    <a:pt x="79" y="249"/>
                  </a:lnTo>
                  <a:lnTo>
                    <a:pt x="78" y="249"/>
                  </a:lnTo>
                  <a:lnTo>
                    <a:pt x="77" y="249"/>
                  </a:lnTo>
                  <a:lnTo>
                    <a:pt x="76" y="249"/>
                  </a:lnTo>
                  <a:lnTo>
                    <a:pt x="76" y="248"/>
                  </a:lnTo>
                  <a:lnTo>
                    <a:pt x="75" y="248"/>
                  </a:lnTo>
                  <a:lnTo>
                    <a:pt x="75" y="247"/>
                  </a:lnTo>
                  <a:lnTo>
                    <a:pt x="75" y="246"/>
                  </a:lnTo>
                  <a:lnTo>
                    <a:pt x="74" y="245"/>
                  </a:lnTo>
                  <a:lnTo>
                    <a:pt x="74" y="244"/>
                  </a:lnTo>
                  <a:lnTo>
                    <a:pt x="74" y="243"/>
                  </a:lnTo>
                  <a:lnTo>
                    <a:pt x="74" y="242"/>
                  </a:lnTo>
                  <a:lnTo>
                    <a:pt x="74" y="242"/>
                  </a:lnTo>
                  <a:lnTo>
                    <a:pt x="74" y="241"/>
                  </a:lnTo>
                  <a:lnTo>
                    <a:pt x="74" y="240"/>
                  </a:lnTo>
                  <a:lnTo>
                    <a:pt x="73" y="240"/>
                  </a:lnTo>
                  <a:lnTo>
                    <a:pt x="73" y="239"/>
                  </a:lnTo>
                  <a:lnTo>
                    <a:pt x="73" y="238"/>
                  </a:lnTo>
                  <a:lnTo>
                    <a:pt x="73" y="237"/>
                  </a:lnTo>
                  <a:lnTo>
                    <a:pt x="72" y="236"/>
                  </a:lnTo>
                  <a:lnTo>
                    <a:pt x="72" y="235"/>
                  </a:lnTo>
                  <a:lnTo>
                    <a:pt x="71" y="234"/>
                  </a:lnTo>
                  <a:lnTo>
                    <a:pt x="71" y="233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0" y="231"/>
                  </a:lnTo>
                  <a:lnTo>
                    <a:pt x="70" y="230"/>
                  </a:lnTo>
                  <a:lnTo>
                    <a:pt x="69" y="230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8" y="228"/>
                  </a:lnTo>
                  <a:lnTo>
                    <a:pt x="68" y="227"/>
                  </a:lnTo>
                  <a:lnTo>
                    <a:pt x="68" y="227"/>
                  </a:lnTo>
                  <a:lnTo>
                    <a:pt x="67" y="226"/>
                  </a:lnTo>
                  <a:lnTo>
                    <a:pt x="66" y="226"/>
                  </a:lnTo>
                  <a:lnTo>
                    <a:pt x="66" y="225"/>
                  </a:lnTo>
                  <a:lnTo>
                    <a:pt x="65" y="225"/>
                  </a:lnTo>
                  <a:lnTo>
                    <a:pt x="64" y="225"/>
                  </a:lnTo>
                  <a:lnTo>
                    <a:pt x="64" y="224"/>
                  </a:lnTo>
                  <a:lnTo>
                    <a:pt x="63" y="224"/>
                  </a:lnTo>
                  <a:lnTo>
                    <a:pt x="62" y="224"/>
                  </a:lnTo>
                  <a:lnTo>
                    <a:pt x="61" y="224"/>
                  </a:lnTo>
                  <a:lnTo>
                    <a:pt x="60" y="225"/>
                  </a:lnTo>
                  <a:lnTo>
                    <a:pt x="59" y="225"/>
                  </a:lnTo>
                  <a:lnTo>
                    <a:pt x="58" y="225"/>
                  </a:lnTo>
                  <a:lnTo>
                    <a:pt x="57" y="225"/>
                  </a:lnTo>
                  <a:lnTo>
                    <a:pt x="56" y="225"/>
                  </a:lnTo>
                  <a:lnTo>
                    <a:pt x="56" y="225"/>
                  </a:lnTo>
                  <a:lnTo>
                    <a:pt x="55" y="225"/>
                  </a:lnTo>
                  <a:lnTo>
                    <a:pt x="55" y="224"/>
                  </a:lnTo>
                  <a:lnTo>
                    <a:pt x="55" y="223"/>
                  </a:lnTo>
                  <a:lnTo>
                    <a:pt x="54" y="222"/>
                  </a:lnTo>
                  <a:lnTo>
                    <a:pt x="54" y="221"/>
                  </a:lnTo>
                  <a:lnTo>
                    <a:pt x="54" y="220"/>
                  </a:lnTo>
                  <a:lnTo>
                    <a:pt x="54" y="219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7"/>
                  </a:lnTo>
                  <a:lnTo>
                    <a:pt x="55" y="216"/>
                  </a:lnTo>
                  <a:lnTo>
                    <a:pt x="54" y="217"/>
                  </a:lnTo>
                  <a:lnTo>
                    <a:pt x="54" y="217"/>
                  </a:lnTo>
                  <a:lnTo>
                    <a:pt x="53" y="217"/>
                  </a:lnTo>
                  <a:lnTo>
                    <a:pt x="52" y="217"/>
                  </a:lnTo>
                  <a:lnTo>
                    <a:pt x="51" y="217"/>
                  </a:lnTo>
                  <a:lnTo>
                    <a:pt x="51" y="216"/>
                  </a:lnTo>
                  <a:lnTo>
                    <a:pt x="49" y="216"/>
                  </a:lnTo>
                  <a:lnTo>
                    <a:pt x="48" y="217"/>
                  </a:lnTo>
                  <a:lnTo>
                    <a:pt x="48" y="218"/>
                  </a:lnTo>
                  <a:lnTo>
                    <a:pt x="48" y="218"/>
                  </a:lnTo>
                  <a:lnTo>
                    <a:pt x="47" y="218"/>
                  </a:lnTo>
                  <a:lnTo>
                    <a:pt x="47" y="219"/>
                  </a:lnTo>
                  <a:lnTo>
                    <a:pt x="46" y="219"/>
                  </a:lnTo>
                  <a:lnTo>
                    <a:pt x="46" y="220"/>
                  </a:lnTo>
                  <a:lnTo>
                    <a:pt x="45" y="220"/>
                  </a:lnTo>
                  <a:lnTo>
                    <a:pt x="45" y="221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4" y="223"/>
                  </a:lnTo>
                  <a:lnTo>
                    <a:pt x="44" y="224"/>
                  </a:lnTo>
                  <a:lnTo>
                    <a:pt x="43" y="224"/>
                  </a:lnTo>
                  <a:lnTo>
                    <a:pt x="43" y="225"/>
                  </a:lnTo>
                  <a:lnTo>
                    <a:pt x="43" y="226"/>
                  </a:lnTo>
                  <a:lnTo>
                    <a:pt x="42" y="226"/>
                  </a:lnTo>
                  <a:lnTo>
                    <a:pt x="41" y="226"/>
                  </a:lnTo>
                  <a:lnTo>
                    <a:pt x="42" y="228"/>
                  </a:lnTo>
                  <a:lnTo>
                    <a:pt x="42" y="229"/>
                  </a:lnTo>
                  <a:lnTo>
                    <a:pt x="43" y="230"/>
                  </a:lnTo>
                  <a:lnTo>
                    <a:pt x="43" y="230"/>
                  </a:lnTo>
                  <a:lnTo>
                    <a:pt x="43" y="230"/>
                  </a:lnTo>
                  <a:lnTo>
                    <a:pt x="44" y="230"/>
                  </a:lnTo>
                  <a:lnTo>
                    <a:pt x="44" y="231"/>
                  </a:lnTo>
                  <a:lnTo>
                    <a:pt x="44" y="232"/>
                  </a:lnTo>
                  <a:lnTo>
                    <a:pt x="45" y="231"/>
                  </a:lnTo>
                  <a:lnTo>
                    <a:pt x="45" y="232"/>
                  </a:lnTo>
                  <a:lnTo>
                    <a:pt x="44" y="232"/>
                  </a:lnTo>
                  <a:lnTo>
                    <a:pt x="44" y="233"/>
                  </a:lnTo>
                  <a:lnTo>
                    <a:pt x="43" y="233"/>
                  </a:lnTo>
                  <a:lnTo>
                    <a:pt x="46" y="250"/>
                  </a:lnTo>
                  <a:lnTo>
                    <a:pt x="52" y="283"/>
                  </a:lnTo>
                  <a:close/>
                  <a:moveTo>
                    <a:pt x="962" y="72"/>
                  </a:moveTo>
                  <a:lnTo>
                    <a:pt x="963" y="72"/>
                  </a:lnTo>
                  <a:lnTo>
                    <a:pt x="963" y="73"/>
                  </a:lnTo>
                  <a:lnTo>
                    <a:pt x="962" y="73"/>
                  </a:lnTo>
                  <a:lnTo>
                    <a:pt x="962" y="72"/>
                  </a:lnTo>
                  <a:close/>
                  <a:moveTo>
                    <a:pt x="960" y="73"/>
                  </a:moveTo>
                  <a:lnTo>
                    <a:pt x="961" y="73"/>
                  </a:lnTo>
                  <a:lnTo>
                    <a:pt x="961" y="74"/>
                  </a:lnTo>
                  <a:lnTo>
                    <a:pt x="961" y="75"/>
                  </a:lnTo>
                  <a:lnTo>
                    <a:pt x="960" y="74"/>
                  </a:lnTo>
                  <a:lnTo>
                    <a:pt x="960" y="73"/>
                  </a:lnTo>
                  <a:close/>
                  <a:moveTo>
                    <a:pt x="802" y="126"/>
                  </a:moveTo>
                  <a:lnTo>
                    <a:pt x="802" y="127"/>
                  </a:lnTo>
                  <a:lnTo>
                    <a:pt x="801" y="127"/>
                  </a:lnTo>
                  <a:lnTo>
                    <a:pt x="802" y="126"/>
                  </a:lnTo>
                  <a:close/>
                  <a:moveTo>
                    <a:pt x="717" y="160"/>
                  </a:moveTo>
                  <a:lnTo>
                    <a:pt x="718" y="160"/>
                  </a:lnTo>
                  <a:lnTo>
                    <a:pt x="718" y="159"/>
                  </a:lnTo>
                  <a:lnTo>
                    <a:pt x="719" y="159"/>
                  </a:lnTo>
                  <a:lnTo>
                    <a:pt x="720" y="158"/>
                  </a:lnTo>
                  <a:lnTo>
                    <a:pt x="720" y="159"/>
                  </a:lnTo>
                  <a:lnTo>
                    <a:pt x="719" y="159"/>
                  </a:lnTo>
                  <a:lnTo>
                    <a:pt x="718" y="160"/>
                  </a:lnTo>
                  <a:lnTo>
                    <a:pt x="718" y="160"/>
                  </a:lnTo>
                  <a:lnTo>
                    <a:pt x="717" y="160"/>
                  </a:lnTo>
                  <a:lnTo>
                    <a:pt x="717" y="160"/>
                  </a:lnTo>
                  <a:close/>
                  <a:moveTo>
                    <a:pt x="693" y="172"/>
                  </a:moveTo>
                  <a:lnTo>
                    <a:pt x="694" y="172"/>
                  </a:lnTo>
                  <a:lnTo>
                    <a:pt x="694" y="173"/>
                  </a:lnTo>
                  <a:lnTo>
                    <a:pt x="693" y="173"/>
                  </a:lnTo>
                  <a:lnTo>
                    <a:pt x="693" y="172"/>
                  </a:lnTo>
                  <a:close/>
                  <a:moveTo>
                    <a:pt x="618" y="294"/>
                  </a:moveTo>
                  <a:lnTo>
                    <a:pt x="619" y="294"/>
                  </a:lnTo>
                  <a:lnTo>
                    <a:pt x="618" y="295"/>
                  </a:lnTo>
                  <a:lnTo>
                    <a:pt x="618" y="294"/>
                  </a:lnTo>
                  <a:close/>
                  <a:moveTo>
                    <a:pt x="607" y="322"/>
                  </a:moveTo>
                  <a:lnTo>
                    <a:pt x="606" y="322"/>
                  </a:lnTo>
                  <a:lnTo>
                    <a:pt x="606" y="321"/>
                  </a:lnTo>
                  <a:lnTo>
                    <a:pt x="607" y="322"/>
                  </a:lnTo>
                  <a:close/>
                  <a:moveTo>
                    <a:pt x="518" y="361"/>
                  </a:moveTo>
                  <a:lnTo>
                    <a:pt x="521" y="361"/>
                  </a:lnTo>
                  <a:lnTo>
                    <a:pt x="525" y="362"/>
                  </a:lnTo>
                  <a:lnTo>
                    <a:pt x="525" y="361"/>
                  </a:lnTo>
                  <a:lnTo>
                    <a:pt x="528" y="360"/>
                  </a:lnTo>
                  <a:lnTo>
                    <a:pt x="531" y="364"/>
                  </a:lnTo>
                  <a:lnTo>
                    <a:pt x="533" y="363"/>
                  </a:lnTo>
                  <a:lnTo>
                    <a:pt x="534" y="362"/>
                  </a:lnTo>
                  <a:lnTo>
                    <a:pt x="537" y="362"/>
                  </a:lnTo>
                  <a:lnTo>
                    <a:pt x="538" y="361"/>
                  </a:lnTo>
                  <a:lnTo>
                    <a:pt x="542" y="361"/>
                  </a:lnTo>
                  <a:lnTo>
                    <a:pt x="545" y="361"/>
                  </a:lnTo>
                  <a:lnTo>
                    <a:pt x="548" y="359"/>
                  </a:lnTo>
                  <a:lnTo>
                    <a:pt x="549" y="360"/>
                  </a:lnTo>
                  <a:lnTo>
                    <a:pt x="559" y="363"/>
                  </a:lnTo>
                  <a:lnTo>
                    <a:pt x="560" y="363"/>
                  </a:lnTo>
                  <a:lnTo>
                    <a:pt x="563" y="364"/>
                  </a:lnTo>
                  <a:lnTo>
                    <a:pt x="566" y="363"/>
                  </a:lnTo>
                  <a:lnTo>
                    <a:pt x="570" y="363"/>
                  </a:lnTo>
                  <a:lnTo>
                    <a:pt x="571" y="363"/>
                  </a:lnTo>
                  <a:lnTo>
                    <a:pt x="571" y="362"/>
                  </a:lnTo>
                  <a:lnTo>
                    <a:pt x="572" y="362"/>
                  </a:lnTo>
                  <a:lnTo>
                    <a:pt x="572" y="363"/>
                  </a:lnTo>
                  <a:lnTo>
                    <a:pt x="572" y="364"/>
                  </a:lnTo>
                  <a:lnTo>
                    <a:pt x="572" y="365"/>
                  </a:lnTo>
                  <a:lnTo>
                    <a:pt x="571" y="365"/>
                  </a:lnTo>
                  <a:lnTo>
                    <a:pt x="571" y="364"/>
                  </a:lnTo>
                  <a:lnTo>
                    <a:pt x="570" y="364"/>
                  </a:lnTo>
                  <a:lnTo>
                    <a:pt x="566" y="365"/>
                  </a:lnTo>
                  <a:lnTo>
                    <a:pt x="564" y="366"/>
                  </a:lnTo>
                  <a:lnTo>
                    <a:pt x="562" y="366"/>
                  </a:lnTo>
                  <a:lnTo>
                    <a:pt x="560" y="366"/>
                  </a:lnTo>
                  <a:lnTo>
                    <a:pt x="560" y="365"/>
                  </a:lnTo>
                  <a:lnTo>
                    <a:pt x="551" y="363"/>
                  </a:lnTo>
                  <a:lnTo>
                    <a:pt x="549" y="362"/>
                  </a:lnTo>
                  <a:lnTo>
                    <a:pt x="542" y="363"/>
                  </a:lnTo>
                  <a:lnTo>
                    <a:pt x="540" y="364"/>
                  </a:lnTo>
                  <a:lnTo>
                    <a:pt x="539" y="363"/>
                  </a:lnTo>
                  <a:lnTo>
                    <a:pt x="537" y="365"/>
                  </a:lnTo>
                  <a:lnTo>
                    <a:pt x="536" y="364"/>
                  </a:lnTo>
                  <a:lnTo>
                    <a:pt x="533" y="366"/>
                  </a:lnTo>
                  <a:lnTo>
                    <a:pt x="529" y="366"/>
                  </a:lnTo>
                  <a:lnTo>
                    <a:pt x="525" y="370"/>
                  </a:lnTo>
                  <a:lnTo>
                    <a:pt x="523" y="368"/>
                  </a:lnTo>
                  <a:lnTo>
                    <a:pt x="525" y="367"/>
                  </a:lnTo>
                  <a:lnTo>
                    <a:pt x="529" y="364"/>
                  </a:lnTo>
                  <a:lnTo>
                    <a:pt x="528" y="363"/>
                  </a:lnTo>
                  <a:lnTo>
                    <a:pt x="526" y="363"/>
                  </a:lnTo>
                  <a:lnTo>
                    <a:pt x="525" y="364"/>
                  </a:lnTo>
                  <a:lnTo>
                    <a:pt x="523" y="363"/>
                  </a:lnTo>
                  <a:lnTo>
                    <a:pt x="521" y="364"/>
                  </a:lnTo>
                  <a:lnTo>
                    <a:pt x="515" y="362"/>
                  </a:lnTo>
                  <a:lnTo>
                    <a:pt x="518" y="361"/>
                  </a:lnTo>
                  <a:close/>
                  <a:moveTo>
                    <a:pt x="450" y="566"/>
                  </a:moveTo>
                  <a:lnTo>
                    <a:pt x="452" y="562"/>
                  </a:lnTo>
                  <a:lnTo>
                    <a:pt x="455" y="559"/>
                  </a:lnTo>
                  <a:lnTo>
                    <a:pt x="457" y="558"/>
                  </a:lnTo>
                  <a:lnTo>
                    <a:pt x="456" y="557"/>
                  </a:lnTo>
                  <a:lnTo>
                    <a:pt x="460" y="554"/>
                  </a:lnTo>
                  <a:lnTo>
                    <a:pt x="461" y="552"/>
                  </a:lnTo>
                  <a:lnTo>
                    <a:pt x="464" y="549"/>
                  </a:lnTo>
                  <a:lnTo>
                    <a:pt x="465" y="549"/>
                  </a:lnTo>
                  <a:lnTo>
                    <a:pt x="468" y="546"/>
                  </a:lnTo>
                  <a:lnTo>
                    <a:pt x="472" y="546"/>
                  </a:lnTo>
                  <a:lnTo>
                    <a:pt x="475" y="544"/>
                  </a:lnTo>
                  <a:lnTo>
                    <a:pt x="476" y="543"/>
                  </a:lnTo>
                  <a:lnTo>
                    <a:pt x="478" y="539"/>
                  </a:lnTo>
                  <a:lnTo>
                    <a:pt x="478" y="538"/>
                  </a:lnTo>
                  <a:lnTo>
                    <a:pt x="479" y="536"/>
                  </a:lnTo>
                  <a:lnTo>
                    <a:pt x="482" y="534"/>
                  </a:lnTo>
                  <a:lnTo>
                    <a:pt x="484" y="532"/>
                  </a:lnTo>
                  <a:lnTo>
                    <a:pt x="486" y="530"/>
                  </a:lnTo>
                  <a:lnTo>
                    <a:pt x="489" y="529"/>
                  </a:lnTo>
                  <a:lnTo>
                    <a:pt x="490" y="527"/>
                  </a:lnTo>
                  <a:lnTo>
                    <a:pt x="490" y="524"/>
                  </a:lnTo>
                  <a:lnTo>
                    <a:pt x="490" y="521"/>
                  </a:lnTo>
                  <a:lnTo>
                    <a:pt x="494" y="517"/>
                  </a:lnTo>
                  <a:lnTo>
                    <a:pt x="499" y="515"/>
                  </a:lnTo>
                  <a:lnTo>
                    <a:pt x="500" y="512"/>
                  </a:lnTo>
                  <a:lnTo>
                    <a:pt x="502" y="510"/>
                  </a:lnTo>
                  <a:lnTo>
                    <a:pt x="503" y="509"/>
                  </a:lnTo>
                  <a:lnTo>
                    <a:pt x="504" y="506"/>
                  </a:lnTo>
                  <a:lnTo>
                    <a:pt x="504" y="505"/>
                  </a:lnTo>
                  <a:lnTo>
                    <a:pt x="507" y="504"/>
                  </a:lnTo>
                  <a:lnTo>
                    <a:pt x="510" y="505"/>
                  </a:lnTo>
                  <a:lnTo>
                    <a:pt x="515" y="504"/>
                  </a:lnTo>
                  <a:lnTo>
                    <a:pt x="518" y="501"/>
                  </a:lnTo>
                  <a:lnTo>
                    <a:pt x="520" y="500"/>
                  </a:lnTo>
                  <a:lnTo>
                    <a:pt x="522" y="499"/>
                  </a:lnTo>
                  <a:lnTo>
                    <a:pt x="528" y="496"/>
                  </a:lnTo>
                  <a:lnTo>
                    <a:pt x="530" y="495"/>
                  </a:lnTo>
                  <a:lnTo>
                    <a:pt x="531" y="494"/>
                  </a:lnTo>
                  <a:lnTo>
                    <a:pt x="535" y="493"/>
                  </a:lnTo>
                  <a:lnTo>
                    <a:pt x="537" y="490"/>
                  </a:lnTo>
                  <a:lnTo>
                    <a:pt x="538" y="487"/>
                  </a:lnTo>
                  <a:lnTo>
                    <a:pt x="538" y="489"/>
                  </a:lnTo>
                  <a:lnTo>
                    <a:pt x="537" y="492"/>
                  </a:lnTo>
                  <a:lnTo>
                    <a:pt x="533" y="495"/>
                  </a:lnTo>
                  <a:lnTo>
                    <a:pt x="533" y="496"/>
                  </a:lnTo>
                  <a:lnTo>
                    <a:pt x="530" y="498"/>
                  </a:lnTo>
                  <a:lnTo>
                    <a:pt x="527" y="499"/>
                  </a:lnTo>
                  <a:lnTo>
                    <a:pt x="525" y="500"/>
                  </a:lnTo>
                  <a:lnTo>
                    <a:pt x="522" y="502"/>
                  </a:lnTo>
                  <a:lnTo>
                    <a:pt x="520" y="503"/>
                  </a:lnTo>
                  <a:lnTo>
                    <a:pt x="518" y="506"/>
                  </a:lnTo>
                  <a:lnTo>
                    <a:pt x="516" y="507"/>
                  </a:lnTo>
                  <a:lnTo>
                    <a:pt x="513" y="508"/>
                  </a:lnTo>
                  <a:lnTo>
                    <a:pt x="510" y="508"/>
                  </a:lnTo>
                  <a:lnTo>
                    <a:pt x="507" y="506"/>
                  </a:lnTo>
                  <a:lnTo>
                    <a:pt x="505" y="508"/>
                  </a:lnTo>
                  <a:lnTo>
                    <a:pt x="504" y="511"/>
                  </a:lnTo>
                  <a:lnTo>
                    <a:pt x="502" y="512"/>
                  </a:lnTo>
                  <a:lnTo>
                    <a:pt x="501" y="516"/>
                  </a:lnTo>
                  <a:lnTo>
                    <a:pt x="499" y="517"/>
                  </a:lnTo>
                  <a:lnTo>
                    <a:pt x="496" y="518"/>
                  </a:lnTo>
                  <a:lnTo>
                    <a:pt x="493" y="521"/>
                  </a:lnTo>
                  <a:lnTo>
                    <a:pt x="491" y="523"/>
                  </a:lnTo>
                  <a:lnTo>
                    <a:pt x="492" y="527"/>
                  </a:lnTo>
                  <a:lnTo>
                    <a:pt x="491" y="530"/>
                  </a:lnTo>
                  <a:lnTo>
                    <a:pt x="487" y="533"/>
                  </a:lnTo>
                  <a:lnTo>
                    <a:pt x="485" y="534"/>
                  </a:lnTo>
                  <a:lnTo>
                    <a:pt x="481" y="536"/>
                  </a:lnTo>
                  <a:lnTo>
                    <a:pt x="477" y="544"/>
                  </a:lnTo>
                  <a:lnTo>
                    <a:pt x="474" y="546"/>
                  </a:lnTo>
                  <a:lnTo>
                    <a:pt x="474" y="547"/>
                  </a:lnTo>
                  <a:lnTo>
                    <a:pt x="474" y="549"/>
                  </a:lnTo>
                  <a:lnTo>
                    <a:pt x="474" y="552"/>
                  </a:lnTo>
                  <a:lnTo>
                    <a:pt x="472" y="553"/>
                  </a:lnTo>
                  <a:lnTo>
                    <a:pt x="472" y="555"/>
                  </a:lnTo>
                  <a:lnTo>
                    <a:pt x="467" y="559"/>
                  </a:lnTo>
                  <a:lnTo>
                    <a:pt x="467" y="559"/>
                  </a:lnTo>
                  <a:lnTo>
                    <a:pt x="464" y="560"/>
                  </a:lnTo>
                  <a:lnTo>
                    <a:pt x="463" y="561"/>
                  </a:lnTo>
                  <a:lnTo>
                    <a:pt x="462" y="561"/>
                  </a:lnTo>
                  <a:lnTo>
                    <a:pt x="460" y="565"/>
                  </a:lnTo>
                  <a:lnTo>
                    <a:pt x="459" y="566"/>
                  </a:lnTo>
                  <a:lnTo>
                    <a:pt x="457" y="567"/>
                  </a:lnTo>
                  <a:lnTo>
                    <a:pt x="455" y="568"/>
                  </a:lnTo>
                  <a:lnTo>
                    <a:pt x="454" y="569"/>
                  </a:lnTo>
                  <a:lnTo>
                    <a:pt x="450" y="570"/>
                  </a:lnTo>
                  <a:lnTo>
                    <a:pt x="449" y="568"/>
                  </a:lnTo>
                  <a:lnTo>
                    <a:pt x="450" y="566"/>
                  </a:lnTo>
                  <a:close/>
                  <a:moveTo>
                    <a:pt x="12" y="20"/>
                  </a:moveTo>
                  <a:lnTo>
                    <a:pt x="11" y="20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2" y="20"/>
                  </a:lnTo>
                  <a:close/>
                  <a:moveTo>
                    <a:pt x="13" y="12"/>
                  </a:moveTo>
                  <a:lnTo>
                    <a:pt x="11" y="13"/>
                  </a:lnTo>
                  <a:lnTo>
                    <a:pt x="13" y="11"/>
                  </a:lnTo>
                  <a:lnTo>
                    <a:pt x="15" y="11"/>
                  </a:lnTo>
                  <a:lnTo>
                    <a:pt x="13" y="12"/>
                  </a:lnTo>
                  <a:close/>
                  <a:moveTo>
                    <a:pt x="25" y="8"/>
                  </a:moveTo>
                  <a:lnTo>
                    <a:pt x="23" y="8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4" y="7"/>
                  </a:lnTo>
                  <a:lnTo>
                    <a:pt x="26" y="5"/>
                  </a:lnTo>
                  <a:lnTo>
                    <a:pt x="28" y="6"/>
                  </a:lnTo>
                  <a:lnTo>
                    <a:pt x="25" y="8"/>
                  </a:lnTo>
                  <a:close/>
                  <a:moveTo>
                    <a:pt x="81" y="157"/>
                  </a:moveTo>
                  <a:lnTo>
                    <a:pt x="80" y="157"/>
                  </a:lnTo>
                  <a:lnTo>
                    <a:pt x="81" y="156"/>
                  </a:lnTo>
                  <a:lnTo>
                    <a:pt x="81" y="1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793">
              <a:extLst>
                <a:ext uri="{FF2B5EF4-FFF2-40B4-BE49-F238E27FC236}">
                  <a16:creationId xmlns:a16="http://schemas.microsoft.com/office/drawing/2014/main" id="{0C921698-B5FE-6190-E36A-B885102210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1913" y="987425"/>
              <a:ext cx="1735137" cy="1628775"/>
            </a:xfrm>
            <a:custGeom>
              <a:avLst/>
              <a:gdLst>
                <a:gd name="T0" fmla="*/ 20 w 1093"/>
                <a:gd name="T1" fmla="*/ 517 h 1026"/>
                <a:gd name="T2" fmla="*/ 46 w 1093"/>
                <a:gd name="T3" fmla="*/ 524 h 1026"/>
                <a:gd name="T4" fmla="*/ 88 w 1093"/>
                <a:gd name="T5" fmla="*/ 527 h 1026"/>
                <a:gd name="T6" fmla="*/ 111 w 1093"/>
                <a:gd name="T7" fmla="*/ 537 h 1026"/>
                <a:gd name="T8" fmla="*/ 136 w 1093"/>
                <a:gd name="T9" fmla="*/ 547 h 1026"/>
                <a:gd name="T10" fmla="*/ 163 w 1093"/>
                <a:gd name="T11" fmla="*/ 556 h 1026"/>
                <a:gd name="T12" fmla="*/ 191 w 1093"/>
                <a:gd name="T13" fmla="*/ 551 h 1026"/>
                <a:gd name="T14" fmla="*/ 222 w 1093"/>
                <a:gd name="T15" fmla="*/ 549 h 1026"/>
                <a:gd name="T16" fmla="*/ 250 w 1093"/>
                <a:gd name="T17" fmla="*/ 555 h 1026"/>
                <a:gd name="T18" fmla="*/ 292 w 1093"/>
                <a:gd name="T19" fmla="*/ 513 h 1026"/>
                <a:gd name="T20" fmla="*/ 304 w 1093"/>
                <a:gd name="T21" fmla="*/ 488 h 1026"/>
                <a:gd name="T22" fmla="*/ 325 w 1093"/>
                <a:gd name="T23" fmla="*/ 489 h 1026"/>
                <a:gd name="T24" fmla="*/ 367 w 1093"/>
                <a:gd name="T25" fmla="*/ 486 h 1026"/>
                <a:gd name="T26" fmla="*/ 421 w 1093"/>
                <a:gd name="T27" fmla="*/ 498 h 1026"/>
                <a:gd name="T28" fmla="*/ 498 w 1093"/>
                <a:gd name="T29" fmla="*/ 544 h 1026"/>
                <a:gd name="T30" fmla="*/ 513 w 1093"/>
                <a:gd name="T31" fmla="*/ 608 h 1026"/>
                <a:gd name="T32" fmla="*/ 534 w 1093"/>
                <a:gd name="T33" fmla="*/ 630 h 1026"/>
                <a:gd name="T34" fmla="*/ 553 w 1093"/>
                <a:gd name="T35" fmla="*/ 642 h 1026"/>
                <a:gd name="T36" fmla="*/ 587 w 1093"/>
                <a:gd name="T37" fmla="*/ 658 h 1026"/>
                <a:gd name="T38" fmla="*/ 672 w 1093"/>
                <a:gd name="T39" fmla="*/ 658 h 1026"/>
                <a:gd name="T40" fmla="*/ 694 w 1093"/>
                <a:gd name="T41" fmla="*/ 662 h 1026"/>
                <a:gd name="T42" fmla="*/ 746 w 1093"/>
                <a:gd name="T43" fmla="*/ 673 h 1026"/>
                <a:gd name="T44" fmla="*/ 789 w 1093"/>
                <a:gd name="T45" fmla="*/ 713 h 1026"/>
                <a:gd name="T46" fmla="*/ 794 w 1093"/>
                <a:gd name="T47" fmla="*/ 735 h 1026"/>
                <a:gd name="T48" fmla="*/ 745 w 1093"/>
                <a:gd name="T49" fmla="*/ 763 h 1026"/>
                <a:gd name="T50" fmla="*/ 717 w 1093"/>
                <a:gd name="T51" fmla="*/ 722 h 1026"/>
                <a:gd name="T52" fmla="*/ 724 w 1093"/>
                <a:gd name="T53" fmla="*/ 755 h 1026"/>
                <a:gd name="T54" fmla="*/ 716 w 1093"/>
                <a:gd name="T55" fmla="*/ 868 h 1026"/>
                <a:gd name="T56" fmla="*/ 680 w 1093"/>
                <a:gd name="T57" fmla="*/ 930 h 1026"/>
                <a:gd name="T58" fmla="*/ 651 w 1093"/>
                <a:gd name="T59" fmla="*/ 959 h 1026"/>
                <a:gd name="T60" fmla="*/ 651 w 1093"/>
                <a:gd name="T61" fmla="*/ 1010 h 1026"/>
                <a:gd name="T62" fmla="*/ 678 w 1093"/>
                <a:gd name="T63" fmla="*/ 1022 h 1026"/>
                <a:gd name="T64" fmla="*/ 770 w 1093"/>
                <a:gd name="T65" fmla="*/ 979 h 1026"/>
                <a:gd name="T66" fmla="*/ 856 w 1093"/>
                <a:gd name="T67" fmla="*/ 916 h 1026"/>
                <a:gd name="T68" fmla="*/ 871 w 1093"/>
                <a:gd name="T69" fmla="*/ 867 h 1026"/>
                <a:gd name="T70" fmla="*/ 909 w 1093"/>
                <a:gd name="T71" fmla="*/ 832 h 1026"/>
                <a:gd name="T72" fmla="*/ 995 w 1093"/>
                <a:gd name="T73" fmla="*/ 815 h 1026"/>
                <a:gd name="T74" fmla="*/ 1012 w 1093"/>
                <a:gd name="T75" fmla="*/ 765 h 1026"/>
                <a:gd name="T76" fmla="*/ 1009 w 1093"/>
                <a:gd name="T77" fmla="*/ 744 h 1026"/>
                <a:gd name="T78" fmla="*/ 1047 w 1093"/>
                <a:gd name="T79" fmla="*/ 688 h 1026"/>
                <a:gd name="T80" fmla="*/ 1077 w 1093"/>
                <a:gd name="T81" fmla="*/ 667 h 1026"/>
                <a:gd name="T82" fmla="*/ 1018 w 1093"/>
                <a:gd name="T83" fmla="*/ 643 h 1026"/>
                <a:gd name="T84" fmla="*/ 942 w 1093"/>
                <a:gd name="T85" fmla="*/ 627 h 1026"/>
                <a:gd name="T86" fmla="*/ 858 w 1093"/>
                <a:gd name="T87" fmla="*/ 611 h 1026"/>
                <a:gd name="T88" fmla="*/ 780 w 1093"/>
                <a:gd name="T89" fmla="*/ 536 h 1026"/>
                <a:gd name="T90" fmla="*/ 725 w 1093"/>
                <a:gd name="T91" fmla="*/ 242 h 1026"/>
                <a:gd name="T92" fmla="*/ 723 w 1093"/>
                <a:gd name="T93" fmla="*/ 258 h 1026"/>
                <a:gd name="T94" fmla="*/ 697 w 1093"/>
                <a:gd name="T95" fmla="*/ 251 h 1026"/>
                <a:gd name="T96" fmla="*/ 683 w 1093"/>
                <a:gd name="T97" fmla="*/ 252 h 1026"/>
                <a:gd name="T98" fmla="*/ 678 w 1093"/>
                <a:gd name="T99" fmla="*/ 230 h 1026"/>
                <a:gd name="T100" fmla="*/ 662 w 1093"/>
                <a:gd name="T101" fmla="*/ 213 h 1026"/>
                <a:gd name="T102" fmla="*/ 641 w 1093"/>
                <a:gd name="T103" fmla="*/ 202 h 1026"/>
                <a:gd name="T104" fmla="*/ 627 w 1093"/>
                <a:gd name="T105" fmla="*/ 190 h 1026"/>
                <a:gd name="T106" fmla="*/ 615 w 1093"/>
                <a:gd name="T107" fmla="*/ 172 h 1026"/>
                <a:gd name="T108" fmla="*/ 596 w 1093"/>
                <a:gd name="T109" fmla="*/ 153 h 1026"/>
                <a:gd name="T110" fmla="*/ 579 w 1093"/>
                <a:gd name="T111" fmla="*/ 137 h 1026"/>
                <a:gd name="T112" fmla="*/ 581 w 1093"/>
                <a:gd name="T113" fmla="*/ 109 h 1026"/>
                <a:gd name="T114" fmla="*/ 578 w 1093"/>
                <a:gd name="T115" fmla="*/ 79 h 1026"/>
                <a:gd name="T116" fmla="*/ 563 w 1093"/>
                <a:gd name="T117" fmla="*/ 57 h 1026"/>
                <a:gd name="T118" fmla="*/ 560 w 1093"/>
                <a:gd name="T119" fmla="*/ 31 h 1026"/>
                <a:gd name="T120" fmla="*/ 561 w 1093"/>
                <a:gd name="T121" fmla="*/ 2 h 1026"/>
                <a:gd name="T122" fmla="*/ 723 w 1093"/>
                <a:gd name="T123" fmla="*/ 25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3" h="1026">
                  <a:moveTo>
                    <a:pt x="560" y="0"/>
                  </a:moveTo>
                  <a:lnTo>
                    <a:pt x="140" y="0"/>
                  </a:lnTo>
                  <a:lnTo>
                    <a:pt x="126" y="15"/>
                  </a:lnTo>
                  <a:lnTo>
                    <a:pt x="104" y="41"/>
                  </a:lnTo>
                  <a:lnTo>
                    <a:pt x="88" y="60"/>
                  </a:lnTo>
                  <a:lnTo>
                    <a:pt x="75" y="77"/>
                  </a:lnTo>
                  <a:lnTo>
                    <a:pt x="60" y="93"/>
                  </a:lnTo>
                  <a:lnTo>
                    <a:pt x="46" y="111"/>
                  </a:lnTo>
                  <a:lnTo>
                    <a:pt x="30" y="131"/>
                  </a:lnTo>
                  <a:lnTo>
                    <a:pt x="15" y="144"/>
                  </a:lnTo>
                  <a:lnTo>
                    <a:pt x="0" y="159"/>
                  </a:lnTo>
                  <a:lnTo>
                    <a:pt x="0" y="512"/>
                  </a:lnTo>
                  <a:lnTo>
                    <a:pt x="1" y="512"/>
                  </a:lnTo>
                  <a:lnTo>
                    <a:pt x="2" y="512"/>
                  </a:lnTo>
                  <a:lnTo>
                    <a:pt x="3" y="512"/>
                  </a:lnTo>
                  <a:lnTo>
                    <a:pt x="5" y="512"/>
                  </a:lnTo>
                  <a:lnTo>
                    <a:pt x="6" y="512"/>
                  </a:lnTo>
                  <a:lnTo>
                    <a:pt x="7" y="512"/>
                  </a:lnTo>
                  <a:lnTo>
                    <a:pt x="8" y="513"/>
                  </a:lnTo>
                  <a:lnTo>
                    <a:pt x="8" y="514"/>
                  </a:lnTo>
                  <a:lnTo>
                    <a:pt x="8" y="515"/>
                  </a:lnTo>
                  <a:lnTo>
                    <a:pt x="8" y="516"/>
                  </a:lnTo>
                  <a:lnTo>
                    <a:pt x="9" y="516"/>
                  </a:lnTo>
                  <a:lnTo>
                    <a:pt x="10" y="516"/>
                  </a:lnTo>
                  <a:lnTo>
                    <a:pt x="12" y="517"/>
                  </a:lnTo>
                  <a:lnTo>
                    <a:pt x="13" y="517"/>
                  </a:lnTo>
                  <a:lnTo>
                    <a:pt x="14" y="517"/>
                  </a:lnTo>
                  <a:lnTo>
                    <a:pt x="15" y="517"/>
                  </a:lnTo>
                  <a:lnTo>
                    <a:pt x="16" y="517"/>
                  </a:lnTo>
                  <a:lnTo>
                    <a:pt x="17" y="517"/>
                  </a:lnTo>
                  <a:lnTo>
                    <a:pt x="18" y="517"/>
                  </a:lnTo>
                  <a:lnTo>
                    <a:pt x="18" y="517"/>
                  </a:lnTo>
                  <a:lnTo>
                    <a:pt x="19" y="517"/>
                  </a:lnTo>
                  <a:lnTo>
                    <a:pt x="20" y="517"/>
                  </a:lnTo>
                  <a:lnTo>
                    <a:pt x="21" y="517"/>
                  </a:lnTo>
                  <a:lnTo>
                    <a:pt x="22" y="517"/>
                  </a:lnTo>
                  <a:lnTo>
                    <a:pt x="23" y="517"/>
                  </a:lnTo>
                  <a:lnTo>
                    <a:pt x="25" y="518"/>
                  </a:lnTo>
                  <a:lnTo>
                    <a:pt x="25" y="517"/>
                  </a:lnTo>
                  <a:lnTo>
                    <a:pt x="26" y="517"/>
                  </a:lnTo>
                  <a:lnTo>
                    <a:pt x="27" y="518"/>
                  </a:lnTo>
                  <a:lnTo>
                    <a:pt x="28" y="518"/>
                  </a:lnTo>
                  <a:lnTo>
                    <a:pt x="30" y="518"/>
                  </a:lnTo>
                  <a:lnTo>
                    <a:pt x="30" y="519"/>
                  </a:lnTo>
                  <a:lnTo>
                    <a:pt x="30" y="520"/>
                  </a:lnTo>
                  <a:lnTo>
                    <a:pt x="31" y="521"/>
                  </a:lnTo>
                  <a:lnTo>
                    <a:pt x="31" y="522"/>
                  </a:lnTo>
                  <a:lnTo>
                    <a:pt x="31" y="523"/>
                  </a:lnTo>
                  <a:lnTo>
                    <a:pt x="31" y="524"/>
                  </a:lnTo>
                  <a:lnTo>
                    <a:pt x="31" y="524"/>
                  </a:lnTo>
                  <a:lnTo>
                    <a:pt x="30" y="524"/>
                  </a:lnTo>
                  <a:lnTo>
                    <a:pt x="32" y="525"/>
                  </a:lnTo>
                  <a:lnTo>
                    <a:pt x="33" y="525"/>
                  </a:lnTo>
                  <a:lnTo>
                    <a:pt x="34" y="525"/>
                  </a:lnTo>
                  <a:lnTo>
                    <a:pt x="35" y="525"/>
                  </a:lnTo>
                  <a:lnTo>
                    <a:pt x="36" y="525"/>
                  </a:lnTo>
                  <a:lnTo>
                    <a:pt x="37" y="525"/>
                  </a:lnTo>
                  <a:lnTo>
                    <a:pt x="39" y="525"/>
                  </a:lnTo>
                  <a:lnTo>
                    <a:pt x="40" y="525"/>
                  </a:lnTo>
                  <a:lnTo>
                    <a:pt x="41" y="524"/>
                  </a:lnTo>
                  <a:lnTo>
                    <a:pt x="41" y="525"/>
                  </a:lnTo>
                  <a:lnTo>
                    <a:pt x="41" y="525"/>
                  </a:lnTo>
                  <a:lnTo>
                    <a:pt x="41" y="524"/>
                  </a:lnTo>
                  <a:lnTo>
                    <a:pt x="42" y="524"/>
                  </a:lnTo>
                  <a:lnTo>
                    <a:pt x="43" y="524"/>
                  </a:lnTo>
                  <a:lnTo>
                    <a:pt x="44" y="524"/>
                  </a:lnTo>
                  <a:lnTo>
                    <a:pt x="45" y="524"/>
                  </a:lnTo>
                  <a:lnTo>
                    <a:pt x="46" y="524"/>
                  </a:lnTo>
                  <a:lnTo>
                    <a:pt x="46" y="524"/>
                  </a:lnTo>
                  <a:lnTo>
                    <a:pt x="47" y="524"/>
                  </a:lnTo>
                  <a:lnTo>
                    <a:pt x="48" y="524"/>
                  </a:lnTo>
                  <a:lnTo>
                    <a:pt x="49" y="523"/>
                  </a:lnTo>
                  <a:lnTo>
                    <a:pt x="49" y="522"/>
                  </a:lnTo>
                  <a:lnTo>
                    <a:pt x="49" y="522"/>
                  </a:lnTo>
                  <a:lnTo>
                    <a:pt x="49" y="521"/>
                  </a:lnTo>
                  <a:lnTo>
                    <a:pt x="49" y="520"/>
                  </a:lnTo>
                  <a:lnTo>
                    <a:pt x="50" y="520"/>
                  </a:lnTo>
                  <a:lnTo>
                    <a:pt x="52" y="519"/>
                  </a:lnTo>
                  <a:lnTo>
                    <a:pt x="53" y="519"/>
                  </a:lnTo>
                  <a:lnTo>
                    <a:pt x="53" y="519"/>
                  </a:lnTo>
                  <a:lnTo>
                    <a:pt x="55" y="517"/>
                  </a:lnTo>
                  <a:lnTo>
                    <a:pt x="59" y="516"/>
                  </a:lnTo>
                  <a:lnTo>
                    <a:pt x="62" y="516"/>
                  </a:lnTo>
                  <a:lnTo>
                    <a:pt x="64" y="517"/>
                  </a:lnTo>
                  <a:lnTo>
                    <a:pt x="68" y="517"/>
                  </a:lnTo>
                  <a:lnTo>
                    <a:pt x="74" y="517"/>
                  </a:lnTo>
                  <a:lnTo>
                    <a:pt x="76" y="516"/>
                  </a:lnTo>
                  <a:lnTo>
                    <a:pt x="77" y="518"/>
                  </a:lnTo>
                  <a:lnTo>
                    <a:pt x="85" y="522"/>
                  </a:lnTo>
                  <a:lnTo>
                    <a:pt x="87" y="523"/>
                  </a:lnTo>
                  <a:lnTo>
                    <a:pt x="90" y="522"/>
                  </a:lnTo>
                  <a:lnTo>
                    <a:pt x="92" y="522"/>
                  </a:lnTo>
                  <a:lnTo>
                    <a:pt x="92" y="523"/>
                  </a:lnTo>
                  <a:lnTo>
                    <a:pt x="92" y="524"/>
                  </a:lnTo>
                  <a:lnTo>
                    <a:pt x="93" y="524"/>
                  </a:lnTo>
                  <a:lnTo>
                    <a:pt x="92" y="524"/>
                  </a:lnTo>
                  <a:lnTo>
                    <a:pt x="92" y="525"/>
                  </a:lnTo>
                  <a:lnTo>
                    <a:pt x="91" y="525"/>
                  </a:lnTo>
                  <a:lnTo>
                    <a:pt x="90" y="525"/>
                  </a:lnTo>
                  <a:lnTo>
                    <a:pt x="89" y="525"/>
                  </a:lnTo>
                  <a:lnTo>
                    <a:pt x="88" y="525"/>
                  </a:lnTo>
                  <a:lnTo>
                    <a:pt x="88" y="527"/>
                  </a:lnTo>
                  <a:lnTo>
                    <a:pt x="88" y="528"/>
                  </a:lnTo>
                  <a:lnTo>
                    <a:pt x="88" y="529"/>
                  </a:lnTo>
                  <a:lnTo>
                    <a:pt x="89" y="530"/>
                  </a:lnTo>
                  <a:lnTo>
                    <a:pt x="91" y="530"/>
                  </a:lnTo>
                  <a:lnTo>
                    <a:pt x="97" y="530"/>
                  </a:lnTo>
                  <a:lnTo>
                    <a:pt x="98" y="529"/>
                  </a:lnTo>
                  <a:lnTo>
                    <a:pt x="99" y="529"/>
                  </a:lnTo>
                  <a:lnTo>
                    <a:pt x="100" y="529"/>
                  </a:lnTo>
                  <a:lnTo>
                    <a:pt x="100" y="530"/>
                  </a:lnTo>
                  <a:lnTo>
                    <a:pt x="100" y="531"/>
                  </a:lnTo>
                  <a:lnTo>
                    <a:pt x="101" y="533"/>
                  </a:lnTo>
                  <a:lnTo>
                    <a:pt x="100" y="536"/>
                  </a:lnTo>
                  <a:lnTo>
                    <a:pt x="100" y="536"/>
                  </a:lnTo>
                  <a:lnTo>
                    <a:pt x="103" y="540"/>
                  </a:lnTo>
                  <a:lnTo>
                    <a:pt x="103" y="541"/>
                  </a:lnTo>
                  <a:lnTo>
                    <a:pt x="104" y="541"/>
                  </a:lnTo>
                  <a:lnTo>
                    <a:pt x="104" y="542"/>
                  </a:lnTo>
                  <a:lnTo>
                    <a:pt x="104" y="543"/>
                  </a:lnTo>
                  <a:lnTo>
                    <a:pt x="105" y="543"/>
                  </a:lnTo>
                  <a:lnTo>
                    <a:pt x="105" y="544"/>
                  </a:lnTo>
                  <a:lnTo>
                    <a:pt x="105" y="544"/>
                  </a:lnTo>
                  <a:lnTo>
                    <a:pt x="106" y="544"/>
                  </a:lnTo>
                  <a:lnTo>
                    <a:pt x="106" y="545"/>
                  </a:lnTo>
                  <a:lnTo>
                    <a:pt x="106" y="546"/>
                  </a:lnTo>
                  <a:lnTo>
                    <a:pt x="107" y="546"/>
                  </a:lnTo>
                  <a:lnTo>
                    <a:pt x="108" y="546"/>
                  </a:lnTo>
                  <a:lnTo>
                    <a:pt x="108" y="545"/>
                  </a:lnTo>
                  <a:lnTo>
                    <a:pt x="109" y="545"/>
                  </a:lnTo>
                  <a:lnTo>
                    <a:pt x="110" y="545"/>
                  </a:lnTo>
                  <a:lnTo>
                    <a:pt x="112" y="544"/>
                  </a:lnTo>
                  <a:lnTo>
                    <a:pt x="111" y="543"/>
                  </a:lnTo>
                  <a:lnTo>
                    <a:pt x="110" y="541"/>
                  </a:lnTo>
                  <a:lnTo>
                    <a:pt x="110" y="540"/>
                  </a:lnTo>
                  <a:lnTo>
                    <a:pt x="111" y="537"/>
                  </a:lnTo>
                  <a:lnTo>
                    <a:pt x="111" y="536"/>
                  </a:lnTo>
                  <a:lnTo>
                    <a:pt x="112" y="536"/>
                  </a:lnTo>
                  <a:lnTo>
                    <a:pt x="114" y="536"/>
                  </a:lnTo>
                  <a:lnTo>
                    <a:pt x="115" y="536"/>
                  </a:lnTo>
                  <a:lnTo>
                    <a:pt x="116" y="536"/>
                  </a:lnTo>
                  <a:lnTo>
                    <a:pt x="117" y="536"/>
                  </a:lnTo>
                  <a:lnTo>
                    <a:pt x="118" y="536"/>
                  </a:lnTo>
                  <a:lnTo>
                    <a:pt x="122" y="536"/>
                  </a:lnTo>
                  <a:lnTo>
                    <a:pt x="123" y="536"/>
                  </a:lnTo>
                  <a:lnTo>
                    <a:pt x="123" y="537"/>
                  </a:lnTo>
                  <a:lnTo>
                    <a:pt x="123" y="538"/>
                  </a:lnTo>
                  <a:lnTo>
                    <a:pt x="124" y="538"/>
                  </a:lnTo>
                  <a:lnTo>
                    <a:pt x="125" y="538"/>
                  </a:lnTo>
                  <a:lnTo>
                    <a:pt x="125" y="539"/>
                  </a:lnTo>
                  <a:lnTo>
                    <a:pt x="124" y="540"/>
                  </a:lnTo>
                  <a:lnTo>
                    <a:pt x="124" y="541"/>
                  </a:lnTo>
                  <a:lnTo>
                    <a:pt x="125" y="543"/>
                  </a:lnTo>
                  <a:lnTo>
                    <a:pt x="126" y="543"/>
                  </a:lnTo>
                  <a:lnTo>
                    <a:pt x="126" y="544"/>
                  </a:lnTo>
                  <a:lnTo>
                    <a:pt x="127" y="544"/>
                  </a:lnTo>
                  <a:lnTo>
                    <a:pt x="128" y="544"/>
                  </a:lnTo>
                  <a:lnTo>
                    <a:pt x="128" y="544"/>
                  </a:lnTo>
                  <a:lnTo>
                    <a:pt x="129" y="544"/>
                  </a:lnTo>
                  <a:lnTo>
                    <a:pt x="130" y="544"/>
                  </a:lnTo>
                  <a:lnTo>
                    <a:pt x="131" y="544"/>
                  </a:lnTo>
                  <a:lnTo>
                    <a:pt x="132" y="544"/>
                  </a:lnTo>
                  <a:lnTo>
                    <a:pt x="132" y="545"/>
                  </a:lnTo>
                  <a:lnTo>
                    <a:pt x="133" y="545"/>
                  </a:lnTo>
                  <a:lnTo>
                    <a:pt x="133" y="546"/>
                  </a:lnTo>
                  <a:lnTo>
                    <a:pt x="134" y="546"/>
                  </a:lnTo>
                  <a:lnTo>
                    <a:pt x="135" y="546"/>
                  </a:lnTo>
                  <a:lnTo>
                    <a:pt x="135" y="546"/>
                  </a:lnTo>
                  <a:lnTo>
                    <a:pt x="136" y="546"/>
                  </a:lnTo>
                  <a:lnTo>
                    <a:pt x="136" y="547"/>
                  </a:lnTo>
                  <a:lnTo>
                    <a:pt x="137" y="547"/>
                  </a:lnTo>
                  <a:lnTo>
                    <a:pt x="138" y="547"/>
                  </a:lnTo>
                  <a:lnTo>
                    <a:pt x="139" y="547"/>
                  </a:lnTo>
                  <a:lnTo>
                    <a:pt x="140" y="547"/>
                  </a:lnTo>
                  <a:lnTo>
                    <a:pt x="141" y="547"/>
                  </a:lnTo>
                  <a:lnTo>
                    <a:pt x="141" y="547"/>
                  </a:lnTo>
                  <a:lnTo>
                    <a:pt x="141" y="548"/>
                  </a:lnTo>
                  <a:lnTo>
                    <a:pt x="142" y="548"/>
                  </a:lnTo>
                  <a:lnTo>
                    <a:pt x="142" y="550"/>
                  </a:lnTo>
                  <a:lnTo>
                    <a:pt x="142" y="551"/>
                  </a:lnTo>
                  <a:lnTo>
                    <a:pt x="142" y="552"/>
                  </a:lnTo>
                  <a:lnTo>
                    <a:pt x="142" y="553"/>
                  </a:lnTo>
                  <a:lnTo>
                    <a:pt x="144" y="554"/>
                  </a:lnTo>
                  <a:lnTo>
                    <a:pt x="144" y="554"/>
                  </a:lnTo>
                  <a:lnTo>
                    <a:pt x="144" y="553"/>
                  </a:lnTo>
                  <a:lnTo>
                    <a:pt x="145" y="554"/>
                  </a:lnTo>
                  <a:lnTo>
                    <a:pt x="147" y="554"/>
                  </a:lnTo>
                  <a:lnTo>
                    <a:pt x="148" y="555"/>
                  </a:lnTo>
                  <a:lnTo>
                    <a:pt x="148" y="557"/>
                  </a:lnTo>
                  <a:lnTo>
                    <a:pt x="148" y="558"/>
                  </a:lnTo>
                  <a:lnTo>
                    <a:pt x="149" y="559"/>
                  </a:lnTo>
                  <a:lnTo>
                    <a:pt x="153" y="557"/>
                  </a:lnTo>
                  <a:lnTo>
                    <a:pt x="153" y="556"/>
                  </a:lnTo>
                  <a:lnTo>
                    <a:pt x="155" y="557"/>
                  </a:lnTo>
                  <a:lnTo>
                    <a:pt x="155" y="556"/>
                  </a:lnTo>
                  <a:lnTo>
                    <a:pt x="156" y="557"/>
                  </a:lnTo>
                  <a:lnTo>
                    <a:pt x="156" y="558"/>
                  </a:lnTo>
                  <a:lnTo>
                    <a:pt x="157" y="558"/>
                  </a:lnTo>
                  <a:lnTo>
                    <a:pt x="159" y="557"/>
                  </a:lnTo>
                  <a:lnTo>
                    <a:pt x="159" y="556"/>
                  </a:lnTo>
                  <a:lnTo>
                    <a:pt x="160" y="556"/>
                  </a:lnTo>
                  <a:lnTo>
                    <a:pt x="161" y="556"/>
                  </a:lnTo>
                  <a:lnTo>
                    <a:pt x="162" y="556"/>
                  </a:lnTo>
                  <a:lnTo>
                    <a:pt x="163" y="556"/>
                  </a:lnTo>
                  <a:lnTo>
                    <a:pt x="164" y="555"/>
                  </a:lnTo>
                  <a:lnTo>
                    <a:pt x="165" y="555"/>
                  </a:lnTo>
                  <a:lnTo>
                    <a:pt x="166" y="554"/>
                  </a:lnTo>
                  <a:lnTo>
                    <a:pt x="167" y="553"/>
                  </a:lnTo>
                  <a:lnTo>
                    <a:pt x="169" y="551"/>
                  </a:lnTo>
                  <a:lnTo>
                    <a:pt x="170" y="548"/>
                  </a:lnTo>
                  <a:lnTo>
                    <a:pt x="171" y="548"/>
                  </a:lnTo>
                  <a:lnTo>
                    <a:pt x="171" y="547"/>
                  </a:lnTo>
                  <a:lnTo>
                    <a:pt x="172" y="547"/>
                  </a:lnTo>
                  <a:lnTo>
                    <a:pt x="173" y="547"/>
                  </a:lnTo>
                  <a:lnTo>
                    <a:pt x="174" y="547"/>
                  </a:lnTo>
                  <a:lnTo>
                    <a:pt x="175" y="546"/>
                  </a:lnTo>
                  <a:lnTo>
                    <a:pt x="177" y="546"/>
                  </a:lnTo>
                  <a:lnTo>
                    <a:pt x="177" y="545"/>
                  </a:lnTo>
                  <a:lnTo>
                    <a:pt x="178" y="545"/>
                  </a:lnTo>
                  <a:lnTo>
                    <a:pt x="178" y="544"/>
                  </a:lnTo>
                  <a:lnTo>
                    <a:pt x="179" y="544"/>
                  </a:lnTo>
                  <a:lnTo>
                    <a:pt x="180" y="544"/>
                  </a:lnTo>
                  <a:lnTo>
                    <a:pt x="182" y="543"/>
                  </a:lnTo>
                  <a:lnTo>
                    <a:pt x="183" y="542"/>
                  </a:lnTo>
                  <a:lnTo>
                    <a:pt x="184" y="541"/>
                  </a:lnTo>
                  <a:lnTo>
                    <a:pt x="184" y="542"/>
                  </a:lnTo>
                  <a:lnTo>
                    <a:pt x="185" y="542"/>
                  </a:lnTo>
                  <a:lnTo>
                    <a:pt x="187" y="542"/>
                  </a:lnTo>
                  <a:lnTo>
                    <a:pt x="187" y="543"/>
                  </a:lnTo>
                  <a:lnTo>
                    <a:pt x="187" y="545"/>
                  </a:lnTo>
                  <a:lnTo>
                    <a:pt x="187" y="546"/>
                  </a:lnTo>
                  <a:lnTo>
                    <a:pt x="188" y="546"/>
                  </a:lnTo>
                  <a:lnTo>
                    <a:pt x="189" y="548"/>
                  </a:lnTo>
                  <a:lnTo>
                    <a:pt x="189" y="549"/>
                  </a:lnTo>
                  <a:lnTo>
                    <a:pt x="190" y="549"/>
                  </a:lnTo>
                  <a:lnTo>
                    <a:pt x="190" y="550"/>
                  </a:lnTo>
                  <a:lnTo>
                    <a:pt x="191" y="550"/>
                  </a:lnTo>
                  <a:lnTo>
                    <a:pt x="191" y="551"/>
                  </a:lnTo>
                  <a:lnTo>
                    <a:pt x="191" y="552"/>
                  </a:lnTo>
                  <a:lnTo>
                    <a:pt x="192" y="552"/>
                  </a:lnTo>
                  <a:lnTo>
                    <a:pt x="194" y="551"/>
                  </a:lnTo>
                  <a:lnTo>
                    <a:pt x="197" y="551"/>
                  </a:lnTo>
                  <a:lnTo>
                    <a:pt x="198" y="550"/>
                  </a:lnTo>
                  <a:lnTo>
                    <a:pt x="199" y="550"/>
                  </a:lnTo>
                  <a:lnTo>
                    <a:pt x="200" y="550"/>
                  </a:lnTo>
                  <a:lnTo>
                    <a:pt x="200" y="549"/>
                  </a:lnTo>
                  <a:lnTo>
                    <a:pt x="201" y="549"/>
                  </a:lnTo>
                  <a:lnTo>
                    <a:pt x="201" y="550"/>
                  </a:lnTo>
                  <a:lnTo>
                    <a:pt x="201" y="551"/>
                  </a:lnTo>
                  <a:lnTo>
                    <a:pt x="202" y="551"/>
                  </a:lnTo>
                  <a:lnTo>
                    <a:pt x="205" y="551"/>
                  </a:lnTo>
                  <a:lnTo>
                    <a:pt x="205" y="551"/>
                  </a:lnTo>
                  <a:lnTo>
                    <a:pt x="206" y="550"/>
                  </a:lnTo>
                  <a:lnTo>
                    <a:pt x="207" y="550"/>
                  </a:lnTo>
                  <a:lnTo>
                    <a:pt x="208" y="550"/>
                  </a:lnTo>
                  <a:lnTo>
                    <a:pt x="208" y="551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10" y="551"/>
                  </a:lnTo>
                  <a:lnTo>
                    <a:pt x="211" y="551"/>
                  </a:lnTo>
                  <a:lnTo>
                    <a:pt x="212" y="551"/>
                  </a:lnTo>
                  <a:lnTo>
                    <a:pt x="213" y="551"/>
                  </a:lnTo>
                  <a:lnTo>
                    <a:pt x="213" y="550"/>
                  </a:lnTo>
                  <a:lnTo>
                    <a:pt x="215" y="550"/>
                  </a:lnTo>
                  <a:lnTo>
                    <a:pt x="216" y="550"/>
                  </a:lnTo>
                  <a:lnTo>
                    <a:pt x="217" y="550"/>
                  </a:lnTo>
                  <a:lnTo>
                    <a:pt x="217" y="550"/>
                  </a:lnTo>
                  <a:lnTo>
                    <a:pt x="218" y="549"/>
                  </a:lnTo>
                  <a:lnTo>
                    <a:pt x="219" y="549"/>
                  </a:lnTo>
                  <a:lnTo>
                    <a:pt x="220" y="549"/>
                  </a:lnTo>
                  <a:lnTo>
                    <a:pt x="221" y="549"/>
                  </a:lnTo>
                  <a:lnTo>
                    <a:pt x="222" y="549"/>
                  </a:lnTo>
                  <a:lnTo>
                    <a:pt x="223" y="549"/>
                  </a:lnTo>
                  <a:lnTo>
                    <a:pt x="223" y="548"/>
                  </a:lnTo>
                  <a:lnTo>
                    <a:pt x="224" y="548"/>
                  </a:lnTo>
                  <a:lnTo>
                    <a:pt x="226" y="549"/>
                  </a:lnTo>
                  <a:lnTo>
                    <a:pt x="228" y="549"/>
                  </a:lnTo>
                  <a:lnTo>
                    <a:pt x="229" y="549"/>
                  </a:lnTo>
                  <a:lnTo>
                    <a:pt x="229" y="550"/>
                  </a:lnTo>
                  <a:lnTo>
                    <a:pt x="229" y="550"/>
                  </a:lnTo>
                  <a:lnTo>
                    <a:pt x="230" y="550"/>
                  </a:lnTo>
                  <a:lnTo>
                    <a:pt x="230" y="552"/>
                  </a:lnTo>
                  <a:lnTo>
                    <a:pt x="231" y="552"/>
                  </a:lnTo>
                  <a:lnTo>
                    <a:pt x="232" y="553"/>
                  </a:lnTo>
                  <a:lnTo>
                    <a:pt x="232" y="555"/>
                  </a:lnTo>
                  <a:lnTo>
                    <a:pt x="232" y="556"/>
                  </a:lnTo>
                  <a:lnTo>
                    <a:pt x="233" y="556"/>
                  </a:lnTo>
                  <a:lnTo>
                    <a:pt x="235" y="557"/>
                  </a:lnTo>
                  <a:lnTo>
                    <a:pt x="235" y="558"/>
                  </a:lnTo>
                  <a:lnTo>
                    <a:pt x="236" y="558"/>
                  </a:lnTo>
                  <a:lnTo>
                    <a:pt x="237" y="558"/>
                  </a:lnTo>
                  <a:lnTo>
                    <a:pt x="238" y="558"/>
                  </a:lnTo>
                  <a:lnTo>
                    <a:pt x="239" y="558"/>
                  </a:lnTo>
                  <a:lnTo>
                    <a:pt x="240" y="558"/>
                  </a:lnTo>
                  <a:lnTo>
                    <a:pt x="240" y="557"/>
                  </a:lnTo>
                  <a:lnTo>
                    <a:pt x="241" y="557"/>
                  </a:lnTo>
                  <a:lnTo>
                    <a:pt x="241" y="556"/>
                  </a:lnTo>
                  <a:lnTo>
                    <a:pt x="241" y="555"/>
                  </a:lnTo>
                  <a:lnTo>
                    <a:pt x="241" y="555"/>
                  </a:lnTo>
                  <a:lnTo>
                    <a:pt x="243" y="555"/>
                  </a:lnTo>
                  <a:lnTo>
                    <a:pt x="244" y="555"/>
                  </a:lnTo>
                  <a:lnTo>
                    <a:pt x="245" y="555"/>
                  </a:lnTo>
                  <a:lnTo>
                    <a:pt x="246" y="555"/>
                  </a:lnTo>
                  <a:lnTo>
                    <a:pt x="248" y="555"/>
                  </a:lnTo>
                  <a:lnTo>
                    <a:pt x="249" y="555"/>
                  </a:lnTo>
                  <a:lnTo>
                    <a:pt x="250" y="555"/>
                  </a:lnTo>
                  <a:lnTo>
                    <a:pt x="251" y="555"/>
                  </a:lnTo>
                  <a:lnTo>
                    <a:pt x="252" y="555"/>
                  </a:lnTo>
                  <a:lnTo>
                    <a:pt x="252" y="555"/>
                  </a:lnTo>
                  <a:lnTo>
                    <a:pt x="252" y="555"/>
                  </a:lnTo>
                  <a:lnTo>
                    <a:pt x="252" y="556"/>
                  </a:lnTo>
                  <a:lnTo>
                    <a:pt x="253" y="556"/>
                  </a:lnTo>
                  <a:lnTo>
                    <a:pt x="254" y="554"/>
                  </a:lnTo>
                  <a:lnTo>
                    <a:pt x="256" y="553"/>
                  </a:lnTo>
                  <a:lnTo>
                    <a:pt x="259" y="552"/>
                  </a:lnTo>
                  <a:lnTo>
                    <a:pt x="258" y="551"/>
                  </a:lnTo>
                  <a:lnTo>
                    <a:pt x="260" y="549"/>
                  </a:lnTo>
                  <a:lnTo>
                    <a:pt x="264" y="547"/>
                  </a:lnTo>
                  <a:lnTo>
                    <a:pt x="264" y="547"/>
                  </a:lnTo>
                  <a:lnTo>
                    <a:pt x="265" y="545"/>
                  </a:lnTo>
                  <a:lnTo>
                    <a:pt x="266" y="545"/>
                  </a:lnTo>
                  <a:lnTo>
                    <a:pt x="266" y="539"/>
                  </a:lnTo>
                  <a:lnTo>
                    <a:pt x="268" y="539"/>
                  </a:lnTo>
                  <a:lnTo>
                    <a:pt x="268" y="536"/>
                  </a:lnTo>
                  <a:lnTo>
                    <a:pt x="270" y="533"/>
                  </a:lnTo>
                  <a:lnTo>
                    <a:pt x="272" y="530"/>
                  </a:lnTo>
                  <a:lnTo>
                    <a:pt x="271" y="527"/>
                  </a:lnTo>
                  <a:lnTo>
                    <a:pt x="269" y="524"/>
                  </a:lnTo>
                  <a:lnTo>
                    <a:pt x="270" y="524"/>
                  </a:lnTo>
                  <a:lnTo>
                    <a:pt x="270" y="522"/>
                  </a:lnTo>
                  <a:lnTo>
                    <a:pt x="274" y="517"/>
                  </a:lnTo>
                  <a:lnTo>
                    <a:pt x="277" y="516"/>
                  </a:lnTo>
                  <a:lnTo>
                    <a:pt x="281" y="514"/>
                  </a:lnTo>
                  <a:lnTo>
                    <a:pt x="282" y="514"/>
                  </a:lnTo>
                  <a:lnTo>
                    <a:pt x="286" y="512"/>
                  </a:lnTo>
                  <a:lnTo>
                    <a:pt x="287" y="512"/>
                  </a:lnTo>
                  <a:lnTo>
                    <a:pt x="288" y="510"/>
                  </a:lnTo>
                  <a:lnTo>
                    <a:pt x="292" y="509"/>
                  </a:lnTo>
                  <a:lnTo>
                    <a:pt x="293" y="510"/>
                  </a:lnTo>
                  <a:lnTo>
                    <a:pt x="292" y="513"/>
                  </a:lnTo>
                  <a:lnTo>
                    <a:pt x="290" y="517"/>
                  </a:lnTo>
                  <a:lnTo>
                    <a:pt x="290" y="519"/>
                  </a:lnTo>
                  <a:lnTo>
                    <a:pt x="288" y="522"/>
                  </a:lnTo>
                  <a:lnTo>
                    <a:pt x="289" y="522"/>
                  </a:lnTo>
                  <a:lnTo>
                    <a:pt x="288" y="524"/>
                  </a:lnTo>
                  <a:lnTo>
                    <a:pt x="287" y="525"/>
                  </a:lnTo>
                  <a:lnTo>
                    <a:pt x="286" y="527"/>
                  </a:lnTo>
                  <a:lnTo>
                    <a:pt x="287" y="528"/>
                  </a:lnTo>
                  <a:lnTo>
                    <a:pt x="289" y="528"/>
                  </a:lnTo>
                  <a:lnTo>
                    <a:pt x="290" y="527"/>
                  </a:lnTo>
                  <a:lnTo>
                    <a:pt x="293" y="527"/>
                  </a:lnTo>
                  <a:lnTo>
                    <a:pt x="295" y="525"/>
                  </a:lnTo>
                  <a:lnTo>
                    <a:pt x="296" y="524"/>
                  </a:lnTo>
                  <a:lnTo>
                    <a:pt x="297" y="523"/>
                  </a:lnTo>
                  <a:lnTo>
                    <a:pt x="297" y="522"/>
                  </a:lnTo>
                  <a:lnTo>
                    <a:pt x="298" y="520"/>
                  </a:lnTo>
                  <a:lnTo>
                    <a:pt x="298" y="517"/>
                  </a:lnTo>
                  <a:lnTo>
                    <a:pt x="297" y="515"/>
                  </a:lnTo>
                  <a:lnTo>
                    <a:pt x="298" y="514"/>
                  </a:lnTo>
                  <a:lnTo>
                    <a:pt x="299" y="515"/>
                  </a:lnTo>
                  <a:lnTo>
                    <a:pt x="299" y="513"/>
                  </a:lnTo>
                  <a:lnTo>
                    <a:pt x="299" y="512"/>
                  </a:lnTo>
                  <a:lnTo>
                    <a:pt x="299" y="507"/>
                  </a:lnTo>
                  <a:lnTo>
                    <a:pt x="299" y="506"/>
                  </a:lnTo>
                  <a:lnTo>
                    <a:pt x="299" y="504"/>
                  </a:lnTo>
                  <a:lnTo>
                    <a:pt x="301" y="504"/>
                  </a:lnTo>
                  <a:lnTo>
                    <a:pt x="303" y="502"/>
                  </a:lnTo>
                  <a:lnTo>
                    <a:pt x="302" y="500"/>
                  </a:lnTo>
                  <a:lnTo>
                    <a:pt x="304" y="498"/>
                  </a:lnTo>
                  <a:lnTo>
                    <a:pt x="302" y="496"/>
                  </a:lnTo>
                  <a:lnTo>
                    <a:pt x="302" y="492"/>
                  </a:lnTo>
                  <a:lnTo>
                    <a:pt x="303" y="491"/>
                  </a:lnTo>
                  <a:lnTo>
                    <a:pt x="305" y="489"/>
                  </a:lnTo>
                  <a:lnTo>
                    <a:pt x="304" y="488"/>
                  </a:lnTo>
                  <a:lnTo>
                    <a:pt x="306" y="487"/>
                  </a:lnTo>
                  <a:lnTo>
                    <a:pt x="309" y="487"/>
                  </a:lnTo>
                  <a:lnTo>
                    <a:pt x="312" y="488"/>
                  </a:lnTo>
                  <a:lnTo>
                    <a:pt x="314" y="489"/>
                  </a:lnTo>
                  <a:lnTo>
                    <a:pt x="313" y="490"/>
                  </a:lnTo>
                  <a:lnTo>
                    <a:pt x="316" y="493"/>
                  </a:lnTo>
                  <a:lnTo>
                    <a:pt x="314" y="500"/>
                  </a:lnTo>
                  <a:lnTo>
                    <a:pt x="311" y="502"/>
                  </a:lnTo>
                  <a:lnTo>
                    <a:pt x="308" y="506"/>
                  </a:lnTo>
                  <a:lnTo>
                    <a:pt x="304" y="511"/>
                  </a:lnTo>
                  <a:lnTo>
                    <a:pt x="303" y="511"/>
                  </a:lnTo>
                  <a:lnTo>
                    <a:pt x="303" y="517"/>
                  </a:lnTo>
                  <a:lnTo>
                    <a:pt x="303" y="519"/>
                  </a:lnTo>
                  <a:lnTo>
                    <a:pt x="305" y="518"/>
                  </a:lnTo>
                  <a:lnTo>
                    <a:pt x="306" y="516"/>
                  </a:lnTo>
                  <a:lnTo>
                    <a:pt x="308" y="516"/>
                  </a:lnTo>
                  <a:lnTo>
                    <a:pt x="307" y="513"/>
                  </a:lnTo>
                  <a:lnTo>
                    <a:pt x="309" y="512"/>
                  </a:lnTo>
                  <a:lnTo>
                    <a:pt x="310" y="508"/>
                  </a:lnTo>
                  <a:lnTo>
                    <a:pt x="311" y="510"/>
                  </a:lnTo>
                  <a:lnTo>
                    <a:pt x="313" y="510"/>
                  </a:lnTo>
                  <a:lnTo>
                    <a:pt x="314" y="507"/>
                  </a:lnTo>
                  <a:lnTo>
                    <a:pt x="316" y="508"/>
                  </a:lnTo>
                  <a:lnTo>
                    <a:pt x="317" y="506"/>
                  </a:lnTo>
                  <a:lnTo>
                    <a:pt x="315" y="506"/>
                  </a:lnTo>
                  <a:lnTo>
                    <a:pt x="314" y="501"/>
                  </a:lnTo>
                  <a:lnTo>
                    <a:pt x="317" y="503"/>
                  </a:lnTo>
                  <a:lnTo>
                    <a:pt x="318" y="505"/>
                  </a:lnTo>
                  <a:lnTo>
                    <a:pt x="321" y="506"/>
                  </a:lnTo>
                  <a:lnTo>
                    <a:pt x="322" y="502"/>
                  </a:lnTo>
                  <a:lnTo>
                    <a:pt x="323" y="501"/>
                  </a:lnTo>
                  <a:lnTo>
                    <a:pt x="326" y="497"/>
                  </a:lnTo>
                  <a:lnTo>
                    <a:pt x="325" y="493"/>
                  </a:lnTo>
                  <a:lnTo>
                    <a:pt x="325" y="489"/>
                  </a:lnTo>
                  <a:lnTo>
                    <a:pt x="323" y="489"/>
                  </a:lnTo>
                  <a:lnTo>
                    <a:pt x="322" y="487"/>
                  </a:lnTo>
                  <a:lnTo>
                    <a:pt x="319" y="486"/>
                  </a:lnTo>
                  <a:lnTo>
                    <a:pt x="318" y="483"/>
                  </a:lnTo>
                  <a:lnTo>
                    <a:pt x="319" y="480"/>
                  </a:lnTo>
                  <a:lnTo>
                    <a:pt x="319" y="479"/>
                  </a:lnTo>
                  <a:lnTo>
                    <a:pt x="316" y="477"/>
                  </a:lnTo>
                  <a:lnTo>
                    <a:pt x="320" y="477"/>
                  </a:lnTo>
                  <a:lnTo>
                    <a:pt x="321" y="477"/>
                  </a:lnTo>
                  <a:lnTo>
                    <a:pt x="323" y="475"/>
                  </a:lnTo>
                  <a:lnTo>
                    <a:pt x="323" y="474"/>
                  </a:lnTo>
                  <a:lnTo>
                    <a:pt x="325" y="475"/>
                  </a:lnTo>
                  <a:lnTo>
                    <a:pt x="326" y="473"/>
                  </a:lnTo>
                  <a:lnTo>
                    <a:pt x="328" y="473"/>
                  </a:lnTo>
                  <a:lnTo>
                    <a:pt x="328" y="475"/>
                  </a:lnTo>
                  <a:lnTo>
                    <a:pt x="331" y="477"/>
                  </a:lnTo>
                  <a:lnTo>
                    <a:pt x="334" y="477"/>
                  </a:lnTo>
                  <a:lnTo>
                    <a:pt x="335" y="477"/>
                  </a:lnTo>
                  <a:lnTo>
                    <a:pt x="338" y="477"/>
                  </a:lnTo>
                  <a:lnTo>
                    <a:pt x="339" y="478"/>
                  </a:lnTo>
                  <a:lnTo>
                    <a:pt x="341" y="477"/>
                  </a:lnTo>
                  <a:lnTo>
                    <a:pt x="343" y="478"/>
                  </a:lnTo>
                  <a:lnTo>
                    <a:pt x="346" y="479"/>
                  </a:lnTo>
                  <a:lnTo>
                    <a:pt x="348" y="482"/>
                  </a:lnTo>
                  <a:lnTo>
                    <a:pt x="351" y="481"/>
                  </a:lnTo>
                  <a:lnTo>
                    <a:pt x="352" y="480"/>
                  </a:lnTo>
                  <a:lnTo>
                    <a:pt x="354" y="481"/>
                  </a:lnTo>
                  <a:lnTo>
                    <a:pt x="354" y="483"/>
                  </a:lnTo>
                  <a:lnTo>
                    <a:pt x="355" y="483"/>
                  </a:lnTo>
                  <a:lnTo>
                    <a:pt x="358" y="483"/>
                  </a:lnTo>
                  <a:lnTo>
                    <a:pt x="361" y="483"/>
                  </a:lnTo>
                  <a:lnTo>
                    <a:pt x="362" y="485"/>
                  </a:lnTo>
                  <a:lnTo>
                    <a:pt x="365" y="486"/>
                  </a:lnTo>
                  <a:lnTo>
                    <a:pt x="367" y="486"/>
                  </a:lnTo>
                  <a:lnTo>
                    <a:pt x="367" y="488"/>
                  </a:lnTo>
                  <a:lnTo>
                    <a:pt x="369" y="488"/>
                  </a:lnTo>
                  <a:lnTo>
                    <a:pt x="370" y="488"/>
                  </a:lnTo>
                  <a:lnTo>
                    <a:pt x="373" y="487"/>
                  </a:lnTo>
                  <a:lnTo>
                    <a:pt x="373" y="485"/>
                  </a:lnTo>
                  <a:lnTo>
                    <a:pt x="375" y="487"/>
                  </a:lnTo>
                  <a:lnTo>
                    <a:pt x="379" y="486"/>
                  </a:lnTo>
                  <a:lnTo>
                    <a:pt x="382" y="483"/>
                  </a:lnTo>
                  <a:lnTo>
                    <a:pt x="384" y="483"/>
                  </a:lnTo>
                  <a:lnTo>
                    <a:pt x="386" y="486"/>
                  </a:lnTo>
                  <a:lnTo>
                    <a:pt x="387" y="485"/>
                  </a:lnTo>
                  <a:lnTo>
                    <a:pt x="389" y="487"/>
                  </a:lnTo>
                  <a:lnTo>
                    <a:pt x="392" y="486"/>
                  </a:lnTo>
                  <a:lnTo>
                    <a:pt x="393" y="484"/>
                  </a:lnTo>
                  <a:lnTo>
                    <a:pt x="394" y="484"/>
                  </a:lnTo>
                  <a:lnTo>
                    <a:pt x="398" y="481"/>
                  </a:lnTo>
                  <a:lnTo>
                    <a:pt x="399" y="483"/>
                  </a:lnTo>
                  <a:lnTo>
                    <a:pt x="402" y="483"/>
                  </a:lnTo>
                  <a:lnTo>
                    <a:pt x="403" y="485"/>
                  </a:lnTo>
                  <a:lnTo>
                    <a:pt x="402" y="487"/>
                  </a:lnTo>
                  <a:lnTo>
                    <a:pt x="404" y="487"/>
                  </a:lnTo>
                  <a:lnTo>
                    <a:pt x="407" y="487"/>
                  </a:lnTo>
                  <a:lnTo>
                    <a:pt x="406" y="485"/>
                  </a:lnTo>
                  <a:lnTo>
                    <a:pt x="412" y="482"/>
                  </a:lnTo>
                  <a:lnTo>
                    <a:pt x="412" y="485"/>
                  </a:lnTo>
                  <a:lnTo>
                    <a:pt x="414" y="485"/>
                  </a:lnTo>
                  <a:lnTo>
                    <a:pt x="415" y="486"/>
                  </a:lnTo>
                  <a:lnTo>
                    <a:pt x="414" y="487"/>
                  </a:lnTo>
                  <a:lnTo>
                    <a:pt x="416" y="490"/>
                  </a:lnTo>
                  <a:lnTo>
                    <a:pt x="416" y="492"/>
                  </a:lnTo>
                  <a:lnTo>
                    <a:pt x="418" y="492"/>
                  </a:lnTo>
                  <a:lnTo>
                    <a:pt x="418" y="495"/>
                  </a:lnTo>
                  <a:lnTo>
                    <a:pt x="419" y="496"/>
                  </a:lnTo>
                  <a:lnTo>
                    <a:pt x="421" y="498"/>
                  </a:lnTo>
                  <a:lnTo>
                    <a:pt x="424" y="504"/>
                  </a:lnTo>
                  <a:lnTo>
                    <a:pt x="425" y="505"/>
                  </a:lnTo>
                  <a:lnTo>
                    <a:pt x="425" y="510"/>
                  </a:lnTo>
                  <a:lnTo>
                    <a:pt x="428" y="510"/>
                  </a:lnTo>
                  <a:lnTo>
                    <a:pt x="428" y="512"/>
                  </a:lnTo>
                  <a:lnTo>
                    <a:pt x="428" y="516"/>
                  </a:lnTo>
                  <a:lnTo>
                    <a:pt x="431" y="520"/>
                  </a:lnTo>
                  <a:lnTo>
                    <a:pt x="431" y="522"/>
                  </a:lnTo>
                  <a:lnTo>
                    <a:pt x="433" y="524"/>
                  </a:lnTo>
                  <a:lnTo>
                    <a:pt x="434" y="527"/>
                  </a:lnTo>
                  <a:lnTo>
                    <a:pt x="439" y="532"/>
                  </a:lnTo>
                  <a:lnTo>
                    <a:pt x="439" y="534"/>
                  </a:lnTo>
                  <a:lnTo>
                    <a:pt x="440" y="535"/>
                  </a:lnTo>
                  <a:lnTo>
                    <a:pt x="444" y="537"/>
                  </a:lnTo>
                  <a:lnTo>
                    <a:pt x="447" y="540"/>
                  </a:lnTo>
                  <a:lnTo>
                    <a:pt x="452" y="543"/>
                  </a:lnTo>
                  <a:lnTo>
                    <a:pt x="454" y="544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70" y="543"/>
                  </a:lnTo>
                  <a:lnTo>
                    <a:pt x="473" y="542"/>
                  </a:lnTo>
                  <a:lnTo>
                    <a:pt x="475" y="539"/>
                  </a:lnTo>
                  <a:lnTo>
                    <a:pt x="479" y="539"/>
                  </a:lnTo>
                  <a:lnTo>
                    <a:pt x="482" y="538"/>
                  </a:lnTo>
                  <a:lnTo>
                    <a:pt x="486" y="538"/>
                  </a:lnTo>
                  <a:lnTo>
                    <a:pt x="490" y="537"/>
                  </a:lnTo>
                  <a:lnTo>
                    <a:pt x="492" y="537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498" y="536"/>
                  </a:lnTo>
                  <a:lnTo>
                    <a:pt x="499" y="536"/>
                  </a:lnTo>
                  <a:lnTo>
                    <a:pt x="501" y="539"/>
                  </a:lnTo>
                  <a:lnTo>
                    <a:pt x="498" y="542"/>
                  </a:lnTo>
                  <a:lnTo>
                    <a:pt x="498" y="544"/>
                  </a:lnTo>
                  <a:lnTo>
                    <a:pt x="498" y="545"/>
                  </a:lnTo>
                  <a:lnTo>
                    <a:pt x="497" y="547"/>
                  </a:lnTo>
                  <a:lnTo>
                    <a:pt x="498" y="549"/>
                  </a:lnTo>
                  <a:lnTo>
                    <a:pt x="498" y="550"/>
                  </a:lnTo>
                  <a:lnTo>
                    <a:pt x="498" y="554"/>
                  </a:lnTo>
                  <a:lnTo>
                    <a:pt x="496" y="554"/>
                  </a:lnTo>
                  <a:lnTo>
                    <a:pt x="495" y="556"/>
                  </a:lnTo>
                  <a:lnTo>
                    <a:pt x="496" y="557"/>
                  </a:lnTo>
                  <a:lnTo>
                    <a:pt x="497" y="559"/>
                  </a:lnTo>
                  <a:lnTo>
                    <a:pt x="495" y="561"/>
                  </a:lnTo>
                  <a:lnTo>
                    <a:pt x="496" y="566"/>
                  </a:lnTo>
                  <a:lnTo>
                    <a:pt x="498" y="567"/>
                  </a:lnTo>
                  <a:lnTo>
                    <a:pt x="498" y="569"/>
                  </a:lnTo>
                  <a:lnTo>
                    <a:pt x="500" y="570"/>
                  </a:lnTo>
                  <a:lnTo>
                    <a:pt x="502" y="571"/>
                  </a:lnTo>
                  <a:lnTo>
                    <a:pt x="506" y="572"/>
                  </a:lnTo>
                  <a:lnTo>
                    <a:pt x="508" y="572"/>
                  </a:lnTo>
                  <a:lnTo>
                    <a:pt x="510" y="574"/>
                  </a:lnTo>
                  <a:lnTo>
                    <a:pt x="511" y="576"/>
                  </a:lnTo>
                  <a:lnTo>
                    <a:pt x="513" y="578"/>
                  </a:lnTo>
                  <a:lnTo>
                    <a:pt x="513" y="580"/>
                  </a:lnTo>
                  <a:lnTo>
                    <a:pt x="515" y="581"/>
                  </a:lnTo>
                  <a:lnTo>
                    <a:pt x="517" y="581"/>
                  </a:lnTo>
                  <a:lnTo>
                    <a:pt x="519" y="583"/>
                  </a:lnTo>
                  <a:lnTo>
                    <a:pt x="520" y="586"/>
                  </a:lnTo>
                  <a:lnTo>
                    <a:pt x="518" y="589"/>
                  </a:lnTo>
                  <a:lnTo>
                    <a:pt x="517" y="593"/>
                  </a:lnTo>
                  <a:lnTo>
                    <a:pt x="515" y="594"/>
                  </a:lnTo>
                  <a:lnTo>
                    <a:pt x="516" y="595"/>
                  </a:lnTo>
                  <a:lnTo>
                    <a:pt x="514" y="598"/>
                  </a:lnTo>
                  <a:lnTo>
                    <a:pt x="516" y="601"/>
                  </a:lnTo>
                  <a:lnTo>
                    <a:pt x="514" y="604"/>
                  </a:lnTo>
                  <a:lnTo>
                    <a:pt x="512" y="606"/>
                  </a:lnTo>
                  <a:lnTo>
                    <a:pt x="513" y="608"/>
                  </a:lnTo>
                  <a:lnTo>
                    <a:pt x="512" y="609"/>
                  </a:lnTo>
                  <a:lnTo>
                    <a:pt x="513" y="610"/>
                  </a:lnTo>
                  <a:lnTo>
                    <a:pt x="516" y="612"/>
                  </a:lnTo>
                  <a:lnTo>
                    <a:pt x="518" y="610"/>
                  </a:lnTo>
                  <a:lnTo>
                    <a:pt x="520" y="611"/>
                  </a:lnTo>
                  <a:lnTo>
                    <a:pt x="520" y="614"/>
                  </a:lnTo>
                  <a:lnTo>
                    <a:pt x="522" y="616"/>
                  </a:lnTo>
                  <a:lnTo>
                    <a:pt x="522" y="614"/>
                  </a:lnTo>
                  <a:lnTo>
                    <a:pt x="523" y="611"/>
                  </a:lnTo>
                  <a:lnTo>
                    <a:pt x="525" y="611"/>
                  </a:lnTo>
                  <a:lnTo>
                    <a:pt x="526" y="613"/>
                  </a:lnTo>
                  <a:lnTo>
                    <a:pt x="529" y="611"/>
                  </a:lnTo>
                  <a:lnTo>
                    <a:pt x="534" y="612"/>
                  </a:lnTo>
                  <a:lnTo>
                    <a:pt x="536" y="614"/>
                  </a:lnTo>
                  <a:lnTo>
                    <a:pt x="536" y="616"/>
                  </a:lnTo>
                  <a:lnTo>
                    <a:pt x="536" y="618"/>
                  </a:lnTo>
                  <a:lnTo>
                    <a:pt x="534" y="620"/>
                  </a:lnTo>
                  <a:lnTo>
                    <a:pt x="532" y="618"/>
                  </a:lnTo>
                  <a:lnTo>
                    <a:pt x="530" y="618"/>
                  </a:lnTo>
                  <a:lnTo>
                    <a:pt x="529" y="620"/>
                  </a:lnTo>
                  <a:lnTo>
                    <a:pt x="526" y="620"/>
                  </a:lnTo>
                  <a:lnTo>
                    <a:pt x="527" y="624"/>
                  </a:lnTo>
                  <a:lnTo>
                    <a:pt x="526" y="626"/>
                  </a:lnTo>
                  <a:lnTo>
                    <a:pt x="527" y="627"/>
                  </a:lnTo>
                  <a:lnTo>
                    <a:pt x="526" y="628"/>
                  </a:lnTo>
                  <a:lnTo>
                    <a:pt x="526" y="631"/>
                  </a:lnTo>
                  <a:lnTo>
                    <a:pt x="527" y="632"/>
                  </a:lnTo>
                  <a:lnTo>
                    <a:pt x="529" y="630"/>
                  </a:lnTo>
                  <a:lnTo>
                    <a:pt x="530" y="627"/>
                  </a:lnTo>
                  <a:lnTo>
                    <a:pt x="531" y="625"/>
                  </a:lnTo>
                  <a:lnTo>
                    <a:pt x="533" y="626"/>
                  </a:lnTo>
                  <a:lnTo>
                    <a:pt x="534" y="628"/>
                  </a:lnTo>
                  <a:lnTo>
                    <a:pt x="533" y="630"/>
                  </a:lnTo>
                  <a:lnTo>
                    <a:pt x="534" y="630"/>
                  </a:lnTo>
                  <a:lnTo>
                    <a:pt x="534" y="632"/>
                  </a:lnTo>
                  <a:lnTo>
                    <a:pt x="531" y="632"/>
                  </a:lnTo>
                  <a:lnTo>
                    <a:pt x="531" y="634"/>
                  </a:lnTo>
                  <a:lnTo>
                    <a:pt x="526" y="640"/>
                  </a:lnTo>
                  <a:lnTo>
                    <a:pt x="526" y="642"/>
                  </a:lnTo>
                  <a:lnTo>
                    <a:pt x="527" y="643"/>
                  </a:lnTo>
                  <a:lnTo>
                    <a:pt x="528" y="644"/>
                  </a:lnTo>
                  <a:lnTo>
                    <a:pt x="531" y="645"/>
                  </a:lnTo>
                  <a:lnTo>
                    <a:pt x="531" y="647"/>
                  </a:lnTo>
                  <a:lnTo>
                    <a:pt x="532" y="648"/>
                  </a:lnTo>
                  <a:lnTo>
                    <a:pt x="534" y="648"/>
                  </a:lnTo>
                  <a:lnTo>
                    <a:pt x="534" y="647"/>
                  </a:lnTo>
                  <a:lnTo>
                    <a:pt x="535" y="646"/>
                  </a:lnTo>
                  <a:lnTo>
                    <a:pt x="535" y="645"/>
                  </a:lnTo>
                  <a:lnTo>
                    <a:pt x="536" y="645"/>
                  </a:lnTo>
                  <a:lnTo>
                    <a:pt x="539" y="643"/>
                  </a:lnTo>
                  <a:lnTo>
                    <a:pt x="540" y="643"/>
                  </a:lnTo>
                  <a:lnTo>
                    <a:pt x="540" y="644"/>
                  </a:lnTo>
                  <a:lnTo>
                    <a:pt x="541" y="644"/>
                  </a:lnTo>
                  <a:lnTo>
                    <a:pt x="541" y="643"/>
                  </a:lnTo>
                  <a:lnTo>
                    <a:pt x="542" y="644"/>
                  </a:lnTo>
                  <a:lnTo>
                    <a:pt x="542" y="644"/>
                  </a:lnTo>
                  <a:lnTo>
                    <a:pt x="543" y="644"/>
                  </a:lnTo>
                  <a:lnTo>
                    <a:pt x="545" y="643"/>
                  </a:lnTo>
                  <a:lnTo>
                    <a:pt x="545" y="642"/>
                  </a:lnTo>
                  <a:lnTo>
                    <a:pt x="546" y="641"/>
                  </a:lnTo>
                  <a:lnTo>
                    <a:pt x="546" y="641"/>
                  </a:lnTo>
                  <a:lnTo>
                    <a:pt x="548" y="640"/>
                  </a:lnTo>
                  <a:lnTo>
                    <a:pt x="549" y="641"/>
                  </a:lnTo>
                  <a:lnTo>
                    <a:pt x="550" y="641"/>
                  </a:lnTo>
                  <a:lnTo>
                    <a:pt x="551" y="641"/>
                  </a:lnTo>
                  <a:lnTo>
                    <a:pt x="552" y="641"/>
                  </a:lnTo>
                  <a:lnTo>
                    <a:pt x="552" y="641"/>
                  </a:lnTo>
                  <a:lnTo>
                    <a:pt x="553" y="642"/>
                  </a:lnTo>
                  <a:lnTo>
                    <a:pt x="552" y="650"/>
                  </a:lnTo>
                  <a:lnTo>
                    <a:pt x="553" y="653"/>
                  </a:lnTo>
                  <a:lnTo>
                    <a:pt x="555" y="656"/>
                  </a:lnTo>
                  <a:lnTo>
                    <a:pt x="556" y="661"/>
                  </a:lnTo>
                  <a:lnTo>
                    <a:pt x="557" y="661"/>
                  </a:lnTo>
                  <a:lnTo>
                    <a:pt x="556" y="663"/>
                  </a:lnTo>
                  <a:lnTo>
                    <a:pt x="557" y="665"/>
                  </a:lnTo>
                  <a:lnTo>
                    <a:pt x="558" y="666"/>
                  </a:lnTo>
                  <a:lnTo>
                    <a:pt x="562" y="669"/>
                  </a:lnTo>
                  <a:lnTo>
                    <a:pt x="563" y="672"/>
                  </a:lnTo>
                  <a:lnTo>
                    <a:pt x="564" y="673"/>
                  </a:lnTo>
                  <a:lnTo>
                    <a:pt x="565" y="677"/>
                  </a:lnTo>
                  <a:lnTo>
                    <a:pt x="569" y="674"/>
                  </a:lnTo>
                  <a:lnTo>
                    <a:pt x="569" y="669"/>
                  </a:lnTo>
                  <a:lnTo>
                    <a:pt x="568" y="668"/>
                  </a:lnTo>
                  <a:lnTo>
                    <a:pt x="569" y="667"/>
                  </a:lnTo>
                  <a:lnTo>
                    <a:pt x="571" y="669"/>
                  </a:lnTo>
                  <a:lnTo>
                    <a:pt x="572" y="668"/>
                  </a:lnTo>
                  <a:lnTo>
                    <a:pt x="572" y="666"/>
                  </a:lnTo>
                  <a:lnTo>
                    <a:pt x="573" y="665"/>
                  </a:lnTo>
                  <a:lnTo>
                    <a:pt x="572" y="664"/>
                  </a:lnTo>
                  <a:lnTo>
                    <a:pt x="574" y="663"/>
                  </a:lnTo>
                  <a:lnTo>
                    <a:pt x="573" y="661"/>
                  </a:lnTo>
                  <a:lnTo>
                    <a:pt x="571" y="662"/>
                  </a:lnTo>
                  <a:lnTo>
                    <a:pt x="569" y="661"/>
                  </a:lnTo>
                  <a:lnTo>
                    <a:pt x="569" y="659"/>
                  </a:lnTo>
                  <a:lnTo>
                    <a:pt x="572" y="655"/>
                  </a:lnTo>
                  <a:lnTo>
                    <a:pt x="574" y="655"/>
                  </a:lnTo>
                  <a:lnTo>
                    <a:pt x="576" y="656"/>
                  </a:lnTo>
                  <a:lnTo>
                    <a:pt x="578" y="657"/>
                  </a:lnTo>
                  <a:lnTo>
                    <a:pt x="580" y="656"/>
                  </a:lnTo>
                  <a:lnTo>
                    <a:pt x="582" y="655"/>
                  </a:lnTo>
                  <a:lnTo>
                    <a:pt x="585" y="657"/>
                  </a:lnTo>
                  <a:lnTo>
                    <a:pt x="587" y="658"/>
                  </a:lnTo>
                  <a:lnTo>
                    <a:pt x="592" y="657"/>
                  </a:lnTo>
                  <a:lnTo>
                    <a:pt x="595" y="658"/>
                  </a:lnTo>
                  <a:lnTo>
                    <a:pt x="602" y="659"/>
                  </a:lnTo>
                  <a:lnTo>
                    <a:pt x="604" y="659"/>
                  </a:lnTo>
                  <a:lnTo>
                    <a:pt x="606" y="659"/>
                  </a:lnTo>
                  <a:lnTo>
                    <a:pt x="608" y="660"/>
                  </a:lnTo>
                  <a:lnTo>
                    <a:pt x="609" y="659"/>
                  </a:lnTo>
                  <a:lnTo>
                    <a:pt x="612" y="661"/>
                  </a:lnTo>
                  <a:lnTo>
                    <a:pt x="614" y="660"/>
                  </a:lnTo>
                  <a:lnTo>
                    <a:pt x="616" y="660"/>
                  </a:lnTo>
                  <a:lnTo>
                    <a:pt x="617" y="659"/>
                  </a:lnTo>
                  <a:lnTo>
                    <a:pt x="619" y="658"/>
                  </a:lnTo>
                  <a:lnTo>
                    <a:pt x="622" y="659"/>
                  </a:lnTo>
                  <a:lnTo>
                    <a:pt x="623" y="658"/>
                  </a:lnTo>
                  <a:lnTo>
                    <a:pt x="625" y="658"/>
                  </a:lnTo>
                  <a:lnTo>
                    <a:pt x="627" y="657"/>
                  </a:lnTo>
                  <a:lnTo>
                    <a:pt x="631" y="655"/>
                  </a:lnTo>
                  <a:lnTo>
                    <a:pt x="632" y="656"/>
                  </a:lnTo>
                  <a:lnTo>
                    <a:pt x="632" y="658"/>
                  </a:lnTo>
                  <a:lnTo>
                    <a:pt x="635" y="658"/>
                  </a:lnTo>
                  <a:lnTo>
                    <a:pt x="636" y="657"/>
                  </a:lnTo>
                  <a:lnTo>
                    <a:pt x="639" y="657"/>
                  </a:lnTo>
                  <a:lnTo>
                    <a:pt x="643" y="654"/>
                  </a:lnTo>
                  <a:lnTo>
                    <a:pt x="645" y="654"/>
                  </a:lnTo>
                  <a:lnTo>
                    <a:pt x="647" y="654"/>
                  </a:lnTo>
                  <a:lnTo>
                    <a:pt x="649" y="654"/>
                  </a:lnTo>
                  <a:lnTo>
                    <a:pt x="651" y="654"/>
                  </a:lnTo>
                  <a:lnTo>
                    <a:pt x="652" y="656"/>
                  </a:lnTo>
                  <a:lnTo>
                    <a:pt x="653" y="657"/>
                  </a:lnTo>
                  <a:lnTo>
                    <a:pt x="654" y="656"/>
                  </a:lnTo>
                  <a:lnTo>
                    <a:pt x="658" y="657"/>
                  </a:lnTo>
                  <a:lnTo>
                    <a:pt x="660" y="658"/>
                  </a:lnTo>
                  <a:lnTo>
                    <a:pt x="666" y="657"/>
                  </a:lnTo>
                  <a:lnTo>
                    <a:pt x="672" y="658"/>
                  </a:lnTo>
                  <a:lnTo>
                    <a:pt x="675" y="657"/>
                  </a:lnTo>
                  <a:lnTo>
                    <a:pt x="678" y="656"/>
                  </a:lnTo>
                  <a:lnTo>
                    <a:pt x="680" y="656"/>
                  </a:lnTo>
                  <a:lnTo>
                    <a:pt x="684" y="654"/>
                  </a:lnTo>
                  <a:lnTo>
                    <a:pt x="684" y="657"/>
                  </a:lnTo>
                  <a:lnTo>
                    <a:pt x="683" y="657"/>
                  </a:lnTo>
                  <a:lnTo>
                    <a:pt x="681" y="659"/>
                  </a:lnTo>
                  <a:lnTo>
                    <a:pt x="683" y="661"/>
                  </a:lnTo>
                  <a:lnTo>
                    <a:pt x="681" y="662"/>
                  </a:lnTo>
                  <a:lnTo>
                    <a:pt x="680" y="660"/>
                  </a:lnTo>
                  <a:lnTo>
                    <a:pt x="678" y="659"/>
                  </a:lnTo>
                  <a:lnTo>
                    <a:pt x="674" y="661"/>
                  </a:lnTo>
                  <a:lnTo>
                    <a:pt x="674" y="661"/>
                  </a:lnTo>
                  <a:lnTo>
                    <a:pt x="674" y="665"/>
                  </a:lnTo>
                  <a:lnTo>
                    <a:pt x="674" y="665"/>
                  </a:lnTo>
                  <a:lnTo>
                    <a:pt x="675" y="665"/>
                  </a:lnTo>
                  <a:lnTo>
                    <a:pt x="676" y="665"/>
                  </a:lnTo>
                  <a:lnTo>
                    <a:pt x="678" y="665"/>
                  </a:lnTo>
                  <a:lnTo>
                    <a:pt x="682" y="665"/>
                  </a:lnTo>
                  <a:lnTo>
                    <a:pt x="684" y="663"/>
                  </a:lnTo>
                  <a:lnTo>
                    <a:pt x="685" y="659"/>
                  </a:lnTo>
                  <a:lnTo>
                    <a:pt x="684" y="658"/>
                  </a:lnTo>
                  <a:lnTo>
                    <a:pt x="689" y="657"/>
                  </a:lnTo>
                  <a:lnTo>
                    <a:pt x="687" y="655"/>
                  </a:lnTo>
                  <a:lnTo>
                    <a:pt x="688" y="654"/>
                  </a:lnTo>
                  <a:lnTo>
                    <a:pt x="690" y="654"/>
                  </a:lnTo>
                  <a:lnTo>
                    <a:pt x="690" y="655"/>
                  </a:lnTo>
                  <a:lnTo>
                    <a:pt x="692" y="657"/>
                  </a:lnTo>
                  <a:lnTo>
                    <a:pt x="693" y="656"/>
                  </a:lnTo>
                  <a:lnTo>
                    <a:pt x="694" y="658"/>
                  </a:lnTo>
                  <a:lnTo>
                    <a:pt x="697" y="658"/>
                  </a:lnTo>
                  <a:lnTo>
                    <a:pt x="698" y="659"/>
                  </a:lnTo>
                  <a:lnTo>
                    <a:pt x="695" y="660"/>
                  </a:lnTo>
                  <a:lnTo>
                    <a:pt x="694" y="662"/>
                  </a:lnTo>
                  <a:lnTo>
                    <a:pt x="695" y="664"/>
                  </a:lnTo>
                  <a:lnTo>
                    <a:pt x="698" y="661"/>
                  </a:lnTo>
                  <a:lnTo>
                    <a:pt x="698" y="664"/>
                  </a:lnTo>
                  <a:lnTo>
                    <a:pt x="700" y="662"/>
                  </a:lnTo>
                  <a:lnTo>
                    <a:pt x="704" y="661"/>
                  </a:lnTo>
                  <a:lnTo>
                    <a:pt x="703" y="662"/>
                  </a:lnTo>
                  <a:lnTo>
                    <a:pt x="706" y="663"/>
                  </a:lnTo>
                  <a:lnTo>
                    <a:pt x="707" y="662"/>
                  </a:lnTo>
                  <a:lnTo>
                    <a:pt x="710" y="663"/>
                  </a:lnTo>
                  <a:lnTo>
                    <a:pt x="713" y="662"/>
                  </a:lnTo>
                  <a:lnTo>
                    <a:pt x="716" y="659"/>
                  </a:lnTo>
                  <a:lnTo>
                    <a:pt x="715" y="658"/>
                  </a:lnTo>
                  <a:lnTo>
                    <a:pt x="716" y="658"/>
                  </a:lnTo>
                  <a:lnTo>
                    <a:pt x="717" y="661"/>
                  </a:lnTo>
                  <a:lnTo>
                    <a:pt x="715" y="662"/>
                  </a:lnTo>
                  <a:lnTo>
                    <a:pt x="715" y="664"/>
                  </a:lnTo>
                  <a:lnTo>
                    <a:pt x="718" y="664"/>
                  </a:lnTo>
                  <a:lnTo>
                    <a:pt x="719" y="663"/>
                  </a:lnTo>
                  <a:lnTo>
                    <a:pt x="720" y="663"/>
                  </a:lnTo>
                  <a:lnTo>
                    <a:pt x="721" y="661"/>
                  </a:lnTo>
                  <a:lnTo>
                    <a:pt x="723" y="663"/>
                  </a:lnTo>
                  <a:lnTo>
                    <a:pt x="726" y="663"/>
                  </a:lnTo>
                  <a:lnTo>
                    <a:pt x="729" y="662"/>
                  </a:lnTo>
                  <a:lnTo>
                    <a:pt x="732" y="661"/>
                  </a:lnTo>
                  <a:lnTo>
                    <a:pt x="733" y="662"/>
                  </a:lnTo>
                  <a:lnTo>
                    <a:pt x="734" y="662"/>
                  </a:lnTo>
                  <a:lnTo>
                    <a:pt x="735" y="660"/>
                  </a:lnTo>
                  <a:lnTo>
                    <a:pt x="740" y="662"/>
                  </a:lnTo>
                  <a:lnTo>
                    <a:pt x="740" y="664"/>
                  </a:lnTo>
                  <a:lnTo>
                    <a:pt x="741" y="668"/>
                  </a:lnTo>
                  <a:lnTo>
                    <a:pt x="743" y="668"/>
                  </a:lnTo>
                  <a:lnTo>
                    <a:pt x="744" y="670"/>
                  </a:lnTo>
                  <a:lnTo>
                    <a:pt x="744" y="670"/>
                  </a:lnTo>
                  <a:lnTo>
                    <a:pt x="746" y="673"/>
                  </a:lnTo>
                  <a:lnTo>
                    <a:pt x="746" y="676"/>
                  </a:lnTo>
                  <a:lnTo>
                    <a:pt x="749" y="677"/>
                  </a:lnTo>
                  <a:lnTo>
                    <a:pt x="749" y="678"/>
                  </a:lnTo>
                  <a:lnTo>
                    <a:pt x="752" y="680"/>
                  </a:lnTo>
                  <a:lnTo>
                    <a:pt x="752" y="681"/>
                  </a:lnTo>
                  <a:lnTo>
                    <a:pt x="755" y="681"/>
                  </a:lnTo>
                  <a:lnTo>
                    <a:pt x="755" y="684"/>
                  </a:lnTo>
                  <a:lnTo>
                    <a:pt x="756" y="686"/>
                  </a:lnTo>
                  <a:lnTo>
                    <a:pt x="757" y="686"/>
                  </a:lnTo>
                  <a:lnTo>
                    <a:pt x="761" y="684"/>
                  </a:lnTo>
                  <a:lnTo>
                    <a:pt x="763" y="685"/>
                  </a:lnTo>
                  <a:lnTo>
                    <a:pt x="763" y="691"/>
                  </a:lnTo>
                  <a:lnTo>
                    <a:pt x="764" y="694"/>
                  </a:lnTo>
                  <a:lnTo>
                    <a:pt x="764" y="695"/>
                  </a:lnTo>
                  <a:lnTo>
                    <a:pt x="768" y="696"/>
                  </a:lnTo>
                  <a:lnTo>
                    <a:pt x="768" y="697"/>
                  </a:lnTo>
                  <a:lnTo>
                    <a:pt x="768" y="699"/>
                  </a:lnTo>
                  <a:lnTo>
                    <a:pt x="769" y="700"/>
                  </a:lnTo>
                  <a:lnTo>
                    <a:pt x="771" y="700"/>
                  </a:lnTo>
                  <a:lnTo>
                    <a:pt x="773" y="700"/>
                  </a:lnTo>
                  <a:lnTo>
                    <a:pt x="775" y="699"/>
                  </a:lnTo>
                  <a:lnTo>
                    <a:pt x="775" y="698"/>
                  </a:lnTo>
                  <a:lnTo>
                    <a:pt x="778" y="696"/>
                  </a:lnTo>
                  <a:lnTo>
                    <a:pt x="779" y="695"/>
                  </a:lnTo>
                  <a:lnTo>
                    <a:pt x="781" y="695"/>
                  </a:lnTo>
                  <a:lnTo>
                    <a:pt x="783" y="699"/>
                  </a:lnTo>
                  <a:lnTo>
                    <a:pt x="785" y="699"/>
                  </a:lnTo>
                  <a:lnTo>
                    <a:pt x="785" y="702"/>
                  </a:lnTo>
                  <a:lnTo>
                    <a:pt x="784" y="703"/>
                  </a:lnTo>
                  <a:lnTo>
                    <a:pt x="780" y="708"/>
                  </a:lnTo>
                  <a:lnTo>
                    <a:pt x="780" y="709"/>
                  </a:lnTo>
                  <a:lnTo>
                    <a:pt x="784" y="710"/>
                  </a:lnTo>
                  <a:lnTo>
                    <a:pt x="786" y="712"/>
                  </a:lnTo>
                  <a:lnTo>
                    <a:pt x="789" y="713"/>
                  </a:lnTo>
                  <a:lnTo>
                    <a:pt x="788" y="717"/>
                  </a:lnTo>
                  <a:lnTo>
                    <a:pt x="786" y="717"/>
                  </a:lnTo>
                  <a:lnTo>
                    <a:pt x="786" y="720"/>
                  </a:lnTo>
                  <a:lnTo>
                    <a:pt x="786" y="721"/>
                  </a:lnTo>
                  <a:lnTo>
                    <a:pt x="788" y="721"/>
                  </a:lnTo>
                  <a:lnTo>
                    <a:pt x="790" y="723"/>
                  </a:lnTo>
                  <a:lnTo>
                    <a:pt x="794" y="724"/>
                  </a:lnTo>
                  <a:lnTo>
                    <a:pt x="794" y="726"/>
                  </a:lnTo>
                  <a:lnTo>
                    <a:pt x="796" y="729"/>
                  </a:lnTo>
                  <a:lnTo>
                    <a:pt x="797" y="726"/>
                  </a:lnTo>
                  <a:lnTo>
                    <a:pt x="801" y="727"/>
                  </a:lnTo>
                  <a:lnTo>
                    <a:pt x="803" y="735"/>
                  </a:lnTo>
                  <a:lnTo>
                    <a:pt x="805" y="735"/>
                  </a:lnTo>
                  <a:lnTo>
                    <a:pt x="805" y="736"/>
                  </a:lnTo>
                  <a:lnTo>
                    <a:pt x="807" y="739"/>
                  </a:lnTo>
                  <a:lnTo>
                    <a:pt x="808" y="735"/>
                  </a:lnTo>
                  <a:lnTo>
                    <a:pt x="808" y="734"/>
                  </a:lnTo>
                  <a:lnTo>
                    <a:pt x="808" y="731"/>
                  </a:lnTo>
                  <a:lnTo>
                    <a:pt x="810" y="734"/>
                  </a:lnTo>
                  <a:lnTo>
                    <a:pt x="808" y="738"/>
                  </a:lnTo>
                  <a:lnTo>
                    <a:pt x="809" y="740"/>
                  </a:lnTo>
                  <a:lnTo>
                    <a:pt x="808" y="743"/>
                  </a:lnTo>
                  <a:lnTo>
                    <a:pt x="806" y="741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2" y="743"/>
                  </a:lnTo>
                  <a:lnTo>
                    <a:pt x="800" y="743"/>
                  </a:lnTo>
                  <a:lnTo>
                    <a:pt x="801" y="741"/>
                  </a:lnTo>
                  <a:lnTo>
                    <a:pt x="800" y="738"/>
                  </a:lnTo>
                  <a:lnTo>
                    <a:pt x="798" y="739"/>
                  </a:lnTo>
                  <a:lnTo>
                    <a:pt x="797" y="738"/>
                  </a:lnTo>
                  <a:lnTo>
                    <a:pt x="798" y="736"/>
                  </a:lnTo>
                  <a:lnTo>
                    <a:pt x="796" y="735"/>
                  </a:lnTo>
                  <a:lnTo>
                    <a:pt x="794" y="735"/>
                  </a:lnTo>
                  <a:lnTo>
                    <a:pt x="791" y="736"/>
                  </a:lnTo>
                  <a:lnTo>
                    <a:pt x="790" y="739"/>
                  </a:lnTo>
                  <a:lnTo>
                    <a:pt x="788" y="739"/>
                  </a:lnTo>
                  <a:lnTo>
                    <a:pt x="786" y="741"/>
                  </a:lnTo>
                  <a:lnTo>
                    <a:pt x="786" y="745"/>
                  </a:lnTo>
                  <a:lnTo>
                    <a:pt x="789" y="745"/>
                  </a:lnTo>
                  <a:lnTo>
                    <a:pt x="790" y="746"/>
                  </a:lnTo>
                  <a:lnTo>
                    <a:pt x="792" y="747"/>
                  </a:lnTo>
                  <a:lnTo>
                    <a:pt x="796" y="750"/>
                  </a:lnTo>
                  <a:lnTo>
                    <a:pt x="796" y="752"/>
                  </a:lnTo>
                  <a:lnTo>
                    <a:pt x="795" y="756"/>
                  </a:lnTo>
                  <a:lnTo>
                    <a:pt x="796" y="757"/>
                  </a:lnTo>
                  <a:lnTo>
                    <a:pt x="796" y="759"/>
                  </a:lnTo>
                  <a:lnTo>
                    <a:pt x="795" y="761"/>
                  </a:lnTo>
                  <a:lnTo>
                    <a:pt x="793" y="765"/>
                  </a:lnTo>
                  <a:lnTo>
                    <a:pt x="791" y="766"/>
                  </a:lnTo>
                  <a:lnTo>
                    <a:pt x="790" y="766"/>
                  </a:lnTo>
                  <a:lnTo>
                    <a:pt x="787" y="765"/>
                  </a:lnTo>
                  <a:lnTo>
                    <a:pt x="785" y="765"/>
                  </a:lnTo>
                  <a:lnTo>
                    <a:pt x="782" y="764"/>
                  </a:lnTo>
                  <a:lnTo>
                    <a:pt x="780" y="764"/>
                  </a:lnTo>
                  <a:lnTo>
                    <a:pt x="780" y="765"/>
                  </a:lnTo>
                  <a:lnTo>
                    <a:pt x="778" y="764"/>
                  </a:lnTo>
                  <a:lnTo>
                    <a:pt x="774" y="764"/>
                  </a:lnTo>
                  <a:lnTo>
                    <a:pt x="768" y="760"/>
                  </a:lnTo>
                  <a:lnTo>
                    <a:pt x="765" y="761"/>
                  </a:lnTo>
                  <a:lnTo>
                    <a:pt x="764" y="760"/>
                  </a:lnTo>
                  <a:lnTo>
                    <a:pt x="761" y="759"/>
                  </a:lnTo>
                  <a:lnTo>
                    <a:pt x="761" y="755"/>
                  </a:lnTo>
                  <a:lnTo>
                    <a:pt x="759" y="752"/>
                  </a:lnTo>
                  <a:lnTo>
                    <a:pt x="754" y="753"/>
                  </a:lnTo>
                  <a:lnTo>
                    <a:pt x="750" y="756"/>
                  </a:lnTo>
                  <a:lnTo>
                    <a:pt x="747" y="761"/>
                  </a:lnTo>
                  <a:lnTo>
                    <a:pt x="745" y="763"/>
                  </a:lnTo>
                  <a:lnTo>
                    <a:pt x="744" y="764"/>
                  </a:lnTo>
                  <a:lnTo>
                    <a:pt x="744" y="759"/>
                  </a:lnTo>
                  <a:lnTo>
                    <a:pt x="744" y="756"/>
                  </a:lnTo>
                  <a:lnTo>
                    <a:pt x="745" y="753"/>
                  </a:lnTo>
                  <a:lnTo>
                    <a:pt x="744" y="750"/>
                  </a:lnTo>
                  <a:lnTo>
                    <a:pt x="744" y="748"/>
                  </a:lnTo>
                  <a:lnTo>
                    <a:pt x="742" y="749"/>
                  </a:lnTo>
                  <a:lnTo>
                    <a:pt x="740" y="748"/>
                  </a:lnTo>
                  <a:lnTo>
                    <a:pt x="738" y="748"/>
                  </a:lnTo>
                  <a:lnTo>
                    <a:pt x="735" y="751"/>
                  </a:lnTo>
                  <a:lnTo>
                    <a:pt x="733" y="755"/>
                  </a:lnTo>
                  <a:lnTo>
                    <a:pt x="732" y="755"/>
                  </a:lnTo>
                  <a:lnTo>
                    <a:pt x="733" y="752"/>
                  </a:lnTo>
                  <a:lnTo>
                    <a:pt x="737" y="747"/>
                  </a:lnTo>
                  <a:lnTo>
                    <a:pt x="738" y="744"/>
                  </a:lnTo>
                  <a:lnTo>
                    <a:pt x="736" y="743"/>
                  </a:lnTo>
                  <a:lnTo>
                    <a:pt x="736" y="741"/>
                  </a:lnTo>
                  <a:lnTo>
                    <a:pt x="734" y="741"/>
                  </a:lnTo>
                  <a:lnTo>
                    <a:pt x="732" y="741"/>
                  </a:lnTo>
                  <a:lnTo>
                    <a:pt x="730" y="743"/>
                  </a:lnTo>
                  <a:lnTo>
                    <a:pt x="729" y="743"/>
                  </a:lnTo>
                  <a:lnTo>
                    <a:pt x="731" y="739"/>
                  </a:lnTo>
                  <a:lnTo>
                    <a:pt x="730" y="738"/>
                  </a:lnTo>
                  <a:lnTo>
                    <a:pt x="726" y="739"/>
                  </a:lnTo>
                  <a:lnTo>
                    <a:pt x="724" y="738"/>
                  </a:lnTo>
                  <a:lnTo>
                    <a:pt x="725" y="735"/>
                  </a:lnTo>
                  <a:lnTo>
                    <a:pt x="724" y="735"/>
                  </a:lnTo>
                  <a:lnTo>
                    <a:pt x="722" y="737"/>
                  </a:lnTo>
                  <a:lnTo>
                    <a:pt x="721" y="735"/>
                  </a:lnTo>
                  <a:lnTo>
                    <a:pt x="721" y="730"/>
                  </a:lnTo>
                  <a:lnTo>
                    <a:pt x="720" y="728"/>
                  </a:lnTo>
                  <a:lnTo>
                    <a:pt x="719" y="727"/>
                  </a:lnTo>
                  <a:lnTo>
                    <a:pt x="717" y="725"/>
                  </a:lnTo>
                  <a:lnTo>
                    <a:pt x="717" y="722"/>
                  </a:lnTo>
                  <a:lnTo>
                    <a:pt x="719" y="720"/>
                  </a:lnTo>
                  <a:lnTo>
                    <a:pt x="718" y="718"/>
                  </a:lnTo>
                  <a:lnTo>
                    <a:pt x="715" y="719"/>
                  </a:lnTo>
                  <a:lnTo>
                    <a:pt x="712" y="719"/>
                  </a:lnTo>
                  <a:lnTo>
                    <a:pt x="711" y="720"/>
                  </a:lnTo>
                  <a:lnTo>
                    <a:pt x="709" y="721"/>
                  </a:lnTo>
                  <a:lnTo>
                    <a:pt x="706" y="720"/>
                  </a:lnTo>
                  <a:lnTo>
                    <a:pt x="703" y="720"/>
                  </a:lnTo>
                  <a:lnTo>
                    <a:pt x="698" y="720"/>
                  </a:lnTo>
                  <a:lnTo>
                    <a:pt x="697" y="721"/>
                  </a:lnTo>
                  <a:lnTo>
                    <a:pt x="697" y="721"/>
                  </a:lnTo>
                  <a:lnTo>
                    <a:pt x="695" y="722"/>
                  </a:lnTo>
                  <a:lnTo>
                    <a:pt x="697" y="724"/>
                  </a:lnTo>
                  <a:lnTo>
                    <a:pt x="698" y="724"/>
                  </a:lnTo>
                  <a:lnTo>
                    <a:pt x="698" y="724"/>
                  </a:lnTo>
                  <a:lnTo>
                    <a:pt x="702" y="724"/>
                  </a:lnTo>
                  <a:lnTo>
                    <a:pt x="703" y="727"/>
                  </a:lnTo>
                  <a:lnTo>
                    <a:pt x="704" y="729"/>
                  </a:lnTo>
                  <a:lnTo>
                    <a:pt x="707" y="730"/>
                  </a:lnTo>
                  <a:lnTo>
                    <a:pt x="708" y="733"/>
                  </a:lnTo>
                  <a:lnTo>
                    <a:pt x="710" y="735"/>
                  </a:lnTo>
                  <a:lnTo>
                    <a:pt x="712" y="737"/>
                  </a:lnTo>
                  <a:lnTo>
                    <a:pt x="715" y="739"/>
                  </a:lnTo>
                  <a:lnTo>
                    <a:pt x="717" y="737"/>
                  </a:lnTo>
                  <a:lnTo>
                    <a:pt x="717" y="740"/>
                  </a:lnTo>
                  <a:lnTo>
                    <a:pt x="718" y="740"/>
                  </a:lnTo>
                  <a:lnTo>
                    <a:pt x="717" y="743"/>
                  </a:lnTo>
                  <a:lnTo>
                    <a:pt x="718" y="744"/>
                  </a:lnTo>
                  <a:lnTo>
                    <a:pt x="719" y="746"/>
                  </a:lnTo>
                  <a:lnTo>
                    <a:pt x="720" y="747"/>
                  </a:lnTo>
                  <a:lnTo>
                    <a:pt x="721" y="749"/>
                  </a:lnTo>
                  <a:lnTo>
                    <a:pt x="721" y="749"/>
                  </a:lnTo>
                  <a:lnTo>
                    <a:pt x="722" y="753"/>
                  </a:lnTo>
                  <a:lnTo>
                    <a:pt x="724" y="755"/>
                  </a:lnTo>
                  <a:lnTo>
                    <a:pt x="724" y="759"/>
                  </a:lnTo>
                  <a:lnTo>
                    <a:pt x="723" y="761"/>
                  </a:lnTo>
                  <a:lnTo>
                    <a:pt x="725" y="763"/>
                  </a:lnTo>
                  <a:lnTo>
                    <a:pt x="726" y="766"/>
                  </a:lnTo>
                  <a:lnTo>
                    <a:pt x="724" y="771"/>
                  </a:lnTo>
                  <a:lnTo>
                    <a:pt x="722" y="772"/>
                  </a:lnTo>
                  <a:lnTo>
                    <a:pt x="721" y="776"/>
                  </a:lnTo>
                  <a:lnTo>
                    <a:pt x="721" y="781"/>
                  </a:lnTo>
                  <a:lnTo>
                    <a:pt x="720" y="782"/>
                  </a:lnTo>
                  <a:lnTo>
                    <a:pt x="718" y="782"/>
                  </a:lnTo>
                  <a:lnTo>
                    <a:pt x="716" y="785"/>
                  </a:lnTo>
                  <a:lnTo>
                    <a:pt x="714" y="788"/>
                  </a:lnTo>
                  <a:lnTo>
                    <a:pt x="712" y="789"/>
                  </a:lnTo>
                  <a:lnTo>
                    <a:pt x="711" y="791"/>
                  </a:lnTo>
                  <a:lnTo>
                    <a:pt x="713" y="794"/>
                  </a:lnTo>
                  <a:lnTo>
                    <a:pt x="712" y="799"/>
                  </a:lnTo>
                  <a:lnTo>
                    <a:pt x="711" y="803"/>
                  </a:lnTo>
                  <a:lnTo>
                    <a:pt x="710" y="805"/>
                  </a:lnTo>
                  <a:lnTo>
                    <a:pt x="707" y="809"/>
                  </a:lnTo>
                  <a:lnTo>
                    <a:pt x="706" y="811"/>
                  </a:lnTo>
                  <a:lnTo>
                    <a:pt x="708" y="814"/>
                  </a:lnTo>
                  <a:lnTo>
                    <a:pt x="709" y="818"/>
                  </a:lnTo>
                  <a:lnTo>
                    <a:pt x="709" y="821"/>
                  </a:lnTo>
                  <a:lnTo>
                    <a:pt x="710" y="824"/>
                  </a:lnTo>
                  <a:lnTo>
                    <a:pt x="710" y="829"/>
                  </a:lnTo>
                  <a:lnTo>
                    <a:pt x="711" y="832"/>
                  </a:lnTo>
                  <a:lnTo>
                    <a:pt x="711" y="837"/>
                  </a:lnTo>
                  <a:lnTo>
                    <a:pt x="713" y="844"/>
                  </a:lnTo>
                  <a:lnTo>
                    <a:pt x="715" y="850"/>
                  </a:lnTo>
                  <a:lnTo>
                    <a:pt x="715" y="853"/>
                  </a:lnTo>
                  <a:lnTo>
                    <a:pt x="716" y="856"/>
                  </a:lnTo>
                  <a:lnTo>
                    <a:pt x="716" y="861"/>
                  </a:lnTo>
                  <a:lnTo>
                    <a:pt x="717" y="863"/>
                  </a:lnTo>
                  <a:lnTo>
                    <a:pt x="716" y="868"/>
                  </a:lnTo>
                  <a:lnTo>
                    <a:pt x="713" y="873"/>
                  </a:lnTo>
                  <a:lnTo>
                    <a:pt x="710" y="876"/>
                  </a:lnTo>
                  <a:lnTo>
                    <a:pt x="707" y="877"/>
                  </a:lnTo>
                  <a:lnTo>
                    <a:pt x="702" y="879"/>
                  </a:lnTo>
                  <a:lnTo>
                    <a:pt x="701" y="878"/>
                  </a:lnTo>
                  <a:lnTo>
                    <a:pt x="700" y="881"/>
                  </a:lnTo>
                  <a:lnTo>
                    <a:pt x="701" y="881"/>
                  </a:lnTo>
                  <a:lnTo>
                    <a:pt x="701" y="883"/>
                  </a:lnTo>
                  <a:lnTo>
                    <a:pt x="698" y="888"/>
                  </a:lnTo>
                  <a:lnTo>
                    <a:pt x="696" y="890"/>
                  </a:lnTo>
                  <a:lnTo>
                    <a:pt x="696" y="892"/>
                  </a:lnTo>
                  <a:lnTo>
                    <a:pt x="693" y="895"/>
                  </a:lnTo>
                  <a:lnTo>
                    <a:pt x="690" y="896"/>
                  </a:lnTo>
                  <a:lnTo>
                    <a:pt x="683" y="899"/>
                  </a:lnTo>
                  <a:lnTo>
                    <a:pt x="681" y="899"/>
                  </a:lnTo>
                  <a:lnTo>
                    <a:pt x="682" y="900"/>
                  </a:lnTo>
                  <a:lnTo>
                    <a:pt x="682" y="901"/>
                  </a:lnTo>
                  <a:lnTo>
                    <a:pt x="681" y="903"/>
                  </a:lnTo>
                  <a:lnTo>
                    <a:pt x="681" y="904"/>
                  </a:lnTo>
                  <a:lnTo>
                    <a:pt x="680" y="905"/>
                  </a:lnTo>
                  <a:lnTo>
                    <a:pt x="680" y="907"/>
                  </a:lnTo>
                  <a:lnTo>
                    <a:pt x="680" y="908"/>
                  </a:lnTo>
                  <a:lnTo>
                    <a:pt x="680" y="909"/>
                  </a:lnTo>
                  <a:lnTo>
                    <a:pt x="680" y="911"/>
                  </a:lnTo>
                  <a:lnTo>
                    <a:pt x="680" y="913"/>
                  </a:lnTo>
                  <a:lnTo>
                    <a:pt x="680" y="914"/>
                  </a:lnTo>
                  <a:lnTo>
                    <a:pt x="680" y="915"/>
                  </a:lnTo>
                  <a:lnTo>
                    <a:pt x="681" y="916"/>
                  </a:lnTo>
                  <a:lnTo>
                    <a:pt x="681" y="918"/>
                  </a:lnTo>
                  <a:lnTo>
                    <a:pt x="681" y="921"/>
                  </a:lnTo>
                  <a:lnTo>
                    <a:pt x="680" y="925"/>
                  </a:lnTo>
                  <a:lnTo>
                    <a:pt x="680" y="928"/>
                  </a:lnTo>
                  <a:lnTo>
                    <a:pt x="680" y="929"/>
                  </a:lnTo>
                  <a:lnTo>
                    <a:pt x="680" y="930"/>
                  </a:lnTo>
                  <a:lnTo>
                    <a:pt x="680" y="931"/>
                  </a:lnTo>
                  <a:lnTo>
                    <a:pt x="678" y="933"/>
                  </a:lnTo>
                  <a:lnTo>
                    <a:pt x="677" y="933"/>
                  </a:lnTo>
                  <a:lnTo>
                    <a:pt x="677" y="934"/>
                  </a:lnTo>
                  <a:lnTo>
                    <a:pt x="677" y="935"/>
                  </a:lnTo>
                  <a:lnTo>
                    <a:pt x="676" y="935"/>
                  </a:lnTo>
                  <a:lnTo>
                    <a:pt x="675" y="935"/>
                  </a:lnTo>
                  <a:lnTo>
                    <a:pt x="675" y="936"/>
                  </a:lnTo>
                  <a:lnTo>
                    <a:pt x="676" y="938"/>
                  </a:lnTo>
                  <a:lnTo>
                    <a:pt x="676" y="940"/>
                  </a:lnTo>
                  <a:lnTo>
                    <a:pt x="679" y="938"/>
                  </a:lnTo>
                  <a:lnTo>
                    <a:pt x="681" y="940"/>
                  </a:lnTo>
                  <a:lnTo>
                    <a:pt x="682" y="938"/>
                  </a:lnTo>
                  <a:lnTo>
                    <a:pt x="685" y="939"/>
                  </a:lnTo>
                  <a:lnTo>
                    <a:pt x="687" y="940"/>
                  </a:lnTo>
                  <a:lnTo>
                    <a:pt x="687" y="942"/>
                  </a:lnTo>
                  <a:lnTo>
                    <a:pt x="688" y="946"/>
                  </a:lnTo>
                  <a:lnTo>
                    <a:pt x="689" y="948"/>
                  </a:lnTo>
                  <a:lnTo>
                    <a:pt x="687" y="952"/>
                  </a:lnTo>
                  <a:lnTo>
                    <a:pt x="686" y="953"/>
                  </a:lnTo>
                  <a:lnTo>
                    <a:pt x="685" y="953"/>
                  </a:lnTo>
                  <a:lnTo>
                    <a:pt x="682" y="953"/>
                  </a:lnTo>
                  <a:lnTo>
                    <a:pt x="676" y="955"/>
                  </a:lnTo>
                  <a:lnTo>
                    <a:pt x="673" y="956"/>
                  </a:lnTo>
                  <a:lnTo>
                    <a:pt x="669" y="956"/>
                  </a:lnTo>
                  <a:lnTo>
                    <a:pt x="661" y="954"/>
                  </a:lnTo>
                  <a:lnTo>
                    <a:pt x="660" y="953"/>
                  </a:lnTo>
                  <a:lnTo>
                    <a:pt x="659" y="954"/>
                  </a:lnTo>
                  <a:lnTo>
                    <a:pt x="658" y="955"/>
                  </a:lnTo>
                  <a:lnTo>
                    <a:pt x="656" y="956"/>
                  </a:lnTo>
                  <a:lnTo>
                    <a:pt x="652" y="957"/>
                  </a:lnTo>
                  <a:lnTo>
                    <a:pt x="652" y="958"/>
                  </a:lnTo>
                  <a:lnTo>
                    <a:pt x="652" y="958"/>
                  </a:lnTo>
                  <a:lnTo>
                    <a:pt x="651" y="959"/>
                  </a:lnTo>
                  <a:lnTo>
                    <a:pt x="651" y="963"/>
                  </a:lnTo>
                  <a:lnTo>
                    <a:pt x="651" y="964"/>
                  </a:lnTo>
                  <a:lnTo>
                    <a:pt x="651" y="967"/>
                  </a:lnTo>
                  <a:lnTo>
                    <a:pt x="651" y="969"/>
                  </a:lnTo>
                  <a:lnTo>
                    <a:pt x="651" y="972"/>
                  </a:lnTo>
                  <a:lnTo>
                    <a:pt x="651" y="975"/>
                  </a:lnTo>
                  <a:lnTo>
                    <a:pt x="651" y="976"/>
                  </a:lnTo>
                  <a:lnTo>
                    <a:pt x="649" y="978"/>
                  </a:lnTo>
                  <a:lnTo>
                    <a:pt x="650" y="982"/>
                  </a:lnTo>
                  <a:lnTo>
                    <a:pt x="649" y="983"/>
                  </a:lnTo>
                  <a:lnTo>
                    <a:pt x="647" y="984"/>
                  </a:lnTo>
                  <a:lnTo>
                    <a:pt x="646" y="985"/>
                  </a:lnTo>
                  <a:lnTo>
                    <a:pt x="646" y="987"/>
                  </a:lnTo>
                  <a:lnTo>
                    <a:pt x="645" y="987"/>
                  </a:lnTo>
                  <a:lnTo>
                    <a:pt x="643" y="987"/>
                  </a:lnTo>
                  <a:lnTo>
                    <a:pt x="642" y="988"/>
                  </a:lnTo>
                  <a:lnTo>
                    <a:pt x="641" y="990"/>
                  </a:lnTo>
                  <a:lnTo>
                    <a:pt x="641" y="992"/>
                  </a:lnTo>
                  <a:lnTo>
                    <a:pt x="640" y="994"/>
                  </a:lnTo>
                  <a:lnTo>
                    <a:pt x="639" y="994"/>
                  </a:lnTo>
                  <a:lnTo>
                    <a:pt x="638" y="997"/>
                  </a:lnTo>
                  <a:lnTo>
                    <a:pt x="637" y="999"/>
                  </a:lnTo>
                  <a:lnTo>
                    <a:pt x="637" y="1002"/>
                  </a:lnTo>
                  <a:lnTo>
                    <a:pt x="638" y="1004"/>
                  </a:lnTo>
                  <a:lnTo>
                    <a:pt x="637" y="1006"/>
                  </a:lnTo>
                  <a:lnTo>
                    <a:pt x="636" y="1006"/>
                  </a:lnTo>
                  <a:lnTo>
                    <a:pt x="636" y="1008"/>
                  </a:lnTo>
                  <a:lnTo>
                    <a:pt x="637" y="1008"/>
                  </a:lnTo>
                  <a:lnTo>
                    <a:pt x="639" y="1006"/>
                  </a:lnTo>
                  <a:lnTo>
                    <a:pt x="639" y="1008"/>
                  </a:lnTo>
                  <a:lnTo>
                    <a:pt x="640" y="1008"/>
                  </a:lnTo>
                  <a:lnTo>
                    <a:pt x="643" y="1008"/>
                  </a:lnTo>
                  <a:lnTo>
                    <a:pt x="644" y="1006"/>
                  </a:lnTo>
                  <a:lnTo>
                    <a:pt x="651" y="1010"/>
                  </a:lnTo>
                  <a:lnTo>
                    <a:pt x="651" y="1010"/>
                  </a:lnTo>
                  <a:lnTo>
                    <a:pt x="655" y="1011"/>
                  </a:lnTo>
                  <a:lnTo>
                    <a:pt x="658" y="1011"/>
                  </a:lnTo>
                  <a:lnTo>
                    <a:pt x="660" y="1013"/>
                  </a:lnTo>
                  <a:lnTo>
                    <a:pt x="662" y="1016"/>
                  </a:lnTo>
                  <a:lnTo>
                    <a:pt x="666" y="1017"/>
                  </a:lnTo>
                  <a:lnTo>
                    <a:pt x="670" y="1017"/>
                  </a:lnTo>
                  <a:lnTo>
                    <a:pt x="673" y="1016"/>
                  </a:lnTo>
                  <a:lnTo>
                    <a:pt x="674" y="1014"/>
                  </a:lnTo>
                  <a:lnTo>
                    <a:pt x="673" y="1013"/>
                  </a:lnTo>
                  <a:lnTo>
                    <a:pt x="674" y="1011"/>
                  </a:lnTo>
                  <a:lnTo>
                    <a:pt x="674" y="1012"/>
                  </a:lnTo>
                  <a:lnTo>
                    <a:pt x="676" y="1015"/>
                  </a:lnTo>
                  <a:lnTo>
                    <a:pt x="678" y="1014"/>
                  </a:lnTo>
                  <a:lnTo>
                    <a:pt x="680" y="1014"/>
                  </a:lnTo>
                  <a:lnTo>
                    <a:pt x="681" y="1015"/>
                  </a:lnTo>
                  <a:lnTo>
                    <a:pt x="680" y="1017"/>
                  </a:lnTo>
                  <a:lnTo>
                    <a:pt x="678" y="1017"/>
                  </a:lnTo>
                  <a:lnTo>
                    <a:pt x="678" y="1017"/>
                  </a:lnTo>
                  <a:lnTo>
                    <a:pt x="675" y="1017"/>
                  </a:lnTo>
                  <a:lnTo>
                    <a:pt x="675" y="1019"/>
                  </a:lnTo>
                  <a:lnTo>
                    <a:pt x="674" y="1018"/>
                  </a:lnTo>
                  <a:lnTo>
                    <a:pt x="672" y="1019"/>
                  </a:lnTo>
                  <a:lnTo>
                    <a:pt x="668" y="1020"/>
                  </a:lnTo>
                  <a:lnTo>
                    <a:pt x="667" y="1022"/>
                  </a:lnTo>
                  <a:lnTo>
                    <a:pt x="666" y="1023"/>
                  </a:lnTo>
                  <a:lnTo>
                    <a:pt x="667" y="1023"/>
                  </a:lnTo>
                  <a:lnTo>
                    <a:pt x="668" y="1025"/>
                  </a:lnTo>
                  <a:lnTo>
                    <a:pt x="669" y="1026"/>
                  </a:lnTo>
                  <a:lnTo>
                    <a:pt x="671" y="1025"/>
                  </a:lnTo>
                  <a:lnTo>
                    <a:pt x="673" y="1024"/>
                  </a:lnTo>
                  <a:lnTo>
                    <a:pt x="674" y="1023"/>
                  </a:lnTo>
                  <a:lnTo>
                    <a:pt x="675" y="1020"/>
                  </a:lnTo>
                  <a:lnTo>
                    <a:pt x="678" y="1022"/>
                  </a:lnTo>
                  <a:lnTo>
                    <a:pt x="679" y="1022"/>
                  </a:lnTo>
                  <a:lnTo>
                    <a:pt x="682" y="1020"/>
                  </a:lnTo>
                  <a:lnTo>
                    <a:pt x="684" y="1020"/>
                  </a:lnTo>
                  <a:lnTo>
                    <a:pt x="685" y="1021"/>
                  </a:lnTo>
                  <a:lnTo>
                    <a:pt x="687" y="1023"/>
                  </a:lnTo>
                  <a:lnTo>
                    <a:pt x="689" y="1023"/>
                  </a:lnTo>
                  <a:lnTo>
                    <a:pt x="695" y="1025"/>
                  </a:lnTo>
                  <a:lnTo>
                    <a:pt x="697" y="1025"/>
                  </a:lnTo>
                  <a:lnTo>
                    <a:pt x="698" y="1023"/>
                  </a:lnTo>
                  <a:lnTo>
                    <a:pt x="702" y="1020"/>
                  </a:lnTo>
                  <a:lnTo>
                    <a:pt x="706" y="1019"/>
                  </a:lnTo>
                  <a:lnTo>
                    <a:pt x="709" y="1018"/>
                  </a:lnTo>
                  <a:lnTo>
                    <a:pt x="712" y="1015"/>
                  </a:lnTo>
                  <a:lnTo>
                    <a:pt x="716" y="1013"/>
                  </a:lnTo>
                  <a:lnTo>
                    <a:pt x="721" y="1010"/>
                  </a:lnTo>
                  <a:lnTo>
                    <a:pt x="723" y="1010"/>
                  </a:lnTo>
                  <a:lnTo>
                    <a:pt x="725" y="1011"/>
                  </a:lnTo>
                  <a:lnTo>
                    <a:pt x="729" y="1011"/>
                  </a:lnTo>
                  <a:lnTo>
                    <a:pt x="733" y="1010"/>
                  </a:lnTo>
                  <a:lnTo>
                    <a:pt x="734" y="1010"/>
                  </a:lnTo>
                  <a:lnTo>
                    <a:pt x="737" y="1010"/>
                  </a:lnTo>
                  <a:lnTo>
                    <a:pt x="740" y="1008"/>
                  </a:lnTo>
                  <a:lnTo>
                    <a:pt x="741" y="1006"/>
                  </a:lnTo>
                  <a:lnTo>
                    <a:pt x="742" y="1006"/>
                  </a:lnTo>
                  <a:lnTo>
                    <a:pt x="744" y="1004"/>
                  </a:lnTo>
                  <a:lnTo>
                    <a:pt x="747" y="998"/>
                  </a:lnTo>
                  <a:lnTo>
                    <a:pt x="749" y="997"/>
                  </a:lnTo>
                  <a:lnTo>
                    <a:pt x="752" y="993"/>
                  </a:lnTo>
                  <a:lnTo>
                    <a:pt x="756" y="988"/>
                  </a:lnTo>
                  <a:lnTo>
                    <a:pt x="760" y="985"/>
                  </a:lnTo>
                  <a:lnTo>
                    <a:pt x="761" y="985"/>
                  </a:lnTo>
                  <a:lnTo>
                    <a:pt x="763" y="984"/>
                  </a:lnTo>
                  <a:lnTo>
                    <a:pt x="768" y="980"/>
                  </a:lnTo>
                  <a:lnTo>
                    <a:pt x="770" y="979"/>
                  </a:lnTo>
                  <a:lnTo>
                    <a:pt x="775" y="975"/>
                  </a:lnTo>
                  <a:lnTo>
                    <a:pt x="780" y="973"/>
                  </a:lnTo>
                  <a:lnTo>
                    <a:pt x="783" y="971"/>
                  </a:lnTo>
                  <a:lnTo>
                    <a:pt x="784" y="970"/>
                  </a:lnTo>
                  <a:lnTo>
                    <a:pt x="786" y="969"/>
                  </a:lnTo>
                  <a:lnTo>
                    <a:pt x="787" y="969"/>
                  </a:lnTo>
                  <a:lnTo>
                    <a:pt x="788" y="968"/>
                  </a:lnTo>
                  <a:lnTo>
                    <a:pt x="790" y="968"/>
                  </a:lnTo>
                  <a:lnTo>
                    <a:pt x="793" y="965"/>
                  </a:lnTo>
                  <a:lnTo>
                    <a:pt x="794" y="965"/>
                  </a:lnTo>
                  <a:lnTo>
                    <a:pt x="801" y="962"/>
                  </a:lnTo>
                  <a:lnTo>
                    <a:pt x="808" y="957"/>
                  </a:lnTo>
                  <a:lnTo>
                    <a:pt x="810" y="955"/>
                  </a:lnTo>
                  <a:lnTo>
                    <a:pt x="814" y="953"/>
                  </a:lnTo>
                  <a:lnTo>
                    <a:pt x="815" y="951"/>
                  </a:lnTo>
                  <a:lnTo>
                    <a:pt x="816" y="950"/>
                  </a:lnTo>
                  <a:lnTo>
                    <a:pt x="819" y="947"/>
                  </a:lnTo>
                  <a:lnTo>
                    <a:pt x="820" y="945"/>
                  </a:lnTo>
                  <a:lnTo>
                    <a:pt x="822" y="943"/>
                  </a:lnTo>
                  <a:lnTo>
                    <a:pt x="823" y="943"/>
                  </a:lnTo>
                  <a:lnTo>
                    <a:pt x="825" y="944"/>
                  </a:lnTo>
                  <a:lnTo>
                    <a:pt x="828" y="941"/>
                  </a:lnTo>
                  <a:lnTo>
                    <a:pt x="830" y="938"/>
                  </a:lnTo>
                  <a:lnTo>
                    <a:pt x="832" y="937"/>
                  </a:lnTo>
                  <a:lnTo>
                    <a:pt x="833" y="936"/>
                  </a:lnTo>
                  <a:lnTo>
                    <a:pt x="835" y="935"/>
                  </a:lnTo>
                  <a:lnTo>
                    <a:pt x="839" y="932"/>
                  </a:lnTo>
                  <a:lnTo>
                    <a:pt x="843" y="929"/>
                  </a:lnTo>
                  <a:lnTo>
                    <a:pt x="847" y="925"/>
                  </a:lnTo>
                  <a:lnTo>
                    <a:pt x="848" y="924"/>
                  </a:lnTo>
                  <a:lnTo>
                    <a:pt x="850" y="923"/>
                  </a:lnTo>
                  <a:lnTo>
                    <a:pt x="853" y="919"/>
                  </a:lnTo>
                  <a:lnTo>
                    <a:pt x="854" y="918"/>
                  </a:lnTo>
                  <a:lnTo>
                    <a:pt x="856" y="916"/>
                  </a:lnTo>
                  <a:lnTo>
                    <a:pt x="856" y="914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9" y="911"/>
                  </a:lnTo>
                  <a:lnTo>
                    <a:pt x="861" y="911"/>
                  </a:lnTo>
                  <a:lnTo>
                    <a:pt x="862" y="910"/>
                  </a:lnTo>
                  <a:lnTo>
                    <a:pt x="863" y="909"/>
                  </a:lnTo>
                  <a:lnTo>
                    <a:pt x="863" y="908"/>
                  </a:lnTo>
                  <a:lnTo>
                    <a:pt x="867" y="905"/>
                  </a:lnTo>
                  <a:lnTo>
                    <a:pt x="870" y="904"/>
                  </a:lnTo>
                  <a:lnTo>
                    <a:pt x="871" y="903"/>
                  </a:lnTo>
                  <a:lnTo>
                    <a:pt x="871" y="900"/>
                  </a:lnTo>
                  <a:lnTo>
                    <a:pt x="872" y="899"/>
                  </a:lnTo>
                  <a:lnTo>
                    <a:pt x="873" y="897"/>
                  </a:lnTo>
                  <a:lnTo>
                    <a:pt x="873" y="895"/>
                  </a:lnTo>
                  <a:lnTo>
                    <a:pt x="874" y="893"/>
                  </a:lnTo>
                  <a:lnTo>
                    <a:pt x="876" y="891"/>
                  </a:lnTo>
                  <a:lnTo>
                    <a:pt x="879" y="888"/>
                  </a:lnTo>
                  <a:lnTo>
                    <a:pt x="880" y="888"/>
                  </a:lnTo>
                  <a:lnTo>
                    <a:pt x="883" y="885"/>
                  </a:lnTo>
                  <a:lnTo>
                    <a:pt x="883" y="882"/>
                  </a:lnTo>
                  <a:lnTo>
                    <a:pt x="882" y="880"/>
                  </a:lnTo>
                  <a:lnTo>
                    <a:pt x="882" y="878"/>
                  </a:lnTo>
                  <a:lnTo>
                    <a:pt x="881" y="878"/>
                  </a:lnTo>
                  <a:lnTo>
                    <a:pt x="878" y="876"/>
                  </a:lnTo>
                  <a:lnTo>
                    <a:pt x="878" y="875"/>
                  </a:lnTo>
                  <a:lnTo>
                    <a:pt x="878" y="874"/>
                  </a:lnTo>
                  <a:lnTo>
                    <a:pt x="876" y="871"/>
                  </a:lnTo>
                  <a:lnTo>
                    <a:pt x="874" y="872"/>
                  </a:lnTo>
                  <a:lnTo>
                    <a:pt x="874" y="871"/>
                  </a:lnTo>
                  <a:lnTo>
                    <a:pt x="874" y="871"/>
                  </a:lnTo>
                  <a:lnTo>
                    <a:pt x="873" y="870"/>
                  </a:lnTo>
                  <a:lnTo>
                    <a:pt x="872" y="870"/>
                  </a:lnTo>
                  <a:lnTo>
                    <a:pt x="871" y="867"/>
                  </a:lnTo>
                  <a:lnTo>
                    <a:pt x="872" y="866"/>
                  </a:lnTo>
                  <a:lnTo>
                    <a:pt x="872" y="865"/>
                  </a:lnTo>
                  <a:lnTo>
                    <a:pt x="872" y="865"/>
                  </a:lnTo>
                  <a:lnTo>
                    <a:pt x="872" y="864"/>
                  </a:lnTo>
                  <a:lnTo>
                    <a:pt x="871" y="864"/>
                  </a:lnTo>
                  <a:lnTo>
                    <a:pt x="867" y="863"/>
                  </a:lnTo>
                  <a:lnTo>
                    <a:pt x="868" y="862"/>
                  </a:lnTo>
                  <a:lnTo>
                    <a:pt x="868" y="861"/>
                  </a:lnTo>
                  <a:lnTo>
                    <a:pt x="867" y="860"/>
                  </a:lnTo>
                  <a:lnTo>
                    <a:pt x="868" y="858"/>
                  </a:lnTo>
                  <a:lnTo>
                    <a:pt x="868" y="857"/>
                  </a:lnTo>
                  <a:lnTo>
                    <a:pt x="868" y="856"/>
                  </a:lnTo>
                  <a:lnTo>
                    <a:pt x="867" y="856"/>
                  </a:lnTo>
                  <a:lnTo>
                    <a:pt x="867" y="855"/>
                  </a:lnTo>
                  <a:lnTo>
                    <a:pt x="867" y="854"/>
                  </a:lnTo>
                  <a:lnTo>
                    <a:pt x="866" y="853"/>
                  </a:lnTo>
                  <a:lnTo>
                    <a:pt x="866" y="852"/>
                  </a:lnTo>
                  <a:lnTo>
                    <a:pt x="866" y="851"/>
                  </a:lnTo>
                  <a:lnTo>
                    <a:pt x="865" y="850"/>
                  </a:lnTo>
                  <a:lnTo>
                    <a:pt x="864" y="849"/>
                  </a:lnTo>
                  <a:lnTo>
                    <a:pt x="869" y="847"/>
                  </a:lnTo>
                  <a:lnTo>
                    <a:pt x="875" y="843"/>
                  </a:lnTo>
                  <a:lnTo>
                    <a:pt x="876" y="842"/>
                  </a:lnTo>
                  <a:lnTo>
                    <a:pt x="880" y="841"/>
                  </a:lnTo>
                  <a:lnTo>
                    <a:pt x="882" y="840"/>
                  </a:lnTo>
                  <a:lnTo>
                    <a:pt x="885" y="839"/>
                  </a:lnTo>
                  <a:lnTo>
                    <a:pt x="887" y="837"/>
                  </a:lnTo>
                  <a:lnTo>
                    <a:pt x="892" y="835"/>
                  </a:lnTo>
                  <a:lnTo>
                    <a:pt x="896" y="834"/>
                  </a:lnTo>
                  <a:lnTo>
                    <a:pt x="897" y="834"/>
                  </a:lnTo>
                  <a:lnTo>
                    <a:pt x="901" y="832"/>
                  </a:lnTo>
                  <a:lnTo>
                    <a:pt x="903" y="832"/>
                  </a:lnTo>
                  <a:lnTo>
                    <a:pt x="909" y="832"/>
                  </a:lnTo>
                  <a:lnTo>
                    <a:pt x="909" y="832"/>
                  </a:lnTo>
                  <a:lnTo>
                    <a:pt x="912" y="832"/>
                  </a:lnTo>
                  <a:lnTo>
                    <a:pt x="913" y="831"/>
                  </a:lnTo>
                  <a:lnTo>
                    <a:pt x="917" y="830"/>
                  </a:lnTo>
                  <a:lnTo>
                    <a:pt x="922" y="830"/>
                  </a:lnTo>
                  <a:lnTo>
                    <a:pt x="924" y="829"/>
                  </a:lnTo>
                  <a:lnTo>
                    <a:pt x="927" y="830"/>
                  </a:lnTo>
                  <a:lnTo>
                    <a:pt x="934" y="830"/>
                  </a:lnTo>
                  <a:lnTo>
                    <a:pt x="936" y="829"/>
                  </a:lnTo>
                  <a:lnTo>
                    <a:pt x="939" y="830"/>
                  </a:lnTo>
                  <a:lnTo>
                    <a:pt x="940" y="831"/>
                  </a:lnTo>
                  <a:lnTo>
                    <a:pt x="943" y="832"/>
                  </a:lnTo>
                  <a:lnTo>
                    <a:pt x="944" y="833"/>
                  </a:lnTo>
                  <a:lnTo>
                    <a:pt x="947" y="834"/>
                  </a:lnTo>
                  <a:lnTo>
                    <a:pt x="950" y="835"/>
                  </a:lnTo>
                  <a:lnTo>
                    <a:pt x="952" y="833"/>
                  </a:lnTo>
                  <a:lnTo>
                    <a:pt x="958" y="830"/>
                  </a:lnTo>
                  <a:lnTo>
                    <a:pt x="960" y="829"/>
                  </a:lnTo>
                  <a:lnTo>
                    <a:pt x="964" y="829"/>
                  </a:lnTo>
                  <a:lnTo>
                    <a:pt x="967" y="828"/>
                  </a:lnTo>
                  <a:lnTo>
                    <a:pt x="969" y="828"/>
                  </a:lnTo>
                  <a:lnTo>
                    <a:pt x="970" y="827"/>
                  </a:lnTo>
                  <a:lnTo>
                    <a:pt x="973" y="827"/>
                  </a:lnTo>
                  <a:lnTo>
                    <a:pt x="975" y="827"/>
                  </a:lnTo>
                  <a:lnTo>
                    <a:pt x="977" y="827"/>
                  </a:lnTo>
                  <a:lnTo>
                    <a:pt x="980" y="826"/>
                  </a:lnTo>
                  <a:lnTo>
                    <a:pt x="982" y="826"/>
                  </a:lnTo>
                  <a:lnTo>
                    <a:pt x="985" y="823"/>
                  </a:lnTo>
                  <a:lnTo>
                    <a:pt x="985" y="823"/>
                  </a:lnTo>
                  <a:lnTo>
                    <a:pt x="987" y="822"/>
                  </a:lnTo>
                  <a:lnTo>
                    <a:pt x="990" y="821"/>
                  </a:lnTo>
                  <a:lnTo>
                    <a:pt x="991" y="819"/>
                  </a:lnTo>
                  <a:lnTo>
                    <a:pt x="992" y="818"/>
                  </a:lnTo>
                  <a:lnTo>
                    <a:pt x="994" y="817"/>
                  </a:lnTo>
                  <a:lnTo>
                    <a:pt x="995" y="815"/>
                  </a:lnTo>
                  <a:lnTo>
                    <a:pt x="997" y="811"/>
                  </a:lnTo>
                  <a:lnTo>
                    <a:pt x="999" y="810"/>
                  </a:lnTo>
                  <a:lnTo>
                    <a:pt x="1001" y="808"/>
                  </a:lnTo>
                  <a:lnTo>
                    <a:pt x="1004" y="806"/>
                  </a:lnTo>
                  <a:lnTo>
                    <a:pt x="1005" y="804"/>
                  </a:lnTo>
                  <a:lnTo>
                    <a:pt x="1007" y="801"/>
                  </a:lnTo>
                  <a:lnTo>
                    <a:pt x="1009" y="800"/>
                  </a:lnTo>
                  <a:lnTo>
                    <a:pt x="1011" y="801"/>
                  </a:lnTo>
                  <a:lnTo>
                    <a:pt x="1014" y="800"/>
                  </a:lnTo>
                  <a:lnTo>
                    <a:pt x="1014" y="799"/>
                  </a:lnTo>
                  <a:lnTo>
                    <a:pt x="1016" y="798"/>
                  </a:lnTo>
                  <a:lnTo>
                    <a:pt x="1017" y="797"/>
                  </a:lnTo>
                  <a:lnTo>
                    <a:pt x="1018" y="794"/>
                  </a:lnTo>
                  <a:lnTo>
                    <a:pt x="1017" y="792"/>
                  </a:lnTo>
                  <a:lnTo>
                    <a:pt x="1016" y="788"/>
                  </a:lnTo>
                  <a:lnTo>
                    <a:pt x="1014" y="781"/>
                  </a:lnTo>
                  <a:lnTo>
                    <a:pt x="1013" y="777"/>
                  </a:lnTo>
                  <a:lnTo>
                    <a:pt x="1012" y="776"/>
                  </a:lnTo>
                  <a:lnTo>
                    <a:pt x="1009" y="775"/>
                  </a:lnTo>
                  <a:lnTo>
                    <a:pt x="1008" y="775"/>
                  </a:lnTo>
                  <a:lnTo>
                    <a:pt x="1008" y="774"/>
                  </a:lnTo>
                  <a:lnTo>
                    <a:pt x="1010" y="771"/>
                  </a:lnTo>
                  <a:lnTo>
                    <a:pt x="1011" y="771"/>
                  </a:lnTo>
                  <a:lnTo>
                    <a:pt x="1012" y="772"/>
                  </a:lnTo>
                  <a:lnTo>
                    <a:pt x="1013" y="772"/>
                  </a:lnTo>
                  <a:lnTo>
                    <a:pt x="1015" y="770"/>
                  </a:lnTo>
                  <a:lnTo>
                    <a:pt x="1016" y="769"/>
                  </a:lnTo>
                  <a:lnTo>
                    <a:pt x="1016" y="766"/>
                  </a:lnTo>
                  <a:lnTo>
                    <a:pt x="1016" y="765"/>
                  </a:lnTo>
                  <a:lnTo>
                    <a:pt x="1018" y="762"/>
                  </a:lnTo>
                  <a:lnTo>
                    <a:pt x="1017" y="761"/>
                  </a:lnTo>
                  <a:lnTo>
                    <a:pt x="1015" y="764"/>
                  </a:lnTo>
                  <a:lnTo>
                    <a:pt x="1014" y="765"/>
                  </a:lnTo>
                  <a:lnTo>
                    <a:pt x="1012" y="765"/>
                  </a:lnTo>
                  <a:lnTo>
                    <a:pt x="1011" y="763"/>
                  </a:lnTo>
                  <a:lnTo>
                    <a:pt x="1012" y="762"/>
                  </a:lnTo>
                  <a:lnTo>
                    <a:pt x="1014" y="761"/>
                  </a:lnTo>
                  <a:lnTo>
                    <a:pt x="1014" y="759"/>
                  </a:lnTo>
                  <a:lnTo>
                    <a:pt x="1012" y="759"/>
                  </a:lnTo>
                  <a:lnTo>
                    <a:pt x="1013" y="758"/>
                  </a:lnTo>
                  <a:lnTo>
                    <a:pt x="1012" y="757"/>
                  </a:lnTo>
                  <a:lnTo>
                    <a:pt x="1010" y="758"/>
                  </a:lnTo>
                  <a:lnTo>
                    <a:pt x="1009" y="757"/>
                  </a:lnTo>
                  <a:lnTo>
                    <a:pt x="1007" y="759"/>
                  </a:lnTo>
                  <a:lnTo>
                    <a:pt x="1007" y="760"/>
                  </a:lnTo>
                  <a:lnTo>
                    <a:pt x="1007" y="761"/>
                  </a:lnTo>
                  <a:lnTo>
                    <a:pt x="1009" y="760"/>
                  </a:lnTo>
                  <a:lnTo>
                    <a:pt x="1011" y="760"/>
                  </a:lnTo>
                  <a:lnTo>
                    <a:pt x="1010" y="763"/>
                  </a:lnTo>
                  <a:lnTo>
                    <a:pt x="1008" y="766"/>
                  </a:lnTo>
                  <a:lnTo>
                    <a:pt x="1007" y="766"/>
                  </a:lnTo>
                  <a:lnTo>
                    <a:pt x="1007" y="763"/>
                  </a:lnTo>
                  <a:lnTo>
                    <a:pt x="1007" y="762"/>
                  </a:lnTo>
                  <a:lnTo>
                    <a:pt x="1006" y="762"/>
                  </a:lnTo>
                  <a:lnTo>
                    <a:pt x="1005" y="759"/>
                  </a:lnTo>
                  <a:lnTo>
                    <a:pt x="1002" y="758"/>
                  </a:lnTo>
                  <a:lnTo>
                    <a:pt x="1002" y="757"/>
                  </a:lnTo>
                  <a:lnTo>
                    <a:pt x="1001" y="756"/>
                  </a:lnTo>
                  <a:lnTo>
                    <a:pt x="1002" y="754"/>
                  </a:lnTo>
                  <a:lnTo>
                    <a:pt x="1001" y="753"/>
                  </a:lnTo>
                  <a:lnTo>
                    <a:pt x="1002" y="747"/>
                  </a:lnTo>
                  <a:lnTo>
                    <a:pt x="1003" y="747"/>
                  </a:lnTo>
                  <a:lnTo>
                    <a:pt x="1003" y="747"/>
                  </a:lnTo>
                  <a:lnTo>
                    <a:pt x="1006" y="747"/>
                  </a:lnTo>
                  <a:lnTo>
                    <a:pt x="1007" y="746"/>
                  </a:lnTo>
                  <a:lnTo>
                    <a:pt x="1007" y="745"/>
                  </a:lnTo>
                  <a:lnTo>
                    <a:pt x="1008" y="745"/>
                  </a:lnTo>
                  <a:lnTo>
                    <a:pt x="1009" y="744"/>
                  </a:lnTo>
                  <a:lnTo>
                    <a:pt x="1008" y="740"/>
                  </a:lnTo>
                  <a:lnTo>
                    <a:pt x="1010" y="739"/>
                  </a:lnTo>
                  <a:lnTo>
                    <a:pt x="1011" y="739"/>
                  </a:lnTo>
                  <a:lnTo>
                    <a:pt x="1011" y="738"/>
                  </a:lnTo>
                  <a:lnTo>
                    <a:pt x="1012" y="738"/>
                  </a:lnTo>
                  <a:lnTo>
                    <a:pt x="1013" y="736"/>
                  </a:lnTo>
                  <a:lnTo>
                    <a:pt x="1014" y="735"/>
                  </a:lnTo>
                  <a:lnTo>
                    <a:pt x="1016" y="734"/>
                  </a:lnTo>
                  <a:lnTo>
                    <a:pt x="1016" y="733"/>
                  </a:lnTo>
                  <a:lnTo>
                    <a:pt x="1018" y="733"/>
                  </a:lnTo>
                  <a:lnTo>
                    <a:pt x="1019" y="733"/>
                  </a:lnTo>
                  <a:lnTo>
                    <a:pt x="1019" y="732"/>
                  </a:lnTo>
                  <a:lnTo>
                    <a:pt x="1020" y="732"/>
                  </a:lnTo>
                  <a:lnTo>
                    <a:pt x="1020" y="731"/>
                  </a:lnTo>
                  <a:lnTo>
                    <a:pt x="1021" y="731"/>
                  </a:lnTo>
                  <a:lnTo>
                    <a:pt x="1025" y="724"/>
                  </a:lnTo>
                  <a:lnTo>
                    <a:pt x="1026" y="722"/>
                  </a:lnTo>
                  <a:lnTo>
                    <a:pt x="1026" y="721"/>
                  </a:lnTo>
                  <a:lnTo>
                    <a:pt x="1026" y="721"/>
                  </a:lnTo>
                  <a:lnTo>
                    <a:pt x="1026" y="719"/>
                  </a:lnTo>
                  <a:lnTo>
                    <a:pt x="1026" y="718"/>
                  </a:lnTo>
                  <a:lnTo>
                    <a:pt x="1027" y="716"/>
                  </a:lnTo>
                  <a:lnTo>
                    <a:pt x="1028" y="715"/>
                  </a:lnTo>
                  <a:lnTo>
                    <a:pt x="1030" y="711"/>
                  </a:lnTo>
                  <a:lnTo>
                    <a:pt x="1032" y="708"/>
                  </a:lnTo>
                  <a:lnTo>
                    <a:pt x="1034" y="706"/>
                  </a:lnTo>
                  <a:lnTo>
                    <a:pt x="1037" y="700"/>
                  </a:lnTo>
                  <a:lnTo>
                    <a:pt x="1038" y="699"/>
                  </a:lnTo>
                  <a:lnTo>
                    <a:pt x="1041" y="696"/>
                  </a:lnTo>
                  <a:lnTo>
                    <a:pt x="1041" y="694"/>
                  </a:lnTo>
                  <a:lnTo>
                    <a:pt x="1043" y="692"/>
                  </a:lnTo>
                  <a:lnTo>
                    <a:pt x="1044" y="690"/>
                  </a:lnTo>
                  <a:lnTo>
                    <a:pt x="1045" y="690"/>
                  </a:lnTo>
                  <a:lnTo>
                    <a:pt x="1047" y="688"/>
                  </a:lnTo>
                  <a:lnTo>
                    <a:pt x="1046" y="688"/>
                  </a:lnTo>
                  <a:lnTo>
                    <a:pt x="1047" y="687"/>
                  </a:lnTo>
                  <a:lnTo>
                    <a:pt x="1048" y="686"/>
                  </a:lnTo>
                  <a:lnTo>
                    <a:pt x="1050" y="684"/>
                  </a:lnTo>
                  <a:lnTo>
                    <a:pt x="1051" y="682"/>
                  </a:lnTo>
                  <a:lnTo>
                    <a:pt x="1052" y="682"/>
                  </a:lnTo>
                  <a:lnTo>
                    <a:pt x="1053" y="681"/>
                  </a:lnTo>
                  <a:lnTo>
                    <a:pt x="1053" y="679"/>
                  </a:lnTo>
                  <a:lnTo>
                    <a:pt x="1054" y="679"/>
                  </a:lnTo>
                  <a:lnTo>
                    <a:pt x="1055" y="679"/>
                  </a:lnTo>
                  <a:lnTo>
                    <a:pt x="1055" y="678"/>
                  </a:lnTo>
                  <a:lnTo>
                    <a:pt x="1057" y="677"/>
                  </a:lnTo>
                  <a:lnTo>
                    <a:pt x="1058" y="677"/>
                  </a:lnTo>
                  <a:lnTo>
                    <a:pt x="1059" y="677"/>
                  </a:lnTo>
                  <a:lnTo>
                    <a:pt x="1060" y="676"/>
                  </a:lnTo>
                  <a:lnTo>
                    <a:pt x="1060" y="675"/>
                  </a:lnTo>
                  <a:lnTo>
                    <a:pt x="1061" y="674"/>
                  </a:lnTo>
                  <a:lnTo>
                    <a:pt x="1061" y="673"/>
                  </a:lnTo>
                  <a:lnTo>
                    <a:pt x="1065" y="672"/>
                  </a:lnTo>
                  <a:lnTo>
                    <a:pt x="1065" y="671"/>
                  </a:lnTo>
                  <a:lnTo>
                    <a:pt x="1066" y="671"/>
                  </a:lnTo>
                  <a:lnTo>
                    <a:pt x="1067" y="670"/>
                  </a:lnTo>
                  <a:lnTo>
                    <a:pt x="1068" y="669"/>
                  </a:lnTo>
                  <a:lnTo>
                    <a:pt x="1069" y="669"/>
                  </a:lnTo>
                  <a:lnTo>
                    <a:pt x="1070" y="669"/>
                  </a:lnTo>
                  <a:lnTo>
                    <a:pt x="1070" y="668"/>
                  </a:lnTo>
                  <a:lnTo>
                    <a:pt x="1071" y="669"/>
                  </a:lnTo>
                  <a:lnTo>
                    <a:pt x="1072" y="669"/>
                  </a:lnTo>
                  <a:lnTo>
                    <a:pt x="1073" y="669"/>
                  </a:lnTo>
                  <a:lnTo>
                    <a:pt x="1073" y="669"/>
                  </a:lnTo>
                  <a:lnTo>
                    <a:pt x="1074" y="669"/>
                  </a:lnTo>
                  <a:lnTo>
                    <a:pt x="1075" y="668"/>
                  </a:lnTo>
                  <a:lnTo>
                    <a:pt x="1076" y="667"/>
                  </a:lnTo>
                  <a:lnTo>
                    <a:pt x="1077" y="667"/>
                  </a:lnTo>
                  <a:lnTo>
                    <a:pt x="1077" y="666"/>
                  </a:lnTo>
                  <a:lnTo>
                    <a:pt x="1080" y="664"/>
                  </a:lnTo>
                  <a:lnTo>
                    <a:pt x="1082" y="664"/>
                  </a:lnTo>
                  <a:lnTo>
                    <a:pt x="1084" y="662"/>
                  </a:lnTo>
                  <a:lnTo>
                    <a:pt x="1084" y="660"/>
                  </a:lnTo>
                  <a:lnTo>
                    <a:pt x="1085" y="661"/>
                  </a:lnTo>
                  <a:lnTo>
                    <a:pt x="1087" y="654"/>
                  </a:lnTo>
                  <a:lnTo>
                    <a:pt x="1090" y="653"/>
                  </a:lnTo>
                  <a:lnTo>
                    <a:pt x="1093" y="650"/>
                  </a:lnTo>
                  <a:lnTo>
                    <a:pt x="1083" y="642"/>
                  </a:lnTo>
                  <a:lnTo>
                    <a:pt x="1083" y="632"/>
                  </a:lnTo>
                  <a:lnTo>
                    <a:pt x="1083" y="621"/>
                  </a:lnTo>
                  <a:lnTo>
                    <a:pt x="1080" y="621"/>
                  </a:lnTo>
                  <a:lnTo>
                    <a:pt x="1076" y="620"/>
                  </a:lnTo>
                  <a:lnTo>
                    <a:pt x="1074" y="621"/>
                  </a:lnTo>
                  <a:lnTo>
                    <a:pt x="1070" y="620"/>
                  </a:lnTo>
                  <a:lnTo>
                    <a:pt x="1068" y="619"/>
                  </a:lnTo>
                  <a:lnTo>
                    <a:pt x="1064" y="620"/>
                  </a:lnTo>
                  <a:lnTo>
                    <a:pt x="1060" y="621"/>
                  </a:lnTo>
                  <a:lnTo>
                    <a:pt x="1057" y="622"/>
                  </a:lnTo>
                  <a:lnTo>
                    <a:pt x="1052" y="622"/>
                  </a:lnTo>
                  <a:lnTo>
                    <a:pt x="1051" y="623"/>
                  </a:lnTo>
                  <a:lnTo>
                    <a:pt x="1049" y="627"/>
                  </a:lnTo>
                  <a:lnTo>
                    <a:pt x="1048" y="628"/>
                  </a:lnTo>
                  <a:lnTo>
                    <a:pt x="1045" y="629"/>
                  </a:lnTo>
                  <a:lnTo>
                    <a:pt x="1043" y="630"/>
                  </a:lnTo>
                  <a:lnTo>
                    <a:pt x="1040" y="630"/>
                  </a:lnTo>
                  <a:lnTo>
                    <a:pt x="1038" y="630"/>
                  </a:lnTo>
                  <a:lnTo>
                    <a:pt x="1037" y="631"/>
                  </a:lnTo>
                  <a:lnTo>
                    <a:pt x="1033" y="634"/>
                  </a:lnTo>
                  <a:lnTo>
                    <a:pt x="1029" y="637"/>
                  </a:lnTo>
                  <a:lnTo>
                    <a:pt x="1026" y="639"/>
                  </a:lnTo>
                  <a:lnTo>
                    <a:pt x="1021" y="643"/>
                  </a:lnTo>
                  <a:lnTo>
                    <a:pt x="1018" y="643"/>
                  </a:lnTo>
                  <a:lnTo>
                    <a:pt x="1015" y="645"/>
                  </a:lnTo>
                  <a:lnTo>
                    <a:pt x="1014" y="649"/>
                  </a:lnTo>
                  <a:lnTo>
                    <a:pt x="1012" y="650"/>
                  </a:lnTo>
                  <a:lnTo>
                    <a:pt x="1011" y="652"/>
                  </a:lnTo>
                  <a:lnTo>
                    <a:pt x="1010" y="653"/>
                  </a:lnTo>
                  <a:lnTo>
                    <a:pt x="1007" y="653"/>
                  </a:lnTo>
                  <a:lnTo>
                    <a:pt x="1003" y="651"/>
                  </a:lnTo>
                  <a:lnTo>
                    <a:pt x="1000" y="647"/>
                  </a:lnTo>
                  <a:lnTo>
                    <a:pt x="997" y="647"/>
                  </a:lnTo>
                  <a:lnTo>
                    <a:pt x="992" y="645"/>
                  </a:lnTo>
                  <a:lnTo>
                    <a:pt x="986" y="647"/>
                  </a:lnTo>
                  <a:lnTo>
                    <a:pt x="985" y="648"/>
                  </a:lnTo>
                  <a:lnTo>
                    <a:pt x="985" y="652"/>
                  </a:lnTo>
                  <a:lnTo>
                    <a:pt x="980" y="653"/>
                  </a:lnTo>
                  <a:lnTo>
                    <a:pt x="978" y="653"/>
                  </a:lnTo>
                  <a:lnTo>
                    <a:pt x="974" y="651"/>
                  </a:lnTo>
                  <a:lnTo>
                    <a:pt x="971" y="651"/>
                  </a:lnTo>
                  <a:lnTo>
                    <a:pt x="969" y="651"/>
                  </a:lnTo>
                  <a:lnTo>
                    <a:pt x="965" y="651"/>
                  </a:lnTo>
                  <a:lnTo>
                    <a:pt x="962" y="649"/>
                  </a:lnTo>
                  <a:lnTo>
                    <a:pt x="961" y="647"/>
                  </a:lnTo>
                  <a:lnTo>
                    <a:pt x="960" y="643"/>
                  </a:lnTo>
                  <a:lnTo>
                    <a:pt x="957" y="641"/>
                  </a:lnTo>
                  <a:lnTo>
                    <a:pt x="958" y="639"/>
                  </a:lnTo>
                  <a:lnTo>
                    <a:pt x="957" y="637"/>
                  </a:lnTo>
                  <a:lnTo>
                    <a:pt x="956" y="637"/>
                  </a:lnTo>
                  <a:lnTo>
                    <a:pt x="954" y="636"/>
                  </a:lnTo>
                  <a:lnTo>
                    <a:pt x="952" y="632"/>
                  </a:lnTo>
                  <a:lnTo>
                    <a:pt x="952" y="631"/>
                  </a:lnTo>
                  <a:lnTo>
                    <a:pt x="952" y="628"/>
                  </a:lnTo>
                  <a:lnTo>
                    <a:pt x="950" y="626"/>
                  </a:lnTo>
                  <a:lnTo>
                    <a:pt x="946" y="626"/>
                  </a:lnTo>
                  <a:lnTo>
                    <a:pt x="944" y="626"/>
                  </a:lnTo>
                  <a:lnTo>
                    <a:pt x="942" y="627"/>
                  </a:lnTo>
                  <a:lnTo>
                    <a:pt x="943" y="628"/>
                  </a:lnTo>
                  <a:lnTo>
                    <a:pt x="944" y="630"/>
                  </a:lnTo>
                  <a:lnTo>
                    <a:pt x="943" y="630"/>
                  </a:lnTo>
                  <a:lnTo>
                    <a:pt x="944" y="632"/>
                  </a:lnTo>
                  <a:lnTo>
                    <a:pt x="943" y="634"/>
                  </a:lnTo>
                  <a:lnTo>
                    <a:pt x="941" y="634"/>
                  </a:lnTo>
                  <a:lnTo>
                    <a:pt x="939" y="633"/>
                  </a:lnTo>
                  <a:lnTo>
                    <a:pt x="937" y="633"/>
                  </a:lnTo>
                  <a:lnTo>
                    <a:pt x="936" y="632"/>
                  </a:lnTo>
                  <a:lnTo>
                    <a:pt x="932" y="632"/>
                  </a:lnTo>
                  <a:lnTo>
                    <a:pt x="929" y="631"/>
                  </a:lnTo>
                  <a:lnTo>
                    <a:pt x="925" y="629"/>
                  </a:lnTo>
                  <a:lnTo>
                    <a:pt x="923" y="627"/>
                  </a:lnTo>
                  <a:lnTo>
                    <a:pt x="921" y="624"/>
                  </a:lnTo>
                  <a:lnTo>
                    <a:pt x="921" y="621"/>
                  </a:lnTo>
                  <a:lnTo>
                    <a:pt x="920" y="620"/>
                  </a:lnTo>
                  <a:lnTo>
                    <a:pt x="918" y="618"/>
                  </a:lnTo>
                  <a:lnTo>
                    <a:pt x="915" y="618"/>
                  </a:lnTo>
                  <a:lnTo>
                    <a:pt x="909" y="615"/>
                  </a:lnTo>
                  <a:lnTo>
                    <a:pt x="904" y="612"/>
                  </a:lnTo>
                  <a:lnTo>
                    <a:pt x="901" y="612"/>
                  </a:lnTo>
                  <a:lnTo>
                    <a:pt x="897" y="610"/>
                  </a:lnTo>
                  <a:lnTo>
                    <a:pt x="897" y="612"/>
                  </a:lnTo>
                  <a:lnTo>
                    <a:pt x="896" y="612"/>
                  </a:lnTo>
                  <a:lnTo>
                    <a:pt x="892" y="612"/>
                  </a:lnTo>
                  <a:lnTo>
                    <a:pt x="885" y="611"/>
                  </a:lnTo>
                  <a:lnTo>
                    <a:pt x="881" y="610"/>
                  </a:lnTo>
                  <a:lnTo>
                    <a:pt x="876" y="611"/>
                  </a:lnTo>
                  <a:lnTo>
                    <a:pt x="873" y="610"/>
                  </a:lnTo>
                  <a:lnTo>
                    <a:pt x="868" y="610"/>
                  </a:lnTo>
                  <a:lnTo>
                    <a:pt x="866" y="611"/>
                  </a:lnTo>
                  <a:lnTo>
                    <a:pt x="863" y="613"/>
                  </a:lnTo>
                  <a:lnTo>
                    <a:pt x="860" y="611"/>
                  </a:lnTo>
                  <a:lnTo>
                    <a:pt x="858" y="611"/>
                  </a:lnTo>
                  <a:lnTo>
                    <a:pt x="853" y="612"/>
                  </a:lnTo>
                  <a:lnTo>
                    <a:pt x="848" y="611"/>
                  </a:lnTo>
                  <a:lnTo>
                    <a:pt x="843" y="612"/>
                  </a:lnTo>
                  <a:lnTo>
                    <a:pt x="841" y="611"/>
                  </a:lnTo>
                  <a:lnTo>
                    <a:pt x="840" y="610"/>
                  </a:lnTo>
                  <a:lnTo>
                    <a:pt x="839" y="608"/>
                  </a:lnTo>
                  <a:lnTo>
                    <a:pt x="838" y="607"/>
                  </a:lnTo>
                  <a:lnTo>
                    <a:pt x="836" y="606"/>
                  </a:lnTo>
                  <a:lnTo>
                    <a:pt x="832" y="605"/>
                  </a:lnTo>
                  <a:lnTo>
                    <a:pt x="829" y="602"/>
                  </a:lnTo>
                  <a:lnTo>
                    <a:pt x="826" y="600"/>
                  </a:lnTo>
                  <a:lnTo>
                    <a:pt x="824" y="597"/>
                  </a:lnTo>
                  <a:lnTo>
                    <a:pt x="823" y="594"/>
                  </a:lnTo>
                  <a:lnTo>
                    <a:pt x="821" y="591"/>
                  </a:lnTo>
                  <a:lnTo>
                    <a:pt x="817" y="589"/>
                  </a:lnTo>
                  <a:lnTo>
                    <a:pt x="816" y="588"/>
                  </a:lnTo>
                  <a:lnTo>
                    <a:pt x="811" y="579"/>
                  </a:lnTo>
                  <a:lnTo>
                    <a:pt x="808" y="578"/>
                  </a:lnTo>
                  <a:lnTo>
                    <a:pt x="805" y="574"/>
                  </a:lnTo>
                  <a:lnTo>
                    <a:pt x="803" y="573"/>
                  </a:lnTo>
                  <a:lnTo>
                    <a:pt x="802" y="571"/>
                  </a:lnTo>
                  <a:lnTo>
                    <a:pt x="800" y="569"/>
                  </a:lnTo>
                  <a:lnTo>
                    <a:pt x="800" y="567"/>
                  </a:lnTo>
                  <a:lnTo>
                    <a:pt x="798" y="566"/>
                  </a:lnTo>
                  <a:lnTo>
                    <a:pt x="796" y="565"/>
                  </a:lnTo>
                  <a:lnTo>
                    <a:pt x="792" y="561"/>
                  </a:lnTo>
                  <a:lnTo>
                    <a:pt x="791" y="559"/>
                  </a:lnTo>
                  <a:lnTo>
                    <a:pt x="791" y="553"/>
                  </a:lnTo>
                  <a:lnTo>
                    <a:pt x="791" y="550"/>
                  </a:lnTo>
                  <a:lnTo>
                    <a:pt x="791" y="547"/>
                  </a:lnTo>
                  <a:lnTo>
                    <a:pt x="788" y="545"/>
                  </a:lnTo>
                  <a:lnTo>
                    <a:pt x="786" y="542"/>
                  </a:lnTo>
                  <a:lnTo>
                    <a:pt x="782" y="538"/>
                  </a:lnTo>
                  <a:lnTo>
                    <a:pt x="780" y="536"/>
                  </a:lnTo>
                  <a:lnTo>
                    <a:pt x="781" y="532"/>
                  </a:lnTo>
                  <a:lnTo>
                    <a:pt x="781" y="529"/>
                  </a:lnTo>
                  <a:lnTo>
                    <a:pt x="783" y="527"/>
                  </a:lnTo>
                  <a:lnTo>
                    <a:pt x="780" y="509"/>
                  </a:lnTo>
                  <a:lnTo>
                    <a:pt x="777" y="494"/>
                  </a:lnTo>
                  <a:lnTo>
                    <a:pt x="771" y="464"/>
                  </a:lnTo>
                  <a:lnTo>
                    <a:pt x="768" y="441"/>
                  </a:lnTo>
                  <a:lnTo>
                    <a:pt x="765" y="426"/>
                  </a:lnTo>
                  <a:lnTo>
                    <a:pt x="761" y="403"/>
                  </a:lnTo>
                  <a:lnTo>
                    <a:pt x="758" y="388"/>
                  </a:lnTo>
                  <a:lnTo>
                    <a:pt x="755" y="366"/>
                  </a:lnTo>
                  <a:lnTo>
                    <a:pt x="750" y="343"/>
                  </a:lnTo>
                  <a:lnTo>
                    <a:pt x="744" y="312"/>
                  </a:lnTo>
                  <a:lnTo>
                    <a:pt x="740" y="283"/>
                  </a:lnTo>
                  <a:lnTo>
                    <a:pt x="734" y="250"/>
                  </a:lnTo>
                  <a:lnTo>
                    <a:pt x="731" y="233"/>
                  </a:lnTo>
                  <a:lnTo>
                    <a:pt x="730" y="233"/>
                  </a:lnTo>
                  <a:lnTo>
                    <a:pt x="729" y="233"/>
                  </a:lnTo>
                  <a:lnTo>
                    <a:pt x="728" y="233"/>
                  </a:lnTo>
                  <a:lnTo>
                    <a:pt x="728" y="233"/>
                  </a:lnTo>
                  <a:lnTo>
                    <a:pt x="728" y="234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7" y="236"/>
                  </a:lnTo>
                  <a:lnTo>
                    <a:pt x="726" y="237"/>
                  </a:lnTo>
                  <a:lnTo>
                    <a:pt x="726" y="238"/>
                  </a:lnTo>
                  <a:lnTo>
                    <a:pt x="725" y="238"/>
                  </a:lnTo>
                  <a:lnTo>
                    <a:pt x="724" y="238"/>
                  </a:lnTo>
                  <a:lnTo>
                    <a:pt x="723" y="238"/>
                  </a:lnTo>
                  <a:lnTo>
                    <a:pt x="723" y="239"/>
                  </a:lnTo>
                  <a:lnTo>
                    <a:pt x="723" y="240"/>
                  </a:lnTo>
                  <a:lnTo>
                    <a:pt x="724" y="241"/>
                  </a:lnTo>
                  <a:lnTo>
                    <a:pt x="724" y="242"/>
                  </a:lnTo>
                  <a:lnTo>
                    <a:pt x="725" y="242"/>
                  </a:lnTo>
                  <a:lnTo>
                    <a:pt x="724" y="242"/>
                  </a:lnTo>
                  <a:lnTo>
                    <a:pt x="723" y="242"/>
                  </a:lnTo>
                  <a:lnTo>
                    <a:pt x="722" y="242"/>
                  </a:lnTo>
                  <a:lnTo>
                    <a:pt x="722" y="242"/>
                  </a:lnTo>
                  <a:lnTo>
                    <a:pt x="722" y="241"/>
                  </a:lnTo>
                  <a:lnTo>
                    <a:pt x="721" y="242"/>
                  </a:lnTo>
                  <a:lnTo>
                    <a:pt x="721" y="242"/>
                  </a:lnTo>
                  <a:lnTo>
                    <a:pt x="721" y="243"/>
                  </a:lnTo>
                  <a:lnTo>
                    <a:pt x="721" y="244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5" y="247"/>
                  </a:lnTo>
                  <a:lnTo>
                    <a:pt x="725" y="248"/>
                  </a:lnTo>
                  <a:lnTo>
                    <a:pt x="725" y="249"/>
                  </a:lnTo>
                  <a:lnTo>
                    <a:pt x="727" y="249"/>
                  </a:lnTo>
                  <a:lnTo>
                    <a:pt x="733" y="250"/>
                  </a:lnTo>
                  <a:lnTo>
                    <a:pt x="731" y="250"/>
                  </a:lnTo>
                  <a:lnTo>
                    <a:pt x="727" y="249"/>
                  </a:lnTo>
                  <a:lnTo>
                    <a:pt x="727" y="250"/>
                  </a:lnTo>
                  <a:lnTo>
                    <a:pt x="726" y="250"/>
                  </a:lnTo>
                  <a:lnTo>
                    <a:pt x="725" y="250"/>
                  </a:lnTo>
                  <a:lnTo>
                    <a:pt x="724" y="251"/>
                  </a:lnTo>
                  <a:lnTo>
                    <a:pt x="724" y="252"/>
                  </a:lnTo>
                  <a:lnTo>
                    <a:pt x="723" y="253"/>
                  </a:lnTo>
                  <a:lnTo>
                    <a:pt x="723" y="254"/>
                  </a:lnTo>
                  <a:lnTo>
                    <a:pt x="723" y="254"/>
                  </a:lnTo>
                  <a:lnTo>
                    <a:pt x="723" y="255"/>
                  </a:lnTo>
                  <a:lnTo>
                    <a:pt x="722" y="255"/>
                  </a:lnTo>
                  <a:lnTo>
                    <a:pt x="723" y="255"/>
                  </a:lnTo>
                  <a:lnTo>
                    <a:pt x="722" y="255"/>
                  </a:lnTo>
                  <a:lnTo>
                    <a:pt x="721" y="255"/>
                  </a:lnTo>
                  <a:lnTo>
                    <a:pt x="721" y="256"/>
                  </a:lnTo>
                  <a:lnTo>
                    <a:pt x="722" y="257"/>
                  </a:lnTo>
                  <a:lnTo>
                    <a:pt x="723" y="258"/>
                  </a:lnTo>
                  <a:lnTo>
                    <a:pt x="723" y="259"/>
                  </a:lnTo>
                  <a:lnTo>
                    <a:pt x="722" y="258"/>
                  </a:lnTo>
                  <a:lnTo>
                    <a:pt x="721" y="258"/>
                  </a:lnTo>
                  <a:lnTo>
                    <a:pt x="721" y="257"/>
                  </a:lnTo>
                  <a:lnTo>
                    <a:pt x="721" y="257"/>
                  </a:lnTo>
                  <a:lnTo>
                    <a:pt x="720" y="257"/>
                  </a:lnTo>
                  <a:lnTo>
                    <a:pt x="720" y="257"/>
                  </a:lnTo>
                  <a:lnTo>
                    <a:pt x="719" y="257"/>
                  </a:lnTo>
                  <a:lnTo>
                    <a:pt x="718" y="257"/>
                  </a:lnTo>
                  <a:lnTo>
                    <a:pt x="717" y="257"/>
                  </a:lnTo>
                  <a:lnTo>
                    <a:pt x="716" y="256"/>
                  </a:lnTo>
                  <a:lnTo>
                    <a:pt x="715" y="256"/>
                  </a:lnTo>
                  <a:lnTo>
                    <a:pt x="715" y="255"/>
                  </a:lnTo>
                  <a:lnTo>
                    <a:pt x="714" y="255"/>
                  </a:lnTo>
                  <a:lnTo>
                    <a:pt x="713" y="255"/>
                  </a:lnTo>
                  <a:lnTo>
                    <a:pt x="712" y="254"/>
                  </a:lnTo>
                  <a:lnTo>
                    <a:pt x="711" y="254"/>
                  </a:lnTo>
                  <a:lnTo>
                    <a:pt x="710" y="253"/>
                  </a:lnTo>
                  <a:lnTo>
                    <a:pt x="709" y="253"/>
                  </a:lnTo>
                  <a:lnTo>
                    <a:pt x="709" y="253"/>
                  </a:lnTo>
                  <a:lnTo>
                    <a:pt x="708" y="253"/>
                  </a:lnTo>
                  <a:lnTo>
                    <a:pt x="707" y="253"/>
                  </a:lnTo>
                  <a:lnTo>
                    <a:pt x="706" y="252"/>
                  </a:lnTo>
                  <a:lnTo>
                    <a:pt x="705" y="252"/>
                  </a:lnTo>
                  <a:lnTo>
                    <a:pt x="704" y="251"/>
                  </a:lnTo>
                  <a:lnTo>
                    <a:pt x="703" y="251"/>
                  </a:lnTo>
                  <a:lnTo>
                    <a:pt x="702" y="251"/>
                  </a:lnTo>
                  <a:lnTo>
                    <a:pt x="701" y="251"/>
                  </a:lnTo>
                  <a:lnTo>
                    <a:pt x="700" y="251"/>
                  </a:lnTo>
                  <a:lnTo>
                    <a:pt x="699" y="251"/>
                  </a:lnTo>
                  <a:lnTo>
                    <a:pt x="698" y="251"/>
                  </a:lnTo>
                  <a:lnTo>
                    <a:pt x="698" y="251"/>
                  </a:lnTo>
                  <a:lnTo>
                    <a:pt x="698" y="251"/>
                  </a:lnTo>
                  <a:lnTo>
                    <a:pt x="697" y="251"/>
                  </a:lnTo>
                  <a:lnTo>
                    <a:pt x="696" y="251"/>
                  </a:lnTo>
                  <a:lnTo>
                    <a:pt x="695" y="251"/>
                  </a:lnTo>
                  <a:lnTo>
                    <a:pt x="694" y="251"/>
                  </a:lnTo>
                  <a:lnTo>
                    <a:pt x="694" y="250"/>
                  </a:lnTo>
                  <a:lnTo>
                    <a:pt x="693" y="250"/>
                  </a:lnTo>
                  <a:lnTo>
                    <a:pt x="692" y="249"/>
                  </a:lnTo>
                  <a:lnTo>
                    <a:pt x="691" y="250"/>
                  </a:lnTo>
                  <a:lnTo>
                    <a:pt x="691" y="249"/>
                  </a:lnTo>
                  <a:lnTo>
                    <a:pt x="690" y="249"/>
                  </a:lnTo>
                  <a:lnTo>
                    <a:pt x="690" y="250"/>
                  </a:lnTo>
                  <a:lnTo>
                    <a:pt x="689" y="251"/>
                  </a:lnTo>
                  <a:lnTo>
                    <a:pt x="688" y="251"/>
                  </a:lnTo>
                  <a:lnTo>
                    <a:pt x="688" y="252"/>
                  </a:lnTo>
                  <a:lnTo>
                    <a:pt x="687" y="252"/>
                  </a:lnTo>
                  <a:lnTo>
                    <a:pt x="687" y="253"/>
                  </a:lnTo>
                  <a:lnTo>
                    <a:pt x="686" y="253"/>
                  </a:lnTo>
                  <a:lnTo>
                    <a:pt x="686" y="254"/>
                  </a:lnTo>
                  <a:lnTo>
                    <a:pt x="685" y="254"/>
                  </a:lnTo>
                  <a:lnTo>
                    <a:pt x="685" y="254"/>
                  </a:lnTo>
                  <a:lnTo>
                    <a:pt x="684" y="254"/>
                  </a:lnTo>
                  <a:lnTo>
                    <a:pt x="684" y="255"/>
                  </a:lnTo>
                  <a:lnTo>
                    <a:pt x="683" y="255"/>
                  </a:lnTo>
                  <a:lnTo>
                    <a:pt x="682" y="255"/>
                  </a:lnTo>
                  <a:lnTo>
                    <a:pt x="681" y="255"/>
                  </a:lnTo>
                  <a:lnTo>
                    <a:pt x="680" y="255"/>
                  </a:lnTo>
                  <a:lnTo>
                    <a:pt x="680" y="255"/>
                  </a:lnTo>
                  <a:lnTo>
                    <a:pt x="679" y="255"/>
                  </a:lnTo>
                  <a:lnTo>
                    <a:pt x="678" y="255"/>
                  </a:lnTo>
                  <a:lnTo>
                    <a:pt x="679" y="255"/>
                  </a:lnTo>
                  <a:lnTo>
                    <a:pt x="680" y="254"/>
                  </a:lnTo>
                  <a:lnTo>
                    <a:pt x="681" y="254"/>
                  </a:lnTo>
                  <a:lnTo>
                    <a:pt x="682" y="253"/>
                  </a:lnTo>
                  <a:lnTo>
                    <a:pt x="683" y="253"/>
                  </a:lnTo>
                  <a:lnTo>
                    <a:pt x="683" y="252"/>
                  </a:lnTo>
                  <a:lnTo>
                    <a:pt x="684" y="252"/>
                  </a:lnTo>
                  <a:lnTo>
                    <a:pt x="685" y="252"/>
                  </a:lnTo>
                  <a:lnTo>
                    <a:pt x="685" y="251"/>
                  </a:lnTo>
                  <a:lnTo>
                    <a:pt x="685" y="250"/>
                  </a:lnTo>
                  <a:lnTo>
                    <a:pt x="685" y="249"/>
                  </a:lnTo>
                  <a:lnTo>
                    <a:pt x="686" y="249"/>
                  </a:lnTo>
                  <a:lnTo>
                    <a:pt x="686" y="248"/>
                  </a:lnTo>
                  <a:lnTo>
                    <a:pt x="686" y="248"/>
                  </a:lnTo>
                  <a:lnTo>
                    <a:pt x="686" y="247"/>
                  </a:lnTo>
                  <a:lnTo>
                    <a:pt x="687" y="247"/>
                  </a:lnTo>
                  <a:lnTo>
                    <a:pt x="687" y="246"/>
                  </a:lnTo>
                  <a:lnTo>
                    <a:pt x="687" y="245"/>
                  </a:lnTo>
                  <a:lnTo>
                    <a:pt x="686" y="244"/>
                  </a:lnTo>
                  <a:lnTo>
                    <a:pt x="686" y="243"/>
                  </a:lnTo>
                  <a:lnTo>
                    <a:pt x="686" y="242"/>
                  </a:lnTo>
                  <a:lnTo>
                    <a:pt x="686" y="241"/>
                  </a:lnTo>
                  <a:lnTo>
                    <a:pt x="686" y="240"/>
                  </a:lnTo>
                  <a:lnTo>
                    <a:pt x="686" y="239"/>
                  </a:lnTo>
                  <a:lnTo>
                    <a:pt x="686" y="238"/>
                  </a:lnTo>
                  <a:lnTo>
                    <a:pt x="685" y="238"/>
                  </a:lnTo>
                  <a:lnTo>
                    <a:pt x="684" y="238"/>
                  </a:lnTo>
                  <a:lnTo>
                    <a:pt x="684" y="237"/>
                  </a:lnTo>
                  <a:lnTo>
                    <a:pt x="683" y="237"/>
                  </a:lnTo>
                  <a:lnTo>
                    <a:pt x="683" y="236"/>
                  </a:lnTo>
                  <a:lnTo>
                    <a:pt x="682" y="236"/>
                  </a:lnTo>
                  <a:lnTo>
                    <a:pt x="682" y="235"/>
                  </a:lnTo>
                  <a:lnTo>
                    <a:pt x="681" y="234"/>
                  </a:lnTo>
                  <a:lnTo>
                    <a:pt x="681" y="233"/>
                  </a:lnTo>
                  <a:lnTo>
                    <a:pt x="680" y="233"/>
                  </a:lnTo>
                  <a:lnTo>
                    <a:pt x="680" y="233"/>
                  </a:lnTo>
                  <a:lnTo>
                    <a:pt x="680" y="232"/>
                  </a:lnTo>
                  <a:lnTo>
                    <a:pt x="679" y="231"/>
                  </a:lnTo>
                  <a:lnTo>
                    <a:pt x="678" y="231"/>
                  </a:lnTo>
                  <a:lnTo>
                    <a:pt x="678" y="230"/>
                  </a:lnTo>
                  <a:lnTo>
                    <a:pt x="677" y="230"/>
                  </a:lnTo>
                  <a:lnTo>
                    <a:pt x="677" y="229"/>
                  </a:lnTo>
                  <a:lnTo>
                    <a:pt x="677" y="228"/>
                  </a:lnTo>
                  <a:lnTo>
                    <a:pt x="676" y="227"/>
                  </a:lnTo>
                  <a:lnTo>
                    <a:pt x="676" y="226"/>
                  </a:lnTo>
                  <a:lnTo>
                    <a:pt x="676" y="225"/>
                  </a:lnTo>
                  <a:lnTo>
                    <a:pt x="676" y="224"/>
                  </a:lnTo>
                  <a:lnTo>
                    <a:pt x="676" y="223"/>
                  </a:lnTo>
                  <a:lnTo>
                    <a:pt x="675" y="223"/>
                  </a:lnTo>
                  <a:lnTo>
                    <a:pt x="675" y="222"/>
                  </a:lnTo>
                  <a:lnTo>
                    <a:pt x="675" y="221"/>
                  </a:lnTo>
                  <a:lnTo>
                    <a:pt x="674" y="221"/>
                  </a:lnTo>
                  <a:lnTo>
                    <a:pt x="674" y="220"/>
                  </a:lnTo>
                  <a:lnTo>
                    <a:pt x="674" y="220"/>
                  </a:lnTo>
                  <a:lnTo>
                    <a:pt x="674" y="219"/>
                  </a:lnTo>
                  <a:lnTo>
                    <a:pt x="673" y="219"/>
                  </a:lnTo>
                  <a:lnTo>
                    <a:pt x="672" y="218"/>
                  </a:lnTo>
                  <a:lnTo>
                    <a:pt x="672" y="218"/>
                  </a:lnTo>
                  <a:lnTo>
                    <a:pt x="671" y="217"/>
                  </a:lnTo>
                  <a:lnTo>
                    <a:pt x="670" y="217"/>
                  </a:lnTo>
                  <a:lnTo>
                    <a:pt x="670" y="216"/>
                  </a:lnTo>
                  <a:lnTo>
                    <a:pt x="669" y="216"/>
                  </a:lnTo>
                  <a:lnTo>
                    <a:pt x="669" y="217"/>
                  </a:lnTo>
                  <a:lnTo>
                    <a:pt x="668" y="217"/>
                  </a:lnTo>
                  <a:lnTo>
                    <a:pt x="668" y="216"/>
                  </a:lnTo>
                  <a:lnTo>
                    <a:pt x="667" y="215"/>
                  </a:lnTo>
                  <a:lnTo>
                    <a:pt x="666" y="215"/>
                  </a:lnTo>
                  <a:lnTo>
                    <a:pt x="666" y="214"/>
                  </a:lnTo>
                  <a:lnTo>
                    <a:pt x="665" y="214"/>
                  </a:lnTo>
                  <a:lnTo>
                    <a:pt x="664" y="213"/>
                  </a:lnTo>
                  <a:lnTo>
                    <a:pt x="664" y="212"/>
                  </a:lnTo>
                  <a:lnTo>
                    <a:pt x="663" y="212"/>
                  </a:lnTo>
                  <a:lnTo>
                    <a:pt x="663" y="213"/>
                  </a:lnTo>
                  <a:lnTo>
                    <a:pt x="662" y="213"/>
                  </a:lnTo>
                  <a:lnTo>
                    <a:pt x="662" y="212"/>
                  </a:lnTo>
                  <a:lnTo>
                    <a:pt x="661" y="212"/>
                  </a:lnTo>
                  <a:lnTo>
                    <a:pt x="660" y="212"/>
                  </a:lnTo>
                  <a:lnTo>
                    <a:pt x="660" y="211"/>
                  </a:lnTo>
                  <a:lnTo>
                    <a:pt x="659" y="211"/>
                  </a:lnTo>
                  <a:lnTo>
                    <a:pt x="658" y="211"/>
                  </a:lnTo>
                  <a:lnTo>
                    <a:pt x="657" y="211"/>
                  </a:lnTo>
                  <a:lnTo>
                    <a:pt x="657" y="210"/>
                  </a:lnTo>
                  <a:lnTo>
                    <a:pt x="656" y="210"/>
                  </a:lnTo>
                  <a:lnTo>
                    <a:pt x="657" y="209"/>
                  </a:lnTo>
                  <a:lnTo>
                    <a:pt x="656" y="209"/>
                  </a:lnTo>
                  <a:lnTo>
                    <a:pt x="656" y="208"/>
                  </a:lnTo>
                  <a:lnTo>
                    <a:pt x="655" y="207"/>
                  </a:lnTo>
                  <a:lnTo>
                    <a:pt x="654" y="207"/>
                  </a:lnTo>
                  <a:lnTo>
                    <a:pt x="654" y="206"/>
                  </a:lnTo>
                  <a:lnTo>
                    <a:pt x="653" y="206"/>
                  </a:lnTo>
                  <a:lnTo>
                    <a:pt x="653" y="205"/>
                  </a:lnTo>
                  <a:lnTo>
                    <a:pt x="652" y="204"/>
                  </a:lnTo>
                  <a:lnTo>
                    <a:pt x="651" y="204"/>
                  </a:lnTo>
                  <a:lnTo>
                    <a:pt x="651" y="204"/>
                  </a:lnTo>
                  <a:lnTo>
                    <a:pt x="651" y="203"/>
                  </a:lnTo>
                  <a:lnTo>
                    <a:pt x="650" y="203"/>
                  </a:lnTo>
                  <a:lnTo>
                    <a:pt x="649" y="203"/>
                  </a:lnTo>
                  <a:lnTo>
                    <a:pt x="648" y="202"/>
                  </a:lnTo>
                  <a:lnTo>
                    <a:pt x="648" y="201"/>
                  </a:lnTo>
                  <a:lnTo>
                    <a:pt x="647" y="201"/>
                  </a:lnTo>
                  <a:lnTo>
                    <a:pt x="647" y="202"/>
                  </a:lnTo>
                  <a:lnTo>
                    <a:pt x="647" y="203"/>
                  </a:lnTo>
                  <a:lnTo>
                    <a:pt x="646" y="202"/>
                  </a:lnTo>
                  <a:lnTo>
                    <a:pt x="645" y="203"/>
                  </a:lnTo>
                  <a:lnTo>
                    <a:pt x="644" y="203"/>
                  </a:lnTo>
                  <a:lnTo>
                    <a:pt x="643" y="203"/>
                  </a:lnTo>
                  <a:lnTo>
                    <a:pt x="642" y="202"/>
                  </a:lnTo>
                  <a:lnTo>
                    <a:pt x="641" y="202"/>
                  </a:lnTo>
                  <a:lnTo>
                    <a:pt x="641" y="201"/>
                  </a:lnTo>
                  <a:lnTo>
                    <a:pt x="640" y="201"/>
                  </a:lnTo>
                  <a:lnTo>
                    <a:pt x="640" y="202"/>
                  </a:lnTo>
                  <a:lnTo>
                    <a:pt x="639" y="201"/>
                  </a:lnTo>
                  <a:lnTo>
                    <a:pt x="639" y="201"/>
                  </a:lnTo>
                  <a:lnTo>
                    <a:pt x="638" y="201"/>
                  </a:lnTo>
                  <a:lnTo>
                    <a:pt x="637" y="200"/>
                  </a:lnTo>
                  <a:lnTo>
                    <a:pt x="636" y="200"/>
                  </a:lnTo>
                  <a:lnTo>
                    <a:pt x="635" y="200"/>
                  </a:lnTo>
                  <a:lnTo>
                    <a:pt x="634" y="200"/>
                  </a:lnTo>
                  <a:lnTo>
                    <a:pt x="633" y="200"/>
                  </a:lnTo>
                  <a:lnTo>
                    <a:pt x="633" y="199"/>
                  </a:lnTo>
                  <a:lnTo>
                    <a:pt x="632" y="199"/>
                  </a:lnTo>
                  <a:lnTo>
                    <a:pt x="631" y="198"/>
                  </a:lnTo>
                  <a:lnTo>
                    <a:pt x="630" y="197"/>
                  </a:lnTo>
                  <a:lnTo>
                    <a:pt x="630" y="197"/>
                  </a:lnTo>
                  <a:lnTo>
                    <a:pt x="630" y="196"/>
                  </a:lnTo>
                  <a:lnTo>
                    <a:pt x="630" y="195"/>
                  </a:lnTo>
                  <a:lnTo>
                    <a:pt x="629" y="195"/>
                  </a:lnTo>
                  <a:lnTo>
                    <a:pt x="629" y="195"/>
                  </a:lnTo>
                  <a:lnTo>
                    <a:pt x="628" y="194"/>
                  </a:lnTo>
                  <a:lnTo>
                    <a:pt x="627" y="193"/>
                  </a:lnTo>
                  <a:lnTo>
                    <a:pt x="627" y="192"/>
                  </a:lnTo>
                  <a:lnTo>
                    <a:pt x="625" y="191"/>
                  </a:lnTo>
                  <a:lnTo>
                    <a:pt x="624" y="191"/>
                  </a:lnTo>
                  <a:lnTo>
                    <a:pt x="623" y="191"/>
                  </a:lnTo>
                  <a:lnTo>
                    <a:pt x="622" y="192"/>
                  </a:lnTo>
                  <a:lnTo>
                    <a:pt x="621" y="192"/>
                  </a:lnTo>
                  <a:lnTo>
                    <a:pt x="621" y="191"/>
                  </a:lnTo>
                  <a:lnTo>
                    <a:pt x="623" y="190"/>
                  </a:lnTo>
                  <a:lnTo>
                    <a:pt x="624" y="190"/>
                  </a:lnTo>
                  <a:lnTo>
                    <a:pt x="625" y="190"/>
                  </a:lnTo>
                  <a:lnTo>
                    <a:pt x="626" y="190"/>
                  </a:lnTo>
                  <a:lnTo>
                    <a:pt x="627" y="190"/>
                  </a:lnTo>
                  <a:lnTo>
                    <a:pt x="627" y="189"/>
                  </a:lnTo>
                  <a:lnTo>
                    <a:pt x="626" y="188"/>
                  </a:lnTo>
                  <a:lnTo>
                    <a:pt x="625" y="188"/>
                  </a:lnTo>
                  <a:lnTo>
                    <a:pt x="625" y="188"/>
                  </a:lnTo>
                  <a:lnTo>
                    <a:pt x="624" y="188"/>
                  </a:lnTo>
                  <a:lnTo>
                    <a:pt x="622" y="187"/>
                  </a:lnTo>
                  <a:lnTo>
                    <a:pt x="621" y="188"/>
                  </a:lnTo>
                  <a:lnTo>
                    <a:pt x="620" y="188"/>
                  </a:lnTo>
                  <a:lnTo>
                    <a:pt x="620" y="187"/>
                  </a:lnTo>
                  <a:lnTo>
                    <a:pt x="621" y="186"/>
                  </a:lnTo>
                  <a:lnTo>
                    <a:pt x="622" y="186"/>
                  </a:lnTo>
                  <a:lnTo>
                    <a:pt x="622" y="185"/>
                  </a:lnTo>
                  <a:lnTo>
                    <a:pt x="623" y="185"/>
                  </a:lnTo>
                  <a:lnTo>
                    <a:pt x="623" y="184"/>
                  </a:lnTo>
                  <a:lnTo>
                    <a:pt x="622" y="183"/>
                  </a:lnTo>
                  <a:lnTo>
                    <a:pt x="621" y="183"/>
                  </a:lnTo>
                  <a:lnTo>
                    <a:pt x="621" y="183"/>
                  </a:lnTo>
                  <a:lnTo>
                    <a:pt x="620" y="182"/>
                  </a:lnTo>
                  <a:lnTo>
                    <a:pt x="620" y="181"/>
                  </a:lnTo>
                  <a:lnTo>
                    <a:pt x="620" y="180"/>
                  </a:lnTo>
                  <a:lnTo>
                    <a:pt x="618" y="179"/>
                  </a:lnTo>
                  <a:lnTo>
                    <a:pt x="620" y="179"/>
                  </a:lnTo>
                  <a:lnTo>
                    <a:pt x="620" y="178"/>
                  </a:lnTo>
                  <a:lnTo>
                    <a:pt x="621" y="177"/>
                  </a:lnTo>
                  <a:lnTo>
                    <a:pt x="621" y="176"/>
                  </a:lnTo>
                  <a:lnTo>
                    <a:pt x="620" y="175"/>
                  </a:lnTo>
                  <a:lnTo>
                    <a:pt x="619" y="175"/>
                  </a:lnTo>
                  <a:lnTo>
                    <a:pt x="618" y="175"/>
                  </a:lnTo>
                  <a:lnTo>
                    <a:pt x="618" y="174"/>
                  </a:lnTo>
                  <a:lnTo>
                    <a:pt x="617" y="174"/>
                  </a:lnTo>
                  <a:lnTo>
                    <a:pt x="616" y="173"/>
                  </a:lnTo>
                  <a:lnTo>
                    <a:pt x="616" y="173"/>
                  </a:lnTo>
                  <a:lnTo>
                    <a:pt x="616" y="172"/>
                  </a:lnTo>
                  <a:lnTo>
                    <a:pt x="615" y="172"/>
                  </a:lnTo>
                  <a:lnTo>
                    <a:pt x="614" y="171"/>
                  </a:lnTo>
                  <a:lnTo>
                    <a:pt x="614" y="171"/>
                  </a:lnTo>
                  <a:lnTo>
                    <a:pt x="613" y="170"/>
                  </a:lnTo>
                  <a:lnTo>
                    <a:pt x="612" y="170"/>
                  </a:lnTo>
                  <a:lnTo>
                    <a:pt x="612" y="169"/>
                  </a:lnTo>
                  <a:lnTo>
                    <a:pt x="611" y="169"/>
                  </a:lnTo>
                  <a:lnTo>
                    <a:pt x="611" y="168"/>
                  </a:lnTo>
                  <a:lnTo>
                    <a:pt x="610" y="167"/>
                  </a:lnTo>
                  <a:lnTo>
                    <a:pt x="609" y="166"/>
                  </a:lnTo>
                  <a:lnTo>
                    <a:pt x="608" y="166"/>
                  </a:lnTo>
                  <a:lnTo>
                    <a:pt x="608" y="166"/>
                  </a:lnTo>
                  <a:lnTo>
                    <a:pt x="608" y="165"/>
                  </a:lnTo>
                  <a:lnTo>
                    <a:pt x="607" y="165"/>
                  </a:lnTo>
                  <a:lnTo>
                    <a:pt x="606" y="164"/>
                  </a:lnTo>
                  <a:lnTo>
                    <a:pt x="605" y="164"/>
                  </a:lnTo>
                  <a:lnTo>
                    <a:pt x="605" y="163"/>
                  </a:lnTo>
                  <a:lnTo>
                    <a:pt x="604" y="163"/>
                  </a:lnTo>
                  <a:lnTo>
                    <a:pt x="604" y="163"/>
                  </a:lnTo>
                  <a:lnTo>
                    <a:pt x="604" y="162"/>
                  </a:lnTo>
                  <a:lnTo>
                    <a:pt x="603" y="162"/>
                  </a:lnTo>
                  <a:lnTo>
                    <a:pt x="602" y="162"/>
                  </a:lnTo>
                  <a:lnTo>
                    <a:pt x="601" y="161"/>
                  </a:lnTo>
                  <a:lnTo>
                    <a:pt x="601" y="160"/>
                  </a:lnTo>
                  <a:lnTo>
                    <a:pt x="600" y="160"/>
                  </a:lnTo>
                  <a:lnTo>
                    <a:pt x="599" y="159"/>
                  </a:lnTo>
                  <a:lnTo>
                    <a:pt x="599" y="158"/>
                  </a:lnTo>
                  <a:lnTo>
                    <a:pt x="598" y="158"/>
                  </a:lnTo>
                  <a:lnTo>
                    <a:pt x="598" y="157"/>
                  </a:lnTo>
                  <a:lnTo>
                    <a:pt x="598" y="156"/>
                  </a:lnTo>
                  <a:lnTo>
                    <a:pt x="597" y="155"/>
                  </a:lnTo>
                  <a:lnTo>
                    <a:pt x="596" y="155"/>
                  </a:lnTo>
                  <a:lnTo>
                    <a:pt x="595" y="155"/>
                  </a:lnTo>
                  <a:lnTo>
                    <a:pt x="596" y="154"/>
                  </a:lnTo>
                  <a:lnTo>
                    <a:pt x="596" y="153"/>
                  </a:lnTo>
                  <a:lnTo>
                    <a:pt x="595" y="153"/>
                  </a:lnTo>
                  <a:lnTo>
                    <a:pt x="594" y="152"/>
                  </a:lnTo>
                  <a:lnTo>
                    <a:pt x="593" y="152"/>
                  </a:lnTo>
                  <a:lnTo>
                    <a:pt x="593" y="151"/>
                  </a:lnTo>
                  <a:lnTo>
                    <a:pt x="592" y="149"/>
                  </a:lnTo>
                  <a:lnTo>
                    <a:pt x="591" y="149"/>
                  </a:lnTo>
                  <a:lnTo>
                    <a:pt x="590" y="148"/>
                  </a:lnTo>
                  <a:lnTo>
                    <a:pt x="589" y="148"/>
                  </a:lnTo>
                  <a:lnTo>
                    <a:pt x="588" y="147"/>
                  </a:lnTo>
                  <a:lnTo>
                    <a:pt x="587" y="147"/>
                  </a:lnTo>
                  <a:lnTo>
                    <a:pt x="586" y="146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6" y="148"/>
                  </a:lnTo>
                  <a:lnTo>
                    <a:pt x="585" y="148"/>
                  </a:lnTo>
                  <a:lnTo>
                    <a:pt x="585" y="147"/>
                  </a:lnTo>
                  <a:lnTo>
                    <a:pt x="586" y="147"/>
                  </a:lnTo>
                  <a:lnTo>
                    <a:pt x="586" y="146"/>
                  </a:lnTo>
                  <a:lnTo>
                    <a:pt x="585" y="146"/>
                  </a:lnTo>
                  <a:lnTo>
                    <a:pt x="584" y="146"/>
                  </a:lnTo>
                  <a:lnTo>
                    <a:pt x="583" y="146"/>
                  </a:lnTo>
                  <a:lnTo>
                    <a:pt x="583" y="145"/>
                  </a:lnTo>
                  <a:lnTo>
                    <a:pt x="582" y="145"/>
                  </a:lnTo>
                  <a:lnTo>
                    <a:pt x="581" y="145"/>
                  </a:lnTo>
                  <a:lnTo>
                    <a:pt x="580" y="145"/>
                  </a:lnTo>
                  <a:lnTo>
                    <a:pt x="580" y="144"/>
                  </a:lnTo>
                  <a:lnTo>
                    <a:pt x="579" y="144"/>
                  </a:lnTo>
                  <a:lnTo>
                    <a:pt x="579" y="143"/>
                  </a:lnTo>
                  <a:lnTo>
                    <a:pt x="580" y="142"/>
                  </a:lnTo>
                  <a:lnTo>
                    <a:pt x="580" y="141"/>
                  </a:lnTo>
                  <a:lnTo>
                    <a:pt x="579" y="140"/>
                  </a:lnTo>
                  <a:lnTo>
                    <a:pt x="579" y="139"/>
                  </a:lnTo>
                  <a:lnTo>
                    <a:pt x="579" y="138"/>
                  </a:lnTo>
                  <a:lnTo>
                    <a:pt x="579" y="137"/>
                  </a:lnTo>
                  <a:lnTo>
                    <a:pt x="579" y="136"/>
                  </a:lnTo>
                  <a:lnTo>
                    <a:pt x="578" y="136"/>
                  </a:lnTo>
                  <a:lnTo>
                    <a:pt x="578" y="135"/>
                  </a:lnTo>
                  <a:lnTo>
                    <a:pt x="578" y="134"/>
                  </a:lnTo>
                  <a:lnTo>
                    <a:pt x="578" y="133"/>
                  </a:lnTo>
                  <a:lnTo>
                    <a:pt x="578" y="132"/>
                  </a:lnTo>
                  <a:lnTo>
                    <a:pt x="578" y="131"/>
                  </a:lnTo>
                  <a:lnTo>
                    <a:pt x="578" y="130"/>
                  </a:lnTo>
                  <a:lnTo>
                    <a:pt x="578" y="129"/>
                  </a:lnTo>
                  <a:lnTo>
                    <a:pt x="579" y="128"/>
                  </a:lnTo>
                  <a:lnTo>
                    <a:pt x="579" y="127"/>
                  </a:lnTo>
                  <a:lnTo>
                    <a:pt x="579" y="126"/>
                  </a:lnTo>
                  <a:lnTo>
                    <a:pt x="580" y="125"/>
                  </a:lnTo>
                  <a:lnTo>
                    <a:pt x="579" y="125"/>
                  </a:lnTo>
                  <a:lnTo>
                    <a:pt x="580" y="124"/>
                  </a:lnTo>
                  <a:lnTo>
                    <a:pt x="580" y="124"/>
                  </a:lnTo>
                  <a:lnTo>
                    <a:pt x="580" y="123"/>
                  </a:lnTo>
                  <a:lnTo>
                    <a:pt x="580" y="122"/>
                  </a:lnTo>
                  <a:lnTo>
                    <a:pt x="581" y="122"/>
                  </a:lnTo>
                  <a:lnTo>
                    <a:pt x="581" y="122"/>
                  </a:lnTo>
                  <a:lnTo>
                    <a:pt x="582" y="121"/>
                  </a:lnTo>
                  <a:lnTo>
                    <a:pt x="584" y="119"/>
                  </a:lnTo>
                  <a:lnTo>
                    <a:pt x="584" y="118"/>
                  </a:lnTo>
                  <a:lnTo>
                    <a:pt x="584" y="117"/>
                  </a:lnTo>
                  <a:lnTo>
                    <a:pt x="583" y="116"/>
                  </a:lnTo>
                  <a:lnTo>
                    <a:pt x="583" y="115"/>
                  </a:lnTo>
                  <a:lnTo>
                    <a:pt x="583" y="114"/>
                  </a:lnTo>
                  <a:lnTo>
                    <a:pt x="583" y="113"/>
                  </a:lnTo>
                  <a:lnTo>
                    <a:pt x="582" y="113"/>
                  </a:lnTo>
                  <a:lnTo>
                    <a:pt x="582" y="113"/>
                  </a:lnTo>
                  <a:lnTo>
                    <a:pt x="582" y="112"/>
                  </a:lnTo>
                  <a:lnTo>
                    <a:pt x="581" y="111"/>
                  </a:lnTo>
                  <a:lnTo>
                    <a:pt x="581" y="110"/>
                  </a:lnTo>
                  <a:lnTo>
                    <a:pt x="581" y="109"/>
                  </a:lnTo>
                  <a:lnTo>
                    <a:pt x="580" y="109"/>
                  </a:lnTo>
                  <a:lnTo>
                    <a:pt x="580" y="108"/>
                  </a:lnTo>
                  <a:lnTo>
                    <a:pt x="580" y="107"/>
                  </a:lnTo>
                  <a:lnTo>
                    <a:pt x="580" y="106"/>
                  </a:lnTo>
                  <a:lnTo>
                    <a:pt x="580" y="105"/>
                  </a:lnTo>
                  <a:lnTo>
                    <a:pt x="580" y="104"/>
                  </a:lnTo>
                  <a:lnTo>
                    <a:pt x="580" y="103"/>
                  </a:lnTo>
                  <a:lnTo>
                    <a:pt x="579" y="103"/>
                  </a:lnTo>
                  <a:lnTo>
                    <a:pt x="579" y="102"/>
                  </a:lnTo>
                  <a:lnTo>
                    <a:pt x="578" y="101"/>
                  </a:lnTo>
                  <a:lnTo>
                    <a:pt x="577" y="101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76" y="99"/>
                  </a:lnTo>
                  <a:lnTo>
                    <a:pt x="576" y="98"/>
                  </a:lnTo>
                  <a:lnTo>
                    <a:pt x="576" y="97"/>
                  </a:lnTo>
                  <a:lnTo>
                    <a:pt x="576" y="96"/>
                  </a:lnTo>
                  <a:lnTo>
                    <a:pt x="576" y="95"/>
                  </a:lnTo>
                  <a:lnTo>
                    <a:pt x="576" y="94"/>
                  </a:lnTo>
                  <a:lnTo>
                    <a:pt x="576" y="93"/>
                  </a:lnTo>
                  <a:lnTo>
                    <a:pt x="576" y="92"/>
                  </a:lnTo>
                  <a:lnTo>
                    <a:pt x="576" y="91"/>
                  </a:lnTo>
                  <a:lnTo>
                    <a:pt x="576" y="90"/>
                  </a:lnTo>
                  <a:lnTo>
                    <a:pt x="576" y="89"/>
                  </a:lnTo>
                  <a:lnTo>
                    <a:pt x="576" y="89"/>
                  </a:lnTo>
                  <a:lnTo>
                    <a:pt x="576" y="88"/>
                  </a:lnTo>
                  <a:lnTo>
                    <a:pt x="576" y="87"/>
                  </a:lnTo>
                  <a:lnTo>
                    <a:pt x="577" y="85"/>
                  </a:lnTo>
                  <a:lnTo>
                    <a:pt x="577" y="84"/>
                  </a:lnTo>
                  <a:lnTo>
                    <a:pt x="577" y="84"/>
                  </a:lnTo>
                  <a:lnTo>
                    <a:pt x="578" y="82"/>
                  </a:lnTo>
                  <a:lnTo>
                    <a:pt x="578" y="81"/>
                  </a:lnTo>
                  <a:lnTo>
                    <a:pt x="578" y="80"/>
                  </a:lnTo>
                  <a:lnTo>
                    <a:pt x="578" y="79"/>
                  </a:lnTo>
                  <a:lnTo>
                    <a:pt x="578" y="78"/>
                  </a:lnTo>
                  <a:lnTo>
                    <a:pt x="578" y="77"/>
                  </a:lnTo>
                  <a:lnTo>
                    <a:pt x="577" y="77"/>
                  </a:lnTo>
                  <a:lnTo>
                    <a:pt x="577" y="77"/>
                  </a:lnTo>
                  <a:lnTo>
                    <a:pt x="576" y="76"/>
                  </a:lnTo>
                  <a:lnTo>
                    <a:pt x="576" y="75"/>
                  </a:lnTo>
                  <a:lnTo>
                    <a:pt x="575" y="74"/>
                  </a:lnTo>
                  <a:lnTo>
                    <a:pt x="575" y="73"/>
                  </a:lnTo>
                  <a:lnTo>
                    <a:pt x="575" y="72"/>
                  </a:lnTo>
                  <a:lnTo>
                    <a:pt x="574" y="72"/>
                  </a:lnTo>
                  <a:lnTo>
                    <a:pt x="574" y="71"/>
                  </a:lnTo>
                  <a:lnTo>
                    <a:pt x="573" y="70"/>
                  </a:lnTo>
                  <a:lnTo>
                    <a:pt x="573" y="69"/>
                  </a:lnTo>
                  <a:lnTo>
                    <a:pt x="572" y="68"/>
                  </a:lnTo>
                  <a:lnTo>
                    <a:pt x="572" y="67"/>
                  </a:lnTo>
                  <a:lnTo>
                    <a:pt x="571" y="66"/>
                  </a:lnTo>
                  <a:lnTo>
                    <a:pt x="571" y="66"/>
                  </a:lnTo>
                  <a:lnTo>
                    <a:pt x="570" y="66"/>
                  </a:lnTo>
                  <a:lnTo>
                    <a:pt x="570" y="65"/>
                  </a:lnTo>
                  <a:lnTo>
                    <a:pt x="570" y="64"/>
                  </a:lnTo>
                  <a:lnTo>
                    <a:pt x="569" y="64"/>
                  </a:lnTo>
                  <a:lnTo>
                    <a:pt x="569" y="63"/>
                  </a:lnTo>
                  <a:lnTo>
                    <a:pt x="569" y="62"/>
                  </a:lnTo>
                  <a:lnTo>
                    <a:pt x="569" y="61"/>
                  </a:lnTo>
                  <a:lnTo>
                    <a:pt x="568" y="61"/>
                  </a:lnTo>
                  <a:lnTo>
                    <a:pt x="568" y="60"/>
                  </a:lnTo>
                  <a:lnTo>
                    <a:pt x="567" y="60"/>
                  </a:lnTo>
                  <a:lnTo>
                    <a:pt x="567" y="59"/>
                  </a:lnTo>
                  <a:lnTo>
                    <a:pt x="566" y="58"/>
                  </a:lnTo>
                  <a:lnTo>
                    <a:pt x="565" y="58"/>
                  </a:lnTo>
                  <a:lnTo>
                    <a:pt x="564" y="58"/>
                  </a:lnTo>
                  <a:lnTo>
                    <a:pt x="564" y="57"/>
                  </a:lnTo>
                  <a:lnTo>
                    <a:pt x="564" y="57"/>
                  </a:lnTo>
                  <a:lnTo>
                    <a:pt x="563" y="57"/>
                  </a:lnTo>
                  <a:lnTo>
                    <a:pt x="564" y="56"/>
                  </a:lnTo>
                  <a:lnTo>
                    <a:pt x="563" y="56"/>
                  </a:lnTo>
                  <a:lnTo>
                    <a:pt x="563" y="55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61" y="55"/>
                  </a:lnTo>
                  <a:lnTo>
                    <a:pt x="561" y="54"/>
                  </a:lnTo>
                  <a:lnTo>
                    <a:pt x="560" y="54"/>
                  </a:lnTo>
                  <a:lnTo>
                    <a:pt x="560" y="53"/>
                  </a:lnTo>
                  <a:lnTo>
                    <a:pt x="559" y="53"/>
                  </a:lnTo>
                  <a:lnTo>
                    <a:pt x="558" y="53"/>
                  </a:lnTo>
                  <a:lnTo>
                    <a:pt x="558" y="52"/>
                  </a:lnTo>
                  <a:lnTo>
                    <a:pt x="559" y="52"/>
                  </a:lnTo>
                  <a:lnTo>
                    <a:pt x="559" y="51"/>
                  </a:lnTo>
                  <a:lnTo>
                    <a:pt x="559" y="50"/>
                  </a:lnTo>
                  <a:lnTo>
                    <a:pt x="558" y="50"/>
                  </a:lnTo>
                  <a:lnTo>
                    <a:pt x="558" y="49"/>
                  </a:lnTo>
                  <a:lnTo>
                    <a:pt x="558" y="48"/>
                  </a:lnTo>
                  <a:lnTo>
                    <a:pt x="558" y="47"/>
                  </a:lnTo>
                  <a:lnTo>
                    <a:pt x="558" y="46"/>
                  </a:lnTo>
                  <a:lnTo>
                    <a:pt x="558" y="45"/>
                  </a:lnTo>
                  <a:lnTo>
                    <a:pt x="558" y="44"/>
                  </a:lnTo>
                  <a:lnTo>
                    <a:pt x="558" y="43"/>
                  </a:lnTo>
                  <a:lnTo>
                    <a:pt x="558" y="42"/>
                  </a:lnTo>
                  <a:lnTo>
                    <a:pt x="557" y="42"/>
                  </a:lnTo>
                  <a:lnTo>
                    <a:pt x="557" y="42"/>
                  </a:lnTo>
                  <a:lnTo>
                    <a:pt x="557" y="41"/>
                  </a:lnTo>
                  <a:lnTo>
                    <a:pt x="558" y="41"/>
                  </a:lnTo>
                  <a:lnTo>
                    <a:pt x="559" y="36"/>
                  </a:lnTo>
                  <a:lnTo>
                    <a:pt x="560" y="34"/>
                  </a:lnTo>
                  <a:lnTo>
                    <a:pt x="560" y="33"/>
                  </a:lnTo>
                  <a:lnTo>
                    <a:pt x="560" y="33"/>
                  </a:lnTo>
                  <a:lnTo>
                    <a:pt x="560" y="32"/>
                  </a:lnTo>
                  <a:lnTo>
                    <a:pt x="560" y="31"/>
                  </a:lnTo>
                  <a:lnTo>
                    <a:pt x="561" y="30"/>
                  </a:lnTo>
                  <a:lnTo>
                    <a:pt x="561" y="30"/>
                  </a:lnTo>
                  <a:lnTo>
                    <a:pt x="561" y="27"/>
                  </a:lnTo>
                  <a:lnTo>
                    <a:pt x="561" y="26"/>
                  </a:lnTo>
                  <a:lnTo>
                    <a:pt x="561" y="25"/>
                  </a:lnTo>
                  <a:lnTo>
                    <a:pt x="561" y="24"/>
                  </a:lnTo>
                  <a:lnTo>
                    <a:pt x="561" y="23"/>
                  </a:lnTo>
                  <a:lnTo>
                    <a:pt x="561" y="22"/>
                  </a:lnTo>
                  <a:lnTo>
                    <a:pt x="561" y="21"/>
                  </a:lnTo>
                  <a:lnTo>
                    <a:pt x="561" y="20"/>
                  </a:lnTo>
                  <a:lnTo>
                    <a:pt x="561" y="19"/>
                  </a:lnTo>
                  <a:lnTo>
                    <a:pt x="562" y="19"/>
                  </a:lnTo>
                  <a:lnTo>
                    <a:pt x="561" y="19"/>
                  </a:lnTo>
                  <a:lnTo>
                    <a:pt x="561" y="18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1" y="15"/>
                  </a:lnTo>
                  <a:lnTo>
                    <a:pt x="562" y="14"/>
                  </a:lnTo>
                  <a:lnTo>
                    <a:pt x="562" y="12"/>
                  </a:lnTo>
                  <a:lnTo>
                    <a:pt x="562" y="11"/>
                  </a:lnTo>
                  <a:lnTo>
                    <a:pt x="563" y="11"/>
                  </a:lnTo>
                  <a:lnTo>
                    <a:pt x="563" y="10"/>
                  </a:lnTo>
                  <a:lnTo>
                    <a:pt x="564" y="9"/>
                  </a:lnTo>
                  <a:lnTo>
                    <a:pt x="563" y="8"/>
                  </a:lnTo>
                  <a:lnTo>
                    <a:pt x="564" y="8"/>
                  </a:lnTo>
                  <a:lnTo>
                    <a:pt x="564" y="7"/>
                  </a:lnTo>
                  <a:lnTo>
                    <a:pt x="564" y="7"/>
                  </a:lnTo>
                  <a:lnTo>
                    <a:pt x="564" y="5"/>
                  </a:lnTo>
                  <a:lnTo>
                    <a:pt x="563" y="4"/>
                  </a:lnTo>
                  <a:lnTo>
                    <a:pt x="563" y="3"/>
                  </a:lnTo>
                  <a:lnTo>
                    <a:pt x="563" y="2"/>
                  </a:lnTo>
                  <a:lnTo>
                    <a:pt x="563" y="1"/>
                  </a:lnTo>
                  <a:lnTo>
                    <a:pt x="562" y="1"/>
                  </a:lnTo>
                  <a:lnTo>
                    <a:pt x="561" y="2"/>
                  </a:lnTo>
                  <a:lnTo>
                    <a:pt x="560" y="2"/>
                  </a:lnTo>
                  <a:lnTo>
                    <a:pt x="560" y="1"/>
                  </a:lnTo>
                  <a:lnTo>
                    <a:pt x="560" y="0"/>
                  </a:lnTo>
                  <a:close/>
                  <a:moveTo>
                    <a:pt x="674" y="1009"/>
                  </a:moveTo>
                  <a:lnTo>
                    <a:pt x="673" y="1007"/>
                  </a:lnTo>
                  <a:lnTo>
                    <a:pt x="674" y="1006"/>
                  </a:lnTo>
                  <a:lnTo>
                    <a:pt x="675" y="1006"/>
                  </a:lnTo>
                  <a:lnTo>
                    <a:pt x="674" y="1009"/>
                  </a:lnTo>
                  <a:close/>
                  <a:moveTo>
                    <a:pt x="682" y="1010"/>
                  </a:moveTo>
                  <a:lnTo>
                    <a:pt x="679" y="1010"/>
                  </a:lnTo>
                  <a:lnTo>
                    <a:pt x="678" y="1010"/>
                  </a:lnTo>
                  <a:lnTo>
                    <a:pt x="679" y="1008"/>
                  </a:lnTo>
                  <a:lnTo>
                    <a:pt x="682" y="1009"/>
                  </a:lnTo>
                  <a:lnTo>
                    <a:pt x="682" y="1010"/>
                  </a:lnTo>
                  <a:close/>
                  <a:moveTo>
                    <a:pt x="1005" y="771"/>
                  </a:moveTo>
                  <a:lnTo>
                    <a:pt x="1007" y="771"/>
                  </a:lnTo>
                  <a:lnTo>
                    <a:pt x="1006" y="772"/>
                  </a:lnTo>
                  <a:lnTo>
                    <a:pt x="1005" y="772"/>
                  </a:lnTo>
                  <a:lnTo>
                    <a:pt x="1005" y="771"/>
                  </a:lnTo>
                  <a:close/>
                  <a:moveTo>
                    <a:pt x="1002" y="760"/>
                  </a:moveTo>
                  <a:lnTo>
                    <a:pt x="1002" y="759"/>
                  </a:lnTo>
                  <a:lnTo>
                    <a:pt x="1002" y="761"/>
                  </a:lnTo>
                  <a:lnTo>
                    <a:pt x="1001" y="761"/>
                  </a:lnTo>
                  <a:lnTo>
                    <a:pt x="1002" y="760"/>
                  </a:lnTo>
                  <a:close/>
                  <a:moveTo>
                    <a:pt x="1002" y="770"/>
                  </a:moveTo>
                  <a:lnTo>
                    <a:pt x="1002" y="771"/>
                  </a:lnTo>
                  <a:lnTo>
                    <a:pt x="1001" y="772"/>
                  </a:lnTo>
                  <a:lnTo>
                    <a:pt x="1000" y="773"/>
                  </a:lnTo>
                  <a:lnTo>
                    <a:pt x="1002" y="770"/>
                  </a:lnTo>
                  <a:close/>
                  <a:moveTo>
                    <a:pt x="723" y="256"/>
                  </a:moveTo>
                  <a:lnTo>
                    <a:pt x="724" y="256"/>
                  </a:lnTo>
                  <a:lnTo>
                    <a:pt x="724" y="257"/>
                  </a:lnTo>
                  <a:lnTo>
                    <a:pt x="723" y="257"/>
                  </a:lnTo>
                  <a:lnTo>
                    <a:pt x="723" y="256"/>
                  </a:lnTo>
                  <a:close/>
                  <a:moveTo>
                    <a:pt x="709" y="660"/>
                  </a:moveTo>
                  <a:lnTo>
                    <a:pt x="712" y="660"/>
                  </a:lnTo>
                  <a:lnTo>
                    <a:pt x="706" y="661"/>
                  </a:lnTo>
                  <a:lnTo>
                    <a:pt x="709" y="660"/>
                  </a:lnTo>
                  <a:close/>
                  <a:moveTo>
                    <a:pt x="577" y="144"/>
                  </a:moveTo>
                  <a:lnTo>
                    <a:pt x="578" y="144"/>
                  </a:lnTo>
                  <a:lnTo>
                    <a:pt x="578" y="144"/>
                  </a:lnTo>
                  <a:lnTo>
                    <a:pt x="577" y="144"/>
                  </a:lnTo>
                  <a:lnTo>
                    <a:pt x="577" y="1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047">
              <a:extLst>
                <a:ext uri="{FF2B5EF4-FFF2-40B4-BE49-F238E27FC236}">
                  <a16:creationId xmlns:a16="http://schemas.microsoft.com/office/drawing/2014/main" id="{6D00984F-B255-6B80-E9E3-696D252D2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250" y="987425"/>
              <a:ext cx="565150" cy="363538"/>
            </a:xfrm>
            <a:custGeom>
              <a:avLst/>
              <a:gdLst>
                <a:gd name="T0" fmla="*/ 83 w 356"/>
                <a:gd name="T1" fmla="*/ 38 h 229"/>
                <a:gd name="T2" fmla="*/ 73 w 356"/>
                <a:gd name="T3" fmla="*/ 8 h 229"/>
                <a:gd name="T4" fmla="*/ 30 w 356"/>
                <a:gd name="T5" fmla="*/ 41 h 229"/>
                <a:gd name="T6" fmla="*/ 41 w 356"/>
                <a:gd name="T7" fmla="*/ 66 h 229"/>
                <a:gd name="T8" fmla="*/ 41 w 356"/>
                <a:gd name="T9" fmla="*/ 85 h 229"/>
                <a:gd name="T10" fmla="*/ 48 w 356"/>
                <a:gd name="T11" fmla="*/ 103 h 229"/>
                <a:gd name="T12" fmla="*/ 22 w 356"/>
                <a:gd name="T13" fmla="*/ 139 h 229"/>
                <a:gd name="T14" fmla="*/ 12 w 356"/>
                <a:gd name="T15" fmla="*/ 158 h 229"/>
                <a:gd name="T16" fmla="*/ 31 w 356"/>
                <a:gd name="T17" fmla="*/ 161 h 229"/>
                <a:gd name="T18" fmla="*/ 21 w 356"/>
                <a:gd name="T19" fmla="*/ 225 h 229"/>
                <a:gd name="T20" fmla="*/ 58 w 356"/>
                <a:gd name="T21" fmla="*/ 211 h 229"/>
                <a:gd name="T22" fmla="*/ 86 w 356"/>
                <a:gd name="T23" fmla="*/ 196 h 229"/>
                <a:gd name="T24" fmla="*/ 116 w 356"/>
                <a:gd name="T25" fmla="*/ 179 h 229"/>
                <a:gd name="T26" fmla="*/ 146 w 356"/>
                <a:gd name="T27" fmla="*/ 182 h 229"/>
                <a:gd name="T28" fmla="*/ 164 w 356"/>
                <a:gd name="T29" fmla="*/ 168 h 229"/>
                <a:gd name="T30" fmla="*/ 172 w 356"/>
                <a:gd name="T31" fmla="*/ 155 h 229"/>
                <a:gd name="T32" fmla="*/ 183 w 356"/>
                <a:gd name="T33" fmla="*/ 134 h 229"/>
                <a:gd name="T34" fmla="*/ 191 w 356"/>
                <a:gd name="T35" fmla="*/ 158 h 229"/>
                <a:gd name="T36" fmla="*/ 197 w 356"/>
                <a:gd name="T37" fmla="*/ 164 h 229"/>
                <a:gd name="T38" fmla="*/ 215 w 356"/>
                <a:gd name="T39" fmla="*/ 157 h 229"/>
                <a:gd name="T40" fmla="*/ 225 w 356"/>
                <a:gd name="T41" fmla="*/ 143 h 229"/>
                <a:gd name="T42" fmla="*/ 240 w 356"/>
                <a:gd name="T43" fmla="*/ 136 h 229"/>
                <a:gd name="T44" fmla="*/ 209 w 356"/>
                <a:gd name="T45" fmla="*/ 193 h 229"/>
                <a:gd name="T46" fmla="*/ 237 w 356"/>
                <a:gd name="T47" fmla="*/ 195 h 229"/>
                <a:gd name="T48" fmla="*/ 244 w 356"/>
                <a:gd name="T49" fmla="*/ 168 h 229"/>
                <a:gd name="T50" fmla="*/ 258 w 356"/>
                <a:gd name="T51" fmla="*/ 135 h 229"/>
                <a:gd name="T52" fmla="*/ 264 w 356"/>
                <a:gd name="T53" fmla="*/ 113 h 229"/>
                <a:gd name="T54" fmla="*/ 282 w 356"/>
                <a:gd name="T55" fmla="*/ 113 h 229"/>
                <a:gd name="T56" fmla="*/ 290 w 356"/>
                <a:gd name="T57" fmla="*/ 142 h 229"/>
                <a:gd name="T58" fmla="*/ 311 w 356"/>
                <a:gd name="T59" fmla="*/ 148 h 229"/>
                <a:gd name="T60" fmla="*/ 317 w 356"/>
                <a:gd name="T61" fmla="*/ 150 h 229"/>
                <a:gd name="T62" fmla="*/ 338 w 356"/>
                <a:gd name="T63" fmla="*/ 162 h 229"/>
                <a:gd name="T64" fmla="*/ 351 w 356"/>
                <a:gd name="T65" fmla="*/ 133 h 229"/>
                <a:gd name="T66" fmla="*/ 347 w 356"/>
                <a:gd name="T67" fmla="*/ 100 h 229"/>
                <a:gd name="T68" fmla="*/ 330 w 356"/>
                <a:gd name="T69" fmla="*/ 100 h 229"/>
                <a:gd name="T70" fmla="*/ 315 w 356"/>
                <a:gd name="T71" fmla="*/ 96 h 229"/>
                <a:gd name="T72" fmla="*/ 314 w 356"/>
                <a:gd name="T73" fmla="*/ 64 h 229"/>
                <a:gd name="T74" fmla="*/ 298 w 356"/>
                <a:gd name="T75" fmla="*/ 84 h 229"/>
                <a:gd name="T76" fmla="*/ 288 w 356"/>
                <a:gd name="T77" fmla="*/ 108 h 229"/>
                <a:gd name="T78" fmla="*/ 278 w 356"/>
                <a:gd name="T79" fmla="*/ 81 h 229"/>
                <a:gd name="T80" fmla="*/ 263 w 356"/>
                <a:gd name="T81" fmla="*/ 71 h 229"/>
                <a:gd name="T82" fmla="*/ 292 w 356"/>
                <a:gd name="T83" fmla="*/ 42 h 229"/>
                <a:gd name="T84" fmla="*/ 283 w 356"/>
                <a:gd name="T85" fmla="*/ 35 h 229"/>
                <a:gd name="T86" fmla="*/ 266 w 356"/>
                <a:gd name="T87" fmla="*/ 47 h 229"/>
                <a:gd name="T88" fmla="*/ 244 w 356"/>
                <a:gd name="T89" fmla="*/ 66 h 229"/>
                <a:gd name="T90" fmla="*/ 254 w 356"/>
                <a:gd name="T91" fmla="*/ 43 h 229"/>
                <a:gd name="T92" fmla="*/ 252 w 356"/>
                <a:gd name="T93" fmla="*/ 40 h 229"/>
                <a:gd name="T94" fmla="*/ 241 w 356"/>
                <a:gd name="T95" fmla="*/ 33 h 229"/>
                <a:gd name="T96" fmla="*/ 240 w 356"/>
                <a:gd name="T97" fmla="*/ 24 h 229"/>
                <a:gd name="T98" fmla="*/ 249 w 356"/>
                <a:gd name="T99" fmla="*/ 5 h 229"/>
                <a:gd name="T100" fmla="*/ 186 w 356"/>
                <a:gd name="T101" fmla="*/ 12 h 229"/>
                <a:gd name="T102" fmla="*/ 169 w 356"/>
                <a:gd name="T103" fmla="*/ 30 h 229"/>
                <a:gd name="T104" fmla="*/ 163 w 356"/>
                <a:gd name="T105" fmla="*/ 20 h 229"/>
                <a:gd name="T106" fmla="*/ 161 w 356"/>
                <a:gd name="T107" fmla="*/ 18 h 229"/>
                <a:gd name="T108" fmla="*/ 155 w 356"/>
                <a:gd name="T109" fmla="*/ 17 h 229"/>
                <a:gd name="T110" fmla="*/ 139 w 356"/>
                <a:gd name="T111" fmla="*/ 26 h 229"/>
                <a:gd name="T112" fmla="*/ 120 w 356"/>
                <a:gd name="T113" fmla="*/ 35 h 229"/>
                <a:gd name="T114" fmla="*/ 117 w 356"/>
                <a:gd name="T115" fmla="*/ 15 h 229"/>
                <a:gd name="T116" fmla="*/ 102 w 356"/>
                <a:gd name="T117" fmla="*/ 1 h 229"/>
                <a:gd name="T118" fmla="*/ 239 w 356"/>
                <a:gd name="T119" fmla="*/ 179 h 229"/>
                <a:gd name="T120" fmla="*/ 251 w 356"/>
                <a:gd name="T121" fmla="*/ 47 h 229"/>
                <a:gd name="T122" fmla="*/ 189 w 356"/>
                <a:gd name="T123" fmla="*/ 142 h 229"/>
                <a:gd name="T124" fmla="*/ 148 w 356"/>
                <a:gd name="T125" fmla="*/ 17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229">
                  <a:moveTo>
                    <a:pt x="92" y="2"/>
                  </a:moveTo>
                  <a:lnTo>
                    <a:pt x="91" y="2"/>
                  </a:lnTo>
                  <a:lnTo>
                    <a:pt x="91" y="3"/>
                  </a:lnTo>
                  <a:lnTo>
                    <a:pt x="91" y="4"/>
                  </a:lnTo>
                  <a:lnTo>
                    <a:pt x="91" y="6"/>
                  </a:lnTo>
                  <a:lnTo>
                    <a:pt x="92" y="5"/>
                  </a:lnTo>
                  <a:lnTo>
                    <a:pt x="92" y="6"/>
                  </a:lnTo>
                  <a:lnTo>
                    <a:pt x="91" y="6"/>
                  </a:lnTo>
                  <a:lnTo>
                    <a:pt x="91" y="7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7"/>
                  </a:lnTo>
                  <a:lnTo>
                    <a:pt x="90" y="8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1" y="11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8" y="11"/>
                  </a:lnTo>
                  <a:lnTo>
                    <a:pt x="88" y="11"/>
                  </a:lnTo>
                  <a:lnTo>
                    <a:pt x="88" y="12"/>
                  </a:lnTo>
                  <a:lnTo>
                    <a:pt x="88" y="13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87" y="16"/>
                  </a:lnTo>
                  <a:lnTo>
                    <a:pt x="88" y="15"/>
                  </a:lnTo>
                  <a:lnTo>
                    <a:pt x="88" y="16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6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7" y="17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6" y="23"/>
                  </a:lnTo>
                  <a:lnTo>
                    <a:pt x="87" y="23"/>
                  </a:lnTo>
                  <a:lnTo>
                    <a:pt x="87" y="24"/>
                  </a:lnTo>
                  <a:lnTo>
                    <a:pt x="86" y="24"/>
                  </a:lnTo>
                  <a:lnTo>
                    <a:pt x="85" y="28"/>
                  </a:lnTo>
                  <a:lnTo>
                    <a:pt x="84" y="31"/>
                  </a:lnTo>
                  <a:lnTo>
                    <a:pt x="84" y="33"/>
                  </a:lnTo>
                  <a:lnTo>
                    <a:pt x="84" y="35"/>
                  </a:lnTo>
                  <a:lnTo>
                    <a:pt x="84" y="36"/>
                  </a:lnTo>
                  <a:lnTo>
                    <a:pt x="83" y="37"/>
                  </a:lnTo>
                  <a:lnTo>
                    <a:pt x="83" y="38"/>
                  </a:lnTo>
                  <a:lnTo>
                    <a:pt x="83" y="39"/>
                  </a:lnTo>
                  <a:lnTo>
                    <a:pt x="83" y="40"/>
                  </a:lnTo>
                  <a:lnTo>
                    <a:pt x="83" y="41"/>
                  </a:lnTo>
                  <a:lnTo>
                    <a:pt x="83" y="42"/>
                  </a:lnTo>
                  <a:lnTo>
                    <a:pt x="82" y="42"/>
                  </a:lnTo>
                  <a:lnTo>
                    <a:pt x="82" y="41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2" y="38"/>
                  </a:lnTo>
                  <a:lnTo>
                    <a:pt x="82" y="37"/>
                  </a:lnTo>
                  <a:lnTo>
                    <a:pt x="82" y="36"/>
                  </a:lnTo>
                  <a:lnTo>
                    <a:pt x="82" y="35"/>
                  </a:lnTo>
                  <a:lnTo>
                    <a:pt x="81" y="32"/>
                  </a:lnTo>
                  <a:lnTo>
                    <a:pt x="81" y="31"/>
                  </a:lnTo>
                  <a:lnTo>
                    <a:pt x="81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0" y="29"/>
                  </a:lnTo>
                  <a:lnTo>
                    <a:pt x="80" y="28"/>
                  </a:lnTo>
                  <a:lnTo>
                    <a:pt x="79" y="28"/>
                  </a:lnTo>
                  <a:lnTo>
                    <a:pt x="79" y="29"/>
                  </a:lnTo>
                  <a:lnTo>
                    <a:pt x="78" y="28"/>
                  </a:lnTo>
                  <a:lnTo>
                    <a:pt x="77" y="28"/>
                  </a:lnTo>
                  <a:lnTo>
                    <a:pt x="77" y="27"/>
                  </a:lnTo>
                  <a:lnTo>
                    <a:pt x="76" y="29"/>
                  </a:lnTo>
                  <a:lnTo>
                    <a:pt x="75" y="29"/>
                  </a:lnTo>
                  <a:lnTo>
                    <a:pt x="74" y="29"/>
                  </a:lnTo>
                  <a:lnTo>
                    <a:pt x="74" y="30"/>
                  </a:lnTo>
                  <a:lnTo>
                    <a:pt x="73" y="30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7" y="24"/>
                  </a:lnTo>
                  <a:lnTo>
                    <a:pt x="77" y="23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1"/>
                  </a:lnTo>
                  <a:lnTo>
                    <a:pt x="77" y="19"/>
                  </a:lnTo>
                  <a:lnTo>
                    <a:pt x="77" y="19"/>
                  </a:lnTo>
                  <a:lnTo>
                    <a:pt x="77" y="18"/>
                  </a:lnTo>
                  <a:lnTo>
                    <a:pt x="77" y="17"/>
                  </a:lnTo>
                  <a:lnTo>
                    <a:pt x="77" y="16"/>
                  </a:lnTo>
                  <a:lnTo>
                    <a:pt x="77" y="15"/>
                  </a:lnTo>
                  <a:lnTo>
                    <a:pt x="76" y="12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5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7" y="31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4"/>
                  </a:lnTo>
                  <a:lnTo>
                    <a:pt x="26" y="38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1" y="42"/>
                  </a:lnTo>
                  <a:lnTo>
                    <a:pt x="30" y="42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0"/>
                  </a:lnTo>
                  <a:lnTo>
                    <a:pt x="29" y="39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7" y="42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7" y="50"/>
                  </a:lnTo>
                  <a:lnTo>
                    <a:pt x="26" y="53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7" y="56"/>
                  </a:lnTo>
                  <a:lnTo>
                    <a:pt x="28" y="57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30" y="60"/>
                  </a:lnTo>
                  <a:lnTo>
                    <a:pt x="30" y="59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2" y="62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5" y="65"/>
                  </a:lnTo>
                  <a:lnTo>
                    <a:pt x="36" y="64"/>
                  </a:lnTo>
                  <a:lnTo>
                    <a:pt x="36" y="62"/>
                  </a:lnTo>
                  <a:lnTo>
                    <a:pt x="36" y="61"/>
                  </a:lnTo>
                  <a:lnTo>
                    <a:pt x="37" y="61"/>
                  </a:lnTo>
                  <a:lnTo>
                    <a:pt x="37" y="62"/>
                  </a:lnTo>
                  <a:lnTo>
                    <a:pt x="38" y="63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5"/>
                  </a:lnTo>
                  <a:lnTo>
                    <a:pt x="45" y="66"/>
                  </a:lnTo>
                  <a:lnTo>
                    <a:pt x="44" y="66"/>
                  </a:lnTo>
                  <a:lnTo>
                    <a:pt x="44" y="65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39" y="66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7" y="64"/>
                  </a:lnTo>
                  <a:lnTo>
                    <a:pt x="36" y="65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6" y="70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9" y="64"/>
                  </a:lnTo>
                  <a:lnTo>
                    <a:pt x="28" y="65"/>
                  </a:lnTo>
                  <a:lnTo>
                    <a:pt x="27" y="66"/>
                  </a:lnTo>
                  <a:lnTo>
                    <a:pt x="26" y="68"/>
                  </a:lnTo>
                  <a:lnTo>
                    <a:pt x="25" y="69"/>
                  </a:lnTo>
                  <a:lnTo>
                    <a:pt x="25" y="70"/>
                  </a:lnTo>
                  <a:lnTo>
                    <a:pt x="24" y="72"/>
                  </a:lnTo>
                  <a:lnTo>
                    <a:pt x="24" y="73"/>
                  </a:lnTo>
                  <a:lnTo>
                    <a:pt x="23" y="73"/>
                  </a:lnTo>
                  <a:lnTo>
                    <a:pt x="23" y="74"/>
                  </a:lnTo>
                  <a:lnTo>
                    <a:pt x="23" y="75"/>
                  </a:lnTo>
                  <a:lnTo>
                    <a:pt x="22" y="76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2" y="81"/>
                  </a:lnTo>
                  <a:lnTo>
                    <a:pt x="23" y="81"/>
                  </a:lnTo>
                  <a:lnTo>
                    <a:pt x="23" y="82"/>
                  </a:lnTo>
                  <a:lnTo>
                    <a:pt x="23" y="83"/>
                  </a:lnTo>
                  <a:lnTo>
                    <a:pt x="23" y="84"/>
                  </a:lnTo>
                  <a:lnTo>
                    <a:pt x="24" y="87"/>
                  </a:lnTo>
                  <a:lnTo>
                    <a:pt x="24" y="89"/>
                  </a:lnTo>
                  <a:lnTo>
                    <a:pt x="29" y="91"/>
                  </a:lnTo>
                  <a:lnTo>
                    <a:pt x="28" y="90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0" y="90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40" y="87"/>
                  </a:lnTo>
                  <a:lnTo>
                    <a:pt x="41" y="86"/>
                  </a:lnTo>
                  <a:lnTo>
                    <a:pt x="41" y="85"/>
                  </a:lnTo>
                  <a:lnTo>
                    <a:pt x="41" y="85"/>
                  </a:lnTo>
                  <a:lnTo>
                    <a:pt x="41" y="86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0" y="91"/>
                  </a:lnTo>
                  <a:lnTo>
                    <a:pt x="39" y="91"/>
                  </a:lnTo>
                  <a:lnTo>
                    <a:pt x="39" y="92"/>
                  </a:lnTo>
                  <a:lnTo>
                    <a:pt x="38" y="92"/>
                  </a:lnTo>
                  <a:lnTo>
                    <a:pt x="37" y="92"/>
                  </a:lnTo>
                  <a:lnTo>
                    <a:pt x="34" y="93"/>
                  </a:lnTo>
                  <a:lnTo>
                    <a:pt x="35" y="95"/>
                  </a:lnTo>
                  <a:lnTo>
                    <a:pt x="37" y="95"/>
                  </a:lnTo>
                  <a:lnTo>
                    <a:pt x="38" y="95"/>
                  </a:lnTo>
                  <a:lnTo>
                    <a:pt x="39" y="94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3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43" y="94"/>
                  </a:lnTo>
                  <a:lnTo>
                    <a:pt x="41" y="94"/>
                  </a:lnTo>
                  <a:lnTo>
                    <a:pt x="41" y="94"/>
                  </a:lnTo>
                  <a:lnTo>
                    <a:pt x="41" y="95"/>
                  </a:lnTo>
                  <a:lnTo>
                    <a:pt x="41" y="96"/>
                  </a:lnTo>
                  <a:lnTo>
                    <a:pt x="40" y="97"/>
                  </a:lnTo>
                  <a:lnTo>
                    <a:pt x="39" y="97"/>
                  </a:lnTo>
                  <a:lnTo>
                    <a:pt x="38" y="97"/>
                  </a:lnTo>
                  <a:lnTo>
                    <a:pt x="38" y="96"/>
                  </a:lnTo>
                  <a:lnTo>
                    <a:pt x="37" y="96"/>
                  </a:lnTo>
                  <a:lnTo>
                    <a:pt x="37" y="97"/>
                  </a:lnTo>
                  <a:lnTo>
                    <a:pt x="36" y="96"/>
                  </a:lnTo>
                  <a:lnTo>
                    <a:pt x="35" y="97"/>
                  </a:lnTo>
                  <a:lnTo>
                    <a:pt x="34" y="99"/>
                  </a:lnTo>
                  <a:lnTo>
                    <a:pt x="35" y="99"/>
                  </a:lnTo>
                  <a:lnTo>
                    <a:pt x="35" y="100"/>
                  </a:lnTo>
                  <a:lnTo>
                    <a:pt x="35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7" y="101"/>
                  </a:lnTo>
                  <a:lnTo>
                    <a:pt x="38" y="101"/>
                  </a:lnTo>
                  <a:lnTo>
                    <a:pt x="39" y="102"/>
                  </a:lnTo>
                  <a:lnTo>
                    <a:pt x="41" y="103"/>
                  </a:lnTo>
                  <a:lnTo>
                    <a:pt x="42" y="105"/>
                  </a:lnTo>
                  <a:lnTo>
                    <a:pt x="43" y="105"/>
                  </a:lnTo>
                  <a:lnTo>
                    <a:pt x="44" y="105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6" y="104"/>
                  </a:lnTo>
                  <a:lnTo>
                    <a:pt x="47" y="104"/>
                  </a:lnTo>
                  <a:lnTo>
                    <a:pt x="48" y="103"/>
                  </a:lnTo>
                  <a:lnTo>
                    <a:pt x="49" y="103"/>
                  </a:lnTo>
                  <a:lnTo>
                    <a:pt x="49" y="102"/>
                  </a:lnTo>
                  <a:lnTo>
                    <a:pt x="50" y="102"/>
                  </a:lnTo>
                  <a:lnTo>
                    <a:pt x="51" y="103"/>
                  </a:lnTo>
                  <a:lnTo>
                    <a:pt x="51" y="104"/>
                  </a:lnTo>
                  <a:lnTo>
                    <a:pt x="50" y="104"/>
                  </a:lnTo>
                  <a:lnTo>
                    <a:pt x="49" y="104"/>
                  </a:lnTo>
                  <a:lnTo>
                    <a:pt x="49" y="105"/>
                  </a:lnTo>
                  <a:lnTo>
                    <a:pt x="48" y="105"/>
                  </a:lnTo>
                  <a:lnTo>
                    <a:pt x="46" y="106"/>
                  </a:lnTo>
                  <a:lnTo>
                    <a:pt x="44" y="106"/>
                  </a:lnTo>
                  <a:lnTo>
                    <a:pt x="43" y="106"/>
                  </a:lnTo>
                  <a:lnTo>
                    <a:pt x="43" y="107"/>
                  </a:lnTo>
                  <a:lnTo>
                    <a:pt x="42" y="106"/>
                  </a:lnTo>
                  <a:lnTo>
                    <a:pt x="41" y="106"/>
                  </a:lnTo>
                  <a:lnTo>
                    <a:pt x="39" y="105"/>
                  </a:lnTo>
                  <a:lnTo>
                    <a:pt x="38" y="105"/>
                  </a:lnTo>
                  <a:lnTo>
                    <a:pt x="38" y="104"/>
                  </a:lnTo>
                  <a:lnTo>
                    <a:pt x="36" y="102"/>
                  </a:lnTo>
                  <a:lnTo>
                    <a:pt x="35" y="102"/>
                  </a:lnTo>
                  <a:lnTo>
                    <a:pt x="34" y="102"/>
                  </a:lnTo>
                  <a:lnTo>
                    <a:pt x="32" y="103"/>
                  </a:lnTo>
                  <a:lnTo>
                    <a:pt x="30" y="103"/>
                  </a:lnTo>
                  <a:lnTo>
                    <a:pt x="29" y="104"/>
                  </a:lnTo>
                  <a:lnTo>
                    <a:pt x="27" y="106"/>
                  </a:lnTo>
                  <a:lnTo>
                    <a:pt x="26" y="107"/>
                  </a:lnTo>
                  <a:lnTo>
                    <a:pt x="25" y="106"/>
                  </a:lnTo>
                  <a:lnTo>
                    <a:pt x="25" y="105"/>
                  </a:lnTo>
                  <a:lnTo>
                    <a:pt x="25" y="104"/>
                  </a:lnTo>
                  <a:lnTo>
                    <a:pt x="24" y="104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4" y="103"/>
                  </a:lnTo>
                  <a:lnTo>
                    <a:pt x="25" y="102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2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2" y="105"/>
                  </a:lnTo>
                  <a:lnTo>
                    <a:pt x="22" y="107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2" y="116"/>
                  </a:lnTo>
                  <a:lnTo>
                    <a:pt x="22" y="118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3" y="123"/>
                  </a:lnTo>
                  <a:lnTo>
                    <a:pt x="22" y="127"/>
                  </a:lnTo>
                  <a:lnTo>
                    <a:pt x="22" y="129"/>
                  </a:lnTo>
                  <a:lnTo>
                    <a:pt x="22" y="131"/>
                  </a:lnTo>
                  <a:lnTo>
                    <a:pt x="22" y="133"/>
                  </a:lnTo>
                  <a:lnTo>
                    <a:pt x="22" y="139"/>
                  </a:lnTo>
                  <a:lnTo>
                    <a:pt x="22" y="141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24" y="146"/>
                  </a:lnTo>
                  <a:lnTo>
                    <a:pt x="23" y="148"/>
                  </a:lnTo>
                  <a:lnTo>
                    <a:pt x="20" y="149"/>
                  </a:lnTo>
                  <a:lnTo>
                    <a:pt x="19" y="149"/>
                  </a:lnTo>
                  <a:lnTo>
                    <a:pt x="19" y="150"/>
                  </a:lnTo>
                  <a:lnTo>
                    <a:pt x="18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6" y="152"/>
                  </a:lnTo>
                  <a:lnTo>
                    <a:pt x="15" y="152"/>
                  </a:lnTo>
                  <a:lnTo>
                    <a:pt x="14" y="151"/>
                  </a:lnTo>
                  <a:lnTo>
                    <a:pt x="14" y="150"/>
                  </a:lnTo>
                  <a:lnTo>
                    <a:pt x="13" y="150"/>
                  </a:lnTo>
                  <a:lnTo>
                    <a:pt x="12" y="150"/>
                  </a:lnTo>
                  <a:lnTo>
                    <a:pt x="11" y="150"/>
                  </a:lnTo>
                  <a:lnTo>
                    <a:pt x="10" y="150"/>
                  </a:lnTo>
                  <a:lnTo>
                    <a:pt x="10" y="149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147"/>
                  </a:lnTo>
                  <a:lnTo>
                    <a:pt x="10" y="146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11" y="144"/>
                  </a:lnTo>
                  <a:lnTo>
                    <a:pt x="10" y="143"/>
                  </a:lnTo>
                  <a:lnTo>
                    <a:pt x="8" y="146"/>
                  </a:lnTo>
                  <a:lnTo>
                    <a:pt x="7" y="148"/>
                  </a:lnTo>
                  <a:lnTo>
                    <a:pt x="4" y="151"/>
                  </a:lnTo>
                  <a:lnTo>
                    <a:pt x="1" y="157"/>
                  </a:lnTo>
                  <a:lnTo>
                    <a:pt x="1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0" y="163"/>
                  </a:lnTo>
                  <a:lnTo>
                    <a:pt x="0" y="164"/>
                  </a:lnTo>
                  <a:lnTo>
                    <a:pt x="0" y="165"/>
                  </a:lnTo>
                  <a:lnTo>
                    <a:pt x="0" y="166"/>
                  </a:lnTo>
                  <a:lnTo>
                    <a:pt x="1" y="166"/>
                  </a:lnTo>
                  <a:lnTo>
                    <a:pt x="2" y="165"/>
                  </a:lnTo>
                  <a:lnTo>
                    <a:pt x="3" y="165"/>
                  </a:lnTo>
                  <a:lnTo>
                    <a:pt x="3" y="164"/>
                  </a:lnTo>
                  <a:lnTo>
                    <a:pt x="4" y="164"/>
                  </a:lnTo>
                  <a:lnTo>
                    <a:pt x="4" y="163"/>
                  </a:lnTo>
                  <a:lnTo>
                    <a:pt x="5" y="162"/>
                  </a:lnTo>
                  <a:lnTo>
                    <a:pt x="6" y="161"/>
                  </a:lnTo>
                  <a:lnTo>
                    <a:pt x="6" y="160"/>
                  </a:lnTo>
                  <a:lnTo>
                    <a:pt x="6" y="160"/>
                  </a:lnTo>
                  <a:lnTo>
                    <a:pt x="7" y="160"/>
                  </a:lnTo>
                  <a:lnTo>
                    <a:pt x="8" y="160"/>
                  </a:lnTo>
                  <a:lnTo>
                    <a:pt x="9" y="159"/>
                  </a:lnTo>
                  <a:lnTo>
                    <a:pt x="9" y="158"/>
                  </a:lnTo>
                  <a:lnTo>
                    <a:pt x="10" y="158"/>
                  </a:lnTo>
                  <a:lnTo>
                    <a:pt x="11" y="158"/>
                  </a:lnTo>
                  <a:lnTo>
                    <a:pt x="12" y="158"/>
                  </a:lnTo>
                  <a:lnTo>
                    <a:pt x="13" y="157"/>
                  </a:lnTo>
                  <a:lnTo>
                    <a:pt x="15" y="157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7" y="155"/>
                  </a:lnTo>
                  <a:lnTo>
                    <a:pt x="18" y="155"/>
                  </a:lnTo>
                  <a:lnTo>
                    <a:pt x="18" y="154"/>
                  </a:lnTo>
                  <a:lnTo>
                    <a:pt x="20" y="153"/>
                  </a:lnTo>
                  <a:lnTo>
                    <a:pt x="20" y="152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2" y="151"/>
                  </a:lnTo>
                  <a:lnTo>
                    <a:pt x="22" y="150"/>
                  </a:lnTo>
                  <a:lnTo>
                    <a:pt x="23" y="150"/>
                  </a:lnTo>
                  <a:lnTo>
                    <a:pt x="23" y="149"/>
                  </a:lnTo>
                  <a:lnTo>
                    <a:pt x="24" y="148"/>
                  </a:lnTo>
                  <a:lnTo>
                    <a:pt x="25" y="148"/>
                  </a:lnTo>
                  <a:lnTo>
                    <a:pt x="26" y="148"/>
                  </a:lnTo>
                  <a:lnTo>
                    <a:pt x="27" y="148"/>
                  </a:lnTo>
                  <a:lnTo>
                    <a:pt x="30" y="147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2" y="148"/>
                  </a:lnTo>
                  <a:lnTo>
                    <a:pt x="32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4" y="148"/>
                  </a:lnTo>
                  <a:lnTo>
                    <a:pt x="36" y="148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38" y="147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1" y="146"/>
                  </a:lnTo>
                  <a:lnTo>
                    <a:pt x="41" y="145"/>
                  </a:lnTo>
                  <a:lnTo>
                    <a:pt x="41" y="144"/>
                  </a:lnTo>
                  <a:lnTo>
                    <a:pt x="42" y="144"/>
                  </a:lnTo>
                  <a:lnTo>
                    <a:pt x="43" y="144"/>
                  </a:lnTo>
                  <a:lnTo>
                    <a:pt x="43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5" y="143"/>
                  </a:lnTo>
                  <a:lnTo>
                    <a:pt x="45" y="144"/>
                  </a:lnTo>
                  <a:lnTo>
                    <a:pt x="46" y="144"/>
                  </a:lnTo>
                  <a:lnTo>
                    <a:pt x="45" y="144"/>
                  </a:lnTo>
                  <a:lnTo>
                    <a:pt x="44" y="144"/>
                  </a:lnTo>
                  <a:lnTo>
                    <a:pt x="41" y="148"/>
                  </a:lnTo>
                  <a:lnTo>
                    <a:pt x="41" y="148"/>
                  </a:lnTo>
                  <a:lnTo>
                    <a:pt x="40" y="148"/>
                  </a:lnTo>
                  <a:lnTo>
                    <a:pt x="41" y="149"/>
                  </a:lnTo>
                  <a:lnTo>
                    <a:pt x="41" y="150"/>
                  </a:lnTo>
                  <a:lnTo>
                    <a:pt x="41" y="151"/>
                  </a:lnTo>
                  <a:lnTo>
                    <a:pt x="39" y="153"/>
                  </a:lnTo>
                  <a:lnTo>
                    <a:pt x="38" y="155"/>
                  </a:lnTo>
                  <a:lnTo>
                    <a:pt x="35" y="157"/>
                  </a:lnTo>
                  <a:lnTo>
                    <a:pt x="34" y="158"/>
                  </a:lnTo>
                  <a:lnTo>
                    <a:pt x="33" y="159"/>
                  </a:lnTo>
                  <a:lnTo>
                    <a:pt x="31" y="161"/>
                  </a:lnTo>
                  <a:lnTo>
                    <a:pt x="31" y="163"/>
                  </a:lnTo>
                  <a:lnTo>
                    <a:pt x="31" y="164"/>
                  </a:lnTo>
                  <a:lnTo>
                    <a:pt x="31" y="165"/>
                  </a:lnTo>
                  <a:lnTo>
                    <a:pt x="30" y="168"/>
                  </a:lnTo>
                  <a:lnTo>
                    <a:pt x="29" y="171"/>
                  </a:lnTo>
                  <a:lnTo>
                    <a:pt x="29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7" y="175"/>
                  </a:lnTo>
                  <a:lnTo>
                    <a:pt x="27" y="176"/>
                  </a:lnTo>
                  <a:lnTo>
                    <a:pt x="26" y="178"/>
                  </a:lnTo>
                  <a:lnTo>
                    <a:pt x="24" y="180"/>
                  </a:lnTo>
                  <a:lnTo>
                    <a:pt x="24" y="183"/>
                  </a:lnTo>
                  <a:lnTo>
                    <a:pt x="23" y="185"/>
                  </a:lnTo>
                  <a:lnTo>
                    <a:pt x="22" y="185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8" y="190"/>
                  </a:lnTo>
                  <a:lnTo>
                    <a:pt x="18" y="191"/>
                  </a:lnTo>
                  <a:lnTo>
                    <a:pt x="16" y="195"/>
                  </a:lnTo>
                  <a:lnTo>
                    <a:pt x="14" y="199"/>
                  </a:lnTo>
                  <a:lnTo>
                    <a:pt x="14" y="200"/>
                  </a:lnTo>
                  <a:lnTo>
                    <a:pt x="13" y="200"/>
                  </a:lnTo>
                  <a:lnTo>
                    <a:pt x="13" y="201"/>
                  </a:lnTo>
                  <a:lnTo>
                    <a:pt x="13" y="203"/>
                  </a:lnTo>
                  <a:lnTo>
                    <a:pt x="13" y="205"/>
                  </a:lnTo>
                  <a:lnTo>
                    <a:pt x="9" y="208"/>
                  </a:lnTo>
                  <a:lnTo>
                    <a:pt x="10" y="210"/>
                  </a:lnTo>
                  <a:lnTo>
                    <a:pt x="11" y="211"/>
                  </a:lnTo>
                  <a:lnTo>
                    <a:pt x="12" y="211"/>
                  </a:lnTo>
                  <a:lnTo>
                    <a:pt x="12" y="211"/>
                  </a:lnTo>
                  <a:lnTo>
                    <a:pt x="13" y="211"/>
                  </a:lnTo>
                  <a:lnTo>
                    <a:pt x="13" y="212"/>
                  </a:lnTo>
                  <a:lnTo>
                    <a:pt x="15" y="212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7" y="211"/>
                  </a:lnTo>
                  <a:lnTo>
                    <a:pt x="18" y="211"/>
                  </a:lnTo>
                  <a:lnTo>
                    <a:pt x="18" y="211"/>
                  </a:lnTo>
                  <a:lnTo>
                    <a:pt x="18" y="211"/>
                  </a:lnTo>
                  <a:lnTo>
                    <a:pt x="17" y="211"/>
                  </a:lnTo>
                  <a:lnTo>
                    <a:pt x="16" y="211"/>
                  </a:lnTo>
                  <a:lnTo>
                    <a:pt x="16" y="212"/>
                  </a:lnTo>
                  <a:lnTo>
                    <a:pt x="15" y="212"/>
                  </a:lnTo>
                  <a:lnTo>
                    <a:pt x="16" y="213"/>
                  </a:lnTo>
                  <a:lnTo>
                    <a:pt x="16" y="214"/>
                  </a:lnTo>
                  <a:lnTo>
                    <a:pt x="17" y="214"/>
                  </a:lnTo>
                  <a:lnTo>
                    <a:pt x="17" y="215"/>
                  </a:lnTo>
                  <a:lnTo>
                    <a:pt x="17" y="216"/>
                  </a:lnTo>
                  <a:lnTo>
                    <a:pt x="18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20" y="219"/>
                  </a:lnTo>
                  <a:lnTo>
                    <a:pt x="20" y="222"/>
                  </a:lnTo>
                  <a:lnTo>
                    <a:pt x="20" y="223"/>
                  </a:lnTo>
                  <a:lnTo>
                    <a:pt x="21" y="223"/>
                  </a:lnTo>
                  <a:lnTo>
                    <a:pt x="21" y="224"/>
                  </a:lnTo>
                  <a:lnTo>
                    <a:pt x="21" y="225"/>
                  </a:lnTo>
                  <a:lnTo>
                    <a:pt x="22" y="226"/>
                  </a:lnTo>
                  <a:lnTo>
                    <a:pt x="23" y="227"/>
                  </a:lnTo>
                  <a:lnTo>
                    <a:pt x="24" y="227"/>
                  </a:lnTo>
                  <a:lnTo>
                    <a:pt x="25" y="227"/>
                  </a:lnTo>
                  <a:lnTo>
                    <a:pt x="26" y="227"/>
                  </a:lnTo>
                  <a:lnTo>
                    <a:pt x="28" y="229"/>
                  </a:lnTo>
                  <a:lnTo>
                    <a:pt x="28" y="228"/>
                  </a:lnTo>
                  <a:lnTo>
                    <a:pt x="29" y="227"/>
                  </a:lnTo>
                  <a:lnTo>
                    <a:pt x="30" y="226"/>
                  </a:lnTo>
                  <a:lnTo>
                    <a:pt x="30" y="227"/>
                  </a:lnTo>
                  <a:lnTo>
                    <a:pt x="30" y="227"/>
                  </a:lnTo>
                  <a:lnTo>
                    <a:pt x="30" y="226"/>
                  </a:lnTo>
                  <a:lnTo>
                    <a:pt x="31" y="227"/>
                  </a:lnTo>
                  <a:lnTo>
                    <a:pt x="30" y="227"/>
                  </a:lnTo>
                  <a:lnTo>
                    <a:pt x="31" y="229"/>
                  </a:lnTo>
                  <a:lnTo>
                    <a:pt x="31" y="228"/>
                  </a:lnTo>
                  <a:lnTo>
                    <a:pt x="32" y="228"/>
                  </a:lnTo>
                  <a:lnTo>
                    <a:pt x="32" y="227"/>
                  </a:lnTo>
                  <a:lnTo>
                    <a:pt x="33" y="227"/>
                  </a:lnTo>
                  <a:lnTo>
                    <a:pt x="34" y="227"/>
                  </a:lnTo>
                  <a:lnTo>
                    <a:pt x="34" y="226"/>
                  </a:lnTo>
                  <a:lnTo>
                    <a:pt x="35" y="226"/>
                  </a:lnTo>
                  <a:lnTo>
                    <a:pt x="36" y="226"/>
                  </a:lnTo>
                  <a:lnTo>
                    <a:pt x="38" y="226"/>
                  </a:lnTo>
                  <a:lnTo>
                    <a:pt x="38" y="225"/>
                  </a:lnTo>
                  <a:lnTo>
                    <a:pt x="39" y="224"/>
                  </a:lnTo>
                  <a:lnTo>
                    <a:pt x="40" y="223"/>
                  </a:lnTo>
                  <a:lnTo>
                    <a:pt x="41" y="223"/>
                  </a:lnTo>
                  <a:lnTo>
                    <a:pt x="41" y="222"/>
                  </a:lnTo>
                  <a:lnTo>
                    <a:pt x="41" y="222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4" y="220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8"/>
                  </a:lnTo>
                  <a:lnTo>
                    <a:pt x="46" y="218"/>
                  </a:lnTo>
                  <a:lnTo>
                    <a:pt x="46" y="219"/>
                  </a:lnTo>
                  <a:lnTo>
                    <a:pt x="47" y="218"/>
                  </a:lnTo>
                  <a:lnTo>
                    <a:pt x="50" y="217"/>
                  </a:lnTo>
                  <a:lnTo>
                    <a:pt x="51" y="217"/>
                  </a:lnTo>
                  <a:lnTo>
                    <a:pt x="52" y="217"/>
                  </a:lnTo>
                  <a:lnTo>
                    <a:pt x="52" y="216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4" y="214"/>
                  </a:lnTo>
                  <a:lnTo>
                    <a:pt x="54" y="213"/>
                  </a:lnTo>
                  <a:lnTo>
                    <a:pt x="54" y="212"/>
                  </a:lnTo>
                  <a:lnTo>
                    <a:pt x="55" y="211"/>
                  </a:lnTo>
                  <a:lnTo>
                    <a:pt x="55" y="212"/>
                  </a:lnTo>
                  <a:lnTo>
                    <a:pt x="55" y="213"/>
                  </a:lnTo>
                  <a:lnTo>
                    <a:pt x="57" y="211"/>
                  </a:lnTo>
                  <a:lnTo>
                    <a:pt x="57" y="211"/>
                  </a:lnTo>
                  <a:lnTo>
                    <a:pt x="56" y="211"/>
                  </a:lnTo>
                  <a:lnTo>
                    <a:pt x="56" y="210"/>
                  </a:lnTo>
                  <a:lnTo>
                    <a:pt x="57" y="210"/>
                  </a:lnTo>
                  <a:lnTo>
                    <a:pt x="57" y="211"/>
                  </a:lnTo>
                  <a:lnTo>
                    <a:pt x="58" y="211"/>
                  </a:lnTo>
                  <a:lnTo>
                    <a:pt x="59" y="210"/>
                  </a:lnTo>
                  <a:lnTo>
                    <a:pt x="59" y="209"/>
                  </a:lnTo>
                  <a:lnTo>
                    <a:pt x="58" y="209"/>
                  </a:lnTo>
                  <a:lnTo>
                    <a:pt x="58" y="208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60" y="209"/>
                  </a:lnTo>
                  <a:lnTo>
                    <a:pt x="61" y="209"/>
                  </a:lnTo>
                  <a:lnTo>
                    <a:pt x="62" y="208"/>
                  </a:lnTo>
                  <a:lnTo>
                    <a:pt x="64" y="208"/>
                  </a:lnTo>
                  <a:lnTo>
                    <a:pt x="65" y="208"/>
                  </a:lnTo>
                  <a:lnTo>
                    <a:pt x="65" y="207"/>
                  </a:lnTo>
                  <a:lnTo>
                    <a:pt x="65" y="207"/>
                  </a:lnTo>
                  <a:lnTo>
                    <a:pt x="65" y="206"/>
                  </a:lnTo>
                  <a:lnTo>
                    <a:pt x="66" y="206"/>
                  </a:lnTo>
                  <a:lnTo>
                    <a:pt x="66" y="205"/>
                  </a:lnTo>
                  <a:lnTo>
                    <a:pt x="66" y="204"/>
                  </a:lnTo>
                  <a:lnTo>
                    <a:pt x="65" y="201"/>
                  </a:lnTo>
                  <a:lnTo>
                    <a:pt x="66" y="200"/>
                  </a:lnTo>
                  <a:lnTo>
                    <a:pt x="66" y="199"/>
                  </a:lnTo>
                  <a:lnTo>
                    <a:pt x="66" y="198"/>
                  </a:lnTo>
                  <a:lnTo>
                    <a:pt x="66" y="198"/>
                  </a:lnTo>
                  <a:lnTo>
                    <a:pt x="67" y="198"/>
                  </a:lnTo>
                  <a:lnTo>
                    <a:pt x="67" y="197"/>
                  </a:lnTo>
                  <a:lnTo>
                    <a:pt x="68" y="198"/>
                  </a:lnTo>
                  <a:lnTo>
                    <a:pt x="67" y="198"/>
                  </a:lnTo>
                  <a:lnTo>
                    <a:pt x="67" y="199"/>
                  </a:lnTo>
                  <a:lnTo>
                    <a:pt x="67" y="201"/>
                  </a:lnTo>
                  <a:lnTo>
                    <a:pt x="67" y="202"/>
                  </a:lnTo>
                  <a:lnTo>
                    <a:pt x="67" y="203"/>
                  </a:lnTo>
                  <a:lnTo>
                    <a:pt x="67" y="204"/>
                  </a:lnTo>
                  <a:lnTo>
                    <a:pt x="67" y="205"/>
                  </a:lnTo>
                  <a:lnTo>
                    <a:pt x="67" y="206"/>
                  </a:lnTo>
                  <a:lnTo>
                    <a:pt x="67" y="207"/>
                  </a:lnTo>
                  <a:lnTo>
                    <a:pt x="69" y="203"/>
                  </a:lnTo>
                  <a:lnTo>
                    <a:pt x="70" y="203"/>
                  </a:lnTo>
                  <a:lnTo>
                    <a:pt x="72" y="202"/>
                  </a:lnTo>
                  <a:lnTo>
                    <a:pt x="73" y="203"/>
                  </a:lnTo>
                  <a:lnTo>
                    <a:pt x="74" y="203"/>
                  </a:lnTo>
                  <a:lnTo>
                    <a:pt x="74" y="202"/>
                  </a:lnTo>
                  <a:lnTo>
                    <a:pt x="74" y="201"/>
                  </a:lnTo>
                  <a:lnTo>
                    <a:pt x="75" y="201"/>
                  </a:lnTo>
                  <a:lnTo>
                    <a:pt x="75" y="200"/>
                  </a:lnTo>
                  <a:lnTo>
                    <a:pt x="76" y="200"/>
                  </a:lnTo>
                  <a:lnTo>
                    <a:pt x="77" y="200"/>
                  </a:lnTo>
                  <a:lnTo>
                    <a:pt x="77" y="199"/>
                  </a:lnTo>
                  <a:lnTo>
                    <a:pt x="77" y="198"/>
                  </a:lnTo>
                  <a:lnTo>
                    <a:pt x="78" y="198"/>
                  </a:lnTo>
                  <a:lnTo>
                    <a:pt x="78" y="197"/>
                  </a:lnTo>
                  <a:lnTo>
                    <a:pt x="79" y="197"/>
                  </a:lnTo>
                  <a:lnTo>
                    <a:pt x="79" y="196"/>
                  </a:lnTo>
                  <a:lnTo>
                    <a:pt x="80" y="196"/>
                  </a:lnTo>
                  <a:lnTo>
                    <a:pt x="80" y="197"/>
                  </a:lnTo>
                  <a:lnTo>
                    <a:pt x="80" y="198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2" y="196"/>
                  </a:lnTo>
                  <a:lnTo>
                    <a:pt x="83" y="196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7" y="197"/>
                  </a:lnTo>
                  <a:lnTo>
                    <a:pt x="88" y="196"/>
                  </a:lnTo>
                  <a:lnTo>
                    <a:pt x="88" y="195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8" y="193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9" y="193"/>
                  </a:lnTo>
                  <a:lnTo>
                    <a:pt x="88" y="194"/>
                  </a:lnTo>
                  <a:lnTo>
                    <a:pt x="89" y="196"/>
                  </a:lnTo>
                  <a:lnTo>
                    <a:pt x="90" y="196"/>
                  </a:lnTo>
                  <a:lnTo>
                    <a:pt x="90" y="195"/>
                  </a:lnTo>
                  <a:lnTo>
                    <a:pt x="91" y="195"/>
                  </a:lnTo>
                  <a:lnTo>
                    <a:pt x="92" y="195"/>
                  </a:lnTo>
                  <a:lnTo>
                    <a:pt x="93" y="195"/>
                  </a:lnTo>
                  <a:lnTo>
                    <a:pt x="95" y="195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7" y="195"/>
                  </a:lnTo>
                  <a:lnTo>
                    <a:pt x="98" y="195"/>
                  </a:lnTo>
                  <a:lnTo>
                    <a:pt x="97" y="195"/>
                  </a:lnTo>
                  <a:lnTo>
                    <a:pt x="97" y="194"/>
                  </a:lnTo>
                  <a:lnTo>
                    <a:pt x="97" y="193"/>
                  </a:lnTo>
                  <a:lnTo>
                    <a:pt x="98" y="193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100" y="193"/>
                  </a:lnTo>
                  <a:lnTo>
                    <a:pt x="100" y="194"/>
                  </a:lnTo>
                  <a:lnTo>
                    <a:pt x="101" y="193"/>
                  </a:lnTo>
                  <a:lnTo>
                    <a:pt x="103" y="195"/>
                  </a:lnTo>
                  <a:lnTo>
                    <a:pt x="104" y="194"/>
                  </a:lnTo>
                  <a:lnTo>
                    <a:pt x="105" y="193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7" y="191"/>
                  </a:lnTo>
                  <a:lnTo>
                    <a:pt x="107" y="190"/>
                  </a:lnTo>
                  <a:lnTo>
                    <a:pt x="108" y="190"/>
                  </a:lnTo>
                  <a:lnTo>
                    <a:pt x="107" y="189"/>
                  </a:lnTo>
                  <a:lnTo>
                    <a:pt x="108" y="189"/>
                  </a:lnTo>
                  <a:lnTo>
                    <a:pt x="108" y="190"/>
                  </a:lnTo>
                  <a:lnTo>
                    <a:pt x="110" y="190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2" y="189"/>
                  </a:lnTo>
                  <a:lnTo>
                    <a:pt x="112" y="188"/>
                  </a:lnTo>
                  <a:lnTo>
                    <a:pt x="112" y="188"/>
                  </a:lnTo>
                  <a:lnTo>
                    <a:pt x="113" y="188"/>
                  </a:lnTo>
                  <a:lnTo>
                    <a:pt x="114" y="188"/>
                  </a:lnTo>
                  <a:lnTo>
                    <a:pt x="115" y="188"/>
                  </a:lnTo>
                  <a:lnTo>
                    <a:pt x="115" y="187"/>
                  </a:lnTo>
                  <a:lnTo>
                    <a:pt x="117" y="185"/>
                  </a:lnTo>
                  <a:lnTo>
                    <a:pt x="117" y="182"/>
                  </a:lnTo>
                  <a:lnTo>
                    <a:pt x="116" y="182"/>
                  </a:lnTo>
                  <a:lnTo>
                    <a:pt x="116" y="181"/>
                  </a:lnTo>
                  <a:lnTo>
                    <a:pt x="116" y="180"/>
                  </a:lnTo>
                  <a:lnTo>
                    <a:pt x="117" y="180"/>
                  </a:lnTo>
                  <a:lnTo>
                    <a:pt x="116" y="179"/>
                  </a:lnTo>
                  <a:lnTo>
                    <a:pt x="115" y="178"/>
                  </a:lnTo>
                  <a:lnTo>
                    <a:pt x="115" y="177"/>
                  </a:lnTo>
                  <a:lnTo>
                    <a:pt x="115" y="176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5" y="177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3"/>
                  </a:lnTo>
                  <a:lnTo>
                    <a:pt x="118" y="185"/>
                  </a:lnTo>
                  <a:lnTo>
                    <a:pt x="118" y="186"/>
                  </a:lnTo>
                  <a:lnTo>
                    <a:pt x="118" y="187"/>
                  </a:lnTo>
                  <a:lnTo>
                    <a:pt x="119" y="188"/>
                  </a:lnTo>
                  <a:lnTo>
                    <a:pt x="119" y="189"/>
                  </a:lnTo>
                  <a:lnTo>
                    <a:pt x="123" y="188"/>
                  </a:lnTo>
                  <a:lnTo>
                    <a:pt x="123" y="187"/>
                  </a:lnTo>
                  <a:lnTo>
                    <a:pt x="122" y="188"/>
                  </a:lnTo>
                  <a:lnTo>
                    <a:pt x="122" y="187"/>
                  </a:lnTo>
                  <a:lnTo>
                    <a:pt x="123" y="187"/>
                  </a:lnTo>
                  <a:lnTo>
                    <a:pt x="123" y="187"/>
                  </a:lnTo>
                  <a:lnTo>
                    <a:pt x="125" y="186"/>
                  </a:lnTo>
                  <a:lnTo>
                    <a:pt x="125" y="185"/>
                  </a:lnTo>
                  <a:lnTo>
                    <a:pt x="126" y="183"/>
                  </a:lnTo>
                  <a:lnTo>
                    <a:pt x="125" y="183"/>
                  </a:lnTo>
                  <a:lnTo>
                    <a:pt x="125" y="183"/>
                  </a:lnTo>
                  <a:lnTo>
                    <a:pt x="126" y="183"/>
                  </a:lnTo>
                  <a:lnTo>
                    <a:pt x="130" y="186"/>
                  </a:lnTo>
                  <a:lnTo>
                    <a:pt x="131" y="186"/>
                  </a:lnTo>
                  <a:lnTo>
                    <a:pt x="133" y="185"/>
                  </a:lnTo>
                  <a:lnTo>
                    <a:pt x="133" y="184"/>
                  </a:lnTo>
                  <a:lnTo>
                    <a:pt x="133" y="183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9" y="183"/>
                  </a:lnTo>
                  <a:lnTo>
                    <a:pt x="140" y="183"/>
                  </a:lnTo>
                  <a:lnTo>
                    <a:pt x="141" y="183"/>
                  </a:lnTo>
                  <a:lnTo>
                    <a:pt x="142" y="183"/>
                  </a:lnTo>
                  <a:lnTo>
                    <a:pt x="143" y="183"/>
                  </a:lnTo>
                  <a:lnTo>
                    <a:pt x="143" y="182"/>
                  </a:lnTo>
                  <a:lnTo>
                    <a:pt x="142" y="181"/>
                  </a:lnTo>
                  <a:lnTo>
                    <a:pt x="142" y="180"/>
                  </a:lnTo>
                  <a:lnTo>
                    <a:pt x="141" y="180"/>
                  </a:lnTo>
                  <a:lnTo>
                    <a:pt x="141" y="179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1" y="177"/>
                  </a:lnTo>
                  <a:lnTo>
                    <a:pt x="141" y="178"/>
                  </a:lnTo>
                  <a:lnTo>
                    <a:pt x="142" y="179"/>
                  </a:lnTo>
                  <a:lnTo>
                    <a:pt x="142" y="180"/>
                  </a:lnTo>
                  <a:lnTo>
                    <a:pt x="143" y="180"/>
                  </a:lnTo>
                  <a:lnTo>
                    <a:pt x="143" y="181"/>
                  </a:lnTo>
                  <a:lnTo>
                    <a:pt x="143" y="182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6" y="182"/>
                  </a:lnTo>
                  <a:lnTo>
                    <a:pt x="145" y="182"/>
                  </a:lnTo>
                  <a:lnTo>
                    <a:pt x="145" y="181"/>
                  </a:lnTo>
                  <a:lnTo>
                    <a:pt x="146" y="181"/>
                  </a:lnTo>
                  <a:lnTo>
                    <a:pt x="146" y="182"/>
                  </a:lnTo>
                  <a:lnTo>
                    <a:pt x="147" y="182"/>
                  </a:lnTo>
                  <a:lnTo>
                    <a:pt x="147" y="183"/>
                  </a:lnTo>
                  <a:lnTo>
                    <a:pt x="147" y="182"/>
                  </a:lnTo>
                  <a:lnTo>
                    <a:pt x="147" y="181"/>
                  </a:lnTo>
                  <a:lnTo>
                    <a:pt x="148" y="181"/>
                  </a:lnTo>
                  <a:lnTo>
                    <a:pt x="148" y="180"/>
                  </a:lnTo>
                  <a:lnTo>
                    <a:pt x="149" y="180"/>
                  </a:lnTo>
                  <a:lnTo>
                    <a:pt x="149" y="179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9" y="178"/>
                  </a:lnTo>
                  <a:lnTo>
                    <a:pt x="150" y="178"/>
                  </a:lnTo>
                  <a:lnTo>
                    <a:pt x="150" y="177"/>
                  </a:lnTo>
                  <a:lnTo>
                    <a:pt x="149" y="177"/>
                  </a:lnTo>
                  <a:lnTo>
                    <a:pt x="148" y="177"/>
                  </a:lnTo>
                  <a:lnTo>
                    <a:pt x="147" y="176"/>
                  </a:lnTo>
                  <a:lnTo>
                    <a:pt x="147" y="176"/>
                  </a:lnTo>
                  <a:lnTo>
                    <a:pt x="147" y="175"/>
                  </a:lnTo>
                  <a:lnTo>
                    <a:pt x="146" y="175"/>
                  </a:lnTo>
                  <a:lnTo>
                    <a:pt x="145" y="174"/>
                  </a:lnTo>
                  <a:lnTo>
                    <a:pt x="145" y="173"/>
                  </a:lnTo>
                  <a:lnTo>
                    <a:pt x="146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7" y="175"/>
                  </a:lnTo>
                  <a:lnTo>
                    <a:pt x="147" y="176"/>
                  </a:lnTo>
                  <a:lnTo>
                    <a:pt x="148" y="176"/>
                  </a:lnTo>
                  <a:lnTo>
                    <a:pt x="149" y="176"/>
                  </a:lnTo>
                  <a:lnTo>
                    <a:pt x="149" y="177"/>
                  </a:lnTo>
                  <a:lnTo>
                    <a:pt x="150" y="176"/>
                  </a:lnTo>
                  <a:lnTo>
                    <a:pt x="151" y="176"/>
                  </a:lnTo>
                  <a:lnTo>
                    <a:pt x="153" y="175"/>
                  </a:lnTo>
                  <a:lnTo>
                    <a:pt x="153" y="174"/>
                  </a:lnTo>
                  <a:lnTo>
                    <a:pt x="152" y="174"/>
                  </a:lnTo>
                  <a:lnTo>
                    <a:pt x="152" y="173"/>
                  </a:lnTo>
                  <a:lnTo>
                    <a:pt x="153" y="172"/>
                  </a:lnTo>
                  <a:lnTo>
                    <a:pt x="153" y="171"/>
                  </a:lnTo>
                  <a:lnTo>
                    <a:pt x="153" y="171"/>
                  </a:lnTo>
                  <a:lnTo>
                    <a:pt x="152" y="171"/>
                  </a:lnTo>
                  <a:lnTo>
                    <a:pt x="152" y="170"/>
                  </a:lnTo>
                  <a:lnTo>
                    <a:pt x="153" y="171"/>
                  </a:lnTo>
                  <a:lnTo>
                    <a:pt x="154" y="171"/>
                  </a:lnTo>
                  <a:lnTo>
                    <a:pt x="153" y="171"/>
                  </a:lnTo>
                  <a:lnTo>
                    <a:pt x="154" y="172"/>
                  </a:lnTo>
                  <a:lnTo>
                    <a:pt x="155" y="171"/>
                  </a:lnTo>
                  <a:lnTo>
                    <a:pt x="157" y="171"/>
                  </a:lnTo>
                  <a:lnTo>
                    <a:pt x="158" y="171"/>
                  </a:lnTo>
                  <a:lnTo>
                    <a:pt x="158" y="170"/>
                  </a:lnTo>
                  <a:lnTo>
                    <a:pt x="157" y="170"/>
                  </a:lnTo>
                  <a:lnTo>
                    <a:pt x="157" y="169"/>
                  </a:lnTo>
                  <a:lnTo>
                    <a:pt x="158" y="169"/>
                  </a:lnTo>
                  <a:lnTo>
                    <a:pt x="158" y="170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9"/>
                  </a:lnTo>
                  <a:lnTo>
                    <a:pt x="164" y="168"/>
                  </a:lnTo>
                  <a:lnTo>
                    <a:pt x="165" y="168"/>
                  </a:lnTo>
                  <a:lnTo>
                    <a:pt x="166" y="167"/>
                  </a:lnTo>
                  <a:lnTo>
                    <a:pt x="166" y="166"/>
                  </a:lnTo>
                  <a:lnTo>
                    <a:pt x="165" y="166"/>
                  </a:lnTo>
                  <a:lnTo>
                    <a:pt x="164" y="166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5" y="166"/>
                  </a:lnTo>
                  <a:lnTo>
                    <a:pt x="166" y="166"/>
                  </a:lnTo>
                  <a:lnTo>
                    <a:pt x="167" y="166"/>
                  </a:lnTo>
                  <a:lnTo>
                    <a:pt x="167" y="165"/>
                  </a:lnTo>
                  <a:lnTo>
                    <a:pt x="166" y="164"/>
                  </a:lnTo>
                  <a:lnTo>
                    <a:pt x="166" y="163"/>
                  </a:lnTo>
                  <a:lnTo>
                    <a:pt x="166" y="162"/>
                  </a:lnTo>
                  <a:lnTo>
                    <a:pt x="165" y="162"/>
                  </a:lnTo>
                  <a:lnTo>
                    <a:pt x="165" y="161"/>
                  </a:lnTo>
                  <a:lnTo>
                    <a:pt x="165" y="160"/>
                  </a:lnTo>
                  <a:lnTo>
                    <a:pt x="164" y="161"/>
                  </a:lnTo>
                  <a:lnTo>
                    <a:pt x="163" y="161"/>
                  </a:lnTo>
                  <a:lnTo>
                    <a:pt x="164" y="160"/>
                  </a:lnTo>
                  <a:lnTo>
                    <a:pt x="164" y="160"/>
                  </a:lnTo>
                  <a:lnTo>
                    <a:pt x="164" y="159"/>
                  </a:lnTo>
                  <a:lnTo>
                    <a:pt x="163" y="159"/>
                  </a:lnTo>
                  <a:lnTo>
                    <a:pt x="163" y="158"/>
                  </a:lnTo>
                  <a:lnTo>
                    <a:pt x="163" y="157"/>
                  </a:lnTo>
                  <a:lnTo>
                    <a:pt x="162" y="157"/>
                  </a:lnTo>
                  <a:lnTo>
                    <a:pt x="162" y="156"/>
                  </a:lnTo>
                  <a:lnTo>
                    <a:pt x="163" y="156"/>
                  </a:lnTo>
                  <a:lnTo>
                    <a:pt x="163" y="157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5" y="159"/>
                  </a:lnTo>
                  <a:lnTo>
                    <a:pt x="165" y="160"/>
                  </a:lnTo>
                  <a:lnTo>
                    <a:pt x="166" y="160"/>
                  </a:lnTo>
                  <a:lnTo>
                    <a:pt x="166" y="160"/>
                  </a:lnTo>
                  <a:lnTo>
                    <a:pt x="168" y="164"/>
                  </a:lnTo>
                  <a:lnTo>
                    <a:pt x="169" y="165"/>
                  </a:lnTo>
                  <a:lnTo>
                    <a:pt x="170" y="165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71" y="163"/>
                  </a:lnTo>
                  <a:lnTo>
                    <a:pt x="171" y="162"/>
                  </a:lnTo>
                  <a:lnTo>
                    <a:pt x="171" y="161"/>
                  </a:lnTo>
                  <a:lnTo>
                    <a:pt x="172" y="161"/>
                  </a:lnTo>
                  <a:lnTo>
                    <a:pt x="173" y="161"/>
                  </a:lnTo>
                  <a:lnTo>
                    <a:pt x="174" y="161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3" y="160"/>
                  </a:lnTo>
                  <a:lnTo>
                    <a:pt x="173" y="159"/>
                  </a:lnTo>
                  <a:lnTo>
                    <a:pt x="172" y="160"/>
                  </a:lnTo>
                  <a:lnTo>
                    <a:pt x="172" y="159"/>
                  </a:lnTo>
                  <a:lnTo>
                    <a:pt x="173" y="159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3" y="158"/>
                  </a:lnTo>
                  <a:lnTo>
                    <a:pt x="173" y="157"/>
                  </a:lnTo>
                  <a:lnTo>
                    <a:pt x="173" y="156"/>
                  </a:lnTo>
                  <a:lnTo>
                    <a:pt x="172" y="156"/>
                  </a:lnTo>
                  <a:lnTo>
                    <a:pt x="172" y="155"/>
                  </a:lnTo>
                  <a:lnTo>
                    <a:pt x="171" y="155"/>
                  </a:lnTo>
                  <a:lnTo>
                    <a:pt x="171" y="154"/>
                  </a:lnTo>
                  <a:lnTo>
                    <a:pt x="172" y="153"/>
                  </a:lnTo>
                  <a:lnTo>
                    <a:pt x="172" y="152"/>
                  </a:lnTo>
                  <a:lnTo>
                    <a:pt x="173" y="151"/>
                  </a:lnTo>
                  <a:lnTo>
                    <a:pt x="174" y="152"/>
                  </a:lnTo>
                  <a:lnTo>
                    <a:pt x="174" y="151"/>
                  </a:lnTo>
                  <a:lnTo>
                    <a:pt x="174" y="150"/>
                  </a:lnTo>
                  <a:lnTo>
                    <a:pt x="175" y="150"/>
                  </a:lnTo>
                  <a:lnTo>
                    <a:pt x="174" y="149"/>
                  </a:lnTo>
                  <a:lnTo>
                    <a:pt x="175" y="149"/>
                  </a:lnTo>
                  <a:lnTo>
                    <a:pt x="174" y="148"/>
                  </a:lnTo>
                  <a:lnTo>
                    <a:pt x="175" y="148"/>
                  </a:lnTo>
                  <a:lnTo>
                    <a:pt x="175" y="149"/>
                  </a:lnTo>
                  <a:lnTo>
                    <a:pt x="175" y="150"/>
                  </a:lnTo>
                  <a:lnTo>
                    <a:pt x="175" y="151"/>
                  </a:lnTo>
                  <a:lnTo>
                    <a:pt x="175" y="152"/>
                  </a:lnTo>
                  <a:lnTo>
                    <a:pt x="174" y="152"/>
                  </a:lnTo>
                  <a:lnTo>
                    <a:pt x="174" y="153"/>
                  </a:lnTo>
                  <a:lnTo>
                    <a:pt x="174" y="154"/>
                  </a:lnTo>
                  <a:lnTo>
                    <a:pt x="175" y="154"/>
                  </a:lnTo>
                  <a:lnTo>
                    <a:pt x="175" y="155"/>
                  </a:lnTo>
                  <a:lnTo>
                    <a:pt x="176" y="154"/>
                  </a:lnTo>
                  <a:lnTo>
                    <a:pt x="176" y="155"/>
                  </a:lnTo>
                  <a:lnTo>
                    <a:pt x="177" y="155"/>
                  </a:lnTo>
                  <a:lnTo>
                    <a:pt x="178" y="154"/>
                  </a:lnTo>
                  <a:lnTo>
                    <a:pt x="178" y="153"/>
                  </a:lnTo>
                  <a:lnTo>
                    <a:pt x="177" y="153"/>
                  </a:lnTo>
                  <a:lnTo>
                    <a:pt x="177" y="152"/>
                  </a:lnTo>
                  <a:lnTo>
                    <a:pt x="178" y="151"/>
                  </a:lnTo>
                  <a:lnTo>
                    <a:pt x="179" y="150"/>
                  </a:lnTo>
                  <a:lnTo>
                    <a:pt x="178" y="150"/>
                  </a:lnTo>
                  <a:lnTo>
                    <a:pt x="178" y="149"/>
                  </a:lnTo>
                  <a:lnTo>
                    <a:pt x="178" y="148"/>
                  </a:lnTo>
                  <a:lnTo>
                    <a:pt x="179" y="148"/>
                  </a:lnTo>
                  <a:lnTo>
                    <a:pt x="180" y="148"/>
                  </a:lnTo>
                  <a:lnTo>
                    <a:pt x="180" y="148"/>
                  </a:lnTo>
                  <a:lnTo>
                    <a:pt x="181" y="148"/>
                  </a:lnTo>
                  <a:lnTo>
                    <a:pt x="182" y="147"/>
                  </a:lnTo>
                  <a:lnTo>
                    <a:pt x="182" y="147"/>
                  </a:lnTo>
                  <a:lnTo>
                    <a:pt x="182" y="146"/>
                  </a:lnTo>
                  <a:lnTo>
                    <a:pt x="183" y="146"/>
                  </a:lnTo>
                  <a:lnTo>
                    <a:pt x="184" y="144"/>
                  </a:lnTo>
                  <a:lnTo>
                    <a:pt x="183" y="144"/>
                  </a:lnTo>
                  <a:lnTo>
                    <a:pt x="182" y="144"/>
                  </a:lnTo>
                  <a:lnTo>
                    <a:pt x="182" y="144"/>
                  </a:lnTo>
                  <a:lnTo>
                    <a:pt x="183" y="144"/>
                  </a:lnTo>
                  <a:lnTo>
                    <a:pt x="184" y="144"/>
                  </a:lnTo>
                  <a:lnTo>
                    <a:pt x="183" y="143"/>
                  </a:lnTo>
                  <a:lnTo>
                    <a:pt x="183" y="142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2" y="138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2" y="136"/>
                  </a:lnTo>
                  <a:lnTo>
                    <a:pt x="182" y="135"/>
                  </a:lnTo>
                  <a:lnTo>
                    <a:pt x="183" y="135"/>
                  </a:lnTo>
                  <a:lnTo>
                    <a:pt x="182" y="134"/>
                  </a:lnTo>
                  <a:lnTo>
                    <a:pt x="183" y="134"/>
                  </a:lnTo>
                  <a:lnTo>
                    <a:pt x="184" y="134"/>
                  </a:lnTo>
                  <a:lnTo>
                    <a:pt x="184" y="133"/>
                  </a:lnTo>
                  <a:lnTo>
                    <a:pt x="183" y="132"/>
                  </a:lnTo>
                  <a:lnTo>
                    <a:pt x="183" y="131"/>
                  </a:lnTo>
                  <a:lnTo>
                    <a:pt x="184" y="131"/>
                  </a:lnTo>
                  <a:lnTo>
                    <a:pt x="184" y="132"/>
                  </a:lnTo>
                  <a:lnTo>
                    <a:pt x="185" y="132"/>
                  </a:lnTo>
                  <a:lnTo>
                    <a:pt x="185" y="133"/>
                  </a:lnTo>
                  <a:lnTo>
                    <a:pt x="185" y="134"/>
                  </a:lnTo>
                  <a:lnTo>
                    <a:pt x="184" y="135"/>
                  </a:lnTo>
                  <a:lnTo>
                    <a:pt x="183" y="136"/>
                  </a:lnTo>
                  <a:lnTo>
                    <a:pt x="183" y="136"/>
                  </a:lnTo>
                  <a:lnTo>
                    <a:pt x="186" y="136"/>
                  </a:lnTo>
                  <a:lnTo>
                    <a:pt x="187" y="136"/>
                  </a:lnTo>
                  <a:lnTo>
                    <a:pt x="186" y="137"/>
                  </a:lnTo>
                  <a:lnTo>
                    <a:pt x="185" y="137"/>
                  </a:lnTo>
                  <a:lnTo>
                    <a:pt x="184" y="140"/>
                  </a:lnTo>
                  <a:lnTo>
                    <a:pt x="184" y="141"/>
                  </a:lnTo>
                  <a:lnTo>
                    <a:pt x="184" y="142"/>
                  </a:lnTo>
                  <a:lnTo>
                    <a:pt x="185" y="142"/>
                  </a:lnTo>
                  <a:lnTo>
                    <a:pt x="185" y="143"/>
                  </a:lnTo>
                  <a:lnTo>
                    <a:pt x="186" y="143"/>
                  </a:lnTo>
                  <a:lnTo>
                    <a:pt x="187" y="142"/>
                  </a:lnTo>
                  <a:lnTo>
                    <a:pt x="187" y="143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6" y="144"/>
                  </a:lnTo>
                  <a:lnTo>
                    <a:pt x="187" y="144"/>
                  </a:lnTo>
                  <a:lnTo>
                    <a:pt x="187" y="145"/>
                  </a:lnTo>
                  <a:lnTo>
                    <a:pt x="186" y="146"/>
                  </a:lnTo>
                  <a:lnTo>
                    <a:pt x="187" y="147"/>
                  </a:lnTo>
                  <a:lnTo>
                    <a:pt x="187" y="148"/>
                  </a:lnTo>
                  <a:lnTo>
                    <a:pt x="186" y="148"/>
                  </a:lnTo>
                  <a:lnTo>
                    <a:pt x="186" y="149"/>
                  </a:lnTo>
                  <a:lnTo>
                    <a:pt x="185" y="149"/>
                  </a:lnTo>
                  <a:lnTo>
                    <a:pt x="185" y="150"/>
                  </a:lnTo>
                  <a:lnTo>
                    <a:pt x="185" y="151"/>
                  </a:lnTo>
                  <a:lnTo>
                    <a:pt x="184" y="153"/>
                  </a:lnTo>
                  <a:lnTo>
                    <a:pt x="185" y="155"/>
                  </a:lnTo>
                  <a:lnTo>
                    <a:pt x="188" y="156"/>
                  </a:lnTo>
                  <a:lnTo>
                    <a:pt x="189" y="156"/>
                  </a:lnTo>
                  <a:lnTo>
                    <a:pt x="190" y="156"/>
                  </a:lnTo>
                  <a:lnTo>
                    <a:pt x="191" y="156"/>
                  </a:lnTo>
                  <a:lnTo>
                    <a:pt x="193" y="153"/>
                  </a:lnTo>
                  <a:lnTo>
                    <a:pt x="194" y="152"/>
                  </a:lnTo>
                  <a:lnTo>
                    <a:pt x="193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0"/>
                  </a:lnTo>
                  <a:lnTo>
                    <a:pt x="194" y="149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5" y="151"/>
                  </a:lnTo>
                  <a:lnTo>
                    <a:pt x="194" y="153"/>
                  </a:lnTo>
                  <a:lnTo>
                    <a:pt x="193" y="155"/>
                  </a:lnTo>
                  <a:lnTo>
                    <a:pt x="192" y="155"/>
                  </a:lnTo>
                  <a:lnTo>
                    <a:pt x="192" y="156"/>
                  </a:lnTo>
                  <a:lnTo>
                    <a:pt x="192" y="157"/>
                  </a:lnTo>
                  <a:lnTo>
                    <a:pt x="191" y="157"/>
                  </a:lnTo>
                  <a:lnTo>
                    <a:pt x="191" y="158"/>
                  </a:lnTo>
                  <a:lnTo>
                    <a:pt x="190" y="159"/>
                  </a:lnTo>
                  <a:lnTo>
                    <a:pt x="189" y="160"/>
                  </a:lnTo>
                  <a:lnTo>
                    <a:pt x="189" y="160"/>
                  </a:lnTo>
                  <a:lnTo>
                    <a:pt x="188" y="160"/>
                  </a:lnTo>
                  <a:lnTo>
                    <a:pt x="188" y="161"/>
                  </a:lnTo>
                  <a:lnTo>
                    <a:pt x="189" y="161"/>
                  </a:lnTo>
                  <a:lnTo>
                    <a:pt x="189" y="162"/>
                  </a:lnTo>
                  <a:lnTo>
                    <a:pt x="188" y="161"/>
                  </a:lnTo>
                  <a:lnTo>
                    <a:pt x="187" y="162"/>
                  </a:lnTo>
                  <a:lnTo>
                    <a:pt x="187" y="163"/>
                  </a:lnTo>
                  <a:lnTo>
                    <a:pt x="186" y="163"/>
                  </a:lnTo>
                  <a:lnTo>
                    <a:pt x="185" y="164"/>
                  </a:lnTo>
                  <a:lnTo>
                    <a:pt x="181" y="167"/>
                  </a:lnTo>
                  <a:lnTo>
                    <a:pt x="180" y="168"/>
                  </a:lnTo>
                  <a:lnTo>
                    <a:pt x="178" y="170"/>
                  </a:lnTo>
                  <a:lnTo>
                    <a:pt x="180" y="171"/>
                  </a:lnTo>
                  <a:lnTo>
                    <a:pt x="182" y="172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4" y="168"/>
                  </a:lnTo>
                  <a:lnTo>
                    <a:pt x="185" y="168"/>
                  </a:lnTo>
                  <a:lnTo>
                    <a:pt x="187" y="167"/>
                  </a:lnTo>
                  <a:lnTo>
                    <a:pt x="188" y="167"/>
                  </a:lnTo>
                  <a:lnTo>
                    <a:pt x="188" y="166"/>
                  </a:lnTo>
                  <a:lnTo>
                    <a:pt x="189" y="166"/>
                  </a:lnTo>
                  <a:lnTo>
                    <a:pt x="188" y="165"/>
                  </a:lnTo>
                  <a:lnTo>
                    <a:pt x="189" y="165"/>
                  </a:lnTo>
                  <a:lnTo>
                    <a:pt x="189" y="164"/>
                  </a:lnTo>
                  <a:lnTo>
                    <a:pt x="190" y="163"/>
                  </a:lnTo>
                  <a:lnTo>
                    <a:pt x="191" y="163"/>
                  </a:lnTo>
                  <a:lnTo>
                    <a:pt x="191" y="162"/>
                  </a:lnTo>
                  <a:lnTo>
                    <a:pt x="192" y="162"/>
                  </a:lnTo>
                  <a:lnTo>
                    <a:pt x="192" y="161"/>
                  </a:lnTo>
                  <a:lnTo>
                    <a:pt x="193" y="160"/>
                  </a:lnTo>
                  <a:lnTo>
                    <a:pt x="194" y="159"/>
                  </a:lnTo>
                  <a:lnTo>
                    <a:pt x="194" y="159"/>
                  </a:lnTo>
                  <a:lnTo>
                    <a:pt x="194" y="158"/>
                  </a:lnTo>
                  <a:lnTo>
                    <a:pt x="194" y="157"/>
                  </a:lnTo>
                  <a:lnTo>
                    <a:pt x="195" y="157"/>
                  </a:lnTo>
                  <a:lnTo>
                    <a:pt x="195" y="156"/>
                  </a:lnTo>
                  <a:lnTo>
                    <a:pt x="196" y="156"/>
                  </a:lnTo>
                  <a:lnTo>
                    <a:pt x="196" y="157"/>
                  </a:lnTo>
                  <a:lnTo>
                    <a:pt x="195" y="157"/>
                  </a:lnTo>
                  <a:lnTo>
                    <a:pt x="195" y="158"/>
                  </a:lnTo>
                  <a:lnTo>
                    <a:pt x="195" y="159"/>
                  </a:lnTo>
                  <a:lnTo>
                    <a:pt x="195" y="160"/>
                  </a:lnTo>
                  <a:lnTo>
                    <a:pt x="194" y="160"/>
                  </a:lnTo>
                  <a:lnTo>
                    <a:pt x="195" y="160"/>
                  </a:lnTo>
                  <a:lnTo>
                    <a:pt x="194" y="163"/>
                  </a:lnTo>
                  <a:lnTo>
                    <a:pt x="194" y="163"/>
                  </a:lnTo>
                  <a:lnTo>
                    <a:pt x="194" y="164"/>
                  </a:lnTo>
                  <a:lnTo>
                    <a:pt x="194" y="165"/>
                  </a:lnTo>
                  <a:lnTo>
                    <a:pt x="194" y="165"/>
                  </a:lnTo>
                  <a:lnTo>
                    <a:pt x="193" y="167"/>
                  </a:lnTo>
                  <a:lnTo>
                    <a:pt x="195" y="166"/>
                  </a:lnTo>
                  <a:lnTo>
                    <a:pt x="198" y="166"/>
                  </a:lnTo>
                  <a:lnTo>
                    <a:pt x="198" y="166"/>
                  </a:lnTo>
                  <a:lnTo>
                    <a:pt x="198" y="165"/>
                  </a:lnTo>
                  <a:lnTo>
                    <a:pt x="197" y="165"/>
                  </a:lnTo>
                  <a:lnTo>
                    <a:pt x="197" y="164"/>
                  </a:lnTo>
                  <a:lnTo>
                    <a:pt x="197" y="163"/>
                  </a:lnTo>
                  <a:lnTo>
                    <a:pt x="197" y="162"/>
                  </a:lnTo>
                  <a:lnTo>
                    <a:pt x="197" y="161"/>
                  </a:lnTo>
                  <a:lnTo>
                    <a:pt x="198" y="162"/>
                  </a:lnTo>
                  <a:lnTo>
                    <a:pt x="197" y="163"/>
                  </a:lnTo>
                  <a:lnTo>
                    <a:pt x="198" y="164"/>
                  </a:lnTo>
                  <a:lnTo>
                    <a:pt x="198" y="163"/>
                  </a:lnTo>
                  <a:lnTo>
                    <a:pt x="199" y="164"/>
                  </a:lnTo>
                  <a:lnTo>
                    <a:pt x="199" y="165"/>
                  </a:lnTo>
                  <a:lnTo>
                    <a:pt x="199" y="166"/>
                  </a:lnTo>
                  <a:lnTo>
                    <a:pt x="199" y="166"/>
                  </a:lnTo>
                  <a:lnTo>
                    <a:pt x="200" y="166"/>
                  </a:lnTo>
                  <a:lnTo>
                    <a:pt x="200" y="164"/>
                  </a:lnTo>
                  <a:lnTo>
                    <a:pt x="200" y="163"/>
                  </a:lnTo>
                  <a:lnTo>
                    <a:pt x="201" y="163"/>
                  </a:lnTo>
                  <a:lnTo>
                    <a:pt x="200" y="161"/>
                  </a:lnTo>
                  <a:lnTo>
                    <a:pt x="200" y="161"/>
                  </a:lnTo>
                  <a:lnTo>
                    <a:pt x="200" y="160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3" y="160"/>
                  </a:lnTo>
                  <a:lnTo>
                    <a:pt x="203" y="159"/>
                  </a:lnTo>
                  <a:lnTo>
                    <a:pt x="202" y="159"/>
                  </a:lnTo>
                  <a:lnTo>
                    <a:pt x="202" y="157"/>
                  </a:lnTo>
                  <a:lnTo>
                    <a:pt x="202" y="156"/>
                  </a:lnTo>
                  <a:lnTo>
                    <a:pt x="203" y="157"/>
                  </a:lnTo>
                  <a:lnTo>
                    <a:pt x="205" y="156"/>
                  </a:lnTo>
                  <a:lnTo>
                    <a:pt x="205" y="157"/>
                  </a:lnTo>
                  <a:lnTo>
                    <a:pt x="205" y="158"/>
                  </a:lnTo>
                  <a:lnTo>
                    <a:pt x="206" y="158"/>
                  </a:lnTo>
                  <a:lnTo>
                    <a:pt x="206" y="159"/>
                  </a:lnTo>
                  <a:lnTo>
                    <a:pt x="206" y="160"/>
                  </a:lnTo>
                  <a:lnTo>
                    <a:pt x="206" y="160"/>
                  </a:lnTo>
                  <a:lnTo>
                    <a:pt x="206" y="161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7" y="162"/>
                  </a:lnTo>
                  <a:lnTo>
                    <a:pt x="207" y="163"/>
                  </a:lnTo>
                  <a:lnTo>
                    <a:pt x="208" y="163"/>
                  </a:lnTo>
                  <a:lnTo>
                    <a:pt x="208" y="164"/>
                  </a:lnTo>
                  <a:lnTo>
                    <a:pt x="210" y="165"/>
                  </a:lnTo>
                  <a:lnTo>
                    <a:pt x="209" y="163"/>
                  </a:lnTo>
                  <a:lnTo>
                    <a:pt x="209" y="162"/>
                  </a:lnTo>
                  <a:lnTo>
                    <a:pt x="209" y="161"/>
                  </a:lnTo>
                  <a:lnTo>
                    <a:pt x="209" y="160"/>
                  </a:lnTo>
                  <a:lnTo>
                    <a:pt x="210" y="160"/>
                  </a:lnTo>
                  <a:lnTo>
                    <a:pt x="210" y="160"/>
                  </a:lnTo>
                  <a:lnTo>
                    <a:pt x="211" y="160"/>
                  </a:lnTo>
                  <a:lnTo>
                    <a:pt x="211" y="160"/>
                  </a:lnTo>
                  <a:lnTo>
                    <a:pt x="212" y="160"/>
                  </a:lnTo>
                  <a:lnTo>
                    <a:pt x="212" y="160"/>
                  </a:lnTo>
                  <a:lnTo>
                    <a:pt x="213" y="160"/>
                  </a:lnTo>
                  <a:lnTo>
                    <a:pt x="213" y="159"/>
                  </a:lnTo>
                  <a:lnTo>
                    <a:pt x="213" y="158"/>
                  </a:lnTo>
                  <a:lnTo>
                    <a:pt x="214" y="159"/>
                  </a:lnTo>
                  <a:lnTo>
                    <a:pt x="214" y="158"/>
                  </a:lnTo>
                  <a:lnTo>
                    <a:pt x="216" y="157"/>
                  </a:lnTo>
                  <a:lnTo>
                    <a:pt x="215" y="157"/>
                  </a:lnTo>
                  <a:lnTo>
                    <a:pt x="215" y="156"/>
                  </a:lnTo>
                  <a:lnTo>
                    <a:pt x="216" y="156"/>
                  </a:lnTo>
                  <a:lnTo>
                    <a:pt x="216" y="155"/>
                  </a:lnTo>
                  <a:lnTo>
                    <a:pt x="216" y="154"/>
                  </a:lnTo>
                  <a:lnTo>
                    <a:pt x="215" y="152"/>
                  </a:lnTo>
                  <a:lnTo>
                    <a:pt x="215" y="153"/>
                  </a:lnTo>
                  <a:lnTo>
                    <a:pt x="214" y="153"/>
                  </a:lnTo>
                  <a:lnTo>
                    <a:pt x="214" y="152"/>
                  </a:lnTo>
                  <a:lnTo>
                    <a:pt x="213" y="151"/>
                  </a:lnTo>
                  <a:lnTo>
                    <a:pt x="214" y="150"/>
                  </a:lnTo>
                  <a:lnTo>
                    <a:pt x="214" y="149"/>
                  </a:lnTo>
                  <a:lnTo>
                    <a:pt x="213" y="149"/>
                  </a:lnTo>
                  <a:lnTo>
                    <a:pt x="212" y="148"/>
                  </a:lnTo>
                  <a:lnTo>
                    <a:pt x="211" y="148"/>
                  </a:lnTo>
                  <a:lnTo>
                    <a:pt x="211" y="149"/>
                  </a:lnTo>
                  <a:lnTo>
                    <a:pt x="210" y="149"/>
                  </a:lnTo>
                  <a:lnTo>
                    <a:pt x="210" y="148"/>
                  </a:lnTo>
                  <a:lnTo>
                    <a:pt x="211" y="148"/>
                  </a:lnTo>
                  <a:lnTo>
                    <a:pt x="212" y="147"/>
                  </a:lnTo>
                  <a:lnTo>
                    <a:pt x="211" y="145"/>
                  </a:lnTo>
                  <a:lnTo>
                    <a:pt x="210" y="146"/>
                  </a:lnTo>
                  <a:lnTo>
                    <a:pt x="209" y="147"/>
                  </a:lnTo>
                  <a:lnTo>
                    <a:pt x="209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7" y="147"/>
                  </a:lnTo>
                  <a:lnTo>
                    <a:pt x="208" y="146"/>
                  </a:lnTo>
                  <a:lnTo>
                    <a:pt x="208" y="145"/>
                  </a:lnTo>
                  <a:lnTo>
                    <a:pt x="208" y="144"/>
                  </a:lnTo>
                  <a:lnTo>
                    <a:pt x="208" y="143"/>
                  </a:lnTo>
                  <a:lnTo>
                    <a:pt x="208" y="142"/>
                  </a:lnTo>
                  <a:lnTo>
                    <a:pt x="206" y="141"/>
                  </a:lnTo>
                  <a:lnTo>
                    <a:pt x="208" y="139"/>
                  </a:lnTo>
                  <a:lnTo>
                    <a:pt x="209" y="138"/>
                  </a:lnTo>
                  <a:lnTo>
                    <a:pt x="210" y="138"/>
                  </a:lnTo>
                  <a:lnTo>
                    <a:pt x="211" y="139"/>
                  </a:lnTo>
                  <a:lnTo>
                    <a:pt x="211" y="140"/>
                  </a:lnTo>
                  <a:lnTo>
                    <a:pt x="210" y="142"/>
                  </a:lnTo>
                  <a:lnTo>
                    <a:pt x="212" y="143"/>
                  </a:lnTo>
                  <a:lnTo>
                    <a:pt x="213" y="143"/>
                  </a:lnTo>
                  <a:lnTo>
                    <a:pt x="213" y="142"/>
                  </a:lnTo>
                  <a:lnTo>
                    <a:pt x="214" y="142"/>
                  </a:lnTo>
                  <a:lnTo>
                    <a:pt x="214" y="141"/>
                  </a:lnTo>
                  <a:lnTo>
                    <a:pt x="217" y="142"/>
                  </a:lnTo>
                  <a:lnTo>
                    <a:pt x="218" y="141"/>
                  </a:lnTo>
                  <a:lnTo>
                    <a:pt x="218" y="140"/>
                  </a:lnTo>
                  <a:lnTo>
                    <a:pt x="219" y="140"/>
                  </a:lnTo>
                  <a:lnTo>
                    <a:pt x="219" y="141"/>
                  </a:lnTo>
                  <a:lnTo>
                    <a:pt x="221" y="141"/>
                  </a:lnTo>
                  <a:lnTo>
                    <a:pt x="222" y="140"/>
                  </a:lnTo>
                  <a:lnTo>
                    <a:pt x="222" y="139"/>
                  </a:lnTo>
                  <a:lnTo>
                    <a:pt x="222" y="138"/>
                  </a:lnTo>
                  <a:lnTo>
                    <a:pt x="222" y="137"/>
                  </a:lnTo>
                  <a:lnTo>
                    <a:pt x="223" y="137"/>
                  </a:lnTo>
                  <a:lnTo>
                    <a:pt x="223" y="138"/>
                  </a:lnTo>
                  <a:lnTo>
                    <a:pt x="223" y="139"/>
                  </a:lnTo>
                  <a:lnTo>
                    <a:pt x="223" y="140"/>
                  </a:lnTo>
                  <a:lnTo>
                    <a:pt x="224" y="142"/>
                  </a:lnTo>
                  <a:lnTo>
                    <a:pt x="225" y="142"/>
                  </a:lnTo>
                  <a:lnTo>
                    <a:pt x="225" y="143"/>
                  </a:lnTo>
                  <a:lnTo>
                    <a:pt x="226" y="143"/>
                  </a:lnTo>
                  <a:lnTo>
                    <a:pt x="227" y="143"/>
                  </a:lnTo>
                  <a:lnTo>
                    <a:pt x="227" y="142"/>
                  </a:lnTo>
                  <a:lnTo>
                    <a:pt x="227" y="141"/>
                  </a:lnTo>
                  <a:lnTo>
                    <a:pt x="226" y="141"/>
                  </a:lnTo>
                  <a:lnTo>
                    <a:pt x="226" y="140"/>
                  </a:lnTo>
                  <a:lnTo>
                    <a:pt x="226" y="139"/>
                  </a:lnTo>
                  <a:lnTo>
                    <a:pt x="226" y="136"/>
                  </a:lnTo>
                  <a:lnTo>
                    <a:pt x="227" y="134"/>
                  </a:lnTo>
                  <a:lnTo>
                    <a:pt x="227" y="132"/>
                  </a:lnTo>
                  <a:lnTo>
                    <a:pt x="227" y="131"/>
                  </a:lnTo>
                  <a:lnTo>
                    <a:pt x="227" y="129"/>
                  </a:lnTo>
                  <a:lnTo>
                    <a:pt x="228" y="124"/>
                  </a:lnTo>
                  <a:lnTo>
                    <a:pt x="229" y="124"/>
                  </a:lnTo>
                  <a:lnTo>
                    <a:pt x="228" y="129"/>
                  </a:lnTo>
                  <a:lnTo>
                    <a:pt x="227" y="131"/>
                  </a:lnTo>
                  <a:lnTo>
                    <a:pt x="228" y="135"/>
                  </a:lnTo>
                  <a:lnTo>
                    <a:pt x="227" y="136"/>
                  </a:lnTo>
                  <a:lnTo>
                    <a:pt x="227" y="137"/>
                  </a:lnTo>
                  <a:lnTo>
                    <a:pt x="227" y="138"/>
                  </a:lnTo>
                  <a:lnTo>
                    <a:pt x="227" y="139"/>
                  </a:lnTo>
                  <a:lnTo>
                    <a:pt x="227" y="140"/>
                  </a:lnTo>
                  <a:lnTo>
                    <a:pt x="227" y="141"/>
                  </a:lnTo>
                  <a:lnTo>
                    <a:pt x="228" y="141"/>
                  </a:lnTo>
                  <a:lnTo>
                    <a:pt x="229" y="141"/>
                  </a:lnTo>
                  <a:lnTo>
                    <a:pt x="229" y="140"/>
                  </a:lnTo>
                  <a:lnTo>
                    <a:pt x="229" y="139"/>
                  </a:lnTo>
                  <a:lnTo>
                    <a:pt x="231" y="139"/>
                  </a:lnTo>
                  <a:lnTo>
                    <a:pt x="231" y="138"/>
                  </a:lnTo>
                  <a:lnTo>
                    <a:pt x="232" y="138"/>
                  </a:lnTo>
                  <a:lnTo>
                    <a:pt x="233" y="138"/>
                  </a:lnTo>
                  <a:lnTo>
                    <a:pt x="234" y="136"/>
                  </a:lnTo>
                  <a:lnTo>
                    <a:pt x="235" y="136"/>
                  </a:lnTo>
                  <a:lnTo>
                    <a:pt x="237" y="134"/>
                  </a:lnTo>
                  <a:lnTo>
                    <a:pt x="237" y="133"/>
                  </a:lnTo>
                  <a:lnTo>
                    <a:pt x="239" y="131"/>
                  </a:lnTo>
                  <a:lnTo>
                    <a:pt x="240" y="129"/>
                  </a:lnTo>
                  <a:lnTo>
                    <a:pt x="240" y="128"/>
                  </a:lnTo>
                  <a:lnTo>
                    <a:pt x="241" y="128"/>
                  </a:lnTo>
                  <a:lnTo>
                    <a:pt x="241" y="129"/>
                  </a:lnTo>
                  <a:lnTo>
                    <a:pt x="241" y="127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3" y="127"/>
                  </a:lnTo>
                  <a:lnTo>
                    <a:pt x="243" y="128"/>
                  </a:lnTo>
                  <a:lnTo>
                    <a:pt x="242" y="128"/>
                  </a:lnTo>
                  <a:lnTo>
                    <a:pt x="242" y="129"/>
                  </a:lnTo>
                  <a:lnTo>
                    <a:pt x="241" y="129"/>
                  </a:lnTo>
                  <a:lnTo>
                    <a:pt x="241" y="130"/>
                  </a:lnTo>
                  <a:lnTo>
                    <a:pt x="241" y="130"/>
                  </a:lnTo>
                  <a:lnTo>
                    <a:pt x="241" y="131"/>
                  </a:lnTo>
                  <a:lnTo>
                    <a:pt x="241" y="132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39" y="134"/>
                  </a:lnTo>
                  <a:lnTo>
                    <a:pt x="239" y="136"/>
                  </a:lnTo>
                  <a:lnTo>
                    <a:pt x="240" y="136"/>
                  </a:lnTo>
                  <a:lnTo>
                    <a:pt x="240" y="137"/>
                  </a:lnTo>
                  <a:lnTo>
                    <a:pt x="241" y="137"/>
                  </a:lnTo>
                  <a:lnTo>
                    <a:pt x="241" y="138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39" y="140"/>
                  </a:lnTo>
                  <a:lnTo>
                    <a:pt x="240" y="140"/>
                  </a:lnTo>
                  <a:lnTo>
                    <a:pt x="239" y="141"/>
                  </a:lnTo>
                  <a:lnTo>
                    <a:pt x="239" y="142"/>
                  </a:lnTo>
                  <a:lnTo>
                    <a:pt x="238" y="143"/>
                  </a:lnTo>
                  <a:lnTo>
                    <a:pt x="237" y="144"/>
                  </a:lnTo>
                  <a:lnTo>
                    <a:pt x="237" y="144"/>
                  </a:lnTo>
                  <a:lnTo>
                    <a:pt x="236" y="144"/>
                  </a:lnTo>
                  <a:lnTo>
                    <a:pt x="233" y="147"/>
                  </a:lnTo>
                  <a:lnTo>
                    <a:pt x="232" y="147"/>
                  </a:lnTo>
                  <a:lnTo>
                    <a:pt x="231" y="148"/>
                  </a:lnTo>
                  <a:lnTo>
                    <a:pt x="231" y="148"/>
                  </a:lnTo>
                  <a:lnTo>
                    <a:pt x="230" y="148"/>
                  </a:lnTo>
                  <a:lnTo>
                    <a:pt x="229" y="150"/>
                  </a:lnTo>
                  <a:lnTo>
                    <a:pt x="228" y="151"/>
                  </a:lnTo>
                  <a:lnTo>
                    <a:pt x="227" y="152"/>
                  </a:lnTo>
                  <a:lnTo>
                    <a:pt x="226" y="155"/>
                  </a:lnTo>
                  <a:lnTo>
                    <a:pt x="225" y="157"/>
                  </a:lnTo>
                  <a:lnTo>
                    <a:pt x="224" y="158"/>
                  </a:lnTo>
                  <a:lnTo>
                    <a:pt x="224" y="159"/>
                  </a:lnTo>
                  <a:lnTo>
                    <a:pt x="224" y="160"/>
                  </a:lnTo>
                  <a:lnTo>
                    <a:pt x="224" y="160"/>
                  </a:lnTo>
                  <a:lnTo>
                    <a:pt x="225" y="160"/>
                  </a:lnTo>
                  <a:lnTo>
                    <a:pt x="227" y="167"/>
                  </a:lnTo>
                  <a:lnTo>
                    <a:pt x="227" y="168"/>
                  </a:lnTo>
                  <a:lnTo>
                    <a:pt x="226" y="169"/>
                  </a:lnTo>
                  <a:lnTo>
                    <a:pt x="227" y="170"/>
                  </a:lnTo>
                  <a:lnTo>
                    <a:pt x="227" y="171"/>
                  </a:lnTo>
                  <a:lnTo>
                    <a:pt x="226" y="171"/>
                  </a:lnTo>
                  <a:lnTo>
                    <a:pt x="226" y="171"/>
                  </a:lnTo>
                  <a:lnTo>
                    <a:pt x="225" y="173"/>
                  </a:lnTo>
                  <a:lnTo>
                    <a:pt x="224" y="174"/>
                  </a:lnTo>
                  <a:lnTo>
                    <a:pt x="224" y="175"/>
                  </a:lnTo>
                  <a:lnTo>
                    <a:pt x="223" y="175"/>
                  </a:lnTo>
                  <a:lnTo>
                    <a:pt x="223" y="177"/>
                  </a:lnTo>
                  <a:lnTo>
                    <a:pt x="222" y="177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2" y="182"/>
                  </a:lnTo>
                  <a:lnTo>
                    <a:pt x="222" y="183"/>
                  </a:lnTo>
                  <a:lnTo>
                    <a:pt x="221" y="183"/>
                  </a:lnTo>
                  <a:lnTo>
                    <a:pt x="221" y="183"/>
                  </a:lnTo>
                  <a:lnTo>
                    <a:pt x="219" y="184"/>
                  </a:lnTo>
                  <a:lnTo>
                    <a:pt x="219" y="185"/>
                  </a:lnTo>
                  <a:lnTo>
                    <a:pt x="217" y="187"/>
                  </a:lnTo>
                  <a:lnTo>
                    <a:pt x="217" y="188"/>
                  </a:lnTo>
                  <a:lnTo>
                    <a:pt x="216" y="188"/>
                  </a:lnTo>
                  <a:lnTo>
                    <a:pt x="216" y="189"/>
                  </a:lnTo>
                  <a:lnTo>
                    <a:pt x="215" y="189"/>
                  </a:lnTo>
                  <a:lnTo>
                    <a:pt x="214" y="189"/>
                  </a:lnTo>
                  <a:lnTo>
                    <a:pt x="213" y="189"/>
                  </a:lnTo>
                  <a:lnTo>
                    <a:pt x="212" y="190"/>
                  </a:lnTo>
                  <a:lnTo>
                    <a:pt x="210" y="190"/>
                  </a:lnTo>
                  <a:lnTo>
                    <a:pt x="209" y="193"/>
                  </a:lnTo>
                  <a:lnTo>
                    <a:pt x="208" y="193"/>
                  </a:lnTo>
                  <a:lnTo>
                    <a:pt x="206" y="194"/>
                  </a:lnTo>
                  <a:lnTo>
                    <a:pt x="206" y="198"/>
                  </a:lnTo>
                  <a:lnTo>
                    <a:pt x="206" y="199"/>
                  </a:lnTo>
                  <a:lnTo>
                    <a:pt x="205" y="199"/>
                  </a:lnTo>
                  <a:lnTo>
                    <a:pt x="205" y="200"/>
                  </a:lnTo>
                  <a:lnTo>
                    <a:pt x="204" y="203"/>
                  </a:lnTo>
                  <a:lnTo>
                    <a:pt x="204" y="204"/>
                  </a:lnTo>
                  <a:lnTo>
                    <a:pt x="205" y="206"/>
                  </a:lnTo>
                  <a:lnTo>
                    <a:pt x="205" y="207"/>
                  </a:lnTo>
                  <a:lnTo>
                    <a:pt x="206" y="207"/>
                  </a:lnTo>
                  <a:lnTo>
                    <a:pt x="206" y="207"/>
                  </a:lnTo>
                  <a:lnTo>
                    <a:pt x="206" y="208"/>
                  </a:lnTo>
                  <a:lnTo>
                    <a:pt x="207" y="208"/>
                  </a:lnTo>
                  <a:lnTo>
                    <a:pt x="208" y="208"/>
                  </a:lnTo>
                  <a:lnTo>
                    <a:pt x="209" y="208"/>
                  </a:lnTo>
                  <a:lnTo>
                    <a:pt x="210" y="208"/>
                  </a:lnTo>
                  <a:lnTo>
                    <a:pt x="211" y="208"/>
                  </a:lnTo>
                  <a:lnTo>
                    <a:pt x="214" y="208"/>
                  </a:lnTo>
                  <a:lnTo>
                    <a:pt x="215" y="208"/>
                  </a:lnTo>
                  <a:lnTo>
                    <a:pt x="216" y="208"/>
                  </a:lnTo>
                  <a:lnTo>
                    <a:pt x="217" y="207"/>
                  </a:lnTo>
                  <a:lnTo>
                    <a:pt x="217" y="207"/>
                  </a:lnTo>
                  <a:lnTo>
                    <a:pt x="218" y="207"/>
                  </a:lnTo>
                  <a:lnTo>
                    <a:pt x="220" y="207"/>
                  </a:lnTo>
                  <a:lnTo>
                    <a:pt x="220" y="206"/>
                  </a:lnTo>
                  <a:lnTo>
                    <a:pt x="221" y="206"/>
                  </a:lnTo>
                  <a:lnTo>
                    <a:pt x="222" y="206"/>
                  </a:lnTo>
                  <a:lnTo>
                    <a:pt x="222" y="205"/>
                  </a:lnTo>
                  <a:lnTo>
                    <a:pt x="222" y="204"/>
                  </a:lnTo>
                  <a:lnTo>
                    <a:pt x="223" y="203"/>
                  </a:lnTo>
                  <a:lnTo>
                    <a:pt x="224" y="202"/>
                  </a:lnTo>
                  <a:lnTo>
                    <a:pt x="224" y="201"/>
                  </a:lnTo>
                  <a:lnTo>
                    <a:pt x="225" y="198"/>
                  </a:lnTo>
                  <a:lnTo>
                    <a:pt x="226" y="198"/>
                  </a:lnTo>
                  <a:lnTo>
                    <a:pt x="226" y="197"/>
                  </a:lnTo>
                  <a:lnTo>
                    <a:pt x="226" y="196"/>
                  </a:lnTo>
                  <a:lnTo>
                    <a:pt x="227" y="196"/>
                  </a:lnTo>
                  <a:lnTo>
                    <a:pt x="227" y="197"/>
                  </a:lnTo>
                  <a:lnTo>
                    <a:pt x="227" y="198"/>
                  </a:lnTo>
                  <a:lnTo>
                    <a:pt x="228" y="198"/>
                  </a:lnTo>
                  <a:lnTo>
                    <a:pt x="229" y="197"/>
                  </a:lnTo>
                  <a:lnTo>
                    <a:pt x="229" y="196"/>
                  </a:lnTo>
                  <a:lnTo>
                    <a:pt x="230" y="195"/>
                  </a:lnTo>
                  <a:lnTo>
                    <a:pt x="230" y="198"/>
                  </a:lnTo>
                  <a:lnTo>
                    <a:pt x="231" y="200"/>
                  </a:lnTo>
                  <a:lnTo>
                    <a:pt x="234" y="198"/>
                  </a:lnTo>
                  <a:lnTo>
                    <a:pt x="235" y="198"/>
                  </a:lnTo>
                  <a:lnTo>
                    <a:pt x="237" y="197"/>
                  </a:lnTo>
                  <a:lnTo>
                    <a:pt x="237" y="196"/>
                  </a:lnTo>
                  <a:lnTo>
                    <a:pt x="236" y="196"/>
                  </a:lnTo>
                  <a:lnTo>
                    <a:pt x="235" y="196"/>
                  </a:lnTo>
                  <a:lnTo>
                    <a:pt x="235" y="195"/>
                  </a:lnTo>
                  <a:lnTo>
                    <a:pt x="234" y="195"/>
                  </a:lnTo>
                  <a:lnTo>
                    <a:pt x="235" y="195"/>
                  </a:lnTo>
                  <a:lnTo>
                    <a:pt x="235" y="195"/>
                  </a:lnTo>
                  <a:lnTo>
                    <a:pt x="236" y="195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37" y="195"/>
                  </a:lnTo>
                  <a:lnTo>
                    <a:pt x="236" y="195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41" y="193"/>
                  </a:lnTo>
                  <a:lnTo>
                    <a:pt x="241" y="192"/>
                  </a:lnTo>
                  <a:lnTo>
                    <a:pt x="241" y="192"/>
                  </a:lnTo>
                  <a:lnTo>
                    <a:pt x="241" y="191"/>
                  </a:lnTo>
                  <a:lnTo>
                    <a:pt x="241" y="190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1" y="188"/>
                  </a:lnTo>
                  <a:lnTo>
                    <a:pt x="241" y="188"/>
                  </a:lnTo>
                  <a:lnTo>
                    <a:pt x="241" y="187"/>
                  </a:lnTo>
                  <a:lnTo>
                    <a:pt x="242" y="187"/>
                  </a:lnTo>
                  <a:lnTo>
                    <a:pt x="242" y="186"/>
                  </a:lnTo>
                  <a:lnTo>
                    <a:pt x="241" y="186"/>
                  </a:lnTo>
                  <a:lnTo>
                    <a:pt x="241" y="185"/>
                  </a:lnTo>
                  <a:lnTo>
                    <a:pt x="241" y="184"/>
                  </a:lnTo>
                  <a:lnTo>
                    <a:pt x="241" y="183"/>
                  </a:lnTo>
                  <a:lnTo>
                    <a:pt x="241" y="183"/>
                  </a:lnTo>
                  <a:lnTo>
                    <a:pt x="241" y="182"/>
                  </a:lnTo>
                  <a:lnTo>
                    <a:pt x="240" y="182"/>
                  </a:lnTo>
                  <a:lnTo>
                    <a:pt x="240" y="181"/>
                  </a:lnTo>
                  <a:lnTo>
                    <a:pt x="241" y="181"/>
                  </a:lnTo>
                  <a:lnTo>
                    <a:pt x="240" y="180"/>
                  </a:lnTo>
                  <a:lnTo>
                    <a:pt x="241" y="180"/>
                  </a:lnTo>
                  <a:lnTo>
                    <a:pt x="241" y="181"/>
                  </a:lnTo>
                  <a:lnTo>
                    <a:pt x="242" y="180"/>
                  </a:lnTo>
                  <a:lnTo>
                    <a:pt x="243" y="180"/>
                  </a:lnTo>
                  <a:lnTo>
                    <a:pt x="244" y="179"/>
                  </a:lnTo>
                  <a:lnTo>
                    <a:pt x="244" y="178"/>
                  </a:lnTo>
                  <a:lnTo>
                    <a:pt x="244" y="177"/>
                  </a:lnTo>
                  <a:lnTo>
                    <a:pt x="244" y="177"/>
                  </a:lnTo>
                  <a:lnTo>
                    <a:pt x="244" y="176"/>
                  </a:lnTo>
                  <a:lnTo>
                    <a:pt x="244" y="175"/>
                  </a:lnTo>
                  <a:lnTo>
                    <a:pt x="244" y="174"/>
                  </a:lnTo>
                  <a:lnTo>
                    <a:pt x="243" y="174"/>
                  </a:lnTo>
                  <a:lnTo>
                    <a:pt x="242" y="172"/>
                  </a:lnTo>
                  <a:lnTo>
                    <a:pt x="242" y="171"/>
                  </a:lnTo>
                  <a:lnTo>
                    <a:pt x="241" y="171"/>
                  </a:lnTo>
                  <a:lnTo>
                    <a:pt x="241" y="171"/>
                  </a:lnTo>
                  <a:lnTo>
                    <a:pt x="240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39" y="170"/>
                  </a:lnTo>
                  <a:lnTo>
                    <a:pt x="240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9"/>
                  </a:lnTo>
                  <a:lnTo>
                    <a:pt x="242" y="170"/>
                  </a:lnTo>
                  <a:lnTo>
                    <a:pt x="242" y="171"/>
                  </a:lnTo>
                  <a:lnTo>
                    <a:pt x="242" y="171"/>
                  </a:lnTo>
                  <a:lnTo>
                    <a:pt x="243" y="170"/>
                  </a:lnTo>
                  <a:lnTo>
                    <a:pt x="243" y="169"/>
                  </a:lnTo>
                  <a:lnTo>
                    <a:pt x="244" y="170"/>
                  </a:lnTo>
                  <a:lnTo>
                    <a:pt x="244" y="169"/>
                  </a:lnTo>
                  <a:lnTo>
                    <a:pt x="244" y="169"/>
                  </a:lnTo>
                  <a:lnTo>
                    <a:pt x="244" y="168"/>
                  </a:lnTo>
                  <a:lnTo>
                    <a:pt x="244" y="167"/>
                  </a:lnTo>
                  <a:lnTo>
                    <a:pt x="242" y="167"/>
                  </a:lnTo>
                  <a:lnTo>
                    <a:pt x="241" y="167"/>
                  </a:lnTo>
                  <a:lnTo>
                    <a:pt x="241" y="166"/>
                  </a:lnTo>
                  <a:lnTo>
                    <a:pt x="241" y="166"/>
                  </a:lnTo>
                  <a:lnTo>
                    <a:pt x="241" y="165"/>
                  </a:lnTo>
                  <a:lnTo>
                    <a:pt x="242" y="164"/>
                  </a:lnTo>
                  <a:lnTo>
                    <a:pt x="242" y="162"/>
                  </a:lnTo>
                  <a:lnTo>
                    <a:pt x="242" y="161"/>
                  </a:lnTo>
                  <a:lnTo>
                    <a:pt x="242" y="160"/>
                  </a:lnTo>
                  <a:lnTo>
                    <a:pt x="243" y="160"/>
                  </a:lnTo>
                  <a:lnTo>
                    <a:pt x="244" y="159"/>
                  </a:lnTo>
                  <a:lnTo>
                    <a:pt x="244" y="158"/>
                  </a:lnTo>
                  <a:lnTo>
                    <a:pt x="244" y="156"/>
                  </a:lnTo>
                  <a:lnTo>
                    <a:pt x="244" y="155"/>
                  </a:lnTo>
                  <a:lnTo>
                    <a:pt x="244" y="155"/>
                  </a:lnTo>
                  <a:lnTo>
                    <a:pt x="244" y="153"/>
                  </a:lnTo>
                  <a:lnTo>
                    <a:pt x="244" y="153"/>
                  </a:lnTo>
                  <a:lnTo>
                    <a:pt x="244" y="152"/>
                  </a:lnTo>
                  <a:lnTo>
                    <a:pt x="244" y="151"/>
                  </a:lnTo>
                  <a:lnTo>
                    <a:pt x="245" y="149"/>
                  </a:lnTo>
                  <a:lnTo>
                    <a:pt x="245" y="148"/>
                  </a:lnTo>
                  <a:lnTo>
                    <a:pt x="245" y="148"/>
                  </a:lnTo>
                  <a:lnTo>
                    <a:pt x="245" y="147"/>
                  </a:lnTo>
                  <a:lnTo>
                    <a:pt x="246" y="147"/>
                  </a:lnTo>
                  <a:lnTo>
                    <a:pt x="245" y="148"/>
                  </a:lnTo>
                  <a:lnTo>
                    <a:pt x="246" y="148"/>
                  </a:lnTo>
                  <a:lnTo>
                    <a:pt x="246" y="148"/>
                  </a:lnTo>
                  <a:lnTo>
                    <a:pt x="247" y="148"/>
                  </a:lnTo>
                  <a:lnTo>
                    <a:pt x="247" y="148"/>
                  </a:lnTo>
                  <a:lnTo>
                    <a:pt x="247" y="149"/>
                  </a:lnTo>
                  <a:lnTo>
                    <a:pt x="248" y="150"/>
                  </a:lnTo>
                  <a:lnTo>
                    <a:pt x="249" y="149"/>
                  </a:lnTo>
                  <a:lnTo>
                    <a:pt x="249" y="148"/>
                  </a:lnTo>
                  <a:lnTo>
                    <a:pt x="250" y="148"/>
                  </a:lnTo>
                  <a:lnTo>
                    <a:pt x="251" y="149"/>
                  </a:lnTo>
                  <a:lnTo>
                    <a:pt x="251" y="148"/>
                  </a:lnTo>
                  <a:lnTo>
                    <a:pt x="252" y="148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2" y="148"/>
                  </a:lnTo>
                  <a:lnTo>
                    <a:pt x="252" y="147"/>
                  </a:lnTo>
                  <a:lnTo>
                    <a:pt x="252" y="146"/>
                  </a:lnTo>
                  <a:lnTo>
                    <a:pt x="252" y="145"/>
                  </a:lnTo>
                  <a:lnTo>
                    <a:pt x="252" y="144"/>
                  </a:lnTo>
                  <a:lnTo>
                    <a:pt x="253" y="144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5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7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8" y="136"/>
                  </a:lnTo>
                  <a:lnTo>
                    <a:pt x="258" y="135"/>
                  </a:lnTo>
                  <a:lnTo>
                    <a:pt x="258" y="134"/>
                  </a:lnTo>
                  <a:lnTo>
                    <a:pt x="258" y="133"/>
                  </a:lnTo>
                  <a:lnTo>
                    <a:pt x="258" y="132"/>
                  </a:lnTo>
                  <a:lnTo>
                    <a:pt x="258" y="131"/>
                  </a:lnTo>
                  <a:lnTo>
                    <a:pt x="258" y="130"/>
                  </a:lnTo>
                  <a:lnTo>
                    <a:pt x="258" y="129"/>
                  </a:lnTo>
                  <a:lnTo>
                    <a:pt x="259" y="129"/>
                  </a:lnTo>
                  <a:lnTo>
                    <a:pt x="259" y="136"/>
                  </a:lnTo>
                  <a:lnTo>
                    <a:pt x="260" y="139"/>
                  </a:lnTo>
                  <a:lnTo>
                    <a:pt x="259" y="142"/>
                  </a:lnTo>
                  <a:lnTo>
                    <a:pt x="259" y="144"/>
                  </a:lnTo>
                  <a:lnTo>
                    <a:pt x="258" y="144"/>
                  </a:lnTo>
                  <a:lnTo>
                    <a:pt x="258" y="144"/>
                  </a:lnTo>
                  <a:lnTo>
                    <a:pt x="258" y="146"/>
                  </a:lnTo>
                  <a:lnTo>
                    <a:pt x="259" y="147"/>
                  </a:lnTo>
                  <a:lnTo>
                    <a:pt x="260" y="146"/>
                  </a:lnTo>
                  <a:lnTo>
                    <a:pt x="260" y="145"/>
                  </a:lnTo>
                  <a:lnTo>
                    <a:pt x="261" y="145"/>
                  </a:lnTo>
                  <a:lnTo>
                    <a:pt x="261" y="144"/>
                  </a:lnTo>
                  <a:lnTo>
                    <a:pt x="261" y="144"/>
                  </a:lnTo>
                  <a:lnTo>
                    <a:pt x="262" y="141"/>
                  </a:lnTo>
                  <a:lnTo>
                    <a:pt x="262" y="140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3" y="139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65" y="136"/>
                  </a:lnTo>
                  <a:lnTo>
                    <a:pt x="265" y="136"/>
                  </a:lnTo>
                  <a:lnTo>
                    <a:pt x="264" y="136"/>
                  </a:lnTo>
                  <a:lnTo>
                    <a:pt x="264" y="136"/>
                  </a:lnTo>
                  <a:lnTo>
                    <a:pt x="264" y="135"/>
                  </a:lnTo>
                  <a:lnTo>
                    <a:pt x="263" y="135"/>
                  </a:lnTo>
                  <a:lnTo>
                    <a:pt x="262" y="135"/>
                  </a:lnTo>
                  <a:lnTo>
                    <a:pt x="262" y="134"/>
                  </a:lnTo>
                  <a:lnTo>
                    <a:pt x="262" y="133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3" y="128"/>
                  </a:lnTo>
                  <a:lnTo>
                    <a:pt x="263" y="127"/>
                  </a:lnTo>
                  <a:lnTo>
                    <a:pt x="263" y="126"/>
                  </a:lnTo>
                  <a:lnTo>
                    <a:pt x="263" y="125"/>
                  </a:lnTo>
                  <a:lnTo>
                    <a:pt x="263" y="124"/>
                  </a:lnTo>
                  <a:lnTo>
                    <a:pt x="263" y="124"/>
                  </a:lnTo>
                  <a:lnTo>
                    <a:pt x="263" y="123"/>
                  </a:lnTo>
                  <a:lnTo>
                    <a:pt x="263" y="122"/>
                  </a:lnTo>
                  <a:lnTo>
                    <a:pt x="262" y="122"/>
                  </a:lnTo>
                  <a:lnTo>
                    <a:pt x="263" y="122"/>
                  </a:lnTo>
                  <a:lnTo>
                    <a:pt x="263" y="121"/>
                  </a:lnTo>
                  <a:lnTo>
                    <a:pt x="263" y="120"/>
                  </a:lnTo>
                  <a:lnTo>
                    <a:pt x="263" y="119"/>
                  </a:lnTo>
                  <a:lnTo>
                    <a:pt x="262" y="119"/>
                  </a:lnTo>
                  <a:lnTo>
                    <a:pt x="261" y="118"/>
                  </a:lnTo>
                  <a:lnTo>
                    <a:pt x="262" y="117"/>
                  </a:lnTo>
                  <a:lnTo>
                    <a:pt x="263" y="117"/>
                  </a:lnTo>
                  <a:lnTo>
                    <a:pt x="263" y="116"/>
                  </a:lnTo>
                  <a:lnTo>
                    <a:pt x="263" y="115"/>
                  </a:lnTo>
                  <a:lnTo>
                    <a:pt x="264" y="115"/>
                  </a:lnTo>
                  <a:lnTo>
                    <a:pt x="264" y="113"/>
                  </a:lnTo>
                  <a:lnTo>
                    <a:pt x="263" y="113"/>
                  </a:lnTo>
                  <a:lnTo>
                    <a:pt x="263" y="112"/>
                  </a:lnTo>
                  <a:lnTo>
                    <a:pt x="263" y="111"/>
                  </a:lnTo>
                  <a:lnTo>
                    <a:pt x="264" y="111"/>
                  </a:lnTo>
                  <a:lnTo>
                    <a:pt x="264" y="110"/>
                  </a:lnTo>
                  <a:lnTo>
                    <a:pt x="264" y="107"/>
                  </a:lnTo>
                  <a:lnTo>
                    <a:pt x="264" y="106"/>
                  </a:lnTo>
                  <a:lnTo>
                    <a:pt x="263" y="106"/>
                  </a:lnTo>
                  <a:lnTo>
                    <a:pt x="263" y="105"/>
                  </a:lnTo>
                  <a:lnTo>
                    <a:pt x="263" y="104"/>
                  </a:lnTo>
                  <a:lnTo>
                    <a:pt x="263" y="103"/>
                  </a:lnTo>
                  <a:lnTo>
                    <a:pt x="263" y="102"/>
                  </a:lnTo>
                  <a:lnTo>
                    <a:pt x="262" y="102"/>
                  </a:lnTo>
                  <a:lnTo>
                    <a:pt x="262" y="101"/>
                  </a:lnTo>
                  <a:lnTo>
                    <a:pt x="261" y="101"/>
                  </a:lnTo>
                  <a:lnTo>
                    <a:pt x="261" y="101"/>
                  </a:lnTo>
                  <a:lnTo>
                    <a:pt x="262" y="101"/>
                  </a:lnTo>
                  <a:lnTo>
                    <a:pt x="263" y="101"/>
                  </a:lnTo>
                  <a:lnTo>
                    <a:pt x="264" y="102"/>
                  </a:lnTo>
                  <a:lnTo>
                    <a:pt x="265" y="102"/>
                  </a:lnTo>
                  <a:lnTo>
                    <a:pt x="267" y="101"/>
                  </a:lnTo>
                  <a:lnTo>
                    <a:pt x="266" y="101"/>
                  </a:lnTo>
                  <a:lnTo>
                    <a:pt x="266" y="101"/>
                  </a:lnTo>
                  <a:lnTo>
                    <a:pt x="266" y="101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99"/>
                  </a:lnTo>
                  <a:lnTo>
                    <a:pt x="266" y="100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7" y="101"/>
                  </a:lnTo>
                  <a:lnTo>
                    <a:pt x="268" y="101"/>
                  </a:lnTo>
                  <a:lnTo>
                    <a:pt x="268" y="101"/>
                  </a:lnTo>
                  <a:lnTo>
                    <a:pt x="268" y="102"/>
                  </a:lnTo>
                  <a:lnTo>
                    <a:pt x="271" y="103"/>
                  </a:lnTo>
                  <a:lnTo>
                    <a:pt x="271" y="101"/>
                  </a:lnTo>
                  <a:lnTo>
                    <a:pt x="271" y="101"/>
                  </a:lnTo>
                  <a:lnTo>
                    <a:pt x="271" y="100"/>
                  </a:lnTo>
                  <a:lnTo>
                    <a:pt x="272" y="100"/>
                  </a:lnTo>
                  <a:lnTo>
                    <a:pt x="272" y="101"/>
                  </a:lnTo>
                  <a:lnTo>
                    <a:pt x="272" y="101"/>
                  </a:lnTo>
                  <a:lnTo>
                    <a:pt x="273" y="102"/>
                  </a:lnTo>
                  <a:lnTo>
                    <a:pt x="273" y="104"/>
                  </a:lnTo>
                  <a:lnTo>
                    <a:pt x="274" y="104"/>
                  </a:lnTo>
                  <a:lnTo>
                    <a:pt x="275" y="104"/>
                  </a:lnTo>
                  <a:lnTo>
                    <a:pt x="276" y="104"/>
                  </a:lnTo>
                  <a:lnTo>
                    <a:pt x="276" y="105"/>
                  </a:lnTo>
                  <a:lnTo>
                    <a:pt x="276" y="105"/>
                  </a:lnTo>
                  <a:lnTo>
                    <a:pt x="276" y="106"/>
                  </a:lnTo>
                  <a:lnTo>
                    <a:pt x="277" y="107"/>
                  </a:lnTo>
                  <a:lnTo>
                    <a:pt x="277" y="108"/>
                  </a:lnTo>
                  <a:lnTo>
                    <a:pt x="278" y="108"/>
                  </a:lnTo>
                  <a:lnTo>
                    <a:pt x="279" y="108"/>
                  </a:lnTo>
                  <a:lnTo>
                    <a:pt x="279" y="109"/>
                  </a:lnTo>
                  <a:lnTo>
                    <a:pt x="279" y="110"/>
                  </a:lnTo>
                  <a:lnTo>
                    <a:pt x="279" y="111"/>
                  </a:lnTo>
                  <a:lnTo>
                    <a:pt x="281" y="112"/>
                  </a:lnTo>
                  <a:lnTo>
                    <a:pt x="281" y="113"/>
                  </a:lnTo>
                  <a:lnTo>
                    <a:pt x="282" y="113"/>
                  </a:lnTo>
                  <a:lnTo>
                    <a:pt x="283" y="113"/>
                  </a:lnTo>
                  <a:lnTo>
                    <a:pt x="284" y="113"/>
                  </a:lnTo>
                  <a:lnTo>
                    <a:pt x="284" y="114"/>
                  </a:lnTo>
                  <a:lnTo>
                    <a:pt x="285" y="114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6" y="117"/>
                  </a:lnTo>
                  <a:lnTo>
                    <a:pt x="286" y="118"/>
                  </a:lnTo>
                  <a:lnTo>
                    <a:pt x="287" y="120"/>
                  </a:lnTo>
                  <a:lnTo>
                    <a:pt x="287" y="121"/>
                  </a:lnTo>
                  <a:lnTo>
                    <a:pt x="288" y="121"/>
                  </a:lnTo>
                  <a:lnTo>
                    <a:pt x="288" y="122"/>
                  </a:lnTo>
                  <a:lnTo>
                    <a:pt x="288" y="122"/>
                  </a:lnTo>
                  <a:lnTo>
                    <a:pt x="288" y="123"/>
                  </a:lnTo>
                  <a:lnTo>
                    <a:pt x="288" y="124"/>
                  </a:lnTo>
                  <a:lnTo>
                    <a:pt x="288" y="124"/>
                  </a:lnTo>
                  <a:lnTo>
                    <a:pt x="288" y="124"/>
                  </a:lnTo>
                  <a:lnTo>
                    <a:pt x="289" y="125"/>
                  </a:lnTo>
                  <a:lnTo>
                    <a:pt x="290" y="124"/>
                  </a:lnTo>
                  <a:lnTo>
                    <a:pt x="290" y="124"/>
                  </a:lnTo>
                  <a:lnTo>
                    <a:pt x="290" y="123"/>
                  </a:lnTo>
                  <a:lnTo>
                    <a:pt x="291" y="123"/>
                  </a:lnTo>
                  <a:lnTo>
                    <a:pt x="291" y="124"/>
                  </a:lnTo>
                  <a:lnTo>
                    <a:pt x="290" y="124"/>
                  </a:lnTo>
                  <a:lnTo>
                    <a:pt x="291" y="124"/>
                  </a:lnTo>
                  <a:lnTo>
                    <a:pt x="293" y="124"/>
                  </a:lnTo>
                  <a:lnTo>
                    <a:pt x="294" y="123"/>
                  </a:lnTo>
                  <a:lnTo>
                    <a:pt x="294" y="124"/>
                  </a:lnTo>
                  <a:lnTo>
                    <a:pt x="293" y="124"/>
                  </a:lnTo>
                  <a:lnTo>
                    <a:pt x="293" y="124"/>
                  </a:lnTo>
                  <a:lnTo>
                    <a:pt x="293" y="125"/>
                  </a:lnTo>
                  <a:lnTo>
                    <a:pt x="291" y="127"/>
                  </a:lnTo>
                  <a:lnTo>
                    <a:pt x="290" y="127"/>
                  </a:lnTo>
                  <a:lnTo>
                    <a:pt x="290" y="128"/>
                  </a:lnTo>
                  <a:lnTo>
                    <a:pt x="289" y="129"/>
                  </a:lnTo>
                  <a:lnTo>
                    <a:pt x="292" y="130"/>
                  </a:lnTo>
                  <a:lnTo>
                    <a:pt x="293" y="131"/>
                  </a:lnTo>
                  <a:lnTo>
                    <a:pt x="291" y="134"/>
                  </a:lnTo>
                  <a:lnTo>
                    <a:pt x="292" y="134"/>
                  </a:lnTo>
                  <a:lnTo>
                    <a:pt x="293" y="135"/>
                  </a:lnTo>
                  <a:lnTo>
                    <a:pt x="294" y="135"/>
                  </a:lnTo>
                  <a:lnTo>
                    <a:pt x="293" y="136"/>
                  </a:lnTo>
                  <a:lnTo>
                    <a:pt x="292" y="136"/>
                  </a:lnTo>
                  <a:lnTo>
                    <a:pt x="291" y="136"/>
                  </a:lnTo>
                  <a:lnTo>
                    <a:pt x="290" y="136"/>
                  </a:lnTo>
                  <a:lnTo>
                    <a:pt x="290" y="136"/>
                  </a:lnTo>
                  <a:lnTo>
                    <a:pt x="290" y="137"/>
                  </a:lnTo>
                  <a:lnTo>
                    <a:pt x="289" y="138"/>
                  </a:lnTo>
                  <a:lnTo>
                    <a:pt x="289" y="140"/>
                  </a:lnTo>
                  <a:lnTo>
                    <a:pt x="290" y="140"/>
                  </a:lnTo>
                  <a:lnTo>
                    <a:pt x="291" y="140"/>
                  </a:lnTo>
                  <a:lnTo>
                    <a:pt x="292" y="140"/>
                  </a:lnTo>
                  <a:lnTo>
                    <a:pt x="292" y="139"/>
                  </a:lnTo>
                  <a:lnTo>
                    <a:pt x="293" y="138"/>
                  </a:lnTo>
                  <a:lnTo>
                    <a:pt x="293" y="139"/>
                  </a:lnTo>
                  <a:lnTo>
                    <a:pt x="292" y="140"/>
                  </a:lnTo>
                  <a:lnTo>
                    <a:pt x="292" y="141"/>
                  </a:lnTo>
                  <a:lnTo>
                    <a:pt x="291" y="141"/>
                  </a:lnTo>
                  <a:lnTo>
                    <a:pt x="291" y="142"/>
                  </a:lnTo>
                  <a:lnTo>
                    <a:pt x="290" y="142"/>
                  </a:lnTo>
                  <a:lnTo>
                    <a:pt x="290" y="144"/>
                  </a:lnTo>
                  <a:lnTo>
                    <a:pt x="290" y="145"/>
                  </a:lnTo>
                  <a:lnTo>
                    <a:pt x="290" y="146"/>
                  </a:lnTo>
                  <a:lnTo>
                    <a:pt x="290" y="147"/>
                  </a:lnTo>
                  <a:lnTo>
                    <a:pt x="290" y="148"/>
                  </a:lnTo>
                  <a:lnTo>
                    <a:pt x="291" y="149"/>
                  </a:lnTo>
                  <a:lnTo>
                    <a:pt x="291" y="150"/>
                  </a:lnTo>
                  <a:lnTo>
                    <a:pt x="292" y="152"/>
                  </a:lnTo>
                  <a:lnTo>
                    <a:pt x="292" y="153"/>
                  </a:lnTo>
                  <a:lnTo>
                    <a:pt x="292" y="156"/>
                  </a:lnTo>
                  <a:lnTo>
                    <a:pt x="291" y="158"/>
                  </a:lnTo>
                  <a:lnTo>
                    <a:pt x="292" y="158"/>
                  </a:lnTo>
                  <a:lnTo>
                    <a:pt x="292" y="159"/>
                  </a:lnTo>
                  <a:lnTo>
                    <a:pt x="291" y="159"/>
                  </a:lnTo>
                  <a:lnTo>
                    <a:pt x="291" y="160"/>
                  </a:lnTo>
                  <a:lnTo>
                    <a:pt x="291" y="160"/>
                  </a:lnTo>
                  <a:lnTo>
                    <a:pt x="291" y="161"/>
                  </a:lnTo>
                  <a:lnTo>
                    <a:pt x="292" y="165"/>
                  </a:lnTo>
                  <a:lnTo>
                    <a:pt x="292" y="166"/>
                  </a:lnTo>
                  <a:lnTo>
                    <a:pt x="292" y="166"/>
                  </a:lnTo>
                  <a:lnTo>
                    <a:pt x="292" y="167"/>
                  </a:lnTo>
                  <a:lnTo>
                    <a:pt x="293" y="167"/>
                  </a:lnTo>
                  <a:lnTo>
                    <a:pt x="293" y="171"/>
                  </a:lnTo>
                  <a:lnTo>
                    <a:pt x="295" y="173"/>
                  </a:lnTo>
                  <a:lnTo>
                    <a:pt x="295" y="174"/>
                  </a:lnTo>
                  <a:lnTo>
                    <a:pt x="298" y="173"/>
                  </a:lnTo>
                  <a:lnTo>
                    <a:pt x="300" y="174"/>
                  </a:lnTo>
                  <a:lnTo>
                    <a:pt x="301" y="173"/>
                  </a:lnTo>
                  <a:lnTo>
                    <a:pt x="302" y="173"/>
                  </a:lnTo>
                  <a:lnTo>
                    <a:pt x="303" y="173"/>
                  </a:lnTo>
                  <a:lnTo>
                    <a:pt x="303" y="172"/>
                  </a:lnTo>
                  <a:lnTo>
                    <a:pt x="303" y="171"/>
                  </a:lnTo>
                  <a:lnTo>
                    <a:pt x="304" y="171"/>
                  </a:lnTo>
                  <a:lnTo>
                    <a:pt x="304" y="171"/>
                  </a:lnTo>
                  <a:lnTo>
                    <a:pt x="304" y="170"/>
                  </a:lnTo>
                  <a:lnTo>
                    <a:pt x="304" y="169"/>
                  </a:lnTo>
                  <a:lnTo>
                    <a:pt x="306" y="168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6" y="166"/>
                  </a:lnTo>
                  <a:lnTo>
                    <a:pt x="306" y="165"/>
                  </a:lnTo>
                  <a:lnTo>
                    <a:pt x="307" y="165"/>
                  </a:lnTo>
                  <a:lnTo>
                    <a:pt x="307" y="164"/>
                  </a:lnTo>
                  <a:lnTo>
                    <a:pt x="308" y="164"/>
                  </a:lnTo>
                  <a:lnTo>
                    <a:pt x="308" y="163"/>
                  </a:lnTo>
                  <a:lnTo>
                    <a:pt x="308" y="162"/>
                  </a:lnTo>
                  <a:lnTo>
                    <a:pt x="308" y="159"/>
                  </a:lnTo>
                  <a:lnTo>
                    <a:pt x="309" y="159"/>
                  </a:lnTo>
                  <a:lnTo>
                    <a:pt x="309" y="157"/>
                  </a:lnTo>
                  <a:lnTo>
                    <a:pt x="309" y="156"/>
                  </a:lnTo>
                  <a:lnTo>
                    <a:pt x="309" y="155"/>
                  </a:lnTo>
                  <a:lnTo>
                    <a:pt x="309" y="154"/>
                  </a:lnTo>
                  <a:lnTo>
                    <a:pt x="309" y="153"/>
                  </a:lnTo>
                  <a:lnTo>
                    <a:pt x="309" y="152"/>
                  </a:lnTo>
                  <a:lnTo>
                    <a:pt x="309" y="151"/>
                  </a:lnTo>
                  <a:lnTo>
                    <a:pt x="309" y="150"/>
                  </a:lnTo>
                  <a:lnTo>
                    <a:pt x="309" y="149"/>
                  </a:lnTo>
                  <a:lnTo>
                    <a:pt x="310" y="149"/>
                  </a:lnTo>
                  <a:lnTo>
                    <a:pt x="311" y="149"/>
                  </a:lnTo>
                  <a:lnTo>
                    <a:pt x="311" y="148"/>
                  </a:lnTo>
                  <a:lnTo>
                    <a:pt x="311" y="148"/>
                  </a:lnTo>
                  <a:lnTo>
                    <a:pt x="311" y="146"/>
                  </a:lnTo>
                  <a:lnTo>
                    <a:pt x="311" y="145"/>
                  </a:lnTo>
                  <a:lnTo>
                    <a:pt x="311" y="144"/>
                  </a:lnTo>
                  <a:lnTo>
                    <a:pt x="311" y="144"/>
                  </a:lnTo>
                  <a:lnTo>
                    <a:pt x="311" y="143"/>
                  </a:lnTo>
                  <a:lnTo>
                    <a:pt x="311" y="143"/>
                  </a:lnTo>
                  <a:lnTo>
                    <a:pt x="311" y="142"/>
                  </a:lnTo>
                  <a:lnTo>
                    <a:pt x="311" y="141"/>
                  </a:lnTo>
                  <a:lnTo>
                    <a:pt x="311" y="140"/>
                  </a:lnTo>
                  <a:lnTo>
                    <a:pt x="311" y="139"/>
                  </a:lnTo>
                  <a:lnTo>
                    <a:pt x="311" y="138"/>
                  </a:lnTo>
                  <a:lnTo>
                    <a:pt x="311" y="137"/>
                  </a:lnTo>
                  <a:lnTo>
                    <a:pt x="311" y="137"/>
                  </a:lnTo>
                  <a:lnTo>
                    <a:pt x="311" y="138"/>
                  </a:lnTo>
                  <a:lnTo>
                    <a:pt x="311" y="139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1" y="143"/>
                  </a:lnTo>
                  <a:lnTo>
                    <a:pt x="312" y="143"/>
                  </a:lnTo>
                  <a:lnTo>
                    <a:pt x="312" y="142"/>
                  </a:lnTo>
                  <a:lnTo>
                    <a:pt x="312" y="141"/>
                  </a:lnTo>
                  <a:lnTo>
                    <a:pt x="312" y="140"/>
                  </a:lnTo>
                  <a:lnTo>
                    <a:pt x="312" y="139"/>
                  </a:lnTo>
                  <a:lnTo>
                    <a:pt x="312" y="138"/>
                  </a:lnTo>
                  <a:lnTo>
                    <a:pt x="311" y="137"/>
                  </a:lnTo>
                  <a:lnTo>
                    <a:pt x="311" y="136"/>
                  </a:lnTo>
                  <a:lnTo>
                    <a:pt x="312" y="136"/>
                  </a:lnTo>
                  <a:lnTo>
                    <a:pt x="312" y="134"/>
                  </a:lnTo>
                  <a:lnTo>
                    <a:pt x="312" y="133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3" y="135"/>
                  </a:lnTo>
                  <a:lnTo>
                    <a:pt x="314" y="136"/>
                  </a:lnTo>
                  <a:lnTo>
                    <a:pt x="315" y="136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16" y="139"/>
                  </a:lnTo>
                  <a:lnTo>
                    <a:pt x="318" y="138"/>
                  </a:lnTo>
                  <a:lnTo>
                    <a:pt x="319" y="137"/>
                  </a:lnTo>
                  <a:lnTo>
                    <a:pt x="319" y="136"/>
                  </a:lnTo>
                  <a:lnTo>
                    <a:pt x="319" y="136"/>
                  </a:lnTo>
                  <a:lnTo>
                    <a:pt x="319" y="135"/>
                  </a:lnTo>
                  <a:lnTo>
                    <a:pt x="320" y="135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19" y="137"/>
                  </a:lnTo>
                  <a:lnTo>
                    <a:pt x="319" y="138"/>
                  </a:lnTo>
                  <a:lnTo>
                    <a:pt x="318" y="138"/>
                  </a:lnTo>
                  <a:lnTo>
                    <a:pt x="318" y="139"/>
                  </a:lnTo>
                  <a:lnTo>
                    <a:pt x="317" y="139"/>
                  </a:lnTo>
                  <a:lnTo>
                    <a:pt x="316" y="143"/>
                  </a:lnTo>
                  <a:lnTo>
                    <a:pt x="318" y="143"/>
                  </a:lnTo>
                  <a:lnTo>
                    <a:pt x="316" y="148"/>
                  </a:lnTo>
                  <a:lnTo>
                    <a:pt x="316" y="149"/>
                  </a:lnTo>
                  <a:lnTo>
                    <a:pt x="316" y="150"/>
                  </a:lnTo>
                  <a:lnTo>
                    <a:pt x="317" y="150"/>
                  </a:lnTo>
                  <a:lnTo>
                    <a:pt x="317" y="149"/>
                  </a:lnTo>
                  <a:lnTo>
                    <a:pt x="318" y="149"/>
                  </a:lnTo>
                  <a:lnTo>
                    <a:pt x="318" y="150"/>
                  </a:lnTo>
                  <a:lnTo>
                    <a:pt x="319" y="153"/>
                  </a:lnTo>
                  <a:lnTo>
                    <a:pt x="320" y="153"/>
                  </a:lnTo>
                  <a:lnTo>
                    <a:pt x="320" y="152"/>
                  </a:lnTo>
                  <a:lnTo>
                    <a:pt x="320" y="151"/>
                  </a:lnTo>
                  <a:lnTo>
                    <a:pt x="320" y="150"/>
                  </a:lnTo>
                  <a:lnTo>
                    <a:pt x="321" y="150"/>
                  </a:lnTo>
                  <a:lnTo>
                    <a:pt x="321" y="151"/>
                  </a:lnTo>
                  <a:lnTo>
                    <a:pt x="322" y="151"/>
                  </a:lnTo>
                  <a:lnTo>
                    <a:pt x="323" y="152"/>
                  </a:lnTo>
                  <a:lnTo>
                    <a:pt x="323" y="151"/>
                  </a:lnTo>
                  <a:lnTo>
                    <a:pt x="323" y="150"/>
                  </a:lnTo>
                  <a:lnTo>
                    <a:pt x="323" y="151"/>
                  </a:lnTo>
                  <a:lnTo>
                    <a:pt x="323" y="152"/>
                  </a:lnTo>
                  <a:lnTo>
                    <a:pt x="323" y="153"/>
                  </a:lnTo>
                  <a:lnTo>
                    <a:pt x="323" y="153"/>
                  </a:lnTo>
                  <a:lnTo>
                    <a:pt x="323" y="154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60"/>
                  </a:lnTo>
                  <a:lnTo>
                    <a:pt x="322" y="161"/>
                  </a:lnTo>
                  <a:lnTo>
                    <a:pt x="322" y="163"/>
                  </a:lnTo>
                  <a:lnTo>
                    <a:pt x="323" y="165"/>
                  </a:lnTo>
                  <a:lnTo>
                    <a:pt x="323" y="164"/>
                  </a:lnTo>
                  <a:lnTo>
                    <a:pt x="323" y="164"/>
                  </a:lnTo>
                  <a:lnTo>
                    <a:pt x="323" y="165"/>
                  </a:lnTo>
                  <a:lnTo>
                    <a:pt x="324" y="165"/>
                  </a:lnTo>
                  <a:lnTo>
                    <a:pt x="325" y="166"/>
                  </a:lnTo>
                  <a:lnTo>
                    <a:pt x="326" y="166"/>
                  </a:lnTo>
                  <a:lnTo>
                    <a:pt x="326" y="166"/>
                  </a:lnTo>
                  <a:lnTo>
                    <a:pt x="326" y="167"/>
                  </a:lnTo>
                  <a:lnTo>
                    <a:pt x="326" y="168"/>
                  </a:lnTo>
                  <a:lnTo>
                    <a:pt x="325" y="169"/>
                  </a:lnTo>
                  <a:lnTo>
                    <a:pt x="327" y="171"/>
                  </a:lnTo>
                  <a:lnTo>
                    <a:pt x="329" y="172"/>
                  </a:lnTo>
                  <a:lnTo>
                    <a:pt x="330" y="174"/>
                  </a:lnTo>
                  <a:lnTo>
                    <a:pt x="331" y="174"/>
                  </a:lnTo>
                  <a:lnTo>
                    <a:pt x="332" y="174"/>
                  </a:lnTo>
                  <a:lnTo>
                    <a:pt x="333" y="175"/>
                  </a:lnTo>
                  <a:lnTo>
                    <a:pt x="333" y="174"/>
                  </a:lnTo>
                  <a:lnTo>
                    <a:pt x="334" y="174"/>
                  </a:lnTo>
                  <a:lnTo>
                    <a:pt x="334" y="173"/>
                  </a:lnTo>
                  <a:lnTo>
                    <a:pt x="334" y="172"/>
                  </a:lnTo>
                  <a:lnTo>
                    <a:pt x="334" y="171"/>
                  </a:lnTo>
                  <a:lnTo>
                    <a:pt x="335" y="170"/>
                  </a:lnTo>
                  <a:lnTo>
                    <a:pt x="335" y="169"/>
                  </a:lnTo>
                  <a:lnTo>
                    <a:pt x="336" y="169"/>
                  </a:lnTo>
                  <a:lnTo>
                    <a:pt x="336" y="168"/>
                  </a:lnTo>
                  <a:lnTo>
                    <a:pt x="336" y="167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7" y="165"/>
                  </a:lnTo>
                  <a:lnTo>
                    <a:pt x="337" y="164"/>
                  </a:lnTo>
                  <a:lnTo>
                    <a:pt x="338" y="163"/>
                  </a:lnTo>
                  <a:lnTo>
                    <a:pt x="337" y="163"/>
                  </a:lnTo>
                  <a:lnTo>
                    <a:pt x="337" y="162"/>
                  </a:lnTo>
                  <a:lnTo>
                    <a:pt x="337" y="161"/>
                  </a:lnTo>
                  <a:lnTo>
                    <a:pt x="338" y="162"/>
                  </a:lnTo>
                  <a:lnTo>
                    <a:pt x="338" y="163"/>
                  </a:lnTo>
                  <a:lnTo>
                    <a:pt x="339" y="162"/>
                  </a:lnTo>
                  <a:lnTo>
                    <a:pt x="340" y="162"/>
                  </a:lnTo>
                  <a:lnTo>
                    <a:pt x="342" y="162"/>
                  </a:lnTo>
                  <a:lnTo>
                    <a:pt x="342" y="160"/>
                  </a:lnTo>
                  <a:lnTo>
                    <a:pt x="343" y="160"/>
                  </a:lnTo>
                  <a:lnTo>
                    <a:pt x="343" y="160"/>
                  </a:lnTo>
                  <a:lnTo>
                    <a:pt x="345" y="161"/>
                  </a:lnTo>
                  <a:lnTo>
                    <a:pt x="345" y="162"/>
                  </a:lnTo>
                  <a:lnTo>
                    <a:pt x="346" y="163"/>
                  </a:lnTo>
                  <a:lnTo>
                    <a:pt x="346" y="164"/>
                  </a:lnTo>
                  <a:lnTo>
                    <a:pt x="348" y="165"/>
                  </a:lnTo>
                  <a:lnTo>
                    <a:pt x="349" y="166"/>
                  </a:lnTo>
                  <a:lnTo>
                    <a:pt x="350" y="166"/>
                  </a:lnTo>
                  <a:lnTo>
                    <a:pt x="351" y="165"/>
                  </a:lnTo>
                  <a:lnTo>
                    <a:pt x="352" y="165"/>
                  </a:lnTo>
                  <a:lnTo>
                    <a:pt x="352" y="164"/>
                  </a:lnTo>
                  <a:lnTo>
                    <a:pt x="353" y="164"/>
                  </a:lnTo>
                  <a:lnTo>
                    <a:pt x="353" y="163"/>
                  </a:lnTo>
                  <a:lnTo>
                    <a:pt x="354" y="162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5" y="160"/>
                  </a:lnTo>
                  <a:lnTo>
                    <a:pt x="355" y="159"/>
                  </a:lnTo>
                  <a:lnTo>
                    <a:pt x="355" y="158"/>
                  </a:lnTo>
                  <a:lnTo>
                    <a:pt x="355" y="157"/>
                  </a:lnTo>
                  <a:lnTo>
                    <a:pt x="355" y="156"/>
                  </a:lnTo>
                  <a:lnTo>
                    <a:pt x="355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1"/>
                  </a:lnTo>
                  <a:lnTo>
                    <a:pt x="355" y="151"/>
                  </a:lnTo>
                  <a:lnTo>
                    <a:pt x="355" y="150"/>
                  </a:lnTo>
                  <a:lnTo>
                    <a:pt x="356" y="149"/>
                  </a:lnTo>
                  <a:lnTo>
                    <a:pt x="355" y="149"/>
                  </a:lnTo>
                  <a:lnTo>
                    <a:pt x="356" y="148"/>
                  </a:lnTo>
                  <a:lnTo>
                    <a:pt x="356" y="148"/>
                  </a:lnTo>
                  <a:lnTo>
                    <a:pt x="356" y="147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5" y="145"/>
                  </a:lnTo>
                  <a:lnTo>
                    <a:pt x="355" y="144"/>
                  </a:lnTo>
                  <a:lnTo>
                    <a:pt x="355" y="144"/>
                  </a:lnTo>
                  <a:lnTo>
                    <a:pt x="355" y="143"/>
                  </a:lnTo>
                  <a:lnTo>
                    <a:pt x="355" y="142"/>
                  </a:lnTo>
                  <a:lnTo>
                    <a:pt x="355" y="140"/>
                  </a:lnTo>
                  <a:lnTo>
                    <a:pt x="355" y="139"/>
                  </a:lnTo>
                  <a:lnTo>
                    <a:pt x="354" y="140"/>
                  </a:lnTo>
                  <a:lnTo>
                    <a:pt x="354" y="139"/>
                  </a:lnTo>
                  <a:lnTo>
                    <a:pt x="354" y="138"/>
                  </a:lnTo>
                  <a:lnTo>
                    <a:pt x="355" y="138"/>
                  </a:lnTo>
                  <a:lnTo>
                    <a:pt x="355" y="137"/>
                  </a:lnTo>
                  <a:lnTo>
                    <a:pt x="354" y="136"/>
                  </a:lnTo>
                  <a:lnTo>
                    <a:pt x="353" y="136"/>
                  </a:lnTo>
                  <a:lnTo>
                    <a:pt x="353" y="135"/>
                  </a:lnTo>
                  <a:lnTo>
                    <a:pt x="353" y="134"/>
                  </a:lnTo>
                  <a:lnTo>
                    <a:pt x="353" y="133"/>
                  </a:lnTo>
                  <a:lnTo>
                    <a:pt x="352" y="133"/>
                  </a:lnTo>
                  <a:lnTo>
                    <a:pt x="351" y="133"/>
                  </a:lnTo>
                  <a:lnTo>
                    <a:pt x="352" y="132"/>
                  </a:lnTo>
                  <a:lnTo>
                    <a:pt x="352" y="131"/>
                  </a:lnTo>
                  <a:lnTo>
                    <a:pt x="352" y="130"/>
                  </a:lnTo>
                  <a:lnTo>
                    <a:pt x="352" y="129"/>
                  </a:lnTo>
                  <a:lnTo>
                    <a:pt x="351" y="129"/>
                  </a:lnTo>
                  <a:lnTo>
                    <a:pt x="350" y="129"/>
                  </a:lnTo>
                  <a:lnTo>
                    <a:pt x="349" y="129"/>
                  </a:lnTo>
                  <a:lnTo>
                    <a:pt x="350" y="128"/>
                  </a:lnTo>
                  <a:lnTo>
                    <a:pt x="351" y="128"/>
                  </a:lnTo>
                  <a:lnTo>
                    <a:pt x="352" y="128"/>
                  </a:lnTo>
                  <a:lnTo>
                    <a:pt x="352" y="127"/>
                  </a:lnTo>
                  <a:lnTo>
                    <a:pt x="352" y="126"/>
                  </a:lnTo>
                  <a:lnTo>
                    <a:pt x="351" y="126"/>
                  </a:lnTo>
                  <a:lnTo>
                    <a:pt x="350" y="127"/>
                  </a:lnTo>
                  <a:lnTo>
                    <a:pt x="349" y="127"/>
                  </a:lnTo>
                  <a:lnTo>
                    <a:pt x="349" y="126"/>
                  </a:lnTo>
                  <a:lnTo>
                    <a:pt x="348" y="126"/>
                  </a:lnTo>
                  <a:lnTo>
                    <a:pt x="347" y="127"/>
                  </a:lnTo>
                  <a:lnTo>
                    <a:pt x="346" y="127"/>
                  </a:lnTo>
                  <a:lnTo>
                    <a:pt x="346" y="126"/>
                  </a:lnTo>
                  <a:lnTo>
                    <a:pt x="347" y="126"/>
                  </a:lnTo>
                  <a:lnTo>
                    <a:pt x="348" y="126"/>
                  </a:lnTo>
                  <a:lnTo>
                    <a:pt x="349" y="124"/>
                  </a:lnTo>
                  <a:lnTo>
                    <a:pt x="349" y="124"/>
                  </a:lnTo>
                  <a:lnTo>
                    <a:pt x="349" y="123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8" y="121"/>
                  </a:lnTo>
                  <a:lnTo>
                    <a:pt x="348" y="120"/>
                  </a:lnTo>
                  <a:lnTo>
                    <a:pt x="349" y="120"/>
                  </a:lnTo>
                  <a:lnTo>
                    <a:pt x="348" y="118"/>
                  </a:lnTo>
                  <a:lnTo>
                    <a:pt x="347" y="118"/>
                  </a:lnTo>
                  <a:lnTo>
                    <a:pt x="347" y="117"/>
                  </a:lnTo>
                  <a:lnTo>
                    <a:pt x="347" y="114"/>
                  </a:lnTo>
                  <a:lnTo>
                    <a:pt x="347" y="113"/>
                  </a:lnTo>
                  <a:lnTo>
                    <a:pt x="348" y="113"/>
                  </a:lnTo>
                  <a:lnTo>
                    <a:pt x="347" y="113"/>
                  </a:lnTo>
                  <a:lnTo>
                    <a:pt x="346" y="113"/>
                  </a:lnTo>
                  <a:lnTo>
                    <a:pt x="346" y="112"/>
                  </a:lnTo>
                  <a:lnTo>
                    <a:pt x="347" y="111"/>
                  </a:lnTo>
                  <a:lnTo>
                    <a:pt x="348" y="111"/>
                  </a:lnTo>
                  <a:lnTo>
                    <a:pt x="348" y="110"/>
                  </a:lnTo>
                  <a:lnTo>
                    <a:pt x="347" y="109"/>
                  </a:lnTo>
                  <a:lnTo>
                    <a:pt x="346" y="109"/>
                  </a:lnTo>
                  <a:lnTo>
                    <a:pt x="346" y="110"/>
                  </a:lnTo>
                  <a:lnTo>
                    <a:pt x="346" y="109"/>
                  </a:lnTo>
                  <a:lnTo>
                    <a:pt x="346" y="109"/>
                  </a:lnTo>
                  <a:lnTo>
                    <a:pt x="347" y="108"/>
                  </a:lnTo>
                  <a:lnTo>
                    <a:pt x="348" y="108"/>
                  </a:lnTo>
                  <a:lnTo>
                    <a:pt x="349" y="107"/>
                  </a:lnTo>
                  <a:lnTo>
                    <a:pt x="348" y="107"/>
                  </a:lnTo>
                  <a:lnTo>
                    <a:pt x="348" y="106"/>
                  </a:lnTo>
                  <a:lnTo>
                    <a:pt x="348" y="105"/>
                  </a:lnTo>
                  <a:lnTo>
                    <a:pt x="348" y="104"/>
                  </a:lnTo>
                  <a:lnTo>
                    <a:pt x="348" y="103"/>
                  </a:lnTo>
                  <a:lnTo>
                    <a:pt x="347" y="102"/>
                  </a:lnTo>
                  <a:lnTo>
                    <a:pt x="347" y="101"/>
                  </a:lnTo>
                  <a:lnTo>
                    <a:pt x="347" y="101"/>
                  </a:lnTo>
                  <a:lnTo>
                    <a:pt x="347" y="100"/>
                  </a:lnTo>
                  <a:lnTo>
                    <a:pt x="347" y="100"/>
                  </a:lnTo>
                  <a:lnTo>
                    <a:pt x="348" y="100"/>
                  </a:lnTo>
                  <a:lnTo>
                    <a:pt x="348" y="99"/>
                  </a:lnTo>
                  <a:lnTo>
                    <a:pt x="348" y="98"/>
                  </a:lnTo>
                  <a:lnTo>
                    <a:pt x="348" y="97"/>
                  </a:lnTo>
                  <a:lnTo>
                    <a:pt x="347" y="97"/>
                  </a:lnTo>
                  <a:lnTo>
                    <a:pt x="346" y="97"/>
                  </a:lnTo>
                  <a:lnTo>
                    <a:pt x="346" y="96"/>
                  </a:lnTo>
                  <a:lnTo>
                    <a:pt x="346" y="96"/>
                  </a:lnTo>
                  <a:lnTo>
                    <a:pt x="346" y="95"/>
                  </a:lnTo>
                  <a:lnTo>
                    <a:pt x="346" y="94"/>
                  </a:lnTo>
                  <a:lnTo>
                    <a:pt x="347" y="94"/>
                  </a:lnTo>
                  <a:lnTo>
                    <a:pt x="347" y="93"/>
                  </a:lnTo>
                  <a:lnTo>
                    <a:pt x="348" y="93"/>
                  </a:lnTo>
                  <a:lnTo>
                    <a:pt x="348" y="92"/>
                  </a:lnTo>
                  <a:lnTo>
                    <a:pt x="347" y="92"/>
                  </a:lnTo>
                  <a:lnTo>
                    <a:pt x="347" y="91"/>
                  </a:lnTo>
                  <a:lnTo>
                    <a:pt x="347" y="90"/>
                  </a:lnTo>
                  <a:lnTo>
                    <a:pt x="346" y="90"/>
                  </a:lnTo>
                  <a:lnTo>
                    <a:pt x="346" y="89"/>
                  </a:lnTo>
                  <a:lnTo>
                    <a:pt x="346" y="90"/>
                  </a:lnTo>
                  <a:lnTo>
                    <a:pt x="345" y="90"/>
                  </a:lnTo>
                  <a:lnTo>
                    <a:pt x="344" y="90"/>
                  </a:lnTo>
                  <a:lnTo>
                    <a:pt x="344" y="89"/>
                  </a:lnTo>
                  <a:lnTo>
                    <a:pt x="343" y="89"/>
                  </a:lnTo>
                  <a:lnTo>
                    <a:pt x="343" y="88"/>
                  </a:lnTo>
                  <a:lnTo>
                    <a:pt x="343" y="87"/>
                  </a:lnTo>
                  <a:lnTo>
                    <a:pt x="343" y="85"/>
                  </a:lnTo>
                  <a:lnTo>
                    <a:pt x="343" y="84"/>
                  </a:lnTo>
                  <a:lnTo>
                    <a:pt x="342" y="84"/>
                  </a:lnTo>
                  <a:lnTo>
                    <a:pt x="342" y="83"/>
                  </a:lnTo>
                  <a:lnTo>
                    <a:pt x="341" y="83"/>
                  </a:lnTo>
                  <a:lnTo>
                    <a:pt x="341" y="82"/>
                  </a:lnTo>
                  <a:lnTo>
                    <a:pt x="339" y="82"/>
                  </a:lnTo>
                  <a:lnTo>
                    <a:pt x="338" y="82"/>
                  </a:lnTo>
                  <a:lnTo>
                    <a:pt x="337" y="82"/>
                  </a:lnTo>
                  <a:lnTo>
                    <a:pt x="337" y="81"/>
                  </a:lnTo>
                  <a:lnTo>
                    <a:pt x="337" y="80"/>
                  </a:lnTo>
                  <a:lnTo>
                    <a:pt x="337" y="79"/>
                  </a:lnTo>
                  <a:lnTo>
                    <a:pt x="336" y="79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7"/>
                  </a:lnTo>
                  <a:lnTo>
                    <a:pt x="335" y="77"/>
                  </a:lnTo>
                  <a:lnTo>
                    <a:pt x="334" y="77"/>
                  </a:lnTo>
                  <a:lnTo>
                    <a:pt x="334" y="77"/>
                  </a:lnTo>
                  <a:lnTo>
                    <a:pt x="333" y="77"/>
                  </a:lnTo>
                  <a:lnTo>
                    <a:pt x="333" y="77"/>
                  </a:lnTo>
                  <a:lnTo>
                    <a:pt x="331" y="75"/>
                  </a:lnTo>
                  <a:lnTo>
                    <a:pt x="330" y="75"/>
                  </a:lnTo>
                  <a:lnTo>
                    <a:pt x="331" y="79"/>
                  </a:lnTo>
                  <a:lnTo>
                    <a:pt x="331" y="82"/>
                  </a:lnTo>
                  <a:lnTo>
                    <a:pt x="333" y="88"/>
                  </a:lnTo>
                  <a:lnTo>
                    <a:pt x="333" y="89"/>
                  </a:lnTo>
                  <a:lnTo>
                    <a:pt x="333" y="89"/>
                  </a:lnTo>
                  <a:lnTo>
                    <a:pt x="333" y="96"/>
                  </a:lnTo>
                  <a:lnTo>
                    <a:pt x="332" y="97"/>
                  </a:lnTo>
                  <a:lnTo>
                    <a:pt x="332" y="98"/>
                  </a:lnTo>
                  <a:lnTo>
                    <a:pt x="331" y="99"/>
                  </a:lnTo>
                  <a:lnTo>
                    <a:pt x="331" y="100"/>
                  </a:lnTo>
                  <a:lnTo>
                    <a:pt x="330" y="100"/>
                  </a:lnTo>
                  <a:lnTo>
                    <a:pt x="328" y="102"/>
                  </a:lnTo>
                  <a:lnTo>
                    <a:pt x="328" y="103"/>
                  </a:lnTo>
                  <a:lnTo>
                    <a:pt x="327" y="104"/>
                  </a:lnTo>
                  <a:lnTo>
                    <a:pt x="328" y="109"/>
                  </a:lnTo>
                  <a:lnTo>
                    <a:pt x="328" y="111"/>
                  </a:lnTo>
                  <a:lnTo>
                    <a:pt x="328" y="112"/>
                  </a:lnTo>
                  <a:lnTo>
                    <a:pt x="327" y="111"/>
                  </a:lnTo>
                  <a:lnTo>
                    <a:pt x="326" y="111"/>
                  </a:lnTo>
                  <a:lnTo>
                    <a:pt x="326" y="110"/>
                  </a:lnTo>
                  <a:lnTo>
                    <a:pt x="327" y="110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6" y="108"/>
                  </a:lnTo>
                  <a:lnTo>
                    <a:pt x="326" y="107"/>
                  </a:lnTo>
                  <a:lnTo>
                    <a:pt x="325" y="107"/>
                  </a:lnTo>
                  <a:lnTo>
                    <a:pt x="325" y="108"/>
                  </a:lnTo>
                  <a:lnTo>
                    <a:pt x="324" y="107"/>
                  </a:lnTo>
                  <a:lnTo>
                    <a:pt x="324" y="110"/>
                  </a:lnTo>
                  <a:lnTo>
                    <a:pt x="323" y="110"/>
                  </a:lnTo>
                  <a:lnTo>
                    <a:pt x="323" y="109"/>
                  </a:lnTo>
                  <a:lnTo>
                    <a:pt x="323" y="106"/>
                  </a:lnTo>
                  <a:lnTo>
                    <a:pt x="322" y="106"/>
                  </a:lnTo>
                  <a:lnTo>
                    <a:pt x="322" y="107"/>
                  </a:lnTo>
                  <a:lnTo>
                    <a:pt x="322" y="108"/>
                  </a:lnTo>
                  <a:lnTo>
                    <a:pt x="321" y="108"/>
                  </a:lnTo>
                  <a:lnTo>
                    <a:pt x="321" y="107"/>
                  </a:lnTo>
                  <a:lnTo>
                    <a:pt x="321" y="104"/>
                  </a:lnTo>
                  <a:lnTo>
                    <a:pt x="321" y="103"/>
                  </a:lnTo>
                  <a:lnTo>
                    <a:pt x="321" y="102"/>
                  </a:lnTo>
                  <a:lnTo>
                    <a:pt x="320" y="101"/>
                  </a:lnTo>
                  <a:lnTo>
                    <a:pt x="320" y="102"/>
                  </a:lnTo>
                  <a:lnTo>
                    <a:pt x="319" y="102"/>
                  </a:lnTo>
                  <a:lnTo>
                    <a:pt x="319" y="101"/>
                  </a:lnTo>
                  <a:lnTo>
                    <a:pt x="320" y="101"/>
                  </a:lnTo>
                  <a:lnTo>
                    <a:pt x="320" y="101"/>
                  </a:lnTo>
                  <a:lnTo>
                    <a:pt x="319" y="100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317" y="102"/>
                  </a:lnTo>
                  <a:lnTo>
                    <a:pt x="317" y="101"/>
                  </a:lnTo>
                  <a:lnTo>
                    <a:pt x="317" y="101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16" y="103"/>
                  </a:lnTo>
                  <a:lnTo>
                    <a:pt x="315" y="103"/>
                  </a:lnTo>
                  <a:lnTo>
                    <a:pt x="315" y="102"/>
                  </a:lnTo>
                  <a:lnTo>
                    <a:pt x="315" y="101"/>
                  </a:lnTo>
                  <a:lnTo>
                    <a:pt x="316" y="101"/>
                  </a:lnTo>
                  <a:lnTo>
                    <a:pt x="316" y="101"/>
                  </a:lnTo>
                  <a:lnTo>
                    <a:pt x="315" y="101"/>
                  </a:lnTo>
                  <a:lnTo>
                    <a:pt x="314" y="101"/>
                  </a:lnTo>
                  <a:lnTo>
                    <a:pt x="314" y="100"/>
                  </a:lnTo>
                  <a:lnTo>
                    <a:pt x="313" y="100"/>
                  </a:lnTo>
                  <a:lnTo>
                    <a:pt x="312" y="100"/>
                  </a:lnTo>
                  <a:lnTo>
                    <a:pt x="312" y="100"/>
                  </a:lnTo>
                  <a:lnTo>
                    <a:pt x="313" y="100"/>
                  </a:lnTo>
                  <a:lnTo>
                    <a:pt x="313" y="99"/>
                  </a:lnTo>
                  <a:lnTo>
                    <a:pt x="314" y="97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5" y="95"/>
                  </a:lnTo>
                  <a:lnTo>
                    <a:pt x="315" y="94"/>
                  </a:lnTo>
                  <a:lnTo>
                    <a:pt x="315" y="92"/>
                  </a:lnTo>
                  <a:lnTo>
                    <a:pt x="315" y="91"/>
                  </a:lnTo>
                  <a:lnTo>
                    <a:pt x="314" y="91"/>
                  </a:lnTo>
                  <a:lnTo>
                    <a:pt x="314" y="92"/>
                  </a:lnTo>
                  <a:lnTo>
                    <a:pt x="313" y="92"/>
                  </a:lnTo>
                  <a:lnTo>
                    <a:pt x="313" y="93"/>
                  </a:lnTo>
                  <a:lnTo>
                    <a:pt x="312" y="94"/>
                  </a:lnTo>
                  <a:lnTo>
                    <a:pt x="312" y="95"/>
                  </a:lnTo>
                  <a:lnTo>
                    <a:pt x="311" y="95"/>
                  </a:lnTo>
                  <a:lnTo>
                    <a:pt x="312" y="94"/>
                  </a:lnTo>
                  <a:lnTo>
                    <a:pt x="312" y="93"/>
                  </a:lnTo>
                  <a:lnTo>
                    <a:pt x="313" y="92"/>
                  </a:lnTo>
                  <a:lnTo>
                    <a:pt x="313" y="91"/>
                  </a:lnTo>
                  <a:lnTo>
                    <a:pt x="313" y="90"/>
                  </a:lnTo>
                  <a:lnTo>
                    <a:pt x="314" y="90"/>
                  </a:lnTo>
                  <a:lnTo>
                    <a:pt x="314" y="89"/>
                  </a:lnTo>
                  <a:lnTo>
                    <a:pt x="313" y="89"/>
                  </a:lnTo>
                  <a:lnTo>
                    <a:pt x="311" y="89"/>
                  </a:lnTo>
                  <a:lnTo>
                    <a:pt x="311" y="89"/>
                  </a:lnTo>
                  <a:lnTo>
                    <a:pt x="311" y="89"/>
                  </a:lnTo>
                  <a:lnTo>
                    <a:pt x="312" y="89"/>
                  </a:lnTo>
                  <a:lnTo>
                    <a:pt x="312" y="88"/>
                  </a:lnTo>
                  <a:lnTo>
                    <a:pt x="312" y="87"/>
                  </a:lnTo>
                  <a:lnTo>
                    <a:pt x="313" y="86"/>
                  </a:lnTo>
                  <a:lnTo>
                    <a:pt x="313" y="85"/>
                  </a:lnTo>
                  <a:lnTo>
                    <a:pt x="313" y="84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3" y="82"/>
                  </a:lnTo>
                  <a:lnTo>
                    <a:pt x="313" y="81"/>
                  </a:lnTo>
                  <a:lnTo>
                    <a:pt x="313" y="80"/>
                  </a:lnTo>
                  <a:lnTo>
                    <a:pt x="314" y="80"/>
                  </a:lnTo>
                  <a:lnTo>
                    <a:pt x="314" y="79"/>
                  </a:lnTo>
                  <a:lnTo>
                    <a:pt x="314" y="78"/>
                  </a:lnTo>
                  <a:lnTo>
                    <a:pt x="314" y="77"/>
                  </a:lnTo>
                  <a:lnTo>
                    <a:pt x="313" y="77"/>
                  </a:lnTo>
                  <a:lnTo>
                    <a:pt x="314" y="77"/>
                  </a:lnTo>
                  <a:lnTo>
                    <a:pt x="314" y="77"/>
                  </a:lnTo>
                  <a:lnTo>
                    <a:pt x="314" y="76"/>
                  </a:lnTo>
                  <a:lnTo>
                    <a:pt x="313" y="76"/>
                  </a:lnTo>
                  <a:lnTo>
                    <a:pt x="313" y="75"/>
                  </a:lnTo>
                  <a:lnTo>
                    <a:pt x="313" y="74"/>
                  </a:lnTo>
                  <a:lnTo>
                    <a:pt x="312" y="74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1" y="72"/>
                  </a:lnTo>
                  <a:lnTo>
                    <a:pt x="312" y="71"/>
                  </a:lnTo>
                  <a:lnTo>
                    <a:pt x="312" y="70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12" y="68"/>
                  </a:lnTo>
                  <a:lnTo>
                    <a:pt x="313" y="68"/>
                  </a:lnTo>
                  <a:lnTo>
                    <a:pt x="313" y="67"/>
                  </a:lnTo>
                  <a:lnTo>
                    <a:pt x="314" y="67"/>
                  </a:lnTo>
                  <a:lnTo>
                    <a:pt x="314" y="66"/>
                  </a:lnTo>
                  <a:lnTo>
                    <a:pt x="314" y="66"/>
                  </a:lnTo>
                  <a:lnTo>
                    <a:pt x="314" y="65"/>
                  </a:lnTo>
                  <a:lnTo>
                    <a:pt x="314" y="64"/>
                  </a:lnTo>
                  <a:lnTo>
                    <a:pt x="313" y="64"/>
                  </a:lnTo>
                  <a:lnTo>
                    <a:pt x="313" y="63"/>
                  </a:lnTo>
                  <a:lnTo>
                    <a:pt x="312" y="63"/>
                  </a:lnTo>
                  <a:lnTo>
                    <a:pt x="312" y="60"/>
                  </a:lnTo>
                  <a:lnTo>
                    <a:pt x="312" y="59"/>
                  </a:lnTo>
                  <a:lnTo>
                    <a:pt x="313" y="59"/>
                  </a:lnTo>
                  <a:lnTo>
                    <a:pt x="313" y="57"/>
                  </a:lnTo>
                  <a:lnTo>
                    <a:pt x="314" y="57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5" y="55"/>
                  </a:lnTo>
                  <a:lnTo>
                    <a:pt x="315" y="54"/>
                  </a:lnTo>
                  <a:lnTo>
                    <a:pt x="314" y="54"/>
                  </a:lnTo>
                  <a:lnTo>
                    <a:pt x="313" y="54"/>
                  </a:lnTo>
                  <a:lnTo>
                    <a:pt x="314" y="54"/>
                  </a:lnTo>
                  <a:lnTo>
                    <a:pt x="313" y="54"/>
                  </a:lnTo>
                  <a:lnTo>
                    <a:pt x="312" y="54"/>
                  </a:lnTo>
                  <a:lnTo>
                    <a:pt x="312" y="53"/>
                  </a:lnTo>
                  <a:lnTo>
                    <a:pt x="311" y="53"/>
                  </a:lnTo>
                  <a:lnTo>
                    <a:pt x="311" y="53"/>
                  </a:lnTo>
                  <a:lnTo>
                    <a:pt x="311" y="54"/>
                  </a:lnTo>
                  <a:lnTo>
                    <a:pt x="310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11" y="57"/>
                  </a:lnTo>
                  <a:lnTo>
                    <a:pt x="311" y="58"/>
                  </a:lnTo>
                  <a:lnTo>
                    <a:pt x="311" y="60"/>
                  </a:lnTo>
                  <a:lnTo>
                    <a:pt x="310" y="62"/>
                  </a:lnTo>
                  <a:lnTo>
                    <a:pt x="309" y="62"/>
                  </a:lnTo>
                  <a:lnTo>
                    <a:pt x="310" y="63"/>
                  </a:lnTo>
                  <a:lnTo>
                    <a:pt x="309" y="63"/>
                  </a:lnTo>
                  <a:lnTo>
                    <a:pt x="309" y="64"/>
                  </a:lnTo>
                  <a:lnTo>
                    <a:pt x="308" y="66"/>
                  </a:lnTo>
                  <a:lnTo>
                    <a:pt x="307" y="66"/>
                  </a:lnTo>
                  <a:lnTo>
                    <a:pt x="305" y="66"/>
                  </a:lnTo>
                  <a:lnTo>
                    <a:pt x="303" y="66"/>
                  </a:lnTo>
                  <a:lnTo>
                    <a:pt x="303" y="67"/>
                  </a:lnTo>
                  <a:lnTo>
                    <a:pt x="303" y="68"/>
                  </a:lnTo>
                  <a:lnTo>
                    <a:pt x="302" y="68"/>
                  </a:lnTo>
                  <a:lnTo>
                    <a:pt x="301" y="70"/>
                  </a:lnTo>
                  <a:lnTo>
                    <a:pt x="300" y="70"/>
                  </a:lnTo>
                  <a:lnTo>
                    <a:pt x="299" y="71"/>
                  </a:lnTo>
                  <a:lnTo>
                    <a:pt x="299" y="73"/>
                  </a:lnTo>
                  <a:lnTo>
                    <a:pt x="299" y="77"/>
                  </a:lnTo>
                  <a:lnTo>
                    <a:pt x="299" y="77"/>
                  </a:lnTo>
                  <a:lnTo>
                    <a:pt x="299" y="77"/>
                  </a:lnTo>
                  <a:lnTo>
                    <a:pt x="299" y="79"/>
                  </a:lnTo>
                  <a:lnTo>
                    <a:pt x="299" y="80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9" y="82"/>
                  </a:lnTo>
                  <a:lnTo>
                    <a:pt x="299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0" y="84"/>
                  </a:lnTo>
                  <a:lnTo>
                    <a:pt x="299" y="83"/>
                  </a:lnTo>
                  <a:lnTo>
                    <a:pt x="299" y="83"/>
                  </a:lnTo>
                  <a:lnTo>
                    <a:pt x="299" y="84"/>
                  </a:lnTo>
                  <a:lnTo>
                    <a:pt x="298" y="84"/>
                  </a:lnTo>
                  <a:lnTo>
                    <a:pt x="298" y="86"/>
                  </a:lnTo>
                  <a:lnTo>
                    <a:pt x="299" y="89"/>
                  </a:lnTo>
                  <a:lnTo>
                    <a:pt x="298" y="89"/>
                  </a:lnTo>
                  <a:lnTo>
                    <a:pt x="299" y="92"/>
                  </a:lnTo>
                  <a:lnTo>
                    <a:pt x="299" y="93"/>
                  </a:lnTo>
                  <a:lnTo>
                    <a:pt x="299" y="94"/>
                  </a:lnTo>
                  <a:lnTo>
                    <a:pt x="299" y="95"/>
                  </a:lnTo>
                  <a:lnTo>
                    <a:pt x="298" y="95"/>
                  </a:lnTo>
                  <a:lnTo>
                    <a:pt x="301" y="98"/>
                  </a:lnTo>
                  <a:lnTo>
                    <a:pt x="301" y="99"/>
                  </a:lnTo>
                  <a:lnTo>
                    <a:pt x="300" y="99"/>
                  </a:lnTo>
                  <a:lnTo>
                    <a:pt x="301" y="100"/>
                  </a:lnTo>
                  <a:lnTo>
                    <a:pt x="300" y="100"/>
                  </a:lnTo>
                  <a:lnTo>
                    <a:pt x="300" y="101"/>
                  </a:lnTo>
                  <a:lnTo>
                    <a:pt x="301" y="101"/>
                  </a:lnTo>
                  <a:lnTo>
                    <a:pt x="301" y="103"/>
                  </a:lnTo>
                  <a:lnTo>
                    <a:pt x="302" y="104"/>
                  </a:lnTo>
                  <a:lnTo>
                    <a:pt x="301" y="104"/>
                  </a:lnTo>
                  <a:lnTo>
                    <a:pt x="300" y="104"/>
                  </a:lnTo>
                  <a:lnTo>
                    <a:pt x="299" y="103"/>
                  </a:lnTo>
                  <a:lnTo>
                    <a:pt x="299" y="104"/>
                  </a:lnTo>
                  <a:lnTo>
                    <a:pt x="299" y="105"/>
                  </a:lnTo>
                  <a:lnTo>
                    <a:pt x="300" y="106"/>
                  </a:lnTo>
                  <a:lnTo>
                    <a:pt x="301" y="106"/>
                  </a:lnTo>
                  <a:lnTo>
                    <a:pt x="301" y="107"/>
                  </a:lnTo>
                  <a:lnTo>
                    <a:pt x="303" y="111"/>
                  </a:lnTo>
                  <a:lnTo>
                    <a:pt x="303" y="112"/>
                  </a:lnTo>
                  <a:lnTo>
                    <a:pt x="302" y="112"/>
                  </a:lnTo>
                  <a:lnTo>
                    <a:pt x="299" y="112"/>
                  </a:lnTo>
                  <a:lnTo>
                    <a:pt x="299" y="111"/>
                  </a:lnTo>
                  <a:lnTo>
                    <a:pt x="299" y="114"/>
                  </a:lnTo>
                  <a:lnTo>
                    <a:pt x="298" y="114"/>
                  </a:lnTo>
                  <a:lnTo>
                    <a:pt x="298" y="113"/>
                  </a:lnTo>
                  <a:lnTo>
                    <a:pt x="297" y="113"/>
                  </a:lnTo>
                  <a:lnTo>
                    <a:pt x="297" y="113"/>
                  </a:lnTo>
                  <a:lnTo>
                    <a:pt x="297" y="112"/>
                  </a:lnTo>
                  <a:lnTo>
                    <a:pt x="297" y="111"/>
                  </a:lnTo>
                  <a:lnTo>
                    <a:pt x="296" y="111"/>
                  </a:lnTo>
                  <a:lnTo>
                    <a:pt x="295" y="111"/>
                  </a:lnTo>
                  <a:lnTo>
                    <a:pt x="295" y="110"/>
                  </a:lnTo>
                  <a:lnTo>
                    <a:pt x="294" y="110"/>
                  </a:lnTo>
                  <a:lnTo>
                    <a:pt x="294" y="111"/>
                  </a:lnTo>
                  <a:lnTo>
                    <a:pt x="294" y="112"/>
                  </a:lnTo>
                  <a:lnTo>
                    <a:pt x="293" y="112"/>
                  </a:lnTo>
                  <a:lnTo>
                    <a:pt x="293" y="111"/>
                  </a:lnTo>
                  <a:lnTo>
                    <a:pt x="293" y="110"/>
                  </a:lnTo>
                  <a:lnTo>
                    <a:pt x="292" y="110"/>
                  </a:lnTo>
                  <a:lnTo>
                    <a:pt x="292" y="109"/>
                  </a:lnTo>
                  <a:lnTo>
                    <a:pt x="292" y="108"/>
                  </a:lnTo>
                  <a:lnTo>
                    <a:pt x="292" y="107"/>
                  </a:lnTo>
                  <a:lnTo>
                    <a:pt x="292" y="105"/>
                  </a:lnTo>
                  <a:lnTo>
                    <a:pt x="292" y="104"/>
                  </a:lnTo>
                  <a:lnTo>
                    <a:pt x="291" y="102"/>
                  </a:lnTo>
                  <a:lnTo>
                    <a:pt x="291" y="103"/>
                  </a:lnTo>
                  <a:lnTo>
                    <a:pt x="289" y="104"/>
                  </a:lnTo>
                  <a:lnTo>
                    <a:pt x="290" y="107"/>
                  </a:lnTo>
                  <a:lnTo>
                    <a:pt x="290" y="108"/>
                  </a:lnTo>
                  <a:lnTo>
                    <a:pt x="289" y="110"/>
                  </a:lnTo>
                  <a:lnTo>
                    <a:pt x="288" y="109"/>
                  </a:lnTo>
                  <a:lnTo>
                    <a:pt x="288" y="108"/>
                  </a:lnTo>
                  <a:lnTo>
                    <a:pt x="288" y="108"/>
                  </a:lnTo>
                  <a:lnTo>
                    <a:pt x="287" y="106"/>
                  </a:lnTo>
                  <a:lnTo>
                    <a:pt x="286" y="107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4" y="105"/>
                  </a:lnTo>
                  <a:lnTo>
                    <a:pt x="283" y="105"/>
                  </a:lnTo>
                  <a:lnTo>
                    <a:pt x="282" y="105"/>
                  </a:lnTo>
                  <a:lnTo>
                    <a:pt x="282" y="104"/>
                  </a:lnTo>
                  <a:lnTo>
                    <a:pt x="283" y="104"/>
                  </a:lnTo>
                  <a:lnTo>
                    <a:pt x="284" y="104"/>
                  </a:lnTo>
                  <a:lnTo>
                    <a:pt x="282" y="102"/>
                  </a:lnTo>
                  <a:lnTo>
                    <a:pt x="282" y="101"/>
                  </a:lnTo>
                  <a:lnTo>
                    <a:pt x="281" y="101"/>
                  </a:lnTo>
                  <a:lnTo>
                    <a:pt x="280" y="101"/>
                  </a:lnTo>
                  <a:lnTo>
                    <a:pt x="280" y="100"/>
                  </a:lnTo>
                  <a:lnTo>
                    <a:pt x="279" y="100"/>
                  </a:lnTo>
                  <a:lnTo>
                    <a:pt x="279" y="100"/>
                  </a:lnTo>
                  <a:lnTo>
                    <a:pt x="278" y="100"/>
                  </a:lnTo>
                  <a:lnTo>
                    <a:pt x="278" y="99"/>
                  </a:lnTo>
                  <a:lnTo>
                    <a:pt x="277" y="98"/>
                  </a:lnTo>
                  <a:lnTo>
                    <a:pt x="276" y="98"/>
                  </a:lnTo>
                  <a:lnTo>
                    <a:pt x="276" y="97"/>
                  </a:lnTo>
                  <a:lnTo>
                    <a:pt x="277" y="97"/>
                  </a:lnTo>
                  <a:lnTo>
                    <a:pt x="278" y="98"/>
                  </a:lnTo>
                  <a:lnTo>
                    <a:pt x="279" y="98"/>
                  </a:lnTo>
                  <a:lnTo>
                    <a:pt x="280" y="99"/>
                  </a:lnTo>
                  <a:lnTo>
                    <a:pt x="284" y="100"/>
                  </a:lnTo>
                  <a:lnTo>
                    <a:pt x="284" y="100"/>
                  </a:lnTo>
                  <a:lnTo>
                    <a:pt x="284" y="97"/>
                  </a:lnTo>
                  <a:lnTo>
                    <a:pt x="284" y="96"/>
                  </a:lnTo>
                  <a:lnTo>
                    <a:pt x="284" y="95"/>
                  </a:lnTo>
                  <a:lnTo>
                    <a:pt x="284" y="94"/>
                  </a:lnTo>
                  <a:lnTo>
                    <a:pt x="284" y="93"/>
                  </a:lnTo>
                  <a:lnTo>
                    <a:pt x="284" y="92"/>
                  </a:lnTo>
                  <a:lnTo>
                    <a:pt x="283" y="92"/>
                  </a:lnTo>
                  <a:lnTo>
                    <a:pt x="283" y="91"/>
                  </a:lnTo>
                  <a:lnTo>
                    <a:pt x="283" y="90"/>
                  </a:lnTo>
                  <a:lnTo>
                    <a:pt x="282" y="90"/>
                  </a:lnTo>
                  <a:lnTo>
                    <a:pt x="282" y="89"/>
                  </a:lnTo>
                  <a:lnTo>
                    <a:pt x="283" y="89"/>
                  </a:lnTo>
                  <a:lnTo>
                    <a:pt x="283" y="89"/>
                  </a:lnTo>
                  <a:lnTo>
                    <a:pt x="284" y="87"/>
                  </a:lnTo>
                  <a:lnTo>
                    <a:pt x="284" y="86"/>
                  </a:lnTo>
                  <a:lnTo>
                    <a:pt x="284" y="85"/>
                  </a:lnTo>
                  <a:lnTo>
                    <a:pt x="283" y="84"/>
                  </a:lnTo>
                  <a:lnTo>
                    <a:pt x="284" y="84"/>
                  </a:lnTo>
                  <a:lnTo>
                    <a:pt x="284" y="82"/>
                  </a:lnTo>
                  <a:lnTo>
                    <a:pt x="284" y="80"/>
                  </a:lnTo>
                  <a:lnTo>
                    <a:pt x="284" y="79"/>
                  </a:lnTo>
                  <a:lnTo>
                    <a:pt x="283" y="78"/>
                  </a:lnTo>
                  <a:lnTo>
                    <a:pt x="282" y="78"/>
                  </a:lnTo>
                  <a:lnTo>
                    <a:pt x="282" y="77"/>
                  </a:lnTo>
                  <a:lnTo>
                    <a:pt x="283" y="77"/>
                  </a:lnTo>
                  <a:lnTo>
                    <a:pt x="282" y="77"/>
                  </a:lnTo>
                  <a:lnTo>
                    <a:pt x="281" y="77"/>
                  </a:lnTo>
                  <a:lnTo>
                    <a:pt x="281" y="78"/>
                  </a:lnTo>
                  <a:lnTo>
                    <a:pt x="280" y="79"/>
                  </a:lnTo>
                  <a:lnTo>
                    <a:pt x="279" y="81"/>
                  </a:lnTo>
                  <a:lnTo>
                    <a:pt x="278" y="81"/>
                  </a:lnTo>
                  <a:lnTo>
                    <a:pt x="277" y="81"/>
                  </a:lnTo>
                  <a:lnTo>
                    <a:pt x="276" y="82"/>
                  </a:lnTo>
                  <a:lnTo>
                    <a:pt x="276" y="84"/>
                  </a:lnTo>
                  <a:lnTo>
                    <a:pt x="274" y="84"/>
                  </a:lnTo>
                  <a:lnTo>
                    <a:pt x="273" y="85"/>
                  </a:lnTo>
                  <a:lnTo>
                    <a:pt x="272" y="85"/>
                  </a:lnTo>
                  <a:lnTo>
                    <a:pt x="269" y="86"/>
                  </a:lnTo>
                  <a:lnTo>
                    <a:pt x="268" y="86"/>
                  </a:lnTo>
                  <a:lnTo>
                    <a:pt x="267" y="86"/>
                  </a:lnTo>
                  <a:lnTo>
                    <a:pt x="267" y="85"/>
                  </a:lnTo>
                  <a:lnTo>
                    <a:pt x="268" y="85"/>
                  </a:lnTo>
                  <a:lnTo>
                    <a:pt x="268" y="84"/>
                  </a:lnTo>
                  <a:lnTo>
                    <a:pt x="269" y="84"/>
                  </a:lnTo>
                  <a:lnTo>
                    <a:pt x="269" y="85"/>
                  </a:lnTo>
                  <a:lnTo>
                    <a:pt x="270" y="84"/>
                  </a:lnTo>
                  <a:lnTo>
                    <a:pt x="271" y="84"/>
                  </a:lnTo>
                  <a:lnTo>
                    <a:pt x="272" y="84"/>
                  </a:lnTo>
                  <a:lnTo>
                    <a:pt x="273" y="83"/>
                  </a:lnTo>
                  <a:lnTo>
                    <a:pt x="274" y="83"/>
                  </a:lnTo>
                  <a:lnTo>
                    <a:pt x="275" y="83"/>
                  </a:lnTo>
                  <a:lnTo>
                    <a:pt x="275" y="82"/>
                  </a:lnTo>
                  <a:lnTo>
                    <a:pt x="276" y="82"/>
                  </a:lnTo>
                  <a:lnTo>
                    <a:pt x="276" y="81"/>
                  </a:lnTo>
                  <a:lnTo>
                    <a:pt x="277" y="79"/>
                  </a:lnTo>
                  <a:lnTo>
                    <a:pt x="278" y="78"/>
                  </a:lnTo>
                  <a:lnTo>
                    <a:pt x="279" y="78"/>
                  </a:lnTo>
                  <a:lnTo>
                    <a:pt x="279" y="77"/>
                  </a:lnTo>
                  <a:lnTo>
                    <a:pt x="279" y="77"/>
                  </a:lnTo>
                  <a:lnTo>
                    <a:pt x="278" y="77"/>
                  </a:lnTo>
                  <a:lnTo>
                    <a:pt x="276" y="77"/>
                  </a:lnTo>
                  <a:lnTo>
                    <a:pt x="276" y="77"/>
                  </a:lnTo>
                  <a:lnTo>
                    <a:pt x="275" y="77"/>
                  </a:lnTo>
                  <a:lnTo>
                    <a:pt x="274" y="77"/>
                  </a:lnTo>
                  <a:lnTo>
                    <a:pt x="272" y="78"/>
                  </a:lnTo>
                  <a:lnTo>
                    <a:pt x="272" y="79"/>
                  </a:lnTo>
                  <a:lnTo>
                    <a:pt x="271" y="79"/>
                  </a:lnTo>
                  <a:lnTo>
                    <a:pt x="271" y="80"/>
                  </a:lnTo>
                  <a:lnTo>
                    <a:pt x="270" y="80"/>
                  </a:lnTo>
                  <a:lnTo>
                    <a:pt x="269" y="80"/>
                  </a:lnTo>
                  <a:lnTo>
                    <a:pt x="268" y="80"/>
                  </a:lnTo>
                  <a:lnTo>
                    <a:pt x="267" y="80"/>
                  </a:lnTo>
                  <a:lnTo>
                    <a:pt x="266" y="81"/>
                  </a:lnTo>
                  <a:lnTo>
                    <a:pt x="266" y="80"/>
                  </a:lnTo>
                  <a:lnTo>
                    <a:pt x="266" y="80"/>
                  </a:lnTo>
                  <a:lnTo>
                    <a:pt x="266" y="79"/>
                  </a:lnTo>
                  <a:lnTo>
                    <a:pt x="266" y="78"/>
                  </a:lnTo>
                  <a:lnTo>
                    <a:pt x="265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4" y="77"/>
                  </a:lnTo>
                  <a:lnTo>
                    <a:pt x="262" y="76"/>
                  </a:lnTo>
                  <a:lnTo>
                    <a:pt x="262" y="75"/>
                  </a:lnTo>
                  <a:lnTo>
                    <a:pt x="262" y="74"/>
                  </a:lnTo>
                  <a:lnTo>
                    <a:pt x="262" y="73"/>
                  </a:lnTo>
                  <a:lnTo>
                    <a:pt x="261" y="73"/>
                  </a:lnTo>
                  <a:lnTo>
                    <a:pt x="261" y="72"/>
                  </a:lnTo>
                  <a:lnTo>
                    <a:pt x="261" y="71"/>
                  </a:lnTo>
                  <a:lnTo>
                    <a:pt x="262" y="71"/>
                  </a:lnTo>
                  <a:lnTo>
                    <a:pt x="263" y="71"/>
                  </a:lnTo>
                  <a:lnTo>
                    <a:pt x="264" y="71"/>
                  </a:lnTo>
                  <a:lnTo>
                    <a:pt x="265" y="71"/>
                  </a:lnTo>
                  <a:lnTo>
                    <a:pt x="267" y="72"/>
                  </a:lnTo>
                  <a:lnTo>
                    <a:pt x="267" y="71"/>
                  </a:lnTo>
                  <a:lnTo>
                    <a:pt x="268" y="71"/>
                  </a:lnTo>
                  <a:lnTo>
                    <a:pt x="268" y="70"/>
                  </a:lnTo>
                  <a:lnTo>
                    <a:pt x="269" y="70"/>
                  </a:lnTo>
                  <a:lnTo>
                    <a:pt x="272" y="69"/>
                  </a:lnTo>
                  <a:lnTo>
                    <a:pt x="275" y="71"/>
                  </a:lnTo>
                  <a:lnTo>
                    <a:pt x="275" y="70"/>
                  </a:lnTo>
                  <a:lnTo>
                    <a:pt x="276" y="69"/>
                  </a:lnTo>
                  <a:lnTo>
                    <a:pt x="277" y="68"/>
                  </a:lnTo>
                  <a:lnTo>
                    <a:pt x="277" y="67"/>
                  </a:lnTo>
                  <a:lnTo>
                    <a:pt x="278" y="66"/>
                  </a:lnTo>
                  <a:lnTo>
                    <a:pt x="278" y="66"/>
                  </a:lnTo>
                  <a:lnTo>
                    <a:pt x="279" y="66"/>
                  </a:lnTo>
                  <a:lnTo>
                    <a:pt x="279" y="65"/>
                  </a:lnTo>
                  <a:lnTo>
                    <a:pt x="279" y="64"/>
                  </a:lnTo>
                  <a:lnTo>
                    <a:pt x="279" y="63"/>
                  </a:lnTo>
                  <a:lnTo>
                    <a:pt x="279" y="62"/>
                  </a:lnTo>
                  <a:lnTo>
                    <a:pt x="280" y="62"/>
                  </a:lnTo>
                  <a:lnTo>
                    <a:pt x="281" y="61"/>
                  </a:lnTo>
                  <a:lnTo>
                    <a:pt x="282" y="60"/>
                  </a:lnTo>
                  <a:lnTo>
                    <a:pt x="281" y="60"/>
                  </a:lnTo>
                  <a:lnTo>
                    <a:pt x="281" y="59"/>
                  </a:lnTo>
                  <a:lnTo>
                    <a:pt x="282" y="60"/>
                  </a:lnTo>
                  <a:lnTo>
                    <a:pt x="283" y="57"/>
                  </a:lnTo>
                  <a:lnTo>
                    <a:pt x="283" y="56"/>
                  </a:lnTo>
                  <a:lnTo>
                    <a:pt x="283" y="55"/>
                  </a:lnTo>
                  <a:lnTo>
                    <a:pt x="284" y="56"/>
                  </a:lnTo>
                  <a:lnTo>
                    <a:pt x="285" y="55"/>
                  </a:lnTo>
                  <a:lnTo>
                    <a:pt x="287" y="55"/>
                  </a:lnTo>
                  <a:lnTo>
                    <a:pt x="286" y="55"/>
                  </a:lnTo>
                  <a:lnTo>
                    <a:pt x="285" y="54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5" y="51"/>
                  </a:lnTo>
                  <a:lnTo>
                    <a:pt x="285" y="50"/>
                  </a:lnTo>
                  <a:lnTo>
                    <a:pt x="284" y="49"/>
                  </a:lnTo>
                  <a:lnTo>
                    <a:pt x="283" y="48"/>
                  </a:lnTo>
                  <a:lnTo>
                    <a:pt x="284" y="48"/>
                  </a:lnTo>
                  <a:lnTo>
                    <a:pt x="283" y="47"/>
                  </a:lnTo>
                  <a:lnTo>
                    <a:pt x="284" y="47"/>
                  </a:lnTo>
                  <a:lnTo>
                    <a:pt x="284" y="48"/>
                  </a:lnTo>
                  <a:lnTo>
                    <a:pt x="285" y="47"/>
                  </a:lnTo>
                  <a:lnTo>
                    <a:pt x="285" y="48"/>
                  </a:lnTo>
                  <a:lnTo>
                    <a:pt x="286" y="47"/>
                  </a:lnTo>
                  <a:lnTo>
                    <a:pt x="286" y="46"/>
                  </a:lnTo>
                  <a:lnTo>
                    <a:pt x="287" y="46"/>
                  </a:lnTo>
                  <a:lnTo>
                    <a:pt x="287" y="45"/>
                  </a:lnTo>
                  <a:lnTo>
                    <a:pt x="288" y="45"/>
                  </a:lnTo>
                  <a:lnTo>
                    <a:pt x="288" y="46"/>
                  </a:lnTo>
                  <a:lnTo>
                    <a:pt x="288" y="46"/>
                  </a:lnTo>
                  <a:lnTo>
                    <a:pt x="288" y="46"/>
                  </a:lnTo>
                  <a:lnTo>
                    <a:pt x="288" y="47"/>
                  </a:lnTo>
                  <a:lnTo>
                    <a:pt x="291" y="46"/>
                  </a:lnTo>
                  <a:lnTo>
                    <a:pt x="291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2" y="42"/>
                  </a:lnTo>
                  <a:lnTo>
                    <a:pt x="293" y="42"/>
                  </a:lnTo>
                  <a:lnTo>
                    <a:pt x="294" y="42"/>
                  </a:lnTo>
                  <a:lnTo>
                    <a:pt x="294" y="41"/>
                  </a:lnTo>
                  <a:lnTo>
                    <a:pt x="295" y="40"/>
                  </a:lnTo>
                  <a:lnTo>
                    <a:pt x="295" y="39"/>
                  </a:lnTo>
                  <a:lnTo>
                    <a:pt x="295" y="38"/>
                  </a:lnTo>
                  <a:lnTo>
                    <a:pt x="295" y="36"/>
                  </a:lnTo>
                  <a:lnTo>
                    <a:pt x="295" y="35"/>
                  </a:lnTo>
                  <a:lnTo>
                    <a:pt x="294" y="35"/>
                  </a:lnTo>
                  <a:lnTo>
                    <a:pt x="294" y="34"/>
                  </a:lnTo>
                  <a:lnTo>
                    <a:pt x="294" y="33"/>
                  </a:lnTo>
                  <a:lnTo>
                    <a:pt x="294" y="33"/>
                  </a:lnTo>
                  <a:lnTo>
                    <a:pt x="293" y="33"/>
                  </a:lnTo>
                  <a:lnTo>
                    <a:pt x="293" y="32"/>
                  </a:lnTo>
                  <a:lnTo>
                    <a:pt x="292" y="32"/>
                  </a:lnTo>
                  <a:lnTo>
                    <a:pt x="292" y="31"/>
                  </a:lnTo>
                  <a:lnTo>
                    <a:pt x="293" y="31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5" y="29"/>
                  </a:lnTo>
                  <a:lnTo>
                    <a:pt x="295" y="28"/>
                  </a:lnTo>
                  <a:lnTo>
                    <a:pt x="294" y="28"/>
                  </a:lnTo>
                  <a:lnTo>
                    <a:pt x="293" y="28"/>
                  </a:lnTo>
                  <a:lnTo>
                    <a:pt x="293" y="27"/>
                  </a:lnTo>
                  <a:lnTo>
                    <a:pt x="294" y="26"/>
                  </a:lnTo>
                  <a:lnTo>
                    <a:pt x="293" y="26"/>
                  </a:lnTo>
                  <a:lnTo>
                    <a:pt x="293" y="25"/>
                  </a:lnTo>
                  <a:lnTo>
                    <a:pt x="293" y="24"/>
                  </a:lnTo>
                  <a:lnTo>
                    <a:pt x="292" y="24"/>
                  </a:lnTo>
                  <a:lnTo>
                    <a:pt x="292" y="23"/>
                  </a:lnTo>
                  <a:lnTo>
                    <a:pt x="291" y="23"/>
                  </a:lnTo>
                  <a:lnTo>
                    <a:pt x="290" y="23"/>
                  </a:lnTo>
                  <a:lnTo>
                    <a:pt x="289" y="23"/>
                  </a:lnTo>
                  <a:lnTo>
                    <a:pt x="289" y="22"/>
                  </a:lnTo>
                  <a:lnTo>
                    <a:pt x="290" y="22"/>
                  </a:lnTo>
                  <a:lnTo>
                    <a:pt x="290" y="21"/>
                  </a:lnTo>
                  <a:lnTo>
                    <a:pt x="288" y="21"/>
                  </a:lnTo>
                  <a:lnTo>
                    <a:pt x="288" y="21"/>
                  </a:lnTo>
                  <a:lnTo>
                    <a:pt x="287" y="21"/>
                  </a:lnTo>
                  <a:lnTo>
                    <a:pt x="287" y="22"/>
                  </a:lnTo>
                  <a:lnTo>
                    <a:pt x="286" y="22"/>
                  </a:lnTo>
                  <a:lnTo>
                    <a:pt x="287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7" y="26"/>
                  </a:lnTo>
                  <a:lnTo>
                    <a:pt x="285" y="26"/>
                  </a:lnTo>
                  <a:lnTo>
                    <a:pt x="285" y="27"/>
                  </a:lnTo>
                  <a:lnTo>
                    <a:pt x="285" y="28"/>
                  </a:lnTo>
                  <a:lnTo>
                    <a:pt x="286" y="29"/>
                  </a:lnTo>
                  <a:lnTo>
                    <a:pt x="286" y="30"/>
                  </a:lnTo>
                  <a:lnTo>
                    <a:pt x="285" y="30"/>
                  </a:lnTo>
                  <a:lnTo>
                    <a:pt x="285" y="30"/>
                  </a:lnTo>
                  <a:lnTo>
                    <a:pt x="285" y="31"/>
                  </a:lnTo>
                  <a:lnTo>
                    <a:pt x="284" y="31"/>
                  </a:lnTo>
                  <a:lnTo>
                    <a:pt x="284" y="32"/>
                  </a:lnTo>
                  <a:lnTo>
                    <a:pt x="284" y="33"/>
                  </a:lnTo>
                  <a:lnTo>
                    <a:pt x="284" y="33"/>
                  </a:lnTo>
                  <a:lnTo>
                    <a:pt x="284" y="34"/>
                  </a:lnTo>
                  <a:lnTo>
                    <a:pt x="284" y="35"/>
                  </a:lnTo>
                  <a:lnTo>
                    <a:pt x="283" y="35"/>
                  </a:lnTo>
                  <a:lnTo>
                    <a:pt x="283" y="36"/>
                  </a:lnTo>
                  <a:lnTo>
                    <a:pt x="282" y="35"/>
                  </a:lnTo>
                  <a:lnTo>
                    <a:pt x="280" y="34"/>
                  </a:lnTo>
                  <a:lnTo>
                    <a:pt x="280" y="35"/>
                  </a:lnTo>
                  <a:lnTo>
                    <a:pt x="279" y="35"/>
                  </a:lnTo>
                  <a:lnTo>
                    <a:pt x="279" y="34"/>
                  </a:lnTo>
                  <a:lnTo>
                    <a:pt x="279" y="33"/>
                  </a:lnTo>
                  <a:lnTo>
                    <a:pt x="279" y="33"/>
                  </a:lnTo>
                  <a:lnTo>
                    <a:pt x="278" y="33"/>
                  </a:lnTo>
                  <a:lnTo>
                    <a:pt x="278" y="32"/>
                  </a:lnTo>
                  <a:lnTo>
                    <a:pt x="277" y="32"/>
                  </a:lnTo>
                  <a:lnTo>
                    <a:pt x="276" y="32"/>
                  </a:lnTo>
                  <a:lnTo>
                    <a:pt x="276" y="32"/>
                  </a:lnTo>
                  <a:lnTo>
                    <a:pt x="275" y="33"/>
                  </a:lnTo>
                  <a:lnTo>
                    <a:pt x="274" y="33"/>
                  </a:lnTo>
                  <a:lnTo>
                    <a:pt x="274" y="33"/>
                  </a:lnTo>
                  <a:lnTo>
                    <a:pt x="273" y="33"/>
                  </a:lnTo>
                  <a:lnTo>
                    <a:pt x="271" y="34"/>
                  </a:lnTo>
                  <a:lnTo>
                    <a:pt x="271" y="35"/>
                  </a:lnTo>
                  <a:lnTo>
                    <a:pt x="271" y="36"/>
                  </a:lnTo>
                  <a:lnTo>
                    <a:pt x="271" y="37"/>
                  </a:lnTo>
                  <a:lnTo>
                    <a:pt x="273" y="39"/>
                  </a:lnTo>
                  <a:lnTo>
                    <a:pt x="273" y="40"/>
                  </a:lnTo>
                  <a:lnTo>
                    <a:pt x="273" y="41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2" y="42"/>
                  </a:lnTo>
                  <a:lnTo>
                    <a:pt x="272" y="44"/>
                  </a:lnTo>
                  <a:lnTo>
                    <a:pt x="273" y="45"/>
                  </a:lnTo>
                  <a:lnTo>
                    <a:pt x="273" y="46"/>
                  </a:lnTo>
                  <a:lnTo>
                    <a:pt x="273" y="47"/>
                  </a:lnTo>
                  <a:lnTo>
                    <a:pt x="272" y="47"/>
                  </a:lnTo>
                  <a:lnTo>
                    <a:pt x="271" y="47"/>
                  </a:lnTo>
                  <a:lnTo>
                    <a:pt x="271" y="48"/>
                  </a:lnTo>
                  <a:lnTo>
                    <a:pt x="272" y="49"/>
                  </a:lnTo>
                  <a:lnTo>
                    <a:pt x="271" y="50"/>
                  </a:lnTo>
                  <a:lnTo>
                    <a:pt x="271" y="49"/>
                  </a:lnTo>
                  <a:lnTo>
                    <a:pt x="270" y="49"/>
                  </a:lnTo>
                  <a:lnTo>
                    <a:pt x="270" y="48"/>
                  </a:lnTo>
                  <a:lnTo>
                    <a:pt x="270" y="47"/>
                  </a:lnTo>
                  <a:lnTo>
                    <a:pt x="269" y="47"/>
                  </a:lnTo>
                  <a:lnTo>
                    <a:pt x="267" y="50"/>
                  </a:lnTo>
                  <a:lnTo>
                    <a:pt x="268" y="51"/>
                  </a:lnTo>
                  <a:lnTo>
                    <a:pt x="267" y="51"/>
                  </a:lnTo>
                  <a:lnTo>
                    <a:pt x="267" y="50"/>
                  </a:lnTo>
                  <a:lnTo>
                    <a:pt x="266" y="50"/>
                  </a:lnTo>
                  <a:lnTo>
                    <a:pt x="266" y="52"/>
                  </a:lnTo>
                  <a:lnTo>
                    <a:pt x="266" y="52"/>
                  </a:lnTo>
                  <a:lnTo>
                    <a:pt x="266" y="53"/>
                  </a:lnTo>
                  <a:lnTo>
                    <a:pt x="265" y="53"/>
                  </a:lnTo>
                  <a:lnTo>
                    <a:pt x="265" y="54"/>
                  </a:lnTo>
                  <a:lnTo>
                    <a:pt x="264" y="54"/>
                  </a:lnTo>
                  <a:lnTo>
                    <a:pt x="264" y="53"/>
                  </a:lnTo>
                  <a:lnTo>
                    <a:pt x="265" y="53"/>
                  </a:lnTo>
                  <a:lnTo>
                    <a:pt x="265" y="52"/>
                  </a:lnTo>
                  <a:lnTo>
                    <a:pt x="265" y="51"/>
                  </a:lnTo>
                  <a:lnTo>
                    <a:pt x="266" y="51"/>
                  </a:lnTo>
                  <a:lnTo>
                    <a:pt x="266" y="50"/>
                  </a:lnTo>
                  <a:lnTo>
                    <a:pt x="266" y="49"/>
                  </a:lnTo>
                  <a:lnTo>
                    <a:pt x="266" y="47"/>
                  </a:lnTo>
                  <a:lnTo>
                    <a:pt x="266" y="46"/>
                  </a:lnTo>
                  <a:lnTo>
                    <a:pt x="266" y="46"/>
                  </a:lnTo>
                  <a:lnTo>
                    <a:pt x="265" y="46"/>
                  </a:lnTo>
                  <a:lnTo>
                    <a:pt x="265" y="45"/>
                  </a:lnTo>
                  <a:lnTo>
                    <a:pt x="264" y="43"/>
                  </a:lnTo>
                  <a:lnTo>
                    <a:pt x="264" y="44"/>
                  </a:lnTo>
                  <a:lnTo>
                    <a:pt x="264" y="45"/>
                  </a:lnTo>
                  <a:lnTo>
                    <a:pt x="263" y="45"/>
                  </a:lnTo>
                  <a:lnTo>
                    <a:pt x="263" y="46"/>
                  </a:lnTo>
                  <a:lnTo>
                    <a:pt x="263" y="47"/>
                  </a:lnTo>
                  <a:lnTo>
                    <a:pt x="262" y="48"/>
                  </a:lnTo>
                  <a:lnTo>
                    <a:pt x="261" y="51"/>
                  </a:lnTo>
                  <a:lnTo>
                    <a:pt x="261" y="52"/>
                  </a:lnTo>
                  <a:lnTo>
                    <a:pt x="261" y="53"/>
                  </a:lnTo>
                  <a:lnTo>
                    <a:pt x="262" y="54"/>
                  </a:lnTo>
                  <a:lnTo>
                    <a:pt x="261" y="55"/>
                  </a:lnTo>
                  <a:lnTo>
                    <a:pt x="261" y="56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9"/>
                  </a:lnTo>
                  <a:lnTo>
                    <a:pt x="261" y="58"/>
                  </a:lnTo>
                  <a:lnTo>
                    <a:pt x="262" y="58"/>
                  </a:lnTo>
                  <a:lnTo>
                    <a:pt x="262" y="59"/>
                  </a:lnTo>
                  <a:lnTo>
                    <a:pt x="261" y="59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58"/>
                  </a:lnTo>
                  <a:lnTo>
                    <a:pt x="258" y="57"/>
                  </a:lnTo>
                  <a:lnTo>
                    <a:pt x="259" y="56"/>
                  </a:lnTo>
                  <a:lnTo>
                    <a:pt x="259" y="55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4"/>
                  </a:lnTo>
                  <a:lnTo>
                    <a:pt x="259" y="53"/>
                  </a:lnTo>
                  <a:lnTo>
                    <a:pt x="258" y="53"/>
                  </a:lnTo>
                  <a:lnTo>
                    <a:pt x="256" y="54"/>
                  </a:lnTo>
                  <a:lnTo>
                    <a:pt x="256" y="55"/>
                  </a:lnTo>
                  <a:lnTo>
                    <a:pt x="255" y="55"/>
                  </a:lnTo>
                  <a:lnTo>
                    <a:pt x="255" y="55"/>
                  </a:lnTo>
                  <a:lnTo>
                    <a:pt x="254" y="57"/>
                  </a:lnTo>
                  <a:lnTo>
                    <a:pt x="253" y="58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5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8" y="67"/>
                  </a:lnTo>
                  <a:lnTo>
                    <a:pt x="248" y="68"/>
                  </a:lnTo>
                  <a:lnTo>
                    <a:pt x="247" y="68"/>
                  </a:lnTo>
                  <a:lnTo>
                    <a:pt x="247" y="67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5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45" y="66"/>
                  </a:lnTo>
                  <a:lnTo>
                    <a:pt x="245" y="64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50" y="61"/>
                  </a:lnTo>
                  <a:lnTo>
                    <a:pt x="250" y="60"/>
                  </a:lnTo>
                  <a:lnTo>
                    <a:pt x="251" y="60"/>
                  </a:lnTo>
                  <a:lnTo>
                    <a:pt x="252" y="60"/>
                  </a:lnTo>
                  <a:lnTo>
                    <a:pt x="252" y="58"/>
                  </a:lnTo>
                  <a:lnTo>
                    <a:pt x="252" y="57"/>
                  </a:lnTo>
                  <a:lnTo>
                    <a:pt x="252" y="56"/>
                  </a:lnTo>
                  <a:lnTo>
                    <a:pt x="253" y="56"/>
                  </a:lnTo>
                  <a:lnTo>
                    <a:pt x="253" y="55"/>
                  </a:lnTo>
                  <a:lnTo>
                    <a:pt x="253" y="55"/>
                  </a:lnTo>
                  <a:lnTo>
                    <a:pt x="253" y="54"/>
                  </a:lnTo>
                  <a:lnTo>
                    <a:pt x="254" y="54"/>
                  </a:lnTo>
                  <a:lnTo>
                    <a:pt x="254" y="54"/>
                  </a:lnTo>
                  <a:lnTo>
                    <a:pt x="254" y="53"/>
                  </a:lnTo>
                  <a:lnTo>
                    <a:pt x="255" y="53"/>
                  </a:lnTo>
                  <a:lnTo>
                    <a:pt x="256" y="52"/>
                  </a:lnTo>
                  <a:lnTo>
                    <a:pt x="257" y="51"/>
                  </a:lnTo>
                  <a:lnTo>
                    <a:pt x="258" y="50"/>
                  </a:lnTo>
                  <a:lnTo>
                    <a:pt x="259" y="50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60" y="46"/>
                  </a:lnTo>
                  <a:lnTo>
                    <a:pt x="259" y="45"/>
                  </a:lnTo>
                  <a:lnTo>
                    <a:pt x="259" y="46"/>
                  </a:lnTo>
                  <a:lnTo>
                    <a:pt x="258" y="47"/>
                  </a:lnTo>
                  <a:lnTo>
                    <a:pt x="258" y="46"/>
                  </a:lnTo>
                  <a:lnTo>
                    <a:pt x="257" y="47"/>
                  </a:lnTo>
                  <a:lnTo>
                    <a:pt x="257" y="46"/>
                  </a:lnTo>
                  <a:lnTo>
                    <a:pt x="258" y="46"/>
                  </a:lnTo>
                  <a:lnTo>
                    <a:pt x="258" y="45"/>
                  </a:lnTo>
                  <a:lnTo>
                    <a:pt x="259" y="45"/>
                  </a:lnTo>
                  <a:lnTo>
                    <a:pt x="259" y="44"/>
                  </a:lnTo>
                  <a:lnTo>
                    <a:pt x="258" y="44"/>
                  </a:lnTo>
                  <a:lnTo>
                    <a:pt x="257" y="44"/>
                  </a:lnTo>
                  <a:lnTo>
                    <a:pt x="256" y="44"/>
                  </a:lnTo>
                  <a:lnTo>
                    <a:pt x="255" y="44"/>
                  </a:lnTo>
                  <a:lnTo>
                    <a:pt x="255" y="45"/>
                  </a:lnTo>
                  <a:lnTo>
                    <a:pt x="255" y="46"/>
                  </a:lnTo>
                  <a:lnTo>
                    <a:pt x="254" y="47"/>
                  </a:lnTo>
                  <a:lnTo>
                    <a:pt x="254" y="46"/>
                  </a:lnTo>
                  <a:lnTo>
                    <a:pt x="253" y="46"/>
                  </a:lnTo>
                  <a:lnTo>
                    <a:pt x="253" y="47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1" y="46"/>
                  </a:lnTo>
                  <a:lnTo>
                    <a:pt x="252" y="46"/>
                  </a:lnTo>
                  <a:lnTo>
                    <a:pt x="252" y="45"/>
                  </a:lnTo>
                  <a:lnTo>
                    <a:pt x="253" y="44"/>
                  </a:lnTo>
                  <a:lnTo>
                    <a:pt x="253" y="43"/>
                  </a:lnTo>
                  <a:lnTo>
                    <a:pt x="254" y="43"/>
                  </a:lnTo>
                  <a:lnTo>
                    <a:pt x="254" y="42"/>
                  </a:lnTo>
                  <a:lnTo>
                    <a:pt x="255" y="42"/>
                  </a:lnTo>
                  <a:lnTo>
                    <a:pt x="254" y="42"/>
                  </a:lnTo>
                  <a:lnTo>
                    <a:pt x="254" y="41"/>
                  </a:lnTo>
                  <a:lnTo>
                    <a:pt x="256" y="40"/>
                  </a:lnTo>
                  <a:lnTo>
                    <a:pt x="257" y="40"/>
                  </a:lnTo>
                  <a:lnTo>
                    <a:pt x="256" y="39"/>
                  </a:lnTo>
                  <a:lnTo>
                    <a:pt x="257" y="39"/>
                  </a:lnTo>
                  <a:lnTo>
                    <a:pt x="258" y="38"/>
                  </a:lnTo>
                  <a:lnTo>
                    <a:pt x="260" y="37"/>
                  </a:lnTo>
                  <a:lnTo>
                    <a:pt x="261" y="35"/>
                  </a:lnTo>
                  <a:lnTo>
                    <a:pt x="261" y="34"/>
                  </a:lnTo>
                  <a:lnTo>
                    <a:pt x="262" y="34"/>
                  </a:lnTo>
                  <a:lnTo>
                    <a:pt x="262" y="33"/>
                  </a:lnTo>
                  <a:lnTo>
                    <a:pt x="261" y="33"/>
                  </a:lnTo>
                  <a:lnTo>
                    <a:pt x="261" y="33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59" y="33"/>
                  </a:lnTo>
                  <a:lnTo>
                    <a:pt x="258" y="36"/>
                  </a:lnTo>
                  <a:lnTo>
                    <a:pt x="257" y="37"/>
                  </a:lnTo>
                  <a:lnTo>
                    <a:pt x="256" y="37"/>
                  </a:lnTo>
                  <a:lnTo>
                    <a:pt x="255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7" y="34"/>
                  </a:lnTo>
                  <a:lnTo>
                    <a:pt x="255" y="34"/>
                  </a:lnTo>
                  <a:lnTo>
                    <a:pt x="254" y="34"/>
                  </a:lnTo>
                  <a:lnTo>
                    <a:pt x="254" y="33"/>
                  </a:lnTo>
                  <a:lnTo>
                    <a:pt x="253" y="33"/>
                  </a:lnTo>
                  <a:lnTo>
                    <a:pt x="252" y="33"/>
                  </a:lnTo>
                  <a:lnTo>
                    <a:pt x="252" y="33"/>
                  </a:lnTo>
                  <a:lnTo>
                    <a:pt x="251" y="35"/>
                  </a:lnTo>
                  <a:lnTo>
                    <a:pt x="251" y="36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49" y="37"/>
                  </a:lnTo>
                  <a:lnTo>
                    <a:pt x="249" y="36"/>
                  </a:lnTo>
                  <a:lnTo>
                    <a:pt x="249" y="35"/>
                  </a:lnTo>
                  <a:lnTo>
                    <a:pt x="249" y="34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9" y="34"/>
                  </a:lnTo>
                  <a:lnTo>
                    <a:pt x="249" y="33"/>
                  </a:lnTo>
                  <a:lnTo>
                    <a:pt x="248" y="33"/>
                  </a:lnTo>
                  <a:lnTo>
                    <a:pt x="247" y="36"/>
                  </a:lnTo>
                  <a:lnTo>
                    <a:pt x="246" y="39"/>
                  </a:lnTo>
                  <a:lnTo>
                    <a:pt x="246" y="40"/>
                  </a:lnTo>
                  <a:lnTo>
                    <a:pt x="245" y="41"/>
                  </a:lnTo>
                  <a:lnTo>
                    <a:pt x="246" y="41"/>
                  </a:lnTo>
                  <a:lnTo>
                    <a:pt x="247" y="41"/>
                  </a:lnTo>
                  <a:lnTo>
                    <a:pt x="248" y="41"/>
                  </a:lnTo>
                  <a:lnTo>
                    <a:pt x="249" y="41"/>
                  </a:lnTo>
                  <a:lnTo>
                    <a:pt x="249" y="40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1" y="39"/>
                  </a:lnTo>
                  <a:lnTo>
                    <a:pt x="251" y="38"/>
                  </a:lnTo>
                  <a:lnTo>
                    <a:pt x="252" y="39"/>
                  </a:lnTo>
                  <a:lnTo>
                    <a:pt x="252" y="40"/>
                  </a:lnTo>
                  <a:lnTo>
                    <a:pt x="251" y="40"/>
                  </a:lnTo>
                  <a:lnTo>
                    <a:pt x="251" y="41"/>
                  </a:lnTo>
                  <a:lnTo>
                    <a:pt x="250" y="41"/>
                  </a:lnTo>
                  <a:lnTo>
                    <a:pt x="250" y="42"/>
                  </a:lnTo>
                  <a:lnTo>
                    <a:pt x="249" y="42"/>
                  </a:lnTo>
                  <a:lnTo>
                    <a:pt x="248" y="42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2"/>
                  </a:lnTo>
                  <a:lnTo>
                    <a:pt x="245" y="42"/>
                  </a:lnTo>
                  <a:lnTo>
                    <a:pt x="245" y="41"/>
                  </a:lnTo>
                  <a:lnTo>
                    <a:pt x="245" y="40"/>
                  </a:lnTo>
                  <a:lnTo>
                    <a:pt x="244" y="40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2"/>
                  </a:lnTo>
                  <a:lnTo>
                    <a:pt x="243" y="42"/>
                  </a:lnTo>
                  <a:lnTo>
                    <a:pt x="242" y="42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3" y="41"/>
                  </a:lnTo>
                  <a:lnTo>
                    <a:pt x="243" y="40"/>
                  </a:lnTo>
                  <a:lnTo>
                    <a:pt x="244" y="39"/>
                  </a:lnTo>
                  <a:lnTo>
                    <a:pt x="244" y="38"/>
                  </a:lnTo>
                  <a:lnTo>
                    <a:pt x="244" y="37"/>
                  </a:lnTo>
                  <a:lnTo>
                    <a:pt x="244" y="37"/>
                  </a:lnTo>
                  <a:lnTo>
                    <a:pt x="243" y="37"/>
                  </a:lnTo>
                  <a:lnTo>
                    <a:pt x="242" y="37"/>
                  </a:lnTo>
                  <a:lnTo>
                    <a:pt x="243" y="36"/>
                  </a:lnTo>
                  <a:lnTo>
                    <a:pt x="243" y="35"/>
                  </a:lnTo>
                  <a:lnTo>
                    <a:pt x="244" y="35"/>
                  </a:lnTo>
                  <a:lnTo>
                    <a:pt x="244" y="35"/>
                  </a:lnTo>
                  <a:lnTo>
                    <a:pt x="244" y="36"/>
                  </a:lnTo>
                  <a:lnTo>
                    <a:pt x="245" y="36"/>
                  </a:lnTo>
                  <a:lnTo>
                    <a:pt x="245" y="35"/>
                  </a:lnTo>
                  <a:lnTo>
                    <a:pt x="247" y="33"/>
                  </a:lnTo>
                  <a:lnTo>
                    <a:pt x="245" y="32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4" y="33"/>
                  </a:lnTo>
                  <a:lnTo>
                    <a:pt x="244" y="33"/>
                  </a:lnTo>
                  <a:lnTo>
                    <a:pt x="244" y="32"/>
                  </a:lnTo>
                  <a:lnTo>
                    <a:pt x="244" y="32"/>
                  </a:lnTo>
                  <a:lnTo>
                    <a:pt x="244" y="31"/>
                  </a:lnTo>
                  <a:lnTo>
                    <a:pt x="244" y="31"/>
                  </a:lnTo>
                  <a:lnTo>
                    <a:pt x="245" y="31"/>
                  </a:lnTo>
                  <a:lnTo>
                    <a:pt x="246" y="31"/>
                  </a:lnTo>
                  <a:lnTo>
                    <a:pt x="246" y="30"/>
                  </a:lnTo>
                  <a:lnTo>
                    <a:pt x="247" y="30"/>
                  </a:lnTo>
                  <a:lnTo>
                    <a:pt x="247" y="29"/>
                  </a:lnTo>
                  <a:lnTo>
                    <a:pt x="248" y="28"/>
                  </a:lnTo>
                  <a:lnTo>
                    <a:pt x="246" y="28"/>
                  </a:lnTo>
                  <a:lnTo>
                    <a:pt x="245" y="28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1" y="29"/>
                  </a:lnTo>
                  <a:lnTo>
                    <a:pt x="241" y="31"/>
                  </a:lnTo>
                  <a:lnTo>
                    <a:pt x="241" y="32"/>
                  </a:lnTo>
                  <a:lnTo>
                    <a:pt x="241" y="33"/>
                  </a:lnTo>
                  <a:lnTo>
                    <a:pt x="241" y="33"/>
                  </a:lnTo>
                  <a:lnTo>
                    <a:pt x="241" y="33"/>
                  </a:lnTo>
                  <a:lnTo>
                    <a:pt x="242" y="33"/>
                  </a:lnTo>
                  <a:lnTo>
                    <a:pt x="242" y="34"/>
                  </a:lnTo>
                  <a:lnTo>
                    <a:pt x="241" y="34"/>
                  </a:lnTo>
                  <a:lnTo>
                    <a:pt x="241" y="35"/>
                  </a:lnTo>
                  <a:lnTo>
                    <a:pt x="241" y="35"/>
                  </a:lnTo>
                  <a:lnTo>
                    <a:pt x="241" y="34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41" y="33"/>
                  </a:lnTo>
                  <a:lnTo>
                    <a:pt x="240" y="32"/>
                  </a:lnTo>
                  <a:lnTo>
                    <a:pt x="239" y="33"/>
                  </a:lnTo>
                  <a:lnTo>
                    <a:pt x="238" y="33"/>
                  </a:lnTo>
                  <a:lnTo>
                    <a:pt x="237" y="33"/>
                  </a:lnTo>
                  <a:lnTo>
                    <a:pt x="237" y="33"/>
                  </a:lnTo>
                  <a:lnTo>
                    <a:pt x="237" y="34"/>
                  </a:lnTo>
                  <a:lnTo>
                    <a:pt x="236" y="34"/>
                  </a:lnTo>
                  <a:lnTo>
                    <a:pt x="236" y="35"/>
                  </a:lnTo>
                  <a:lnTo>
                    <a:pt x="234" y="37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39"/>
                  </a:lnTo>
                  <a:lnTo>
                    <a:pt x="232" y="40"/>
                  </a:lnTo>
                  <a:lnTo>
                    <a:pt x="231" y="40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30" y="38"/>
                  </a:lnTo>
                  <a:lnTo>
                    <a:pt x="231" y="38"/>
                  </a:lnTo>
                  <a:lnTo>
                    <a:pt x="231" y="37"/>
                  </a:lnTo>
                  <a:lnTo>
                    <a:pt x="230" y="37"/>
                  </a:lnTo>
                  <a:lnTo>
                    <a:pt x="230" y="36"/>
                  </a:lnTo>
                  <a:lnTo>
                    <a:pt x="231" y="36"/>
                  </a:lnTo>
                  <a:lnTo>
                    <a:pt x="231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4"/>
                  </a:lnTo>
                  <a:lnTo>
                    <a:pt x="235" y="33"/>
                  </a:lnTo>
                  <a:lnTo>
                    <a:pt x="236" y="32"/>
                  </a:lnTo>
                  <a:lnTo>
                    <a:pt x="237" y="32"/>
                  </a:lnTo>
                  <a:lnTo>
                    <a:pt x="238" y="32"/>
                  </a:lnTo>
                  <a:lnTo>
                    <a:pt x="238" y="31"/>
                  </a:lnTo>
                  <a:lnTo>
                    <a:pt x="238" y="30"/>
                  </a:lnTo>
                  <a:lnTo>
                    <a:pt x="239" y="30"/>
                  </a:lnTo>
                  <a:lnTo>
                    <a:pt x="239" y="31"/>
                  </a:lnTo>
                  <a:lnTo>
                    <a:pt x="240" y="31"/>
                  </a:lnTo>
                  <a:lnTo>
                    <a:pt x="239" y="30"/>
                  </a:lnTo>
                  <a:lnTo>
                    <a:pt x="238" y="30"/>
                  </a:lnTo>
                  <a:lnTo>
                    <a:pt x="239" y="29"/>
                  </a:lnTo>
                  <a:lnTo>
                    <a:pt x="239" y="28"/>
                  </a:lnTo>
                  <a:lnTo>
                    <a:pt x="240" y="28"/>
                  </a:lnTo>
                  <a:lnTo>
                    <a:pt x="240" y="27"/>
                  </a:lnTo>
                  <a:lnTo>
                    <a:pt x="239" y="26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7" y="27"/>
                  </a:lnTo>
                  <a:lnTo>
                    <a:pt x="237" y="26"/>
                  </a:lnTo>
                  <a:lnTo>
                    <a:pt x="238" y="26"/>
                  </a:lnTo>
                  <a:lnTo>
                    <a:pt x="238" y="25"/>
                  </a:lnTo>
                  <a:lnTo>
                    <a:pt x="239" y="24"/>
                  </a:lnTo>
                  <a:lnTo>
                    <a:pt x="240" y="24"/>
                  </a:lnTo>
                  <a:lnTo>
                    <a:pt x="240" y="23"/>
                  </a:lnTo>
                  <a:lnTo>
                    <a:pt x="242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3" y="21"/>
                  </a:lnTo>
                  <a:lnTo>
                    <a:pt x="243" y="20"/>
                  </a:lnTo>
                  <a:lnTo>
                    <a:pt x="244" y="20"/>
                  </a:lnTo>
                  <a:lnTo>
                    <a:pt x="244" y="19"/>
                  </a:lnTo>
                  <a:lnTo>
                    <a:pt x="244" y="19"/>
                  </a:lnTo>
                  <a:lnTo>
                    <a:pt x="243" y="19"/>
                  </a:lnTo>
                  <a:lnTo>
                    <a:pt x="241" y="19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1" y="19"/>
                  </a:lnTo>
                  <a:lnTo>
                    <a:pt x="240" y="19"/>
                  </a:lnTo>
                  <a:lnTo>
                    <a:pt x="239" y="19"/>
                  </a:lnTo>
                  <a:lnTo>
                    <a:pt x="239" y="18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7"/>
                  </a:lnTo>
                  <a:lnTo>
                    <a:pt x="241" y="18"/>
                  </a:lnTo>
                  <a:lnTo>
                    <a:pt x="241" y="17"/>
                  </a:lnTo>
                  <a:lnTo>
                    <a:pt x="242" y="17"/>
                  </a:lnTo>
                  <a:lnTo>
                    <a:pt x="242" y="16"/>
                  </a:lnTo>
                  <a:lnTo>
                    <a:pt x="243" y="16"/>
                  </a:lnTo>
                  <a:lnTo>
                    <a:pt x="244" y="15"/>
                  </a:lnTo>
                  <a:lnTo>
                    <a:pt x="244" y="14"/>
                  </a:lnTo>
                  <a:lnTo>
                    <a:pt x="244" y="13"/>
                  </a:lnTo>
                  <a:lnTo>
                    <a:pt x="244" y="12"/>
                  </a:lnTo>
                  <a:lnTo>
                    <a:pt x="240" y="15"/>
                  </a:lnTo>
                  <a:lnTo>
                    <a:pt x="240" y="14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9" y="13"/>
                  </a:lnTo>
                  <a:lnTo>
                    <a:pt x="240" y="13"/>
                  </a:lnTo>
                  <a:lnTo>
                    <a:pt x="241" y="13"/>
                  </a:lnTo>
                  <a:lnTo>
                    <a:pt x="243" y="12"/>
                  </a:lnTo>
                  <a:lnTo>
                    <a:pt x="243" y="11"/>
                  </a:lnTo>
                  <a:lnTo>
                    <a:pt x="244" y="11"/>
                  </a:lnTo>
                  <a:lnTo>
                    <a:pt x="244" y="11"/>
                  </a:lnTo>
                  <a:lnTo>
                    <a:pt x="245" y="11"/>
                  </a:lnTo>
                  <a:lnTo>
                    <a:pt x="246" y="11"/>
                  </a:lnTo>
                  <a:lnTo>
                    <a:pt x="246" y="10"/>
                  </a:lnTo>
                  <a:lnTo>
                    <a:pt x="247" y="10"/>
                  </a:lnTo>
                  <a:lnTo>
                    <a:pt x="249" y="8"/>
                  </a:lnTo>
                  <a:lnTo>
                    <a:pt x="248" y="8"/>
                  </a:lnTo>
                  <a:lnTo>
                    <a:pt x="248" y="7"/>
                  </a:lnTo>
                  <a:lnTo>
                    <a:pt x="249" y="7"/>
                  </a:lnTo>
                  <a:lnTo>
                    <a:pt x="249" y="8"/>
                  </a:lnTo>
                  <a:lnTo>
                    <a:pt x="250" y="8"/>
                  </a:lnTo>
                  <a:lnTo>
                    <a:pt x="251" y="8"/>
                  </a:lnTo>
                  <a:lnTo>
                    <a:pt x="251" y="7"/>
                  </a:lnTo>
                  <a:lnTo>
                    <a:pt x="250" y="7"/>
                  </a:lnTo>
                  <a:lnTo>
                    <a:pt x="250" y="6"/>
                  </a:lnTo>
                  <a:lnTo>
                    <a:pt x="249" y="6"/>
                  </a:lnTo>
                  <a:lnTo>
                    <a:pt x="249" y="5"/>
                  </a:lnTo>
                  <a:lnTo>
                    <a:pt x="248" y="6"/>
                  </a:lnTo>
                  <a:lnTo>
                    <a:pt x="248" y="5"/>
                  </a:lnTo>
                  <a:lnTo>
                    <a:pt x="249" y="5"/>
                  </a:lnTo>
                  <a:lnTo>
                    <a:pt x="249" y="4"/>
                  </a:lnTo>
                  <a:lnTo>
                    <a:pt x="248" y="4"/>
                  </a:lnTo>
                  <a:lnTo>
                    <a:pt x="247" y="4"/>
                  </a:lnTo>
                  <a:lnTo>
                    <a:pt x="248" y="3"/>
                  </a:lnTo>
                  <a:lnTo>
                    <a:pt x="247" y="3"/>
                  </a:lnTo>
                  <a:lnTo>
                    <a:pt x="247" y="2"/>
                  </a:lnTo>
                  <a:lnTo>
                    <a:pt x="248" y="2"/>
                  </a:lnTo>
                  <a:lnTo>
                    <a:pt x="249" y="0"/>
                  </a:lnTo>
                  <a:lnTo>
                    <a:pt x="248" y="0"/>
                  </a:lnTo>
                  <a:lnTo>
                    <a:pt x="202" y="0"/>
                  </a:lnTo>
                  <a:lnTo>
                    <a:pt x="201" y="1"/>
                  </a:lnTo>
                  <a:lnTo>
                    <a:pt x="201" y="2"/>
                  </a:lnTo>
                  <a:lnTo>
                    <a:pt x="201" y="3"/>
                  </a:lnTo>
                  <a:lnTo>
                    <a:pt x="201" y="4"/>
                  </a:lnTo>
                  <a:lnTo>
                    <a:pt x="202" y="4"/>
                  </a:lnTo>
                  <a:lnTo>
                    <a:pt x="202" y="5"/>
                  </a:lnTo>
                  <a:lnTo>
                    <a:pt x="203" y="6"/>
                  </a:lnTo>
                  <a:lnTo>
                    <a:pt x="203" y="7"/>
                  </a:lnTo>
                  <a:lnTo>
                    <a:pt x="202" y="8"/>
                  </a:lnTo>
                  <a:lnTo>
                    <a:pt x="201" y="8"/>
                  </a:lnTo>
                  <a:lnTo>
                    <a:pt x="201" y="9"/>
                  </a:lnTo>
                  <a:lnTo>
                    <a:pt x="201" y="10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2" y="12"/>
                  </a:lnTo>
                  <a:lnTo>
                    <a:pt x="201" y="11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0" y="9"/>
                  </a:lnTo>
                  <a:lnTo>
                    <a:pt x="200" y="8"/>
                  </a:lnTo>
                  <a:lnTo>
                    <a:pt x="200" y="7"/>
                  </a:lnTo>
                  <a:lnTo>
                    <a:pt x="200" y="6"/>
                  </a:lnTo>
                  <a:lnTo>
                    <a:pt x="199" y="6"/>
                  </a:lnTo>
                  <a:lnTo>
                    <a:pt x="199" y="5"/>
                  </a:lnTo>
                  <a:lnTo>
                    <a:pt x="198" y="5"/>
                  </a:lnTo>
                  <a:lnTo>
                    <a:pt x="198" y="4"/>
                  </a:lnTo>
                  <a:lnTo>
                    <a:pt x="198" y="3"/>
                  </a:lnTo>
                  <a:lnTo>
                    <a:pt x="198" y="2"/>
                  </a:lnTo>
                  <a:lnTo>
                    <a:pt x="198" y="1"/>
                  </a:lnTo>
                  <a:lnTo>
                    <a:pt x="19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89" y="2"/>
                  </a:lnTo>
                  <a:lnTo>
                    <a:pt x="188" y="2"/>
                  </a:lnTo>
                  <a:lnTo>
                    <a:pt x="188" y="3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9" y="7"/>
                  </a:lnTo>
                  <a:lnTo>
                    <a:pt x="189" y="8"/>
                  </a:lnTo>
                  <a:lnTo>
                    <a:pt x="188" y="10"/>
                  </a:lnTo>
                  <a:lnTo>
                    <a:pt x="187" y="10"/>
                  </a:lnTo>
                  <a:lnTo>
                    <a:pt x="187" y="11"/>
                  </a:lnTo>
                  <a:lnTo>
                    <a:pt x="187" y="11"/>
                  </a:lnTo>
                  <a:lnTo>
                    <a:pt x="188" y="11"/>
                  </a:lnTo>
                  <a:lnTo>
                    <a:pt x="188" y="12"/>
                  </a:lnTo>
                  <a:lnTo>
                    <a:pt x="188" y="13"/>
                  </a:lnTo>
                  <a:lnTo>
                    <a:pt x="187" y="14"/>
                  </a:lnTo>
                  <a:lnTo>
                    <a:pt x="187" y="13"/>
                  </a:lnTo>
                  <a:lnTo>
                    <a:pt x="187" y="12"/>
                  </a:lnTo>
                  <a:lnTo>
                    <a:pt x="186" y="12"/>
                  </a:lnTo>
                  <a:lnTo>
                    <a:pt x="186" y="11"/>
                  </a:lnTo>
                  <a:lnTo>
                    <a:pt x="185" y="11"/>
                  </a:lnTo>
                  <a:lnTo>
                    <a:pt x="185" y="13"/>
                  </a:lnTo>
                  <a:lnTo>
                    <a:pt x="184" y="13"/>
                  </a:lnTo>
                  <a:lnTo>
                    <a:pt x="185" y="14"/>
                  </a:lnTo>
                  <a:lnTo>
                    <a:pt x="186" y="14"/>
                  </a:lnTo>
                  <a:lnTo>
                    <a:pt x="186" y="15"/>
                  </a:lnTo>
                  <a:lnTo>
                    <a:pt x="186" y="16"/>
                  </a:lnTo>
                  <a:lnTo>
                    <a:pt x="185" y="17"/>
                  </a:lnTo>
                  <a:lnTo>
                    <a:pt x="185" y="18"/>
                  </a:lnTo>
                  <a:lnTo>
                    <a:pt x="184" y="18"/>
                  </a:lnTo>
                  <a:lnTo>
                    <a:pt x="183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2" y="16"/>
                  </a:lnTo>
                  <a:lnTo>
                    <a:pt x="182" y="18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181" y="19"/>
                  </a:lnTo>
                  <a:lnTo>
                    <a:pt x="180" y="19"/>
                  </a:lnTo>
                  <a:lnTo>
                    <a:pt x="180" y="19"/>
                  </a:lnTo>
                  <a:lnTo>
                    <a:pt x="178" y="19"/>
                  </a:lnTo>
                  <a:lnTo>
                    <a:pt x="178" y="19"/>
                  </a:lnTo>
                  <a:lnTo>
                    <a:pt x="178" y="22"/>
                  </a:lnTo>
                  <a:lnTo>
                    <a:pt x="178" y="23"/>
                  </a:lnTo>
                  <a:lnTo>
                    <a:pt x="177" y="24"/>
                  </a:lnTo>
                  <a:lnTo>
                    <a:pt x="177" y="25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77" y="27"/>
                  </a:lnTo>
                  <a:lnTo>
                    <a:pt x="177" y="26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7" y="23"/>
                  </a:lnTo>
                  <a:lnTo>
                    <a:pt x="177" y="22"/>
                  </a:lnTo>
                  <a:lnTo>
                    <a:pt x="177" y="22"/>
                  </a:lnTo>
                  <a:lnTo>
                    <a:pt x="177" y="21"/>
                  </a:lnTo>
                  <a:lnTo>
                    <a:pt x="177" y="21"/>
                  </a:lnTo>
                  <a:lnTo>
                    <a:pt x="177" y="20"/>
                  </a:lnTo>
                  <a:lnTo>
                    <a:pt x="176" y="20"/>
                  </a:lnTo>
                  <a:lnTo>
                    <a:pt x="176" y="19"/>
                  </a:lnTo>
                  <a:lnTo>
                    <a:pt x="175" y="19"/>
                  </a:lnTo>
                  <a:lnTo>
                    <a:pt x="174" y="19"/>
                  </a:lnTo>
                  <a:lnTo>
                    <a:pt x="173" y="19"/>
                  </a:lnTo>
                  <a:lnTo>
                    <a:pt x="174" y="22"/>
                  </a:lnTo>
                  <a:lnTo>
                    <a:pt x="174" y="23"/>
                  </a:lnTo>
                  <a:lnTo>
                    <a:pt x="173" y="23"/>
                  </a:lnTo>
                  <a:lnTo>
                    <a:pt x="173" y="24"/>
                  </a:lnTo>
                  <a:lnTo>
                    <a:pt x="173" y="25"/>
                  </a:lnTo>
                  <a:lnTo>
                    <a:pt x="172" y="25"/>
                  </a:lnTo>
                  <a:lnTo>
                    <a:pt x="172" y="24"/>
                  </a:lnTo>
                  <a:lnTo>
                    <a:pt x="171" y="26"/>
                  </a:lnTo>
                  <a:lnTo>
                    <a:pt x="171" y="27"/>
                  </a:lnTo>
                  <a:lnTo>
                    <a:pt x="170" y="27"/>
                  </a:lnTo>
                  <a:lnTo>
                    <a:pt x="170" y="27"/>
                  </a:lnTo>
                  <a:lnTo>
                    <a:pt x="170" y="28"/>
                  </a:lnTo>
                  <a:lnTo>
                    <a:pt x="170" y="29"/>
                  </a:lnTo>
                  <a:lnTo>
                    <a:pt x="169" y="29"/>
                  </a:lnTo>
                  <a:lnTo>
                    <a:pt x="169" y="30"/>
                  </a:lnTo>
                  <a:lnTo>
                    <a:pt x="168" y="32"/>
                  </a:lnTo>
                  <a:lnTo>
                    <a:pt x="168" y="33"/>
                  </a:lnTo>
                  <a:lnTo>
                    <a:pt x="168" y="33"/>
                  </a:lnTo>
                  <a:lnTo>
                    <a:pt x="169" y="33"/>
                  </a:lnTo>
                  <a:lnTo>
                    <a:pt x="169" y="34"/>
                  </a:lnTo>
                  <a:lnTo>
                    <a:pt x="168" y="35"/>
                  </a:lnTo>
                  <a:lnTo>
                    <a:pt x="168" y="36"/>
                  </a:lnTo>
                  <a:lnTo>
                    <a:pt x="169" y="39"/>
                  </a:lnTo>
                  <a:lnTo>
                    <a:pt x="170" y="41"/>
                  </a:lnTo>
                  <a:lnTo>
                    <a:pt x="170" y="40"/>
                  </a:lnTo>
                  <a:lnTo>
                    <a:pt x="171" y="40"/>
                  </a:lnTo>
                  <a:lnTo>
                    <a:pt x="171" y="39"/>
                  </a:lnTo>
                  <a:lnTo>
                    <a:pt x="171" y="38"/>
                  </a:lnTo>
                  <a:lnTo>
                    <a:pt x="172" y="38"/>
                  </a:lnTo>
                  <a:lnTo>
                    <a:pt x="172" y="37"/>
                  </a:lnTo>
                  <a:lnTo>
                    <a:pt x="173" y="37"/>
                  </a:lnTo>
                  <a:lnTo>
                    <a:pt x="173" y="38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1" y="40"/>
                  </a:lnTo>
                  <a:lnTo>
                    <a:pt x="171" y="41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9" y="42"/>
                  </a:lnTo>
                  <a:lnTo>
                    <a:pt x="169" y="43"/>
                  </a:lnTo>
                  <a:lnTo>
                    <a:pt x="168" y="43"/>
                  </a:lnTo>
                  <a:lnTo>
                    <a:pt x="169" y="42"/>
                  </a:lnTo>
                  <a:lnTo>
                    <a:pt x="169" y="42"/>
                  </a:lnTo>
                  <a:lnTo>
                    <a:pt x="168" y="40"/>
                  </a:lnTo>
                  <a:lnTo>
                    <a:pt x="167" y="40"/>
                  </a:lnTo>
                  <a:lnTo>
                    <a:pt x="166" y="40"/>
                  </a:lnTo>
                  <a:lnTo>
                    <a:pt x="166" y="39"/>
                  </a:lnTo>
                  <a:lnTo>
                    <a:pt x="166" y="38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3" y="36"/>
                  </a:lnTo>
                  <a:lnTo>
                    <a:pt x="164" y="36"/>
                  </a:lnTo>
                  <a:lnTo>
                    <a:pt x="164" y="35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4" y="33"/>
                  </a:lnTo>
                  <a:lnTo>
                    <a:pt x="165" y="33"/>
                  </a:lnTo>
                  <a:lnTo>
                    <a:pt x="165" y="32"/>
                  </a:lnTo>
                  <a:lnTo>
                    <a:pt x="167" y="29"/>
                  </a:lnTo>
                  <a:lnTo>
                    <a:pt x="167" y="28"/>
                  </a:lnTo>
                  <a:lnTo>
                    <a:pt x="167" y="27"/>
                  </a:lnTo>
                  <a:lnTo>
                    <a:pt x="166" y="27"/>
                  </a:lnTo>
                  <a:lnTo>
                    <a:pt x="166" y="26"/>
                  </a:lnTo>
                  <a:lnTo>
                    <a:pt x="165" y="25"/>
                  </a:lnTo>
                  <a:lnTo>
                    <a:pt x="165" y="24"/>
                  </a:lnTo>
                  <a:lnTo>
                    <a:pt x="165" y="23"/>
                  </a:lnTo>
                  <a:lnTo>
                    <a:pt x="164" y="23"/>
                  </a:lnTo>
                  <a:lnTo>
                    <a:pt x="164" y="22"/>
                  </a:lnTo>
                  <a:lnTo>
                    <a:pt x="164" y="21"/>
                  </a:lnTo>
                  <a:lnTo>
                    <a:pt x="164" y="20"/>
                  </a:lnTo>
                  <a:lnTo>
                    <a:pt x="163" y="20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5" y="19"/>
                  </a:lnTo>
                  <a:lnTo>
                    <a:pt x="165" y="18"/>
                  </a:lnTo>
                  <a:lnTo>
                    <a:pt x="165" y="17"/>
                  </a:lnTo>
                  <a:lnTo>
                    <a:pt x="165" y="16"/>
                  </a:lnTo>
                  <a:lnTo>
                    <a:pt x="165" y="15"/>
                  </a:lnTo>
                  <a:lnTo>
                    <a:pt x="164" y="15"/>
                  </a:lnTo>
                  <a:lnTo>
                    <a:pt x="164" y="16"/>
                  </a:lnTo>
                  <a:lnTo>
                    <a:pt x="163" y="16"/>
                  </a:lnTo>
                  <a:lnTo>
                    <a:pt x="163" y="15"/>
                  </a:lnTo>
                  <a:lnTo>
                    <a:pt x="164" y="15"/>
                  </a:lnTo>
                  <a:lnTo>
                    <a:pt x="165" y="14"/>
                  </a:lnTo>
                  <a:lnTo>
                    <a:pt x="165" y="13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4" y="11"/>
                  </a:lnTo>
                  <a:lnTo>
                    <a:pt x="164" y="11"/>
                  </a:lnTo>
                  <a:lnTo>
                    <a:pt x="165" y="11"/>
                  </a:lnTo>
                  <a:lnTo>
                    <a:pt x="165" y="10"/>
                  </a:lnTo>
                  <a:lnTo>
                    <a:pt x="164" y="10"/>
                  </a:lnTo>
                  <a:lnTo>
                    <a:pt x="164" y="9"/>
                  </a:lnTo>
                  <a:lnTo>
                    <a:pt x="163" y="9"/>
                  </a:lnTo>
                  <a:lnTo>
                    <a:pt x="163" y="8"/>
                  </a:lnTo>
                  <a:lnTo>
                    <a:pt x="162" y="8"/>
                  </a:lnTo>
                  <a:lnTo>
                    <a:pt x="161" y="8"/>
                  </a:lnTo>
                  <a:lnTo>
                    <a:pt x="161" y="7"/>
                  </a:lnTo>
                  <a:lnTo>
                    <a:pt x="161" y="7"/>
                  </a:lnTo>
                  <a:lnTo>
                    <a:pt x="159" y="7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9" y="9"/>
                  </a:lnTo>
                  <a:lnTo>
                    <a:pt x="159" y="9"/>
                  </a:lnTo>
                  <a:lnTo>
                    <a:pt x="159" y="10"/>
                  </a:lnTo>
                  <a:lnTo>
                    <a:pt x="159" y="10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58" y="11"/>
                  </a:lnTo>
                  <a:lnTo>
                    <a:pt x="157" y="11"/>
                  </a:lnTo>
                  <a:lnTo>
                    <a:pt x="158" y="10"/>
                  </a:lnTo>
                  <a:lnTo>
                    <a:pt x="158" y="9"/>
                  </a:lnTo>
                  <a:lnTo>
                    <a:pt x="156" y="10"/>
                  </a:lnTo>
                  <a:lnTo>
                    <a:pt x="156" y="11"/>
                  </a:lnTo>
                  <a:lnTo>
                    <a:pt x="156" y="12"/>
                  </a:lnTo>
                  <a:lnTo>
                    <a:pt x="157" y="13"/>
                  </a:lnTo>
                  <a:lnTo>
                    <a:pt x="157" y="12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7" y="14"/>
                  </a:lnTo>
                  <a:lnTo>
                    <a:pt x="158" y="14"/>
                  </a:lnTo>
                  <a:lnTo>
                    <a:pt x="158" y="15"/>
                  </a:lnTo>
                  <a:lnTo>
                    <a:pt x="159" y="15"/>
                  </a:lnTo>
                  <a:lnTo>
                    <a:pt x="159" y="16"/>
                  </a:lnTo>
                  <a:lnTo>
                    <a:pt x="159" y="17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2" y="18"/>
                  </a:lnTo>
                  <a:lnTo>
                    <a:pt x="161" y="19"/>
                  </a:lnTo>
                  <a:lnTo>
                    <a:pt x="162" y="19"/>
                  </a:lnTo>
                  <a:lnTo>
                    <a:pt x="162" y="20"/>
                  </a:lnTo>
                  <a:lnTo>
                    <a:pt x="162" y="21"/>
                  </a:lnTo>
                  <a:lnTo>
                    <a:pt x="162" y="22"/>
                  </a:lnTo>
                  <a:lnTo>
                    <a:pt x="161" y="23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0" y="26"/>
                  </a:lnTo>
                  <a:lnTo>
                    <a:pt x="159" y="26"/>
                  </a:lnTo>
                  <a:lnTo>
                    <a:pt x="159" y="25"/>
                  </a:lnTo>
                  <a:lnTo>
                    <a:pt x="159" y="25"/>
                  </a:lnTo>
                  <a:lnTo>
                    <a:pt x="159" y="24"/>
                  </a:lnTo>
                  <a:lnTo>
                    <a:pt x="159" y="23"/>
                  </a:lnTo>
                  <a:lnTo>
                    <a:pt x="159" y="23"/>
                  </a:lnTo>
                  <a:lnTo>
                    <a:pt x="160" y="22"/>
                  </a:lnTo>
                  <a:lnTo>
                    <a:pt x="160" y="21"/>
                  </a:lnTo>
                  <a:lnTo>
                    <a:pt x="159" y="21"/>
                  </a:lnTo>
                  <a:lnTo>
                    <a:pt x="159" y="20"/>
                  </a:lnTo>
                  <a:lnTo>
                    <a:pt x="159" y="20"/>
                  </a:lnTo>
                  <a:lnTo>
                    <a:pt x="159" y="21"/>
                  </a:lnTo>
                  <a:lnTo>
                    <a:pt x="158" y="21"/>
                  </a:lnTo>
                  <a:lnTo>
                    <a:pt x="158" y="20"/>
                  </a:lnTo>
                  <a:lnTo>
                    <a:pt x="157" y="20"/>
                  </a:lnTo>
                  <a:lnTo>
                    <a:pt x="157" y="22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8" y="26"/>
                  </a:lnTo>
                  <a:lnTo>
                    <a:pt x="158" y="27"/>
                  </a:lnTo>
                  <a:lnTo>
                    <a:pt x="157" y="28"/>
                  </a:lnTo>
                  <a:lnTo>
                    <a:pt x="157" y="27"/>
                  </a:lnTo>
                  <a:lnTo>
                    <a:pt x="157" y="26"/>
                  </a:lnTo>
                  <a:lnTo>
                    <a:pt x="157" y="25"/>
                  </a:lnTo>
                  <a:lnTo>
                    <a:pt x="156" y="24"/>
                  </a:lnTo>
                  <a:lnTo>
                    <a:pt x="156" y="23"/>
                  </a:lnTo>
                  <a:lnTo>
                    <a:pt x="155" y="23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5"/>
                  </a:lnTo>
                  <a:lnTo>
                    <a:pt x="155" y="26"/>
                  </a:lnTo>
                  <a:lnTo>
                    <a:pt x="155" y="27"/>
                  </a:lnTo>
                  <a:lnTo>
                    <a:pt x="154" y="27"/>
                  </a:lnTo>
                  <a:lnTo>
                    <a:pt x="154" y="26"/>
                  </a:lnTo>
                  <a:lnTo>
                    <a:pt x="154" y="25"/>
                  </a:lnTo>
                  <a:lnTo>
                    <a:pt x="155" y="24"/>
                  </a:lnTo>
                  <a:lnTo>
                    <a:pt x="155" y="23"/>
                  </a:lnTo>
                  <a:lnTo>
                    <a:pt x="155" y="23"/>
                  </a:lnTo>
                  <a:lnTo>
                    <a:pt x="155" y="22"/>
                  </a:lnTo>
                  <a:lnTo>
                    <a:pt x="155" y="21"/>
                  </a:lnTo>
                  <a:lnTo>
                    <a:pt x="156" y="18"/>
                  </a:lnTo>
                  <a:lnTo>
                    <a:pt x="157" y="17"/>
                  </a:lnTo>
                  <a:lnTo>
                    <a:pt x="156" y="17"/>
                  </a:lnTo>
                  <a:lnTo>
                    <a:pt x="155" y="17"/>
                  </a:lnTo>
                  <a:lnTo>
                    <a:pt x="155" y="18"/>
                  </a:lnTo>
                  <a:lnTo>
                    <a:pt x="155" y="17"/>
                  </a:lnTo>
                  <a:lnTo>
                    <a:pt x="155" y="18"/>
                  </a:lnTo>
                  <a:lnTo>
                    <a:pt x="154" y="19"/>
                  </a:lnTo>
                  <a:lnTo>
                    <a:pt x="154" y="19"/>
                  </a:lnTo>
                  <a:lnTo>
                    <a:pt x="154" y="20"/>
                  </a:lnTo>
                  <a:lnTo>
                    <a:pt x="153" y="20"/>
                  </a:lnTo>
                  <a:lnTo>
                    <a:pt x="153" y="19"/>
                  </a:lnTo>
                  <a:lnTo>
                    <a:pt x="153" y="19"/>
                  </a:lnTo>
                  <a:lnTo>
                    <a:pt x="153" y="18"/>
                  </a:lnTo>
                  <a:lnTo>
                    <a:pt x="153" y="17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53" y="14"/>
                  </a:lnTo>
                  <a:lnTo>
                    <a:pt x="152" y="14"/>
                  </a:lnTo>
                  <a:lnTo>
                    <a:pt x="151" y="15"/>
                  </a:lnTo>
                  <a:lnTo>
                    <a:pt x="150" y="15"/>
                  </a:lnTo>
                  <a:lnTo>
                    <a:pt x="149" y="17"/>
                  </a:lnTo>
                  <a:lnTo>
                    <a:pt x="149" y="18"/>
                  </a:lnTo>
                  <a:lnTo>
                    <a:pt x="150" y="18"/>
                  </a:lnTo>
                  <a:lnTo>
                    <a:pt x="150" y="19"/>
                  </a:lnTo>
                  <a:lnTo>
                    <a:pt x="148" y="20"/>
                  </a:lnTo>
                  <a:lnTo>
                    <a:pt x="148" y="21"/>
                  </a:lnTo>
                  <a:lnTo>
                    <a:pt x="147" y="22"/>
                  </a:lnTo>
                  <a:lnTo>
                    <a:pt x="147" y="23"/>
                  </a:lnTo>
                  <a:lnTo>
                    <a:pt x="147" y="24"/>
                  </a:lnTo>
                  <a:lnTo>
                    <a:pt x="147" y="25"/>
                  </a:lnTo>
                  <a:lnTo>
                    <a:pt x="148" y="25"/>
                  </a:lnTo>
                  <a:lnTo>
                    <a:pt x="148" y="26"/>
                  </a:lnTo>
                  <a:lnTo>
                    <a:pt x="148" y="27"/>
                  </a:lnTo>
                  <a:lnTo>
                    <a:pt x="147" y="27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7" y="29"/>
                  </a:lnTo>
                  <a:lnTo>
                    <a:pt x="147" y="28"/>
                  </a:lnTo>
                  <a:lnTo>
                    <a:pt x="147" y="27"/>
                  </a:lnTo>
                  <a:lnTo>
                    <a:pt x="147" y="26"/>
                  </a:lnTo>
                  <a:lnTo>
                    <a:pt x="146" y="24"/>
                  </a:lnTo>
                  <a:lnTo>
                    <a:pt x="147" y="23"/>
                  </a:lnTo>
                  <a:lnTo>
                    <a:pt x="146" y="23"/>
                  </a:lnTo>
                  <a:lnTo>
                    <a:pt x="146" y="22"/>
                  </a:lnTo>
                  <a:lnTo>
                    <a:pt x="146" y="21"/>
                  </a:lnTo>
                  <a:lnTo>
                    <a:pt x="146" y="19"/>
                  </a:lnTo>
                  <a:lnTo>
                    <a:pt x="146" y="19"/>
                  </a:lnTo>
                  <a:lnTo>
                    <a:pt x="145" y="19"/>
                  </a:lnTo>
                  <a:lnTo>
                    <a:pt x="144" y="20"/>
                  </a:lnTo>
                  <a:lnTo>
                    <a:pt x="144" y="21"/>
                  </a:lnTo>
                  <a:lnTo>
                    <a:pt x="143" y="22"/>
                  </a:lnTo>
                  <a:lnTo>
                    <a:pt x="143" y="25"/>
                  </a:lnTo>
                  <a:lnTo>
                    <a:pt x="143" y="26"/>
                  </a:lnTo>
                  <a:lnTo>
                    <a:pt x="143" y="27"/>
                  </a:lnTo>
                  <a:lnTo>
                    <a:pt x="143" y="28"/>
                  </a:lnTo>
                  <a:lnTo>
                    <a:pt x="143" y="29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2" y="29"/>
                  </a:lnTo>
                  <a:lnTo>
                    <a:pt x="142" y="28"/>
                  </a:lnTo>
                  <a:lnTo>
                    <a:pt x="141" y="28"/>
                  </a:lnTo>
                  <a:lnTo>
                    <a:pt x="141" y="27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9" y="26"/>
                  </a:lnTo>
                  <a:lnTo>
                    <a:pt x="138" y="23"/>
                  </a:lnTo>
                  <a:lnTo>
                    <a:pt x="138" y="24"/>
                  </a:lnTo>
                  <a:lnTo>
                    <a:pt x="137" y="24"/>
                  </a:lnTo>
                  <a:lnTo>
                    <a:pt x="137" y="25"/>
                  </a:lnTo>
                  <a:lnTo>
                    <a:pt x="137" y="26"/>
                  </a:lnTo>
                  <a:lnTo>
                    <a:pt x="136" y="26"/>
                  </a:lnTo>
                  <a:lnTo>
                    <a:pt x="135" y="26"/>
                  </a:lnTo>
                  <a:lnTo>
                    <a:pt x="135" y="27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5" y="26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6" y="24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6" y="23"/>
                  </a:lnTo>
                  <a:lnTo>
                    <a:pt x="136" y="22"/>
                  </a:lnTo>
                  <a:lnTo>
                    <a:pt x="137" y="22"/>
                  </a:lnTo>
                  <a:lnTo>
                    <a:pt x="137" y="21"/>
                  </a:lnTo>
                  <a:lnTo>
                    <a:pt x="138" y="21"/>
                  </a:lnTo>
                  <a:lnTo>
                    <a:pt x="138" y="20"/>
                  </a:lnTo>
                  <a:lnTo>
                    <a:pt x="138" y="19"/>
                  </a:lnTo>
                  <a:lnTo>
                    <a:pt x="138" y="19"/>
                  </a:lnTo>
                  <a:lnTo>
                    <a:pt x="137" y="18"/>
                  </a:lnTo>
                  <a:lnTo>
                    <a:pt x="136" y="1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35" y="18"/>
                  </a:lnTo>
                  <a:lnTo>
                    <a:pt x="134" y="18"/>
                  </a:lnTo>
                  <a:lnTo>
                    <a:pt x="135" y="19"/>
                  </a:lnTo>
                  <a:lnTo>
                    <a:pt x="135" y="20"/>
                  </a:lnTo>
                  <a:lnTo>
                    <a:pt x="135" y="21"/>
                  </a:lnTo>
                  <a:lnTo>
                    <a:pt x="135" y="21"/>
                  </a:lnTo>
                  <a:lnTo>
                    <a:pt x="135" y="22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23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2" y="22"/>
                  </a:lnTo>
                  <a:lnTo>
                    <a:pt x="131" y="22"/>
                  </a:lnTo>
                  <a:lnTo>
                    <a:pt x="131" y="23"/>
                  </a:lnTo>
                  <a:lnTo>
                    <a:pt x="129" y="24"/>
                  </a:lnTo>
                  <a:lnTo>
                    <a:pt x="129" y="25"/>
                  </a:lnTo>
                  <a:lnTo>
                    <a:pt x="128" y="25"/>
                  </a:lnTo>
                  <a:lnTo>
                    <a:pt x="127" y="25"/>
                  </a:lnTo>
                  <a:lnTo>
                    <a:pt x="127" y="26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3" y="30"/>
                  </a:lnTo>
                  <a:lnTo>
                    <a:pt x="123" y="31"/>
                  </a:lnTo>
                  <a:lnTo>
                    <a:pt x="123" y="31"/>
                  </a:lnTo>
                  <a:lnTo>
                    <a:pt x="123" y="32"/>
                  </a:lnTo>
                  <a:lnTo>
                    <a:pt x="123" y="33"/>
                  </a:lnTo>
                  <a:lnTo>
                    <a:pt x="122" y="33"/>
                  </a:lnTo>
                  <a:lnTo>
                    <a:pt x="121" y="33"/>
                  </a:lnTo>
                  <a:lnTo>
                    <a:pt x="121" y="34"/>
                  </a:lnTo>
                  <a:lnTo>
                    <a:pt x="121" y="35"/>
                  </a:lnTo>
                  <a:lnTo>
                    <a:pt x="120" y="35"/>
                  </a:lnTo>
                  <a:lnTo>
                    <a:pt x="120" y="34"/>
                  </a:lnTo>
                  <a:lnTo>
                    <a:pt x="120" y="33"/>
                  </a:lnTo>
                  <a:lnTo>
                    <a:pt x="121" y="33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0" y="30"/>
                  </a:lnTo>
                  <a:lnTo>
                    <a:pt x="120" y="30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2" y="29"/>
                  </a:lnTo>
                  <a:lnTo>
                    <a:pt x="123" y="26"/>
                  </a:lnTo>
                  <a:lnTo>
                    <a:pt x="124" y="25"/>
                  </a:lnTo>
                  <a:lnTo>
                    <a:pt x="125" y="25"/>
                  </a:lnTo>
                  <a:lnTo>
                    <a:pt x="126" y="24"/>
                  </a:lnTo>
                  <a:lnTo>
                    <a:pt x="125" y="23"/>
                  </a:lnTo>
                  <a:lnTo>
                    <a:pt x="126" y="23"/>
                  </a:lnTo>
                  <a:lnTo>
                    <a:pt x="126" y="22"/>
                  </a:lnTo>
                  <a:lnTo>
                    <a:pt x="126" y="21"/>
                  </a:lnTo>
                  <a:lnTo>
                    <a:pt x="127" y="21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29" y="18"/>
                  </a:lnTo>
                  <a:lnTo>
                    <a:pt x="129" y="17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7" y="18"/>
                  </a:lnTo>
                  <a:lnTo>
                    <a:pt x="127" y="19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3" y="19"/>
                  </a:lnTo>
                  <a:lnTo>
                    <a:pt x="123" y="18"/>
                  </a:lnTo>
                  <a:lnTo>
                    <a:pt x="124" y="17"/>
                  </a:lnTo>
                  <a:lnTo>
                    <a:pt x="124" y="16"/>
                  </a:lnTo>
                  <a:lnTo>
                    <a:pt x="125" y="15"/>
                  </a:lnTo>
                  <a:lnTo>
                    <a:pt x="124" y="15"/>
                  </a:lnTo>
                  <a:lnTo>
                    <a:pt x="124" y="14"/>
                  </a:lnTo>
                  <a:lnTo>
                    <a:pt x="124" y="13"/>
                  </a:lnTo>
                  <a:lnTo>
                    <a:pt x="123" y="13"/>
                  </a:lnTo>
                  <a:lnTo>
                    <a:pt x="123" y="14"/>
                  </a:lnTo>
                  <a:lnTo>
                    <a:pt x="123" y="15"/>
                  </a:lnTo>
                  <a:lnTo>
                    <a:pt x="123" y="14"/>
                  </a:lnTo>
                  <a:lnTo>
                    <a:pt x="123" y="13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2" y="12"/>
                  </a:lnTo>
                  <a:lnTo>
                    <a:pt x="121" y="14"/>
                  </a:lnTo>
                  <a:lnTo>
                    <a:pt x="120" y="14"/>
                  </a:lnTo>
                  <a:lnTo>
                    <a:pt x="119" y="15"/>
                  </a:lnTo>
                  <a:lnTo>
                    <a:pt x="120" y="15"/>
                  </a:lnTo>
                  <a:lnTo>
                    <a:pt x="120" y="16"/>
                  </a:lnTo>
                  <a:lnTo>
                    <a:pt x="119" y="16"/>
                  </a:lnTo>
                  <a:lnTo>
                    <a:pt x="119" y="15"/>
                  </a:lnTo>
                  <a:lnTo>
                    <a:pt x="119" y="14"/>
                  </a:lnTo>
                  <a:lnTo>
                    <a:pt x="120" y="14"/>
                  </a:lnTo>
                  <a:lnTo>
                    <a:pt x="118" y="13"/>
                  </a:lnTo>
                  <a:lnTo>
                    <a:pt x="118" y="14"/>
                  </a:lnTo>
                  <a:lnTo>
                    <a:pt x="117" y="14"/>
                  </a:lnTo>
                  <a:lnTo>
                    <a:pt x="117" y="15"/>
                  </a:lnTo>
                  <a:lnTo>
                    <a:pt x="116" y="15"/>
                  </a:lnTo>
                  <a:lnTo>
                    <a:pt x="116" y="16"/>
                  </a:lnTo>
                  <a:lnTo>
                    <a:pt x="116" y="17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20"/>
                  </a:lnTo>
                  <a:lnTo>
                    <a:pt x="114" y="21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3" y="24"/>
                  </a:lnTo>
                  <a:lnTo>
                    <a:pt x="114" y="25"/>
                  </a:lnTo>
                  <a:lnTo>
                    <a:pt x="113" y="26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2" y="24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2" y="21"/>
                  </a:lnTo>
                  <a:lnTo>
                    <a:pt x="114" y="19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5" y="17"/>
                  </a:lnTo>
                  <a:lnTo>
                    <a:pt x="115" y="16"/>
                  </a:lnTo>
                  <a:lnTo>
                    <a:pt x="114" y="15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2" y="16"/>
                  </a:lnTo>
                  <a:lnTo>
                    <a:pt x="112" y="15"/>
                  </a:lnTo>
                  <a:lnTo>
                    <a:pt x="113" y="15"/>
                  </a:lnTo>
                  <a:lnTo>
                    <a:pt x="115" y="13"/>
                  </a:lnTo>
                  <a:lnTo>
                    <a:pt x="116" y="12"/>
                  </a:lnTo>
                  <a:lnTo>
                    <a:pt x="116" y="11"/>
                  </a:lnTo>
                  <a:lnTo>
                    <a:pt x="116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5" y="10"/>
                  </a:lnTo>
                  <a:lnTo>
                    <a:pt x="116" y="11"/>
                  </a:lnTo>
                  <a:lnTo>
                    <a:pt x="117" y="11"/>
                  </a:lnTo>
                  <a:lnTo>
                    <a:pt x="118" y="11"/>
                  </a:lnTo>
                  <a:lnTo>
                    <a:pt x="118" y="10"/>
                  </a:lnTo>
                  <a:lnTo>
                    <a:pt x="118" y="9"/>
                  </a:lnTo>
                  <a:lnTo>
                    <a:pt x="121" y="7"/>
                  </a:lnTo>
                  <a:lnTo>
                    <a:pt x="120" y="7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2" y="6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03" y="0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1" y="1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2" y="2"/>
                  </a:lnTo>
                  <a:close/>
                  <a:moveTo>
                    <a:pt x="43" y="90"/>
                  </a:moveTo>
                  <a:lnTo>
                    <a:pt x="42" y="90"/>
                  </a:lnTo>
                  <a:lnTo>
                    <a:pt x="42" y="89"/>
                  </a:lnTo>
                  <a:lnTo>
                    <a:pt x="43" y="89"/>
                  </a:lnTo>
                  <a:lnTo>
                    <a:pt x="43" y="90"/>
                  </a:lnTo>
                  <a:close/>
                  <a:moveTo>
                    <a:pt x="46" y="89"/>
                  </a:moveTo>
                  <a:lnTo>
                    <a:pt x="45" y="90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6" y="89"/>
                  </a:lnTo>
                  <a:lnTo>
                    <a:pt x="46" y="89"/>
                  </a:lnTo>
                  <a:close/>
                  <a:moveTo>
                    <a:pt x="56" y="207"/>
                  </a:moveTo>
                  <a:lnTo>
                    <a:pt x="56" y="207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56" y="207"/>
                  </a:lnTo>
                  <a:close/>
                  <a:moveTo>
                    <a:pt x="66" y="196"/>
                  </a:moveTo>
                  <a:lnTo>
                    <a:pt x="65" y="195"/>
                  </a:lnTo>
                  <a:lnTo>
                    <a:pt x="66" y="195"/>
                  </a:lnTo>
                  <a:lnTo>
                    <a:pt x="66" y="196"/>
                  </a:lnTo>
                  <a:close/>
                  <a:moveTo>
                    <a:pt x="68" y="197"/>
                  </a:moveTo>
                  <a:lnTo>
                    <a:pt x="68" y="196"/>
                  </a:lnTo>
                  <a:lnTo>
                    <a:pt x="69" y="196"/>
                  </a:lnTo>
                  <a:lnTo>
                    <a:pt x="68" y="197"/>
                  </a:lnTo>
                  <a:close/>
                  <a:moveTo>
                    <a:pt x="81" y="195"/>
                  </a:moveTo>
                  <a:lnTo>
                    <a:pt x="81" y="195"/>
                  </a:lnTo>
                  <a:lnTo>
                    <a:pt x="82" y="195"/>
                  </a:lnTo>
                  <a:lnTo>
                    <a:pt x="81" y="195"/>
                  </a:lnTo>
                  <a:close/>
                  <a:moveTo>
                    <a:pt x="82" y="194"/>
                  </a:moveTo>
                  <a:lnTo>
                    <a:pt x="81" y="194"/>
                  </a:lnTo>
                  <a:lnTo>
                    <a:pt x="81" y="193"/>
                  </a:lnTo>
                  <a:lnTo>
                    <a:pt x="82" y="193"/>
                  </a:lnTo>
                  <a:lnTo>
                    <a:pt x="82" y="194"/>
                  </a:lnTo>
                  <a:close/>
                  <a:moveTo>
                    <a:pt x="237" y="176"/>
                  </a:moveTo>
                  <a:lnTo>
                    <a:pt x="236" y="178"/>
                  </a:lnTo>
                  <a:lnTo>
                    <a:pt x="237" y="180"/>
                  </a:lnTo>
                  <a:lnTo>
                    <a:pt x="235" y="181"/>
                  </a:lnTo>
                  <a:lnTo>
                    <a:pt x="234" y="180"/>
                  </a:lnTo>
                  <a:lnTo>
                    <a:pt x="233" y="179"/>
                  </a:lnTo>
                  <a:lnTo>
                    <a:pt x="234" y="178"/>
                  </a:lnTo>
                  <a:lnTo>
                    <a:pt x="236" y="178"/>
                  </a:lnTo>
                  <a:lnTo>
                    <a:pt x="235" y="177"/>
                  </a:lnTo>
                  <a:lnTo>
                    <a:pt x="236" y="176"/>
                  </a:lnTo>
                  <a:lnTo>
                    <a:pt x="235" y="176"/>
                  </a:lnTo>
                  <a:lnTo>
                    <a:pt x="238" y="172"/>
                  </a:lnTo>
                  <a:lnTo>
                    <a:pt x="236" y="175"/>
                  </a:lnTo>
                  <a:lnTo>
                    <a:pt x="237" y="176"/>
                  </a:lnTo>
                  <a:close/>
                  <a:moveTo>
                    <a:pt x="238" y="179"/>
                  </a:moveTo>
                  <a:lnTo>
                    <a:pt x="239" y="179"/>
                  </a:lnTo>
                  <a:lnTo>
                    <a:pt x="239" y="180"/>
                  </a:lnTo>
                  <a:lnTo>
                    <a:pt x="238" y="179"/>
                  </a:lnTo>
                  <a:close/>
                  <a:moveTo>
                    <a:pt x="263" y="136"/>
                  </a:moveTo>
                  <a:lnTo>
                    <a:pt x="264" y="136"/>
                  </a:lnTo>
                  <a:lnTo>
                    <a:pt x="263" y="137"/>
                  </a:lnTo>
                  <a:lnTo>
                    <a:pt x="263" y="136"/>
                  </a:lnTo>
                  <a:close/>
                  <a:moveTo>
                    <a:pt x="349" y="133"/>
                  </a:moveTo>
                  <a:lnTo>
                    <a:pt x="350" y="133"/>
                  </a:lnTo>
                  <a:lnTo>
                    <a:pt x="349" y="134"/>
                  </a:lnTo>
                  <a:lnTo>
                    <a:pt x="349" y="133"/>
                  </a:lnTo>
                  <a:close/>
                  <a:moveTo>
                    <a:pt x="337" y="160"/>
                  </a:moveTo>
                  <a:lnTo>
                    <a:pt x="338" y="160"/>
                  </a:lnTo>
                  <a:lnTo>
                    <a:pt x="337" y="160"/>
                  </a:lnTo>
                  <a:lnTo>
                    <a:pt x="337" y="160"/>
                  </a:lnTo>
                  <a:close/>
                  <a:moveTo>
                    <a:pt x="323" y="148"/>
                  </a:moveTo>
                  <a:lnTo>
                    <a:pt x="323" y="148"/>
                  </a:lnTo>
                  <a:lnTo>
                    <a:pt x="323" y="149"/>
                  </a:lnTo>
                  <a:lnTo>
                    <a:pt x="323" y="149"/>
                  </a:lnTo>
                  <a:lnTo>
                    <a:pt x="323" y="148"/>
                  </a:lnTo>
                  <a:close/>
                  <a:moveTo>
                    <a:pt x="274" y="97"/>
                  </a:moveTo>
                  <a:lnTo>
                    <a:pt x="275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4" y="98"/>
                  </a:lnTo>
                  <a:lnTo>
                    <a:pt x="274" y="97"/>
                  </a:lnTo>
                  <a:close/>
                  <a:moveTo>
                    <a:pt x="270" y="51"/>
                  </a:moveTo>
                  <a:lnTo>
                    <a:pt x="271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70" y="51"/>
                  </a:lnTo>
                  <a:close/>
                  <a:moveTo>
                    <a:pt x="269" y="54"/>
                  </a:moveTo>
                  <a:lnTo>
                    <a:pt x="270" y="54"/>
                  </a:lnTo>
                  <a:lnTo>
                    <a:pt x="270" y="54"/>
                  </a:lnTo>
                  <a:lnTo>
                    <a:pt x="269" y="54"/>
                  </a:lnTo>
                  <a:lnTo>
                    <a:pt x="269" y="54"/>
                  </a:lnTo>
                  <a:close/>
                  <a:moveTo>
                    <a:pt x="259" y="127"/>
                  </a:moveTo>
                  <a:lnTo>
                    <a:pt x="259" y="126"/>
                  </a:lnTo>
                  <a:lnTo>
                    <a:pt x="259" y="125"/>
                  </a:lnTo>
                  <a:lnTo>
                    <a:pt x="259" y="124"/>
                  </a:lnTo>
                  <a:lnTo>
                    <a:pt x="260" y="124"/>
                  </a:lnTo>
                  <a:lnTo>
                    <a:pt x="260" y="125"/>
                  </a:lnTo>
                  <a:lnTo>
                    <a:pt x="260" y="126"/>
                  </a:lnTo>
                  <a:lnTo>
                    <a:pt x="260" y="127"/>
                  </a:lnTo>
                  <a:lnTo>
                    <a:pt x="259" y="127"/>
                  </a:lnTo>
                  <a:lnTo>
                    <a:pt x="260" y="128"/>
                  </a:lnTo>
                  <a:lnTo>
                    <a:pt x="259" y="128"/>
                  </a:lnTo>
                  <a:lnTo>
                    <a:pt x="259" y="127"/>
                  </a:lnTo>
                  <a:close/>
                  <a:moveTo>
                    <a:pt x="251" y="147"/>
                  </a:moveTo>
                  <a:lnTo>
                    <a:pt x="252" y="147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1" y="147"/>
                  </a:lnTo>
                  <a:close/>
                  <a:moveTo>
                    <a:pt x="252" y="37"/>
                  </a:moveTo>
                  <a:lnTo>
                    <a:pt x="252" y="38"/>
                  </a:lnTo>
                  <a:lnTo>
                    <a:pt x="252" y="38"/>
                  </a:lnTo>
                  <a:lnTo>
                    <a:pt x="252" y="37"/>
                  </a:lnTo>
                  <a:close/>
                  <a:moveTo>
                    <a:pt x="250" y="49"/>
                  </a:moveTo>
                  <a:lnTo>
                    <a:pt x="250" y="48"/>
                  </a:lnTo>
                  <a:lnTo>
                    <a:pt x="250" y="47"/>
                  </a:lnTo>
                  <a:lnTo>
                    <a:pt x="251" y="47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1" y="50"/>
                  </a:lnTo>
                  <a:lnTo>
                    <a:pt x="250" y="50"/>
                  </a:lnTo>
                  <a:lnTo>
                    <a:pt x="250" y="49"/>
                  </a:lnTo>
                  <a:close/>
                  <a:moveTo>
                    <a:pt x="241" y="33"/>
                  </a:moveTo>
                  <a:lnTo>
                    <a:pt x="241" y="32"/>
                  </a:lnTo>
                  <a:lnTo>
                    <a:pt x="242" y="32"/>
                  </a:lnTo>
                  <a:lnTo>
                    <a:pt x="242" y="33"/>
                  </a:lnTo>
                  <a:lnTo>
                    <a:pt x="241" y="33"/>
                  </a:lnTo>
                  <a:close/>
                  <a:moveTo>
                    <a:pt x="241" y="37"/>
                  </a:moveTo>
                  <a:lnTo>
                    <a:pt x="241" y="37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1" y="37"/>
                  </a:lnTo>
                  <a:close/>
                  <a:moveTo>
                    <a:pt x="244" y="2"/>
                  </a:moveTo>
                  <a:lnTo>
                    <a:pt x="245" y="2"/>
                  </a:lnTo>
                  <a:lnTo>
                    <a:pt x="245" y="3"/>
                  </a:lnTo>
                  <a:lnTo>
                    <a:pt x="244" y="3"/>
                  </a:lnTo>
                  <a:lnTo>
                    <a:pt x="244" y="2"/>
                  </a:lnTo>
                  <a:close/>
                  <a:moveTo>
                    <a:pt x="222" y="136"/>
                  </a:moveTo>
                  <a:lnTo>
                    <a:pt x="223" y="136"/>
                  </a:lnTo>
                  <a:lnTo>
                    <a:pt x="222" y="136"/>
                  </a:lnTo>
                  <a:lnTo>
                    <a:pt x="222" y="136"/>
                  </a:lnTo>
                  <a:close/>
                  <a:moveTo>
                    <a:pt x="204" y="153"/>
                  </a:moveTo>
                  <a:lnTo>
                    <a:pt x="205" y="154"/>
                  </a:lnTo>
                  <a:lnTo>
                    <a:pt x="204" y="154"/>
                  </a:lnTo>
                  <a:lnTo>
                    <a:pt x="204" y="153"/>
                  </a:lnTo>
                  <a:close/>
                  <a:moveTo>
                    <a:pt x="203" y="155"/>
                  </a:moveTo>
                  <a:lnTo>
                    <a:pt x="204" y="155"/>
                  </a:lnTo>
                  <a:lnTo>
                    <a:pt x="204" y="156"/>
                  </a:lnTo>
                  <a:lnTo>
                    <a:pt x="203" y="156"/>
                  </a:lnTo>
                  <a:lnTo>
                    <a:pt x="203" y="155"/>
                  </a:lnTo>
                  <a:close/>
                  <a:moveTo>
                    <a:pt x="198" y="158"/>
                  </a:moveTo>
                  <a:lnTo>
                    <a:pt x="197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7" y="159"/>
                  </a:lnTo>
                  <a:lnTo>
                    <a:pt x="197" y="158"/>
                  </a:lnTo>
                  <a:lnTo>
                    <a:pt x="197" y="157"/>
                  </a:lnTo>
                  <a:lnTo>
                    <a:pt x="198" y="157"/>
                  </a:lnTo>
                  <a:lnTo>
                    <a:pt x="198" y="158"/>
                  </a:lnTo>
                  <a:close/>
                  <a:moveTo>
                    <a:pt x="198" y="147"/>
                  </a:moveTo>
                  <a:lnTo>
                    <a:pt x="199" y="147"/>
                  </a:lnTo>
                  <a:lnTo>
                    <a:pt x="199" y="148"/>
                  </a:lnTo>
                  <a:lnTo>
                    <a:pt x="198" y="148"/>
                  </a:lnTo>
                  <a:lnTo>
                    <a:pt x="198" y="147"/>
                  </a:lnTo>
                  <a:close/>
                  <a:moveTo>
                    <a:pt x="196" y="148"/>
                  </a:moveTo>
                  <a:lnTo>
                    <a:pt x="197" y="148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9"/>
                  </a:lnTo>
                  <a:lnTo>
                    <a:pt x="196" y="149"/>
                  </a:lnTo>
                  <a:lnTo>
                    <a:pt x="196" y="148"/>
                  </a:lnTo>
                  <a:close/>
                  <a:moveTo>
                    <a:pt x="189" y="141"/>
                  </a:moveTo>
                  <a:lnTo>
                    <a:pt x="189" y="140"/>
                  </a:lnTo>
                  <a:lnTo>
                    <a:pt x="190" y="140"/>
                  </a:lnTo>
                  <a:lnTo>
                    <a:pt x="190" y="141"/>
                  </a:lnTo>
                  <a:lnTo>
                    <a:pt x="189" y="141"/>
                  </a:lnTo>
                  <a:lnTo>
                    <a:pt x="189" y="142"/>
                  </a:lnTo>
                  <a:lnTo>
                    <a:pt x="188" y="142"/>
                  </a:lnTo>
                  <a:lnTo>
                    <a:pt x="188" y="141"/>
                  </a:lnTo>
                  <a:lnTo>
                    <a:pt x="189" y="141"/>
                  </a:lnTo>
                  <a:close/>
                  <a:moveTo>
                    <a:pt x="187" y="135"/>
                  </a:moveTo>
                  <a:lnTo>
                    <a:pt x="188" y="135"/>
                  </a:lnTo>
                  <a:lnTo>
                    <a:pt x="188" y="136"/>
                  </a:lnTo>
                  <a:lnTo>
                    <a:pt x="187" y="136"/>
                  </a:lnTo>
                  <a:lnTo>
                    <a:pt x="187" y="135"/>
                  </a:lnTo>
                  <a:close/>
                  <a:moveTo>
                    <a:pt x="182" y="130"/>
                  </a:moveTo>
                  <a:lnTo>
                    <a:pt x="182" y="131"/>
                  </a:lnTo>
                  <a:lnTo>
                    <a:pt x="182" y="130"/>
                  </a:lnTo>
                  <a:lnTo>
                    <a:pt x="182" y="130"/>
                  </a:lnTo>
                  <a:close/>
                  <a:moveTo>
                    <a:pt x="167" y="44"/>
                  </a:moveTo>
                  <a:lnTo>
                    <a:pt x="168" y="44"/>
                  </a:lnTo>
                  <a:lnTo>
                    <a:pt x="168" y="45"/>
                  </a:lnTo>
                  <a:lnTo>
                    <a:pt x="167" y="45"/>
                  </a:lnTo>
                  <a:lnTo>
                    <a:pt x="167" y="44"/>
                  </a:lnTo>
                  <a:close/>
                  <a:moveTo>
                    <a:pt x="167" y="145"/>
                  </a:moveTo>
                  <a:lnTo>
                    <a:pt x="168" y="145"/>
                  </a:lnTo>
                  <a:lnTo>
                    <a:pt x="168" y="146"/>
                  </a:lnTo>
                  <a:lnTo>
                    <a:pt x="169" y="146"/>
                  </a:lnTo>
                  <a:lnTo>
                    <a:pt x="169" y="147"/>
                  </a:lnTo>
                  <a:lnTo>
                    <a:pt x="170" y="148"/>
                  </a:lnTo>
                  <a:lnTo>
                    <a:pt x="170" y="148"/>
                  </a:lnTo>
                  <a:lnTo>
                    <a:pt x="170" y="149"/>
                  </a:lnTo>
                  <a:lnTo>
                    <a:pt x="171" y="149"/>
                  </a:lnTo>
                  <a:lnTo>
                    <a:pt x="171" y="150"/>
                  </a:lnTo>
                  <a:lnTo>
                    <a:pt x="172" y="151"/>
                  </a:lnTo>
                  <a:lnTo>
                    <a:pt x="171" y="151"/>
                  </a:lnTo>
                  <a:lnTo>
                    <a:pt x="171" y="150"/>
                  </a:lnTo>
                  <a:lnTo>
                    <a:pt x="170" y="150"/>
                  </a:lnTo>
                  <a:lnTo>
                    <a:pt x="170" y="149"/>
                  </a:lnTo>
                  <a:lnTo>
                    <a:pt x="170" y="149"/>
                  </a:lnTo>
                  <a:lnTo>
                    <a:pt x="170" y="148"/>
                  </a:lnTo>
                  <a:lnTo>
                    <a:pt x="170" y="148"/>
                  </a:lnTo>
                  <a:lnTo>
                    <a:pt x="169" y="148"/>
                  </a:lnTo>
                  <a:lnTo>
                    <a:pt x="169" y="147"/>
                  </a:lnTo>
                  <a:lnTo>
                    <a:pt x="168" y="147"/>
                  </a:lnTo>
                  <a:lnTo>
                    <a:pt x="168" y="146"/>
                  </a:lnTo>
                  <a:lnTo>
                    <a:pt x="167" y="146"/>
                  </a:lnTo>
                  <a:lnTo>
                    <a:pt x="167" y="145"/>
                  </a:lnTo>
                  <a:close/>
                  <a:moveTo>
                    <a:pt x="157" y="166"/>
                  </a:moveTo>
                  <a:lnTo>
                    <a:pt x="156" y="167"/>
                  </a:lnTo>
                  <a:lnTo>
                    <a:pt x="157" y="167"/>
                  </a:lnTo>
                  <a:lnTo>
                    <a:pt x="157" y="168"/>
                  </a:lnTo>
                  <a:lnTo>
                    <a:pt x="156" y="167"/>
                  </a:lnTo>
                  <a:lnTo>
                    <a:pt x="156" y="166"/>
                  </a:lnTo>
                  <a:lnTo>
                    <a:pt x="157" y="166"/>
                  </a:lnTo>
                  <a:close/>
                  <a:moveTo>
                    <a:pt x="155" y="165"/>
                  </a:move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5" y="165"/>
                  </a:lnTo>
                  <a:lnTo>
                    <a:pt x="155" y="165"/>
                  </a:lnTo>
                  <a:close/>
                  <a:moveTo>
                    <a:pt x="150" y="171"/>
                  </a:moveTo>
                  <a:lnTo>
                    <a:pt x="151" y="172"/>
                  </a:lnTo>
                  <a:lnTo>
                    <a:pt x="150" y="172"/>
                  </a:lnTo>
                  <a:lnTo>
                    <a:pt x="150" y="171"/>
                  </a:lnTo>
                  <a:close/>
                  <a:moveTo>
                    <a:pt x="147" y="171"/>
                  </a:moveTo>
                  <a:lnTo>
                    <a:pt x="148" y="172"/>
                  </a:lnTo>
                  <a:lnTo>
                    <a:pt x="149" y="172"/>
                  </a:lnTo>
                  <a:lnTo>
                    <a:pt x="149" y="173"/>
                  </a:lnTo>
                  <a:lnTo>
                    <a:pt x="150" y="173"/>
                  </a:lnTo>
                  <a:lnTo>
                    <a:pt x="150" y="174"/>
                  </a:lnTo>
                  <a:lnTo>
                    <a:pt x="149" y="174"/>
                  </a:lnTo>
                  <a:lnTo>
                    <a:pt x="148" y="173"/>
                  </a:lnTo>
                  <a:lnTo>
                    <a:pt x="148" y="172"/>
                  </a:lnTo>
                  <a:lnTo>
                    <a:pt x="147" y="172"/>
                  </a:lnTo>
                  <a:lnTo>
                    <a:pt x="147" y="171"/>
                  </a:lnTo>
                  <a:close/>
                  <a:moveTo>
                    <a:pt x="146" y="179"/>
                  </a:moveTo>
                  <a:lnTo>
                    <a:pt x="146" y="180"/>
                  </a:lnTo>
                  <a:lnTo>
                    <a:pt x="145" y="179"/>
                  </a:lnTo>
                  <a:lnTo>
                    <a:pt x="146" y="179"/>
                  </a:lnTo>
                  <a:close/>
                  <a:moveTo>
                    <a:pt x="124" y="180"/>
                  </a:moveTo>
                  <a:lnTo>
                    <a:pt x="124" y="181"/>
                  </a:lnTo>
                  <a:lnTo>
                    <a:pt x="125" y="181"/>
                  </a:lnTo>
                  <a:lnTo>
                    <a:pt x="125" y="182"/>
                  </a:lnTo>
                  <a:lnTo>
                    <a:pt x="124" y="182"/>
                  </a:lnTo>
                  <a:lnTo>
                    <a:pt x="124" y="181"/>
                  </a:lnTo>
                  <a:lnTo>
                    <a:pt x="123" y="180"/>
                  </a:lnTo>
                  <a:lnTo>
                    <a:pt x="124" y="180"/>
                  </a:lnTo>
                  <a:close/>
                  <a:moveTo>
                    <a:pt x="123" y="20"/>
                  </a:moveTo>
                  <a:lnTo>
                    <a:pt x="124" y="20"/>
                  </a:lnTo>
                  <a:lnTo>
                    <a:pt x="124" y="21"/>
                  </a:lnTo>
                  <a:lnTo>
                    <a:pt x="123" y="21"/>
                  </a:lnTo>
                  <a:lnTo>
                    <a:pt x="123" y="20"/>
                  </a:lnTo>
                  <a:close/>
                  <a:moveTo>
                    <a:pt x="122" y="13"/>
                  </a:moveTo>
                  <a:lnTo>
                    <a:pt x="123" y="13"/>
                  </a:lnTo>
                  <a:lnTo>
                    <a:pt x="122" y="14"/>
                  </a:lnTo>
                  <a:lnTo>
                    <a:pt x="122" y="13"/>
                  </a:lnTo>
                  <a:close/>
                  <a:moveTo>
                    <a:pt x="111" y="16"/>
                  </a:moveTo>
                  <a:lnTo>
                    <a:pt x="112" y="16"/>
                  </a:lnTo>
                  <a:lnTo>
                    <a:pt x="111" y="17"/>
                  </a:lnTo>
                  <a:lnTo>
                    <a:pt x="111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088">
              <a:extLst>
                <a:ext uri="{FF2B5EF4-FFF2-40B4-BE49-F238E27FC236}">
                  <a16:creationId xmlns:a16="http://schemas.microsoft.com/office/drawing/2014/main" id="{5CD3ACD3-ACA5-4050-040C-675549655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6938" y="1487488"/>
              <a:ext cx="471487" cy="379413"/>
            </a:xfrm>
            <a:custGeom>
              <a:avLst/>
              <a:gdLst>
                <a:gd name="T0" fmla="*/ 28 w 297"/>
                <a:gd name="T1" fmla="*/ 76 h 239"/>
                <a:gd name="T2" fmla="*/ 13 w 297"/>
                <a:gd name="T3" fmla="*/ 110 h 239"/>
                <a:gd name="T4" fmla="*/ 27 w 297"/>
                <a:gd name="T5" fmla="*/ 97 h 239"/>
                <a:gd name="T6" fmla="*/ 39 w 297"/>
                <a:gd name="T7" fmla="*/ 89 h 239"/>
                <a:gd name="T8" fmla="*/ 57 w 297"/>
                <a:gd name="T9" fmla="*/ 95 h 239"/>
                <a:gd name="T10" fmla="*/ 71 w 297"/>
                <a:gd name="T11" fmla="*/ 108 h 239"/>
                <a:gd name="T12" fmla="*/ 75 w 297"/>
                <a:gd name="T13" fmla="*/ 123 h 239"/>
                <a:gd name="T14" fmla="*/ 79 w 297"/>
                <a:gd name="T15" fmla="*/ 139 h 239"/>
                <a:gd name="T16" fmla="*/ 85 w 297"/>
                <a:gd name="T17" fmla="*/ 154 h 239"/>
                <a:gd name="T18" fmla="*/ 89 w 297"/>
                <a:gd name="T19" fmla="*/ 169 h 239"/>
                <a:gd name="T20" fmla="*/ 96 w 297"/>
                <a:gd name="T21" fmla="*/ 185 h 239"/>
                <a:gd name="T22" fmla="*/ 98 w 297"/>
                <a:gd name="T23" fmla="*/ 202 h 239"/>
                <a:gd name="T24" fmla="*/ 120 w 297"/>
                <a:gd name="T25" fmla="*/ 206 h 239"/>
                <a:gd name="T26" fmla="*/ 122 w 297"/>
                <a:gd name="T27" fmla="*/ 218 h 239"/>
                <a:gd name="T28" fmla="*/ 132 w 297"/>
                <a:gd name="T29" fmla="*/ 236 h 239"/>
                <a:gd name="T30" fmla="*/ 142 w 297"/>
                <a:gd name="T31" fmla="*/ 234 h 239"/>
                <a:gd name="T32" fmla="*/ 152 w 297"/>
                <a:gd name="T33" fmla="*/ 237 h 239"/>
                <a:gd name="T34" fmla="*/ 159 w 297"/>
                <a:gd name="T35" fmla="*/ 231 h 239"/>
                <a:gd name="T36" fmla="*/ 167 w 297"/>
                <a:gd name="T37" fmla="*/ 234 h 239"/>
                <a:gd name="T38" fmla="*/ 180 w 297"/>
                <a:gd name="T39" fmla="*/ 224 h 239"/>
                <a:gd name="T40" fmla="*/ 188 w 297"/>
                <a:gd name="T41" fmla="*/ 223 h 239"/>
                <a:gd name="T42" fmla="*/ 195 w 297"/>
                <a:gd name="T43" fmla="*/ 214 h 239"/>
                <a:gd name="T44" fmla="*/ 205 w 297"/>
                <a:gd name="T45" fmla="*/ 209 h 239"/>
                <a:gd name="T46" fmla="*/ 215 w 297"/>
                <a:gd name="T47" fmla="*/ 203 h 239"/>
                <a:gd name="T48" fmla="*/ 226 w 297"/>
                <a:gd name="T49" fmla="*/ 190 h 239"/>
                <a:gd name="T50" fmla="*/ 237 w 297"/>
                <a:gd name="T51" fmla="*/ 177 h 239"/>
                <a:gd name="T52" fmla="*/ 249 w 297"/>
                <a:gd name="T53" fmla="*/ 165 h 239"/>
                <a:gd name="T54" fmla="*/ 258 w 297"/>
                <a:gd name="T55" fmla="*/ 157 h 239"/>
                <a:gd name="T56" fmla="*/ 262 w 297"/>
                <a:gd name="T57" fmla="*/ 139 h 239"/>
                <a:gd name="T58" fmla="*/ 264 w 297"/>
                <a:gd name="T59" fmla="*/ 139 h 239"/>
                <a:gd name="T60" fmla="*/ 272 w 297"/>
                <a:gd name="T61" fmla="*/ 140 h 239"/>
                <a:gd name="T62" fmla="*/ 286 w 297"/>
                <a:gd name="T63" fmla="*/ 120 h 239"/>
                <a:gd name="T64" fmla="*/ 294 w 297"/>
                <a:gd name="T65" fmla="*/ 109 h 239"/>
                <a:gd name="T66" fmla="*/ 283 w 297"/>
                <a:gd name="T67" fmla="*/ 104 h 239"/>
                <a:gd name="T68" fmla="*/ 275 w 297"/>
                <a:gd name="T69" fmla="*/ 107 h 239"/>
                <a:gd name="T70" fmla="*/ 263 w 297"/>
                <a:gd name="T71" fmla="*/ 109 h 239"/>
                <a:gd name="T72" fmla="*/ 252 w 297"/>
                <a:gd name="T73" fmla="*/ 109 h 239"/>
                <a:gd name="T74" fmla="*/ 247 w 297"/>
                <a:gd name="T75" fmla="*/ 107 h 239"/>
                <a:gd name="T76" fmla="*/ 246 w 297"/>
                <a:gd name="T77" fmla="*/ 98 h 239"/>
                <a:gd name="T78" fmla="*/ 239 w 297"/>
                <a:gd name="T79" fmla="*/ 92 h 239"/>
                <a:gd name="T80" fmla="*/ 231 w 297"/>
                <a:gd name="T81" fmla="*/ 82 h 239"/>
                <a:gd name="T82" fmla="*/ 226 w 297"/>
                <a:gd name="T83" fmla="*/ 80 h 239"/>
                <a:gd name="T84" fmla="*/ 220 w 297"/>
                <a:gd name="T85" fmla="*/ 73 h 239"/>
                <a:gd name="T86" fmla="*/ 220 w 297"/>
                <a:gd name="T87" fmla="*/ 58 h 239"/>
                <a:gd name="T88" fmla="*/ 206 w 297"/>
                <a:gd name="T89" fmla="*/ 58 h 239"/>
                <a:gd name="T90" fmla="*/ 190 w 297"/>
                <a:gd name="T91" fmla="*/ 64 h 239"/>
                <a:gd name="T92" fmla="*/ 198 w 297"/>
                <a:gd name="T93" fmla="*/ 54 h 239"/>
                <a:gd name="T94" fmla="*/ 206 w 297"/>
                <a:gd name="T95" fmla="*/ 39 h 239"/>
                <a:gd name="T96" fmla="*/ 206 w 297"/>
                <a:gd name="T97" fmla="*/ 27 h 239"/>
                <a:gd name="T98" fmla="*/ 205 w 297"/>
                <a:gd name="T99" fmla="*/ 15 h 239"/>
                <a:gd name="T100" fmla="*/ 206 w 297"/>
                <a:gd name="T101" fmla="*/ 4 h 239"/>
                <a:gd name="T102" fmla="*/ 201 w 297"/>
                <a:gd name="T103" fmla="*/ 6 h 239"/>
                <a:gd name="T104" fmla="*/ 193 w 297"/>
                <a:gd name="T105" fmla="*/ 4 h 239"/>
                <a:gd name="T106" fmla="*/ 185 w 297"/>
                <a:gd name="T107" fmla="*/ 4 h 239"/>
                <a:gd name="T108" fmla="*/ 173 w 297"/>
                <a:gd name="T109" fmla="*/ 16 h 239"/>
                <a:gd name="T110" fmla="*/ 163 w 297"/>
                <a:gd name="T111" fmla="*/ 26 h 239"/>
                <a:gd name="T112" fmla="*/ 152 w 297"/>
                <a:gd name="T113" fmla="*/ 11 h 239"/>
                <a:gd name="T114" fmla="*/ 137 w 297"/>
                <a:gd name="T115" fmla="*/ 11 h 239"/>
                <a:gd name="T116" fmla="*/ 122 w 297"/>
                <a:gd name="T117" fmla="*/ 11 h 239"/>
                <a:gd name="T118" fmla="*/ 106 w 297"/>
                <a:gd name="T119" fmla="*/ 15 h 239"/>
                <a:gd name="T120" fmla="*/ 258 w 297"/>
                <a:gd name="T121" fmla="*/ 150 h 239"/>
                <a:gd name="T122" fmla="*/ 204 w 297"/>
                <a:gd name="T123" fmla="*/ 28 h 239"/>
                <a:gd name="T124" fmla="*/ 181 w 297"/>
                <a:gd name="T125" fmla="*/ 22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7" h="239">
                  <a:moveTo>
                    <a:pt x="91" y="29"/>
                  </a:moveTo>
                  <a:lnTo>
                    <a:pt x="86" y="28"/>
                  </a:lnTo>
                  <a:lnTo>
                    <a:pt x="86" y="29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79" y="34"/>
                  </a:lnTo>
                  <a:lnTo>
                    <a:pt x="75" y="33"/>
                  </a:lnTo>
                  <a:lnTo>
                    <a:pt x="75" y="34"/>
                  </a:lnTo>
                  <a:lnTo>
                    <a:pt x="74" y="35"/>
                  </a:lnTo>
                  <a:lnTo>
                    <a:pt x="74" y="36"/>
                  </a:lnTo>
                  <a:lnTo>
                    <a:pt x="73" y="38"/>
                  </a:lnTo>
                  <a:lnTo>
                    <a:pt x="68" y="37"/>
                  </a:lnTo>
                  <a:lnTo>
                    <a:pt x="63" y="36"/>
                  </a:lnTo>
                  <a:lnTo>
                    <a:pt x="61" y="36"/>
                  </a:lnTo>
                  <a:lnTo>
                    <a:pt x="58" y="36"/>
                  </a:lnTo>
                  <a:lnTo>
                    <a:pt x="57" y="33"/>
                  </a:lnTo>
                  <a:lnTo>
                    <a:pt x="57" y="31"/>
                  </a:lnTo>
                  <a:lnTo>
                    <a:pt x="31" y="39"/>
                  </a:lnTo>
                  <a:lnTo>
                    <a:pt x="33" y="45"/>
                  </a:lnTo>
                  <a:lnTo>
                    <a:pt x="20" y="50"/>
                  </a:lnTo>
                  <a:lnTo>
                    <a:pt x="28" y="76"/>
                  </a:lnTo>
                  <a:lnTo>
                    <a:pt x="21" y="89"/>
                  </a:lnTo>
                  <a:lnTo>
                    <a:pt x="12" y="97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6"/>
                  </a:lnTo>
                  <a:lnTo>
                    <a:pt x="1" y="107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4" y="110"/>
                  </a:lnTo>
                  <a:lnTo>
                    <a:pt x="5" y="110"/>
                  </a:lnTo>
                  <a:lnTo>
                    <a:pt x="6" y="110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9" y="111"/>
                  </a:lnTo>
                  <a:lnTo>
                    <a:pt x="10" y="111"/>
                  </a:lnTo>
                  <a:lnTo>
                    <a:pt x="10" y="112"/>
                  </a:lnTo>
                  <a:lnTo>
                    <a:pt x="11" y="111"/>
                  </a:lnTo>
                  <a:lnTo>
                    <a:pt x="12" y="110"/>
                  </a:lnTo>
                  <a:lnTo>
                    <a:pt x="13" y="110"/>
                  </a:lnTo>
                  <a:lnTo>
                    <a:pt x="13" y="109"/>
                  </a:lnTo>
                  <a:lnTo>
                    <a:pt x="13" y="108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7" y="104"/>
                  </a:lnTo>
                  <a:lnTo>
                    <a:pt x="18" y="104"/>
                  </a:lnTo>
                  <a:lnTo>
                    <a:pt x="18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22" y="103"/>
                  </a:lnTo>
                  <a:lnTo>
                    <a:pt x="23" y="103"/>
                  </a:lnTo>
                  <a:lnTo>
                    <a:pt x="23" y="102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4" y="98"/>
                  </a:lnTo>
                  <a:lnTo>
                    <a:pt x="26" y="98"/>
                  </a:lnTo>
                  <a:lnTo>
                    <a:pt x="27" y="97"/>
                  </a:lnTo>
                  <a:lnTo>
                    <a:pt x="28" y="96"/>
                  </a:lnTo>
                  <a:lnTo>
                    <a:pt x="29" y="96"/>
                  </a:lnTo>
                  <a:lnTo>
                    <a:pt x="30" y="97"/>
                  </a:lnTo>
                  <a:lnTo>
                    <a:pt x="32" y="96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4" y="95"/>
                  </a:lnTo>
                  <a:lnTo>
                    <a:pt x="34" y="94"/>
                  </a:lnTo>
                  <a:lnTo>
                    <a:pt x="33" y="93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4" y="91"/>
                  </a:lnTo>
                  <a:lnTo>
                    <a:pt x="35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39" y="90"/>
                  </a:lnTo>
                  <a:lnTo>
                    <a:pt x="39" y="89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1" y="90"/>
                  </a:lnTo>
                  <a:lnTo>
                    <a:pt x="43" y="90"/>
                  </a:lnTo>
                  <a:lnTo>
                    <a:pt x="45" y="90"/>
                  </a:lnTo>
                  <a:lnTo>
                    <a:pt x="45" y="91"/>
                  </a:lnTo>
                  <a:lnTo>
                    <a:pt x="47" y="91"/>
                  </a:lnTo>
                  <a:lnTo>
                    <a:pt x="47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93"/>
                  </a:lnTo>
                  <a:lnTo>
                    <a:pt x="53" y="94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1" y="99"/>
                  </a:lnTo>
                  <a:lnTo>
                    <a:pt x="62" y="99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3" y="102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6" y="102"/>
                  </a:lnTo>
                  <a:lnTo>
                    <a:pt x="67" y="103"/>
                  </a:lnTo>
                  <a:lnTo>
                    <a:pt x="68" y="103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9" y="104"/>
                  </a:lnTo>
                  <a:lnTo>
                    <a:pt x="70" y="104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70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2" y="111"/>
                  </a:lnTo>
                  <a:lnTo>
                    <a:pt x="72" y="112"/>
                  </a:lnTo>
                  <a:lnTo>
                    <a:pt x="72" y="113"/>
                  </a:lnTo>
                  <a:lnTo>
                    <a:pt x="72" y="114"/>
                  </a:lnTo>
                  <a:lnTo>
                    <a:pt x="73" y="114"/>
                  </a:lnTo>
                  <a:lnTo>
                    <a:pt x="73" y="115"/>
                  </a:lnTo>
                  <a:lnTo>
                    <a:pt x="73" y="115"/>
                  </a:lnTo>
                  <a:lnTo>
                    <a:pt x="73" y="116"/>
                  </a:lnTo>
                  <a:lnTo>
                    <a:pt x="74" y="116"/>
                  </a:lnTo>
                  <a:lnTo>
                    <a:pt x="74" y="117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5" y="118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5" y="121"/>
                  </a:lnTo>
                  <a:lnTo>
                    <a:pt x="75" y="122"/>
                  </a:lnTo>
                  <a:lnTo>
                    <a:pt x="75" y="122"/>
                  </a:lnTo>
                  <a:lnTo>
                    <a:pt x="75" y="123"/>
                  </a:lnTo>
                  <a:lnTo>
                    <a:pt x="75" y="124"/>
                  </a:lnTo>
                  <a:lnTo>
                    <a:pt x="75" y="125"/>
                  </a:lnTo>
                  <a:lnTo>
                    <a:pt x="76" y="125"/>
                  </a:lnTo>
                  <a:lnTo>
                    <a:pt x="76" y="126"/>
                  </a:lnTo>
                  <a:lnTo>
                    <a:pt x="76" y="127"/>
                  </a:lnTo>
                  <a:lnTo>
                    <a:pt x="76" y="127"/>
                  </a:lnTo>
                  <a:lnTo>
                    <a:pt x="77" y="127"/>
                  </a:lnTo>
                  <a:lnTo>
                    <a:pt x="77" y="128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8" y="131"/>
                  </a:lnTo>
                  <a:lnTo>
                    <a:pt x="78" y="132"/>
                  </a:lnTo>
                  <a:lnTo>
                    <a:pt x="78" y="133"/>
                  </a:lnTo>
                  <a:lnTo>
                    <a:pt x="79" y="134"/>
                  </a:lnTo>
                  <a:lnTo>
                    <a:pt x="79" y="135"/>
                  </a:lnTo>
                  <a:lnTo>
                    <a:pt x="79" y="136"/>
                  </a:lnTo>
                  <a:lnTo>
                    <a:pt x="79" y="137"/>
                  </a:lnTo>
                  <a:lnTo>
                    <a:pt x="79" y="137"/>
                  </a:lnTo>
                  <a:lnTo>
                    <a:pt x="79" y="138"/>
                  </a:lnTo>
                  <a:lnTo>
                    <a:pt x="79" y="138"/>
                  </a:lnTo>
                  <a:lnTo>
                    <a:pt x="79" y="139"/>
                  </a:lnTo>
                  <a:lnTo>
                    <a:pt x="80" y="139"/>
                  </a:lnTo>
                  <a:lnTo>
                    <a:pt x="80" y="139"/>
                  </a:lnTo>
                  <a:lnTo>
                    <a:pt x="80" y="140"/>
                  </a:lnTo>
                  <a:lnTo>
                    <a:pt x="80" y="141"/>
                  </a:lnTo>
                  <a:lnTo>
                    <a:pt x="81" y="141"/>
                  </a:lnTo>
                  <a:lnTo>
                    <a:pt x="81" y="142"/>
                  </a:lnTo>
                  <a:lnTo>
                    <a:pt x="81" y="143"/>
                  </a:lnTo>
                  <a:lnTo>
                    <a:pt x="81" y="144"/>
                  </a:lnTo>
                  <a:lnTo>
                    <a:pt x="82" y="144"/>
                  </a:lnTo>
                  <a:lnTo>
                    <a:pt x="82" y="145"/>
                  </a:lnTo>
                  <a:lnTo>
                    <a:pt x="82" y="146"/>
                  </a:lnTo>
                  <a:lnTo>
                    <a:pt x="82" y="147"/>
                  </a:lnTo>
                  <a:lnTo>
                    <a:pt x="83" y="147"/>
                  </a:lnTo>
                  <a:lnTo>
                    <a:pt x="83" y="148"/>
                  </a:lnTo>
                  <a:lnTo>
                    <a:pt x="83" y="149"/>
                  </a:lnTo>
                  <a:lnTo>
                    <a:pt x="83" y="150"/>
                  </a:lnTo>
                  <a:lnTo>
                    <a:pt x="84" y="150"/>
                  </a:lnTo>
                  <a:lnTo>
                    <a:pt x="84" y="151"/>
                  </a:lnTo>
                  <a:lnTo>
                    <a:pt x="84" y="152"/>
                  </a:lnTo>
                  <a:lnTo>
                    <a:pt x="85" y="153"/>
                  </a:lnTo>
                  <a:lnTo>
                    <a:pt x="85" y="154"/>
                  </a:lnTo>
                  <a:lnTo>
                    <a:pt x="85" y="155"/>
                  </a:lnTo>
                  <a:lnTo>
                    <a:pt x="86" y="156"/>
                  </a:lnTo>
                  <a:lnTo>
                    <a:pt x="86" y="157"/>
                  </a:lnTo>
                  <a:lnTo>
                    <a:pt x="86" y="158"/>
                  </a:lnTo>
                  <a:lnTo>
                    <a:pt x="86" y="159"/>
                  </a:lnTo>
                  <a:lnTo>
                    <a:pt x="86" y="159"/>
                  </a:lnTo>
                  <a:lnTo>
                    <a:pt x="86" y="160"/>
                  </a:lnTo>
                  <a:lnTo>
                    <a:pt x="86" y="161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7" y="162"/>
                  </a:lnTo>
                  <a:lnTo>
                    <a:pt x="87" y="162"/>
                  </a:lnTo>
                  <a:lnTo>
                    <a:pt x="87" y="163"/>
                  </a:lnTo>
                  <a:lnTo>
                    <a:pt x="88" y="163"/>
                  </a:lnTo>
                  <a:lnTo>
                    <a:pt x="88" y="164"/>
                  </a:lnTo>
                  <a:lnTo>
                    <a:pt x="88" y="165"/>
                  </a:lnTo>
                  <a:lnTo>
                    <a:pt x="88" y="166"/>
                  </a:lnTo>
                  <a:lnTo>
                    <a:pt x="89" y="166"/>
                  </a:lnTo>
                  <a:lnTo>
                    <a:pt x="89" y="167"/>
                  </a:lnTo>
                  <a:lnTo>
                    <a:pt x="89" y="168"/>
                  </a:lnTo>
                  <a:lnTo>
                    <a:pt x="89" y="169"/>
                  </a:lnTo>
                  <a:lnTo>
                    <a:pt x="90" y="170"/>
                  </a:lnTo>
                  <a:lnTo>
                    <a:pt x="90" y="171"/>
                  </a:lnTo>
                  <a:lnTo>
                    <a:pt x="90" y="172"/>
                  </a:lnTo>
                  <a:lnTo>
                    <a:pt x="91" y="173"/>
                  </a:lnTo>
                  <a:lnTo>
                    <a:pt x="91" y="174"/>
                  </a:lnTo>
                  <a:lnTo>
                    <a:pt x="91" y="174"/>
                  </a:lnTo>
                  <a:lnTo>
                    <a:pt x="91" y="175"/>
                  </a:lnTo>
                  <a:lnTo>
                    <a:pt x="92" y="175"/>
                  </a:lnTo>
                  <a:lnTo>
                    <a:pt x="92" y="176"/>
                  </a:lnTo>
                  <a:lnTo>
                    <a:pt x="92" y="177"/>
                  </a:lnTo>
                  <a:lnTo>
                    <a:pt x="92" y="178"/>
                  </a:lnTo>
                  <a:lnTo>
                    <a:pt x="93" y="179"/>
                  </a:lnTo>
                  <a:lnTo>
                    <a:pt x="93" y="180"/>
                  </a:lnTo>
                  <a:lnTo>
                    <a:pt x="93" y="181"/>
                  </a:lnTo>
                  <a:lnTo>
                    <a:pt x="94" y="182"/>
                  </a:lnTo>
                  <a:lnTo>
                    <a:pt x="94" y="183"/>
                  </a:lnTo>
                  <a:lnTo>
                    <a:pt x="94" y="184"/>
                  </a:lnTo>
                  <a:lnTo>
                    <a:pt x="95" y="185"/>
                  </a:lnTo>
                  <a:lnTo>
                    <a:pt x="95" y="185"/>
                  </a:lnTo>
                  <a:lnTo>
                    <a:pt x="95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7" y="186"/>
                  </a:lnTo>
                  <a:lnTo>
                    <a:pt x="97" y="187"/>
                  </a:lnTo>
                  <a:lnTo>
                    <a:pt x="97" y="188"/>
                  </a:lnTo>
                  <a:lnTo>
                    <a:pt x="96" y="190"/>
                  </a:lnTo>
                  <a:lnTo>
                    <a:pt x="95" y="190"/>
                  </a:lnTo>
                  <a:lnTo>
                    <a:pt x="95" y="191"/>
                  </a:lnTo>
                  <a:lnTo>
                    <a:pt x="96" y="191"/>
                  </a:lnTo>
                  <a:lnTo>
                    <a:pt x="96" y="192"/>
                  </a:lnTo>
                  <a:lnTo>
                    <a:pt x="98" y="193"/>
                  </a:lnTo>
                  <a:lnTo>
                    <a:pt x="98" y="193"/>
                  </a:lnTo>
                  <a:lnTo>
                    <a:pt x="98" y="194"/>
                  </a:lnTo>
                  <a:lnTo>
                    <a:pt x="99" y="194"/>
                  </a:lnTo>
                  <a:lnTo>
                    <a:pt x="98" y="195"/>
                  </a:lnTo>
                  <a:lnTo>
                    <a:pt x="97" y="197"/>
                  </a:lnTo>
                  <a:lnTo>
                    <a:pt x="98" y="197"/>
                  </a:lnTo>
                  <a:lnTo>
                    <a:pt x="98" y="198"/>
                  </a:lnTo>
                  <a:lnTo>
                    <a:pt x="98" y="199"/>
                  </a:lnTo>
                  <a:lnTo>
                    <a:pt x="98" y="200"/>
                  </a:lnTo>
                  <a:lnTo>
                    <a:pt x="99" y="201"/>
                  </a:lnTo>
                  <a:lnTo>
                    <a:pt x="98" y="202"/>
                  </a:lnTo>
                  <a:lnTo>
                    <a:pt x="99" y="205"/>
                  </a:lnTo>
                  <a:lnTo>
                    <a:pt x="100" y="206"/>
                  </a:lnTo>
                  <a:lnTo>
                    <a:pt x="101" y="206"/>
                  </a:lnTo>
                  <a:lnTo>
                    <a:pt x="102" y="206"/>
                  </a:lnTo>
                  <a:lnTo>
                    <a:pt x="103" y="206"/>
                  </a:lnTo>
                  <a:lnTo>
                    <a:pt x="103" y="205"/>
                  </a:lnTo>
                  <a:lnTo>
                    <a:pt x="104" y="204"/>
                  </a:lnTo>
                  <a:lnTo>
                    <a:pt x="105" y="206"/>
                  </a:lnTo>
                  <a:lnTo>
                    <a:pt x="106" y="206"/>
                  </a:lnTo>
                  <a:lnTo>
                    <a:pt x="107" y="207"/>
                  </a:lnTo>
                  <a:lnTo>
                    <a:pt x="107" y="207"/>
                  </a:lnTo>
                  <a:lnTo>
                    <a:pt x="110" y="207"/>
                  </a:lnTo>
                  <a:lnTo>
                    <a:pt x="111" y="208"/>
                  </a:lnTo>
                  <a:lnTo>
                    <a:pt x="112" y="207"/>
                  </a:lnTo>
                  <a:lnTo>
                    <a:pt x="115" y="207"/>
                  </a:lnTo>
                  <a:lnTo>
                    <a:pt x="116" y="207"/>
                  </a:lnTo>
                  <a:lnTo>
                    <a:pt x="117" y="208"/>
                  </a:lnTo>
                  <a:lnTo>
                    <a:pt x="118" y="207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6"/>
                  </a:lnTo>
                  <a:lnTo>
                    <a:pt x="120" y="207"/>
                  </a:lnTo>
                  <a:lnTo>
                    <a:pt x="121" y="207"/>
                  </a:lnTo>
                  <a:lnTo>
                    <a:pt x="122" y="207"/>
                  </a:lnTo>
                  <a:lnTo>
                    <a:pt x="122" y="207"/>
                  </a:lnTo>
                  <a:lnTo>
                    <a:pt x="122" y="208"/>
                  </a:lnTo>
                  <a:lnTo>
                    <a:pt x="122" y="208"/>
                  </a:lnTo>
                  <a:lnTo>
                    <a:pt x="122" y="209"/>
                  </a:lnTo>
                  <a:lnTo>
                    <a:pt x="122" y="209"/>
                  </a:lnTo>
                  <a:lnTo>
                    <a:pt x="122" y="210"/>
                  </a:lnTo>
                  <a:lnTo>
                    <a:pt x="122" y="211"/>
                  </a:lnTo>
                  <a:lnTo>
                    <a:pt x="123" y="211"/>
                  </a:lnTo>
                  <a:lnTo>
                    <a:pt x="123" y="212"/>
                  </a:lnTo>
                  <a:lnTo>
                    <a:pt x="122" y="212"/>
                  </a:lnTo>
                  <a:lnTo>
                    <a:pt x="122" y="213"/>
                  </a:lnTo>
                  <a:lnTo>
                    <a:pt x="122" y="212"/>
                  </a:lnTo>
                  <a:lnTo>
                    <a:pt x="122" y="213"/>
                  </a:lnTo>
                  <a:lnTo>
                    <a:pt x="121" y="214"/>
                  </a:lnTo>
                  <a:lnTo>
                    <a:pt x="121" y="215"/>
                  </a:lnTo>
                  <a:lnTo>
                    <a:pt x="120" y="214"/>
                  </a:lnTo>
                  <a:lnTo>
                    <a:pt x="122" y="217"/>
                  </a:lnTo>
                  <a:lnTo>
                    <a:pt x="122" y="218"/>
                  </a:lnTo>
                  <a:lnTo>
                    <a:pt x="123" y="220"/>
                  </a:lnTo>
                  <a:lnTo>
                    <a:pt x="123" y="220"/>
                  </a:lnTo>
                  <a:lnTo>
                    <a:pt x="124" y="221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26" y="222"/>
                  </a:lnTo>
                  <a:lnTo>
                    <a:pt x="126" y="223"/>
                  </a:lnTo>
                  <a:lnTo>
                    <a:pt x="126" y="224"/>
                  </a:lnTo>
                  <a:lnTo>
                    <a:pt x="126" y="225"/>
                  </a:lnTo>
                  <a:lnTo>
                    <a:pt x="126" y="226"/>
                  </a:lnTo>
                  <a:lnTo>
                    <a:pt x="126" y="227"/>
                  </a:lnTo>
                  <a:lnTo>
                    <a:pt x="125" y="228"/>
                  </a:lnTo>
                  <a:lnTo>
                    <a:pt x="125" y="229"/>
                  </a:lnTo>
                  <a:lnTo>
                    <a:pt x="125" y="230"/>
                  </a:lnTo>
                  <a:lnTo>
                    <a:pt x="127" y="232"/>
                  </a:lnTo>
                  <a:lnTo>
                    <a:pt x="128" y="232"/>
                  </a:lnTo>
                  <a:lnTo>
                    <a:pt x="129" y="232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0" y="234"/>
                  </a:lnTo>
                  <a:lnTo>
                    <a:pt x="132" y="236"/>
                  </a:lnTo>
                  <a:lnTo>
                    <a:pt x="132" y="237"/>
                  </a:lnTo>
                  <a:lnTo>
                    <a:pt x="133" y="237"/>
                  </a:lnTo>
                  <a:lnTo>
                    <a:pt x="133" y="238"/>
                  </a:lnTo>
                  <a:lnTo>
                    <a:pt x="133" y="238"/>
                  </a:lnTo>
                  <a:lnTo>
                    <a:pt x="134" y="238"/>
                  </a:lnTo>
                  <a:lnTo>
                    <a:pt x="134" y="239"/>
                  </a:lnTo>
                  <a:lnTo>
                    <a:pt x="135" y="239"/>
                  </a:lnTo>
                  <a:lnTo>
                    <a:pt x="136" y="239"/>
                  </a:lnTo>
                  <a:lnTo>
                    <a:pt x="136" y="238"/>
                  </a:lnTo>
                  <a:lnTo>
                    <a:pt x="137" y="238"/>
                  </a:lnTo>
                  <a:lnTo>
                    <a:pt x="137" y="237"/>
                  </a:lnTo>
                  <a:lnTo>
                    <a:pt x="138" y="236"/>
                  </a:lnTo>
                  <a:lnTo>
                    <a:pt x="137" y="235"/>
                  </a:lnTo>
                  <a:lnTo>
                    <a:pt x="138" y="234"/>
                  </a:lnTo>
                  <a:lnTo>
                    <a:pt x="137" y="234"/>
                  </a:lnTo>
                  <a:lnTo>
                    <a:pt x="138" y="233"/>
                  </a:lnTo>
                  <a:lnTo>
                    <a:pt x="138" y="232"/>
                  </a:lnTo>
                  <a:lnTo>
                    <a:pt x="139" y="232"/>
                  </a:lnTo>
                  <a:lnTo>
                    <a:pt x="140" y="233"/>
                  </a:lnTo>
                  <a:lnTo>
                    <a:pt x="141" y="234"/>
                  </a:lnTo>
                  <a:lnTo>
                    <a:pt x="142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5" y="233"/>
                  </a:lnTo>
                  <a:lnTo>
                    <a:pt x="145" y="232"/>
                  </a:lnTo>
                  <a:lnTo>
                    <a:pt x="145" y="232"/>
                  </a:lnTo>
                  <a:lnTo>
                    <a:pt x="144" y="232"/>
                  </a:lnTo>
                  <a:lnTo>
                    <a:pt x="143" y="231"/>
                  </a:lnTo>
                  <a:lnTo>
                    <a:pt x="143" y="230"/>
                  </a:lnTo>
                  <a:lnTo>
                    <a:pt x="142" y="230"/>
                  </a:lnTo>
                  <a:lnTo>
                    <a:pt x="143" y="229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5" y="231"/>
                  </a:lnTo>
                  <a:lnTo>
                    <a:pt x="145" y="232"/>
                  </a:lnTo>
                  <a:lnTo>
                    <a:pt x="145" y="232"/>
                  </a:lnTo>
                  <a:lnTo>
                    <a:pt x="146" y="234"/>
                  </a:lnTo>
                  <a:lnTo>
                    <a:pt x="147" y="234"/>
                  </a:lnTo>
                  <a:lnTo>
                    <a:pt x="148" y="235"/>
                  </a:lnTo>
                  <a:lnTo>
                    <a:pt x="149" y="237"/>
                  </a:lnTo>
                  <a:lnTo>
                    <a:pt x="152" y="238"/>
                  </a:lnTo>
                  <a:lnTo>
                    <a:pt x="152" y="237"/>
                  </a:lnTo>
                  <a:lnTo>
                    <a:pt x="152" y="236"/>
                  </a:lnTo>
                  <a:lnTo>
                    <a:pt x="151" y="236"/>
                  </a:lnTo>
                  <a:lnTo>
                    <a:pt x="150" y="234"/>
                  </a:lnTo>
                  <a:lnTo>
                    <a:pt x="151" y="234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1" y="232"/>
                  </a:lnTo>
                  <a:lnTo>
                    <a:pt x="151" y="232"/>
                  </a:lnTo>
                  <a:lnTo>
                    <a:pt x="151" y="231"/>
                  </a:lnTo>
                  <a:lnTo>
                    <a:pt x="152" y="231"/>
                  </a:lnTo>
                  <a:lnTo>
                    <a:pt x="153" y="232"/>
                  </a:lnTo>
                  <a:lnTo>
                    <a:pt x="154" y="231"/>
                  </a:lnTo>
                  <a:lnTo>
                    <a:pt x="155" y="231"/>
                  </a:lnTo>
                  <a:lnTo>
                    <a:pt x="155" y="230"/>
                  </a:lnTo>
                  <a:lnTo>
                    <a:pt x="155" y="229"/>
                  </a:lnTo>
                  <a:lnTo>
                    <a:pt x="156" y="229"/>
                  </a:lnTo>
                  <a:lnTo>
                    <a:pt x="156" y="230"/>
                  </a:lnTo>
                  <a:lnTo>
                    <a:pt x="157" y="231"/>
                  </a:lnTo>
                  <a:lnTo>
                    <a:pt x="158" y="231"/>
                  </a:lnTo>
                  <a:lnTo>
                    <a:pt x="159" y="231"/>
                  </a:lnTo>
                  <a:lnTo>
                    <a:pt x="160" y="232"/>
                  </a:lnTo>
                  <a:lnTo>
                    <a:pt x="161" y="232"/>
                  </a:lnTo>
                  <a:lnTo>
                    <a:pt x="161" y="232"/>
                  </a:lnTo>
                  <a:lnTo>
                    <a:pt x="159" y="234"/>
                  </a:lnTo>
                  <a:lnTo>
                    <a:pt x="159" y="235"/>
                  </a:lnTo>
                  <a:lnTo>
                    <a:pt x="160" y="236"/>
                  </a:lnTo>
                  <a:lnTo>
                    <a:pt x="160" y="237"/>
                  </a:lnTo>
                  <a:lnTo>
                    <a:pt x="161" y="237"/>
                  </a:lnTo>
                  <a:lnTo>
                    <a:pt x="162" y="238"/>
                  </a:lnTo>
                  <a:lnTo>
                    <a:pt x="163" y="236"/>
                  </a:lnTo>
                  <a:lnTo>
                    <a:pt x="164" y="235"/>
                  </a:lnTo>
                  <a:lnTo>
                    <a:pt x="163" y="234"/>
                  </a:lnTo>
                  <a:lnTo>
                    <a:pt x="164" y="234"/>
                  </a:lnTo>
                  <a:lnTo>
                    <a:pt x="164" y="233"/>
                  </a:lnTo>
                  <a:lnTo>
                    <a:pt x="165" y="233"/>
                  </a:lnTo>
                  <a:lnTo>
                    <a:pt x="165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3"/>
                  </a:lnTo>
                  <a:lnTo>
                    <a:pt x="167" y="233"/>
                  </a:lnTo>
                  <a:lnTo>
                    <a:pt x="167" y="234"/>
                  </a:lnTo>
                  <a:lnTo>
                    <a:pt x="166" y="234"/>
                  </a:lnTo>
                  <a:lnTo>
                    <a:pt x="166" y="235"/>
                  </a:lnTo>
                  <a:lnTo>
                    <a:pt x="167" y="235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8" y="233"/>
                  </a:lnTo>
                  <a:lnTo>
                    <a:pt x="168" y="232"/>
                  </a:lnTo>
                  <a:lnTo>
                    <a:pt x="169" y="232"/>
                  </a:lnTo>
                  <a:lnTo>
                    <a:pt x="171" y="232"/>
                  </a:lnTo>
                  <a:lnTo>
                    <a:pt x="173" y="231"/>
                  </a:lnTo>
                  <a:lnTo>
                    <a:pt x="173" y="230"/>
                  </a:lnTo>
                  <a:lnTo>
                    <a:pt x="174" y="229"/>
                  </a:lnTo>
                  <a:lnTo>
                    <a:pt x="174" y="229"/>
                  </a:lnTo>
                  <a:lnTo>
                    <a:pt x="174" y="228"/>
                  </a:lnTo>
                  <a:lnTo>
                    <a:pt x="175" y="228"/>
                  </a:lnTo>
                  <a:lnTo>
                    <a:pt x="175" y="229"/>
                  </a:lnTo>
                  <a:lnTo>
                    <a:pt x="176" y="229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80" y="224"/>
                  </a:lnTo>
                  <a:lnTo>
                    <a:pt x="180" y="223"/>
                  </a:lnTo>
                  <a:lnTo>
                    <a:pt x="180" y="223"/>
                  </a:lnTo>
                  <a:lnTo>
                    <a:pt x="180" y="225"/>
                  </a:lnTo>
                  <a:lnTo>
                    <a:pt x="181" y="225"/>
                  </a:lnTo>
                  <a:lnTo>
                    <a:pt x="182" y="224"/>
                  </a:lnTo>
                  <a:lnTo>
                    <a:pt x="182" y="225"/>
                  </a:lnTo>
                  <a:lnTo>
                    <a:pt x="181" y="225"/>
                  </a:lnTo>
                  <a:lnTo>
                    <a:pt x="181" y="226"/>
                  </a:lnTo>
                  <a:lnTo>
                    <a:pt x="182" y="228"/>
                  </a:lnTo>
                  <a:lnTo>
                    <a:pt x="183" y="228"/>
                  </a:lnTo>
                  <a:lnTo>
                    <a:pt x="183" y="229"/>
                  </a:lnTo>
                  <a:lnTo>
                    <a:pt x="184" y="229"/>
                  </a:lnTo>
                  <a:lnTo>
                    <a:pt x="186" y="228"/>
                  </a:lnTo>
                  <a:lnTo>
                    <a:pt x="185" y="227"/>
                  </a:lnTo>
                  <a:lnTo>
                    <a:pt x="185" y="226"/>
                  </a:lnTo>
                  <a:lnTo>
                    <a:pt x="186" y="225"/>
                  </a:lnTo>
                  <a:lnTo>
                    <a:pt x="187" y="225"/>
                  </a:lnTo>
                  <a:lnTo>
                    <a:pt x="188" y="225"/>
                  </a:lnTo>
                  <a:lnTo>
                    <a:pt x="188" y="224"/>
                  </a:lnTo>
                  <a:lnTo>
                    <a:pt x="189" y="223"/>
                  </a:lnTo>
                  <a:lnTo>
                    <a:pt x="188" y="223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89" y="223"/>
                  </a:lnTo>
                  <a:lnTo>
                    <a:pt x="190" y="223"/>
                  </a:lnTo>
                  <a:lnTo>
                    <a:pt x="190" y="222"/>
                  </a:lnTo>
                  <a:lnTo>
                    <a:pt x="190" y="222"/>
                  </a:lnTo>
                  <a:lnTo>
                    <a:pt x="190" y="221"/>
                  </a:lnTo>
                  <a:lnTo>
                    <a:pt x="191" y="221"/>
                  </a:lnTo>
                  <a:lnTo>
                    <a:pt x="192" y="220"/>
                  </a:lnTo>
                  <a:lnTo>
                    <a:pt x="192" y="219"/>
                  </a:lnTo>
                  <a:lnTo>
                    <a:pt x="191" y="219"/>
                  </a:lnTo>
                  <a:lnTo>
                    <a:pt x="191" y="218"/>
                  </a:lnTo>
                  <a:lnTo>
                    <a:pt x="192" y="217"/>
                  </a:lnTo>
                  <a:lnTo>
                    <a:pt x="192" y="217"/>
                  </a:lnTo>
                  <a:lnTo>
                    <a:pt x="193" y="218"/>
                  </a:lnTo>
                  <a:lnTo>
                    <a:pt x="194" y="219"/>
                  </a:lnTo>
                  <a:lnTo>
                    <a:pt x="194" y="218"/>
                  </a:lnTo>
                  <a:lnTo>
                    <a:pt x="195" y="218"/>
                  </a:lnTo>
                  <a:lnTo>
                    <a:pt x="197" y="215"/>
                  </a:lnTo>
                  <a:lnTo>
                    <a:pt x="196" y="214"/>
                  </a:lnTo>
                  <a:lnTo>
                    <a:pt x="195" y="214"/>
                  </a:lnTo>
                  <a:lnTo>
                    <a:pt x="195" y="213"/>
                  </a:lnTo>
                  <a:lnTo>
                    <a:pt x="196" y="212"/>
                  </a:lnTo>
                  <a:lnTo>
                    <a:pt x="199" y="210"/>
                  </a:lnTo>
                  <a:lnTo>
                    <a:pt x="198" y="210"/>
                  </a:lnTo>
                  <a:lnTo>
                    <a:pt x="198" y="209"/>
                  </a:lnTo>
                  <a:lnTo>
                    <a:pt x="199" y="209"/>
                  </a:lnTo>
                  <a:lnTo>
                    <a:pt x="199" y="209"/>
                  </a:lnTo>
                  <a:lnTo>
                    <a:pt x="200" y="208"/>
                  </a:lnTo>
                  <a:lnTo>
                    <a:pt x="199" y="208"/>
                  </a:lnTo>
                  <a:lnTo>
                    <a:pt x="199" y="207"/>
                  </a:lnTo>
                  <a:lnTo>
                    <a:pt x="200" y="208"/>
                  </a:lnTo>
                  <a:lnTo>
                    <a:pt x="200" y="207"/>
                  </a:lnTo>
                  <a:lnTo>
                    <a:pt x="201" y="207"/>
                  </a:lnTo>
                  <a:lnTo>
                    <a:pt x="201" y="207"/>
                  </a:lnTo>
                  <a:lnTo>
                    <a:pt x="202" y="207"/>
                  </a:lnTo>
                  <a:lnTo>
                    <a:pt x="204" y="208"/>
                  </a:lnTo>
                  <a:lnTo>
                    <a:pt x="204" y="209"/>
                  </a:lnTo>
                  <a:lnTo>
                    <a:pt x="204" y="209"/>
                  </a:lnTo>
                  <a:lnTo>
                    <a:pt x="204" y="210"/>
                  </a:lnTo>
                  <a:lnTo>
                    <a:pt x="205" y="210"/>
                  </a:lnTo>
                  <a:lnTo>
                    <a:pt x="205" y="209"/>
                  </a:lnTo>
                  <a:lnTo>
                    <a:pt x="206" y="209"/>
                  </a:lnTo>
                  <a:lnTo>
                    <a:pt x="206" y="209"/>
                  </a:lnTo>
                  <a:lnTo>
                    <a:pt x="207" y="209"/>
                  </a:lnTo>
                  <a:lnTo>
                    <a:pt x="208" y="209"/>
                  </a:lnTo>
                  <a:lnTo>
                    <a:pt x="208" y="209"/>
                  </a:lnTo>
                  <a:lnTo>
                    <a:pt x="209" y="209"/>
                  </a:lnTo>
                  <a:lnTo>
                    <a:pt x="210" y="209"/>
                  </a:lnTo>
                  <a:lnTo>
                    <a:pt x="211" y="209"/>
                  </a:lnTo>
                  <a:lnTo>
                    <a:pt x="211" y="209"/>
                  </a:lnTo>
                  <a:lnTo>
                    <a:pt x="212" y="208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7"/>
                  </a:lnTo>
                  <a:lnTo>
                    <a:pt x="212" y="206"/>
                  </a:lnTo>
                  <a:lnTo>
                    <a:pt x="212" y="205"/>
                  </a:lnTo>
                  <a:lnTo>
                    <a:pt x="212" y="204"/>
                  </a:lnTo>
                  <a:lnTo>
                    <a:pt x="213" y="204"/>
                  </a:lnTo>
                  <a:lnTo>
                    <a:pt x="214" y="203"/>
                  </a:lnTo>
                  <a:lnTo>
                    <a:pt x="214" y="204"/>
                  </a:lnTo>
                  <a:lnTo>
                    <a:pt x="215" y="203"/>
                  </a:lnTo>
                  <a:lnTo>
                    <a:pt x="215" y="203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6" y="201"/>
                  </a:lnTo>
                  <a:lnTo>
                    <a:pt x="217" y="201"/>
                  </a:lnTo>
                  <a:lnTo>
                    <a:pt x="217" y="200"/>
                  </a:lnTo>
                  <a:lnTo>
                    <a:pt x="218" y="200"/>
                  </a:lnTo>
                  <a:lnTo>
                    <a:pt x="219" y="200"/>
                  </a:lnTo>
                  <a:lnTo>
                    <a:pt x="219" y="199"/>
                  </a:lnTo>
                  <a:lnTo>
                    <a:pt x="220" y="199"/>
                  </a:lnTo>
                  <a:lnTo>
                    <a:pt x="220" y="198"/>
                  </a:lnTo>
                  <a:lnTo>
                    <a:pt x="222" y="197"/>
                  </a:lnTo>
                  <a:lnTo>
                    <a:pt x="223" y="197"/>
                  </a:lnTo>
                  <a:lnTo>
                    <a:pt x="225" y="196"/>
                  </a:lnTo>
                  <a:lnTo>
                    <a:pt x="225" y="195"/>
                  </a:lnTo>
                  <a:lnTo>
                    <a:pt x="225" y="194"/>
                  </a:lnTo>
                  <a:lnTo>
                    <a:pt x="225" y="193"/>
                  </a:lnTo>
                  <a:lnTo>
                    <a:pt x="225" y="192"/>
                  </a:lnTo>
                  <a:lnTo>
                    <a:pt x="225" y="191"/>
                  </a:lnTo>
                  <a:lnTo>
                    <a:pt x="226" y="191"/>
                  </a:lnTo>
                  <a:lnTo>
                    <a:pt x="226" y="190"/>
                  </a:lnTo>
                  <a:lnTo>
                    <a:pt x="227" y="190"/>
                  </a:lnTo>
                  <a:lnTo>
                    <a:pt x="227" y="189"/>
                  </a:lnTo>
                  <a:lnTo>
                    <a:pt x="227" y="188"/>
                  </a:lnTo>
                  <a:lnTo>
                    <a:pt x="228" y="188"/>
                  </a:lnTo>
                  <a:lnTo>
                    <a:pt x="228" y="187"/>
                  </a:lnTo>
                  <a:lnTo>
                    <a:pt x="228" y="186"/>
                  </a:lnTo>
                  <a:lnTo>
                    <a:pt x="229" y="186"/>
                  </a:lnTo>
                  <a:lnTo>
                    <a:pt x="229" y="185"/>
                  </a:lnTo>
                  <a:lnTo>
                    <a:pt x="230" y="185"/>
                  </a:lnTo>
                  <a:lnTo>
                    <a:pt x="231" y="185"/>
                  </a:lnTo>
                  <a:lnTo>
                    <a:pt x="232" y="184"/>
                  </a:lnTo>
                  <a:lnTo>
                    <a:pt x="232" y="183"/>
                  </a:lnTo>
                  <a:lnTo>
                    <a:pt x="233" y="183"/>
                  </a:lnTo>
                  <a:lnTo>
                    <a:pt x="233" y="182"/>
                  </a:lnTo>
                  <a:lnTo>
                    <a:pt x="234" y="180"/>
                  </a:lnTo>
                  <a:lnTo>
                    <a:pt x="234" y="179"/>
                  </a:lnTo>
                  <a:lnTo>
                    <a:pt x="235" y="179"/>
                  </a:lnTo>
                  <a:lnTo>
                    <a:pt x="236" y="179"/>
                  </a:lnTo>
                  <a:lnTo>
                    <a:pt x="236" y="178"/>
                  </a:lnTo>
                  <a:lnTo>
                    <a:pt x="237" y="178"/>
                  </a:lnTo>
                  <a:lnTo>
                    <a:pt x="237" y="177"/>
                  </a:lnTo>
                  <a:lnTo>
                    <a:pt x="238" y="177"/>
                  </a:lnTo>
                  <a:lnTo>
                    <a:pt x="238" y="176"/>
                  </a:lnTo>
                  <a:lnTo>
                    <a:pt x="239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1" y="173"/>
                  </a:lnTo>
                  <a:lnTo>
                    <a:pt x="242" y="173"/>
                  </a:lnTo>
                  <a:lnTo>
                    <a:pt x="243" y="172"/>
                  </a:lnTo>
                  <a:lnTo>
                    <a:pt x="244" y="172"/>
                  </a:lnTo>
                  <a:lnTo>
                    <a:pt x="244" y="171"/>
                  </a:lnTo>
                  <a:lnTo>
                    <a:pt x="245" y="171"/>
                  </a:lnTo>
                  <a:lnTo>
                    <a:pt x="245" y="170"/>
                  </a:lnTo>
                  <a:lnTo>
                    <a:pt x="246" y="170"/>
                  </a:lnTo>
                  <a:lnTo>
                    <a:pt x="247" y="169"/>
                  </a:lnTo>
                  <a:lnTo>
                    <a:pt x="247" y="168"/>
                  </a:lnTo>
                  <a:lnTo>
                    <a:pt x="248" y="168"/>
                  </a:lnTo>
                  <a:lnTo>
                    <a:pt x="249" y="167"/>
                  </a:lnTo>
                  <a:lnTo>
                    <a:pt x="249" y="166"/>
                  </a:lnTo>
                  <a:lnTo>
                    <a:pt x="249" y="165"/>
                  </a:lnTo>
                  <a:lnTo>
                    <a:pt x="249" y="164"/>
                  </a:lnTo>
                  <a:lnTo>
                    <a:pt x="250" y="164"/>
                  </a:lnTo>
                  <a:lnTo>
                    <a:pt x="250" y="163"/>
                  </a:lnTo>
                  <a:lnTo>
                    <a:pt x="250" y="162"/>
                  </a:lnTo>
                  <a:lnTo>
                    <a:pt x="251" y="162"/>
                  </a:lnTo>
                  <a:lnTo>
                    <a:pt x="251" y="162"/>
                  </a:lnTo>
                  <a:lnTo>
                    <a:pt x="251" y="162"/>
                  </a:lnTo>
                  <a:lnTo>
                    <a:pt x="252" y="162"/>
                  </a:lnTo>
                  <a:lnTo>
                    <a:pt x="252" y="161"/>
                  </a:lnTo>
                  <a:lnTo>
                    <a:pt x="253" y="161"/>
                  </a:lnTo>
                  <a:lnTo>
                    <a:pt x="254" y="161"/>
                  </a:lnTo>
                  <a:lnTo>
                    <a:pt x="255" y="160"/>
                  </a:lnTo>
                  <a:lnTo>
                    <a:pt x="256" y="160"/>
                  </a:lnTo>
                  <a:lnTo>
                    <a:pt x="256" y="160"/>
                  </a:lnTo>
                  <a:lnTo>
                    <a:pt x="257" y="162"/>
                  </a:lnTo>
                  <a:lnTo>
                    <a:pt x="258" y="162"/>
                  </a:lnTo>
                  <a:lnTo>
                    <a:pt x="258" y="161"/>
                  </a:lnTo>
                  <a:lnTo>
                    <a:pt x="258" y="160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8" y="157"/>
                  </a:lnTo>
                  <a:lnTo>
                    <a:pt x="259" y="156"/>
                  </a:lnTo>
                  <a:lnTo>
                    <a:pt x="259" y="155"/>
                  </a:lnTo>
                  <a:lnTo>
                    <a:pt x="260" y="154"/>
                  </a:lnTo>
                  <a:lnTo>
                    <a:pt x="260" y="153"/>
                  </a:lnTo>
                  <a:lnTo>
                    <a:pt x="260" y="152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60" y="150"/>
                  </a:lnTo>
                  <a:lnTo>
                    <a:pt x="260" y="150"/>
                  </a:lnTo>
                  <a:lnTo>
                    <a:pt x="260" y="149"/>
                  </a:lnTo>
                  <a:lnTo>
                    <a:pt x="260" y="148"/>
                  </a:lnTo>
                  <a:lnTo>
                    <a:pt x="261" y="145"/>
                  </a:lnTo>
                  <a:lnTo>
                    <a:pt x="261" y="144"/>
                  </a:lnTo>
                  <a:lnTo>
                    <a:pt x="262" y="144"/>
                  </a:lnTo>
                  <a:lnTo>
                    <a:pt x="262" y="143"/>
                  </a:lnTo>
                  <a:lnTo>
                    <a:pt x="262" y="142"/>
                  </a:lnTo>
                  <a:lnTo>
                    <a:pt x="262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2" y="138"/>
                  </a:lnTo>
                  <a:lnTo>
                    <a:pt x="261" y="138"/>
                  </a:lnTo>
                  <a:lnTo>
                    <a:pt x="260" y="138"/>
                  </a:lnTo>
                  <a:lnTo>
                    <a:pt x="260" y="138"/>
                  </a:lnTo>
                  <a:lnTo>
                    <a:pt x="259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7" y="136"/>
                  </a:lnTo>
                  <a:lnTo>
                    <a:pt x="256" y="134"/>
                  </a:lnTo>
                  <a:lnTo>
                    <a:pt x="256" y="134"/>
                  </a:lnTo>
                  <a:lnTo>
                    <a:pt x="255" y="133"/>
                  </a:lnTo>
                  <a:lnTo>
                    <a:pt x="254" y="133"/>
                  </a:lnTo>
                  <a:lnTo>
                    <a:pt x="254" y="132"/>
                  </a:lnTo>
                  <a:lnTo>
                    <a:pt x="254" y="131"/>
                  </a:lnTo>
                  <a:lnTo>
                    <a:pt x="257" y="134"/>
                  </a:lnTo>
                  <a:lnTo>
                    <a:pt x="260" y="137"/>
                  </a:lnTo>
                  <a:lnTo>
                    <a:pt x="262" y="138"/>
                  </a:lnTo>
                  <a:lnTo>
                    <a:pt x="262" y="138"/>
                  </a:lnTo>
                  <a:lnTo>
                    <a:pt x="262" y="138"/>
                  </a:lnTo>
                  <a:lnTo>
                    <a:pt x="263" y="138"/>
                  </a:lnTo>
                  <a:lnTo>
                    <a:pt x="264" y="139"/>
                  </a:lnTo>
                  <a:lnTo>
                    <a:pt x="265" y="139"/>
                  </a:lnTo>
                  <a:lnTo>
                    <a:pt x="266" y="139"/>
                  </a:lnTo>
                  <a:lnTo>
                    <a:pt x="267" y="140"/>
                  </a:lnTo>
                  <a:lnTo>
                    <a:pt x="267" y="144"/>
                  </a:lnTo>
                  <a:lnTo>
                    <a:pt x="267" y="145"/>
                  </a:lnTo>
                  <a:lnTo>
                    <a:pt x="267" y="146"/>
                  </a:lnTo>
                  <a:lnTo>
                    <a:pt x="266" y="148"/>
                  </a:lnTo>
                  <a:lnTo>
                    <a:pt x="267" y="148"/>
                  </a:lnTo>
                  <a:lnTo>
                    <a:pt x="268" y="147"/>
                  </a:lnTo>
                  <a:lnTo>
                    <a:pt x="269" y="147"/>
                  </a:lnTo>
                  <a:lnTo>
                    <a:pt x="269" y="146"/>
                  </a:lnTo>
                  <a:lnTo>
                    <a:pt x="270" y="145"/>
                  </a:lnTo>
                  <a:lnTo>
                    <a:pt x="269" y="145"/>
                  </a:lnTo>
                  <a:lnTo>
                    <a:pt x="269" y="144"/>
                  </a:lnTo>
                  <a:lnTo>
                    <a:pt x="269" y="143"/>
                  </a:lnTo>
                  <a:lnTo>
                    <a:pt x="269" y="142"/>
                  </a:lnTo>
                  <a:lnTo>
                    <a:pt x="270" y="142"/>
                  </a:lnTo>
                  <a:lnTo>
                    <a:pt x="270" y="141"/>
                  </a:lnTo>
                  <a:lnTo>
                    <a:pt x="271" y="141"/>
                  </a:lnTo>
                  <a:lnTo>
                    <a:pt x="271" y="140"/>
                  </a:lnTo>
                  <a:lnTo>
                    <a:pt x="272" y="140"/>
                  </a:lnTo>
                  <a:lnTo>
                    <a:pt x="271" y="139"/>
                  </a:lnTo>
                  <a:lnTo>
                    <a:pt x="272" y="139"/>
                  </a:lnTo>
                  <a:lnTo>
                    <a:pt x="272" y="139"/>
                  </a:lnTo>
                  <a:lnTo>
                    <a:pt x="272" y="138"/>
                  </a:lnTo>
                  <a:lnTo>
                    <a:pt x="272" y="138"/>
                  </a:lnTo>
                  <a:lnTo>
                    <a:pt x="273" y="138"/>
                  </a:lnTo>
                  <a:lnTo>
                    <a:pt x="273" y="137"/>
                  </a:lnTo>
                  <a:lnTo>
                    <a:pt x="273" y="136"/>
                  </a:lnTo>
                  <a:lnTo>
                    <a:pt x="273" y="135"/>
                  </a:lnTo>
                  <a:lnTo>
                    <a:pt x="274" y="135"/>
                  </a:lnTo>
                  <a:lnTo>
                    <a:pt x="274" y="134"/>
                  </a:lnTo>
                  <a:lnTo>
                    <a:pt x="274" y="134"/>
                  </a:lnTo>
                  <a:lnTo>
                    <a:pt x="275" y="134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7" y="135"/>
                  </a:lnTo>
                  <a:lnTo>
                    <a:pt x="278" y="135"/>
                  </a:lnTo>
                  <a:lnTo>
                    <a:pt x="278" y="131"/>
                  </a:lnTo>
                  <a:lnTo>
                    <a:pt x="279" y="127"/>
                  </a:lnTo>
                  <a:lnTo>
                    <a:pt x="280" y="122"/>
                  </a:lnTo>
                  <a:lnTo>
                    <a:pt x="286" y="120"/>
                  </a:lnTo>
                  <a:lnTo>
                    <a:pt x="286" y="119"/>
                  </a:lnTo>
                  <a:lnTo>
                    <a:pt x="284" y="118"/>
                  </a:lnTo>
                  <a:lnTo>
                    <a:pt x="283" y="118"/>
                  </a:lnTo>
                  <a:lnTo>
                    <a:pt x="283" y="117"/>
                  </a:lnTo>
                  <a:lnTo>
                    <a:pt x="282" y="118"/>
                  </a:lnTo>
                  <a:lnTo>
                    <a:pt x="282" y="117"/>
                  </a:lnTo>
                  <a:lnTo>
                    <a:pt x="282" y="117"/>
                  </a:lnTo>
                  <a:lnTo>
                    <a:pt x="282" y="116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5"/>
                  </a:lnTo>
                  <a:lnTo>
                    <a:pt x="285" y="115"/>
                  </a:lnTo>
                  <a:lnTo>
                    <a:pt x="286" y="115"/>
                  </a:lnTo>
                  <a:lnTo>
                    <a:pt x="286" y="115"/>
                  </a:lnTo>
                  <a:lnTo>
                    <a:pt x="287" y="114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4" y="109"/>
                  </a:lnTo>
                  <a:lnTo>
                    <a:pt x="295" y="109"/>
                  </a:lnTo>
                  <a:lnTo>
                    <a:pt x="296" y="108"/>
                  </a:lnTo>
                  <a:lnTo>
                    <a:pt x="296" y="107"/>
                  </a:lnTo>
                  <a:lnTo>
                    <a:pt x="297" y="107"/>
                  </a:lnTo>
                  <a:lnTo>
                    <a:pt x="297" y="106"/>
                  </a:lnTo>
                  <a:lnTo>
                    <a:pt x="297" y="105"/>
                  </a:lnTo>
                  <a:lnTo>
                    <a:pt x="296" y="105"/>
                  </a:lnTo>
                  <a:lnTo>
                    <a:pt x="296" y="104"/>
                  </a:lnTo>
                  <a:lnTo>
                    <a:pt x="295" y="104"/>
                  </a:lnTo>
                  <a:lnTo>
                    <a:pt x="294" y="104"/>
                  </a:lnTo>
                  <a:lnTo>
                    <a:pt x="293" y="104"/>
                  </a:lnTo>
                  <a:lnTo>
                    <a:pt x="292" y="104"/>
                  </a:lnTo>
                  <a:lnTo>
                    <a:pt x="292" y="103"/>
                  </a:lnTo>
                  <a:lnTo>
                    <a:pt x="291" y="103"/>
                  </a:lnTo>
                  <a:lnTo>
                    <a:pt x="291" y="104"/>
                  </a:lnTo>
                  <a:lnTo>
                    <a:pt x="289" y="105"/>
                  </a:lnTo>
                  <a:lnTo>
                    <a:pt x="288" y="104"/>
                  </a:lnTo>
                  <a:lnTo>
                    <a:pt x="287" y="104"/>
                  </a:lnTo>
                  <a:lnTo>
                    <a:pt x="286" y="104"/>
                  </a:lnTo>
                  <a:lnTo>
                    <a:pt x="284" y="104"/>
                  </a:lnTo>
                  <a:lnTo>
                    <a:pt x="283" y="104"/>
                  </a:lnTo>
                  <a:lnTo>
                    <a:pt x="282" y="105"/>
                  </a:lnTo>
                  <a:lnTo>
                    <a:pt x="282" y="104"/>
                  </a:lnTo>
                  <a:lnTo>
                    <a:pt x="281" y="105"/>
                  </a:lnTo>
                  <a:lnTo>
                    <a:pt x="280" y="105"/>
                  </a:lnTo>
                  <a:lnTo>
                    <a:pt x="280" y="106"/>
                  </a:lnTo>
                  <a:lnTo>
                    <a:pt x="279" y="107"/>
                  </a:lnTo>
                  <a:lnTo>
                    <a:pt x="280" y="107"/>
                  </a:lnTo>
                  <a:lnTo>
                    <a:pt x="280" y="108"/>
                  </a:lnTo>
                  <a:lnTo>
                    <a:pt x="280" y="109"/>
                  </a:lnTo>
                  <a:lnTo>
                    <a:pt x="279" y="109"/>
                  </a:lnTo>
                  <a:lnTo>
                    <a:pt x="279" y="108"/>
                  </a:lnTo>
                  <a:lnTo>
                    <a:pt x="278" y="108"/>
                  </a:lnTo>
                  <a:lnTo>
                    <a:pt x="278" y="107"/>
                  </a:lnTo>
                  <a:lnTo>
                    <a:pt x="277" y="107"/>
                  </a:lnTo>
                  <a:lnTo>
                    <a:pt x="276" y="108"/>
                  </a:lnTo>
                  <a:lnTo>
                    <a:pt x="276" y="109"/>
                  </a:lnTo>
                  <a:lnTo>
                    <a:pt x="275" y="108"/>
                  </a:lnTo>
                  <a:lnTo>
                    <a:pt x="275" y="109"/>
                  </a:lnTo>
                  <a:lnTo>
                    <a:pt x="274" y="109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4" y="106"/>
                  </a:lnTo>
                  <a:lnTo>
                    <a:pt x="274" y="106"/>
                  </a:lnTo>
                  <a:lnTo>
                    <a:pt x="273" y="106"/>
                  </a:lnTo>
                  <a:lnTo>
                    <a:pt x="272" y="106"/>
                  </a:lnTo>
                  <a:lnTo>
                    <a:pt x="271" y="106"/>
                  </a:lnTo>
                  <a:lnTo>
                    <a:pt x="271" y="105"/>
                  </a:lnTo>
                  <a:lnTo>
                    <a:pt x="270" y="105"/>
                  </a:lnTo>
                  <a:lnTo>
                    <a:pt x="269" y="105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6" y="106"/>
                  </a:lnTo>
                  <a:lnTo>
                    <a:pt x="267" y="107"/>
                  </a:lnTo>
                  <a:lnTo>
                    <a:pt x="266" y="107"/>
                  </a:lnTo>
                  <a:lnTo>
                    <a:pt x="266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3" y="108"/>
                  </a:lnTo>
                  <a:lnTo>
                    <a:pt x="263" y="109"/>
                  </a:lnTo>
                  <a:lnTo>
                    <a:pt x="262" y="109"/>
                  </a:lnTo>
                  <a:lnTo>
                    <a:pt x="262" y="108"/>
                  </a:lnTo>
                  <a:lnTo>
                    <a:pt x="262" y="109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9" y="109"/>
                  </a:lnTo>
                  <a:lnTo>
                    <a:pt x="258" y="109"/>
                  </a:lnTo>
                  <a:lnTo>
                    <a:pt x="257" y="110"/>
                  </a:lnTo>
                  <a:lnTo>
                    <a:pt x="257" y="109"/>
                  </a:lnTo>
                  <a:lnTo>
                    <a:pt x="256" y="109"/>
                  </a:lnTo>
                  <a:lnTo>
                    <a:pt x="256" y="109"/>
                  </a:lnTo>
                  <a:lnTo>
                    <a:pt x="255" y="110"/>
                  </a:lnTo>
                  <a:lnTo>
                    <a:pt x="255" y="111"/>
                  </a:lnTo>
                  <a:lnTo>
                    <a:pt x="254" y="111"/>
                  </a:lnTo>
                  <a:lnTo>
                    <a:pt x="254" y="112"/>
                  </a:lnTo>
                  <a:lnTo>
                    <a:pt x="253" y="112"/>
                  </a:lnTo>
                  <a:lnTo>
                    <a:pt x="253" y="111"/>
                  </a:lnTo>
                  <a:lnTo>
                    <a:pt x="252" y="110"/>
                  </a:lnTo>
                  <a:lnTo>
                    <a:pt x="252" y="109"/>
                  </a:lnTo>
                  <a:lnTo>
                    <a:pt x="251" y="108"/>
                  </a:lnTo>
                  <a:lnTo>
                    <a:pt x="251" y="107"/>
                  </a:lnTo>
                  <a:lnTo>
                    <a:pt x="251" y="106"/>
                  </a:lnTo>
                  <a:lnTo>
                    <a:pt x="252" y="106"/>
                  </a:lnTo>
                  <a:lnTo>
                    <a:pt x="254" y="103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2" y="103"/>
                  </a:lnTo>
                  <a:lnTo>
                    <a:pt x="252" y="102"/>
                  </a:lnTo>
                  <a:lnTo>
                    <a:pt x="251" y="102"/>
                  </a:lnTo>
                  <a:lnTo>
                    <a:pt x="250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0" y="103"/>
                  </a:lnTo>
                  <a:lnTo>
                    <a:pt x="249" y="104"/>
                  </a:lnTo>
                  <a:lnTo>
                    <a:pt x="248" y="104"/>
                  </a:lnTo>
                  <a:lnTo>
                    <a:pt x="248" y="105"/>
                  </a:lnTo>
                  <a:lnTo>
                    <a:pt x="247" y="105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6" y="107"/>
                  </a:lnTo>
                  <a:lnTo>
                    <a:pt x="246" y="106"/>
                  </a:lnTo>
                  <a:lnTo>
                    <a:pt x="245" y="106"/>
                  </a:lnTo>
                  <a:lnTo>
                    <a:pt x="245" y="107"/>
                  </a:lnTo>
                  <a:lnTo>
                    <a:pt x="244" y="107"/>
                  </a:lnTo>
                  <a:lnTo>
                    <a:pt x="244" y="106"/>
                  </a:lnTo>
                  <a:lnTo>
                    <a:pt x="245" y="106"/>
                  </a:lnTo>
                  <a:lnTo>
                    <a:pt x="245" y="105"/>
                  </a:lnTo>
                  <a:lnTo>
                    <a:pt x="246" y="105"/>
                  </a:lnTo>
                  <a:lnTo>
                    <a:pt x="247" y="105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7" y="102"/>
                  </a:lnTo>
                  <a:lnTo>
                    <a:pt x="247" y="101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6" y="99"/>
                  </a:lnTo>
                  <a:lnTo>
                    <a:pt x="246" y="98"/>
                  </a:lnTo>
                  <a:lnTo>
                    <a:pt x="245" y="98"/>
                  </a:lnTo>
                  <a:lnTo>
                    <a:pt x="245" y="97"/>
                  </a:lnTo>
                  <a:lnTo>
                    <a:pt x="244" y="96"/>
                  </a:lnTo>
                  <a:lnTo>
                    <a:pt x="243" y="96"/>
                  </a:lnTo>
                  <a:lnTo>
                    <a:pt x="242" y="96"/>
                  </a:lnTo>
                  <a:lnTo>
                    <a:pt x="242" y="95"/>
                  </a:lnTo>
                  <a:lnTo>
                    <a:pt x="241" y="95"/>
                  </a:lnTo>
                  <a:lnTo>
                    <a:pt x="241" y="96"/>
                  </a:lnTo>
                  <a:lnTo>
                    <a:pt x="240" y="97"/>
                  </a:lnTo>
                  <a:lnTo>
                    <a:pt x="240" y="96"/>
                  </a:lnTo>
                  <a:lnTo>
                    <a:pt x="239" y="96"/>
                  </a:lnTo>
                  <a:lnTo>
                    <a:pt x="239" y="97"/>
                  </a:lnTo>
                  <a:lnTo>
                    <a:pt x="239" y="97"/>
                  </a:lnTo>
                  <a:lnTo>
                    <a:pt x="239" y="96"/>
                  </a:lnTo>
                  <a:lnTo>
                    <a:pt x="239" y="95"/>
                  </a:lnTo>
                  <a:lnTo>
                    <a:pt x="239" y="95"/>
                  </a:lnTo>
                  <a:lnTo>
                    <a:pt x="239" y="95"/>
                  </a:lnTo>
                  <a:lnTo>
                    <a:pt x="240" y="95"/>
                  </a:lnTo>
                  <a:lnTo>
                    <a:pt x="240" y="94"/>
                  </a:lnTo>
                  <a:lnTo>
                    <a:pt x="239" y="92"/>
                  </a:lnTo>
                  <a:lnTo>
                    <a:pt x="239" y="92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6" y="89"/>
                  </a:lnTo>
                  <a:lnTo>
                    <a:pt x="236" y="88"/>
                  </a:lnTo>
                  <a:lnTo>
                    <a:pt x="236" y="87"/>
                  </a:lnTo>
                  <a:lnTo>
                    <a:pt x="235" y="86"/>
                  </a:lnTo>
                  <a:lnTo>
                    <a:pt x="236" y="85"/>
                  </a:lnTo>
                  <a:lnTo>
                    <a:pt x="235" y="84"/>
                  </a:lnTo>
                  <a:lnTo>
                    <a:pt x="235" y="83"/>
                  </a:lnTo>
                  <a:lnTo>
                    <a:pt x="235" y="82"/>
                  </a:lnTo>
                  <a:lnTo>
                    <a:pt x="234" y="81"/>
                  </a:lnTo>
                  <a:lnTo>
                    <a:pt x="234" y="80"/>
                  </a:lnTo>
                  <a:lnTo>
                    <a:pt x="234" y="80"/>
                  </a:lnTo>
                  <a:lnTo>
                    <a:pt x="234" y="80"/>
                  </a:lnTo>
                  <a:lnTo>
                    <a:pt x="233" y="80"/>
                  </a:lnTo>
                  <a:lnTo>
                    <a:pt x="232" y="81"/>
                  </a:lnTo>
                  <a:lnTo>
                    <a:pt x="232" y="82"/>
                  </a:lnTo>
                  <a:lnTo>
                    <a:pt x="231" y="82"/>
                  </a:lnTo>
                  <a:lnTo>
                    <a:pt x="231" y="81"/>
                  </a:lnTo>
                  <a:lnTo>
                    <a:pt x="230" y="81"/>
                  </a:lnTo>
                  <a:lnTo>
                    <a:pt x="229" y="81"/>
                  </a:lnTo>
                  <a:lnTo>
                    <a:pt x="228" y="81"/>
                  </a:lnTo>
                  <a:lnTo>
                    <a:pt x="228" y="82"/>
                  </a:lnTo>
                  <a:lnTo>
                    <a:pt x="227" y="82"/>
                  </a:lnTo>
                  <a:lnTo>
                    <a:pt x="227" y="83"/>
                  </a:lnTo>
                  <a:lnTo>
                    <a:pt x="227" y="84"/>
                  </a:lnTo>
                  <a:lnTo>
                    <a:pt x="227" y="84"/>
                  </a:lnTo>
                  <a:lnTo>
                    <a:pt x="227" y="83"/>
                  </a:lnTo>
                  <a:lnTo>
                    <a:pt x="227" y="82"/>
                  </a:lnTo>
                  <a:lnTo>
                    <a:pt x="227" y="81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3" y="81"/>
                  </a:lnTo>
                  <a:lnTo>
                    <a:pt x="223" y="80"/>
                  </a:lnTo>
                  <a:lnTo>
                    <a:pt x="224" y="80"/>
                  </a:lnTo>
                  <a:lnTo>
                    <a:pt x="224" y="81"/>
                  </a:lnTo>
                  <a:lnTo>
                    <a:pt x="225" y="80"/>
                  </a:lnTo>
                  <a:lnTo>
                    <a:pt x="226" y="80"/>
                  </a:lnTo>
                  <a:lnTo>
                    <a:pt x="227" y="80"/>
                  </a:lnTo>
                  <a:lnTo>
                    <a:pt x="227" y="81"/>
                  </a:lnTo>
                  <a:lnTo>
                    <a:pt x="227" y="81"/>
                  </a:lnTo>
                  <a:lnTo>
                    <a:pt x="227" y="80"/>
                  </a:lnTo>
                  <a:lnTo>
                    <a:pt x="228" y="80"/>
                  </a:lnTo>
                  <a:lnTo>
                    <a:pt x="227" y="80"/>
                  </a:lnTo>
                  <a:lnTo>
                    <a:pt x="228" y="80"/>
                  </a:lnTo>
                  <a:lnTo>
                    <a:pt x="227" y="79"/>
                  </a:lnTo>
                  <a:lnTo>
                    <a:pt x="227" y="79"/>
                  </a:lnTo>
                  <a:lnTo>
                    <a:pt x="226" y="79"/>
                  </a:lnTo>
                  <a:lnTo>
                    <a:pt x="225" y="79"/>
                  </a:lnTo>
                  <a:lnTo>
                    <a:pt x="224" y="79"/>
                  </a:lnTo>
                  <a:lnTo>
                    <a:pt x="224" y="78"/>
                  </a:lnTo>
                  <a:lnTo>
                    <a:pt x="223" y="77"/>
                  </a:lnTo>
                  <a:lnTo>
                    <a:pt x="223" y="76"/>
                  </a:lnTo>
                  <a:lnTo>
                    <a:pt x="222" y="77"/>
                  </a:lnTo>
                  <a:lnTo>
                    <a:pt x="222" y="76"/>
                  </a:lnTo>
                  <a:lnTo>
                    <a:pt x="221" y="76"/>
                  </a:lnTo>
                  <a:lnTo>
                    <a:pt x="221" y="75"/>
                  </a:lnTo>
                  <a:lnTo>
                    <a:pt x="221" y="74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7" y="73"/>
                  </a:lnTo>
                  <a:lnTo>
                    <a:pt x="215" y="74"/>
                  </a:lnTo>
                  <a:lnTo>
                    <a:pt x="216" y="73"/>
                  </a:lnTo>
                  <a:lnTo>
                    <a:pt x="217" y="73"/>
                  </a:lnTo>
                  <a:lnTo>
                    <a:pt x="217" y="73"/>
                  </a:lnTo>
                  <a:lnTo>
                    <a:pt x="218" y="73"/>
                  </a:lnTo>
                  <a:lnTo>
                    <a:pt x="218" y="72"/>
                  </a:lnTo>
                  <a:lnTo>
                    <a:pt x="217" y="71"/>
                  </a:lnTo>
                  <a:lnTo>
                    <a:pt x="218" y="71"/>
                  </a:lnTo>
                  <a:lnTo>
                    <a:pt x="219" y="70"/>
                  </a:lnTo>
                  <a:lnTo>
                    <a:pt x="219" y="69"/>
                  </a:lnTo>
                  <a:lnTo>
                    <a:pt x="219" y="67"/>
                  </a:lnTo>
                  <a:lnTo>
                    <a:pt x="219" y="66"/>
                  </a:lnTo>
                  <a:lnTo>
                    <a:pt x="222" y="61"/>
                  </a:lnTo>
                  <a:lnTo>
                    <a:pt x="222" y="60"/>
                  </a:lnTo>
                  <a:lnTo>
                    <a:pt x="221" y="59"/>
                  </a:lnTo>
                  <a:lnTo>
                    <a:pt x="220" y="58"/>
                  </a:lnTo>
                  <a:lnTo>
                    <a:pt x="220" y="57"/>
                  </a:lnTo>
                  <a:lnTo>
                    <a:pt x="219" y="56"/>
                  </a:lnTo>
                  <a:lnTo>
                    <a:pt x="219" y="56"/>
                  </a:lnTo>
                  <a:lnTo>
                    <a:pt x="219" y="55"/>
                  </a:lnTo>
                  <a:lnTo>
                    <a:pt x="219" y="54"/>
                  </a:lnTo>
                  <a:lnTo>
                    <a:pt x="219" y="53"/>
                  </a:lnTo>
                  <a:lnTo>
                    <a:pt x="215" y="54"/>
                  </a:lnTo>
                  <a:lnTo>
                    <a:pt x="215" y="55"/>
                  </a:lnTo>
                  <a:lnTo>
                    <a:pt x="213" y="56"/>
                  </a:lnTo>
                  <a:lnTo>
                    <a:pt x="212" y="56"/>
                  </a:lnTo>
                  <a:lnTo>
                    <a:pt x="212" y="57"/>
                  </a:lnTo>
                  <a:lnTo>
                    <a:pt x="212" y="57"/>
                  </a:lnTo>
                  <a:lnTo>
                    <a:pt x="212" y="58"/>
                  </a:lnTo>
                  <a:lnTo>
                    <a:pt x="212" y="59"/>
                  </a:lnTo>
                  <a:lnTo>
                    <a:pt x="211" y="59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7"/>
                  </a:lnTo>
                  <a:lnTo>
                    <a:pt x="209" y="56"/>
                  </a:lnTo>
                  <a:lnTo>
                    <a:pt x="209" y="56"/>
                  </a:lnTo>
                  <a:lnTo>
                    <a:pt x="206" y="58"/>
                  </a:lnTo>
                  <a:lnTo>
                    <a:pt x="205" y="58"/>
                  </a:lnTo>
                  <a:lnTo>
                    <a:pt x="204" y="58"/>
                  </a:lnTo>
                  <a:lnTo>
                    <a:pt x="204" y="61"/>
                  </a:lnTo>
                  <a:lnTo>
                    <a:pt x="204" y="62"/>
                  </a:lnTo>
                  <a:lnTo>
                    <a:pt x="203" y="62"/>
                  </a:lnTo>
                  <a:lnTo>
                    <a:pt x="201" y="63"/>
                  </a:lnTo>
                  <a:lnTo>
                    <a:pt x="200" y="63"/>
                  </a:lnTo>
                  <a:lnTo>
                    <a:pt x="200" y="62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199" y="60"/>
                  </a:lnTo>
                  <a:lnTo>
                    <a:pt x="199" y="59"/>
                  </a:lnTo>
                  <a:lnTo>
                    <a:pt x="198" y="61"/>
                  </a:lnTo>
                  <a:lnTo>
                    <a:pt x="197" y="61"/>
                  </a:lnTo>
                  <a:lnTo>
                    <a:pt x="195" y="62"/>
                  </a:lnTo>
                  <a:lnTo>
                    <a:pt x="194" y="63"/>
                  </a:lnTo>
                  <a:lnTo>
                    <a:pt x="193" y="62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91" y="63"/>
                  </a:lnTo>
                  <a:lnTo>
                    <a:pt x="190" y="64"/>
                  </a:lnTo>
                  <a:lnTo>
                    <a:pt x="190" y="64"/>
                  </a:lnTo>
                  <a:lnTo>
                    <a:pt x="190" y="65"/>
                  </a:lnTo>
                  <a:lnTo>
                    <a:pt x="189" y="65"/>
                  </a:lnTo>
                  <a:lnTo>
                    <a:pt x="190" y="64"/>
                  </a:lnTo>
                  <a:lnTo>
                    <a:pt x="190" y="63"/>
                  </a:lnTo>
                  <a:lnTo>
                    <a:pt x="191" y="63"/>
                  </a:lnTo>
                  <a:lnTo>
                    <a:pt x="191" y="62"/>
                  </a:lnTo>
                  <a:lnTo>
                    <a:pt x="191" y="61"/>
                  </a:lnTo>
                  <a:lnTo>
                    <a:pt x="191" y="60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2" y="60"/>
                  </a:lnTo>
                  <a:lnTo>
                    <a:pt x="193" y="60"/>
                  </a:lnTo>
                  <a:lnTo>
                    <a:pt x="193" y="59"/>
                  </a:lnTo>
                  <a:lnTo>
                    <a:pt x="195" y="58"/>
                  </a:lnTo>
                  <a:lnTo>
                    <a:pt x="195" y="57"/>
                  </a:lnTo>
                  <a:lnTo>
                    <a:pt x="196" y="56"/>
                  </a:lnTo>
                  <a:lnTo>
                    <a:pt x="196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8" y="54"/>
                  </a:lnTo>
                  <a:lnTo>
                    <a:pt x="198" y="53"/>
                  </a:lnTo>
                  <a:lnTo>
                    <a:pt x="199" y="53"/>
                  </a:lnTo>
                  <a:lnTo>
                    <a:pt x="199" y="52"/>
                  </a:lnTo>
                  <a:lnTo>
                    <a:pt x="200" y="51"/>
                  </a:lnTo>
                  <a:lnTo>
                    <a:pt x="200" y="51"/>
                  </a:lnTo>
                  <a:lnTo>
                    <a:pt x="201" y="50"/>
                  </a:lnTo>
                  <a:lnTo>
                    <a:pt x="201" y="49"/>
                  </a:lnTo>
                  <a:lnTo>
                    <a:pt x="201" y="48"/>
                  </a:lnTo>
                  <a:lnTo>
                    <a:pt x="201" y="47"/>
                  </a:lnTo>
                  <a:lnTo>
                    <a:pt x="202" y="47"/>
                  </a:lnTo>
                  <a:lnTo>
                    <a:pt x="202" y="46"/>
                  </a:lnTo>
                  <a:lnTo>
                    <a:pt x="202" y="45"/>
                  </a:lnTo>
                  <a:lnTo>
                    <a:pt x="203" y="44"/>
                  </a:lnTo>
                  <a:lnTo>
                    <a:pt x="203" y="44"/>
                  </a:lnTo>
                  <a:lnTo>
                    <a:pt x="204" y="43"/>
                  </a:lnTo>
                  <a:lnTo>
                    <a:pt x="204" y="42"/>
                  </a:lnTo>
                  <a:lnTo>
                    <a:pt x="205" y="42"/>
                  </a:lnTo>
                  <a:lnTo>
                    <a:pt x="206" y="42"/>
                  </a:lnTo>
                  <a:lnTo>
                    <a:pt x="206" y="41"/>
                  </a:lnTo>
                  <a:lnTo>
                    <a:pt x="206" y="40"/>
                  </a:lnTo>
                  <a:lnTo>
                    <a:pt x="206" y="39"/>
                  </a:lnTo>
                  <a:lnTo>
                    <a:pt x="204" y="39"/>
                  </a:lnTo>
                  <a:lnTo>
                    <a:pt x="204" y="38"/>
                  </a:lnTo>
                  <a:lnTo>
                    <a:pt x="204" y="37"/>
                  </a:lnTo>
                  <a:lnTo>
                    <a:pt x="205" y="36"/>
                  </a:lnTo>
                  <a:lnTo>
                    <a:pt x="205" y="35"/>
                  </a:lnTo>
                  <a:lnTo>
                    <a:pt x="205" y="34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5" y="32"/>
                  </a:lnTo>
                  <a:lnTo>
                    <a:pt x="206" y="32"/>
                  </a:lnTo>
                  <a:lnTo>
                    <a:pt x="207" y="32"/>
                  </a:lnTo>
                  <a:lnTo>
                    <a:pt x="207" y="31"/>
                  </a:lnTo>
                  <a:lnTo>
                    <a:pt x="207" y="30"/>
                  </a:lnTo>
                  <a:lnTo>
                    <a:pt x="206" y="29"/>
                  </a:lnTo>
                  <a:lnTo>
                    <a:pt x="207" y="29"/>
                  </a:lnTo>
                  <a:lnTo>
                    <a:pt x="207" y="29"/>
                  </a:lnTo>
                  <a:lnTo>
                    <a:pt x="206" y="29"/>
                  </a:lnTo>
                  <a:lnTo>
                    <a:pt x="206" y="28"/>
                  </a:lnTo>
                  <a:lnTo>
                    <a:pt x="207" y="27"/>
                  </a:lnTo>
                  <a:lnTo>
                    <a:pt x="206" y="26"/>
                  </a:lnTo>
                  <a:lnTo>
                    <a:pt x="206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6" y="26"/>
                  </a:lnTo>
                  <a:lnTo>
                    <a:pt x="205" y="25"/>
                  </a:lnTo>
                  <a:lnTo>
                    <a:pt x="205" y="24"/>
                  </a:lnTo>
                  <a:lnTo>
                    <a:pt x="204" y="24"/>
                  </a:lnTo>
                  <a:lnTo>
                    <a:pt x="204" y="23"/>
                  </a:lnTo>
                  <a:lnTo>
                    <a:pt x="204" y="23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4" y="21"/>
                  </a:lnTo>
                  <a:lnTo>
                    <a:pt x="203" y="21"/>
                  </a:lnTo>
                  <a:lnTo>
                    <a:pt x="203" y="20"/>
                  </a:lnTo>
                  <a:lnTo>
                    <a:pt x="204" y="20"/>
                  </a:lnTo>
                  <a:lnTo>
                    <a:pt x="204" y="19"/>
                  </a:lnTo>
                  <a:lnTo>
                    <a:pt x="204" y="18"/>
                  </a:lnTo>
                  <a:lnTo>
                    <a:pt x="204" y="18"/>
                  </a:lnTo>
                  <a:lnTo>
                    <a:pt x="204" y="17"/>
                  </a:lnTo>
                  <a:lnTo>
                    <a:pt x="205" y="17"/>
                  </a:lnTo>
                  <a:lnTo>
                    <a:pt x="205" y="16"/>
                  </a:lnTo>
                  <a:lnTo>
                    <a:pt x="205" y="15"/>
                  </a:lnTo>
                  <a:lnTo>
                    <a:pt x="206" y="12"/>
                  </a:lnTo>
                  <a:lnTo>
                    <a:pt x="205" y="12"/>
                  </a:lnTo>
                  <a:lnTo>
                    <a:pt x="205" y="11"/>
                  </a:lnTo>
                  <a:lnTo>
                    <a:pt x="205" y="10"/>
                  </a:lnTo>
                  <a:lnTo>
                    <a:pt x="204" y="10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8"/>
                  </a:lnTo>
                  <a:lnTo>
                    <a:pt x="207" y="7"/>
                  </a:lnTo>
                  <a:lnTo>
                    <a:pt x="208" y="7"/>
                  </a:lnTo>
                  <a:lnTo>
                    <a:pt x="211" y="5"/>
                  </a:lnTo>
                  <a:lnTo>
                    <a:pt x="210" y="5"/>
                  </a:lnTo>
                  <a:lnTo>
                    <a:pt x="209" y="4"/>
                  </a:lnTo>
                  <a:lnTo>
                    <a:pt x="208" y="3"/>
                  </a:lnTo>
                  <a:lnTo>
                    <a:pt x="207" y="3"/>
                  </a:lnTo>
                  <a:lnTo>
                    <a:pt x="207" y="2"/>
                  </a:lnTo>
                  <a:lnTo>
                    <a:pt x="206" y="3"/>
                  </a:lnTo>
                  <a:lnTo>
                    <a:pt x="206" y="4"/>
                  </a:lnTo>
                  <a:lnTo>
                    <a:pt x="205" y="4"/>
                  </a:lnTo>
                  <a:lnTo>
                    <a:pt x="205" y="3"/>
                  </a:lnTo>
                  <a:lnTo>
                    <a:pt x="204" y="4"/>
                  </a:lnTo>
                  <a:lnTo>
                    <a:pt x="204" y="5"/>
                  </a:lnTo>
                  <a:lnTo>
                    <a:pt x="204" y="6"/>
                  </a:lnTo>
                  <a:lnTo>
                    <a:pt x="205" y="6"/>
                  </a:lnTo>
                  <a:lnTo>
                    <a:pt x="206" y="6"/>
                  </a:lnTo>
                  <a:lnTo>
                    <a:pt x="206" y="7"/>
                  </a:lnTo>
                  <a:lnTo>
                    <a:pt x="206" y="7"/>
                  </a:lnTo>
                  <a:lnTo>
                    <a:pt x="206" y="8"/>
                  </a:lnTo>
                  <a:lnTo>
                    <a:pt x="205" y="8"/>
                  </a:lnTo>
                  <a:lnTo>
                    <a:pt x="205" y="7"/>
                  </a:lnTo>
                  <a:lnTo>
                    <a:pt x="205" y="7"/>
                  </a:lnTo>
                  <a:lnTo>
                    <a:pt x="204" y="7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4" y="5"/>
                  </a:lnTo>
                  <a:lnTo>
                    <a:pt x="203" y="6"/>
                  </a:lnTo>
                  <a:lnTo>
                    <a:pt x="202" y="6"/>
                  </a:lnTo>
                  <a:lnTo>
                    <a:pt x="202" y="7"/>
                  </a:lnTo>
                  <a:lnTo>
                    <a:pt x="201" y="6"/>
                  </a:lnTo>
                  <a:lnTo>
                    <a:pt x="201" y="5"/>
                  </a:lnTo>
                  <a:lnTo>
                    <a:pt x="202" y="5"/>
                  </a:lnTo>
                  <a:lnTo>
                    <a:pt x="203" y="5"/>
                  </a:lnTo>
                  <a:lnTo>
                    <a:pt x="204" y="5"/>
                  </a:lnTo>
                  <a:lnTo>
                    <a:pt x="204" y="4"/>
                  </a:lnTo>
                  <a:lnTo>
                    <a:pt x="204" y="3"/>
                  </a:lnTo>
                  <a:lnTo>
                    <a:pt x="203" y="3"/>
                  </a:lnTo>
                  <a:lnTo>
                    <a:pt x="203" y="2"/>
                  </a:lnTo>
                  <a:lnTo>
                    <a:pt x="203" y="1"/>
                  </a:lnTo>
                  <a:lnTo>
                    <a:pt x="202" y="1"/>
                  </a:lnTo>
                  <a:lnTo>
                    <a:pt x="201" y="0"/>
                  </a:lnTo>
                  <a:lnTo>
                    <a:pt x="201" y="1"/>
                  </a:lnTo>
                  <a:lnTo>
                    <a:pt x="200" y="1"/>
                  </a:lnTo>
                  <a:lnTo>
                    <a:pt x="199" y="1"/>
                  </a:lnTo>
                  <a:lnTo>
                    <a:pt x="198" y="1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6" y="3"/>
                  </a:lnTo>
                  <a:lnTo>
                    <a:pt x="195" y="3"/>
                  </a:lnTo>
                  <a:lnTo>
                    <a:pt x="194" y="4"/>
                  </a:lnTo>
                  <a:lnTo>
                    <a:pt x="193" y="4"/>
                  </a:lnTo>
                  <a:lnTo>
                    <a:pt x="192" y="7"/>
                  </a:lnTo>
                  <a:lnTo>
                    <a:pt x="192" y="7"/>
                  </a:lnTo>
                  <a:lnTo>
                    <a:pt x="191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90" y="7"/>
                  </a:lnTo>
                  <a:lnTo>
                    <a:pt x="189" y="7"/>
                  </a:lnTo>
                  <a:lnTo>
                    <a:pt x="190" y="6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1" y="3"/>
                  </a:lnTo>
                  <a:lnTo>
                    <a:pt x="191" y="1"/>
                  </a:lnTo>
                  <a:lnTo>
                    <a:pt x="190" y="2"/>
                  </a:lnTo>
                  <a:lnTo>
                    <a:pt x="190" y="2"/>
                  </a:lnTo>
                  <a:lnTo>
                    <a:pt x="189" y="3"/>
                  </a:lnTo>
                  <a:lnTo>
                    <a:pt x="188" y="3"/>
                  </a:lnTo>
                  <a:lnTo>
                    <a:pt x="187" y="3"/>
                  </a:lnTo>
                  <a:lnTo>
                    <a:pt x="187" y="4"/>
                  </a:lnTo>
                  <a:lnTo>
                    <a:pt x="186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7"/>
                  </a:lnTo>
                  <a:lnTo>
                    <a:pt x="180" y="7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9"/>
                  </a:lnTo>
                  <a:lnTo>
                    <a:pt x="179" y="9"/>
                  </a:lnTo>
                  <a:lnTo>
                    <a:pt x="179" y="9"/>
                  </a:lnTo>
                  <a:lnTo>
                    <a:pt x="179" y="10"/>
                  </a:lnTo>
                  <a:lnTo>
                    <a:pt x="178" y="10"/>
                  </a:lnTo>
                  <a:lnTo>
                    <a:pt x="178" y="11"/>
                  </a:lnTo>
                  <a:lnTo>
                    <a:pt x="177" y="11"/>
                  </a:lnTo>
                  <a:lnTo>
                    <a:pt x="177" y="12"/>
                  </a:lnTo>
                  <a:lnTo>
                    <a:pt x="176" y="13"/>
                  </a:lnTo>
                  <a:lnTo>
                    <a:pt x="175" y="13"/>
                  </a:lnTo>
                  <a:lnTo>
                    <a:pt x="175" y="14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4" y="16"/>
                  </a:lnTo>
                  <a:lnTo>
                    <a:pt x="173" y="16"/>
                  </a:lnTo>
                  <a:lnTo>
                    <a:pt x="173" y="17"/>
                  </a:lnTo>
                  <a:lnTo>
                    <a:pt x="172" y="19"/>
                  </a:lnTo>
                  <a:lnTo>
                    <a:pt x="170" y="21"/>
                  </a:lnTo>
                  <a:lnTo>
                    <a:pt x="169" y="21"/>
                  </a:lnTo>
                  <a:lnTo>
                    <a:pt x="169" y="22"/>
                  </a:lnTo>
                  <a:lnTo>
                    <a:pt x="168" y="22"/>
                  </a:lnTo>
                  <a:lnTo>
                    <a:pt x="168" y="23"/>
                  </a:lnTo>
                  <a:lnTo>
                    <a:pt x="168" y="23"/>
                  </a:lnTo>
                  <a:lnTo>
                    <a:pt x="167" y="23"/>
                  </a:lnTo>
                  <a:lnTo>
                    <a:pt x="166" y="25"/>
                  </a:lnTo>
                  <a:lnTo>
                    <a:pt x="166" y="26"/>
                  </a:lnTo>
                  <a:lnTo>
                    <a:pt x="166" y="27"/>
                  </a:lnTo>
                  <a:lnTo>
                    <a:pt x="165" y="27"/>
                  </a:lnTo>
                  <a:lnTo>
                    <a:pt x="165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3" y="29"/>
                  </a:lnTo>
                  <a:lnTo>
                    <a:pt x="163" y="28"/>
                  </a:lnTo>
                  <a:lnTo>
                    <a:pt x="162" y="27"/>
                  </a:lnTo>
                  <a:lnTo>
                    <a:pt x="163" y="27"/>
                  </a:lnTo>
                  <a:lnTo>
                    <a:pt x="163" y="26"/>
                  </a:lnTo>
                  <a:lnTo>
                    <a:pt x="163" y="25"/>
                  </a:lnTo>
                  <a:lnTo>
                    <a:pt x="164" y="25"/>
                  </a:lnTo>
                  <a:lnTo>
                    <a:pt x="160" y="23"/>
                  </a:lnTo>
                  <a:lnTo>
                    <a:pt x="159" y="22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0"/>
                  </a:lnTo>
                  <a:lnTo>
                    <a:pt x="157" y="20"/>
                  </a:lnTo>
                  <a:lnTo>
                    <a:pt x="157" y="19"/>
                  </a:lnTo>
                  <a:lnTo>
                    <a:pt x="157" y="18"/>
                  </a:lnTo>
                  <a:lnTo>
                    <a:pt x="157" y="18"/>
                  </a:lnTo>
                  <a:lnTo>
                    <a:pt x="157" y="17"/>
                  </a:lnTo>
                  <a:lnTo>
                    <a:pt x="156" y="16"/>
                  </a:lnTo>
                  <a:lnTo>
                    <a:pt x="156" y="15"/>
                  </a:lnTo>
                  <a:lnTo>
                    <a:pt x="155" y="15"/>
                  </a:lnTo>
                  <a:lnTo>
                    <a:pt x="155" y="14"/>
                  </a:lnTo>
                  <a:lnTo>
                    <a:pt x="154" y="13"/>
                  </a:lnTo>
                  <a:lnTo>
                    <a:pt x="153" y="13"/>
                  </a:lnTo>
                  <a:lnTo>
                    <a:pt x="153" y="12"/>
                  </a:lnTo>
                  <a:lnTo>
                    <a:pt x="152" y="12"/>
                  </a:lnTo>
                  <a:lnTo>
                    <a:pt x="152" y="11"/>
                  </a:lnTo>
                  <a:lnTo>
                    <a:pt x="151" y="11"/>
                  </a:lnTo>
                  <a:lnTo>
                    <a:pt x="150" y="11"/>
                  </a:lnTo>
                  <a:lnTo>
                    <a:pt x="149" y="10"/>
                  </a:lnTo>
                  <a:lnTo>
                    <a:pt x="148" y="10"/>
                  </a:lnTo>
                  <a:lnTo>
                    <a:pt x="147" y="9"/>
                  </a:lnTo>
                  <a:lnTo>
                    <a:pt x="146" y="9"/>
                  </a:lnTo>
                  <a:lnTo>
                    <a:pt x="145" y="9"/>
                  </a:lnTo>
                  <a:lnTo>
                    <a:pt x="145" y="10"/>
                  </a:lnTo>
                  <a:lnTo>
                    <a:pt x="145" y="10"/>
                  </a:lnTo>
                  <a:lnTo>
                    <a:pt x="145" y="9"/>
                  </a:lnTo>
                  <a:lnTo>
                    <a:pt x="145" y="9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3" y="10"/>
                  </a:lnTo>
                  <a:lnTo>
                    <a:pt x="142" y="10"/>
                  </a:lnTo>
                  <a:lnTo>
                    <a:pt x="141" y="11"/>
                  </a:lnTo>
                  <a:lnTo>
                    <a:pt x="140" y="11"/>
                  </a:lnTo>
                  <a:lnTo>
                    <a:pt x="139" y="11"/>
                  </a:lnTo>
                  <a:lnTo>
                    <a:pt x="138" y="11"/>
                  </a:lnTo>
                  <a:lnTo>
                    <a:pt x="137" y="12"/>
                  </a:lnTo>
                  <a:lnTo>
                    <a:pt x="137" y="11"/>
                  </a:lnTo>
                  <a:lnTo>
                    <a:pt x="136" y="12"/>
                  </a:lnTo>
                  <a:lnTo>
                    <a:pt x="135" y="12"/>
                  </a:lnTo>
                  <a:lnTo>
                    <a:pt x="134" y="12"/>
                  </a:lnTo>
                  <a:lnTo>
                    <a:pt x="133" y="12"/>
                  </a:lnTo>
                  <a:lnTo>
                    <a:pt x="133" y="11"/>
                  </a:lnTo>
                  <a:lnTo>
                    <a:pt x="133" y="11"/>
                  </a:lnTo>
                  <a:lnTo>
                    <a:pt x="132" y="11"/>
                  </a:lnTo>
                  <a:lnTo>
                    <a:pt x="132" y="10"/>
                  </a:lnTo>
                  <a:lnTo>
                    <a:pt x="131" y="10"/>
                  </a:lnTo>
                  <a:lnTo>
                    <a:pt x="130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28" y="10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5" y="11"/>
                  </a:lnTo>
                  <a:lnTo>
                    <a:pt x="124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3" y="10"/>
                  </a:lnTo>
                  <a:lnTo>
                    <a:pt x="122" y="11"/>
                  </a:lnTo>
                  <a:lnTo>
                    <a:pt x="122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9" y="10"/>
                  </a:lnTo>
                  <a:lnTo>
                    <a:pt x="118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118" y="7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5" y="8"/>
                  </a:lnTo>
                  <a:lnTo>
                    <a:pt x="112" y="9"/>
                  </a:lnTo>
                  <a:lnTo>
                    <a:pt x="112" y="9"/>
                  </a:lnTo>
                  <a:lnTo>
                    <a:pt x="111" y="10"/>
                  </a:lnTo>
                  <a:lnTo>
                    <a:pt x="110" y="12"/>
                  </a:lnTo>
                  <a:lnTo>
                    <a:pt x="109" y="13"/>
                  </a:lnTo>
                  <a:lnTo>
                    <a:pt x="108" y="14"/>
                  </a:lnTo>
                  <a:lnTo>
                    <a:pt x="107" y="14"/>
                  </a:lnTo>
                  <a:lnTo>
                    <a:pt x="107" y="15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4" y="16"/>
                  </a:lnTo>
                  <a:lnTo>
                    <a:pt x="103" y="16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1" y="19"/>
                  </a:lnTo>
                  <a:lnTo>
                    <a:pt x="100" y="20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4" y="21"/>
                  </a:lnTo>
                  <a:lnTo>
                    <a:pt x="92" y="22"/>
                  </a:lnTo>
                  <a:lnTo>
                    <a:pt x="91" y="25"/>
                  </a:lnTo>
                  <a:lnTo>
                    <a:pt x="90" y="26"/>
                  </a:lnTo>
                  <a:lnTo>
                    <a:pt x="91" y="29"/>
                  </a:lnTo>
                  <a:close/>
                  <a:moveTo>
                    <a:pt x="258" y="149"/>
                  </a:moveTo>
                  <a:lnTo>
                    <a:pt x="259" y="149"/>
                  </a:lnTo>
                  <a:lnTo>
                    <a:pt x="259" y="150"/>
                  </a:lnTo>
                  <a:lnTo>
                    <a:pt x="258" y="150"/>
                  </a:lnTo>
                  <a:lnTo>
                    <a:pt x="258" y="149"/>
                  </a:lnTo>
                  <a:close/>
                  <a:moveTo>
                    <a:pt x="262" y="136"/>
                  </a:moveTo>
                  <a:lnTo>
                    <a:pt x="262" y="137"/>
                  </a:lnTo>
                  <a:lnTo>
                    <a:pt x="262" y="136"/>
                  </a:lnTo>
                  <a:lnTo>
                    <a:pt x="262" y="136"/>
                  </a:lnTo>
                  <a:close/>
                  <a:moveTo>
                    <a:pt x="230" y="82"/>
                  </a:moveTo>
                  <a:lnTo>
                    <a:pt x="230" y="83"/>
                  </a:lnTo>
                  <a:lnTo>
                    <a:pt x="229" y="82"/>
                  </a:lnTo>
                  <a:lnTo>
                    <a:pt x="230" y="82"/>
                  </a:lnTo>
                  <a:close/>
                  <a:moveTo>
                    <a:pt x="227" y="85"/>
                  </a:moveTo>
                  <a:lnTo>
                    <a:pt x="227" y="85"/>
                  </a:lnTo>
                  <a:lnTo>
                    <a:pt x="227" y="86"/>
                  </a:lnTo>
                  <a:lnTo>
                    <a:pt x="227" y="86"/>
                  </a:lnTo>
                  <a:lnTo>
                    <a:pt x="227" y="85"/>
                  </a:lnTo>
                  <a:close/>
                  <a:moveTo>
                    <a:pt x="199" y="64"/>
                  </a:moveTo>
                  <a:lnTo>
                    <a:pt x="200" y="65"/>
                  </a:lnTo>
                  <a:lnTo>
                    <a:pt x="199" y="65"/>
                  </a:lnTo>
                  <a:lnTo>
                    <a:pt x="199" y="64"/>
                  </a:lnTo>
                  <a:close/>
                  <a:moveTo>
                    <a:pt x="204" y="27"/>
                  </a:moveTo>
                  <a:lnTo>
                    <a:pt x="205" y="28"/>
                  </a:lnTo>
                  <a:lnTo>
                    <a:pt x="204" y="28"/>
                  </a:lnTo>
                  <a:lnTo>
                    <a:pt x="204" y="29"/>
                  </a:lnTo>
                  <a:lnTo>
                    <a:pt x="204" y="28"/>
                  </a:lnTo>
                  <a:lnTo>
                    <a:pt x="204" y="27"/>
                  </a:lnTo>
                  <a:lnTo>
                    <a:pt x="204" y="27"/>
                  </a:lnTo>
                  <a:close/>
                  <a:moveTo>
                    <a:pt x="204" y="9"/>
                  </a:moveTo>
                  <a:lnTo>
                    <a:pt x="204" y="9"/>
                  </a:lnTo>
                  <a:lnTo>
                    <a:pt x="204" y="10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4" y="9"/>
                  </a:lnTo>
                  <a:close/>
                  <a:moveTo>
                    <a:pt x="190" y="217"/>
                  </a:moveTo>
                  <a:lnTo>
                    <a:pt x="190" y="217"/>
                  </a:lnTo>
                  <a:lnTo>
                    <a:pt x="190" y="216"/>
                  </a:lnTo>
                  <a:lnTo>
                    <a:pt x="191" y="216"/>
                  </a:lnTo>
                  <a:lnTo>
                    <a:pt x="191" y="217"/>
                  </a:lnTo>
                  <a:lnTo>
                    <a:pt x="190" y="217"/>
                  </a:lnTo>
                  <a:lnTo>
                    <a:pt x="190" y="218"/>
                  </a:lnTo>
                  <a:lnTo>
                    <a:pt x="190" y="218"/>
                  </a:lnTo>
                  <a:lnTo>
                    <a:pt x="190" y="217"/>
                  </a:lnTo>
                  <a:close/>
                  <a:moveTo>
                    <a:pt x="180" y="221"/>
                  </a:moveTo>
                  <a:lnTo>
                    <a:pt x="181" y="221"/>
                  </a:lnTo>
                  <a:lnTo>
                    <a:pt x="180" y="222"/>
                  </a:lnTo>
                  <a:lnTo>
                    <a:pt x="180" y="221"/>
                  </a:lnTo>
                  <a:close/>
                  <a:moveTo>
                    <a:pt x="167" y="231"/>
                  </a:moveTo>
                  <a:lnTo>
                    <a:pt x="167" y="232"/>
                  </a:lnTo>
                  <a:lnTo>
                    <a:pt x="166" y="232"/>
                  </a:lnTo>
                  <a:lnTo>
                    <a:pt x="16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650">
              <a:extLst>
                <a:ext uri="{FF2B5EF4-FFF2-40B4-BE49-F238E27FC236}">
                  <a16:creationId xmlns:a16="http://schemas.microsoft.com/office/drawing/2014/main" id="{E50F1EA6-6A4C-4E83-97F2-DFF0311673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350" y="3460750"/>
              <a:ext cx="349250" cy="603250"/>
            </a:xfrm>
            <a:custGeom>
              <a:avLst/>
              <a:gdLst>
                <a:gd name="T0" fmla="*/ 206 w 220"/>
                <a:gd name="T1" fmla="*/ 178 h 380"/>
                <a:gd name="T2" fmla="*/ 210 w 220"/>
                <a:gd name="T3" fmla="*/ 21 h 380"/>
                <a:gd name="T4" fmla="*/ 139 w 220"/>
                <a:gd name="T5" fmla="*/ 6 h 380"/>
                <a:gd name="T6" fmla="*/ 74 w 220"/>
                <a:gd name="T7" fmla="*/ 16 h 380"/>
                <a:gd name="T8" fmla="*/ 60 w 220"/>
                <a:gd name="T9" fmla="*/ 20 h 380"/>
                <a:gd name="T10" fmla="*/ 59 w 220"/>
                <a:gd name="T11" fmla="*/ 26 h 380"/>
                <a:gd name="T12" fmla="*/ 62 w 220"/>
                <a:gd name="T13" fmla="*/ 35 h 380"/>
                <a:gd name="T14" fmla="*/ 56 w 220"/>
                <a:gd name="T15" fmla="*/ 43 h 380"/>
                <a:gd name="T16" fmla="*/ 51 w 220"/>
                <a:gd name="T17" fmla="*/ 59 h 380"/>
                <a:gd name="T18" fmla="*/ 47 w 220"/>
                <a:gd name="T19" fmla="*/ 63 h 380"/>
                <a:gd name="T20" fmla="*/ 35 w 220"/>
                <a:gd name="T21" fmla="*/ 70 h 380"/>
                <a:gd name="T22" fmla="*/ 39 w 220"/>
                <a:gd name="T23" fmla="*/ 78 h 380"/>
                <a:gd name="T24" fmla="*/ 38 w 220"/>
                <a:gd name="T25" fmla="*/ 87 h 380"/>
                <a:gd name="T26" fmla="*/ 27 w 220"/>
                <a:gd name="T27" fmla="*/ 92 h 380"/>
                <a:gd name="T28" fmla="*/ 32 w 220"/>
                <a:gd name="T29" fmla="*/ 107 h 380"/>
                <a:gd name="T30" fmla="*/ 30 w 220"/>
                <a:gd name="T31" fmla="*/ 115 h 380"/>
                <a:gd name="T32" fmla="*/ 24 w 220"/>
                <a:gd name="T33" fmla="*/ 119 h 380"/>
                <a:gd name="T34" fmla="*/ 19 w 220"/>
                <a:gd name="T35" fmla="*/ 133 h 380"/>
                <a:gd name="T36" fmla="*/ 23 w 220"/>
                <a:gd name="T37" fmla="*/ 136 h 380"/>
                <a:gd name="T38" fmla="*/ 29 w 220"/>
                <a:gd name="T39" fmla="*/ 132 h 380"/>
                <a:gd name="T40" fmla="*/ 27 w 220"/>
                <a:gd name="T41" fmla="*/ 149 h 380"/>
                <a:gd name="T42" fmla="*/ 25 w 220"/>
                <a:gd name="T43" fmla="*/ 158 h 380"/>
                <a:gd name="T44" fmla="*/ 24 w 220"/>
                <a:gd name="T45" fmla="*/ 167 h 380"/>
                <a:gd name="T46" fmla="*/ 27 w 220"/>
                <a:gd name="T47" fmla="*/ 169 h 380"/>
                <a:gd name="T48" fmla="*/ 26 w 220"/>
                <a:gd name="T49" fmla="*/ 183 h 380"/>
                <a:gd name="T50" fmla="*/ 27 w 220"/>
                <a:gd name="T51" fmla="*/ 196 h 380"/>
                <a:gd name="T52" fmla="*/ 32 w 220"/>
                <a:gd name="T53" fmla="*/ 202 h 380"/>
                <a:gd name="T54" fmla="*/ 31 w 220"/>
                <a:gd name="T55" fmla="*/ 203 h 380"/>
                <a:gd name="T56" fmla="*/ 38 w 220"/>
                <a:gd name="T57" fmla="*/ 213 h 380"/>
                <a:gd name="T58" fmla="*/ 39 w 220"/>
                <a:gd name="T59" fmla="*/ 224 h 380"/>
                <a:gd name="T60" fmla="*/ 31 w 220"/>
                <a:gd name="T61" fmla="*/ 229 h 380"/>
                <a:gd name="T62" fmla="*/ 37 w 220"/>
                <a:gd name="T63" fmla="*/ 232 h 380"/>
                <a:gd name="T64" fmla="*/ 28 w 220"/>
                <a:gd name="T65" fmla="*/ 240 h 380"/>
                <a:gd name="T66" fmla="*/ 27 w 220"/>
                <a:gd name="T67" fmla="*/ 252 h 380"/>
                <a:gd name="T68" fmla="*/ 17 w 220"/>
                <a:gd name="T69" fmla="*/ 258 h 380"/>
                <a:gd name="T70" fmla="*/ 14 w 220"/>
                <a:gd name="T71" fmla="*/ 270 h 380"/>
                <a:gd name="T72" fmla="*/ 11 w 220"/>
                <a:gd name="T73" fmla="*/ 278 h 380"/>
                <a:gd name="T74" fmla="*/ 11 w 220"/>
                <a:gd name="T75" fmla="*/ 294 h 380"/>
                <a:gd name="T76" fmla="*/ 8 w 220"/>
                <a:gd name="T77" fmla="*/ 299 h 380"/>
                <a:gd name="T78" fmla="*/ 4 w 220"/>
                <a:gd name="T79" fmla="*/ 312 h 380"/>
                <a:gd name="T80" fmla="*/ 15 w 220"/>
                <a:gd name="T81" fmla="*/ 324 h 380"/>
                <a:gd name="T82" fmla="*/ 128 w 220"/>
                <a:gd name="T83" fmla="*/ 319 h 380"/>
                <a:gd name="T84" fmla="*/ 122 w 220"/>
                <a:gd name="T85" fmla="*/ 338 h 380"/>
                <a:gd name="T86" fmla="*/ 126 w 220"/>
                <a:gd name="T87" fmla="*/ 351 h 380"/>
                <a:gd name="T88" fmla="*/ 136 w 220"/>
                <a:gd name="T89" fmla="*/ 366 h 380"/>
                <a:gd name="T90" fmla="*/ 141 w 220"/>
                <a:gd name="T91" fmla="*/ 378 h 380"/>
                <a:gd name="T92" fmla="*/ 147 w 220"/>
                <a:gd name="T93" fmla="*/ 380 h 380"/>
                <a:gd name="T94" fmla="*/ 153 w 220"/>
                <a:gd name="T95" fmla="*/ 374 h 380"/>
                <a:gd name="T96" fmla="*/ 157 w 220"/>
                <a:gd name="T97" fmla="*/ 366 h 380"/>
                <a:gd name="T98" fmla="*/ 157 w 220"/>
                <a:gd name="T99" fmla="*/ 364 h 380"/>
                <a:gd name="T100" fmla="*/ 161 w 220"/>
                <a:gd name="T101" fmla="*/ 366 h 380"/>
                <a:gd name="T102" fmla="*/ 165 w 220"/>
                <a:gd name="T103" fmla="*/ 367 h 380"/>
                <a:gd name="T104" fmla="*/ 188 w 220"/>
                <a:gd name="T105" fmla="*/ 358 h 380"/>
                <a:gd name="T106" fmla="*/ 198 w 220"/>
                <a:gd name="T107" fmla="*/ 364 h 380"/>
                <a:gd name="T108" fmla="*/ 207 w 220"/>
                <a:gd name="T109" fmla="*/ 362 h 380"/>
                <a:gd name="T110" fmla="*/ 216 w 220"/>
                <a:gd name="T111" fmla="*/ 362 h 380"/>
                <a:gd name="T112" fmla="*/ 220 w 220"/>
                <a:gd name="T113" fmla="*/ 359 h 380"/>
                <a:gd name="T114" fmla="*/ 186 w 220"/>
                <a:gd name="T115" fmla="*/ 35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80">
                  <a:moveTo>
                    <a:pt x="215" y="321"/>
                  </a:moveTo>
                  <a:lnTo>
                    <a:pt x="211" y="293"/>
                  </a:lnTo>
                  <a:lnTo>
                    <a:pt x="209" y="275"/>
                  </a:lnTo>
                  <a:lnTo>
                    <a:pt x="208" y="263"/>
                  </a:lnTo>
                  <a:lnTo>
                    <a:pt x="207" y="258"/>
                  </a:lnTo>
                  <a:lnTo>
                    <a:pt x="205" y="243"/>
                  </a:lnTo>
                  <a:lnTo>
                    <a:pt x="205" y="221"/>
                  </a:lnTo>
                  <a:lnTo>
                    <a:pt x="206" y="214"/>
                  </a:lnTo>
                  <a:lnTo>
                    <a:pt x="206" y="200"/>
                  </a:lnTo>
                  <a:lnTo>
                    <a:pt x="206" y="178"/>
                  </a:lnTo>
                  <a:lnTo>
                    <a:pt x="207" y="151"/>
                  </a:lnTo>
                  <a:lnTo>
                    <a:pt x="207" y="139"/>
                  </a:lnTo>
                  <a:lnTo>
                    <a:pt x="208" y="117"/>
                  </a:lnTo>
                  <a:lnTo>
                    <a:pt x="208" y="99"/>
                  </a:lnTo>
                  <a:lnTo>
                    <a:pt x="209" y="75"/>
                  </a:lnTo>
                  <a:lnTo>
                    <a:pt x="209" y="69"/>
                  </a:lnTo>
                  <a:lnTo>
                    <a:pt x="209" y="48"/>
                  </a:lnTo>
                  <a:lnTo>
                    <a:pt x="210" y="42"/>
                  </a:lnTo>
                  <a:lnTo>
                    <a:pt x="210" y="29"/>
                  </a:lnTo>
                  <a:lnTo>
                    <a:pt x="210" y="21"/>
                  </a:lnTo>
                  <a:lnTo>
                    <a:pt x="211" y="8"/>
                  </a:lnTo>
                  <a:lnTo>
                    <a:pt x="208" y="7"/>
                  </a:lnTo>
                  <a:lnTo>
                    <a:pt x="206" y="6"/>
                  </a:lnTo>
                  <a:lnTo>
                    <a:pt x="204" y="3"/>
                  </a:lnTo>
                  <a:lnTo>
                    <a:pt x="204" y="0"/>
                  </a:lnTo>
                  <a:lnTo>
                    <a:pt x="187" y="2"/>
                  </a:lnTo>
                  <a:lnTo>
                    <a:pt x="173" y="3"/>
                  </a:lnTo>
                  <a:lnTo>
                    <a:pt x="158" y="4"/>
                  </a:lnTo>
                  <a:lnTo>
                    <a:pt x="143" y="6"/>
                  </a:lnTo>
                  <a:lnTo>
                    <a:pt x="139" y="6"/>
                  </a:lnTo>
                  <a:lnTo>
                    <a:pt x="126" y="7"/>
                  </a:lnTo>
                  <a:lnTo>
                    <a:pt x="120" y="7"/>
                  </a:lnTo>
                  <a:lnTo>
                    <a:pt x="106" y="7"/>
                  </a:lnTo>
                  <a:lnTo>
                    <a:pt x="103" y="8"/>
                  </a:lnTo>
                  <a:lnTo>
                    <a:pt x="94" y="8"/>
                  </a:lnTo>
                  <a:lnTo>
                    <a:pt x="71" y="10"/>
                  </a:lnTo>
                  <a:lnTo>
                    <a:pt x="71" y="11"/>
                  </a:lnTo>
                  <a:lnTo>
                    <a:pt x="74" y="12"/>
                  </a:lnTo>
                  <a:lnTo>
                    <a:pt x="74" y="14"/>
                  </a:lnTo>
                  <a:lnTo>
                    <a:pt x="74" y="16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5" y="23"/>
                  </a:lnTo>
                  <a:lnTo>
                    <a:pt x="64" y="23"/>
                  </a:lnTo>
                  <a:lnTo>
                    <a:pt x="64" y="20"/>
                  </a:lnTo>
                  <a:lnTo>
                    <a:pt x="63" y="19"/>
                  </a:lnTo>
                  <a:lnTo>
                    <a:pt x="61" y="19"/>
                  </a:lnTo>
                  <a:lnTo>
                    <a:pt x="60" y="20"/>
                  </a:lnTo>
                  <a:lnTo>
                    <a:pt x="60" y="21"/>
                  </a:lnTo>
                  <a:lnTo>
                    <a:pt x="62" y="24"/>
                  </a:lnTo>
                  <a:lnTo>
                    <a:pt x="61" y="26"/>
                  </a:lnTo>
                  <a:lnTo>
                    <a:pt x="63" y="29"/>
                  </a:lnTo>
                  <a:lnTo>
                    <a:pt x="62" y="31"/>
                  </a:lnTo>
                  <a:lnTo>
                    <a:pt x="59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0" y="33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59" y="39"/>
                  </a:lnTo>
                  <a:lnTo>
                    <a:pt x="57" y="39"/>
                  </a:lnTo>
                  <a:lnTo>
                    <a:pt x="57" y="36"/>
                  </a:lnTo>
                  <a:lnTo>
                    <a:pt x="58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4" y="36"/>
                  </a:lnTo>
                  <a:lnTo>
                    <a:pt x="55" y="38"/>
                  </a:lnTo>
                  <a:lnTo>
                    <a:pt x="55" y="40"/>
                  </a:lnTo>
                  <a:lnTo>
                    <a:pt x="56" y="43"/>
                  </a:lnTo>
                  <a:lnTo>
                    <a:pt x="58" y="45"/>
                  </a:lnTo>
                  <a:lnTo>
                    <a:pt x="58" y="47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6" y="52"/>
                  </a:lnTo>
                  <a:lnTo>
                    <a:pt x="56" y="53"/>
                  </a:lnTo>
                  <a:lnTo>
                    <a:pt x="57" y="55"/>
                  </a:lnTo>
                  <a:lnTo>
                    <a:pt x="56" y="56"/>
                  </a:lnTo>
                  <a:lnTo>
                    <a:pt x="54" y="58"/>
                  </a:lnTo>
                  <a:lnTo>
                    <a:pt x="51" y="59"/>
                  </a:lnTo>
                  <a:lnTo>
                    <a:pt x="50" y="61"/>
                  </a:lnTo>
                  <a:lnTo>
                    <a:pt x="51" y="63"/>
                  </a:lnTo>
                  <a:lnTo>
                    <a:pt x="50" y="64"/>
                  </a:lnTo>
                  <a:lnTo>
                    <a:pt x="49" y="64"/>
                  </a:lnTo>
                  <a:lnTo>
                    <a:pt x="49" y="59"/>
                  </a:lnTo>
                  <a:lnTo>
                    <a:pt x="48" y="60"/>
                  </a:lnTo>
                  <a:lnTo>
                    <a:pt x="46" y="60"/>
                  </a:lnTo>
                  <a:lnTo>
                    <a:pt x="45" y="61"/>
                  </a:lnTo>
                  <a:lnTo>
                    <a:pt x="45" y="62"/>
                  </a:lnTo>
                  <a:lnTo>
                    <a:pt x="47" y="63"/>
                  </a:lnTo>
                  <a:lnTo>
                    <a:pt x="47" y="65"/>
                  </a:lnTo>
                  <a:lnTo>
                    <a:pt x="46" y="68"/>
                  </a:lnTo>
                  <a:lnTo>
                    <a:pt x="43" y="68"/>
                  </a:lnTo>
                  <a:lnTo>
                    <a:pt x="41" y="69"/>
                  </a:lnTo>
                  <a:lnTo>
                    <a:pt x="41" y="72"/>
                  </a:lnTo>
                  <a:lnTo>
                    <a:pt x="40" y="73"/>
                  </a:lnTo>
                  <a:lnTo>
                    <a:pt x="38" y="73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5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40" y="74"/>
                  </a:lnTo>
                  <a:lnTo>
                    <a:pt x="42" y="74"/>
                  </a:lnTo>
                  <a:lnTo>
                    <a:pt x="43" y="76"/>
                  </a:lnTo>
                  <a:lnTo>
                    <a:pt x="42" y="78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7" y="77"/>
                  </a:lnTo>
                  <a:lnTo>
                    <a:pt x="36" y="76"/>
                  </a:lnTo>
                  <a:lnTo>
                    <a:pt x="34" y="79"/>
                  </a:lnTo>
                  <a:lnTo>
                    <a:pt x="33" y="79"/>
                  </a:lnTo>
                  <a:lnTo>
                    <a:pt x="34" y="81"/>
                  </a:lnTo>
                  <a:lnTo>
                    <a:pt x="36" y="82"/>
                  </a:lnTo>
                  <a:lnTo>
                    <a:pt x="37" y="82"/>
                  </a:lnTo>
                  <a:lnTo>
                    <a:pt x="39" y="82"/>
                  </a:lnTo>
                  <a:lnTo>
                    <a:pt x="38" y="85"/>
                  </a:lnTo>
                  <a:lnTo>
                    <a:pt x="38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2" y="88"/>
                  </a:lnTo>
                  <a:lnTo>
                    <a:pt x="32" y="90"/>
                  </a:lnTo>
                  <a:lnTo>
                    <a:pt x="34" y="92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30" y="90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6" y="93"/>
                  </a:lnTo>
                  <a:lnTo>
                    <a:pt x="27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27" y="100"/>
                  </a:lnTo>
                  <a:lnTo>
                    <a:pt x="27" y="102"/>
                  </a:lnTo>
                  <a:lnTo>
                    <a:pt x="28" y="105"/>
                  </a:lnTo>
                  <a:lnTo>
                    <a:pt x="32" y="106"/>
                  </a:lnTo>
                  <a:lnTo>
                    <a:pt x="33" y="106"/>
                  </a:lnTo>
                  <a:lnTo>
                    <a:pt x="32" y="107"/>
                  </a:lnTo>
                  <a:lnTo>
                    <a:pt x="30" y="108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4" y="107"/>
                  </a:lnTo>
                  <a:lnTo>
                    <a:pt x="24" y="112"/>
                  </a:lnTo>
                  <a:lnTo>
                    <a:pt x="25" y="113"/>
                  </a:lnTo>
                  <a:lnTo>
                    <a:pt x="27" y="113"/>
                  </a:lnTo>
                  <a:lnTo>
                    <a:pt x="27" y="112"/>
                  </a:lnTo>
                  <a:lnTo>
                    <a:pt x="29" y="113"/>
                  </a:lnTo>
                  <a:lnTo>
                    <a:pt x="30" y="115"/>
                  </a:lnTo>
                  <a:lnTo>
                    <a:pt x="30" y="116"/>
                  </a:lnTo>
                  <a:lnTo>
                    <a:pt x="27" y="117"/>
                  </a:lnTo>
                  <a:lnTo>
                    <a:pt x="24" y="116"/>
                  </a:lnTo>
                  <a:lnTo>
                    <a:pt x="23" y="113"/>
                  </a:lnTo>
                  <a:lnTo>
                    <a:pt x="20" y="114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9" y="117"/>
                  </a:lnTo>
                  <a:lnTo>
                    <a:pt x="22" y="117"/>
                  </a:lnTo>
                  <a:lnTo>
                    <a:pt x="24" y="119"/>
                  </a:lnTo>
                  <a:lnTo>
                    <a:pt x="24" y="121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18" y="124"/>
                  </a:lnTo>
                  <a:lnTo>
                    <a:pt x="18" y="125"/>
                  </a:lnTo>
                  <a:lnTo>
                    <a:pt x="20" y="127"/>
                  </a:lnTo>
                  <a:lnTo>
                    <a:pt x="22" y="129"/>
                  </a:lnTo>
                  <a:lnTo>
                    <a:pt x="22" y="129"/>
                  </a:lnTo>
                  <a:lnTo>
                    <a:pt x="20" y="132"/>
                  </a:lnTo>
                  <a:lnTo>
                    <a:pt x="19" y="133"/>
                  </a:lnTo>
                  <a:lnTo>
                    <a:pt x="19" y="134"/>
                  </a:lnTo>
                  <a:lnTo>
                    <a:pt x="21" y="135"/>
                  </a:lnTo>
                  <a:lnTo>
                    <a:pt x="22" y="134"/>
                  </a:lnTo>
                  <a:lnTo>
                    <a:pt x="23" y="133"/>
                  </a:lnTo>
                  <a:lnTo>
                    <a:pt x="23" y="130"/>
                  </a:lnTo>
                  <a:lnTo>
                    <a:pt x="23" y="129"/>
                  </a:lnTo>
                  <a:lnTo>
                    <a:pt x="25" y="131"/>
                  </a:lnTo>
                  <a:lnTo>
                    <a:pt x="26" y="133"/>
                  </a:lnTo>
                  <a:lnTo>
                    <a:pt x="25" y="135"/>
                  </a:lnTo>
                  <a:lnTo>
                    <a:pt x="23" y="136"/>
                  </a:lnTo>
                  <a:lnTo>
                    <a:pt x="21" y="136"/>
                  </a:lnTo>
                  <a:lnTo>
                    <a:pt x="21" y="137"/>
                  </a:lnTo>
                  <a:lnTo>
                    <a:pt x="22" y="138"/>
                  </a:lnTo>
                  <a:lnTo>
                    <a:pt x="24" y="139"/>
                  </a:lnTo>
                  <a:lnTo>
                    <a:pt x="25" y="139"/>
                  </a:lnTo>
                  <a:lnTo>
                    <a:pt x="27" y="138"/>
                  </a:lnTo>
                  <a:lnTo>
                    <a:pt x="27" y="136"/>
                  </a:lnTo>
                  <a:lnTo>
                    <a:pt x="27" y="134"/>
                  </a:lnTo>
                  <a:lnTo>
                    <a:pt x="27" y="133"/>
                  </a:lnTo>
                  <a:lnTo>
                    <a:pt x="29" y="132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8" y="137"/>
                  </a:lnTo>
                  <a:lnTo>
                    <a:pt x="27" y="138"/>
                  </a:lnTo>
                  <a:lnTo>
                    <a:pt x="26" y="140"/>
                  </a:lnTo>
                  <a:lnTo>
                    <a:pt x="25" y="141"/>
                  </a:lnTo>
                  <a:lnTo>
                    <a:pt x="25" y="144"/>
                  </a:lnTo>
                  <a:lnTo>
                    <a:pt x="26" y="146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8" y="146"/>
                  </a:lnTo>
                  <a:lnTo>
                    <a:pt x="29" y="145"/>
                  </a:lnTo>
                  <a:lnTo>
                    <a:pt x="31" y="146"/>
                  </a:lnTo>
                  <a:lnTo>
                    <a:pt x="31" y="148"/>
                  </a:lnTo>
                  <a:lnTo>
                    <a:pt x="29" y="151"/>
                  </a:lnTo>
                  <a:lnTo>
                    <a:pt x="28" y="151"/>
                  </a:lnTo>
                  <a:lnTo>
                    <a:pt x="29" y="153"/>
                  </a:lnTo>
                  <a:lnTo>
                    <a:pt x="29" y="157"/>
                  </a:lnTo>
                  <a:lnTo>
                    <a:pt x="27" y="158"/>
                  </a:lnTo>
                  <a:lnTo>
                    <a:pt x="25" y="158"/>
                  </a:lnTo>
                  <a:lnTo>
                    <a:pt x="24" y="157"/>
                  </a:lnTo>
                  <a:lnTo>
                    <a:pt x="24" y="157"/>
                  </a:lnTo>
                  <a:lnTo>
                    <a:pt x="22" y="159"/>
                  </a:lnTo>
                  <a:lnTo>
                    <a:pt x="22" y="160"/>
                  </a:lnTo>
                  <a:lnTo>
                    <a:pt x="24" y="162"/>
                  </a:lnTo>
                  <a:lnTo>
                    <a:pt x="25" y="162"/>
                  </a:lnTo>
                  <a:lnTo>
                    <a:pt x="27" y="163"/>
                  </a:lnTo>
                  <a:lnTo>
                    <a:pt x="27" y="164"/>
                  </a:lnTo>
                  <a:lnTo>
                    <a:pt x="25" y="166"/>
                  </a:lnTo>
                  <a:lnTo>
                    <a:pt x="24" y="167"/>
                  </a:lnTo>
                  <a:lnTo>
                    <a:pt x="24" y="169"/>
                  </a:lnTo>
                  <a:lnTo>
                    <a:pt x="23" y="171"/>
                  </a:lnTo>
                  <a:lnTo>
                    <a:pt x="22" y="173"/>
                  </a:lnTo>
                  <a:lnTo>
                    <a:pt x="22" y="175"/>
                  </a:lnTo>
                  <a:lnTo>
                    <a:pt x="24" y="176"/>
                  </a:lnTo>
                  <a:lnTo>
                    <a:pt x="25" y="176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7" y="172"/>
                  </a:lnTo>
                  <a:lnTo>
                    <a:pt x="27" y="169"/>
                  </a:lnTo>
                  <a:lnTo>
                    <a:pt x="28" y="168"/>
                  </a:lnTo>
                  <a:lnTo>
                    <a:pt x="29" y="169"/>
                  </a:lnTo>
                  <a:lnTo>
                    <a:pt x="30" y="172"/>
                  </a:lnTo>
                  <a:lnTo>
                    <a:pt x="31" y="174"/>
                  </a:lnTo>
                  <a:lnTo>
                    <a:pt x="31" y="176"/>
                  </a:lnTo>
                  <a:lnTo>
                    <a:pt x="31" y="176"/>
                  </a:lnTo>
                  <a:lnTo>
                    <a:pt x="29" y="179"/>
                  </a:lnTo>
                  <a:lnTo>
                    <a:pt x="27" y="179"/>
                  </a:lnTo>
                  <a:lnTo>
                    <a:pt x="27" y="180"/>
                  </a:lnTo>
                  <a:lnTo>
                    <a:pt x="26" y="183"/>
                  </a:lnTo>
                  <a:lnTo>
                    <a:pt x="26" y="184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7" y="188"/>
                  </a:lnTo>
                  <a:lnTo>
                    <a:pt x="28" y="188"/>
                  </a:lnTo>
                  <a:lnTo>
                    <a:pt x="32" y="188"/>
                  </a:lnTo>
                  <a:lnTo>
                    <a:pt x="32" y="190"/>
                  </a:lnTo>
                  <a:lnTo>
                    <a:pt x="28" y="193"/>
                  </a:lnTo>
                  <a:lnTo>
                    <a:pt x="27" y="195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200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5" y="196"/>
                  </a:lnTo>
                  <a:lnTo>
                    <a:pt x="35" y="195"/>
                  </a:lnTo>
                  <a:lnTo>
                    <a:pt x="36" y="197"/>
                  </a:lnTo>
                  <a:lnTo>
                    <a:pt x="36" y="198"/>
                  </a:lnTo>
                  <a:lnTo>
                    <a:pt x="35" y="200"/>
                  </a:lnTo>
                  <a:lnTo>
                    <a:pt x="32" y="202"/>
                  </a:lnTo>
                  <a:lnTo>
                    <a:pt x="32" y="203"/>
                  </a:lnTo>
                  <a:lnTo>
                    <a:pt x="34" y="204"/>
                  </a:lnTo>
                  <a:lnTo>
                    <a:pt x="36" y="205"/>
                  </a:lnTo>
                  <a:lnTo>
                    <a:pt x="37" y="206"/>
                  </a:lnTo>
                  <a:lnTo>
                    <a:pt x="38" y="207"/>
                  </a:lnTo>
                  <a:lnTo>
                    <a:pt x="37" y="207"/>
                  </a:lnTo>
                  <a:lnTo>
                    <a:pt x="35" y="207"/>
                  </a:lnTo>
                  <a:lnTo>
                    <a:pt x="34" y="206"/>
                  </a:lnTo>
                  <a:lnTo>
                    <a:pt x="32" y="204"/>
                  </a:lnTo>
                  <a:lnTo>
                    <a:pt x="31" y="203"/>
                  </a:lnTo>
                  <a:lnTo>
                    <a:pt x="30" y="205"/>
                  </a:lnTo>
                  <a:lnTo>
                    <a:pt x="29" y="206"/>
                  </a:lnTo>
                  <a:lnTo>
                    <a:pt x="30" y="208"/>
                  </a:lnTo>
                  <a:lnTo>
                    <a:pt x="31" y="210"/>
                  </a:lnTo>
                  <a:lnTo>
                    <a:pt x="34" y="211"/>
                  </a:lnTo>
                  <a:lnTo>
                    <a:pt x="36" y="211"/>
                  </a:lnTo>
                  <a:lnTo>
                    <a:pt x="38" y="210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8" y="213"/>
                  </a:lnTo>
                  <a:lnTo>
                    <a:pt x="37" y="216"/>
                  </a:lnTo>
                  <a:lnTo>
                    <a:pt x="39" y="218"/>
                  </a:lnTo>
                  <a:lnTo>
                    <a:pt x="44" y="219"/>
                  </a:lnTo>
                  <a:lnTo>
                    <a:pt x="45" y="217"/>
                  </a:lnTo>
                  <a:lnTo>
                    <a:pt x="46" y="217"/>
                  </a:lnTo>
                  <a:lnTo>
                    <a:pt x="44" y="222"/>
                  </a:lnTo>
                  <a:lnTo>
                    <a:pt x="42" y="223"/>
                  </a:lnTo>
                  <a:lnTo>
                    <a:pt x="41" y="222"/>
                  </a:lnTo>
                  <a:lnTo>
                    <a:pt x="40" y="223"/>
                  </a:lnTo>
                  <a:lnTo>
                    <a:pt x="39" y="224"/>
                  </a:lnTo>
                  <a:lnTo>
                    <a:pt x="40" y="225"/>
                  </a:lnTo>
                  <a:lnTo>
                    <a:pt x="40" y="226"/>
                  </a:lnTo>
                  <a:lnTo>
                    <a:pt x="39" y="229"/>
                  </a:lnTo>
                  <a:lnTo>
                    <a:pt x="38" y="229"/>
                  </a:lnTo>
                  <a:lnTo>
                    <a:pt x="38" y="228"/>
                  </a:lnTo>
                  <a:lnTo>
                    <a:pt x="36" y="227"/>
                  </a:lnTo>
                  <a:lnTo>
                    <a:pt x="36" y="227"/>
                  </a:lnTo>
                  <a:lnTo>
                    <a:pt x="35" y="229"/>
                  </a:lnTo>
                  <a:lnTo>
                    <a:pt x="33" y="228"/>
                  </a:lnTo>
                  <a:lnTo>
                    <a:pt x="31" y="229"/>
                  </a:lnTo>
                  <a:lnTo>
                    <a:pt x="29" y="229"/>
                  </a:lnTo>
                  <a:lnTo>
                    <a:pt x="27" y="230"/>
                  </a:lnTo>
                  <a:lnTo>
                    <a:pt x="27" y="234"/>
                  </a:lnTo>
                  <a:lnTo>
                    <a:pt x="28" y="235"/>
                  </a:lnTo>
                  <a:lnTo>
                    <a:pt x="31" y="235"/>
                  </a:lnTo>
                  <a:lnTo>
                    <a:pt x="34" y="235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6" y="231"/>
                  </a:lnTo>
                  <a:lnTo>
                    <a:pt x="37" y="232"/>
                  </a:lnTo>
                  <a:lnTo>
                    <a:pt x="38" y="232"/>
                  </a:lnTo>
                  <a:lnTo>
                    <a:pt x="38" y="235"/>
                  </a:lnTo>
                  <a:lnTo>
                    <a:pt x="36" y="235"/>
                  </a:lnTo>
                  <a:lnTo>
                    <a:pt x="36" y="237"/>
                  </a:lnTo>
                  <a:lnTo>
                    <a:pt x="34" y="239"/>
                  </a:lnTo>
                  <a:lnTo>
                    <a:pt x="34" y="242"/>
                  </a:lnTo>
                  <a:lnTo>
                    <a:pt x="33" y="242"/>
                  </a:lnTo>
                  <a:lnTo>
                    <a:pt x="30" y="239"/>
                  </a:lnTo>
                  <a:lnTo>
                    <a:pt x="29" y="239"/>
                  </a:lnTo>
                  <a:lnTo>
                    <a:pt x="28" y="240"/>
                  </a:lnTo>
                  <a:lnTo>
                    <a:pt x="29" y="242"/>
                  </a:lnTo>
                  <a:lnTo>
                    <a:pt x="33" y="243"/>
                  </a:lnTo>
                  <a:lnTo>
                    <a:pt x="35" y="244"/>
                  </a:lnTo>
                  <a:lnTo>
                    <a:pt x="34" y="246"/>
                  </a:lnTo>
                  <a:lnTo>
                    <a:pt x="32" y="247"/>
                  </a:lnTo>
                  <a:lnTo>
                    <a:pt x="28" y="247"/>
                  </a:lnTo>
                  <a:lnTo>
                    <a:pt x="27" y="249"/>
                  </a:lnTo>
                  <a:lnTo>
                    <a:pt x="27" y="25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24" y="255"/>
                  </a:lnTo>
                  <a:lnTo>
                    <a:pt x="23" y="257"/>
                  </a:lnTo>
                  <a:lnTo>
                    <a:pt x="23" y="258"/>
                  </a:lnTo>
                  <a:lnTo>
                    <a:pt x="24" y="258"/>
                  </a:lnTo>
                  <a:lnTo>
                    <a:pt x="24" y="260"/>
                  </a:lnTo>
                  <a:lnTo>
                    <a:pt x="23" y="260"/>
                  </a:lnTo>
                  <a:lnTo>
                    <a:pt x="22" y="259"/>
                  </a:lnTo>
                  <a:lnTo>
                    <a:pt x="21" y="257"/>
                  </a:lnTo>
                  <a:lnTo>
                    <a:pt x="18" y="258"/>
                  </a:lnTo>
                  <a:lnTo>
                    <a:pt x="17" y="258"/>
                  </a:lnTo>
                  <a:lnTo>
                    <a:pt x="17" y="262"/>
                  </a:lnTo>
                  <a:lnTo>
                    <a:pt x="16" y="265"/>
                  </a:lnTo>
                  <a:lnTo>
                    <a:pt x="19" y="265"/>
                  </a:lnTo>
                  <a:lnTo>
                    <a:pt x="22" y="264"/>
                  </a:lnTo>
                  <a:lnTo>
                    <a:pt x="24" y="264"/>
                  </a:lnTo>
                  <a:lnTo>
                    <a:pt x="23" y="266"/>
                  </a:lnTo>
                  <a:lnTo>
                    <a:pt x="18" y="266"/>
                  </a:lnTo>
                  <a:lnTo>
                    <a:pt x="16" y="266"/>
                  </a:lnTo>
                  <a:lnTo>
                    <a:pt x="14" y="269"/>
                  </a:lnTo>
                  <a:lnTo>
                    <a:pt x="14" y="270"/>
                  </a:lnTo>
                  <a:lnTo>
                    <a:pt x="15" y="273"/>
                  </a:lnTo>
                  <a:lnTo>
                    <a:pt x="14" y="275"/>
                  </a:lnTo>
                  <a:lnTo>
                    <a:pt x="13" y="276"/>
                  </a:lnTo>
                  <a:lnTo>
                    <a:pt x="11" y="276"/>
                  </a:lnTo>
                  <a:lnTo>
                    <a:pt x="8" y="274"/>
                  </a:lnTo>
                  <a:lnTo>
                    <a:pt x="7" y="275"/>
                  </a:lnTo>
                  <a:lnTo>
                    <a:pt x="7" y="277"/>
                  </a:lnTo>
                  <a:lnTo>
                    <a:pt x="8" y="278"/>
                  </a:lnTo>
                  <a:lnTo>
                    <a:pt x="9" y="279"/>
                  </a:lnTo>
                  <a:lnTo>
                    <a:pt x="11" y="278"/>
                  </a:lnTo>
                  <a:lnTo>
                    <a:pt x="13" y="277"/>
                  </a:lnTo>
                  <a:lnTo>
                    <a:pt x="14" y="278"/>
                  </a:lnTo>
                  <a:lnTo>
                    <a:pt x="14" y="280"/>
                  </a:lnTo>
                  <a:lnTo>
                    <a:pt x="12" y="282"/>
                  </a:lnTo>
                  <a:lnTo>
                    <a:pt x="10" y="283"/>
                  </a:lnTo>
                  <a:lnTo>
                    <a:pt x="7" y="283"/>
                  </a:lnTo>
                  <a:lnTo>
                    <a:pt x="7" y="287"/>
                  </a:lnTo>
                  <a:lnTo>
                    <a:pt x="8" y="290"/>
                  </a:lnTo>
                  <a:lnTo>
                    <a:pt x="9" y="292"/>
                  </a:lnTo>
                  <a:lnTo>
                    <a:pt x="11" y="294"/>
                  </a:lnTo>
                  <a:lnTo>
                    <a:pt x="10" y="295"/>
                  </a:lnTo>
                  <a:lnTo>
                    <a:pt x="8" y="295"/>
                  </a:lnTo>
                  <a:lnTo>
                    <a:pt x="6" y="294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4"/>
                  </a:lnTo>
                  <a:lnTo>
                    <a:pt x="5" y="295"/>
                  </a:lnTo>
                  <a:lnTo>
                    <a:pt x="5" y="295"/>
                  </a:lnTo>
                  <a:lnTo>
                    <a:pt x="5" y="297"/>
                  </a:lnTo>
                  <a:lnTo>
                    <a:pt x="8" y="299"/>
                  </a:lnTo>
                  <a:lnTo>
                    <a:pt x="9" y="302"/>
                  </a:lnTo>
                  <a:lnTo>
                    <a:pt x="8" y="303"/>
                  </a:lnTo>
                  <a:lnTo>
                    <a:pt x="5" y="304"/>
                  </a:lnTo>
                  <a:lnTo>
                    <a:pt x="5" y="304"/>
                  </a:lnTo>
                  <a:lnTo>
                    <a:pt x="0" y="304"/>
                  </a:lnTo>
                  <a:lnTo>
                    <a:pt x="0" y="305"/>
                  </a:lnTo>
                  <a:lnTo>
                    <a:pt x="0" y="306"/>
                  </a:lnTo>
                  <a:lnTo>
                    <a:pt x="3" y="308"/>
                  </a:lnTo>
                  <a:lnTo>
                    <a:pt x="4" y="309"/>
                  </a:lnTo>
                  <a:lnTo>
                    <a:pt x="4" y="312"/>
                  </a:lnTo>
                  <a:lnTo>
                    <a:pt x="2" y="314"/>
                  </a:lnTo>
                  <a:lnTo>
                    <a:pt x="2" y="316"/>
                  </a:lnTo>
                  <a:lnTo>
                    <a:pt x="2" y="317"/>
                  </a:lnTo>
                  <a:lnTo>
                    <a:pt x="5" y="318"/>
                  </a:lnTo>
                  <a:lnTo>
                    <a:pt x="6" y="319"/>
                  </a:lnTo>
                  <a:lnTo>
                    <a:pt x="5" y="321"/>
                  </a:lnTo>
                  <a:lnTo>
                    <a:pt x="5" y="323"/>
                  </a:lnTo>
                  <a:lnTo>
                    <a:pt x="2" y="324"/>
                  </a:lnTo>
                  <a:lnTo>
                    <a:pt x="2" y="325"/>
                  </a:lnTo>
                  <a:lnTo>
                    <a:pt x="15" y="324"/>
                  </a:lnTo>
                  <a:lnTo>
                    <a:pt x="27" y="323"/>
                  </a:lnTo>
                  <a:lnTo>
                    <a:pt x="39" y="322"/>
                  </a:lnTo>
                  <a:lnTo>
                    <a:pt x="50" y="322"/>
                  </a:lnTo>
                  <a:lnTo>
                    <a:pt x="61" y="321"/>
                  </a:lnTo>
                  <a:lnTo>
                    <a:pt x="84" y="320"/>
                  </a:lnTo>
                  <a:lnTo>
                    <a:pt x="98" y="318"/>
                  </a:lnTo>
                  <a:lnTo>
                    <a:pt x="126" y="317"/>
                  </a:lnTo>
                  <a:lnTo>
                    <a:pt x="128" y="317"/>
                  </a:lnTo>
                  <a:lnTo>
                    <a:pt x="128" y="317"/>
                  </a:lnTo>
                  <a:lnTo>
                    <a:pt x="128" y="319"/>
                  </a:lnTo>
                  <a:lnTo>
                    <a:pt x="126" y="322"/>
                  </a:lnTo>
                  <a:lnTo>
                    <a:pt x="127" y="324"/>
                  </a:lnTo>
                  <a:lnTo>
                    <a:pt x="126" y="325"/>
                  </a:lnTo>
                  <a:lnTo>
                    <a:pt x="125" y="326"/>
                  </a:lnTo>
                  <a:lnTo>
                    <a:pt x="126" y="328"/>
                  </a:lnTo>
                  <a:lnTo>
                    <a:pt x="125" y="329"/>
                  </a:lnTo>
                  <a:lnTo>
                    <a:pt x="125" y="331"/>
                  </a:lnTo>
                  <a:lnTo>
                    <a:pt x="123" y="334"/>
                  </a:lnTo>
                  <a:lnTo>
                    <a:pt x="122" y="337"/>
                  </a:lnTo>
                  <a:lnTo>
                    <a:pt x="122" y="338"/>
                  </a:lnTo>
                  <a:lnTo>
                    <a:pt x="122" y="340"/>
                  </a:lnTo>
                  <a:lnTo>
                    <a:pt x="121" y="341"/>
                  </a:lnTo>
                  <a:lnTo>
                    <a:pt x="122" y="341"/>
                  </a:lnTo>
                  <a:lnTo>
                    <a:pt x="121" y="343"/>
                  </a:lnTo>
                  <a:lnTo>
                    <a:pt x="123" y="345"/>
                  </a:lnTo>
                  <a:lnTo>
                    <a:pt x="123" y="346"/>
                  </a:lnTo>
                  <a:lnTo>
                    <a:pt x="123" y="348"/>
                  </a:lnTo>
                  <a:lnTo>
                    <a:pt x="124" y="349"/>
                  </a:lnTo>
                  <a:lnTo>
                    <a:pt x="125" y="352"/>
                  </a:lnTo>
                  <a:lnTo>
                    <a:pt x="126" y="351"/>
                  </a:lnTo>
                  <a:lnTo>
                    <a:pt x="126" y="352"/>
                  </a:lnTo>
                  <a:lnTo>
                    <a:pt x="127" y="353"/>
                  </a:lnTo>
                  <a:lnTo>
                    <a:pt x="128" y="355"/>
                  </a:lnTo>
                  <a:lnTo>
                    <a:pt x="129" y="356"/>
                  </a:lnTo>
                  <a:lnTo>
                    <a:pt x="130" y="357"/>
                  </a:lnTo>
                  <a:lnTo>
                    <a:pt x="131" y="358"/>
                  </a:lnTo>
                  <a:lnTo>
                    <a:pt x="134" y="360"/>
                  </a:lnTo>
                  <a:lnTo>
                    <a:pt x="134" y="362"/>
                  </a:lnTo>
                  <a:lnTo>
                    <a:pt x="134" y="363"/>
                  </a:lnTo>
                  <a:lnTo>
                    <a:pt x="136" y="366"/>
                  </a:lnTo>
                  <a:lnTo>
                    <a:pt x="138" y="368"/>
                  </a:lnTo>
                  <a:lnTo>
                    <a:pt x="138" y="370"/>
                  </a:lnTo>
                  <a:lnTo>
                    <a:pt x="138" y="371"/>
                  </a:lnTo>
                  <a:lnTo>
                    <a:pt x="137" y="372"/>
                  </a:lnTo>
                  <a:lnTo>
                    <a:pt x="138" y="373"/>
                  </a:lnTo>
                  <a:lnTo>
                    <a:pt x="138" y="375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40" y="377"/>
                  </a:lnTo>
                  <a:lnTo>
                    <a:pt x="141" y="378"/>
                  </a:lnTo>
                  <a:lnTo>
                    <a:pt x="141" y="379"/>
                  </a:lnTo>
                  <a:lnTo>
                    <a:pt x="141" y="379"/>
                  </a:lnTo>
                  <a:lnTo>
                    <a:pt x="141" y="380"/>
                  </a:lnTo>
                  <a:lnTo>
                    <a:pt x="142" y="380"/>
                  </a:lnTo>
                  <a:lnTo>
                    <a:pt x="143" y="379"/>
                  </a:lnTo>
                  <a:lnTo>
                    <a:pt x="144" y="379"/>
                  </a:lnTo>
                  <a:lnTo>
                    <a:pt x="145" y="379"/>
                  </a:lnTo>
                  <a:lnTo>
                    <a:pt x="145" y="380"/>
                  </a:lnTo>
                  <a:lnTo>
                    <a:pt x="146" y="380"/>
                  </a:lnTo>
                  <a:lnTo>
                    <a:pt x="147" y="380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9" y="379"/>
                  </a:lnTo>
                  <a:lnTo>
                    <a:pt x="151" y="378"/>
                  </a:lnTo>
                  <a:lnTo>
                    <a:pt x="151" y="377"/>
                  </a:lnTo>
                  <a:lnTo>
                    <a:pt x="152" y="377"/>
                  </a:lnTo>
                  <a:lnTo>
                    <a:pt x="152" y="376"/>
                  </a:lnTo>
                  <a:lnTo>
                    <a:pt x="153" y="376"/>
                  </a:lnTo>
                  <a:lnTo>
                    <a:pt x="152" y="375"/>
                  </a:lnTo>
                  <a:lnTo>
                    <a:pt x="153" y="374"/>
                  </a:lnTo>
                  <a:lnTo>
                    <a:pt x="154" y="373"/>
                  </a:lnTo>
                  <a:lnTo>
                    <a:pt x="155" y="372"/>
                  </a:lnTo>
                  <a:lnTo>
                    <a:pt x="155" y="371"/>
                  </a:lnTo>
                  <a:lnTo>
                    <a:pt x="156" y="371"/>
                  </a:lnTo>
                  <a:lnTo>
                    <a:pt x="158" y="370"/>
                  </a:lnTo>
                  <a:lnTo>
                    <a:pt x="158" y="369"/>
                  </a:lnTo>
                  <a:lnTo>
                    <a:pt x="158" y="368"/>
                  </a:lnTo>
                  <a:lnTo>
                    <a:pt x="158" y="367"/>
                  </a:lnTo>
                  <a:lnTo>
                    <a:pt x="158" y="366"/>
                  </a:lnTo>
                  <a:lnTo>
                    <a:pt x="157" y="366"/>
                  </a:lnTo>
                  <a:lnTo>
                    <a:pt x="156" y="366"/>
                  </a:lnTo>
                  <a:lnTo>
                    <a:pt x="155" y="367"/>
                  </a:lnTo>
                  <a:lnTo>
                    <a:pt x="154" y="367"/>
                  </a:lnTo>
                  <a:lnTo>
                    <a:pt x="154" y="366"/>
                  </a:lnTo>
                  <a:lnTo>
                    <a:pt x="155" y="366"/>
                  </a:lnTo>
                  <a:lnTo>
                    <a:pt x="155" y="365"/>
                  </a:lnTo>
                  <a:lnTo>
                    <a:pt x="155" y="364"/>
                  </a:lnTo>
                  <a:lnTo>
                    <a:pt x="156" y="364"/>
                  </a:lnTo>
                  <a:lnTo>
                    <a:pt x="156" y="364"/>
                  </a:lnTo>
                  <a:lnTo>
                    <a:pt x="157" y="364"/>
                  </a:lnTo>
                  <a:lnTo>
                    <a:pt x="158" y="364"/>
                  </a:lnTo>
                  <a:lnTo>
                    <a:pt x="159" y="364"/>
                  </a:lnTo>
                  <a:lnTo>
                    <a:pt x="160" y="364"/>
                  </a:lnTo>
                  <a:lnTo>
                    <a:pt x="160" y="364"/>
                  </a:lnTo>
                  <a:lnTo>
                    <a:pt x="161" y="365"/>
                  </a:lnTo>
                  <a:lnTo>
                    <a:pt x="162" y="365"/>
                  </a:lnTo>
                  <a:lnTo>
                    <a:pt x="163" y="365"/>
                  </a:lnTo>
                  <a:lnTo>
                    <a:pt x="163" y="366"/>
                  </a:lnTo>
                  <a:lnTo>
                    <a:pt x="162" y="366"/>
                  </a:lnTo>
                  <a:lnTo>
                    <a:pt x="161" y="366"/>
                  </a:lnTo>
                  <a:lnTo>
                    <a:pt x="160" y="367"/>
                  </a:lnTo>
                  <a:lnTo>
                    <a:pt x="160" y="369"/>
                  </a:lnTo>
                  <a:lnTo>
                    <a:pt x="161" y="369"/>
                  </a:lnTo>
                  <a:lnTo>
                    <a:pt x="162" y="369"/>
                  </a:lnTo>
                  <a:lnTo>
                    <a:pt x="162" y="368"/>
                  </a:lnTo>
                  <a:lnTo>
                    <a:pt x="163" y="368"/>
                  </a:lnTo>
                  <a:lnTo>
                    <a:pt x="164" y="368"/>
                  </a:lnTo>
                  <a:lnTo>
                    <a:pt x="164" y="367"/>
                  </a:lnTo>
                  <a:lnTo>
                    <a:pt x="164" y="367"/>
                  </a:lnTo>
                  <a:lnTo>
                    <a:pt x="165" y="367"/>
                  </a:lnTo>
                  <a:lnTo>
                    <a:pt x="167" y="366"/>
                  </a:lnTo>
                  <a:lnTo>
                    <a:pt x="174" y="363"/>
                  </a:lnTo>
                  <a:lnTo>
                    <a:pt x="175" y="363"/>
                  </a:lnTo>
                  <a:lnTo>
                    <a:pt x="180" y="362"/>
                  </a:lnTo>
                  <a:lnTo>
                    <a:pt x="184" y="361"/>
                  </a:lnTo>
                  <a:lnTo>
                    <a:pt x="188" y="361"/>
                  </a:lnTo>
                  <a:lnTo>
                    <a:pt x="188" y="360"/>
                  </a:lnTo>
                  <a:lnTo>
                    <a:pt x="187" y="359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9" y="359"/>
                  </a:lnTo>
                  <a:lnTo>
                    <a:pt x="192" y="360"/>
                  </a:lnTo>
                  <a:lnTo>
                    <a:pt x="192" y="361"/>
                  </a:lnTo>
                  <a:lnTo>
                    <a:pt x="193" y="361"/>
                  </a:lnTo>
                  <a:lnTo>
                    <a:pt x="194" y="361"/>
                  </a:lnTo>
                  <a:lnTo>
                    <a:pt x="194" y="361"/>
                  </a:lnTo>
                  <a:lnTo>
                    <a:pt x="195" y="361"/>
                  </a:lnTo>
                  <a:lnTo>
                    <a:pt x="194" y="361"/>
                  </a:lnTo>
                  <a:lnTo>
                    <a:pt x="197" y="363"/>
                  </a:lnTo>
                  <a:lnTo>
                    <a:pt x="198" y="364"/>
                  </a:lnTo>
                  <a:lnTo>
                    <a:pt x="200" y="363"/>
                  </a:lnTo>
                  <a:lnTo>
                    <a:pt x="201" y="362"/>
                  </a:lnTo>
                  <a:lnTo>
                    <a:pt x="202" y="362"/>
                  </a:lnTo>
                  <a:lnTo>
                    <a:pt x="202" y="362"/>
                  </a:lnTo>
                  <a:lnTo>
                    <a:pt x="204" y="362"/>
                  </a:lnTo>
                  <a:lnTo>
                    <a:pt x="204" y="361"/>
                  </a:lnTo>
                  <a:lnTo>
                    <a:pt x="205" y="361"/>
                  </a:lnTo>
                  <a:lnTo>
                    <a:pt x="206" y="361"/>
                  </a:lnTo>
                  <a:lnTo>
                    <a:pt x="206" y="362"/>
                  </a:lnTo>
                  <a:lnTo>
                    <a:pt x="207" y="362"/>
                  </a:lnTo>
                  <a:lnTo>
                    <a:pt x="207" y="362"/>
                  </a:lnTo>
                  <a:lnTo>
                    <a:pt x="208" y="362"/>
                  </a:lnTo>
                  <a:lnTo>
                    <a:pt x="209" y="362"/>
                  </a:lnTo>
                  <a:lnTo>
                    <a:pt x="211" y="362"/>
                  </a:lnTo>
                  <a:lnTo>
                    <a:pt x="211" y="363"/>
                  </a:lnTo>
                  <a:lnTo>
                    <a:pt x="212" y="363"/>
                  </a:lnTo>
                  <a:lnTo>
                    <a:pt x="212" y="364"/>
                  </a:lnTo>
                  <a:lnTo>
                    <a:pt x="214" y="364"/>
                  </a:lnTo>
                  <a:lnTo>
                    <a:pt x="216" y="363"/>
                  </a:lnTo>
                  <a:lnTo>
                    <a:pt x="216" y="362"/>
                  </a:lnTo>
                  <a:lnTo>
                    <a:pt x="216" y="361"/>
                  </a:lnTo>
                  <a:lnTo>
                    <a:pt x="217" y="361"/>
                  </a:lnTo>
                  <a:lnTo>
                    <a:pt x="218" y="362"/>
                  </a:lnTo>
                  <a:lnTo>
                    <a:pt x="219" y="362"/>
                  </a:lnTo>
                  <a:lnTo>
                    <a:pt x="220" y="362"/>
                  </a:lnTo>
                  <a:lnTo>
                    <a:pt x="220" y="361"/>
                  </a:lnTo>
                  <a:lnTo>
                    <a:pt x="220" y="360"/>
                  </a:lnTo>
                  <a:lnTo>
                    <a:pt x="219" y="360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18" y="346"/>
                  </a:lnTo>
                  <a:lnTo>
                    <a:pt x="215" y="321"/>
                  </a:lnTo>
                  <a:close/>
                  <a:moveTo>
                    <a:pt x="185" y="359"/>
                  </a:moveTo>
                  <a:lnTo>
                    <a:pt x="184" y="359"/>
                  </a:lnTo>
                  <a:lnTo>
                    <a:pt x="183" y="359"/>
                  </a:lnTo>
                  <a:lnTo>
                    <a:pt x="183" y="358"/>
                  </a:lnTo>
                  <a:lnTo>
                    <a:pt x="184" y="358"/>
                  </a:lnTo>
                  <a:lnTo>
                    <a:pt x="185" y="358"/>
                  </a:lnTo>
                  <a:lnTo>
                    <a:pt x="186" y="358"/>
                  </a:lnTo>
                  <a:lnTo>
                    <a:pt x="186" y="359"/>
                  </a:lnTo>
                  <a:lnTo>
                    <a:pt x="185" y="359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732">
              <a:extLst>
                <a:ext uri="{FF2B5EF4-FFF2-40B4-BE49-F238E27FC236}">
                  <a16:creationId xmlns:a16="http://schemas.microsoft.com/office/drawing/2014/main" id="{F51A4D17-214C-69BB-CE2F-69B9000AD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5375" y="3095625"/>
              <a:ext cx="831850" cy="376238"/>
            </a:xfrm>
            <a:custGeom>
              <a:avLst/>
              <a:gdLst>
                <a:gd name="T0" fmla="*/ 188 w 524"/>
                <a:gd name="T1" fmla="*/ 55 h 237"/>
                <a:gd name="T2" fmla="*/ 131 w 524"/>
                <a:gd name="T3" fmla="*/ 100 h 237"/>
                <a:gd name="T4" fmla="*/ 88 w 524"/>
                <a:gd name="T5" fmla="*/ 114 h 237"/>
                <a:gd name="T6" fmla="*/ 58 w 524"/>
                <a:gd name="T7" fmla="*/ 147 h 237"/>
                <a:gd name="T8" fmla="*/ 16 w 524"/>
                <a:gd name="T9" fmla="*/ 171 h 237"/>
                <a:gd name="T10" fmla="*/ 101 w 524"/>
                <a:gd name="T11" fmla="*/ 182 h 237"/>
                <a:gd name="T12" fmla="*/ 204 w 524"/>
                <a:gd name="T13" fmla="*/ 172 h 237"/>
                <a:gd name="T14" fmla="*/ 386 w 524"/>
                <a:gd name="T15" fmla="*/ 231 h 237"/>
                <a:gd name="T16" fmla="*/ 411 w 524"/>
                <a:gd name="T17" fmla="*/ 220 h 237"/>
                <a:gd name="T18" fmla="*/ 412 w 524"/>
                <a:gd name="T19" fmla="*/ 212 h 237"/>
                <a:gd name="T20" fmla="*/ 416 w 524"/>
                <a:gd name="T21" fmla="*/ 209 h 237"/>
                <a:gd name="T22" fmla="*/ 422 w 524"/>
                <a:gd name="T23" fmla="*/ 192 h 237"/>
                <a:gd name="T24" fmla="*/ 433 w 524"/>
                <a:gd name="T25" fmla="*/ 180 h 237"/>
                <a:gd name="T26" fmla="*/ 440 w 524"/>
                <a:gd name="T27" fmla="*/ 171 h 237"/>
                <a:gd name="T28" fmla="*/ 445 w 524"/>
                <a:gd name="T29" fmla="*/ 167 h 237"/>
                <a:gd name="T30" fmla="*/ 452 w 524"/>
                <a:gd name="T31" fmla="*/ 157 h 237"/>
                <a:gd name="T32" fmla="*/ 460 w 524"/>
                <a:gd name="T33" fmla="*/ 155 h 237"/>
                <a:gd name="T34" fmla="*/ 476 w 524"/>
                <a:gd name="T35" fmla="*/ 148 h 237"/>
                <a:gd name="T36" fmla="*/ 483 w 524"/>
                <a:gd name="T37" fmla="*/ 147 h 237"/>
                <a:gd name="T38" fmla="*/ 490 w 524"/>
                <a:gd name="T39" fmla="*/ 141 h 237"/>
                <a:gd name="T40" fmla="*/ 496 w 524"/>
                <a:gd name="T41" fmla="*/ 134 h 237"/>
                <a:gd name="T42" fmla="*/ 498 w 524"/>
                <a:gd name="T43" fmla="*/ 123 h 237"/>
                <a:gd name="T44" fmla="*/ 495 w 524"/>
                <a:gd name="T45" fmla="*/ 127 h 237"/>
                <a:gd name="T46" fmla="*/ 490 w 524"/>
                <a:gd name="T47" fmla="*/ 123 h 237"/>
                <a:gd name="T48" fmla="*/ 489 w 524"/>
                <a:gd name="T49" fmla="*/ 125 h 237"/>
                <a:gd name="T50" fmla="*/ 479 w 524"/>
                <a:gd name="T51" fmla="*/ 131 h 237"/>
                <a:gd name="T52" fmla="*/ 466 w 524"/>
                <a:gd name="T53" fmla="*/ 133 h 237"/>
                <a:gd name="T54" fmla="*/ 458 w 524"/>
                <a:gd name="T55" fmla="*/ 125 h 237"/>
                <a:gd name="T56" fmla="*/ 474 w 524"/>
                <a:gd name="T57" fmla="*/ 125 h 237"/>
                <a:gd name="T58" fmla="*/ 482 w 524"/>
                <a:gd name="T59" fmla="*/ 114 h 237"/>
                <a:gd name="T60" fmla="*/ 481 w 524"/>
                <a:gd name="T61" fmla="*/ 109 h 237"/>
                <a:gd name="T62" fmla="*/ 482 w 524"/>
                <a:gd name="T63" fmla="*/ 101 h 237"/>
                <a:gd name="T64" fmla="*/ 471 w 524"/>
                <a:gd name="T65" fmla="*/ 101 h 237"/>
                <a:gd name="T66" fmla="*/ 458 w 524"/>
                <a:gd name="T67" fmla="*/ 97 h 237"/>
                <a:gd name="T68" fmla="*/ 455 w 524"/>
                <a:gd name="T69" fmla="*/ 94 h 237"/>
                <a:gd name="T70" fmla="*/ 472 w 524"/>
                <a:gd name="T71" fmla="*/ 91 h 237"/>
                <a:gd name="T72" fmla="*/ 476 w 524"/>
                <a:gd name="T73" fmla="*/ 86 h 237"/>
                <a:gd name="T74" fmla="*/ 480 w 524"/>
                <a:gd name="T75" fmla="*/ 95 h 237"/>
                <a:gd name="T76" fmla="*/ 489 w 524"/>
                <a:gd name="T77" fmla="*/ 93 h 237"/>
                <a:gd name="T78" fmla="*/ 497 w 524"/>
                <a:gd name="T79" fmla="*/ 94 h 237"/>
                <a:gd name="T80" fmla="*/ 510 w 524"/>
                <a:gd name="T81" fmla="*/ 84 h 237"/>
                <a:gd name="T82" fmla="*/ 515 w 524"/>
                <a:gd name="T83" fmla="*/ 70 h 237"/>
                <a:gd name="T84" fmla="*/ 523 w 524"/>
                <a:gd name="T85" fmla="*/ 62 h 237"/>
                <a:gd name="T86" fmla="*/ 515 w 524"/>
                <a:gd name="T87" fmla="*/ 43 h 237"/>
                <a:gd name="T88" fmla="*/ 506 w 524"/>
                <a:gd name="T89" fmla="*/ 46 h 237"/>
                <a:gd name="T90" fmla="*/ 504 w 524"/>
                <a:gd name="T91" fmla="*/ 66 h 237"/>
                <a:gd name="T92" fmla="*/ 500 w 524"/>
                <a:gd name="T93" fmla="*/ 48 h 237"/>
                <a:gd name="T94" fmla="*/ 487 w 524"/>
                <a:gd name="T95" fmla="*/ 51 h 237"/>
                <a:gd name="T96" fmla="*/ 467 w 524"/>
                <a:gd name="T97" fmla="*/ 54 h 237"/>
                <a:gd name="T98" fmla="*/ 456 w 524"/>
                <a:gd name="T99" fmla="*/ 44 h 237"/>
                <a:gd name="T100" fmla="*/ 468 w 524"/>
                <a:gd name="T101" fmla="*/ 48 h 237"/>
                <a:gd name="T102" fmla="*/ 476 w 524"/>
                <a:gd name="T103" fmla="*/ 37 h 237"/>
                <a:gd name="T104" fmla="*/ 487 w 524"/>
                <a:gd name="T105" fmla="*/ 37 h 237"/>
                <a:gd name="T106" fmla="*/ 489 w 524"/>
                <a:gd name="T107" fmla="*/ 35 h 237"/>
                <a:gd name="T108" fmla="*/ 490 w 524"/>
                <a:gd name="T109" fmla="*/ 26 h 237"/>
                <a:gd name="T110" fmla="*/ 495 w 524"/>
                <a:gd name="T111" fmla="*/ 26 h 237"/>
                <a:gd name="T112" fmla="*/ 507 w 524"/>
                <a:gd name="T113" fmla="*/ 28 h 237"/>
                <a:gd name="T114" fmla="*/ 505 w 524"/>
                <a:gd name="T115" fmla="*/ 18 h 237"/>
                <a:gd name="T116" fmla="*/ 499 w 524"/>
                <a:gd name="T117" fmla="*/ 14 h 237"/>
                <a:gd name="T118" fmla="*/ 491 w 524"/>
                <a:gd name="T119" fmla="*/ 1 h 237"/>
                <a:gd name="T120" fmla="*/ 510 w 524"/>
                <a:gd name="T121" fmla="*/ 47 h 237"/>
                <a:gd name="T122" fmla="*/ 492 w 524"/>
                <a:gd name="T123" fmla="*/ 2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4" h="237">
                  <a:moveTo>
                    <a:pt x="473" y="4"/>
                  </a:moveTo>
                  <a:lnTo>
                    <a:pt x="457" y="7"/>
                  </a:lnTo>
                  <a:lnTo>
                    <a:pt x="444" y="10"/>
                  </a:lnTo>
                  <a:lnTo>
                    <a:pt x="437" y="11"/>
                  </a:lnTo>
                  <a:lnTo>
                    <a:pt x="437" y="12"/>
                  </a:lnTo>
                  <a:lnTo>
                    <a:pt x="422" y="15"/>
                  </a:lnTo>
                  <a:lnTo>
                    <a:pt x="422" y="15"/>
                  </a:lnTo>
                  <a:lnTo>
                    <a:pt x="420" y="15"/>
                  </a:lnTo>
                  <a:lnTo>
                    <a:pt x="403" y="18"/>
                  </a:lnTo>
                  <a:lnTo>
                    <a:pt x="386" y="21"/>
                  </a:lnTo>
                  <a:lnTo>
                    <a:pt x="363" y="26"/>
                  </a:lnTo>
                  <a:lnTo>
                    <a:pt x="356" y="28"/>
                  </a:lnTo>
                  <a:lnTo>
                    <a:pt x="343" y="30"/>
                  </a:lnTo>
                  <a:lnTo>
                    <a:pt x="340" y="31"/>
                  </a:lnTo>
                  <a:lnTo>
                    <a:pt x="331" y="32"/>
                  </a:lnTo>
                  <a:lnTo>
                    <a:pt x="312" y="36"/>
                  </a:lnTo>
                  <a:lnTo>
                    <a:pt x="295" y="39"/>
                  </a:lnTo>
                  <a:lnTo>
                    <a:pt x="280" y="42"/>
                  </a:lnTo>
                  <a:lnTo>
                    <a:pt x="257" y="45"/>
                  </a:lnTo>
                  <a:lnTo>
                    <a:pt x="243" y="48"/>
                  </a:lnTo>
                  <a:lnTo>
                    <a:pt x="232" y="50"/>
                  </a:lnTo>
                  <a:lnTo>
                    <a:pt x="211" y="53"/>
                  </a:lnTo>
                  <a:lnTo>
                    <a:pt x="207" y="53"/>
                  </a:lnTo>
                  <a:lnTo>
                    <a:pt x="199" y="54"/>
                  </a:lnTo>
                  <a:lnTo>
                    <a:pt x="192" y="55"/>
                  </a:lnTo>
                  <a:lnTo>
                    <a:pt x="188" y="55"/>
                  </a:lnTo>
                  <a:lnTo>
                    <a:pt x="185" y="56"/>
                  </a:lnTo>
                  <a:lnTo>
                    <a:pt x="170" y="58"/>
                  </a:lnTo>
                  <a:lnTo>
                    <a:pt x="165" y="58"/>
                  </a:lnTo>
                  <a:lnTo>
                    <a:pt x="162" y="59"/>
                  </a:lnTo>
                  <a:lnTo>
                    <a:pt x="159" y="59"/>
                  </a:lnTo>
                  <a:lnTo>
                    <a:pt x="157" y="59"/>
                  </a:lnTo>
                  <a:lnTo>
                    <a:pt x="152" y="59"/>
                  </a:lnTo>
                  <a:lnTo>
                    <a:pt x="147" y="59"/>
                  </a:lnTo>
                  <a:lnTo>
                    <a:pt x="147" y="61"/>
                  </a:lnTo>
                  <a:lnTo>
                    <a:pt x="146" y="64"/>
                  </a:lnTo>
                  <a:lnTo>
                    <a:pt x="147" y="66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6" y="73"/>
                  </a:lnTo>
                  <a:lnTo>
                    <a:pt x="145" y="74"/>
                  </a:lnTo>
                  <a:lnTo>
                    <a:pt x="146" y="77"/>
                  </a:lnTo>
                  <a:lnTo>
                    <a:pt x="148" y="79"/>
                  </a:lnTo>
                  <a:lnTo>
                    <a:pt x="146" y="80"/>
                  </a:lnTo>
                  <a:lnTo>
                    <a:pt x="144" y="80"/>
                  </a:lnTo>
                  <a:lnTo>
                    <a:pt x="142" y="79"/>
                  </a:lnTo>
                  <a:lnTo>
                    <a:pt x="140" y="80"/>
                  </a:lnTo>
                  <a:lnTo>
                    <a:pt x="139" y="81"/>
                  </a:lnTo>
                  <a:lnTo>
                    <a:pt x="137" y="83"/>
                  </a:lnTo>
                  <a:lnTo>
                    <a:pt x="136" y="84"/>
                  </a:lnTo>
                  <a:lnTo>
                    <a:pt x="134" y="90"/>
                  </a:lnTo>
                  <a:lnTo>
                    <a:pt x="131" y="100"/>
                  </a:lnTo>
                  <a:lnTo>
                    <a:pt x="129" y="99"/>
                  </a:lnTo>
                  <a:lnTo>
                    <a:pt x="129" y="101"/>
                  </a:lnTo>
                  <a:lnTo>
                    <a:pt x="129" y="101"/>
                  </a:lnTo>
                  <a:lnTo>
                    <a:pt x="125" y="101"/>
                  </a:lnTo>
                  <a:lnTo>
                    <a:pt x="123" y="98"/>
                  </a:lnTo>
                  <a:lnTo>
                    <a:pt x="121" y="99"/>
                  </a:lnTo>
                  <a:lnTo>
                    <a:pt x="119" y="98"/>
                  </a:lnTo>
                  <a:lnTo>
                    <a:pt x="118" y="99"/>
                  </a:lnTo>
                  <a:lnTo>
                    <a:pt x="117" y="101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13" y="102"/>
                  </a:lnTo>
                  <a:lnTo>
                    <a:pt x="111" y="103"/>
                  </a:lnTo>
                  <a:lnTo>
                    <a:pt x="108" y="105"/>
                  </a:lnTo>
                  <a:lnTo>
                    <a:pt x="105" y="112"/>
                  </a:lnTo>
                  <a:lnTo>
                    <a:pt x="104" y="114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99" y="116"/>
                  </a:lnTo>
                  <a:lnTo>
                    <a:pt x="96" y="116"/>
                  </a:lnTo>
                  <a:lnTo>
                    <a:pt x="97" y="114"/>
                  </a:lnTo>
                  <a:lnTo>
                    <a:pt x="96" y="113"/>
                  </a:lnTo>
                  <a:lnTo>
                    <a:pt x="96" y="111"/>
                  </a:lnTo>
                  <a:lnTo>
                    <a:pt x="94" y="109"/>
                  </a:lnTo>
                  <a:lnTo>
                    <a:pt x="91" y="111"/>
                  </a:lnTo>
                  <a:lnTo>
                    <a:pt x="88" y="114"/>
                  </a:lnTo>
                  <a:lnTo>
                    <a:pt x="86" y="115"/>
                  </a:lnTo>
                  <a:lnTo>
                    <a:pt x="86" y="116"/>
                  </a:lnTo>
                  <a:lnTo>
                    <a:pt x="86" y="119"/>
                  </a:lnTo>
                  <a:lnTo>
                    <a:pt x="84" y="121"/>
                  </a:lnTo>
                  <a:lnTo>
                    <a:pt x="82" y="120"/>
                  </a:lnTo>
                  <a:lnTo>
                    <a:pt x="81" y="120"/>
                  </a:lnTo>
                  <a:lnTo>
                    <a:pt x="80" y="121"/>
                  </a:lnTo>
                  <a:lnTo>
                    <a:pt x="80" y="122"/>
                  </a:lnTo>
                  <a:lnTo>
                    <a:pt x="79" y="123"/>
                  </a:lnTo>
                  <a:lnTo>
                    <a:pt x="81" y="125"/>
                  </a:lnTo>
                  <a:lnTo>
                    <a:pt x="79" y="126"/>
                  </a:lnTo>
                  <a:lnTo>
                    <a:pt x="80" y="128"/>
                  </a:lnTo>
                  <a:lnTo>
                    <a:pt x="78" y="130"/>
                  </a:lnTo>
                  <a:lnTo>
                    <a:pt x="77" y="133"/>
                  </a:lnTo>
                  <a:lnTo>
                    <a:pt x="75" y="135"/>
                  </a:lnTo>
                  <a:lnTo>
                    <a:pt x="72" y="134"/>
                  </a:lnTo>
                  <a:lnTo>
                    <a:pt x="70" y="134"/>
                  </a:lnTo>
                  <a:lnTo>
                    <a:pt x="68" y="136"/>
                  </a:lnTo>
                  <a:lnTo>
                    <a:pt x="66" y="136"/>
                  </a:lnTo>
                  <a:lnTo>
                    <a:pt x="64" y="139"/>
                  </a:lnTo>
                  <a:lnTo>
                    <a:pt x="63" y="140"/>
                  </a:lnTo>
                  <a:lnTo>
                    <a:pt x="60" y="140"/>
                  </a:lnTo>
                  <a:lnTo>
                    <a:pt x="59" y="141"/>
                  </a:lnTo>
                  <a:lnTo>
                    <a:pt x="60" y="143"/>
                  </a:lnTo>
                  <a:lnTo>
                    <a:pt x="58" y="145"/>
                  </a:lnTo>
                  <a:lnTo>
                    <a:pt x="58" y="147"/>
                  </a:lnTo>
                  <a:lnTo>
                    <a:pt x="57" y="147"/>
                  </a:lnTo>
                  <a:lnTo>
                    <a:pt x="55" y="146"/>
                  </a:lnTo>
                  <a:lnTo>
                    <a:pt x="54" y="147"/>
                  </a:lnTo>
                  <a:lnTo>
                    <a:pt x="53" y="148"/>
                  </a:lnTo>
                  <a:lnTo>
                    <a:pt x="49" y="150"/>
                  </a:lnTo>
                  <a:lnTo>
                    <a:pt x="48" y="150"/>
                  </a:lnTo>
                  <a:lnTo>
                    <a:pt x="47" y="152"/>
                  </a:lnTo>
                  <a:lnTo>
                    <a:pt x="47" y="154"/>
                  </a:lnTo>
                  <a:lnTo>
                    <a:pt x="47" y="155"/>
                  </a:lnTo>
                  <a:lnTo>
                    <a:pt x="42" y="155"/>
                  </a:lnTo>
                  <a:lnTo>
                    <a:pt x="41" y="156"/>
                  </a:lnTo>
                  <a:lnTo>
                    <a:pt x="40" y="154"/>
                  </a:lnTo>
                  <a:lnTo>
                    <a:pt x="38" y="156"/>
                  </a:lnTo>
                  <a:lnTo>
                    <a:pt x="33" y="156"/>
                  </a:lnTo>
                  <a:lnTo>
                    <a:pt x="32" y="157"/>
                  </a:lnTo>
                  <a:lnTo>
                    <a:pt x="29" y="157"/>
                  </a:lnTo>
                  <a:lnTo>
                    <a:pt x="29" y="159"/>
                  </a:lnTo>
                  <a:lnTo>
                    <a:pt x="27" y="159"/>
                  </a:lnTo>
                  <a:lnTo>
                    <a:pt x="26" y="160"/>
                  </a:lnTo>
                  <a:lnTo>
                    <a:pt x="23" y="161"/>
                  </a:lnTo>
                  <a:lnTo>
                    <a:pt x="23" y="163"/>
                  </a:lnTo>
                  <a:lnTo>
                    <a:pt x="22" y="165"/>
                  </a:lnTo>
                  <a:lnTo>
                    <a:pt x="19" y="167"/>
                  </a:lnTo>
                  <a:lnTo>
                    <a:pt x="18" y="168"/>
                  </a:lnTo>
                  <a:lnTo>
                    <a:pt x="17" y="169"/>
                  </a:lnTo>
                  <a:lnTo>
                    <a:pt x="16" y="171"/>
                  </a:lnTo>
                  <a:lnTo>
                    <a:pt x="17" y="173"/>
                  </a:lnTo>
                  <a:lnTo>
                    <a:pt x="15" y="176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6" y="179"/>
                  </a:lnTo>
                  <a:lnTo>
                    <a:pt x="14" y="183"/>
                  </a:lnTo>
                  <a:lnTo>
                    <a:pt x="11" y="184"/>
                  </a:lnTo>
                  <a:lnTo>
                    <a:pt x="5" y="185"/>
                  </a:lnTo>
                  <a:lnTo>
                    <a:pt x="4" y="183"/>
                  </a:lnTo>
                  <a:lnTo>
                    <a:pt x="3" y="183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5"/>
                  </a:lnTo>
                  <a:lnTo>
                    <a:pt x="1" y="206"/>
                  </a:lnTo>
                  <a:lnTo>
                    <a:pt x="12" y="205"/>
                  </a:lnTo>
                  <a:lnTo>
                    <a:pt x="31" y="202"/>
                  </a:lnTo>
                  <a:lnTo>
                    <a:pt x="45" y="200"/>
                  </a:lnTo>
                  <a:lnTo>
                    <a:pt x="48" y="199"/>
                  </a:lnTo>
                  <a:lnTo>
                    <a:pt x="63" y="197"/>
                  </a:lnTo>
                  <a:lnTo>
                    <a:pt x="76" y="195"/>
                  </a:lnTo>
                  <a:lnTo>
                    <a:pt x="83" y="192"/>
                  </a:lnTo>
                  <a:lnTo>
                    <a:pt x="95" y="186"/>
                  </a:lnTo>
                  <a:lnTo>
                    <a:pt x="96" y="187"/>
                  </a:lnTo>
                  <a:lnTo>
                    <a:pt x="97" y="187"/>
                  </a:lnTo>
                  <a:lnTo>
                    <a:pt x="102" y="183"/>
                  </a:lnTo>
                  <a:lnTo>
                    <a:pt x="101" y="182"/>
                  </a:lnTo>
                  <a:lnTo>
                    <a:pt x="103" y="183"/>
                  </a:lnTo>
                  <a:lnTo>
                    <a:pt x="106" y="180"/>
                  </a:lnTo>
                  <a:lnTo>
                    <a:pt x="108" y="179"/>
                  </a:lnTo>
                  <a:lnTo>
                    <a:pt x="110" y="178"/>
                  </a:lnTo>
                  <a:lnTo>
                    <a:pt x="113" y="177"/>
                  </a:lnTo>
                  <a:lnTo>
                    <a:pt x="113" y="176"/>
                  </a:lnTo>
                  <a:lnTo>
                    <a:pt x="115" y="175"/>
                  </a:lnTo>
                  <a:lnTo>
                    <a:pt x="116" y="176"/>
                  </a:lnTo>
                  <a:lnTo>
                    <a:pt x="117" y="173"/>
                  </a:lnTo>
                  <a:lnTo>
                    <a:pt x="118" y="171"/>
                  </a:lnTo>
                  <a:lnTo>
                    <a:pt x="120" y="174"/>
                  </a:lnTo>
                  <a:lnTo>
                    <a:pt x="122" y="173"/>
                  </a:lnTo>
                  <a:lnTo>
                    <a:pt x="124" y="173"/>
                  </a:lnTo>
                  <a:lnTo>
                    <a:pt x="126" y="172"/>
                  </a:lnTo>
                  <a:lnTo>
                    <a:pt x="132" y="171"/>
                  </a:lnTo>
                  <a:lnTo>
                    <a:pt x="148" y="170"/>
                  </a:lnTo>
                  <a:lnTo>
                    <a:pt x="161" y="170"/>
                  </a:lnTo>
                  <a:lnTo>
                    <a:pt x="170" y="169"/>
                  </a:lnTo>
                  <a:lnTo>
                    <a:pt x="191" y="166"/>
                  </a:lnTo>
                  <a:lnTo>
                    <a:pt x="199" y="165"/>
                  </a:lnTo>
                  <a:lnTo>
                    <a:pt x="203" y="165"/>
                  </a:lnTo>
                  <a:lnTo>
                    <a:pt x="202" y="167"/>
                  </a:lnTo>
                  <a:lnTo>
                    <a:pt x="204" y="168"/>
                  </a:lnTo>
                  <a:lnTo>
                    <a:pt x="203" y="170"/>
                  </a:lnTo>
                  <a:lnTo>
                    <a:pt x="203" y="171"/>
                  </a:lnTo>
                  <a:lnTo>
                    <a:pt x="204" y="172"/>
                  </a:lnTo>
                  <a:lnTo>
                    <a:pt x="211" y="167"/>
                  </a:lnTo>
                  <a:lnTo>
                    <a:pt x="214" y="170"/>
                  </a:lnTo>
                  <a:lnTo>
                    <a:pt x="222" y="178"/>
                  </a:lnTo>
                  <a:lnTo>
                    <a:pt x="223" y="188"/>
                  </a:lnTo>
                  <a:lnTo>
                    <a:pt x="242" y="185"/>
                  </a:lnTo>
                  <a:lnTo>
                    <a:pt x="247" y="184"/>
                  </a:lnTo>
                  <a:lnTo>
                    <a:pt x="258" y="183"/>
                  </a:lnTo>
                  <a:lnTo>
                    <a:pt x="281" y="179"/>
                  </a:lnTo>
                  <a:lnTo>
                    <a:pt x="287" y="178"/>
                  </a:lnTo>
                  <a:lnTo>
                    <a:pt x="293" y="177"/>
                  </a:lnTo>
                  <a:lnTo>
                    <a:pt x="309" y="188"/>
                  </a:lnTo>
                  <a:lnTo>
                    <a:pt x="316" y="193"/>
                  </a:lnTo>
                  <a:lnTo>
                    <a:pt x="324" y="199"/>
                  </a:lnTo>
                  <a:lnTo>
                    <a:pt x="337" y="209"/>
                  </a:lnTo>
                  <a:lnTo>
                    <a:pt x="352" y="219"/>
                  </a:lnTo>
                  <a:lnTo>
                    <a:pt x="368" y="231"/>
                  </a:lnTo>
                  <a:lnTo>
                    <a:pt x="376" y="237"/>
                  </a:lnTo>
                  <a:lnTo>
                    <a:pt x="376" y="237"/>
                  </a:lnTo>
                  <a:lnTo>
                    <a:pt x="377" y="237"/>
                  </a:lnTo>
                  <a:lnTo>
                    <a:pt x="378" y="237"/>
                  </a:lnTo>
                  <a:lnTo>
                    <a:pt x="378" y="237"/>
                  </a:lnTo>
                  <a:lnTo>
                    <a:pt x="378" y="236"/>
                  </a:lnTo>
                  <a:lnTo>
                    <a:pt x="379" y="236"/>
                  </a:lnTo>
                  <a:lnTo>
                    <a:pt x="379" y="235"/>
                  </a:lnTo>
                  <a:lnTo>
                    <a:pt x="380" y="235"/>
                  </a:lnTo>
                  <a:lnTo>
                    <a:pt x="386" y="231"/>
                  </a:lnTo>
                  <a:lnTo>
                    <a:pt x="386" y="231"/>
                  </a:lnTo>
                  <a:lnTo>
                    <a:pt x="395" y="229"/>
                  </a:lnTo>
                  <a:lnTo>
                    <a:pt x="396" y="230"/>
                  </a:lnTo>
                  <a:lnTo>
                    <a:pt x="399" y="229"/>
                  </a:lnTo>
                  <a:lnTo>
                    <a:pt x="400" y="229"/>
                  </a:lnTo>
                  <a:lnTo>
                    <a:pt x="400" y="228"/>
                  </a:lnTo>
                  <a:lnTo>
                    <a:pt x="403" y="228"/>
                  </a:lnTo>
                  <a:lnTo>
                    <a:pt x="406" y="228"/>
                  </a:lnTo>
                  <a:lnTo>
                    <a:pt x="409" y="229"/>
                  </a:lnTo>
                  <a:lnTo>
                    <a:pt x="410" y="229"/>
                  </a:lnTo>
                  <a:lnTo>
                    <a:pt x="410" y="228"/>
                  </a:lnTo>
                  <a:lnTo>
                    <a:pt x="409" y="228"/>
                  </a:lnTo>
                  <a:lnTo>
                    <a:pt x="408" y="228"/>
                  </a:lnTo>
                  <a:lnTo>
                    <a:pt x="408" y="227"/>
                  </a:lnTo>
                  <a:lnTo>
                    <a:pt x="409" y="227"/>
                  </a:lnTo>
                  <a:lnTo>
                    <a:pt x="409" y="226"/>
                  </a:lnTo>
                  <a:lnTo>
                    <a:pt x="410" y="226"/>
                  </a:lnTo>
                  <a:lnTo>
                    <a:pt x="410" y="225"/>
                  </a:lnTo>
                  <a:lnTo>
                    <a:pt x="410" y="225"/>
                  </a:lnTo>
                  <a:lnTo>
                    <a:pt x="410" y="224"/>
                  </a:lnTo>
                  <a:lnTo>
                    <a:pt x="410" y="223"/>
                  </a:lnTo>
                  <a:lnTo>
                    <a:pt x="411" y="222"/>
                  </a:lnTo>
                  <a:lnTo>
                    <a:pt x="412" y="222"/>
                  </a:lnTo>
                  <a:lnTo>
                    <a:pt x="412" y="221"/>
                  </a:lnTo>
                  <a:lnTo>
                    <a:pt x="412" y="220"/>
                  </a:lnTo>
                  <a:lnTo>
                    <a:pt x="411" y="220"/>
                  </a:lnTo>
                  <a:lnTo>
                    <a:pt x="411" y="219"/>
                  </a:lnTo>
                  <a:lnTo>
                    <a:pt x="411" y="218"/>
                  </a:lnTo>
                  <a:lnTo>
                    <a:pt x="411" y="218"/>
                  </a:lnTo>
                  <a:lnTo>
                    <a:pt x="411" y="217"/>
                  </a:lnTo>
                  <a:lnTo>
                    <a:pt x="411" y="216"/>
                  </a:lnTo>
                  <a:lnTo>
                    <a:pt x="411" y="215"/>
                  </a:lnTo>
                  <a:lnTo>
                    <a:pt x="411" y="215"/>
                  </a:lnTo>
                  <a:lnTo>
                    <a:pt x="411" y="214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0" y="211"/>
                  </a:lnTo>
                  <a:lnTo>
                    <a:pt x="410" y="210"/>
                  </a:lnTo>
                  <a:lnTo>
                    <a:pt x="410" y="209"/>
                  </a:lnTo>
                  <a:lnTo>
                    <a:pt x="410" y="208"/>
                  </a:lnTo>
                  <a:lnTo>
                    <a:pt x="409" y="208"/>
                  </a:lnTo>
                  <a:lnTo>
                    <a:pt x="409" y="207"/>
                  </a:lnTo>
                  <a:lnTo>
                    <a:pt x="408" y="206"/>
                  </a:lnTo>
                  <a:lnTo>
                    <a:pt x="409" y="206"/>
                  </a:lnTo>
                  <a:lnTo>
                    <a:pt x="410" y="206"/>
                  </a:lnTo>
                  <a:lnTo>
                    <a:pt x="410" y="207"/>
                  </a:lnTo>
                  <a:lnTo>
                    <a:pt x="410" y="207"/>
                  </a:lnTo>
                  <a:lnTo>
                    <a:pt x="410" y="208"/>
                  </a:lnTo>
                  <a:lnTo>
                    <a:pt x="411" y="209"/>
                  </a:lnTo>
                  <a:lnTo>
                    <a:pt x="411" y="210"/>
                  </a:lnTo>
                  <a:lnTo>
                    <a:pt x="411" y="211"/>
                  </a:lnTo>
                  <a:lnTo>
                    <a:pt x="412" y="212"/>
                  </a:lnTo>
                  <a:lnTo>
                    <a:pt x="412" y="213"/>
                  </a:lnTo>
                  <a:lnTo>
                    <a:pt x="412" y="214"/>
                  </a:lnTo>
                  <a:lnTo>
                    <a:pt x="412" y="215"/>
                  </a:lnTo>
                  <a:lnTo>
                    <a:pt x="413" y="215"/>
                  </a:lnTo>
                  <a:lnTo>
                    <a:pt x="413" y="215"/>
                  </a:lnTo>
                  <a:lnTo>
                    <a:pt x="413" y="216"/>
                  </a:lnTo>
                  <a:lnTo>
                    <a:pt x="413" y="217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3" y="218"/>
                  </a:lnTo>
                  <a:lnTo>
                    <a:pt x="413" y="219"/>
                  </a:lnTo>
                  <a:lnTo>
                    <a:pt x="414" y="219"/>
                  </a:lnTo>
                  <a:lnTo>
                    <a:pt x="414" y="220"/>
                  </a:lnTo>
                  <a:lnTo>
                    <a:pt x="415" y="215"/>
                  </a:lnTo>
                  <a:lnTo>
                    <a:pt x="415" y="215"/>
                  </a:lnTo>
                  <a:lnTo>
                    <a:pt x="414" y="215"/>
                  </a:lnTo>
                  <a:lnTo>
                    <a:pt x="415" y="214"/>
                  </a:lnTo>
                  <a:lnTo>
                    <a:pt x="416" y="213"/>
                  </a:lnTo>
                  <a:lnTo>
                    <a:pt x="415" y="213"/>
                  </a:lnTo>
                  <a:lnTo>
                    <a:pt x="415" y="212"/>
                  </a:lnTo>
                  <a:lnTo>
                    <a:pt x="416" y="212"/>
                  </a:lnTo>
                  <a:lnTo>
                    <a:pt x="416" y="211"/>
                  </a:lnTo>
                  <a:lnTo>
                    <a:pt x="415" y="211"/>
                  </a:lnTo>
                  <a:lnTo>
                    <a:pt x="415" y="210"/>
                  </a:lnTo>
                  <a:lnTo>
                    <a:pt x="415" y="209"/>
                  </a:lnTo>
                  <a:lnTo>
                    <a:pt x="416" y="209"/>
                  </a:lnTo>
                  <a:lnTo>
                    <a:pt x="417" y="207"/>
                  </a:lnTo>
                  <a:lnTo>
                    <a:pt x="417" y="206"/>
                  </a:lnTo>
                  <a:lnTo>
                    <a:pt x="418" y="205"/>
                  </a:lnTo>
                  <a:lnTo>
                    <a:pt x="418" y="204"/>
                  </a:lnTo>
                  <a:lnTo>
                    <a:pt x="417" y="205"/>
                  </a:lnTo>
                  <a:lnTo>
                    <a:pt x="416" y="205"/>
                  </a:lnTo>
                  <a:lnTo>
                    <a:pt x="416" y="204"/>
                  </a:lnTo>
                  <a:lnTo>
                    <a:pt x="417" y="204"/>
                  </a:lnTo>
                  <a:lnTo>
                    <a:pt x="417" y="203"/>
                  </a:lnTo>
                  <a:lnTo>
                    <a:pt x="417" y="202"/>
                  </a:lnTo>
                  <a:lnTo>
                    <a:pt x="416" y="201"/>
                  </a:lnTo>
                  <a:lnTo>
                    <a:pt x="417" y="201"/>
                  </a:lnTo>
                  <a:lnTo>
                    <a:pt x="418" y="201"/>
                  </a:lnTo>
                  <a:lnTo>
                    <a:pt x="418" y="200"/>
                  </a:lnTo>
                  <a:lnTo>
                    <a:pt x="419" y="199"/>
                  </a:lnTo>
                  <a:lnTo>
                    <a:pt x="419" y="198"/>
                  </a:lnTo>
                  <a:lnTo>
                    <a:pt x="419" y="197"/>
                  </a:lnTo>
                  <a:lnTo>
                    <a:pt x="420" y="196"/>
                  </a:lnTo>
                  <a:lnTo>
                    <a:pt x="420" y="195"/>
                  </a:lnTo>
                  <a:lnTo>
                    <a:pt x="421" y="195"/>
                  </a:lnTo>
                  <a:lnTo>
                    <a:pt x="421" y="194"/>
                  </a:lnTo>
                  <a:lnTo>
                    <a:pt x="421" y="193"/>
                  </a:lnTo>
                  <a:lnTo>
                    <a:pt x="422" y="193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2" y="191"/>
                  </a:lnTo>
                  <a:lnTo>
                    <a:pt x="422" y="190"/>
                  </a:lnTo>
                  <a:lnTo>
                    <a:pt x="422" y="190"/>
                  </a:lnTo>
                  <a:lnTo>
                    <a:pt x="423" y="189"/>
                  </a:lnTo>
                  <a:lnTo>
                    <a:pt x="423" y="188"/>
                  </a:lnTo>
                  <a:lnTo>
                    <a:pt x="424" y="188"/>
                  </a:lnTo>
                  <a:lnTo>
                    <a:pt x="424" y="187"/>
                  </a:lnTo>
                  <a:lnTo>
                    <a:pt x="425" y="187"/>
                  </a:lnTo>
                  <a:lnTo>
                    <a:pt x="425" y="186"/>
                  </a:lnTo>
                  <a:lnTo>
                    <a:pt x="426" y="186"/>
                  </a:lnTo>
                  <a:lnTo>
                    <a:pt x="426" y="185"/>
                  </a:lnTo>
                  <a:lnTo>
                    <a:pt x="427" y="184"/>
                  </a:lnTo>
                  <a:lnTo>
                    <a:pt x="428" y="183"/>
                  </a:lnTo>
                  <a:lnTo>
                    <a:pt x="428" y="184"/>
                  </a:lnTo>
                  <a:lnTo>
                    <a:pt x="429" y="184"/>
                  </a:lnTo>
                  <a:lnTo>
                    <a:pt x="430" y="183"/>
                  </a:lnTo>
                  <a:lnTo>
                    <a:pt x="430" y="183"/>
                  </a:lnTo>
                  <a:lnTo>
                    <a:pt x="431" y="183"/>
                  </a:lnTo>
                  <a:lnTo>
                    <a:pt x="431" y="182"/>
                  </a:lnTo>
                  <a:lnTo>
                    <a:pt x="432" y="181"/>
                  </a:lnTo>
                  <a:lnTo>
                    <a:pt x="432" y="180"/>
                  </a:lnTo>
                  <a:lnTo>
                    <a:pt x="431" y="180"/>
                  </a:lnTo>
                  <a:lnTo>
                    <a:pt x="431" y="179"/>
                  </a:lnTo>
                  <a:lnTo>
                    <a:pt x="432" y="179"/>
                  </a:lnTo>
                  <a:lnTo>
                    <a:pt x="432" y="180"/>
                  </a:lnTo>
                  <a:lnTo>
                    <a:pt x="433" y="180"/>
                  </a:lnTo>
                  <a:lnTo>
                    <a:pt x="433" y="179"/>
                  </a:lnTo>
                  <a:lnTo>
                    <a:pt x="433" y="179"/>
                  </a:lnTo>
                  <a:lnTo>
                    <a:pt x="434" y="178"/>
                  </a:lnTo>
                  <a:lnTo>
                    <a:pt x="433" y="178"/>
                  </a:lnTo>
                  <a:lnTo>
                    <a:pt x="433" y="178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4" y="176"/>
                  </a:lnTo>
                  <a:lnTo>
                    <a:pt x="434" y="175"/>
                  </a:lnTo>
                  <a:lnTo>
                    <a:pt x="435" y="175"/>
                  </a:lnTo>
                  <a:lnTo>
                    <a:pt x="435" y="176"/>
                  </a:lnTo>
                  <a:lnTo>
                    <a:pt x="436" y="176"/>
                  </a:lnTo>
                  <a:lnTo>
                    <a:pt x="437" y="175"/>
                  </a:lnTo>
                  <a:lnTo>
                    <a:pt x="438" y="174"/>
                  </a:lnTo>
                  <a:lnTo>
                    <a:pt x="439" y="174"/>
                  </a:lnTo>
                  <a:lnTo>
                    <a:pt x="439" y="173"/>
                  </a:lnTo>
                  <a:lnTo>
                    <a:pt x="438" y="173"/>
                  </a:lnTo>
                  <a:lnTo>
                    <a:pt x="437" y="174"/>
                  </a:lnTo>
                  <a:lnTo>
                    <a:pt x="437" y="173"/>
                  </a:lnTo>
                  <a:lnTo>
                    <a:pt x="438" y="173"/>
                  </a:lnTo>
                  <a:lnTo>
                    <a:pt x="439" y="172"/>
                  </a:lnTo>
                  <a:lnTo>
                    <a:pt x="440" y="172"/>
                  </a:lnTo>
                  <a:lnTo>
                    <a:pt x="441" y="172"/>
                  </a:lnTo>
                  <a:lnTo>
                    <a:pt x="441" y="171"/>
                  </a:lnTo>
                  <a:lnTo>
                    <a:pt x="440" y="171"/>
                  </a:lnTo>
                  <a:lnTo>
                    <a:pt x="440" y="171"/>
                  </a:lnTo>
                  <a:lnTo>
                    <a:pt x="440" y="170"/>
                  </a:lnTo>
                  <a:lnTo>
                    <a:pt x="441" y="170"/>
                  </a:lnTo>
                  <a:lnTo>
                    <a:pt x="441" y="170"/>
                  </a:lnTo>
                  <a:lnTo>
                    <a:pt x="440" y="170"/>
                  </a:lnTo>
                  <a:lnTo>
                    <a:pt x="439" y="170"/>
                  </a:lnTo>
                  <a:lnTo>
                    <a:pt x="439" y="169"/>
                  </a:lnTo>
                  <a:lnTo>
                    <a:pt x="438" y="170"/>
                  </a:lnTo>
                  <a:lnTo>
                    <a:pt x="438" y="169"/>
                  </a:lnTo>
                  <a:lnTo>
                    <a:pt x="437" y="169"/>
                  </a:lnTo>
                  <a:lnTo>
                    <a:pt x="438" y="168"/>
                  </a:lnTo>
                  <a:lnTo>
                    <a:pt x="439" y="168"/>
                  </a:lnTo>
                  <a:lnTo>
                    <a:pt x="439" y="167"/>
                  </a:lnTo>
                  <a:lnTo>
                    <a:pt x="440" y="167"/>
                  </a:lnTo>
                  <a:lnTo>
                    <a:pt x="440" y="168"/>
                  </a:lnTo>
                  <a:lnTo>
                    <a:pt x="440" y="169"/>
                  </a:lnTo>
                  <a:lnTo>
                    <a:pt x="441" y="169"/>
                  </a:lnTo>
                  <a:lnTo>
                    <a:pt x="442" y="168"/>
                  </a:lnTo>
                  <a:lnTo>
                    <a:pt x="442" y="169"/>
                  </a:lnTo>
                  <a:lnTo>
                    <a:pt x="442" y="170"/>
                  </a:lnTo>
                  <a:lnTo>
                    <a:pt x="443" y="170"/>
                  </a:lnTo>
                  <a:lnTo>
                    <a:pt x="444" y="170"/>
                  </a:lnTo>
                  <a:lnTo>
                    <a:pt x="444" y="169"/>
                  </a:lnTo>
                  <a:lnTo>
                    <a:pt x="445" y="169"/>
                  </a:lnTo>
                  <a:lnTo>
                    <a:pt x="445" y="168"/>
                  </a:lnTo>
                  <a:lnTo>
                    <a:pt x="445" y="167"/>
                  </a:lnTo>
                  <a:lnTo>
                    <a:pt x="445" y="166"/>
                  </a:lnTo>
                  <a:lnTo>
                    <a:pt x="446" y="166"/>
                  </a:lnTo>
                  <a:lnTo>
                    <a:pt x="446" y="165"/>
                  </a:lnTo>
                  <a:lnTo>
                    <a:pt x="446" y="164"/>
                  </a:lnTo>
                  <a:lnTo>
                    <a:pt x="447" y="164"/>
                  </a:lnTo>
                  <a:lnTo>
                    <a:pt x="448" y="163"/>
                  </a:lnTo>
                  <a:lnTo>
                    <a:pt x="447" y="163"/>
                  </a:lnTo>
                  <a:lnTo>
                    <a:pt x="447" y="162"/>
                  </a:lnTo>
                  <a:lnTo>
                    <a:pt x="448" y="162"/>
                  </a:lnTo>
                  <a:lnTo>
                    <a:pt x="448" y="161"/>
                  </a:lnTo>
                  <a:lnTo>
                    <a:pt x="447" y="161"/>
                  </a:lnTo>
                  <a:lnTo>
                    <a:pt x="447" y="160"/>
                  </a:lnTo>
                  <a:lnTo>
                    <a:pt x="448" y="160"/>
                  </a:lnTo>
                  <a:lnTo>
                    <a:pt x="449" y="160"/>
                  </a:lnTo>
                  <a:lnTo>
                    <a:pt x="450" y="160"/>
                  </a:lnTo>
                  <a:lnTo>
                    <a:pt x="450" y="159"/>
                  </a:lnTo>
                  <a:lnTo>
                    <a:pt x="451" y="159"/>
                  </a:lnTo>
                  <a:lnTo>
                    <a:pt x="451" y="159"/>
                  </a:lnTo>
                  <a:lnTo>
                    <a:pt x="451" y="158"/>
                  </a:lnTo>
                  <a:lnTo>
                    <a:pt x="450" y="159"/>
                  </a:lnTo>
                  <a:lnTo>
                    <a:pt x="450" y="158"/>
                  </a:lnTo>
                  <a:lnTo>
                    <a:pt x="450" y="157"/>
                  </a:lnTo>
                  <a:lnTo>
                    <a:pt x="451" y="157"/>
                  </a:lnTo>
                  <a:lnTo>
                    <a:pt x="451" y="158"/>
                  </a:lnTo>
                  <a:lnTo>
                    <a:pt x="452" y="158"/>
                  </a:lnTo>
                  <a:lnTo>
                    <a:pt x="452" y="157"/>
                  </a:lnTo>
                  <a:lnTo>
                    <a:pt x="453" y="157"/>
                  </a:lnTo>
                  <a:lnTo>
                    <a:pt x="454" y="156"/>
                  </a:lnTo>
                  <a:lnTo>
                    <a:pt x="454" y="155"/>
                  </a:lnTo>
                  <a:lnTo>
                    <a:pt x="453" y="154"/>
                  </a:lnTo>
                  <a:lnTo>
                    <a:pt x="453" y="153"/>
                  </a:lnTo>
                  <a:lnTo>
                    <a:pt x="452" y="153"/>
                  </a:lnTo>
                  <a:lnTo>
                    <a:pt x="452" y="152"/>
                  </a:lnTo>
                  <a:lnTo>
                    <a:pt x="451" y="151"/>
                  </a:lnTo>
                  <a:lnTo>
                    <a:pt x="451" y="150"/>
                  </a:lnTo>
                  <a:lnTo>
                    <a:pt x="452" y="150"/>
                  </a:lnTo>
                  <a:lnTo>
                    <a:pt x="452" y="151"/>
                  </a:lnTo>
                  <a:lnTo>
                    <a:pt x="453" y="151"/>
                  </a:lnTo>
                  <a:lnTo>
                    <a:pt x="453" y="152"/>
                  </a:lnTo>
                  <a:lnTo>
                    <a:pt x="453" y="153"/>
                  </a:lnTo>
                  <a:lnTo>
                    <a:pt x="454" y="153"/>
                  </a:lnTo>
                  <a:lnTo>
                    <a:pt x="454" y="154"/>
                  </a:lnTo>
                  <a:lnTo>
                    <a:pt x="455" y="154"/>
                  </a:lnTo>
                  <a:lnTo>
                    <a:pt x="455" y="155"/>
                  </a:lnTo>
                  <a:lnTo>
                    <a:pt x="455" y="156"/>
                  </a:lnTo>
                  <a:lnTo>
                    <a:pt x="455" y="157"/>
                  </a:lnTo>
                  <a:lnTo>
                    <a:pt x="456" y="157"/>
                  </a:lnTo>
                  <a:lnTo>
                    <a:pt x="457" y="157"/>
                  </a:lnTo>
                  <a:lnTo>
                    <a:pt x="457" y="156"/>
                  </a:lnTo>
                  <a:lnTo>
                    <a:pt x="457" y="156"/>
                  </a:lnTo>
                  <a:lnTo>
                    <a:pt x="458" y="155"/>
                  </a:lnTo>
                  <a:lnTo>
                    <a:pt x="460" y="155"/>
                  </a:lnTo>
                  <a:lnTo>
                    <a:pt x="459" y="154"/>
                  </a:lnTo>
                  <a:lnTo>
                    <a:pt x="460" y="154"/>
                  </a:lnTo>
                  <a:lnTo>
                    <a:pt x="461" y="154"/>
                  </a:lnTo>
                  <a:lnTo>
                    <a:pt x="462" y="153"/>
                  </a:lnTo>
                  <a:lnTo>
                    <a:pt x="462" y="152"/>
                  </a:lnTo>
                  <a:lnTo>
                    <a:pt x="463" y="153"/>
                  </a:lnTo>
                  <a:lnTo>
                    <a:pt x="463" y="152"/>
                  </a:lnTo>
                  <a:lnTo>
                    <a:pt x="465" y="152"/>
                  </a:lnTo>
                  <a:lnTo>
                    <a:pt x="465" y="151"/>
                  </a:lnTo>
                  <a:lnTo>
                    <a:pt x="466" y="151"/>
                  </a:lnTo>
                  <a:lnTo>
                    <a:pt x="467" y="150"/>
                  </a:lnTo>
                  <a:lnTo>
                    <a:pt x="467" y="150"/>
                  </a:lnTo>
                  <a:lnTo>
                    <a:pt x="469" y="149"/>
                  </a:lnTo>
                  <a:lnTo>
                    <a:pt x="477" y="148"/>
                  </a:lnTo>
                  <a:lnTo>
                    <a:pt x="479" y="148"/>
                  </a:lnTo>
                  <a:lnTo>
                    <a:pt x="480" y="148"/>
                  </a:lnTo>
                  <a:lnTo>
                    <a:pt x="479" y="148"/>
                  </a:lnTo>
                  <a:lnTo>
                    <a:pt x="478" y="148"/>
                  </a:lnTo>
                  <a:lnTo>
                    <a:pt x="477" y="148"/>
                  </a:lnTo>
                  <a:lnTo>
                    <a:pt x="478" y="148"/>
                  </a:lnTo>
                  <a:lnTo>
                    <a:pt x="478" y="147"/>
                  </a:lnTo>
                  <a:lnTo>
                    <a:pt x="477" y="147"/>
                  </a:lnTo>
                  <a:lnTo>
                    <a:pt x="477" y="146"/>
                  </a:lnTo>
                  <a:lnTo>
                    <a:pt x="476" y="146"/>
                  </a:lnTo>
                  <a:lnTo>
                    <a:pt x="476" y="147"/>
                  </a:lnTo>
                  <a:lnTo>
                    <a:pt x="476" y="148"/>
                  </a:lnTo>
                  <a:lnTo>
                    <a:pt x="475" y="148"/>
                  </a:lnTo>
                  <a:lnTo>
                    <a:pt x="474" y="148"/>
                  </a:lnTo>
                  <a:lnTo>
                    <a:pt x="474" y="147"/>
                  </a:lnTo>
                  <a:lnTo>
                    <a:pt x="475" y="147"/>
                  </a:lnTo>
                  <a:lnTo>
                    <a:pt x="475" y="146"/>
                  </a:lnTo>
                  <a:lnTo>
                    <a:pt x="476" y="145"/>
                  </a:lnTo>
                  <a:lnTo>
                    <a:pt x="476" y="144"/>
                  </a:lnTo>
                  <a:lnTo>
                    <a:pt x="477" y="145"/>
                  </a:lnTo>
                  <a:lnTo>
                    <a:pt x="478" y="145"/>
                  </a:lnTo>
                  <a:lnTo>
                    <a:pt x="479" y="145"/>
                  </a:lnTo>
                  <a:lnTo>
                    <a:pt x="479" y="144"/>
                  </a:lnTo>
                  <a:lnTo>
                    <a:pt x="480" y="144"/>
                  </a:lnTo>
                  <a:lnTo>
                    <a:pt x="480" y="145"/>
                  </a:lnTo>
                  <a:lnTo>
                    <a:pt x="480" y="145"/>
                  </a:lnTo>
                  <a:lnTo>
                    <a:pt x="480" y="146"/>
                  </a:lnTo>
                  <a:lnTo>
                    <a:pt x="481" y="146"/>
                  </a:lnTo>
                  <a:lnTo>
                    <a:pt x="481" y="147"/>
                  </a:lnTo>
                  <a:lnTo>
                    <a:pt x="480" y="147"/>
                  </a:lnTo>
                  <a:lnTo>
                    <a:pt x="480" y="148"/>
                  </a:lnTo>
                  <a:lnTo>
                    <a:pt x="481" y="148"/>
                  </a:lnTo>
                  <a:lnTo>
                    <a:pt x="481" y="148"/>
                  </a:lnTo>
                  <a:lnTo>
                    <a:pt x="482" y="148"/>
                  </a:lnTo>
                  <a:lnTo>
                    <a:pt x="483" y="148"/>
                  </a:lnTo>
                  <a:lnTo>
                    <a:pt x="483" y="148"/>
                  </a:lnTo>
                  <a:lnTo>
                    <a:pt x="483" y="148"/>
                  </a:lnTo>
                  <a:lnTo>
                    <a:pt x="483" y="147"/>
                  </a:lnTo>
                  <a:lnTo>
                    <a:pt x="483" y="146"/>
                  </a:lnTo>
                  <a:lnTo>
                    <a:pt x="483" y="145"/>
                  </a:lnTo>
                  <a:lnTo>
                    <a:pt x="483" y="144"/>
                  </a:lnTo>
                  <a:lnTo>
                    <a:pt x="483" y="142"/>
                  </a:lnTo>
                  <a:lnTo>
                    <a:pt x="482" y="142"/>
                  </a:lnTo>
                  <a:lnTo>
                    <a:pt x="482" y="141"/>
                  </a:lnTo>
                  <a:lnTo>
                    <a:pt x="483" y="141"/>
                  </a:lnTo>
                  <a:lnTo>
                    <a:pt x="484" y="142"/>
                  </a:lnTo>
                  <a:lnTo>
                    <a:pt x="484" y="143"/>
                  </a:lnTo>
                  <a:lnTo>
                    <a:pt x="485" y="144"/>
                  </a:lnTo>
                  <a:lnTo>
                    <a:pt x="485" y="143"/>
                  </a:lnTo>
                  <a:lnTo>
                    <a:pt x="486" y="143"/>
                  </a:lnTo>
                  <a:lnTo>
                    <a:pt x="486" y="144"/>
                  </a:lnTo>
                  <a:lnTo>
                    <a:pt x="487" y="146"/>
                  </a:lnTo>
                  <a:lnTo>
                    <a:pt x="487" y="148"/>
                  </a:lnTo>
                  <a:lnTo>
                    <a:pt x="488" y="147"/>
                  </a:lnTo>
                  <a:lnTo>
                    <a:pt x="489" y="147"/>
                  </a:lnTo>
                  <a:lnTo>
                    <a:pt x="489" y="146"/>
                  </a:lnTo>
                  <a:lnTo>
                    <a:pt x="490" y="146"/>
                  </a:lnTo>
                  <a:lnTo>
                    <a:pt x="490" y="145"/>
                  </a:lnTo>
                  <a:lnTo>
                    <a:pt x="490" y="144"/>
                  </a:lnTo>
                  <a:lnTo>
                    <a:pt x="490" y="143"/>
                  </a:lnTo>
                  <a:lnTo>
                    <a:pt x="489" y="143"/>
                  </a:lnTo>
                  <a:lnTo>
                    <a:pt x="489" y="142"/>
                  </a:lnTo>
                  <a:lnTo>
                    <a:pt x="490" y="142"/>
                  </a:lnTo>
                  <a:lnTo>
                    <a:pt x="490" y="141"/>
                  </a:lnTo>
                  <a:lnTo>
                    <a:pt x="490" y="140"/>
                  </a:lnTo>
                  <a:lnTo>
                    <a:pt x="491" y="140"/>
                  </a:lnTo>
                  <a:lnTo>
                    <a:pt x="491" y="139"/>
                  </a:lnTo>
                  <a:lnTo>
                    <a:pt x="492" y="140"/>
                  </a:lnTo>
                  <a:lnTo>
                    <a:pt x="491" y="140"/>
                  </a:lnTo>
                  <a:lnTo>
                    <a:pt x="491" y="141"/>
                  </a:lnTo>
                  <a:lnTo>
                    <a:pt x="491" y="142"/>
                  </a:lnTo>
                  <a:lnTo>
                    <a:pt x="491" y="143"/>
                  </a:lnTo>
                  <a:lnTo>
                    <a:pt x="492" y="143"/>
                  </a:lnTo>
                  <a:lnTo>
                    <a:pt x="492" y="142"/>
                  </a:lnTo>
                  <a:lnTo>
                    <a:pt x="492" y="141"/>
                  </a:lnTo>
                  <a:lnTo>
                    <a:pt x="492" y="141"/>
                  </a:lnTo>
                  <a:lnTo>
                    <a:pt x="492" y="139"/>
                  </a:lnTo>
                  <a:lnTo>
                    <a:pt x="492" y="138"/>
                  </a:lnTo>
                  <a:lnTo>
                    <a:pt x="493" y="138"/>
                  </a:lnTo>
                  <a:lnTo>
                    <a:pt x="493" y="137"/>
                  </a:lnTo>
                  <a:lnTo>
                    <a:pt x="493" y="136"/>
                  </a:lnTo>
                  <a:lnTo>
                    <a:pt x="494" y="136"/>
                  </a:lnTo>
                  <a:lnTo>
                    <a:pt x="494" y="136"/>
                  </a:lnTo>
                  <a:lnTo>
                    <a:pt x="494" y="135"/>
                  </a:lnTo>
                  <a:lnTo>
                    <a:pt x="494" y="134"/>
                  </a:lnTo>
                  <a:lnTo>
                    <a:pt x="494" y="133"/>
                  </a:lnTo>
                  <a:lnTo>
                    <a:pt x="494" y="132"/>
                  </a:lnTo>
                  <a:lnTo>
                    <a:pt x="495" y="133"/>
                  </a:lnTo>
                  <a:lnTo>
                    <a:pt x="495" y="134"/>
                  </a:lnTo>
                  <a:lnTo>
                    <a:pt x="496" y="134"/>
                  </a:lnTo>
                  <a:lnTo>
                    <a:pt x="496" y="133"/>
                  </a:lnTo>
                  <a:lnTo>
                    <a:pt x="497" y="133"/>
                  </a:lnTo>
                  <a:lnTo>
                    <a:pt x="497" y="132"/>
                  </a:lnTo>
                  <a:lnTo>
                    <a:pt x="498" y="132"/>
                  </a:lnTo>
                  <a:lnTo>
                    <a:pt x="499" y="132"/>
                  </a:lnTo>
                  <a:lnTo>
                    <a:pt x="500" y="129"/>
                  </a:lnTo>
                  <a:lnTo>
                    <a:pt x="499" y="129"/>
                  </a:lnTo>
                  <a:lnTo>
                    <a:pt x="498" y="129"/>
                  </a:lnTo>
                  <a:lnTo>
                    <a:pt x="498" y="128"/>
                  </a:lnTo>
                  <a:lnTo>
                    <a:pt x="497" y="128"/>
                  </a:lnTo>
                  <a:lnTo>
                    <a:pt x="496" y="128"/>
                  </a:lnTo>
                  <a:lnTo>
                    <a:pt x="496" y="127"/>
                  </a:lnTo>
                  <a:lnTo>
                    <a:pt x="497" y="128"/>
                  </a:lnTo>
                  <a:lnTo>
                    <a:pt x="497" y="127"/>
                  </a:lnTo>
                  <a:lnTo>
                    <a:pt x="498" y="127"/>
                  </a:lnTo>
                  <a:lnTo>
                    <a:pt x="499" y="127"/>
                  </a:lnTo>
                  <a:lnTo>
                    <a:pt x="500" y="127"/>
                  </a:lnTo>
                  <a:lnTo>
                    <a:pt x="501" y="126"/>
                  </a:lnTo>
                  <a:lnTo>
                    <a:pt x="502" y="125"/>
                  </a:lnTo>
                  <a:lnTo>
                    <a:pt x="502" y="125"/>
                  </a:lnTo>
                  <a:lnTo>
                    <a:pt x="501" y="125"/>
                  </a:lnTo>
                  <a:lnTo>
                    <a:pt x="501" y="124"/>
                  </a:lnTo>
                  <a:lnTo>
                    <a:pt x="500" y="124"/>
                  </a:lnTo>
                  <a:lnTo>
                    <a:pt x="499" y="124"/>
                  </a:lnTo>
                  <a:lnTo>
                    <a:pt x="499" y="123"/>
                  </a:lnTo>
                  <a:lnTo>
                    <a:pt x="498" y="123"/>
                  </a:lnTo>
                  <a:lnTo>
                    <a:pt x="498" y="122"/>
                  </a:lnTo>
                  <a:lnTo>
                    <a:pt x="499" y="122"/>
                  </a:lnTo>
                  <a:lnTo>
                    <a:pt x="499" y="123"/>
                  </a:lnTo>
                  <a:lnTo>
                    <a:pt x="500" y="123"/>
                  </a:lnTo>
                  <a:lnTo>
                    <a:pt x="501" y="123"/>
                  </a:lnTo>
                  <a:lnTo>
                    <a:pt x="501" y="122"/>
                  </a:lnTo>
                  <a:lnTo>
                    <a:pt x="500" y="122"/>
                  </a:lnTo>
                  <a:lnTo>
                    <a:pt x="494" y="120"/>
                  </a:lnTo>
                  <a:lnTo>
                    <a:pt x="494" y="121"/>
                  </a:lnTo>
                  <a:lnTo>
                    <a:pt x="495" y="121"/>
                  </a:lnTo>
                  <a:lnTo>
                    <a:pt x="496" y="123"/>
                  </a:lnTo>
                  <a:lnTo>
                    <a:pt x="498" y="124"/>
                  </a:lnTo>
                  <a:lnTo>
                    <a:pt x="498" y="125"/>
                  </a:lnTo>
                  <a:lnTo>
                    <a:pt x="499" y="125"/>
                  </a:lnTo>
                  <a:lnTo>
                    <a:pt x="498" y="125"/>
                  </a:lnTo>
                  <a:lnTo>
                    <a:pt x="498" y="125"/>
                  </a:lnTo>
                  <a:lnTo>
                    <a:pt x="497" y="125"/>
                  </a:lnTo>
                  <a:lnTo>
                    <a:pt x="496" y="125"/>
                  </a:lnTo>
                  <a:lnTo>
                    <a:pt x="495" y="125"/>
                  </a:lnTo>
                  <a:lnTo>
                    <a:pt x="494" y="125"/>
                  </a:lnTo>
                  <a:lnTo>
                    <a:pt x="494" y="125"/>
                  </a:lnTo>
                  <a:lnTo>
                    <a:pt x="495" y="125"/>
                  </a:lnTo>
                  <a:lnTo>
                    <a:pt x="495" y="126"/>
                  </a:lnTo>
                  <a:lnTo>
                    <a:pt x="494" y="126"/>
                  </a:lnTo>
                  <a:lnTo>
                    <a:pt x="494" y="127"/>
                  </a:lnTo>
                  <a:lnTo>
                    <a:pt x="495" y="127"/>
                  </a:lnTo>
                  <a:lnTo>
                    <a:pt x="494" y="128"/>
                  </a:lnTo>
                  <a:lnTo>
                    <a:pt x="493" y="128"/>
                  </a:lnTo>
                  <a:lnTo>
                    <a:pt x="493" y="127"/>
                  </a:lnTo>
                  <a:lnTo>
                    <a:pt x="493" y="126"/>
                  </a:lnTo>
                  <a:lnTo>
                    <a:pt x="493" y="125"/>
                  </a:lnTo>
                  <a:lnTo>
                    <a:pt x="492" y="126"/>
                  </a:lnTo>
                  <a:lnTo>
                    <a:pt x="492" y="127"/>
                  </a:lnTo>
                  <a:lnTo>
                    <a:pt x="492" y="127"/>
                  </a:lnTo>
                  <a:lnTo>
                    <a:pt x="491" y="127"/>
                  </a:lnTo>
                  <a:lnTo>
                    <a:pt x="491" y="128"/>
                  </a:lnTo>
                  <a:lnTo>
                    <a:pt x="490" y="128"/>
                  </a:lnTo>
                  <a:lnTo>
                    <a:pt x="490" y="127"/>
                  </a:lnTo>
                  <a:lnTo>
                    <a:pt x="489" y="127"/>
                  </a:lnTo>
                  <a:lnTo>
                    <a:pt x="489" y="126"/>
                  </a:lnTo>
                  <a:lnTo>
                    <a:pt x="490" y="126"/>
                  </a:lnTo>
                  <a:lnTo>
                    <a:pt x="491" y="126"/>
                  </a:lnTo>
                  <a:lnTo>
                    <a:pt x="492" y="126"/>
                  </a:lnTo>
                  <a:lnTo>
                    <a:pt x="492" y="125"/>
                  </a:lnTo>
                  <a:lnTo>
                    <a:pt x="491" y="125"/>
                  </a:lnTo>
                  <a:lnTo>
                    <a:pt x="491" y="125"/>
                  </a:lnTo>
                  <a:lnTo>
                    <a:pt x="492" y="125"/>
                  </a:lnTo>
                  <a:lnTo>
                    <a:pt x="492" y="124"/>
                  </a:lnTo>
                  <a:lnTo>
                    <a:pt x="491" y="124"/>
                  </a:lnTo>
                  <a:lnTo>
                    <a:pt x="491" y="124"/>
                  </a:lnTo>
                  <a:lnTo>
                    <a:pt x="490" y="124"/>
                  </a:lnTo>
                  <a:lnTo>
                    <a:pt x="490" y="123"/>
                  </a:lnTo>
                  <a:lnTo>
                    <a:pt x="490" y="122"/>
                  </a:lnTo>
                  <a:lnTo>
                    <a:pt x="490" y="121"/>
                  </a:lnTo>
                  <a:lnTo>
                    <a:pt x="490" y="120"/>
                  </a:lnTo>
                  <a:lnTo>
                    <a:pt x="489" y="120"/>
                  </a:lnTo>
                  <a:lnTo>
                    <a:pt x="489" y="119"/>
                  </a:lnTo>
                  <a:lnTo>
                    <a:pt x="489" y="119"/>
                  </a:lnTo>
                  <a:lnTo>
                    <a:pt x="488" y="118"/>
                  </a:lnTo>
                  <a:lnTo>
                    <a:pt x="488" y="120"/>
                  </a:lnTo>
                  <a:lnTo>
                    <a:pt x="489" y="121"/>
                  </a:lnTo>
                  <a:lnTo>
                    <a:pt x="488" y="121"/>
                  </a:lnTo>
                  <a:lnTo>
                    <a:pt x="489" y="122"/>
                  </a:lnTo>
                  <a:lnTo>
                    <a:pt x="489" y="122"/>
                  </a:lnTo>
                  <a:lnTo>
                    <a:pt x="489" y="123"/>
                  </a:lnTo>
                  <a:lnTo>
                    <a:pt x="489" y="123"/>
                  </a:lnTo>
                  <a:lnTo>
                    <a:pt x="489" y="122"/>
                  </a:lnTo>
                  <a:lnTo>
                    <a:pt x="488" y="122"/>
                  </a:lnTo>
                  <a:lnTo>
                    <a:pt x="487" y="123"/>
                  </a:lnTo>
                  <a:lnTo>
                    <a:pt x="487" y="124"/>
                  </a:lnTo>
                  <a:lnTo>
                    <a:pt x="488" y="123"/>
                  </a:lnTo>
                  <a:lnTo>
                    <a:pt x="488" y="124"/>
                  </a:lnTo>
                  <a:lnTo>
                    <a:pt x="487" y="124"/>
                  </a:lnTo>
                  <a:lnTo>
                    <a:pt x="487" y="124"/>
                  </a:lnTo>
                  <a:lnTo>
                    <a:pt x="488" y="124"/>
                  </a:lnTo>
                  <a:lnTo>
                    <a:pt x="488" y="125"/>
                  </a:lnTo>
                  <a:lnTo>
                    <a:pt x="489" y="125"/>
                  </a:lnTo>
                  <a:lnTo>
                    <a:pt x="489" y="125"/>
                  </a:lnTo>
                  <a:lnTo>
                    <a:pt x="489" y="126"/>
                  </a:lnTo>
                  <a:lnTo>
                    <a:pt x="488" y="126"/>
                  </a:lnTo>
                  <a:lnTo>
                    <a:pt x="488" y="125"/>
                  </a:lnTo>
                  <a:lnTo>
                    <a:pt x="487" y="125"/>
                  </a:lnTo>
                  <a:lnTo>
                    <a:pt x="487" y="125"/>
                  </a:lnTo>
                  <a:lnTo>
                    <a:pt x="486" y="125"/>
                  </a:lnTo>
                  <a:lnTo>
                    <a:pt x="485" y="125"/>
                  </a:lnTo>
                  <a:lnTo>
                    <a:pt x="483" y="125"/>
                  </a:lnTo>
                  <a:lnTo>
                    <a:pt x="483" y="125"/>
                  </a:lnTo>
                  <a:lnTo>
                    <a:pt x="482" y="125"/>
                  </a:lnTo>
                  <a:lnTo>
                    <a:pt x="482" y="126"/>
                  </a:lnTo>
                  <a:lnTo>
                    <a:pt x="482" y="127"/>
                  </a:lnTo>
                  <a:lnTo>
                    <a:pt x="483" y="128"/>
                  </a:lnTo>
                  <a:lnTo>
                    <a:pt x="482" y="128"/>
                  </a:lnTo>
                  <a:lnTo>
                    <a:pt x="481" y="128"/>
                  </a:lnTo>
                  <a:lnTo>
                    <a:pt x="481" y="127"/>
                  </a:lnTo>
                  <a:lnTo>
                    <a:pt x="480" y="126"/>
                  </a:lnTo>
                  <a:lnTo>
                    <a:pt x="479" y="126"/>
                  </a:lnTo>
                  <a:lnTo>
                    <a:pt x="479" y="127"/>
                  </a:lnTo>
                  <a:lnTo>
                    <a:pt x="478" y="127"/>
                  </a:lnTo>
                  <a:lnTo>
                    <a:pt x="477" y="128"/>
                  </a:lnTo>
                  <a:lnTo>
                    <a:pt x="476" y="129"/>
                  </a:lnTo>
                  <a:lnTo>
                    <a:pt x="477" y="130"/>
                  </a:lnTo>
                  <a:lnTo>
                    <a:pt x="478" y="130"/>
                  </a:lnTo>
                  <a:lnTo>
                    <a:pt x="478" y="131"/>
                  </a:lnTo>
                  <a:lnTo>
                    <a:pt x="479" y="131"/>
                  </a:lnTo>
                  <a:lnTo>
                    <a:pt x="478" y="132"/>
                  </a:lnTo>
                  <a:lnTo>
                    <a:pt x="478" y="131"/>
                  </a:lnTo>
                  <a:lnTo>
                    <a:pt x="477" y="131"/>
                  </a:lnTo>
                  <a:lnTo>
                    <a:pt x="477" y="130"/>
                  </a:lnTo>
                  <a:lnTo>
                    <a:pt x="476" y="130"/>
                  </a:lnTo>
                  <a:lnTo>
                    <a:pt x="475" y="130"/>
                  </a:lnTo>
                  <a:lnTo>
                    <a:pt x="475" y="131"/>
                  </a:lnTo>
                  <a:lnTo>
                    <a:pt x="474" y="132"/>
                  </a:lnTo>
                  <a:lnTo>
                    <a:pt x="474" y="133"/>
                  </a:lnTo>
                  <a:lnTo>
                    <a:pt x="474" y="134"/>
                  </a:lnTo>
                  <a:lnTo>
                    <a:pt x="473" y="134"/>
                  </a:lnTo>
                  <a:lnTo>
                    <a:pt x="474" y="133"/>
                  </a:lnTo>
                  <a:lnTo>
                    <a:pt x="473" y="133"/>
                  </a:lnTo>
                  <a:lnTo>
                    <a:pt x="472" y="134"/>
                  </a:lnTo>
                  <a:lnTo>
                    <a:pt x="472" y="135"/>
                  </a:lnTo>
                  <a:lnTo>
                    <a:pt x="472" y="136"/>
                  </a:lnTo>
                  <a:lnTo>
                    <a:pt x="471" y="136"/>
                  </a:lnTo>
                  <a:lnTo>
                    <a:pt x="471" y="135"/>
                  </a:lnTo>
                  <a:lnTo>
                    <a:pt x="471" y="134"/>
                  </a:lnTo>
                  <a:lnTo>
                    <a:pt x="470" y="134"/>
                  </a:lnTo>
                  <a:lnTo>
                    <a:pt x="469" y="134"/>
                  </a:lnTo>
                  <a:lnTo>
                    <a:pt x="468" y="134"/>
                  </a:lnTo>
                  <a:lnTo>
                    <a:pt x="468" y="133"/>
                  </a:lnTo>
                  <a:lnTo>
                    <a:pt x="468" y="133"/>
                  </a:lnTo>
                  <a:lnTo>
                    <a:pt x="467" y="134"/>
                  </a:lnTo>
                  <a:lnTo>
                    <a:pt x="466" y="133"/>
                  </a:lnTo>
                  <a:lnTo>
                    <a:pt x="465" y="133"/>
                  </a:lnTo>
                  <a:lnTo>
                    <a:pt x="464" y="134"/>
                  </a:lnTo>
                  <a:lnTo>
                    <a:pt x="464" y="133"/>
                  </a:lnTo>
                  <a:lnTo>
                    <a:pt x="463" y="133"/>
                  </a:lnTo>
                  <a:lnTo>
                    <a:pt x="462" y="133"/>
                  </a:lnTo>
                  <a:lnTo>
                    <a:pt x="462" y="132"/>
                  </a:lnTo>
                  <a:lnTo>
                    <a:pt x="461" y="132"/>
                  </a:lnTo>
                  <a:lnTo>
                    <a:pt x="460" y="132"/>
                  </a:lnTo>
                  <a:lnTo>
                    <a:pt x="458" y="131"/>
                  </a:lnTo>
                  <a:lnTo>
                    <a:pt x="457" y="131"/>
                  </a:lnTo>
                  <a:lnTo>
                    <a:pt x="457" y="130"/>
                  </a:lnTo>
                  <a:lnTo>
                    <a:pt x="457" y="129"/>
                  </a:lnTo>
                  <a:lnTo>
                    <a:pt x="457" y="128"/>
                  </a:lnTo>
                  <a:lnTo>
                    <a:pt x="457" y="127"/>
                  </a:lnTo>
                  <a:lnTo>
                    <a:pt x="456" y="127"/>
                  </a:lnTo>
                  <a:lnTo>
                    <a:pt x="456" y="126"/>
                  </a:lnTo>
                  <a:lnTo>
                    <a:pt x="454" y="125"/>
                  </a:lnTo>
                  <a:lnTo>
                    <a:pt x="452" y="124"/>
                  </a:lnTo>
                  <a:lnTo>
                    <a:pt x="452" y="124"/>
                  </a:lnTo>
                  <a:lnTo>
                    <a:pt x="450" y="122"/>
                  </a:lnTo>
                  <a:lnTo>
                    <a:pt x="452" y="122"/>
                  </a:lnTo>
                  <a:lnTo>
                    <a:pt x="455" y="125"/>
                  </a:lnTo>
                  <a:lnTo>
                    <a:pt x="457" y="125"/>
                  </a:lnTo>
                  <a:lnTo>
                    <a:pt x="457" y="125"/>
                  </a:lnTo>
                  <a:lnTo>
                    <a:pt x="458" y="125"/>
                  </a:lnTo>
                  <a:lnTo>
                    <a:pt x="458" y="125"/>
                  </a:lnTo>
                  <a:lnTo>
                    <a:pt x="459" y="125"/>
                  </a:lnTo>
                  <a:lnTo>
                    <a:pt x="459" y="125"/>
                  </a:lnTo>
                  <a:lnTo>
                    <a:pt x="458" y="125"/>
                  </a:lnTo>
                  <a:lnTo>
                    <a:pt x="459" y="126"/>
                  </a:lnTo>
                  <a:lnTo>
                    <a:pt x="460" y="125"/>
                  </a:lnTo>
                  <a:lnTo>
                    <a:pt x="460" y="126"/>
                  </a:lnTo>
                  <a:lnTo>
                    <a:pt x="460" y="127"/>
                  </a:lnTo>
                  <a:lnTo>
                    <a:pt x="462" y="127"/>
                  </a:lnTo>
                  <a:lnTo>
                    <a:pt x="464" y="128"/>
                  </a:lnTo>
                  <a:lnTo>
                    <a:pt x="465" y="128"/>
                  </a:lnTo>
                  <a:lnTo>
                    <a:pt x="465" y="129"/>
                  </a:lnTo>
                  <a:lnTo>
                    <a:pt x="467" y="131"/>
                  </a:lnTo>
                  <a:lnTo>
                    <a:pt x="468" y="131"/>
                  </a:lnTo>
                  <a:lnTo>
                    <a:pt x="468" y="130"/>
                  </a:lnTo>
                  <a:lnTo>
                    <a:pt x="469" y="130"/>
                  </a:lnTo>
                  <a:lnTo>
                    <a:pt x="470" y="129"/>
                  </a:lnTo>
                  <a:lnTo>
                    <a:pt x="470" y="128"/>
                  </a:lnTo>
                  <a:lnTo>
                    <a:pt x="472" y="127"/>
                  </a:lnTo>
                  <a:lnTo>
                    <a:pt x="473" y="127"/>
                  </a:lnTo>
                  <a:lnTo>
                    <a:pt x="473" y="126"/>
                  </a:lnTo>
                  <a:lnTo>
                    <a:pt x="474" y="126"/>
                  </a:lnTo>
                  <a:lnTo>
                    <a:pt x="474" y="125"/>
                  </a:lnTo>
                  <a:lnTo>
                    <a:pt x="473" y="125"/>
                  </a:lnTo>
                  <a:lnTo>
                    <a:pt x="472" y="125"/>
                  </a:lnTo>
                  <a:lnTo>
                    <a:pt x="473" y="125"/>
                  </a:lnTo>
                  <a:lnTo>
                    <a:pt x="474" y="125"/>
                  </a:lnTo>
                  <a:lnTo>
                    <a:pt x="475" y="125"/>
                  </a:lnTo>
                  <a:lnTo>
                    <a:pt x="476" y="124"/>
                  </a:lnTo>
                  <a:lnTo>
                    <a:pt x="476" y="124"/>
                  </a:lnTo>
                  <a:lnTo>
                    <a:pt x="477" y="124"/>
                  </a:lnTo>
                  <a:lnTo>
                    <a:pt x="477" y="123"/>
                  </a:lnTo>
                  <a:lnTo>
                    <a:pt x="478" y="123"/>
                  </a:lnTo>
                  <a:lnTo>
                    <a:pt x="478" y="122"/>
                  </a:lnTo>
                  <a:lnTo>
                    <a:pt x="480" y="120"/>
                  </a:lnTo>
                  <a:lnTo>
                    <a:pt x="480" y="119"/>
                  </a:lnTo>
                  <a:lnTo>
                    <a:pt x="479" y="119"/>
                  </a:lnTo>
                  <a:lnTo>
                    <a:pt x="478" y="119"/>
                  </a:lnTo>
                  <a:lnTo>
                    <a:pt x="479" y="118"/>
                  </a:lnTo>
                  <a:lnTo>
                    <a:pt x="479" y="119"/>
                  </a:lnTo>
                  <a:lnTo>
                    <a:pt x="480" y="118"/>
                  </a:lnTo>
                  <a:lnTo>
                    <a:pt x="480" y="118"/>
                  </a:lnTo>
                  <a:lnTo>
                    <a:pt x="481" y="118"/>
                  </a:lnTo>
                  <a:lnTo>
                    <a:pt x="481" y="117"/>
                  </a:lnTo>
                  <a:lnTo>
                    <a:pt x="480" y="117"/>
                  </a:lnTo>
                  <a:lnTo>
                    <a:pt x="480" y="117"/>
                  </a:lnTo>
                  <a:lnTo>
                    <a:pt x="480" y="116"/>
                  </a:lnTo>
                  <a:lnTo>
                    <a:pt x="480" y="117"/>
                  </a:lnTo>
                  <a:lnTo>
                    <a:pt x="480" y="116"/>
                  </a:lnTo>
                  <a:lnTo>
                    <a:pt x="481" y="117"/>
                  </a:lnTo>
                  <a:lnTo>
                    <a:pt x="481" y="116"/>
                  </a:lnTo>
                  <a:lnTo>
                    <a:pt x="481" y="115"/>
                  </a:lnTo>
                  <a:lnTo>
                    <a:pt x="482" y="114"/>
                  </a:lnTo>
                  <a:lnTo>
                    <a:pt x="482" y="113"/>
                  </a:lnTo>
                  <a:lnTo>
                    <a:pt x="481" y="113"/>
                  </a:lnTo>
                  <a:lnTo>
                    <a:pt x="480" y="112"/>
                  </a:lnTo>
                  <a:lnTo>
                    <a:pt x="480" y="113"/>
                  </a:lnTo>
                  <a:lnTo>
                    <a:pt x="479" y="113"/>
                  </a:lnTo>
                  <a:lnTo>
                    <a:pt x="479" y="114"/>
                  </a:lnTo>
                  <a:lnTo>
                    <a:pt x="478" y="114"/>
                  </a:lnTo>
                  <a:lnTo>
                    <a:pt x="478" y="113"/>
                  </a:lnTo>
                  <a:lnTo>
                    <a:pt x="477" y="113"/>
                  </a:lnTo>
                  <a:lnTo>
                    <a:pt x="476" y="113"/>
                  </a:lnTo>
                  <a:lnTo>
                    <a:pt x="476" y="112"/>
                  </a:lnTo>
                  <a:lnTo>
                    <a:pt x="477" y="112"/>
                  </a:lnTo>
                  <a:lnTo>
                    <a:pt x="477" y="112"/>
                  </a:lnTo>
                  <a:lnTo>
                    <a:pt x="478" y="111"/>
                  </a:lnTo>
                  <a:lnTo>
                    <a:pt x="477" y="110"/>
                  </a:lnTo>
                  <a:lnTo>
                    <a:pt x="478" y="110"/>
                  </a:lnTo>
                  <a:lnTo>
                    <a:pt x="478" y="111"/>
                  </a:lnTo>
                  <a:lnTo>
                    <a:pt x="479" y="110"/>
                  </a:lnTo>
                  <a:lnTo>
                    <a:pt x="480" y="110"/>
                  </a:lnTo>
                  <a:lnTo>
                    <a:pt x="480" y="110"/>
                  </a:lnTo>
                  <a:lnTo>
                    <a:pt x="480" y="111"/>
                  </a:lnTo>
                  <a:lnTo>
                    <a:pt x="481" y="111"/>
                  </a:lnTo>
                  <a:lnTo>
                    <a:pt x="482" y="111"/>
                  </a:lnTo>
                  <a:lnTo>
                    <a:pt x="482" y="110"/>
                  </a:lnTo>
                  <a:lnTo>
                    <a:pt x="482" y="109"/>
                  </a:lnTo>
                  <a:lnTo>
                    <a:pt x="481" y="109"/>
                  </a:lnTo>
                  <a:lnTo>
                    <a:pt x="481" y="108"/>
                  </a:lnTo>
                  <a:lnTo>
                    <a:pt x="480" y="108"/>
                  </a:lnTo>
                  <a:lnTo>
                    <a:pt x="480" y="109"/>
                  </a:lnTo>
                  <a:lnTo>
                    <a:pt x="480" y="108"/>
                  </a:lnTo>
                  <a:lnTo>
                    <a:pt x="479" y="108"/>
                  </a:lnTo>
                  <a:lnTo>
                    <a:pt x="479" y="107"/>
                  </a:lnTo>
                  <a:lnTo>
                    <a:pt x="480" y="107"/>
                  </a:lnTo>
                  <a:lnTo>
                    <a:pt x="480" y="106"/>
                  </a:lnTo>
                  <a:lnTo>
                    <a:pt x="480" y="107"/>
                  </a:lnTo>
                  <a:lnTo>
                    <a:pt x="481" y="107"/>
                  </a:lnTo>
                  <a:lnTo>
                    <a:pt x="483" y="107"/>
                  </a:lnTo>
                  <a:lnTo>
                    <a:pt x="482" y="106"/>
                  </a:lnTo>
                  <a:lnTo>
                    <a:pt x="481" y="105"/>
                  </a:lnTo>
                  <a:lnTo>
                    <a:pt x="482" y="105"/>
                  </a:lnTo>
                  <a:lnTo>
                    <a:pt x="482" y="106"/>
                  </a:lnTo>
                  <a:lnTo>
                    <a:pt x="483" y="106"/>
                  </a:lnTo>
                  <a:lnTo>
                    <a:pt x="483" y="105"/>
                  </a:lnTo>
                  <a:lnTo>
                    <a:pt x="484" y="105"/>
                  </a:lnTo>
                  <a:lnTo>
                    <a:pt x="484" y="104"/>
                  </a:lnTo>
                  <a:lnTo>
                    <a:pt x="483" y="104"/>
                  </a:lnTo>
                  <a:lnTo>
                    <a:pt x="483" y="103"/>
                  </a:lnTo>
                  <a:lnTo>
                    <a:pt x="483" y="103"/>
                  </a:lnTo>
                  <a:lnTo>
                    <a:pt x="482" y="103"/>
                  </a:lnTo>
                  <a:lnTo>
                    <a:pt x="482" y="103"/>
                  </a:lnTo>
                  <a:lnTo>
                    <a:pt x="482" y="102"/>
                  </a:lnTo>
                  <a:lnTo>
                    <a:pt x="482" y="101"/>
                  </a:lnTo>
                  <a:lnTo>
                    <a:pt x="483" y="101"/>
                  </a:lnTo>
                  <a:lnTo>
                    <a:pt x="482" y="101"/>
                  </a:lnTo>
                  <a:lnTo>
                    <a:pt x="481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0" y="101"/>
                  </a:lnTo>
                  <a:lnTo>
                    <a:pt x="481" y="102"/>
                  </a:lnTo>
                  <a:lnTo>
                    <a:pt x="480" y="102"/>
                  </a:lnTo>
                  <a:lnTo>
                    <a:pt x="480" y="103"/>
                  </a:lnTo>
                  <a:lnTo>
                    <a:pt x="480" y="103"/>
                  </a:lnTo>
                  <a:lnTo>
                    <a:pt x="480" y="102"/>
                  </a:lnTo>
                  <a:lnTo>
                    <a:pt x="480" y="102"/>
                  </a:lnTo>
                  <a:lnTo>
                    <a:pt x="480" y="101"/>
                  </a:lnTo>
                  <a:lnTo>
                    <a:pt x="479" y="101"/>
                  </a:lnTo>
                  <a:lnTo>
                    <a:pt x="479" y="101"/>
                  </a:lnTo>
                  <a:lnTo>
                    <a:pt x="478" y="101"/>
                  </a:lnTo>
                  <a:lnTo>
                    <a:pt x="477" y="101"/>
                  </a:lnTo>
                  <a:lnTo>
                    <a:pt x="476" y="101"/>
                  </a:lnTo>
                  <a:lnTo>
                    <a:pt x="475" y="101"/>
                  </a:lnTo>
                  <a:lnTo>
                    <a:pt x="474" y="102"/>
                  </a:lnTo>
                  <a:lnTo>
                    <a:pt x="474" y="101"/>
                  </a:lnTo>
                  <a:lnTo>
                    <a:pt x="474" y="101"/>
                  </a:lnTo>
                  <a:lnTo>
                    <a:pt x="473" y="101"/>
                  </a:lnTo>
                  <a:lnTo>
                    <a:pt x="472" y="101"/>
                  </a:lnTo>
                  <a:lnTo>
                    <a:pt x="471" y="101"/>
                  </a:lnTo>
                  <a:lnTo>
                    <a:pt x="470" y="101"/>
                  </a:lnTo>
                  <a:lnTo>
                    <a:pt x="469" y="101"/>
                  </a:lnTo>
                  <a:lnTo>
                    <a:pt x="469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8" y="101"/>
                  </a:lnTo>
                  <a:lnTo>
                    <a:pt x="467" y="101"/>
                  </a:lnTo>
                  <a:lnTo>
                    <a:pt x="467" y="101"/>
                  </a:lnTo>
                  <a:lnTo>
                    <a:pt x="468" y="101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7" y="99"/>
                  </a:lnTo>
                  <a:lnTo>
                    <a:pt x="467" y="99"/>
                  </a:lnTo>
                  <a:lnTo>
                    <a:pt x="467" y="100"/>
                  </a:lnTo>
                  <a:lnTo>
                    <a:pt x="466" y="100"/>
                  </a:lnTo>
                  <a:lnTo>
                    <a:pt x="466" y="99"/>
                  </a:lnTo>
                  <a:lnTo>
                    <a:pt x="465" y="99"/>
                  </a:lnTo>
                  <a:lnTo>
                    <a:pt x="464" y="99"/>
                  </a:lnTo>
                  <a:lnTo>
                    <a:pt x="463" y="99"/>
                  </a:lnTo>
                  <a:lnTo>
                    <a:pt x="462" y="99"/>
                  </a:lnTo>
                  <a:lnTo>
                    <a:pt x="461" y="99"/>
                  </a:lnTo>
                  <a:lnTo>
                    <a:pt x="461" y="98"/>
                  </a:lnTo>
                  <a:lnTo>
                    <a:pt x="460" y="98"/>
                  </a:lnTo>
                  <a:lnTo>
                    <a:pt x="459" y="97"/>
                  </a:lnTo>
                  <a:lnTo>
                    <a:pt x="458" y="97"/>
                  </a:lnTo>
                  <a:lnTo>
                    <a:pt x="457" y="97"/>
                  </a:lnTo>
                  <a:lnTo>
                    <a:pt x="457" y="97"/>
                  </a:lnTo>
                  <a:lnTo>
                    <a:pt x="456" y="97"/>
                  </a:lnTo>
                  <a:lnTo>
                    <a:pt x="455" y="97"/>
                  </a:lnTo>
                  <a:lnTo>
                    <a:pt x="454" y="96"/>
                  </a:lnTo>
                  <a:lnTo>
                    <a:pt x="453" y="96"/>
                  </a:lnTo>
                  <a:lnTo>
                    <a:pt x="452" y="97"/>
                  </a:lnTo>
                  <a:lnTo>
                    <a:pt x="451" y="98"/>
                  </a:lnTo>
                  <a:lnTo>
                    <a:pt x="451" y="97"/>
                  </a:lnTo>
                  <a:lnTo>
                    <a:pt x="450" y="97"/>
                  </a:lnTo>
                  <a:lnTo>
                    <a:pt x="450" y="96"/>
                  </a:lnTo>
                  <a:lnTo>
                    <a:pt x="449" y="95"/>
                  </a:lnTo>
                  <a:lnTo>
                    <a:pt x="448" y="95"/>
                  </a:lnTo>
                  <a:lnTo>
                    <a:pt x="445" y="94"/>
                  </a:lnTo>
                  <a:lnTo>
                    <a:pt x="445" y="92"/>
                  </a:lnTo>
                  <a:lnTo>
                    <a:pt x="445" y="90"/>
                  </a:lnTo>
                  <a:lnTo>
                    <a:pt x="447" y="91"/>
                  </a:lnTo>
                  <a:lnTo>
                    <a:pt x="449" y="94"/>
                  </a:lnTo>
                  <a:lnTo>
                    <a:pt x="451" y="93"/>
                  </a:lnTo>
                  <a:lnTo>
                    <a:pt x="450" y="93"/>
                  </a:lnTo>
                  <a:lnTo>
                    <a:pt x="450" y="92"/>
                  </a:lnTo>
                  <a:lnTo>
                    <a:pt x="451" y="93"/>
                  </a:lnTo>
                  <a:lnTo>
                    <a:pt x="452" y="94"/>
                  </a:lnTo>
                  <a:lnTo>
                    <a:pt x="453" y="94"/>
                  </a:lnTo>
                  <a:lnTo>
                    <a:pt x="455" y="95"/>
                  </a:lnTo>
                  <a:lnTo>
                    <a:pt x="455" y="94"/>
                  </a:lnTo>
                  <a:lnTo>
                    <a:pt x="456" y="94"/>
                  </a:lnTo>
                  <a:lnTo>
                    <a:pt x="457" y="94"/>
                  </a:lnTo>
                  <a:lnTo>
                    <a:pt x="459" y="95"/>
                  </a:lnTo>
                  <a:lnTo>
                    <a:pt x="460" y="94"/>
                  </a:lnTo>
                  <a:lnTo>
                    <a:pt x="460" y="95"/>
                  </a:lnTo>
                  <a:lnTo>
                    <a:pt x="463" y="95"/>
                  </a:lnTo>
                  <a:lnTo>
                    <a:pt x="464" y="95"/>
                  </a:lnTo>
                  <a:lnTo>
                    <a:pt x="467" y="95"/>
                  </a:lnTo>
                  <a:lnTo>
                    <a:pt x="468" y="95"/>
                  </a:lnTo>
                  <a:lnTo>
                    <a:pt x="469" y="95"/>
                  </a:lnTo>
                  <a:lnTo>
                    <a:pt x="469" y="94"/>
                  </a:lnTo>
                  <a:lnTo>
                    <a:pt x="470" y="94"/>
                  </a:lnTo>
                  <a:lnTo>
                    <a:pt x="469" y="95"/>
                  </a:lnTo>
                  <a:lnTo>
                    <a:pt x="470" y="95"/>
                  </a:lnTo>
                  <a:lnTo>
                    <a:pt x="471" y="96"/>
                  </a:lnTo>
                  <a:lnTo>
                    <a:pt x="476" y="96"/>
                  </a:lnTo>
                  <a:lnTo>
                    <a:pt x="475" y="94"/>
                  </a:lnTo>
                  <a:lnTo>
                    <a:pt x="474" y="95"/>
                  </a:lnTo>
                  <a:lnTo>
                    <a:pt x="474" y="94"/>
                  </a:lnTo>
                  <a:lnTo>
                    <a:pt x="473" y="94"/>
                  </a:lnTo>
                  <a:lnTo>
                    <a:pt x="473" y="93"/>
                  </a:lnTo>
                  <a:lnTo>
                    <a:pt x="474" y="93"/>
                  </a:lnTo>
                  <a:lnTo>
                    <a:pt x="474" y="92"/>
                  </a:lnTo>
                  <a:lnTo>
                    <a:pt x="473" y="92"/>
                  </a:lnTo>
                  <a:lnTo>
                    <a:pt x="473" y="91"/>
                  </a:lnTo>
                  <a:lnTo>
                    <a:pt x="472" y="91"/>
                  </a:lnTo>
                  <a:lnTo>
                    <a:pt x="473" y="90"/>
                  </a:lnTo>
                  <a:lnTo>
                    <a:pt x="473" y="89"/>
                  </a:lnTo>
                  <a:lnTo>
                    <a:pt x="473" y="89"/>
                  </a:lnTo>
                  <a:lnTo>
                    <a:pt x="472" y="89"/>
                  </a:lnTo>
                  <a:lnTo>
                    <a:pt x="471" y="89"/>
                  </a:lnTo>
                  <a:lnTo>
                    <a:pt x="470" y="88"/>
                  </a:lnTo>
                  <a:lnTo>
                    <a:pt x="470" y="87"/>
                  </a:lnTo>
                  <a:lnTo>
                    <a:pt x="470" y="86"/>
                  </a:lnTo>
                  <a:lnTo>
                    <a:pt x="470" y="85"/>
                  </a:lnTo>
                  <a:lnTo>
                    <a:pt x="471" y="85"/>
                  </a:lnTo>
                  <a:lnTo>
                    <a:pt x="472" y="84"/>
                  </a:lnTo>
                  <a:lnTo>
                    <a:pt x="473" y="84"/>
                  </a:lnTo>
                  <a:lnTo>
                    <a:pt x="474" y="84"/>
                  </a:lnTo>
                  <a:lnTo>
                    <a:pt x="477" y="84"/>
                  </a:lnTo>
                  <a:lnTo>
                    <a:pt x="478" y="84"/>
                  </a:lnTo>
                  <a:lnTo>
                    <a:pt x="478" y="83"/>
                  </a:lnTo>
                  <a:lnTo>
                    <a:pt x="480" y="83"/>
                  </a:lnTo>
                  <a:lnTo>
                    <a:pt x="480" y="82"/>
                  </a:lnTo>
                  <a:lnTo>
                    <a:pt x="480" y="84"/>
                  </a:lnTo>
                  <a:lnTo>
                    <a:pt x="480" y="85"/>
                  </a:lnTo>
                  <a:lnTo>
                    <a:pt x="480" y="85"/>
                  </a:lnTo>
                  <a:lnTo>
                    <a:pt x="480" y="86"/>
                  </a:lnTo>
                  <a:lnTo>
                    <a:pt x="479" y="86"/>
                  </a:lnTo>
                  <a:lnTo>
                    <a:pt x="478" y="86"/>
                  </a:lnTo>
                  <a:lnTo>
                    <a:pt x="477" y="86"/>
                  </a:lnTo>
                  <a:lnTo>
                    <a:pt x="476" y="86"/>
                  </a:lnTo>
                  <a:lnTo>
                    <a:pt x="475" y="87"/>
                  </a:lnTo>
                  <a:lnTo>
                    <a:pt x="475" y="86"/>
                  </a:lnTo>
                  <a:lnTo>
                    <a:pt x="474" y="87"/>
                  </a:lnTo>
                  <a:lnTo>
                    <a:pt x="473" y="87"/>
                  </a:lnTo>
                  <a:lnTo>
                    <a:pt x="475" y="88"/>
                  </a:lnTo>
                  <a:lnTo>
                    <a:pt x="475" y="89"/>
                  </a:lnTo>
                  <a:lnTo>
                    <a:pt x="476" y="89"/>
                  </a:lnTo>
                  <a:lnTo>
                    <a:pt x="477" y="89"/>
                  </a:lnTo>
                  <a:lnTo>
                    <a:pt x="477" y="88"/>
                  </a:lnTo>
                  <a:lnTo>
                    <a:pt x="478" y="89"/>
                  </a:lnTo>
                  <a:lnTo>
                    <a:pt x="477" y="89"/>
                  </a:lnTo>
                  <a:lnTo>
                    <a:pt x="477" y="89"/>
                  </a:lnTo>
                  <a:lnTo>
                    <a:pt x="477" y="90"/>
                  </a:lnTo>
                  <a:lnTo>
                    <a:pt x="476" y="90"/>
                  </a:lnTo>
                  <a:lnTo>
                    <a:pt x="476" y="91"/>
                  </a:lnTo>
                  <a:lnTo>
                    <a:pt x="477" y="92"/>
                  </a:lnTo>
                  <a:lnTo>
                    <a:pt x="478" y="92"/>
                  </a:lnTo>
                  <a:lnTo>
                    <a:pt x="479" y="91"/>
                  </a:lnTo>
                  <a:lnTo>
                    <a:pt x="479" y="92"/>
                  </a:lnTo>
                  <a:lnTo>
                    <a:pt x="478" y="92"/>
                  </a:lnTo>
                  <a:lnTo>
                    <a:pt x="478" y="93"/>
                  </a:lnTo>
                  <a:lnTo>
                    <a:pt x="478" y="94"/>
                  </a:lnTo>
                  <a:lnTo>
                    <a:pt x="479" y="94"/>
                  </a:lnTo>
                  <a:lnTo>
                    <a:pt x="480" y="94"/>
                  </a:lnTo>
                  <a:lnTo>
                    <a:pt x="480" y="94"/>
                  </a:lnTo>
                  <a:lnTo>
                    <a:pt x="480" y="95"/>
                  </a:lnTo>
                  <a:lnTo>
                    <a:pt x="481" y="95"/>
                  </a:lnTo>
                  <a:lnTo>
                    <a:pt x="481" y="96"/>
                  </a:lnTo>
                  <a:lnTo>
                    <a:pt x="482" y="96"/>
                  </a:lnTo>
                  <a:lnTo>
                    <a:pt x="482" y="95"/>
                  </a:lnTo>
                  <a:lnTo>
                    <a:pt x="482" y="94"/>
                  </a:lnTo>
                  <a:lnTo>
                    <a:pt x="481" y="94"/>
                  </a:lnTo>
                  <a:lnTo>
                    <a:pt x="481" y="93"/>
                  </a:lnTo>
                  <a:lnTo>
                    <a:pt x="482" y="93"/>
                  </a:lnTo>
                  <a:lnTo>
                    <a:pt x="483" y="93"/>
                  </a:lnTo>
                  <a:lnTo>
                    <a:pt x="484" y="93"/>
                  </a:lnTo>
                  <a:lnTo>
                    <a:pt x="485" y="93"/>
                  </a:lnTo>
                  <a:lnTo>
                    <a:pt x="485" y="91"/>
                  </a:lnTo>
                  <a:lnTo>
                    <a:pt x="486" y="90"/>
                  </a:lnTo>
                  <a:lnTo>
                    <a:pt x="485" y="90"/>
                  </a:lnTo>
                  <a:lnTo>
                    <a:pt x="485" y="89"/>
                  </a:lnTo>
                  <a:lnTo>
                    <a:pt x="484" y="89"/>
                  </a:lnTo>
                  <a:lnTo>
                    <a:pt x="485" y="89"/>
                  </a:lnTo>
                  <a:lnTo>
                    <a:pt x="486" y="89"/>
                  </a:lnTo>
                  <a:lnTo>
                    <a:pt x="486" y="89"/>
                  </a:lnTo>
                  <a:lnTo>
                    <a:pt x="487" y="90"/>
                  </a:lnTo>
                  <a:lnTo>
                    <a:pt x="487" y="91"/>
                  </a:lnTo>
                  <a:lnTo>
                    <a:pt x="488" y="91"/>
                  </a:lnTo>
                  <a:lnTo>
                    <a:pt x="488" y="92"/>
                  </a:lnTo>
                  <a:lnTo>
                    <a:pt x="487" y="92"/>
                  </a:lnTo>
                  <a:lnTo>
                    <a:pt x="488" y="93"/>
                  </a:lnTo>
                  <a:lnTo>
                    <a:pt x="489" y="93"/>
                  </a:lnTo>
                  <a:lnTo>
                    <a:pt x="489" y="94"/>
                  </a:lnTo>
                  <a:lnTo>
                    <a:pt x="489" y="94"/>
                  </a:lnTo>
                  <a:lnTo>
                    <a:pt x="489" y="93"/>
                  </a:lnTo>
                  <a:lnTo>
                    <a:pt x="490" y="93"/>
                  </a:lnTo>
                  <a:lnTo>
                    <a:pt x="489" y="92"/>
                  </a:lnTo>
                  <a:lnTo>
                    <a:pt x="489" y="91"/>
                  </a:lnTo>
                  <a:lnTo>
                    <a:pt x="489" y="91"/>
                  </a:lnTo>
                  <a:lnTo>
                    <a:pt x="490" y="91"/>
                  </a:lnTo>
                  <a:lnTo>
                    <a:pt x="490" y="92"/>
                  </a:lnTo>
                  <a:lnTo>
                    <a:pt x="491" y="92"/>
                  </a:lnTo>
                  <a:lnTo>
                    <a:pt x="491" y="93"/>
                  </a:lnTo>
                  <a:lnTo>
                    <a:pt x="492" y="93"/>
                  </a:lnTo>
                  <a:lnTo>
                    <a:pt x="492" y="94"/>
                  </a:lnTo>
                  <a:lnTo>
                    <a:pt x="493" y="94"/>
                  </a:lnTo>
                  <a:lnTo>
                    <a:pt x="493" y="95"/>
                  </a:lnTo>
                  <a:lnTo>
                    <a:pt x="495" y="96"/>
                  </a:lnTo>
                  <a:lnTo>
                    <a:pt x="496" y="95"/>
                  </a:lnTo>
                  <a:lnTo>
                    <a:pt x="496" y="94"/>
                  </a:lnTo>
                  <a:lnTo>
                    <a:pt x="495" y="94"/>
                  </a:lnTo>
                  <a:lnTo>
                    <a:pt x="495" y="93"/>
                  </a:lnTo>
                  <a:lnTo>
                    <a:pt x="495" y="92"/>
                  </a:lnTo>
                  <a:lnTo>
                    <a:pt x="496" y="91"/>
                  </a:lnTo>
                  <a:lnTo>
                    <a:pt x="496" y="92"/>
                  </a:lnTo>
                  <a:lnTo>
                    <a:pt x="495" y="93"/>
                  </a:lnTo>
                  <a:lnTo>
                    <a:pt x="496" y="93"/>
                  </a:lnTo>
                  <a:lnTo>
                    <a:pt x="497" y="94"/>
                  </a:lnTo>
                  <a:lnTo>
                    <a:pt x="498" y="94"/>
                  </a:lnTo>
                  <a:lnTo>
                    <a:pt x="499" y="95"/>
                  </a:lnTo>
                  <a:lnTo>
                    <a:pt x="500" y="94"/>
                  </a:lnTo>
                  <a:lnTo>
                    <a:pt x="500" y="95"/>
                  </a:lnTo>
                  <a:lnTo>
                    <a:pt x="501" y="94"/>
                  </a:lnTo>
                  <a:lnTo>
                    <a:pt x="502" y="94"/>
                  </a:lnTo>
                  <a:lnTo>
                    <a:pt x="503" y="94"/>
                  </a:lnTo>
                  <a:lnTo>
                    <a:pt x="504" y="94"/>
                  </a:lnTo>
                  <a:lnTo>
                    <a:pt x="504" y="93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5" y="92"/>
                  </a:lnTo>
                  <a:lnTo>
                    <a:pt x="506" y="91"/>
                  </a:lnTo>
                  <a:lnTo>
                    <a:pt x="507" y="90"/>
                  </a:lnTo>
                  <a:lnTo>
                    <a:pt x="506" y="89"/>
                  </a:lnTo>
                  <a:lnTo>
                    <a:pt x="506" y="89"/>
                  </a:lnTo>
                  <a:lnTo>
                    <a:pt x="506" y="88"/>
                  </a:lnTo>
                  <a:lnTo>
                    <a:pt x="507" y="88"/>
                  </a:lnTo>
                  <a:lnTo>
                    <a:pt x="507" y="87"/>
                  </a:lnTo>
                  <a:lnTo>
                    <a:pt x="507" y="86"/>
                  </a:lnTo>
                  <a:lnTo>
                    <a:pt x="508" y="86"/>
                  </a:lnTo>
                  <a:lnTo>
                    <a:pt x="509" y="86"/>
                  </a:lnTo>
                  <a:lnTo>
                    <a:pt x="510" y="87"/>
                  </a:lnTo>
                  <a:lnTo>
                    <a:pt x="510" y="86"/>
                  </a:lnTo>
                  <a:lnTo>
                    <a:pt x="510" y="85"/>
                  </a:lnTo>
                  <a:lnTo>
                    <a:pt x="510" y="84"/>
                  </a:lnTo>
                  <a:lnTo>
                    <a:pt x="511" y="83"/>
                  </a:lnTo>
                  <a:lnTo>
                    <a:pt x="511" y="82"/>
                  </a:lnTo>
                  <a:lnTo>
                    <a:pt x="510" y="82"/>
                  </a:lnTo>
                  <a:lnTo>
                    <a:pt x="510" y="81"/>
                  </a:lnTo>
                  <a:lnTo>
                    <a:pt x="511" y="81"/>
                  </a:lnTo>
                  <a:lnTo>
                    <a:pt x="511" y="81"/>
                  </a:lnTo>
                  <a:lnTo>
                    <a:pt x="512" y="80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1" y="78"/>
                  </a:lnTo>
                  <a:lnTo>
                    <a:pt x="511" y="78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4" y="76"/>
                  </a:lnTo>
                  <a:lnTo>
                    <a:pt x="514" y="75"/>
                  </a:lnTo>
                  <a:lnTo>
                    <a:pt x="513" y="75"/>
                  </a:lnTo>
                  <a:lnTo>
                    <a:pt x="514" y="74"/>
                  </a:lnTo>
                  <a:lnTo>
                    <a:pt x="515" y="74"/>
                  </a:lnTo>
                  <a:lnTo>
                    <a:pt x="515" y="73"/>
                  </a:lnTo>
                  <a:lnTo>
                    <a:pt x="515" y="72"/>
                  </a:lnTo>
                  <a:lnTo>
                    <a:pt x="514" y="71"/>
                  </a:lnTo>
                  <a:lnTo>
                    <a:pt x="515" y="70"/>
                  </a:lnTo>
                  <a:lnTo>
                    <a:pt x="515" y="69"/>
                  </a:lnTo>
                  <a:lnTo>
                    <a:pt x="515" y="69"/>
                  </a:lnTo>
                  <a:lnTo>
                    <a:pt x="515" y="70"/>
                  </a:lnTo>
                  <a:lnTo>
                    <a:pt x="515" y="70"/>
                  </a:lnTo>
                  <a:lnTo>
                    <a:pt x="515" y="71"/>
                  </a:lnTo>
                  <a:lnTo>
                    <a:pt x="516" y="71"/>
                  </a:lnTo>
                  <a:lnTo>
                    <a:pt x="517" y="72"/>
                  </a:lnTo>
                  <a:lnTo>
                    <a:pt x="517" y="71"/>
                  </a:lnTo>
                  <a:lnTo>
                    <a:pt x="518" y="71"/>
                  </a:lnTo>
                  <a:lnTo>
                    <a:pt x="519" y="71"/>
                  </a:lnTo>
                  <a:lnTo>
                    <a:pt x="519" y="72"/>
                  </a:lnTo>
                  <a:lnTo>
                    <a:pt x="522" y="71"/>
                  </a:lnTo>
                  <a:lnTo>
                    <a:pt x="521" y="71"/>
                  </a:lnTo>
                  <a:lnTo>
                    <a:pt x="521" y="70"/>
                  </a:lnTo>
                  <a:lnTo>
                    <a:pt x="523" y="68"/>
                  </a:lnTo>
                  <a:lnTo>
                    <a:pt x="523" y="67"/>
                  </a:lnTo>
                  <a:lnTo>
                    <a:pt x="524" y="67"/>
                  </a:lnTo>
                  <a:lnTo>
                    <a:pt x="524" y="66"/>
                  </a:lnTo>
                  <a:lnTo>
                    <a:pt x="524" y="65"/>
                  </a:lnTo>
                  <a:lnTo>
                    <a:pt x="523" y="65"/>
                  </a:lnTo>
                  <a:lnTo>
                    <a:pt x="523" y="65"/>
                  </a:lnTo>
                  <a:lnTo>
                    <a:pt x="522" y="65"/>
                  </a:lnTo>
                  <a:lnTo>
                    <a:pt x="521" y="65"/>
                  </a:lnTo>
                  <a:lnTo>
                    <a:pt x="521" y="64"/>
                  </a:lnTo>
                  <a:lnTo>
                    <a:pt x="520" y="63"/>
                  </a:lnTo>
                  <a:lnTo>
                    <a:pt x="520" y="62"/>
                  </a:lnTo>
                  <a:lnTo>
                    <a:pt x="520" y="61"/>
                  </a:lnTo>
                  <a:lnTo>
                    <a:pt x="522" y="61"/>
                  </a:lnTo>
                  <a:lnTo>
                    <a:pt x="523" y="62"/>
                  </a:lnTo>
                  <a:lnTo>
                    <a:pt x="524" y="61"/>
                  </a:lnTo>
                  <a:lnTo>
                    <a:pt x="523" y="59"/>
                  </a:lnTo>
                  <a:lnTo>
                    <a:pt x="522" y="59"/>
                  </a:lnTo>
                  <a:lnTo>
                    <a:pt x="523" y="59"/>
                  </a:lnTo>
                  <a:lnTo>
                    <a:pt x="522" y="58"/>
                  </a:lnTo>
                  <a:lnTo>
                    <a:pt x="521" y="58"/>
                  </a:lnTo>
                  <a:lnTo>
                    <a:pt x="521" y="56"/>
                  </a:lnTo>
                  <a:lnTo>
                    <a:pt x="521" y="55"/>
                  </a:lnTo>
                  <a:lnTo>
                    <a:pt x="521" y="54"/>
                  </a:lnTo>
                  <a:lnTo>
                    <a:pt x="521" y="53"/>
                  </a:lnTo>
                  <a:lnTo>
                    <a:pt x="520" y="53"/>
                  </a:lnTo>
                  <a:lnTo>
                    <a:pt x="521" y="52"/>
                  </a:lnTo>
                  <a:lnTo>
                    <a:pt x="520" y="52"/>
                  </a:lnTo>
                  <a:lnTo>
                    <a:pt x="520" y="51"/>
                  </a:lnTo>
                  <a:lnTo>
                    <a:pt x="519" y="51"/>
                  </a:lnTo>
                  <a:lnTo>
                    <a:pt x="519" y="50"/>
                  </a:lnTo>
                  <a:lnTo>
                    <a:pt x="518" y="49"/>
                  </a:lnTo>
                  <a:lnTo>
                    <a:pt x="518" y="48"/>
                  </a:lnTo>
                  <a:lnTo>
                    <a:pt x="518" y="47"/>
                  </a:lnTo>
                  <a:lnTo>
                    <a:pt x="517" y="47"/>
                  </a:lnTo>
                  <a:lnTo>
                    <a:pt x="517" y="46"/>
                  </a:lnTo>
                  <a:lnTo>
                    <a:pt x="516" y="46"/>
                  </a:lnTo>
                  <a:lnTo>
                    <a:pt x="516" y="45"/>
                  </a:lnTo>
                  <a:lnTo>
                    <a:pt x="515" y="45"/>
                  </a:lnTo>
                  <a:lnTo>
                    <a:pt x="515" y="44"/>
                  </a:lnTo>
                  <a:lnTo>
                    <a:pt x="515" y="43"/>
                  </a:lnTo>
                  <a:lnTo>
                    <a:pt x="515" y="43"/>
                  </a:lnTo>
                  <a:lnTo>
                    <a:pt x="514" y="43"/>
                  </a:lnTo>
                  <a:lnTo>
                    <a:pt x="513" y="42"/>
                  </a:lnTo>
                  <a:lnTo>
                    <a:pt x="513" y="42"/>
                  </a:lnTo>
                  <a:lnTo>
                    <a:pt x="512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2"/>
                  </a:lnTo>
                  <a:lnTo>
                    <a:pt x="511" y="43"/>
                  </a:lnTo>
                  <a:lnTo>
                    <a:pt x="511" y="44"/>
                  </a:lnTo>
                  <a:lnTo>
                    <a:pt x="511" y="44"/>
                  </a:lnTo>
                  <a:lnTo>
                    <a:pt x="512" y="44"/>
                  </a:lnTo>
                  <a:lnTo>
                    <a:pt x="513" y="44"/>
                  </a:lnTo>
                  <a:lnTo>
                    <a:pt x="513" y="45"/>
                  </a:lnTo>
                  <a:lnTo>
                    <a:pt x="512" y="45"/>
                  </a:lnTo>
                  <a:lnTo>
                    <a:pt x="511" y="45"/>
                  </a:lnTo>
                  <a:lnTo>
                    <a:pt x="511" y="46"/>
                  </a:lnTo>
                  <a:lnTo>
                    <a:pt x="511" y="46"/>
                  </a:lnTo>
                  <a:lnTo>
                    <a:pt x="511" y="45"/>
                  </a:lnTo>
                  <a:lnTo>
                    <a:pt x="510" y="45"/>
                  </a:lnTo>
                  <a:lnTo>
                    <a:pt x="509" y="45"/>
                  </a:lnTo>
                  <a:lnTo>
                    <a:pt x="508" y="45"/>
                  </a:lnTo>
                  <a:lnTo>
                    <a:pt x="508" y="46"/>
                  </a:lnTo>
                  <a:lnTo>
                    <a:pt x="507" y="46"/>
                  </a:lnTo>
                  <a:lnTo>
                    <a:pt x="506" y="46"/>
                  </a:lnTo>
                  <a:lnTo>
                    <a:pt x="506" y="47"/>
                  </a:lnTo>
                  <a:lnTo>
                    <a:pt x="505" y="49"/>
                  </a:lnTo>
                  <a:lnTo>
                    <a:pt x="504" y="50"/>
                  </a:lnTo>
                  <a:lnTo>
                    <a:pt x="504" y="52"/>
                  </a:lnTo>
                  <a:lnTo>
                    <a:pt x="504" y="53"/>
                  </a:lnTo>
                  <a:lnTo>
                    <a:pt x="505" y="54"/>
                  </a:lnTo>
                  <a:lnTo>
                    <a:pt x="505" y="56"/>
                  </a:lnTo>
                  <a:lnTo>
                    <a:pt x="506" y="59"/>
                  </a:lnTo>
                  <a:lnTo>
                    <a:pt x="506" y="61"/>
                  </a:lnTo>
                  <a:lnTo>
                    <a:pt x="506" y="63"/>
                  </a:lnTo>
                  <a:lnTo>
                    <a:pt x="506" y="65"/>
                  </a:lnTo>
                  <a:lnTo>
                    <a:pt x="506" y="68"/>
                  </a:lnTo>
                  <a:lnTo>
                    <a:pt x="505" y="69"/>
                  </a:lnTo>
                  <a:lnTo>
                    <a:pt x="504" y="69"/>
                  </a:lnTo>
                  <a:lnTo>
                    <a:pt x="504" y="68"/>
                  </a:lnTo>
                  <a:lnTo>
                    <a:pt x="504" y="68"/>
                  </a:lnTo>
                  <a:lnTo>
                    <a:pt x="504" y="67"/>
                  </a:lnTo>
                  <a:lnTo>
                    <a:pt x="503" y="67"/>
                  </a:lnTo>
                  <a:lnTo>
                    <a:pt x="503" y="68"/>
                  </a:lnTo>
                  <a:lnTo>
                    <a:pt x="502" y="68"/>
                  </a:lnTo>
                  <a:lnTo>
                    <a:pt x="502" y="67"/>
                  </a:lnTo>
                  <a:lnTo>
                    <a:pt x="503" y="67"/>
                  </a:lnTo>
                  <a:lnTo>
                    <a:pt x="503" y="66"/>
                  </a:lnTo>
                  <a:lnTo>
                    <a:pt x="504" y="67"/>
                  </a:lnTo>
                  <a:lnTo>
                    <a:pt x="504" y="67"/>
                  </a:lnTo>
                  <a:lnTo>
                    <a:pt x="504" y="66"/>
                  </a:lnTo>
                  <a:lnTo>
                    <a:pt x="504" y="65"/>
                  </a:lnTo>
                  <a:lnTo>
                    <a:pt x="503" y="65"/>
                  </a:lnTo>
                  <a:lnTo>
                    <a:pt x="503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0"/>
                  </a:lnTo>
                  <a:lnTo>
                    <a:pt x="502" y="59"/>
                  </a:lnTo>
                  <a:lnTo>
                    <a:pt x="502" y="58"/>
                  </a:lnTo>
                  <a:lnTo>
                    <a:pt x="502" y="57"/>
                  </a:lnTo>
                  <a:lnTo>
                    <a:pt x="501" y="57"/>
                  </a:lnTo>
                  <a:lnTo>
                    <a:pt x="501" y="56"/>
                  </a:lnTo>
                  <a:lnTo>
                    <a:pt x="500" y="55"/>
                  </a:lnTo>
                  <a:lnTo>
                    <a:pt x="500" y="54"/>
                  </a:lnTo>
                  <a:lnTo>
                    <a:pt x="499" y="54"/>
                  </a:lnTo>
                  <a:lnTo>
                    <a:pt x="499" y="53"/>
                  </a:lnTo>
                  <a:lnTo>
                    <a:pt x="500" y="54"/>
                  </a:lnTo>
                  <a:lnTo>
                    <a:pt x="501" y="53"/>
                  </a:lnTo>
                  <a:lnTo>
                    <a:pt x="501" y="52"/>
                  </a:lnTo>
                  <a:lnTo>
                    <a:pt x="501" y="51"/>
                  </a:lnTo>
                  <a:lnTo>
                    <a:pt x="501" y="50"/>
                  </a:lnTo>
                  <a:lnTo>
                    <a:pt x="502" y="49"/>
                  </a:lnTo>
                  <a:lnTo>
                    <a:pt x="502" y="48"/>
                  </a:lnTo>
                  <a:lnTo>
                    <a:pt x="502" y="47"/>
                  </a:lnTo>
                  <a:lnTo>
                    <a:pt x="501" y="47"/>
                  </a:lnTo>
                  <a:lnTo>
                    <a:pt x="501" y="48"/>
                  </a:lnTo>
                  <a:lnTo>
                    <a:pt x="500" y="48"/>
                  </a:lnTo>
                  <a:lnTo>
                    <a:pt x="499" y="49"/>
                  </a:lnTo>
                  <a:lnTo>
                    <a:pt x="499" y="48"/>
                  </a:lnTo>
                  <a:lnTo>
                    <a:pt x="499" y="47"/>
                  </a:lnTo>
                  <a:lnTo>
                    <a:pt x="498" y="47"/>
                  </a:lnTo>
                  <a:lnTo>
                    <a:pt x="498" y="46"/>
                  </a:lnTo>
                  <a:lnTo>
                    <a:pt x="498" y="45"/>
                  </a:lnTo>
                  <a:lnTo>
                    <a:pt x="499" y="45"/>
                  </a:lnTo>
                  <a:lnTo>
                    <a:pt x="499" y="46"/>
                  </a:lnTo>
                  <a:lnTo>
                    <a:pt x="500" y="46"/>
                  </a:lnTo>
                  <a:lnTo>
                    <a:pt x="501" y="46"/>
                  </a:lnTo>
                  <a:lnTo>
                    <a:pt x="502" y="46"/>
                  </a:lnTo>
                  <a:lnTo>
                    <a:pt x="502" y="45"/>
                  </a:lnTo>
                  <a:lnTo>
                    <a:pt x="501" y="44"/>
                  </a:lnTo>
                  <a:lnTo>
                    <a:pt x="498" y="43"/>
                  </a:lnTo>
                  <a:lnTo>
                    <a:pt x="493" y="44"/>
                  </a:lnTo>
                  <a:lnTo>
                    <a:pt x="491" y="44"/>
                  </a:lnTo>
                  <a:lnTo>
                    <a:pt x="490" y="44"/>
                  </a:lnTo>
                  <a:lnTo>
                    <a:pt x="490" y="45"/>
                  </a:lnTo>
                  <a:lnTo>
                    <a:pt x="489" y="45"/>
                  </a:lnTo>
                  <a:lnTo>
                    <a:pt x="485" y="48"/>
                  </a:lnTo>
                  <a:lnTo>
                    <a:pt x="483" y="50"/>
                  </a:lnTo>
                  <a:lnTo>
                    <a:pt x="483" y="51"/>
                  </a:lnTo>
                  <a:lnTo>
                    <a:pt x="484" y="51"/>
                  </a:lnTo>
                  <a:lnTo>
                    <a:pt x="485" y="51"/>
                  </a:lnTo>
                  <a:lnTo>
                    <a:pt x="486" y="51"/>
                  </a:lnTo>
                  <a:lnTo>
                    <a:pt x="487" y="51"/>
                  </a:lnTo>
                  <a:lnTo>
                    <a:pt x="488" y="52"/>
                  </a:lnTo>
                  <a:lnTo>
                    <a:pt x="487" y="52"/>
                  </a:lnTo>
                  <a:lnTo>
                    <a:pt x="486" y="52"/>
                  </a:lnTo>
                  <a:lnTo>
                    <a:pt x="485" y="52"/>
                  </a:lnTo>
                  <a:lnTo>
                    <a:pt x="484" y="52"/>
                  </a:lnTo>
                  <a:lnTo>
                    <a:pt x="483" y="52"/>
                  </a:lnTo>
                  <a:lnTo>
                    <a:pt x="483" y="51"/>
                  </a:lnTo>
                  <a:lnTo>
                    <a:pt x="482" y="51"/>
                  </a:lnTo>
                  <a:lnTo>
                    <a:pt x="481" y="51"/>
                  </a:lnTo>
                  <a:lnTo>
                    <a:pt x="480" y="51"/>
                  </a:lnTo>
                  <a:lnTo>
                    <a:pt x="480" y="52"/>
                  </a:lnTo>
                  <a:lnTo>
                    <a:pt x="480" y="52"/>
                  </a:lnTo>
                  <a:lnTo>
                    <a:pt x="480" y="51"/>
                  </a:lnTo>
                  <a:lnTo>
                    <a:pt x="479" y="51"/>
                  </a:lnTo>
                  <a:lnTo>
                    <a:pt x="480" y="50"/>
                  </a:lnTo>
                  <a:lnTo>
                    <a:pt x="479" y="50"/>
                  </a:lnTo>
                  <a:lnTo>
                    <a:pt x="479" y="49"/>
                  </a:lnTo>
                  <a:lnTo>
                    <a:pt x="478" y="48"/>
                  </a:lnTo>
                  <a:lnTo>
                    <a:pt x="473" y="51"/>
                  </a:lnTo>
                  <a:lnTo>
                    <a:pt x="472" y="51"/>
                  </a:lnTo>
                  <a:lnTo>
                    <a:pt x="472" y="52"/>
                  </a:lnTo>
                  <a:lnTo>
                    <a:pt x="471" y="53"/>
                  </a:lnTo>
                  <a:lnTo>
                    <a:pt x="469" y="53"/>
                  </a:lnTo>
                  <a:lnTo>
                    <a:pt x="469" y="54"/>
                  </a:lnTo>
                  <a:lnTo>
                    <a:pt x="468" y="54"/>
                  </a:lnTo>
                  <a:lnTo>
                    <a:pt x="467" y="54"/>
                  </a:lnTo>
                  <a:lnTo>
                    <a:pt x="466" y="54"/>
                  </a:lnTo>
                  <a:lnTo>
                    <a:pt x="462" y="55"/>
                  </a:lnTo>
                  <a:lnTo>
                    <a:pt x="460" y="55"/>
                  </a:lnTo>
                  <a:lnTo>
                    <a:pt x="459" y="55"/>
                  </a:lnTo>
                  <a:lnTo>
                    <a:pt x="458" y="55"/>
                  </a:lnTo>
                  <a:lnTo>
                    <a:pt x="458" y="56"/>
                  </a:lnTo>
                  <a:lnTo>
                    <a:pt x="457" y="56"/>
                  </a:lnTo>
                  <a:lnTo>
                    <a:pt x="458" y="57"/>
                  </a:lnTo>
                  <a:lnTo>
                    <a:pt x="457" y="57"/>
                  </a:lnTo>
                  <a:lnTo>
                    <a:pt x="457" y="56"/>
                  </a:lnTo>
                  <a:lnTo>
                    <a:pt x="458" y="55"/>
                  </a:lnTo>
                  <a:lnTo>
                    <a:pt x="458" y="54"/>
                  </a:lnTo>
                  <a:lnTo>
                    <a:pt x="458" y="54"/>
                  </a:lnTo>
                  <a:lnTo>
                    <a:pt x="459" y="53"/>
                  </a:lnTo>
                  <a:lnTo>
                    <a:pt x="460" y="52"/>
                  </a:lnTo>
                  <a:lnTo>
                    <a:pt x="460" y="51"/>
                  </a:lnTo>
                  <a:lnTo>
                    <a:pt x="459" y="50"/>
                  </a:lnTo>
                  <a:lnTo>
                    <a:pt x="458" y="50"/>
                  </a:lnTo>
                  <a:lnTo>
                    <a:pt x="458" y="49"/>
                  </a:lnTo>
                  <a:lnTo>
                    <a:pt x="458" y="48"/>
                  </a:lnTo>
                  <a:lnTo>
                    <a:pt x="457" y="48"/>
                  </a:lnTo>
                  <a:lnTo>
                    <a:pt x="457" y="47"/>
                  </a:lnTo>
                  <a:lnTo>
                    <a:pt x="457" y="47"/>
                  </a:lnTo>
                  <a:lnTo>
                    <a:pt x="456" y="46"/>
                  </a:lnTo>
                  <a:lnTo>
                    <a:pt x="456" y="45"/>
                  </a:lnTo>
                  <a:lnTo>
                    <a:pt x="456" y="44"/>
                  </a:lnTo>
                  <a:lnTo>
                    <a:pt x="456" y="43"/>
                  </a:lnTo>
                  <a:lnTo>
                    <a:pt x="455" y="43"/>
                  </a:lnTo>
                  <a:lnTo>
                    <a:pt x="453" y="40"/>
                  </a:lnTo>
                  <a:lnTo>
                    <a:pt x="452" y="35"/>
                  </a:lnTo>
                  <a:lnTo>
                    <a:pt x="453" y="34"/>
                  </a:lnTo>
                  <a:lnTo>
                    <a:pt x="454" y="33"/>
                  </a:lnTo>
                  <a:lnTo>
                    <a:pt x="454" y="32"/>
                  </a:lnTo>
                  <a:lnTo>
                    <a:pt x="455" y="30"/>
                  </a:lnTo>
                  <a:lnTo>
                    <a:pt x="457" y="30"/>
                  </a:lnTo>
                  <a:lnTo>
                    <a:pt x="455" y="34"/>
                  </a:lnTo>
                  <a:lnTo>
                    <a:pt x="455" y="36"/>
                  </a:lnTo>
                  <a:lnTo>
                    <a:pt x="455" y="40"/>
                  </a:lnTo>
                  <a:lnTo>
                    <a:pt x="456" y="41"/>
                  </a:lnTo>
                  <a:lnTo>
                    <a:pt x="457" y="42"/>
                  </a:lnTo>
                  <a:lnTo>
                    <a:pt x="457" y="42"/>
                  </a:lnTo>
                  <a:lnTo>
                    <a:pt x="458" y="45"/>
                  </a:lnTo>
                  <a:lnTo>
                    <a:pt x="459" y="47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7"/>
                  </a:lnTo>
                  <a:lnTo>
                    <a:pt x="463" y="45"/>
                  </a:lnTo>
                  <a:lnTo>
                    <a:pt x="464" y="45"/>
                  </a:lnTo>
                  <a:lnTo>
                    <a:pt x="464" y="46"/>
                  </a:lnTo>
                  <a:lnTo>
                    <a:pt x="467" y="48"/>
                  </a:lnTo>
                  <a:lnTo>
                    <a:pt x="467" y="48"/>
                  </a:lnTo>
                  <a:lnTo>
                    <a:pt x="468" y="48"/>
                  </a:lnTo>
                  <a:lnTo>
                    <a:pt x="469" y="48"/>
                  </a:lnTo>
                  <a:lnTo>
                    <a:pt x="469" y="47"/>
                  </a:lnTo>
                  <a:lnTo>
                    <a:pt x="470" y="47"/>
                  </a:lnTo>
                  <a:lnTo>
                    <a:pt x="471" y="47"/>
                  </a:lnTo>
                  <a:lnTo>
                    <a:pt x="473" y="46"/>
                  </a:lnTo>
                  <a:lnTo>
                    <a:pt x="473" y="45"/>
                  </a:lnTo>
                  <a:lnTo>
                    <a:pt x="473" y="44"/>
                  </a:lnTo>
                  <a:lnTo>
                    <a:pt x="473" y="43"/>
                  </a:lnTo>
                  <a:lnTo>
                    <a:pt x="475" y="42"/>
                  </a:lnTo>
                  <a:lnTo>
                    <a:pt x="474" y="42"/>
                  </a:lnTo>
                  <a:lnTo>
                    <a:pt x="473" y="42"/>
                  </a:lnTo>
                  <a:lnTo>
                    <a:pt x="474" y="41"/>
                  </a:lnTo>
                  <a:lnTo>
                    <a:pt x="474" y="40"/>
                  </a:lnTo>
                  <a:lnTo>
                    <a:pt x="475" y="40"/>
                  </a:lnTo>
                  <a:lnTo>
                    <a:pt x="475" y="41"/>
                  </a:lnTo>
                  <a:lnTo>
                    <a:pt x="476" y="41"/>
                  </a:lnTo>
                  <a:lnTo>
                    <a:pt x="477" y="40"/>
                  </a:lnTo>
                  <a:lnTo>
                    <a:pt x="478" y="40"/>
                  </a:lnTo>
                  <a:lnTo>
                    <a:pt x="479" y="39"/>
                  </a:lnTo>
                  <a:lnTo>
                    <a:pt x="480" y="39"/>
                  </a:lnTo>
                  <a:lnTo>
                    <a:pt x="480" y="38"/>
                  </a:lnTo>
                  <a:lnTo>
                    <a:pt x="480" y="38"/>
                  </a:lnTo>
                  <a:lnTo>
                    <a:pt x="479" y="37"/>
                  </a:lnTo>
                  <a:lnTo>
                    <a:pt x="477" y="37"/>
                  </a:lnTo>
                  <a:lnTo>
                    <a:pt x="476" y="37"/>
                  </a:lnTo>
                  <a:lnTo>
                    <a:pt x="476" y="37"/>
                  </a:lnTo>
                  <a:lnTo>
                    <a:pt x="475" y="37"/>
                  </a:lnTo>
                  <a:lnTo>
                    <a:pt x="474" y="36"/>
                  </a:lnTo>
                  <a:lnTo>
                    <a:pt x="473" y="36"/>
                  </a:lnTo>
                  <a:lnTo>
                    <a:pt x="473" y="35"/>
                  </a:lnTo>
                  <a:lnTo>
                    <a:pt x="472" y="35"/>
                  </a:lnTo>
                  <a:lnTo>
                    <a:pt x="471" y="35"/>
                  </a:lnTo>
                  <a:lnTo>
                    <a:pt x="471" y="34"/>
                  </a:lnTo>
                  <a:lnTo>
                    <a:pt x="470" y="34"/>
                  </a:lnTo>
                  <a:lnTo>
                    <a:pt x="469" y="34"/>
                  </a:lnTo>
                  <a:lnTo>
                    <a:pt x="469" y="33"/>
                  </a:lnTo>
                  <a:lnTo>
                    <a:pt x="470" y="32"/>
                  </a:lnTo>
                  <a:lnTo>
                    <a:pt x="470" y="33"/>
                  </a:lnTo>
                  <a:lnTo>
                    <a:pt x="471" y="33"/>
                  </a:lnTo>
                  <a:lnTo>
                    <a:pt x="474" y="34"/>
                  </a:lnTo>
                  <a:lnTo>
                    <a:pt x="475" y="34"/>
                  </a:lnTo>
                  <a:lnTo>
                    <a:pt x="475" y="35"/>
                  </a:lnTo>
                  <a:lnTo>
                    <a:pt x="477" y="36"/>
                  </a:lnTo>
                  <a:lnTo>
                    <a:pt x="478" y="36"/>
                  </a:lnTo>
                  <a:lnTo>
                    <a:pt x="479" y="36"/>
                  </a:lnTo>
                  <a:lnTo>
                    <a:pt x="480" y="36"/>
                  </a:lnTo>
                  <a:lnTo>
                    <a:pt x="480" y="37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4" y="37"/>
                  </a:lnTo>
                  <a:lnTo>
                    <a:pt x="487" y="37"/>
                  </a:lnTo>
                  <a:lnTo>
                    <a:pt x="487" y="37"/>
                  </a:lnTo>
                  <a:lnTo>
                    <a:pt x="488" y="37"/>
                  </a:lnTo>
                  <a:lnTo>
                    <a:pt x="488" y="36"/>
                  </a:lnTo>
                  <a:lnTo>
                    <a:pt x="487" y="36"/>
                  </a:lnTo>
                  <a:lnTo>
                    <a:pt x="486" y="36"/>
                  </a:lnTo>
                  <a:lnTo>
                    <a:pt x="485" y="35"/>
                  </a:lnTo>
                  <a:lnTo>
                    <a:pt x="485" y="34"/>
                  </a:lnTo>
                  <a:lnTo>
                    <a:pt x="484" y="33"/>
                  </a:lnTo>
                  <a:lnTo>
                    <a:pt x="483" y="32"/>
                  </a:lnTo>
                  <a:lnTo>
                    <a:pt x="482" y="32"/>
                  </a:lnTo>
                  <a:lnTo>
                    <a:pt x="482" y="31"/>
                  </a:lnTo>
                  <a:lnTo>
                    <a:pt x="481" y="32"/>
                  </a:lnTo>
                  <a:lnTo>
                    <a:pt x="481" y="31"/>
                  </a:lnTo>
                  <a:lnTo>
                    <a:pt x="481" y="30"/>
                  </a:lnTo>
                  <a:lnTo>
                    <a:pt x="480" y="30"/>
                  </a:lnTo>
                  <a:lnTo>
                    <a:pt x="480" y="30"/>
                  </a:lnTo>
                  <a:lnTo>
                    <a:pt x="481" y="30"/>
                  </a:lnTo>
                  <a:lnTo>
                    <a:pt x="481" y="30"/>
                  </a:lnTo>
                  <a:lnTo>
                    <a:pt x="482" y="30"/>
                  </a:lnTo>
                  <a:lnTo>
                    <a:pt x="482" y="31"/>
                  </a:lnTo>
                  <a:lnTo>
                    <a:pt x="483" y="31"/>
                  </a:lnTo>
                  <a:lnTo>
                    <a:pt x="484" y="32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8" y="35"/>
                  </a:lnTo>
                  <a:lnTo>
                    <a:pt x="489" y="35"/>
                  </a:lnTo>
                  <a:lnTo>
                    <a:pt x="489" y="35"/>
                  </a:lnTo>
                  <a:lnTo>
                    <a:pt x="489" y="34"/>
                  </a:lnTo>
                  <a:lnTo>
                    <a:pt x="490" y="34"/>
                  </a:lnTo>
                  <a:lnTo>
                    <a:pt x="491" y="34"/>
                  </a:lnTo>
                  <a:lnTo>
                    <a:pt x="492" y="33"/>
                  </a:lnTo>
                  <a:lnTo>
                    <a:pt x="491" y="33"/>
                  </a:lnTo>
                  <a:lnTo>
                    <a:pt x="490" y="33"/>
                  </a:lnTo>
                  <a:lnTo>
                    <a:pt x="490" y="32"/>
                  </a:lnTo>
                  <a:lnTo>
                    <a:pt x="491" y="32"/>
                  </a:lnTo>
                  <a:lnTo>
                    <a:pt x="491" y="33"/>
                  </a:lnTo>
                  <a:lnTo>
                    <a:pt x="492" y="32"/>
                  </a:lnTo>
                  <a:lnTo>
                    <a:pt x="492" y="33"/>
                  </a:lnTo>
                  <a:lnTo>
                    <a:pt x="493" y="32"/>
                  </a:lnTo>
                  <a:lnTo>
                    <a:pt x="494" y="32"/>
                  </a:lnTo>
                  <a:lnTo>
                    <a:pt x="494" y="31"/>
                  </a:lnTo>
                  <a:lnTo>
                    <a:pt x="495" y="31"/>
                  </a:lnTo>
                  <a:lnTo>
                    <a:pt x="495" y="30"/>
                  </a:lnTo>
                  <a:lnTo>
                    <a:pt x="494" y="30"/>
                  </a:lnTo>
                  <a:lnTo>
                    <a:pt x="494" y="30"/>
                  </a:lnTo>
                  <a:lnTo>
                    <a:pt x="493" y="29"/>
                  </a:lnTo>
                  <a:lnTo>
                    <a:pt x="493" y="28"/>
                  </a:lnTo>
                  <a:lnTo>
                    <a:pt x="492" y="28"/>
                  </a:lnTo>
                  <a:lnTo>
                    <a:pt x="492" y="28"/>
                  </a:lnTo>
                  <a:lnTo>
                    <a:pt x="492" y="27"/>
                  </a:lnTo>
                  <a:lnTo>
                    <a:pt x="491" y="27"/>
                  </a:lnTo>
                  <a:lnTo>
                    <a:pt x="490" y="27"/>
                  </a:lnTo>
                  <a:lnTo>
                    <a:pt x="490" y="26"/>
                  </a:lnTo>
                  <a:lnTo>
                    <a:pt x="489" y="26"/>
                  </a:lnTo>
                  <a:lnTo>
                    <a:pt x="489" y="25"/>
                  </a:lnTo>
                  <a:lnTo>
                    <a:pt x="489" y="24"/>
                  </a:lnTo>
                  <a:lnTo>
                    <a:pt x="489" y="24"/>
                  </a:lnTo>
                  <a:lnTo>
                    <a:pt x="488" y="23"/>
                  </a:lnTo>
                  <a:lnTo>
                    <a:pt x="488" y="24"/>
                  </a:lnTo>
                  <a:lnTo>
                    <a:pt x="487" y="24"/>
                  </a:lnTo>
                  <a:lnTo>
                    <a:pt x="486" y="23"/>
                  </a:lnTo>
                  <a:lnTo>
                    <a:pt x="485" y="22"/>
                  </a:lnTo>
                  <a:lnTo>
                    <a:pt x="484" y="22"/>
                  </a:lnTo>
                  <a:lnTo>
                    <a:pt x="483" y="22"/>
                  </a:lnTo>
                  <a:lnTo>
                    <a:pt x="483" y="21"/>
                  </a:lnTo>
                  <a:lnTo>
                    <a:pt x="484" y="21"/>
                  </a:lnTo>
                  <a:lnTo>
                    <a:pt x="485" y="21"/>
                  </a:lnTo>
                  <a:lnTo>
                    <a:pt x="486" y="21"/>
                  </a:lnTo>
                  <a:lnTo>
                    <a:pt x="487" y="21"/>
                  </a:lnTo>
                  <a:lnTo>
                    <a:pt x="489" y="21"/>
                  </a:lnTo>
                  <a:lnTo>
                    <a:pt x="489" y="21"/>
                  </a:lnTo>
                  <a:lnTo>
                    <a:pt x="490" y="22"/>
                  </a:lnTo>
                  <a:lnTo>
                    <a:pt x="491" y="23"/>
                  </a:lnTo>
                  <a:lnTo>
                    <a:pt x="491" y="24"/>
                  </a:lnTo>
                  <a:lnTo>
                    <a:pt x="492" y="24"/>
                  </a:lnTo>
                  <a:lnTo>
                    <a:pt x="492" y="25"/>
                  </a:lnTo>
                  <a:lnTo>
                    <a:pt x="493" y="25"/>
                  </a:lnTo>
                  <a:lnTo>
                    <a:pt x="494" y="25"/>
                  </a:lnTo>
                  <a:lnTo>
                    <a:pt x="495" y="26"/>
                  </a:lnTo>
                  <a:lnTo>
                    <a:pt x="496" y="27"/>
                  </a:lnTo>
                  <a:lnTo>
                    <a:pt x="497" y="28"/>
                  </a:lnTo>
                  <a:lnTo>
                    <a:pt x="499" y="28"/>
                  </a:lnTo>
                  <a:lnTo>
                    <a:pt x="501" y="29"/>
                  </a:lnTo>
                  <a:lnTo>
                    <a:pt x="502" y="29"/>
                  </a:lnTo>
                  <a:lnTo>
                    <a:pt x="503" y="29"/>
                  </a:lnTo>
                  <a:lnTo>
                    <a:pt x="503" y="28"/>
                  </a:lnTo>
                  <a:lnTo>
                    <a:pt x="503" y="27"/>
                  </a:lnTo>
                  <a:lnTo>
                    <a:pt x="502" y="27"/>
                  </a:lnTo>
                  <a:lnTo>
                    <a:pt x="501" y="27"/>
                  </a:lnTo>
                  <a:lnTo>
                    <a:pt x="501" y="26"/>
                  </a:lnTo>
                  <a:lnTo>
                    <a:pt x="501" y="24"/>
                  </a:lnTo>
                  <a:lnTo>
                    <a:pt x="501" y="23"/>
                  </a:lnTo>
                  <a:lnTo>
                    <a:pt x="500" y="23"/>
                  </a:lnTo>
                  <a:lnTo>
                    <a:pt x="500" y="22"/>
                  </a:lnTo>
                  <a:lnTo>
                    <a:pt x="499" y="21"/>
                  </a:lnTo>
                  <a:lnTo>
                    <a:pt x="499" y="20"/>
                  </a:lnTo>
                  <a:lnTo>
                    <a:pt x="500" y="20"/>
                  </a:lnTo>
                  <a:lnTo>
                    <a:pt x="499" y="21"/>
                  </a:lnTo>
                  <a:lnTo>
                    <a:pt x="500" y="21"/>
                  </a:lnTo>
                  <a:lnTo>
                    <a:pt x="503" y="22"/>
                  </a:lnTo>
                  <a:lnTo>
                    <a:pt x="503" y="23"/>
                  </a:lnTo>
                  <a:lnTo>
                    <a:pt x="504" y="24"/>
                  </a:lnTo>
                  <a:lnTo>
                    <a:pt x="504" y="25"/>
                  </a:lnTo>
                  <a:lnTo>
                    <a:pt x="506" y="26"/>
                  </a:lnTo>
                  <a:lnTo>
                    <a:pt x="507" y="28"/>
                  </a:lnTo>
                  <a:lnTo>
                    <a:pt x="508" y="30"/>
                  </a:lnTo>
                  <a:lnTo>
                    <a:pt x="509" y="32"/>
                  </a:lnTo>
                  <a:lnTo>
                    <a:pt x="512" y="34"/>
                  </a:lnTo>
                  <a:lnTo>
                    <a:pt x="512" y="33"/>
                  </a:lnTo>
                  <a:lnTo>
                    <a:pt x="512" y="32"/>
                  </a:lnTo>
                  <a:lnTo>
                    <a:pt x="511" y="30"/>
                  </a:lnTo>
                  <a:lnTo>
                    <a:pt x="511" y="30"/>
                  </a:lnTo>
                  <a:lnTo>
                    <a:pt x="511" y="30"/>
                  </a:lnTo>
                  <a:lnTo>
                    <a:pt x="511" y="29"/>
                  </a:lnTo>
                  <a:lnTo>
                    <a:pt x="510" y="29"/>
                  </a:lnTo>
                  <a:lnTo>
                    <a:pt x="510" y="28"/>
                  </a:lnTo>
                  <a:lnTo>
                    <a:pt x="510" y="27"/>
                  </a:lnTo>
                  <a:lnTo>
                    <a:pt x="509" y="27"/>
                  </a:lnTo>
                  <a:lnTo>
                    <a:pt x="508" y="26"/>
                  </a:lnTo>
                  <a:lnTo>
                    <a:pt x="508" y="25"/>
                  </a:lnTo>
                  <a:lnTo>
                    <a:pt x="509" y="25"/>
                  </a:lnTo>
                  <a:lnTo>
                    <a:pt x="508" y="24"/>
                  </a:lnTo>
                  <a:lnTo>
                    <a:pt x="508" y="23"/>
                  </a:lnTo>
                  <a:lnTo>
                    <a:pt x="507" y="23"/>
                  </a:lnTo>
                  <a:lnTo>
                    <a:pt x="506" y="23"/>
                  </a:lnTo>
                  <a:lnTo>
                    <a:pt x="506" y="22"/>
                  </a:lnTo>
                  <a:lnTo>
                    <a:pt x="506" y="21"/>
                  </a:lnTo>
                  <a:lnTo>
                    <a:pt x="505" y="21"/>
                  </a:lnTo>
                  <a:lnTo>
                    <a:pt x="505" y="20"/>
                  </a:lnTo>
                  <a:lnTo>
                    <a:pt x="505" y="19"/>
                  </a:lnTo>
                  <a:lnTo>
                    <a:pt x="505" y="18"/>
                  </a:lnTo>
                  <a:lnTo>
                    <a:pt x="505" y="18"/>
                  </a:lnTo>
                  <a:lnTo>
                    <a:pt x="504" y="18"/>
                  </a:lnTo>
                  <a:lnTo>
                    <a:pt x="504" y="18"/>
                  </a:lnTo>
                  <a:lnTo>
                    <a:pt x="504" y="17"/>
                  </a:lnTo>
                  <a:lnTo>
                    <a:pt x="503" y="17"/>
                  </a:lnTo>
                  <a:lnTo>
                    <a:pt x="503" y="16"/>
                  </a:lnTo>
                  <a:lnTo>
                    <a:pt x="502" y="15"/>
                  </a:lnTo>
                  <a:lnTo>
                    <a:pt x="502" y="15"/>
                  </a:lnTo>
                  <a:lnTo>
                    <a:pt x="501" y="15"/>
                  </a:lnTo>
                  <a:lnTo>
                    <a:pt x="501" y="14"/>
                  </a:lnTo>
                  <a:lnTo>
                    <a:pt x="500" y="14"/>
                  </a:lnTo>
                  <a:lnTo>
                    <a:pt x="500" y="13"/>
                  </a:lnTo>
                  <a:lnTo>
                    <a:pt x="500" y="11"/>
                  </a:lnTo>
                  <a:lnTo>
                    <a:pt x="500" y="10"/>
                  </a:lnTo>
                  <a:lnTo>
                    <a:pt x="499" y="9"/>
                  </a:lnTo>
                  <a:lnTo>
                    <a:pt x="499" y="8"/>
                  </a:lnTo>
                  <a:lnTo>
                    <a:pt x="498" y="8"/>
                  </a:lnTo>
                  <a:lnTo>
                    <a:pt x="498" y="9"/>
                  </a:lnTo>
                  <a:lnTo>
                    <a:pt x="498" y="10"/>
                  </a:lnTo>
                  <a:lnTo>
                    <a:pt x="499" y="10"/>
                  </a:lnTo>
                  <a:lnTo>
                    <a:pt x="499" y="11"/>
                  </a:lnTo>
                  <a:lnTo>
                    <a:pt x="498" y="11"/>
                  </a:lnTo>
                  <a:lnTo>
                    <a:pt x="498" y="12"/>
                  </a:lnTo>
                  <a:lnTo>
                    <a:pt x="498" y="13"/>
                  </a:lnTo>
                  <a:lnTo>
                    <a:pt x="499" y="13"/>
                  </a:lnTo>
                  <a:lnTo>
                    <a:pt x="499" y="14"/>
                  </a:lnTo>
                  <a:lnTo>
                    <a:pt x="498" y="14"/>
                  </a:lnTo>
                  <a:lnTo>
                    <a:pt x="498" y="13"/>
                  </a:lnTo>
                  <a:lnTo>
                    <a:pt x="497" y="12"/>
                  </a:lnTo>
                  <a:lnTo>
                    <a:pt x="496" y="12"/>
                  </a:lnTo>
                  <a:lnTo>
                    <a:pt x="496" y="11"/>
                  </a:lnTo>
                  <a:lnTo>
                    <a:pt x="495" y="11"/>
                  </a:lnTo>
                  <a:lnTo>
                    <a:pt x="494" y="11"/>
                  </a:lnTo>
                  <a:lnTo>
                    <a:pt x="495" y="10"/>
                  </a:lnTo>
                  <a:lnTo>
                    <a:pt x="494" y="10"/>
                  </a:lnTo>
                  <a:lnTo>
                    <a:pt x="494" y="9"/>
                  </a:lnTo>
                  <a:lnTo>
                    <a:pt x="495" y="9"/>
                  </a:lnTo>
                  <a:lnTo>
                    <a:pt x="496" y="9"/>
                  </a:lnTo>
                  <a:lnTo>
                    <a:pt x="496" y="8"/>
                  </a:lnTo>
                  <a:lnTo>
                    <a:pt x="495" y="8"/>
                  </a:lnTo>
                  <a:lnTo>
                    <a:pt x="494" y="8"/>
                  </a:lnTo>
                  <a:lnTo>
                    <a:pt x="493" y="8"/>
                  </a:lnTo>
                  <a:lnTo>
                    <a:pt x="492" y="7"/>
                  </a:lnTo>
                  <a:lnTo>
                    <a:pt x="492" y="7"/>
                  </a:lnTo>
                  <a:lnTo>
                    <a:pt x="492" y="7"/>
                  </a:lnTo>
                  <a:lnTo>
                    <a:pt x="492" y="6"/>
                  </a:lnTo>
                  <a:lnTo>
                    <a:pt x="491" y="5"/>
                  </a:lnTo>
                  <a:lnTo>
                    <a:pt x="491" y="4"/>
                  </a:lnTo>
                  <a:lnTo>
                    <a:pt x="490" y="3"/>
                  </a:lnTo>
                  <a:lnTo>
                    <a:pt x="491" y="3"/>
                  </a:lnTo>
                  <a:lnTo>
                    <a:pt x="491" y="2"/>
                  </a:lnTo>
                  <a:lnTo>
                    <a:pt x="491" y="1"/>
                  </a:lnTo>
                  <a:lnTo>
                    <a:pt x="490" y="0"/>
                  </a:lnTo>
                  <a:lnTo>
                    <a:pt x="485" y="1"/>
                  </a:lnTo>
                  <a:lnTo>
                    <a:pt x="473" y="4"/>
                  </a:lnTo>
                  <a:close/>
                  <a:moveTo>
                    <a:pt x="416" y="207"/>
                  </a:moveTo>
                  <a:lnTo>
                    <a:pt x="415" y="207"/>
                  </a:lnTo>
                  <a:lnTo>
                    <a:pt x="415" y="206"/>
                  </a:lnTo>
                  <a:lnTo>
                    <a:pt x="416" y="206"/>
                  </a:lnTo>
                  <a:lnTo>
                    <a:pt x="416" y="207"/>
                  </a:lnTo>
                  <a:close/>
                  <a:moveTo>
                    <a:pt x="496" y="122"/>
                  </a:moveTo>
                  <a:lnTo>
                    <a:pt x="496" y="121"/>
                  </a:lnTo>
                  <a:lnTo>
                    <a:pt x="497" y="121"/>
                  </a:lnTo>
                  <a:lnTo>
                    <a:pt x="497" y="122"/>
                  </a:lnTo>
                  <a:lnTo>
                    <a:pt x="496" y="122"/>
                  </a:lnTo>
                  <a:close/>
                  <a:moveTo>
                    <a:pt x="492" y="129"/>
                  </a:moveTo>
                  <a:lnTo>
                    <a:pt x="492" y="130"/>
                  </a:lnTo>
                  <a:lnTo>
                    <a:pt x="491" y="129"/>
                  </a:lnTo>
                  <a:lnTo>
                    <a:pt x="492" y="129"/>
                  </a:lnTo>
                  <a:close/>
                  <a:moveTo>
                    <a:pt x="461" y="100"/>
                  </a:moveTo>
                  <a:lnTo>
                    <a:pt x="461" y="101"/>
                  </a:lnTo>
                  <a:lnTo>
                    <a:pt x="460" y="101"/>
                  </a:lnTo>
                  <a:lnTo>
                    <a:pt x="461" y="100"/>
                  </a:lnTo>
                  <a:close/>
                  <a:moveTo>
                    <a:pt x="510" y="47"/>
                  </a:moveTo>
                  <a:lnTo>
                    <a:pt x="510" y="48"/>
                  </a:lnTo>
                  <a:lnTo>
                    <a:pt x="509" y="48"/>
                  </a:lnTo>
                  <a:lnTo>
                    <a:pt x="509" y="47"/>
                  </a:lnTo>
                  <a:lnTo>
                    <a:pt x="510" y="47"/>
                  </a:lnTo>
                  <a:close/>
                  <a:moveTo>
                    <a:pt x="497" y="53"/>
                  </a:moveTo>
                  <a:lnTo>
                    <a:pt x="498" y="53"/>
                  </a:lnTo>
                  <a:lnTo>
                    <a:pt x="498" y="54"/>
                  </a:lnTo>
                  <a:lnTo>
                    <a:pt x="497" y="54"/>
                  </a:lnTo>
                  <a:lnTo>
                    <a:pt x="497" y="53"/>
                  </a:lnTo>
                  <a:close/>
                  <a:moveTo>
                    <a:pt x="483" y="91"/>
                  </a:moveTo>
                  <a:lnTo>
                    <a:pt x="483" y="92"/>
                  </a:lnTo>
                  <a:lnTo>
                    <a:pt x="482" y="91"/>
                  </a:lnTo>
                  <a:lnTo>
                    <a:pt x="483" y="91"/>
                  </a:lnTo>
                  <a:close/>
                  <a:moveTo>
                    <a:pt x="469" y="84"/>
                  </a:moveTo>
                  <a:lnTo>
                    <a:pt x="469" y="85"/>
                  </a:lnTo>
                  <a:lnTo>
                    <a:pt x="468" y="85"/>
                  </a:lnTo>
                  <a:lnTo>
                    <a:pt x="469" y="84"/>
                  </a:lnTo>
                  <a:close/>
                  <a:moveTo>
                    <a:pt x="468" y="88"/>
                  </a:moveTo>
                  <a:lnTo>
                    <a:pt x="468" y="88"/>
                  </a:lnTo>
                  <a:lnTo>
                    <a:pt x="468" y="87"/>
                  </a:lnTo>
                  <a:lnTo>
                    <a:pt x="469" y="87"/>
                  </a:lnTo>
                  <a:lnTo>
                    <a:pt x="469" y="88"/>
                  </a:lnTo>
                  <a:lnTo>
                    <a:pt x="468" y="88"/>
                  </a:lnTo>
                  <a:lnTo>
                    <a:pt x="468" y="89"/>
                  </a:lnTo>
                  <a:lnTo>
                    <a:pt x="468" y="89"/>
                  </a:lnTo>
                  <a:lnTo>
                    <a:pt x="468" y="88"/>
                  </a:lnTo>
                  <a:close/>
                  <a:moveTo>
                    <a:pt x="492" y="29"/>
                  </a:moveTo>
                  <a:lnTo>
                    <a:pt x="493" y="30"/>
                  </a:lnTo>
                  <a:lnTo>
                    <a:pt x="492" y="30"/>
                  </a:lnTo>
                  <a:lnTo>
                    <a:pt x="492" y="29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829">
              <a:extLst>
                <a:ext uri="{FF2B5EF4-FFF2-40B4-BE49-F238E27FC236}">
                  <a16:creationId xmlns:a16="http://schemas.microsoft.com/office/drawing/2014/main" id="{C9120214-9CBC-1EB5-2A4C-F038CA6896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3476" y="2786063"/>
              <a:ext cx="744538" cy="431800"/>
            </a:xfrm>
            <a:custGeom>
              <a:avLst/>
              <a:gdLst>
                <a:gd name="T0" fmla="*/ 350 w 469"/>
                <a:gd name="T1" fmla="*/ 19 h 272"/>
                <a:gd name="T2" fmla="*/ 322 w 469"/>
                <a:gd name="T3" fmla="*/ 6 h 272"/>
                <a:gd name="T4" fmla="*/ 283 w 469"/>
                <a:gd name="T5" fmla="*/ 21 h 272"/>
                <a:gd name="T6" fmla="*/ 267 w 469"/>
                <a:gd name="T7" fmla="*/ 49 h 272"/>
                <a:gd name="T8" fmla="*/ 245 w 469"/>
                <a:gd name="T9" fmla="*/ 85 h 272"/>
                <a:gd name="T10" fmla="*/ 216 w 469"/>
                <a:gd name="T11" fmla="*/ 107 h 272"/>
                <a:gd name="T12" fmla="*/ 197 w 469"/>
                <a:gd name="T13" fmla="*/ 149 h 272"/>
                <a:gd name="T14" fmla="*/ 180 w 469"/>
                <a:gd name="T15" fmla="*/ 176 h 272"/>
                <a:gd name="T16" fmla="*/ 133 w 469"/>
                <a:gd name="T17" fmla="*/ 194 h 272"/>
                <a:gd name="T18" fmla="*/ 105 w 469"/>
                <a:gd name="T19" fmla="*/ 202 h 272"/>
                <a:gd name="T20" fmla="*/ 69 w 469"/>
                <a:gd name="T21" fmla="*/ 211 h 272"/>
                <a:gd name="T22" fmla="*/ 44 w 469"/>
                <a:gd name="T23" fmla="*/ 245 h 272"/>
                <a:gd name="T24" fmla="*/ 13 w 469"/>
                <a:gd name="T25" fmla="*/ 264 h 272"/>
                <a:gd name="T26" fmla="*/ 125 w 469"/>
                <a:gd name="T27" fmla="*/ 253 h 272"/>
                <a:gd name="T28" fmla="*/ 288 w 469"/>
                <a:gd name="T29" fmla="*/ 231 h 272"/>
                <a:gd name="T30" fmla="*/ 465 w 469"/>
                <a:gd name="T31" fmla="*/ 194 h 272"/>
                <a:gd name="T32" fmla="*/ 468 w 469"/>
                <a:gd name="T33" fmla="*/ 188 h 272"/>
                <a:gd name="T34" fmla="*/ 469 w 469"/>
                <a:gd name="T35" fmla="*/ 181 h 272"/>
                <a:gd name="T36" fmla="*/ 463 w 469"/>
                <a:gd name="T37" fmla="*/ 166 h 272"/>
                <a:gd name="T38" fmla="*/ 455 w 469"/>
                <a:gd name="T39" fmla="*/ 168 h 272"/>
                <a:gd name="T40" fmla="*/ 444 w 469"/>
                <a:gd name="T41" fmla="*/ 167 h 272"/>
                <a:gd name="T42" fmla="*/ 444 w 469"/>
                <a:gd name="T43" fmla="*/ 176 h 272"/>
                <a:gd name="T44" fmla="*/ 440 w 469"/>
                <a:gd name="T45" fmla="*/ 173 h 272"/>
                <a:gd name="T46" fmla="*/ 433 w 469"/>
                <a:gd name="T47" fmla="*/ 172 h 272"/>
                <a:gd name="T48" fmla="*/ 424 w 469"/>
                <a:gd name="T49" fmla="*/ 166 h 272"/>
                <a:gd name="T50" fmla="*/ 418 w 469"/>
                <a:gd name="T51" fmla="*/ 155 h 272"/>
                <a:gd name="T52" fmla="*/ 405 w 469"/>
                <a:gd name="T53" fmla="*/ 156 h 272"/>
                <a:gd name="T54" fmla="*/ 401 w 469"/>
                <a:gd name="T55" fmla="*/ 154 h 272"/>
                <a:gd name="T56" fmla="*/ 421 w 469"/>
                <a:gd name="T57" fmla="*/ 154 h 272"/>
                <a:gd name="T58" fmla="*/ 436 w 469"/>
                <a:gd name="T59" fmla="*/ 168 h 272"/>
                <a:gd name="T60" fmla="*/ 443 w 469"/>
                <a:gd name="T61" fmla="*/ 159 h 272"/>
                <a:gd name="T62" fmla="*/ 441 w 469"/>
                <a:gd name="T63" fmla="*/ 155 h 272"/>
                <a:gd name="T64" fmla="*/ 434 w 469"/>
                <a:gd name="T65" fmla="*/ 150 h 272"/>
                <a:gd name="T66" fmla="*/ 421 w 469"/>
                <a:gd name="T67" fmla="*/ 145 h 272"/>
                <a:gd name="T68" fmla="*/ 410 w 469"/>
                <a:gd name="T69" fmla="*/ 137 h 272"/>
                <a:gd name="T70" fmla="*/ 406 w 469"/>
                <a:gd name="T71" fmla="*/ 131 h 272"/>
                <a:gd name="T72" fmla="*/ 418 w 469"/>
                <a:gd name="T73" fmla="*/ 141 h 272"/>
                <a:gd name="T74" fmla="*/ 427 w 469"/>
                <a:gd name="T75" fmla="*/ 147 h 272"/>
                <a:gd name="T76" fmla="*/ 431 w 469"/>
                <a:gd name="T77" fmla="*/ 142 h 272"/>
                <a:gd name="T78" fmla="*/ 429 w 469"/>
                <a:gd name="T79" fmla="*/ 132 h 272"/>
                <a:gd name="T80" fmla="*/ 437 w 469"/>
                <a:gd name="T81" fmla="*/ 138 h 272"/>
                <a:gd name="T82" fmla="*/ 439 w 469"/>
                <a:gd name="T83" fmla="*/ 131 h 272"/>
                <a:gd name="T84" fmla="*/ 428 w 469"/>
                <a:gd name="T85" fmla="*/ 124 h 272"/>
                <a:gd name="T86" fmla="*/ 424 w 469"/>
                <a:gd name="T87" fmla="*/ 119 h 272"/>
                <a:gd name="T88" fmla="*/ 414 w 469"/>
                <a:gd name="T89" fmla="*/ 113 h 272"/>
                <a:gd name="T90" fmla="*/ 401 w 469"/>
                <a:gd name="T91" fmla="*/ 106 h 272"/>
                <a:gd name="T92" fmla="*/ 391 w 469"/>
                <a:gd name="T93" fmla="*/ 97 h 272"/>
                <a:gd name="T94" fmla="*/ 410 w 469"/>
                <a:gd name="T95" fmla="*/ 107 h 272"/>
                <a:gd name="T96" fmla="*/ 425 w 469"/>
                <a:gd name="T97" fmla="*/ 118 h 272"/>
                <a:gd name="T98" fmla="*/ 431 w 469"/>
                <a:gd name="T99" fmla="*/ 109 h 272"/>
                <a:gd name="T100" fmla="*/ 430 w 469"/>
                <a:gd name="T101" fmla="*/ 100 h 272"/>
                <a:gd name="T102" fmla="*/ 427 w 469"/>
                <a:gd name="T103" fmla="*/ 94 h 272"/>
                <a:gd name="T104" fmla="*/ 413 w 469"/>
                <a:gd name="T105" fmla="*/ 89 h 272"/>
                <a:gd name="T106" fmla="*/ 405 w 469"/>
                <a:gd name="T107" fmla="*/ 81 h 272"/>
                <a:gd name="T108" fmla="*/ 394 w 469"/>
                <a:gd name="T109" fmla="*/ 81 h 272"/>
                <a:gd name="T110" fmla="*/ 383 w 469"/>
                <a:gd name="T111" fmla="*/ 79 h 272"/>
                <a:gd name="T112" fmla="*/ 379 w 469"/>
                <a:gd name="T113" fmla="*/ 72 h 272"/>
                <a:gd name="T114" fmla="*/ 365 w 469"/>
                <a:gd name="T115" fmla="*/ 74 h 272"/>
                <a:gd name="T116" fmla="*/ 360 w 469"/>
                <a:gd name="T117" fmla="*/ 68 h 272"/>
                <a:gd name="T118" fmla="*/ 361 w 469"/>
                <a:gd name="T119" fmla="*/ 57 h 272"/>
                <a:gd name="T120" fmla="*/ 362 w 469"/>
                <a:gd name="T121" fmla="*/ 49 h 272"/>
                <a:gd name="T122" fmla="*/ 418 w 469"/>
                <a:gd name="T123" fmla="*/ 9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9" h="272">
                  <a:moveTo>
                    <a:pt x="367" y="47"/>
                  </a:moveTo>
                  <a:lnTo>
                    <a:pt x="369" y="44"/>
                  </a:lnTo>
                  <a:lnTo>
                    <a:pt x="370" y="43"/>
                  </a:lnTo>
                  <a:lnTo>
                    <a:pt x="372" y="43"/>
                  </a:lnTo>
                  <a:lnTo>
                    <a:pt x="372" y="41"/>
                  </a:lnTo>
                  <a:lnTo>
                    <a:pt x="371" y="36"/>
                  </a:lnTo>
                  <a:lnTo>
                    <a:pt x="371" y="33"/>
                  </a:lnTo>
                  <a:lnTo>
                    <a:pt x="371" y="32"/>
                  </a:lnTo>
                  <a:lnTo>
                    <a:pt x="368" y="28"/>
                  </a:lnTo>
                  <a:lnTo>
                    <a:pt x="366" y="28"/>
                  </a:lnTo>
                  <a:lnTo>
                    <a:pt x="364" y="26"/>
                  </a:lnTo>
                  <a:lnTo>
                    <a:pt x="362" y="25"/>
                  </a:lnTo>
                  <a:lnTo>
                    <a:pt x="359" y="25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4" y="23"/>
                  </a:lnTo>
                  <a:lnTo>
                    <a:pt x="355" y="21"/>
                  </a:lnTo>
                  <a:lnTo>
                    <a:pt x="352" y="20"/>
                  </a:lnTo>
                  <a:lnTo>
                    <a:pt x="350" y="19"/>
                  </a:lnTo>
                  <a:lnTo>
                    <a:pt x="347" y="19"/>
                  </a:lnTo>
                  <a:lnTo>
                    <a:pt x="344" y="20"/>
                  </a:lnTo>
                  <a:lnTo>
                    <a:pt x="341" y="19"/>
                  </a:lnTo>
                  <a:lnTo>
                    <a:pt x="339" y="17"/>
                  </a:lnTo>
                  <a:lnTo>
                    <a:pt x="338" y="16"/>
                  </a:lnTo>
                  <a:lnTo>
                    <a:pt x="337" y="14"/>
                  </a:lnTo>
                  <a:lnTo>
                    <a:pt x="338" y="12"/>
                  </a:lnTo>
                  <a:lnTo>
                    <a:pt x="339" y="11"/>
                  </a:lnTo>
                  <a:lnTo>
                    <a:pt x="339" y="8"/>
                  </a:lnTo>
                  <a:lnTo>
                    <a:pt x="338" y="7"/>
                  </a:lnTo>
                  <a:lnTo>
                    <a:pt x="334" y="6"/>
                  </a:lnTo>
                  <a:lnTo>
                    <a:pt x="332" y="4"/>
                  </a:lnTo>
                  <a:lnTo>
                    <a:pt x="332" y="3"/>
                  </a:lnTo>
                  <a:lnTo>
                    <a:pt x="329" y="4"/>
                  </a:lnTo>
                  <a:lnTo>
                    <a:pt x="327" y="3"/>
                  </a:lnTo>
                  <a:lnTo>
                    <a:pt x="326" y="3"/>
                  </a:lnTo>
                  <a:lnTo>
                    <a:pt x="325" y="3"/>
                  </a:lnTo>
                  <a:lnTo>
                    <a:pt x="323" y="3"/>
                  </a:lnTo>
                  <a:lnTo>
                    <a:pt x="322" y="6"/>
                  </a:lnTo>
                  <a:lnTo>
                    <a:pt x="321" y="10"/>
                  </a:lnTo>
                  <a:lnTo>
                    <a:pt x="320" y="13"/>
                  </a:lnTo>
                  <a:lnTo>
                    <a:pt x="320" y="15"/>
                  </a:lnTo>
                  <a:lnTo>
                    <a:pt x="319" y="19"/>
                  </a:lnTo>
                  <a:lnTo>
                    <a:pt x="305" y="11"/>
                  </a:lnTo>
                  <a:lnTo>
                    <a:pt x="297" y="7"/>
                  </a:lnTo>
                  <a:lnTo>
                    <a:pt x="290" y="2"/>
                  </a:lnTo>
                  <a:lnTo>
                    <a:pt x="284" y="0"/>
                  </a:lnTo>
                  <a:lnTo>
                    <a:pt x="285" y="2"/>
                  </a:lnTo>
                  <a:lnTo>
                    <a:pt x="284" y="4"/>
                  </a:lnTo>
                  <a:lnTo>
                    <a:pt x="286" y="5"/>
                  </a:lnTo>
                  <a:lnTo>
                    <a:pt x="285" y="8"/>
                  </a:lnTo>
                  <a:lnTo>
                    <a:pt x="287" y="9"/>
                  </a:lnTo>
                  <a:lnTo>
                    <a:pt x="286" y="11"/>
                  </a:lnTo>
                  <a:lnTo>
                    <a:pt x="285" y="13"/>
                  </a:lnTo>
                  <a:lnTo>
                    <a:pt x="283" y="16"/>
                  </a:lnTo>
                  <a:lnTo>
                    <a:pt x="285" y="17"/>
                  </a:lnTo>
                  <a:lnTo>
                    <a:pt x="284" y="18"/>
                  </a:lnTo>
                  <a:lnTo>
                    <a:pt x="283" y="21"/>
                  </a:lnTo>
                  <a:lnTo>
                    <a:pt x="286" y="23"/>
                  </a:lnTo>
                  <a:lnTo>
                    <a:pt x="284" y="25"/>
                  </a:lnTo>
                  <a:lnTo>
                    <a:pt x="284" y="26"/>
                  </a:lnTo>
                  <a:lnTo>
                    <a:pt x="283" y="28"/>
                  </a:lnTo>
                  <a:lnTo>
                    <a:pt x="281" y="28"/>
                  </a:lnTo>
                  <a:lnTo>
                    <a:pt x="280" y="31"/>
                  </a:lnTo>
                  <a:lnTo>
                    <a:pt x="278" y="35"/>
                  </a:lnTo>
                  <a:lnTo>
                    <a:pt x="279" y="36"/>
                  </a:lnTo>
                  <a:lnTo>
                    <a:pt x="278" y="38"/>
                  </a:lnTo>
                  <a:lnTo>
                    <a:pt x="277" y="40"/>
                  </a:lnTo>
                  <a:lnTo>
                    <a:pt x="275" y="39"/>
                  </a:lnTo>
                  <a:lnTo>
                    <a:pt x="274" y="41"/>
                  </a:lnTo>
                  <a:lnTo>
                    <a:pt x="273" y="43"/>
                  </a:lnTo>
                  <a:lnTo>
                    <a:pt x="272" y="45"/>
                  </a:lnTo>
                  <a:lnTo>
                    <a:pt x="270" y="47"/>
                  </a:lnTo>
                  <a:lnTo>
                    <a:pt x="269" y="45"/>
                  </a:lnTo>
                  <a:lnTo>
                    <a:pt x="269" y="45"/>
                  </a:lnTo>
                  <a:lnTo>
                    <a:pt x="268" y="48"/>
                  </a:lnTo>
                  <a:lnTo>
                    <a:pt x="267" y="49"/>
                  </a:lnTo>
                  <a:lnTo>
                    <a:pt x="266" y="54"/>
                  </a:lnTo>
                  <a:lnTo>
                    <a:pt x="264" y="59"/>
                  </a:lnTo>
                  <a:lnTo>
                    <a:pt x="255" y="54"/>
                  </a:lnTo>
                  <a:lnTo>
                    <a:pt x="255" y="56"/>
                  </a:lnTo>
                  <a:lnTo>
                    <a:pt x="254" y="56"/>
                  </a:lnTo>
                  <a:lnTo>
                    <a:pt x="254" y="59"/>
                  </a:lnTo>
                  <a:lnTo>
                    <a:pt x="253" y="59"/>
                  </a:lnTo>
                  <a:lnTo>
                    <a:pt x="253" y="61"/>
                  </a:lnTo>
                  <a:lnTo>
                    <a:pt x="252" y="62"/>
                  </a:lnTo>
                  <a:lnTo>
                    <a:pt x="251" y="66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50" y="70"/>
                  </a:lnTo>
                  <a:lnTo>
                    <a:pt x="249" y="71"/>
                  </a:lnTo>
                  <a:lnTo>
                    <a:pt x="248" y="74"/>
                  </a:lnTo>
                  <a:lnTo>
                    <a:pt x="248" y="76"/>
                  </a:lnTo>
                  <a:lnTo>
                    <a:pt x="246" y="81"/>
                  </a:lnTo>
                  <a:lnTo>
                    <a:pt x="246" y="84"/>
                  </a:lnTo>
                  <a:lnTo>
                    <a:pt x="245" y="85"/>
                  </a:lnTo>
                  <a:lnTo>
                    <a:pt x="244" y="90"/>
                  </a:lnTo>
                  <a:lnTo>
                    <a:pt x="243" y="91"/>
                  </a:lnTo>
                  <a:lnTo>
                    <a:pt x="232" y="89"/>
                  </a:lnTo>
                  <a:lnTo>
                    <a:pt x="228" y="84"/>
                  </a:lnTo>
                  <a:lnTo>
                    <a:pt x="227" y="83"/>
                  </a:lnTo>
                  <a:lnTo>
                    <a:pt x="221" y="80"/>
                  </a:lnTo>
                  <a:lnTo>
                    <a:pt x="220" y="82"/>
                  </a:lnTo>
                  <a:lnTo>
                    <a:pt x="220" y="87"/>
                  </a:lnTo>
                  <a:lnTo>
                    <a:pt x="219" y="88"/>
                  </a:lnTo>
                  <a:lnTo>
                    <a:pt x="219" y="90"/>
                  </a:lnTo>
                  <a:lnTo>
                    <a:pt x="220" y="92"/>
                  </a:lnTo>
                  <a:lnTo>
                    <a:pt x="220" y="94"/>
                  </a:lnTo>
                  <a:lnTo>
                    <a:pt x="219" y="95"/>
                  </a:lnTo>
                  <a:lnTo>
                    <a:pt x="218" y="99"/>
                  </a:lnTo>
                  <a:lnTo>
                    <a:pt x="216" y="99"/>
                  </a:lnTo>
                  <a:lnTo>
                    <a:pt x="216" y="101"/>
                  </a:lnTo>
                  <a:lnTo>
                    <a:pt x="215" y="102"/>
                  </a:lnTo>
                  <a:lnTo>
                    <a:pt x="214" y="104"/>
                  </a:lnTo>
                  <a:lnTo>
                    <a:pt x="216" y="107"/>
                  </a:lnTo>
                  <a:lnTo>
                    <a:pt x="214" y="108"/>
                  </a:lnTo>
                  <a:lnTo>
                    <a:pt x="213" y="109"/>
                  </a:lnTo>
                  <a:lnTo>
                    <a:pt x="210" y="114"/>
                  </a:lnTo>
                  <a:lnTo>
                    <a:pt x="209" y="115"/>
                  </a:lnTo>
                  <a:lnTo>
                    <a:pt x="210" y="117"/>
                  </a:lnTo>
                  <a:lnTo>
                    <a:pt x="210" y="119"/>
                  </a:lnTo>
                  <a:lnTo>
                    <a:pt x="209" y="119"/>
                  </a:lnTo>
                  <a:lnTo>
                    <a:pt x="209" y="120"/>
                  </a:lnTo>
                  <a:lnTo>
                    <a:pt x="210" y="120"/>
                  </a:lnTo>
                  <a:lnTo>
                    <a:pt x="209" y="122"/>
                  </a:lnTo>
                  <a:lnTo>
                    <a:pt x="209" y="124"/>
                  </a:lnTo>
                  <a:lnTo>
                    <a:pt x="207" y="131"/>
                  </a:lnTo>
                  <a:lnTo>
                    <a:pt x="204" y="133"/>
                  </a:lnTo>
                  <a:lnTo>
                    <a:pt x="203" y="135"/>
                  </a:lnTo>
                  <a:lnTo>
                    <a:pt x="199" y="141"/>
                  </a:lnTo>
                  <a:lnTo>
                    <a:pt x="199" y="142"/>
                  </a:lnTo>
                  <a:lnTo>
                    <a:pt x="198" y="143"/>
                  </a:lnTo>
                  <a:lnTo>
                    <a:pt x="197" y="146"/>
                  </a:lnTo>
                  <a:lnTo>
                    <a:pt x="197" y="149"/>
                  </a:lnTo>
                  <a:lnTo>
                    <a:pt x="195" y="153"/>
                  </a:lnTo>
                  <a:lnTo>
                    <a:pt x="196" y="153"/>
                  </a:lnTo>
                  <a:lnTo>
                    <a:pt x="193" y="156"/>
                  </a:lnTo>
                  <a:lnTo>
                    <a:pt x="195" y="159"/>
                  </a:lnTo>
                  <a:lnTo>
                    <a:pt x="196" y="160"/>
                  </a:lnTo>
                  <a:lnTo>
                    <a:pt x="198" y="161"/>
                  </a:lnTo>
                  <a:lnTo>
                    <a:pt x="198" y="163"/>
                  </a:lnTo>
                  <a:lnTo>
                    <a:pt x="197" y="164"/>
                  </a:lnTo>
                  <a:lnTo>
                    <a:pt x="193" y="166"/>
                  </a:lnTo>
                  <a:lnTo>
                    <a:pt x="194" y="167"/>
                  </a:lnTo>
                  <a:lnTo>
                    <a:pt x="195" y="169"/>
                  </a:lnTo>
                  <a:lnTo>
                    <a:pt x="197" y="168"/>
                  </a:lnTo>
                  <a:lnTo>
                    <a:pt x="196" y="170"/>
                  </a:lnTo>
                  <a:lnTo>
                    <a:pt x="188" y="177"/>
                  </a:lnTo>
                  <a:lnTo>
                    <a:pt x="186" y="179"/>
                  </a:lnTo>
                  <a:lnTo>
                    <a:pt x="185" y="178"/>
                  </a:lnTo>
                  <a:lnTo>
                    <a:pt x="184" y="177"/>
                  </a:lnTo>
                  <a:lnTo>
                    <a:pt x="183" y="175"/>
                  </a:lnTo>
                  <a:lnTo>
                    <a:pt x="180" y="176"/>
                  </a:lnTo>
                  <a:lnTo>
                    <a:pt x="177" y="178"/>
                  </a:lnTo>
                  <a:lnTo>
                    <a:pt x="173" y="184"/>
                  </a:lnTo>
                  <a:lnTo>
                    <a:pt x="169" y="186"/>
                  </a:lnTo>
                  <a:lnTo>
                    <a:pt x="167" y="184"/>
                  </a:lnTo>
                  <a:lnTo>
                    <a:pt x="166" y="184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2" y="186"/>
                  </a:lnTo>
                  <a:lnTo>
                    <a:pt x="164" y="188"/>
                  </a:lnTo>
                  <a:lnTo>
                    <a:pt x="163" y="189"/>
                  </a:lnTo>
                  <a:lnTo>
                    <a:pt x="162" y="191"/>
                  </a:lnTo>
                  <a:lnTo>
                    <a:pt x="159" y="193"/>
                  </a:lnTo>
                  <a:lnTo>
                    <a:pt x="156" y="193"/>
                  </a:lnTo>
                  <a:lnTo>
                    <a:pt x="154" y="194"/>
                  </a:lnTo>
                  <a:lnTo>
                    <a:pt x="150" y="196"/>
                  </a:lnTo>
                  <a:lnTo>
                    <a:pt x="146" y="198"/>
                  </a:lnTo>
                  <a:lnTo>
                    <a:pt x="142" y="201"/>
                  </a:lnTo>
                  <a:lnTo>
                    <a:pt x="136" y="197"/>
                  </a:lnTo>
                  <a:lnTo>
                    <a:pt x="133" y="194"/>
                  </a:lnTo>
                  <a:lnTo>
                    <a:pt x="133" y="195"/>
                  </a:lnTo>
                  <a:lnTo>
                    <a:pt x="132" y="196"/>
                  </a:lnTo>
                  <a:lnTo>
                    <a:pt x="131" y="200"/>
                  </a:lnTo>
                  <a:lnTo>
                    <a:pt x="129" y="200"/>
                  </a:lnTo>
                  <a:lnTo>
                    <a:pt x="128" y="201"/>
                  </a:lnTo>
                  <a:lnTo>
                    <a:pt x="128" y="202"/>
                  </a:lnTo>
                  <a:lnTo>
                    <a:pt x="126" y="202"/>
                  </a:lnTo>
                  <a:lnTo>
                    <a:pt x="126" y="203"/>
                  </a:lnTo>
                  <a:lnTo>
                    <a:pt x="124" y="205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15" y="207"/>
                  </a:lnTo>
                  <a:lnTo>
                    <a:pt x="111" y="205"/>
                  </a:lnTo>
                  <a:lnTo>
                    <a:pt x="111" y="204"/>
                  </a:lnTo>
                  <a:lnTo>
                    <a:pt x="110" y="202"/>
                  </a:lnTo>
                  <a:lnTo>
                    <a:pt x="107" y="202"/>
                  </a:lnTo>
                  <a:lnTo>
                    <a:pt x="106" y="203"/>
                  </a:lnTo>
                  <a:lnTo>
                    <a:pt x="105" y="202"/>
                  </a:lnTo>
                  <a:lnTo>
                    <a:pt x="105" y="202"/>
                  </a:lnTo>
                  <a:lnTo>
                    <a:pt x="103" y="200"/>
                  </a:lnTo>
                  <a:lnTo>
                    <a:pt x="100" y="198"/>
                  </a:lnTo>
                  <a:lnTo>
                    <a:pt x="98" y="196"/>
                  </a:lnTo>
                  <a:lnTo>
                    <a:pt x="98" y="195"/>
                  </a:lnTo>
                  <a:lnTo>
                    <a:pt x="98" y="193"/>
                  </a:lnTo>
                  <a:lnTo>
                    <a:pt x="96" y="190"/>
                  </a:lnTo>
                  <a:lnTo>
                    <a:pt x="95" y="190"/>
                  </a:lnTo>
                  <a:lnTo>
                    <a:pt x="93" y="190"/>
                  </a:lnTo>
                  <a:lnTo>
                    <a:pt x="93" y="189"/>
                  </a:lnTo>
                  <a:lnTo>
                    <a:pt x="94" y="188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4" y="184"/>
                  </a:lnTo>
                  <a:lnTo>
                    <a:pt x="86" y="194"/>
                  </a:lnTo>
                  <a:lnTo>
                    <a:pt x="82" y="199"/>
                  </a:lnTo>
                  <a:lnTo>
                    <a:pt x="76" y="206"/>
                  </a:lnTo>
                  <a:lnTo>
                    <a:pt x="76" y="207"/>
                  </a:lnTo>
                  <a:lnTo>
                    <a:pt x="74" y="209"/>
                  </a:lnTo>
                  <a:lnTo>
                    <a:pt x="69" y="211"/>
                  </a:lnTo>
                  <a:lnTo>
                    <a:pt x="66" y="213"/>
                  </a:lnTo>
                  <a:lnTo>
                    <a:pt x="65" y="213"/>
                  </a:lnTo>
                  <a:lnTo>
                    <a:pt x="63" y="214"/>
                  </a:lnTo>
                  <a:lnTo>
                    <a:pt x="61" y="217"/>
                  </a:lnTo>
                  <a:lnTo>
                    <a:pt x="58" y="220"/>
                  </a:lnTo>
                  <a:lnTo>
                    <a:pt x="58" y="220"/>
                  </a:lnTo>
                  <a:lnTo>
                    <a:pt x="53" y="223"/>
                  </a:lnTo>
                  <a:lnTo>
                    <a:pt x="54" y="228"/>
                  </a:lnTo>
                  <a:lnTo>
                    <a:pt x="54" y="229"/>
                  </a:lnTo>
                  <a:lnTo>
                    <a:pt x="53" y="230"/>
                  </a:lnTo>
                  <a:lnTo>
                    <a:pt x="51" y="232"/>
                  </a:lnTo>
                  <a:lnTo>
                    <a:pt x="48" y="233"/>
                  </a:lnTo>
                  <a:lnTo>
                    <a:pt x="47" y="235"/>
                  </a:lnTo>
                  <a:lnTo>
                    <a:pt x="46" y="236"/>
                  </a:lnTo>
                  <a:lnTo>
                    <a:pt x="46" y="237"/>
                  </a:lnTo>
                  <a:lnTo>
                    <a:pt x="46" y="239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4" y="245"/>
                  </a:lnTo>
                  <a:lnTo>
                    <a:pt x="42" y="246"/>
                  </a:lnTo>
                  <a:lnTo>
                    <a:pt x="40" y="246"/>
                  </a:lnTo>
                  <a:lnTo>
                    <a:pt x="39" y="247"/>
                  </a:lnTo>
                  <a:lnTo>
                    <a:pt x="38" y="246"/>
                  </a:lnTo>
                  <a:lnTo>
                    <a:pt x="35" y="247"/>
                  </a:lnTo>
                  <a:lnTo>
                    <a:pt x="35" y="248"/>
                  </a:lnTo>
                  <a:lnTo>
                    <a:pt x="34" y="249"/>
                  </a:lnTo>
                  <a:lnTo>
                    <a:pt x="34" y="250"/>
                  </a:lnTo>
                  <a:lnTo>
                    <a:pt x="33" y="252"/>
                  </a:lnTo>
                  <a:lnTo>
                    <a:pt x="32" y="253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29" y="256"/>
                  </a:lnTo>
                  <a:lnTo>
                    <a:pt x="23" y="259"/>
                  </a:lnTo>
                  <a:lnTo>
                    <a:pt x="23" y="260"/>
                  </a:lnTo>
                  <a:lnTo>
                    <a:pt x="18" y="262"/>
                  </a:lnTo>
                  <a:lnTo>
                    <a:pt x="17" y="263"/>
                  </a:lnTo>
                  <a:lnTo>
                    <a:pt x="16" y="264"/>
                  </a:lnTo>
                  <a:lnTo>
                    <a:pt x="13" y="264"/>
                  </a:lnTo>
                  <a:lnTo>
                    <a:pt x="11" y="264"/>
                  </a:lnTo>
                  <a:lnTo>
                    <a:pt x="9" y="265"/>
                  </a:lnTo>
                  <a:lnTo>
                    <a:pt x="6" y="267"/>
                  </a:lnTo>
                  <a:lnTo>
                    <a:pt x="4" y="268"/>
                  </a:lnTo>
                  <a:lnTo>
                    <a:pt x="0" y="272"/>
                  </a:lnTo>
                  <a:lnTo>
                    <a:pt x="4" y="271"/>
                  </a:lnTo>
                  <a:lnTo>
                    <a:pt x="20" y="269"/>
                  </a:lnTo>
                  <a:lnTo>
                    <a:pt x="25" y="268"/>
                  </a:lnTo>
                  <a:lnTo>
                    <a:pt x="26" y="269"/>
                  </a:lnTo>
                  <a:lnTo>
                    <a:pt x="48" y="265"/>
                  </a:lnTo>
                  <a:lnTo>
                    <a:pt x="62" y="263"/>
                  </a:lnTo>
                  <a:lnTo>
                    <a:pt x="73" y="261"/>
                  </a:lnTo>
                  <a:lnTo>
                    <a:pt x="75" y="261"/>
                  </a:lnTo>
                  <a:lnTo>
                    <a:pt x="90" y="259"/>
                  </a:lnTo>
                  <a:lnTo>
                    <a:pt x="93" y="259"/>
                  </a:lnTo>
                  <a:lnTo>
                    <a:pt x="107" y="256"/>
                  </a:lnTo>
                  <a:lnTo>
                    <a:pt x="108" y="254"/>
                  </a:lnTo>
                  <a:lnTo>
                    <a:pt x="119" y="254"/>
                  </a:lnTo>
                  <a:lnTo>
                    <a:pt x="125" y="253"/>
                  </a:lnTo>
                  <a:lnTo>
                    <a:pt x="123" y="254"/>
                  </a:lnTo>
                  <a:lnTo>
                    <a:pt x="128" y="254"/>
                  </a:lnTo>
                  <a:lnTo>
                    <a:pt x="133" y="254"/>
                  </a:lnTo>
                  <a:lnTo>
                    <a:pt x="135" y="254"/>
                  </a:lnTo>
                  <a:lnTo>
                    <a:pt x="138" y="254"/>
                  </a:lnTo>
                  <a:lnTo>
                    <a:pt x="141" y="253"/>
                  </a:lnTo>
                  <a:lnTo>
                    <a:pt x="146" y="253"/>
                  </a:lnTo>
                  <a:lnTo>
                    <a:pt x="161" y="251"/>
                  </a:lnTo>
                  <a:lnTo>
                    <a:pt x="164" y="250"/>
                  </a:lnTo>
                  <a:lnTo>
                    <a:pt x="168" y="250"/>
                  </a:lnTo>
                  <a:lnTo>
                    <a:pt x="175" y="249"/>
                  </a:lnTo>
                  <a:lnTo>
                    <a:pt x="183" y="248"/>
                  </a:lnTo>
                  <a:lnTo>
                    <a:pt x="187" y="248"/>
                  </a:lnTo>
                  <a:lnTo>
                    <a:pt x="208" y="245"/>
                  </a:lnTo>
                  <a:lnTo>
                    <a:pt x="219" y="243"/>
                  </a:lnTo>
                  <a:lnTo>
                    <a:pt x="233" y="240"/>
                  </a:lnTo>
                  <a:lnTo>
                    <a:pt x="256" y="237"/>
                  </a:lnTo>
                  <a:lnTo>
                    <a:pt x="271" y="234"/>
                  </a:lnTo>
                  <a:lnTo>
                    <a:pt x="288" y="231"/>
                  </a:lnTo>
                  <a:lnTo>
                    <a:pt x="307" y="227"/>
                  </a:lnTo>
                  <a:lnTo>
                    <a:pt x="316" y="226"/>
                  </a:lnTo>
                  <a:lnTo>
                    <a:pt x="319" y="225"/>
                  </a:lnTo>
                  <a:lnTo>
                    <a:pt x="332" y="223"/>
                  </a:lnTo>
                  <a:lnTo>
                    <a:pt x="339" y="221"/>
                  </a:lnTo>
                  <a:lnTo>
                    <a:pt x="362" y="216"/>
                  </a:lnTo>
                  <a:lnTo>
                    <a:pt x="379" y="213"/>
                  </a:lnTo>
                  <a:lnTo>
                    <a:pt x="396" y="210"/>
                  </a:lnTo>
                  <a:lnTo>
                    <a:pt x="398" y="210"/>
                  </a:lnTo>
                  <a:lnTo>
                    <a:pt x="398" y="210"/>
                  </a:lnTo>
                  <a:lnTo>
                    <a:pt x="413" y="207"/>
                  </a:lnTo>
                  <a:lnTo>
                    <a:pt x="413" y="206"/>
                  </a:lnTo>
                  <a:lnTo>
                    <a:pt x="420" y="205"/>
                  </a:lnTo>
                  <a:lnTo>
                    <a:pt x="433" y="202"/>
                  </a:lnTo>
                  <a:lnTo>
                    <a:pt x="449" y="199"/>
                  </a:lnTo>
                  <a:lnTo>
                    <a:pt x="461" y="196"/>
                  </a:lnTo>
                  <a:lnTo>
                    <a:pt x="466" y="195"/>
                  </a:lnTo>
                  <a:lnTo>
                    <a:pt x="466" y="194"/>
                  </a:lnTo>
                  <a:lnTo>
                    <a:pt x="465" y="194"/>
                  </a:lnTo>
                  <a:lnTo>
                    <a:pt x="465" y="193"/>
                  </a:lnTo>
                  <a:lnTo>
                    <a:pt x="465" y="192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65" y="192"/>
                  </a:lnTo>
                  <a:lnTo>
                    <a:pt x="465" y="193"/>
                  </a:lnTo>
                  <a:lnTo>
                    <a:pt x="466" y="193"/>
                  </a:lnTo>
                  <a:lnTo>
                    <a:pt x="467" y="193"/>
                  </a:lnTo>
                  <a:lnTo>
                    <a:pt x="467" y="194"/>
                  </a:lnTo>
                  <a:lnTo>
                    <a:pt x="467" y="195"/>
                  </a:lnTo>
                  <a:lnTo>
                    <a:pt x="469" y="194"/>
                  </a:lnTo>
                  <a:lnTo>
                    <a:pt x="468" y="194"/>
                  </a:lnTo>
                  <a:lnTo>
                    <a:pt x="468" y="193"/>
                  </a:lnTo>
                  <a:lnTo>
                    <a:pt x="468" y="192"/>
                  </a:lnTo>
                  <a:lnTo>
                    <a:pt x="468" y="191"/>
                  </a:lnTo>
                  <a:lnTo>
                    <a:pt x="468" y="190"/>
                  </a:lnTo>
                  <a:lnTo>
                    <a:pt x="468" y="190"/>
                  </a:lnTo>
                  <a:lnTo>
                    <a:pt x="468" y="189"/>
                  </a:lnTo>
                  <a:lnTo>
                    <a:pt x="468" y="188"/>
                  </a:lnTo>
                  <a:lnTo>
                    <a:pt x="468" y="188"/>
                  </a:lnTo>
                  <a:lnTo>
                    <a:pt x="468" y="187"/>
                  </a:lnTo>
                  <a:lnTo>
                    <a:pt x="468" y="187"/>
                  </a:lnTo>
                  <a:lnTo>
                    <a:pt x="469" y="187"/>
                  </a:lnTo>
                  <a:lnTo>
                    <a:pt x="469" y="186"/>
                  </a:lnTo>
                  <a:lnTo>
                    <a:pt x="469" y="185"/>
                  </a:lnTo>
                  <a:lnTo>
                    <a:pt x="468" y="184"/>
                  </a:lnTo>
                  <a:lnTo>
                    <a:pt x="468" y="185"/>
                  </a:lnTo>
                  <a:lnTo>
                    <a:pt x="468" y="186"/>
                  </a:lnTo>
                  <a:lnTo>
                    <a:pt x="468" y="186"/>
                  </a:lnTo>
                  <a:lnTo>
                    <a:pt x="468" y="185"/>
                  </a:lnTo>
                  <a:lnTo>
                    <a:pt x="468" y="184"/>
                  </a:lnTo>
                  <a:lnTo>
                    <a:pt x="468" y="184"/>
                  </a:lnTo>
                  <a:lnTo>
                    <a:pt x="468" y="183"/>
                  </a:lnTo>
                  <a:lnTo>
                    <a:pt x="468" y="183"/>
                  </a:lnTo>
                  <a:lnTo>
                    <a:pt x="468" y="182"/>
                  </a:lnTo>
                  <a:lnTo>
                    <a:pt x="468" y="181"/>
                  </a:lnTo>
                  <a:lnTo>
                    <a:pt x="468" y="181"/>
                  </a:lnTo>
                  <a:lnTo>
                    <a:pt x="469" y="181"/>
                  </a:lnTo>
                  <a:lnTo>
                    <a:pt x="469" y="180"/>
                  </a:lnTo>
                  <a:lnTo>
                    <a:pt x="468" y="180"/>
                  </a:lnTo>
                  <a:lnTo>
                    <a:pt x="468" y="179"/>
                  </a:lnTo>
                  <a:lnTo>
                    <a:pt x="468" y="178"/>
                  </a:lnTo>
                  <a:lnTo>
                    <a:pt x="468" y="178"/>
                  </a:lnTo>
                  <a:lnTo>
                    <a:pt x="467" y="177"/>
                  </a:lnTo>
                  <a:lnTo>
                    <a:pt x="467" y="176"/>
                  </a:lnTo>
                  <a:lnTo>
                    <a:pt x="466" y="175"/>
                  </a:lnTo>
                  <a:lnTo>
                    <a:pt x="466" y="174"/>
                  </a:lnTo>
                  <a:lnTo>
                    <a:pt x="466" y="173"/>
                  </a:lnTo>
                  <a:lnTo>
                    <a:pt x="465" y="173"/>
                  </a:lnTo>
                  <a:lnTo>
                    <a:pt x="465" y="172"/>
                  </a:lnTo>
                  <a:lnTo>
                    <a:pt x="465" y="171"/>
                  </a:lnTo>
                  <a:lnTo>
                    <a:pt x="465" y="170"/>
                  </a:lnTo>
                  <a:lnTo>
                    <a:pt x="465" y="169"/>
                  </a:lnTo>
                  <a:lnTo>
                    <a:pt x="464" y="168"/>
                  </a:lnTo>
                  <a:lnTo>
                    <a:pt x="464" y="167"/>
                  </a:lnTo>
                  <a:lnTo>
                    <a:pt x="463" y="166"/>
                  </a:lnTo>
                  <a:lnTo>
                    <a:pt x="463" y="166"/>
                  </a:lnTo>
                  <a:lnTo>
                    <a:pt x="462" y="166"/>
                  </a:lnTo>
                  <a:lnTo>
                    <a:pt x="460" y="166"/>
                  </a:lnTo>
                  <a:lnTo>
                    <a:pt x="460" y="166"/>
                  </a:lnTo>
                  <a:lnTo>
                    <a:pt x="459" y="166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8"/>
                  </a:lnTo>
                  <a:lnTo>
                    <a:pt x="457" y="169"/>
                  </a:lnTo>
                  <a:lnTo>
                    <a:pt x="458" y="169"/>
                  </a:lnTo>
                  <a:lnTo>
                    <a:pt x="459" y="169"/>
                  </a:lnTo>
                  <a:lnTo>
                    <a:pt x="459" y="170"/>
                  </a:lnTo>
                  <a:lnTo>
                    <a:pt x="458" y="170"/>
                  </a:lnTo>
                  <a:lnTo>
                    <a:pt x="457" y="170"/>
                  </a:lnTo>
                  <a:lnTo>
                    <a:pt x="457" y="169"/>
                  </a:lnTo>
                  <a:lnTo>
                    <a:pt x="456" y="169"/>
                  </a:lnTo>
                  <a:lnTo>
                    <a:pt x="457" y="168"/>
                  </a:lnTo>
                  <a:lnTo>
                    <a:pt x="456" y="168"/>
                  </a:lnTo>
                  <a:lnTo>
                    <a:pt x="456" y="168"/>
                  </a:lnTo>
                  <a:lnTo>
                    <a:pt x="455" y="168"/>
                  </a:lnTo>
                  <a:lnTo>
                    <a:pt x="454" y="167"/>
                  </a:lnTo>
                  <a:lnTo>
                    <a:pt x="453" y="167"/>
                  </a:lnTo>
                  <a:lnTo>
                    <a:pt x="452" y="167"/>
                  </a:lnTo>
                  <a:lnTo>
                    <a:pt x="452" y="168"/>
                  </a:lnTo>
                  <a:lnTo>
                    <a:pt x="452" y="169"/>
                  </a:lnTo>
                  <a:lnTo>
                    <a:pt x="453" y="168"/>
                  </a:lnTo>
                  <a:lnTo>
                    <a:pt x="453" y="169"/>
                  </a:lnTo>
                  <a:lnTo>
                    <a:pt x="452" y="169"/>
                  </a:lnTo>
                  <a:lnTo>
                    <a:pt x="451" y="168"/>
                  </a:lnTo>
                  <a:lnTo>
                    <a:pt x="452" y="168"/>
                  </a:lnTo>
                  <a:lnTo>
                    <a:pt x="451" y="167"/>
                  </a:lnTo>
                  <a:lnTo>
                    <a:pt x="450" y="167"/>
                  </a:lnTo>
                  <a:lnTo>
                    <a:pt x="449" y="167"/>
                  </a:lnTo>
                  <a:lnTo>
                    <a:pt x="448" y="167"/>
                  </a:lnTo>
                  <a:lnTo>
                    <a:pt x="447" y="167"/>
                  </a:lnTo>
                  <a:lnTo>
                    <a:pt x="446" y="166"/>
                  </a:lnTo>
                  <a:lnTo>
                    <a:pt x="445" y="166"/>
                  </a:lnTo>
                  <a:lnTo>
                    <a:pt x="444" y="166"/>
                  </a:lnTo>
                  <a:lnTo>
                    <a:pt x="444" y="167"/>
                  </a:lnTo>
                  <a:lnTo>
                    <a:pt x="444" y="168"/>
                  </a:lnTo>
                  <a:lnTo>
                    <a:pt x="444" y="168"/>
                  </a:lnTo>
                  <a:lnTo>
                    <a:pt x="444" y="167"/>
                  </a:lnTo>
                  <a:lnTo>
                    <a:pt x="443" y="167"/>
                  </a:lnTo>
                  <a:lnTo>
                    <a:pt x="443" y="168"/>
                  </a:lnTo>
                  <a:lnTo>
                    <a:pt x="443" y="172"/>
                  </a:lnTo>
                  <a:lnTo>
                    <a:pt x="443" y="171"/>
                  </a:lnTo>
                  <a:lnTo>
                    <a:pt x="444" y="171"/>
                  </a:lnTo>
                  <a:lnTo>
                    <a:pt x="444" y="171"/>
                  </a:lnTo>
                  <a:lnTo>
                    <a:pt x="445" y="172"/>
                  </a:lnTo>
                  <a:lnTo>
                    <a:pt x="444" y="172"/>
                  </a:lnTo>
                  <a:lnTo>
                    <a:pt x="444" y="172"/>
                  </a:lnTo>
                  <a:lnTo>
                    <a:pt x="444" y="173"/>
                  </a:lnTo>
                  <a:lnTo>
                    <a:pt x="443" y="173"/>
                  </a:lnTo>
                  <a:lnTo>
                    <a:pt x="443" y="174"/>
                  </a:lnTo>
                  <a:lnTo>
                    <a:pt x="444" y="174"/>
                  </a:lnTo>
                  <a:lnTo>
                    <a:pt x="444" y="175"/>
                  </a:lnTo>
                  <a:lnTo>
                    <a:pt x="444" y="175"/>
                  </a:lnTo>
                  <a:lnTo>
                    <a:pt x="444" y="176"/>
                  </a:lnTo>
                  <a:lnTo>
                    <a:pt x="445" y="176"/>
                  </a:lnTo>
                  <a:lnTo>
                    <a:pt x="446" y="176"/>
                  </a:lnTo>
                  <a:lnTo>
                    <a:pt x="446" y="177"/>
                  </a:lnTo>
                  <a:lnTo>
                    <a:pt x="445" y="177"/>
                  </a:lnTo>
                  <a:lnTo>
                    <a:pt x="444" y="176"/>
                  </a:lnTo>
                  <a:lnTo>
                    <a:pt x="444" y="176"/>
                  </a:lnTo>
                  <a:lnTo>
                    <a:pt x="443" y="176"/>
                  </a:lnTo>
                  <a:lnTo>
                    <a:pt x="443" y="175"/>
                  </a:lnTo>
                  <a:lnTo>
                    <a:pt x="443" y="175"/>
                  </a:lnTo>
                  <a:lnTo>
                    <a:pt x="443" y="174"/>
                  </a:lnTo>
                  <a:lnTo>
                    <a:pt x="442" y="174"/>
                  </a:lnTo>
                  <a:lnTo>
                    <a:pt x="442" y="173"/>
                  </a:lnTo>
                  <a:lnTo>
                    <a:pt x="442" y="172"/>
                  </a:lnTo>
                  <a:lnTo>
                    <a:pt x="442" y="171"/>
                  </a:lnTo>
                  <a:lnTo>
                    <a:pt x="442" y="170"/>
                  </a:lnTo>
                  <a:lnTo>
                    <a:pt x="441" y="171"/>
                  </a:lnTo>
                  <a:lnTo>
                    <a:pt x="441" y="172"/>
                  </a:lnTo>
                  <a:lnTo>
                    <a:pt x="441" y="173"/>
                  </a:lnTo>
                  <a:lnTo>
                    <a:pt x="440" y="173"/>
                  </a:lnTo>
                  <a:lnTo>
                    <a:pt x="439" y="173"/>
                  </a:lnTo>
                  <a:lnTo>
                    <a:pt x="438" y="173"/>
                  </a:lnTo>
                  <a:lnTo>
                    <a:pt x="436" y="173"/>
                  </a:lnTo>
                  <a:lnTo>
                    <a:pt x="436" y="175"/>
                  </a:lnTo>
                  <a:lnTo>
                    <a:pt x="435" y="175"/>
                  </a:lnTo>
                  <a:lnTo>
                    <a:pt x="434" y="176"/>
                  </a:lnTo>
                  <a:lnTo>
                    <a:pt x="433" y="176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33" y="178"/>
                  </a:lnTo>
                  <a:lnTo>
                    <a:pt x="432" y="178"/>
                  </a:lnTo>
                  <a:lnTo>
                    <a:pt x="432" y="178"/>
                  </a:lnTo>
                  <a:lnTo>
                    <a:pt x="432" y="177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3" y="175"/>
                  </a:lnTo>
                  <a:lnTo>
                    <a:pt x="433" y="175"/>
                  </a:lnTo>
                  <a:lnTo>
                    <a:pt x="433" y="173"/>
                  </a:lnTo>
                  <a:lnTo>
                    <a:pt x="433" y="172"/>
                  </a:lnTo>
                  <a:lnTo>
                    <a:pt x="432" y="172"/>
                  </a:lnTo>
                  <a:lnTo>
                    <a:pt x="432" y="171"/>
                  </a:lnTo>
                  <a:lnTo>
                    <a:pt x="432" y="170"/>
                  </a:lnTo>
                  <a:lnTo>
                    <a:pt x="433" y="170"/>
                  </a:lnTo>
                  <a:lnTo>
                    <a:pt x="433" y="169"/>
                  </a:lnTo>
                  <a:lnTo>
                    <a:pt x="431" y="169"/>
                  </a:lnTo>
                  <a:lnTo>
                    <a:pt x="430" y="169"/>
                  </a:lnTo>
                  <a:lnTo>
                    <a:pt x="430" y="168"/>
                  </a:lnTo>
                  <a:lnTo>
                    <a:pt x="429" y="168"/>
                  </a:lnTo>
                  <a:lnTo>
                    <a:pt x="429" y="167"/>
                  </a:lnTo>
                  <a:lnTo>
                    <a:pt x="428" y="167"/>
                  </a:lnTo>
                  <a:lnTo>
                    <a:pt x="427" y="166"/>
                  </a:lnTo>
                  <a:lnTo>
                    <a:pt x="426" y="166"/>
                  </a:lnTo>
                  <a:lnTo>
                    <a:pt x="426" y="167"/>
                  </a:lnTo>
                  <a:lnTo>
                    <a:pt x="425" y="166"/>
                  </a:lnTo>
                  <a:lnTo>
                    <a:pt x="426" y="166"/>
                  </a:lnTo>
                  <a:lnTo>
                    <a:pt x="426" y="166"/>
                  </a:lnTo>
                  <a:lnTo>
                    <a:pt x="425" y="166"/>
                  </a:lnTo>
                  <a:lnTo>
                    <a:pt x="424" y="166"/>
                  </a:lnTo>
                  <a:lnTo>
                    <a:pt x="423" y="166"/>
                  </a:lnTo>
                  <a:lnTo>
                    <a:pt x="422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6"/>
                  </a:lnTo>
                  <a:lnTo>
                    <a:pt x="421" y="165"/>
                  </a:lnTo>
                  <a:lnTo>
                    <a:pt x="421" y="164"/>
                  </a:lnTo>
                  <a:lnTo>
                    <a:pt x="420" y="164"/>
                  </a:lnTo>
                  <a:lnTo>
                    <a:pt x="421" y="163"/>
                  </a:lnTo>
                  <a:lnTo>
                    <a:pt x="421" y="161"/>
                  </a:lnTo>
                  <a:lnTo>
                    <a:pt x="421" y="160"/>
                  </a:lnTo>
                  <a:lnTo>
                    <a:pt x="420" y="160"/>
                  </a:lnTo>
                  <a:lnTo>
                    <a:pt x="420" y="159"/>
                  </a:lnTo>
                  <a:lnTo>
                    <a:pt x="419" y="158"/>
                  </a:lnTo>
                  <a:lnTo>
                    <a:pt x="419" y="157"/>
                  </a:lnTo>
                  <a:lnTo>
                    <a:pt x="419" y="156"/>
                  </a:lnTo>
                  <a:lnTo>
                    <a:pt x="419" y="155"/>
                  </a:lnTo>
                  <a:lnTo>
                    <a:pt x="418" y="155"/>
                  </a:lnTo>
                  <a:lnTo>
                    <a:pt x="417" y="155"/>
                  </a:lnTo>
                  <a:lnTo>
                    <a:pt x="417" y="154"/>
                  </a:lnTo>
                  <a:lnTo>
                    <a:pt x="416" y="158"/>
                  </a:lnTo>
                  <a:lnTo>
                    <a:pt x="415" y="158"/>
                  </a:lnTo>
                  <a:lnTo>
                    <a:pt x="414" y="159"/>
                  </a:lnTo>
                  <a:lnTo>
                    <a:pt x="414" y="158"/>
                  </a:lnTo>
                  <a:lnTo>
                    <a:pt x="413" y="158"/>
                  </a:lnTo>
                  <a:lnTo>
                    <a:pt x="412" y="157"/>
                  </a:lnTo>
                  <a:lnTo>
                    <a:pt x="411" y="157"/>
                  </a:lnTo>
                  <a:lnTo>
                    <a:pt x="411" y="156"/>
                  </a:lnTo>
                  <a:lnTo>
                    <a:pt x="410" y="156"/>
                  </a:lnTo>
                  <a:lnTo>
                    <a:pt x="409" y="156"/>
                  </a:lnTo>
                  <a:lnTo>
                    <a:pt x="409" y="155"/>
                  </a:lnTo>
                  <a:lnTo>
                    <a:pt x="409" y="155"/>
                  </a:lnTo>
                  <a:lnTo>
                    <a:pt x="408" y="155"/>
                  </a:lnTo>
                  <a:lnTo>
                    <a:pt x="407" y="155"/>
                  </a:lnTo>
                  <a:lnTo>
                    <a:pt x="406" y="155"/>
                  </a:lnTo>
                  <a:lnTo>
                    <a:pt x="405" y="155"/>
                  </a:lnTo>
                  <a:lnTo>
                    <a:pt x="405" y="156"/>
                  </a:lnTo>
                  <a:lnTo>
                    <a:pt x="404" y="156"/>
                  </a:lnTo>
                  <a:lnTo>
                    <a:pt x="403" y="156"/>
                  </a:lnTo>
                  <a:lnTo>
                    <a:pt x="402" y="156"/>
                  </a:lnTo>
                  <a:lnTo>
                    <a:pt x="402" y="155"/>
                  </a:lnTo>
                  <a:lnTo>
                    <a:pt x="401" y="155"/>
                  </a:lnTo>
                  <a:lnTo>
                    <a:pt x="400" y="155"/>
                  </a:lnTo>
                  <a:lnTo>
                    <a:pt x="400" y="155"/>
                  </a:lnTo>
                  <a:lnTo>
                    <a:pt x="399" y="155"/>
                  </a:lnTo>
                  <a:lnTo>
                    <a:pt x="398" y="155"/>
                  </a:lnTo>
                  <a:lnTo>
                    <a:pt x="398" y="155"/>
                  </a:lnTo>
                  <a:lnTo>
                    <a:pt x="398" y="154"/>
                  </a:lnTo>
                  <a:lnTo>
                    <a:pt x="398" y="153"/>
                  </a:lnTo>
                  <a:lnTo>
                    <a:pt x="398" y="153"/>
                  </a:lnTo>
                  <a:lnTo>
                    <a:pt x="398" y="152"/>
                  </a:lnTo>
                  <a:lnTo>
                    <a:pt x="398" y="152"/>
                  </a:lnTo>
                  <a:lnTo>
                    <a:pt x="398" y="153"/>
                  </a:lnTo>
                  <a:lnTo>
                    <a:pt x="399" y="154"/>
                  </a:lnTo>
                  <a:lnTo>
                    <a:pt x="400" y="154"/>
                  </a:lnTo>
                  <a:lnTo>
                    <a:pt x="401" y="154"/>
                  </a:lnTo>
                  <a:lnTo>
                    <a:pt x="402" y="154"/>
                  </a:lnTo>
                  <a:lnTo>
                    <a:pt x="403" y="153"/>
                  </a:lnTo>
                  <a:lnTo>
                    <a:pt x="404" y="151"/>
                  </a:lnTo>
                  <a:lnTo>
                    <a:pt x="405" y="153"/>
                  </a:lnTo>
                  <a:lnTo>
                    <a:pt x="408" y="152"/>
                  </a:lnTo>
                  <a:lnTo>
                    <a:pt x="409" y="153"/>
                  </a:lnTo>
                  <a:lnTo>
                    <a:pt x="411" y="155"/>
                  </a:lnTo>
                  <a:lnTo>
                    <a:pt x="412" y="155"/>
                  </a:lnTo>
                  <a:lnTo>
                    <a:pt x="413" y="155"/>
                  </a:lnTo>
                  <a:lnTo>
                    <a:pt x="414" y="155"/>
                  </a:lnTo>
                  <a:lnTo>
                    <a:pt x="413" y="154"/>
                  </a:lnTo>
                  <a:lnTo>
                    <a:pt x="414" y="154"/>
                  </a:lnTo>
                  <a:lnTo>
                    <a:pt x="416" y="152"/>
                  </a:lnTo>
                  <a:lnTo>
                    <a:pt x="419" y="152"/>
                  </a:lnTo>
                  <a:lnTo>
                    <a:pt x="420" y="152"/>
                  </a:lnTo>
                  <a:lnTo>
                    <a:pt x="420" y="153"/>
                  </a:lnTo>
                  <a:lnTo>
                    <a:pt x="421" y="153"/>
                  </a:lnTo>
                  <a:lnTo>
                    <a:pt x="421" y="154"/>
                  </a:lnTo>
                  <a:lnTo>
                    <a:pt x="421" y="154"/>
                  </a:lnTo>
                  <a:lnTo>
                    <a:pt x="421" y="155"/>
                  </a:lnTo>
                  <a:lnTo>
                    <a:pt x="421" y="156"/>
                  </a:lnTo>
                  <a:lnTo>
                    <a:pt x="421" y="157"/>
                  </a:lnTo>
                  <a:lnTo>
                    <a:pt x="421" y="159"/>
                  </a:lnTo>
                  <a:lnTo>
                    <a:pt x="423" y="160"/>
                  </a:lnTo>
                  <a:lnTo>
                    <a:pt x="425" y="162"/>
                  </a:lnTo>
                  <a:lnTo>
                    <a:pt x="426" y="161"/>
                  </a:lnTo>
                  <a:lnTo>
                    <a:pt x="425" y="160"/>
                  </a:lnTo>
                  <a:lnTo>
                    <a:pt x="425" y="159"/>
                  </a:lnTo>
                  <a:lnTo>
                    <a:pt x="426" y="160"/>
                  </a:lnTo>
                  <a:lnTo>
                    <a:pt x="427" y="160"/>
                  </a:lnTo>
                  <a:lnTo>
                    <a:pt x="427" y="161"/>
                  </a:lnTo>
                  <a:lnTo>
                    <a:pt x="428" y="161"/>
                  </a:lnTo>
                  <a:lnTo>
                    <a:pt x="428" y="163"/>
                  </a:lnTo>
                  <a:lnTo>
                    <a:pt x="433" y="165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6" y="168"/>
                  </a:lnTo>
                  <a:lnTo>
                    <a:pt x="437" y="168"/>
                  </a:lnTo>
                  <a:lnTo>
                    <a:pt x="437" y="167"/>
                  </a:lnTo>
                  <a:lnTo>
                    <a:pt x="438" y="166"/>
                  </a:lnTo>
                  <a:lnTo>
                    <a:pt x="438" y="166"/>
                  </a:lnTo>
                  <a:lnTo>
                    <a:pt x="439" y="166"/>
                  </a:lnTo>
                  <a:lnTo>
                    <a:pt x="439" y="166"/>
                  </a:lnTo>
                  <a:lnTo>
                    <a:pt x="440" y="165"/>
                  </a:lnTo>
                  <a:lnTo>
                    <a:pt x="441" y="165"/>
                  </a:lnTo>
                  <a:lnTo>
                    <a:pt x="441" y="164"/>
                  </a:lnTo>
                  <a:lnTo>
                    <a:pt x="442" y="164"/>
                  </a:lnTo>
                  <a:lnTo>
                    <a:pt x="443" y="164"/>
                  </a:lnTo>
                  <a:lnTo>
                    <a:pt x="443" y="165"/>
                  </a:lnTo>
                  <a:lnTo>
                    <a:pt x="443" y="165"/>
                  </a:lnTo>
                  <a:lnTo>
                    <a:pt x="443" y="164"/>
                  </a:lnTo>
                  <a:lnTo>
                    <a:pt x="443" y="163"/>
                  </a:lnTo>
                  <a:lnTo>
                    <a:pt x="443" y="162"/>
                  </a:lnTo>
                  <a:lnTo>
                    <a:pt x="443" y="161"/>
                  </a:lnTo>
                  <a:lnTo>
                    <a:pt x="443" y="160"/>
                  </a:lnTo>
                  <a:lnTo>
                    <a:pt x="443" y="159"/>
                  </a:lnTo>
                  <a:lnTo>
                    <a:pt x="443" y="158"/>
                  </a:lnTo>
                  <a:lnTo>
                    <a:pt x="443" y="157"/>
                  </a:lnTo>
                  <a:lnTo>
                    <a:pt x="443" y="156"/>
                  </a:lnTo>
                  <a:lnTo>
                    <a:pt x="442" y="155"/>
                  </a:lnTo>
                  <a:lnTo>
                    <a:pt x="442" y="156"/>
                  </a:lnTo>
                  <a:lnTo>
                    <a:pt x="443" y="157"/>
                  </a:lnTo>
                  <a:lnTo>
                    <a:pt x="442" y="157"/>
                  </a:lnTo>
                  <a:lnTo>
                    <a:pt x="441" y="157"/>
                  </a:lnTo>
                  <a:lnTo>
                    <a:pt x="440" y="158"/>
                  </a:lnTo>
                  <a:lnTo>
                    <a:pt x="439" y="158"/>
                  </a:lnTo>
                  <a:lnTo>
                    <a:pt x="439" y="157"/>
                  </a:lnTo>
                  <a:lnTo>
                    <a:pt x="439" y="156"/>
                  </a:lnTo>
                  <a:lnTo>
                    <a:pt x="440" y="156"/>
                  </a:lnTo>
                  <a:lnTo>
                    <a:pt x="440" y="155"/>
                  </a:lnTo>
                  <a:lnTo>
                    <a:pt x="441" y="155"/>
                  </a:lnTo>
                  <a:lnTo>
                    <a:pt x="441" y="156"/>
                  </a:lnTo>
                  <a:lnTo>
                    <a:pt x="442" y="155"/>
                  </a:lnTo>
                  <a:lnTo>
                    <a:pt x="442" y="155"/>
                  </a:lnTo>
                  <a:lnTo>
                    <a:pt x="441" y="155"/>
                  </a:lnTo>
                  <a:lnTo>
                    <a:pt x="441" y="154"/>
                  </a:lnTo>
                  <a:lnTo>
                    <a:pt x="440" y="154"/>
                  </a:lnTo>
                  <a:lnTo>
                    <a:pt x="439" y="154"/>
                  </a:lnTo>
                  <a:lnTo>
                    <a:pt x="438" y="153"/>
                  </a:lnTo>
                  <a:lnTo>
                    <a:pt x="438" y="152"/>
                  </a:lnTo>
                  <a:lnTo>
                    <a:pt x="437" y="152"/>
                  </a:lnTo>
                  <a:lnTo>
                    <a:pt x="436" y="153"/>
                  </a:lnTo>
                  <a:lnTo>
                    <a:pt x="436" y="154"/>
                  </a:lnTo>
                  <a:lnTo>
                    <a:pt x="435" y="154"/>
                  </a:lnTo>
                  <a:lnTo>
                    <a:pt x="434" y="154"/>
                  </a:lnTo>
                  <a:lnTo>
                    <a:pt x="434" y="155"/>
                  </a:lnTo>
                  <a:lnTo>
                    <a:pt x="433" y="155"/>
                  </a:lnTo>
                  <a:lnTo>
                    <a:pt x="433" y="155"/>
                  </a:lnTo>
                  <a:lnTo>
                    <a:pt x="433" y="154"/>
                  </a:lnTo>
                  <a:lnTo>
                    <a:pt x="433" y="154"/>
                  </a:lnTo>
                  <a:lnTo>
                    <a:pt x="433" y="153"/>
                  </a:lnTo>
                  <a:lnTo>
                    <a:pt x="434" y="152"/>
                  </a:lnTo>
                  <a:lnTo>
                    <a:pt x="434" y="151"/>
                  </a:lnTo>
                  <a:lnTo>
                    <a:pt x="434" y="150"/>
                  </a:lnTo>
                  <a:lnTo>
                    <a:pt x="433" y="150"/>
                  </a:lnTo>
                  <a:lnTo>
                    <a:pt x="433" y="150"/>
                  </a:lnTo>
                  <a:lnTo>
                    <a:pt x="433" y="149"/>
                  </a:lnTo>
                  <a:lnTo>
                    <a:pt x="432" y="149"/>
                  </a:lnTo>
                  <a:lnTo>
                    <a:pt x="431" y="149"/>
                  </a:lnTo>
                  <a:lnTo>
                    <a:pt x="429" y="150"/>
                  </a:lnTo>
                  <a:lnTo>
                    <a:pt x="428" y="149"/>
                  </a:lnTo>
                  <a:lnTo>
                    <a:pt x="427" y="149"/>
                  </a:lnTo>
                  <a:lnTo>
                    <a:pt x="426" y="148"/>
                  </a:lnTo>
                  <a:lnTo>
                    <a:pt x="425" y="148"/>
                  </a:lnTo>
                  <a:lnTo>
                    <a:pt x="424" y="148"/>
                  </a:lnTo>
                  <a:lnTo>
                    <a:pt x="424" y="147"/>
                  </a:lnTo>
                  <a:lnTo>
                    <a:pt x="423" y="147"/>
                  </a:lnTo>
                  <a:lnTo>
                    <a:pt x="423" y="146"/>
                  </a:lnTo>
                  <a:lnTo>
                    <a:pt x="422" y="146"/>
                  </a:lnTo>
                  <a:lnTo>
                    <a:pt x="421" y="146"/>
                  </a:lnTo>
                  <a:lnTo>
                    <a:pt x="421" y="146"/>
                  </a:lnTo>
                  <a:lnTo>
                    <a:pt x="421" y="145"/>
                  </a:lnTo>
                  <a:lnTo>
                    <a:pt x="421" y="145"/>
                  </a:lnTo>
                  <a:lnTo>
                    <a:pt x="420" y="145"/>
                  </a:lnTo>
                  <a:lnTo>
                    <a:pt x="420" y="144"/>
                  </a:lnTo>
                  <a:lnTo>
                    <a:pt x="419" y="144"/>
                  </a:lnTo>
                  <a:lnTo>
                    <a:pt x="419" y="143"/>
                  </a:lnTo>
                  <a:lnTo>
                    <a:pt x="418" y="143"/>
                  </a:lnTo>
                  <a:lnTo>
                    <a:pt x="418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6" y="143"/>
                  </a:lnTo>
                  <a:lnTo>
                    <a:pt x="416" y="142"/>
                  </a:lnTo>
                  <a:lnTo>
                    <a:pt x="416" y="141"/>
                  </a:lnTo>
                  <a:lnTo>
                    <a:pt x="415" y="141"/>
                  </a:lnTo>
                  <a:lnTo>
                    <a:pt x="414" y="140"/>
                  </a:lnTo>
                  <a:lnTo>
                    <a:pt x="413" y="139"/>
                  </a:lnTo>
                  <a:lnTo>
                    <a:pt x="412" y="139"/>
                  </a:lnTo>
                  <a:lnTo>
                    <a:pt x="412" y="138"/>
                  </a:lnTo>
                  <a:lnTo>
                    <a:pt x="411" y="138"/>
                  </a:lnTo>
                  <a:lnTo>
                    <a:pt x="411" y="137"/>
                  </a:lnTo>
                  <a:lnTo>
                    <a:pt x="410" y="137"/>
                  </a:lnTo>
                  <a:lnTo>
                    <a:pt x="409" y="136"/>
                  </a:lnTo>
                  <a:lnTo>
                    <a:pt x="409" y="136"/>
                  </a:lnTo>
                  <a:lnTo>
                    <a:pt x="409" y="135"/>
                  </a:lnTo>
                  <a:lnTo>
                    <a:pt x="408" y="135"/>
                  </a:lnTo>
                  <a:lnTo>
                    <a:pt x="408" y="134"/>
                  </a:lnTo>
                  <a:lnTo>
                    <a:pt x="408" y="133"/>
                  </a:lnTo>
                  <a:lnTo>
                    <a:pt x="407" y="133"/>
                  </a:lnTo>
                  <a:lnTo>
                    <a:pt x="406" y="132"/>
                  </a:lnTo>
                  <a:lnTo>
                    <a:pt x="405" y="132"/>
                  </a:lnTo>
                  <a:lnTo>
                    <a:pt x="405" y="131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4" y="131"/>
                  </a:lnTo>
                  <a:lnTo>
                    <a:pt x="404" y="130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31"/>
                  </a:lnTo>
                  <a:lnTo>
                    <a:pt x="406" y="131"/>
                  </a:lnTo>
                  <a:lnTo>
                    <a:pt x="407" y="131"/>
                  </a:lnTo>
                  <a:lnTo>
                    <a:pt x="408" y="131"/>
                  </a:lnTo>
                  <a:lnTo>
                    <a:pt x="408" y="132"/>
                  </a:lnTo>
                  <a:lnTo>
                    <a:pt x="409" y="132"/>
                  </a:lnTo>
                  <a:lnTo>
                    <a:pt x="409" y="132"/>
                  </a:lnTo>
                  <a:lnTo>
                    <a:pt x="409" y="133"/>
                  </a:lnTo>
                  <a:lnTo>
                    <a:pt x="410" y="134"/>
                  </a:lnTo>
                  <a:lnTo>
                    <a:pt x="410" y="135"/>
                  </a:lnTo>
                  <a:lnTo>
                    <a:pt x="411" y="135"/>
                  </a:lnTo>
                  <a:lnTo>
                    <a:pt x="412" y="135"/>
                  </a:lnTo>
                  <a:lnTo>
                    <a:pt x="412" y="136"/>
                  </a:lnTo>
                  <a:lnTo>
                    <a:pt x="412" y="137"/>
                  </a:lnTo>
                  <a:lnTo>
                    <a:pt x="413" y="136"/>
                  </a:lnTo>
                  <a:lnTo>
                    <a:pt x="413" y="137"/>
                  </a:lnTo>
                  <a:lnTo>
                    <a:pt x="414" y="138"/>
                  </a:lnTo>
                  <a:lnTo>
                    <a:pt x="415" y="138"/>
                  </a:lnTo>
                  <a:lnTo>
                    <a:pt x="416" y="139"/>
                  </a:lnTo>
                  <a:lnTo>
                    <a:pt x="417" y="140"/>
                  </a:lnTo>
                  <a:lnTo>
                    <a:pt x="418" y="141"/>
                  </a:lnTo>
                  <a:lnTo>
                    <a:pt x="419" y="141"/>
                  </a:lnTo>
                  <a:lnTo>
                    <a:pt x="419" y="142"/>
                  </a:lnTo>
                  <a:lnTo>
                    <a:pt x="420" y="142"/>
                  </a:lnTo>
                  <a:lnTo>
                    <a:pt x="420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1" y="143"/>
                  </a:lnTo>
                  <a:lnTo>
                    <a:pt x="422" y="144"/>
                  </a:lnTo>
                  <a:lnTo>
                    <a:pt x="423" y="144"/>
                  </a:lnTo>
                  <a:lnTo>
                    <a:pt x="424" y="144"/>
                  </a:lnTo>
                  <a:lnTo>
                    <a:pt x="424" y="145"/>
                  </a:lnTo>
                  <a:lnTo>
                    <a:pt x="425" y="145"/>
                  </a:lnTo>
                  <a:lnTo>
                    <a:pt x="426" y="146"/>
                  </a:lnTo>
                  <a:lnTo>
                    <a:pt x="426" y="147"/>
                  </a:lnTo>
                  <a:lnTo>
                    <a:pt x="426" y="148"/>
                  </a:lnTo>
                  <a:lnTo>
                    <a:pt x="427" y="148"/>
                  </a:lnTo>
                  <a:lnTo>
                    <a:pt x="427" y="147"/>
                  </a:lnTo>
                  <a:lnTo>
                    <a:pt x="428" y="147"/>
                  </a:lnTo>
                  <a:lnTo>
                    <a:pt x="429" y="147"/>
                  </a:lnTo>
                  <a:lnTo>
                    <a:pt x="432" y="145"/>
                  </a:lnTo>
                  <a:lnTo>
                    <a:pt x="433" y="145"/>
                  </a:lnTo>
                  <a:lnTo>
                    <a:pt x="433" y="144"/>
                  </a:lnTo>
                  <a:lnTo>
                    <a:pt x="434" y="144"/>
                  </a:lnTo>
                  <a:lnTo>
                    <a:pt x="434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1" y="143"/>
                  </a:lnTo>
                  <a:lnTo>
                    <a:pt x="430" y="143"/>
                  </a:lnTo>
                  <a:lnTo>
                    <a:pt x="430" y="143"/>
                  </a:lnTo>
                  <a:lnTo>
                    <a:pt x="429" y="143"/>
                  </a:lnTo>
                  <a:lnTo>
                    <a:pt x="429" y="143"/>
                  </a:lnTo>
                  <a:lnTo>
                    <a:pt x="429" y="142"/>
                  </a:lnTo>
                  <a:lnTo>
                    <a:pt x="430" y="142"/>
                  </a:lnTo>
                  <a:lnTo>
                    <a:pt x="431" y="142"/>
                  </a:lnTo>
                  <a:lnTo>
                    <a:pt x="431" y="141"/>
                  </a:lnTo>
                  <a:lnTo>
                    <a:pt x="431" y="140"/>
                  </a:lnTo>
                  <a:lnTo>
                    <a:pt x="430" y="140"/>
                  </a:lnTo>
                  <a:lnTo>
                    <a:pt x="430" y="139"/>
                  </a:lnTo>
                  <a:lnTo>
                    <a:pt x="429" y="139"/>
                  </a:lnTo>
                  <a:lnTo>
                    <a:pt x="428" y="138"/>
                  </a:lnTo>
                  <a:lnTo>
                    <a:pt x="428" y="139"/>
                  </a:lnTo>
                  <a:lnTo>
                    <a:pt x="427" y="139"/>
                  </a:lnTo>
                  <a:lnTo>
                    <a:pt x="427" y="138"/>
                  </a:lnTo>
                  <a:lnTo>
                    <a:pt x="427" y="137"/>
                  </a:lnTo>
                  <a:lnTo>
                    <a:pt x="426" y="137"/>
                  </a:lnTo>
                  <a:lnTo>
                    <a:pt x="426" y="136"/>
                  </a:lnTo>
                  <a:lnTo>
                    <a:pt x="427" y="136"/>
                  </a:lnTo>
                  <a:lnTo>
                    <a:pt x="427" y="137"/>
                  </a:lnTo>
                  <a:lnTo>
                    <a:pt x="428" y="137"/>
                  </a:lnTo>
                  <a:lnTo>
                    <a:pt x="429" y="137"/>
                  </a:lnTo>
                  <a:lnTo>
                    <a:pt x="430" y="134"/>
                  </a:lnTo>
                  <a:lnTo>
                    <a:pt x="430" y="133"/>
                  </a:lnTo>
                  <a:lnTo>
                    <a:pt x="429" y="132"/>
                  </a:lnTo>
                  <a:lnTo>
                    <a:pt x="430" y="132"/>
                  </a:lnTo>
                  <a:lnTo>
                    <a:pt x="430" y="133"/>
                  </a:lnTo>
                  <a:lnTo>
                    <a:pt x="431" y="133"/>
                  </a:lnTo>
                  <a:lnTo>
                    <a:pt x="431" y="134"/>
                  </a:lnTo>
                  <a:lnTo>
                    <a:pt x="431" y="135"/>
                  </a:lnTo>
                  <a:lnTo>
                    <a:pt x="432" y="136"/>
                  </a:lnTo>
                  <a:lnTo>
                    <a:pt x="434" y="137"/>
                  </a:lnTo>
                  <a:lnTo>
                    <a:pt x="434" y="136"/>
                  </a:lnTo>
                  <a:lnTo>
                    <a:pt x="434" y="135"/>
                  </a:lnTo>
                  <a:lnTo>
                    <a:pt x="433" y="134"/>
                  </a:lnTo>
                  <a:lnTo>
                    <a:pt x="434" y="134"/>
                  </a:lnTo>
                  <a:lnTo>
                    <a:pt x="434" y="135"/>
                  </a:lnTo>
                  <a:lnTo>
                    <a:pt x="435" y="135"/>
                  </a:lnTo>
                  <a:lnTo>
                    <a:pt x="435" y="136"/>
                  </a:lnTo>
                  <a:lnTo>
                    <a:pt x="435" y="137"/>
                  </a:lnTo>
                  <a:lnTo>
                    <a:pt x="435" y="138"/>
                  </a:lnTo>
                  <a:lnTo>
                    <a:pt x="436" y="138"/>
                  </a:lnTo>
                  <a:lnTo>
                    <a:pt x="436" y="139"/>
                  </a:lnTo>
                  <a:lnTo>
                    <a:pt x="437" y="138"/>
                  </a:lnTo>
                  <a:lnTo>
                    <a:pt x="437" y="139"/>
                  </a:lnTo>
                  <a:lnTo>
                    <a:pt x="437" y="140"/>
                  </a:lnTo>
                  <a:lnTo>
                    <a:pt x="438" y="140"/>
                  </a:lnTo>
                  <a:lnTo>
                    <a:pt x="439" y="140"/>
                  </a:lnTo>
                  <a:lnTo>
                    <a:pt x="440" y="141"/>
                  </a:lnTo>
                  <a:lnTo>
                    <a:pt x="440" y="139"/>
                  </a:lnTo>
                  <a:lnTo>
                    <a:pt x="439" y="138"/>
                  </a:lnTo>
                  <a:lnTo>
                    <a:pt x="439" y="137"/>
                  </a:lnTo>
                  <a:lnTo>
                    <a:pt x="438" y="137"/>
                  </a:lnTo>
                  <a:lnTo>
                    <a:pt x="437" y="137"/>
                  </a:lnTo>
                  <a:lnTo>
                    <a:pt x="438" y="136"/>
                  </a:lnTo>
                  <a:lnTo>
                    <a:pt x="438" y="137"/>
                  </a:lnTo>
                  <a:lnTo>
                    <a:pt x="439" y="136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0" y="134"/>
                  </a:lnTo>
                  <a:lnTo>
                    <a:pt x="441" y="134"/>
                  </a:lnTo>
                  <a:lnTo>
                    <a:pt x="439" y="131"/>
                  </a:lnTo>
                  <a:lnTo>
                    <a:pt x="439" y="131"/>
                  </a:lnTo>
                  <a:lnTo>
                    <a:pt x="439" y="130"/>
                  </a:lnTo>
                  <a:lnTo>
                    <a:pt x="438" y="130"/>
                  </a:lnTo>
                  <a:lnTo>
                    <a:pt x="437" y="129"/>
                  </a:lnTo>
                  <a:lnTo>
                    <a:pt x="437" y="130"/>
                  </a:lnTo>
                  <a:lnTo>
                    <a:pt x="436" y="130"/>
                  </a:lnTo>
                  <a:lnTo>
                    <a:pt x="436" y="129"/>
                  </a:lnTo>
                  <a:lnTo>
                    <a:pt x="436" y="128"/>
                  </a:lnTo>
                  <a:lnTo>
                    <a:pt x="436" y="127"/>
                  </a:lnTo>
                  <a:lnTo>
                    <a:pt x="435" y="127"/>
                  </a:lnTo>
                  <a:lnTo>
                    <a:pt x="434" y="127"/>
                  </a:lnTo>
                  <a:lnTo>
                    <a:pt x="433" y="127"/>
                  </a:lnTo>
                  <a:lnTo>
                    <a:pt x="433" y="126"/>
                  </a:lnTo>
                  <a:lnTo>
                    <a:pt x="433" y="126"/>
                  </a:lnTo>
                  <a:lnTo>
                    <a:pt x="432" y="126"/>
                  </a:lnTo>
                  <a:lnTo>
                    <a:pt x="431" y="125"/>
                  </a:lnTo>
                  <a:lnTo>
                    <a:pt x="430" y="125"/>
                  </a:lnTo>
                  <a:lnTo>
                    <a:pt x="429" y="125"/>
                  </a:lnTo>
                  <a:lnTo>
                    <a:pt x="428" y="125"/>
                  </a:lnTo>
                  <a:lnTo>
                    <a:pt x="428" y="124"/>
                  </a:lnTo>
                  <a:lnTo>
                    <a:pt x="429" y="124"/>
                  </a:lnTo>
                  <a:lnTo>
                    <a:pt x="430" y="124"/>
                  </a:lnTo>
                  <a:lnTo>
                    <a:pt x="431" y="124"/>
                  </a:lnTo>
                  <a:lnTo>
                    <a:pt x="432" y="123"/>
                  </a:lnTo>
                  <a:lnTo>
                    <a:pt x="433" y="123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3" y="121"/>
                  </a:lnTo>
                  <a:lnTo>
                    <a:pt x="433" y="120"/>
                  </a:lnTo>
                  <a:lnTo>
                    <a:pt x="432" y="120"/>
                  </a:lnTo>
                  <a:lnTo>
                    <a:pt x="429" y="121"/>
                  </a:lnTo>
                  <a:lnTo>
                    <a:pt x="428" y="121"/>
                  </a:lnTo>
                  <a:lnTo>
                    <a:pt x="428" y="120"/>
                  </a:lnTo>
                  <a:lnTo>
                    <a:pt x="427" y="120"/>
                  </a:lnTo>
                  <a:lnTo>
                    <a:pt x="426" y="120"/>
                  </a:lnTo>
                  <a:lnTo>
                    <a:pt x="425" y="120"/>
                  </a:lnTo>
                  <a:lnTo>
                    <a:pt x="425" y="120"/>
                  </a:lnTo>
                  <a:lnTo>
                    <a:pt x="425" y="119"/>
                  </a:lnTo>
                  <a:lnTo>
                    <a:pt x="424" y="119"/>
                  </a:lnTo>
                  <a:lnTo>
                    <a:pt x="423" y="119"/>
                  </a:lnTo>
                  <a:lnTo>
                    <a:pt x="422" y="120"/>
                  </a:lnTo>
                  <a:lnTo>
                    <a:pt x="421" y="120"/>
                  </a:lnTo>
                  <a:lnTo>
                    <a:pt x="421" y="120"/>
                  </a:lnTo>
                  <a:lnTo>
                    <a:pt x="421" y="120"/>
                  </a:lnTo>
                  <a:lnTo>
                    <a:pt x="420" y="120"/>
                  </a:lnTo>
                  <a:lnTo>
                    <a:pt x="419" y="120"/>
                  </a:lnTo>
                  <a:lnTo>
                    <a:pt x="418" y="119"/>
                  </a:lnTo>
                  <a:lnTo>
                    <a:pt x="417" y="119"/>
                  </a:lnTo>
                  <a:lnTo>
                    <a:pt x="417" y="119"/>
                  </a:lnTo>
                  <a:lnTo>
                    <a:pt x="416" y="119"/>
                  </a:lnTo>
                  <a:lnTo>
                    <a:pt x="416" y="118"/>
                  </a:lnTo>
                  <a:lnTo>
                    <a:pt x="415" y="118"/>
                  </a:lnTo>
                  <a:lnTo>
                    <a:pt x="416" y="117"/>
                  </a:lnTo>
                  <a:lnTo>
                    <a:pt x="415" y="116"/>
                  </a:lnTo>
                  <a:lnTo>
                    <a:pt x="415" y="115"/>
                  </a:lnTo>
                  <a:lnTo>
                    <a:pt x="414" y="115"/>
                  </a:lnTo>
                  <a:lnTo>
                    <a:pt x="414" y="114"/>
                  </a:lnTo>
                  <a:lnTo>
                    <a:pt x="414" y="113"/>
                  </a:lnTo>
                  <a:lnTo>
                    <a:pt x="413" y="113"/>
                  </a:lnTo>
                  <a:lnTo>
                    <a:pt x="412" y="112"/>
                  </a:lnTo>
                  <a:lnTo>
                    <a:pt x="412" y="111"/>
                  </a:lnTo>
                  <a:lnTo>
                    <a:pt x="411" y="111"/>
                  </a:lnTo>
                  <a:lnTo>
                    <a:pt x="410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08" y="111"/>
                  </a:lnTo>
                  <a:lnTo>
                    <a:pt x="408" y="110"/>
                  </a:lnTo>
                  <a:lnTo>
                    <a:pt x="408" y="109"/>
                  </a:lnTo>
                  <a:lnTo>
                    <a:pt x="406" y="109"/>
                  </a:lnTo>
                  <a:lnTo>
                    <a:pt x="405" y="109"/>
                  </a:lnTo>
                  <a:lnTo>
                    <a:pt x="405" y="108"/>
                  </a:lnTo>
                  <a:lnTo>
                    <a:pt x="404" y="108"/>
                  </a:lnTo>
                  <a:lnTo>
                    <a:pt x="403" y="108"/>
                  </a:lnTo>
                  <a:lnTo>
                    <a:pt x="403" y="107"/>
                  </a:lnTo>
                  <a:lnTo>
                    <a:pt x="402" y="107"/>
                  </a:lnTo>
                  <a:lnTo>
                    <a:pt x="402" y="106"/>
                  </a:lnTo>
                  <a:lnTo>
                    <a:pt x="401" y="106"/>
                  </a:lnTo>
                  <a:lnTo>
                    <a:pt x="401" y="105"/>
                  </a:lnTo>
                  <a:lnTo>
                    <a:pt x="400" y="105"/>
                  </a:lnTo>
                  <a:lnTo>
                    <a:pt x="400" y="104"/>
                  </a:lnTo>
                  <a:lnTo>
                    <a:pt x="399" y="103"/>
                  </a:lnTo>
                  <a:lnTo>
                    <a:pt x="399" y="102"/>
                  </a:lnTo>
                  <a:lnTo>
                    <a:pt x="398" y="102"/>
                  </a:lnTo>
                  <a:lnTo>
                    <a:pt x="398" y="102"/>
                  </a:lnTo>
                  <a:lnTo>
                    <a:pt x="398" y="101"/>
                  </a:lnTo>
                  <a:lnTo>
                    <a:pt x="398" y="101"/>
                  </a:lnTo>
                  <a:lnTo>
                    <a:pt x="398" y="100"/>
                  </a:lnTo>
                  <a:lnTo>
                    <a:pt x="397" y="100"/>
                  </a:lnTo>
                  <a:lnTo>
                    <a:pt x="396" y="101"/>
                  </a:lnTo>
                  <a:lnTo>
                    <a:pt x="396" y="100"/>
                  </a:lnTo>
                  <a:lnTo>
                    <a:pt x="395" y="99"/>
                  </a:lnTo>
                  <a:lnTo>
                    <a:pt x="394" y="98"/>
                  </a:lnTo>
                  <a:lnTo>
                    <a:pt x="393" y="98"/>
                  </a:lnTo>
                  <a:lnTo>
                    <a:pt x="393" y="98"/>
                  </a:lnTo>
                  <a:lnTo>
                    <a:pt x="394" y="97"/>
                  </a:lnTo>
                  <a:lnTo>
                    <a:pt x="391" y="97"/>
                  </a:lnTo>
                  <a:lnTo>
                    <a:pt x="390" y="97"/>
                  </a:lnTo>
                  <a:lnTo>
                    <a:pt x="390" y="96"/>
                  </a:lnTo>
                  <a:lnTo>
                    <a:pt x="392" y="96"/>
                  </a:lnTo>
                  <a:lnTo>
                    <a:pt x="392" y="96"/>
                  </a:lnTo>
                  <a:lnTo>
                    <a:pt x="394" y="96"/>
                  </a:lnTo>
                  <a:lnTo>
                    <a:pt x="395" y="97"/>
                  </a:lnTo>
                  <a:lnTo>
                    <a:pt x="396" y="98"/>
                  </a:lnTo>
                  <a:lnTo>
                    <a:pt x="397" y="99"/>
                  </a:lnTo>
                  <a:lnTo>
                    <a:pt x="398" y="99"/>
                  </a:lnTo>
                  <a:lnTo>
                    <a:pt x="398" y="99"/>
                  </a:lnTo>
                  <a:lnTo>
                    <a:pt x="400" y="101"/>
                  </a:lnTo>
                  <a:lnTo>
                    <a:pt x="401" y="103"/>
                  </a:lnTo>
                  <a:lnTo>
                    <a:pt x="402" y="103"/>
                  </a:lnTo>
                  <a:lnTo>
                    <a:pt x="403" y="103"/>
                  </a:lnTo>
                  <a:lnTo>
                    <a:pt x="403" y="104"/>
                  </a:lnTo>
                  <a:lnTo>
                    <a:pt x="406" y="107"/>
                  </a:lnTo>
                  <a:lnTo>
                    <a:pt x="407" y="106"/>
                  </a:lnTo>
                  <a:lnTo>
                    <a:pt x="409" y="107"/>
                  </a:lnTo>
                  <a:lnTo>
                    <a:pt x="410" y="107"/>
                  </a:lnTo>
                  <a:lnTo>
                    <a:pt x="411" y="108"/>
                  </a:lnTo>
                  <a:lnTo>
                    <a:pt x="414" y="108"/>
                  </a:lnTo>
                  <a:lnTo>
                    <a:pt x="415" y="111"/>
                  </a:lnTo>
                  <a:lnTo>
                    <a:pt x="418" y="113"/>
                  </a:lnTo>
                  <a:lnTo>
                    <a:pt x="418" y="114"/>
                  </a:lnTo>
                  <a:lnTo>
                    <a:pt x="418" y="115"/>
                  </a:lnTo>
                  <a:lnTo>
                    <a:pt x="419" y="117"/>
                  </a:lnTo>
                  <a:lnTo>
                    <a:pt x="421" y="118"/>
                  </a:lnTo>
                  <a:lnTo>
                    <a:pt x="421" y="117"/>
                  </a:lnTo>
                  <a:lnTo>
                    <a:pt x="421" y="116"/>
                  </a:lnTo>
                  <a:lnTo>
                    <a:pt x="421" y="115"/>
                  </a:lnTo>
                  <a:lnTo>
                    <a:pt x="421" y="114"/>
                  </a:lnTo>
                  <a:lnTo>
                    <a:pt x="421" y="114"/>
                  </a:lnTo>
                  <a:lnTo>
                    <a:pt x="422" y="115"/>
                  </a:lnTo>
                  <a:lnTo>
                    <a:pt x="421" y="115"/>
                  </a:lnTo>
                  <a:lnTo>
                    <a:pt x="423" y="117"/>
                  </a:lnTo>
                  <a:lnTo>
                    <a:pt x="424" y="117"/>
                  </a:lnTo>
                  <a:lnTo>
                    <a:pt x="424" y="118"/>
                  </a:lnTo>
                  <a:lnTo>
                    <a:pt x="425" y="118"/>
                  </a:lnTo>
                  <a:lnTo>
                    <a:pt x="426" y="118"/>
                  </a:lnTo>
                  <a:lnTo>
                    <a:pt x="427" y="118"/>
                  </a:lnTo>
                  <a:lnTo>
                    <a:pt x="428" y="118"/>
                  </a:lnTo>
                  <a:lnTo>
                    <a:pt x="430" y="118"/>
                  </a:lnTo>
                  <a:lnTo>
                    <a:pt x="431" y="118"/>
                  </a:lnTo>
                  <a:lnTo>
                    <a:pt x="433" y="117"/>
                  </a:lnTo>
                  <a:lnTo>
                    <a:pt x="432" y="117"/>
                  </a:lnTo>
                  <a:lnTo>
                    <a:pt x="431" y="117"/>
                  </a:lnTo>
                  <a:lnTo>
                    <a:pt x="431" y="116"/>
                  </a:lnTo>
                  <a:lnTo>
                    <a:pt x="431" y="115"/>
                  </a:lnTo>
                  <a:lnTo>
                    <a:pt x="430" y="115"/>
                  </a:lnTo>
                  <a:lnTo>
                    <a:pt x="430" y="114"/>
                  </a:lnTo>
                  <a:lnTo>
                    <a:pt x="431" y="113"/>
                  </a:lnTo>
                  <a:lnTo>
                    <a:pt x="430" y="113"/>
                  </a:lnTo>
                  <a:lnTo>
                    <a:pt x="430" y="112"/>
                  </a:lnTo>
                  <a:lnTo>
                    <a:pt x="431" y="112"/>
                  </a:lnTo>
                  <a:lnTo>
                    <a:pt x="432" y="111"/>
                  </a:lnTo>
                  <a:lnTo>
                    <a:pt x="432" y="110"/>
                  </a:lnTo>
                  <a:lnTo>
                    <a:pt x="431" y="109"/>
                  </a:lnTo>
                  <a:lnTo>
                    <a:pt x="430" y="109"/>
                  </a:lnTo>
                  <a:lnTo>
                    <a:pt x="430" y="108"/>
                  </a:lnTo>
                  <a:lnTo>
                    <a:pt x="429" y="108"/>
                  </a:lnTo>
                  <a:lnTo>
                    <a:pt x="429" y="108"/>
                  </a:lnTo>
                  <a:lnTo>
                    <a:pt x="430" y="108"/>
                  </a:lnTo>
                  <a:lnTo>
                    <a:pt x="431" y="108"/>
                  </a:lnTo>
                  <a:lnTo>
                    <a:pt x="431" y="108"/>
                  </a:lnTo>
                  <a:lnTo>
                    <a:pt x="430" y="108"/>
                  </a:lnTo>
                  <a:lnTo>
                    <a:pt x="431" y="107"/>
                  </a:lnTo>
                  <a:lnTo>
                    <a:pt x="430" y="107"/>
                  </a:lnTo>
                  <a:lnTo>
                    <a:pt x="430" y="106"/>
                  </a:lnTo>
                  <a:lnTo>
                    <a:pt x="430" y="105"/>
                  </a:lnTo>
                  <a:lnTo>
                    <a:pt x="429" y="104"/>
                  </a:lnTo>
                  <a:lnTo>
                    <a:pt x="430" y="103"/>
                  </a:lnTo>
                  <a:lnTo>
                    <a:pt x="430" y="102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9" y="100"/>
                  </a:lnTo>
                  <a:lnTo>
                    <a:pt x="430" y="100"/>
                  </a:lnTo>
                  <a:lnTo>
                    <a:pt x="430" y="101"/>
                  </a:lnTo>
                  <a:lnTo>
                    <a:pt x="431" y="101"/>
                  </a:lnTo>
                  <a:lnTo>
                    <a:pt x="432" y="101"/>
                  </a:lnTo>
                  <a:lnTo>
                    <a:pt x="433" y="101"/>
                  </a:lnTo>
                  <a:lnTo>
                    <a:pt x="432" y="100"/>
                  </a:lnTo>
                  <a:lnTo>
                    <a:pt x="433" y="100"/>
                  </a:lnTo>
                  <a:lnTo>
                    <a:pt x="433" y="99"/>
                  </a:lnTo>
                  <a:lnTo>
                    <a:pt x="433" y="98"/>
                  </a:lnTo>
                  <a:lnTo>
                    <a:pt x="433" y="97"/>
                  </a:lnTo>
                  <a:lnTo>
                    <a:pt x="433" y="96"/>
                  </a:lnTo>
                  <a:lnTo>
                    <a:pt x="433" y="96"/>
                  </a:lnTo>
                  <a:lnTo>
                    <a:pt x="432" y="96"/>
                  </a:lnTo>
                  <a:lnTo>
                    <a:pt x="432" y="95"/>
                  </a:lnTo>
                  <a:lnTo>
                    <a:pt x="431" y="95"/>
                  </a:lnTo>
                  <a:lnTo>
                    <a:pt x="430" y="95"/>
                  </a:lnTo>
                  <a:lnTo>
                    <a:pt x="429" y="95"/>
                  </a:lnTo>
                  <a:lnTo>
                    <a:pt x="429" y="94"/>
                  </a:lnTo>
                  <a:lnTo>
                    <a:pt x="428" y="94"/>
                  </a:lnTo>
                  <a:lnTo>
                    <a:pt x="427" y="94"/>
                  </a:lnTo>
                  <a:lnTo>
                    <a:pt x="426" y="93"/>
                  </a:lnTo>
                  <a:lnTo>
                    <a:pt x="425" y="93"/>
                  </a:lnTo>
                  <a:lnTo>
                    <a:pt x="424" y="93"/>
                  </a:lnTo>
                  <a:lnTo>
                    <a:pt x="423" y="93"/>
                  </a:lnTo>
                  <a:lnTo>
                    <a:pt x="422" y="92"/>
                  </a:lnTo>
                  <a:lnTo>
                    <a:pt x="421" y="92"/>
                  </a:lnTo>
                  <a:lnTo>
                    <a:pt x="421" y="92"/>
                  </a:lnTo>
                  <a:lnTo>
                    <a:pt x="421" y="92"/>
                  </a:lnTo>
                  <a:lnTo>
                    <a:pt x="420" y="91"/>
                  </a:lnTo>
                  <a:lnTo>
                    <a:pt x="418" y="91"/>
                  </a:lnTo>
                  <a:lnTo>
                    <a:pt x="417" y="91"/>
                  </a:lnTo>
                  <a:lnTo>
                    <a:pt x="417" y="90"/>
                  </a:lnTo>
                  <a:lnTo>
                    <a:pt x="418" y="90"/>
                  </a:lnTo>
                  <a:lnTo>
                    <a:pt x="417" y="89"/>
                  </a:lnTo>
                  <a:lnTo>
                    <a:pt x="416" y="89"/>
                  </a:lnTo>
                  <a:lnTo>
                    <a:pt x="415" y="89"/>
                  </a:lnTo>
                  <a:lnTo>
                    <a:pt x="414" y="89"/>
                  </a:lnTo>
                  <a:lnTo>
                    <a:pt x="414" y="88"/>
                  </a:lnTo>
                  <a:lnTo>
                    <a:pt x="413" y="89"/>
                  </a:lnTo>
                  <a:lnTo>
                    <a:pt x="411" y="89"/>
                  </a:lnTo>
                  <a:lnTo>
                    <a:pt x="411" y="88"/>
                  </a:lnTo>
                  <a:lnTo>
                    <a:pt x="412" y="87"/>
                  </a:lnTo>
                  <a:lnTo>
                    <a:pt x="413" y="87"/>
                  </a:lnTo>
                  <a:lnTo>
                    <a:pt x="413" y="86"/>
                  </a:lnTo>
                  <a:lnTo>
                    <a:pt x="412" y="86"/>
                  </a:lnTo>
                  <a:lnTo>
                    <a:pt x="412" y="85"/>
                  </a:lnTo>
                  <a:lnTo>
                    <a:pt x="411" y="85"/>
                  </a:lnTo>
                  <a:lnTo>
                    <a:pt x="411" y="84"/>
                  </a:lnTo>
                  <a:lnTo>
                    <a:pt x="410" y="84"/>
                  </a:lnTo>
                  <a:lnTo>
                    <a:pt x="409" y="84"/>
                  </a:lnTo>
                  <a:lnTo>
                    <a:pt x="409" y="84"/>
                  </a:lnTo>
                  <a:lnTo>
                    <a:pt x="408" y="84"/>
                  </a:lnTo>
                  <a:lnTo>
                    <a:pt x="408" y="83"/>
                  </a:lnTo>
                  <a:lnTo>
                    <a:pt x="407" y="81"/>
                  </a:lnTo>
                  <a:lnTo>
                    <a:pt x="406" y="81"/>
                  </a:lnTo>
                  <a:lnTo>
                    <a:pt x="406" y="80"/>
                  </a:lnTo>
                  <a:lnTo>
                    <a:pt x="404" y="81"/>
                  </a:lnTo>
                  <a:lnTo>
                    <a:pt x="405" y="81"/>
                  </a:lnTo>
                  <a:lnTo>
                    <a:pt x="405" y="82"/>
                  </a:lnTo>
                  <a:lnTo>
                    <a:pt x="405" y="83"/>
                  </a:lnTo>
                  <a:lnTo>
                    <a:pt x="404" y="83"/>
                  </a:lnTo>
                  <a:lnTo>
                    <a:pt x="404" y="82"/>
                  </a:lnTo>
                  <a:lnTo>
                    <a:pt x="403" y="82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1" y="81"/>
                  </a:lnTo>
                  <a:lnTo>
                    <a:pt x="401" y="80"/>
                  </a:lnTo>
                  <a:lnTo>
                    <a:pt x="399" y="83"/>
                  </a:lnTo>
                  <a:lnTo>
                    <a:pt x="398" y="83"/>
                  </a:lnTo>
                  <a:lnTo>
                    <a:pt x="398" y="83"/>
                  </a:lnTo>
                  <a:lnTo>
                    <a:pt x="398" y="82"/>
                  </a:lnTo>
                  <a:lnTo>
                    <a:pt x="398" y="82"/>
                  </a:lnTo>
                  <a:lnTo>
                    <a:pt x="398" y="81"/>
                  </a:lnTo>
                  <a:lnTo>
                    <a:pt x="397" y="82"/>
                  </a:lnTo>
                  <a:lnTo>
                    <a:pt x="397" y="81"/>
                  </a:lnTo>
                  <a:lnTo>
                    <a:pt x="395" y="81"/>
                  </a:lnTo>
                  <a:lnTo>
                    <a:pt x="394" y="81"/>
                  </a:lnTo>
                  <a:lnTo>
                    <a:pt x="394" y="82"/>
                  </a:lnTo>
                  <a:lnTo>
                    <a:pt x="393" y="82"/>
                  </a:lnTo>
                  <a:lnTo>
                    <a:pt x="392" y="82"/>
                  </a:lnTo>
                  <a:lnTo>
                    <a:pt x="390" y="82"/>
                  </a:lnTo>
                  <a:lnTo>
                    <a:pt x="390" y="81"/>
                  </a:lnTo>
                  <a:lnTo>
                    <a:pt x="389" y="81"/>
                  </a:lnTo>
                  <a:lnTo>
                    <a:pt x="388" y="81"/>
                  </a:lnTo>
                  <a:lnTo>
                    <a:pt x="387" y="82"/>
                  </a:lnTo>
                  <a:lnTo>
                    <a:pt x="387" y="81"/>
                  </a:lnTo>
                  <a:lnTo>
                    <a:pt x="388" y="81"/>
                  </a:lnTo>
                  <a:lnTo>
                    <a:pt x="388" y="80"/>
                  </a:lnTo>
                  <a:lnTo>
                    <a:pt x="387" y="80"/>
                  </a:lnTo>
                  <a:lnTo>
                    <a:pt x="386" y="80"/>
                  </a:lnTo>
                  <a:lnTo>
                    <a:pt x="386" y="80"/>
                  </a:lnTo>
                  <a:lnTo>
                    <a:pt x="385" y="80"/>
                  </a:lnTo>
                  <a:lnTo>
                    <a:pt x="384" y="79"/>
                  </a:lnTo>
                  <a:lnTo>
                    <a:pt x="384" y="80"/>
                  </a:lnTo>
                  <a:lnTo>
                    <a:pt x="383" y="80"/>
                  </a:lnTo>
                  <a:lnTo>
                    <a:pt x="383" y="79"/>
                  </a:lnTo>
                  <a:lnTo>
                    <a:pt x="384" y="79"/>
                  </a:lnTo>
                  <a:lnTo>
                    <a:pt x="384" y="78"/>
                  </a:lnTo>
                  <a:lnTo>
                    <a:pt x="384" y="77"/>
                  </a:lnTo>
                  <a:lnTo>
                    <a:pt x="384" y="76"/>
                  </a:lnTo>
                  <a:lnTo>
                    <a:pt x="383" y="76"/>
                  </a:lnTo>
                  <a:lnTo>
                    <a:pt x="382" y="75"/>
                  </a:lnTo>
                  <a:lnTo>
                    <a:pt x="381" y="76"/>
                  </a:lnTo>
                  <a:lnTo>
                    <a:pt x="380" y="76"/>
                  </a:lnTo>
                  <a:lnTo>
                    <a:pt x="380" y="75"/>
                  </a:lnTo>
                  <a:lnTo>
                    <a:pt x="380" y="74"/>
                  </a:lnTo>
                  <a:lnTo>
                    <a:pt x="379" y="74"/>
                  </a:lnTo>
                  <a:lnTo>
                    <a:pt x="378" y="73"/>
                  </a:lnTo>
                  <a:lnTo>
                    <a:pt x="377" y="73"/>
                  </a:lnTo>
                  <a:lnTo>
                    <a:pt x="376" y="73"/>
                  </a:lnTo>
                  <a:lnTo>
                    <a:pt x="376" y="72"/>
                  </a:lnTo>
                  <a:lnTo>
                    <a:pt x="377" y="72"/>
                  </a:lnTo>
                  <a:lnTo>
                    <a:pt x="378" y="72"/>
                  </a:lnTo>
                  <a:lnTo>
                    <a:pt x="378" y="72"/>
                  </a:lnTo>
                  <a:lnTo>
                    <a:pt x="379" y="72"/>
                  </a:lnTo>
                  <a:lnTo>
                    <a:pt x="379" y="71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78" y="68"/>
                  </a:lnTo>
                  <a:lnTo>
                    <a:pt x="377" y="67"/>
                  </a:lnTo>
                  <a:lnTo>
                    <a:pt x="376" y="67"/>
                  </a:lnTo>
                  <a:lnTo>
                    <a:pt x="376" y="66"/>
                  </a:lnTo>
                  <a:lnTo>
                    <a:pt x="376" y="67"/>
                  </a:lnTo>
                  <a:lnTo>
                    <a:pt x="375" y="69"/>
                  </a:lnTo>
                  <a:lnTo>
                    <a:pt x="375" y="70"/>
                  </a:lnTo>
                  <a:lnTo>
                    <a:pt x="374" y="70"/>
                  </a:lnTo>
                  <a:lnTo>
                    <a:pt x="373" y="70"/>
                  </a:lnTo>
                  <a:lnTo>
                    <a:pt x="372" y="70"/>
                  </a:lnTo>
                  <a:lnTo>
                    <a:pt x="371" y="72"/>
                  </a:lnTo>
                  <a:lnTo>
                    <a:pt x="370" y="72"/>
                  </a:lnTo>
                  <a:lnTo>
                    <a:pt x="369" y="72"/>
                  </a:lnTo>
                  <a:lnTo>
                    <a:pt x="368" y="73"/>
                  </a:lnTo>
                  <a:lnTo>
                    <a:pt x="366" y="74"/>
                  </a:lnTo>
                  <a:lnTo>
                    <a:pt x="365" y="74"/>
                  </a:lnTo>
                  <a:lnTo>
                    <a:pt x="364" y="74"/>
                  </a:lnTo>
                  <a:lnTo>
                    <a:pt x="363" y="74"/>
                  </a:lnTo>
                  <a:lnTo>
                    <a:pt x="362" y="74"/>
                  </a:lnTo>
                  <a:lnTo>
                    <a:pt x="362" y="74"/>
                  </a:lnTo>
                  <a:lnTo>
                    <a:pt x="361" y="74"/>
                  </a:lnTo>
                  <a:lnTo>
                    <a:pt x="360" y="74"/>
                  </a:lnTo>
                  <a:lnTo>
                    <a:pt x="360" y="73"/>
                  </a:lnTo>
                  <a:lnTo>
                    <a:pt x="361" y="74"/>
                  </a:lnTo>
                  <a:lnTo>
                    <a:pt x="361" y="73"/>
                  </a:lnTo>
                  <a:lnTo>
                    <a:pt x="362" y="73"/>
                  </a:lnTo>
                  <a:lnTo>
                    <a:pt x="362" y="73"/>
                  </a:lnTo>
                  <a:lnTo>
                    <a:pt x="362" y="72"/>
                  </a:lnTo>
                  <a:lnTo>
                    <a:pt x="362" y="72"/>
                  </a:lnTo>
                  <a:lnTo>
                    <a:pt x="361" y="72"/>
                  </a:lnTo>
                  <a:lnTo>
                    <a:pt x="361" y="71"/>
                  </a:lnTo>
                  <a:lnTo>
                    <a:pt x="361" y="70"/>
                  </a:lnTo>
                  <a:lnTo>
                    <a:pt x="361" y="69"/>
                  </a:lnTo>
                  <a:lnTo>
                    <a:pt x="360" y="69"/>
                  </a:lnTo>
                  <a:lnTo>
                    <a:pt x="360" y="68"/>
                  </a:lnTo>
                  <a:lnTo>
                    <a:pt x="360" y="67"/>
                  </a:lnTo>
                  <a:lnTo>
                    <a:pt x="359" y="67"/>
                  </a:lnTo>
                  <a:lnTo>
                    <a:pt x="359" y="66"/>
                  </a:lnTo>
                  <a:lnTo>
                    <a:pt x="359" y="65"/>
                  </a:lnTo>
                  <a:lnTo>
                    <a:pt x="359" y="64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60" y="62"/>
                  </a:lnTo>
                  <a:lnTo>
                    <a:pt x="360" y="61"/>
                  </a:lnTo>
                  <a:lnTo>
                    <a:pt x="360" y="61"/>
                  </a:lnTo>
                  <a:lnTo>
                    <a:pt x="360" y="60"/>
                  </a:lnTo>
                  <a:lnTo>
                    <a:pt x="360" y="59"/>
                  </a:lnTo>
                  <a:lnTo>
                    <a:pt x="359" y="59"/>
                  </a:lnTo>
                  <a:lnTo>
                    <a:pt x="359" y="58"/>
                  </a:lnTo>
                  <a:lnTo>
                    <a:pt x="360" y="58"/>
                  </a:lnTo>
                  <a:lnTo>
                    <a:pt x="360" y="59"/>
                  </a:lnTo>
                  <a:lnTo>
                    <a:pt x="361" y="59"/>
                  </a:lnTo>
                  <a:lnTo>
                    <a:pt x="361" y="58"/>
                  </a:lnTo>
                  <a:lnTo>
                    <a:pt x="361" y="57"/>
                  </a:lnTo>
                  <a:lnTo>
                    <a:pt x="362" y="56"/>
                  </a:lnTo>
                  <a:lnTo>
                    <a:pt x="361" y="56"/>
                  </a:lnTo>
                  <a:lnTo>
                    <a:pt x="361" y="55"/>
                  </a:lnTo>
                  <a:lnTo>
                    <a:pt x="361" y="54"/>
                  </a:lnTo>
                  <a:lnTo>
                    <a:pt x="360" y="55"/>
                  </a:lnTo>
                  <a:lnTo>
                    <a:pt x="360" y="54"/>
                  </a:lnTo>
                  <a:lnTo>
                    <a:pt x="361" y="54"/>
                  </a:lnTo>
                  <a:lnTo>
                    <a:pt x="361" y="54"/>
                  </a:lnTo>
                  <a:lnTo>
                    <a:pt x="361" y="53"/>
                  </a:lnTo>
                  <a:lnTo>
                    <a:pt x="362" y="52"/>
                  </a:lnTo>
                  <a:lnTo>
                    <a:pt x="361" y="52"/>
                  </a:lnTo>
                  <a:lnTo>
                    <a:pt x="361" y="51"/>
                  </a:lnTo>
                  <a:lnTo>
                    <a:pt x="361" y="50"/>
                  </a:lnTo>
                  <a:lnTo>
                    <a:pt x="362" y="50"/>
                  </a:lnTo>
                  <a:lnTo>
                    <a:pt x="362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2" y="50"/>
                  </a:lnTo>
                  <a:lnTo>
                    <a:pt x="364" y="52"/>
                  </a:lnTo>
                  <a:lnTo>
                    <a:pt x="366" y="50"/>
                  </a:lnTo>
                  <a:lnTo>
                    <a:pt x="366" y="49"/>
                  </a:lnTo>
                  <a:lnTo>
                    <a:pt x="368" y="49"/>
                  </a:lnTo>
                  <a:lnTo>
                    <a:pt x="367" y="49"/>
                  </a:lnTo>
                  <a:lnTo>
                    <a:pt x="367" y="47"/>
                  </a:lnTo>
                  <a:close/>
                  <a:moveTo>
                    <a:pt x="427" y="133"/>
                  </a:moveTo>
                  <a:lnTo>
                    <a:pt x="428" y="134"/>
                  </a:lnTo>
                  <a:lnTo>
                    <a:pt x="429" y="133"/>
                  </a:lnTo>
                  <a:lnTo>
                    <a:pt x="429" y="134"/>
                  </a:lnTo>
                  <a:lnTo>
                    <a:pt x="428" y="134"/>
                  </a:lnTo>
                  <a:lnTo>
                    <a:pt x="427" y="134"/>
                  </a:lnTo>
                  <a:lnTo>
                    <a:pt x="427" y="133"/>
                  </a:lnTo>
                  <a:close/>
                  <a:moveTo>
                    <a:pt x="418" y="92"/>
                  </a:moveTo>
                  <a:lnTo>
                    <a:pt x="419" y="92"/>
                  </a:lnTo>
                  <a:lnTo>
                    <a:pt x="419" y="93"/>
                  </a:lnTo>
                  <a:lnTo>
                    <a:pt x="418" y="93"/>
                  </a:lnTo>
                  <a:lnTo>
                    <a:pt x="418" y="92"/>
                  </a:lnTo>
                  <a:close/>
                  <a:moveTo>
                    <a:pt x="360" y="70"/>
                  </a:moveTo>
                  <a:lnTo>
                    <a:pt x="360" y="71"/>
                  </a:lnTo>
                  <a:lnTo>
                    <a:pt x="359" y="71"/>
                  </a:lnTo>
                  <a:lnTo>
                    <a:pt x="359" y="70"/>
                  </a:lnTo>
                  <a:lnTo>
                    <a:pt x="358" y="70"/>
                  </a:lnTo>
                  <a:lnTo>
                    <a:pt x="358" y="69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59" y="69"/>
                  </a:lnTo>
                  <a:lnTo>
                    <a:pt x="359" y="70"/>
                  </a:lnTo>
                  <a:lnTo>
                    <a:pt x="360" y="7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837">
              <a:extLst>
                <a:ext uri="{FF2B5EF4-FFF2-40B4-BE49-F238E27FC236}">
                  <a16:creationId xmlns:a16="http://schemas.microsoft.com/office/drawing/2014/main" id="{E4D2E559-10CB-B76E-4274-140BD56AC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01" y="2676525"/>
              <a:ext cx="439738" cy="439738"/>
            </a:xfrm>
            <a:custGeom>
              <a:avLst/>
              <a:gdLst>
                <a:gd name="T0" fmla="*/ 94 w 277"/>
                <a:gd name="T1" fmla="*/ 15 h 277"/>
                <a:gd name="T2" fmla="*/ 95 w 277"/>
                <a:gd name="T3" fmla="*/ 31 h 277"/>
                <a:gd name="T4" fmla="*/ 92 w 277"/>
                <a:gd name="T5" fmla="*/ 48 h 277"/>
                <a:gd name="T6" fmla="*/ 90 w 277"/>
                <a:gd name="T7" fmla="*/ 61 h 277"/>
                <a:gd name="T8" fmla="*/ 90 w 277"/>
                <a:gd name="T9" fmla="*/ 76 h 277"/>
                <a:gd name="T10" fmla="*/ 77 w 277"/>
                <a:gd name="T11" fmla="*/ 94 h 277"/>
                <a:gd name="T12" fmla="*/ 65 w 277"/>
                <a:gd name="T13" fmla="*/ 107 h 277"/>
                <a:gd name="T14" fmla="*/ 52 w 277"/>
                <a:gd name="T15" fmla="*/ 109 h 277"/>
                <a:gd name="T16" fmla="*/ 43 w 277"/>
                <a:gd name="T17" fmla="*/ 122 h 277"/>
                <a:gd name="T18" fmla="*/ 40 w 277"/>
                <a:gd name="T19" fmla="*/ 134 h 277"/>
                <a:gd name="T20" fmla="*/ 40 w 277"/>
                <a:gd name="T21" fmla="*/ 145 h 277"/>
                <a:gd name="T22" fmla="*/ 34 w 277"/>
                <a:gd name="T23" fmla="*/ 141 h 277"/>
                <a:gd name="T24" fmla="*/ 23 w 277"/>
                <a:gd name="T25" fmla="*/ 145 h 277"/>
                <a:gd name="T26" fmla="*/ 20 w 277"/>
                <a:gd name="T27" fmla="*/ 161 h 277"/>
                <a:gd name="T28" fmla="*/ 20 w 277"/>
                <a:gd name="T29" fmla="*/ 174 h 277"/>
                <a:gd name="T30" fmla="*/ 13 w 277"/>
                <a:gd name="T31" fmla="*/ 188 h 277"/>
                <a:gd name="T32" fmla="*/ 3 w 277"/>
                <a:gd name="T33" fmla="*/ 199 h 277"/>
                <a:gd name="T34" fmla="*/ 2 w 277"/>
                <a:gd name="T35" fmla="*/ 210 h 277"/>
                <a:gd name="T36" fmla="*/ 11 w 277"/>
                <a:gd name="T37" fmla="*/ 223 h 277"/>
                <a:gd name="T38" fmla="*/ 17 w 277"/>
                <a:gd name="T39" fmla="*/ 231 h 277"/>
                <a:gd name="T40" fmla="*/ 25 w 277"/>
                <a:gd name="T41" fmla="*/ 242 h 277"/>
                <a:gd name="T42" fmla="*/ 36 w 277"/>
                <a:gd name="T43" fmla="*/ 251 h 277"/>
                <a:gd name="T44" fmla="*/ 46 w 277"/>
                <a:gd name="T45" fmla="*/ 254 h 277"/>
                <a:gd name="T46" fmla="*/ 49 w 277"/>
                <a:gd name="T47" fmla="*/ 259 h 277"/>
                <a:gd name="T48" fmla="*/ 59 w 277"/>
                <a:gd name="T49" fmla="*/ 271 h 277"/>
                <a:gd name="T50" fmla="*/ 77 w 277"/>
                <a:gd name="T51" fmla="*/ 275 h 277"/>
                <a:gd name="T52" fmla="*/ 86 w 277"/>
                <a:gd name="T53" fmla="*/ 265 h 277"/>
                <a:gd name="T54" fmla="*/ 110 w 277"/>
                <a:gd name="T55" fmla="*/ 262 h 277"/>
                <a:gd name="T56" fmla="*/ 120 w 277"/>
                <a:gd name="T57" fmla="*/ 253 h 277"/>
                <a:gd name="T58" fmla="*/ 139 w 277"/>
                <a:gd name="T59" fmla="*/ 247 h 277"/>
                <a:gd name="T60" fmla="*/ 151 w 277"/>
                <a:gd name="T61" fmla="*/ 233 h 277"/>
                <a:gd name="T62" fmla="*/ 151 w 277"/>
                <a:gd name="T63" fmla="*/ 218 h 277"/>
                <a:gd name="T64" fmla="*/ 163 w 277"/>
                <a:gd name="T65" fmla="*/ 193 h 277"/>
                <a:gd name="T66" fmla="*/ 164 w 277"/>
                <a:gd name="T67" fmla="*/ 183 h 277"/>
                <a:gd name="T68" fmla="*/ 172 w 277"/>
                <a:gd name="T69" fmla="*/ 168 h 277"/>
                <a:gd name="T70" fmla="*/ 175 w 277"/>
                <a:gd name="T71" fmla="*/ 149 h 277"/>
                <a:gd name="T72" fmla="*/ 200 w 277"/>
                <a:gd name="T73" fmla="*/ 150 h 277"/>
                <a:gd name="T74" fmla="*/ 206 w 277"/>
                <a:gd name="T75" fmla="*/ 131 h 277"/>
                <a:gd name="T76" fmla="*/ 220 w 277"/>
                <a:gd name="T77" fmla="*/ 123 h 277"/>
                <a:gd name="T78" fmla="*/ 228 w 277"/>
                <a:gd name="T79" fmla="*/ 110 h 277"/>
                <a:gd name="T80" fmla="*/ 237 w 277"/>
                <a:gd name="T81" fmla="*/ 97 h 277"/>
                <a:gd name="T82" fmla="*/ 239 w 277"/>
                <a:gd name="T83" fmla="*/ 82 h 277"/>
                <a:gd name="T84" fmla="*/ 244 w 277"/>
                <a:gd name="T85" fmla="*/ 71 h 277"/>
                <a:gd name="T86" fmla="*/ 277 w 277"/>
                <a:gd name="T87" fmla="*/ 72 h 277"/>
                <a:gd name="T88" fmla="*/ 270 w 277"/>
                <a:gd name="T89" fmla="*/ 60 h 277"/>
                <a:gd name="T90" fmla="*/ 266 w 277"/>
                <a:gd name="T91" fmla="*/ 53 h 277"/>
                <a:gd name="T92" fmla="*/ 256 w 277"/>
                <a:gd name="T93" fmla="*/ 55 h 277"/>
                <a:gd name="T94" fmla="*/ 242 w 277"/>
                <a:gd name="T95" fmla="*/ 52 h 277"/>
                <a:gd name="T96" fmla="*/ 232 w 277"/>
                <a:gd name="T97" fmla="*/ 59 h 277"/>
                <a:gd name="T98" fmla="*/ 228 w 277"/>
                <a:gd name="T99" fmla="*/ 66 h 277"/>
                <a:gd name="T100" fmla="*/ 211 w 277"/>
                <a:gd name="T101" fmla="*/ 62 h 277"/>
                <a:gd name="T102" fmla="*/ 208 w 277"/>
                <a:gd name="T103" fmla="*/ 66 h 277"/>
                <a:gd name="T104" fmla="*/ 196 w 277"/>
                <a:gd name="T105" fmla="*/ 76 h 277"/>
                <a:gd name="T106" fmla="*/ 187 w 277"/>
                <a:gd name="T107" fmla="*/ 88 h 277"/>
                <a:gd name="T108" fmla="*/ 176 w 277"/>
                <a:gd name="T109" fmla="*/ 101 h 277"/>
                <a:gd name="T110" fmla="*/ 120 w 277"/>
                <a:gd name="T111" fmla="*/ 70 h 277"/>
                <a:gd name="T112" fmla="*/ 94 w 277"/>
                <a:gd name="T113" fmla="*/ 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7" h="277">
                  <a:moveTo>
                    <a:pt x="92" y="2"/>
                  </a:moveTo>
                  <a:lnTo>
                    <a:pt x="90" y="3"/>
                  </a:lnTo>
                  <a:lnTo>
                    <a:pt x="88" y="6"/>
                  </a:lnTo>
                  <a:lnTo>
                    <a:pt x="88" y="7"/>
                  </a:lnTo>
                  <a:lnTo>
                    <a:pt x="91" y="10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4" y="15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4" y="24"/>
                  </a:lnTo>
                  <a:lnTo>
                    <a:pt x="95" y="26"/>
                  </a:lnTo>
                  <a:lnTo>
                    <a:pt x="95" y="28"/>
                  </a:lnTo>
                  <a:lnTo>
                    <a:pt x="95" y="31"/>
                  </a:lnTo>
                  <a:lnTo>
                    <a:pt x="94" y="32"/>
                  </a:lnTo>
                  <a:lnTo>
                    <a:pt x="94" y="34"/>
                  </a:lnTo>
                  <a:lnTo>
                    <a:pt x="94" y="36"/>
                  </a:lnTo>
                  <a:lnTo>
                    <a:pt x="92" y="39"/>
                  </a:lnTo>
                  <a:lnTo>
                    <a:pt x="92" y="41"/>
                  </a:lnTo>
                  <a:lnTo>
                    <a:pt x="92" y="44"/>
                  </a:lnTo>
                  <a:lnTo>
                    <a:pt x="91" y="46"/>
                  </a:lnTo>
                  <a:lnTo>
                    <a:pt x="92" y="48"/>
                  </a:lnTo>
                  <a:lnTo>
                    <a:pt x="91" y="52"/>
                  </a:lnTo>
                  <a:lnTo>
                    <a:pt x="92" y="55"/>
                  </a:lnTo>
                  <a:lnTo>
                    <a:pt x="91" y="57"/>
                  </a:lnTo>
                  <a:lnTo>
                    <a:pt x="92" y="58"/>
                  </a:lnTo>
                  <a:lnTo>
                    <a:pt x="91" y="59"/>
                  </a:lnTo>
                  <a:lnTo>
                    <a:pt x="89" y="59"/>
                  </a:lnTo>
                  <a:lnTo>
                    <a:pt x="88" y="59"/>
                  </a:lnTo>
                  <a:lnTo>
                    <a:pt x="90" y="61"/>
                  </a:lnTo>
                  <a:lnTo>
                    <a:pt x="90" y="62"/>
                  </a:lnTo>
                  <a:lnTo>
                    <a:pt x="88" y="65"/>
                  </a:lnTo>
                  <a:lnTo>
                    <a:pt x="89" y="67"/>
                  </a:lnTo>
                  <a:lnTo>
                    <a:pt x="89" y="68"/>
                  </a:lnTo>
                  <a:lnTo>
                    <a:pt x="87" y="71"/>
                  </a:lnTo>
                  <a:lnTo>
                    <a:pt x="87" y="72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88" y="77"/>
                  </a:lnTo>
                  <a:lnTo>
                    <a:pt x="88" y="80"/>
                  </a:lnTo>
                  <a:lnTo>
                    <a:pt x="88" y="83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81" y="89"/>
                  </a:lnTo>
                  <a:lnTo>
                    <a:pt x="79" y="93"/>
                  </a:lnTo>
                  <a:lnTo>
                    <a:pt x="77" y="94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2" y="100"/>
                  </a:lnTo>
                  <a:lnTo>
                    <a:pt x="70" y="104"/>
                  </a:lnTo>
                  <a:lnTo>
                    <a:pt x="70" y="103"/>
                  </a:lnTo>
                  <a:lnTo>
                    <a:pt x="68" y="104"/>
                  </a:lnTo>
                  <a:lnTo>
                    <a:pt x="66" y="105"/>
                  </a:lnTo>
                  <a:lnTo>
                    <a:pt x="65" y="107"/>
                  </a:lnTo>
                  <a:lnTo>
                    <a:pt x="63" y="108"/>
                  </a:lnTo>
                  <a:lnTo>
                    <a:pt x="61" y="107"/>
                  </a:lnTo>
                  <a:lnTo>
                    <a:pt x="60" y="105"/>
                  </a:lnTo>
                  <a:lnTo>
                    <a:pt x="59" y="104"/>
                  </a:lnTo>
                  <a:lnTo>
                    <a:pt x="57" y="104"/>
                  </a:lnTo>
                  <a:lnTo>
                    <a:pt x="56" y="105"/>
                  </a:lnTo>
                  <a:lnTo>
                    <a:pt x="55" y="107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49" y="116"/>
                  </a:lnTo>
                  <a:lnTo>
                    <a:pt x="47" y="117"/>
                  </a:lnTo>
                  <a:lnTo>
                    <a:pt x="45" y="117"/>
                  </a:lnTo>
                  <a:lnTo>
                    <a:pt x="45" y="118"/>
                  </a:lnTo>
                  <a:lnTo>
                    <a:pt x="45" y="120"/>
                  </a:lnTo>
                  <a:lnTo>
                    <a:pt x="43" y="122"/>
                  </a:lnTo>
                  <a:lnTo>
                    <a:pt x="43" y="123"/>
                  </a:lnTo>
                  <a:lnTo>
                    <a:pt x="43" y="124"/>
                  </a:lnTo>
                  <a:lnTo>
                    <a:pt x="43" y="127"/>
                  </a:lnTo>
                  <a:lnTo>
                    <a:pt x="43" y="129"/>
                  </a:lnTo>
                  <a:lnTo>
                    <a:pt x="43" y="131"/>
                  </a:lnTo>
                  <a:lnTo>
                    <a:pt x="43" y="132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41" y="135"/>
                  </a:lnTo>
                  <a:lnTo>
                    <a:pt x="43" y="137"/>
                  </a:lnTo>
                  <a:lnTo>
                    <a:pt x="43" y="141"/>
                  </a:lnTo>
                  <a:lnTo>
                    <a:pt x="45" y="144"/>
                  </a:lnTo>
                  <a:lnTo>
                    <a:pt x="43" y="144"/>
                  </a:lnTo>
                  <a:lnTo>
                    <a:pt x="42" y="143"/>
                  </a:lnTo>
                  <a:lnTo>
                    <a:pt x="41" y="143"/>
                  </a:lnTo>
                  <a:lnTo>
                    <a:pt x="40" y="145"/>
                  </a:lnTo>
                  <a:lnTo>
                    <a:pt x="40" y="146"/>
                  </a:lnTo>
                  <a:lnTo>
                    <a:pt x="39" y="147"/>
                  </a:lnTo>
                  <a:lnTo>
                    <a:pt x="38" y="149"/>
                  </a:lnTo>
                  <a:lnTo>
                    <a:pt x="36" y="149"/>
                  </a:lnTo>
                  <a:lnTo>
                    <a:pt x="35" y="147"/>
                  </a:lnTo>
                  <a:lnTo>
                    <a:pt x="36" y="145"/>
                  </a:lnTo>
                  <a:lnTo>
                    <a:pt x="36" y="145"/>
                  </a:lnTo>
                  <a:lnTo>
                    <a:pt x="34" y="141"/>
                  </a:lnTo>
                  <a:lnTo>
                    <a:pt x="33" y="141"/>
                  </a:lnTo>
                  <a:lnTo>
                    <a:pt x="31" y="141"/>
                  </a:lnTo>
                  <a:lnTo>
                    <a:pt x="30" y="139"/>
                  </a:lnTo>
                  <a:lnTo>
                    <a:pt x="29" y="139"/>
                  </a:lnTo>
                  <a:lnTo>
                    <a:pt x="27" y="139"/>
                  </a:lnTo>
                  <a:lnTo>
                    <a:pt x="26" y="141"/>
                  </a:lnTo>
                  <a:lnTo>
                    <a:pt x="24" y="143"/>
                  </a:lnTo>
                  <a:lnTo>
                    <a:pt x="23" y="145"/>
                  </a:lnTo>
                  <a:lnTo>
                    <a:pt x="23" y="146"/>
                  </a:lnTo>
                  <a:lnTo>
                    <a:pt x="22" y="149"/>
                  </a:lnTo>
                  <a:lnTo>
                    <a:pt x="23" y="152"/>
                  </a:lnTo>
                  <a:lnTo>
                    <a:pt x="23" y="154"/>
                  </a:lnTo>
                  <a:lnTo>
                    <a:pt x="22" y="155"/>
                  </a:lnTo>
                  <a:lnTo>
                    <a:pt x="21" y="156"/>
                  </a:lnTo>
                  <a:lnTo>
                    <a:pt x="20" y="158"/>
                  </a:lnTo>
                  <a:lnTo>
                    <a:pt x="20" y="161"/>
                  </a:lnTo>
                  <a:lnTo>
                    <a:pt x="21" y="161"/>
                  </a:lnTo>
                  <a:lnTo>
                    <a:pt x="22" y="165"/>
                  </a:lnTo>
                  <a:lnTo>
                    <a:pt x="22" y="167"/>
                  </a:lnTo>
                  <a:lnTo>
                    <a:pt x="23" y="171"/>
                  </a:lnTo>
                  <a:lnTo>
                    <a:pt x="23" y="173"/>
                  </a:lnTo>
                  <a:lnTo>
                    <a:pt x="23" y="173"/>
                  </a:lnTo>
                  <a:lnTo>
                    <a:pt x="21" y="174"/>
                  </a:lnTo>
                  <a:lnTo>
                    <a:pt x="20" y="174"/>
                  </a:lnTo>
                  <a:lnTo>
                    <a:pt x="18" y="174"/>
                  </a:lnTo>
                  <a:lnTo>
                    <a:pt x="17" y="176"/>
                  </a:lnTo>
                  <a:lnTo>
                    <a:pt x="18" y="178"/>
                  </a:lnTo>
                  <a:lnTo>
                    <a:pt x="17" y="180"/>
                  </a:lnTo>
                  <a:lnTo>
                    <a:pt x="18" y="182"/>
                  </a:lnTo>
                  <a:lnTo>
                    <a:pt x="17" y="186"/>
                  </a:lnTo>
                  <a:lnTo>
                    <a:pt x="16" y="187"/>
                  </a:lnTo>
                  <a:lnTo>
                    <a:pt x="13" y="188"/>
                  </a:lnTo>
                  <a:lnTo>
                    <a:pt x="12" y="188"/>
                  </a:lnTo>
                  <a:lnTo>
                    <a:pt x="5" y="190"/>
                  </a:lnTo>
                  <a:lnTo>
                    <a:pt x="2" y="191"/>
                  </a:lnTo>
                  <a:lnTo>
                    <a:pt x="0" y="189"/>
                  </a:lnTo>
                  <a:lnTo>
                    <a:pt x="1" y="193"/>
                  </a:lnTo>
                  <a:lnTo>
                    <a:pt x="1" y="196"/>
                  </a:lnTo>
                  <a:lnTo>
                    <a:pt x="2" y="197"/>
                  </a:lnTo>
                  <a:lnTo>
                    <a:pt x="3" y="199"/>
                  </a:lnTo>
                  <a:lnTo>
                    <a:pt x="2" y="200"/>
                  </a:lnTo>
                  <a:lnTo>
                    <a:pt x="3" y="202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5"/>
                  </a:lnTo>
                  <a:lnTo>
                    <a:pt x="2" y="206"/>
                  </a:lnTo>
                  <a:lnTo>
                    <a:pt x="3" y="208"/>
                  </a:lnTo>
                  <a:lnTo>
                    <a:pt x="2" y="210"/>
                  </a:lnTo>
                  <a:lnTo>
                    <a:pt x="0" y="211"/>
                  </a:lnTo>
                  <a:lnTo>
                    <a:pt x="1" y="212"/>
                  </a:lnTo>
                  <a:lnTo>
                    <a:pt x="5" y="214"/>
                  </a:lnTo>
                  <a:lnTo>
                    <a:pt x="5" y="215"/>
                  </a:lnTo>
                  <a:lnTo>
                    <a:pt x="7" y="217"/>
                  </a:lnTo>
                  <a:lnTo>
                    <a:pt x="9" y="220"/>
                  </a:lnTo>
                  <a:lnTo>
                    <a:pt x="10" y="220"/>
                  </a:lnTo>
                  <a:lnTo>
                    <a:pt x="11" y="223"/>
                  </a:lnTo>
                  <a:lnTo>
                    <a:pt x="12" y="222"/>
                  </a:lnTo>
                  <a:lnTo>
                    <a:pt x="12" y="224"/>
                  </a:lnTo>
                  <a:lnTo>
                    <a:pt x="13" y="223"/>
                  </a:lnTo>
                  <a:lnTo>
                    <a:pt x="13" y="225"/>
                  </a:lnTo>
                  <a:lnTo>
                    <a:pt x="12" y="227"/>
                  </a:lnTo>
                  <a:lnTo>
                    <a:pt x="12" y="228"/>
                  </a:lnTo>
                  <a:lnTo>
                    <a:pt x="15" y="229"/>
                  </a:lnTo>
                  <a:lnTo>
                    <a:pt x="17" y="231"/>
                  </a:lnTo>
                  <a:lnTo>
                    <a:pt x="18" y="233"/>
                  </a:lnTo>
                  <a:lnTo>
                    <a:pt x="20" y="235"/>
                  </a:lnTo>
                  <a:lnTo>
                    <a:pt x="21" y="235"/>
                  </a:lnTo>
                  <a:lnTo>
                    <a:pt x="23" y="237"/>
                  </a:lnTo>
                  <a:lnTo>
                    <a:pt x="23" y="238"/>
                  </a:lnTo>
                  <a:lnTo>
                    <a:pt x="24" y="239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5"/>
                  </a:lnTo>
                  <a:lnTo>
                    <a:pt x="28" y="247"/>
                  </a:lnTo>
                  <a:lnTo>
                    <a:pt x="30" y="247"/>
                  </a:lnTo>
                  <a:lnTo>
                    <a:pt x="31" y="246"/>
                  </a:lnTo>
                  <a:lnTo>
                    <a:pt x="32" y="247"/>
                  </a:lnTo>
                  <a:lnTo>
                    <a:pt x="33" y="248"/>
                  </a:lnTo>
                  <a:lnTo>
                    <a:pt x="35" y="248"/>
                  </a:lnTo>
                  <a:lnTo>
                    <a:pt x="36" y="251"/>
                  </a:lnTo>
                  <a:lnTo>
                    <a:pt x="38" y="250"/>
                  </a:lnTo>
                  <a:lnTo>
                    <a:pt x="39" y="252"/>
                  </a:lnTo>
                  <a:lnTo>
                    <a:pt x="38" y="254"/>
                  </a:lnTo>
                  <a:lnTo>
                    <a:pt x="40" y="253"/>
                  </a:lnTo>
                  <a:lnTo>
                    <a:pt x="42" y="253"/>
                  </a:lnTo>
                  <a:lnTo>
                    <a:pt x="43" y="255"/>
                  </a:lnTo>
                  <a:lnTo>
                    <a:pt x="45" y="254"/>
                  </a:lnTo>
                  <a:lnTo>
                    <a:pt x="46" y="254"/>
                  </a:lnTo>
                  <a:lnTo>
                    <a:pt x="47" y="253"/>
                  </a:lnTo>
                  <a:lnTo>
                    <a:pt x="48" y="253"/>
                  </a:lnTo>
                  <a:lnTo>
                    <a:pt x="50" y="255"/>
                  </a:lnTo>
                  <a:lnTo>
                    <a:pt x="50" y="256"/>
                  </a:lnTo>
                  <a:lnTo>
                    <a:pt x="48" y="257"/>
                  </a:lnTo>
                  <a:lnTo>
                    <a:pt x="47" y="258"/>
                  </a:lnTo>
                  <a:lnTo>
                    <a:pt x="47" y="259"/>
                  </a:lnTo>
                  <a:lnTo>
                    <a:pt x="49" y="259"/>
                  </a:lnTo>
                  <a:lnTo>
                    <a:pt x="50" y="259"/>
                  </a:lnTo>
                  <a:lnTo>
                    <a:pt x="52" y="262"/>
                  </a:lnTo>
                  <a:lnTo>
                    <a:pt x="52" y="264"/>
                  </a:lnTo>
                  <a:lnTo>
                    <a:pt x="52" y="265"/>
                  </a:lnTo>
                  <a:lnTo>
                    <a:pt x="54" y="267"/>
                  </a:lnTo>
                  <a:lnTo>
                    <a:pt x="57" y="269"/>
                  </a:lnTo>
                  <a:lnTo>
                    <a:pt x="59" y="271"/>
                  </a:lnTo>
                  <a:lnTo>
                    <a:pt x="59" y="271"/>
                  </a:lnTo>
                  <a:lnTo>
                    <a:pt x="60" y="272"/>
                  </a:lnTo>
                  <a:lnTo>
                    <a:pt x="61" y="271"/>
                  </a:lnTo>
                  <a:lnTo>
                    <a:pt x="64" y="271"/>
                  </a:lnTo>
                  <a:lnTo>
                    <a:pt x="65" y="273"/>
                  </a:lnTo>
                  <a:lnTo>
                    <a:pt x="65" y="274"/>
                  </a:lnTo>
                  <a:lnTo>
                    <a:pt x="69" y="276"/>
                  </a:lnTo>
                  <a:lnTo>
                    <a:pt x="70" y="277"/>
                  </a:lnTo>
                  <a:lnTo>
                    <a:pt x="77" y="275"/>
                  </a:lnTo>
                  <a:lnTo>
                    <a:pt x="78" y="274"/>
                  </a:lnTo>
                  <a:lnTo>
                    <a:pt x="80" y="272"/>
                  </a:lnTo>
                  <a:lnTo>
                    <a:pt x="80" y="271"/>
                  </a:lnTo>
                  <a:lnTo>
                    <a:pt x="82" y="271"/>
                  </a:lnTo>
                  <a:lnTo>
                    <a:pt x="82" y="270"/>
                  </a:lnTo>
                  <a:lnTo>
                    <a:pt x="83" y="269"/>
                  </a:lnTo>
                  <a:lnTo>
                    <a:pt x="85" y="269"/>
                  </a:lnTo>
                  <a:lnTo>
                    <a:pt x="86" y="265"/>
                  </a:lnTo>
                  <a:lnTo>
                    <a:pt x="87" y="264"/>
                  </a:lnTo>
                  <a:lnTo>
                    <a:pt x="87" y="263"/>
                  </a:lnTo>
                  <a:lnTo>
                    <a:pt x="90" y="266"/>
                  </a:lnTo>
                  <a:lnTo>
                    <a:pt x="96" y="270"/>
                  </a:lnTo>
                  <a:lnTo>
                    <a:pt x="100" y="267"/>
                  </a:lnTo>
                  <a:lnTo>
                    <a:pt x="104" y="265"/>
                  </a:lnTo>
                  <a:lnTo>
                    <a:pt x="108" y="263"/>
                  </a:lnTo>
                  <a:lnTo>
                    <a:pt x="110" y="262"/>
                  </a:lnTo>
                  <a:lnTo>
                    <a:pt x="113" y="262"/>
                  </a:lnTo>
                  <a:lnTo>
                    <a:pt x="116" y="260"/>
                  </a:lnTo>
                  <a:lnTo>
                    <a:pt x="117" y="258"/>
                  </a:lnTo>
                  <a:lnTo>
                    <a:pt x="118" y="257"/>
                  </a:lnTo>
                  <a:lnTo>
                    <a:pt x="116" y="255"/>
                  </a:lnTo>
                  <a:lnTo>
                    <a:pt x="117" y="251"/>
                  </a:lnTo>
                  <a:lnTo>
                    <a:pt x="117" y="251"/>
                  </a:lnTo>
                  <a:lnTo>
                    <a:pt x="120" y="253"/>
                  </a:lnTo>
                  <a:lnTo>
                    <a:pt x="121" y="253"/>
                  </a:lnTo>
                  <a:lnTo>
                    <a:pt x="123" y="255"/>
                  </a:lnTo>
                  <a:lnTo>
                    <a:pt x="127" y="253"/>
                  </a:lnTo>
                  <a:lnTo>
                    <a:pt x="131" y="247"/>
                  </a:lnTo>
                  <a:lnTo>
                    <a:pt x="134" y="245"/>
                  </a:lnTo>
                  <a:lnTo>
                    <a:pt x="137" y="244"/>
                  </a:lnTo>
                  <a:lnTo>
                    <a:pt x="138" y="246"/>
                  </a:lnTo>
                  <a:lnTo>
                    <a:pt x="139" y="247"/>
                  </a:lnTo>
                  <a:lnTo>
                    <a:pt x="140" y="248"/>
                  </a:lnTo>
                  <a:lnTo>
                    <a:pt x="142" y="246"/>
                  </a:lnTo>
                  <a:lnTo>
                    <a:pt x="150" y="239"/>
                  </a:lnTo>
                  <a:lnTo>
                    <a:pt x="151" y="237"/>
                  </a:lnTo>
                  <a:lnTo>
                    <a:pt x="149" y="238"/>
                  </a:lnTo>
                  <a:lnTo>
                    <a:pt x="148" y="236"/>
                  </a:lnTo>
                  <a:lnTo>
                    <a:pt x="147" y="235"/>
                  </a:lnTo>
                  <a:lnTo>
                    <a:pt x="151" y="233"/>
                  </a:lnTo>
                  <a:lnTo>
                    <a:pt x="152" y="232"/>
                  </a:lnTo>
                  <a:lnTo>
                    <a:pt x="152" y="230"/>
                  </a:lnTo>
                  <a:lnTo>
                    <a:pt x="150" y="229"/>
                  </a:lnTo>
                  <a:lnTo>
                    <a:pt x="149" y="228"/>
                  </a:lnTo>
                  <a:lnTo>
                    <a:pt x="147" y="225"/>
                  </a:lnTo>
                  <a:lnTo>
                    <a:pt x="150" y="222"/>
                  </a:lnTo>
                  <a:lnTo>
                    <a:pt x="149" y="222"/>
                  </a:lnTo>
                  <a:lnTo>
                    <a:pt x="151" y="218"/>
                  </a:lnTo>
                  <a:lnTo>
                    <a:pt x="151" y="215"/>
                  </a:lnTo>
                  <a:lnTo>
                    <a:pt x="152" y="212"/>
                  </a:lnTo>
                  <a:lnTo>
                    <a:pt x="153" y="211"/>
                  </a:lnTo>
                  <a:lnTo>
                    <a:pt x="153" y="210"/>
                  </a:lnTo>
                  <a:lnTo>
                    <a:pt x="157" y="204"/>
                  </a:lnTo>
                  <a:lnTo>
                    <a:pt x="158" y="202"/>
                  </a:lnTo>
                  <a:lnTo>
                    <a:pt x="161" y="200"/>
                  </a:lnTo>
                  <a:lnTo>
                    <a:pt x="163" y="193"/>
                  </a:lnTo>
                  <a:lnTo>
                    <a:pt x="163" y="191"/>
                  </a:lnTo>
                  <a:lnTo>
                    <a:pt x="164" y="189"/>
                  </a:lnTo>
                  <a:lnTo>
                    <a:pt x="163" y="189"/>
                  </a:lnTo>
                  <a:lnTo>
                    <a:pt x="163" y="188"/>
                  </a:lnTo>
                  <a:lnTo>
                    <a:pt x="164" y="188"/>
                  </a:lnTo>
                  <a:lnTo>
                    <a:pt x="164" y="186"/>
                  </a:lnTo>
                  <a:lnTo>
                    <a:pt x="163" y="184"/>
                  </a:lnTo>
                  <a:lnTo>
                    <a:pt x="164" y="183"/>
                  </a:lnTo>
                  <a:lnTo>
                    <a:pt x="167" y="178"/>
                  </a:lnTo>
                  <a:lnTo>
                    <a:pt x="168" y="177"/>
                  </a:lnTo>
                  <a:lnTo>
                    <a:pt x="170" y="176"/>
                  </a:lnTo>
                  <a:lnTo>
                    <a:pt x="168" y="173"/>
                  </a:lnTo>
                  <a:lnTo>
                    <a:pt x="169" y="171"/>
                  </a:lnTo>
                  <a:lnTo>
                    <a:pt x="170" y="170"/>
                  </a:lnTo>
                  <a:lnTo>
                    <a:pt x="170" y="168"/>
                  </a:lnTo>
                  <a:lnTo>
                    <a:pt x="172" y="168"/>
                  </a:lnTo>
                  <a:lnTo>
                    <a:pt x="173" y="164"/>
                  </a:lnTo>
                  <a:lnTo>
                    <a:pt x="174" y="163"/>
                  </a:lnTo>
                  <a:lnTo>
                    <a:pt x="174" y="161"/>
                  </a:lnTo>
                  <a:lnTo>
                    <a:pt x="173" y="159"/>
                  </a:lnTo>
                  <a:lnTo>
                    <a:pt x="173" y="157"/>
                  </a:lnTo>
                  <a:lnTo>
                    <a:pt x="174" y="156"/>
                  </a:lnTo>
                  <a:lnTo>
                    <a:pt x="174" y="151"/>
                  </a:lnTo>
                  <a:lnTo>
                    <a:pt x="175" y="149"/>
                  </a:lnTo>
                  <a:lnTo>
                    <a:pt x="181" y="152"/>
                  </a:lnTo>
                  <a:lnTo>
                    <a:pt x="182" y="153"/>
                  </a:lnTo>
                  <a:lnTo>
                    <a:pt x="186" y="158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199" y="154"/>
                  </a:lnTo>
                  <a:lnTo>
                    <a:pt x="200" y="153"/>
                  </a:lnTo>
                  <a:lnTo>
                    <a:pt x="200" y="150"/>
                  </a:lnTo>
                  <a:lnTo>
                    <a:pt x="202" y="145"/>
                  </a:lnTo>
                  <a:lnTo>
                    <a:pt x="202" y="143"/>
                  </a:lnTo>
                  <a:lnTo>
                    <a:pt x="203" y="140"/>
                  </a:lnTo>
                  <a:lnTo>
                    <a:pt x="204" y="139"/>
                  </a:lnTo>
                  <a:lnTo>
                    <a:pt x="206" y="139"/>
                  </a:lnTo>
                  <a:lnTo>
                    <a:pt x="206" y="136"/>
                  </a:lnTo>
                  <a:lnTo>
                    <a:pt x="205" y="135"/>
                  </a:lnTo>
                  <a:lnTo>
                    <a:pt x="206" y="131"/>
                  </a:lnTo>
                  <a:lnTo>
                    <a:pt x="207" y="130"/>
                  </a:lnTo>
                  <a:lnTo>
                    <a:pt x="207" y="128"/>
                  </a:lnTo>
                  <a:lnTo>
                    <a:pt x="208" y="128"/>
                  </a:lnTo>
                  <a:lnTo>
                    <a:pt x="208" y="125"/>
                  </a:lnTo>
                  <a:lnTo>
                    <a:pt x="209" y="125"/>
                  </a:lnTo>
                  <a:lnTo>
                    <a:pt x="209" y="123"/>
                  </a:lnTo>
                  <a:lnTo>
                    <a:pt x="218" y="128"/>
                  </a:lnTo>
                  <a:lnTo>
                    <a:pt x="220" y="123"/>
                  </a:lnTo>
                  <a:lnTo>
                    <a:pt x="221" y="118"/>
                  </a:lnTo>
                  <a:lnTo>
                    <a:pt x="222" y="117"/>
                  </a:lnTo>
                  <a:lnTo>
                    <a:pt x="223" y="114"/>
                  </a:lnTo>
                  <a:lnTo>
                    <a:pt x="223" y="114"/>
                  </a:lnTo>
                  <a:lnTo>
                    <a:pt x="224" y="116"/>
                  </a:lnTo>
                  <a:lnTo>
                    <a:pt x="226" y="114"/>
                  </a:lnTo>
                  <a:lnTo>
                    <a:pt x="227" y="112"/>
                  </a:lnTo>
                  <a:lnTo>
                    <a:pt x="228" y="110"/>
                  </a:lnTo>
                  <a:lnTo>
                    <a:pt x="229" y="108"/>
                  </a:lnTo>
                  <a:lnTo>
                    <a:pt x="231" y="109"/>
                  </a:lnTo>
                  <a:lnTo>
                    <a:pt x="232" y="107"/>
                  </a:lnTo>
                  <a:lnTo>
                    <a:pt x="233" y="105"/>
                  </a:lnTo>
                  <a:lnTo>
                    <a:pt x="232" y="104"/>
                  </a:lnTo>
                  <a:lnTo>
                    <a:pt x="234" y="100"/>
                  </a:lnTo>
                  <a:lnTo>
                    <a:pt x="235" y="97"/>
                  </a:lnTo>
                  <a:lnTo>
                    <a:pt x="237" y="97"/>
                  </a:lnTo>
                  <a:lnTo>
                    <a:pt x="238" y="95"/>
                  </a:lnTo>
                  <a:lnTo>
                    <a:pt x="238" y="94"/>
                  </a:lnTo>
                  <a:lnTo>
                    <a:pt x="240" y="92"/>
                  </a:lnTo>
                  <a:lnTo>
                    <a:pt x="237" y="90"/>
                  </a:lnTo>
                  <a:lnTo>
                    <a:pt x="238" y="87"/>
                  </a:lnTo>
                  <a:lnTo>
                    <a:pt x="239" y="86"/>
                  </a:lnTo>
                  <a:lnTo>
                    <a:pt x="237" y="85"/>
                  </a:lnTo>
                  <a:lnTo>
                    <a:pt x="239" y="82"/>
                  </a:lnTo>
                  <a:lnTo>
                    <a:pt x="240" y="80"/>
                  </a:lnTo>
                  <a:lnTo>
                    <a:pt x="241" y="78"/>
                  </a:lnTo>
                  <a:lnTo>
                    <a:pt x="239" y="77"/>
                  </a:lnTo>
                  <a:lnTo>
                    <a:pt x="240" y="74"/>
                  </a:lnTo>
                  <a:lnTo>
                    <a:pt x="238" y="73"/>
                  </a:lnTo>
                  <a:lnTo>
                    <a:pt x="239" y="71"/>
                  </a:lnTo>
                  <a:lnTo>
                    <a:pt x="238" y="69"/>
                  </a:lnTo>
                  <a:lnTo>
                    <a:pt x="244" y="71"/>
                  </a:lnTo>
                  <a:lnTo>
                    <a:pt x="251" y="76"/>
                  </a:lnTo>
                  <a:lnTo>
                    <a:pt x="259" y="80"/>
                  </a:lnTo>
                  <a:lnTo>
                    <a:pt x="273" y="88"/>
                  </a:lnTo>
                  <a:lnTo>
                    <a:pt x="274" y="84"/>
                  </a:lnTo>
                  <a:lnTo>
                    <a:pt x="274" y="82"/>
                  </a:lnTo>
                  <a:lnTo>
                    <a:pt x="275" y="79"/>
                  </a:lnTo>
                  <a:lnTo>
                    <a:pt x="276" y="75"/>
                  </a:lnTo>
                  <a:lnTo>
                    <a:pt x="277" y="72"/>
                  </a:lnTo>
                  <a:lnTo>
                    <a:pt x="275" y="72"/>
                  </a:lnTo>
                  <a:lnTo>
                    <a:pt x="275" y="71"/>
                  </a:lnTo>
                  <a:lnTo>
                    <a:pt x="274" y="69"/>
                  </a:lnTo>
                  <a:lnTo>
                    <a:pt x="275" y="68"/>
                  </a:lnTo>
                  <a:lnTo>
                    <a:pt x="273" y="65"/>
                  </a:lnTo>
                  <a:lnTo>
                    <a:pt x="271" y="65"/>
                  </a:lnTo>
                  <a:lnTo>
                    <a:pt x="271" y="63"/>
                  </a:lnTo>
                  <a:lnTo>
                    <a:pt x="270" y="60"/>
                  </a:lnTo>
                  <a:lnTo>
                    <a:pt x="267" y="60"/>
                  </a:lnTo>
                  <a:lnTo>
                    <a:pt x="268" y="59"/>
                  </a:lnTo>
                  <a:lnTo>
                    <a:pt x="265" y="59"/>
                  </a:lnTo>
                  <a:lnTo>
                    <a:pt x="265" y="58"/>
                  </a:lnTo>
                  <a:lnTo>
                    <a:pt x="264" y="57"/>
                  </a:lnTo>
                  <a:lnTo>
                    <a:pt x="264" y="57"/>
                  </a:lnTo>
                  <a:lnTo>
                    <a:pt x="266" y="56"/>
                  </a:lnTo>
                  <a:lnTo>
                    <a:pt x="266" y="53"/>
                  </a:lnTo>
                  <a:lnTo>
                    <a:pt x="266" y="52"/>
                  </a:lnTo>
                  <a:lnTo>
                    <a:pt x="263" y="52"/>
                  </a:lnTo>
                  <a:lnTo>
                    <a:pt x="263" y="54"/>
                  </a:lnTo>
                  <a:lnTo>
                    <a:pt x="261" y="53"/>
                  </a:lnTo>
                  <a:lnTo>
                    <a:pt x="260" y="55"/>
                  </a:lnTo>
                  <a:lnTo>
                    <a:pt x="258" y="54"/>
                  </a:lnTo>
                  <a:lnTo>
                    <a:pt x="258" y="55"/>
                  </a:lnTo>
                  <a:lnTo>
                    <a:pt x="256" y="55"/>
                  </a:lnTo>
                  <a:lnTo>
                    <a:pt x="254" y="52"/>
                  </a:lnTo>
                  <a:lnTo>
                    <a:pt x="251" y="50"/>
                  </a:lnTo>
                  <a:lnTo>
                    <a:pt x="249" y="49"/>
                  </a:lnTo>
                  <a:lnTo>
                    <a:pt x="245" y="49"/>
                  </a:lnTo>
                  <a:lnTo>
                    <a:pt x="244" y="49"/>
                  </a:lnTo>
                  <a:lnTo>
                    <a:pt x="243" y="51"/>
                  </a:lnTo>
                  <a:lnTo>
                    <a:pt x="242" y="51"/>
                  </a:lnTo>
                  <a:lnTo>
                    <a:pt x="242" y="52"/>
                  </a:lnTo>
                  <a:lnTo>
                    <a:pt x="242" y="55"/>
                  </a:lnTo>
                  <a:lnTo>
                    <a:pt x="241" y="57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4" y="57"/>
                  </a:lnTo>
                  <a:lnTo>
                    <a:pt x="234" y="58"/>
                  </a:lnTo>
                  <a:lnTo>
                    <a:pt x="232" y="57"/>
                  </a:lnTo>
                  <a:lnTo>
                    <a:pt x="232" y="59"/>
                  </a:lnTo>
                  <a:lnTo>
                    <a:pt x="234" y="59"/>
                  </a:lnTo>
                  <a:lnTo>
                    <a:pt x="234" y="60"/>
                  </a:lnTo>
                  <a:lnTo>
                    <a:pt x="231" y="59"/>
                  </a:lnTo>
                  <a:lnTo>
                    <a:pt x="231" y="61"/>
                  </a:lnTo>
                  <a:lnTo>
                    <a:pt x="233" y="62"/>
                  </a:lnTo>
                  <a:lnTo>
                    <a:pt x="231" y="64"/>
                  </a:lnTo>
                  <a:lnTo>
                    <a:pt x="231" y="66"/>
                  </a:lnTo>
                  <a:lnTo>
                    <a:pt x="228" y="66"/>
                  </a:lnTo>
                  <a:lnTo>
                    <a:pt x="227" y="66"/>
                  </a:lnTo>
                  <a:lnTo>
                    <a:pt x="224" y="67"/>
                  </a:lnTo>
                  <a:lnTo>
                    <a:pt x="223" y="66"/>
                  </a:lnTo>
                  <a:lnTo>
                    <a:pt x="221" y="66"/>
                  </a:lnTo>
                  <a:lnTo>
                    <a:pt x="220" y="67"/>
                  </a:lnTo>
                  <a:lnTo>
                    <a:pt x="218" y="66"/>
                  </a:lnTo>
                  <a:lnTo>
                    <a:pt x="212" y="63"/>
                  </a:lnTo>
                  <a:lnTo>
                    <a:pt x="211" y="62"/>
                  </a:lnTo>
                  <a:lnTo>
                    <a:pt x="214" y="61"/>
                  </a:lnTo>
                  <a:lnTo>
                    <a:pt x="212" y="60"/>
                  </a:lnTo>
                  <a:lnTo>
                    <a:pt x="211" y="61"/>
                  </a:lnTo>
                  <a:lnTo>
                    <a:pt x="210" y="60"/>
                  </a:lnTo>
                  <a:lnTo>
                    <a:pt x="211" y="62"/>
                  </a:lnTo>
                  <a:lnTo>
                    <a:pt x="209" y="64"/>
                  </a:lnTo>
                  <a:lnTo>
                    <a:pt x="210" y="66"/>
                  </a:lnTo>
                  <a:lnTo>
                    <a:pt x="208" y="66"/>
                  </a:lnTo>
                  <a:lnTo>
                    <a:pt x="207" y="70"/>
                  </a:lnTo>
                  <a:lnTo>
                    <a:pt x="206" y="71"/>
                  </a:lnTo>
                  <a:lnTo>
                    <a:pt x="204" y="73"/>
                  </a:lnTo>
                  <a:lnTo>
                    <a:pt x="203" y="73"/>
                  </a:lnTo>
                  <a:lnTo>
                    <a:pt x="202" y="76"/>
                  </a:lnTo>
                  <a:lnTo>
                    <a:pt x="203" y="78"/>
                  </a:lnTo>
                  <a:lnTo>
                    <a:pt x="198" y="76"/>
                  </a:lnTo>
                  <a:lnTo>
                    <a:pt x="196" y="76"/>
                  </a:lnTo>
                  <a:lnTo>
                    <a:pt x="193" y="79"/>
                  </a:lnTo>
                  <a:lnTo>
                    <a:pt x="194" y="81"/>
                  </a:lnTo>
                  <a:lnTo>
                    <a:pt x="192" y="81"/>
                  </a:lnTo>
                  <a:lnTo>
                    <a:pt x="190" y="83"/>
                  </a:lnTo>
                  <a:lnTo>
                    <a:pt x="189" y="83"/>
                  </a:lnTo>
                  <a:lnTo>
                    <a:pt x="189" y="85"/>
                  </a:lnTo>
                  <a:lnTo>
                    <a:pt x="188" y="86"/>
                  </a:lnTo>
                  <a:lnTo>
                    <a:pt x="187" y="88"/>
                  </a:lnTo>
                  <a:lnTo>
                    <a:pt x="186" y="90"/>
                  </a:lnTo>
                  <a:lnTo>
                    <a:pt x="186" y="92"/>
                  </a:lnTo>
                  <a:lnTo>
                    <a:pt x="184" y="92"/>
                  </a:lnTo>
                  <a:lnTo>
                    <a:pt x="182" y="93"/>
                  </a:lnTo>
                  <a:lnTo>
                    <a:pt x="182" y="94"/>
                  </a:lnTo>
                  <a:lnTo>
                    <a:pt x="180" y="94"/>
                  </a:lnTo>
                  <a:lnTo>
                    <a:pt x="178" y="98"/>
                  </a:lnTo>
                  <a:lnTo>
                    <a:pt x="176" y="101"/>
                  </a:lnTo>
                  <a:lnTo>
                    <a:pt x="176" y="101"/>
                  </a:lnTo>
                  <a:lnTo>
                    <a:pt x="175" y="95"/>
                  </a:lnTo>
                  <a:lnTo>
                    <a:pt x="174" y="90"/>
                  </a:lnTo>
                  <a:lnTo>
                    <a:pt x="171" y="76"/>
                  </a:lnTo>
                  <a:lnTo>
                    <a:pt x="172" y="76"/>
                  </a:lnTo>
                  <a:lnTo>
                    <a:pt x="169" y="60"/>
                  </a:lnTo>
                  <a:lnTo>
                    <a:pt x="147" y="65"/>
                  </a:lnTo>
                  <a:lnTo>
                    <a:pt x="120" y="70"/>
                  </a:lnTo>
                  <a:lnTo>
                    <a:pt x="108" y="71"/>
                  </a:lnTo>
                  <a:lnTo>
                    <a:pt x="105" y="55"/>
                  </a:lnTo>
                  <a:lnTo>
                    <a:pt x="103" y="37"/>
                  </a:lnTo>
                  <a:lnTo>
                    <a:pt x="100" y="24"/>
                  </a:lnTo>
                  <a:lnTo>
                    <a:pt x="99" y="13"/>
                  </a:lnTo>
                  <a:lnTo>
                    <a:pt x="98" y="12"/>
                  </a:lnTo>
                  <a:lnTo>
                    <a:pt x="96" y="0"/>
                  </a:lnTo>
                  <a:lnTo>
                    <a:pt x="94" y="3"/>
                  </a:lnTo>
                  <a:lnTo>
                    <a:pt x="92" y="2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5000">
              <a:extLst>
                <a:ext uri="{FF2B5EF4-FFF2-40B4-BE49-F238E27FC236}">
                  <a16:creationId xmlns:a16="http://schemas.microsoft.com/office/drawing/2014/main" id="{A3FDFAE2-0D4C-632D-A82C-354060A99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2100263"/>
              <a:ext cx="388938" cy="514350"/>
            </a:xfrm>
            <a:custGeom>
              <a:avLst/>
              <a:gdLst>
                <a:gd name="T0" fmla="*/ 227 w 245"/>
                <a:gd name="T1" fmla="*/ 169 h 324"/>
                <a:gd name="T2" fmla="*/ 218 w 245"/>
                <a:gd name="T3" fmla="*/ 142 h 324"/>
                <a:gd name="T4" fmla="*/ 207 w 245"/>
                <a:gd name="T5" fmla="*/ 124 h 324"/>
                <a:gd name="T6" fmla="*/ 195 w 245"/>
                <a:gd name="T7" fmla="*/ 120 h 324"/>
                <a:gd name="T8" fmla="*/ 181 w 245"/>
                <a:gd name="T9" fmla="*/ 130 h 324"/>
                <a:gd name="T10" fmla="*/ 172 w 245"/>
                <a:gd name="T11" fmla="*/ 140 h 324"/>
                <a:gd name="T12" fmla="*/ 168 w 245"/>
                <a:gd name="T13" fmla="*/ 152 h 324"/>
                <a:gd name="T14" fmla="*/ 153 w 245"/>
                <a:gd name="T15" fmla="*/ 160 h 324"/>
                <a:gd name="T16" fmla="*/ 146 w 245"/>
                <a:gd name="T17" fmla="*/ 147 h 324"/>
                <a:gd name="T18" fmla="*/ 153 w 245"/>
                <a:gd name="T19" fmla="*/ 132 h 324"/>
                <a:gd name="T20" fmla="*/ 161 w 245"/>
                <a:gd name="T21" fmla="*/ 125 h 324"/>
                <a:gd name="T22" fmla="*/ 165 w 245"/>
                <a:gd name="T23" fmla="*/ 108 h 324"/>
                <a:gd name="T24" fmla="*/ 172 w 245"/>
                <a:gd name="T25" fmla="*/ 91 h 324"/>
                <a:gd name="T26" fmla="*/ 171 w 245"/>
                <a:gd name="T27" fmla="*/ 69 h 324"/>
                <a:gd name="T28" fmla="*/ 163 w 245"/>
                <a:gd name="T29" fmla="*/ 58 h 324"/>
                <a:gd name="T30" fmla="*/ 163 w 245"/>
                <a:gd name="T31" fmla="*/ 46 h 324"/>
                <a:gd name="T32" fmla="*/ 164 w 245"/>
                <a:gd name="T33" fmla="*/ 42 h 324"/>
                <a:gd name="T34" fmla="*/ 155 w 245"/>
                <a:gd name="T35" fmla="*/ 27 h 324"/>
                <a:gd name="T36" fmla="*/ 141 w 245"/>
                <a:gd name="T37" fmla="*/ 22 h 324"/>
                <a:gd name="T38" fmla="*/ 121 w 245"/>
                <a:gd name="T39" fmla="*/ 20 h 324"/>
                <a:gd name="T40" fmla="*/ 102 w 245"/>
                <a:gd name="T41" fmla="*/ 9 h 324"/>
                <a:gd name="T42" fmla="*/ 89 w 245"/>
                <a:gd name="T43" fmla="*/ 4 h 324"/>
                <a:gd name="T44" fmla="*/ 78 w 245"/>
                <a:gd name="T45" fmla="*/ 4 h 324"/>
                <a:gd name="T46" fmla="*/ 72 w 245"/>
                <a:gd name="T47" fmla="*/ 8 h 324"/>
                <a:gd name="T48" fmla="*/ 66 w 245"/>
                <a:gd name="T49" fmla="*/ 26 h 324"/>
                <a:gd name="T50" fmla="*/ 71 w 245"/>
                <a:gd name="T51" fmla="*/ 34 h 324"/>
                <a:gd name="T52" fmla="*/ 53 w 245"/>
                <a:gd name="T53" fmla="*/ 44 h 324"/>
                <a:gd name="T54" fmla="*/ 54 w 245"/>
                <a:gd name="T55" fmla="*/ 65 h 324"/>
                <a:gd name="T56" fmla="*/ 49 w 245"/>
                <a:gd name="T57" fmla="*/ 86 h 324"/>
                <a:gd name="T58" fmla="*/ 50 w 245"/>
                <a:gd name="T59" fmla="*/ 73 h 324"/>
                <a:gd name="T60" fmla="*/ 46 w 245"/>
                <a:gd name="T61" fmla="*/ 72 h 324"/>
                <a:gd name="T62" fmla="*/ 43 w 245"/>
                <a:gd name="T63" fmla="*/ 82 h 324"/>
                <a:gd name="T64" fmla="*/ 40 w 245"/>
                <a:gd name="T65" fmla="*/ 69 h 324"/>
                <a:gd name="T66" fmla="*/ 43 w 245"/>
                <a:gd name="T67" fmla="*/ 55 h 324"/>
                <a:gd name="T68" fmla="*/ 37 w 245"/>
                <a:gd name="T69" fmla="*/ 60 h 324"/>
                <a:gd name="T70" fmla="*/ 29 w 245"/>
                <a:gd name="T71" fmla="*/ 72 h 324"/>
                <a:gd name="T72" fmla="*/ 18 w 245"/>
                <a:gd name="T73" fmla="*/ 77 h 324"/>
                <a:gd name="T74" fmla="*/ 12 w 245"/>
                <a:gd name="T75" fmla="*/ 92 h 324"/>
                <a:gd name="T76" fmla="*/ 10 w 245"/>
                <a:gd name="T77" fmla="*/ 110 h 324"/>
                <a:gd name="T78" fmla="*/ 7 w 245"/>
                <a:gd name="T79" fmla="*/ 134 h 324"/>
                <a:gd name="T80" fmla="*/ 5 w 245"/>
                <a:gd name="T81" fmla="*/ 154 h 324"/>
                <a:gd name="T82" fmla="*/ 2 w 245"/>
                <a:gd name="T83" fmla="*/ 175 h 324"/>
                <a:gd name="T84" fmla="*/ 17 w 245"/>
                <a:gd name="T85" fmla="*/ 209 h 324"/>
                <a:gd name="T86" fmla="*/ 28 w 245"/>
                <a:gd name="T87" fmla="*/ 251 h 324"/>
                <a:gd name="T88" fmla="*/ 24 w 245"/>
                <a:gd name="T89" fmla="*/ 279 h 324"/>
                <a:gd name="T90" fmla="*/ 10 w 245"/>
                <a:gd name="T91" fmla="*/ 313 h 324"/>
                <a:gd name="T92" fmla="*/ 69 w 245"/>
                <a:gd name="T93" fmla="*/ 316 h 324"/>
                <a:gd name="T94" fmla="*/ 175 w 245"/>
                <a:gd name="T95" fmla="*/ 307 h 324"/>
                <a:gd name="T96" fmla="*/ 196 w 245"/>
                <a:gd name="T97" fmla="*/ 293 h 324"/>
                <a:gd name="T98" fmla="*/ 203 w 245"/>
                <a:gd name="T99" fmla="*/ 283 h 324"/>
                <a:gd name="T100" fmla="*/ 207 w 245"/>
                <a:gd name="T101" fmla="*/ 266 h 324"/>
                <a:gd name="T102" fmla="*/ 214 w 245"/>
                <a:gd name="T103" fmla="*/ 254 h 324"/>
                <a:gd name="T104" fmla="*/ 241 w 245"/>
                <a:gd name="T105" fmla="*/ 252 h 324"/>
                <a:gd name="T106" fmla="*/ 238 w 245"/>
                <a:gd name="T107" fmla="*/ 237 h 324"/>
                <a:gd name="T108" fmla="*/ 233 w 245"/>
                <a:gd name="T109" fmla="*/ 234 h 324"/>
                <a:gd name="T110" fmla="*/ 236 w 245"/>
                <a:gd name="T111" fmla="*/ 224 h 324"/>
                <a:gd name="T112" fmla="*/ 236 w 245"/>
                <a:gd name="T113" fmla="*/ 208 h 324"/>
                <a:gd name="T114" fmla="*/ 238 w 245"/>
                <a:gd name="T115" fmla="*/ 19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5" h="324">
                  <a:moveTo>
                    <a:pt x="231" y="187"/>
                  </a:moveTo>
                  <a:lnTo>
                    <a:pt x="230" y="184"/>
                  </a:lnTo>
                  <a:lnTo>
                    <a:pt x="230" y="182"/>
                  </a:lnTo>
                  <a:lnTo>
                    <a:pt x="228" y="175"/>
                  </a:lnTo>
                  <a:lnTo>
                    <a:pt x="228" y="174"/>
                  </a:lnTo>
                  <a:lnTo>
                    <a:pt x="228" y="173"/>
                  </a:lnTo>
                  <a:lnTo>
                    <a:pt x="227" y="170"/>
                  </a:lnTo>
                  <a:lnTo>
                    <a:pt x="227" y="169"/>
                  </a:lnTo>
                  <a:lnTo>
                    <a:pt x="227" y="166"/>
                  </a:lnTo>
                  <a:lnTo>
                    <a:pt x="224" y="162"/>
                  </a:lnTo>
                  <a:lnTo>
                    <a:pt x="223" y="159"/>
                  </a:lnTo>
                  <a:lnTo>
                    <a:pt x="222" y="157"/>
                  </a:lnTo>
                  <a:lnTo>
                    <a:pt x="220" y="153"/>
                  </a:lnTo>
                  <a:lnTo>
                    <a:pt x="219" y="146"/>
                  </a:lnTo>
                  <a:lnTo>
                    <a:pt x="219" y="145"/>
                  </a:lnTo>
                  <a:lnTo>
                    <a:pt x="218" y="142"/>
                  </a:lnTo>
                  <a:lnTo>
                    <a:pt x="218" y="140"/>
                  </a:lnTo>
                  <a:lnTo>
                    <a:pt x="217" y="136"/>
                  </a:lnTo>
                  <a:lnTo>
                    <a:pt x="215" y="133"/>
                  </a:lnTo>
                  <a:lnTo>
                    <a:pt x="213" y="132"/>
                  </a:lnTo>
                  <a:lnTo>
                    <a:pt x="212" y="130"/>
                  </a:lnTo>
                  <a:lnTo>
                    <a:pt x="211" y="129"/>
                  </a:lnTo>
                  <a:lnTo>
                    <a:pt x="208" y="125"/>
                  </a:lnTo>
                  <a:lnTo>
                    <a:pt x="207" y="124"/>
                  </a:lnTo>
                  <a:lnTo>
                    <a:pt x="207" y="124"/>
                  </a:lnTo>
                  <a:lnTo>
                    <a:pt x="206" y="123"/>
                  </a:lnTo>
                  <a:lnTo>
                    <a:pt x="205" y="122"/>
                  </a:lnTo>
                  <a:lnTo>
                    <a:pt x="201" y="121"/>
                  </a:lnTo>
                  <a:lnTo>
                    <a:pt x="200" y="120"/>
                  </a:lnTo>
                  <a:lnTo>
                    <a:pt x="197" y="120"/>
                  </a:lnTo>
                  <a:lnTo>
                    <a:pt x="196" y="121"/>
                  </a:lnTo>
                  <a:lnTo>
                    <a:pt x="195" y="120"/>
                  </a:lnTo>
                  <a:lnTo>
                    <a:pt x="195" y="122"/>
                  </a:lnTo>
                  <a:lnTo>
                    <a:pt x="192" y="123"/>
                  </a:lnTo>
                  <a:lnTo>
                    <a:pt x="192" y="125"/>
                  </a:lnTo>
                  <a:lnTo>
                    <a:pt x="191" y="126"/>
                  </a:lnTo>
                  <a:lnTo>
                    <a:pt x="190" y="127"/>
                  </a:lnTo>
                  <a:lnTo>
                    <a:pt x="188" y="127"/>
                  </a:lnTo>
                  <a:lnTo>
                    <a:pt x="186" y="128"/>
                  </a:lnTo>
                  <a:lnTo>
                    <a:pt x="181" y="130"/>
                  </a:lnTo>
                  <a:lnTo>
                    <a:pt x="180" y="131"/>
                  </a:lnTo>
                  <a:lnTo>
                    <a:pt x="179" y="133"/>
                  </a:lnTo>
                  <a:lnTo>
                    <a:pt x="177" y="136"/>
                  </a:lnTo>
                  <a:lnTo>
                    <a:pt x="177" y="138"/>
                  </a:lnTo>
                  <a:lnTo>
                    <a:pt x="176" y="140"/>
                  </a:lnTo>
                  <a:lnTo>
                    <a:pt x="174" y="140"/>
                  </a:lnTo>
                  <a:lnTo>
                    <a:pt x="173" y="141"/>
                  </a:lnTo>
                  <a:lnTo>
                    <a:pt x="172" y="140"/>
                  </a:lnTo>
                  <a:lnTo>
                    <a:pt x="172" y="141"/>
                  </a:lnTo>
                  <a:lnTo>
                    <a:pt x="171" y="144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2" y="148"/>
                  </a:lnTo>
                  <a:lnTo>
                    <a:pt x="172" y="151"/>
                  </a:lnTo>
                  <a:lnTo>
                    <a:pt x="170" y="152"/>
                  </a:lnTo>
                  <a:lnTo>
                    <a:pt x="168" y="152"/>
                  </a:lnTo>
                  <a:lnTo>
                    <a:pt x="167" y="153"/>
                  </a:lnTo>
                  <a:lnTo>
                    <a:pt x="164" y="159"/>
                  </a:lnTo>
                  <a:lnTo>
                    <a:pt x="162" y="163"/>
                  </a:lnTo>
                  <a:lnTo>
                    <a:pt x="161" y="163"/>
                  </a:lnTo>
                  <a:lnTo>
                    <a:pt x="160" y="162"/>
                  </a:lnTo>
                  <a:lnTo>
                    <a:pt x="158" y="161"/>
                  </a:lnTo>
                  <a:lnTo>
                    <a:pt x="154" y="160"/>
                  </a:lnTo>
                  <a:lnTo>
                    <a:pt x="153" y="160"/>
                  </a:lnTo>
                  <a:lnTo>
                    <a:pt x="151" y="158"/>
                  </a:lnTo>
                  <a:lnTo>
                    <a:pt x="151" y="159"/>
                  </a:lnTo>
                  <a:lnTo>
                    <a:pt x="149" y="158"/>
                  </a:lnTo>
                  <a:lnTo>
                    <a:pt x="147" y="157"/>
                  </a:lnTo>
                  <a:lnTo>
                    <a:pt x="145" y="154"/>
                  </a:lnTo>
                  <a:lnTo>
                    <a:pt x="144" y="152"/>
                  </a:lnTo>
                  <a:lnTo>
                    <a:pt x="145" y="151"/>
                  </a:lnTo>
                  <a:lnTo>
                    <a:pt x="146" y="147"/>
                  </a:lnTo>
                  <a:lnTo>
                    <a:pt x="145" y="144"/>
                  </a:lnTo>
                  <a:lnTo>
                    <a:pt x="145" y="142"/>
                  </a:lnTo>
                  <a:lnTo>
                    <a:pt x="145" y="139"/>
                  </a:lnTo>
                  <a:lnTo>
                    <a:pt x="146" y="139"/>
                  </a:lnTo>
                  <a:lnTo>
                    <a:pt x="146" y="135"/>
                  </a:lnTo>
                  <a:lnTo>
                    <a:pt x="148" y="135"/>
                  </a:lnTo>
                  <a:lnTo>
                    <a:pt x="148" y="132"/>
                  </a:lnTo>
                  <a:lnTo>
                    <a:pt x="153" y="132"/>
                  </a:lnTo>
                  <a:lnTo>
                    <a:pt x="154" y="131"/>
                  </a:lnTo>
                  <a:lnTo>
                    <a:pt x="155" y="131"/>
                  </a:lnTo>
                  <a:lnTo>
                    <a:pt x="157" y="131"/>
                  </a:lnTo>
                  <a:lnTo>
                    <a:pt x="157" y="128"/>
                  </a:lnTo>
                  <a:lnTo>
                    <a:pt x="159" y="127"/>
                  </a:lnTo>
                  <a:lnTo>
                    <a:pt x="160" y="127"/>
                  </a:lnTo>
                  <a:lnTo>
                    <a:pt x="162" y="127"/>
                  </a:lnTo>
                  <a:lnTo>
                    <a:pt x="161" y="125"/>
                  </a:lnTo>
                  <a:lnTo>
                    <a:pt x="161" y="124"/>
                  </a:lnTo>
                  <a:lnTo>
                    <a:pt x="162" y="122"/>
                  </a:lnTo>
                  <a:lnTo>
                    <a:pt x="161" y="118"/>
                  </a:lnTo>
                  <a:lnTo>
                    <a:pt x="162" y="115"/>
                  </a:lnTo>
                  <a:lnTo>
                    <a:pt x="162" y="112"/>
                  </a:lnTo>
                  <a:lnTo>
                    <a:pt x="162" y="110"/>
                  </a:lnTo>
                  <a:lnTo>
                    <a:pt x="164" y="109"/>
                  </a:lnTo>
                  <a:lnTo>
                    <a:pt x="165" y="108"/>
                  </a:lnTo>
                  <a:lnTo>
                    <a:pt x="168" y="108"/>
                  </a:lnTo>
                  <a:lnTo>
                    <a:pt x="168" y="106"/>
                  </a:lnTo>
                  <a:lnTo>
                    <a:pt x="171" y="104"/>
                  </a:lnTo>
                  <a:lnTo>
                    <a:pt x="172" y="103"/>
                  </a:lnTo>
                  <a:lnTo>
                    <a:pt x="172" y="100"/>
                  </a:lnTo>
                  <a:lnTo>
                    <a:pt x="172" y="97"/>
                  </a:lnTo>
                  <a:lnTo>
                    <a:pt x="172" y="93"/>
                  </a:lnTo>
                  <a:lnTo>
                    <a:pt x="172" y="91"/>
                  </a:lnTo>
                  <a:lnTo>
                    <a:pt x="172" y="88"/>
                  </a:lnTo>
                  <a:lnTo>
                    <a:pt x="172" y="87"/>
                  </a:lnTo>
                  <a:lnTo>
                    <a:pt x="171" y="82"/>
                  </a:lnTo>
                  <a:lnTo>
                    <a:pt x="171" y="80"/>
                  </a:lnTo>
                  <a:lnTo>
                    <a:pt x="172" y="78"/>
                  </a:lnTo>
                  <a:lnTo>
                    <a:pt x="172" y="73"/>
                  </a:lnTo>
                  <a:lnTo>
                    <a:pt x="171" y="71"/>
                  </a:lnTo>
                  <a:lnTo>
                    <a:pt x="171" y="69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69" y="65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5" y="60"/>
                  </a:lnTo>
                  <a:lnTo>
                    <a:pt x="164" y="59"/>
                  </a:lnTo>
                  <a:lnTo>
                    <a:pt x="163" y="58"/>
                  </a:lnTo>
                  <a:lnTo>
                    <a:pt x="161" y="58"/>
                  </a:lnTo>
                  <a:lnTo>
                    <a:pt x="160" y="56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1"/>
                  </a:lnTo>
                  <a:lnTo>
                    <a:pt x="159" y="50"/>
                  </a:lnTo>
                  <a:lnTo>
                    <a:pt x="160" y="47"/>
                  </a:lnTo>
                  <a:lnTo>
                    <a:pt x="163" y="46"/>
                  </a:lnTo>
                  <a:lnTo>
                    <a:pt x="164" y="47"/>
                  </a:lnTo>
                  <a:lnTo>
                    <a:pt x="164" y="48"/>
                  </a:lnTo>
                  <a:lnTo>
                    <a:pt x="169" y="49"/>
                  </a:lnTo>
                  <a:lnTo>
                    <a:pt x="168" y="47"/>
                  </a:lnTo>
                  <a:lnTo>
                    <a:pt x="166" y="47"/>
                  </a:lnTo>
                  <a:lnTo>
                    <a:pt x="167" y="46"/>
                  </a:lnTo>
                  <a:lnTo>
                    <a:pt x="165" y="43"/>
                  </a:lnTo>
                  <a:lnTo>
                    <a:pt x="164" y="42"/>
                  </a:lnTo>
                  <a:lnTo>
                    <a:pt x="163" y="39"/>
                  </a:lnTo>
                  <a:lnTo>
                    <a:pt x="162" y="39"/>
                  </a:lnTo>
                  <a:lnTo>
                    <a:pt x="161" y="36"/>
                  </a:lnTo>
                  <a:lnTo>
                    <a:pt x="160" y="34"/>
                  </a:lnTo>
                  <a:lnTo>
                    <a:pt x="160" y="33"/>
                  </a:lnTo>
                  <a:lnTo>
                    <a:pt x="160" y="31"/>
                  </a:lnTo>
                  <a:lnTo>
                    <a:pt x="158" y="30"/>
                  </a:lnTo>
                  <a:lnTo>
                    <a:pt x="155" y="27"/>
                  </a:lnTo>
                  <a:lnTo>
                    <a:pt x="152" y="26"/>
                  </a:lnTo>
                  <a:lnTo>
                    <a:pt x="151" y="25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6" y="25"/>
                  </a:lnTo>
                  <a:lnTo>
                    <a:pt x="144" y="24"/>
                  </a:lnTo>
                  <a:lnTo>
                    <a:pt x="142" y="23"/>
                  </a:lnTo>
                  <a:lnTo>
                    <a:pt x="141" y="22"/>
                  </a:lnTo>
                  <a:lnTo>
                    <a:pt x="138" y="23"/>
                  </a:lnTo>
                  <a:lnTo>
                    <a:pt x="134" y="22"/>
                  </a:lnTo>
                  <a:lnTo>
                    <a:pt x="131" y="20"/>
                  </a:lnTo>
                  <a:lnTo>
                    <a:pt x="129" y="19"/>
                  </a:lnTo>
                  <a:lnTo>
                    <a:pt x="128" y="18"/>
                  </a:lnTo>
                  <a:lnTo>
                    <a:pt x="125" y="19"/>
                  </a:lnTo>
                  <a:lnTo>
                    <a:pt x="123" y="19"/>
                  </a:lnTo>
                  <a:lnTo>
                    <a:pt x="121" y="20"/>
                  </a:lnTo>
                  <a:lnTo>
                    <a:pt x="120" y="19"/>
                  </a:lnTo>
                  <a:lnTo>
                    <a:pt x="119" y="18"/>
                  </a:lnTo>
                  <a:lnTo>
                    <a:pt x="117" y="13"/>
                  </a:lnTo>
                  <a:lnTo>
                    <a:pt x="115" y="11"/>
                  </a:lnTo>
                  <a:lnTo>
                    <a:pt x="112" y="9"/>
                  </a:lnTo>
                  <a:lnTo>
                    <a:pt x="109" y="9"/>
                  </a:lnTo>
                  <a:lnTo>
                    <a:pt x="105" y="7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100" y="10"/>
                  </a:lnTo>
                  <a:lnTo>
                    <a:pt x="98" y="9"/>
                  </a:lnTo>
                  <a:lnTo>
                    <a:pt x="96" y="8"/>
                  </a:lnTo>
                  <a:lnTo>
                    <a:pt x="94" y="7"/>
                  </a:lnTo>
                  <a:lnTo>
                    <a:pt x="93" y="5"/>
                  </a:lnTo>
                  <a:lnTo>
                    <a:pt x="91" y="5"/>
                  </a:lnTo>
                  <a:lnTo>
                    <a:pt x="89" y="4"/>
                  </a:lnTo>
                  <a:lnTo>
                    <a:pt x="86" y="2"/>
                  </a:lnTo>
                  <a:lnTo>
                    <a:pt x="83" y="1"/>
                  </a:lnTo>
                  <a:lnTo>
                    <a:pt x="82" y="0"/>
                  </a:lnTo>
                  <a:lnTo>
                    <a:pt x="81" y="0"/>
                  </a:lnTo>
                  <a:lnTo>
                    <a:pt x="80" y="0"/>
                  </a:lnTo>
                  <a:lnTo>
                    <a:pt x="78" y="1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68" y="4"/>
                  </a:lnTo>
                  <a:lnTo>
                    <a:pt x="70" y="5"/>
                  </a:lnTo>
                  <a:lnTo>
                    <a:pt x="72" y="6"/>
                  </a:lnTo>
                  <a:lnTo>
                    <a:pt x="72" y="8"/>
                  </a:lnTo>
                  <a:lnTo>
                    <a:pt x="68" y="13"/>
                  </a:lnTo>
                  <a:lnTo>
                    <a:pt x="66" y="14"/>
                  </a:lnTo>
                  <a:lnTo>
                    <a:pt x="66" y="15"/>
                  </a:lnTo>
                  <a:lnTo>
                    <a:pt x="65" y="18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4" y="22"/>
                  </a:lnTo>
                  <a:lnTo>
                    <a:pt x="66" y="26"/>
                  </a:lnTo>
                  <a:lnTo>
                    <a:pt x="67" y="28"/>
                  </a:lnTo>
                  <a:lnTo>
                    <a:pt x="69" y="30"/>
                  </a:lnTo>
                  <a:lnTo>
                    <a:pt x="71" y="30"/>
                  </a:lnTo>
                  <a:lnTo>
                    <a:pt x="73" y="30"/>
                  </a:lnTo>
                  <a:lnTo>
                    <a:pt x="76" y="30"/>
                  </a:lnTo>
                  <a:lnTo>
                    <a:pt x="76" y="32"/>
                  </a:lnTo>
                  <a:lnTo>
                    <a:pt x="72" y="34"/>
                  </a:lnTo>
                  <a:lnTo>
                    <a:pt x="71" y="34"/>
                  </a:lnTo>
                  <a:lnTo>
                    <a:pt x="69" y="35"/>
                  </a:lnTo>
                  <a:lnTo>
                    <a:pt x="66" y="35"/>
                  </a:lnTo>
                  <a:lnTo>
                    <a:pt x="64" y="35"/>
                  </a:lnTo>
                  <a:lnTo>
                    <a:pt x="61" y="36"/>
                  </a:lnTo>
                  <a:lnTo>
                    <a:pt x="57" y="41"/>
                  </a:lnTo>
                  <a:lnTo>
                    <a:pt x="55" y="41"/>
                  </a:lnTo>
                  <a:lnTo>
                    <a:pt x="54" y="42"/>
                  </a:lnTo>
                  <a:lnTo>
                    <a:pt x="53" y="44"/>
                  </a:lnTo>
                  <a:lnTo>
                    <a:pt x="53" y="46"/>
                  </a:lnTo>
                  <a:lnTo>
                    <a:pt x="53" y="50"/>
                  </a:lnTo>
                  <a:lnTo>
                    <a:pt x="53" y="51"/>
                  </a:lnTo>
                  <a:lnTo>
                    <a:pt x="54" y="54"/>
                  </a:lnTo>
                  <a:lnTo>
                    <a:pt x="54" y="57"/>
                  </a:lnTo>
                  <a:lnTo>
                    <a:pt x="54" y="59"/>
                  </a:lnTo>
                  <a:lnTo>
                    <a:pt x="54" y="62"/>
                  </a:lnTo>
                  <a:lnTo>
                    <a:pt x="54" y="65"/>
                  </a:lnTo>
                  <a:lnTo>
                    <a:pt x="54" y="70"/>
                  </a:lnTo>
                  <a:lnTo>
                    <a:pt x="54" y="74"/>
                  </a:lnTo>
                  <a:lnTo>
                    <a:pt x="52" y="77"/>
                  </a:lnTo>
                  <a:lnTo>
                    <a:pt x="51" y="80"/>
                  </a:lnTo>
                  <a:lnTo>
                    <a:pt x="50" y="81"/>
                  </a:lnTo>
                  <a:lnTo>
                    <a:pt x="49" y="82"/>
                  </a:lnTo>
                  <a:lnTo>
                    <a:pt x="50" y="84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5" y="85"/>
                  </a:lnTo>
                  <a:lnTo>
                    <a:pt x="46" y="83"/>
                  </a:lnTo>
                  <a:lnTo>
                    <a:pt x="46" y="81"/>
                  </a:lnTo>
                  <a:lnTo>
                    <a:pt x="47" y="79"/>
                  </a:lnTo>
                  <a:lnTo>
                    <a:pt x="49" y="77"/>
                  </a:lnTo>
                  <a:lnTo>
                    <a:pt x="49" y="76"/>
                  </a:lnTo>
                  <a:lnTo>
                    <a:pt x="50" y="73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50" y="68"/>
                  </a:lnTo>
                  <a:lnTo>
                    <a:pt x="50" y="66"/>
                  </a:lnTo>
                  <a:lnTo>
                    <a:pt x="49" y="66"/>
                  </a:lnTo>
                  <a:lnTo>
                    <a:pt x="47" y="68"/>
                  </a:lnTo>
                  <a:lnTo>
                    <a:pt x="47" y="69"/>
                  </a:lnTo>
                  <a:lnTo>
                    <a:pt x="46" y="72"/>
                  </a:lnTo>
                  <a:lnTo>
                    <a:pt x="47" y="76"/>
                  </a:lnTo>
                  <a:lnTo>
                    <a:pt x="46" y="77"/>
                  </a:lnTo>
                  <a:lnTo>
                    <a:pt x="45" y="80"/>
                  </a:lnTo>
                  <a:lnTo>
                    <a:pt x="45" y="81"/>
                  </a:lnTo>
                  <a:lnTo>
                    <a:pt x="44" y="85"/>
                  </a:lnTo>
                  <a:lnTo>
                    <a:pt x="43" y="85"/>
                  </a:lnTo>
                  <a:lnTo>
                    <a:pt x="42" y="84"/>
                  </a:lnTo>
                  <a:lnTo>
                    <a:pt x="43" y="82"/>
                  </a:lnTo>
                  <a:lnTo>
                    <a:pt x="41" y="80"/>
                  </a:lnTo>
                  <a:lnTo>
                    <a:pt x="41" y="76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69"/>
                  </a:lnTo>
                  <a:lnTo>
                    <a:pt x="41" y="69"/>
                  </a:lnTo>
                  <a:lnTo>
                    <a:pt x="40" y="69"/>
                  </a:lnTo>
                  <a:lnTo>
                    <a:pt x="41" y="66"/>
                  </a:lnTo>
                  <a:lnTo>
                    <a:pt x="43" y="65"/>
                  </a:lnTo>
                  <a:lnTo>
                    <a:pt x="43" y="63"/>
                  </a:lnTo>
                  <a:lnTo>
                    <a:pt x="43" y="61"/>
                  </a:lnTo>
                  <a:lnTo>
                    <a:pt x="42" y="59"/>
                  </a:lnTo>
                  <a:lnTo>
                    <a:pt x="41" y="57"/>
                  </a:lnTo>
                  <a:lnTo>
                    <a:pt x="41" y="55"/>
                  </a:lnTo>
                  <a:lnTo>
                    <a:pt x="43" y="55"/>
                  </a:lnTo>
                  <a:lnTo>
                    <a:pt x="44" y="52"/>
                  </a:lnTo>
                  <a:lnTo>
                    <a:pt x="44" y="51"/>
                  </a:lnTo>
                  <a:lnTo>
                    <a:pt x="43" y="49"/>
                  </a:lnTo>
                  <a:lnTo>
                    <a:pt x="42" y="52"/>
                  </a:lnTo>
                  <a:lnTo>
                    <a:pt x="40" y="52"/>
                  </a:lnTo>
                  <a:lnTo>
                    <a:pt x="38" y="56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5" y="62"/>
                  </a:lnTo>
                  <a:lnTo>
                    <a:pt x="34" y="63"/>
                  </a:lnTo>
                  <a:lnTo>
                    <a:pt x="32" y="65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71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7" y="71"/>
                  </a:lnTo>
                  <a:lnTo>
                    <a:pt x="25" y="70"/>
                  </a:lnTo>
                  <a:lnTo>
                    <a:pt x="23" y="74"/>
                  </a:lnTo>
                  <a:lnTo>
                    <a:pt x="22" y="76"/>
                  </a:lnTo>
                  <a:lnTo>
                    <a:pt x="21" y="77"/>
                  </a:lnTo>
                  <a:lnTo>
                    <a:pt x="20" y="77"/>
                  </a:lnTo>
                  <a:lnTo>
                    <a:pt x="19" y="76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9" y="87"/>
                  </a:lnTo>
                  <a:lnTo>
                    <a:pt x="18" y="89"/>
                  </a:lnTo>
                  <a:lnTo>
                    <a:pt x="16" y="90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9" y="94"/>
                  </a:lnTo>
                  <a:lnTo>
                    <a:pt x="9" y="96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11" y="109"/>
                  </a:lnTo>
                  <a:lnTo>
                    <a:pt x="10" y="110"/>
                  </a:lnTo>
                  <a:lnTo>
                    <a:pt x="10" y="112"/>
                  </a:lnTo>
                  <a:lnTo>
                    <a:pt x="11" y="115"/>
                  </a:lnTo>
                  <a:lnTo>
                    <a:pt x="10" y="121"/>
                  </a:lnTo>
                  <a:lnTo>
                    <a:pt x="9" y="124"/>
                  </a:lnTo>
                  <a:lnTo>
                    <a:pt x="8" y="128"/>
                  </a:lnTo>
                  <a:lnTo>
                    <a:pt x="8" y="129"/>
                  </a:lnTo>
                  <a:lnTo>
                    <a:pt x="8" y="131"/>
                  </a:lnTo>
                  <a:lnTo>
                    <a:pt x="7" y="134"/>
                  </a:lnTo>
                  <a:lnTo>
                    <a:pt x="5" y="138"/>
                  </a:lnTo>
                  <a:lnTo>
                    <a:pt x="3" y="140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1" y="147"/>
                  </a:lnTo>
                  <a:lnTo>
                    <a:pt x="4" y="152"/>
                  </a:lnTo>
                  <a:lnTo>
                    <a:pt x="4" y="153"/>
                  </a:lnTo>
                  <a:lnTo>
                    <a:pt x="5" y="154"/>
                  </a:lnTo>
                  <a:lnTo>
                    <a:pt x="5" y="157"/>
                  </a:lnTo>
                  <a:lnTo>
                    <a:pt x="6" y="160"/>
                  </a:lnTo>
                  <a:lnTo>
                    <a:pt x="7" y="162"/>
                  </a:lnTo>
                  <a:lnTo>
                    <a:pt x="7" y="164"/>
                  </a:lnTo>
                  <a:lnTo>
                    <a:pt x="6" y="166"/>
                  </a:lnTo>
                  <a:lnTo>
                    <a:pt x="6" y="168"/>
                  </a:lnTo>
                  <a:lnTo>
                    <a:pt x="2" y="175"/>
                  </a:lnTo>
                  <a:lnTo>
                    <a:pt x="2" y="175"/>
                  </a:lnTo>
                  <a:lnTo>
                    <a:pt x="2" y="178"/>
                  </a:lnTo>
                  <a:lnTo>
                    <a:pt x="3" y="181"/>
                  </a:lnTo>
                  <a:lnTo>
                    <a:pt x="7" y="187"/>
                  </a:lnTo>
                  <a:lnTo>
                    <a:pt x="8" y="188"/>
                  </a:lnTo>
                  <a:lnTo>
                    <a:pt x="8" y="193"/>
                  </a:lnTo>
                  <a:lnTo>
                    <a:pt x="9" y="198"/>
                  </a:lnTo>
                  <a:lnTo>
                    <a:pt x="12" y="200"/>
                  </a:lnTo>
                  <a:lnTo>
                    <a:pt x="17" y="209"/>
                  </a:lnTo>
                  <a:lnTo>
                    <a:pt x="19" y="215"/>
                  </a:lnTo>
                  <a:lnTo>
                    <a:pt x="22" y="219"/>
                  </a:lnTo>
                  <a:lnTo>
                    <a:pt x="24" y="225"/>
                  </a:lnTo>
                  <a:lnTo>
                    <a:pt x="26" y="231"/>
                  </a:lnTo>
                  <a:lnTo>
                    <a:pt x="26" y="235"/>
                  </a:lnTo>
                  <a:lnTo>
                    <a:pt x="27" y="242"/>
                  </a:lnTo>
                  <a:lnTo>
                    <a:pt x="28" y="246"/>
                  </a:lnTo>
                  <a:lnTo>
                    <a:pt x="28" y="251"/>
                  </a:lnTo>
                  <a:lnTo>
                    <a:pt x="27" y="253"/>
                  </a:lnTo>
                  <a:lnTo>
                    <a:pt x="28" y="257"/>
                  </a:lnTo>
                  <a:lnTo>
                    <a:pt x="27" y="260"/>
                  </a:lnTo>
                  <a:lnTo>
                    <a:pt x="27" y="264"/>
                  </a:lnTo>
                  <a:lnTo>
                    <a:pt x="27" y="268"/>
                  </a:lnTo>
                  <a:lnTo>
                    <a:pt x="26" y="270"/>
                  </a:lnTo>
                  <a:lnTo>
                    <a:pt x="25" y="275"/>
                  </a:lnTo>
                  <a:lnTo>
                    <a:pt x="24" y="279"/>
                  </a:lnTo>
                  <a:lnTo>
                    <a:pt x="23" y="283"/>
                  </a:lnTo>
                  <a:lnTo>
                    <a:pt x="20" y="288"/>
                  </a:lnTo>
                  <a:lnTo>
                    <a:pt x="18" y="293"/>
                  </a:lnTo>
                  <a:lnTo>
                    <a:pt x="16" y="294"/>
                  </a:lnTo>
                  <a:lnTo>
                    <a:pt x="15" y="299"/>
                  </a:lnTo>
                  <a:lnTo>
                    <a:pt x="13" y="304"/>
                  </a:lnTo>
                  <a:lnTo>
                    <a:pt x="12" y="309"/>
                  </a:lnTo>
                  <a:lnTo>
                    <a:pt x="10" y="313"/>
                  </a:lnTo>
                  <a:lnTo>
                    <a:pt x="8" y="316"/>
                  </a:lnTo>
                  <a:lnTo>
                    <a:pt x="8" y="317"/>
                  </a:lnTo>
                  <a:lnTo>
                    <a:pt x="3" y="322"/>
                  </a:lnTo>
                  <a:lnTo>
                    <a:pt x="0" y="324"/>
                  </a:lnTo>
                  <a:lnTo>
                    <a:pt x="17" y="323"/>
                  </a:lnTo>
                  <a:lnTo>
                    <a:pt x="40" y="320"/>
                  </a:lnTo>
                  <a:lnTo>
                    <a:pt x="58" y="318"/>
                  </a:lnTo>
                  <a:lnTo>
                    <a:pt x="69" y="316"/>
                  </a:lnTo>
                  <a:lnTo>
                    <a:pt x="87" y="315"/>
                  </a:lnTo>
                  <a:lnTo>
                    <a:pt x="105" y="313"/>
                  </a:lnTo>
                  <a:lnTo>
                    <a:pt x="115" y="311"/>
                  </a:lnTo>
                  <a:lnTo>
                    <a:pt x="116" y="316"/>
                  </a:lnTo>
                  <a:lnTo>
                    <a:pt x="119" y="316"/>
                  </a:lnTo>
                  <a:lnTo>
                    <a:pt x="141" y="313"/>
                  </a:lnTo>
                  <a:lnTo>
                    <a:pt x="154" y="310"/>
                  </a:lnTo>
                  <a:lnTo>
                    <a:pt x="175" y="307"/>
                  </a:lnTo>
                  <a:lnTo>
                    <a:pt x="185" y="305"/>
                  </a:lnTo>
                  <a:lnTo>
                    <a:pt x="193" y="305"/>
                  </a:lnTo>
                  <a:lnTo>
                    <a:pt x="194" y="303"/>
                  </a:lnTo>
                  <a:lnTo>
                    <a:pt x="193" y="301"/>
                  </a:lnTo>
                  <a:lnTo>
                    <a:pt x="193" y="298"/>
                  </a:lnTo>
                  <a:lnTo>
                    <a:pt x="194" y="296"/>
                  </a:lnTo>
                  <a:lnTo>
                    <a:pt x="195" y="293"/>
                  </a:lnTo>
                  <a:lnTo>
                    <a:pt x="196" y="293"/>
                  </a:lnTo>
                  <a:lnTo>
                    <a:pt x="197" y="291"/>
                  </a:lnTo>
                  <a:lnTo>
                    <a:pt x="197" y="289"/>
                  </a:lnTo>
                  <a:lnTo>
                    <a:pt x="198" y="287"/>
                  </a:lnTo>
                  <a:lnTo>
                    <a:pt x="199" y="286"/>
                  </a:lnTo>
                  <a:lnTo>
                    <a:pt x="201" y="286"/>
                  </a:lnTo>
                  <a:lnTo>
                    <a:pt x="202" y="286"/>
                  </a:lnTo>
                  <a:lnTo>
                    <a:pt x="202" y="284"/>
                  </a:lnTo>
                  <a:lnTo>
                    <a:pt x="203" y="283"/>
                  </a:lnTo>
                  <a:lnTo>
                    <a:pt x="205" y="282"/>
                  </a:lnTo>
                  <a:lnTo>
                    <a:pt x="206" y="281"/>
                  </a:lnTo>
                  <a:lnTo>
                    <a:pt x="205" y="277"/>
                  </a:lnTo>
                  <a:lnTo>
                    <a:pt x="207" y="275"/>
                  </a:lnTo>
                  <a:lnTo>
                    <a:pt x="207" y="274"/>
                  </a:lnTo>
                  <a:lnTo>
                    <a:pt x="207" y="271"/>
                  </a:lnTo>
                  <a:lnTo>
                    <a:pt x="207" y="268"/>
                  </a:lnTo>
                  <a:lnTo>
                    <a:pt x="207" y="266"/>
                  </a:lnTo>
                  <a:lnTo>
                    <a:pt x="207" y="263"/>
                  </a:lnTo>
                  <a:lnTo>
                    <a:pt x="207" y="262"/>
                  </a:lnTo>
                  <a:lnTo>
                    <a:pt x="207" y="258"/>
                  </a:lnTo>
                  <a:lnTo>
                    <a:pt x="208" y="257"/>
                  </a:lnTo>
                  <a:lnTo>
                    <a:pt x="208" y="257"/>
                  </a:lnTo>
                  <a:lnTo>
                    <a:pt x="208" y="256"/>
                  </a:lnTo>
                  <a:lnTo>
                    <a:pt x="212" y="255"/>
                  </a:lnTo>
                  <a:lnTo>
                    <a:pt x="214" y="254"/>
                  </a:lnTo>
                  <a:lnTo>
                    <a:pt x="215" y="253"/>
                  </a:lnTo>
                  <a:lnTo>
                    <a:pt x="216" y="252"/>
                  </a:lnTo>
                  <a:lnTo>
                    <a:pt x="217" y="253"/>
                  </a:lnTo>
                  <a:lnTo>
                    <a:pt x="225" y="255"/>
                  </a:lnTo>
                  <a:lnTo>
                    <a:pt x="229" y="255"/>
                  </a:lnTo>
                  <a:lnTo>
                    <a:pt x="232" y="254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3" y="251"/>
                  </a:lnTo>
                  <a:lnTo>
                    <a:pt x="245" y="247"/>
                  </a:lnTo>
                  <a:lnTo>
                    <a:pt x="244" y="245"/>
                  </a:lnTo>
                  <a:lnTo>
                    <a:pt x="243" y="241"/>
                  </a:lnTo>
                  <a:lnTo>
                    <a:pt x="243" y="239"/>
                  </a:lnTo>
                  <a:lnTo>
                    <a:pt x="241" y="238"/>
                  </a:lnTo>
                  <a:lnTo>
                    <a:pt x="238" y="237"/>
                  </a:lnTo>
                  <a:lnTo>
                    <a:pt x="237" y="239"/>
                  </a:lnTo>
                  <a:lnTo>
                    <a:pt x="235" y="237"/>
                  </a:lnTo>
                  <a:lnTo>
                    <a:pt x="232" y="239"/>
                  </a:lnTo>
                  <a:lnTo>
                    <a:pt x="232" y="237"/>
                  </a:lnTo>
                  <a:lnTo>
                    <a:pt x="231" y="235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3" y="234"/>
                  </a:lnTo>
                  <a:lnTo>
                    <a:pt x="233" y="233"/>
                  </a:lnTo>
                  <a:lnTo>
                    <a:pt x="233" y="232"/>
                  </a:lnTo>
                  <a:lnTo>
                    <a:pt x="234" y="232"/>
                  </a:lnTo>
                  <a:lnTo>
                    <a:pt x="236" y="230"/>
                  </a:lnTo>
                  <a:lnTo>
                    <a:pt x="236" y="229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4"/>
                  </a:lnTo>
                  <a:lnTo>
                    <a:pt x="237" y="220"/>
                  </a:lnTo>
                  <a:lnTo>
                    <a:pt x="237" y="217"/>
                  </a:lnTo>
                  <a:lnTo>
                    <a:pt x="237" y="215"/>
                  </a:ln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6" y="208"/>
                  </a:lnTo>
                  <a:lnTo>
                    <a:pt x="236" y="207"/>
                  </a:lnTo>
                  <a:lnTo>
                    <a:pt x="236" y="206"/>
                  </a:lnTo>
                  <a:lnTo>
                    <a:pt x="236" y="204"/>
                  </a:lnTo>
                  <a:lnTo>
                    <a:pt x="237" y="203"/>
                  </a:lnTo>
                  <a:lnTo>
                    <a:pt x="237" y="202"/>
                  </a:lnTo>
                  <a:lnTo>
                    <a:pt x="237" y="201"/>
                  </a:lnTo>
                  <a:lnTo>
                    <a:pt x="238" y="200"/>
                  </a:lnTo>
                  <a:lnTo>
                    <a:pt x="238" y="199"/>
                  </a:lnTo>
                  <a:lnTo>
                    <a:pt x="237" y="199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2" y="191"/>
                  </a:lnTo>
                  <a:lnTo>
                    <a:pt x="231" y="18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472">
              <a:extLst>
                <a:ext uri="{FF2B5EF4-FFF2-40B4-BE49-F238E27FC236}">
                  <a16:creationId xmlns:a16="http://schemas.microsoft.com/office/drawing/2014/main" id="{E1550F44-ED99-2206-0835-5990301604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9613" y="3436938"/>
              <a:ext cx="376238" cy="609600"/>
            </a:xfrm>
            <a:custGeom>
              <a:avLst/>
              <a:gdLst>
                <a:gd name="T0" fmla="*/ 70 w 237"/>
                <a:gd name="T1" fmla="*/ 377 h 384"/>
                <a:gd name="T2" fmla="*/ 72 w 237"/>
                <a:gd name="T3" fmla="*/ 375 h 384"/>
                <a:gd name="T4" fmla="*/ 76 w 237"/>
                <a:gd name="T5" fmla="*/ 372 h 384"/>
                <a:gd name="T6" fmla="*/ 79 w 237"/>
                <a:gd name="T7" fmla="*/ 369 h 384"/>
                <a:gd name="T8" fmla="*/ 81 w 237"/>
                <a:gd name="T9" fmla="*/ 366 h 384"/>
                <a:gd name="T10" fmla="*/ 81 w 237"/>
                <a:gd name="T11" fmla="*/ 363 h 384"/>
                <a:gd name="T12" fmla="*/ 79 w 237"/>
                <a:gd name="T13" fmla="*/ 355 h 384"/>
                <a:gd name="T14" fmla="*/ 78 w 237"/>
                <a:gd name="T15" fmla="*/ 344 h 384"/>
                <a:gd name="T16" fmla="*/ 71 w 237"/>
                <a:gd name="T17" fmla="*/ 339 h 384"/>
                <a:gd name="T18" fmla="*/ 65 w 237"/>
                <a:gd name="T19" fmla="*/ 331 h 384"/>
                <a:gd name="T20" fmla="*/ 95 w 237"/>
                <a:gd name="T21" fmla="*/ 319 h 384"/>
                <a:gd name="T22" fmla="*/ 147 w 237"/>
                <a:gd name="T23" fmla="*/ 314 h 384"/>
                <a:gd name="T24" fmla="*/ 221 w 237"/>
                <a:gd name="T25" fmla="*/ 306 h 384"/>
                <a:gd name="T26" fmla="*/ 233 w 237"/>
                <a:gd name="T27" fmla="*/ 296 h 384"/>
                <a:gd name="T28" fmla="*/ 227 w 237"/>
                <a:gd name="T29" fmla="*/ 285 h 384"/>
                <a:gd name="T30" fmla="*/ 228 w 237"/>
                <a:gd name="T31" fmla="*/ 272 h 384"/>
                <a:gd name="T32" fmla="*/ 228 w 237"/>
                <a:gd name="T33" fmla="*/ 257 h 384"/>
                <a:gd name="T34" fmla="*/ 222 w 237"/>
                <a:gd name="T35" fmla="*/ 246 h 384"/>
                <a:gd name="T36" fmla="*/ 220 w 237"/>
                <a:gd name="T37" fmla="*/ 239 h 384"/>
                <a:gd name="T38" fmla="*/ 222 w 237"/>
                <a:gd name="T39" fmla="*/ 231 h 384"/>
                <a:gd name="T40" fmla="*/ 224 w 237"/>
                <a:gd name="T41" fmla="*/ 221 h 384"/>
                <a:gd name="T42" fmla="*/ 231 w 237"/>
                <a:gd name="T43" fmla="*/ 210 h 384"/>
                <a:gd name="T44" fmla="*/ 225 w 237"/>
                <a:gd name="T45" fmla="*/ 199 h 384"/>
                <a:gd name="T46" fmla="*/ 223 w 237"/>
                <a:gd name="T47" fmla="*/ 187 h 384"/>
                <a:gd name="T48" fmla="*/ 216 w 237"/>
                <a:gd name="T49" fmla="*/ 177 h 384"/>
                <a:gd name="T50" fmla="*/ 213 w 237"/>
                <a:gd name="T51" fmla="*/ 168 h 384"/>
                <a:gd name="T52" fmla="*/ 208 w 237"/>
                <a:gd name="T53" fmla="*/ 161 h 384"/>
                <a:gd name="T54" fmla="*/ 182 w 237"/>
                <a:gd name="T55" fmla="*/ 66 h 384"/>
                <a:gd name="T56" fmla="*/ 149 w 237"/>
                <a:gd name="T57" fmla="*/ 2 h 384"/>
                <a:gd name="T58" fmla="*/ 56 w 237"/>
                <a:gd name="T59" fmla="*/ 10 h 384"/>
                <a:gd name="T60" fmla="*/ 1 w 237"/>
                <a:gd name="T61" fmla="*/ 15 h 384"/>
                <a:gd name="T62" fmla="*/ 7 w 237"/>
                <a:gd name="T63" fmla="*/ 44 h 384"/>
                <a:gd name="T64" fmla="*/ 5 w 237"/>
                <a:gd name="T65" fmla="*/ 132 h 384"/>
                <a:gd name="T66" fmla="*/ 2 w 237"/>
                <a:gd name="T67" fmla="*/ 236 h 384"/>
                <a:gd name="T68" fmla="*/ 12 w 237"/>
                <a:gd name="T69" fmla="*/ 336 h 384"/>
                <a:gd name="T70" fmla="*/ 19 w 237"/>
                <a:gd name="T71" fmla="*/ 373 h 384"/>
                <a:gd name="T72" fmla="*/ 24 w 237"/>
                <a:gd name="T73" fmla="*/ 373 h 384"/>
                <a:gd name="T74" fmla="*/ 31 w 237"/>
                <a:gd name="T75" fmla="*/ 374 h 384"/>
                <a:gd name="T76" fmla="*/ 31 w 237"/>
                <a:gd name="T77" fmla="*/ 377 h 384"/>
                <a:gd name="T78" fmla="*/ 34 w 237"/>
                <a:gd name="T79" fmla="*/ 376 h 384"/>
                <a:gd name="T80" fmla="*/ 36 w 237"/>
                <a:gd name="T81" fmla="*/ 369 h 384"/>
                <a:gd name="T82" fmla="*/ 36 w 237"/>
                <a:gd name="T83" fmla="*/ 365 h 384"/>
                <a:gd name="T84" fmla="*/ 36 w 237"/>
                <a:gd name="T85" fmla="*/ 358 h 384"/>
                <a:gd name="T86" fmla="*/ 37 w 237"/>
                <a:gd name="T87" fmla="*/ 352 h 384"/>
                <a:gd name="T88" fmla="*/ 43 w 237"/>
                <a:gd name="T89" fmla="*/ 349 h 384"/>
                <a:gd name="T90" fmla="*/ 45 w 237"/>
                <a:gd name="T91" fmla="*/ 351 h 384"/>
                <a:gd name="T92" fmla="*/ 48 w 237"/>
                <a:gd name="T93" fmla="*/ 357 h 384"/>
                <a:gd name="T94" fmla="*/ 54 w 237"/>
                <a:gd name="T95" fmla="*/ 371 h 384"/>
                <a:gd name="T96" fmla="*/ 61 w 237"/>
                <a:gd name="T97" fmla="*/ 377 h 384"/>
                <a:gd name="T98" fmla="*/ 58 w 237"/>
                <a:gd name="T99" fmla="*/ 379 h 384"/>
                <a:gd name="T100" fmla="*/ 54 w 237"/>
                <a:gd name="T101" fmla="*/ 381 h 384"/>
                <a:gd name="T102" fmla="*/ 49 w 237"/>
                <a:gd name="T103" fmla="*/ 380 h 384"/>
                <a:gd name="T104" fmla="*/ 43 w 237"/>
                <a:gd name="T105" fmla="*/ 383 h 384"/>
                <a:gd name="T106" fmla="*/ 62 w 237"/>
                <a:gd name="T107" fmla="*/ 380 h 384"/>
                <a:gd name="T108" fmla="*/ 34 w 237"/>
                <a:gd name="T109" fmla="*/ 357 h 384"/>
                <a:gd name="T110" fmla="*/ 40 w 237"/>
                <a:gd name="T111" fmla="*/ 342 h 384"/>
                <a:gd name="T112" fmla="*/ 40 w 237"/>
                <a:gd name="T113" fmla="*/ 343 h 384"/>
                <a:gd name="T114" fmla="*/ 40 w 237"/>
                <a:gd name="T115" fmla="*/ 347 h 384"/>
                <a:gd name="T116" fmla="*/ 55 w 237"/>
                <a:gd name="T117" fmla="*/ 370 h 384"/>
                <a:gd name="T118" fmla="*/ 55 w 237"/>
                <a:gd name="T119" fmla="*/ 368 h 384"/>
                <a:gd name="T120" fmla="*/ 70 w 237"/>
                <a:gd name="T121" fmla="*/ 37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7" h="384">
                  <a:moveTo>
                    <a:pt x="74" y="377"/>
                  </a:moveTo>
                  <a:lnTo>
                    <a:pt x="74" y="376"/>
                  </a:lnTo>
                  <a:lnTo>
                    <a:pt x="73" y="376"/>
                  </a:lnTo>
                  <a:lnTo>
                    <a:pt x="72" y="376"/>
                  </a:lnTo>
                  <a:lnTo>
                    <a:pt x="71" y="377"/>
                  </a:lnTo>
                  <a:lnTo>
                    <a:pt x="70" y="377"/>
                  </a:lnTo>
                  <a:lnTo>
                    <a:pt x="69" y="377"/>
                  </a:lnTo>
                  <a:lnTo>
                    <a:pt x="69" y="376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1" y="376"/>
                  </a:lnTo>
                  <a:lnTo>
                    <a:pt x="72" y="375"/>
                  </a:lnTo>
                  <a:lnTo>
                    <a:pt x="73" y="375"/>
                  </a:lnTo>
                  <a:lnTo>
                    <a:pt x="74" y="375"/>
                  </a:lnTo>
                  <a:lnTo>
                    <a:pt x="74" y="374"/>
                  </a:lnTo>
                  <a:lnTo>
                    <a:pt x="75" y="374"/>
                  </a:lnTo>
                  <a:lnTo>
                    <a:pt x="76" y="373"/>
                  </a:lnTo>
                  <a:lnTo>
                    <a:pt x="76" y="372"/>
                  </a:lnTo>
                  <a:lnTo>
                    <a:pt x="77" y="372"/>
                  </a:lnTo>
                  <a:lnTo>
                    <a:pt x="78" y="372"/>
                  </a:lnTo>
                  <a:lnTo>
                    <a:pt x="78" y="371"/>
                  </a:lnTo>
                  <a:lnTo>
                    <a:pt x="79" y="371"/>
                  </a:lnTo>
                  <a:lnTo>
                    <a:pt x="79" y="370"/>
                  </a:lnTo>
                  <a:lnTo>
                    <a:pt x="79" y="369"/>
                  </a:lnTo>
                  <a:lnTo>
                    <a:pt x="79" y="369"/>
                  </a:lnTo>
                  <a:lnTo>
                    <a:pt x="79" y="368"/>
                  </a:lnTo>
                  <a:lnTo>
                    <a:pt x="79" y="367"/>
                  </a:lnTo>
                  <a:lnTo>
                    <a:pt x="80" y="367"/>
                  </a:lnTo>
                  <a:lnTo>
                    <a:pt x="80" y="366"/>
                  </a:lnTo>
                  <a:lnTo>
                    <a:pt x="81" y="366"/>
                  </a:lnTo>
                  <a:lnTo>
                    <a:pt x="82" y="366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83" y="363"/>
                  </a:lnTo>
                  <a:lnTo>
                    <a:pt x="82" y="363"/>
                  </a:lnTo>
                  <a:lnTo>
                    <a:pt x="81" y="363"/>
                  </a:lnTo>
                  <a:lnTo>
                    <a:pt x="81" y="362"/>
                  </a:lnTo>
                  <a:lnTo>
                    <a:pt x="79" y="360"/>
                  </a:lnTo>
                  <a:lnTo>
                    <a:pt x="80" y="359"/>
                  </a:lnTo>
                  <a:lnTo>
                    <a:pt x="79" y="358"/>
                  </a:lnTo>
                  <a:lnTo>
                    <a:pt x="79" y="356"/>
                  </a:lnTo>
                  <a:lnTo>
                    <a:pt x="79" y="355"/>
                  </a:lnTo>
                  <a:lnTo>
                    <a:pt x="80" y="355"/>
                  </a:lnTo>
                  <a:lnTo>
                    <a:pt x="81" y="351"/>
                  </a:lnTo>
                  <a:lnTo>
                    <a:pt x="81" y="349"/>
                  </a:lnTo>
                  <a:lnTo>
                    <a:pt x="81" y="347"/>
                  </a:lnTo>
                  <a:lnTo>
                    <a:pt x="80" y="345"/>
                  </a:lnTo>
                  <a:lnTo>
                    <a:pt x="78" y="344"/>
                  </a:lnTo>
                  <a:lnTo>
                    <a:pt x="76" y="344"/>
                  </a:lnTo>
                  <a:lnTo>
                    <a:pt x="75" y="343"/>
                  </a:lnTo>
                  <a:lnTo>
                    <a:pt x="74" y="343"/>
                  </a:lnTo>
                  <a:lnTo>
                    <a:pt x="73" y="342"/>
                  </a:lnTo>
                  <a:lnTo>
                    <a:pt x="71" y="341"/>
                  </a:lnTo>
                  <a:lnTo>
                    <a:pt x="71" y="339"/>
                  </a:lnTo>
                  <a:lnTo>
                    <a:pt x="69" y="337"/>
                  </a:lnTo>
                  <a:lnTo>
                    <a:pt x="67" y="335"/>
                  </a:lnTo>
                  <a:lnTo>
                    <a:pt x="67" y="335"/>
                  </a:lnTo>
                  <a:lnTo>
                    <a:pt x="65" y="333"/>
                  </a:lnTo>
                  <a:lnTo>
                    <a:pt x="65" y="332"/>
                  </a:lnTo>
                  <a:lnTo>
                    <a:pt x="65" y="331"/>
                  </a:lnTo>
                  <a:lnTo>
                    <a:pt x="66" y="328"/>
                  </a:lnTo>
                  <a:lnTo>
                    <a:pt x="67" y="324"/>
                  </a:lnTo>
                  <a:lnTo>
                    <a:pt x="66" y="321"/>
                  </a:lnTo>
                  <a:lnTo>
                    <a:pt x="89" y="320"/>
                  </a:lnTo>
                  <a:lnTo>
                    <a:pt x="90" y="320"/>
                  </a:lnTo>
                  <a:lnTo>
                    <a:pt x="95" y="319"/>
                  </a:lnTo>
                  <a:lnTo>
                    <a:pt x="110" y="318"/>
                  </a:lnTo>
                  <a:lnTo>
                    <a:pt x="123" y="316"/>
                  </a:lnTo>
                  <a:lnTo>
                    <a:pt x="125" y="316"/>
                  </a:lnTo>
                  <a:lnTo>
                    <a:pt x="134" y="315"/>
                  </a:lnTo>
                  <a:lnTo>
                    <a:pt x="137" y="315"/>
                  </a:lnTo>
                  <a:lnTo>
                    <a:pt x="147" y="314"/>
                  </a:lnTo>
                  <a:lnTo>
                    <a:pt x="156" y="313"/>
                  </a:lnTo>
                  <a:lnTo>
                    <a:pt x="163" y="312"/>
                  </a:lnTo>
                  <a:lnTo>
                    <a:pt x="178" y="310"/>
                  </a:lnTo>
                  <a:lnTo>
                    <a:pt x="187" y="310"/>
                  </a:lnTo>
                  <a:lnTo>
                    <a:pt x="204" y="309"/>
                  </a:lnTo>
                  <a:lnTo>
                    <a:pt x="221" y="306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6" y="302"/>
                  </a:lnTo>
                  <a:lnTo>
                    <a:pt x="236" y="300"/>
                  </a:lnTo>
                  <a:lnTo>
                    <a:pt x="234" y="298"/>
                  </a:lnTo>
                  <a:lnTo>
                    <a:pt x="233" y="296"/>
                  </a:lnTo>
                  <a:lnTo>
                    <a:pt x="232" y="295"/>
                  </a:lnTo>
                  <a:lnTo>
                    <a:pt x="231" y="292"/>
                  </a:lnTo>
                  <a:lnTo>
                    <a:pt x="229" y="292"/>
                  </a:lnTo>
                  <a:lnTo>
                    <a:pt x="228" y="289"/>
                  </a:lnTo>
                  <a:lnTo>
                    <a:pt x="229" y="288"/>
                  </a:lnTo>
                  <a:lnTo>
                    <a:pt x="227" y="285"/>
                  </a:lnTo>
                  <a:lnTo>
                    <a:pt x="227" y="284"/>
                  </a:lnTo>
                  <a:lnTo>
                    <a:pt x="228" y="282"/>
                  </a:lnTo>
                  <a:lnTo>
                    <a:pt x="228" y="279"/>
                  </a:lnTo>
                  <a:lnTo>
                    <a:pt x="228" y="276"/>
                  </a:lnTo>
                  <a:lnTo>
                    <a:pt x="228" y="275"/>
                  </a:lnTo>
                  <a:lnTo>
                    <a:pt x="228" y="272"/>
                  </a:lnTo>
                  <a:lnTo>
                    <a:pt x="229" y="271"/>
                  </a:lnTo>
                  <a:lnTo>
                    <a:pt x="228" y="268"/>
                  </a:lnTo>
                  <a:lnTo>
                    <a:pt x="229" y="264"/>
                  </a:lnTo>
                  <a:lnTo>
                    <a:pt x="230" y="263"/>
                  </a:lnTo>
                  <a:lnTo>
                    <a:pt x="228" y="261"/>
                  </a:lnTo>
                  <a:lnTo>
                    <a:pt x="228" y="257"/>
                  </a:lnTo>
                  <a:lnTo>
                    <a:pt x="226" y="256"/>
                  </a:lnTo>
                  <a:lnTo>
                    <a:pt x="225" y="254"/>
                  </a:lnTo>
                  <a:lnTo>
                    <a:pt x="222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1" y="244"/>
                  </a:lnTo>
                  <a:lnTo>
                    <a:pt x="221" y="244"/>
                  </a:lnTo>
                  <a:lnTo>
                    <a:pt x="221" y="241"/>
                  </a:lnTo>
                  <a:lnTo>
                    <a:pt x="220" y="240"/>
                  </a:lnTo>
                  <a:lnTo>
                    <a:pt x="220" y="239"/>
                  </a:lnTo>
                  <a:lnTo>
                    <a:pt x="221" y="238"/>
                  </a:lnTo>
                  <a:lnTo>
                    <a:pt x="220" y="237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3" y="232"/>
                  </a:lnTo>
                  <a:lnTo>
                    <a:pt x="222" y="231"/>
                  </a:lnTo>
                  <a:lnTo>
                    <a:pt x="223" y="229"/>
                  </a:lnTo>
                  <a:lnTo>
                    <a:pt x="223" y="228"/>
                  </a:lnTo>
                  <a:lnTo>
                    <a:pt x="224" y="226"/>
                  </a:lnTo>
                  <a:lnTo>
                    <a:pt x="223" y="224"/>
                  </a:lnTo>
                  <a:lnTo>
                    <a:pt x="223" y="221"/>
                  </a:lnTo>
                  <a:lnTo>
                    <a:pt x="224" y="221"/>
                  </a:lnTo>
                  <a:lnTo>
                    <a:pt x="222" y="217"/>
                  </a:lnTo>
                  <a:lnTo>
                    <a:pt x="223" y="216"/>
                  </a:lnTo>
                  <a:lnTo>
                    <a:pt x="225" y="213"/>
                  </a:lnTo>
                  <a:lnTo>
                    <a:pt x="229" y="212"/>
                  </a:lnTo>
                  <a:lnTo>
                    <a:pt x="228" y="210"/>
                  </a:lnTo>
                  <a:lnTo>
                    <a:pt x="231" y="210"/>
                  </a:lnTo>
                  <a:lnTo>
                    <a:pt x="232" y="206"/>
                  </a:lnTo>
                  <a:lnTo>
                    <a:pt x="231" y="204"/>
                  </a:lnTo>
                  <a:lnTo>
                    <a:pt x="230" y="203"/>
                  </a:lnTo>
                  <a:lnTo>
                    <a:pt x="225" y="202"/>
                  </a:lnTo>
                  <a:lnTo>
                    <a:pt x="224" y="200"/>
                  </a:lnTo>
                  <a:lnTo>
                    <a:pt x="225" y="199"/>
                  </a:lnTo>
                  <a:lnTo>
                    <a:pt x="225" y="195"/>
                  </a:lnTo>
                  <a:lnTo>
                    <a:pt x="226" y="194"/>
                  </a:lnTo>
                  <a:lnTo>
                    <a:pt x="225" y="192"/>
                  </a:lnTo>
                  <a:lnTo>
                    <a:pt x="224" y="192"/>
                  </a:lnTo>
                  <a:lnTo>
                    <a:pt x="223" y="190"/>
                  </a:lnTo>
                  <a:lnTo>
                    <a:pt x="223" y="187"/>
                  </a:lnTo>
                  <a:lnTo>
                    <a:pt x="222" y="185"/>
                  </a:lnTo>
                  <a:lnTo>
                    <a:pt x="219" y="182"/>
                  </a:lnTo>
                  <a:lnTo>
                    <a:pt x="217" y="179"/>
                  </a:lnTo>
                  <a:lnTo>
                    <a:pt x="216" y="178"/>
                  </a:lnTo>
                  <a:lnTo>
                    <a:pt x="217" y="177"/>
                  </a:lnTo>
                  <a:lnTo>
                    <a:pt x="216" y="177"/>
                  </a:lnTo>
                  <a:lnTo>
                    <a:pt x="214" y="175"/>
                  </a:lnTo>
                  <a:lnTo>
                    <a:pt x="214" y="172"/>
                  </a:lnTo>
                  <a:lnTo>
                    <a:pt x="214" y="171"/>
                  </a:lnTo>
                  <a:lnTo>
                    <a:pt x="213" y="170"/>
                  </a:lnTo>
                  <a:lnTo>
                    <a:pt x="212" y="169"/>
                  </a:lnTo>
                  <a:lnTo>
                    <a:pt x="213" y="168"/>
                  </a:lnTo>
                  <a:lnTo>
                    <a:pt x="211" y="167"/>
                  </a:lnTo>
                  <a:lnTo>
                    <a:pt x="209" y="166"/>
                  </a:lnTo>
                  <a:lnTo>
                    <a:pt x="209" y="164"/>
                  </a:lnTo>
                  <a:lnTo>
                    <a:pt x="210" y="163"/>
                  </a:lnTo>
                  <a:lnTo>
                    <a:pt x="208" y="162"/>
                  </a:lnTo>
                  <a:lnTo>
                    <a:pt x="208" y="161"/>
                  </a:lnTo>
                  <a:lnTo>
                    <a:pt x="203" y="144"/>
                  </a:lnTo>
                  <a:lnTo>
                    <a:pt x="196" y="114"/>
                  </a:lnTo>
                  <a:lnTo>
                    <a:pt x="189" y="94"/>
                  </a:lnTo>
                  <a:lnTo>
                    <a:pt x="187" y="86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78" y="50"/>
                  </a:lnTo>
                  <a:lnTo>
                    <a:pt x="173" y="37"/>
                  </a:lnTo>
                  <a:lnTo>
                    <a:pt x="168" y="19"/>
                  </a:lnTo>
                  <a:lnTo>
                    <a:pt x="164" y="5"/>
                  </a:lnTo>
                  <a:lnTo>
                    <a:pt x="163" y="0"/>
                  </a:lnTo>
                  <a:lnTo>
                    <a:pt x="149" y="2"/>
                  </a:lnTo>
                  <a:lnTo>
                    <a:pt x="134" y="3"/>
                  </a:lnTo>
                  <a:lnTo>
                    <a:pt x="114" y="5"/>
                  </a:lnTo>
                  <a:lnTo>
                    <a:pt x="105" y="6"/>
                  </a:lnTo>
                  <a:lnTo>
                    <a:pt x="96" y="7"/>
                  </a:lnTo>
                  <a:lnTo>
                    <a:pt x="85" y="8"/>
                  </a:lnTo>
                  <a:lnTo>
                    <a:pt x="56" y="10"/>
                  </a:lnTo>
                  <a:lnTo>
                    <a:pt x="48" y="11"/>
                  </a:lnTo>
                  <a:lnTo>
                    <a:pt x="34" y="12"/>
                  </a:lnTo>
                  <a:lnTo>
                    <a:pt x="22" y="13"/>
                  </a:lnTo>
                  <a:lnTo>
                    <a:pt x="13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8"/>
                  </a:lnTo>
                  <a:lnTo>
                    <a:pt x="3" y="21"/>
                  </a:lnTo>
                  <a:lnTo>
                    <a:pt x="5" y="22"/>
                  </a:lnTo>
                  <a:lnTo>
                    <a:pt x="8" y="23"/>
                  </a:lnTo>
                  <a:lnTo>
                    <a:pt x="7" y="36"/>
                  </a:lnTo>
                  <a:lnTo>
                    <a:pt x="7" y="44"/>
                  </a:lnTo>
                  <a:lnTo>
                    <a:pt x="7" y="57"/>
                  </a:lnTo>
                  <a:lnTo>
                    <a:pt x="6" y="63"/>
                  </a:lnTo>
                  <a:lnTo>
                    <a:pt x="6" y="84"/>
                  </a:lnTo>
                  <a:lnTo>
                    <a:pt x="6" y="90"/>
                  </a:lnTo>
                  <a:lnTo>
                    <a:pt x="5" y="114"/>
                  </a:lnTo>
                  <a:lnTo>
                    <a:pt x="5" y="132"/>
                  </a:lnTo>
                  <a:lnTo>
                    <a:pt x="4" y="154"/>
                  </a:lnTo>
                  <a:lnTo>
                    <a:pt x="4" y="166"/>
                  </a:lnTo>
                  <a:lnTo>
                    <a:pt x="3" y="193"/>
                  </a:lnTo>
                  <a:lnTo>
                    <a:pt x="3" y="215"/>
                  </a:lnTo>
                  <a:lnTo>
                    <a:pt x="3" y="229"/>
                  </a:lnTo>
                  <a:lnTo>
                    <a:pt x="2" y="236"/>
                  </a:lnTo>
                  <a:lnTo>
                    <a:pt x="2" y="258"/>
                  </a:lnTo>
                  <a:lnTo>
                    <a:pt x="4" y="273"/>
                  </a:lnTo>
                  <a:lnTo>
                    <a:pt x="5" y="278"/>
                  </a:lnTo>
                  <a:lnTo>
                    <a:pt x="6" y="290"/>
                  </a:lnTo>
                  <a:lnTo>
                    <a:pt x="8" y="308"/>
                  </a:lnTo>
                  <a:lnTo>
                    <a:pt x="12" y="336"/>
                  </a:lnTo>
                  <a:lnTo>
                    <a:pt x="15" y="361"/>
                  </a:lnTo>
                  <a:lnTo>
                    <a:pt x="17" y="374"/>
                  </a:lnTo>
                  <a:lnTo>
                    <a:pt x="17" y="373"/>
                  </a:lnTo>
                  <a:lnTo>
                    <a:pt x="18" y="374"/>
                  </a:lnTo>
                  <a:lnTo>
                    <a:pt x="18" y="373"/>
                  </a:lnTo>
                  <a:lnTo>
                    <a:pt x="19" y="373"/>
                  </a:lnTo>
                  <a:lnTo>
                    <a:pt x="20" y="372"/>
                  </a:lnTo>
                  <a:lnTo>
                    <a:pt x="20" y="372"/>
                  </a:lnTo>
                  <a:lnTo>
                    <a:pt x="22" y="372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3"/>
                  </a:lnTo>
                  <a:lnTo>
                    <a:pt x="29" y="374"/>
                  </a:lnTo>
                  <a:lnTo>
                    <a:pt x="29" y="375"/>
                  </a:lnTo>
                  <a:lnTo>
                    <a:pt x="30" y="375"/>
                  </a:lnTo>
                  <a:lnTo>
                    <a:pt x="30" y="374"/>
                  </a:lnTo>
                  <a:lnTo>
                    <a:pt x="31" y="374"/>
                  </a:lnTo>
                  <a:lnTo>
                    <a:pt x="31" y="375"/>
                  </a:lnTo>
                  <a:lnTo>
                    <a:pt x="31" y="376"/>
                  </a:lnTo>
                  <a:lnTo>
                    <a:pt x="30" y="376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7"/>
                  </a:lnTo>
                  <a:lnTo>
                    <a:pt x="32" y="377"/>
                  </a:lnTo>
                  <a:lnTo>
                    <a:pt x="32" y="377"/>
                  </a:lnTo>
                  <a:lnTo>
                    <a:pt x="32" y="377"/>
                  </a:lnTo>
                  <a:lnTo>
                    <a:pt x="32" y="376"/>
                  </a:lnTo>
                  <a:lnTo>
                    <a:pt x="33" y="376"/>
                  </a:lnTo>
                  <a:lnTo>
                    <a:pt x="34" y="376"/>
                  </a:lnTo>
                  <a:lnTo>
                    <a:pt x="34" y="377"/>
                  </a:lnTo>
                  <a:lnTo>
                    <a:pt x="35" y="375"/>
                  </a:lnTo>
                  <a:lnTo>
                    <a:pt x="36" y="373"/>
                  </a:lnTo>
                  <a:lnTo>
                    <a:pt x="36" y="371"/>
                  </a:lnTo>
                  <a:lnTo>
                    <a:pt x="36" y="370"/>
                  </a:lnTo>
                  <a:lnTo>
                    <a:pt x="36" y="369"/>
                  </a:lnTo>
                  <a:lnTo>
                    <a:pt x="36" y="368"/>
                  </a:lnTo>
                  <a:lnTo>
                    <a:pt x="35" y="367"/>
                  </a:lnTo>
                  <a:lnTo>
                    <a:pt x="35" y="367"/>
                  </a:lnTo>
                  <a:lnTo>
                    <a:pt x="35" y="366"/>
                  </a:lnTo>
                  <a:lnTo>
                    <a:pt x="36" y="366"/>
                  </a:lnTo>
                  <a:lnTo>
                    <a:pt x="36" y="365"/>
                  </a:lnTo>
                  <a:lnTo>
                    <a:pt x="35" y="364"/>
                  </a:lnTo>
                  <a:lnTo>
                    <a:pt x="35" y="363"/>
                  </a:lnTo>
                  <a:lnTo>
                    <a:pt x="35" y="362"/>
                  </a:lnTo>
                  <a:lnTo>
                    <a:pt x="36" y="361"/>
                  </a:lnTo>
                  <a:lnTo>
                    <a:pt x="36" y="360"/>
                  </a:lnTo>
                  <a:lnTo>
                    <a:pt x="36" y="358"/>
                  </a:lnTo>
                  <a:lnTo>
                    <a:pt x="36" y="357"/>
                  </a:lnTo>
                  <a:lnTo>
                    <a:pt x="37" y="356"/>
                  </a:lnTo>
                  <a:lnTo>
                    <a:pt x="38" y="355"/>
                  </a:lnTo>
                  <a:lnTo>
                    <a:pt x="38" y="354"/>
                  </a:lnTo>
                  <a:lnTo>
                    <a:pt x="38" y="353"/>
                  </a:lnTo>
                  <a:lnTo>
                    <a:pt x="37" y="352"/>
                  </a:lnTo>
                  <a:lnTo>
                    <a:pt x="38" y="351"/>
                  </a:lnTo>
                  <a:lnTo>
                    <a:pt x="39" y="350"/>
                  </a:lnTo>
                  <a:lnTo>
                    <a:pt x="40" y="350"/>
                  </a:lnTo>
                  <a:lnTo>
                    <a:pt x="40" y="349"/>
                  </a:lnTo>
                  <a:lnTo>
                    <a:pt x="41" y="349"/>
                  </a:lnTo>
                  <a:lnTo>
                    <a:pt x="43" y="349"/>
                  </a:lnTo>
                  <a:lnTo>
                    <a:pt x="44" y="349"/>
                  </a:lnTo>
                  <a:lnTo>
                    <a:pt x="44" y="350"/>
                  </a:lnTo>
                  <a:lnTo>
                    <a:pt x="44" y="349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5" y="351"/>
                  </a:lnTo>
                  <a:lnTo>
                    <a:pt x="46" y="352"/>
                  </a:lnTo>
                  <a:lnTo>
                    <a:pt x="46" y="353"/>
                  </a:lnTo>
                  <a:lnTo>
                    <a:pt x="47" y="354"/>
                  </a:lnTo>
                  <a:lnTo>
                    <a:pt x="47" y="355"/>
                  </a:lnTo>
                  <a:lnTo>
                    <a:pt x="48" y="356"/>
                  </a:lnTo>
                  <a:lnTo>
                    <a:pt x="48" y="357"/>
                  </a:lnTo>
                  <a:lnTo>
                    <a:pt x="48" y="358"/>
                  </a:lnTo>
                  <a:lnTo>
                    <a:pt x="46" y="363"/>
                  </a:lnTo>
                  <a:lnTo>
                    <a:pt x="47" y="364"/>
                  </a:lnTo>
                  <a:lnTo>
                    <a:pt x="49" y="369"/>
                  </a:lnTo>
                  <a:lnTo>
                    <a:pt x="52" y="371"/>
                  </a:lnTo>
                  <a:lnTo>
                    <a:pt x="54" y="371"/>
                  </a:lnTo>
                  <a:lnTo>
                    <a:pt x="55" y="373"/>
                  </a:lnTo>
                  <a:lnTo>
                    <a:pt x="56" y="375"/>
                  </a:lnTo>
                  <a:lnTo>
                    <a:pt x="58" y="376"/>
                  </a:lnTo>
                  <a:lnTo>
                    <a:pt x="60" y="377"/>
                  </a:lnTo>
                  <a:lnTo>
                    <a:pt x="60" y="377"/>
                  </a:lnTo>
                  <a:lnTo>
                    <a:pt x="61" y="377"/>
                  </a:lnTo>
                  <a:lnTo>
                    <a:pt x="61" y="377"/>
                  </a:lnTo>
                  <a:lnTo>
                    <a:pt x="60" y="377"/>
                  </a:lnTo>
                  <a:lnTo>
                    <a:pt x="60" y="378"/>
                  </a:lnTo>
                  <a:lnTo>
                    <a:pt x="59" y="379"/>
                  </a:lnTo>
                  <a:lnTo>
                    <a:pt x="59" y="379"/>
                  </a:lnTo>
                  <a:lnTo>
                    <a:pt x="58" y="379"/>
                  </a:lnTo>
                  <a:lnTo>
                    <a:pt x="57" y="379"/>
                  </a:lnTo>
                  <a:lnTo>
                    <a:pt x="57" y="380"/>
                  </a:lnTo>
                  <a:lnTo>
                    <a:pt x="56" y="380"/>
                  </a:lnTo>
                  <a:lnTo>
                    <a:pt x="55" y="380"/>
                  </a:lnTo>
                  <a:lnTo>
                    <a:pt x="55" y="380"/>
                  </a:lnTo>
                  <a:lnTo>
                    <a:pt x="54" y="381"/>
                  </a:lnTo>
                  <a:lnTo>
                    <a:pt x="53" y="381"/>
                  </a:lnTo>
                  <a:lnTo>
                    <a:pt x="52" y="381"/>
                  </a:lnTo>
                  <a:lnTo>
                    <a:pt x="51" y="381"/>
                  </a:lnTo>
                  <a:lnTo>
                    <a:pt x="50" y="381"/>
                  </a:lnTo>
                  <a:lnTo>
                    <a:pt x="49" y="381"/>
                  </a:lnTo>
                  <a:lnTo>
                    <a:pt x="49" y="380"/>
                  </a:lnTo>
                  <a:lnTo>
                    <a:pt x="48" y="380"/>
                  </a:lnTo>
                  <a:lnTo>
                    <a:pt x="47" y="380"/>
                  </a:lnTo>
                  <a:lnTo>
                    <a:pt x="46" y="381"/>
                  </a:lnTo>
                  <a:lnTo>
                    <a:pt x="46" y="382"/>
                  </a:lnTo>
                  <a:lnTo>
                    <a:pt x="45" y="382"/>
                  </a:lnTo>
                  <a:lnTo>
                    <a:pt x="43" y="383"/>
                  </a:lnTo>
                  <a:lnTo>
                    <a:pt x="43" y="384"/>
                  </a:lnTo>
                  <a:lnTo>
                    <a:pt x="46" y="383"/>
                  </a:lnTo>
                  <a:lnTo>
                    <a:pt x="48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62" y="380"/>
                  </a:lnTo>
                  <a:lnTo>
                    <a:pt x="67" y="379"/>
                  </a:lnTo>
                  <a:lnTo>
                    <a:pt x="71" y="378"/>
                  </a:lnTo>
                  <a:lnTo>
                    <a:pt x="73" y="377"/>
                  </a:lnTo>
                  <a:lnTo>
                    <a:pt x="73" y="377"/>
                  </a:lnTo>
                  <a:lnTo>
                    <a:pt x="74" y="377"/>
                  </a:lnTo>
                  <a:close/>
                  <a:moveTo>
                    <a:pt x="34" y="357"/>
                  </a:moveTo>
                  <a:lnTo>
                    <a:pt x="34" y="356"/>
                  </a:lnTo>
                  <a:lnTo>
                    <a:pt x="35" y="356"/>
                  </a:lnTo>
                  <a:lnTo>
                    <a:pt x="35" y="357"/>
                  </a:lnTo>
                  <a:lnTo>
                    <a:pt x="34" y="357"/>
                  </a:lnTo>
                  <a:close/>
                  <a:moveTo>
                    <a:pt x="40" y="343"/>
                  </a:moveTo>
                  <a:lnTo>
                    <a:pt x="40" y="342"/>
                  </a:lnTo>
                  <a:lnTo>
                    <a:pt x="41" y="342"/>
                  </a:lnTo>
                  <a:lnTo>
                    <a:pt x="41" y="343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39" y="343"/>
                  </a:lnTo>
                  <a:lnTo>
                    <a:pt x="40" y="343"/>
                  </a:lnTo>
                  <a:close/>
                  <a:moveTo>
                    <a:pt x="42" y="347"/>
                  </a:moveTo>
                  <a:lnTo>
                    <a:pt x="41" y="347"/>
                  </a:lnTo>
                  <a:lnTo>
                    <a:pt x="41" y="348"/>
                  </a:lnTo>
                  <a:lnTo>
                    <a:pt x="40" y="348"/>
                  </a:lnTo>
                  <a:lnTo>
                    <a:pt x="39" y="347"/>
                  </a:lnTo>
                  <a:lnTo>
                    <a:pt x="40" y="347"/>
                  </a:lnTo>
                  <a:lnTo>
                    <a:pt x="40" y="346"/>
                  </a:lnTo>
                  <a:lnTo>
                    <a:pt x="41" y="346"/>
                  </a:lnTo>
                  <a:lnTo>
                    <a:pt x="42" y="346"/>
                  </a:lnTo>
                  <a:lnTo>
                    <a:pt x="42" y="347"/>
                  </a:lnTo>
                  <a:close/>
                  <a:moveTo>
                    <a:pt x="55" y="369"/>
                  </a:moveTo>
                  <a:lnTo>
                    <a:pt x="55" y="370"/>
                  </a:lnTo>
                  <a:lnTo>
                    <a:pt x="54" y="370"/>
                  </a:lnTo>
                  <a:lnTo>
                    <a:pt x="53" y="370"/>
                  </a:lnTo>
                  <a:lnTo>
                    <a:pt x="53" y="369"/>
                  </a:lnTo>
                  <a:lnTo>
                    <a:pt x="54" y="369"/>
                  </a:lnTo>
                  <a:lnTo>
                    <a:pt x="54" y="368"/>
                  </a:lnTo>
                  <a:lnTo>
                    <a:pt x="55" y="368"/>
                  </a:lnTo>
                  <a:lnTo>
                    <a:pt x="55" y="369"/>
                  </a:lnTo>
                  <a:close/>
                  <a:moveTo>
                    <a:pt x="70" y="373"/>
                  </a:moveTo>
                  <a:lnTo>
                    <a:pt x="70" y="374"/>
                  </a:lnTo>
                  <a:lnTo>
                    <a:pt x="69" y="374"/>
                  </a:lnTo>
                  <a:lnTo>
                    <a:pt x="69" y="373"/>
                  </a:lnTo>
                  <a:lnTo>
                    <a:pt x="70" y="373"/>
                  </a:lnTo>
                  <a:close/>
                  <a:moveTo>
                    <a:pt x="68" y="371"/>
                  </a:moveTo>
                  <a:lnTo>
                    <a:pt x="69" y="371"/>
                  </a:lnTo>
                  <a:lnTo>
                    <a:pt x="69" y="372"/>
                  </a:lnTo>
                  <a:lnTo>
                    <a:pt x="68" y="372"/>
                  </a:lnTo>
                  <a:lnTo>
                    <a:pt x="68" y="371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490">
              <a:extLst>
                <a:ext uri="{FF2B5EF4-FFF2-40B4-BE49-F238E27FC236}">
                  <a16:creationId xmlns:a16="http://schemas.microsoft.com/office/drawing/2014/main" id="{145912C3-357C-CE85-6543-3D4A7D7ECC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8376" y="3405188"/>
              <a:ext cx="531813" cy="554038"/>
            </a:xfrm>
            <a:custGeom>
              <a:avLst/>
              <a:gdLst>
                <a:gd name="T0" fmla="*/ 314 w 335"/>
                <a:gd name="T1" fmla="*/ 190 h 349"/>
                <a:gd name="T2" fmla="*/ 301 w 335"/>
                <a:gd name="T3" fmla="*/ 173 h 349"/>
                <a:gd name="T4" fmla="*/ 285 w 335"/>
                <a:gd name="T5" fmla="*/ 151 h 349"/>
                <a:gd name="T6" fmla="*/ 266 w 335"/>
                <a:gd name="T7" fmla="*/ 132 h 349"/>
                <a:gd name="T8" fmla="*/ 248 w 335"/>
                <a:gd name="T9" fmla="*/ 113 h 349"/>
                <a:gd name="T10" fmla="*/ 229 w 335"/>
                <a:gd name="T11" fmla="*/ 98 h 349"/>
                <a:gd name="T12" fmla="*/ 202 w 335"/>
                <a:gd name="T13" fmla="*/ 77 h 349"/>
                <a:gd name="T14" fmla="*/ 180 w 335"/>
                <a:gd name="T15" fmla="*/ 47 h 349"/>
                <a:gd name="T16" fmla="*/ 158 w 335"/>
                <a:gd name="T17" fmla="*/ 34 h 349"/>
                <a:gd name="T18" fmla="*/ 149 w 335"/>
                <a:gd name="T19" fmla="*/ 12 h 349"/>
                <a:gd name="T20" fmla="*/ 92 w 335"/>
                <a:gd name="T21" fmla="*/ 10 h 349"/>
                <a:gd name="T22" fmla="*/ 19 w 335"/>
                <a:gd name="T23" fmla="*/ 86 h 349"/>
                <a:gd name="T24" fmla="*/ 51 w 335"/>
                <a:gd name="T25" fmla="*/ 191 h 349"/>
                <a:gd name="T26" fmla="*/ 62 w 335"/>
                <a:gd name="T27" fmla="*/ 215 h 349"/>
                <a:gd name="T28" fmla="*/ 60 w 335"/>
                <a:gd name="T29" fmla="*/ 241 h 349"/>
                <a:gd name="T30" fmla="*/ 58 w 335"/>
                <a:gd name="T31" fmla="*/ 264 h 349"/>
                <a:gd name="T32" fmla="*/ 66 w 335"/>
                <a:gd name="T33" fmla="*/ 291 h 349"/>
                <a:gd name="T34" fmla="*/ 71 w 335"/>
                <a:gd name="T35" fmla="*/ 318 h 349"/>
                <a:gd name="T36" fmla="*/ 81 w 335"/>
                <a:gd name="T37" fmla="*/ 342 h 349"/>
                <a:gd name="T38" fmla="*/ 260 w 335"/>
                <a:gd name="T39" fmla="*/ 334 h 349"/>
                <a:gd name="T40" fmla="*/ 275 w 335"/>
                <a:gd name="T41" fmla="*/ 341 h 349"/>
                <a:gd name="T42" fmla="*/ 272 w 335"/>
                <a:gd name="T43" fmla="*/ 315 h 349"/>
                <a:gd name="T44" fmla="*/ 292 w 335"/>
                <a:gd name="T45" fmla="*/ 315 h 349"/>
                <a:gd name="T46" fmla="*/ 307 w 335"/>
                <a:gd name="T47" fmla="*/ 310 h 349"/>
                <a:gd name="T48" fmla="*/ 310 w 335"/>
                <a:gd name="T49" fmla="*/ 312 h 349"/>
                <a:gd name="T50" fmla="*/ 311 w 335"/>
                <a:gd name="T51" fmla="*/ 299 h 349"/>
                <a:gd name="T52" fmla="*/ 308 w 335"/>
                <a:gd name="T53" fmla="*/ 298 h 349"/>
                <a:gd name="T54" fmla="*/ 304 w 335"/>
                <a:gd name="T55" fmla="*/ 296 h 349"/>
                <a:gd name="T56" fmla="*/ 304 w 335"/>
                <a:gd name="T57" fmla="*/ 293 h 349"/>
                <a:gd name="T58" fmla="*/ 300 w 335"/>
                <a:gd name="T59" fmla="*/ 287 h 349"/>
                <a:gd name="T60" fmla="*/ 307 w 335"/>
                <a:gd name="T61" fmla="*/ 289 h 349"/>
                <a:gd name="T62" fmla="*/ 308 w 335"/>
                <a:gd name="T63" fmla="*/ 284 h 349"/>
                <a:gd name="T64" fmla="*/ 302 w 335"/>
                <a:gd name="T65" fmla="*/ 284 h 349"/>
                <a:gd name="T66" fmla="*/ 306 w 335"/>
                <a:gd name="T67" fmla="*/ 282 h 349"/>
                <a:gd name="T68" fmla="*/ 306 w 335"/>
                <a:gd name="T69" fmla="*/ 273 h 349"/>
                <a:gd name="T70" fmla="*/ 305 w 335"/>
                <a:gd name="T71" fmla="*/ 268 h 349"/>
                <a:gd name="T72" fmla="*/ 310 w 335"/>
                <a:gd name="T73" fmla="*/ 262 h 349"/>
                <a:gd name="T74" fmla="*/ 312 w 335"/>
                <a:gd name="T75" fmla="*/ 259 h 349"/>
                <a:gd name="T76" fmla="*/ 316 w 335"/>
                <a:gd name="T77" fmla="*/ 256 h 349"/>
                <a:gd name="T78" fmla="*/ 314 w 335"/>
                <a:gd name="T79" fmla="*/ 251 h 349"/>
                <a:gd name="T80" fmla="*/ 313 w 335"/>
                <a:gd name="T81" fmla="*/ 252 h 349"/>
                <a:gd name="T82" fmla="*/ 309 w 335"/>
                <a:gd name="T83" fmla="*/ 248 h 349"/>
                <a:gd name="T84" fmla="*/ 314 w 335"/>
                <a:gd name="T85" fmla="*/ 246 h 349"/>
                <a:gd name="T86" fmla="*/ 314 w 335"/>
                <a:gd name="T87" fmla="*/ 244 h 349"/>
                <a:gd name="T88" fmla="*/ 316 w 335"/>
                <a:gd name="T89" fmla="*/ 242 h 349"/>
                <a:gd name="T90" fmla="*/ 311 w 335"/>
                <a:gd name="T91" fmla="*/ 239 h 349"/>
                <a:gd name="T92" fmla="*/ 312 w 335"/>
                <a:gd name="T93" fmla="*/ 234 h 349"/>
                <a:gd name="T94" fmla="*/ 309 w 335"/>
                <a:gd name="T95" fmla="*/ 230 h 349"/>
                <a:gd name="T96" fmla="*/ 315 w 335"/>
                <a:gd name="T97" fmla="*/ 231 h 349"/>
                <a:gd name="T98" fmla="*/ 319 w 335"/>
                <a:gd name="T99" fmla="*/ 223 h 349"/>
                <a:gd name="T100" fmla="*/ 316 w 335"/>
                <a:gd name="T101" fmla="*/ 219 h 349"/>
                <a:gd name="T102" fmla="*/ 326 w 335"/>
                <a:gd name="T103" fmla="*/ 222 h 349"/>
                <a:gd name="T104" fmla="*/ 326 w 335"/>
                <a:gd name="T105" fmla="*/ 215 h 349"/>
                <a:gd name="T106" fmla="*/ 334 w 335"/>
                <a:gd name="T107" fmla="*/ 211 h 349"/>
                <a:gd name="T108" fmla="*/ 307 w 335"/>
                <a:gd name="T109" fmla="*/ 288 h 349"/>
                <a:gd name="T110" fmla="*/ 300 w 335"/>
                <a:gd name="T111" fmla="*/ 282 h 349"/>
                <a:gd name="T112" fmla="*/ 305 w 335"/>
                <a:gd name="T113" fmla="*/ 264 h 349"/>
                <a:gd name="T114" fmla="*/ 309 w 335"/>
                <a:gd name="T115" fmla="*/ 257 h 349"/>
                <a:gd name="T116" fmla="*/ 310 w 335"/>
                <a:gd name="T117" fmla="*/ 241 h 349"/>
                <a:gd name="T118" fmla="*/ 314 w 335"/>
                <a:gd name="T119" fmla="*/ 21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5" h="349">
                  <a:moveTo>
                    <a:pt x="329" y="208"/>
                  </a:moveTo>
                  <a:lnTo>
                    <a:pt x="326" y="205"/>
                  </a:lnTo>
                  <a:lnTo>
                    <a:pt x="326" y="205"/>
                  </a:lnTo>
                  <a:lnTo>
                    <a:pt x="323" y="203"/>
                  </a:lnTo>
                  <a:lnTo>
                    <a:pt x="322" y="205"/>
                  </a:lnTo>
                  <a:lnTo>
                    <a:pt x="319" y="205"/>
                  </a:lnTo>
                  <a:lnTo>
                    <a:pt x="317" y="203"/>
                  </a:lnTo>
                  <a:lnTo>
                    <a:pt x="316" y="203"/>
                  </a:lnTo>
                  <a:lnTo>
                    <a:pt x="315" y="202"/>
                  </a:lnTo>
                  <a:lnTo>
                    <a:pt x="314" y="199"/>
                  </a:lnTo>
                  <a:lnTo>
                    <a:pt x="314" y="197"/>
                  </a:lnTo>
                  <a:lnTo>
                    <a:pt x="313" y="197"/>
                  </a:lnTo>
                  <a:lnTo>
                    <a:pt x="312" y="194"/>
                  </a:lnTo>
                  <a:lnTo>
                    <a:pt x="314" y="190"/>
                  </a:lnTo>
                  <a:lnTo>
                    <a:pt x="313" y="188"/>
                  </a:lnTo>
                  <a:lnTo>
                    <a:pt x="312" y="187"/>
                  </a:lnTo>
                  <a:lnTo>
                    <a:pt x="311" y="186"/>
                  </a:lnTo>
                  <a:lnTo>
                    <a:pt x="310" y="186"/>
                  </a:lnTo>
                  <a:lnTo>
                    <a:pt x="308" y="184"/>
                  </a:lnTo>
                  <a:lnTo>
                    <a:pt x="308" y="183"/>
                  </a:lnTo>
                  <a:lnTo>
                    <a:pt x="306" y="180"/>
                  </a:lnTo>
                  <a:lnTo>
                    <a:pt x="305" y="178"/>
                  </a:lnTo>
                  <a:lnTo>
                    <a:pt x="305" y="177"/>
                  </a:lnTo>
                  <a:lnTo>
                    <a:pt x="303" y="175"/>
                  </a:lnTo>
                  <a:lnTo>
                    <a:pt x="303" y="175"/>
                  </a:lnTo>
                  <a:lnTo>
                    <a:pt x="302" y="175"/>
                  </a:lnTo>
                  <a:lnTo>
                    <a:pt x="301" y="174"/>
                  </a:lnTo>
                  <a:lnTo>
                    <a:pt x="301" y="173"/>
                  </a:lnTo>
                  <a:lnTo>
                    <a:pt x="299" y="172"/>
                  </a:lnTo>
                  <a:lnTo>
                    <a:pt x="295" y="171"/>
                  </a:lnTo>
                  <a:lnTo>
                    <a:pt x="293" y="170"/>
                  </a:lnTo>
                  <a:lnTo>
                    <a:pt x="291" y="168"/>
                  </a:lnTo>
                  <a:lnTo>
                    <a:pt x="291" y="166"/>
                  </a:lnTo>
                  <a:lnTo>
                    <a:pt x="291" y="165"/>
                  </a:lnTo>
                  <a:lnTo>
                    <a:pt x="291" y="164"/>
                  </a:lnTo>
                  <a:lnTo>
                    <a:pt x="291" y="163"/>
                  </a:lnTo>
                  <a:lnTo>
                    <a:pt x="289" y="162"/>
                  </a:lnTo>
                  <a:lnTo>
                    <a:pt x="289" y="159"/>
                  </a:lnTo>
                  <a:lnTo>
                    <a:pt x="289" y="155"/>
                  </a:lnTo>
                  <a:lnTo>
                    <a:pt x="287" y="154"/>
                  </a:lnTo>
                  <a:lnTo>
                    <a:pt x="287" y="152"/>
                  </a:lnTo>
                  <a:lnTo>
                    <a:pt x="285" y="151"/>
                  </a:lnTo>
                  <a:lnTo>
                    <a:pt x="284" y="149"/>
                  </a:lnTo>
                  <a:lnTo>
                    <a:pt x="283" y="149"/>
                  </a:lnTo>
                  <a:lnTo>
                    <a:pt x="282" y="145"/>
                  </a:lnTo>
                  <a:lnTo>
                    <a:pt x="281" y="144"/>
                  </a:lnTo>
                  <a:lnTo>
                    <a:pt x="281" y="139"/>
                  </a:lnTo>
                  <a:lnTo>
                    <a:pt x="279" y="138"/>
                  </a:lnTo>
                  <a:lnTo>
                    <a:pt x="278" y="137"/>
                  </a:lnTo>
                  <a:lnTo>
                    <a:pt x="276" y="137"/>
                  </a:lnTo>
                  <a:lnTo>
                    <a:pt x="274" y="135"/>
                  </a:lnTo>
                  <a:lnTo>
                    <a:pt x="272" y="134"/>
                  </a:lnTo>
                  <a:lnTo>
                    <a:pt x="272" y="133"/>
                  </a:lnTo>
                  <a:lnTo>
                    <a:pt x="270" y="133"/>
                  </a:lnTo>
                  <a:lnTo>
                    <a:pt x="269" y="133"/>
                  </a:lnTo>
                  <a:lnTo>
                    <a:pt x="266" y="132"/>
                  </a:lnTo>
                  <a:lnTo>
                    <a:pt x="263" y="130"/>
                  </a:lnTo>
                  <a:lnTo>
                    <a:pt x="261" y="130"/>
                  </a:lnTo>
                  <a:lnTo>
                    <a:pt x="261" y="128"/>
                  </a:lnTo>
                  <a:lnTo>
                    <a:pt x="261" y="127"/>
                  </a:lnTo>
                  <a:lnTo>
                    <a:pt x="260" y="126"/>
                  </a:lnTo>
                  <a:lnTo>
                    <a:pt x="259" y="127"/>
                  </a:lnTo>
                  <a:lnTo>
                    <a:pt x="257" y="126"/>
                  </a:lnTo>
                  <a:lnTo>
                    <a:pt x="255" y="124"/>
                  </a:lnTo>
                  <a:lnTo>
                    <a:pt x="256" y="122"/>
                  </a:lnTo>
                  <a:lnTo>
                    <a:pt x="255" y="119"/>
                  </a:lnTo>
                  <a:lnTo>
                    <a:pt x="251" y="118"/>
                  </a:lnTo>
                  <a:lnTo>
                    <a:pt x="248" y="116"/>
                  </a:lnTo>
                  <a:lnTo>
                    <a:pt x="248" y="114"/>
                  </a:lnTo>
                  <a:lnTo>
                    <a:pt x="248" y="113"/>
                  </a:lnTo>
                  <a:lnTo>
                    <a:pt x="248" y="112"/>
                  </a:lnTo>
                  <a:lnTo>
                    <a:pt x="248" y="111"/>
                  </a:lnTo>
                  <a:lnTo>
                    <a:pt x="249" y="109"/>
                  </a:lnTo>
                  <a:lnTo>
                    <a:pt x="248" y="108"/>
                  </a:lnTo>
                  <a:lnTo>
                    <a:pt x="244" y="107"/>
                  </a:lnTo>
                  <a:lnTo>
                    <a:pt x="242" y="104"/>
                  </a:lnTo>
                  <a:lnTo>
                    <a:pt x="241" y="104"/>
                  </a:lnTo>
                  <a:lnTo>
                    <a:pt x="239" y="102"/>
                  </a:lnTo>
                  <a:lnTo>
                    <a:pt x="236" y="101"/>
                  </a:lnTo>
                  <a:lnTo>
                    <a:pt x="235" y="100"/>
                  </a:lnTo>
                  <a:lnTo>
                    <a:pt x="233" y="100"/>
                  </a:lnTo>
                  <a:lnTo>
                    <a:pt x="232" y="99"/>
                  </a:lnTo>
                  <a:lnTo>
                    <a:pt x="231" y="99"/>
                  </a:lnTo>
                  <a:lnTo>
                    <a:pt x="229" y="98"/>
                  </a:lnTo>
                  <a:lnTo>
                    <a:pt x="228" y="95"/>
                  </a:lnTo>
                  <a:lnTo>
                    <a:pt x="225" y="93"/>
                  </a:lnTo>
                  <a:lnTo>
                    <a:pt x="225" y="90"/>
                  </a:lnTo>
                  <a:lnTo>
                    <a:pt x="223" y="88"/>
                  </a:lnTo>
                  <a:lnTo>
                    <a:pt x="220" y="86"/>
                  </a:lnTo>
                  <a:lnTo>
                    <a:pt x="220" y="86"/>
                  </a:lnTo>
                  <a:lnTo>
                    <a:pt x="217" y="83"/>
                  </a:lnTo>
                  <a:lnTo>
                    <a:pt x="215" y="83"/>
                  </a:lnTo>
                  <a:lnTo>
                    <a:pt x="213" y="82"/>
                  </a:lnTo>
                  <a:lnTo>
                    <a:pt x="212" y="82"/>
                  </a:lnTo>
                  <a:lnTo>
                    <a:pt x="209" y="81"/>
                  </a:lnTo>
                  <a:lnTo>
                    <a:pt x="207" y="79"/>
                  </a:lnTo>
                  <a:lnTo>
                    <a:pt x="205" y="77"/>
                  </a:lnTo>
                  <a:lnTo>
                    <a:pt x="202" y="77"/>
                  </a:lnTo>
                  <a:lnTo>
                    <a:pt x="199" y="72"/>
                  </a:lnTo>
                  <a:lnTo>
                    <a:pt x="198" y="70"/>
                  </a:lnTo>
                  <a:lnTo>
                    <a:pt x="197" y="69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4" y="65"/>
                  </a:lnTo>
                  <a:lnTo>
                    <a:pt x="193" y="64"/>
                  </a:lnTo>
                  <a:lnTo>
                    <a:pt x="190" y="63"/>
                  </a:lnTo>
                  <a:lnTo>
                    <a:pt x="189" y="60"/>
                  </a:lnTo>
                  <a:lnTo>
                    <a:pt x="187" y="54"/>
                  </a:lnTo>
                  <a:lnTo>
                    <a:pt x="185" y="52"/>
                  </a:lnTo>
                  <a:lnTo>
                    <a:pt x="184" y="50"/>
                  </a:lnTo>
                  <a:lnTo>
                    <a:pt x="183" y="48"/>
                  </a:lnTo>
                  <a:lnTo>
                    <a:pt x="180" y="47"/>
                  </a:lnTo>
                  <a:lnTo>
                    <a:pt x="180" y="46"/>
                  </a:lnTo>
                  <a:lnTo>
                    <a:pt x="178" y="41"/>
                  </a:lnTo>
                  <a:lnTo>
                    <a:pt x="177" y="40"/>
                  </a:lnTo>
                  <a:lnTo>
                    <a:pt x="174" y="38"/>
                  </a:lnTo>
                  <a:lnTo>
                    <a:pt x="173" y="39"/>
                  </a:lnTo>
                  <a:lnTo>
                    <a:pt x="172" y="39"/>
                  </a:lnTo>
                  <a:lnTo>
                    <a:pt x="170" y="40"/>
                  </a:lnTo>
                  <a:lnTo>
                    <a:pt x="169" y="40"/>
                  </a:lnTo>
                  <a:lnTo>
                    <a:pt x="163" y="38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1" y="35"/>
                  </a:lnTo>
                  <a:lnTo>
                    <a:pt x="159" y="35"/>
                  </a:lnTo>
                  <a:lnTo>
                    <a:pt x="158" y="34"/>
                  </a:lnTo>
                  <a:lnTo>
                    <a:pt x="156" y="31"/>
                  </a:lnTo>
                  <a:lnTo>
                    <a:pt x="155" y="32"/>
                  </a:lnTo>
                  <a:lnTo>
                    <a:pt x="152" y="31"/>
                  </a:lnTo>
                  <a:lnTo>
                    <a:pt x="150" y="29"/>
                  </a:lnTo>
                  <a:lnTo>
                    <a:pt x="149" y="28"/>
                  </a:lnTo>
                  <a:lnTo>
                    <a:pt x="148" y="27"/>
                  </a:lnTo>
                  <a:lnTo>
                    <a:pt x="146" y="26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6" y="20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48" y="15"/>
                  </a:lnTo>
                  <a:lnTo>
                    <a:pt x="149" y="12"/>
                  </a:lnTo>
                  <a:lnTo>
                    <a:pt x="149" y="11"/>
                  </a:lnTo>
                  <a:lnTo>
                    <a:pt x="150" y="11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7" y="5"/>
                  </a:lnTo>
                  <a:lnTo>
                    <a:pt x="156" y="4"/>
                  </a:lnTo>
                  <a:lnTo>
                    <a:pt x="156" y="2"/>
                  </a:lnTo>
                  <a:lnTo>
                    <a:pt x="157" y="0"/>
                  </a:lnTo>
                  <a:lnTo>
                    <a:pt x="156" y="0"/>
                  </a:lnTo>
                  <a:lnTo>
                    <a:pt x="143" y="2"/>
                  </a:lnTo>
                  <a:lnTo>
                    <a:pt x="128" y="4"/>
                  </a:lnTo>
                  <a:lnTo>
                    <a:pt x="125" y="5"/>
                  </a:lnTo>
                  <a:lnTo>
                    <a:pt x="111" y="7"/>
                  </a:lnTo>
                  <a:lnTo>
                    <a:pt x="92" y="10"/>
                  </a:lnTo>
                  <a:lnTo>
                    <a:pt x="81" y="11"/>
                  </a:lnTo>
                  <a:lnTo>
                    <a:pt x="68" y="12"/>
                  </a:lnTo>
                  <a:lnTo>
                    <a:pt x="50" y="15"/>
                  </a:lnTo>
                  <a:lnTo>
                    <a:pt x="42" y="16"/>
                  </a:lnTo>
                  <a:lnTo>
                    <a:pt x="21" y="19"/>
                  </a:lnTo>
                  <a:lnTo>
                    <a:pt x="14" y="20"/>
                  </a:lnTo>
                  <a:lnTo>
                    <a:pt x="9" y="20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5" y="39"/>
                  </a:lnTo>
                  <a:lnTo>
                    <a:pt x="10" y="57"/>
                  </a:lnTo>
                  <a:lnTo>
                    <a:pt x="15" y="70"/>
                  </a:lnTo>
                  <a:lnTo>
                    <a:pt x="19" y="86"/>
                  </a:lnTo>
                  <a:lnTo>
                    <a:pt x="19" y="86"/>
                  </a:lnTo>
                  <a:lnTo>
                    <a:pt x="24" y="106"/>
                  </a:lnTo>
                  <a:lnTo>
                    <a:pt x="26" y="114"/>
                  </a:lnTo>
                  <a:lnTo>
                    <a:pt x="33" y="134"/>
                  </a:lnTo>
                  <a:lnTo>
                    <a:pt x="40" y="164"/>
                  </a:lnTo>
                  <a:lnTo>
                    <a:pt x="45" y="181"/>
                  </a:lnTo>
                  <a:lnTo>
                    <a:pt x="45" y="182"/>
                  </a:lnTo>
                  <a:lnTo>
                    <a:pt x="47" y="183"/>
                  </a:lnTo>
                  <a:lnTo>
                    <a:pt x="46" y="184"/>
                  </a:lnTo>
                  <a:lnTo>
                    <a:pt x="46" y="186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49" y="189"/>
                  </a:lnTo>
                  <a:lnTo>
                    <a:pt x="50" y="190"/>
                  </a:lnTo>
                  <a:lnTo>
                    <a:pt x="51" y="191"/>
                  </a:lnTo>
                  <a:lnTo>
                    <a:pt x="51" y="192"/>
                  </a:lnTo>
                  <a:lnTo>
                    <a:pt x="51" y="195"/>
                  </a:lnTo>
                  <a:lnTo>
                    <a:pt x="53" y="197"/>
                  </a:lnTo>
                  <a:lnTo>
                    <a:pt x="54" y="197"/>
                  </a:lnTo>
                  <a:lnTo>
                    <a:pt x="53" y="198"/>
                  </a:lnTo>
                  <a:lnTo>
                    <a:pt x="54" y="199"/>
                  </a:lnTo>
                  <a:lnTo>
                    <a:pt x="56" y="202"/>
                  </a:lnTo>
                  <a:lnTo>
                    <a:pt x="59" y="205"/>
                  </a:lnTo>
                  <a:lnTo>
                    <a:pt x="60" y="207"/>
                  </a:lnTo>
                  <a:lnTo>
                    <a:pt x="60" y="210"/>
                  </a:lnTo>
                  <a:lnTo>
                    <a:pt x="61" y="212"/>
                  </a:lnTo>
                  <a:lnTo>
                    <a:pt x="62" y="212"/>
                  </a:lnTo>
                  <a:lnTo>
                    <a:pt x="63" y="214"/>
                  </a:lnTo>
                  <a:lnTo>
                    <a:pt x="62" y="215"/>
                  </a:lnTo>
                  <a:lnTo>
                    <a:pt x="62" y="219"/>
                  </a:lnTo>
                  <a:lnTo>
                    <a:pt x="61" y="220"/>
                  </a:lnTo>
                  <a:lnTo>
                    <a:pt x="62" y="222"/>
                  </a:lnTo>
                  <a:lnTo>
                    <a:pt x="67" y="223"/>
                  </a:lnTo>
                  <a:lnTo>
                    <a:pt x="68" y="224"/>
                  </a:lnTo>
                  <a:lnTo>
                    <a:pt x="69" y="226"/>
                  </a:lnTo>
                  <a:lnTo>
                    <a:pt x="68" y="230"/>
                  </a:lnTo>
                  <a:lnTo>
                    <a:pt x="65" y="230"/>
                  </a:lnTo>
                  <a:lnTo>
                    <a:pt x="66" y="232"/>
                  </a:lnTo>
                  <a:lnTo>
                    <a:pt x="62" y="233"/>
                  </a:lnTo>
                  <a:lnTo>
                    <a:pt x="60" y="236"/>
                  </a:lnTo>
                  <a:lnTo>
                    <a:pt x="59" y="237"/>
                  </a:lnTo>
                  <a:lnTo>
                    <a:pt x="61" y="241"/>
                  </a:lnTo>
                  <a:lnTo>
                    <a:pt x="60" y="241"/>
                  </a:lnTo>
                  <a:lnTo>
                    <a:pt x="60" y="244"/>
                  </a:lnTo>
                  <a:lnTo>
                    <a:pt x="61" y="246"/>
                  </a:lnTo>
                  <a:lnTo>
                    <a:pt x="60" y="248"/>
                  </a:lnTo>
                  <a:lnTo>
                    <a:pt x="60" y="249"/>
                  </a:lnTo>
                  <a:lnTo>
                    <a:pt x="59" y="251"/>
                  </a:lnTo>
                  <a:lnTo>
                    <a:pt x="60" y="252"/>
                  </a:lnTo>
                  <a:lnTo>
                    <a:pt x="59" y="254"/>
                  </a:lnTo>
                  <a:lnTo>
                    <a:pt x="59" y="257"/>
                  </a:lnTo>
                  <a:lnTo>
                    <a:pt x="57" y="257"/>
                  </a:lnTo>
                  <a:lnTo>
                    <a:pt x="58" y="258"/>
                  </a:lnTo>
                  <a:lnTo>
                    <a:pt x="57" y="259"/>
                  </a:lnTo>
                  <a:lnTo>
                    <a:pt x="57" y="260"/>
                  </a:lnTo>
                  <a:lnTo>
                    <a:pt x="58" y="261"/>
                  </a:lnTo>
                  <a:lnTo>
                    <a:pt x="58" y="264"/>
                  </a:lnTo>
                  <a:lnTo>
                    <a:pt x="58" y="264"/>
                  </a:lnTo>
                  <a:lnTo>
                    <a:pt x="59" y="265"/>
                  </a:lnTo>
                  <a:lnTo>
                    <a:pt x="59" y="266"/>
                  </a:lnTo>
                  <a:lnTo>
                    <a:pt x="59" y="269"/>
                  </a:lnTo>
                  <a:lnTo>
                    <a:pt x="59" y="270"/>
                  </a:lnTo>
                  <a:lnTo>
                    <a:pt x="59" y="271"/>
                  </a:lnTo>
                  <a:lnTo>
                    <a:pt x="62" y="274"/>
                  </a:lnTo>
                  <a:lnTo>
                    <a:pt x="63" y="276"/>
                  </a:lnTo>
                  <a:lnTo>
                    <a:pt x="65" y="277"/>
                  </a:lnTo>
                  <a:lnTo>
                    <a:pt x="65" y="281"/>
                  </a:lnTo>
                  <a:lnTo>
                    <a:pt x="67" y="283"/>
                  </a:lnTo>
                  <a:lnTo>
                    <a:pt x="66" y="284"/>
                  </a:lnTo>
                  <a:lnTo>
                    <a:pt x="65" y="288"/>
                  </a:lnTo>
                  <a:lnTo>
                    <a:pt x="66" y="291"/>
                  </a:lnTo>
                  <a:lnTo>
                    <a:pt x="65" y="292"/>
                  </a:lnTo>
                  <a:lnTo>
                    <a:pt x="65" y="295"/>
                  </a:lnTo>
                  <a:lnTo>
                    <a:pt x="65" y="296"/>
                  </a:lnTo>
                  <a:lnTo>
                    <a:pt x="65" y="299"/>
                  </a:lnTo>
                  <a:lnTo>
                    <a:pt x="65" y="302"/>
                  </a:lnTo>
                  <a:lnTo>
                    <a:pt x="64" y="304"/>
                  </a:lnTo>
                  <a:lnTo>
                    <a:pt x="64" y="305"/>
                  </a:lnTo>
                  <a:lnTo>
                    <a:pt x="66" y="308"/>
                  </a:lnTo>
                  <a:lnTo>
                    <a:pt x="65" y="309"/>
                  </a:lnTo>
                  <a:lnTo>
                    <a:pt x="66" y="312"/>
                  </a:lnTo>
                  <a:lnTo>
                    <a:pt x="68" y="312"/>
                  </a:lnTo>
                  <a:lnTo>
                    <a:pt x="69" y="315"/>
                  </a:lnTo>
                  <a:lnTo>
                    <a:pt x="70" y="316"/>
                  </a:lnTo>
                  <a:lnTo>
                    <a:pt x="71" y="318"/>
                  </a:lnTo>
                  <a:lnTo>
                    <a:pt x="73" y="320"/>
                  </a:lnTo>
                  <a:lnTo>
                    <a:pt x="73" y="322"/>
                  </a:lnTo>
                  <a:lnTo>
                    <a:pt x="74" y="323"/>
                  </a:lnTo>
                  <a:lnTo>
                    <a:pt x="74" y="324"/>
                  </a:lnTo>
                  <a:lnTo>
                    <a:pt x="74" y="327"/>
                  </a:lnTo>
                  <a:lnTo>
                    <a:pt x="76" y="327"/>
                  </a:lnTo>
                  <a:lnTo>
                    <a:pt x="76" y="329"/>
                  </a:lnTo>
                  <a:lnTo>
                    <a:pt x="80" y="332"/>
                  </a:lnTo>
                  <a:lnTo>
                    <a:pt x="80" y="334"/>
                  </a:lnTo>
                  <a:lnTo>
                    <a:pt x="80" y="335"/>
                  </a:lnTo>
                  <a:lnTo>
                    <a:pt x="80" y="337"/>
                  </a:lnTo>
                  <a:lnTo>
                    <a:pt x="81" y="340"/>
                  </a:lnTo>
                  <a:lnTo>
                    <a:pt x="81" y="340"/>
                  </a:lnTo>
                  <a:lnTo>
                    <a:pt x="81" y="342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107" y="344"/>
                  </a:lnTo>
                  <a:lnTo>
                    <a:pt x="111" y="343"/>
                  </a:lnTo>
                  <a:lnTo>
                    <a:pt x="118" y="343"/>
                  </a:lnTo>
                  <a:lnTo>
                    <a:pt x="139" y="341"/>
                  </a:lnTo>
                  <a:lnTo>
                    <a:pt x="150" y="340"/>
                  </a:lnTo>
                  <a:lnTo>
                    <a:pt x="169" y="340"/>
                  </a:lnTo>
                  <a:lnTo>
                    <a:pt x="176" y="339"/>
                  </a:lnTo>
                  <a:lnTo>
                    <a:pt x="200" y="337"/>
                  </a:lnTo>
                  <a:lnTo>
                    <a:pt x="218" y="336"/>
                  </a:lnTo>
                  <a:lnTo>
                    <a:pt x="238" y="334"/>
                  </a:lnTo>
                  <a:lnTo>
                    <a:pt x="262" y="333"/>
                  </a:lnTo>
                  <a:lnTo>
                    <a:pt x="260" y="334"/>
                  </a:lnTo>
                  <a:lnTo>
                    <a:pt x="260" y="335"/>
                  </a:lnTo>
                  <a:lnTo>
                    <a:pt x="261" y="337"/>
                  </a:lnTo>
                  <a:lnTo>
                    <a:pt x="264" y="340"/>
                  </a:lnTo>
                  <a:lnTo>
                    <a:pt x="263" y="341"/>
                  </a:lnTo>
                  <a:lnTo>
                    <a:pt x="264" y="342"/>
                  </a:lnTo>
                  <a:lnTo>
                    <a:pt x="264" y="344"/>
                  </a:lnTo>
                  <a:lnTo>
                    <a:pt x="264" y="346"/>
                  </a:lnTo>
                  <a:lnTo>
                    <a:pt x="267" y="349"/>
                  </a:lnTo>
                  <a:lnTo>
                    <a:pt x="271" y="348"/>
                  </a:lnTo>
                  <a:lnTo>
                    <a:pt x="272" y="348"/>
                  </a:lnTo>
                  <a:lnTo>
                    <a:pt x="276" y="347"/>
                  </a:lnTo>
                  <a:lnTo>
                    <a:pt x="276" y="345"/>
                  </a:lnTo>
                  <a:lnTo>
                    <a:pt x="276" y="344"/>
                  </a:lnTo>
                  <a:lnTo>
                    <a:pt x="275" y="341"/>
                  </a:lnTo>
                  <a:lnTo>
                    <a:pt x="276" y="338"/>
                  </a:lnTo>
                  <a:lnTo>
                    <a:pt x="276" y="335"/>
                  </a:lnTo>
                  <a:lnTo>
                    <a:pt x="276" y="334"/>
                  </a:lnTo>
                  <a:lnTo>
                    <a:pt x="276" y="331"/>
                  </a:lnTo>
                  <a:lnTo>
                    <a:pt x="275" y="329"/>
                  </a:lnTo>
                  <a:lnTo>
                    <a:pt x="274" y="329"/>
                  </a:lnTo>
                  <a:lnTo>
                    <a:pt x="274" y="328"/>
                  </a:lnTo>
                  <a:lnTo>
                    <a:pt x="272" y="325"/>
                  </a:lnTo>
                  <a:lnTo>
                    <a:pt x="271" y="323"/>
                  </a:lnTo>
                  <a:lnTo>
                    <a:pt x="272" y="321"/>
                  </a:lnTo>
                  <a:lnTo>
                    <a:pt x="271" y="319"/>
                  </a:lnTo>
                  <a:lnTo>
                    <a:pt x="271" y="317"/>
                  </a:lnTo>
                  <a:lnTo>
                    <a:pt x="273" y="316"/>
                  </a:lnTo>
                  <a:lnTo>
                    <a:pt x="272" y="315"/>
                  </a:lnTo>
                  <a:lnTo>
                    <a:pt x="273" y="314"/>
                  </a:lnTo>
                  <a:lnTo>
                    <a:pt x="275" y="315"/>
                  </a:lnTo>
                  <a:lnTo>
                    <a:pt x="276" y="313"/>
                  </a:lnTo>
                  <a:lnTo>
                    <a:pt x="276" y="311"/>
                  </a:lnTo>
                  <a:lnTo>
                    <a:pt x="277" y="310"/>
                  </a:lnTo>
                  <a:lnTo>
                    <a:pt x="279" y="311"/>
                  </a:lnTo>
                  <a:lnTo>
                    <a:pt x="280" y="309"/>
                  </a:lnTo>
                  <a:lnTo>
                    <a:pt x="281" y="312"/>
                  </a:lnTo>
                  <a:lnTo>
                    <a:pt x="281" y="312"/>
                  </a:lnTo>
                  <a:lnTo>
                    <a:pt x="284" y="312"/>
                  </a:lnTo>
                  <a:lnTo>
                    <a:pt x="286" y="312"/>
                  </a:lnTo>
                  <a:lnTo>
                    <a:pt x="288" y="313"/>
                  </a:lnTo>
                  <a:lnTo>
                    <a:pt x="289" y="313"/>
                  </a:lnTo>
                  <a:lnTo>
                    <a:pt x="292" y="315"/>
                  </a:lnTo>
                  <a:lnTo>
                    <a:pt x="294" y="314"/>
                  </a:lnTo>
                  <a:lnTo>
                    <a:pt x="296" y="315"/>
                  </a:lnTo>
                  <a:lnTo>
                    <a:pt x="297" y="314"/>
                  </a:lnTo>
                  <a:lnTo>
                    <a:pt x="300" y="315"/>
                  </a:lnTo>
                  <a:lnTo>
                    <a:pt x="302" y="315"/>
                  </a:lnTo>
                  <a:lnTo>
                    <a:pt x="302" y="315"/>
                  </a:lnTo>
                  <a:lnTo>
                    <a:pt x="303" y="316"/>
                  </a:lnTo>
                  <a:lnTo>
                    <a:pt x="304" y="314"/>
                  </a:lnTo>
                  <a:lnTo>
                    <a:pt x="306" y="314"/>
                  </a:lnTo>
                  <a:lnTo>
                    <a:pt x="307" y="314"/>
                  </a:lnTo>
                  <a:lnTo>
                    <a:pt x="307" y="313"/>
                  </a:lnTo>
                  <a:lnTo>
                    <a:pt x="307" y="312"/>
                  </a:lnTo>
                  <a:lnTo>
                    <a:pt x="307" y="311"/>
                  </a:lnTo>
                  <a:lnTo>
                    <a:pt x="307" y="310"/>
                  </a:lnTo>
                  <a:lnTo>
                    <a:pt x="306" y="310"/>
                  </a:lnTo>
                  <a:lnTo>
                    <a:pt x="306" y="309"/>
                  </a:lnTo>
                  <a:lnTo>
                    <a:pt x="306" y="308"/>
                  </a:lnTo>
                  <a:lnTo>
                    <a:pt x="307" y="308"/>
                  </a:lnTo>
                  <a:lnTo>
                    <a:pt x="308" y="309"/>
                  </a:lnTo>
                  <a:lnTo>
                    <a:pt x="308" y="310"/>
                  </a:lnTo>
                  <a:lnTo>
                    <a:pt x="308" y="311"/>
                  </a:lnTo>
                  <a:lnTo>
                    <a:pt x="308" y="312"/>
                  </a:lnTo>
                  <a:lnTo>
                    <a:pt x="308" y="313"/>
                  </a:lnTo>
                  <a:lnTo>
                    <a:pt x="308" y="314"/>
                  </a:lnTo>
                  <a:lnTo>
                    <a:pt x="309" y="314"/>
                  </a:lnTo>
                  <a:lnTo>
                    <a:pt x="310" y="314"/>
                  </a:lnTo>
                  <a:lnTo>
                    <a:pt x="310" y="313"/>
                  </a:lnTo>
                  <a:lnTo>
                    <a:pt x="310" y="312"/>
                  </a:lnTo>
                  <a:lnTo>
                    <a:pt x="309" y="311"/>
                  </a:lnTo>
                  <a:lnTo>
                    <a:pt x="309" y="310"/>
                  </a:lnTo>
                  <a:lnTo>
                    <a:pt x="309" y="309"/>
                  </a:lnTo>
                  <a:lnTo>
                    <a:pt x="309" y="308"/>
                  </a:lnTo>
                  <a:lnTo>
                    <a:pt x="309" y="308"/>
                  </a:lnTo>
                  <a:lnTo>
                    <a:pt x="310" y="307"/>
                  </a:lnTo>
                  <a:lnTo>
                    <a:pt x="310" y="306"/>
                  </a:lnTo>
                  <a:lnTo>
                    <a:pt x="310" y="305"/>
                  </a:lnTo>
                  <a:lnTo>
                    <a:pt x="311" y="305"/>
                  </a:lnTo>
                  <a:lnTo>
                    <a:pt x="311" y="304"/>
                  </a:lnTo>
                  <a:lnTo>
                    <a:pt x="311" y="302"/>
                  </a:lnTo>
                  <a:lnTo>
                    <a:pt x="311" y="301"/>
                  </a:lnTo>
                  <a:lnTo>
                    <a:pt x="311" y="300"/>
                  </a:lnTo>
                  <a:lnTo>
                    <a:pt x="311" y="299"/>
                  </a:lnTo>
                  <a:lnTo>
                    <a:pt x="311" y="298"/>
                  </a:lnTo>
                  <a:lnTo>
                    <a:pt x="311" y="297"/>
                  </a:lnTo>
                  <a:lnTo>
                    <a:pt x="310" y="298"/>
                  </a:lnTo>
                  <a:lnTo>
                    <a:pt x="310" y="297"/>
                  </a:lnTo>
                  <a:lnTo>
                    <a:pt x="311" y="296"/>
                  </a:lnTo>
                  <a:lnTo>
                    <a:pt x="311" y="295"/>
                  </a:lnTo>
                  <a:lnTo>
                    <a:pt x="310" y="295"/>
                  </a:lnTo>
                  <a:lnTo>
                    <a:pt x="310" y="294"/>
                  </a:lnTo>
                  <a:lnTo>
                    <a:pt x="309" y="294"/>
                  </a:lnTo>
                  <a:lnTo>
                    <a:pt x="309" y="295"/>
                  </a:lnTo>
                  <a:lnTo>
                    <a:pt x="309" y="296"/>
                  </a:lnTo>
                  <a:lnTo>
                    <a:pt x="309" y="297"/>
                  </a:lnTo>
                  <a:lnTo>
                    <a:pt x="308" y="297"/>
                  </a:lnTo>
                  <a:lnTo>
                    <a:pt x="308" y="298"/>
                  </a:lnTo>
                  <a:lnTo>
                    <a:pt x="307" y="299"/>
                  </a:lnTo>
                  <a:lnTo>
                    <a:pt x="307" y="300"/>
                  </a:lnTo>
                  <a:lnTo>
                    <a:pt x="306" y="300"/>
                  </a:lnTo>
                  <a:lnTo>
                    <a:pt x="306" y="299"/>
                  </a:lnTo>
                  <a:lnTo>
                    <a:pt x="306" y="298"/>
                  </a:lnTo>
                  <a:lnTo>
                    <a:pt x="307" y="298"/>
                  </a:lnTo>
                  <a:lnTo>
                    <a:pt x="307" y="297"/>
                  </a:lnTo>
                  <a:lnTo>
                    <a:pt x="308" y="296"/>
                  </a:lnTo>
                  <a:lnTo>
                    <a:pt x="308" y="295"/>
                  </a:lnTo>
                  <a:lnTo>
                    <a:pt x="307" y="295"/>
                  </a:lnTo>
                  <a:lnTo>
                    <a:pt x="306" y="294"/>
                  </a:lnTo>
                  <a:lnTo>
                    <a:pt x="305" y="295"/>
                  </a:lnTo>
                  <a:lnTo>
                    <a:pt x="305" y="296"/>
                  </a:lnTo>
                  <a:lnTo>
                    <a:pt x="304" y="296"/>
                  </a:lnTo>
                  <a:lnTo>
                    <a:pt x="303" y="296"/>
                  </a:lnTo>
                  <a:lnTo>
                    <a:pt x="303" y="295"/>
                  </a:lnTo>
                  <a:lnTo>
                    <a:pt x="303" y="295"/>
                  </a:lnTo>
                  <a:lnTo>
                    <a:pt x="302" y="295"/>
                  </a:lnTo>
                  <a:lnTo>
                    <a:pt x="302" y="294"/>
                  </a:lnTo>
                  <a:lnTo>
                    <a:pt x="302" y="294"/>
                  </a:lnTo>
                  <a:lnTo>
                    <a:pt x="302" y="293"/>
                  </a:lnTo>
                  <a:lnTo>
                    <a:pt x="302" y="293"/>
                  </a:lnTo>
                  <a:lnTo>
                    <a:pt x="303" y="293"/>
                  </a:lnTo>
                  <a:lnTo>
                    <a:pt x="303" y="294"/>
                  </a:lnTo>
                  <a:lnTo>
                    <a:pt x="303" y="295"/>
                  </a:lnTo>
                  <a:lnTo>
                    <a:pt x="304" y="295"/>
                  </a:lnTo>
                  <a:lnTo>
                    <a:pt x="304" y="294"/>
                  </a:lnTo>
                  <a:lnTo>
                    <a:pt x="304" y="293"/>
                  </a:lnTo>
                  <a:lnTo>
                    <a:pt x="305" y="293"/>
                  </a:lnTo>
                  <a:lnTo>
                    <a:pt x="306" y="293"/>
                  </a:lnTo>
                  <a:lnTo>
                    <a:pt x="306" y="292"/>
                  </a:lnTo>
                  <a:lnTo>
                    <a:pt x="305" y="292"/>
                  </a:lnTo>
                  <a:lnTo>
                    <a:pt x="304" y="292"/>
                  </a:lnTo>
                  <a:lnTo>
                    <a:pt x="303" y="291"/>
                  </a:lnTo>
                  <a:lnTo>
                    <a:pt x="303" y="290"/>
                  </a:lnTo>
                  <a:lnTo>
                    <a:pt x="303" y="290"/>
                  </a:lnTo>
                  <a:lnTo>
                    <a:pt x="303" y="289"/>
                  </a:lnTo>
                  <a:lnTo>
                    <a:pt x="302" y="289"/>
                  </a:lnTo>
                  <a:lnTo>
                    <a:pt x="302" y="288"/>
                  </a:lnTo>
                  <a:lnTo>
                    <a:pt x="301" y="288"/>
                  </a:lnTo>
                  <a:lnTo>
                    <a:pt x="301" y="287"/>
                  </a:lnTo>
                  <a:lnTo>
                    <a:pt x="300" y="287"/>
                  </a:lnTo>
                  <a:lnTo>
                    <a:pt x="301" y="286"/>
                  </a:lnTo>
                  <a:lnTo>
                    <a:pt x="301" y="287"/>
                  </a:lnTo>
                  <a:lnTo>
                    <a:pt x="302" y="287"/>
                  </a:lnTo>
                  <a:lnTo>
                    <a:pt x="302" y="288"/>
                  </a:lnTo>
                  <a:lnTo>
                    <a:pt x="302" y="288"/>
                  </a:lnTo>
                  <a:lnTo>
                    <a:pt x="303" y="288"/>
                  </a:lnTo>
                  <a:lnTo>
                    <a:pt x="303" y="289"/>
                  </a:lnTo>
                  <a:lnTo>
                    <a:pt x="303" y="288"/>
                  </a:lnTo>
                  <a:lnTo>
                    <a:pt x="303" y="287"/>
                  </a:lnTo>
                  <a:lnTo>
                    <a:pt x="304" y="288"/>
                  </a:lnTo>
                  <a:lnTo>
                    <a:pt x="305" y="288"/>
                  </a:lnTo>
                  <a:lnTo>
                    <a:pt x="305" y="289"/>
                  </a:lnTo>
                  <a:lnTo>
                    <a:pt x="306" y="289"/>
                  </a:lnTo>
                  <a:lnTo>
                    <a:pt x="307" y="289"/>
                  </a:lnTo>
                  <a:lnTo>
                    <a:pt x="308" y="289"/>
                  </a:lnTo>
                  <a:lnTo>
                    <a:pt x="308" y="290"/>
                  </a:lnTo>
                  <a:lnTo>
                    <a:pt x="307" y="290"/>
                  </a:lnTo>
                  <a:lnTo>
                    <a:pt x="307" y="291"/>
                  </a:lnTo>
                  <a:lnTo>
                    <a:pt x="308" y="291"/>
                  </a:lnTo>
                  <a:lnTo>
                    <a:pt x="309" y="290"/>
                  </a:lnTo>
                  <a:lnTo>
                    <a:pt x="309" y="289"/>
                  </a:lnTo>
                  <a:lnTo>
                    <a:pt x="309" y="288"/>
                  </a:lnTo>
                  <a:lnTo>
                    <a:pt x="309" y="287"/>
                  </a:lnTo>
                  <a:lnTo>
                    <a:pt x="309" y="286"/>
                  </a:lnTo>
                  <a:lnTo>
                    <a:pt x="309" y="286"/>
                  </a:lnTo>
                  <a:lnTo>
                    <a:pt x="309" y="285"/>
                  </a:lnTo>
                  <a:lnTo>
                    <a:pt x="309" y="284"/>
                  </a:lnTo>
                  <a:lnTo>
                    <a:pt x="308" y="284"/>
                  </a:lnTo>
                  <a:lnTo>
                    <a:pt x="308" y="283"/>
                  </a:lnTo>
                  <a:lnTo>
                    <a:pt x="307" y="283"/>
                  </a:lnTo>
                  <a:lnTo>
                    <a:pt x="307" y="284"/>
                  </a:lnTo>
                  <a:lnTo>
                    <a:pt x="307" y="285"/>
                  </a:lnTo>
                  <a:lnTo>
                    <a:pt x="306" y="285"/>
                  </a:lnTo>
                  <a:lnTo>
                    <a:pt x="306" y="286"/>
                  </a:lnTo>
                  <a:lnTo>
                    <a:pt x="306" y="286"/>
                  </a:lnTo>
                  <a:lnTo>
                    <a:pt x="305" y="286"/>
                  </a:lnTo>
                  <a:lnTo>
                    <a:pt x="304" y="286"/>
                  </a:lnTo>
                  <a:lnTo>
                    <a:pt x="304" y="285"/>
                  </a:lnTo>
                  <a:lnTo>
                    <a:pt x="303" y="285"/>
                  </a:lnTo>
                  <a:lnTo>
                    <a:pt x="303" y="285"/>
                  </a:lnTo>
                  <a:lnTo>
                    <a:pt x="303" y="284"/>
                  </a:lnTo>
                  <a:lnTo>
                    <a:pt x="302" y="284"/>
                  </a:lnTo>
                  <a:lnTo>
                    <a:pt x="302" y="284"/>
                  </a:lnTo>
                  <a:lnTo>
                    <a:pt x="301" y="284"/>
                  </a:lnTo>
                  <a:lnTo>
                    <a:pt x="300" y="283"/>
                  </a:lnTo>
                  <a:lnTo>
                    <a:pt x="301" y="283"/>
                  </a:lnTo>
                  <a:lnTo>
                    <a:pt x="302" y="283"/>
                  </a:lnTo>
                  <a:lnTo>
                    <a:pt x="302" y="283"/>
                  </a:lnTo>
                  <a:lnTo>
                    <a:pt x="302" y="282"/>
                  </a:lnTo>
                  <a:lnTo>
                    <a:pt x="303" y="283"/>
                  </a:lnTo>
                  <a:lnTo>
                    <a:pt x="303" y="284"/>
                  </a:lnTo>
                  <a:lnTo>
                    <a:pt x="303" y="284"/>
                  </a:lnTo>
                  <a:lnTo>
                    <a:pt x="304" y="284"/>
                  </a:lnTo>
                  <a:lnTo>
                    <a:pt x="305" y="284"/>
                  </a:lnTo>
                  <a:lnTo>
                    <a:pt x="305" y="283"/>
                  </a:lnTo>
                  <a:lnTo>
                    <a:pt x="306" y="282"/>
                  </a:lnTo>
                  <a:lnTo>
                    <a:pt x="306" y="282"/>
                  </a:lnTo>
                  <a:lnTo>
                    <a:pt x="305" y="282"/>
                  </a:lnTo>
                  <a:lnTo>
                    <a:pt x="305" y="281"/>
                  </a:lnTo>
                  <a:lnTo>
                    <a:pt x="304" y="280"/>
                  </a:lnTo>
                  <a:lnTo>
                    <a:pt x="303" y="280"/>
                  </a:lnTo>
                  <a:lnTo>
                    <a:pt x="303" y="279"/>
                  </a:lnTo>
                  <a:lnTo>
                    <a:pt x="304" y="278"/>
                  </a:lnTo>
                  <a:lnTo>
                    <a:pt x="304" y="277"/>
                  </a:lnTo>
                  <a:lnTo>
                    <a:pt x="304" y="276"/>
                  </a:lnTo>
                  <a:lnTo>
                    <a:pt x="305" y="276"/>
                  </a:lnTo>
                  <a:lnTo>
                    <a:pt x="305" y="275"/>
                  </a:lnTo>
                  <a:lnTo>
                    <a:pt x="305" y="274"/>
                  </a:lnTo>
                  <a:lnTo>
                    <a:pt x="305" y="273"/>
                  </a:lnTo>
                  <a:lnTo>
                    <a:pt x="306" y="273"/>
                  </a:lnTo>
                  <a:lnTo>
                    <a:pt x="307" y="273"/>
                  </a:lnTo>
                  <a:lnTo>
                    <a:pt x="307" y="272"/>
                  </a:lnTo>
                  <a:lnTo>
                    <a:pt x="306" y="271"/>
                  </a:lnTo>
                  <a:lnTo>
                    <a:pt x="307" y="271"/>
                  </a:lnTo>
                  <a:lnTo>
                    <a:pt x="307" y="270"/>
                  </a:lnTo>
                  <a:lnTo>
                    <a:pt x="307" y="270"/>
                  </a:lnTo>
                  <a:lnTo>
                    <a:pt x="306" y="270"/>
                  </a:lnTo>
                  <a:lnTo>
                    <a:pt x="305" y="270"/>
                  </a:lnTo>
                  <a:lnTo>
                    <a:pt x="305" y="269"/>
                  </a:lnTo>
                  <a:lnTo>
                    <a:pt x="304" y="269"/>
                  </a:lnTo>
                  <a:lnTo>
                    <a:pt x="303" y="268"/>
                  </a:lnTo>
                  <a:lnTo>
                    <a:pt x="304" y="268"/>
                  </a:lnTo>
                  <a:lnTo>
                    <a:pt x="305" y="269"/>
                  </a:lnTo>
                  <a:lnTo>
                    <a:pt x="305" y="268"/>
                  </a:lnTo>
                  <a:lnTo>
                    <a:pt x="306" y="268"/>
                  </a:lnTo>
                  <a:lnTo>
                    <a:pt x="307" y="268"/>
                  </a:lnTo>
                  <a:lnTo>
                    <a:pt x="307" y="267"/>
                  </a:lnTo>
                  <a:lnTo>
                    <a:pt x="308" y="267"/>
                  </a:lnTo>
                  <a:lnTo>
                    <a:pt x="308" y="266"/>
                  </a:lnTo>
                  <a:lnTo>
                    <a:pt x="309" y="266"/>
                  </a:lnTo>
                  <a:lnTo>
                    <a:pt x="310" y="266"/>
                  </a:lnTo>
                  <a:lnTo>
                    <a:pt x="311" y="266"/>
                  </a:lnTo>
                  <a:lnTo>
                    <a:pt x="311" y="265"/>
                  </a:lnTo>
                  <a:lnTo>
                    <a:pt x="311" y="264"/>
                  </a:lnTo>
                  <a:lnTo>
                    <a:pt x="310" y="264"/>
                  </a:lnTo>
                  <a:lnTo>
                    <a:pt x="310" y="264"/>
                  </a:lnTo>
                  <a:lnTo>
                    <a:pt x="310" y="263"/>
                  </a:lnTo>
                  <a:lnTo>
                    <a:pt x="310" y="262"/>
                  </a:lnTo>
                  <a:lnTo>
                    <a:pt x="309" y="261"/>
                  </a:lnTo>
                  <a:lnTo>
                    <a:pt x="310" y="261"/>
                  </a:lnTo>
                  <a:lnTo>
                    <a:pt x="310" y="260"/>
                  </a:lnTo>
                  <a:lnTo>
                    <a:pt x="311" y="260"/>
                  </a:lnTo>
                  <a:lnTo>
                    <a:pt x="311" y="259"/>
                  </a:lnTo>
                  <a:lnTo>
                    <a:pt x="310" y="259"/>
                  </a:lnTo>
                  <a:lnTo>
                    <a:pt x="310" y="258"/>
                  </a:lnTo>
                  <a:lnTo>
                    <a:pt x="309" y="259"/>
                  </a:lnTo>
                  <a:lnTo>
                    <a:pt x="309" y="258"/>
                  </a:lnTo>
                  <a:lnTo>
                    <a:pt x="308" y="258"/>
                  </a:lnTo>
                  <a:lnTo>
                    <a:pt x="309" y="258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9"/>
                  </a:lnTo>
                  <a:lnTo>
                    <a:pt x="312" y="260"/>
                  </a:lnTo>
                  <a:lnTo>
                    <a:pt x="313" y="260"/>
                  </a:lnTo>
                  <a:lnTo>
                    <a:pt x="313" y="261"/>
                  </a:lnTo>
                  <a:lnTo>
                    <a:pt x="314" y="261"/>
                  </a:lnTo>
                  <a:lnTo>
                    <a:pt x="314" y="262"/>
                  </a:lnTo>
                  <a:lnTo>
                    <a:pt x="314" y="262"/>
                  </a:lnTo>
                  <a:lnTo>
                    <a:pt x="314" y="261"/>
                  </a:lnTo>
                  <a:lnTo>
                    <a:pt x="314" y="260"/>
                  </a:lnTo>
                  <a:lnTo>
                    <a:pt x="314" y="259"/>
                  </a:lnTo>
                  <a:lnTo>
                    <a:pt x="315" y="259"/>
                  </a:lnTo>
                  <a:lnTo>
                    <a:pt x="315" y="258"/>
                  </a:lnTo>
                  <a:lnTo>
                    <a:pt x="315" y="258"/>
                  </a:lnTo>
                  <a:lnTo>
                    <a:pt x="316" y="257"/>
                  </a:lnTo>
                  <a:lnTo>
                    <a:pt x="316" y="256"/>
                  </a:lnTo>
                  <a:lnTo>
                    <a:pt x="317" y="255"/>
                  </a:lnTo>
                  <a:lnTo>
                    <a:pt x="317" y="254"/>
                  </a:lnTo>
                  <a:lnTo>
                    <a:pt x="318" y="253"/>
                  </a:lnTo>
                  <a:lnTo>
                    <a:pt x="318" y="252"/>
                  </a:lnTo>
                  <a:lnTo>
                    <a:pt x="318" y="251"/>
                  </a:lnTo>
                  <a:lnTo>
                    <a:pt x="318" y="250"/>
                  </a:lnTo>
                  <a:lnTo>
                    <a:pt x="319" y="250"/>
                  </a:lnTo>
                  <a:lnTo>
                    <a:pt x="317" y="248"/>
                  </a:lnTo>
                  <a:lnTo>
                    <a:pt x="317" y="249"/>
                  </a:lnTo>
                  <a:lnTo>
                    <a:pt x="316" y="249"/>
                  </a:lnTo>
                  <a:lnTo>
                    <a:pt x="316" y="250"/>
                  </a:lnTo>
                  <a:lnTo>
                    <a:pt x="315" y="250"/>
                  </a:lnTo>
                  <a:lnTo>
                    <a:pt x="314" y="250"/>
                  </a:lnTo>
                  <a:lnTo>
                    <a:pt x="314" y="251"/>
                  </a:lnTo>
                  <a:lnTo>
                    <a:pt x="314" y="252"/>
                  </a:lnTo>
                  <a:lnTo>
                    <a:pt x="314" y="252"/>
                  </a:lnTo>
                  <a:lnTo>
                    <a:pt x="314" y="253"/>
                  </a:lnTo>
                  <a:lnTo>
                    <a:pt x="313" y="253"/>
                  </a:lnTo>
                  <a:lnTo>
                    <a:pt x="312" y="253"/>
                  </a:lnTo>
                  <a:lnTo>
                    <a:pt x="312" y="254"/>
                  </a:lnTo>
                  <a:lnTo>
                    <a:pt x="311" y="254"/>
                  </a:lnTo>
                  <a:lnTo>
                    <a:pt x="311" y="255"/>
                  </a:lnTo>
                  <a:lnTo>
                    <a:pt x="310" y="255"/>
                  </a:lnTo>
                  <a:lnTo>
                    <a:pt x="310" y="254"/>
                  </a:lnTo>
                  <a:lnTo>
                    <a:pt x="311" y="254"/>
                  </a:lnTo>
                  <a:lnTo>
                    <a:pt x="312" y="253"/>
                  </a:lnTo>
                  <a:lnTo>
                    <a:pt x="312" y="252"/>
                  </a:lnTo>
                  <a:lnTo>
                    <a:pt x="313" y="252"/>
                  </a:lnTo>
                  <a:lnTo>
                    <a:pt x="313" y="251"/>
                  </a:lnTo>
                  <a:lnTo>
                    <a:pt x="314" y="251"/>
                  </a:lnTo>
                  <a:lnTo>
                    <a:pt x="314" y="250"/>
                  </a:lnTo>
                  <a:lnTo>
                    <a:pt x="313" y="250"/>
                  </a:lnTo>
                  <a:lnTo>
                    <a:pt x="312" y="250"/>
                  </a:lnTo>
                  <a:lnTo>
                    <a:pt x="312" y="251"/>
                  </a:lnTo>
                  <a:lnTo>
                    <a:pt x="311" y="251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9" y="249"/>
                  </a:lnTo>
                  <a:lnTo>
                    <a:pt x="309" y="248"/>
                  </a:lnTo>
                  <a:lnTo>
                    <a:pt x="309" y="247"/>
                  </a:lnTo>
                  <a:lnTo>
                    <a:pt x="310" y="247"/>
                  </a:lnTo>
                  <a:lnTo>
                    <a:pt x="309" y="248"/>
                  </a:lnTo>
                  <a:lnTo>
                    <a:pt x="310" y="248"/>
                  </a:lnTo>
                  <a:lnTo>
                    <a:pt x="310" y="249"/>
                  </a:lnTo>
                  <a:lnTo>
                    <a:pt x="310" y="250"/>
                  </a:lnTo>
                  <a:lnTo>
                    <a:pt x="311" y="249"/>
                  </a:lnTo>
                  <a:lnTo>
                    <a:pt x="312" y="249"/>
                  </a:lnTo>
                  <a:lnTo>
                    <a:pt x="312" y="248"/>
                  </a:lnTo>
                  <a:lnTo>
                    <a:pt x="311" y="247"/>
                  </a:lnTo>
                  <a:lnTo>
                    <a:pt x="312" y="247"/>
                  </a:lnTo>
                  <a:lnTo>
                    <a:pt x="312" y="248"/>
                  </a:lnTo>
                  <a:lnTo>
                    <a:pt x="313" y="248"/>
                  </a:lnTo>
                  <a:lnTo>
                    <a:pt x="313" y="247"/>
                  </a:lnTo>
                  <a:lnTo>
                    <a:pt x="314" y="247"/>
                  </a:lnTo>
                  <a:lnTo>
                    <a:pt x="314" y="247"/>
                  </a:lnTo>
                  <a:lnTo>
                    <a:pt x="314" y="246"/>
                  </a:lnTo>
                  <a:lnTo>
                    <a:pt x="314" y="246"/>
                  </a:lnTo>
                  <a:lnTo>
                    <a:pt x="314" y="247"/>
                  </a:lnTo>
                  <a:lnTo>
                    <a:pt x="315" y="247"/>
                  </a:lnTo>
                  <a:lnTo>
                    <a:pt x="316" y="247"/>
                  </a:lnTo>
                  <a:lnTo>
                    <a:pt x="316" y="246"/>
                  </a:lnTo>
                  <a:lnTo>
                    <a:pt x="316" y="246"/>
                  </a:lnTo>
                  <a:lnTo>
                    <a:pt x="317" y="246"/>
                  </a:lnTo>
                  <a:lnTo>
                    <a:pt x="316" y="245"/>
                  </a:lnTo>
                  <a:lnTo>
                    <a:pt x="315" y="244"/>
                  </a:lnTo>
                  <a:lnTo>
                    <a:pt x="314" y="245"/>
                  </a:lnTo>
                  <a:lnTo>
                    <a:pt x="314" y="246"/>
                  </a:lnTo>
                  <a:lnTo>
                    <a:pt x="314" y="246"/>
                  </a:lnTo>
                  <a:lnTo>
                    <a:pt x="314" y="245"/>
                  </a:lnTo>
                  <a:lnTo>
                    <a:pt x="314" y="244"/>
                  </a:lnTo>
                  <a:lnTo>
                    <a:pt x="315" y="244"/>
                  </a:lnTo>
                  <a:lnTo>
                    <a:pt x="316" y="244"/>
                  </a:lnTo>
                  <a:lnTo>
                    <a:pt x="316" y="243"/>
                  </a:lnTo>
                  <a:lnTo>
                    <a:pt x="315" y="243"/>
                  </a:lnTo>
                  <a:lnTo>
                    <a:pt x="314" y="243"/>
                  </a:lnTo>
                  <a:lnTo>
                    <a:pt x="314" y="242"/>
                  </a:lnTo>
                  <a:lnTo>
                    <a:pt x="314" y="242"/>
                  </a:lnTo>
                  <a:lnTo>
                    <a:pt x="313" y="241"/>
                  </a:lnTo>
                  <a:lnTo>
                    <a:pt x="314" y="241"/>
                  </a:lnTo>
                  <a:lnTo>
                    <a:pt x="314" y="241"/>
                  </a:lnTo>
                  <a:lnTo>
                    <a:pt x="314" y="242"/>
                  </a:lnTo>
                  <a:lnTo>
                    <a:pt x="315" y="242"/>
                  </a:lnTo>
                  <a:lnTo>
                    <a:pt x="315" y="241"/>
                  </a:lnTo>
                  <a:lnTo>
                    <a:pt x="316" y="242"/>
                  </a:lnTo>
                  <a:lnTo>
                    <a:pt x="316" y="243"/>
                  </a:lnTo>
                  <a:lnTo>
                    <a:pt x="317" y="243"/>
                  </a:lnTo>
                  <a:lnTo>
                    <a:pt x="317" y="242"/>
                  </a:lnTo>
                  <a:lnTo>
                    <a:pt x="317" y="241"/>
                  </a:lnTo>
                  <a:lnTo>
                    <a:pt x="316" y="241"/>
                  </a:lnTo>
                  <a:lnTo>
                    <a:pt x="316" y="241"/>
                  </a:lnTo>
                  <a:lnTo>
                    <a:pt x="316" y="240"/>
                  </a:lnTo>
                  <a:lnTo>
                    <a:pt x="315" y="240"/>
                  </a:lnTo>
                  <a:lnTo>
                    <a:pt x="314" y="240"/>
                  </a:lnTo>
                  <a:lnTo>
                    <a:pt x="314" y="240"/>
                  </a:lnTo>
                  <a:lnTo>
                    <a:pt x="313" y="240"/>
                  </a:lnTo>
                  <a:lnTo>
                    <a:pt x="312" y="240"/>
                  </a:lnTo>
                  <a:lnTo>
                    <a:pt x="311" y="240"/>
                  </a:lnTo>
                  <a:lnTo>
                    <a:pt x="311" y="239"/>
                  </a:lnTo>
                  <a:lnTo>
                    <a:pt x="312" y="239"/>
                  </a:lnTo>
                  <a:lnTo>
                    <a:pt x="313" y="239"/>
                  </a:lnTo>
                  <a:lnTo>
                    <a:pt x="313" y="238"/>
                  </a:lnTo>
                  <a:lnTo>
                    <a:pt x="314" y="238"/>
                  </a:lnTo>
                  <a:lnTo>
                    <a:pt x="314" y="238"/>
                  </a:lnTo>
                  <a:lnTo>
                    <a:pt x="315" y="238"/>
                  </a:lnTo>
                  <a:lnTo>
                    <a:pt x="315" y="237"/>
                  </a:lnTo>
                  <a:lnTo>
                    <a:pt x="316" y="237"/>
                  </a:lnTo>
                  <a:lnTo>
                    <a:pt x="315" y="236"/>
                  </a:lnTo>
                  <a:lnTo>
                    <a:pt x="315" y="235"/>
                  </a:lnTo>
                  <a:lnTo>
                    <a:pt x="314" y="235"/>
                  </a:lnTo>
                  <a:lnTo>
                    <a:pt x="314" y="235"/>
                  </a:lnTo>
                  <a:lnTo>
                    <a:pt x="313" y="234"/>
                  </a:lnTo>
                  <a:lnTo>
                    <a:pt x="312" y="234"/>
                  </a:lnTo>
                  <a:lnTo>
                    <a:pt x="313" y="235"/>
                  </a:lnTo>
                  <a:lnTo>
                    <a:pt x="312" y="235"/>
                  </a:lnTo>
                  <a:lnTo>
                    <a:pt x="312" y="234"/>
                  </a:lnTo>
                  <a:lnTo>
                    <a:pt x="311" y="234"/>
                  </a:lnTo>
                  <a:lnTo>
                    <a:pt x="310" y="234"/>
                  </a:lnTo>
                  <a:lnTo>
                    <a:pt x="310" y="233"/>
                  </a:lnTo>
                  <a:lnTo>
                    <a:pt x="309" y="234"/>
                  </a:lnTo>
                  <a:lnTo>
                    <a:pt x="309" y="233"/>
                  </a:lnTo>
                  <a:lnTo>
                    <a:pt x="309" y="232"/>
                  </a:lnTo>
                  <a:lnTo>
                    <a:pt x="309" y="231"/>
                  </a:lnTo>
                  <a:lnTo>
                    <a:pt x="309" y="230"/>
                  </a:lnTo>
                  <a:lnTo>
                    <a:pt x="308" y="229"/>
                  </a:lnTo>
                  <a:lnTo>
                    <a:pt x="309" y="229"/>
                  </a:lnTo>
                  <a:lnTo>
                    <a:pt x="309" y="230"/>
                  </a:lnTo>
                  <a:lnTo>
                    <a:pt x="310" y="230"/>
                  </a:lnTo>
                  <a:lnTo>
                    <a:pt x="310" y="231"/>
                  </a:lnTo>
                  <a:lnTo>
                    <a:pt x="310" y="232"/>
                  </a:lnTo>
                  <a:lnTo>
                    <a:pt x="311" y="233"/>
                  </a:lnTo>
                  <a:lnTo>
                    <a:pt x="312" y="233"/>
                  </a:lnTo>
                  <a:lnTo>
                    <a:pt x="313" y="233"/>
                  </a:lnTo>
                  <a:lnTo>
                    <a:pt x="314" y="234"/>
                  </a:lnTo>
                  <a:lnTo>
                    <a:pt x="314" y="234"/>
                  </a:lnTo>
                  <a:lnTo>
                    <a:pt x="315" y="234"/>
                  </a:lnTo>
                  <a:lnTo>
                    <a:pt x="317" y="234"/>
                  </a:lnTo>
                  <a:lnTo>
                    <a:pt x="317" y="233"/>
                  </a:lnTo>
                  <a:lnTo>
                    <a:pt x="316" y="232"/>
                  </a:lnTo>
                  <a:lnTo>
                    <a:pt x="316" y="231"/>
                  </a:lnTo>
                  <a:lnTo>
                    <a:pt x="315" y="231"/>
                  </a:lnTo>
                  <a:lnTo>
                    <a:pt x="315" y="230"/>
                  </a:lnTo>
                  <a:lnTo>
                    <a:pt x="316" y="230"/>
                  </a:lnTo>
                  <a:lnTo>
                    <a:pt x="316" y="229"/>
                  </a:lnTo>
                  <a:lnTo>
                    <a:pt x="315" y="229"/>
                  </a:lnTo>
                  <a:lnTo>
                    <a:pt x="315" y="228"/>
                  </a:lnTo>
                  <a:lnTo>
                    <a:pt x="315" y="227"/>
                  </a:lnTo>
                  <a:lnTo>
                    <a:pt x="315" y="226"/>
                  </a:lnTo>
                  <a:lnTo>
                    <a:pt x="316" y="226"/>
                  </a:lnTo>
                  <a:lnTo>
                    <a:pt x="316" y="225"/>
                  </a:lnTo>
                  <a:lnTo>
                    <a:pt x="316" y="224"/>
                  </a:lnTo>
                  <a:lnTo>
                    <a:pt x="317" y="223"/>
                  </a:lnTo>
                  <a:lnTo>
                    <a:pt x="318" y="223"/>
                  </a:lnTo>
                  <a:lnTo>
                    <a:pt x="318" y="223"/>
                  </a:lnTo>
                  <a:lnTo>
                    <a:pt x="319" y="223"/>
                  </a:lnTo>
                  <a:lnTo>
                    <a:pt x="320" y="223"/>
                  </a:lnTo>
                  <a:lnTo>
                    <a:pt x="321" y="223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19" y="221"/>
                  </a:lnTo>
                  <a:lnTo>
                    <a:pt x="318" y="221"/>
                  </a:lnTo>
                  <a:lnTo>
                    <a:pt x="317" y="221"/>
                  </a:lnTo>
                  <a:lnTo>
                    <a:pt x="316" y="221"/>
                  </a:lnTo>
                  <a:lnTo>
                    <a:pt x="316" y="220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5" y="219"/>
                  </a:lnTo>
                  <a:lnTo>
                    <a:pt x="316" y="219"/>
                  </a:lnTo>
                  <a:lnTo>
                    <a:pt x="316" y="219"/>
                  </a:lnTo>
                  <a:lnTo>
                    <a:pt x="317" y="219"/>
                  </a:lnTo>
                  <a:lnTo>
                    <a:pt x="317" y="220"/>
                  </a:lnTo>
                  <a:lnTo>
                    <a:pt x="318" y="220"/>
                  </a:lnTo>
                  <a:lnTo>
                    <a:pt x="319" y="220"/>
                  </a:lnTo>
                  <a:lnTo>
                    <a:pt x="319" y="219"/>
                  </a:lnTo>
                  <a:lnTo>
                    <a:pt x="320" y="220"/>
                  </a:lnTo>
                  <a:lnTo>
                    <a:pt x="321" y="220"/>
                  </a:lnTo>
                  <a:lnTo>
                    <a:pt x="321" y="221"/>
                  </a:lnTo>
                  <a:lnTo>
                    <a:pt x="322" y="221"/>
                  </a:lnTo>
                  <a:lnTo>
                    <a:pt x="323" y="221"/>
                  </a:lnTo>
                  <a:lnTo>
                    <a:pt x="324" y="221"/>
                  </a:lnTo>
                  <a:lnTo>
                    <a:pt x="326" y="222"/>
                  </a:lnTo>
                  <a:lnTo>
                    <a:pt x="326" y="222"/>
                  </a:lnTo>
                  <a:lnTo>
                    <a:pt x="326" y="222"/>
                  </a:lnTo>
                  <a:lnTo>
                    <a:pt x="326" y="221"/>
                  </a:lnTo>
                  <a:lnTo>
                    <a:pt x="327" y="220"/>
                  </a:lnTo>
                  <a:lnTo>
                    <a:pt x="328" y="219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28" y="218"/>
                  </a:lnTo>
                  <a:lnTo>
                    <a:pt x="327" y="218"/>
                  </a:lnTo>
                  <a:lnTo>
                    <a:pt x="326" y="218"/>
                  </a:lnTo>
                  <a:lnTo>
                    <a:pt x="326" y="217"/>
                  </a:lnTo>
                  <a:lnTo>
                    <a:pt x="326" y="217"/>
                  </a:lnTo>
                  <a:lnTo>
                    <a:pt x="326" y="216"/>
                  </a:lnTo>
                  <a:lnTo>
                    <a:pt x="326" y="215"/>
                  </a:lnTo>
                  <a:lnTo>
                    <a:pt x="326" y="215"/>
                  </a:lnTo>
                  <a:lnTo>
                    <a:pt x="326" y="215"/>
                  </a:lnTo>
                  <a:lnTo>
                    <a:pt x="326" y="216"/>
                  </a:lnTo>
                  <a:lnTo>
                    <a:pt x="327" y="215"/>
                  </a:lnTo>
                  <a:lnTo>
                    <a:pt x="327" y="214"/>
                  </a:lnTo>
                  <a:lnTo>
                    <a:pt x="328" y="213"/>
                  </a:lnTo>
                  <a:lnTo>
                    <a:pt x="329" y="213"/>
                  </a:lnTo>
                  <a:lnTo>
                    <a:pt x="329" y="214"/>
                  </a:lnTo>
                  <a:lnTo>
                    <a:pt x="330" y="215"/>
                  </a:lnTo>
                  <a:lnTo>
                    <a:pt x="331" y="214"/>
                  </a:lnTo>
                  <a:lnTo>
                    <a:pt x="332" y="214"/>
                  </a:lnTo>
                  <a:lnTo>
                    <a:pt x="332" y="213"/>
                  </a:lnTo>
                  <a:lnTo>
                    <a:pt x="333" y="213"/>
                  </a:lnTo>
                  <a:lnTo>
                    <a:pt x="334" y="212"/>
                  </a:lnTo>
                  <a:lnTo>
                    <a:pt x="334" y="211"/>
                  </a:lnTo>
                  <a:lnTo>
                    <a:pt x="334" y="211"/>
                  </a:lnTo>
                  <a:lnTo>
                    <a:pt x="335" y="211"/>
                  </a:lnTo>
                  <a:lnTo>
                    <a:pt x="335" y="210"/>
                  </a:lnTo>
                  <a:lnTo>
                    <a:pt x="335" y="209"/>
                  </a:lnTo>
                  <a:lnTo>
                    <a:pt x="334" y="208"/>
                  </a:lnTo>
                  <a:lnTo>
                    <a:pt x="333" y="208"/>
                  </a:lnTo>
                  <a:lnTo>
                    <a:pt x="333" y="209"/>
                  </a:lnTo>
                  <a:lnTo>
                    <a:pt x="332" y="209"/>
                  </a:lnTo>
                  <a:lnTo>
                    <a:pt x="331" y="209"/>
                  </a:lnTo>
                  <a:lnTo>
                    <a:pt x="331" y="208"/>
                  </a:lnTo>
                  <a:lnTo>
                    <a:pt x="330" y="208"/>
                  </a:lnTo>
                  <a:lnTo>
                    <a:pt x="329" y="208"/>
                  </a:lnTo>
                  <a:close/>
                  <a:moveTo>
                    <a:pt x="308" y="287"/>
                  </a:moveTo>
                  <a:lnTo>
                    <a:pt x="308" y="288"/>
                  </a:lnTo>
                  <a:lnTo>
                    <a:pt x="307" y="288"/>
                  </a:lnTo>
                  <a:lnTo>
                    <a:pt x="307" y="287"/>
                  </a:lnTo>
                  <a:lnTo>
                    <a:pt x="308" y="287"/>
                  </a:lnTo>
                  <a:close/>
                  <a:moveTo>
                    <a:pt x="297" y="278"/>
                  </a:moveTo>
                  <a:lnTo>
                    <a:pt x="296" y="278"/>
                  </a:lnTo>
                  <a:lnTo>
                    <a:pt x="295" y="279"/>
                  </a:lnTo>
                  <a:lnTo>
                    <a:pt x="295" y="278"/>
                  </a:lnTo>
                  <a:lnTo>
                    <a:pt x="296" y="278"/>
                  </a:lnTo>
                  <a:lnTo>
                    <a:pt x="295" y="277"/>
                  </a:lnTo>
                  <a:lnTo>
                    <a:pt x="296" y="277"/>
                  </a:lnTo>
                  <a:lnTo>
                    <a:pt x="297" y="277"/>
                  </a:lnTo>
                  <a:lnTo>
                    <a:pt x="297" y="278"/>
                  </a:lnTo>
                  <a:close/>
                  <a:moveTo>
                    <a:pt x="302" y="282"/>
                  </a:moveTo>
                  <a:lnTo>
                    <a:pt x="301" y="282"/>
                  </a:lnTo>
                  <a:lnTo>
                    <a:pt x="300" y="282"/>
                  </a:lnTo>
                  <a:lnTo>
                    <a:pt x="300" y="282"/>
                  </a:lnTo>
                  <a:lnTo>
                    <a:pt x="300" y="281"/>
                  </a:lnTo>
                  <a:lnTo>
                    <a:pt x="300" y="280"/>
                  </a:lnTo>
                  <a:lnTo>
                    <a:pt x="299" y="279"/>
                  </a:lnTo>
                  <a:lnTo>
                    <a:pt x="298" y="279"/>
                  </a:lnTo>
                  <a:lnTo>
                    <a:pt x="298" y="278"/>
                  </a:lnTo>
                  <a:lnTo>
                    <a:pt x="299" y="279"/>
                  </a:lnTo>
                  <a:lnTo>
                    <a:pt x="300" y="279"/>
                  </a:lnTo>
                  <a:lnTo>
                    <a:pt x="301" y="280"/>
                  </a:lnTo>
                  <a:lnTo>
                    <a:pt x="301" y="281"/>
                  </a:lnTo>
                  <a:lnTo>
                    <a:pt x="301" y="282"/>
                  </a:lnTo>
                  <a:lnTo>
                    <a:pt x="302" y="282"/>
                  </a:lnTo>
                  <a:lnTo>
                    <a:pt x="302" y="282"/>
                  </a:lnTo>
                  <a:close/>
                  <a:moveTo>
                    <a:pt x="305" y="264"/>
                  </a:moveTo>
                  <a:lnTo>
                    <a:pt x="305" y="265"/>
                  </a:lnTo>
                  <a:lnTo>
                    <a:pt x="304" y="265"/>
                  </a:lnTo>
                  <a:lnTo>
                    <a:pt x="305" y="264"/>
                  </a:lnTo>
                  <a:close/>
                  <a:moveTo>
                    <a:pt x="306" y="267"/>
                  </a:moveTo>
                  <a:lnTo>
                    <a:pt x="305" y="267"/>
                  </a:lnTo>
                  <a:lnTo>
                    <a:pt x="304" y="267"/>
                  </a:lnTo>
                  <a:lnTo>
                    <a:pt x="303" y="267"/>
                  </a:lnTo>
                  <a:lnTo>
                    <a:pt x="303" y="266"/>
                  </a:lnTo>
                  <a:lnTo>
                    <a:pt x="304" y="266"/>
                  </a:lnTo>
                  <a:lnTo>
                    <a:pt x="305" y="266"/>
                  </a:lnTo>
                  <a:lnTo>
                    <a:pt x="306" y="266"/>
                  </a:lnTo>
                  <a:lnTo>
                    <a:pt x="306" y="267"/>
                  </a:lnTo>
                  <a:close/>
                  <a:moveTo>
                    <a:pt x="310" y="257"/>
                  </a:moveTo>
                  <a:lnTo>
                    <a:pt x="309" y="257"/>
                  </a:lnTo>
                  <a:lnTo>
                    <a:pt x="309" y="256"/>
                  </a:lnTo>
                  <a:lnTo>
                    <a:pt x="310" y="256"/>
                  </a:lnTo>
                  <a:lnTo>
                    <a:pt x="310" y="257"/>
                  </a:lnTo>
                  <a:close/>
                  <a:moveTo>
                    <a:pt x="310" y="241"/>
                  </a:moveTo>
                  <a:lnTo>
                    <a:pt x="311" y="24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311" y="241"/>
                  </a:lnTo>
                  <a:lnTo>
                    <a:pt x="310" y="241"/>
                  </a:lnTo>
                  <a:lnTo>
                    <a:pt x="309" y="241"/>
                  </a:lnTo>
                  <a:lnTo>
                    <a:pt x="308" y="241"/>
                  </a:lnTo>
                  <a:lnTo>
                    <a:pt x="308" y="241"/>
                  </a:lnTo>
                  <a:lnTo>
                    <a:pt x="309" y="241"/>
                  </a:lnTo>
                  <a:lnTo>
                    <a:pt x="310" y="241"/>
                  </a:lnTo>
                  <a:close/>
                  <a:moveTo>
                    <a:pt x="308" y="231"/>
                  </a:moveTo>
                  <a:lnTo>
                    <a:pt x="307" y="231"/>
                  </a:lnTo>
                  <a:lnTo>
                    <a:pt x="307" y="230"/>
                  </a:lnTo>
                  <a:lnTo>
                    <a:pt x="308" y="230"/>
                  </a:lnTo>
                  <a:lnTo>
                    <a:pt x="308" y="231"/>
                  </a:lnTo>
                  <a:close/>
                  <a:moveTo>
                    <a:pt x="316" y="223"/>
                  </a:moveTo>
                  <a:lnTo>
                    <a:pt x="316" y="223"/>
                  </a:lnTo>
                  <a:lnTo>
                    <a:pt x="315" y="223"/>
                  </a:lnTo>
                  <a:lnTo>
                    <a:pt x="315" y="223"/>
                  </a:lnTo>
                  <a:lnTo>
                    <a:pt x="316" y="223"/>
                  </a:lnTo>
                  <a:close/>
                  <a:moveTo>
                    <a:pt x="314" y="219"/>
                  </a:moveTo>
                  <a:lnTo>
                    <a:pt x="314" y="219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4" y="219"/>
                  </a:lnTo>
                  <a:lnTo>
                    <a:pt x="314" y="219"/>
                  </a:lnTo>
                  <a:close/>
                  <a:moveTo>
                    <a:pt x="319" y="219"/>
                  </a:moveTo>
                  <a:lnTo>
                    <a:pt x="319" y="218"/>
                  </a:lnTo>
                  <a:lnTo>
                    <a:pt x="320" y="218"/>
                  </a:lnTo>
                  <a:lnTo>
                    <a:pt x="320" y="219"/>
                  </a:lnTo>
                  <a:lnTo>
                    <a:pt x="319" y="219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493">
              <a:extLst>
                <a:ext uri="{FF2B5EF4-FFF2-40B4-BE49-F238E27FC236}">
                  <a16:creationId xmlns:a16="http://schemas.microsoft.com/office/drawing/2014/main" id="{56D4FB09-38DC-70DE-E5FA-133CB4081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1" y="2422525"/>
              <a:ext cx="566738" cy="366713"/>
            </a:xfrm>
            <a:custGeom>
              <a:avLst/>
              <a:gdLst>
                <a:gd name="T0" fmla="*/ 335 w 357"/>
                <a:gd name="T1" fmla="*/ 159 h 231"/>
                <a:gd name="T2" fmla="*/ 338 w 357"/>
                <a:gd name="T3" fmla="*/ 155 h 231"/>
                <a:gd name="T4" fmla="*/ 341 w 357"/>
                <a:gd name="T5" fmla="*/ 149 h 231"/>
                <a:gd name="T6" fmla="*/ 348 w 357"/>
                <a:gd name="T7" fmla="*/ 141 h 231"/>
                <a:gd name="T8" fmla="*/ 353 w 357"/>
                <a:gd name="T9" fmla="*/ 136 h 231"/>
                <a:gd name="T10" fmla="*/ 357 w 357"/>
                <a:gd name="T11" fmla="*/ 133 h 231"/>
                <a:gd name="T12" fmla="*/ 352 w 357"/>
                <a:gd name="T13" fmla="*/ 128 h 231"/>
                <a:gd name="T14" fmla="*/ 343 w 357"/>
                <a:gd name="T15" fmla="*/ 123 h 231"/>
                <a:gd name="T16" fmla="*/ 337 w 357"/>
                <a:gd name="T17" fmla="*/ 116 h 231"/>
                <a:gd name="T18" fmla="*/ 332 w 357"/>
                <a:gd name="T19" fmla="*/ 112 h 231"/>
                <a:gd name="T20" fmla="*/ 324 w 357"/>
                <a:gd name="T21" fmla="*/ 106 h 231"/>
                <a:gd name="T22" fmla="*/ 322 w 357"/>
                <a:gd name="T23" fmla="*/ 102 h 231"/>
                <a:gd name="T24" fmla="*/ 320 w 357"/>
                <a:gd name="T25" fmla="*/ 94 h 231"/>
                <a:gd name="T26" fmla="*/ 322 w 357"/>
                <a:gd name="T27" fmla="*/ 90 h 231"/>
                <a:gd name="T28" fmla="*/ 324 w 357"/>
                <a:gd name="T29" fmla="*/ 84 h 231"/>
                <a:gd name="T30" fmla="*/ 323 w 357"/>
                <a:gd name="T31" fmla="*/ 79 h 231"/>
                <a:gd name="T32" fmla="*/ 320 w 357"/>
                <a:gd name="T33" fmla="*/ 73 h 231"/>
                <a:gd name="T34" fmla="*/ 326 w 357"/>
                <a:gd name="T35" fmla="*/ 64 h 231"/>
                <a:gd name="T36" fmla="*/ 330 w 357"/>
                <a:gd name="T37" fmla="*/ 53 h 231"/>
                <a:gd name="T38" fmla="*/ 334 w 357"/>
                <a:gd name="T39" fmla="*/ 43 h 231"/>
                <a:gd name="T40" fmla="*/ 338 w 357"/>
                <a:gd name="T41" fmla="*/ 39 h 231"/>
                <a:gd name="T42" fmla="*/ 333 w 357"/>
                <a:gd name="T43" fmla="*/ 37 h 231"/>
                <a:gd name="T44" fmla="*/ 327 w 357"/>
                <a:gd name="T45" fmla="*/ 36 h 231"/>
                <a:gd name="T46" fmla="*/ 322 w 357"/>
                <a:gd name="T47" fmla="*/ 34 h 231"/>
                <a:gd name="T48" fmla="*/ 318 w 357"/>
                <a:gd name="T49" fmla="*/ 33 h 231"/>
                <a:gd name="T50" fmla="*/ 315 w 357"/>
                <a:gd name="T51" fmla="*/ 29 h 231"/>
                <a:gd name="T52" fmla="*/ 313 w 357"/>
                <a:gd name="T53" fmla="*/ 21 h 231"/>
                <a:gd name="T54" fmla="*/ 312 w 357"/>
                <a:gd name="T55" fmla="*/ 18 h 231"/>
                <a:gd name="T56" fmla="*/ 308 w 357"/>
                <a:gd name="T57" fmla="*/ 11 h 231"/>
                <a:gd name="T58" fmla="*/ 303 w 357"/>
                <a:gd name="T59" fmla="*/ 9 h 231"/>
                <a:gd name="T60" fmla="*/ 295 w 357"/>
                <a:gd name="T61" fmla="*/ 8 h 231"/>
                <a:gd name="T62" fmla="*/ 294 w 357"/>
                <a:gd name="T63" fmla="*/ 3 h 231"/>
                <a:gd name="T64" fmla="*/ 275 w 357"/>
                <a:gd name="T65" fmla="*/ 3 h 231"/>
                <a:gd name="T66" fmla="*/ 228 w 357"/>
                <a:gd name="T67" fmla="*/ 14 h 231"/>
                <a:gd name="T68" fmla="*/ 169 w 357"/>
                <a:gd name="T69" fmla="*/ 25 h 231"/>
                <a:gd name="T70" fmla="*/ 126 w 357"/>
                <a:gd name="T71" fmla="*/ 33 h 231"/>
                <a:gd name="T72" fmla="*/ 74 w 357"/>
                <a:gd name="T73" fmla="*/ 43 h 231"/>
                <a:gd name="T74" fmla="*/ 34 w 357"/>
                <a:gd name="T75" fmla="*/ 31 h 231"/>
                <a:gd name="T76" fmla="*/ 27 w 357"/>
                <a:gd name="T77" fmla="*/ 37 h 231"/>
                <a:gd name="T78" fmla="*/ 19 w 357"/>
                <a:gd name="T79" fmla="*/ 41 h 231"/>
                <a:gd name="T80" fmla="*/ 13 w 357"/>
                <a:gd name="T81" fmla="*/ 49 h 231"/>
                <a:gd name="T82" fmla="*/ 3 w 357"/>
                <a:gd name="T83" fmla="*/ 81 h 231"/>
                <a:gd name="T84" fmla="*/ 16 w 357"/>
                <a:gd name="T85" fmla="*/ 160 h 231"/>
                <a:gd name="T86" fmla="*/ 23 w 357"/>
                <a:gd name="T87" fmla="*/ 197 h 231"/>
                <a:gd name="T88" fmla="*/ 67 w 357"/>
                <a:gd name="T89" fmla="*/ 225 h 231"/>
                <a:gd name="T90" fmla="*/ 143 w 357"/>
                <a:gd name="T91" fmla="*/ 211 h 231"/>
                <a:gd name="T92" fmla="*/ 206 w 357"/>
                <a:gd name="T93" fmla="*/ 199 h 231"/>
                <a:gd name="T94" fmla="*/ 291 w 357"/>
                <a:gd name="T95" fmla="*/ 182 h 231"/>
                <a:gd name="T96" fmla="*/ 306 w 357"/>
                <a:gd name="T97" fmla="*/ 173 h 231"/>
                <a:gd name="T98" fmla="*/ 314 w 357"/>
                <a:gd name="T99" fmla="*/ 168 h 231"/>
                <a:gd name="T100" fmla="*/ 323 w 357"/>
                <a:gd name="T101" fmla="*/ 16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231">
                  <a:moveTo>
                    <a:pt x="327" y="163"/>
                  </a:moveTo>
                  <a:lnTo>
                    <a:pt x="330" y="162"/>
                  </a:lnTo>
                  <a:lnTo>
                    <a:pt x="333" y="161"/>
                  </a:lnTo>
                  <a:lnTo>
                    <a:pt x="335" y="159"/>
                  </a:lnTo>
                  <a:lnTo>
                    <a:pt x="338" y="159"/>
                  </a:lnTo>
                  <a:lnTo>
                    <a:pt x="338" y="158"/>
                  </a:lnTo>
                  <a:lnTo>
                    <a:pt x="338" y="156"/>
                  </a:lnTo>
                  <a:lnTo>
                    <a:pt x="338" y="155"/>
                  </a:lnTo>
                  <a:lnTo>
                    <a:pt x="337" y="152"/>
                  </a:lnTo>
                  <a:lnTo>
                    <a:pt x="339" y="150"/>
                  </a:lnTo>
                  <a:lnTo>
                    <a:pt x="340" y="150"/>
                  </a:lnTo>
                  <a:lnTo>
                    <a:pt x="341" y="149"/>
                  </a:lnTo>
                  <a:lnTo>
                    <a:pt x="342" y="147"/>
                  </a:lnTo>
                  <a:lnTo>
                    <a:pt x="344" y="143"/>
                  </a:lnTo>
                  <a:lnTo>
                    <a:pt x="346" y="142"/>
                  </a:lnTo>
                  <a:lnTo>
                    <a:pt x="348" y="141"/>
                  </a:lnTo>
                  <a:lnTo>
                    <a:pt x="351" y="139"/>
                  </a:lnTo>
                  <a:lnTo>
                    <a:pt x="352" y="137"/>
                  </a:lnTo>
                  <a:lnTo>
                    <a:pt x="352" y="136"/>
                  </a:lnTo>
                  <a:lnTo>
                    <a:pt x="353" y="136"/>
                  </a:lnTo>
                  <a:lnTo>
                    <a:pt x="354" y="136"/>
                  </a:lnTo>
                  <a:lnTo>
                    <a:pt x="355" y="134"/>
                  </a:lnTo>
                  <a:lnTo>
                    <a:pt x="356" y="134"/>
                  </a:lnTo>
                  <a:lnTo>
                    <a:pt x="357" y="133"/>
                  </a:lnTo>
                  <a:lnTo>
                    <a:pt x="357" y="132"/>
                  </a:lnTo>
                  <a:lnTo>
                    <a:pt x="354" y="130"/>
                  </a:lnTo>
                  <a:lnTo>
                    <a:pt x="354" y="128"/>
                  </a:lnTo>
                  <a:lnTo>
                    <a:pt x="352" y="128"/>
                  </a:lnTo>
                  <a:lnTo>
                    <a:pt x="348" y="127"/>
                  </a:lnTo>
                  <a:lnTo>
                    <a:pt x="346" y="124"/>
                  </a:lnTo>
                  <a:lnTo>
                    <a:pt x="344" y="123"/>
                  </a:lnTo>
                  <a:lnTo>
                    <a:pt x="343" y="123"/>
                  </a:lnTo>
                  <a:lnTo>
                    <a:pt x="341" y="121"/>
                  </a:lnTo>
                  <a:lnTo>
                    <a:pt x="340" y="119"/>
                  </a:lnTo>
                  <a:lnTo>
                    <a:pt x="339" y="117"/>
                  </a:lnTo>
                  <a:lnTo>
                    <a:pt x="337" y="116"/>
                  </a:lnTo>
                  <a:lnTo>
                    <a:pt x="336" y="117"/>
                  </a:lnTo>
                  <a:lnTo>
                    <a:pt x="333" y="116"/>
                  </a:lnTo>
                  <a:lnTo>
                    <a:pt x="332" y="113"/>
                  </a:lnTo>
                  <a:lnTo>
                    <a:pt x="332" y="112"/>
                  </a:lnTo>
                  <a:lnTo>
                    <a:pt x="330" y="107"/>
                  </a:lnTo>
                  <a:lnTo>
                    <a:pt x="329" y="106"/>
                  </a:lnTo>
                  <a:lnTo>
                    <a:pt x="326" y="106"/>
                  </a:lnTo>
                  <a:lnTo>
                    <a:pt x="324" y="106"/>
                  </a:lnTo>
                  <a:lnTo>
                    <a:pt x="322" y="106"/>
                  </a:lnTo>
                  <a:lnTo>
                    <a:pt x="322" y="104"/>
                  </a:lnTo>
                  <a:lnTo>
                    <a:pt x="321" y="103"/>
                  </a:lnTo>
                  <a:lnTo>
                    <a:pt x="322" y="102"/>
                  </a:lnTo>
                  <a:lnTo>
                    <a:pt x="321" y="102"/>
                  </a:lnTo>
                  <a:lnTo>
                    <a:pt x="322" y="99"/>
                  </a:lnTo>
                  <a:lnTo>
                    <a:pt x="320" y="98"/>
                  </a:lnTo>
                  <a:lnTo>
                    <a:pt x="320" y="94"/>
                  </a:lnTo>
                  <a:lnTo>
                    <a:pt x="319" y="93"/>
                  </a:lnTo>
                  <a:lnTo>
                    <a:pt x="320" y="91"/>
                  </a:lnTo>
                  <a:lnTo>
                    <a:pt x="320" y="90"/>
                  </a:lnTo>
                  <a:lnTo>
                    <a:pt x="322" y="90"/>
                  </a:lnTo>
                  <a:lnTo>
                    <a:pt x="324" y="89"/>
                  </a:lnTo>
                  <a:lnTo>
                    <a:pt x="325" y="86"/>
                  </a:lnTo>
                  <a:lnTo>
                    <a:pt x="324" y="85"/>
                  </a:lnTo>
                  <a:lnTo>
                    <a:pt x="324" y="84"/>
                  </a:lnTo>
                  <a:lnTo>
                    <a:pt x="326" y="83"/>
                  </a:lnTo>
                  <a:lnTo>
                    <a:pt x="326" y="82"/>
                  </a:lnTo>
                  <a:lnTo>
                    <a:pt x="324" y="81"/>
                  </a:lnTo>
                  <a:lnTo>
                    <a:pt x="323" y="79"/>
                  </a:lnTo>
                  <a:lnTo>
                    <a:pt x="322" y="78"/>
                  </a:lnTo>
                  <a:lnTo>
                    <a:pt x="320" y="77"/>
                  </a:lnTo>
                  <a:lnTo>
                    <a:pt x="319" y="74"/>
                  </a:lnTo>
                  <a:lnTo>
                    <a:pt x="320" y="73"/>
                  </a:lnTo>
                  <a:lnTo>
                    <a:pt x="324" y="68"/>
                  </a:lnTo>
                  <a:lnTo>
                    <a:pt x="325" y="66"/>
                  </a:lnTo>
                  <a:lnTo>
                    <a:pt x="327" y="65"/>
                  </a:lnTo>
                  <a:lnTo>
                    <a:pt x="326" y="64"/>
                  </a:lnTo>
                  <a:lnTo>
                    <a:pt x="326" y="63"/>
                  </a:lnTo>
                  <a:lnTo>
                    <a:pt x="329" y="60"/>
                  </a:lnTo>
                  <a:lnTo>
                    <a:pt x="330" y="56"/>
                  </a:lnTo>
                  <a:lnTo>
                    <a:pt x="330" y="53"/>
                  </a:lnTo>
                  <a:lnTo>
                    <a:pt x="331" y="51"/>
                  </a:lnTo>
                  <a:lnTo>
                    <a:pt x="331" y="48"/>
                  </a:lnTo>
                  <a:lnTo>
                    <a:pt x="331" y="47"/>
                  </a:lnTo>
                  <a:lnTo>
                    <a:pt x="334" y="43"/>
                  </a:lnTo>
                  <a:lnTo>
                    <a:pt x="335" y="42"/>
                  </a:lnTo>
                  <a:lnTo>
                    <a:pt x="337" y="42"/>
                  </a:lnTo>
                  <a:lnTo>
                    <a:pt x="338" y="40"/>
                  </a:lnTo>
                  <a:lnTo>
                    <a:pt x="338" y="39"/>
                  </a:lnTo>
                  <a:lnTo>
                    <a:pt x="337" y="39"/>
                  </a:lnTo>
                  <a:lnTo>
                    <a:pt x="335" y="38"/>
                  </a:lnTo>
                  <a:lnTo>
                    <a:pt x="334" y="36"/>
                  </a:lnTo>
                  <a:lnTo>
                    <a:pt x="333" y="37"/>
                  </a:lnTo>
                  <a:lnTo>
                    <a:pt x="331" y="37"/>
                  </a:lnTo>
                  <a:lnTo>
                    <a:pt x="330" y="36"/>
                  </a:lnTo>
                  <a:lnTo>
                    <a:pt x="329" y="37"/>
                  </a:lnTo>
                  <a:lnTo>
                    <a:pt x="327" y="36"/>
                  </a:lnTo>
                  <a:lnTo>
                    <a:pt x="325" y="37"/>
                  </a:lnTo>
                  <a:lnTo>
                    <a:pt x="325" y="36"/>
                  </a:lnTo>
                  <a:lnTo>
                    <a:pt x="323" y="35"/>
                  </a:lnTo>
                  <a:lnTo>
                    <a:pt x="322" y="34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8" y="33"/>
                  </a:lnTo>
                  <a:lnTo>
                    <a:pt x="318" y="33"/>
                  </a:lnTo>
                  <a:lnTo>
                    <a:pt x="317" y="31"/>
                  </a:lnTo>
                  <a:lnTo>
                    <a:pt x="317" y="31"/>
                  </a:lnTo>
                  <a:lnTo>
                    <a:pt x="317" y="30"/>
                  </a:lnTo>
                  <a:lnTo>
                    <a:pt x="315" y="29"/>
                  </a:lnTo>
                  <a:lnTo>
                    <a:pt x="315" y="28"/>
                  </a:lnTo>
                  <a:lnTo>
                    <a:pt x="312" y="26"/>
                  </a:lnTo>
                  <a:lnTo>
                    <a:pt x="314" y="25"/>
                  </a:lnTo>
                  <a:lnTo>
                    <a:pt x="313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2" y="18"/>
                  </a:lnTo>
                  <a:lnTo>
                    <a:pt x="311" y="15"/>
                  </a:lnTo>
                  <a:lnTo>
                    <a:pt x="309" y="14"/>
                  </a:lnTo>
                  <a:lnTo>
                    <a:pt x="307" y="14"/>
                  </a:lnTo>
                  <a:lnTo>
                    <a:pt x="308" y="11"/>
                  </a:lnTo>
                  <a:lnTo>
                    <a:pt x="307" y="10"/>
                  </a:lnTo>
                  <a:lnTo>
                    <a:pt x="306" y="9"/>
                  </a:lnTo>
                  <a:lnTo>
                    <a:pt x="304" y="8"/>
                  </a:lnTo>
                  <a:lnTo>
                    <a:pt x="303" y="9"/>
                  </a:lnTo>
                  <a:lnTo>
                    <a:pt x="300" y="8"/>
                  </a:lnTo>
                  <a:lnTo>
                    <a:pt x="299" y="9"/>
                  </a:lnTo>
                  <a:lnTo>
                    <a:pt x="296" y="8"/>
                  </a:lnTo>
                  <a:lnTo>
                    <a:pt x="295" y="8"/>
                  </a:lnTo>
                  <a:lnTo>
                    <a:pt x="295" y="6"/>
                  </a:lnTo>
                  <a:lnTo>
                    <a:pt x="295" y="4"/>
                  </a:lnTo>
                  <a:lnTo>
                    <a:pt x="295" y="2"/>
                  </a:lnTo>
                  <a:lnTo>
                    <a:pt x="294" y="3"/>
                  </a:lnTo>
                  <a:lnTo>
                    <a:pt x="291" y="1"/>
                  </a:lnTo>
                  <a:lnTo>
                    <a:pt x="291" y="0"/>
                  </a:lnTo>
                  <a:lnTo>
                    <a:pt x="290" y="0"/>
                  </a:lnTo>
                  <a:lnTo>
                    <a:pt x="275" y="3"/>
                  </a:lnTo>
                  <a:lnTo>
                    <a:pt x="269" y="5"/>
                  </a:lnTo>
                  <a:lnTo>
                    <a:pt x="260" y="7"/>
                  </a:lnTo>
                  <a:lnTo>
                    <a:pt x="234" y="12"/>
                  </a:lnTo>
                  <a:lnTo>
                    <a:pt x="228" y="14"/>
                  </a:lnTo>
                  <a:lnTo>
                    <a:pt x="212" y="17"/>
                  </a:lnTo>
                  <a:lnTo>
                    <a:pt x="202" y="18"/>
                  </a:lnTo>
                  <a:lnTo>
                    <a:pt x="190" y="20"/>
                  </a:lnTo>
                  <a:lnTo>
                    <a:pt x="169" y="25"/>
                  </a:lnTo>
                  <a:lnTo>
                    <a:pt x="151" y="29"/>
                  </a:lnTo>
                  <a:lnTo>
                    <a:pt x="141" y="31"/>
                  </a:lnTo>
                  <a:lnTo>
                    <a:pt x="134" y="32"/>
                  </a:lnTo>
                  <a:lnTo>
                    <a:pt x="126" y="33"/>
                  </a:lnTo>
                  <a:lnTo>
                    <a:pt x="108" y="37"/>
                  </a:lnTo>
                  <a:lnTo>
                    <a:pt x="93" y="40"/>
                  </a:lnTo>
                  <a:lnTo>
                    <a:pt x="86" y="41"/>
                  </a:lnTo>
                  <a:lnTo>
                    <a:pt x="74" y="43"/>
                  </a:lnTo>
                  <a:lnTo>
                    <a:pt x="58" y="45"/>
                  </a:lnTo>
                  <a:lnTo>
                    <a:pt x="42" y="49"/>
                  </a:lnTo>
                  <a:lnTo>
                    <a:pt x="38" y="28"/>
                  </a:lnTo>
                  <a:lnTo>
                    <a:pt x="34" y="31"/>
                  </a:lnTo>
                  <a:lnTo>
                    <a:pt x="32" y="32"/>
                  </a:lnTo>
                  <a:lnTo>
                    <a:pt x="31" y="33"/>
                  </a:lnTo>
                  <a:lnTo>
                    <a:pt x="29" y="34"/>
                  </a:lnTo>
                  <a:lnTo>
                    <a:pt x="27" y="37"/>
                  </a:lnTo>
                  <a:lnTo>
                    <a:pt x="24" y="40"/>
                  </a:lnTo>
                  <a:lnTo>
                    <a:pt x="22" y="39"/>
                  </a:lnTo>
                  <a:lnTo>
                    <a:pt x="21" y="39"/>
                  </a:lnTo>
                  <a:lnTo>
                    <a:pt x="19" y="41"/>
                  </a:lnTo>
                  <a:lnTo>
                    <a:pt x="18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9" y="51"/>
                  </a:lnTo>
                  <a:lnTo>
                    <a:pt x="7" y="53"/>
                  </a:lnTo>
                  <a:lnTo>
                    <a:pt x="0" y="58"/>
                  </a:lnTo>
                  <a:lnTo>
                    <a:pt x="3" y="81"/>
                  </a:lnTo>
                  <a:lnTo>
                    <a:pt x="7" y="100"/>
                  </a:lnTo>
                  <a:lnTo>
                    <a:pt x="8" y="113"/>
                  </a:lnTo>
                  <a:lnTo>
                    <a:pt x="13" y="138"/>
                  </a:lnTo>
                  <a:lnTo>
                    <a:pt x="16" y="160"/>
                  </a:lnTo>
                  <a:lnTo>
                    <a:pt x="18" y="172"/>
                  </a:lnTo>
                  <a:lnTo>
                    <a:pt x="19" y="173"/>
                  </a:lnTo>
                  <a:lnTo>
                    <a:pt x="20" y="184"/>
                  </a:lnTo>
                  <a:lnTo>
                    <a:pt x="23" y="197"/>
                  </a:lnTo>
                  <a:lnTo>
                    <a:pt x="25" y="215"/>
                  </a:lnTo>
                  <a:lnTo>
                    <a:pt x="28" y="231"/>
                  </a:lnTo>
                  <a:lnTo>
                    <a:pt x="40" y="230"/>
                  </a:lnTo>
                  <a:lnTo>
                    <a:pt x="67" y="225"/>
                  </a:lnTo>
                  <a:lnTo>
                    <a:pt x="89" y="220"/>
                  </a:lnTo>
                  <a:lnTo>
                    <a:pt x="105" y="218"/>
                  </a:lnTo>
                  <a:lnTo>
                    <a:pt x="120" y="216"/>
                  </a:lnTo>
                  <a:lnTo>
                    <a:pt x="143" y="211"/>
                  </a:lnTo>
                  <a:lnTo>
                    <a:pt x="169" y="207"/>
                  </a:lnTo>
                  <a:lnTo>
                    <a:pt x="182" y="204"/>
                  </a:lnTo>
                  <a:lnTo>
                    <a:pt x="190" y="202"/>
                  </a:lnTo>
                  <a:lnTo>
                    <a:pt x="206" y="199"/>
                  </a:lnTo>
                  <a:lnTo>
                    <a:pt x="233" y="194"/>
                  </a:lnTo>
                  <a:lnTo>
                    <a:pt x="249" y="191"/>
                  </a:lnTo>
                  <a:lnTo>
                    <a:pt x="267" y="187"/>
                  </a:lnTo>
                  <a:lnTo>
                    <a:pt x="291" y="182"/>
                  </a:lnTo>
                  <a:lnTo>
                    <a:pt x="303" y="179"/>
                  </a:lnTo>
                  <a:lnTo>
                    <a:pt x="304" y="179"/>
                  </a:lnTo>
                  <a:lnTo>
                    <a:pt x="305" y="175"/>
                  </a:lnTo>
                  <a:lnTo>
                    <a:pt x="306" y="173"/>
                  </a:lnTo>
                  <a:lnTo>
                    <a:pt x="307" y="172"/>
                  </a:lnTo>
                  <a:lnTo>
                    <a:pt x="308" y="170"/>
                  </a:lnTo>
                  <a:lnTo>
                    <a:pt x="311" y="169"/>
                  </a:lnTo>
                  <a:lnTo>
                    <a:pt x="314" y="168"/>
                  </a:lnTo>
                  <a:lnTo>
                    <a:pt x="318" y="167"/>
                  </a:lnTo>
                  <a:lnTo>
                    <a:pt x="320" y="168"/>
                  </a:lnTo>
                  <a:lnTo>
                    <a:pt x="322" y="168"/>
                  </a:lnTo>
                  <a:lnTo>
                    <a:pt x="323" y="169"/>
                  </a:lnTo>
                  <a:lnTo>
                    <a:pt x="326" y="164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494">
              <a:extLst>
                <a:ext uri="{FF2B5EF4-FFF2-40B4-BE49-F238E27FC236}">
                  <a16:creationId xmlns:a16="http://schemas.microsoft.com/office/drawing/2014/main" id="{DD62BE9E-3830-216A-A007-6D6F7C56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2789238"/>
              <a:ext cx="541338" cy="563563"/>
            </a:xfrm>
            <a:custGeom>
              <a:avLst/>
              <a:gdLst>
                <a:gd name="T0" fmla="*/ 2 w 341"/>
                <a:gd name="T1" fmla="*/ 272 h 355"/>
                <a:gd name="T2" fmla="*/ 57 w 341"/>
                <a:gd name="T3" fmla="*/ 325 h 355"/>
                <a:gd name="T4" fmla="*/ 157 w 341"/>
                <a:gd name="T5" fmla="*/ 321 h 355"/>
                <a:gd name="T6" fmla="*/ 229 w 341"/>
                <a:gd name="T7" fmla="*/ 318 h 355"/>
                <a:gd name="T8" fmla="*/ 279 w 341"/>
                <a:gd name="T9" fmla="*/ 318 h 355"/>
                <a:gd name="T10" fmla="*/ 284 w 341"/>
                <a:gd name="T11" fmla="*/ 326 h 355"/>
                <a:gd name="T12" fmla="*/ 281 w 341"/>
                <a:gd name="T13" fmla="*/ 334 h 355"/>
                <a:gd name="T14" fmla="*/ 276 w 341"/>
                <a:gd name="T15" fmla="*/ 342 h 355"/>
                <a:gd name="T16" fmla="*/ 269 w 341"/>
                <a:gd name="T17" fmla="*/ 351 h 355"/>
                <a:gd name="T18" fmla="*/ 310 w 341"/>
                <a:gd name="T19" fmla="*/ 350 h 355"/>
                <a:gd name="T20" fmla="*/ 314 w 341"/>
                <a:gd name="T21" fmla="*/ 339 h 355"/>
                <a:gd name="T22" fmla="*/ 315 w 341"/>
                <a:gd name="T23" fmla="*/ 333 h 355"/>
                <a:gd name="T24" fmla="*/ 312 w 341"/>
                <a:gd name="T25" fmla="*/ 327 h 355"/>
                <a:gd name="T26" fmla="*/ 319 w 341"/>
                <a:gd name="T27" fmla="*/ 322 h 355"/>
                <a:gd name="T28" fmla="*/ 316 w 341"/>
                <a:gd name="T29" fmla="*/ 313 h 355"/>
                <a:gd name="T30" fmla="*/ 320 w 341"/>
                <a:gd name="T31" fmla="*/ 306 h 355"/>
                <a:gd name="T32" fmla="*/ 321 w 341"/>
                <a:gd name="T33" fmla="*/ 316 h 355"/>
                <a:gd name="T34" fmla="*/ 325 w 341"/>
                <a:gd name="T35" fmla="*/ 303 h 355"/>
                <a:gd name="T36" fmla="*/ 336 w 341"/>
                <a:gd name="T37" fmla="*/ 305 h 355"/>
                <a:gd name="T38" fmla="*/ 336 w 341"/>
                <a:gd name="T39" fmla="*/ 293 h 355"/>
                <a:gd name="T40" fmla="*/ 338 w 341"/>
                <a:gd name="T41" fmla="*/ 289 h 355"/>
                <a:gd name="T42" fmla="*/ 341 w 341"/>
                <a:gd name="T43" fmla="*/ 274 h 355"/>
                <a:gd name="T44" fmla="*/ 332 w 341"/>
                <a:gd name="T45" fmla="*/ 270 h 355"/>
                <a:gd name="T46" fmla="*/ 330 w 341"/>
                <a:gd name="T47" fmla="*/ 273 h 355"/>
                <a:gd name="T48" fmla="*/ 322 w 341"/>
                <a:gd name="T49" fmla="*/ 265 h 355"/>
                <a:gd name="T50" fmla="*/ 315 w 341"/>
                <a:gd name="T51" fmla="*/ 254 h 355"/>
                <a:gd name="T52" fmla="*/ 319 w 341"/>
                <a:gd name="T53" fmla="*/ 242 h 355"/>
                <a:gd name="T54" fmla="*/ 311 w 341"/>
                <a:gd name="T55" fmla="*/ 230 h 355"/>
                <a:gd name="T56" fmla="*/ 311 w 341"/>
                <a:gd name="T57" fmla="*/ 223 h 355"/>
                <a:gd name="T58" fmla="*/ 302 w 341"/>
                <a:gd name="T59" fmla="*/ 216 h 355"/>
                <a:gd name="T60" fmla="*/ 294 w 341"/>
                <a:gd name="T61" fmla="*/ 208 h 355"/>
                <a:gd name="T62" fmla="*/ 284 w 341"/>
                <a:gd name="T63" fmla="*/ 207 h 355"/>
                <a:gd name="T64" fmla="*/ 279 w 341"/>
                <a:gd name="T65" fmla="*/ 200 h 355"/>
                <a:gd name="T66" fmla="*/ 271 w 341"/>
                <a:gd name="T67" fmla="*/ 192 h 355"/>
                <a:gd name="T68" fmla="*/ 260 w 341"/>
                <a:gd name="T69" fmla="*/ 185 h 355"/>
                <a:gd name="T70" fmla="*/ 260 w 341"/>
                <a:gd name="T71" fmla="*/ 165 h 355"/>
                <a:gd name="T72" fmla="*/ 266 w 341"/>
                <a:gd name="T73" fmla="*/ 149 h 355"/>
                <a:gd name="T74" fmla="*/ 269 w 341"/>
                <a:gd name="T75" fmla="*/ 136 h 355"/>
                <a:gd name="T76" fmla="*/ 261 w 341"/>
                <a:gd name="T77" fmla="*/ 127 h 355"/>
                <a:gd name="T78" fmla="*/ 247 w 341"/>
                <a:gd name="T79" fmla="*/ 127 h 355"/>
                <a:gd name="T80" fmla="*/ 236 w 341"/>
                <a:gd name="T81" fmla="*/ 128 h 355"/>
                <a:gd name="T82" fmla="*/ 233 w 341"/>
                <a:gd name="T83" fmla="*/ 113 h 355"/>
                <a:gd name="T84" fmla="*/ 226 w 341"/>
                <a:gd name="T85" fmla="*/ 97 h 355"/>
                <a:gd name="T86" fmla="*/ 214 w 341"/>
                <a:gd name="T87" fmla="*/ 91 h 355"/>
                <a:gd name="T88" fmla="*/ 205 w 341"/>
                <a:gd name="T89" fmla="*/ 81 h 355"/>
                <a:gd name="T90" fmla="*/ 196 w 341"/>
                <a:gd name="T91" fmla="*/ 72 h 355"/>
                <a:gd name="T92" fmla="*/ 186 w 341"/>
                <a:gd name="T93" fmla="*/ 56 h 355"/>
                <a:gd name="T94" fmla="*/ 182 w 341"/>
                <a:gd name="T95" fmla="*/ 42 h 355"/>
                <a:gd name="T96" fmla="*/ 182 w 341"/>
                <a:gd name="T97" fmla="*/ 26 h 355"/>
                <a:gd name="T98" fmla="*/ 182 w 341"/>
                <a:gd name="T99" fmla="*/ 17 h 355"/>
                <a:gd name="T100" fmla="*/ 177 w 341"/>
                <a:gd name="T101" fmla="*/ 11 h 355"/>
                <a:gd name="T102" fmla="*/ 169 w 341"/>
                <a:gd name="T103" fmla="*/ 4 h 355"/>
                <a:gd name="T104" fmla="*/ 122 w 341"/>
                <a:gd name="T105" fmla="*/ 3 h 355"/>
                <a:gd name="T106" fmla="*/ 66 w 341"/>
                <a:gd name="T107" fmla="*/ 6 h 355"/>
                <a:gd name="T108" fmla="*/ 6 w 341"/>
                <a:gd name="T109" fmla="*/ 8 h 355"/>
                <a:gd name="T110" fmla="*/ 0 w 341"/>
                <a:gd name="T111" fmla="*/ 143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55">
                  <a:moveTo>
                    <a:pt x="1" y="191"/>
                  </a:moveTo>
                  <a:lnTo>
                    <a:pt x="1" y="197"/>
                  </a:lnTo>
                  <a:lnTo>
                    <a:pt x="1" y="212"/>
                  </a:lnTo>
                  <a:lnTo>
                    <a:pt x="1" y="226"/>
                  </a:lnTo>
                  <a:lnTo>
                    <a:pt x="2" y="246"/>
                  </a:lnTo>
                  <a:lnTo>
                    <a:pt x="2" y="272"/>
                  </a:lnTo>
                  <a:lnTo>
                    <a:pt x="2" y="287"/>
                  </a:lnTo>
                  <a:lnTo>
                    <a:pt x="2" y="298"/>
                  </a:lnTo>
                  <a:lnTo>
                    <a:pt x="3" y="326"/>
                  </a:lnTo>
                  <a:lnTo>
                    <a:pt x="18" y="325"/>
                  </a:lnTo>
                  <a:lnTo>
                    <a:pt x="33" y="325"/>
                  </a:lnTo>
                  <a:lnTo>
                    <a:pt x="57" y="325"/>
                  </a:lnTo>
                  <a:lnTo>
                    <a:pt x="77" y="324"/>
                  </a:lnTo>
                  <a:lnTo>
                    <a:pt x="95" y="323"/>
                  </a:lnTo>
                  <a:lnTo>
                    <a:pt x="117" y="323"/>
                  </a:lnTo>
                  <a:lnTo>
                    <a:pt x="133" y="322"/>
                  </a:lnTo>
                  <a:lnTo>
                    <a:pt x="143" y="322"/>
                  </a:lnTo>
                  <a:lnTo>
                    <a:pt x="157" y="321"/>
                  </a:lnTo>
                  <a:lnTo>
                    <a:pt x="166" y="321"/>
                  </a:lnTo>
                  <a:lnTo>
                    <a:pt x="185" y="319"/>
                  </a:lnTo>
                  <a:lnTo>
                    <a:pt x="193" y="319"/>
                  </a:lnTo>
                  <a:lnTo>
                    <a:pt x="201" y="319"/>
                  </a:lnTo>
                  <a:lnTo>
                    <a:pt x="218" y="318"/>
                  </a:lnTo>
                  <a:lnTo>
                    <a:pt x="229" y="318"/>
                  </a:lnTo>
                  <a:lnTo>
                    <a:pt x="244" y="317"/>
                  </a:lnTo>
                  <a:lnTo>
                    <a:pt x="255" y="317"/>
                  </a:lnTo>
                  <a:lnTo>
                    <a:pt x="274" y="316"/>
                  </a:lnTo>
                  <a:lnTo>
                    <a:pt x="277" y="316"/>
                  </a:lnTo>
                  <a:lnTo>
                    <a:pt x="277" y="317"/>
                  </a:lnTo>
                  <a:lnTo>
                    <a:pt x="279" y="318"/>
                  </a:lnTo>
                  <a:lnTo>
                    <a:pt x="279" y="319"/>
                  </a:lnTo>
                  <a:lnTo>
                    <a:pt x="279" y="321"/>
                  </a:lnTo>
                  <a:lnTo>
                    <a:pt x="281" y="322"/>
                  </a:lnTo>
                  <a:lnTo>
                    <a:pt x="283" y="322"/>
                  </a:lnTo>
                  <a:lnTo>
                    <a:pt x="284" y="324"/>
                  </a:lnTo>
                  <a:lnTo>
                    <a:pt x="284" y="326"/>
                  </a:lnTo>
                  <a:lnTo>
                    <a:pt x="284" y="327"/>
                  </a:lnTo>
                  <a:lnTo>
                    <a:pt x="283" y="329"/>
                  </a:lnTo>
                  <a:lnTo>
                    <a:pt x="285" y="330"/>
                  </a:lnTo>
                  <a:lnTo>
                    <a:pt x="284" y="332"/>
                  </a:lnTo>
                  <a:lnTo>
                    <a:pt x="281" y="333"/>
                  </a:lnTo>
                  <a:lnTo>
                    <a:pt x="281" y="334"/>
                  </a:lnTo>
                  <a:lnTo>
                    <a:pt x="280" y="337"/>
                  </a:lnTo>
                  <a:lnTo>
                    <a:pt x="277" y="339"/>
                  </a:lnTo>
                  <a:lnTo>
                    <a:pt x="276" y="341"/>
                  </a:lnTo>
                  <a:lnTo>
                    <a:pt x="276" y="341"/>
                  </a:lnTo>
                  <a:lnTo>
                    <a:pt x="276" y="341"/>
                  </a:lnTo>
                  <a:lnTo>
                    <a:pt x="276" y="342"/>
                  </a:lnTo>
                  <a:lnTo>
                    <a:pt x="275" y="344"/>
                  </a:lnTo>
                  <a:lnTo>
                    <a:pt x="272" y="345"/>
                  </a:lnTo>
                  <a:lnTo>
                    <a:pt x="271" y="347"/>
                  </a:lnTo>
                  <a:lnTo>
                    <a:pt x="270" y="348"/>
                  </a:lnTo>
                  <a:lnTo>
                    <a:pt x="269" y="350"/>
                  </a:lnTo>
                  <a:lnTo>
                    <a:pt x="269" y="351"/>
                  </a:lnTo>
                  <a:lnTo>
                    <a:pt x="268" y="352"/>
                  </a:lnTo>
                  <a:lnTo>
                    <a:pt x="266" y="355"/>
                  </a:lnTo>
                  <a:lnTo>
                    <a:pt x="282" y="354"/>
                  </a:lnTo>
                  <a:lnTo>
                    <a:pt x="307" y="352"/>
                  </a:lnTo>
                  <a:lnTo>
                    <a:pt x="309" y="352"/>
                  </a:lnTo>
                  <a:lnTo>
                    <a:pt x="310" y="350"/>
                  </a:lnTo>
                  <a:lnTo>
                    <a:pt x="310" y="345"/>
                  </a:lnTo>
                  <a:lnTo>
                    <a:pt x="311" y="344"/>
                  </a:lnTo>
                  <a:lnTo>
                    <a:pt x="312" y="343"/>
                  </a:lnTo>
                  <a:lnTo>
                    <a:pt x="315" y="341"/>
                  </a:lnTo>
                  <a:lnTo>
                    <a:pt x="315" y="341"/>
                  </a:lnTo>
                  <a:lnTo>
                    <a:pt x="314" y="339"/>
                  </a:lnTo>
                  <a:lnTo>
                    <a:pt x="308" y="335"/>
                  </a:lnTo>
                  <a:lnTo>
                    <a:pt x="307" y="334"/>
                  </a:lnTo>
                  <a:lnTo>
                    <a:pt x="308" y="332"/>
                  </a:lnTo>
                  <a:lnTo>
                    <a:pt x="311" y="332"/>
                  </a:lnTo>
                  <a:lnTo>
                    <a:pt x="313" y="333"/>
                  </a:lnTo>
                  <a:lnTo>
                    <a:pt x="315" y="333"/>
                  </a:lnTo>
                  <a:lnTo>
                    <a:pt x="317" y="332"/>
                  </a:lnTo>
                  <a:lnTo>
                    <a:pt x="318" y="332"/>
                  </a:lnTo>
                  <a:lnTo>
                    <a:pt x="318" y="330"/>
                  </a:lnTo>
                  <a:lnTo>
                    <a:pt x="315" y="329"/>
                  </a:lnTo>
                  <a:lnTo>
                    <a:pt x="312" y="328"/>
                  </a:lnTo>
                  <a:lnTo>
                    <a:pt x="312" y="327"/>
                  </a:lnTo>
                  <a:lnTo>
                    <a:pt x="312" y="325"/>
                  </a:lnTo>
                  <a:lnTo>
                    <a:pt x="314" y="325"/>
                  </a:lnTo>
                  <a:lnTo>
                    <a:pt x="316" y="325"/>
                  </a:lnTo>
                  <a:lnTo>
                    <a:pt x="318" y="325"/>
                  </a:lnTo>
                  <a:lnTo>
                    <a:pt x="319" y="324"/>
                  </a:lnTo>
                  <a:lnTo>
                    <a:pt x="319" y="322"/>
                  </a:lnTo>
                  <a:lnTo>
                    <a:pt x="319" y="321"/>
                  </a:lnTo>
                  <a:lnTo>
                    <a:pt x="317" y="318"/>
                  </a:lnTo>
                  <a:lnTo>
                    <a:pt x="316" y="318"/>
                  </a:lnTo>
                  <a:lnTo>
                    <a:pt x="317" y="317"/>
                  </a:lnTo>
                  <a:lnTo>
                    <a:pt x="318" y="315"/>
                  </a:lnTo>
                  <a:lnTo>
                    <a:pt x="316" y="313"/>
                  </a:lnTo>
                  <a:lnTo>
                    <a:pt x="315" y="311"/>
                  </a:lnTo>
                  <a:lnTo>
                    <a:pt x="314" y="309"/>
                  </a:lnTo>
                  <a:lnTo>
                    <a:pt x="314" y="307"/>
                  </a:lnTo>
                  <a:lnTo>
                    <a:pt x="315" y="306"/>
                  </a:lnTo>
                  <a:lnTo>
                    <a:pt x="317" y="306"/>
                  </a:lnTo>
                  <a:lnTo>
                    <a:pt x="320" y="306"/>
                  </a:lnTo>
                  <a:lnTo>
                    <a:pt x="321" y="307"/>
                  </a:lnTo>
                  <a:lnTo>
                    <a:pt x="321" y="310"/>
                  </a:lnTo>
                  <a:lnTo>
                    <a:pt x="320" y="313"/>
                  </a:lnTo>
                  <a:lnTo>
                    <a:pt x="320" y="315"/>
                  </a:lnTo>
                  <a:lnTo>
                    <a:pt x="320" y="316"/>
                  </a:lnTo>
                  <a:lnTo>
                    <a:pt x="321" y="316"/>
                  </a:lnTo>
                  <a:lnTo>
                    <a:pt x="323" y="315"/>
                  </a:lnTo>
                  <a:lnTo>
                    <a:pt x="323" y="312"/>
                  </a:lnTo>
                  <a:lnTo>
                    <a:pt x="324" y="309"/>
                  </a:lnTo>
                  <a:lnTo>
                    <a:pt x="324" y="307"/>
                  </a:lnTo>
                  <a:lnTo>
                    <a:pt x="325" y="305"/>
                  </a:lnTo>
                  <a:lnTo>
                    <a:pt x="325" y="303"/>
                  </a:lnTo>
                  <a:lnTo>
                    <a:pt x="326" y="302"/>
                  </a:lnTo>
                  <a:lnTo>
                    <a:pt x="328" y="301"/>
                  </a:lnTo>
                  <a:lnTo>
                    <a:pt x="331" y="305"/>
                  </a:lnTo>
                  <a:lnTo>
                    <a:pt x="334" y="306"/>
                  </a:lnTo>
                  <a:lnTo>
                    <a:pt x="335" y="305"/>
                  </a:lnTo>
                  <a:lnTo>
                    <a:pt x="336" y="305"/>
                  </a:lnTo>
                  <a:lnTo>
                    <a:pt x="336" y="303"/>
                  </a:lnTo>
                  <a:lnTo>
                    <a:pt x="336" y="301"/>
                  </a:lnTo>
                  <a:lnTo>
                    <a:pt x="339" y="297"/>
                  </a:lnTo>
                  <a:lnTo>
                    <a:pt x="338" y="296"/>
                  </a:lnTo>
                  <a:lnTo>
                    <a:pt x="336" y="294"/>
                  </a:lnTo>
                  <a:lnTo>
                    <a:pt x="336" y="293"/>
                  </a:lnTo>
                  <a:lnTo>
                    <a:pt x="336" y="292"/>
                  </a:lnTo>
                  <a:lnTo>
                    <a:pt x="338" y="291"/>
                  </a:lnTo>
                  <a:lnTo>
                    <a:pt x="341" y="292"/>
                  </a:lnTo>
                  <a:lnTo>
                    <a:pt x="341" y="290"/>
                  </a:lnTo>
                  <a:lnTo>
                    <a:pt x="340" y="289"/>
                  </a:lnTo>
                  <a:lnTo>
                    <a:pt x="338" y="289"/>
                  </a:lnTo>
                  <a:lnTo>
                    <a:pt x="337" y="287"/>
                  </a:lnTo>
                  <a:lnTo>
                    <a:pt x="337" y="284"/>
                  </a:lnTo>
                  <a:lnTo>
                    <a:pt x="339" y="283"/>
                  </a:lnTo>
                  <a:lnTo>
                    <a:pt x="340" y="281"/>
                  </a:lnTo>
                  <a:lnTo>
                    <a:pt x="341" y="276"/>
                  </a:lnTo>
                  <a:lnTo>
                    <a:pt x="341" y="274"/>
                  </a:lnTo>
                  <a:lnTo>
                    <a:pt x="340" y="274"/>
                  </a:lnTo>
                  <a:lnTo>
                    <a:pt x="339" y="274"/>
                  </a:lnTo>
                  <a:lnTo>
                    <a:pt x="336" y="274"/>
                  </a:lnTo>
                  <a:lnTo>
                    <a:pt x="335" y="274"/>
                  </a:lnTo>
                  <a:lnTo>
                    <a:pt x="334" y="271"/>
                  </a:lnTo>
                  <a:lnTo>
                    <a:pt x="332" y="270"/>
                  </a:lnTo>
                  <a:lnTo>
                    <a:pt x="330" y="268"/>
                  </a:lnTo>
                  <a:lnTo>
                    <a:pt x="327" y="268"/>
                  </a:lnTo>
                  <a:lnTo>
                    <a:pt x="328" y="270"/>
                  </a:lnTo>
                  <a:lnTo>
                    <a:pt x="329" y="270"/>
                  </a:lnTo>
                  <a:lnTo>
                    <a:pt x="331" y="271"/>
                  </a:lnTo>
                  <a:lnTo>
                    <a:pt x="330" y="273"/>
                  </a:lnTo>
                  <a:lnTo>
                    <a:pt x="329" y="273"/>
                  </a:lnTo>
                  <a:lnTo>
                    <a:pt x="327" y="272"/>
                  </a:lnTo>
                  <a:lnTo>
                    <a:pt x="323" y="270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2" y="265"/>
                  </a:lnTo>
                  <a:lnTo>
                    <a:pt x="321" y="263"/>
                  </a:lnTo>
                  <a:lnTo>
                    <a:pt x="320" y="261"/>
                  </a:lnTo>
                  <a:lnTo>
                    <a:pt x="317" y="258"/>
                  </a:lnTo>
                  <a:lnTo>
                    <a:pt x="317" y="256"/>
                  </a:lnTo>
                  <a:lnTo>
                    <a:pt x="317" y="254"/>
                  </a:lnTo>
                  <a:lnTo>
                    <a:pt x="315" y="254"/>
                  </a:lnTo>
                  <a:lnTo>
                    <a:pt x="313" y="252"/>
                  </a:lnTo>
                  <a:lnTo>
                    <a:pt x="313" y="249"/>
                  </a:lnTo>
                  <a:lnTo>
                    <a:pt x="315" y="248"/>
                  </a:lnTo>
                  <a:lnTo>
                    <a:pt x="318" y="247"/>
                  </a:lnTo>
                  <a:lnTo>
                    <a:pt x="319" y="246"/>
                  </a:lnTo>
                  <a:lnTo>
                    <a:pt x="319" y="242"/>
                  </a:lnTo>
                  <a:lnTo>
                    <a:pt x="318" y="240"/>
                  </a:lnTo>
                  <a:lnTo>
                    <a:pt x="317" y="238"/>
                  </a:lnTo>
                  <a:lnTo>
                    <a:pt x="315" y="237"/>
                  </a:lnTo>
                  <a:lnTo>
                    <a:pt x="314" y="235"/>
                  </a:lnTo>
                  <a:lnTo>
                    <a:pt x="312" y="232"/>
                  </a:lnTo>
                  <a:lnTo>
                    <a:pt x="311" y="230"/>
                  </a:lnTo>
                  <a:lnTo>
                    <a:pt x="311" y="228"/>
                  </a:lnTo>
                  <a:lnTo>
                    <a:pt x="313" y="229"/>
                  </a:lnTo>
                  <a:lnTo>
                    <a:pt x="314" y="228"/>
                  </a:lnTo>
                  <a:lnTo>
                    <a:pt x="314" y="227"/>
                  </a:lnTo>
                  <a:lnTo>
                    <a:pt x="312" y="225"/>
                  </a:lnTo>
                  <a:lnTo>
                    <a:pt x="311" y="223"/>
                  </a:lnTo>
                  <a:lnTo>
                    <a:pt x="311" y="220"/>
                  </a:lnTo>
                  <a:lnTo>
                    <a:pt x="311" y="219"/>
                  </a:lnTo>
                  <a:lnTo>
                    <a:pt x="307" y="218"/>
                  </a:lnTo>
                  <a:lnTo>
                    <a:pt x="306" y="217"/>
                  </a:lnTo>
                  <a:lnTo>
                    <a:pt x="304" y="215"/>
                  </a:lnTo>
                  <a:lnTo>
                    <a:pt x="302" y="216"/>
                  </a:lnTo>
                  <a:lnTo>
                    <a:pt x="301" y="215"/>
                  </a:lnTo>
                  <a:lnTo>
                    <a:pt x="301" y="212"/>
                  </a:lnTo>
                  <a:lnTo>
                    <a:pt x="301" y="211"/>
                  </a:lnTo>
                  <a:lnTo>
                    <a:pt x="299" y="211"/>
                  </a:lnTo>
                  <a:lnTo>
                    <a:pt x="298" y="208"/>
                  </a:lnTo>
                  <a:lnTo>
                    <a:pt x="294" y="208"/>
                  </a:lnTo>
                  <a:lnTo>
                    <a:pt x="293" y="207"/>
                  </a:lnTo>
                  <a:lnTo>
                    <a:pt x="290" y="205"/>
                  </a:lnTo>
                  <a:lnTo>
                    <a:pt x="288" y="207"/>
                  </a:lnTo>
                  <a:lnTo>
                    <a:pt x="287" y="208"/>
                  </a:lnTo>
                  <a:lnTo>
                    <a:pt x="286" y="208"/>
                  </a:lnTo>
                  <a:lnTo>
                    <a:pt x="284" y="207"/>
                  </a:lnTo>
                  <a:lnTo>
                    <a:pt x="282" y="204"/>
                  </a:lnTo>
                  <a:lnTo>
                    <a:pt x="283" y="202"/>
                  </a:lnTo>
                  <a:lnTo>
                    <a:pt x="285" y="201"/>
                  </a:lnTo>
                  <a:lnTo>
                    <a:pt x="284" y="200"/>
                  </a:lnTo>
                  <a:lnTo>
                    <a:pt x="281" y="200"/>
                  </a:lnTo>
                  <a:lnTo>
                    <a:pt x="279" y="200"/>
                  </a:lnTo>
                  <a:lnTo>
                    <a:pt x="278" y="199"/>
                  </a:lnTo>
                  <a:lnTo>
                    <a:pt x="276" y="197"/>
                  </a:lnTo>
                  <a:lnTo>
                    <a:pt x="275" y="197"/>
                  </a:lnTo>
                  <a:lnTo>
                    <a:pt x="273" y="195"/>
                  </a:lnTo>
                  <a:lnTo>
                    <a:pt x="273" y="193"/>
                  </a:lnTo>
                  <a:lnTo>
                    <a:pt x="271" y="192"/>
                  </a:lnTo>
                  <a:lnTo>
                    <a:pt x="270" y="193"/>
                  </a:lnTo>
                  <a:lnTo>
                    <a:pt x="266" y="191"/>
                  </a:lnTo>
                  <a:lnTo>
                    <a:pt x="265" y="189"/>
                  </a:lnTo>
                  <a:lnTo>
                    <a:pt x="263" y="186"/>
                  </a:lnTo>
                  <a:lnTo>
                    <a:pt x="262" y="186"/>
                  </a:lnTo>
                  <a:lnTo>
                    <a:pt x="260" y="185"/>
                  </a:lnTo>
                  <a:lnTo>
                    <a:pt x="258" y="183"/>
                  </a:lnTo>
                  <a:lnTo>
                    <a:pt x="257" y="181"/>
                  </a:lnTo>
                  <a:lnTo>
                    <a:pt x="256" y="177"/>
                  </a:lnTo>
                  <a:lnTo>
                    <a:pt x="256" y="174"/>
                  </a:lnTo>
                  <a:lnTo>
                    <a:pt x="257" y="169"/>
                  </a:lnTo>
                  <a:lnTo>
                    <a:pt x="260" y="165"/>
                  </a:lnTo>
                  <a:lnTo>
                    <a:pt x="261" y="164"/>
                  </a:lnTo>
                  <a:lnTo>
                    <a:pt x="261" y="163"/>
                  </a:lnTo>
                  <a:lnTo>
                    <a:pt x="262" y="158"/>
                  </a:lnTo>
                  <a:lnTo>
                    <a:pt x="264" y="153"/>
                  </a:lnTo>
                  <a:lnTo>
                    <a:pt x="266" y="152"/>
                  </a:lnTo>
                  <a:lnTo>
                    <a:pt x="266" y="149"/>
                  </a:lnTo>
                  <a:lnTo>
                    <a:pt x="266" y="146"/>
                  </a:lnTo>
                  <a:lnTo>
                    <a:pt x="264" y="142"/>
                  </a:lnTo>
                  <a:lnTo>
                    <a:pt x="264" y="141"/>
                  </a:lnTo>
                  <a:lnTo>
                    <a:pt x="265" y="141"/>
                  </a:lnTo>
                  <a:lnTo>
                    <a:pt x="266" y="139"/>
                  </a:lnTo>
                  <a:lnTo>
                    <a:pt x="269" y="136"/>
                  </a:lnTo>
                  <a:lnTo>
                    <a:pt x="270" y="133"/>
                  </a:lnTo>
                  <a:lnTo>
                    <a:pt x="269" y="132"/>
                  </a:lnTo>
                  <a:lnTo>
                    <a:pt x="266" y="130"/>
                  </a:lnTo>
                  <a:lnTo>
                    <a:pt x="264" y="129"/>
                  </a:lnTo>
                  <a:lnTo>
                    <a:pt x="263" y="128"/>
                  </a:lnTo>
                  <a:lnTo>
                    <a:pt x="261" y="127"/>
                  </a:lnTo>
                  <a:lnTo>
                    <a:pt x="257" y="127"/>
                  </a:lnTo>
                  <a:lnTo>
                    <a:pt x="253" y="124"/>
                  </a:lnTo>
                  <a:lnTo>
                    <a:pt x="252" y="124"/>
                  </a:lnTo>
                  <a:lnTo>
                    <a:pt x="249" y="124"/>
                  </a:lnTo>
                  <a:lnTo>
                    <a:pt x="248" y="124"/>
                  </a:lnTo>
                  <a:lnTo>
                    <a:pt x="247" y="127"/>
                  </a:lnTo>
                  <a:lnTo>
                    <a:pt x="246" y="129"/>
                  </a:lnTo>
                  <a:lnTo>
                    <a:pt x="243" y="131"/>
                  </a:lnTo>
                  <a:lnTo>
                    <a:pt x="241" y="132"/>
                  </a:lnTo>
                  <a:lnTo>
                    <a:pt x="239" y="130"/>
                  </a:lnTo>
                  <a:lnTo>
                    <a:pt x="238" y="129"/>
                  </a:lnTo>
                  <a:lnTo>
                    <a:pt x="236" y="128"/>
                  </a:lnTo>
                  <a:lnTo>
                    <a:pt x="235" y="125"/>
                  </a:lnTo>
                  <a:lnTo>
                    <a:pt x="235" y="122"/>
                  </a:lnTo>
                  <a:lnTo>
                    <a:pt x="232" y="118"/>
                  </a:lnTo>
                  <a:lnTo>
                    <a:pt x="232" y="118"/>
                  </a:lnTo>
                  <a:lnTo>
                    <a:pt x="234" y="116"/>
                  </a:lnTo>
                  <a:lnTo>
                    <a:pt x="233" y="113"/>
                  </a:lnTo>
                  <a:lnTo>
                    <a:pt x="232" y="110"/>
                  </a:lnTo>
                  <a:lnTo>
                    <a:pt x="232" y="106"/>
                  </a:lnTo>
                  <a:lnTo>
                    <a:pt x="231" y="103"/>
                  </a:lnTo>
                  <a:lnTo>
                    <a:pt x="229" y="102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4" y="96"/>
                  </a:lnTo>
                  <a:lnTo>
                    <a:pt x="220" y="94"/>
                  </a:lnTo>
                  <a:lnTo>
                    <a:pt x="219" y="94"/>
                  </a:lnTo>
                  <a:lnTo>
                    <a:pt x="217" y="93"/>
                  </a:lnTo>
                  <a:lnTo>
                    <a:pt x="217" y="92"/>
                  </a:lnTo>
                  <a:lnTo>
                    <a:pt x="214" y="91"/>
                  </a:lnTo>
                  <a:lnTo>
                    <a:pt x="211" y="88"/>
                  </a:lnTo>
                  <a:lnTo>
                    <a:pt x="210" y="87"/>
                  </a:lnTo>
                  <a:lnTo>
                    <a:pt x="210" y="84"/>
                  </a:lnTo>
                  <a:lnTo>
                    <a:pt x="209" y="84"/>
                  </a:lnTo>
                  <a:lnTo>
                    <a:pt x="208" y="82"/>
                  </a:lnTo>
                  <a:lnTo>
                    <a:pt x="205" y="81"/>
                  </a:lnTo>
                  <a:lnTo>
                    <a:pt x="204" y="80"/>
                  </a:lnTo>
                  <a:lnTo>
                    <a:pt x="203" y="77"/>
                  </a:lnTo>
                  <a:lnTo>
                    <a:pt x="203" y="76"/>
                  </a:lnTo>
                  <a:lnTo>
                    <a:pt x="200" y="75"/>
                  </a:lnTo>
                  <a:lnTo>
                    <a:pt x="199" y="74"/>
                  </a:lnTo>
                  <a:lnTo>
                    <a:pt x="196" y="72"/>
                  </a:lnTo>
                  <a:lnTo>
                    <a:pt x="192" y="69"/>
                  </a:lnTo>
                  <a:lnTo>
                    <a:pt x="191" y="68"/>
                  </a:lnTo>
                  <a:lnTo>
                    <a:pt x="191" y="63"/>
                  </a:lnTo>
                  <a:lnTo>
                    <a:pt x="190" y="61"/>
                  </a:lnTo>
                  <a:lnTo>
                    <a:pt x="187" y="59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8" y="53"/>
                  </a:lnTo>
                  <a:lnTo>
                    <a:pt x="187" y="52"/>
                  </a:lnTo>
                  <a:lnTo>
                    <a:pt x="186" y="50"/>
                  </a:lnTo>
                  <a:lnTo>
                    <a:pt x="182" y="44"/>
                  </a:lnTo>
                  <a:lnTo>
                    <a:pt x="182" y="42"/>
                  </a:lnTo>
                  <a:lnTo>
                    <a:pt x="182" y="36"/>
                  </a:lnTo>
                  <a:lnTo>
                    <a:pt x="182" y="34"/>
                  </a:lnTo>
                  <a:lnTo>
                    <a:pt x="181" y="32"/>
                  </a:lnTo>
                  <a:lnTo>
                    <a:pt x="182" y="31"/>
                  </a:lnTo>
                  <a:lnTo>
                    <a:pt x="182" y="29"/>
                  </a:lnTo>
                  <a:lnTo>
                    <a:pt x="182" y="26"/>
                  </a:lnTo>
                  <a:lnTo>
                    <a:pt x="182" y="25"/>
                  </a:lnTo>
                  <a:lnTo>
                    <a:pt x="183" y="20"/>
                  </a:lnTo>
                  <a:lnTo>
                    <a:pt x="184" y="18"/>
                  </a:lnTo>
                  <a:lnTo>
                    <a:pt x="186" y="17"/>
                  </a:lnTo>
                  <a:lnTo>
                    <a:pt x="184" y="16"/>
                  </a:lnTo>
                  <a:lnTo>
                    <a:pt x="182" y="17"/>
                  </a:lnTo>
                  <a:lnTo>
                    <a:pt x="181" y="15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79" y="12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6" y="10"/>
                  </a:lnTo>
                  <a:lnTo>
                    <a:pt x="175" y="8"/>
                  </a:lnTo>
                  <a:lnTo>
                    <a:pt x="173" y="8"/>
                  </a:lnTo>
                  <a:lnTo>
                    <a:pt x="172" y="5"/>
                  </a:lnTo>
                  <a:lnTo>
                    <a:pt x="170" y="4"/>
                  </a:lnTo>
                  <a:lnTo>
                    <a:pt x="169" y="4"/>
                  </a:lnTo>
                  <a:lnTo>
                    <a:pt x="169" y="2"/>
                  </a:lnTo>
                  <a:lnTo>
                    <a:pt x="167" y="1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5" y="1"/>
                  </a:lnTo>
                  <a:lnTo>
                    <a:pt x="122" y="3"/>
                  </a:lnTo>
                  <a:lnTo>
                    <a:pt x="117" y="3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84" y="5"/>
                  </a:lnTo>
                  <a:lnTo>
                    <a:pt x="77" y="6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3" y="7"/>
                  </a:lnTo>
                  <a:lnTo>
                    <a:pt x="40" y="7"/>
                  </a:lnTo>
                  <a:lnTo>
                    <a:pt x="30" y="8"/>
                  </a:lnTo>
                  <a:lnTo>
                    <a:pt x="17" y="8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118"/>
                  </a:lnTo>
                  <a:lnTo>
                    <a:pt x="1" y="118"/>
                  </a:lnTo>
                  <a:lnTo>
                    <a:pt x="1" y="119"/>
                  </a:lnTo>
                  <a:lnTo>
                    <a:pt x="0" y="121"/>
                  </a:lnTo>
                  <a:lnTo>
                    <a:pt x="0" y="143"/>
                  </a:lnTo>
                  <a:lnTo>
                    <a:pt x="0" y="161"/>
                  </a:lnTo>
                  <a:lnTo>
                    <a:pt x="1" y="177"/>
                  </a:lnTo>
                  <a:lnTo>
                    <a:pt x="1" y="191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495">
              <a:extLst>
                <a:ext uri="{FF2B5EF4-FFF2-40B4-BE49-F238E27FC236}">
                  <a16:creationId xmlns:a16="http://schemas.microsoft.com/office/drawing/2014/main" id="{A162E1D9-C78C-1ABE-F531-74AE6B0DF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063" y="3187700"/>
              <a:ext cx="831850" cy="288925"/>
            </a:xfrm>
            <a:custGeom>
              <a:avLst/>
              <a:gdLst>
                <a:gd name="T0" fmla="*/ 347 w 524"/>
                <a:gd name="T1" fmla="*/ 25 h 182"/>
                <a:gd name="T2" fmla="*/ 300 w 524"/>
                <a:gd name="T3" fmla="*/ 28 h 182"/>
                <a:gd name="T4" fmla="*/ 255 w 524"/>
                <a:gd name="T5" fmla="*/ 32 h 182"/>
                <a:gd name="T6" fmla="*/ 213 w 524"/>
                <a:gd name="T7" fmla="*/ 36 h 182"/>
                <a:gd name="T8" fmla="*/ 133 w 524"/>
                <a:gd name="T9" fmla="*/ 41 h 182"/>
                <a:gd name="T10" fmla="*/ 115 w 524"/>
                <a:gd name="T11" fmla="*/ 56 h 182"/>
                <a:gd name="T12" fmla="*/ 49 w 524"/>
                <a:gd name="T13" fmla="*/ 61 h 182"/>
                <a:gd name="T14" fmla="*/ 44 w 524"/>
                <a:gd name="T15" fmla="*/ 62 h 182"/>
                <a:gd name="T16" fmla="*/ 43 w 524"/>
                <a:gd name="T17" fmla="*/ 70 h 182"/>
                <a:gd name="T18" fmla="*/ 36 w 524"/>
                <a:gd name="T19" fmla="*/ 74 h 182"/>
                <a:gd name="T20" fmla="*/ 41 w 524"/>
                <a:gd name="T21" fmla="*/ 81 h 182"/>
                <a:gd name="T22" fmla="*/ 32 w 524"/>
                <a:gd name="T23" fmla="*/ 84 h 182"/>
                <a:gd name="T24" fmla="*/ 34 w 524"/>
                <a:gd name="T25" fmla="*/ 94 h 182"/>
                <a:gd name="T26" fmla="*/ 36 w 524"/>
                <a:gd name="T27" fmla="*/ 107 h 182"/>
                <a:gd name="T28" fmla="*/ 29 w 524"/>
                <a:gd name="T29" fmla="*/ 111 h 182"/>
                <a:gd name="T30" fmla="*/ 30 w 524"/>
                <a:gd name="T31" fmla="*/ 116 h 182"/>
                <a:gd name="T32" fmla="*/ 23 w 524"/>
                <a:gd name="T33" fmla="*/ 122 h 182"/>
                <a:gd name="T34" fmla="*/ 22 w 524"/>
                <a:gd name="T35" fmla="*/ 129 h 182"/>
                <a:gd name="T36" fmla="*/ 22 w 524"/>
                <a:gd name="T37" fmla="*/ 132 h 182"/>
                <a:gd name="T38" fmla="*/ 22 w 524"/>
                <a:gd name="T39" fmla="*/ 139 h 182"/>
                <a:gd name="T40" fmla="*/ 13 w 524"/>
                <a:gd name="T41" fmla="*/ 139 h 182"/>
                <a:gd name="T42" fmla="*/ 12 w 524"/>
                <a:gd name="T43" fmla="*/ 147 h 182"/>
                <a:gd name="T44" fmla="*/ 6 w 524"/>
                <a:gd name="T45" fmla="*/ 148 h 182"/>
                <a:gd name="T46" fmla="*/ 12 w 524"/>
                <a:gd name="T47" fmla="*/ 151 h 182"/>
                <a:gd name="T48" fmla="*/ 9 w 524"/>
                <a:gd name="T49" fmla="*/ 160 h 182"/>
                <a:gd name="T50" fmla="*/ 12 w 524"/>
                <a:gd name="T51" fmla="*/ 169 h 182"/>
                <a:gd name="T52" fmla="*/ 9 w 524"/>
                <a:gd name="T53" fmla="*/ 171 h 182"/>
                <a:gd name="T54" fmla="*/ 0 w 524"/>
                <a:gd name="T55" fmla="*/ 181 h 182"/>
                <a:gd name="T56" fmla="*/ 55 w 524"/>
                <a:gd name="T57" fmla="*/ 179 h 182"/>
                <a:gd name="T58" fmla="*/ 133 w 524"/>
                <a:gd name="T59" fmla="*/ 172 h 182"/>
                <a:gd name="T60" fmla="*/ 188 w 524"/>
                <a:gd name="T61" fmla="*/ 167 h 182"/>
                <a:gd name="T62" fmla="*/ 281 w 524"/>
                <a:gd name="T63" fmla="*/ 159 h 182"/>
                <a:gd name="T64" fmla="*/ 345 w 524"/>
                <a:gd name="T65" fmla="*/ 152 h 182"/>
                <a:gd name="T66" fmla="*/ 378 w 524"/>
                <a:gd name="T67" fmla="*/ 125 h 182"/>
                <a:gd name="T68" fmla="*/ 390 w 524"/>
                <a:gd name="T69" fmla="*/ 120 h 182"/>
                <a:gd name="T70" fmla="*/ 393 w 524"/>
                <a:gd name="T71" fmla="*/ 110 h 182"/>
                <a:gd name="T72" fmla="*/ 402 w 524"/>
                <a:gd name="T73" fmla="*/ 101 h 182"/>
                <a:gd name="T74" fmla="*/ 415 w 524"/>
                <a:gd name="T75" fmla="*/ 96 h 182"/>
                <a:gd name="T76" fmla="*/ 423 w 524"/>
                <a:gd name="T77" fmla="*/ 92 h 182"/>
                <a:gd name="T78" fmla="*/ 433 w 524"/>
                <a:gd name="T79" fmla="*/ 89 h 182"/>
                <a:gd name="T80" fmla="*/ 439 w 524"/>
                <a:gd name="T81" fmla="*/ 81 h 182"/>
                <a:gd name="T82" fmla="*/ 452 w 524"/>
                <a:gd name="T83" fmla="*/ 75 h 182"/>
                <a:gd name="T84" fmla="*/ 455 w 524"/>
                <a:gd name="T85" fmla="*/ 64 h 182"/>
                <a:gd name="T86" fmla="*/ 461 w 524"/>
                <a:gd name="T87" fmla="*/ 58 h 182"/>
                <a:gd name="T88" fmla="*/ 471 w 524"/>
                <a:gd name="T89" fmla="*/ 55 h 182"/>
                <a:gd name="T90" fmla="*/ 479 w 524"/>
                <a:gd name="T91" fmla="*/ 56 h 182"/>
                <a:gd name="T92" fmla="*/ 490 w 524"/>
                <a:gd name="T93" fmla="*/ 43 h 182"/>
                <a:gd name="T94" fmla="*/ 500 w 524"/>
                <a:gd name="T95" fmla="*/ 43 h 182"/>
                <a:gd name="T96" fmla="*/ 511 w 524"/>
                <a:gd name="T97" fmla="*/ 26 h 182"/>
                <a:gd name="T98" fmla="*/ 521 w 524"/>
                <a:gd name="T99" fmla="*/ 22 h 182"/>
                <a:gd name="T100" fmla="*/ 522 w 524"/>
                <a:gd name="T101" fmla="*/ 11 h 182"/>
                <a:gd name="T102" fmla="*/ 518 w 524"/>
                <a:gd name="T103" fmla="*/ 1 h 182"/>
                <a:gd name="T104" fmla="*/ 472 w 524"/>
                <a:gd name="T105" fmla="*/ 8 h 182"/>
                <a:gd name="T106" fmla="*/ 403 w 524"/>
                <a:gd name="T107" fmla="*/ 1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4" h="182">
                  <a:moveTo>
                    <a:pt x="393" y="20"/>
                  </a:moveTo>
                  <a:lnTo>
                    <a:pt x="380" y="21"/>
                  </a:lnTo>
                  <a:lnTo>
                    <a:pt x="373" y="23"/>
                  </a:lnTo>
                  <a:lnTo>
                    <a:pt x="363" y="23"/>
                  </a:lnTo>
                  <a:lnTo>
                    <a:pt x="353" y="24"/>
                  </a:lnTo>
                  <a:lnTo>
                    <a:pt x="347" y="25"/>
                  </a:lnTo>
                  <a:lnTo>
                    <a:pt x="341" y="25"/>
                  </a:lnTo>
                  <a:lnTo>
                    <a:pt x="328" y="26"/>
                  </a:lnTo>
                  <a:lnTo>
                    <a:pt x="316" y="27"/>
                  </a:lnTo>
                  <a:lnTo>
                    <a:pt x="306" y="27"/>
                  </a:lnTo>
                  <a:lnTo>
                    <a:pt x="301" y="28"/>
                  </a:lnTo>
                  <a:lnTo>
                    <a:pt x="300" y="28"/>
                  </a:lnTo>
                  <a:lnTo>
                    <a:pt x="292" y="30"/>
                  </a:lnTo>
                  <a:lnTo>
                    <a:pt x="288" y="31"/>
                  </a:lnTo>
                  <a:lnTo>
                    <a:pt x="277" y="31"/>
                  </a:lnTo>
                  <a:lnTo>
                    <a:pt x="269" y="31"/>
                  </a:lnTo>
                  <a:lnTo>
                    <a:pt x="267" y="32"/>
                  </a:lnTo>
                  <a:lnTo>
                    <a:pt x="255" y="32"/>
                  </a:lnTo>
                  <a:lnTo>
                    <a:pt x="245" y="33"/>
                  </a:lnTo>
                  <a:lnTo>
                    <a:pt x="236" y="33"/>
                  </a:lnTo>
                  <a:lnTo>
                    <a:pt x="225" y="34"/>
                  </a:lnTo>
                  <a:lnTo>
                    <a:pt x="222" y="36"/>
                  </a:lnTo>
                  <a:lnTo>
                    <a:pt x="221" y="34"/>
                  </a:lnTo>
                  <a:lnTo>
                    <a:pt x="213" y="36"/>
                  </a:lnTo>
                  <a:lnTo>
                    <a:pt x="188" y="39"/>
                  </a:lnTo>
                  <a:lnTo>
                    <a:pt x="170" y="41"/>
                  </a:lnTo>
                  <a:lnTo>
                    <a:pt x="155" y="43"/>
                  </a:lnTo>
                  <a:lnTo>
                    <a:pt x="143" y="43"/>
                  </a:lnTo>
                  <a:lnTo>
                    <a:pt x="143" y="42"/>
                  </a:lnTo>
                  <a:lnTo>
                    <a:pt x="133" y="41"/>
                  </a:lnTo>
                  <a:lnTo>
                    <a:pt x="129" y="42"/>
                  </a:lnTo>
                  <a:lnTo>
                    <a:pt x="132" y="46"/>
                  </a:lnTo>
                  <a:lnTo>
                    <a:pt x="133" y="51"/>
                  </a:lnTo>
                  <a:lnTo>
                    <a:pt x="133" y="54"/>
                  </a:lnTo>
                  <a:lnTo>
                    <a:pt x="132" y="54"/>
                  </a:lnTo>
                  <a:lnTo>
                    <a:pt x="115" y="56"/>
                  </a:lnTo>
                  <a:lnTo>
                    <a:pt x="102" y="57"/>
                  </a:lnTo>
                  <a:lnTo>
                    <a:pt x="83" y="58"/>
                  </a:lnTo>
                  <a:lnTo>
                    <a:pt x="75" y="59"/>
                  </a:lnTo>
                  <a:lnTo>
                    <a:pt x="67" y="60"/>
                  </a:lnTo>
                  <a:lnTo>
                    <a:pt x="55" y="60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7" y="64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42" y="64"/>
                  </a:lnTo>
                  <a:lnTo>
                    <a:pt x="41" y="66"/>
                  </a:lnTo>
                  <a:lnTo>
                    <a:pt x="40" y="67"/>
                  </a:lnTo>
                  <a:lnTo>
                    <a:pt x="41" y="67"/>
                  </a:lnTo>
                  <a:lnTo>
                    <a:pt x="43" y="70"/>
                  </a:lnTo>
                  <a:lnTo>
                    <a:pt x="43" y="71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8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9" y="78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1" y="81"/>
                  </a:lnTo>
                  <a:lnTo>
                    <a:pt x="39" y="82"/>
                  </a:lnTo>
                  <a:lnTo>
                    <a:pt x="37" y="82"/>
                  </a:lnTo>
                  <a:lnTo>
                    <a:pt x="35" y="81"/>
                  </a:lnTo>
                  <a:lnTo>
                    <a:pt x="32" y="81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8" y="88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6" y="92"/>
                  </a:lnTo>
                  <a:lnTo>
                    <a:pt x="35" y="93"/>
                  </a:lnTo>
                  <a:lnTo>
                    <a:pt x="34" y="94"/>
                  </a:lnTo>
                  <a:lnTo>
                    <a:pt x="34" y="99"/>
                  </a:lnTo>
                  <a:lnTo>
                    <a:pt x="33" y="101"/>
                  </a:lnTo>
                  <a:lnTo>
                    <a:pt x="31" y="101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6" y="107"/>
                  </a:lnTo>
                  <a:lnTo>
                    <a:pt x="36" y="109"/>
                  </a:lnTo>
                  <a:lnTo>
                    <a:pt x="35" y="111"/>
                  </a:lnTo>
                  <a:lnTo>
                    <a:pt x="34" y="110"/>
                  </a:lnTo>
                  <a:lnTo>
                    <a:pt x="33" y="109"/>
                  </a:lnTo>
                  <a:lnTo>
                    <a:pt x="31" y="109"/>
                  </a:lnTo>
                  <a:lnTo>
                    <a:pt x="29" y="111"/>
                  </a:lnTo>
                  <a:lnTo>
                    <a:pt x="29" y="112"/>
                  </a:lnTo>
                  <a:lnTo>
                    <a:pt x="29" y="112"/>
                  </a:lnTo>
                  <a:lnTo>
                    <a:pt x="33" y="113"/>
                  </a:lnTo>
                  <a:lnTo>
                    <a:pt x="34" y="115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28" y="116"/>
                  </a:lnTo>
                  <a:lnTo>
                    <a:pt x="27" y="117"/>
                  </a:lnTo>
                  <a:lnTo>
                    <a:pt x="27" y="119"/>
                  </a:lnTo>
                  <a:lnTo>
                    <a:pt x="26" y="120"/>
                  </a:lnTo>
                  <a:lnTo>
                    <a:pt x="24" y="121"/>
                  </a:lnTo>
                  <a:lnTo>
                    <a:pt x="23" y="122"/>
                  </a:lnTo>
                  <a:lnTo>
                    <a:pt x="22" y="121"/>
                  </a:lnTo>
                  <a:lnTo>
                    <a:pt x="19" y="123"/>
                  </a:lnTo>
                  <a:lnTo>
                    <a:pt x="18" y="124"/>
                  </a:lnTo>
                  <a:lnTo>
                    <a:pt x="19" y="126"/>
                  </a:lnTo>
                  <a:lnTo>
                    <a:pt x="21" y="129"/>
                  </a:lnTo>
                  <a:lnTo>
                    <a:pt x="22" y="129"/>
                  </a:lnTo>
                  <a:lnTo>
                    <a:pt x="23" y="129"/>
                  </a:lnTo>
                  <a:lnTo>
                    <a:pt x="23" y="127"/>
                  </a:lnTo>
                  <a:lnTo>
                    <a:pt x="24" y="128"/>
                  </a:lnTo>
                  <a:lnTo>
                    <a:pt x="24" y="131"/>
                  </a:lnTo>
                  <a:lnTo>
                    <a:pt x="23" y="132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9" y="134"/>
                  </a:lnTo>
                  <a:lnTo>
                    <a:pt x="21" y="137"/>
                  </a:lnTo>
                  <a:lnTo>
                    <a:pt x="23" y="137"/>
                  </a:lnTo>
                  <a:lnTo>
                    <a:pt x="23" y="138"/>
                  </a:lnTo>
                  <a:lnTo>
                    <a:pt x="22" y="139"/>
                  </a:lnTo>
                  <a:lnTo>
                    <a:pt x="20" y="138"/>
                  </a:lnTo>
                  <a:lnTo>
                    <a:pt x="19" y="137"/>
                  </a:lnTo>
                  <a:lnTo>
                    <a:pt x="17" y="137"/>
                  </a:lnTo>
                  <a:lnTo>
                    <a:pt x="16" y="137"/>
                  </a:lnTo>
                  <a:lnTo>
                    <a:pt x="14" y="137"/>
                  </a:lnTo>
                  <a:lnTo>
                    <a:pt x="13" y="139"/>
                  </a:lnTo>
                  <a:lnTo>
                    <a:pt x="13" y="141"/>
                  </a:lnTo>
                  <a:lnTo>
                    <a:pt x="14" y="143"/>
                  </a:lnTo>
                  <a:lnTo>
                    <a:pt x="16" y="144"/>
                  </a:lnTo>
                  <a:lnTo>
                    <a:pt x="15" y="148"/>
                  </a:lnTo>
                  <a:lnTo>
                    <a:pt x="13" y="149"/>
                  </a:lnTo>
                  <a:lnTo>
                    <a:pt x="12" y="147"/>
                  </a:lnTo>
                  <a:lnTo>
                    <a:pt x="12" y="144"/>
                  </a:lnTo>
                  <a:lnTo>
                    <a:pt x="11" y="143"/>
                  </a:lnTo>
                  <a:lnTo>
                    <a:pt x="10" y="144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7" y="152"/>
                  </a:lnTo>
                  <a:lnTo>
                    <a:pt x="8" y="151"/>
                  </a:lnTo>
                  <a:lnTo>
                    <a:pt x="8" y="149"/>
                  </a:lnTo>
                  <a:lnTo>
                    <a:pt x="10" y="148"/>
                  </a:lnTo>
                  <a:lnTo>
                    <a:pt x="12" y="151"/>
                  </a:lnTo>
                  <a:lnTo>
                    <a:pt x="11" y="154"/>
                  </a:lnTo>
                  <a:lnTo>
                    <a:pt x="11" y="157"/>
                  </a:lnTo>
                  <a:lnTo>
                    <a:pt x="7" y="158"/>
                  </a:lnTo>
                  <a:lnTo>
                    <a:pt x="7" y="159"/>
                  </a:lnTo>
                  <a:lnTo>
                    <a:pt x="8" y="160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3" y="162"/>
                  </a:lnTo>
                  <a:lnTo>
                    <a:pt x="12" y="165"/>
                  </a:lnTo>
                  <a:lnTo>
                    <a:pt x="11" y="166"/>
                  </a:lnTo>
                  <a:lnTo>
                    <a:pt x="12" y="169"/>
                  </a:lnTo>
                  <a:lnTo>
                    <a:pt x="14" y="169"/>
                  </a:lnTo>
                  <a:lnTo>
                    <a:pt x="14" y="170"/>
                  </a:lnTo>
                  <a:lnTo>
                    <a:pt x="13" y="172"/>
                  </a:lnTo>
                  <a:lnTo>
                    <a:pt x="12" y="172"/>
                  </a:lnTo>
                  <a:lnTo>
                    <a:pt x="10" y="171"/>
                  </a:lnTo>
                  <a:lnTo>
                    <a:pt x="9" y="171"/>
                  </a:lnTo>
                  <a:lnTo>
                    <a:pt x="8" y="172"/>
                  </a:lnTo>
                  <a:lnTo>
                    <a:pt x="6" y="176"/>
                  </a:lnTo>
                  <a:lnTo>
                    <a:pt x="6" y="179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2"/>
                  </a:lnTo>
                  <a:lnTo>
                    <a:pt x="23" y="180"/>
                  </a:lnTo>
                  <a:lnTo>
                    <a:pt x="32" y="180"/>
                  </a:lnTo>
                  <a:lnTo>
                    <a:pt x="35" y="179"/>
                  </a:lnTo>
                  <a:lnTo>
                    <a:pt x="49" y="179"/>
                  </a:lnTo>
                  <a:lnTo>
                    <a:pt x="55" y="179"/>
                  </a:lnTo>
                  <a:lnTo>
                    <a:pt x="68" y="178"/>
                  </a:lnTo>
                  <a:lnTo>
                    <a:pt x="72" y="178"/>
                  </a:lnTo>
                  <a:lnTo>
                    <a:pt x="87" y="176"/>
                  </a:lnTo>
                  <a:lnTo>
                    <a:pt x="102" y="175"/>
                  </a:lnTo>
                  <a:lnTo>
                    <a:pt x="116" y="174"/>
                  </a:lnTo>
                  <a:lnTo>
                    <a:pt x="133" y="172"/>
                  </a:lnTo>
                  <a:lnTo>
                    <a:pt x="132" y="172"/>
                  </a:lnTo>
                  <a:lnTo>
                    <a:pt x="145" y="171"/>
                  </a:lnTo>
                  <a:lnTo>
                    <a:pt x="154" y="170"/>
                  </a:lnTo>
                  <a:lnTo>
                    <a:pt x="166" y="169"/>
                  </a:lnTo>
                  <a:lnTo>
                    <a:pt x="180" y="168"/>
                  </a:lnTo>
                  <a:lnTo>
                    <a:pt x="188" y="167"/>
                  </a:lnTo>
                  <a:lnTo>
                    <a:pt x="217" y="165"/>
                  </a:lnTo>
                  <a:lnTo>
                    <a:pt x="228" y="164"/>
                  </a:lnTo>
                  <a:lnTo>
                    <a:pt x="237" y="163"/>
                  </a:lnTo>
                  <a:lnTo>
                    <a:pt x="246" y="162"/>
                  </a:lnTo>
                  <a:lnTo>
                    <a:pt x="266" y="160"/>
                  </a:lnTo>
                  <a:lnTo>
                    <a:pt x="281" y="159"/>
                  </a:lnTo>
                  <a:lnTo>
                    <a:pt x="295" y="157"/>
                  </a:lnTo>
                  <a:lnTo>
                    <a:pt x="304" y="157"/>
                  </a:lnTo>
                  <a:lnTo>
                    <a:pt x="309" y="157"/>
                  </a:lnTo>
                  <a:lnTo>
                    <a:pt x="316" y="156"/>
                  </a:lnTo>
                  <a:lnTo>
                    <a:pt x="337" y="153"/>
                  </a:lnTo>
                  <a:lnTo>
                    <a:pt x="345" y="152"/>
                  </a:lnTo>
                  <a:lnTo>
                    <a:pt x="363" y="149"/>
                  </a:lnTo>
                  <a:lnTo>
                    <a:pt x="376" y="148"/>
                  </a:lnTo>
                  <a:lnTo>
                    <a:pt x="375" y="137"/>
                  </a:lnTo>
                  <a:lnTo>
                    <a:pt x="375" y="129"/>
                  </a:lnTo>
                  <a:lnTo>
                    <a:pt x="376" y="128"/>
                  </a:lnTo>
                  <a:lnTo>
                    <a:pt x="378" y="125"/>
                  </a:lnTo>
                  <a:lnTo>
                    <a:pt x="379" y="125"/>
                  </a:lnTo>
                  <a:lnTo>
                    <a:pt x="380" y="127"/>
                  </a:lnTo>
                  <a:lnTo>
                    <a:pt x="386" y="126"/>
                  </a:lnTo>
                  <a:lnTo>
                    <a:pt x="389" y="125"/>
                  </a:lnTo>
                  <a:lnTo>
                    <a:pt x="391" y="121"/>
                  </a:lnTo>
                  <a:lnTo>
                    <a:pt x="390" y="120"/>
                  </a:lnTo>
                  <a:lnTo>
                    <a:pt x="390" y="119"/>
                  </a:lnTo>
                  <a:lnTo>
                    <a:pt x="390" y="118"/>
                  </a:lnTo>
                  <a:lnTo>
                    <a:pt x="392" y="115"/>
                  </a:lnTo>
                  <a:lnTo>
                    <a:pt x="391" y="113"/>
                  </a:lnTo>
                  <a:lnTo>
                    <a:pt x="392" y="111"/>
                  </a:lnTo>
                  <a:lnTo>
                    <a:pt x="393" y="110"/>
                  </a:lnTo>
                  <a:lnTo>
                    <a:pt x="394" y="109"/>
                  </a:lnTo>
                  <a:lnTo>
                    <a:pt x="397" y="107"/>
                  </a:lnTo>
                  <a:lnTo>
                    <a:pt x="398" y="105"/>
                  </a:lnTo>
                  <a:lnTo>
                    <a:pt x="398" y="103"/>
                  </a:lnTo>
                  <a:lnTo>
                    <a:pt x="401" y="102"/>
                  </a:lnTo>
                  <a:lnTo>
                    <a:pt x="402" y="101"/>
                  </a:lnTo>
                  <a:lnTo>
                    <a:pt x="404" y="101"/>
                  </a:lnTo>
                  <a:lnTo>
                    <a:pt x="404" y="99"/>
                  </a:lnTo>
                  <a:lnTo>
                    <a:pt x="407" y="99"/>
                  </a:lnTo>
                  <a:lnTo>
                    <a:pt x="408" y="98"/>
                  </a:lnTo>
                  <a:lnTo>
                    <a:pt x="413" y="98"/>
                  </a:lnTo>
                  <a:lnTo>
                    <a:pt x="415" y="96"/>
                  </a:lnTo>
                  <a:lnTo>
                    <a:pt x="416" y="98"/>
                  </a:lnTo>
                  <a:lnTo>
                    <a:pt x="417" y="97"/>
                  </a:lnTo>
                  <a:lnTo>
                    <a:pt x="422" y="97"/>
                  </a:lnTo>
                  <a:lnTo>
                    <a:pt x="422" y="96"/>
                  </a:lnTo>
                  <a:lnTo>
                    <a:pt x="422" y="94"/>
                  </a:lnTo>
                  <a:lnTo>
                    <a:pt x="423" y="92"/>
                  </a:lnTo>
                  <a:lnTo>
                    <a:pt x="424" y="92"/>
                  </a:lnTo>
                  <a:lnTo>
                    <a:pt x="428" y="90"/>
                  </a:lnTo>
                  <a:lnTo>
                    <a:pt x="429" y="89"/>
                  </a:lnTo>
                  <a:lnTo>
                    <a:pt x="430" y="88"/>
                  </a:lnTo>
                  <a:lnTo>
                    <a:pt x="432" y="89"/>
                  </a:lnTo>
                  <a:lnTo>
                    <a:pt x="433" y="89"/>
                  </a:lnTo>
                  <a:lnTo>
                    <a:pt x="433" y="87"/>
                  </a:lnTo>
                  <a:lnTo>
                    <a:pt x="435" y="85"/>
                  </a:lnTo>
                  <a:lnTo>
                    <a:pt x="434" y="83"/>
                  </a:lnTo>
                  <a:lnTo>
                    <a:pt x="435" y="82"/>
                  </a:lnTo>
                  <a:lnTo>
                    <a:pt x="438" y="82"/>
                  </a:lnTo>
                  <a:lnTo>
                    <a:pt x="439" y="81"/>
                  </a:lnTo>
                  <a:lnTo>
                    <a:pt x="441" y="78"/>
                  </a:lnTo>
                  <a:lnTo>
                    <a:pt x="443" y="78"/>
                  </a:lnTo>
                  <a:lnTo>
                    <a:pt x="445" y="76"/>
                  </a:lnTo>
                  <a:lnTo>
                    <a:pt x="447" y="76"/>
                  </a:lnTo>
                  <a:lnTo>
                    <a:pt x="450" y="77"/>
                  </a:lnTo>
                  <a:lnTo>
                    <a:pt x="452" y="75"/>
                  </a:lnTo>
                  <a:lnTo>
                    <a:pt x="453" y="72"/>
                  </a:lnTo>
                  <a:lnTo>
                    <a:pt x="455" y="70"/>
                  </a:lnTo>
                  <a:lnTo>
                    <a:pt x="454" y="68"/>
                  </a:lnTo>
                  <a:lnTo>
                    <a:pt x="456" y="67"/>
                  </a:lnTo>
                  <a:lnTo>
                    <a:pt x="454" y="65"/>
                  </a:lnTo>
                  <a:lnTo>
                    <a:pt x="455" y="64"/>
                  </a:lnTo>
                  <a:lnTo>
                    <a:pt x="455" y="63"/>
                  </a:lnTo>
                  <a:lnTo>
                    <a:pt x="456" y="62"/>
                  </a:lnTo>
                  <a:lnTo>
                    <a:pt x="457" y="62"/>
                  </a:lnTo>
                  <a:lnTo>
                    <a:pt x="459" y="63"/>
                  </a:lnTo>
                  <a:lnTo>
                    <a:pt x="461" y="61"/>
                  </a:lnTo>
                  <a:lnTo>
                    <a:pt x="461" y="58"/>
                  </a:lnTo>
                  <a:lnTo>
                    <a:pt x="461" y="57"/>
                  </a:lnTo>
                  <a:lnTo>
                    <a:pt x="463" y="56"/>
                  </a:lnTo>
                  <a:lnTo>
                    <a:pt x="466" y="53"/>
                  </a:lnTo>
                  <a:lnTo>
                    <a:pt x="469" y="51"/>
                  </a:lnTo>
                  <a:lnTo>
                    <a:pt x="471" y="53"/>
                  </a:lnTo>
                  <a:lnTo>
                    <a:pt x="471" y="55"/>
                  </a:lnTo>
                  <a:lnTo>
                    <a:pt x="472" y="56"/>
                  </a:lnTo>
                  <a:lnTo>
                    <a:pt x="471" y="58"/>
                  </a:lnTo>
                  <a:lnTo>
                    <a:pt x="474" y="58"/>
                  </a:lnTo>
                  <a:lnTo>
                    <a:pt x="475" y="59"/>
                  </a:lnTo>
                  <a:lnTo>
                    <a:pt x="476" y="58"/>
                  </a:lnTo>
                  <a:lnTo>
                    <a:pt x="479" y="56"/>
                  </a:lnTo>
                  <a:lnTo>
                    <a:pt x="480" y="54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88" y="44"/>
                  </a:lnTo>
                  <a:lnTo>
                    <a:pt x="490" y="43"/>
                  </a:lnTo>
                  <a:lnTo>
                    <a:pt x="490" y="43"/>
                  </a:lnTo>
                  <a:lnTo>
                    <a:pt x="492" y="43"/>
                  </a:lnTo>
                  <a:lnTo>
                    <a:pt x="493" y="41"/>
                  </a:lnTo>
                  <a:lnTo>
                    <a:pt x="494" y="40"/>
                  </a:lnTo>
                  <a:lnTo>
                    <a:pt x="496" y="41"/>
                  </a:lnTo>
                  <a:lnTo>
                    <a:pt x="498" y="40"/>
                  </a:lnTo>
                  <a:lnTo>
                    <a:pt x="500" y="43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504" y="41"/>
                  </a:lnTo>
                  <a:lnTo>
                    <a:pt x="506" y="42"/>
                  </a:lnTo>
                  <a:lnTo>
                    <a:pt x="509" y="32"/>
                  </a:lnTo>
                  <a:lnTo>
                    <a:pt x="511" y="26"/>
                  </a:lnTo>
                  <a:lnTo>
                    <a:pt x="512" y="25"/>
                  </a:lnTo>
                  <a:lnTo>
                    <a:pt x="514" y="23"/>
                  </a:lnTo>
                  <a:lnTo>
                    <a:pt x="515" y="22"/>
                  </a:lnTo>
                  <a:lnTo>
                    <a:pt x="517" y="21"/>
                  </a:lnTo>
                  <a:lnTo>
                    <a:pt x="519" y="22"/>
                  </a:lnTo>
                  <a:lnTo>
                    <a:pt x="521" y="22"/>
                  </a:lnTo>
                  <a:lnTo>
                    <a:pt x="523" y="21"/>
                  </a:lnTo>
                  <a:lnTo>
                    <a:pt x="521" y="19"/>
                  </a:lnTo>
                  <a:lnTo>
                    <a:pt x="520" y="16"/>
                  </a:lnTo>
                  <a:lnTo>
                    <a:pt x="521" y="15"/>
                  </a:lnTo>
                  <a:lnTo>
                    <a:pt x="521" y="12"/>
                  </a:lnTo>
                  <a:lnTo>
                    <a:pt x="522" y="11"/>
                  </a:lnTo>
                  <a:lnTo>
                    <a:pt x="522" y="8"/>
                  </a:lnTo>
                  <a:lnTo>
                    <a:pt x="521" y="6"/>
                  </a:lnTo>
                  <a:lnTo>
                    <a:pt x="522" y="3"/>
                  </a:lnTo>
                  <a:lnTo>
                    <a:pt x="522" y="1"/>
                  </a:lnTo>
                  <a:lnTo>
                    <a:pt x="524" y="0"/>
                  </a:lnTo>
                  <a:lnTo>
                    <a:pt x="518" y="1"/>
                  </a:lnTo>
                  <a:lnTo>
                    <a:pt x="507" y="1"/>
                  </a:lnTo>
                  <a:lnTo>
                    <a:pt x="506" y="3"/>
                  </a:lnTo>
                  <a:lnTo>
                    <a:pt x="492" y="6"/>
                  </a:lnTo>
                  <a:lnTo>
                    <a:pt x="489" y="6"/>
                  </a:lnTo>
                  <a:lnTo>
                    <a:pt x="474" y="8"/>
                  </a:lnTo>
                  <a:lnTo>
                    <a:pt x="472" y="8"/>
                  </a:lnTo>
                  <a:lnTo>
                    <a:pt x="461" y="10"/>
                  </a:lnTo>
                  <a:lnTo>
                    <a:pt x="447" y="12"/>
                  </a:lnTo>
                  <a:lnTo>
                    <a:pt x="425" y="16"/>
                  </a:lnTo>
                  <a:lnTo>
                    <a:pt x="424" y="15"/>
                  </a:lnTo>
                  <a:lnTo>
                    <a:pt x="419" y="16"/>
                  </a:lnTo>
                  <a:lnTo>
                    <a:pt x="403" y="18"/>
                  </a:lnTo>
                  <a:lnTo>
                    <a:pt x="399" y="19"/>
                  </a:lnTo>
                  <a:lnTo>
                    <a:pt x="399" y="19"/>
                  </a:lnTo>
                  <a:lnTo>
                    <a:pt x="393" y="20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556">
              <a:extLst>
                <a:ext uri="{FF2B5EF4-FFF2-40B4-BE49-F238E27FC236}">
                  <a16:creationId xmlns:a16="http://schemas.microsoft.com/office/drawing/2014/main" id="{B18F538C-8D14-F3BC-C506-891E1B844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250" y="2532063"/>
              <a:ext cx="390525" cy="692150"/>
            </a:xfrm>
            <a:custGeom>
              <a:avLst/>
              <a:gdLst>
                <a:gd name="T0" fmla="*/ 164 w 246"/>
                <a:gd name="T1" fmla="*/ 416 h 436"/>
                <a:gd name="T2" fmla="*/ 191 w 246"/>
                <a:gd name="T3" fmla="*/ 425 h 436"/>
                <a:gd name="T4" fmla="*/ 196 w 246"/>
                <a:gd name="T5" fmla="*/ 412 h 436"/>
                <a:gd name="T6" fmla="*/ 202 w 246"/>
                <a:gd name="T7" fmla="*/ 398 h 436"/>
                <a:gd name="T8" fmla="*/ 218 w 246"/>
                <a:gd name="T9" fmla="*/ 387 h 436"/>
                <a:gd name="T10" fmla="*/ 220 w 246"/>
                <a:gd name="T11" fmla="*/ 367 h 436"/>
                <a:gd name="T12" fmla="*/ 218 w 246"/>
                <a:gd name="T13" fmla="*/ 363 h 436"/>
                <a:gd name="T14" fmla="*/ 217 w 246"/>
                <a:gd name="T15" fmla="*/ 356 h 436"/>
                <a:gd name="T16" fmla="*/ 218 w 246"/>
                <a:gd name="T17" fmla="*/ 348 h 436"/>
                <a:gd name="T18" fmla="*/ 221 w 246"/>
                <a:gd name="T19" fmla="*/ 342 h 436"/>
                <a:gd name="T20" fmla="*/ 221 w 246"/>
                <a:gd name="T21" fmla="*/ 332 h 436"/>
                <a:gd name="T22" fmla="*/ 228 w 246"/>
                <a:gd name="T23" fmla="*/ 326 h 436"/>
                <a:gd name="T24" fmla="*/ 232 w 246"/>
                <a:gd name="T25" fmla="*/ 312 h 436"/>
                <a:gd name="T26" fmla="*/ 239 w 246"/>
                <a:gd name="T27" fmla="*/ 303 h 436"/>
                <a:gd name="T28" fmla="*/ 242 w 246"/>
                <a:gd name="T29" fmla="*/ 280 h 436"/>
                <a:gd name="T30" fmla="*/ 238 w 246"/>
                <a:gd name="T31" fmla="*/ 268 h 436"/>
                <a:gd name="T32" fmla="*/ 234 w 246"/>
                <a:gd name="T33" fmla="*/ 258 h 436"/>
                <a:gd name="T34" fmla="*/ 235 w 246"/>
                <a:gd name="T35" fmla="*/ 244 h 436"/>
                <a:gd name="T36" fmla="*/ 229 w 246"/>
                <a:gd name="T37" fmla="*/ 129 h 436"/>
                <a:gd name="T38" fmla="*/ 219 w 246"/>
                <a:gd name="T39" fmla="*/ 53 h 436"/>
                <a:gd name="T40" fmla="*/ 212 w 246"/>
                <a:gd name="T41" fmla="*/ 33 h 436"/>
                <a:gd name="T42" fmla="*/ 202 w 246"/>
                <a:gd name="T43" fmla="*/ 11 h 436"/>
                <a:gd name="T44" fmla="*/ 146 w 246"/>
                <a:gd name="T45" fmla="*/ 5 h 436"/>
                <a:gd name="T46" fmla="*/ 41 w 246"/>
                <a:gd name="T47" fmla="*/ 11 h 436"/>
                <a:gd name="T48" fmla="*/ 52 w 246"/>
                <a:gd name="T49" fmla="*/ 21 h 436"/>
                <a:gd name="T50" fmla="*/ 65 w 246"/>
                <a:gd name="T51" fmla="*/ 36 h 436"/>
                <a:gd name="T52" fmla="*/ 71 w 246"/>
                <a:gd name="T53" fmla="*/ 50 h 436"/>
                <a:gd name="T54" fmla="*/ 70 w 246"/>
                <a:gd name="T55" fmla="*/ 64 h 436"/>
                <a:gd name="T56" fmla="*/ 58 w 246"/>
                <a:gd name="T57" fmla="*/ 83 h 436"/>
                <a:gd name="T58" fmla="*/ 34 w 246"/>
                <a:gd name="T59" fmla="*/ 93 h 436"/>
                <a:gd name="T60" fmla="*/ 22 w 246"/>
                <a:gd name="T61" fmla="*/ 101 h 436"/>
                <a:gd name="T62" fmla="*/ 27 w 246"/>
                <a:gd name="T63" fmla="*/ 117 h 436"/>
                <a:gd name="T64" fmla="*/ 27 w 246"/>
                <a:gd name="T65" fmla="*/ 137 h 436"/>
                <a:gd name="T66" fmla="*/ 21 w 246"/>
                <a:gd name="T67" fmla="*/ 150 h 436"/>
                <a:gd name="T68" fmla="*/ 5 w 246"/>
                <a:gd name="T69" fmla="*/ 165 h 436"/>
                <a:gd name="T70" fmla="*/ 7 w 246"/>
                <a:gd name="T71" fmla="*/ 177 h 436"/>
                <a:gd name="T72" fmla="*/ 0 w 246"/>
                <a:gd name="T73" fmla="*/ 194 h 436"/>
                <a:gd name="T74" fmla="*/ 5 w 246"/>
                <a:gd name="T75" fmla="*/ 217 h 436"/>
                <a:gd name="T76" fmla="*/ 18 w 246"/>
                <a:gd name="T77" fmla="*/ 236 h 436"/>
                <a:gd name="T78" fmla="*/ 29 w 246"/>
                <a:gd name="T79" fmla="*/ 246 h 436"/>
                <a:gd name="T80" fmla="*/ 43 w 246"/>
                <a:gd name="T81" fmla="*/ 258 h 436"/>
                <a:gd name="T82" fmla="*/ 53 w 246"/>
                <a:gd name="T83" fmla="*/ 278 h 436"/>
                <a:gd name="T84" fmla="*/ 60 w 246"/>
                <a:gd name="T85" fmla="*/ 294 h 436"/>
                <a:gd name="T86" fmla="*/ 76 w 246"/>
                <a:gd name="T87" fmla="*/ 289 h 436"/>
                <a:gd name="T88" fmla="*/ 85 w 246"/>
                <a:gd name="T89" fmla="*/ 301 h 436"/>
                <a:gd name="T90" fmla="*/ 81 w 246"/>
                <a:gd name="T91" fmla="*/ 320 h 436"/>
                <a:gd name="T92" fmla="*/ 77 w 246"/>
                <a:gd name="T93" fmla="*/ 345 h 436"/>
                <a:gd name="T94" fmla="*/ 92 w 246"/>
                <a:gd name="T95" fmla="*/ 355 h 436"/>
                <a:gd name="T96" fmla="*/ 104 w 246"/>
                <a:gd name="T97" fmla="*/ 363 h 436"/>
                <a:gd name="T98" fmla="*/ 112 w 246"/>
                <a:gd name="T99" fmla="*/ 369 h 436"/>
                <a:gd name="T100" fmla="*/ 123 w 246"/>
                <a:gd name="T101" fmla="*/ 377 h 436"/>
                <a:gd name="T102" fmla="*/ 133 w 246"/>
                <a:gd name="T103" fmla="*/ 390 h 436"/>
                <a:gd name="T104" fmla="*/ 137 w 246"/>
                <a:gd name="T105" fmla="*/ 402 h 436"/>
                <a:gd name="T106" fmla="*/ 136 w 246"/>
                <a:gd name="T107" fmla="*/ 416 h 436"/>
                <a:gd name="T108" fmla="*/ 142 w 246"/>
                <a:gd name="T109" fmla="*/ 432 h 436"/>
                <a:gd name="T110" fmla="*/ 149 w 246"/>
                <a:gd name="T111" fmla="*/ 43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6" h="436">
                  <a:moveTo>
                    <a:pt x="154" y="432"/>
                  </a:moveTo>
                  <a:lnTo>
                    <a:pt x="154" y="430"/>
                  </a:lnTo>
                  <a:lnTo>
                    <a:pt x="155" y="427"/>
                  </a:lnTo>
                  <a:lnTo>
                    <a:pt x="158" y="424"/>
                  </a:lnTo>
                  <a:lnTo>
                    <a:pt x="159" y="421"/>
                  </a:lnTo>
                  <a:lnTo>
                    <a:pt x="160" y="420"/>
                  </a:lnTo>
                  <a:lnTo>
                    <a:pt x="162" y="417"/>
                  </a:lnTo>
                  <a:lnTo>
                    <a:pt x="164" y="416"/>
                  </a:lnTo>
                  <a:lnTo>
                    <a:pt x="165" y="415"/>
                  </a:lnTo>
                  <a:lnTo>
                    <a:pt x="169" y="415"/>
                  </a:lnTo>
                  <a:lnTo>
                    <a:pt x="177" y="418"/>
                  </a:lnTo>
                  <a:lnTo>
                    <a:pt x="181" y="420"/>
                  </a:lnTo>
                  <a:lnTo>
                    <a:pt x="184" y="420"/>
                  </a:lnTo>
                  <a:lnTo>
                    <a:pt x="188" y="422"/>
                  </a:lnTo>
                  <a:lnTo>
                    <a:pt x="190" y="424"/>
                  </a:lnTo>
                  <a:lnTo>
                    <a:pt x="191" y="425"/>
                  </a:lnTo>
                  <a:lnTo>
                    <a:pt x="194" y="426"/>
                  </a:lnTo>
                  <a:lnTo>
                    <a:pt x="197" y="426"/>
                  </a:lnTo>
                  <a:lnTo>
                    <a:pt x="199" y="425"/>
                  </a:lnTo>
                  <a:lnTo>
                    <a:pt x="200" y="419"/>
                  </a:lnTo>
                  <a:lnTo>
                    <a:pt x="200" y="418"/>
                  </a:lnTo>
                  <a:lnTo>
                    <a:pt x="198" y="414"/>
                  </a:lnTo>
                  <a:lnTo>
                    <a:pt x="197" y="414"/>
                  </a:lnTo>
                  <a:lnTo>
                    <a:pt x="196" y="412"/>
                  </a:lnTo>
                  <a:lnTo>
                    <a:pt x="194" y="411"/>
                  </a:lnTo>
                  <a:lnTo>
                    <a:pt x="193" y="409"/>
                  </a:lnTo>
                  <a:lnTo>
                    <a:pt x="193" y="408"/>
                  </a:lnTo>
                  <a:lnTo>
                    <a:pt x="195" y="405"/>
                  </a:lnTo>
                  <a:lnTo>
                    <a:pt x="195" y="401"/>
                  </a:lnTo>
                  <a:lnTo>
                    <a:pt x="196" y="399"/>
                  </a:lnTo>
                  <a:lnTo>
                    <a:pt x="200" y="397"/>
                  </a:lnTo>
                  <a:lnTo>
                    <a:pt x="202" y="398"/>
                  </a:lnTo>
                  <a:lnTo>
                    <a:pt x="205" y="396"/>
                  </a:lnTo>
                  <a:lnTo>
                    <a:pt x="206" y="395"/>
                  </a:lnTo>
                  <a:lnTo>
                    <a:pt x="212" y="393"/>
                  </a:lnTo>
                  <a:lnTo>
                    <a:pt x="215" y="392"/>
                  </a:lnTo>
                  <a:lnTo>
                    <a:pt x="219" y="392"/>
                  </a:lnTo>
                  <a:lnTo>
                    <a:pt x="220" y="391"/>
                  </a:lnTo>
                  <a:lnTo>
                    <a:pt x="219" y="388"/>
                  </a:lnTo>
                  <a:lnTo>
                    <a:pt x="218" y="387"/>
                  </a:lnTo>
                  <a:lnTo>
                    <a:pt x="217" y="386"/>
                  </a:lnTo>
                  <a:lnTo>
                    <a:pt x="214" y="385"/>
                  </a:lnTo>
                  <a:lnTo>
                    <a:pt x="212" y="379"/>
                  </a:lnTo>
                  <a:lnTo>
                    <a:pt x="212" y="377"/>
                  </a:lnTo>
                  <a:lnTo>
                    <a:pt x="214" y="373"/>
                  </a:lnTo>
                  <a:lnTo>
                    <a:pt x="218" y="371"/>
                  </a:lnTo>
                  <a:lnTo>
                    <a:pt x="219" y="370"/>
                  </a:lnTo>
                  <a:lnTo>
                    <a:pt x="220" y="367"/>
                  </a:lnTo>
                  <a:lnTo>
                    <a:pt x="219" y="366"/>
                  </a:lnTo>
                  <a:lnTo>
                    <a:pt x="218" y="367"/>
                  </a:lnTo>
                  <a:lnTo>
                    <a:pt x="216" y="366"/>
                  </a:lnTo>
                  <a:lnTo>
                    <a:pt x="216" y="364"/>
                  </a:lnTo>
                  <a:lnTo>
                    <a:pt x="218" y="365"/>
                  </a:lnTo>
                  <a:lnTo>
                    <a:pt x="220" y="365"/>
                  </a:lnTo>
                  <a:lnTo>
                    <a:pt x="219" y="363"/>
                  </a:lnTo>
                  <a:lnTo>
                    <a:pt x="218" y="363"/>
                  </a:lnTo>
                  <a:lnTo>
                    <a:pt x="216" y="361"/>
                  </a:lnTo>
                  <a:lnTo>
                    <a:pt x="215" y="360"/>
                  </a:lnTo>
                  <a:lnTo>
                    <a:pt x="215" y="359"/>
                  </a:lnTo>
                  <a:lnTo>
                    <a:pt x="217" y="360"/>
                  </a:lnTo>
                  <a:lnTo>
                    <a:pt x="220" y="359"/>
                  </a:lnTo>
                  <a:lnTo>
                    <a:pt x="220" y="358"/>
                  </a:lnTo>
                  <a:lnTo>
                    <a:pt x="218" y="358"/>
                  </a:lnTo>
                  <a:lnTo>
                    <a:pt x="217" y="356"/>
                  </a:lnTo>
                  <a:lnTo>
                    <a:pt x="219" y="356"/>
                  </a:lnTo>
                  <a:lnTo>
                    <a:pt x="218" y="354"/>
                  </a:lnTo>
                  <a:lnTo>
                    <a:pt x="219" y="354"/>
                  </a:lnTo>
                  <a:lnTo>
                    <a:pt x="220" y="352"/>
                  </a:lnTo>
                  <a:lnTo>
                    <a:pt x="219" y="350"/>
                  </a:lnTo>
                  <a:lnTo>
                    <a:pt x="219" y="349"/>
                  </a:lnTo>
                  <a:lnTo>
                    <a:pt x="218" y="348"/>
                  </a:lnTo>
                  <a:lnTo>
                    <a:pt x="218" y="348"/>
                  </a:lnTo>
                  <a:lnTo>
                    <a:pt x="220" y="347"/>
                  </a:lnTo>
                  <a:lnTo>
                    <a:pt x="222" y="346"/>
                  </a:lnTo>
                  <a:lnTo>
                    <a:pt x="223" y="344"/>
                  </a:lnTo>
                  <a:lnTo>
                    <a:pt x="222" y="343"/>
                  </a:lnTo>
                  <a:lnTo>
                    <a:pt x="220" y="345"/>
                  </a:lnTo>
                  <a:lnTo>
                    <a:pt x="219" y="343"/>
                  </a:lnTo>
                  <a:lnTo>
                    <a:pt x="220" y="342"/>
                  </a:lnTo>
                  <a:lnTo>
                    <a:pt x="221" y="342"/>
                  </a:lnTo>
                  <a:lnTo>
                    <a:pt x="222" y="340"/>
                  </a:lnTo>
                  <a:lnTo>
                    <a:pt x="223" y="340"/>
                  </a:lnTo>
                  <a:lnTo>
                    <a:pt x="224" y="338"/>
                  </a:lnTo>
                  <a:lnTo>
                    <a:pt x="223" y="337"/>
                  </a:lnTo>
                  <a:lnTo>
                    <a:pt x="221" y="336"/>
                  </a:lnTo>
                  <a:lnTo>
                    <a:pt x="220" y="334"/>
                  </a:lnTo>
                  <a:lnTo>
                    <a:pt x="220" y="332"/>
                  </a:lnTo>
                  <a:lnTo>
                    <a:pt x="221" y="332"/>
                  </a:lnTo>
                  <a:lnTo>
                    <a:pt x="222" y="328"/>
                  </a:lnTo>
                  <a:lnTo>
                    <a:pt x="223" y="327"/>
                  </a:lnTo>
                  <a:lnTo>
                    <a:pt x="224" y="329"/>
                  </a:lnTo>
                  <a:lnTo>
                    <a:pt x="225" y="327"/>
                  </a:lnTo>
                  <a:lnTo>
                    <a:pt x="225" y="326"/>
                  </a:lnTo>
                  <a:lnTo>
                    <a:pt x="227" y="328"/>
                  </a:lnTo>
                  <a:lnTo>
                    <a:pt x="228" y="328"/>
                  </a:lnTo>
                  <a:lnTo>
                    <a:pt x="228" y="326"/>
                  </a:lnTo>
                  <a:lnTo>
                    <a:pt x="228" y="325"/>
                  </a:lnTo>
                  <a:lnTo>
                    <a:pt x="228" y="323"/>
                  </a:lnTo>
                  <a:lnTo>
                    <a:pt x="229" y="322"/>
                  </a:lnTo>
                  <a:lnTo>
                    <a:pt x="230" y="321"/>
                  </a:lnTo>
                  <a:lnTo>
                    <a:pt x="233" y="317"/>
                  </a:lnTo>
                  <a:lnTo>
                    <a:pt x="233" y="315"/>
                  </a:lnTo>
                  <a:lnTo>
                    <a:pt x="232" y="314"/>
                  </a:lnTo>
                  <a:lnTo>
                    <a:pt x="232" y="312"/>
                  </a:lnTo>
                  <a:lnTo>
                    <a:pt x="234" y="312"/>
                  </a:lnTo>
                  <a:lnTo>
                    <a:pt x="235" y="311"/>
                  </a:lnTo>
                  <a:lnTo>
                    <a:pt x="236" y="309"/>
                  </a:lnTo>
                  <a:lnTo>
                    <a:pt x="238" y="309"/>
                  </a:lnTo>
                  <a:lnTo>
                    <a:pt x="236" y="306"/>
                  </a:lnTo>
                  <a:lnTo>
                    <a:pt x="237" y="305"/>
                  </a:lnTo>
                  <a:lnTo>
                    <a:pt x="238" y="303"/>
                  </a:lnTo>
                  <a:lnTo>
                    <a:pt x="239" y="303"/>
                  </a:lnTo>
                  <a:lnTo>
                    <a:pt x="238" y="302"/>
                  </a:lnTo>
                  <a:lnTo>
                    <a:pt x="240" y="297"/>
                  </a:lnTo>
                  <a:lnTo>
                    <a:pt x="244" y="295"/>
                  </a:lnTo>
                  <a:lnTo>
                    <a:pt x="245" y="291"/>
                  </a:lnTo>
                  <a:lnTo>
                    <a:pt x="246" y="287"/>
                  </a:lnTo>
                  <a:lnTo>
                    <a:pt x="243" y="284"/>
                  </a:lnTo>
                  <a:lnTo>
                    <a:pt x="243" y="281"/>
                  </a:lnTo>
                  <a:lnTo>
                    <a:pt x="242" y="280"/>
                  </a:lnTo>
                  <a:lnTo>
                    <a:pt x="242" y="279"/>
                  </a:lnTo>
                  <a:lnTo>
                    <a:pt x="243" y="278"/>
                  </a:lnTo>
                  <a:lnTo>
                    <a:pt x="243" y="276"/>
                  </a:lnTo>
                  <a:lnTo>
                    <a:pt x="243" y="274"/>
                  </a:lnTo>
                  <a:lnTo>
                    <a:pt x="242" y="273"/>
                  </a:lnTo>
                  <a:lnTo>
                    <a:pt x="239" y="272"/>
                  </a:lnTo>
                  <a:lnTo>
                    <a:pt x="239" y="268"/>
                  </a:lnTo>
                  <a:lnTo>
                    <a:pt x="238" y="268"/>
                  </a:lnTo>
                  <a:lnTo>
                    <a:pt x="238" y="266"/>
                  </a:lnTo>
                  <a:lnTo>
                    <a:pt x="236" y="264"/>
                  </a:lnTo>
                  <a:lnTo>
                    <a:pt x="235" y="264"/>
                  </a:lnTo>
                  <a:lnTo>
                    <a:pt x="235" y="263"/>
                  </a:lnTo>
                  <a:lnTo>
                    <a:pt x="234" y="263"/>
                  </a:lnTo>
                  <a:lnTo>
                    <a:pt x="234" y="261"/>
                  </a:lnTo>
                  <a:lnTo>
                    <a:pt x="233" y="260"/>
                  </a:lnTo>
                  <a:lnTo>
                    <a:pt x="234" y="258"/>
                  </a:lnTo>
                  <a:lnTo>
                    <a:pt x="235" y="258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7" y="254"/>
                  </a:lnTo>
                  <a:lnTo>
                    <a:pt x="236" y="251"/>
                  </a:lnTo>
                  <a:lnTo>
                    <a:pt x="235" y="251"/>
                  </a:lnTo>
                  <a:lnTo>
                    <a:pt x="235" y="246"/>
                  </a:lnTo>
                  <a:lnTo>
                    <a:pt x="235" y="244"/>
                  </a:lnTo>
                  <a:lnTo>
                    <a:pt x="237" y="244"/>
                  </a:lnTo>
                  <a:lnTo>
                    <a:pt x="238" y="243"/>
                  </a:lnTo>
                  <a:lnTo>
                    <a:pt x="239" y="244"/>
                  </a:lnTo>
                  <a:lnTo>
                    <a:pt x="237" y="221"/>
                  </a:lnTo>
                  <a:lnTo>
                    <a:pt x="235" y="203"/>
                  </a:lnTo>
                  <a:lnTo>
                    <a:pt x="234" y="181"/>
                  </a:lnTo>
                  <a:lnTo>
                    <a:pt x="231" y="154"/>
                  </a:lnTo>
                  <a:lnTo>
                    <a:pt x="229" y="129"/>
                  </a:lnTo>
                  <a:lnTo>
                    <a:pt x="228" y="113"/>
                  </a:lnTo>
                  <a:lnTo>
                    <a:pt x="226" y="91"/>
                  </a:lnTo>
                  <a:lnTo>
                    <a:pt x="224" y="78"/>
                  </a:lnTo>
                  <a:lnTo>
                    <a:pt x="224" y="59"/>
                  </a:lnTo>
                  <a:lnTo>
                    <a:pt x="223" y="57"/>
                  </a:lnTo>
                  <a:lnTo>
                    <a:pt x="221" y="56"/>
                  </a:lnTo>
                  <a:lnTo>
                    <a:pt x="220" y="55"/>
                  </a:lnTo>
                  <a:lnTo>
                    <a:pt x="219" y="53"/>
                  </a:lnTo>
                  <a:lnTo>
                    <a:pt x="217" y="50"/>
                  </a:lnTo>
                  <a:lnTo>
                    <a:pt x="217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4" y="40"/>
                  </a:lnTo>
                  <a:lnTo>
                    <a:pt x="213" y="38"/>
                  </a:lnTo>
                  <a:lnTo>
                    <a:pt x="212" y="36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10" y="31"/>
                  </a:lnTo>
                  <a:lnTo>
                    <a:pt x="208" y="29"/>
                  </a:lnTo>
                  <a:lnTo>
                    <a:pt x="204" y="22"/>
                  </a:lnTo>
                  <a:lnTo>
                    <a:pt x="202" y="18"/>
                  </a:lnTo>
                  <a:lnTo>
                    <a:pt x="201" y="15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9"/>
                  </a:lnTo>
                  <a:lnTo>
                    <a:pt x="202" y="5"/>
                  </a:lnTo>
                  <a:lnTo>
                    <a:pt x="202" y="2"/>
                  </a:lnTo>
                  <a:lnTo>
                    <a:pt x="202" y="0"/>
                  </a:lnTo>
                  <a:lnTo>
                    <a:pt x="184" y="1"/>
                  </a:lnTo>
                  <a:lnTo>
                    <a:pt x="176" y="2"/>
                  </a:lnTo>
                  <a:lnTo>
                    <a:pt x="154" y="4"/>
                  </a:lnTo>
                  <a:lnTo>
                    <a:pt x="146" y="5"/>
                  </a:lnTo>
                  <a:lnTo>
                    <a:pt x="134" y="6"/>
                  </a:lnTo>
                  <a:lnTo>
                    <a:pt x="119" y="7"/>
                  </a:lnTo>
                  <a:lnTo>
                    <a:pt x="104" y="8"/>
                  </a:lnTo>
                  <a:lnTo>
                    <a:pt x="95" y="8"/>
                  </a:lnTo>
                  <a:lnTo>
                    <a:pt x="80" y="9"/>
                  </a:lnTo>
                  <a:lnTo>
                    <a:pt x="73" y="9"/>
                  </a:lnTo>
                  <a:lnTo>
                    <a:pt x="54" y="10"/>
                  </a:lnTo>
                  <a:lnTo>
                    <a:pt x="41" y="11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2" y="14"/>
                  </a:lnTo>
                  <a:lnTo>
                    <a:pt x="45" y="15"/>
                  </a:lnTo>
                  <a:lnTo>
                    <a:pt x="47" y="17"/>
                  </a:lnTo>
                  <a:lnTo>
                    <a:pt x="49" y="19"/>
                  </a:lnTo>
                  <a:lnTo>
                    <a:pt x="51" y="20"/>
                  </a:lnTo>
                  <a:lnTo>
                    <a:pt x="52" y="21"/>
                  </a:lnTo>
                  <a:lnTo>
                    <a:pt x="54" y="24"/>
                  </a:lnTo>
                  <a:lnTo>
                    <a:pt x="53" y="28"/>
                  </a:lnTo>
                  <a:lnTo>
                    <a:pt x="54" y="30"/>
                  </a:lnTo>
                  <a:lnTo>
                    <a:pt x="56" y="33"/>
                  </a:lnTo>
                  <a:lnTo>
                    <a:pt x="58" y="33"/>
                  </a:lnTo>
                  <a:lnTo>
                    <a:pt x="60" y="34"/>
                  </a:lnTo>
                  <a:lnTo>
                    <a:pt x="62" y="35"/>
                  </a:lnTo>
                  <a:lnTo>
                    <a:pt x="65" y="36"/>
                  </a:lnTo>
                  <a:lnTo>
                    <a:pt x="67" y="37"/>
                  </a:lnTo>
                  <a:lnTo>
                    <a:pt x="68" y="38"/>
                  </a:lnTo>
                  <a:lnTo>
                    <a:pt x="70" y="39"/>
                  </a:lnTo>
                  <a:lnTo>
                    <a:pt x="70" y="43"/>
                  </a:lnTo>
                  <a:lnTo>
                    <a:pt x="71" y="45"/>
                  </a:lnTo>
                  <a:lnTo>
                    <a:pt x="71" y="46"/>
                  </a:lnTo>
                  <a:lnTo>
                    <a:pt x="72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3"/>
                  </a:lnTo>
                  <a:lnTo>
                    <a:pt x="71" y="55"/>
                  </a:lnTo>
                  <a:lnTo>
                    <a:pt x="71" y="56"/>
                  </a:lnTo>
                  <a:lnTo>
                    <a:pt x="71" y="58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70" y="64"/>
                  </a:lnTo>
                  <a:lnTo>
                    <a:pt x="68" y="65"/>
                  </a:lnTo>
                  <a:lnTo>
                    <a:pt x="65" y="67"/>
                  </a:lnTo>
                  <a:lnTo>
                    <a:pt x="63" y="69"/>
                  </a:lnTo>
                  <a:lnTo>
                    <a:pt x="63" y="73"/>
                  </a:lnTo>
                  <a:lnTo>
                    <a:pt x="62" y="74"/>
                  </a:lnTo>
                  <a:lnTo>
                    <a:pt x="61" y="77"/>
                  </a:lnTo>
                  <a:lnTo>
                    <a:pt x="62" y="81"/>
                  </a:lnTo>
                  <a:lnTo>
                    <a:pt x="58" y="83"/>
                  </a:lnTo>
                  <a:lnTo>
                    <a:pt x="55" y="87"/>
                  </a:lnTo>
                  <a:lnTo>
                    <a:pt x="53" y="87"/>
                  </a:lnTo>
                  <a:lnTo>
                    <a:pt x="51" y="87"/>
                  </a:lnTo>
                  <a:lnTo>
                    <a:pt x="48" y="88"/>
                  </a:lnTo>
                  <a:lnTo>
                    <a:pt x="48" y="90"/>
                  </a:lnTo>
                  <a:lnTo>
                    <a:pt x="45" y="92"/>
                  </a:lnTo>
                  <a:lnTo>
                    <a:pt x="40" y="93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0" y="95"/>
                  </a:lnTo>
                  <a:lnTo>
                    <a:pt x="29" y="96"/>
                  </a:lnTo>
                  <a:lnTo>
                    <a:pt x="26" y="95"/>
                  </a:lnTo>
                  <a:lnTo>
                    <a:pt x="24" y="96"/>
                  </a:lnTo>
                  <a:lnTo>
                    <a:pt x="23" y="98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1" y="105"/>
                  </a:lnTo>
                  <a:lnTo>
                    <a:pt x="20" y="107"/>
                  </a:lnTo>
                  <a:lnTo>
                    <a:pt x="19" y="110"/>
                  </a:lnTo>
                  <a:lnTo>
                    <a:pt x="19" y="111"/>
                  </a:lnTo>
                  <a:lnTo>
                    <a:pt x="22" y="114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7" y="117"/>
                  </a:lnTo>
                  <a:lnTo>
                    <a:pt x="29" y="122"/>
                  </a:lnTo>
                  <a:lnTo>
                    <a:pt x="29" y="124"/>
                  </a:lnTo>
                  <a:lnTo>
                    <a:pt x="29" y="126"/>
                  </a:lnTo>
                  <a:lnTo>
                    <a:pt x="29" y="128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5"/>
                  </a:lnTo>
                  <a:lnTo>
                    <a:pt x="27" y="137"/>
                  </a:lnTo>
                  <a:lnTo>
                    <a:pt x="26" y="138"/>
                  </a:lnTo>
                  <a:lnTo>
                    <a:pt x="24" y="139"/>
                  </a:lnTo>
                  <a:lnTo>
                    <a:pt x="24" y="141"/>
                  </a:lnTo>
                  <a:lnTo>
                    <a:pt x="22" y="143"/>
                  </a:lnTo>
                  <a:lnTo>
                    <a:pt x="22" y="145"/>
                  </a:lnTo>
                  <a:lnTo>
                    <a:pt x="23" y="147"/>
                  </a:lnTo>
                  <a:lnTo>
                    <a:pt x="22" y="149"/>
                  </a:lnTo>
                  <a:lnTo>
                    <a:pt x="21" y="150"/>
                  </a:lnTo>
                  <a:lnTo>
                    <a:pt x="22" y="153"/>
                  </a:lnTo>
                  <a:lnTo>
                    <a:pt x="21" y="155"/>
                  </a:lnTo>
                  <a:lnTo>
                    <a:pt x="17" y="158"/>
                  </a:lnTo>
                  <a:lnTo>
                    <a:pt x="13" y="158"/>
                  </a:lnTo>
                  <a:lnTo>
                    <a:pt x="10" y="160"/>
                  </a:lnTo>
                  <a:lnTo>
                    <a:pt x="7" y="161"/>
                  </a:lnTo>
                  <a:lnTo>
                    <a:pt x="6" y="163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7" y="169"/>
                  </a:lnTo>
                  <a:lnTo>
                    <a:pt x="7" y="170"/>
                  </a:lnTo>
                  <a:lnTo>
                    <a:pt x="7" y="173"/>
                  </a:lnTo>
                  <a:lnTo>
                    <a:pt x="7" y="174"/>
                  </a:lnTo>
                  <a:lnTo>
                    <a:pt x="7" y="175"/>
                  </a:lnTo>
                  <a:lnTo>
                    <a:pt x="7" y="177"/>
                  </a:lnTo>
                  <a:lnTo>
                    <a:pt x="5" y="179"/>
                  </a:lnTo>
                  <a:lnTo>
                    <a:pt x="3" y="180"/>
                  </a:lnTo>
                  <a:lnTo>
                    <a:pt x="2" y="182"/>
                  </a:lnTo>
                  <a:lnTo>
                    <a:pt x="1" y="187"/>
                  </a:lnTo>
                  <a:lnTo>
                    <a:pt x="1" y="188"/>
                  </a:lnTo>
                  <a:lnTo>
                    <a:pt x="1" y="191"/>
                  </a:lnTo>
                  <a:lnTo>
                    <a:pt x="1" y="193"/>
                  </a:lnTo>
                  <a:lnTo>
                    <a:pt x="0" y="194"/>
                  </a:lnTo>
                  <a:lnTo>
                    <a:pt x="1" y="196"/>
                  </a:lnTo>
                  <a:lnTo>
                    <a:pt x="1" y="198"/>
                  </a:lnTo>
                  <a:lnTo>
                    <a:pt x="1" y="204"/>
                  </a:lnTo>
                  <a:lnTo>
                    <a:pt x="1" y="206"/>
                  </a:lnTo>
                  <a:lnTo>
                    <a:pt x="5" y="212"/>
                  </a:lnTo>
                  <a:lnTo>
                    <a:pt x="6" y="214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5" y="218"/>
                  </a:lnTo>
                  <a:lnTo>
                    <a:pt x="6" y="221"/>
                  </a:lnTo>
                  <a:lnTo>
                    <a:pt x="9" y="223"/>
                  </a:lnTo>
                  <a:lnTo>
                    <a:pt x="10" y="225"/>
                  </a:lnTo>
                  <a:lnTo>
                    <a:pt x="10" y="230"/>
                  </a:lnTo>
                  <a:lnTo>
                    <a:pt x="11" y="231"/>
                  </a:lnTo>
                  <a:lnTo>
                    <a:pt x="15" y="234"/>
                  </a:lnTo>
                  <a:lnTo>
                    <a:pt x="18" y="236"/>
                  </a:lnTo>
                  <a:lnTo>
                    <a:pt x="19" y="237"/>
                  </a:lnTo>
                  <a:lnTo>
                    <a:pt x="22" y="238"/>
                  </a:lnTo>
                  <a:lnTo>
                    <a:pt x="22" y="239"/>
                  </a:lnTo>
                  <a:lnTo>
                    <a:pt x="23" y="242"/>
                  </a:lnTo>
                  <a:lnTo>
                    <a:pt x="24" y="243"/>
                  </a:lnTo>
                  <a:lnTo>
                    <a:pt x="27" y="244"/>
                  </a:lnTo>
                  <a:lnTo>
                    <a:pt x="28" y="246"/>
                  </a:lnTo>
                  <a:lnTo>
                    <a:pt x="29" y="246"/>
                  </a:lnTo>
                  <a:lnTo>
                    <a:pt x="29" y="249"/>
                  </a:lnTo>
                  <a:lnTo>
                    <a:pt x="30" y="250"/>
                  </a:lnTo>
                  <a:lnTo>
                    <a:pt x="33" y="253"/>
                  </a:lnTo>
                  <a:lnTo>
                    <a:pt x="36" y="254"/>
                  </a:lnTo>
                  <a:lnTo>
                    <a:pt x="36" y="255"/>
                  </a:lnTo>
                  <a:lnTo>
                    <a:pt x="38" y="256"/>
                  </a:lnTo>
                  <a:lnTo>
                    <a:pt x="39" y="256"/>
                  </a:lnTo>
                  <a:lnTo>
                    <a:pt x="43" y="258"/>
                  </a:lnTo>
                  <a:lnTo>
                    <a:pt x="45" y="259"/>
                  </a:lnTo>
                  <a:lnTo>
                    <a:pt x="46" y="260"/>
                  </a:lnTo>
                  <a:lnTo>
                    <a:pt x="48" y="264"/>
                  </a:lnTo>
                  <a:lnTo>
                    <a:pt x="50" y="265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2" y="275"/>
                  </a:lnTo>
                  <a:lnTo>
                    <a:pt x="53" y="278"/>
                  </a:lnTo>
                  <a:lnTo>
                    <a:pt x="51" y="280"/>
                  </a:lnTo>
                  <a:lnTo>
                    <a:pt x="51" y="280"/>
                  </a:lnTo>
                  <a:lnTo>
                    <a:pt x="54" y="284"/>
                  </a:lnTo>
                  <a:lnTo>
                    <a:pt x="54" y="287"/>
                  </a:lnTo>
                  <a:lnTo>
                    <a:pt x="55" y="290"/>
                  </a:lnTo>
                  <a:lnTo>
                    <a:pt x="57" y="291"/>
                  </a:lnTo>
                  <a:lnTo>
                    <a:pt x="58" y="292"/>
                  </a:lnTo>
                  <a:lnTo>
                    <a:pt x="60" y="294"/>
                  </a:lnTo>
                  <a:lnTo>
                    <a:pt x="62" y="293"/>
                  </a:lnTo>
                  <a:lnTo>
                    <a:pt x="65" y="291"/>
                  </a:lnTo>
                  <a:lnTo>
                    <a:pt x="66" y="289"/>
                  </a:lnTo>
                  <a:lnTo>
                    <a:pt x="67" y="286"/>
                  </a:lnTo>
                  <a:lnTo>
                    <a:pt x="68" y="286"/>
                  </a:lnTo>
                  <a:lnTo>
                    <a:pt x="71" y="286"/>
                  </a:lnTo>
                  <a:lnTo>
                    <a:pt x="72" y="286"/>
                  </a:lnTo>
                  <a:lnTo>
                    <a:pt x="76" y="289"/>
                  </a:lnTo>
                  <a:lnTo>
                    <a:pt x="80" y="289"/>
                  </a:lnTo>
                  <a:lnTo>
                    <a:pt x="82" y="290"/>
                  </a:lnTo>
                  <a:lnTo>
                    <a:pt x="83" y="291"/>
                  </a:lnTo>
                  <a:lnTo>
                    <a:pt x="85" y="292"/>
                  </a:lnTo>
                  <a:lnTo>
                    <a:pt x="88" y="294"/>
                  </a:lnTo>
                  <a:lnTo>
                    <a:pt x="89" y="295"/>
                  </a:lnTo>
                  <a:lnTo>
                    <a:pt x="88" y="298"/>
                  </a:lnTo>
                  <a:lnTo>
                    <a:pt x="85" y="301"/>
                  </a:lnTo>
                  <a:lnTo>
                    <a:pt x="84" y="303"/>
                  </a:lnTo>
                  <a:lnTo>
                    <a:pt x="83" y="303"/>
                  </a:lnTo>
                  <a:lnTo>
                    <a:pt x="83" y="304"/>
                  </a:lnTo>
                  <a:lnTo>
                    <a:pt x="85" y="308"/>
                  </a:lnTo>
                  <a:lnTo>
                    <a:pt x="85" y="311"/>
                  </a:lnTo>
                  <a:lnTo>
                    <a:pt x="85" y="314"/>
                  </a:lnTo>
                  <a:lnTo>
                    <a:pt x="83" y="315"/>
                  </a:lnTo>
                  <a:lnTo>
                    <a:pt x="81" y="320"/>
                  </a:lnTo>
                  <a:lnTo>
                    <a:pt x="80" y="325"/>
                  </a:lnTo>
                  <a:lnTo>
                    <a:pt x="80" y="326"/>
                  </a:lnTo>
                  <a:lnTo>
                    <a:pt x="79" y="327"/>
                  </a:lnTo>
                  <a:lnTo>
                    <a:pt x="76" y="331"/>
                  </a:lnTo>
                  <a:lnTo>
                    <a:pt x="75" y="336"/>
                  </a:lnTo>
                  <a:lnTo>
                    <a:pt x="75" y="339"/>
                  </a:lnTo>
                  <a:lnTo>
                    <a:pt x="76" y="343"/>
                  </a:lnTo>
                  <a:lnTo>
                    <a:pt x="77" y="345"/>
                  </a:lnTo>
                  <a:lnTo>
                    <a:pt x="79" y="347"/>
                  </a:lnTo>
                  <a:lnTo>
                    <a:pt x="81" y="348"/>
                  </a:lnTo>
                  <a:lnTo>
                    <a:pt x="82" y="348"/>
                  </a:lnTo>
                  <a:lnTo>
                    <a:pt x="84" y="351"/>
                  </a:lnTo>
                  <a:lnTo>
                    <a:pt x="85" y="353"/>
                  </a:lnTo>
                  <a:lnTo>
                    <a:pt x="89" y="355"/>
                  </a:lnTo>
                  <a:lnTo>
                    <a:pt x="90" y="354"/>
                  </a:lnTo>
                  <a:lnTo>
                    <a:pt x="92" y="355"/>
                  </a:lnTo>
                  <a:lnTo>
                    <a:pt x="92" y="357"/>
                  </a:lnTo>
                  <a:lnTo>
                    <a:pt x="94" y="359"/>
                  </a:lnTo>
                  <a:lnTo>
                    <a:pt x="95" y="359"/>
                  </a:lnTo>
                  <a:lnTo>
                    <a:pt x="97" y="361"/>
                  </a:lnTo>
                  <a:lnTo>
                    <a:pt x="98" y="362"/>
                  </a:lnTo>
                  <a:lnTo>
                    <a:pt x="100" y="362"/>
                  </a:lnTo>
                  <a:lnTo>
                    <a:pt x="103" y="362"/>
                  </a:lnTo>
                  <a:lnTo>
                    <a:pt x="104" y="363"/>
                  </a:lnTo>
                  <a:lnTo>
                    <a:pt x="102" y="364"/>
                  </a:lnTo>
                  <a:lnTo>
                    <a:pt x="101" y="366"/>
                  </a:lnTo>
                  <a:lnTo>
                    <a:pt x="103" y="369"/>
                  </a:lnTo>
                  <a:lnTo>
                    <a:pt x="105" y="370"/>
                  </a:lnTo>
                  <a:lnTo>
                    <a:pt x="106" y="370"/>
                  </a:lnTo>
                  <a:lnTo>
                    <a:pt x="107" y="369"/>
                  </a:lnTo>
                  <a:lnTo>
                    <a:pt x="109" y="367"/>
                  </a:lnTo>
                  <a:lnTo>
                    <a:pt x="112" y="369"/>
                  </a:lnTo>
                  <a:lnTo>
                    <a:pt x="113" y="370"/>
                  </a:lnTo>
                  <a:lnTo>
                    <a:pt x="117" y="370"/>
                  </a:lnTo>
                  <a:lnTo>
                    <a:pt x="118" y="373"/>
                  </a:lnTo>
                  <a:lnTo>
                    <a:pt x="120" y="373"/>
                  </a:lnTo>
                  <a:lnTo>
                    <a:pt x="120" y="374"/>
                  </a:lnTo>
                  <a:lnTo>
                    <a:pt x="120" y="377"/>
                  </a:lnTo>
                  <a:lnTo>
                    <a:pt x="121" y="378"/>
                  </a:lnTo>
                  <a:lnTo>
                    <a:pt x="123" y="377"/>
                  </a:lnTo>
                  <a:lnTo>
                    <a:pt x="125" y="379"/>
                  </a:lnTo>
                  <a:lnTo>
                    <a:pt x="126" y="380"/>
                  </a:lnTo>
                  <a:lnTo>
                    <a:pt x="130" y="381"/>
                  </a:lnTo>
                  <a:lnTo>
                    <a:pt x="130" y="382"/>
                  </a:lnTo>
                  <a:lnTo>
                    <a:pt x="130" y="385"/>
                  </a:lnTo>
                  <a:lnTo>
                    <a:pt x="131" y="387"/>
                  </a:lnTo>
                  <a:lnTo>
                    <a:pt x="133" y="389"/>
                  </a:lnTo>
                  <a:lnTo>
                    <a:pt x="133" y="390"/>
                  </a:lnTo>
                  <a:lnTo>
                    <a:pt x="132" y="391"/>
                  </a:lnTo>
                  <a:lnTo>
                    <a:pt x="130" y="390"/>
                  </a:lnTo>
                  <a:lnTo>
                    <a:pt x="130" y="392"/>
                  </a:lnTo>
                  <a:lnTo>
                    <a:pt x="131" y="394"/>
                  </a:lnTo>
                  <a:lnTo>
                    <a:pt x="133" y="397"/>
                  </a:lnTo>
                  <a:lnTo>
                    <a:pt x="134" y="399"/>
                  </a:lnTo>
                  <a:lnTo>
                    <a:pt x="136" y="400"/>
                  </a:lnTo>
                  <a:lnTo>
                    <a:pt x="137" y="402"/>
                  </a:lnTo>
                  <a:lnTo>
                    <a:pt x="138" y="404"/>
                  </a:lnTo>
                  <a:lnTo>
                    <a:pt x="138" y="408"/>
                  </a:lnTo>
                  <a:lnTo>
                    <a:pt x="137" y="409"/>
                  </a:lnTo>
                  <a:lnTo>
                    <a:pt x="134" y="410"/>
                  </a:lnTo>
                  <a:lnTo>
                    <a:pt x="132" y="411"/>
                  </a:lnTo>
                  <a:lnTo>
                    <a:pt x="132" y="414"/>
                  </a:lnTo>
                  <a:lnTo>
                    <a:pt x="134" y="416"/>
                  </a:lnTo>
                  <a:lnTo>
                    <a:pt x="136" y="416"/>
                  </a:lnTo>
                  <a:lnTo>
                    <a:pt x="136" y="418"/>
                  </a:lnTo>
                  <a:lnTo>
                    <a:pt x="136" y="420"/>
                  </a:lnTo>
                  <a:lnTo>
                    <a:pt x="139" y="423"/>
                  </a:lnTo>
                  <a:lnTo>
                    <a:pt x="140" y="425"/>
                  </a:lnTo>
                  <a:lnTo>
                    <a:pt x="141" y="427"/>
                  </a:lnTo>
                  <a:lnTo>
                    <a:pt x="142" y="429"/>
                  </a:lnTo>
                  <a:lnTo>
                    <a:pt x="142" y="431"/>
                  </a:lnTo>
                  <a:lnTo>
                    <a:pt x="142" y="432"/>
                  </a:lnTo>
                  <a:lnTo>
                    <a:pt x="146" y="434"/>
                  </a:lnTo>
                  <a:lnTo>
                    <a:pt x="148" y="435"/>
                  </a:lnTo>
                  <a:lnTo>
                    <a:pt x="149" y="435"/>
                  </a:lnTo>
                  <a:lnTo>
                    <a:pt x="150" y="433"/>
                  </a:lnTo>
                  <a:lnTo>
                    <a:pt x="148" y="432"/>
                  </a:lnTo>
                  <a:lnTo>
                    <a:pt x="147" y="432"/>
                  </a:lnTo>
                  <a:lnTo>
                    <a:pt x="146" y="430"/>
                  </a:lnTo>
                  <a:lnTo>
                    <a:pt x="149" y="430"/>
                  </a:lnTo>
                  <a:lnTo>
                    <a:pt x="151" y="432"/>
                  </a:lnTo>
                  <a:lnTo>
                    <a:pt x="153" y="433"/>
                  </a:lnTo>
                  <a:lnTo>
                    <a:pt x="154" y="436"/>
                  </a:lnTo>
                  <a:lnTo>
                    <a:pt x="155" y="436"/>
                  </a:lnTo>
                  <a:lnTo>
                    <a:pt x="158" y="436"/>
                  </a:lnTo>
                  <a:lnTo>
                    <a:pt x="155" y="434"/>
                  </a:lnTo>
                  <a:lnTo>
                    <a:pt x="154" y="43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557">
              <a:extLst>
                <a:ext uri="{FF2B5EF4-FFF2-40B4-BE49-F238E27FC236}">
                  <a16:creationId xmlns:a16="http://schemas.microsoft.com/office/drawing/2014/main" id="{A30E5A0C-854C-3143-EB5D-D7DAE991E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775" y="1981201"/>
              <a:ext cx="166687" cy="307975"/>
            </a:xfrm>
            <a:custGeom>
              <a:avLst/>
              <a:gdLst>
                <a:gd name="T0" fmla="*/ 2 w 105"/>
                <a:gd name="T1" fmla="*/ 36 h 194"/>
                <a:gd name="T2" fmla="*/ 6 w 105"/>
                <a:gd name="T3" fmla="*/ 41 h 194"/>
                <a:gd name="T4" fmla="*/ 7 w 105"/>
                <a:gd name="T5" fmla="*/ 55 h 194"/>
                <a:gd name="T6" fmla="*/ 11 w 105"/>
                <a:gd name="T7" fmla="*/ 62 h 194"/>
                <a:gd name="T8" fmla="*/ 14 w 105"/>
                <a:gd name="T9" fmla="*/ 72 h 194"/>
                <a:gd name="T10" fmla="*/ 15 w 105"/>
                <a:gd name="T11" fmla="*/ 76 h 194"/>
                <a:gd name="T12" fmla="*/ 15 w 105"/>
                <a:gd name="T13" fmla="*/ 86 h 194"/>
                <a:gd name="T14" fmla="*/ 14 w 105"/>
                <a:gd name="T15" fmla="*/ 93 h 194"/>
                <a:gd name="T16" fmla="*/ 15 w 105"/>
                <a:gd name="T17" fmla="*/ 100 h 194"/>
                <a:gd name="T18" fmla="*/ 18 w 105"/>
                <a:gd name="T19" fmla="*/ 109 h 194"/>
                <a:gd name="T20" fmla="*/ 19 w 105"/>
                <a:gd name="T21" fmla="*/ 115 h 194"/>
                <a:gd name="T22" fmla="*/ 21 w 105"/>
                <a:gd name="T23" fmla="*/ 124 h 194"/>
                <a:gd name="T24" fmla="*/ 22 w 105"/>
                <a:gd name="T25" fmla="*/ 133 h 194"/>
                <a:gd name="T26" fmla="*/ 24 w 105"/>
                <a:gd name="T27" fmla="*/ 131 h 194"/>
                <a:gd name="T28" fmla="*/ 32 w 105"/>
                <a:gd name="T29" fmla="*/ 133 h 194"/>
                <a:gd name="T30" fmla="*/ 41 w 105"/>
                <a:gd name="T31" fmla="*/ 172 h 194"/>
                <a:gd name="T32" fmla="*/ 72 w 105"/>
                <a:gd name="T33" fmla="*/ 189 h 194"/>
                <a:gd name="T34" fmla="*/ 84 w 105"/>
                <a:gd name="T35" fmla="*/ 178 h 194"/>
                <a:gd name="T36" fmla="*/ 84 w 105"/>
                <a:gd name="T37" fmla="*/ 171 h 194"/>
                <a:gd name="T38" fmla="*/ 86 w 105"/>
                <a:gd name="T39" fmla="*/ 165 h 194"/>
                <a:gd name="T40" fmla="*/ 84 w 105"/>
                <a:gd name="T41" fmla="*/ 161 h 194"/>
                <a:gd name="T42" fmla="*/ 83 w 105"/>
                <a:gd name="T43" fmla="*/ 153 h 194"/>
                <a:gd name="T44" fmla="*/ 83 w 105"/>
                <a:gd name="T45" fmla="*/ 144 h 194"/>
                <a:gd name="T46" fmla="*/ 83 w 105"/>
                <a:gd name="T47" fmla="*/ 137 h 194"/>
                <a:gd name="T48" fmla="*/ 81 w 105"/>
                <a:gd name="T49" fmla="*/ 128 h 194"/>
                <a:gd name="T50" fmla="*/ 80 w 105"/>
                <a:gd name="T51" fmla="*/ 121 h 194"/>
                <a:gd name="T52" fmla="*/ 81 w 105"/>
                <a:gd name="T53" fmla="*/ 114 h 194"/>
                <a:gd name="T54" fmla="*/ 84 w 105"/>
                <a:gd name="T55" fmla="*/ 105 h 194"/>
                <a:gd name="T56" fmla="*/ 85 w 105"/>
                <a:gd name="T57" fmla="*/ 98 h 194"/>
                <a:gd name="T58" fmla="*/ 87 w 105"/>
                <a:gd name="T59" fmla="*/ 90 h 194"/>
                <a:gd name="T60" fmla="*/ 87 w 105"/>
                <a:gd name="T61" fmla="*/ 81 h 194"/>
                <a:gd name="T62" fmla="*/ 87 w 105"/>
                <a:gd name="T63" fmla="*/ 72 h 194"/>
                <a:gd name="T64" fmla="*/ 83 w 105"/>
                <a:gd name="T65" fmla="*/ 62 h 194"/>
                <a:gd name="T66" fmla="*/ 86 w 105"/>
                <a:gd name="T67" fmla="*/ 57 h 194"/>
                <a:gd name="T68" fmla="*/ 95 w 105"/>
                <a:gd name="T69" fmla="*/ 52 h 194"/>
                <a:gd name="T70" fmla="*/ 100 w 105"/>
                <a:gd name="T71" fmla="*/ 48 h 194"/>
                <a:gd name="T72" fmla="*/ 104 w 105"/>
                <a:gd name="T73" fmla="*/ 39 h 194"/>
                <a:gd name="T74" fmla="*/ 103 w 105"/>
                <a:gd name="T75" fmla="*/ 34 h 194"/>
                <a:gd name="T76" fmla="*/ 103 w 105"/>
                <a:gd name="T77" fmla="*/ 29 h 194"/>
                <a:gd name="T78" fmla="*/ 101 w 105"/>
                <a:gd name="T79" fmla="*/ 27 h 194"/>
                <a:gd name="T80" fmla="*/ 99 w 105"/>
                <a:gd name="T81" fmla="*/ 15 h 194"/>
                <a:gd name="T82" fmla="*/ 100 w 105"/>
                <a:gd name="T83" fmla="*/ 6 h 194"/>
                <a:gd name="T84" fmla="*/ 99 w 105"/>
                <a:gd name="T85" fmla="*/ 0 h 194"/>
                <a:gd name="T86" fmla="*/ 95 w 105"/>
                <a:gd name="T87" fmla="*/ 1 h 194"/>
                <a:gd name="T88" fmla="*/ 85 w 105"/>
                <a:gd name="T89" fmla="*/ 4 h 194"/>
                <a:gd name="T90" fmla="*/ 81 w 105"/>
                <a:gd name="T91" fmla="*/ 4 h 194"/>
                <a:gd name="T92" fmla="*/ 79 w 105"/>
                <a:gd name="T93" fmla="*/ 5 h 194"/>
                <a:gd name="T94" fmla="*/ 77 w 105"/>
                <a:gd name="T95" fmla="*/ 6 h 194"/>
                <a:gd name="T96" fmla="*/ 66 w 105"/>
                <a:gd name="T97" fmla="*/ 8 h 194"/>
                <a:gd name="T98" fmla="*/ 62 w 105"/>
                <a:gd name="T99" fmla="*/ 9 h 194"/>
                <a:gd name="T100" fmla="*/ 59 w 105"/>
                <a:gd name="T101" fmla="*/ 10 h 194"/>
                <a:gd name="T102" fmla="*/ 56 w 105"/>
                <a:gd name="T103" fmla="*/ 11 h 194"/>
                <a:gd name="T104" fmla="*/ 45 w 105"/>
                <a:gd name="T105" fmla="*/ 14 h 194"/>
                <a:gd name="T106" fmla="*/ 40 w 105"/>
                <a:gd name="T107" fmla="*/ 15 h 194"/>
                <a:gd name="T108" fmla="*/ 37 w 105"/>
                <a:gd name="T109" fmla="*/ 15 h 194"/>
                <a:gd name="T110" fmla="*/ 33 w 105"/>
                <a:gd name="T111" fmla="*/ 15 h 194"/>
                <a:gd name="T112" fmla="*/ 31 w 105"/>
                <a:gd name="T113" fmla="*/ 16 h 194"/>
                <a:gd name="T114" fmla="*/ 27 w 105"/>
                <a:gd name="T115" fmla="*/ 17 h 194"/>
                <a:gd name="T116" fmla="*/ 20 w 105"/>
                <a:gd name="T117" fmla="*/ 19 h 194"/>
                <a:gd name="T118" fmla="*/ 7 w 105"/>
                <a:gd name="T119" fmla="*/ 23 h 194"/>
                <a:gd name="T120" fmla="*/ 3 w 105"/>
                <a:gd name="T121" fmla="*/ 24 h 194"/>
                <a:gd name="T122" fmla="*/ 0 w 105"/>
                <a:gd name="T123" fmla="*/ 2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" h="194">
                  <a:moveTo>
                    <a:pt x="2" y="28"/>
                  </a:moveTo>
                  <a:lnTo>
                    <a:pt x="3" y="30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3" y="39"/>
                  </a:lnTo>
                  <a:lnTo>
                    <a:pt x="5" y="39"/>
                  </a:lnTo>
                  <a:lnTo>
                    <a:pt x="6" y="41"/>
                  </a:lnTo>
                  <a:lnTo>
                    <a:pt x="5" y="45"/>
                  </a:lnTo>
                  <a:lnTo>
                    <a:pt x="6" y="49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8" y="59"/>
                  </a:lnTo>
                  <a:lnTo>
                    <a:pt x="9" y="59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3" y="64"/>
                  </a:lnTo>
                  <a:lnTo>
                    <a:pt x="14" y="68"/>
                  </a:lnTo>
                  <a:lnTo>
                    <a:pt x="14" y="72"/>
                  </a:lnTo>
                  <a:lnTo>
                    <a:pt x="13" y="73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6"/>
                  </a:lnTo>
                  <a:lnTo>
                    <a:pt x="16" y="79"/>
                  </a:lnTo>
                  <a:lnTo>
                    <a:pt x="16" y="82"/>
                  </a:lnTo>
                  <a:lnTo>
                    <a:pt x="15" y="84"/>
                  </a:lnTo>
                  <a:lnTo>
                    <a:pt x="15" y="86"/>
                  </a:lnTo>
                  <a:lnTo>
                    <a:pt x="14" y="87"/>
                  </a:lnTo>
                  <a:lnTo>
                    <a:pt x="14" y="91"/>
                  </a:lnTo>
                  <a:lnTo>
                    <a:pt x="13" y="92"/>
                  </a:lnTo>
                  <a:lnTo>
                    <a:pt x="14" y="93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6" y="103"/>
                  </a:lnTo>
                  <a:lnTo>
                    <a:pt x="16" y="104"/>
                  </a:lnTo>
                  <a:lnTo>
                    <a:pt x="17" y="107"/>
                  </a:lnTo>
                  <a:lnTo>
                    <a:pt x="18" y="109"/>
                  </a:lnTo>
                  <a:lnTo>
                    <a:pt x="19" y="110"/>
                  </a:lnTo>
                  <a:lnTo>
                    <a:pt x="19" y="112"/>
                  </a:lnTo>
                  <a:lnTo>
                    <a:pt x="20" y="113"/>
                  </a:lnTo>
                  <a:lnTo>
                    <a:pt x="19" y="115"/>
                  </a:lnTo>
                  <a:lnTo>
                    <a:pt x="23" y="118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1" y="124"/>
                  </a:lnTo>
                  <a:lnTo>
                    <a:pt x="21" y="126"/>
                  </a:lnTo>
                  <a:lnTo>
                    <a:pt x="21" y="130"/>
                  </a:lnTo>
                  <a:lnTo>
                    <a:pt x="22" y="130"/>
                  </a:lnTo>
                  <a:lnTo>
                    <a:pt x="22" y="133"/>
                  </a:lnTo>
                  <a:lnTo>
                    <a:pt x="24" y="134"/>
                  </a:lnTo>
                  <a:lnTo>
                    <a:pt x="25" y="133"/>
                  </a:lnTo>
                  <a:lnTo>
                    <a:pt x="24" y="133"/>
                  </a:lnTo>
                  <a:lnTo>
                    <a:pt x="24" y="131"/>
                  </a:lnTo>
                  <a:lnTo>
                    <a:pt x="25" y="129"/>
                  </a:lnTo>
                  <a:lnTo>
                    <a:pt x="29" y="129"/>
                  </a:lnTo>
                  <a:lnTo>
                    <a:pt x="31" y="132"/>
                  </a:lnTo>
                  <a:lnTo>
                    <a:pt x="32" y="133"/>
                  </a:lnTo>
                  <a:lnTo>
                    <a:pt x="33" y="134"/>
                  </a:lnTo>
                  <a:lnTo>
                    <a:pt x="33" y="135"/>
                  </a:lnTo>
                  <a:lnTo>
                    <a:pt x="37" y="156"/>
                  </a:lnTo>
                  <a:lnTo>
                    <a:pt x="41" y="172"/>
                  </a:lnTo>
                  <a:lnTo>
                    <a:pt x="44" y="188"/>
                  </a:lnTo>
                  <a:lnTo>
                    <a:pt x="44" y="191"/>
                  </a:lnTo>
                  <a:lnTo>
                    <a:pt x="46" y="194"/>
                  </a:lnTo>
                  <a:lnTo>
                    <a:pt x="72" y="189"/>
                  </a:lnTo>
                  <a:lnTo>
                    <a:pt x="91" y="184"/>
                  </a:lnTo>
                  <a:lnTo>
                    <a:pt x="90" y="183"/>
                  </a:lnTo>
                  <a:lnTo>
                    <a:pt x="85" y="180"/>
                  </a:lnTo>
                  <a:lnTo>
                    <a:pt x="84" y="178"/>
                  </a:lnTo>
                  <a:lnTo>
                    <a:pt x="83" y="177"/>
                  </a:lnTo>
                  <a:lnTo>
                    <a:pt x="83" y="174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2" y="168"/>
                  </a:lnTo>
                  <a:lnTo>
                    <a:pt x="83" y="168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6" y="164"/>
                  </a:lnTo>
                  <a:lnTo>
                    <a:pt x="87" y="163"/>
                  </a:lnTo>
                  <a:lnTo>
                    <a:pt x="85" y="162"/>
                  </a:lnTo>
                  <a:lnTo>
                    <a:pt x="84" y="161"/>
                  </a:lnTo>
                  <a:lnTo>
                    <a:pt x="86" y="157"/>
                  </a:lnTo>
                  <a:lnTo>
                    <a:pt x="85" y="156"/>
                  </a:lnTo>
                  <a:lnTo>
                    <a:pt x="85" y="155"/>
                  </a:lnTo>
                  <a:lnTo>
                    <a:pt x="83" y="153"/>
                  </a:lnTo>
                  <a:lnTo>
                    <a:pt x="82" y="149"/>
                  </a:lnTo>
                  <a:lnTo>
                    <a:pt x="83" y="148"/>
                  </a:lnTo>
                  <a:lnTo>
                    <a:pt x="82" y="144"/>
                  </a:lnTo>
                  <a:lnTo>
                    <a:pt x="83" y="144"/>
                  </a:lnTo>
                  <a:lnTo>
                    <a:pt x="83" y="142"/>
                  </a:lnTo>
                  <a:lnTo>
                    <a:pt x="83" y="140"/>
                  </a:lnTo>
                  <a:lnTo>
                    <a:pt x="82" y="139"/>
                  </a:lnTo>
                  <a:lnTo>
                    <a:pt x="83" y="137"/>
                  </a:lnTo>
                  <a:lnTo>
                    <a:pt x="81" y="136"/>
                  </a:lnTo>
                  <a:lnTo>
                    <a:pt x="81" y="135"/>
                  </a:lnTo>
                  <a:lnTo>
                    <a:pt x="81" y="134"/>
                  </a:lnTo>
                  <a:lnTo>
                    <a:pt x="81" y="128"/>
                  </a:lnTo>
                  <a:lnTo>
                    <a:pt x="81" y="126"/>
                  </a:lnTo>
                  <a:lnTo>
                    <a:pt x="80" y="124"/>
                  </a:lnTo>
                  <a:lnTo>
                    <a:pt x="80" y="122"/>
                  </a:lnTo>
                  <a:lnTo>
                    <a:pt x="80" y="121"/>
                  </a:lnTo>
                  <a:lnTo>
                    <a:pt x="80" y="119"/>
                  </a:lnTo>
                  <a:lnTo>
                    <a:pt x="81" y="118"/>
                  </a:lnTo>
                  <a:lnTo>
                    <a:pt x="81" y="115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1" y="109"/>
                  </a:lnTo>
                  <a:lnTo>
                    <a:pt x="82" y="106"/>
                  </a:lnTo>
                  <a:lnTo>
                    <a:pt x="84" y="105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4" y="96"/>
                  </a:lnTo>
                  <a:lnTo>
                    <a:pt x="84" y="94"/>
                  </a:lnTo>
                  <a:lnTo>
                    <a:pt x="85" y="92"/>
                  </a:lnTo>
                  <a:lnTo>
                    <a:pt x="87" y="90"/>
                  </a:lnTo>
                  <a:lnTo>
                    <a:pt x="86" y="86"/>
                  </a:lnTo>
                  <a:lnTo>
                    <a:pt x="85" y="85"/>
                  </a:lnTo>
                  <a:lnTo>
                    <a:pt x="86" y="83"/>
                  </a:lnTo>
                  <a:lnTo>
                    <a:pt x="87" y="81"/>
                  </a:lnTo>
                  <a:lnTo>
                    <a:pt x="88" y="76"/>
                  </a:lnTo>
                  <a:lnTo>
                    <a:pt x="87" y="75"/>
                  </a:lnTo>
                  <a:lnTo>
                    <a:pt x="87" y="74"/>
                  </a:lnTo>
                  <a:lnTo>
                    <a:pt x="87" y="72"/>
                  </a:lnTo>
                  <a:lnTo>
                    <a:pt x="84" y="69"/>
                  </a:lnTo>
                  <a:lnTo>
                    <a:pt x="84" y="65"/>
                  </a:lnTo>
                  <a:lnTo>
                    <a:pt x="82" y="63"/>
                  </a:lnTo>
                  <a:lnTo>
                    <a:pt x="83" y="62"/>
                  </a:lnTo>
                  <a:lnTo>
                    <a:pt x="84" y="61"/>
                  </a:lnTo>
                  <a:lnTo>
                    <a:pt x="83" y="59"/>
                  </a:lnTo>
                  <a:lnTo>
                    <a:pt x="85" y="58"/>
                  </a:lnTo>
                  <a:lnTo>
                    <a:pt x="86" y="57"/>
                  </a:lnTo>
                  <a:lnTo>
                    <a:pt x="89" y="56"/>
                  </a:lnTo>
                  <a:lnTo>
                    <a:pt x="90" y="54"/>
                  </a:lnTo>
                  <a:lnTo>
                    <a:pt x="92" y="55"/>
                  </a:lnTo>
                  <a:lnTo>
                    <a:pt x="95" y="52"/>
                  </a:lnTo>
                  <a:lnTo>
                    <a:pt x="94" y="51"/>
                  </a:lnTo>
                  <a:lnTo>
                    <a:pt x="95" y="50"/>
                  </a:lnTo>
                  <a:lnTo>
                    <a:pt x="97" y="49"/>
                  </a:lnTo>
                  <a:lnTo>
                    <a:pt x="100" y="48"/>
                  </a:lnTo>
                  <a:lnTo>
                    <a:pt x="101" y="45"/>
                  </a:lnTo>
                  <a:lnTo>
                    <a:pt x="102" y="41"/>
                  </a:lnTo>
                  <a:lnTo>
                    <a:pt x="103" y="40"/>
                  </a:lnTo>
                  <a:lnTo>
                    <a:pt x="104" y="39"/>
                  </a:lnTo>
                  <a:lnTo>
                    <a:pt x="103" y="38"/>
                  </a:lnTo>
                  <a:lnTo>
                    <a:pt x="103" y="36"/>
                  </a:lnTo>
                  <a:lnTo>
                    <a:pt x="102" y="35"/>
                  </a:lnTo>
                  <a:lnTo>
                    <a:pt x="103" y="34"/>
                  </a:lnTo>
                  <a:lnTo>
                    <a:pt x="104" y="34"/>
                  </a:lnTo>
                  <a:lnTo>
                    <a:pt x="105" y="31"/>
                  </a:lnTo>
                  <a:lnTo>
                    <a:pt x="104" y="31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2" y="27"/>
                  </a:lnTo>
                  <a:lnTo>
                    <a:pt x="101" y="27"/>
                  </a:lnTo>
                  <a:lnTo>
                    <a:pt x="101" y="27"/>
                  </a:lnTo>
                  <a:lnTo>
                    <a:pt x="98" y="21"/>
                  </a:lnTo>
                  <a:lnTo>
                    <a:pt x="98" y="20"/>
                  </a:lnTo>
                  <a:lnTo>
                    <a:pt x="100" y="16"/>
                  </a:lnTo>
                  <a:lnTo>
                    <a:pt x="99" y="15"/>
                  </a:lnTo>
                  <a:lnTo>
                    <a:pt x="100" y="13"/>
                  </a:lnTo>
                  <a:lnTo>
                    <a:pt x="99" y="12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100" y="4"/>
                  </a:lnTo>
                  <a:lnTo>
                    <a:pt x="98" y="3"/>
                  </a:lnTo>
                  <a:lnTo>
                    <a:pt x="98" y="1"/>
                  </a:lnTo>
                  <a:lnTo>
                    <a:pt x="99" y="0"/>
                  </a:lnTo>
                  <a:lnTo>
                    <a:pt x="98" y="0"/>
                  </a:lnTo>
                  <a:lnTo>
                    <a:pt x="97" y="0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1"/>
                  </a:lnTo>
                  <a:lnTo>
                    <a:pt x="91" y="2"/>
                  </a:lnTo>
                  <a:lnTo>
                    <a:pt x="85" y="4"/>
                  </a:lnTo>
                  <a:lnTo>
                    <a:pt x="83" y="4"/>
                  </a:lnTo>
                  <a:lnTo>
                    <a:pt x="83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69" y="7"/>
                  </a:lnTo>
                  <a:lnTo>
                    <a:pt x="68" y="7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3" y="9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5" y="21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558">
              <a:extLst>
                <a:ext uri="{FF2B5EF4-FFF2-40B4-BE49-F238E27FC236}">
                  <a16:creationId xmlns:a16="http://schemas.microsoft.com/office/drawing/2014/main" id="{B62B003F-B6D0-C893-CB74-221F00B3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2428876"/>
              <a:ext cx="401637" cy="387350"/>
            </a:xfrm>
            <a:custGeom>
              <a:avLst/>
              <a:gdLst>
                <a:gd name="T0" fmla="*/ 40 w 253"/>
                <a:gd name="T1" fmla="*/ 234 h 244"/>
                <a:gd name="T2" fmla="*/ 66 w 253"/>
                <a:gd name="T3" fmla="*/ 233 h 244"/>
                <a:gd name="T4" fmla="*/ 96 w 253"/>
                <a:gd name="T5" fmla="*/ 231 h 244"/>
                <a:gd name="T6" fmla="*/ 122 w 253"/>
                <a:gd name="T7" fmla="*/ 230 h 244"/>
                <a:gd name="T8" fmla="*/ 166 w 253"/>
                <a:gd name="T9" fmla="*/ 227 h 244"/>
                <a:gd name="T10" fmla="*/ 169 w 253"/>
                <a:gd name="T11" fmla="*/ 231 h 244"/>
                <a:gd name="T12" fmla="*/ 173 w 253"/>
                <a:gd name="T13" fmla="*/ 235 h 244"/>
                <a:gd name="T14" fmla="*/ 177 w 253"/>
                <a:gd name="T15" fmla="*/ 238 h 244"/>
                <a:gd name="T16" fmla="*/ 180 w 253"/>
                <a:gd name="T17" fmla="*/ 239 h 244"/>
                <a:gd name="T18" fmla="*/ 182 w 253"/>
                <a:gd name="T19" fmla="*/ 244 h 244"/>
                <a:gd name="T20" fmla="*/ 188 w 253"/>
                <a:gd name="T21" fmla="*/ 242 h 244"/>
                <a:gd name="T22" fmla="*/ 188 w 253"/>
                <a:gd name="T23" fmla="*/ 238 h 244"/>
                <a:gd name="T24" fmla="*/ 187 w 253"/>
                <a:gd name="T25" fmla="*/ 232 h 244"/>
                <a:gd name="T26" fmla="*/ 187 w 253"/>
                <a:gd name="T27" fmla="*/ 228 h 244"/>
                <a:gd name="T28" fmla="*/ 194 w 253"/>
                <a:gd name="T29" fmla="*/ 223 h 244"/>
                <a:gd name="T30" fmla="*/ 203 w 253"/>
                <a:gd name="T31" fmla="*/ 218 h 244"/>
                <a:gd name="T32" fmla="*/ 204 w 253"/>
                <a:gd name="T33" fmla="*/ 212 h 244"/>
                <a:gd name="T34" fmla="*/ 205 w 253"/>
                <a:gd name="T35" fmla="*/ 206 h 244"/>
                <a:gd name="T36" fmla="*/ 208 w 253"/>
                <a:gd name="T37" fmla="*/ 202 h 244"/>
                <a:gd name="T38" fmla="*/ 210 w 253"/>
                <a:gd name="T39" fmla="*/ 195 h 244"/>
                <a:gd name="T40" fmla="*/ 210 w 253"/>
                <a:gd name="T41" fmla="*/ 189 h 244"/>
                <a:gd name="T42" fmla="*/ 206 w 253"/>
                <a:gd name="T43" fmla="*/ 181 h 244"/>
                <a:gd name="T44" fmla="*/ 200 w 253"/>
                <a:gd name="T45" fmla="*/ 176 h 244"/>
                <a:gd name="T46" fmla="*/ 202 w 253"/>
                <a:gd name="T47" fmla="*/ 170 h 244"/>
                <a:gd name="T48" fmla="*/ 204 w 253"/>
                <a:gd name="T49" fmla="*/ 163 h 244"/>
                <a:gd name="T50" fmla="*/ 210 w 253"/>
                <a:gd name="T51" fmla="*/ 161 h 244"/>
                <a:gd name="T52" fmla="*/ 215 w 253"/>
                <a:gd name="T53" fmla="*/ 158 h 244"/>
                <a:gd name="T54" fmla="*/ 229 w 253"/>
                <a:gd name="T55" fmla="*/ 155 h 244"/>
                <a:gd name="T56" fmla="*/ 234 w 253"/>
                <a:gd name="T57" fmla="*/ 152 h 244"/>
                <a:gd name="T58" fmla="*/ 243 w 253"/>
                <a:gd name="T59" fmla="*/ 146 h 244"/>
                <a:gd name="T60" fmla="*/ 244 w 253"/>
                <a:gd name="T61" fmla="*/ 138 h 244"/>
                <a:gd name="T62" fmla="*/ 249 w 253"/>
                <a:gd name="T63" fmla="*/ 130 h 244"/>
                <a:gd name="T64" fmla="*/ 252 w 253"/>
                <a:gd name="T65" fmla="*/ 126 h 244"/>
                <a:gd name="T66" fmla="*/ 252 w 253"/>
                <a:gd name="T67" fmla="*/ 120 h 244"/>
                <a:gd name="T68" fmla="*/ 252 w 253"/>
                <a:gd name="T69" fmla="*/ 115 h 244"/>
                <a:gd name="T70" fmla="*/ 252 w 253"/>
                <a:gd name="T71" fmla="*/ 110 h 244"/>
                <a:gd name="T72" fmla="*/ 249 w 253"/>
                <a:gd name="T73" fmla="*/ 103 h 244"/>
                <a:gd name="T74" fmla="*/ 243 w 253"/>
                <a:gd name="T75" fmla="*/ 100 h 244"/>
                <a:gd name="T76" fmla="*/ 237 w 253"/>
                <a:gd name="T77" fmla="*/ 98 h 244"/>
                <a:gd name="T78" fmla="*/ 235 w 253"/>
                <a:gd name="T79" fmla="*/ 89 h 244"/>
                <a:gd name="T80" fmla="*/ 230 w 253"/>
                <a:gd name="T81" fmla="*/ 84 h 244"/>
                <a:gd name="T82" fmla="*/ 223 w 253"/>
                <a:gd name="T83" fmla="*/ 79 h 244"/>
                <a:gd name="T84" fmla="*/ 222 w 253"/>
                <a:gd name="T85" fmla="*/ 76 h 244"/>
                <a:gd name="T86" fmla="*/ 220 w 253"/>
                <a:gd name="T87" fmla="*/ 71 h 244"/>
                <a:gd name="T88" fmla="*/ 217 w 253"/>
                <a:gd name="T89" fmla="*/ 65 h 244"/>
                <a:gd name="T90" fmla="*/ 206 w 253"/>
                <a:gd name="T91" fmla="*/ 63 h 244"/>
                <a:gd name="T92" fmla="*/ 202 w 253"/>
                <a:gd name="T93" fmla="*/ 62 h 244"/>
                <a:gd name="T94" fmla="*/ 196 w 253"/>
                <a:gd name="T95" fmla="*/ 57 h 244"/>
                <a:gd name="T96" fmla="*/ 194 w 253"/>
                <a:gd name="T97" fmla="*/ 52 h 244"/>
                <a:gd name="T98" fmla="*/ 191 w 253"/>
                <a:gd name="T99" fmla="*/ 46 h 244"/>
                <a:gd name="T100" fmla="*/ 189 w 253"/>
                <a:gd name="T101" fmla="*/ 36 h 244"/>
                <a:gd name="T102" fmla="*/ 188 w 253"/>
                <a:gd name="T103" fmla="*/ 29 h 244"/>
                <a:gd name="T104" fmla="*/ 194 w 253"/>
                <a:gd name="T105" fmla="*/ 21 h 244"/>
                <a:gd name="T106" fmla="*/ 192 w 253"/>
                <a:gd name="T107" fmla="*/ 15 h 244"/>
                <a:gd name="T108" fmla="*/ 187 w 253"/>
                <a:gd name="T109" fmla="*/ 13 h 244"/>
                <a:gd name="T110" fmla="*/ 186 w 253"/>
                <a:gd name="T111" fmla="*/ 7 h 244"/>
                <a:gd name="T112" fmla="*/ 185 w 253"/>
                <a:gd name="T113" fmla="*/ 2 h 244"/>
                <a:gd name="T114" fmla="*/ 144 w 253"/>
                <a:gd name="T115" fmla="*/ 3 h 244"/>
                <a:gd name="T116" fmla="*/ 70 w 253"/>
                <a:gd name="T117" fmla="*/ 5 h 244"/>
                <a:gd name="T118" fmla="*/ 24 w 253"/>
                <a:gd name="T119" fmla="*/ 6 h 244"/>
                <a:gd name="T120" fmla="*/ 6 w 253"/>
                <a:gd name="T121" fmla="*/ 23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244">
                  <a:moveTo>
                    <a:pt x="17" y="235"/>
                  </a:moveTo>
                  <a:lnTo>
                    <a:pt x="30" y="235"/>
                  </a:lnTo>
                  <a:lnTo>
                    <a:pt x="40" y="234"/>
                  </a:lnTo>
                  <a:lnTo>
                    <a:pt x="53" y="234"/>
                  </a:lnTo>
                  <a:lnTo>
                    <a:pt x="60" y="233"/>
                  </a:lnTo>
                  <a:lnTo>
                    <a:pt x="66" y="233"/>
                  </a:lnTo>
                  <a:lnTo>
                    <a:pt x="77" y="233"/>
                  </a:lnTo>
                  <a:lnTo>
                    <a:pt x="84" y="232"/>
                  </a:lnTo>
                  <a:lnTo>
                    <a:pt x="96" y="231"/>
                  </a:lnTo>
                  <a:lnTo>
                    <a:pt x="106" y="231"/>
                  </a:lnTo>
                  <a:lnTo>
                    <a:pt x="117" y="230"/>
                  </a:lnTo>
                  <a:lnTo>
                    <a:pt x="122" y="230"/>
                  </a:lnTo>
                  <a:lnTo>
                    <a:pt x="145" y="228"/>
                  </a:lnTo>
                  <a:lnTo>
                    <a:pt x="154" y="227"/>
                  </a:lnTo>
                  <a:lnTo>
                    <a:pt x="166" y="227"/>
                  </a:lnTo>
                  <a:lnTo>
                    <a:pt x="167" y="228"/>
                  </a:lnTo>
                  <a:lnTo>
                    <a:pt x="169" y="229"/>
                  </a:lnTo>
                  <a:lnTo>
                    <a:pt x="169" y="231"/>
                  </a:lnTo>
                  <a:lnTo>
                    <a:pt x="170" y="231"/>
                  </a:lnTo>
                  <a:lnTo>
                    <a:pt x="172" y="232"/>
                  </a:lnTo>
                  <a:lnTo>
                    <a:pt x="173" y="235"/>
                  </a:lnTo>
                  <a:lnTo>
                    <a:pt x="175" y="235"/>
                  </a:lnTo>
                  <a:lnTo>
                    <a:pt x="176" y="237"/>
                  </a:lnTo>
                  <a:lnTo>
                    <a:pt x="177" y="238"/>
                  </a:lnTo>
                  <a:lnTo>
                    <a:pt x="179" y="238"/>
                  </a:lnTo>
                  <a:lnTo>
                    <a:pt x="179" y="239"/>
                  </a:lnTo>
                  <a:lnTo>
                    <a:pt x="180" y="239"/>
                  </a:lnTo>
                  <a:lnTo>
                    <a:pt x="180" y="241"/>
                  </a:lnTo>
                  <a:lnTo>
                    <a:pt x="181" y="242"/>
                  </a:lnTo>
                  <a:lnTo>
                    <a:pt x="182" y="244"/>
                  </a:lnTo>
                  <a:lnTo>
                    <a:pt x="184" y="243"/>
                  </a:lnTo>
                  <a:lnTo>
                    <a:pt x="186" y="244"/>
                  </a:lnTo>
                  <a:lnTo>
                    <a:pt x="188" y="242"/>
                  </a:lnTo>
                  <a:lnTo>
                    <a:pt x="188" y="240"/>
                  </a:lnTo>
                  <a:lnTo>
                    <a:pt x="188" y="239"/>
                  </a:lnTo>
                  <a:lnTo>
                    <a:pt x="188" y="238"/>
                  </a:lnTo>
                  <a:lnTo>
                    <a:pt x="188" y="235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6" y="231"/>
                  </a:lnTo>
                  <a:lnTo>
                    <a:pt x="186" y="230"/>
                  </a:lnTo>
                  <a:lnTo>
                    <a:pt x="187" y="228"/>
                  </a:lnTo>
                  <a:lnTo>
                    <a:pt x="188" y="226"/>
                  </a:lnTo>
                  <a:lnTo>
                    <a:pt x="191" y="225"/>
                  </a:lnTo>
                  <a:lnTo>
                    <a:pt x="194" y="223"/>
                  </a:lnTo>
                  <a:lnTo>
                    <a:pt x="198" y="223"/>
                  </a:lnTo>
                  <a:lnTo>
                    <a:pt x="202" y="220"/>
                  </a:lnTo>
                  <a:lnTo>
                    <a:pt x="203" y="218"/>
                  </a:lnTo>
                  <a:lnTo>
                    <a:pt x="202" y="215"/>
                  </a:lnTo>
                  <a:lnTo>
                    <a:pt x="203" y="214"/>
                  </a:lnTo>
                  <a:lnTo>
                    <a:pt x="204" y="212"/>
                  </a:lnTo>
                  <a:lnTo>
                    <a:pt x="203" y="210"/>
                  </a:lnTo>
                  <a:lnTo>
                    <a:pt x="203" y="208"/>
                  </a:lnTo>
                  <a:lnTo>
                    <a:pt x="205" y="206"/>
                  </a:lnTo>
                  <a:lnTo>
                    <a:pt x="205" y="204"/>
                  </a:lnTo>
                  <a:lnTo>
                    <a:pt x="207" y="203"/>
                  </a:lnTo>
                  <a:lnTo>
                    <a:pt x="208" y="202"/>
                  </a:lnTo>
                  <a:lnTo>
                    <a:pt x="210" y="200"/>
                  </a:lnTo>
                  <a:lnTo>
                    <a:pt x="210" y="197"/>
                  </a:lnTo>
                  <a:lnTo>
                    <a:pt x="210" y="195"/>
                  </a:lnTo>
                  <a:lnTo>
                    <a:pt x="210" y="193"/>
                  </a:lnTo>
                  <a:lnTo>
                    <a:pt x="210" y="191"/>
                  </a:lnTo>
                  <a:lnTo>
                    <a:pt x="210" y="189"/>
                  </a:lnTo>
                  <a:lnTo>
                    <a:pt x="210" y="187"/>
                  </a:lnTo>
                  <a:lnTo>
                    <a:pt x="208" y="182"/>
                  </a:lnTo>
                  <a:lnTo>
                    <a:pt x="206" y="181"/>
                  </a:lnTo>
                  <a:lnTo>
                    <a:pt x="205" y="181"/>
                  </a:lnTo>
                  <a:lnTo>
                    <a:pt x="203" y="179"/>
                  </a:lnTo>
                  <a:lnTo>
                    <a:pt x="200" y="176"/>
                  </a:lnTo>
                  <a:lnTo>
                    <a:pt x="200" y="175"/>
                  </a:lnTo>
                  <a:lnTo>
                    <a:pt x="201" y="172"/>
                  </a:lnTo>
                  <a:lnTo>
                    <a:pt x="202" y="170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4" y="163"/>
                  </a:lnTo>
                  <a:lnTo>
                    <a:pt x="205" y="161"/>
                  </a:lnTo>
                  <a:lnTo>
                    <a:pt x="207" y="160"/>
                  </a:lnTo>
                  <a:lnTo>
                    <a:pt x="210" y="161"/>
                  </a:lnTo>
                  <a:lnTo>
                    <a:pt x="211" y="160"/>
                  </a:lnTo>
                  <a:lnTo>
                    <a:pt x="214" y="158"/>
                  </a:lnTo>
                  <a:lnTo>
                    <a:pt x="215" y="158"/>
                  </a:lnTo>
                  <a:lnTo>
                    <a:pt x="221" y="158"/>
                  </a:lnTo>
                  <a:lnTo>
                    <a:pt x="226" y="157"/>
                  </a:lnTo>
                  <a:lnTo>
                    <a:pt x="229" y="155"/>
                  </a:lnTo>
                  <a:lnTo>
                    <a:pt x="229" y="153"/>
                  </a:lnTo>
                  <a:lnTo>
                    <a:pt x="232" y="152"/>
                  </a:lnTo>
                  <a:lnTo>
                    <a:pt x="234" y="152"/>
                  </a:lnTo>
                  <a:lnTo>
                    <a:pt x="236" y="152"/>
                  </a:lnTo>
                  <a:lnTo>
                    <a:pt x="239" y="148"/>
                  </a:lnTo>
                  <a:lnTo>
                    <a:pt x="243" y="146"/>
                  </a:lnTo>
                  <a:lnTo>
                    <a:pt x="242" y="142"/>
                  </a:lnTo>
                  <a:lnTo>
                    <a:pt x="243" y="139"/>
                  </a:lnTo>
                  <a:lnTo>
                    <a:pt x="244" y="138"/>
                  </a:lnTo>
                  <a:lnTo>
                    <a:pt x="244" y="134"/>
                  </a:lnTo>
                  <a:lnTo>
                    <a:pt x="246" y="132"/>
                  </a:lnTo>
                  <a:lnTo>
                    <a:pt x="249" y="130"/>
                  </a:lnTo>
                  <a:lnTo>
                    <a:pt x="251" y="129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2" y="123"/>
                  </a:lnTo>
                  <a:lnTo>
                    <a:pt x="252" y="121"/>
                  </a:lnTo>
                  <a:lnTo>
                    <a:pt x="252" y="120"/>
                  </a:lnTo>
                  <a:lnTo>
                    <a:pt x="252" y="118"/>
                  </a:lnTo>
                  <a:lnTo>
                    <a:pt x="252" y="117"/>
                  </a:lnTo>
                  <a:lnTo>
                    <a:pt x="252" y="115"/>
                  </a:lnTo>
                  <a:lnTo>
                    <a:pt x="253" y="113"/>
                  </a:lnTo>
                  <a:lnTo>
                    <a:pt x="252" y="111"/>
                  </a:lnTo>
                  <a:lnTo>
                    <a:pt x="252" y="110"/>
                  </a:lnTo>
                  <a:lnTo>
                    <a:pt x="251" y="108"/>
                  </a:lnTo>
                  <a:lnTo>
                    <a:pt x="251" y="104"/>
                  </a:lnTo>
                  <a:lnTo>
                    <a:pt x="249" y="103"/>
                  </a:lnTo>
                  <a:lnTo>
                    <a:pt x="248" y="102"/>
                  </a:lnTo>
                  <a:lnTo>
                    <a:pt x="246" y="101"/>
                  </a:lnTo>
                  <a:lnTo>
                    <a:pt x="243" y="100"/>
                  </a:lnTo>
                  <a:lnTo>
                    <a:pt x="241" y="99"/>
                  </a:lnTo>
                  <a:lnTo>
                    <a:pt x="239" y="98"/>
                  </a:lnTo>
                  <a:lnTo>
                    <a:pt x="237" y="98"/>
                  </a:lnTo>
                  <a:lnTo>
                    <a:pt x="235" y="95"/>
                  </a:lnTo>
                  <a:lnTo>
                    <a:pt x="234" y="93"/>
                  </a:lnTo>
                  <a:lnTo>
                    <a:pt x="235" y="89"/>
                  </a:lnTo>
                  <a:lnTo>
                    <a:pt x="233" y="86"/>
                  </a:lnTo>
                  <a:lnTo>
                    <a:pt x="232" y="85"/>
                  </a:lnTo>
                  <a:lnTo>
                    <a:pt x="230" y="84"/>
                  </a:lnTo>
                  <a:lnTo>
                    <a:pt x="228" y="82"/>
                  </a:lnTo>
                  <a:lnTo>
                    <a:pt x="226" y="80"/>
                  </a:lnTo>
                  <a:lnTo>
                    <a:pt x="223" y="79"/>
                  </a:lnTo>
                  <a:lnTo>
                    <a:pt x="221" y="78"/>
                  </a:lnTo>
                  <a:lnTo>
                    <a:pt x="221" y="77"/>
                  </a:lnTo>
                  <a:lnTo>
                    <a:pt x="222" y="76"/>
                  </a:lnTo>
                  <a:lnTo>
                    <a:pt x="222" y="75"/>
                  </a:lnTo>
                  <a:lnTo>
                    <a:pt x="221" y="74"/>
                  </a:lnTo>
                  <a:lnTo>
                    <a:pt x="220" y="71"/>
                  </a:lnTo>
                  <a:lnTo>
                    <a:pt x="218" y="69"/>
                  </a:lnTo>
                  <a:lnTo>
                    <a:pt x="217" y="66"/>
                  </a:lnTo>
                  <a:lnTo>
                    <a:pt x="217" y="65"/>
                  </a:lnTo>
                  <a:lnTo>
                    <a:pt x="214" y="65"/>
                  </a:lnTo>
                  <a:lnTo>
                    <a:pt x="209" y="64"/>
                  </a:lnTo>
                  <a:lnTo>
                    <a:pt x="206" y="63"/>
                  </a:lnTo>
                  <a:lnTo>
                    <a:pt x="205" y="62"/>
                  </a:lnTo>
                  <a:lnTo>
                    <a:pt x="204" y="62"/>
                  </a:lnTo>
                  <a:lnTo>
                    <a:pt x="202" y="62"/>
                  </a:lnTo>
                  <a:lnTo>
                    <a:pt x="201" y="61"/>
                  </a:lnTo>
                  <a:lnTo>
                    <a:pt x="197" y="59"/>
                  </a:lnTo>
                  <a:lnTo>
                    <a:pt x="196" y="57"/>
                  </a:lnTo>
                  <a:lnTo>
                    <a:pt x="195" y="54"/>
                  </a:lnTo>
                  <a:lnTo>
                    <a:pt x="195" y="52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4" y="48"/>
                  </a:lnTo>
                  <a:lnTo>
                    <a:pt x="191" y="46"/>
                  </a:lnTo>
                  <a:lnTo>
                    <a:pt x="191" y="43"/>
                  </a:lnTo>
                  <a:lnTo>
                    <a:pt x="191" y="41"/>
                  </a:lnTo>
                  <a:lnTo>
                    <a:pt x="189" y="36"/>
                  </a:lnTo>
                  <a:lnTo>
                    <a:pt x="189" y="34"/>
                  </a:lnTo>
                  <a:lnTo>
                    <a:pt x="189" y="31"/>
                  </a:lnTo>
                  <a:lnTo>
                    <a:pt x="188" y="29"/>
                  </a:lnTo>
                  <a:lnTo>
                    <a:pt x="190" y="27"/>
                  </a:lnTo>
                  <a:lnTo>
                    <a:pt x="192" y="24"/>
                  </a:lnTo>
                  <a:lnTo>
                    <a:pt x="194" y="21"/>
                  </a:lnTo>
                  <a:lnTo>
                    <a:pt x="194" y="19"/>
                  </a:lnTo>
                  <a:lnTo>
                    <a:pt x="194" y="15"/>
                  </a:lnTo>
                  <a:lnTo>
                    <a:pt x="192" y="15"/>
                  </a:lnTo>
                  <a:lnTo>
                    <a:pt x="191" y="13"/>
                  </a:lnTo>
                  <a:lnTo>
                    <a:pt x="188" y="13"/>
                  </a:lnTo>
                  <a:lnTo>
                    <a:pt x="187" y="13"/>
                  </a:lnTo>
                  <a:lnTo>
                    <a:pt x="186" y="11"/>
                  </a:lnTo>
                  <a:lnTo>
                    <a:pt x="187" y="9"/>
                  </a:lnTo>
                  <a:lnTo>
                    <a:pt x="186" y="7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5" y="2"/>
                  </a:lnTo>
                  <a:lnTo>
                    <a:pt x="185" y="0"/>
                  </a:lnTo>
                  <a:lnTo>
                    <a:pt x="161" y="2"/>
                  </a:lnTo>
                  <a:lnTo>
                    <a:pt x="144" y="3"/>
                  </a:lnTo>
                  <a:lnTo>
                    <a:pt x="119" y="4"/>
                  </a:lnTo>
                  <a:lnTo>
                    <a:pt x="98" y="4"/>
                  </a:lnTo>
                  <a:lnTo>
                    <a:pt x="70" y="5"/>
                  </a:lnTo>
                  <a:lnTo>
                    <a:pt x="57" y="5"/>
                  </a:lnTo>
                  <a:lnTo>
                    <a:pt x="41" y="6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235"/>
                  </a:lnTo>
                  <a:lnTo>
                    <a:pt x="6" y="235"/>
                  </a:lnTo>
                  <a:lnTo>
                    <a:pt x="17" y="235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577">
              <a:extLst>
                <a:ext uri="{FF2B5EF4-FFF2-40B4-BE49-F238E27FC236}">
                  <a16:creationId xmlns:a16="http://schemas.microsoft.com/office/drawing/2014/main" id="{CE913CDE-6F2C-9FA7-2712-B190B9F1B8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6975" y="3357563"/>
              <a:ext cx="495300" cy="377825"/>
            </a:xfrm>
            <a:custGeom>
              <a:avLst/>
              <a:gdLst>
                <a:gd name="T0" fmla="*/ 183 w 312"/>
                <a:gd name="T1" fmla="*/ 19 h 238"/>
                <a:gd name="T2" fmla="*/ 139 w 312"/>
                <a:gd name="T3" fmla="*/ 0 h 238"/>
                <a:gd name="T4" fmla="*/ 54 w 312"/>
                <a:gd name="T5" fmla="*/ 6 h 238"/>
                <a:gd name="T6" fmla="*/ 38 w 312"/>
                <a:gd name="T7" fmla="*/ 18 h 238"/>
                <a:gd name="T8" fmla="*/ 9 w 312"/>
                <a:gd name="T9" fmla="*/ 36 h 238"/>
                <a:gd name="T10" fmla="*/ 4 w 312"/>
                <a:gd name="T11" fmla="*/ 57 h 238"/>
                <a:gd name="T12" fmla="*/ 19 w 312"/>
                <a:gd name="T13" fmla="*/ 68 h 238"/>
                <a:gd name="T14" fmla="*/ 40 w 312"/>
                <a:gd name="T15" fmla="*/ 80 h 238"/>
                <a:gd name="T16" fmla="*/ 55 w 312"/>
                <a:gd name="T17" fmla="*/ 102 h 238"/>
                <a:gd name="T18" fmla="*/ 79 w 312"/>
                <a:gd name="T19" fmla="*/ 118 h 238"/>
                <a:gd name="T20" fmla="*/ 97 w 312"/>
                <a:gd name="T21" fmla="*/ 134 h 238"/>
                <a:gd name="T22" fmla="*/ 111 w 312"/>
                <a:gd name="T23" fmla="*/ 149 h 238"/>
                <a:gd name="T24" fmla="*/ 125 w 312"/>
                <a:gd name="T25" fmla="*/ 163 h 238"/>
                <a:gd name="T26" fmla="*/ 139 w 312"/>
                <a:gd name="T27" fmla="*/ 179 h 238"/>
                <a:gd name="T28" fmla="*/ 147 w 312"/>
                <a:gd name="T29" fmla="*/ 196 h 238"/>
                <a:gd name="T30" fmla="*/ 161 w 312"/>
                <a:gd name="T31" fmla="*/ 208 h 238"/>
                <a:gd name="T32" fmla="*/ 170 w 312"/>
                <a:gd name="T33" fmla="*/ 227 h 238"/>
                <a:gd name="T34" fmla="*/ 186 w 312"/>
                <a:gd name="T35" fmla="*/ 238 h 238"/>
                <a:gd name="T36" fmla="*/ 187 w 312"/>
                <a:gd name="T37" fmla="*/ 234 h 238"/>
                <a:gd name="T38" fmla="*/ 192 w 312"/>
                <a:gd name="T39" fmla="*/ 225 h 238"/>
                <a:gd name="T40" fmla="*/ 191 w 312"/>
                <a:gd name="T41" fmla="*/ 230 h 238"/>
                <a:gd name="T42" fmla="*/ 194 w 312"/>
                <a:gd name="T43" fmla="*/ 218 h 238"/>
                <a:gd name="T44" fmla="*/ 189 w 312"/>
                <a:gd name="T45" fmla="*/ 215 h 238"/>
                <a:gd name="T46" fmla="*/ 189 w 312"/>
                <a:gd name="T47" fmla="*/ 210 h 238"/>
                <a:gd name="T48" fmla="*/ 185 w 312"/>
                <a:gd name="T49" fmla="*/ 204 h 238"/>
                <a:gd name="T50" fmla="*/ 187 w 312"/>
                <a:gd name="T51" fmla="*/ 205 h 238"/>
                <a:gd name="T52" fmla="*/ 194 w 312"/>
                <a:gd name="T53" fmla="*/ 211 h 238"/>
                <a:gd name="T54" fmla="*/ 199 w 312"/>
                <a:gd name="T55" fmla="*/ 210 h 238"/>
                <a:gd name="T56" fmla="*/ 201 w 312"/>
                <a:gd name="T57" fmla="*/ 218 h 238"/>
                <a:gd name="T58" fmla="*/ 205 w 312"/>
                <a:gd name="T59" fmla="*/ 209 h 238"/>
                <a:gd name="T60" fmla="*/ 209 w 312"/>
                <a:gd name="T61" fmla="*/ 206 h 238"/>
                <a:gd name="T62" fmla="*/ 204 w 312"/>
                <a:gd name="T63" fmla="*/ 202 h 238"/>
                <a:gd name="T64" fmla="*/ 200 w 312"/>
                <a:gd name="T65" fmla="*/ 198 h 238"/>
                <a:gd name="T66" fmla="*/ 204 w 312"/>
                <a:gd name="T67" fmla="*/ 197 h 238"/>
                <a:gd name="T68" fmla="*/ 209 w 312"/>
                <a:gd name="T69" fmla="*/ 197 h 238"/>
                <a:gd name="T70" fmla="*/ 211 w 312"/>
                <a:gd name="T71" fmla="*/ 194 h 238"/>
                <a:gd name="T72" fmla="*/ 217 w 312"/>
                <a:gd name="T73" fmla="*/ 198 h 238"/>
                <a:gd name="T74" fmla="*/ 226 w 312"/>
                <a:gd name="T75" fmla="*/ 189 h 238"/>
                <a:gd name="T76" fmla="*/ 237 w 312"/>
                <a:gd name="T77" fmla="*/ 183 h 238"/>
                <a:gd name="T78" fmla="*/ 241 w 312"/>
                <a:gd name="T79" fmla="*/ 179 h 238"/>
                <a:gd name="T80" fmla="*/ 243 w 312"/>
                <a:gd name="T81" fmla="*/ 172 h 238"/>
                <a:gd name="T82" fmla="*/ 237 w 312"/>
                <a:gd name="T83" fmla="*/ 171 h 238"/>
                <a:gd name="T84" fmla="*/ 239 w 312"/>
                <a:gd name="T85" fmla="*/ 168 h 238"/>
                <a:gd name="T86" fmla="*/ 240 w 312"/>
                <a:gd name="T87" fmla="*/ 168 h 238"/>
                <a:gd name="T88" fmla="*/ 244 w 312"/>
                <a:gd name="T89" fmla="*/ 171 h 238"/>
                <a:gd name="T90" fmla="*/ 249 w 312"/>
                <a:gd name="T91" fmla="*/ 167 h 238"/>
                <a:gd name="T92" fmla="*/ 251 w 312"/>
                <a:gd name="T93" fmla="*/ 160 h 238"/>
                <a:gd name="T94" fmla="*/ 253 w 312"/>
                <a:gd name="T95" fmla="*/ 159 h 238"/>
                <a:gd name="T96" fmla="*/ 254 w 312"/>
                <a:gd name="T97" fmla="*/ 156 h 238"/>
                <a:gd name="T98" fmla="*/ 262 w 312"/>
                <a:gd name="T99" fmla="*/ 147 h 238"/>
                <a:gd name="T100" fmla="*/ 272 w 312"/>
                <a:gd name="T101" fmla="*/ 146 h 238"/>
                <a:gd name="T102" fmla="*/ 273 w 312"/>
                <a:gd name="T103" fmla="*/ 140 h 238"/>
                <a:gd name="T104" fmla="*/ 281 w 312"/>
                <a:gd name="T105" fmla="*/ 132 h 238"/>
                <a:gd name="T106" fmla="*/ 276 w 312"/>
                <a:gd name="T107" fmla="*/ 126 h 238"/>
                <a:gd name="T108" fmla="*/ 273 w 312"/>
                <a:gd name="T109" fmla="*/ 118 h 238"/>
                <a:gd name="T110" fmla="*/ 276 w 312"/>
                <a:gd name="T111" fmla="*/ 123 h 238"/>
                <a:gd name="T112" fmla="*/ 281 w 312"/>
                <a:gd name="T113" fmla="*/ 124 h 238"/>
                <a:gd name="T114" fmla="*/ 282 w 312"/>
                <a:gd name="T115" fmla="*/ 114 h 238"/>
                <a:gd name="T116" fmla="*/ 285 w 312"/>
                <a:gd name="T117" fmla="*/ 105 h 238"/>
                <a:gd name="T118" fmla="*/ 295 w 312"/>
                <a:gd name="T119" fmla="*/ 87 h 238"/>
                <a:gd name="T120" fmla="*/ 305 w 312"/>
                <a:gd name="T121" fmla="*/ 77 h 238"/>
                <a:gd name="T122" fmla="*/ 222 w 312"/>
                <a:gd name="T123" fmla="*/ 186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238">
                  <a:moveTo>
                    <a:pt x="304" y="66"/>
                  </a:moveTo>
                  <a:lnTo>
                    <a:pt x="288" y="54"/>
                  </a:lnTo>
                  <a:lnTo>
                    <a:pt x="273" y="44"/>
                  </a:lnTo>
                  <a:lnTo>
                    <a:pt x="260" y="34"/>
                  </a:lnTo>
                  <a:lnTo>
                    <a:pt x="252" y="28"/>
                  </a:lnTo>
                  <a:lnTo>
                    <a:pt x="245" y="23"/>
                  </a:lnTo>
                  <a:lnTo>
                    <a:pt x="229" y="12"/>
                  </a:lnTo>
                  <a:lnTo>
                    <a:pt x="223" y="13"/>
                  </a:lnTo>
                  <a:lnTo>
                    <a:pt x="217" y="14"/>
                  </a:lnTo>
                  <a:lnTo>
                    <a:pt x="194" y="18"/>
                  </a:lnTo>
                  <a:lnTo>
                    <a:pt x="183" y="19"/>
                  </a:lnTo>
                  <a:lnTo>
                    <a:pt x="178" y="20"/>
                  </a:lnTo>
                  <a:lnTo>
                    <a:pt x="159" y="23"/>
                  </a:lnTo>
                  <a:lnTo>
                    <a:pt x="158" y="13"/>
                  </a:lnTo>
                  <a:lnTo>
                    <a:pt x="150" y="5"/>
                  </a:lnTo>
                  <a:lnTo>
                    <a:pt x="147" y="2"/>
                  </a:lnTo>
                  <a:lnTo>
                    <a:pt x="140" y="7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40" y="3"/>
                  </a:lnTo>
                  <a:lnTo>
                    <a:pt x="138" y="2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27" y="1"/>
                  </a:lnTo>
                  <a:lnTo>
                    <a:pt x="106" y="4"/>
                  </a:lnTo>
                  <a:lnTo>
                    <a:pt x="97" y="5"/>
                  </a:lnTo>
                  <a:lnTo>
                    <a:pt x="84" y="5"/>
                  </a:lnTo>
                  <a:lnTo>
                    <a:pt x="68" y="6"/>
                  </a:lnTo>
                  <a:lnTo>
                    <a:pt x="62" y="7"/>
                  </a:lnTo>
                  <a:lnTo>
                    <a:pt x="60" y="8"/>
                  </a:lnTo>
                  <a:lnTo>
                    <a:pt x="58" y="8"/>
                  </a:lnTo>
                  <a:lnTo>
                    <a:pt x="56" y="9"/>
                  </a:lnTo>
                  <a:lnTo>
                    <a:pt x="54" y="6"/>
                  </a:lnTo>
                  <a:lnTo>
                    <a:pt x="53" y="8"/>
                  </a:lnTo>
                  <a:lnTo>
                    <a:pt x="52" y="11"/>
                  </a:lnTo>
                  <a:lnTo>
                    <a:pt x="51" y="10"/>
                  </a:lnTo>
                  <a:lnTo>
                    <a:pt x="49" y="11"/>
                  </a:lnTo>
                  <a:lnTo>
                    <a:pt x="49" y="12"/>
                  </a:lnTo>
                  <a:lnTo>
                    <a:pt x="46" y="13"/>
                  </a:lnTo>
                  <a:lnTo>
                    <a:pt x="44" y="14"/>
                  </a:lnTo>
                  <a:lnTo>
                    <a:pt x="42" y="15"/>
                  </a:lnTo>
                  <a:lnTo>
                    <a:pt x="39" y="18"/>
                  </a:lnTo>
                  <a:lnTo>
                    <a:pt x="37" y="17"/>
                  </a:lnTo>
                  <a:lnTo>
                    <a:pt x="38" y="18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1"/>
                  </a:lnTo>
                  <a:lnTo>
                    <a:pt x="19" y="27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3" y="35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2"/>
                  </a:lnTo>
                  <a:lnTo>
                    <a:pt x="4" y="45"/>
                  </a:lnTo>
                  <a:lnTo>
                    <a:pt x="3" y="47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56"/>
                  </a:lnTo>
                  <a:lnTo>
                    <a:pt x="4" y="57"/>
                  </a:lnTo>
                  <a:lnTo>
                    <a:pt x="5" y="58"/>
                  </a:lnTo>
                  <a:lnTo>
                    <a:pt x="6" y="59"/>
                  </a:lnTo>
                  <a:lnTo>
                    <a:pt x="8" y="61"/>
                  </a:lnTo>
                  <a:lnTo>
                    <a:pt x="11" y="62"/>
                  </a:lnTo>
                  <a:lnTo>
                    <a:pt x="12" y="61"/>
                  </a:lnTo>
                  <a:lnTo>
                    <a:pt x="14" y="64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8" y="66"/>
                  </a:lnTo>
                  <a:lnTo>
                    <a:pt x="18" y="66"/>
                  </a:lnTo>
                  <a:lnTo>
                    <a:pt x="19" y="68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8" y="69"/>
                  </a:lnTo>
                  <a:lnTo>
                    <a:pt x="29" y="69"/>
                  </a:lnTo>
                  <a:lnTo>
                    <a:pt x="30" y="68"/>
                  </a:lnTo>
                  <a:lnTo>
                    <a:pt x="33" y="70"/>
                  </a:lnTo>
                  <a:lnTo>
                    <a:pt x="34" y="71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2"/>
                  </a:lnTo>
                  <a:lnTo>
                    <a:pt x="43" y="84"/>
                  </a:lnTo>
                  <a:lnTo>
                    <a:pt x="45" y="90"/>
                  </a:lnTo>
                  <a:lnTo>
                    <a:pt x="46" y="93"/>
                  </a:lnTo>
                  <a:lnTo>
                    <a:pt x="49" y="94"/>
                  </a:lnTo>
                  <a:lnTo>
                    <a:pt x="50" y="95"/>
                  </a:lnTo>
                  <a:lnTo>
                    <a:pt x="52" y="96"/>
                  </a:lnTo>
                  <a:lnTo>
                    <a:pt x="52" y="98"/>
                  </a:lnTo>
                  <a:lnTo>
                    <a:pt x="53" y="99"/>
                  </a:lnTo>
                  <a:lnTo>
                    <a:pt x="54" y="100"/>
                  </a:lnTo>
                  <a:lnTo>
                    <a:pt x="55" y="102"/>
                  </a:lnTo>
                  <a:lnTo>
                    <a:pt x="58" y="107"/>
                  </a:lnTo>
                  <a:lnTo>
                    <a:pt x="61" y="107"/>
                  </a:lnTo>
                  <a:lnTo>
                    <a:pt x="63" y="109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1" y="113"/>
                  </a:lnTo>
                  <a:lnTo>
                    <a:pt x="73" y="113"/>
                  </a:lnTo>
                  <a:lnTo>
                    <a:pt x="76" y="116"/>
                  </a:lnTo>
                  <a:lnTo>
                    <a:pt x="76" y="116"/>
                  </a:lnTo>
                  <a:lnTo>
                    <a:pt x="79" y="118"/>
                  </a:lnTo>
                  <a:lnTo>
                    <a:pt x="81" y="120"/>
                  </a:lnTo>
                  <a:lnTo>
                    <a:pt x="81" y="123"/>
                  </a:lnTo>
                  <a:lnTo>
                    <a:pt x="84" y="125"/>
                  </a:lnTo>
                  <a:lnTo>
                    <a:pt x="85" y="128"/>
                  </a:lnTo>
                  <a:lnTo>
                    <a:pt x="87" y="129"/>
                  </a:lnTo>
                  <a:lnTo>
                    <a:pt x="88" y="129"/>
                  </a:lnTo>
                  <a:lnTo>
                    <a:pt x="89" y="130"/>
                  </a:lnTo>
                  <a:lnTo>
                    <a:pt x="91" y="130"/>
                  </a:lnTo>
                  <a:lnTo>
                    <a:pt x="92" y="131"/>
                  </a:lnTo>
                  <a:lnTo>
                    <a:pt x="95" y="132"/>
                  </a:lnTo>
                  <a:lnTo>
                    <a:pt x="97" y="134"/>
                  </a:lnTo>
                  <a:lnTo>
                    <a:pt x="98" y="134"/>
                  </a:lnTo>
                  <a:lnTo>
                    <a:pt x="100" y="137"/>
                  </a:lnTo>
                  <a:lnTo>
                    <a:pt x="104" y="138"/>
                  </a:lnTo>
                  <a:lnTo>
                    <a:pt x="105" y="139"/>
                  </a:lnTo>
                  <a:lnTo>
                    <a:pt x="104" y="141"/>
                  </a:lnTo>
                  <a:lnTo>
                    <a:pt x="104" y="142"/>
                  </a:lnTo>
                  <a:lnTo>
                    <a:pt x="104" y="143"/>
                  </a:lnTo>
                  <a:lnTo>
                    <a:pt x="104" y="144"/>
                  </a:lnTo>
                  <a:lnTo>
                    <a:pt x="104" y="146"/>
                  </a:lnTo>
                  <a:lnTo>
                    <a:pt x="107" y="148"/>
                  </a:lnTo>
                  <a:lnTo>
                    <a:pt x="111" y="149"/>
                  </a:lnTo>
                  <a:lnTo>
                    <a:pt x="112" y="152"/>
                  </a:lnTo>
                  <a:lnTo>
                    <a:pt x="111" y="154"/>
                  </a:lnTo>
                  <a:lnTo>
                    <a:pt x="113" y="156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60"/>
                  </a:lnTo>
                  <a:lnTo>
                    <a:pt x="119" y="160"/>
                  </a:lnTo>
                  <a:lnTo>
                    <a:pt x="122" y="162"/>
                  </a:lnTo>
                  <a:lnTo>
                    <a:pt x="125" y="163"/>
                  </a:lnTo>
                  <a:lnTo>
                    <a:pt x="126" y="163"/>
                  </a:lnTo>
                  <a:lnTo>
                    <a:pt x="128" y="163"/>
                  </a:lnTo>
                  <a:lnTo>
                    <a:pt x="128" y="164"/>
                  </a:lnTo>
                  <a:lnTo>
                    <a:pt x="130" y="165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5" y="168"/>
                  </a:lnTo>
                  <a:lnTo>
                    <a:pt x="137" y="169"/>
                  </a:lnTo>
                  <a:lnTo>
                    <a:pt x="137" y="174"/>
                  </a:lnTo>
                  <a:lnTo>
                    <a:pt x="138" y="175"/>
                  </a:lnTo>
                  <a:lnTo>
                    <a:pt x="139" y="179"/>
                  </a:lnTo>
                  <a:lnTo>
                    <a:pt x="140" y="179"/>
                  </a:lnTo>
                  <a:lnTo>
                    <a:pt x="141" y="181"/>
                  </a:lnTo>
                  <a:lnTo>
                    <a:pt x="143" y="182"/>
                  </a:lnTo>
                  <a:lnTo>
                    <a:pt x="143" y="184"/>
                  </a:lnTo>
                  <a:lnTo>
                    <a:pt x="145" y="185"/>
                  </a:lnTo>
                  <a:lnTo>
                    <a:pt x="145" y="189"/>
                  </a:lnTo>
                  <a:lnTo>
                    <a:pt x="145" y="192"/>
                  </a:lnTo>
                  <a:lnTo>
                    <a:pt x="147" y="193"/>
                  </a:lnTo>
                  <a:lnTo>
                    <a:pt x="147" y="194"/>
                  </a:lnTo>
                  <a:lnTo>
                    <a:pt x="147" y="195"/>
                  </a:lnTo>
                  <a:lnTo>
                    <a:pt x="147" y="196"/>
                  </a:lnTo>
                  <a:lnTo>
                    <a:pt x="147" y="198"/>
                  </a:lnTo>
                  <a:lnTo>
                    <a:pt x="149" y="200"/>
                  </a:lnTo>
                  <a:lnTo>
                    <a:pt x="151" y="201"/>
                  </a:lnTo>
                  <a:lnTo>
                    <a:pt x="155" y="202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8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61" y="207"/>
                  </a:lnTo>
                  <a:lnTo>
                    <a:pt x="161" y="208"/>
                  </a:lnTo>
                  <a:lnTo>
                    <a:pt x="162" y="210"/>
                  </a:lnTo>
                  <a:lnTo>
                    <a:pt x="164" y="213"/>
                  </a:lnTo>
                  <a:lnTo>
                    <a:pt x="164" y="214"/>
                  </a:lnTo>
                  <a:lnTo>
                    <a:pt x="166" y="216"/>
                  </a:lnTo>
                  <a:lnTo>
                    <a:pt x="167" y="216"/>
                  </a:lnTo>
                  <a:lnTo>
                    <a:pt x="168" y="217"/>
                  </a:lnTo>
                  <a:lnTo>
                    <a:pt x="169" y="218"/>
                  </a:lnTo>
                  <a:lnTo>
                    <a:pt x="170" y="220"/>
                  </a:lnTo>
                  <a:lnTo>
                    <a:pt x="168" y="224"/>
                  </a:lnTo>
                  <a:lnTo>
                    <a:pt x="169" y="227"/>
                  </a:lnTo>
                  <a:lnTo>
                    <a:pt x="170" y="227"/>
                  </a:lnTo>
                  <a:lnTo>
                    <a:pt x="170" y="229"/>
                  </a:lnTo>
                  <a:lnTo>
                    <a:pt x="171" y="232"/>
                  </a:lnTo>
                  <a:lnTo>
                    <a:pt x="172" y="233"/>
                  </a:lnTo>
                  <a:lnTo>
                    <a:pt x="173" y="233"/>
                  </a:lnTo>
                  <a:lnTo>
                    <a:pt x="175" y="235"/>
                  </a:lnTo>
                  <a:lnTo>
                    <a:pt x="178" y="235"/>
                  </a:lnTo>
                  <a:lnTo>
                    <a:pt x="179" y="233"/>
                  </a:lnTo>
                  <a:lnTo>
                    <a:pt x="182" y="235"/>
                  </a:lnTo>
                  <a:lnTo>
                    <a:pt x="182" y="235"/>
                  </a:lnTo>
                  <a:lnTo>
                    <a:pt x="185" y="238"/>
                  </a:lnTo>
                  <a:lnTo>
                    <a:pt x="186" y="238"/>
                  </a:lnTo>
                  <a:lnTo>
                    <a:pt x="187" y="238"/>
                  </a:lnTo>
                  <a:lnTo>
                    <a:pt x="187" y="237"/>
                  </a:lnTo>
                  <a:lnTo>
                    <a:pt x="186" y="237"/>
                  </a:lnTo>
                  <a:lnTo>
                    <a:pt x="185" y="237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6" y="235"/>
                  </a:lnTo>
                  <a:lnTo>
                    <a:pt x="187" y="234"/>
                  </a:lnTo>
                  <a:lnTo>
                    <a:pt x="186" y="234"/>
                  </a:lnTo>
                  <a:lnTo>
                    <a:pt x="187" y="233"/>
                  </a:lnTo>
                  <a:lnTo>
                    <a:pt x="187" y="234"/>
                  </a:lnTo>
                  <a:lnTo>
                    <a:pt x="188" y="233"/>
                  </a:lnTo>
                  <a:lnTo>
                    <a:pt x="188" y="232"/>
                  </a:lnTo>
                  <a:lnTo>
                    <a:pt x="189" y="230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89" y="228"/>
                  </a:lnTo>
                  <a:lnTo>
                    <a:pt x="190" y="228"/>
                  </a:lnTo>
                  <a:lnTo>
                    <a:pt x="190" y="227"/>
                  </a:lnTo>
                  <a:lnTo>
                    <a:pt x="190" y="227"/>
                  </a:lnTo>
                  <a:lnTo>
                    <a:pt x="191" y="226"/>
                  </a:lnTo>
                  <a:lnTo>
                    <a:pt x="192" y="225"/>
                  </a:lnTo>
                  <a:lnTo>
                    <a:pt x="192" y="226"/>
                  </a:lnTo>
                  <a:lnTo>
                    <a:pt x="192" y="227"/>
                  </a:lnTo>
                  <a:lnTo>
                    <a:pt x="192" y="227"/>
                  </a:lnTo>
                  <a:lnTo>
                    <a:pt x="191" y="227"/>
                  </a:lnTo>
                  <a:lnTo>
                    <a:pt x="191" y="228"/>
                  </a:lnTo>
                  <a:lnTo>
                    <a:pt x="192" y="228"/>
                  </a:lnTo>
                  <a:lnTo>
                    <a:pt x="191" y="229"/>
                  </a:lnTo>
                  <a:lnTo>
                    <a:pt x="191" y="229"/>
                  </a:lnTo>
                  <a:lnTo>
                    <a:pt x="190" y="229"/>
                  </a:lnTo>
                  <a:lnTo>
                    <a:pt x="190" y="230"/>
                  </a:lnTo>
                  <a:lnTo>
                    <a:pt x="191" y="230"/>
                  </a:lnTo>
                  <a:lnTo>
                    <a:pt x="195" y="228"/>
                  </a:lnTo>
                  <a:lnTo>
                    <a:pt x="197" y="226"/>
                  </a:lnTo>
                  <a:lnTo>
                    <a:pt x="198" y="223"/>
                  </a:lnTo>
                  <a:lnTo>
                    <a:pt x="199" y="222"/>
                  </a:lnTo>
                  <a:lnTo>
                    <a:pt x="199" y="220"/>
                  </a:lnTo>
                  <a:lnTo>
                    <a:pt x="198" y="220"/>
                  </a:lnTo>
                  <a:lnTo>
                    <a:pt x="198" y="219"/>
                  </a:lnTo>
                  <a:lnTo>
                    <a:pt x="197" y="219"/>
                  </a:lnTo>
                  <a:lnTo>
                    <a:pt x="195" y="218"/>
                  </a:lnTo>
                  <a:lnTo>
                    <a:pt x="194" y="218"/>
                  </a:lnTo>
                  <a:lnTo>
                    <a:pt x="194" y="218"/>
                  </a:lnTo>
                  <a:lnTo>
                    <a:pt x="194" y="218"/>
                  </a:lnTo>
                  <a:lnTo>
                    <a:pt x="193" y="218"/>
                  </a:lnTo>
                  <a:lnTo>
                    <a:pt x="192" y="218"/>
                  </a:lnTo>
                  <a:lnTo>
                    <a:pt x="192" y="217"/>
                  </a:lnTo>
                  <a:lnTo>
                    <a:pt x="192" y="216"/>
                  </a:lnTo>
                  <a:lnTo>
                    <a:pt x="191" y="216"/>
                  </a:lnTo>
                  <a:lnTo>
                    <a:pt x="191" y="215"/>
                  </a:lnTo>
                  <a:lnTo>
                    <a:pt x="190" y="215"/>
                  </a:lnTo>
                  <a:lnTo>
                    <a:pt x="190" y="216"/>
                  </a:lnTo>
                  <a:lnTo>
                    <a:pt x="189" y="216"/>
                  </a:lnTo>
                  <a:lnTo>
                    <a:pt x="189" y="215"/>
                  </a:lnTo>
                  <a:lnTo>
                    <a:pt x="190" y="214"/>
                  </a:lnTo>
                  <a:lnTo>
                    <a:pt x="189" y="214"/>
                  </a:lnTo>
                  <a:lnTo>
                    <a:pt x="189" y="213"/>
                  </a:lnTo>
                  <a:lnTo>
                    <a:pt x="188" y="213"/>
                  </a:lnTo>
                  <a:lnTo>
                    <a:pt x="188" y="212"/>
                  </a:lnTo>
                  <a:lnTo>
                    <a:pt x="189" y="213"/>
                  </a:lnTo>
                  <a:lnTo>
                    <a:pt x="190" y="213"/>
                  </a:lnTo>
                  <a:lnTo>
                    <a:pt x="190" y="212"/>
                  </a:lnTo>
                  <a:lnTo>
                    <a:pt x="190" y="211"/>
                  </a:lnTo>
                  <a:lnTo>
                    <a:pt x="189" y="211"/>
                  </a:lnTo>
                  <a:lnTo>
                    <a:pt x="189" y="210"/>
                  </a:lnTo>
                  <a:lnTo>
                    <a:pt x="189" y="209"/>
                  </a:lnTo>
                  <a:lnTo>
                    <a:pt x="188" y="209"/>
                  </a:lnTo>
                  <a:lnTo>
                    <a:pt x="187" y="208"/>
                  </a:lnTo>
                  <a:lnTo>
                    <a:pt x="186" y="207"/>
                  </a:lnTo>
                  <a:lnTo>
                    <a:pt x="187" y="207"/>
                  </a:lnTo>
                  <a:lnTo>
                    <a:pt x="187" y="206"/>
                  </a:lnTo>
                  <a:lnTo>
                    <a:pt x="186" y="206"/>
                  </a:lnTo>
                  <a:lnTo>
                    <a:pt x="186" y="205"/>
                  </a:lnTo>
                  <a:lnTo>
                    <a:pt x="186" y="205"/>
                  </a:lnTo>
                  <a:lnTo>
                    <a:pt x="185" y="205"/>
                  </a:lnTo>
                  <a:lnTo>
                    <a:pt x="185" y="204"/>
                  </a:lnTo>
                  <a:lnTo>
                    <a:pt x="185" y="203"/>
                  </a:lnTo>
                  <a:lnTo>
                    <a:pt x="185" y="202"/>
                  </a:lnTo>
                  <a:lnTo>
                    <a:pt x="186" y="202"/>
                  </a:lnTo>
                  <a:lnTo>
                    <a:pt x="187" y="202"/>
                  </a:lnTo>
                  <a:lnTo>
                    <a:pt x="188" y="202"/>
                  </a:lnTo>
                  <a:lnTo>
                    <a:pt x="188" y="203"/>
                  </a:lnTo>
                  <a:lnTo>
                    <a:pt x="187" y="203"/>
                  </a:lnTo>
                  <a:lnTo>
                    <a:pt x="186" y="204"/>
                  </a:lnTo>
                  <a:lnTo>
                    <a:pt x="187" y="204"/>
                  </a:lnTo>
                  <a:lnTo>
                    <a:pt x="187" y="205"/>
                  </a:lnTo>
                  <a:lnTo>
                    <a:pt x="187" y="205"/>
                  </a:lnTo>
                  <a:lnTo>
                    <a:pt x="188" y="206"/>
                  </a:lnTo>
                  <a:lnTo>
                    <a:pt x="188" y="206"/>
                  </a:lnTo>
                  <a:lnTo>
                    <a:pt x="189" y="206"/>
                  </a:lnTo>
                  <a:lnTo>
                    <a:pt x="189" y="207"/>
                  </a:lnTo>
                  <a:lnTo>
                    <a:pt x="190" y="208"/>
                  </a:lnTo>
                  <a:lnTo>
                    <a:pt x="190" y="209"/>
                  </a:lnTo>
                  <a:lnTo>
                    <a:pt x="191" y="210"/>
                  </a:lnTo>
                  <a:lnTo>
                    <a:pt x="192" y="210"/>
                  </a:lnTo>
                  <a:lnTo>
                    <a:pt x="192" y="211"/>
                  </a:lnTo>
                  <a:lnTo>
                    <a:pt x="193" y="211"/>
                  </a:lnTo>
                  <a:lnTo>
                    <a:pt x="194" y="211"/>
                  </a:lnTo>
                  <a:lnTo>
                    <a:pt x="194" y="212"/>
                  </a:lnTo>
                  <a:lnTo>
                    <a:pt x="194" y="212"/>
                  </a:lnTo>
                  <a:lnTo>
                    <a:pt x="194" y="213"/>
                  </a:lnTo>
                  <a:lnTo>
                    <a:pt x="195" y="213"/>
                  </a:lnTo>
                  <a:lnTo>
                    <a:pt x="197" y="215"/>
                  </a:lnTo>
                  <a:lnTo>
                    <a:pt x="199" y="215"/>
                  </a:lnTo>
                  <a:lnTo>
                    <a:pt x="198" y="214"/>
                  </a:lnTo>
                  <a:lnTo>
                    <a:pt x="198" y="213"/>
                  </a:lnTo>
                  <a:lnTo>
                    <a:pt x="198" y="212"/>
                  </a:lnTo>
                  <a:lnTo>
                    <a:pt x="198" y="211"/>
                  </a:lnTo>
                  <a:lnTo>
                    <a:pt x="199" y="210"/>
                  </a:lnTo>
                  <a:lnTo>
                    <a:pt x="199" y="211"/>
                  </a:lnTo>
                  <a:lnTo>
                    <a:pt x="199" y="212"/>
                  </a:lnTo>
                  <a:lnTo>
                    <a:pt x="199" y="213"/>
                  </a:lnTo>
                  <a:lnTo>
                    <a:pt x="200" y="213"/>
                  </a:lnTo>
                  <a:lnTo>
                    <a:pt x="200" y="214"/>
                  </a:lnTo>
                  <a:lnTo>
                    <a:pt x="200" y="215"/>
                  </a:lnTo>
                  <a:lnTo>
                    <a:pt x="200" y="216"/>
                  </a:lnTo>
                  <a:lnTo>
                    <a:pt x="201" y="216"/>
                  </a:lnTo>
                  <a:lnTo>
                    <a:pt x="201" y="217"/>
                  </a:lnTo>
                  <a:lnTo>
                    <a:pt x="200" y="217"/>
                  </a:lnTo>
                  <a:lnTo>
                    <a:pt x="201" y="218"/>
                  </a:lnTo>
                  <a:lnTo>
                    <a:pt x="202" y="218"/>
                  </a:lnTo>
                  <a:lnTo>
                    <a:pt x="203" y="217"/>
                  </a:lnTo>
                  <a:lnTo>
                    <a:pt x="204" y="216"/>
                  </a:lnTo>
                  <a:lnTo>
                    <a:pt x="204" y="215"/>
                  </a:lnTo>
                  <a:lnTo>
                    <a:pt x="204" y="214"/>
                  </a:lnTo>
                  <a:lnTo>
                    <a:pt x="205" y="213"/>
                  </a:lnTo>
                  <a:lnTo>
                    <a:pt x="205" y="212"/>
                  </a:lnTo>
                  <a:lnTo>
                    <a:pt x="205" y="211"/>
                  </a:lnTo>
                  <a:lnTo>
                    <a:pt x="205" y="210"/>
                  </a:lnTo>
                  <a:lnTo>
                    <a:pt x="205" y="210"/>
                  </a:lnTo>
                  <a:lnTo>
                    <a:pt x="205" y="209"/>
                  </a:lnTo>
                  <a:lnTo>
                    <a:pt x="205" y="208"/>
                  </a:lnTo>
                  <a:lnTo>
                    <a:pt x="205" y="208"/>
                  </a:lnTo>
                  <a:lnTo>
                    <a:pt x="205" y="207"/>
                  </a:lnTo>
                  <a:lnTo>
                    <a:pt x="206" y="207"/>
                  </a:lnTo>
                  <a:lnTo>
                    <a:pt x="206" y="206"/>
                  </a:lnTo>
                  <a:lnTo>
                    <a:pt x="207" y="206"/>
                  </a:lnTo>
                  <a:lnTo>
                    <a:pt x="208" y="206"/>
                  </a:lnTo>
                  <a:lnTo>
                    <a:pt x="209" y="206"/>
                  </a:lnTo>
                  <a:lnTo>
                    <a:pt x="208" y="205"/>
                  </a:lnTo>
                  <a:lnTo>
                    <a:pt x="209" y="205"/>
                  </a:lnTo>
                  <a:lnTo>
                    <a:pt x="209" y="206"/>
                  </a:lnTo>
                  <a:lnTo>
                    <a:pt x="210" y="206"/>
                  </a:lnTo>
                  <a:lnTo>
                    <a:pt x="210" y="205"/>
                  </a:lnTo>
                  <a:lnTo>
                    <a:pt x="210" y="205"/>
                  </a:lnTo>
                  <a:lnTo>
                    <a:pt x="209" y="204"/>
                  </a:lnTo>
                  <a:lnTo>
                    <a:pt x="209" y="203"/>
                  </a:lnTo>
                  <a:lnTo>
                    <a:pt x="208" y="202"/>
                  </a:lnTo>
                  <a:lnTo>
                    <a:pt x="207" y="202"/>
                  </a:lnTo>
                  <a:lnTo>
                    <a:pt x="206" y="202"/>
                  </a:lnTo>
                  <a:lnTo>
                    <a:pt x="205" y="202"/>
                  </a:lnTo>
                  <a:lnTo>
                    <a:pt x="205" y="202"/>
                  </a:lnTo>
                  <a:lnTo>
                    <a:pt x="204" y="202"/>
                  </a:lnTo>
                  <a:lnTo>
                    <a:pt x="204" y="202"/>
                  </a:lnTo>
                  <a:lnTo>
                    <a:pt x="204" y="201"/>
                  </a:lnTo>
                  <a:lnTo>
                    <a:pt x="204" y="200"/>
                  </a:lnTo>
                  <a:lnTo>
                    <a:pt x="204" y="199"/>
                  </a:lnTo>
                  <a:lnTo>
                    <a:pt x="203" y="199"/>
                  </a:lnTo>
                  <a:lnTo>
                    <a:pt x="203" y="200"/>
                  </a:lnTo>
                  <a:lnTo>
                    <a:pt x="202" y="200"/>
                  </a:lnTo>
                  <a:lnTo>
                    <a:pt x="201" y="200"/>
                  </a:lnTo>
                  <a:lnTo>
                    <a:pt x="200" y="200"/>
                  </a:lnTo>
                  <a:lnTo>
                    <a:pt x="200" y="199"/>
                  </a:lnTo>
                  <a:lnTo>
                    <a:pt x="200" y="198"/>
                  </a:lnTo>
                  <a:lnTo>
                    <a:pt x="201" y="198"/>
                  </a:lnTo>
                  <a:lnTo>
                    <a:pt x="201" y="199"/>
                  </a:lnTo>
                  <a:lnTo>
                    <a:pt x="202" y="199"/>
                  </a:lnTo>
                  <a:lnTo>
                    <a:pt x="203" y="198"/>
                  </a:lnTo>
                  <a:lnTo>
                    <a:pt x="202" y="198"/>
                  </a:lnTo>
                  <a:lnTo>
                    <a:pt x="202" y="197"/>
                  </a:lnTo>
                  <a:lnTo>
                    <a:pt x="202" y="196"/>
                  </a:lnTo>
                  <a:lnTo>
                    <a:pt x="203" y="197"/>
                  </a:lnTo>
                  <a:lnTo>
                    <a:pt x="203" y="198"/>
                  </a:lnTo>
                  <a:lnTo>
                    <a:pt x="204" y="198"/>
                  </a:lnTo>
                  <a:lnTo>
                    <a:pt x="204" y="197"/>
                  </a:lnTo>
                  <a:lnTo>
                    <a:pt x="204" y="197"/>
                  </a:lnTo>
                  <a:lnTo>
                    <a:pt x="205" y="197"/>
                  </a:lnTo>
                  <a:lnTo>
                    <a:pt x="204" y="196"/>
                  </a:lnTo>
                  <a:lnTo>
                    <a:pt x="205" y="196"/>
                  </a:lnTo>
                  <a:lnTo>
                    <a:pt x="205" y="196"/>
                  </a:lnTo>
                  <a:lnTo>
                    <a:pt x="205" y="197"/>
                  </a:lnTo>
                  <a:lnTo>
                    <a:pt x="206" y="197"/>
                  </a:lnTo>
                  <a:lnTo>
                    <a:pt x="206" y="198"/>
                  </a:lnTo>
                  <a:lnTo>
                    <a:pt x="207" y="198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8" y="197"/>
                  </a:lnTo>
                  <a:lnTo>
                    <a:pt x="208" y="196"/>
                  </a:lnTo>
                  <a:lnTo>
                    <a:pt x="209" y="197"/>
                  </a:lnTo>
                  <a:lnTo>
                    <a:pt x="210" y="197"/>
                  </a:lnTo>
                  <a:lnTo>
                    <a:pt x="211" y="197"/>
                  </a:lnTo>
                  <a:lnTo>
                    <a:pt x="212" y="197"/>
                  </a:lnTo>
                  <a:lnTo>
                    <a:pt x="212" y="196"/>
                  </a:lnTo>
                  <a:lnTo>
                    <a:pt x="212" y="195"/>
                  </a:lnTo>
                  <a:lnTo>
                    <a:pt x="212" y="194"/>
                  </a:lnTo>
                  <a:lnTo>
                    <a:pt x="211" y="194"/>
                  </a:lnTo>
                  <a:lnTo>
                    <a:pt x="211" y="194"/>
                  </a:lnTo>
                  <a:lnTo>
                    <a:pt x="212" y="194"/>
                  </a:lnTo>
                  <a:lnTo>
                    <a:pt x="213" y="194"/>
                  </a:lnTo>
                  <a:lnTo>
                    <a:pt x="214" y="194"/>
                  </a:lnTo>
                  <a:lnTo>
                    <a:pt x="214" y="194"/>
                  </a:lnTo>
                  <a:lnTo>
                    <a:pt x="215" y="194"/>
                  </a:lnTo>
                  <a:lnTo>
                    <a:pt x="216" y="194"/>
                  </a:lnTo>
                  <a:lnTo>
                    <a:pt x="216" y="194"/>
                  </a:lnTo>
                  <a:lnTo>
                    <a:pt x="216" y="195"/>
                  </a:lnTo>
                  <a:lnTo>
                    <a:pt x="217" y="195"/>
                  </a:lnTo>
                  <a:lnTo>
                    <a:pt x="217" y="196"/>
                  </a:lnTo>
                  <a:lnTo>
                    <a:pt x="217" y="198"/>
                  </a:lnTo>
                  <a:lnTo>
                    <a:pt x="223" y="192"/>
                  </a:lnTo>
                  <a:lnTo>
                    <a:pt x="225" y="191"/>
                  </a:lnTo>
                  <a:lnTo>
                    <a:pt x="225" y="190"/>
                  </a:lnTo>
                  <a:lnTo>
                    <a:pt x="226" y="190"/>
                  </a:lnTo>
                  <a:lnTo>
                    <a:pt x="226" y="189"/>
                  </a:lnTo>
                  <a:lnTo>
                    <a:pt x="225" y="189"/>
                  </a:lnTo>
                  <a:lnTo>
                    <a:pt x="224" y="189"/>
                  </a:lnTo>
                  <a:lnTo>
                    <a:pt x="224" y="188"/>
                  </a:lnTo>
                  <a:lnTo>
                    <a:pt x="225" y="188"/>
                  </a:lnTo>
                  <a:lnTo>
                    <a:pt x="226" y="188"/>
                  </a:lnTo>
                  <a:lnTo>
                    <a:pt x="226" y="189"/>
                  </a:lnTo>
                  <a:lnTo>
                    <a:pt x="226" y="189"/>
                  </a:lnTo>
                  <a:lnTo>
                    <a:pt x="226" y="190"/>
                  </a:lnTo>
                  <a:lnTo>
                    <a:pt x="227" y="189"/>
                  </a:lnTo>
                  <a:lnTo>
                    <a:pt x="228" y="188"/>
                  </a:lnTo>
                  <a:lnTo>
                    <a:pt x="228" y="187"/>
                  </a:lnTo>
                  <a:lnTo>
                    <a:pt x="229" y="187"/>
                  </a:lnTo>
                  <a:lnTo>
                    <a:pt x="229" y="186"/>
                  </a:lnTo>
                  <a:lnTo>
                    <a:pt x="232" y="185"/>
                  </a:lnTo>
                  <a:lnTo>
                    <a:pt x="235" y="183"/>
                  </a:lnTo>
                  <a:lnTo>
                    <a:pt x="236" y="183"/>
                  </a:lnTo>
                  <a:lnTo>
                    <a:pt x="237" y="183"/>
                  </a:lnTo>
                  <a:lnTo>
                    <a:pt x="238" y="183"/>
                  </a:lnTo>
                  <a:lnTo>
                    <a:pt x="238" y="182"/>
                  </a:lnTo>
                  <a:lnTo>
                    <a:pt x="237" y="182"/>
                  </a:lnTo>
                  <a:lnTo>
                    <a:pt x="237" y="182"/>
                  </a:lnTo>
                  <a:lnTo>
                    <a:pt x="238" y="182"/>
                  </a:lnTo>
                  <a:lnTo>
                    <a:pt x="239" y="181"/>
                  </a:lnTo>
                  <a:lnTo>
                    <a:pt x="239" y="182"/>
                  </a:lnTo>
                  <a:lnTo>
                    <a:pt x="240" y="181"/>
                  </a:lnTo>
                  <a:lnTo>
                    <a:pt x="240" y="180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2" y="179"/>
                  </a:lnTo>
                  <a:lnTo>
                    <a:pt x="243" y="178"/>
                  </a:lnTo>
                  <a:lnTo>
                    <a:pt x="243" y="177"/>
                  </a:lnTo>
                  <a:lnTo>
                    <a:pt x="242" y="176"/>
                  </a:lnTo>
                  <a:lnTo>
                    <a:pt x="243" y="176"/>
                  </a:lnTo>
                  <a:lnTo>
                    <a:pt x="243" y="175"/>
                  </a:lnTo>
                  <a:lnTo>
                    <a:pt x="244" y="175"/>
                  </a:lnTo>
                  <a:lnTo>
                    <a:pt x="244" y="174"/>
                  </a:lnTo>
                  <a:lnTo>
                    <a:pt x="244" y="173"/>
                  </a:lnTo>
                  <a:lnTo>
                    <a:pt x="244" y="172"/>
                  </a:lnTo>
                  <a:lnTo>
                    <a:pt x="243" y="172"/>
                  </a:lnTo>
                  <a:lnTo>
                    <a:pt x="243" y="173"/>
                  </a:lnTo>
                  <a:lnTo>
                    <a:pt x="242" y="174"/>
                  </a:lnTo>
                  <a:lnTo>
                    <a:pt x="242" y="173"/>
                  </a:lnTo>
                  <a:lnTo>
                    <a:pt x="242" y="172"/>
                  </a:lnTo>
                  <a:lnTo>
                    <a:pt x="241" y="172"/>
                  </a:lnTo>
                  <a:lnTo>
                    <a:pt x="240" y="172"/>
                  </a:lnTo>
                  <a:lnTo>
                    <a:pt x="240" y="172"/>
                  </a:lnTo>
                  <a:lnTo>
                    <a:pt x="239" y="171"/>
                  </a:lnTo>
                  <a:lnTo>
                    <a:pt x="238" y="171"/>
                  </a:lnTo>
                  <a:lnTo>
                    <a:pt x="238" y="171"/>
                  </a:lnTo>
                  <a:lnTo>
                    <a:pt x="237" y="171"/>
                  </a:lnTo>
                  <a:lnTo>
                    <a:pt x="237" y="170"/>
                  </a:lnTo>
                  <a:lnTo>
                    <a:pt x="238" y="170"/>
                  </a:lnTo>
                  <a:lnTo>
                    <a:pt x="238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40" y="171"/>
                  </a:lnTo>
                  <a:lnTo>
                    <a:pt x="240" y="171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39" y="169"/>
                  </a:lnTo>
                  <a:lnTo>
                    <a:pt x="239" y="168"/>
                  </a:lnTo>
                  <a:lnTo>
                    <a:pt x="239" y="167"/>
                  </a:lnTo>
                  <a:lnTo>
                    <a:pt x="239" y="166"/>
                  </a:lnTo>
                  <a:lnTo>
                    <a:pt x="240" y="166"/>
                  </a:lnTo>
                  <a:lnTo>
                    <a:pt x="240" y="167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6"/>
                  </a:lnTo>
                  <a:lnTo>
                    <a:pt x="240" y="167"/>
                  </a:lnTo>
                  <a:lnTo>
                    <a:pt x="240" y="168"/>
                  </a:lnTo>
                  <a:lnTo>
                    <a:pt x="240" y="169"/>
                  </a:lnTo>
                  <a:lnTo>
                    <a:pt x="240" y="170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2" y="169"/>
                  </a:lnTo>
                  <a:lnTo>
                    <a:pt x="243" y="170"/>
                  </a:lnTo>
                  <a:lnTo>
                    <a:pt x="244" y="170"/>
                  </a:lnTo>
                  <a:lnTo>
                    <a:pt x="245" y="169"/>
                  </a:lnTo>
                  <a:lnTo>
                    <a:pt x="245" y="170"/>
                  </a:lnTo>
                  <a:lnTo>
                    <a:pt x="245" y="171"/>
                  </a:lnTo>
                  <a:lnTo>
                    <a:pt x="244" y="171"/>
                  </a:lnTo>
                  <a:lnTo>
                    <a:pt x="245" y="171"/>
                  </a:lnTo>
                  <a:lnTo>
                    <a:pt x="246" y="171"/>
                  </a:lnTo>
                  <a:lnTo>
                    <a:pt x="247" y="171"/>
                  </a:lnTo>
                  <a:lnTo>
                    <a:pt x="247" y="170"/>
                  </a:lnTo>
                  <a:lnTo>
                    <a:pt x="247" y="169"/>
                  </a:lnTo>
                  <a:lnTo>
                    <a:pt x="248" y="170"/>
                  </a:lnTo>
                  <a:lnTo>
                    <a:pt x="248" y="169"/>
                  </a:lnTo>
                  <a:lnTo>
                    <a:pt x="248" y="169"/>
                  </a:lnTo>
                  <a:lnTo>
                    <a:pt x="248" y="168"/>
                  </a:lnTo>
                  <a:lnTo>
                    <a:pt x="249" y="168"/>
                  </a:lnTo>
                  <a:lnTo>
                    <a:pt x="249" y="167"/>
                  </a:lnTo>
                  <a:lnTo>
                    <a:pt x="248" y="167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65"/>
                  </a:lnTo>
                  <a:lnTo>
                    <a:pt x="248" y="164"/>
                  </a:lnTo>
                  <a:lnTo>
                    <a:pt x="248" y="163"/>
                  </a:lnTo>
                  <a:lnTo>
                    <a:pt x="249" y="162"/>
                  </a:lnTo>
                  <a:lnTo>
                    <a:pt x="250" y="162"/>
                  </a:lnTo>
                  <a:lnTo>
                    <a:pt x="250" y="161"/>
                  </a:lnTo>
                  <a:lnTo>
                    <a:pt x="250" y="160"/>
                  </a:lnTo>
                  <a:lnTo>
                    <a:pt x="251" y="160"/>
                  </a:lnTo>
                  <a:lnTo>
                    <a:pt x="251" y="161"/>
                  </a:lnTo>
                  <a:lnTo>
                    <a:pt x="252" y="161"/>
                  </a:lnTo>
                  <a:lnTo>
                    <a:pt x="252" y="161"/>
                  </a:lnTo>
                  <a:lnTo>
                    <a:pt x="253" y="162"/>
                  </a:lnTo>
                  <a:lnTo>
                    <a:pt x="253" y="161"/>
                  </a:lnTo>
                  <a:lnTo>
                    <a:pt x="255" y="160"/>
                  </a:lnTo>
                  <a:lnTo>
                    <a:pt x="255" y="159"/>
                  </a:lnTo>
                  <a:lnTo>
                    <a:pt x="254" y="159"/>
                  </a:lnTo>
                  <a:lnTo>
                    <a:pt x="254" y="159"/>
                  </a:lnTo>
                  <a:lnTo>
                    <a:pt x="253" y="159"/>
                  </a:lnTo>
                  <a:lnTo>
                    <a:pt x="253" y="159"/>
                  </a:lnTo>
                  <a:lnTo>
                    <a:pt x="254" y="160"/>
                  </a:lnTo>
                  <a:lnTo>
                    <a:pt x="253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59"/>
                  </a:lnTo>
                  <a:lnTo>
                    <a:pt x="252" y="159"/>
                  </a:lnTo>
                  <a:lnTo>
                    <a:pt x="253" y="159"/>
                  </a:lnTo>
                  <a:lnTo>
                    <a:pt x="253" y="158"/>
                  </a:lnTo>
                  <a:lnTo>
                    <a:pt x="254" y="158"/>
                  </a:lnTo>
                  <a:lnTo>
                    <a:pt x="254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5" y="154"/>
                  </a:lnTo>
                  <a:lnTo>
                    <a:pt x="255" y="153"/>
                  </a:lnTo>
                  <a:lnTo>
                    <a:pt x="256" y="153"/>
                  </a:lnTo>
                  <a:lnTo>
                    <a:pt x="256" y="154"/>
                  </a:lnTo>
                  <a:lnTo>
                    <a:pt x="257" y="153"/>
                  </a:lnTo>
                  <a:lnTo>
                    <a:pt x="257" y="152"/>
                  </a:lnTo>
                  <a:lnTo>
                    <a:pt x="258" y="151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62" y="147"/>
                  </a:lnTo>
                  <a:lnTo>
                    <a:pt x="262" y="146"/>
                  </a:lnTo>
                  <a:lnTo>
                    <a:pt x="263" y="146"/>
                  </a:lnTo>
                  <a:lnTo>
                    <a:pt x="264" y="146"/>
                  </a:lnTo>
                  <a:lnTo>
                    <a:pt x="265" y="147"/>
                  </a:lnTo>
                  <a:lnTo>
                    <a:pt x="269" y="147"/>
                  </a:lnTo>
                  <a:lnTo>
                    <a:pt x="270" y="147"/>
                  </a:lnTo>
                  <a:lnTo>
                    <a:pt x="270" y="146"/>
                  </a:lnTo>
                  <a:lnTo>
                    <a:pt x="270" y="147"/>
                  </a:lnTo>
                  <a:lnTo>
                    <a:pt x="271" y="147"/>
                  </a:lnTo>
                  <a:lnTo>
                    <a:pt x="272" y="147"/>
                  </a:lnTo>
                  <a:lnTo>
                    <a:pt x="272" y="146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2" y="145"/>
                  </a:lnTo>
                  <a:lnTo>
                    <a:pt x="272" y="144"/>
                  </a:lnTo>
                  <a:lnTo>
                    <a:pt x="271" y="144"/>
                  </a:lnTo>
                  <a:lnTo>
                    <a:pt x="271" y="143"/>
                  </a:lnTo>
                  <a:lnTo>
                    <a:pt x="271" y="142"/>
                  </a:lnTo>
                  <a:lnTo>
                    <a:pt x="271" y="141"/>
                  </a:lnTo>
                  <a:lnTo>
                    <a:pt x="272" y="141"/>
                  </a:lnTo>
                  <a:lnTo>
                    <a:pt x="272" y="140"/>
                  </a:lnTo>
                  <a:lnTo>
                    <a:pt x="273" y="140"/>
                  </a:lnTo>
                  <a:lnTo>
                    <a:pt x="273" y="139"/>
                  </a:lnTo>
                  <a:lnTo>
                    <a:pt x="274" y="139"/>
                  </a:lnTo>
                  <a:lnTo>
                    <a:pt x="274" y="138"/>
                  </a:lnTo>
                  <a:lnTo>
                    <a:pt x="276" y="138"/>
                  </a:lnTo>
                  <a:lnTo>
                    <a:pt x="276" y="137"/>
                  </a:lnTo>
                  <a:lnTo>
                    <a:pt x="276" y="137"/>
                  </a:lnTo>
                  <a:lnTo>
                    <a:pt x="278" y="136"/>
                  </a:lnTo>
                  <a:lnTo>
                    <a:pt x="278" y="135"/>
                  </a:lnTo>
                  <a:lnTo>
                    <a:pt x="279" y="135"/>
                  </a:lnTo>
                  <a:lnTo>
                    <a:pt x="281" y="133"/>
                  </a:lnTo>
                  <a:lnTo>
                    <a:pt x="281" y="132"/>
                  </a:lnTo>
                  <a:lnTo>
                    <a:pt x="281" y="131"/>
                  </a:lnTo>
                  <a:lnTo>
                    <a:pt x="280" y="131"/>
                  </a:lnTo>
                  <a:lnTo>
                    <a:pt x="280" y="130"/>
                  </a:lnTo>
                  <a:lnTo>
                    <a:pt x="280" y="129"/>
                  </a:lnTo>
                  <a:lnTo>
                    <a:pt x="280" y="128"/>
                  </a:lnTo>
                  <a:lnTo>
                    <a:pt x="279" y="127"/>
                  </a:lnTo>
                  <a:lnTo>
                    <a:pt x="279" y="126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6" y="126"/>
                  </a:lnTo>
                  <a:lnTo>
                    <a:pt x="276" y="126"/>
                  </a:lnTo>
                  <a:lnTo>
                    <a:pt x="276" y="125"/>
                  </a:lnTo>
                  <a:lnTo>
                    <a:pt x="275" y="125"/>
                  </a:lnTo>
                  <a:lnTo>
                    <a:pt x="274" y="125"/>
                  </a:lnTo>
                  <a:lnTo>
                    <a:pt x="274" y="124"/>
                  </a:lnTo>
                  <a:lnTo>
                    <a:pt x="273" y="124"/>
                  </a:lnTo>
                  <a:lnTo>
                    <a:pt x="273" y="123"/>
                  </a:lnTo>
                  <a:lnTo>
                    <a:pt x="273" y="122"/>
                  </a:lnTo>
                  <a:lnTo>
                    <a:pt x="273" y="121"/>
                  </a:lnTo>
                  <a:lnTo>
                    <a:pt x="273" y="120"/>
                  </a:lnTo>
                  <a:lnTo>
                    <a:pt x="273" y="119"/>
                  </a:lnTo>
                  <a:lnTo>
                    <a:pt x="273" y="118"/>
                  </a:lnTo>
                  <a:lnTo>
                    <a:pt x="274" y="118"/>
                  </a:lnTo>
                  <a:lnTo>
                    <a:pt x="275" y="118"/>
                  </a:lnTo>
                  <a:lnTo>
                    <a:pt x="275" y="119"/>
                  </a:lnTo>
                  <a:lnTo>
                    <a:pt x="275" y="120"/>
                  </a:lnTo>
                  <a:lnTo>
                    <a:pt x="275" y="121"/>
                  </a:lnTo>
                  <a:lnTo>
                    <a:pt x="274" y="121"/>
                  </a:lnTo>
                  <a:lnTo>
                    <a:pt x="274" y="122"/>
                  </a:lnTo>
                  <a:lnTo>
                    <a:pt x="274" y="123"/>
                  </a:lnTo>
                  <a:lnTo>
                    <a:pt x="275" y="123"/>
                  </a:lnTo>
                  <a:lnTo>
                    <a:pt x="276" y="123"/>
                  </a:lnTo>
                  <a:lnTo>
                    <a:pt x="276" y="123"/>
                  </a:lnTo>
                  <a:lnTo>
                    <a:pt x="277" y="122"/>
                  </a:lnTo>
                  <a:lnTo>
                    <a:pt x="278" y="122"/>
                  </a:lnTo>
                  <a:lnTo>
                    <a:pt x="279" y="123"/>
                  </a:lnTo>
                  <a:lnTo>
                    <a:pt x="279" y="124"/>
                  </a:lnTo>
                  <a:lnTo>
                    <a:pt x="279" y="124"/>
                  </a:lnTo>
                  <a:lnTo>
                    <a:pt x="279" y="125"/>
                  </a:lnTo>
                  <a:lnTo>
                    <a:pt x="280" y="126"/>
                  </a:lnTo>
                  <a:lnTo>
                    <a:pt x="280" y="127"/>
                  </a:lnTo>
                  <a:lnTo>
                    <a:pt x="281" y="127"/>
                  </a:lnTo>
                  <a:lnTo>
                    <a:pt x="281" y="125"/>
                  </a:lnTo>
                  <a:lnTo>
                    <a:pt x="281" y="124"/>
                  </a:lnTo>
                  <a:lnTo>
                    <a:pt x="281" y="124"/>
                  </a:lnTo>
                  <a:lnTo>
                    <a:pt x="281" y="122"/>
                  </a:lnTo>
                  <a:lnTo>
                    <a:pt x="281" y="121"/>
                  </a:lnTo>
                  <a:lnTo>
                    <a:pt x="281" y="120"/>
                  </a:lnTo>
                  <a:lnTo>
                    <a:pt x="280" y="120"/>
                  </a:lnTo>
                  <a:lnTo>
                    <a:pt x="281" y="119"/>
                  </a:lnTo>
                  <a:lnTo>
                    <a:pt x="281" y="116"/>
                  </a:lnTo>
                  <a:lnTo>
                    <a:pt x="281" y="116"/>
                  </a:lnTo>
                  <a:lnTo>
                    <a:pt x="281" y="115"/>
                  </a:lnTo>
                  <a:lnTo>
                    <a:pt x="281" y="114"/>
                  </a:lnTo>
                  <a:lnTo>
                    <a:pt x="282" y="114"/>
                  </a:lnTo>
                  <a:lnTo>
                    <a:pt x="282" y="113"/>
                  </a:lnTo>
                  <a:lnTo>
                    <a:pt x="282" y="112"/>
                  </a:lnTo>
                  <a:lnTo>
                    <a:pt x="282" y="112"/>
                  </a:lnTo>
                  <a:lnTo>
                    <a:pt x="283" y="111"/>
                  </a:lnTo>
                  <a:lnTo>
                    <a:pt x="283" y="110"/>
                  </a:lnTo>
                  <a:lnTo>
                    <a:pt x="283" y="109"/>
                  </a:lnTo>
                  <a:lnTo>
                    <a:pt x="284" y="108"/>
                  </a:lnTo>
                  <a:lnTo>
                    <a:pt x="284" y="107"/>
                  </a:lnTo>
                  <a:lnTo>
                    <a:pt x="284" y="106"/>
                  </a:lnTo>
                  <a:lnTo>
                    <a:pt x="285" y="106"/>
                  </a:lnTo>
                  <a:lnTo>
                    <a:pt x="285" y="105"/>
                  </a:lnTo>
                  <a:lnTo>
                    <a:pt x="286" y="105"/>
                  </a:lnTo>
                  <a:lnTo>
                    <a:pt x="287" y="103"/>
                  </a:lnTo>
                  <a:lnTo>
                    <a:pt x="286" y="103"/>
                  </a:lnTo>
                  <a:lnTo>
                    <a:pt x="287" y="102"/>
                  </a:lnTo>
                  <a:lnTo>
                    <a:pt x="287" y="100"/>
                  </a:lnTo>
                  <a:lnTo>
                    <a:pt x="287" y="100"/>
                  </a:lnTo>
                  <a:lnTo>
                    <a:pt x="290" y="95"/>
                  </a:lnTo>
                  <a:lnTo>
                    <a:pt x="291" y="93"/>
                  </a:lnTo>
                  <a:lnTo>
                    <a:pt x="292" y="91"/>
                  </a:lnTo>
                  <a:lnTo>
                    <a:pt x="294" y="88"/>
                  </a:lnTo>
                  <a:lnTo>
                    <a:pt x="295" y="87"/>
                  </a:lnTo>
                  <a:lnTo>
                    <a:pt x="296" y="86"/>
                  </a:lnTo>
                  <a:lnTo>
                    <a:pt x="296" y="85"/>
                  </a:lnTo>
                  <a:lnTo>
                    <a:pt x="297" y="84"/>
                  </a:lnTo>
                  <a:lnTo>
                    <a:pt x="299" y="82"/>
                  </a:lnTo>
                  <a:lnTo>
                    <a:pt x="299" y="81"/>
                  </a:lnTo>
                  <a:lnTo>
                    <a:pt x="300" y="80"/>
                  </a:lnTo>
                  <a:lnTo>
                    <a:pt x="301" y="79"/>
                  </a:lnTo>
                  <a:lnTo>
                    <a:pt x="302" y="78"/>
                  </a:lnTo>
                  <a:lnTo>
                    <a:pt x="303" y="78"/>
                  </a:lnTo>
                  <a:lnTo>
                    <a:pt x="304" y="77"/>
                  </a:lnTo>
                  <a:lnTo>
                    <a:pt x="305" y="77"/>
                  </a:lnTo>
                  <a:lnTo>
                    <a:pt x="306" y="76"/>
                  </a:lnTo>
                  <a:lnTo>
                    <a:pt x="308" y="75"/>
                  </a:lnTo>
                  <a:lnTo>
                    <a:pt x="309" y="75"/>
                  </a:lnTo>
                  <a:lnTo>
                    <a:pt x="309" y="74"/>
                  </a:lnTo>
                  <a:lnTo>
                    <a:pt x="310" y="74"/>
                  </a:lnTo>
                  <a:lnTo>
                    <a:pt x="311" y="73"/>
                  </a:lnTo>
                  <a:lnTo>
                    <a:pt x="312" y="72"/>
                  </a:lnTo>
                  <a:lnTo>
                    <a:pt x="312" y="72"/>
                  </a:lnTo>
                  <a:lnTo>
                    <a:pt x="304" y="66"/>
                  </a:lnTo>
                  <a:close/>
                  <a:moveTo>
                    <a:pt x="222" y="187"/>
                  </a:moveTo>
                  <a:lnTo>
                    <a:pt x="222" y="186"/>
                  </a:lnTo>
                  <a:lnTo>
                    <a:pt x="223" y="186"/>
                  </a:lnTo>
                  <a:lnTo>
                    <a:pt x="223" y="187"/>
                  </a:lnTo>
                  <a:lnTo>
                    <a:pt x="222" y="18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832">
              <a:extLst>
                <a:ext uri="{FF2B5EF4-FFF2-40B4-BE49-F238E27FC236}">
                  <a16:creationId xmlns:a16="http://schemas.microsoft.com/office/drawing/2014/main" id="{CD175DC4-291E-A76B-5876-731D39B5C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2514600"/>
              <a:ext cx="407988" cy="465138"/>
            </a:xfrm>
            <a:custGeom>
              <a:avLst/>
              <a:gdLst>
                <a:gd name="T0" fmla="*/ 3 w 257"/>
                <a:gd name="T1" fmla="*/ 76 h 293"/>
                <a:gd name="T2" fmla="*/ 12 w 257"/>
                <a:gd name="T3" fmla="*/ 162 h 293"/>
                <a:gd name="T4" fmla="*/ 23 w 257"/>
                <a:gd name="T5" fmla="*/ 256 h 293"/>
                <a:gd name="T6" fmla="*/ 34 w 257"/>
                <a:gd name="T7" fmla="*/ 257 h 293"/>
                <a:gd name="T8" fmla="*/ 45 w 257"/>
                <a:gd name="T9" fmla="*/ 253 h 293"/>
                <a:gd name="T10" fmla="*/ 54 w 257"/>
                <a:gd name="T11" fmla="*/ 261 h 293"/>
                <a:gd name="T12" fmla="*/ 66 w 257"/>
                <a:gd name="T13" fmla="*/ 276 h 293"/>
                <a:gd name="T14" fmla="*/ 79 w 257"/>
                <a:gd name="T15" fmla="*/ 276 h 293"/>
                <a:gd name="T16" fmla="*/ 89 w 257"/>
                <a:gd name="T17" fmla="*/ 280 h 293"/>
                <a:gd name="T18" fmla="*/ 97 w 257"/>
                <a:gd name="T19" fmla="*/ 282 h 293"/>
                <a:gd name="T20" fmla="*/ 114 w 257"/>
                <a:gd name="T21" fmla="*/ 280 h 293"/>
                <a:gd name="T22" fmla="*/ 121 w 257"/>
                <a:gd name="T23" fmla="*/ 281 h 293"/>
                <a:gd name="T24" fmla="*/ 133 w 257"/>
                <a:gd name="T25" fmla="*/ 272 h 293"/>
                <a:gd name="T26" fmla="*/ 142 w 257"/>
                <a:gd name="T27" fmla="*/ 270 h 293"/>
                <a:gd name="T28" fmla="*/ 147 w 257"/>
                <a:gd name="T29" fmla="*/ 282 h 293"/>
                <a:gd name="T30" fmla="*/ 161 w 257"/>
                <a:gd name="T31" fmla="*/ 290 h 293"/>
                <a:gd name="T32" fmla="*/ 177 w 257"/>
                <a:gd name="T33" fmla="*/ 289 h 293"/>
                <a:gd name="T34" fmla="*/ 179 w 257"/>
                <a:gd name="T35" fmla="*/ 276 h 293"/>
                <a:gd name="T36" fmla="*/ 183 w 257"/>
                <a:gd name="T37" fmla="*/ 269 h 293"/>
                <a:gd name="T38" fmla="*/ 183 w 257"/>
                <a:gd name="T39" fmla="*/ 257 h 293"/>
                <a:gd name="T40" fmla="*/ 185 w 257"/>
                <a:gd name="T41" fmla="*/ 245 h 293"/>
                <a:gd name="T42" fmla="*/ 194 w 257"/>
                <a:gd name="T43" fmla="*/ 243 h 293"/>
                <a:gd name="T44" fmla="*/ 199 w 257"/>
                <a:gd name="T45" fmla="*/ 251 h 293"/>
                <a:gd name="T46" fmla="*/ 204 w 257"/>
                <a:gd name="T47" fmla="*/ 246 h 293"/>
                <a:gd name="T48" fmla="*/ 201 w 257"/>
                <a:gd name="T49" fmla="*/ 234 h 293"/>
                <a:gd name="T50" fmla="*/ 204 w 257"/>
                <a:gd name="T51" fmla="*/ 225 h 293"/>
                <a:gd name="T52" fmla="*/ 210 w 257"/>
                <a:gd name="T53" fmla="*/ 218 h 293"/>
                <a:gd name="T54" fmla="*/ 218 w 257"/>
                <a:gd name="T55" fmla="*/ 206 h 293"/>
                <a:gd name="T56" fmla="*/ 227 w 257"/>
                <a:gd name="T57" fmla="*/ 207 h 293"/>
                <a:gd name="T58" fmla="*/ 236 w 257"/>
                <a:gd name="T59" fmla="*/ 201 h 293"/>
                <a:gd name="T60" fmla="*/ 249 w 257"/>
                <a:gd name="T61" fmla="*/ 185 h 293"/>
                <a:gd name="T62" fmla="*/ 248 w 257"/>
                <a:gd name="T63" fmla="*/ 173 h 293"/>
                <a:gd name="T64" fmla="*/ 249 w 257"/>
                <a:gd name="T65" fmla="*/ 161 h 293"/>
                <a:gd name="T66" fmla="*/ 252 w 257"/>
                <a:gd name="T67" fmla="*/ 154 h 293"/>
                <a:gd name="T68" fmla="*/ 255 w 257"/>
                <a:gd name="T69" fmla="*/ 138 h 293"/>
                <a:gd name="T70" fmla="*/ 255 w 257"/>
                <a:gd name="T71" fmla="*/ 126 h 293"/>
                <a:gd name="T72" fmla="*/ 255 w 257"/>
                <a:gd name="T73" fmla="*/ 114 h 293"/>
                <a:gd name="T74" fmla="*/ 253 w 257"/>
                <a:gd name="T75" fmla="*/ 104 h 293"/>
                <a:gd name="T76" fmla="*/ 244 w 257"/>
                <a:gd name="T77" fmla="*/ 23 h 293"/>
                <a:gd name="T78" fmla="*/ 227 w 257"/>
                <a:gd name="T79" fmla="*/ 7 h 293"/>
                <a:gd name="T80" fmla="*/ 210 w 257"/>
                <a:gd name="T81" fmla="*/ 17 h 293"/>
                <a:gd name="T82" fmla="*/ 192 w 257"/>
                <a:gd name="T83" fmla="*/ 31 h 293"/>
                <a:gd name="T84" fmla="*/ 180 w 257"/>
                <a:gd name="T85" fmla="*/ 46 h 293"/>
                <a:gd name="T86" fmla="*/ 163 w 257"/>
                <a:gd name="T87" fmla="*/ 48 h 293"/>
                <a:gd name="T88" fmla="*/ 142 w 257"/>
                <a:gd name="T89" fmla="*/ 58 h 293"/>
                <a:gd name="T90" fmla="*/ 125 w 257"/>
                <a:gd name="T91" fmla="*/ 59 h 293"/>
                <a:gd name="T92" fmla="*/ 114 w 257"/>
                <a:gd name="T93" fmla="*/ 61 h 293"/>
                <a:gd name="T94" fmla="*/ 106 w 257"/>
                <a:gd name="T95" fmla="*/ 61 h 293"/>
                <a:gd name="T96" fmla="*/ 108 w 257"/>
                <a:gd name="T97" fmla="*/ 58 h 293"/>
                <a:gd name="T98" fmla="*/ 118 w 257"/>
                <a:gd name="T99" fmla="*/ 55 h 293"/>
                <a:gd name="T100" fmla="*/ 114 w 257"/>
                <a:gd name="T101" fmla="*/ 50 h 293"/>
                <a:gd name="T102" fmla="*/ 106 w 257"/>
                <a:gd name="T103" fmla="*/ 55 h 293"/>
                <a:gd name="T104" fmla="*/ 91 w 257"/>
                <a:gd name="T105" fmla="*/ 48 h 293"/>
                <a:gd name="T106" fmla="*/ 77 w 257"/>
                <a:gd name="T107" fmla="*/ 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293">
                  <a:moveTo>
                    <a:pt x="59" y="46"/>
                  </a:moveTo>
                  <a:lnTo>
                    <a:pt x="38" y="49"/>
                  </a:lnTo>
                  <a:lnTo>
                    <a:pt x="25" y="52"/>
                  </a:lnTo>
                  <a:lnTo>
                    <a:pt x="3" y="55"/>
                  </a:lnTo>
                  <a:lnTo>
                    <a:pt x="0" y="55"/>
                  </a:lnTo>
                  <a:lnTo>
                    <a:pt x="3" y="76"/>
                  </a:lnTo>
                  <a:lnTo>
                    <a:pt x="4" y="91"/>
                  </a:lnTo>
                  <a:lnTo>
                    <a:pt x="6" y="111"/>
                  </a:lnTo>
                  <a:lnTo>
                    <a:pt x="8" y="125"/>
                  </a:lnTo>
                  <a:lnTo>
                    <a:pt x="10" y="149"/>
                  </a:lnTo>
                  <a:lnTo>
                    <a:pt x="11" y="156"/>
                  </a:lnTo>
                  <a:lnTo>
                    <a:pt x="12" y="162"/>
                  </a:lnTo>
                  <a:lnTo>
                    <a:pt x="15" y="187"/>
                  </a:lnTo>
                  <a:lnTo>
                    <a:pt x="17" y="202"/>
                  </a:lnTo>
                  <a:lnTo>
                    <a:pt x="18" y="214"/>
                  </a:lnTo>
                  <a:lnTo>
                    <a:pt x="20" y="227"/>
                  </a:lnTo>
                  <a:lnTo>
                    <a:pt x="21" y="242"/>
                  </a:lnTo>
                  <a:lnTo>
                    <a:pt x="23" y="256"/>
                  </a:lnTo>
                  <a:lnTo>
                    <a:pt x="25" y="255"/>
                  </a:lnTo>
                  <a:lnTo>
                    <a:pt x="26" y="253"/>
                  </a:lnTo>
                  <a:lnTo>
                    <a:pt x="28" y="254"/>
                  </a:lnTo>
                  <a:lnTo>
                    <a:pt x="30" y="255"/>
                  </a:lnTo>
                  <a:lnTo>
                    <a:pt x="32" y="256"/>
                  </a:lnTo>
                  <a:lnTo>
                    <a:pt x="34" y="257"/>
                  </a:lnTo>
                  <a:lnTo>
                    <a:pt x="36" y="257"/>
                  </a:lnTo>
                  <a:lnTo>
                    <a:pt x="38" y="256"/>
                  </a:lnTo>
                  <a:lnTo>
                    <a:pt x="39" y="255"/>
                  </a:lnTo>
                  <a:lnTo>
                    <a:pt x="42" y="255"/>
                  </a:lnTo>
                  <a:lnTo>
                    <a:pt x="44" y="253"/>
                  </a:lnTo>
                  <a:lnTo>
                    <a:pt x="45" y="253"/>
                  </a:lnTo>
                  <a:lnTo>
                    <a:pt x="46" y="255"/>
                  </a:lnTo>
                  <a:lnTo>
                    <a:pt x="46" y="257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53" y="259"/>
                  </a:lnTo>
                  <a:lnTo>
                    <a:pt x="54" y="261"/>
                  </a:lnTo>
                  <a:lnTo>
                    <a:pt x="56" y="265"/>
                  </a:lnTo>
                  <a:lnTo>
                    <a:pt x="57" y="267"/>
                  </a:lnTo>
                  <a:lnTo>
                    <a:pt x="59" y="269"/>
                  </a:lnTo>
                  <a:lnTo>
                    <a:pt x="60" y="274"/>
                  </a:lnTo>
                  <a:lnTo>
                    <a:pt x="62" y="275"/>
                  </a:lnTo>
                  <a:lnTo>
                    <a:pt x="66" y="276"/>
                  </a:lnTo>
                  <a:lnTo>
                    <a:pt x="68" y="277"/>
                  </a:lnTo>
                  <a:lnTo>
                    <a:pt x="70" y="277"/>
                  </a:lnTo>
                  <a:lnTo>
                    <a:pt x="71" y="277"/>
                  </a:lnTo>
                  <a:lnTo>
                    <a:pt x="76" y="275"/>
                  </a:lnTo>
                  <a:lnTo>
                    <a:pt x="78" y="275"/>
                  </a:lnTo>
                  <a:lnTo>
                    <a:pt x="79" y="276"/>
                  </a:lnTo>
                  <a:lnTo>
                    <a:pt x="81" y="276"/>
                  </a:lnTo>
                  <a:lnTo>
                    <a:pt x="83" y="277"/>
                  </a:lnTo>
                  <a:lnTo>
                    <a:pt x="84" y="278"/>
                  </a:lnTo>
                  <a:lnTo>
                    <a:pt x="85" y="279"/>
                  </a:lnTo>
                  <a:lnTo>
                    <a:pt x="86" y="279"/>
                  </a:lnTo>
                  <a:lnTo>
                    <a:pt x="89" y="280"/>
                  </a:lnTo>
                  <a:lnTo>
                    <a:pt x="90" y="284"/>
                  </a:lnTo>
                  <a:lnTo>
                    <a:pt x="91" y="284"/>
                  </a:lnTo>
                  <a:lnTo>
                    <a:pt x="92" y="284"/>
                  </a:lnTo>
                  <a:lnTo>
                    <a:pt x="95" y="285"/>
                  </a:lnTo>
                  <a:lnTo>
                    <a:pt x="97" y="284"/>
                  </a:lnTo>
                  <a:lnTo>
                    <a:pt x="97" y="282"/>
                  </a:lnTo>
                  <a:lnTo>
                    <a:pt x="97" y="280"/>
                  </a:lnTo>
                  <a:lnTo>
                    <a:pt x="102" y="279"/>
                  </a:lnTo>
                  <a:lnTo>
                    <a:pt x="103" y="278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14" y="280"/>
                  </a:lnTo>
                  <a:lnTo>
                    <a:pt x="115" y="281"/>
                  </a:lnTo>
                  <a:lnTo>
                    <a:pt x="115" y="282"/>
                  </a:lnTo>
                  <a:lnTo>
                    <a:pt x="116" y="284"/>
                  </a:lnTo>
                  <a:lnTo>
                    <a:pt x="118" y="285"/>
                  </a:lnTo>
                  <a:lnTo>
                    <a:pt x="120" y="282"/>
                  </a:lnTo>
                  <a:lnTo>
                    <a:pt x="121" y="281"/>
                  </a:lnTo>
                  <a:lnTo>
                    <a:pt x="124" y="282"/>
                  </a:lnTo>
                  <a:lnTo>
                    <a:pt x="127" y="281"/>
                  </a:lnTo>
                  <a:lnTo>
                    <a:pt x="128" y="279"/>
                  </a:lnTo>
                  <a:lnTo>
                    <a:pt x="129" y="277"/>
                  </a:lnTo>
                  <a:lnTo>
                    <a:pt x="132" y="275"/>
                  </a:lnTo>
                  <a:lnTo>
                    <a:pt x="133" y="272"/>
                  </a:lnTo>
                  <a:lnTo>
                    <a:pt x="134" y="271"/>
                  </a:lnTo>
                  <a:lnTo>
                    <a:pt x="136" y="271"/>
                  </a:lnTo>
                  <a:lnTo>
                    <a:pt x="138" y="270"/>
                  </a:lnTo>
                  <a:lnTo>
                    <a:pt x="140" y="269"/>
                  </a:lnTo>
                  <a:lnTo>
                    <a:pt x="141" y="269"/>
                  </a:lnTo>
                  <a:lnTo>
                    <a:pt x="142" y="270"/>
                  </a:lnTo>
                  <a:lnTo>
                    <a:pt x="142" y="274"/>
                  </a:lnTo>
                  <a:lnTo>
                    <a:pt x="143" y="275"/>
                  </a:lnTo>
                  <a:lnTo>
                    <a:pt x="144" y="277"/>
                  </a:lnTo>
                  <a:lnTo>
                    <a:pt x="144" y="279"/>
                  </a:lnTo>
                  <a:lnTo>
                    <a:pt x="145" y="281"/>
                  </a:lnTo>
                  <a:lnTo>
                    <a:pt x="147" y="282"/>
                  </a:lnTo>
                  <a:lnTo>
                    <a:pt x="148" y="283"/>
                  </a:lnTo>
                  <a:lnTo>
                    <a:pt x="153" y="283"/>
                  </a:lnTo>
                  <a:lnTo>
                    <a:pt x="155" y="284"/>
                  </a:lnTo>
                  <a:lnTo>
                    <a:pt x="158" y="287"/>
                  </a:lnTo>
                  <a:lnTo>
                    <a:pt x="160" y="289"/>
                  </a:lnTo>
                  <a:lnTo>
                    <a:pt x="161" y="290"/>
                  </a:lnTo>
                  <a:lnTo>
                    <a:pt x="161" y="291"/>
                  </a:lnTo>
                  <a:lnTo>
                    <a:pt x="163" y="293"/>
                  </a:lnTo>
                  <a:lnTo>
                    <a:pt x="166" y="292"/>
                  </a:lnTo>
                  <a:lnTo>
                    <a:pt x="173" y="290"/>
                  </a:lnTo>
                  <a:lnTo>
                    <a:pt x="174" y="290"/>
                  </a:lnTo>
                  <a:lnTo>
                    <a:pt x="177" y="289"/>
                  </a:lnTo>
                  <a:lnTo>
                    <a:pt x="178" y="288"/>
                  </a:lnTo>
                  <a:lnTo>
                    <a:pt x="179" y="284"/>
                  </a:lnTo>
                  <a:lnTo>
                    <a:pt x="178" y="282"/>
                  </a:lnTo>
                  <a:lnTo>
                    <a:pt x="179" y="280"/>
                  </a:lnTo>
                  <a:lnTo>
                    <a:pt x="178" y="278"/>
                  </a:lnTo>
                  <a:lnTo>
                    <a:pt x="179" y="276"/>
                  </a:lnTo>
                  <a:lnTo>
                    <a:pt x="181" y="276"/>
                  </a:lnTo>
                  <a:lnTo>
                    <a:pt x="182" y="276"/>
                  </a:lnTo>
                  <a:lnTo>
                    <a:pt x="184" y="275"/>
                  </a:lnTo>
                  <a:lnTo>
                    <a:pt x="184" y="275"/>
                  </a:lnTo>
                  <a:lnTo>
                    <a:pt x="184" y="273"/>
                  </a:lnTo>
                  <a:lnTo>
                    <a:pt x="183" y="269"/>
                  </a:lnTo>
                  <a:lnTo>
                    <a:pt x="183" y="267"/>
                  </a:lnTo>
                  <a:lnTo>
                    <a:pt x="182" y="263"/>
                  </a:lnTo>
                  <a:lnTo>
                    <a:pt x="181" y="263"/>
                  </a:lnTo>
                  <a:lnTo>
                    <a:pt x="181" y="260"/>
                  </a:lnTo>
                  <a:lnTo>
                    <a:pt x="182" y="258"/>
                  </a:lnTo>
                  <a:lnTo>
                    <a:pt x="183" y="257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3" y="251"/>
                  </a:lnTo>
                  <a:lnTo>
                    <a:pt x="184" y="248"/>
                  </a:lnTo>
                  <a:lnTo>
                    <a:pt x="184" y="247"/>
                  </a:lnTo>
                  <a:lnTo>
                    <a:pt x="185" y="245"/>
                  </a:lnTo>
                  <a:lnTo>
                    <a:pt x="187" y="243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1" y="241"/>
                  </a:lnTo>
                  <a:lnTo>
                    <a:pt x="192" y="243"/>
                  </a:lnTo>
                  <a:lnTo>
                    <a:pt x="194" y="243"/>
                  </a:lnTo>
                  <a:lnTo>
                    <a:pt x="195" y="243"/>
                  </a:lnTo>
                  <a:lnTo>
                    <a:pt x="197" y="247"/>
                  </a:lnTo>
                  <a:lnTo>
                    <a:pt x="197" y="247"/>
                  </a:lnTo>
                  <a:lnTo>
                    <a:pt x="196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0" y="249"/>
                  </a:lnTo>
                  <a:lnTo>
                    <a:pt x="201" y="248"/>
                  </a:lnTo>
                  <a:lnTo>
                    <a:pt x="201" y="247"/>
                  </a:lnTo>
                  <a:lnTo>
                    <a:pt x="202" y="245"/>
                  </a:lnTo>
                  <a:lnTo>
                    <a:pt x="203" y="245"/>
                  </a:lnTo>
                  <a:lnTo>
                    <a:pt x="204" y="246"/>
                  </a:lnTo>
                  <a:lnTo>
                    <a:pt x="206" y="246"/>
                  </a:lnTo>
                  <a:lnTo>
                    <a:pt x="204" y="243"/>
                  </a:lnTo>
                  <a:lnTo>
                    <a:pt x="204" y="239"/>
                  </a:lnTo>
                  <a:lnTo>
                    <a:pt x="202" y="237"/>
                  </a:lnTo>
                  <a:lnTo>
                    <a:pt x="201" y="236"/>
                  </a:lnTo>
                  <a:lnTo>
                    <a:pt x="201" y="234"/>
                  </a:lnTo>
                  <a:lnTo>
                    <a:pt x="204" y="234"/>
                  </a:lnTo>
                  <a:lnTo>
                    <a:pt x="204" y="233"/>
                  </a:lnTo>
                  <a:lnTo>
                    <a:pt x="204" y="231"/>
                  </a:lnTo>
                  <a:lnTo>
                    <a:pt x="204" y="229"/>
                  </a:lnTo>
                  <a:lnTo>
                    <a:pt x="204" y="226"/>
                  </a:lnTo>
                  <a:lnTo>
                    <a:pt x="204" y="225"/>
                  </a:lnTo>
                  <a:lnTo>
                    <a:pt x="204" y="224"/>
                  </a:lnTo>
                  <a:lnTo>
                    <a:pt x="206" y="222"/>
                  </a:lnTo>
                  <a:lnTo>
                    <a:pt x="206" y="220"/>
                  </a:lnTo>
                  <a:lnTo>
                    <a:pt x="206" y="219"/>
                  </a:lnTo>
                  <a:lnTo>
                    <a:pt x="208" y="219"/>
                  </a:lnTo>
                  <a:lnTo>
                    <a:pt x="210" y="218"/>
                  </a:lnTo>
                  <a:lnTo>
                    <a:pt x="213" y="218"/>
                  </a:lnTo>
                  <a:lnTo>
                    <a:pt x="213" y="212"/>
                  </a:lnTo>
                  <a:lnTo>
                    <a:pt x="213" y="211"/>
                  </a:lnTo>
                  <a:lnTo>
                    <a:pt x="216" y="209"/>
                  </a:lnTo>
                  <a:lnTo>
                    <a:pt x="217" y="207"/>
                  </a:lnTo>
                  <a:lnTo>
                    <a:pt x="218" y="206"/>
                  </a:lnTo>
                  <a:lnTo>
                    <a:pt x="220" y="206"/>
                  </a:lnTo>
                  <a:lnTo>
                    <a:pt x="221" y="207"/>
                  </a:lnTo>
                  <a:lnTo>
                    <a:pt x="222" y="209"/>
                  </a:lnTo>
                  <a:lnTo>
                    <a:pt x="224" y="210"/>
                  </a:lnTo>
                  <a:lnTo>
                    <a:pt x="226" y="209"/>
                  </a:lnTo>
                  <a:lnTo>
                    <a:pt x="227" y="207"/>
                  </a:lnTo>
                  <a:lnTo>
                    <a:pt x="229" y="206"/>
                  </a:lnTo>
                  <a:lnTo>
                    <a:pt x="231" y="205"/>
                  </a:lnTo>
                  <a:lnTo>
                    <a:pt x="231" y="206"/>
                  </a:lnTo>
                  <a:lnTo>
                    <a:pt x="233" y="202"/>
                  </a:lnTo>
                  <a:lnTo>
                    <a:pt x="234" y="201"/>
                  </a:lnTo>
                  <a:lnTo>
                    <a:pt x="236" y="201"/>
                  </a:lnTo>
                  <a:lnTo>
                    <a:pt x="238" y="196"/>
                  </a:lnTo>
                  <a:lnTo>
                    <a:pt x="240" y="195"/>
                  </a:lnTo>
                  <a:lnTo>
                    <a:pt x="242" y="191"/>
                  </a:lnTo>
                  <a:lnTo>
                    <a:pt x="243" y="189"/>
                  </a:lnTo>
                  <a:lnTo>
                    <a:pt x="246" y="185"/>
                  </a:lnTo>
                  <a:lnTo>
                    <a:pt x="249" y="185"/>
                  </a:lnTo>
                  <a:lnTo>
                    <a:pt x="249" y="182"/>
                  </a:lnTo>
                  <a:lnTo>
                    <a:pt x="249" y="179"/>
                  </a:lnTo>
                  <a:lnTo>
                    <a:pt x="251" y="178"/>
                  </a:lnTo>
                  <a:lnTo>
                    <a:pt x="251" y="176"/>
                  </a:lnTo>
                  <a:lnTo>
                    <a:pt x="248" y="174"/>
                  </a:lnTo>
                  <a:lnTo>
                    <a:pt x="248" y="173"/>
                  </a:lnTo>
                  <a:lnTo>
                    <a:pt x="250" y="170"/>
                  </a:lnTo>
                  <a:lnTo>
                    <a:pt x="250" y="169"/>
                  </a:lnTo>
                  <a:lnTo>
                    <a:pt x="249" y="167"/>
                  </a:lnTo>
                  <a:lnTo>
                    <a:pt x="251" y="164"/>
                  </a:lnTo>
                  <a:lnTo>
                    <a:pt x="251" y="163"/>
                  </a:lnTo>
                  <a:lnTo>
                    <a:pt x="249" y="161"/>
                  </a:lnTo>
                  <a:lnTo>
                    <a:pt x="250" y="161"/>
                  </a:lnTo>
                  <a:lnTo>
                    <a:pt x="252" y="161"/>
                  </a:lnTo>
                  <a:lnTo>
                    <a:pt x="253" y="160"/>
                  </a:lnTo>
                  <a:lnTo>
                    <a:pt x="252" y="159"/>
                  </a:lnTo>
                  <a:lnTo>
                    <a:pt x="253" y="157"/>
                  </a:lnTo>
                  <a:lnTo>
                    <a:pt x="252" y="154"/>
                  </a:lnTo>
                  <a:lnTo>
                    <a:pt x="253" y="150"/>
                  </a:lnTo>
                  <a:lnTo>
                    <a:pt x="252" y="148"/>
                  </a:lnTo>
                  <a:lnTo>
                    <a:pt x="253" y="146"/>
                  </a:lnTo>
                  <a:lnTo>
                    <a:pt x="253" y="143"/>
                  </a:lnTo>
                  <a:lnTo>
                    <a:pt x="253" y="141"/>
                  </a:lnTo>
                  <a:lnTo>
                    <a:pt x="255" y="138"/>
                  </a:lnTo>
                  <a:lnTo>
                    <a:pt x="255" y="136"/>
                  </a:lnTo>
                  <a:lnTo>
                    <a:pt x="255" y="134"/>
                  </a:lnTo>
                  <a:lnTo>
                    <a:pt x="256" y="133"/>
                  </a:lnTo>
                  <a:lnTo>
                    <a:pt x="256" y="130"/>
                  </a:lnTo>
                  <a:lnTo>
                    <a:pt x="256" y="128"/>
                  </a:lnTo>
                  <a:lnTo>
                    <a:pt x="255" y="126"/>
                  </a:lnTo>
                  <a:lnTo>
                    <a:pt x="255" y="124"/>
                  </a:lnTo>
                  <a:lnTo>
                    <a:pt x="254" y="122"/>
                  </a:lnTo>
                  <a:lnTo>
                    <a:pt x="255" y="121"/>
                  </a:lnTo>
                  <a:lnTo>
                    <a:pt x="255" y="119"/>
                  </a:lnTo>
                  <a:lnTo>
                    <a:pt x="255" y="117"/>
                  </a:lnTo>
                  <a:lnTo>
                    <a:pt x="255" y="114"/>
                  </a:lnTo>
                  <a:lnTo>
                    <a:pt x="254" y="114"/>
                  </a:lnTo>
                  <a:lnTo>
                    <a:pt x="252" y="112"/>
                  </a:lnTo>
                  <a:lnTo>
                    <a:pt x="249" y="109"/>
                  </a:lnTo>
                  <a:lnTo>
                    <a:pt x="249" y="108"/>
                  </a:lnTo>
                  <a:lnTo>
                    <a:pt x="251" y="105"/>
                  </a:lnTo>
                  <a:lnTo>
                    <a:pt x="253" y="104"/>
                  </a:lnTo>
                  <a:lnTo>
                    <a:pt x="255" y="105"/>
                  </a:lnTo>
                  <a:lnTo>
                    <a:pt x="257" y="102"/>
                  </a:lnTo>
                  <a:lnTo>
                    <a:pt x="254" y="80"/>
                  </a:lnTo>
                  <a:lnTo>
                    <a:pt x="249" y="55"/>
                  </a:lnTo>
                  <a:lnTo>
                    <a:pt x="248" y="42"/>
                  </a:lnTo>
                  <a:lnTo>
                    <a:pt x="244" y="2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33" y="3"/>
                  </a:lnTo>
                  <a:lnTo>
                    <a:pt x="230" y="6"/>
                  </a:lnTo>
                  <a:lnTo>
                    <a:pt x="228" y="6"/>
                  </a:lnTo>
                  <a:lnTo>
                    <a:pt x="227" y="7"/>
                  </a:lnTo>
                  <a:lnTo>
                    <a:pt x="226" y="7"/>
                  </a:lnTo>
                  <a:lnTo>
                    <a:pt x="224" y="8"/>
                  </a:lnTo>
                  <a:lnTo>
                    <a:pt x="223" y="9"/>
                  </a:lnTo>
                  <a:lnTo>
                    <a:pt x="220" y="11"/>
                  </a:lnTo>
                  <a:lnTo>
                    <a:pt x="215" y="13"/>
                  </a:lnTo>
                  <a:lnTo>
                    <a:pt x="210" y="17"/>
                  </a:lnTo>
                  <a:lnTo>
                    <a:pt x="208" y="18"/>
                  </a:lnTo>
                  <a:lnTo>
                    <a:pt x="203" y="22"/>
                  </a:lnTo>
                  <a:lnTo>
                    <a:pt x="201" y="23"/>
                  </a:lnTo>
                  <a:lnTo>
                    <a:pt x="200" y="23"/>
                  </a:lnTo>
                  <a:lnTo>
                    <a:pt x="196" y="26"/>
                  </a:lnTo>
                  <a:lnTo>
                    <a:pt x="192" y="31"/>
                  </a:lnTo>
                  <a:lnTo>
                    <a:pt x="189" y="35"/>
                  </a:lnTo>
                  <a:lnTo>
                    <a:pt x="187" y="36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1" y="44"/>
                  </a:lnTo>
                  <a:lnTo>
                    <a:pt x="180" y="46"/>
                  </a:lnTo>
                  <a:lnTo>
                    <a:pt x="177" y="48"/>
                  </a:lnTo>
                  <a:lnTo>
                    <a:pt x="174" y="48"/>
                  </a:lnTo>
                  <a:lnTo>
                    <a:pt x="173" y="48"/>
                  </a:lnTo>
                  <a:lnTo>
                    <a:pt x="169" y="49"/>
                  </a:lnTo>
                  <a:lnTo>
                    <a:pt x="165" y="49"/>
                  </a:lnTo>
                  <a:lnTo>
                    <a:pt x="163" y="48"/>
                  </a:lnTo>
                  <a:lnTo>
                    <a:pt x="161" y="48"/>
                  </a:lnTo>
                  <a:lnTo>
                    <a:pt x="156" y="51"/>
                  </a:lnTo>
                  <a:lnTo>
                    <a:pt x="152" y="53"/>
                  </a:lnTo>
                  <a:lnTo>
                    <a:pt x="149" y="56"/>
                  </a:lnTo>
                  <a:lnTo>
                    <a:pt x="146" y="57"/>
                  </a:lnTo>
                  <a:lnTo>
                    <a:pt x="142" y="58"/>
                  </a:lnTo>
                  <a:lnTo>
                    <a:pt x="138" y="61"/>
                  </a:lnTo>
                  <a:lnTo>
                    <a:pt x="137" y="63"/>
                  </a:lnTo>
                  <a:lnTo>
                    <a:pt x="135" y="63"/>
                  </a:lnTo>
                  <a:lnTo>
                    <a:pt x="129" y="61"/>
                  </a:lnTo>
                  <a:lnTo>
                    <a:pt x="127" y="61"/>
                  </a:lnTo>
                  <a:lnTo>
                    <a:pt x="125" y="59"/>
                  </a:lnTo>
                  <a:lnTo>
                    <a:pt x="124" y="58"/>
                  </a:lnTo>
                  <a:lnTo>
                    <a:pt x="122" y="58"/>
                  </a:lnTo>
                  <a:lnTo>
                    <a:pt x="119" y="60"/>
                  </a:lnTo>
                  <a:lnTo>
                    <a:pt x="118" y="60"/>
                  </a:lnTo>
                  <a:lnTo>
                    <a:pt x="115" y="58"/>
                  </a:lnTo>
                  <a:lnTo>
                    <a:pt x="114" y="61"/>
                  </a:lnTo>
                  <a:lnTo>
                    <a:pt x="113" y="62"/>
                  </a:lnTo>
                  <a:lnTo>
                    <a:pt x="111" y="63"/>
                  </a:lnTo>
                  <a:lnTo>
                    <a:pt x="109" y="64"/>
                  </a:lnTo>
                  <a:lnTo>
                    <a:pt x="108" y="63"/>
                  </a:lnTo>
                  <a:lnTo>
                    <a:pt x="107" y="61"/>
                  </a:lnTo>
                  <a:lnTo>
                    <a:pt x="106" y="61"/>
                  </a:lnTo>
                  <a:lnTo>
                    <a:pt x="105" y="63"/>
                  </a:lnTo>
                  <a:lnTo>
                    <a:pt x="103" y="61"/>
                  </a:lnTo>
                  <a:lnTo>
                    <a:pt x="105" y="60"/>
                  </a:lnTo>
                  <a:lnTo>
                    <a:pt x="106" y="61"/>
                  </a:lnTo>
                  <a:lnTo>
                    <a:pt x="107" y="60"/>
                  </a:lnTo>
                  <a:lnTo>
                    <a:pt x="108" y="58"/>
                  </a:lnTo>
                  <a:lnTo>
                    <a:pt x="112" y="57"/>
                  </a:lnTo>
                  <a:lnTo>
                    <a:pt x="114" y="56"/>
                  </a:lnTo>
                  <a:lnTo>
                    <a:pt x="115" y="57"/>
                  </a:lnTo>
                  <a:lnTo>
                    <a:pt x="115" y="55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0" y="55"/>
                  </a:lnTo>
                  <a:lnTo>
                    <a:pt x="121" y="53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53"/>
                  </a:lnTo>
                  <a:lnTo>
                    <a:pt x="114" y="50"/>
                  </a:lnTo>
                  <a:lnTo>
                    <a:pt x="114" y="49"/>
                  </a:lnTo>
                  <a:lnTo>
                    <a:pt x="113" y="51"/>
                  </a:lnTo>
                  <a:lnTo>
                    <a:pt x="114" y="52"/>
                  </a:lnTo>
                  <a:lnTo>
                    <a:pt x="113" y="54"/>
                  </a:lnTo>
                  <a:lnTo>
                    <a:pt x="110" y="55"/>
                  </a:lnTo>
                  <a:lnTo>
                    <a:pt x="106" y="55"/>
                  </a:lnTo>
                  <a:lnTo>
                    <a:pt x="102" y="54"/>
                  </a:lnTo>
                  <a:lnTo>
                    <a:pt x="100" y="51"/>
                  </a:lnTo>
                  <a:lnTo>
                    <a:pt x="98" y="49"/>
                  </a:lnTo>
                  <a:lnTo>
                    <a:pt x="95" y="49"/>
                  </a:lnTo>
                  <a:lnTo>
                    <a:pt x="91" y="48"/>
                  </a:lnTo>
                  <a:lnTo>
                    <a:pt x="91" y="48"/>
                  </a:lnTo>
                  <a:lnTo>
                    <a:pt x="84" y="44"/>
                  </a:lnTo>
                  <a:lnTo>
                    <a:pt x="83" y="46"/>
                  </a:lnTo>
                  <a:lnTo>
                    <a:pt x="80" y="46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6"/>
                  </a:lnTo>
                  <a:lnTo>
                    <a:pt x="76" y="46"/>
                  </a:lnTo>
                  <a:lnTo>
                    <a:pt x="76" y="44"/>
                  </a:lnTo>
                  <a:lnTo>
                    <a:pt x="77" y="44"/>
                  </a:lnTo>
                  <a:lnTo>
                    <a:pt x="69" y="44"/>
                  </a:lnTo>
                  <a:lnTo>
                    <a:pt x="59" y="46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5837">
              <a:extLst>
                <a:ext uri="{FF2B5EF4-FFF2-40B4-BE49-F238E27FC236}">
                  <a16:creationId xmlns:a16="http://schemas.microsoft.com/office/drawing/2014/main" id="{33CDFD11-53F3-C70E-1B99-AAF35E918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438" y="2003425"/>
              <a:ext cx="512763" cy="546100"/>
            </a:xfrm>
            <a:custGeom>
              <a:avLst/>
              <a:gdLst>
                <a:gd name="T0" fmla="*/ 271 w 323"/>
                <a:gd name="T1" fmla="*/ 335 h 344"/>
                <a:gd name="T2" fmla="*/ 297 w 323"/>
                <a:gd name="T3" fmla="*/ 315 h 344"/>
                <a:gd name="T4" fmla="*/ 292 w 323"/>
                <a:gd name="T5" fmla="*/ 300 h 344"/>
                <a:gd name="T6" fmla="*/ 288 w 323"/>
                <a:gd name="T7" fmla="*/ 281 h 344"/>
                <a:gd name="T8" fmla="*/ 291 w 323"/>
                <a:gd name="T9" fmla="*/ 256 h 344"/>
                <a:gd name="T10" fmla="*/ 292 w 323"/>
                <a:gd name="T11" fmla="*/ 227 h 344"/>
                <a:gd name="T12" fmla="*/ 297 w 323"/>
                <a:gd name="T13" fmla="*/ 205 h 344"/>
                <a:gd name="T14" fmla="*/ 300 w 323"/>
                <a:gd name="T15" fmla="*/ 185 h 344"/>
                <a:gd name="T16" fmla="*/ 306 w 323"/>
                <a:gd name="T17" fmla="*/ 162 h 344"/>
                <a:gd name="T18" fmla="*/ 313 w 323"/>
                <a:gd name="T19" fmla="*/ 144 h 344"/>
                <a:gd name="T20" fmla="*/ 318 w 323"/>
                <a:gd name="T21" fmla="*/ 131 h 344"/>
                <a:gd name="T22" fmla="*/ 320 w 323"/>
                <a:gd name="T23" fmla="*/ 122 h 344"/>
                <a:gd name="T24" fmla="*/ 322 w 323"/>
                <a:gd name="T25" fmla="*/ 112 h 344"/>
                <a:gd name="T26" fmla="*/ 312 w 323"/>
                <a:gd name="T27" fmla="*/ 124 h 344"/>
                <a:gd name="T28" fmla="*/ 304 w 323"/>
                <a:gd name="T29" fmla="*/ 141 h 344"/>
                <a:gd name="T30" fmla="*/ 296 w 323"/>
                <a:gd name="T31" fmla="*/ 149 h 344"/>
                <a:gd name="T32" fmla="*/ 286 w 323"/>
                <a:gd name="T33" fmla="*/ 163 h 344"/>
                <a:gd name="T34" fmla="*/ 272 w 323"/>
                <a:gd name="T35" fmla="*/ 176 h 344"/>
                <a:gd name="T36" fmla="*/ 272 w 323"/>
                <a:gd name="T37" fmla="*/ 160 h 344"/>
                <a:gd name="T38" fmla="*/ 290 w 323"/>
                <a:gd name="T39" fmla="*/ 141 h 344"/>
                <a:gd name="T40" fmla="*/ 283 w 323"/>
                <a:gd name="T41" fmla="*/ 126 h 344"/>
                <a:gd name="T42" fmla="*/ 283 w 323"/>
                <a:gd name="T43" fmla="*/ 108 h 344"/>
                <a:gd name="T44" fmla="*/ 274 w 323"/>
                <a:gd name="T45" fmla="*/ 106 h 344"/>
                <a:gd name="T46" fmla="*/ 278 w 323"/>
                <a:gd name="T47" fmla="*/ 93 h 344"/>
                <a:gd name="T48" fmla="*/ 272 w 323"/>
                <a:gd name="T49" fmla="*/ 82 h 344"/>
                <a:gd name="T50" fmla="*/ 258 w 323"/>
                <a:gd name="T51" fmla="*/ 79 h 344"/>
                <a:gd name="T52" fmla="*/ 256 w 323"/>
                <a:gd name="T53" fmla="*/ 69 h 344"/>
                <a:gd name="T54" fmla="*/ 236 w 323"/>
                <a:gd name="T55" fmla="*/ 65 h 344"/>
                <a:gd name="T56" fmla="*/ 223 w 323"/>
                <a:gd name="T57" fmla="*/ 64 h 344"/>
                <a:gd name="T58" fmla="*/ 146 w 323"/>
                <a:gd name="T59" fmla="*/ 44 h 344"/>
                <a:gd name="T60" fmla="*/ 136 w 323"/>
                <a:gd name="T61" fmla="*/ 31 h 344"/>
                <a:gd name="T62" fmla="*/ 115 w 323"/>
                <a:gd name="T63" fmla="*/ 22 h 344"/>
                <a:gd name="T64" fmla="*/ 102 w 323"/>
                <a:gd name="T65" fmla="*/ 25 h 344"/>
                <a:gd name="T66" fmla="*/ 107 w 323"/>
                <a:gd name="T67" fmla="*/ 12 h 344"/>
                <a:gd name="T68" fmla="*/ 103 w 323"/>
                <a:gd name="T69" fmla="*/ 1 h 344"/>
                <a:gd name="T70" fmla="*/ 90 w 323"/>
                <a:gd name="T71" fmla="*/ 8 h 344"/>
                <a:gd name="T72" fmla="*/ 75 w 323"/>
                <a:gd name="T73" fmla="*/ 14 h 344"/>
                <a:gd name="T74" fmla="*/ 47 w 323"/>
                <a:gd name="T75" fmla="*/ 24 h 344"/>
                <a:gd name="T76" fmla="*/ 36 w 323"/>
                <a:gd name="T77" fmla="*/ 24 h 344"/>
                <a:gd name="T78" fmla="*/ 28 w 323"/>
                <a:gd name="T79" fmla="*/ 75 h 344"/>
                <a:gd name="T80" fmla="*/ 14 w 323"/>
                <a:gd name="T81" fmla="*/ 83 h 344"/>
                <a:gd name="T82" fmla="*/ 1 w 323"/>
                <a:gd name="T83" fmla="*/ 101 h 344"/>
                <a:gd name="T84" fmla="*/ 10 w 323"/>
                <a:gd name="T85" fmla="*/ 116 h 344"/>
                <a:gd name="T86" fmla="*/ 12 w 323"/>
                <a:gd name="T87" fmla="*/ 130 h 344"/>
                <a:gd name="T88" fmla="*/ 9 w 323"/>
                <a:gd name="T89" fmla="*/ 142 h 344"/>
                <a:gd name="T90" fmla="*/ 10 w 323"/>
                <a:gd name="T91" fmla="*/ 159 h 344"/>
                <a:gd name="T92" fmla="*/ 8 w 323"/>
                <a:gd name="T93" fmla="*/ 176 h 344"/>
                <a:gd name="T94" fmla="*/ 25 w 323"/>
                <a:gd name="T95" fmla="*/ 189 h 344"/>
                <a:gd name="T96" fmla="*/ 40 w 323"/>
                <a:gd name="T97" fmla="*/ 198 h 344"/>
                <a:gd name="T98" fmla="*/ 58 w 323"/>
                <a:gd name="T99" fmla="*/ 211 h 344"/>
                <a:gd name="T100" fmla="*/ 70 w 323"/>
                <a:gd name="T101" fmla="*/ 223 h 344"/>
                <a:gd name="T102" fmla="*/ 88 w 323"/>
                <a:gd name="T103" fmla="*/ 234 h 344"/>
                <a:gd name="T104" fmla="*/ 96 w 323"/>
                <a:gd name="T105" fmla="*/ 252 h 344"/>
                <a:gd name="T106" fmla="*/ 99 w 323"/>
                <a:gd name="T107" fmla="*/ 272 h 344"/>
                <a:gd name="T108" fmla="*/ 108 w 323"/>
                <a:gd name="T109" fmla="*/ 287 h 344"/>
                <a:gd name="T110" fmla="*/ 105 w 323"/>
                <a:gd name="T111" fmla="*/ 311 h 344"/>
                <a:gd name="T112" fmla="*/ 115 w 323"/>
                <a:gd name="T113" fmla="*/ 329 h 344"/>
                <a:gd name="T114" fmla="*/ 132 w 323"/>
                <a:gd name="T115" fmla="*/ 33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" h="344">
                  <a:moveTo>
                    <a:pt x="168" y="342"/>
                  </a:moveTo>
                  <a:lnTo>
                    <a:pt x="175" y="342"/>
                  </a:lnTo>
                  <a:lnTo>
                    <a:pt x="190" y="341"/>
                  </a:lnTo>
                  <a:lnTo>
                    <a:pt x="199" y="341"/>
                  </a:lnTo>
                  <a:lnTo>
                    <a:pt x="214" y="340"/>
                  </a:lnTo>
                  <a:lnTo>
                    <a:pt x="229" y="339"/>
                  </a:lnTo>
                  <a:lnTo>
                    <a:pt x="241" y="338"/>
                  </a:lnTo>
                  <a:lnTo>
                    <a:pt x="249" y="337"/>
                  </a:lnTo>
                  <a:lnTo>
                    <a:pt x="271" y="335"/>
                  </a:lnTo>
                  <a:lnTo>
                    <a:pt x="279" y="334"/>
                  </a:lnTo>
                  <a:lnTo>
                    <a:pt x="297" y="333"/>
                  </a:lnTo>
                  <a:lnTo>
                    <a:pt x="296" y="331"/>
                  </a:lnTo>
                  <a:lnTo>
                    <a:pt x="295" y="327"/>
                  </a:lnTo>
                  <a:lnTo>
                    <a:pt x="295" y="325"/>
                  </a:lnTo>
                  <a:lnTo>
                    <a:pt x="295" y="323"/>
                  </a:lnTo>
                  <a:lnTo>
                    <a:pt x="295" y="319"/>
                  </a:lnTo>
                  <a:lnTo>
                    <a:pt x="296" y="318"/>
                  </a:lnTo>
                  <a:lnTo>
                    <a:pt x="297" y="315"/>
                  </a:lnTo>
                  <a:lnTo>
                    <a:pt x="296" y="313"/>
                  </a:lnTo>
                  <a:lnTo>
                    <a:pt x="297" y="312"/>
                  </a:lnTo>
                  <a:lnTo>
                    <a:pt x="297" y="310"/>
                  </a:lnTo>
                  <a:lnTo>
                    <a:pt x="295" y="308"/>
                  </a:lnTo>
                  <a:lnTo>
                    <a:pt x="294" y="307"/>
                  </a:lnTo>
                  <a:lnTo>
                    <a:pt x="292" y="304"/>
                  </a:lnTo>
                  <a:lnTo>
                    <a:pt x="292" y="303"/>
                  </a:lnTo>
                  <a:lnTo>
                    <a:pt x="292" y="301"/>
                  </a:lnTo>
                  <a:lnTo>
                    <a:pt x="292" y="300"/>
                  </a:lnTo>
                  <a:lnTo>
                    <a:pt x="291" y="296"/>
                  </a:lnTo>
                  <a:lnTo>
                    <a:pt x="289" y="295"/>
                  </a:lnTo>
                  <a:lnTo>
                    <a:pt x="288" y="293"/>
                  </a:lnTo>
                  <a:lnTo>
                    <a:pt x="288" y="291"/>
                  </a:lnTo>
                  <a:lnTo>
                    <a:pt x="290" y="289"/>
                  </a:lnTo>
                  <a:lnTo>
                    <a:pt x="289" y="286"/>
                  </a:lnTo>
                  <a:lnTo>
                    <a:pt x="287" y="284"/>
                  </a:lnTo>
                  <a:lnTo>
                    <a:pt x="287" y="283"/>
                  </a:lnTo>
                  <a:lnTo>
                    <a:pt x="288" y="281"/>
                  </a:lnTo>
                  <a:lnTo>
                    <a:pt x="287" y="280"/>
                  </a:lnTo>
                  <a:lnTo>
                    <a:pt x="286" y="278"/>
                  </a:lnTo>
                  <a:lnTo>
                    <a:pt x="285" y="275"/>
                  </a:lnTo>
                  <a:lnTo>
                    <a:pt x="286" y="272"/>
                  </a:lnTo>
                  <a:lnTo>
                    <a:pt x="286" y="271"/>
                  </a:lnTo>
                  <a:lnTo>
                    <a:pt x="286" y="267"/>
                  </a:lnTo>
                  <a:lnTo>
                    <a:pt x="287" y="263"/>
                  </a:lnTo>
                  <a:lnTo>
                    <a:pt x="290" y="259"/>
                  </a:lnTo>
                  <a:lnTo>
                    <a:pt x="291" y="256"/>
                  </a:lnTo>
                  <a:lnTo>
                    <a:pt x="291" y="254"/>
                  </a:lnTo>
                  <a:lnTo>
                    <a:pt x="290" y="250"/>
                  </a:lnTo>
                  <a:lnTo>
                    <a:pt x="291" y="249"/>
                  </a:lnTo>
                  <a:lnTo>
                    <a:pt x="293" y="244"/>
                  </a:lnTo>
                  <a:lnTo>
                    <a:pt x="295" y="240"/>
                  </a:lnTo>
                  <a:lnTo>
                    <a:pt x="294" y="236"/>
                  </a:lnTo>
                  <a:lnTo>
                    <a:pt x="295" y="235"/>
                  </a:lnTo>
                  <a:lnTo>
                    <a:pt x="293" y="231"/>
                  </a:lnTo>
                  <a:lnTo>
                    <a:pt x="292" y="227"/>
                  </a:lnTo>
                  <a:lnTo>
                    <a:pt x="291" y="225"/>
                  </a:lnTo>
                  <a:lnTo>
                    <a:pt x="292" y="221"/>
                  </a:lnTo>
                  <a:lnTo>
                    <a:pt x="293" y="218"/>
                  </a:lnTo>
                  <a:lnTo>
                    <a:pt x="293" y="216"/>
                  </a:lnTo>
                  <a:lnTo>
                    <a:pt x="294" y="214"/>
                  </a:lnTo>
                  <a:lnTo>
                    <a:pt x="295" y="213"/>
                  </a:lnTo>
                  <a:lnTo>
                    <a:pt x="295" y="210"/>
                  </a:lnTo>
                  <a:lnTo>
                    <a:pt x="295" y="208"/>
                  </a:lnTo>
                  <a:lnTo>
                    <a:pt x="297" y="205"/>
                  </a:lnTo>
                  <a:lnTo>
                    <a:pt x="299" y="204"/>
                  </a:lnTo>
                  <a:lnTo>
                    <a:pt x="301" y="201"/>
                  </a:lnTo>
                  <a:lnTo>
                    <a:pt x="301" y="199"/>
                  </a:lnTo>
                  <a:lnTo>
                    <a:pt x="301" y="197"/>
                  </a:lnTo>
                  <a:lnTo>
                    <a:pt x="299" y="192"/>
                  </a:lnTo>
                  <a:lnTo>
                    <a:pt x="299" y="190"/>
                  </a:lnTo>
                  <a:lnTo>
                    <a:pt x="299" y="189"/>
                  </a:lnTo>
                  <a:lnTo>
                    <a:pt x="300" y="187"/>
                  </a:lnTo>
                  <a:lnTo>
                    <a:pt x="300" y="185"/>
                  </a:lnTo>
                  <a:lnTo>
                    <a:pt x="301" y="181"/>
                  </a:lnTo>
                  <a:lnTo>
                    <a:pt x="301" y="179"/>
                  </a:lnTo>
                  <a:lnTo>
                    <a:pt x="301" y="178"/>
                  </a:lnTo>
                  <a:lnTo>
                    <a:pt x="301" y="176"/>
                  </a:lnTo>
                  <a:lnTo>
                    <a:pt x="301" y="172"/>
                  </a:lnTo>
                  <a:lnTo>
                    <a:pt x="302" y="170"/>
                  </a:lnTo>
                  <a:lnTo>
                    <a:pt x="302" y="168"/>
                  </a:lnTo>
                  <a:lnTo>
                    <a:pt x="305" y="166"/>
                  </a:lnTo>
                  <a:lnTo>
                    <a:pt x="306" y="162"/>
                  </a:lnTo>
                  <a:lnTo>
                    <a:pt x="307" y="159"/>
                  </a:lnTo>
                  <a:lnTo>
                    <a:pt x="307" y="156"/>
                  </a:lnTo>
                  <a:lnTo>
                    <a:pt x="308" y="154"/>
                  </a:lnTo>
                  <a:lnTo>
                    <a:pt x="307" y="153"/>
                  </a:lnTo>
                  <a:lnTo>
                    <a:pt x="308" y="152"/>
                  </a:lnTo>
                  <a:lnTo>
                    <a:pt x="309" y="151"/>
                  </a:lnTo>
                  <a:lnTo>
                    <a:pt x="310" y="148"/>
                  </a:lnTo>
                  <a:lnTo>
                    <a:pt x="314" y="146"/>
                  </a:lnTo>
                  <a:lnTo>
                    <a:pt x="313" y="144"/>
                  </a:lnTo>
                  <a:lnTo>
                    <a:pt x="313" y="143"/>
                  </a:lnTo>
                  <a:lnTo>
                    <a:pt x="315" y="142"/>
                  </a:lnTo>
                  <a:lnTo>
                    <a:pt x="314" y="141"/>
                  </a:lnTo>
                  <a:lnTo>
                    <a:pt x="314" y="139"/>
                  </a:lnTo>
                  <a:lnTo>
                    <a:pt x="315" y="136"/>
                  </a:lnTo>
                  <a:lnTo>
                    <a:pt x="317" y="135"/>
                  </a:lnTo>
                  <a:lnTo>
                    <a:pt x="317" y="132"/>
                  </a:lnTo>
                  <a:lnTo>
                    <a:pt x="317" y="131"/>
                  </a:lnTo>
                  <a:lnTo>
                    <a:pt x="318" y="131"/>
                  </a:lnTo>
                  <a:lnTo>
                    <a:pt x="319" y="128"/>
                  </a:lnTo>
                  <a:lnTo>
                    <a:pt x="320" y="130"/>
                  </a:lnTo>
                  <a:lnTo>
                    <a:pt x="321" y="128"/>
                  </a:lnTo>
                  <a:lnTo>
                    <a:pt x="320" y="126"/>
                  </a:lnTo>
                  <a:lnTo>
                    <a:pt x="319" y="126"/>
                  </a:lnTo>
                  <a:lnTo>
                    <a:pt x="319" y="124"/>
                  </a:lnTo>
                  <a:lnTo>
                    <a:pt x="321" y="125"/>
                  </a:lnTo>
                  <a:lnTo>
                    <a:pt x="320" y="124"/>
                  </a:lnTo>
                  <a:lnTo>
                    <a:pt x="320" y="122"/>
                  </a:lnTo>
                  <a:lnTo>
                    <a:pt x="321" y="119"/>
                  </a:lnTo>
                  <a:lnTo>
                    <a:pt x="320" y="118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3" y="115"/>
                  </a:lnTo>
                  <a:lnTo>
                    <a:pt x="323" y="114"/>
                  </a:lnTo>
                  <a:lnTo>
                    <a:pt x="323" y="112"/>
                  </a:lnTo>
                  <a:lnTo>
                    <a:pt x="322" y="112"/>
                  </a:lnTo>
                  <a:lnTo>
                    <a:pt x="321" y="113"/>
                  </a:lnTo>
                  <a:lnTo>
                    <a:pt x="319" y="113"/>
                  </a:lnTo>
                  <a:lnTo>
                    <a:pt x="319" y="113"/>
                  </a:lnTo>
                  <a:lnTo>
                    <a:pt x="319" y="117"/>
                  </a:lnTo>
                  <a:lnTo>
                    <a:pt x="317" y="116"/>
                  </a:lnTo>
                  <a:lnTo>
                    <a:pt x="316" y="119"/>
                  </a:lnTo>
                  <a:lnTo>
                    <a:pt x="316" y="121"/>
                  </a:lnTo>
                  <a:lnTo>
                    <a:pt x="315" y="121"/>
                  </a:lnTo>
                  <a:lnTo>
                    <a:pt x="312" y="124"/>
                  </a:lnTo>
                  <a:lnTo>
                    <a:pt x="309" y="124"/>
                  </a:lnTo>
                  <a:lnTo>
                    <a:pt x="308" y="128"/>
                  </a:lnTo>
                  <a:lnTo>
                    <a:pt x="309" y="130"/>
                  </a:lnTo>
                  <a:lnTo>
                    <a:pt x="307" y="131"/>
                  </a:lnTo>
                  <a:lnTo>
                    <a:pt x="307" y="132"/>
                  </a:lnTo>
                  <a:lnTo>
                    <a:pt x="306" y="134"/>
                  </a:lnTo>
                  <a:lnTo>
                    <a:pt x="306" y="136"/>
                  </a:lnTo>
                  <a:lnTo>
                    <a:pt x="304" y="138"/>
                  </a:lnTo>
                  <a:lnTo>
                    <a:pt x="304" y="141"/>
                  </a:lnTo>
                  <a:lnTo>
                    <a:pt x="302" y="143"/>
                  </a:lnTo>
                  <a:lnTo>
                    <a:pt x="302" y="145"/>
                  </a:lnTo>
                  <a:lnTo>
                    <a:pt x="304" y="146"/>
                  </a:lnTo>
                  <a:lnTo>
                    <a:pt x="304" y="150"/>
                  </a:lnTo>
                  <a:lnTo>
                    <a:pt x="301" y="147"/>
                  </a:lnTo>
                  <a:lnTo>
                    <a:pt x="300" y="147"/>
                  </a:lnTo>
                  <a:lnTo>
                    <a:pt x="299" y="149"/>
                  </a:lnTo>
                  <a:lnTo>
                    <a:pt x="298" y="148"/>
                  </a:lnTo>
                  <a:lnTo>
                    <a:pt x="296" y="149"/>
                  </a:lnTo>
                  <a:lnTo>
                    <a:pt x="295" y="151"/>
                  </a:lnTo>
                  <a:lnTo>
                    <a:pt x="295" y="150"/>
                  </a:lnTo>
                  <a:lnTo>
                    <a:pt x="294" y="149"/>
                  </a:lnTo>
                  <a:lnTo>
                    <a:pt x="292" y="151"/>
                  </a:lnTo>
                  <a:lnTo>
                    <a:pt x="290" y="153"/>
                  </a:lnTo>
                  <a:lnTo>
                    <a:pt x="289" y="155"/>
                  </a:lnTo>
                  <a:lnTo>
                    <a:pt x="288" y="157"/>
                  </a:lnTo>
                  <a:lnTo>
                    <a:pt x="286" y="160"/>
                  </a:lnTo>
                  <a:lnTo>
                    <a:pt x="286" y="163"/>
                  </a:lnTo>
                  <a:lnTo>
                    <a:pt x="285" y="165"/>
                  </a:lnTo>
                  <a:lnTo>
                    <a:pt x="284" y="167"/>
                  </a:lnTo>
                  <a:lnTo>
                    <a:pt x="282" y="167"/>
                  </a:lnTo>
                  <a:lnTo>
                    <a:pt x="280" y="169"/>
                  </a:lnTo>
                  <a:lnTo>
                    <a:pt x="279" y="169"/>
                  </a:lnTo>
                  <a:lnTo>
                    <a:pt x="279" y="171"/>
                  </a:lnTo>
                  <a:lnTo>
                    <a:pt x="276" y="176"/>
                  </a:lnTo>
                  <a:lnTo>
                    <a:pt x="274" y="177"/>
                  </a:lnTo>
                  <a:lnTo>
                    <a:pt x="272" y="176"/>
                  </a:lnTo>
                  <a:lnTo>
                    <a:pt x="271" y="174"/>
                  </a:lnTo>
                  <a:lnTo>
                    <a:pt x="271" y="173"/>
                  </a:lnTo>
                  <a:lnTo>
                    <a:pt x="271" y="172"/>
                  </a:lnTo>
                  <a:lnTo>
                    <a:pt x="272" y="170"/>
                  </a:lnTo>
                  <a:lnTo>
                    <a:pt x="272" y="168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72" y="162"/>
                  </a:lnTo>
                  <a:lnTo>
                    <a:pt x="272" y="160"/>
                  </a:lnTo>
                  <a:lnTo>
                    <a:pt x="274" y="158"/>
                  </a:lnTo>
                  <a:lnTo>
                    <a:pt x="276" y="153"/>
                  </a:lnTo>
                  <a:lnTo>
                    <a:pt x="278" y="152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9" y="143"/>
                  </a:lnTo>
                  <a:lnTo>
                    <a:pt x="282" y="142"/>
                  </a:lnTo>
                  <a:lnTo>
                    <a:pt x="286" y="141"/>
                  </a:lnTo>
                  <a:lnTo>
                    <a:pt x="290" y="141"/>
                  </a:lnTo>
                  <a:lnTo>
                    <a:pt x="290" y="137"/>
                  </a:lnTo>
                  <a:lnTo>
                    <a:pt x="289" y="135"/>
                  </a:lnTo>
                  <a:lnTo>
                    <a:pt x="290" y="132"/>
                  </a:lnTo>
                  <a:lnTo>
                    <a:pt x="291" y="131"/>
                  </a:lnTo>
                  <a:lnTo>
                    <a:pt x="289" y="130"/>
                  </a:lnTo>
                  <a:lnTo>
                    <a:pt x="287" y="130"/>
                  </a:lnTo>
                  <a:lnTo>
                    <a:pt x="285" y="127"/>
                  </a:lnTo>
                  <a:lnTo>
                    <a:pt x="284" y="127"/>
                  </a:lnTo>
                  <a:lnTo>
                    <a:pt x="283" y="126"/>
                  </a:lnTo>
                  <a:lnTo>
                    <a:pt x="282" y="124"/>
                  </a:lnTo>
                  <a:lnTo>
                    <a:pt x="283" y="123"/>
                  </a:lnTo>
                  <a:lnTo>
                    <a:pt x="283" y="121"/>
                  </a:lnTo>
                  <a:lnTo>
                    <a:pt x="283" y="120"/>
                  </a:lnTo>
                  <a:lnTo>
                    <a:pt x="283" y="119"/>
                  </a:lnTo>
                  <a:lnTo>
                    <a:pt x="284" y="116"/>
                  </a:lnTo>
                  <a:lnTo>
                    <a:pt x="286" y="112"/>
                  </a:lnTo>
                  <a:lnTo>
                    <a:pt x="285" y="110"/>
                  </a:lnTo>
                  <a:lnTo>
                    <a:pt x="283" y="108"/>
                  </a:lnTo>
                  <a:lnTo>
                    <a:pt x="282" y="109"/>
                  </a:lnTo>
                  <a:lnTo>
                    <a:pt x="280" y="112"/>
                  </a:lnTo>
                  <a:lnTo>
                    <a:pt x="279" y="112"/>
                  </a:lnTo>
                  <a:lnTo>
                    <a:pt x="276" y="112"/>
                  </a:lnTo>
                  <a:lnTo>
                    <a:pt x="276" y="113"/>
                  </a:lnTo>
                  <a:lnTo>
                    <a:pt x="273" y="111"/>
                  </a:lnTo>
                  <a:lnTo>
                    <a:pt x="274" y="109"/>
                  </a:lnTo>
                  <a:lnTo>
                    <a:pt x="275" y="107"/>
                  </a:lnTo>
                  <a:lnTo>
                    <a:pt x="274" y="106"/>
                  </a:lnTo>
                  <a:lnTo>
                    <a:pt x="276" y="104"/>
                  </a:lnTo>
                  <a:lnTo>
                    <a:pt x="277" y="104"/>
                  </a:lnTo>
                  <a:lnTo>
                    <a:pt x="278" y="101"/>
                  </a:lnTo>
                  <a:lnTo>
                    <a:pt x="277" y="100"/>
                  </a:lnTo>
                  <a:lnTo>
                    <a:pt x="277" y="98"/>
                  </a:lnTo>
                  <a:lnTo>
                    <a:pt x="275" y="96"/>
                  </a:lnTo>
                  <a:lnTo>
                    <a:pt x="275" y="95"/>
                  </a:lnTo>
                  <a:lnTo>
                    <a:pt x="277" y="96"/>
                  </a:lnTo>
                  <a:lnTo>
                    <a:pt x="278" y="93"/>
                  </a:lnTo>
                  <a:lnTo>
                    <a:pt x="276" y="90"/>
                  </a:lnTo>
                  <a:lnTo>
                    <a:pt x="275" y="89"/>
                  </a:lnTo>
                  <a:lnTo>
                    <a:pt x="275" y="88"/>
                  </a:lnTo>
                  <a:lnTo>
                    <a:pt x="277" y="87"/>
                  </a:lnTo>
                  <a:lnTo>
                    <a:pt x="277" y="86"/>
                  </a:lnTo>
                  <a:lnTo>
                    <a:pt x="275" y="85"/>
                  </a:lnTo>
                  <a:lnTo>
                    <a:pt x="275" y="84"/>
                  </a:lnTo>
                  <a:lnTo>
                    <a:pt x="272" y="83"/>
                  </a:lnTo>
                  <a:lnTo>
                    <a:pt x="272" y="82"/>
                  </a:lnTo>
                  <a:lnTo>
                    <a:pt x="271" y="81"/>
                  </a:lnTo>
                  <a:lnTo>
                    <a:pt x="268" y="81"/>
                  </a:lnTo>
                  <a:lnTo>
                    <a:pt x="267" y="81"/>
                  </a:lnTo>
                  <a:lnTo>
                    <a:pt x="265" y="81"/>
                  </a:lnTo>
                  <a:lnTo>
                    <a:pt x="264" y="79"/>
                  </a:lnTo>
                  <a:lnTo>
                    <a:pt x="261" y="80"/>
                  </a:lnTo>
                  <a:lnTo>
                    <a:pt x="261" y="81"/>
                  </a:lnTo>
                  <a:lnTo>
                    <a:pt x="259" y="81"/>
                  </a:lnTo>
                  <a:lnTo>
                    <a:pt x="258" y="79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60" y="74"/>
                  </a:lnTo>
                  <a:lnTo>
                    <a:pt x="260" y="73"/>
                  </a:lnTo>
                  <a:lnTo>
                    <a:pt x="258" y="72"/>
                  </a:lnTo>
                  <a:lnTo>
                    <a:pt x="257" y="72"/>
                  </a:lnTo>
                  <a:lnTo>
                    <a:pt x="258" y="70"/>
                  </a:lnTo>
                  <a:lnTo>
                    <a:pt x="257" y="70"/>
                  </a:lnTo>
                  <a:lnTo>
                    <a:pt x="256" y="69"/>
                  </a:lnTo>
                  <a:lnTo>
                    <a:pt x="252" y="68"/>
                  </a:lnTo>
                  <a:lnTo>
                    <a:pt x="250" y="68"/>
                  </a:lnTo>
                  <a:lnTo>
                    <a:pt x="250" y="67"/>
                  </a:lnTo>
                  <a:lnTo>
                    <a:pt x="248" y="68"/>
                  </a:lnTo>
                  <a:lnTo>
                    <a:pt x="246" y="68"/>
                  </a:lnTo>
                  <a:lnTo>
                    <a:pt x="242" y="65"/>
                  </a:lnTo>
                  <a:lnTo>
                    <a:pt x="240" y="67"/>
                  </a:lnTo>
                  <a:lnTo>
                    <a:pt x="237" y="65"/>
                  </a:lnTo>
                  <a:lnTo>
                    <a:pt x="236" y="65"/>
                  </a:lnTo>
                  <a:lnTo>
                    <a:pt x="235" y="63"/>
                  </a:lnTo>
                  <a:lnTo>
                    <a:pt x="234" y="64"/>
                  </a:lnTo>
                  <a:lnTo>
                    <a:pt x="233" y="64"/>
                  </a:lnTo>
                  <a:lnTo>
                    <a:pt x="231" y="65"/>
                  </a:lnTo>
                  <a:lnTo>
                    <a:pt x="230" y="64"/>
                  </a:lnTo>
                  <a:lnTo>
                    <a:pt x="230" y="67"/>
                  </a:lnTo>
                  <a:lnTo>
                    <a:pt x="227" y="67"/>
                  </a:lnTo>
                  <a:lnTo>
                    <a:pt x="226" y="65"/>
                  </a:lnTo>
                  <a:lnTo>
                    <a:pt x="223" y="64"/>
                  </a:lnTo>
                  <a:lnTo>
                    <a:pt x="221" y="65"/>
                  </a:lnTo>
                  <a:lnTo>
                    <a:pt x="217" y="64"/>
                  </a:lnTo>
                  <a:lnTo>
                    <a:pt x="216" y="63"/>
                  </a:lnTo>
                  <a:lnTo>
                    <a:pt x="203" y="58"/>
                  </a:lnTo>
                  <a:lnTo>
                    <a:pt x="201" y="57"/>
                  </a:lnTo>
                  <a:lnTo>
                    <a:pt x="181" y="53"/>
                  </a:lnTo>
                  <a:lnTo>
                    <a:pt x="158" y="48"/>
                  </a:lnTo>
                  <a:lnTo>
                    <a:pt x="146" y="46"/>
                  </a:lnTo>
                  <a:lnTo>
                    <a:pt x="146" y="44"/>
                  </a:lnTo>
                  <a:lnTo>
                    <a:pt x="146" y="43"/>
                  </a:lnTo>
                  <a:lnTo>
                    <a:pt x="145" y="39"/>
                  </a:lnTo>
                  <a:lnTo>
                    <a:pt x="144" y="37"/>
                  </a:lnTo>
                  <a:lnTo>
                    <a:pt x="143" y="37"/>
                  </a:lnTo>
                  <a:lnTo>
                    <a:pt x="142" y="34"/>
                  </a:lnTo>
                  <a:lnTo>
                    <a:pt x="139" y="34"/>
                  </a:lnTo>
                  <a:lnTo>
                    <a:pt x="137" y="32"/>
                  </a:lnTo>
                  <a:lnTo>
                    <a:pt x="136" y="33"/>
                  </a:lnTo>
                  <a:lnTo>
                    <a:pt x="136" y="31"/>
                  </a:lnTo>
                  <a:lnTo>
                    <a:pt x="134" y="29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30" y="29"/>
                  </a:lnTo>
                  <a:lnTo>
                    <a:pt x="129" y="29"/>
                  </a:lnTo>
                  <a:lnTo>
                    <a:pt x="125" y="27"/>
                  </a:lnTo>
                  <a:lnTo>
                    <a:pt x="124" y="28"/>
                  </a:lnTo>
                  <a:lnTo>
                    <a:pt x="121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23"/>
                  </a:lnTo>
                  <a:lnTo>
                    <a:pt x="109" y="25"/>
                  </a:lnTo>
                  <a:lnTo>
                    <a:pt x="108" y="25"/>
                  </a:lnTo>
                  <a:lnTo>
                    <a:pt x="105" y="27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2" y="27"/>
                  </a:lnTo>
                  <a:lnTo>
                    <a:pt x="102" y="25"/>
                  </a:lnTo>
                  <a:lnTo>
                    <a:pt x="103" y="23"/>
                  </a:lnTo>
                  <a:lnTo>
                    <a:pt x="105" y="21"/>
                  </a:lnTo>
                  <a:lnTo>
                    <a:pt x="106" y="19"/>
                  </a:lnTo>
                  <a:lnTo>
                    <a:pt x="105" y="17"/>
                  </a:lnTo>
                  <a:lnTo>
                    <a:pt x="104" y="15"/>
                  </a:lnTo>
                  <a:lnTo>
                    <a:pt x="105" y="14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7" y="12"/>
                  </a:lnTo>
                  <a:lnTo>
                    <a:pt x="108" y="11"/>
                  </a:lnTo>
                  <a:lnTo>
                    <a:pt x="108" y="8"/>
                  </a:lnTo>
                  <a:lnTo>
                    <a:pt x="110" y="4"/>
                  </a:lnTo>
                  <a:lnTo>
                    <a:pt x="108" y="3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103" y="1"/>
                  </a:lnTo>
                  <a:lnTo>
                    <a:pt x="101" y="1"/>
                  </a:lnTo>
                  <a:lnTo>
                    <a:pt x="99" y="1"/>
                  </a:lnTo>
                  <a:lnTo>
                    <a:pt x="98" y="3"/>
                  </a:lnTo>
                  <a:lnTo>
                    <a:pt x="96" y="4"/>
                  </a:lnTo>
                  <a:lnTo>
                    <a:pt x="96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93" y="8"/>
                  </a:lnTo>
                  <a:lnTo>
                    <a:pt x="90" y="8"/>
                  </a:lnTo>
                  <a:lnTo>
                    <a:pt x="87" y="10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2" y="11"/>
                  </a:lnTo>
                  <a:lnTo>
                    <a:pt x="80" y="13"/>
                  </a:lnTo>
                  <a:lnTo>
                    <a:pt x="79" y="14"/>
                  </a:lnTo>
                  <a:lnTo>
                    <a:pt x="76" y="14"/>
                  </a:lnTo>
                  <a:lnTo>
                    <a:pt x="75" y="14"/>
                  </a:lnTo>
                  <a:lnTo>
                    <a:pt x="71" y="16"/>
                  </a:lnTo>
                  <a:lnTo>
                    <a:pt x="67" y="17"/>
                  </a:lnTo>
                  <a:lnTo>
                    <a:pt x="63" y="19"/>
                  </a:lnTo>
                  <a:lnTo>
                    <a:pt x="58" y="21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3" y="23"/>
                  </a:lnTo>
                  <a:lnTo>
                    <a:pt x="48" y="24"/>
                  </a:lnTo>
                  <a:lnTo>
                    <a:pt x="47" y="24"/>
                  </a:lnTo>
                  <a:lnTo>
                    <a:pt x="44" y="22"/>
                  </a:lnTo>
                  <a:lnTo>
                    <a:pt x="43" y="22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7" y="20"/>
                  </a:lnTo>
                  <a:lnTo>
                    <a:pt x="37" y="22"/>
                  </a:lnTo>
                  <a:lnTo>
                    <a:pt x="35" y="22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31" y="27"/>
                  </a:lnTo>
                  <a:lnTo>
                    <a:pt x="29" y="25"/>
                  </a:lnTo>
                  <a:lnTo>
                    <a:pt x="30" y="45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8" y="74"/>
                  </a:lnTo>
                  <a:lnTo>
                    <a:pt x="28" y="75"/>
                  </a:lnTo>
                  <a:lnTo>
                    <a:pt x="27" y="77"/>
                  </a:lnTo>
                  <a:lnTo>
                    <a:pt x="25" y="76"/>
                  </a:lnTo>
                  <a:lnTo>
                    <a:pt x="23" y="77"/>
                  </a:lnTo>
                  <a:lnTo>
                    <a:pt x="22" y="80"/>
                  </a:lnTo>
                  <a:lnTo>
                    <a:pt x="21" y="80"/>
                  </a:lnTo>
                  <a:lnTo>
                    <a:pt x="19" y="79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4" y="83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90"/>
                  </a:lnTo>
                  <a:lnTo>
                    <a:pt x="6" y="92"/>
                  </a:lnTo>
                  <a:lnTo>
                    <a:pt x="7" y="93"/>
                  </a:lnTo>
                  <a:lnTo>
                    <a:pt x="6" y="95"/>
                  </a:lnTo>
                  <a:lnTo>
                    <a:pt x="5" y="96"/>
                  </a:lnTo>
                  <a:lnTo>
                    <a:pt x="4" y="98"/>
                  </a:lnTo>
                  <a:lnTo>
                    <a:pt x="1" y="101"/>
                  </a:lnTo>
                  <a:lnTo>
                    <a:pt x="1" y="104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2"/>
                  </a:lnTo>
                  <a:lnTo>
                    <a:pt x="7" y="111"/>
                  </a:lnTo>
                  <a:lnTo>
                    <a:pt x="10" y="114"/>
                  </a:lnTo>
                  <a:lnTo>
                    <a:pt x="10" y="116"/>
                  </a:lnTo>
                  <a:lnTo>
                    <a:pt x="11" y="118"/>
                  </a:lnTo>
                  <a:lnTo>
                    <a:pt x="13" y="119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3" y="126"/>
                  </a:lnTo>
                  <a:lnTo>
                    <a:pt x="11" y="128"/>
                  </a:lnTo>
                  <a:lnTo>
                    <a:pt x="12" y="130"/>
                  </a:lnTo>
                  <a:lnTo>
                    <a:pt x="11" y="131"/>
                  </a:lnTo>
                  <a:lnTo>
                    <a:pt x="10" y="132"/>
                  </a:lnTo>
                  <a:lnTo>
                    <a:pt x="8" y="133"/>
                  </a:lnTo>
                  <a:lnTo>
                    <a:pt x="9" y="135"/>
                  </a:lnTo>
                  <a:lnTo>
                    <a:pt x="8" y="136"/>
                  </a:lnTo>
                  <a:lnTo>
                    <a:pt x="9" y="139"/>
                  </a:lnTo>
                  <a:lnTo>
                    <a:pt x="8" y="140"/>
                  </a:lnTo>
                  <a:lnTo>
                    <a:pt x="8" y="142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10" y="148"/>
                  </a:lnTo>
                  <a:lnTo>
                    <a:pt x="7" y="149"/>
                  </a:lnTo>
                  <a:lnTo>
                    <a:pt x="6" y="150"/>
                  </a:lnTo>
                  <a:lnTo>
                    <a:pt x="7" y="152"/>
                  </a:lnTo>
                  <a:lnTo>
                    <a:pt x="9" y="154"/>
                  </a:lnTo>
                  <a:lnTo>
                    <a:pt x="8" y="155"/>
                  </a:lnTo>
                  <a:lnTo>
                    <a:pt x="9" y="158"/>
                  </a:lnTo>
                  <a:lnTo>
                    <a:pt x="10" y="159"/>
                  </a:lnTo>
                  <a:lnTo>
                    <a:pt x="10" y="161"/>
                  </a:lnTo>
                  <a:lnTo>
                    <a:pt x="9" y="163"/>
                  </a:lnTo>
                  <a:lnTo>
                    <a:pt x="8" y="165"/>
                  </a:lnTo>
                  <a:lnTo>
                    <a:pt x="9" y="166"/>
                  </a:lnTo>
                  <a:lnTo>
                    <a:pt x="9" y="168"/>
                  </a:lnTo>
                  <a:lnTo>
                    <a:pt x="8" y="172"/>
                  </a:lnTo>
                  <a:lnTo>
                    <a:pt x="7" y="173"/>
                  </a:lnTo>
                  <a:lnTo>
                    <a:pt x="7" y="175"/>
                  </a:lnTo>
                  <a:lnTo>
                    <a:pt x="8" y="176"/>
                  </a:lnTo>
                  <a:lnTo>
                    <a:pt x="11" y="178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7" y="183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6" y="189"/>
                  </a:lnTo>
                  <a:lnTo>
                    <a:pt x="28" y="189"/>
                  </a:lnTo>
                  <a:lnTo>
                    <a:pt x="29" y="189"/>
                  </a:lnTo>
                  <a:lnTo>
                    <a:pt x="33" y="189"/>
                  </a:lnTo>
                  <a:lnTo>
                    <a:pt x="35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7" y="195"/>
                  </a:lnTo>
                  <a:lnTo>
                    <a:pt x="40" y="198"/>
                  </a:lnTo>
                  <a:lnTo>
                    <a:pt x="45" y="199"/>
                  </a:lnTo>
                  <a:lnTo>
                    <a:pt x="46" y="200"/>
                  </a:lnTo>
                  <a:lnTo>
                    <a:pt x="49" y="201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7" y="205"/>
                  </a:lnTo>
                  <a:lnTo>
                    <a:pt x="58" y="207"/>
                  </a:lnTo>
                  <a:lnTo>
                    <a:pt x="58" y="210"/>
                  </a:lnTo>
                  <a:lnTo>
                    <a:pt x="58" y="211"/>
                  </a:lnTo>
                  <a:lnTo>
                    <a:pt x="59" y="213"/>
                  </a:lnTo>
                  <a:lnTo>
                    <a:pt x="59" y="213"/>
                  </a:lnTo>
                  <a:lnTo>
                    <a:pt x="60" y="215"/>
                  </a:lnTo>
                  <a:lnTo>
                    <a:pt x="62" y="217"/>
                  </a:lnTo>
                  <a:lnTo>
                    <a:pt x="63" y="218"/>
                  </a:lnTo>
                  <a:lnTo>
                    <a:pt x="67" y="220"/>
                  </a:lnTo>
                  <a:lnTo>
                    <a:pt x="68" y="221"/>
                  </a:lnTo>
                  <a:lnTo>
                    <a:pt x="70" y="222"/>
                  </a:lnTo>
                  <a:lnTo>
                    <a:pt x="70" y="223"/>
                  </a:lnTo>
                  <a:lnTo>
                    <a:pt x="71" y="224"/>
                  </a:lnTo>
                  <a:lnTo>
                    <a:pt x="73" y="225"/>
                  </a:lnTo>
                  <a:lnTo>
                    <a:pt x="75" y="227"/>
                  </a:lnTo>
                  <a:lnTo>
                    <a:pt x="77" y="228"/>
                  </a:lnTo>
                  <a:lnTo>
                    <a:pt x="81" y="229"/>
                  </a:lnTo>
                  <a:lnTo>
                    <a:pt x="82" y="230"/>
                  </a:lnTo>
                  <a:lnTo>
                    <a:pt x="84" y="230"/>
                  </a:lnTo>
                  <a:lnTo>
                    <a:pt x="86" y="233"/>
                  </a:lnTo>
                  <a:lnTo>
                    <a:pt x="88" y="234"/>
                  </a:lnTo>
                  <a:lnTo>
                    <a:pt x="89" y="236"/>
                  </a:lnTo>
                  <a:lnTo>
                    <a:pt x="90" y="236"/>
                  </a:lnTo>
                  <a:lnTo>
                    <a:pt x="92" y="238"/>
                  </a:lnTo>
                  <a:lnTo>
                    <a:pt x="93" y="240"/>
                  </a:lnTo>
                  <a:lnTo>
                    <a:pt x="94" y="241"/>
                  </a:lnTo>
                  <a:lnTo>
                    <a:pt x="96" y="246"/>
                  </a:lnTo>
                  <a:lnTo>
                    <a:pt x="96" y="248"/>
                  </a:lnTo>
                  <a:lnTo>
                    <a:pt x="96" y="250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6" y="258"/>
                  </a:lnTo>
                  <a:lnTo>
                    <a:pt x="96" y="260"/>
                  </a:lnTo>
                  <a:lnTo>
                    <a:pt x="98" y="261"/>
                  </a:lnTo>
                  <a:lnTo>
                    <a:pt x="97" y="264"/>
                  </a:lnTo>
                  <a:lnTo>
                    <a:pt x="99" y="268"/>
                  </a:lnTo>
                  <a:lnTo>
                    <a:pt x="99" y="270"/>
                  </a:lnTo>
                  <a:lnTo>
                    <a:pt x="98" y="272"/>
                  </a:lnTo>
                  <a:lnTo>
                    <a:pt x="99" y="272"/>
                  </a:lnTo>
                  <a:lnTo>
                    <a:pt x="100" y="275"/>
                  </a:lnTo>
                  <a:lnTo>
                    <a:pt x="101" y="277"/>
                  </a:lnTo>
                  <a:lnTo>
                    <a:pt x="100" y="279"/>
                  </a:lnTo>
                  <a:lnTo>
                    <a:pt x="101" y="281"/>
                  </a:lnTo>
                  <a:lnTo>
                    <a:pt x="102" y="281"/>
                  </a:lnTo>
                  <a:lnTo>
                    <a:pt x="105" y="281"/>
                  </a:lnTo>
                  <a:lnTo>
                    <a:pt x="106" y="283"/>
                  </a:lnTo>
                  <a:lnTo>
                    <a:pt x="108" y="283"/>
                  </a:lnTo>
                  <a:lnTo>
                    <a:pt x="108" y="287"/>
                  </a:lnTo>
                  <a:lnTo>
                    <a:pt x="108" y="289"/>
                  </a:lnTo>
                  <a:lnTo>
                    <a:pt x="106" y="292"/>
                  </a:lnTo>
                  <a:lnTo>
                    <a:pt x="104" y="295"/>
                  </a:lnTo>
                  <a:lnTo>
                    <a:pt x="102" y="297"/>
                  </a:lnTo>
                  <a:lnTo>
                    <a:pt x="103" y="299"/>
                  </a:lnTo>
                  <a:lnTo>
                    <a:pt x="103" y="302"/>
                  </a:lnTo>
                  <a:lnTo>
                    <a:pt x="103" y="304"/>
                  </a:lnTo>
                  <a:lnTo>
                    <a:pt x="105" y="309"/>
                  </a:lnTo>
                  <a:lnTo>
                    <a:pt x="105" y="311"/>
                  </a:lnTo>
                  <a:lnTo>
                    <a:pt x="105" y="314"/>
                  </a:lnTo>
                  <a:lnTo>
                    <a:pt x="108" y="316"/>
                  </a:lnTo>
                  <a:lnTo>
                    <a:pt x="108" y="319"/>
                  </a:lnTo>
                  <a:lnTo>
                    <a:pt x="108" y="320"/>
                  </a:lnTo>
                  <a:lnTo>
                    <a:pt x="109" y="320"/>
                  </a:lnTo>
                  <a:lnTo>
                    <a:pt x="109" y="322"/>
                  </a:lnTo>
                  <a:lnTo>
                    <a:pt x="110" y="325"/>
                  </a:lnTo>
                  <a:lnTo>
                    <a:pt x="111" y="327"/>
                  </a:lnTo>
                  <a:lnTo>
                    <a:pt x="115" y="329"/>
                  </a:lnTo>
                  <a:lnTo>
                    <a:pt x="116" y="330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1"/>
                  </a:lnTo>
                  <a:lnTo>
                    <a:pt x="123" y="332"/>
                  </a:lnTo>
                  <a:lnTo>
                    <a:pt x="128" y="333"/>
                  </a:lnTo>
                  <a:lnTo>
                    <a:pt x="131" y="333"/>
                  </a:lnTo>
                  <a:lnTo>
                    <a:pt x="131" y="334"/>
                  </a:lnTo>
                  <a:lnTo>
                    <a:pt x="132" y="337"/>
                  </a:lnTo>
                  <a:lnTo>
                    <a:pt x="134" y="339"/>
                  </a:lnTo>
                  <a:lnTo>
                    <a:pt x="135" y="342"/>
                  </a:lnTo>
                  <a:lnTo>
                    <a:pt x="136" y="343"/>
                  </a:lnTo>
                  <a:lnTo>
                    <a:pt x="136" y="344"/>
                  </a:lnTo>
                  <a:lnTo>
                    <a:pt x="149" y="343"/>
                  </a:lnTo>
                  <a:lnTo>
                    <a:pt x="168" y="34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848">
              <a:extLst>
                <a:ext uri="{FF2B5EF4-FFF2-40B4-BE49-F238E27FC236}">
                  <a16:creationId xmlns:a16="http://schemas.microsoft.com/office/drawing/2014/main" id="{98E11DEA-207D-3496-DBB4-9664AC465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676" y="3290888"/>
              <a:ext cx="490538" cy="444500"/>
            </a:xfrm>
            <a:custGeom>
              <a:avLst/>
              <a:gdLst>
                <a:gd name="T0" fmla="*/ 282 w 309"/>
                <a:gd name="T1" fmla="*/ 106 h 280"/>
                <a:gd name="T2" fmla="*/ 285 w 309"/>
                <a:gd name="T3" fmla="*/ 104 h 280"/>
                <a:gd name="T4" fmla="*/ 282 w 309"/>
                <a:gd name="T5" fmla="*/ 95 h 280"/>
                <a:gd name="T6" fmla="*/ 285 w 309"/>
                <a:gd name="T7" fmla="*/ 86 h 280"/>
                <a:gd name="T8" fmla="*/ 279 w 309"/>
                <a:gd name="T9" fmla="*/ 83 h 280"/>
                <a:gd name="T10" fmla="*/ 285 w 309"/>
                <a:gd name="T11" fmla="*/ 82 h 280"/>
                <a:gd name="T12" fmla="*/ 286 w 309"/>
                <a:gd name="T13" fmla="*/ 74 h 280"/>
                <a:gd name="T14" fmla="*/ 295 w 309"/>
                <a:gd name="T15" fmla="*/ 74 h 280"/>
                <a:gd name="T16" fmla="*/ 295 w 309"/>
                <a:gd name="T17" fmla="*/ 67 h 280"/>
                <a:gd name="T18" fmla="*/ 295 w 309"/>
                <a:gd name="T19" fmla="*/ 64 h 280"/>
                <a:gd name="T20" fmla="*/ 296 w 309"/>
                <a:gd name="T21" fmla="*/ 57 h 280"/>
                <a:gd name="T22" fmla="*/ 303 w 309"/>
                <a:gd name="T23" fmla="*/ 51 h 280"/>
                <a:gd name="T24" fmla="*/ 302 w 309"/>
                <a:gd name="T25" fmla="*/ 46 h 280"/>
                <a:gd name="T26" fmla="*/ 309 w 309"/>
                <a:gd name="T27" fmla="*/ 42 h 280"/>
                <a:gd name="T28" fmla="*/ 265 w 309"/>
                <a:gd name="T29" fmla="*/ 36 h 280"/>
                <a:gd name="T30" fmla="*/ 272 w 309"/>
                <a:gd name="T31" fmla="*/ 28 h 280"/>
                <a:gd name="T32" fmla="*/ 277 w 309"/>
                <a:gd name="T33" fmla="*/ 21 h 280"/>
                <a:gd name="T34" fmla="*/ 281 w 309"/>
                <a:gd name="T35" fmla="*/ 11 h 280"/>
                <a:gd name="T36" fmla="*/ 276 w 309"/>
                <a:gd name="T37" fmla="*/ 3 h 280"/>
                <a:gd name="T38" fmla="*/ 241 w 309"/>
                <a:gd name="T39" fmla="*/ 1 h 280"/>
                <a:gd name="T40" fmla="*/ 163 w 309"/>
                <a:gd name="T41" fmla="*/ 5 h 280"/>
                <a:gd name="T42" fmla="*/ 74 w 309"/>
                <a:gd name="T43" fmla="*/ 8 h 280"/>
                <a:gd name="T44" fmla="*/ 3 w 309"/>
                <a:gd name="T45" fmla="*/ 36 h 280"/>
                <a:gd name="T46" fmla="*/ 12 w 309"/>
                <a:gd name="T47" fmla="*/ 135 h 280"/>
                <a:gd name="T48" fmla="*/ 14 w 309"/>
                <a:gd name="T49" fmla="*/ 233 h 280"/>
                <a:gd name="T50" fmla="*/ 20 w 309"/>
                <a:gd name="T51" fmla="*/ 240 h 280"/>
                <a:gd name="T52" fmla="*/ 27 w 309"/>
                <a:gd name="T53" fmla="*/ 237 h 280"/>
                <a:gd name="T54" fmla="*/ 30 w 309"/>
                <a:gd name="T55" fmla="*/ 236 h 280"/>
                <a:gd name="T56" fmla="*/ 38 w 309"/>
                <a:gd name="T57" fmla="*/ 238 h 280"/>
                <a:gd name="T58" fmla="*/ 103 w 309"/>
                <a:gd name="T59" fmla="*/ 279 h 280"/>
                <a:gd name="T60" fmla="*/ 197 w 309"/>
                <a:gd name="T61" fmla="*/ 276 h 280"/>
                <a:gd name="T62" fmla="*/ 227 w 309"/>
                <a:gd name="T63" fmla="*/ 269 h 280"/>
                <a:gd name="T64" fmla="*/ 227 w 309"/>
                <a:gd name="T65" fmla="*/ 265 h 280"/>
                <a:gd name="T66" fmla="*/ 233 w 309"/>
                <a:gd name="T67" fmla="*/ 255 h 280"/>
                <a:gd name="T68" fmla="*/ 228 w 309"/>
                <a:gd name="T69" fmla="*/ 253 h 280"/>
                <a:gd name="T70" fmla="*/ 226 w 309"/>
                <a:gd name="T71" fmla="*/ 246 h 280"/>
                <a:gd name="T72" fmla="*/ 228 w 309"/>
                <a:gd name="T73" fmla="*/ 240 h 280"/>
                <a:gd name="T74" fmla="*/ 223 w 309"/>
                <a:gd name="T75" fmla="*/ 242 h 280"/>
                <a:gd name="T76" fmla="*/ 222 w 309"/>
                <a:gd name="T77" fmla="*/ 234 h 280"/>
                <a:gd name="T78" fmla="*/ 226 w 309"/>
                <a:gd name="T79" fmla="*/ 226 h 280"/>
                <a:gd name="T80" fmla="*/ 225 w 309"/>
                <a:gd name="T81" fmla="*/ 220 h 280"/>
                <a:gd name="T82" fmla="*/ 229 w 309"/>
                <a:gd name="T83" fmla="*/ 219 h 280"/>
                <a:gd name="T84" fmla="*/ 230 w 309"/>
                <a:gd name="T85" fmla="*/ 214 h 280"/>
                <a:gd name="T86" fmla="*/ 229 w 309"/>
                <a:gd name="T87" fmla="*/ 209 h 280"/>
                <a:gd name="T88" fmla="*/ 229 w 309"/>
                <a:gd name="T89" fmla="*/ 199 h 280"/>
                <a:gd name="T90" fmla="*/ 234 w 309"/>
                <a:gd name="T91" fmla="*/ 197 h 280"/>
                <a:gd name="T92" fmla="*/ 241 w 309"/>
                <a:gd name="T93" fmla="*/ 189 h 280"/>
                <a:gd name="T94" fmla="*/ 238 w 309"/>
                <a:gd name="T95" fmla="*/ 183 h 280"/>
                <a:gd name="T96" fmla="*/ 244 w 309"/>
                <a:gd name="T97" fmla="*/ 181 h 280"/>
                <a:gd name="T98" fmla="*/ 237 w 309"/>
                <a:gd name="T99" fmla="*/ 177 h 280"/>
                <a:gd name="T100" fmla="*/ 243 w 309"/>
                <a:gd name="T101" fmla="*/ 176 h 280"/>
                <a:gd name="T102" fmla="*/ 247 w 309"/>
                <a:gd name="T103" fmla="*/ 168 h 280"/>
                <a:gd name="T104" fmla="*/ 253 w 309"/>
                <a:gd name="T105" fmla="*/ 170 h 280"/>
                <a:gd name="T106" fmla="*/ 258 w 309"/>
                <a:gd name="T107" fmla="*/ 160 h 280"/>
                <a:gd name="T108" fmla="*/ 258 w 309"/>
                <a:gd name="T109" fmla="*/ 150 h 280"/>
                <a:gd name="T110" fmla="*/ 258 w 309"/>
                <a:gd name="T111" fmla="*/ 139 h 280"/>
                <a:gd name="T112" fmla="*/ 261 w 309"/>
                <a:gd name="T113" fmla="*/ 135 h 280"/>
                <a:gd name="T114" fmla="*/ 263 w 309"/>
                <a:gd name="T115" fmla="*/ 133 h 280"/>
                <a:gd name="T116" fmla="*/ 266 w 309"/>
                <a:gd name="T117" fmla="*/ 127 h 280"/>
                <a:gd name="T118" fmla="*/ 273 w 309"/>
                <a:gd name="T119" fmla="*/ 127 h 280"/>
                <a:gd name="T120" fmla="*/ 273 w 309"/>
                <a:gd name="T121" fmla="*/ 11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9" h="280">
                  <a:moveTo>
                    <a:pt x="273" y="114"/>
                  </a:moveTo>
                  <a:lnTo>
                    <a:pt x="279" y="114"/>
                  </a:lnTo>
                  <a:lnTo>
                    <a:pt x="279" y="114"/>
                  </a:lnTo>
                  <a:lnTo>
                    <a:pt x="279" y="111"/>
                  </a:lnTo>
                  <a:lnTo>
                    <a:pt x="281" y="107"/>
                  </a:lnTo>
                  <a:lnTo>
                    <a:pt x="282" y="106"/>
                  </a:lnTo>
                  <a:lnTo>
                    <a:pt x="283" y="106"/>
                  </a:lnTo>
                  <a:lnTo>
                    <a:pt x="285" y="107"/>
                  </a:lnTo>
                  <a:lnTo>
                    <a:pt x="286" y="107"/>
                  </a:lnTo>
                  <a:lnTo>
                    <a:pt x="287" y="105"/>
                  </a:lnTo>
                  <a:lnTo>
                    <a:pt x="287" y="104"/>
                  </a:lnTo>
                  <a:lnTo>
                    <a:pt x="285" y="104"/>
                  </a:lnTo>
                  <a:lnTo>
                    <a:pt x="284" y="101"/>
                  </a:lnTo>
                  <a:lnTo>
                    <a:pt x="285" y="100"/>
                  </a:lnTo>
                  <a:lnTo>
                    <a:pt x="286" y="97"/>
                  </a:lnTo>
                  <a:lnTo>
                    <a:pt x="284" y="95"/>
                  </a:lnTo>
                  <a:lnTo>
                    <a:pt x="284" y="95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4"/>
                  </a:lnTo>
                  <a:lnTo>
                    <a:pt x="280" y="93"/>
                  </a:lnTo>
                  <a:lnTo>
                    <a:pt x="284" y="92"/>
                  </a:lnTo>
                  <a:lnTo>
                    <a:pt x="284" y="89"/>
                  </a:lnTo>
                  <a:lnTo>
                    <a:pt x="285" y="86"/>
                  </a:lnTo>
                  <a:lnTo>
                    <a:pt x="283" y="83"/>
                  </a:lnTo>
                  <a:lnTo>
                    <a:pt x="281" y="84"/>
                  </a:lnTo>
                  <a:lnTo>
                    <a:pt x="281" y="86"/>
                  </a:lnTo>
                  <a:lnTo>
                    <a:pt x="280" y="87"/>
                  </a:lnTo>
                  <a:lnTo>
                    <a:pt x="279" y="86"/>
                  </a:lnTo>
                  <a:lnTo>
                    <a:pt x="279" y="83"/>
                  </a:lnTo>
                  <a:lnTo>
                    <a:pt x="282" y="82"/>
                  </a:lnTo>
                  <a:lnTo>
                    <a:pt x="282" y="80"/>
                  </a:lnTo>
                  <a:lnTo>
                    <a:pt x="283" y="79"/>
                  </a:lnTo>
                  <a:lnTo>
                    <a:pt x="284" y="78"/>
                  </a:lnTo>
                  <a:lnTo>
                    <a:pt x="285" y="79"/>
                  </a:lnTo>
                  <a:lnTo>
                    <a:pt x="285" y="82"/>
                  </a:lnTo>
                  <a:lnTo>
                    <a:pt x="286" y="84"/>
                  </a:lnTo>
                  <a:lnTo>
                    <a:pt x="288" y="83"/>
                  </a:lnTo>
                  <a:lnTo>
                    <a:pt x="289" y="79"/>
                  </a:lnTo>
                  <a:lnTo>
                    <a:pt x="287" y="78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7" y="72"/>
                  </a:lnTo>
                  <a:lnTo>
                    <a:pt x="289" y="72"/>
                  </a:lnTo>
                  <a:lnTo>
                    <a:pt x="290" y="72"/>
                  </a:lnTo>
                  <a:lnTo>
                    <a:pt x="292" y="72"/>
                  </a:lnTo>
                  <a:lnTo>
                    <a:pt x="293" y="73"/>
                  </a:lnTo>
                  <a:lnTo>
                    <a:pt x="295" y="74"/>
                  </a:lnTo>
                  <a:lnTo>
                    <a:pt x="296" y="73"/>
                  </a:lnTo>
                  <a:lnTo>
                    <a:pt x="296" y="72"/>
                  </a:lnTo>
                  <a:lnTo>
                    <a:pt x="294" y="72"/>
                  </a:lnTo>
                  <a:lnTo>
                    <a:pt x="292" y="69"/>
                  </a:lnTo>
                  <a:lnTo>
                    <a:pt x="293" y="69"/>
                  </a:lnTo>
                  <a:lnTo>
                    <a:pt x="295" y="67"/>
                  </a:lnTo>
                  <a:lnTo>
                    <a:pt x="296" y="67"/>
                  </a:lnTo>
                  <a:lnTo>
                    <a:pt x="297" y="66"/>
                  </a:lnTo>
                  <a:lnTo>
                    <a:pt x="297" y="63"/>
                  </a:lnTo>
                  <a:lnTo>
                    <a:pt x="296" y="62"/>
                  </a:lnTo>
                  <a:lnTo>
                    <a:pt x="296" y="64"/>
                  </a:lnTo>
                  <a:lnTo>
                    <a:pt x="295" y="64"/>
                  </a:lnTo>
                  <a:lnTo>
                    <a:pt x="294" y="64"/>
                  </a:lnTo>
                  <a:lnTo>
                    <a:pt x="292" y="61"/>
                  </a:lnTo>
                  <a:lnTo>
                    <a:pt x="291" y="59"/>
                  </a:lnTo>
                  <a:lnTo>
                    <a:pt x="292" y="58"/>
                  </a:lnTo>
                  <a:lnTo>
                    <a:pt x="295" y="56"/>
                  </a:lnTo>
                  <a:lnTo>
                    <a:pt x="296" y="57"/>
                  </a:lnTo>
                  <a:lnTo>
                    <a:pt x="297" y="56"/>
                  </a:lnTo>
                  <a:lnTo>
                    <a:pt x="299" y="55"/>
                  </a:lnTo>
                  <a:lnTo>
                    <a:pt x="300" y="54"/>
                  </a:lnTo>
                  <a:lnTo>
                    <a:pt x="300" y="52"/>
                  </a:lnTo>
                  <a:lnTo>
                    <a:pt x="301" y="51"/>
                  </a:lnTo>
                  <a:lnTo>
                    <a:pt x="303" y="51"/>
                  </a:lnTo>
                  <a:lnTo>
                    <a:pt x="304" y="51"/>
                  </a:lnTo>
                  <a:lnTo>
                    <a:pt x="307" y="50"/>
                  </a:lnTo>
                  <a:lnTo>
                    <a:pt x="306" y="48"/>
                  </a:lnTo>
                  <a:lnTo>
                    <a:pt x="302" y="47"/>
                  </a:lnTo>
                  <a:lnTo>
                    <a:pt x="302" y="47"/>
                  </a:lnTo>
                  <a:lnTo>
                    <a:pt x="302" y="46"/>
                  </a:lnTo>
                  <a:lnTo>
                    <a:pt x="304" y="44"/>
                  </a:lnTo>
                  <a:lnTo>
                    <a:pt x="306" y="44"/>
                  </a:lnTo>
                  <a:lnTo>
                    <a:pt x="307" y="45"/>
                  </a:lnTo>
                  <a:lnTo>
                    <a:pt x="308" y="46"/>
                  </a:lnTo>
                  <a:lnTo>
                    <a:pt x="309" y="44"/>
                  </a:lnTo>
                  <a:lnTo>
                    <a:pt x="309" y="42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6"/>
                  </a:lnTo>
                  <a:lnTo>
                    <a:pt x="279" y="38"/>
                  </a:lnTo>
                  <a:lnTo>
                    <a:pt x="263" y="39"/>
                  </a:lnTo>
                  <a:lnTo>
                    <a:pt x="265" y="36"/>
                  </a:lnTo>
                  <a:lnTo>
                    <a:pt x="266" y="35"/>
                  </a:lnTo>
                  <a:lnTo>
                    <a:pt x="266" y="34"/>
                  </a:lnTo>
                  <a:lnTo>
                    <a:pt x="267" y="32"/>
                  </a:lnTo>
                  <a:lnTo>
                    <a:pt x="268" y="31"/>
                  </a:lnTo>
                  <a:lnTo>
                    <a:pt x="269" y="29"/>
                  </a:lnTo>
                  <a:lnTo>
                    <a:pt x="272" y="28"/>
                  </a:lnTo>
                  <a:lnTo>
                    <a:pt x="273" y="26"/>
                  </a:lnTo>
                  <a:lnTo>
                    <a:pt x="273" y="25"/>
                  </a:lnTo>
                  <a:lnTo>
                    <a:pt x="273" y="25"/>
                  </a:lnTo>
                  <a:lnTo>
                    <a:pt x="273" y="25"/>
                  </a:lnTo>
                  <a:lnTo>
                    <a:pt x="274" y="23"/>
                  </a:lnTo>
                  <a:lnTo>
                    <a:pt x="277" y="21"/>
                  </a:lnTo>
                  <a:lnTo>
                    <a:pt x="278" y="18"/>
                  </a:lnTo>
                  <a:lnTo>
                    <a:pt x="278" y="17"/>
                  </a:lnTo>
                  <a:lnTo>
                    <a:pt x="281" y="16"/>
                  </a:lnTo>
                  <a:lnTo>
                    <a:pt x="282" y="14"/>
                  </a:lnTo>
                  <a:lnTo>
                    <a:pt x="280" y="13"/>
                  </a:lnTo>
                  <a:lnTo>
                    <a:pt x="281" y="11"/>
                  </a:lnTo>
                  <a:lnTo>
                    <a:pt x="281" y="10"/>
                  </a:lnTo>
                  <a:lnTo>
                    <a:pt x="281" y="8"/>
                  </a:lnTo>
                  <a:lnTo>
                    <a:pt x="280" y="6"/>
                  </a:lnTo>
                  <a:lnTo>
                    <a:pt x="278" y="6"/>
                  </a:lnTo>
                  <a:lnTo>
                    <a:pt x="276" y="5"/>
                  </a:lnTo>
                  <a:lnTo>
                    <a:pt x="276" y="3"/>
                  </a:lnTo>
                  <a:lnTo>
                    <a:pt x="276" y="2"/>
                  </a:lnTo>
                  <a:lnTo>
                    <a:pt x="274" y="1"/>
                  </a:lnTo>
                  <a:lnTo>
                    <a:pt x="274" y="0"/>
                  </a:lnTo>
                  <a:lnTo>
                    <a:pt x="271" y="0"/>
                  </a:lnTo>
                  <a:lnTo>
                    <a:pt x="252" y="1"/>
                  </a:lnTo>
                  <a:lnTo>
                    <a:pt x="241" y="1"/>
                  </a:lnTo>
                  <a:lnTo>
                    <a:pt x="226" y="2"/>
                  </a:lnTo>
                  <a:lnTo>
                    <a:pt x="215" y="2"/>
                  </a:lnTo>
                  <a:lnTo>
                    <a:pt x="198" y="3"/>
                  </a:lnTo>
                  <a:lnTo>
                    <a:pt x="190" y="3"/>
                  </a:lnTo>
                  <a:lnTo>
                    <a:pt x="182" y="3"/>
                  </a:lnTo>
                  <a:lnTo>
                    <a:pt x="163" y="5"/>
                  </a:lnTo>
                  <a:lnTo>
                    <a:pt x="154" y="5"/>
                  </a:lnTo>
                  <a:lnTo>
                    <a:pt x="140" y="6"/>
                  </a:lnTo>
                  <a:lnTo>
                    <a:pt x="130" y="6"/>
                  </a:lnTo>
                  <a:lnTo>
                    <a:pt x="114" y="7"/>
                  </a:lnTo>
                  <a:lnTo>
                    <a:pt x="92" y="7"/>
                  </a:lnTo>
                  <a:lnTo>
                    <a:pt x="74" y="8"/>
                  </a:lnTo>
                  <a:lnTo>
                    <a:pt x="54" y="9"/>
                  </a:lnTo>
                  <a:lnTo>
                    <a:pt x="30" y="9"/>
                  </a:lnTo>
                  <a:lnTo>
                    <a:pt x="15" y="9"/>
                  </a:lnTo>
                  <a:lnTo>
                    <a:pt x="0" y="10"/>
                  </a:lnTo>
                  <a:lnTo>
                    <a:pt x="2" y="25"/>
                  </a:lnTo>
                  <a:lnTo>
                    <a:pt x="3" y="36"/>
                  </a:lnTo>
                  <a:lnTo>
                    <a:pt x="6" y="53"/>
                  </a:lnTo>
                  <a:lnTo>
                    <a:pt x="10" y="81"/>
                  </a:lnTo>
                  <a:lnTo>
                    <a:pt x="11" y="88"/>
                  </a:lnTo>
                  <a:lnTo>
                    <a:pt x="12" y="95"/>
                  </a:lnTo>
                  <a:lnTo>
                    <a:pt x="12" y="112"/>
                  </a:lnTo>
                  <a:lnTo>
                    <a:pt x="12" y="135"/>
                  </a:lnTo>
                  <a:lnTo>
                    <a:pt x="12" y="155"/>
                  </a:lnTo>
                  <a:lnTo>
                    <a:pt x="11" y="177"/>
                  </a:lnTo>
                  <a:lnTo>
                    <a:pt x="11" y="197"/>
                  </a:lnTo>
                  <a:lnTo>
                    <a:pt x="11" y="216"/>
                  </a:lnTo>
                  <a:lnTo>
                    <a:pt x="11" y="233"/>
                  </a:lnTo>
                  <a:lnTo>
                    <a:pt x="14" y="233"/>
                  </a:lnTo>
                  <a:lnTo>
                    <a:pt x="13" y="235"/>
                  </a:lnTo>
                  <a:lnTo>
                    <a:pt x="12" y="235"/>
                  </a:lnTo>
                  <a:lnTo>
                    <a:pt x="13" y="236"/>
                  </a:lnTo>
                  <a:lnTo>
                    <a:pt x="15" y="236"/>
                  </a:lnTo>
                  <a:lnTo>
                    <a:pt x="17" y="239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3" y="239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7" y="236"/>
                  </a:lnTo>
                  <a:lnTo>
                    <a:pt x="27" y="237"/>
                  </a:lnTo>
                  <a:lnTo>
                    <a:pt x="27" y="238"/>
                  </a:lnTo>
                  <a:lnTo>
                    <a:pt x="28" y="239"/>
                  </a:lnTo>
                  <a:lnTo>
                    <a:pt x="29" y="238"/>
                  </a:lnTo>
                  <a:lnTo>
                    <a:pt x="29" y="236"/>
                  </a:lnTo>
                  <a:lnTo>
                    <a:pt x="30" y="236"/>
                  </a:lnTo>
                  <a:lnTo>
                    <a:pt x="30" y="236"/>
                  </a:lnTo>
                  <a:lnTo>
                    <a:pt x="32" y="236"/>
                  </a:lnTo>
                  <a:lnTo>
                    <a:pt x="33" y="237"/>
                  </a:lnTo>
                  <a:lnTo>
                    <a:pt x="35" y="237"/>
                  </a:lnTo>
                  <a:lnTo>
                    <a:pt x="37" y="237"/>
                  </a:lnTo>
                  <a:lnTo>
                    <a:pt x="38" y="237"/>
                  </a:lnTo>
                  <a:lnTo>
                    <a:pt x="38" y="238"/>
                  </a:lnTo>
                  <a:lnTo>
                    <a:pt x="39" y="239"/>
                  </a:lnTo>
                  <a:lnTo>
                    <a:pt x="40" y="254"/>
                  </a:lnTo>
                  <a:lnTo>
                    <a:pt x="40" y="280"/>
                  </a:lnTo>
                  <a:lnTo>
                    <a:pt x="62" y="280"/>
                  </a:lnTo>
                  <a:lnTo>
                    <a:pt x="76" y="279"/>
                  </a:lnTo>
                  <a:lnTo>
                    <a:pt x="103" y="279"/>
                  </a:lnTo>
                  <a:lnTo>
                    <a:pt x="119" y="278"/>
                  </a:lnTo>
                  <a:lnTo>
                    <a:pt x="120" y="278"/>
                  </a:lnTo>
                  <a:lnTo>
                    <a:pt x="141" y="278"/>
                  </a:lnTo>
                  <a:lnTo>
                    <a:pt x="158" y="277"/>
                  </a:lnTo>
                  <a:lnTo>
                    <a:pt x="176" y="277"/>
                  </a:lnTo>
                  <a:lnTo>
                    <a:pt x="197" y="276"/>
                  </a:lnTo>
                  <a:lnTo>
                    <a:pt x="205" y="275"/>
                  </a:lnTo>
                  <a:lnTo>
                    <a:pt x="226" y="274"/>
                  </a:lnTo>
                  <a:lnTo>
                    <a:pt x="227" y="273"/>
                  </a:lnTo>
                  <a:lnTo>
                    <a:pt x="229" y="271"/>
                  </a:lnTo>
                  <a:lnTo>
                    <a:pt x="229" y="270"/>
                  </a:lnTo>
                  <a:lnTo>
                    <a:pt x="227" y="269"/>
                  </a:lnTo>
                  <a:lnTo>
                    <a:pt x="226" y="269"/>
                  </a:lnTo>
                  <a:lnTo>
                    <a:pt x="224" y="267"/>
                  </a:lnTo>
                  <a:lnTo>
                    <a:pt x="224" y="266"/>
                  </a:lnTo>
                  <a:lnTo>
                    <a:pt x="226" y="264"/>
                  </a:lnTo>
                  <a:lnTo>
                    <a:pt x="226" y="264"/>
                  </a:lnTo>
                  <a:lnTo>
                    <a:pt x="227" y="265"/>
                  </a:lnTo>
                  <a:lnTo>
                    <a:pt x="229" y="265"/>
                  </a:lnTo>
                  <a:lnTo>
                    <a:pt x="231" y="264"/>
                  </a:lnTo>
                  <a:lnTo>
                    <a:pt x="231" y="260"/>
                  </a:lnTo>
                  <a:lnTo>
                    <a:pt x="230" y="258"/>
                  </a:lnTo>
                  <a:lnTo>
                    <a:pt x="231" y="258"/>
                  </a:lnTo>
                  <a:lnTo>
                    <a:pt x="233" y="255"/>
                  </a:lnTo>
                  <a:lnTo>
                    <a:pt x="233" y="253"/>
                  </a:lnTo>
                  <a:lnTo>
                    <a:pt x="231" y="252"/>
                  </a:lnTo>
                  <a:lnTo>
                    <a:pt x="230" y="253"/>
                  </a:lnTo>
                  <a:lnTo>
                    <a:pt x="229" y="256"/>
                  </a:lnTo>
                  <a:lnTo>
                    <a:pt x="229" y="256"/>
                  </a:lnTo>
                  <a:lnTo>
                    <a:pt x="228" y="253"/>
                  </a:lnTo>
                  <a:lnTo>
                    <a:pt x="227" y="251"/>
                  </a:lnTo>
                  <a:lnTo>
                    <a:pt x="227" y="248"/>
                  </a:lnTo>
                  <a:lnTo>
                    <a:pt x="228" y="247"/>
                  </a:lnTo>
                  <a:lnTo>
                    <a:pt x="229" y="245"/>
                  </a:lnTo>
                  <a:lnTo>
                    <a:pt x="227" y="246"/>
                  </a:lnTo>
                  <a:lnTo>
                    <a:pt x="226" y="246"/>
                  </a:lnTo>
                  <a:lnTo>
                    <a:pt x="224" y="245"/>
                  </a:lnTo>
                  <a:lnTo>
                    <a:pt x="223" y="244"/>
                  </a:lnTo>
                  <a:lnTo>
                    <a:pt x="223" y="243"/>
                  </a:lnTo>
                  <a:lnTo>
                    <a:pt x="225" y="243"/>
                  </a:lnTo>
                  <a:lnTo>
                    <a:pt x="227" y="242"/>
                  </a:lnTo>
                  <a:lnTo>
                    <a:pt x="228" y="240"/>
                  </a:lnTo>
                  <a:lnTo>
                    <a:pt x="227" y="238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5" y="240"/>
                  </a:lnTo>
                  <a:lnTo>
                    <a:pt x="224" y="241"/>
                  </a:lnTo>
                  <a:lnTo>
                    <a:pt x="223" y="242"/>
                  </a:lnTo>
                  <a:lnTo>
                    <a:pt x="221" y="241"/>
                  </a:lnTo>
                  <a:lnTo>
                    <a:pt x="221" y="240"/>
                  </a:lnTo>
                  <a:lnTo>
                    <a:pt x="222" y="239"/>
                  </a:lnTo>
                  <a:lnTo>
                    <a:pt x="224" y="236"/>
                  </a:lnTo>
                  <a:lnTo>
                    <a:pt x="224" y="236"/>
                  </a:lnTo>
                  <a:lnTo>
                    <a:pt x="222" y="234"/>
                  </a:lnTo>
                  <a:lnTo>
                    <a:pt x="220" y="232"/>
                  </a:lnTo>
                  <a:lnTo>
                    <a:pt x="220" y="231"/>
                  </a:lnTo>
                  <a:lnTo>
                    <a:pt x="224" y="229"/>
                  </a:lnTo>
                  <a:lnTo>
                    <a:pt x="226" y="229"/>
                  </a:lnTo>
                  <a:lnTo>
                    <a:pt x="226" y="228"/>
                  </a:lnTo>
                  <a:lnTo>
                    <a:pt x="226" y="226"/>
                  </a:lnTo>
                  <a:lnTo>
                    <a:pt x="224" y="224"/>
                  </a:lnTo>
                  <a:lnTo>
                    <a:pt x="221" y="224"/>
                  </a:lnTo>
                  <a:lnTo>
                    <a:pt x="220" y="224"/>
                  </a:lnTo>
                  <a:lnTo>
                    <a:pt x="220" y="222"/>
                  </a:lnTo>
                  <a:lnTo>
                    <a:pt x="222" y="221"/>
                  </a:lnTo>
                  <a:lnTo>
                    <a:pt x="225" y="220"/>
                  </a:lnTo>
                  <a:lnTo>
                    <a:pt x="226" y="223"/>
                  </a:lnTo>
                  <a:lnTo>
                    <a:pt x="229" y="224"/>
                  </a:lnTo>
                  <a:lnTo>
                    <a:pt x="232" y="223"/>
                  </a:lnTo>
                  <a:lnTo>
                    <a:pt x="232" y="222"/>
                  </a:lnTo>
                  <a:lnTo>
                    <a:pt x="231" y="220"/>
                  </a:lnTo>
                  <a:lnTo>
                    <a:pt x="229" y="219"/>
                  </a:lnTo>
                  <a:lnTo>
                    <a:pt x="229" y="220"/>
                  </a:lnTo>
                  <a:lnTo>
                    <a:pt x="227" y="220"/>
                  </a:lnTo>
                  <a:lnTo>
                    <a:pt x="226" y="219"/>
                  </a:lnTo>
                  <a:lnTo>
                    <a:pt x="226" y="214"/>
                  </a:lnTo>
                  <a:lnTo>
                    <a:pt x="227" y="215"/>
                  </a:lnTo>
                  <a:lnTo>
                    <a:pt x="230" y="214"/>
                  </a:lnTo>
                  <a:lnTo>
                    <a:pt x="232" y="215"/>
                  </a:lnTo>
                  <a:lnTo>
                    <a:pt x="234" y="214"/>
                  </a:lnTo>
                  <a:lnTo>
                    <a:pt x="235" y="213"/>
                  </a:lnTo>
                  <a:lnTo>
                    <a:pt x="234" y="213"/>
                  </a:lnTo>
                  <a:lnTo>
                    <a:pt x="230" y="212"/>
                  </a:lnTo>
                  <a:lnTo>
                    <a:pt x="229" y="209"/>
                  </a:lnTo>
                  <a:lnTo>
                    <a:pt x="229" y="207"/>
                  </a:lnTo>
                  <a:lnTo>
                    <a:pt x="233" y="202"/>
                  </a:lnTo>
                  <a:lnTo>
                    <a:pt x="232" y="202"/>
                  </a:lnTo>
                  <a:lnTo>
                    <a:pt x="229" y="201"/>
                  </a:lnTo>
                  <a:lnTo>
                    <a:pt x="228" y="200"/>
                  </a:lnTo>
                  <a:lnTo>
                    <a:pt x="229" y="199"/>
                  </a:lnTo>
                  <a:lnTo>
                    <a:pt x="230" y="199"/>
                  </a:lnTo>
                  <a:lnTo>
                    <a:pt x="232" y="197"/>
                  </a:lnTo>
                  <a:lnTo>
                    <a:pt x="233" y="200"/>
                  </a:lnTo>
                  <a:lnTo>
                    <a:pt x="235" y="200"/>
                  </a:lnTo>
                  <a:lnTo>
                    <a:pt x="236" y="199"/>
                  </a:lnTo>
                  <a:lnTo>
                    <a:pt x="234" y="197"/>
                  </a:lnTo>
                  <a:lnTo>
                    <a:pt x="234" y="195"/>
                  </a:lnTo>
                  <a:lnTo>
                    <a:pt x="237" y="195"/>
                  </a:lnTo>
                  <a:lnTo>
                    <a:pt x="239" y="195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41" y="189"/>
                  </a:lnTo>
                  <a:lnTo>
                    <a:pt x="239" y="189"/>
                  </a:lnTo>
                  <a:lnTo>
                    <a:pt x="238" y="189"/>
                  </a:lnTo>
                  <a:lnTo>
                    <a:pt x="236" y="188"/>
                  </a:lnTo>
                  <a:lnTo>
                    <a:pt x="235" y="186"/>
                  </a:lnTo>
                  <a:lnTo>
                    <a:pt x="236" y="186"/>
                  </a:lnTo>
                  <a:lnTo>
                    <a:pt x="238" y="183"/>
                  </a:lnTo>
                  <a:lnTo>
                    <a:pt x="239" y="184"/>
                  </a:lnTo>
                  <a:lnTo>
                    <a:pt x="241" y="185"/>
                  </a:lnTo>
                  <a:lnTo>
                    <a:pt x="242" y="185"/>
                  </a:lnTo>
                  <a:lnTo>
                    <a:pt x="244" y="185"/>
                  </a:lnTo>
                  <a:lnTo>
                    <a:pt x="245" y="183"/>
                  </a:lnTo>
                  <a:lnTo>
                    <a:pt x="244" y="181"/>
                  </a:lnTo>
                  <a:lnTo>
                    <a:pt x="242" y="181"/>
                  </a:lnTo>
                  <a:lnTo>
                    <a:pt x="239" y="182"/>
                  </a:lnTo>
                  <a:lnTo>
                    <a:pt x="238" y="180"/>
                  </a:lnTo>
                  <a:lnTo>
                    <a:pt x="237" y="180"/>
                  </a:lnTo>
                  <a:lnTo>
                    <a:pt x="236" y="178"/>
                  </a:lnTo>
                  <a:lnTo>
                    <a:pt x="237" y="177"/>
                  </a:lnTo>
                  <a:lnTo>
                    <a:pt x="238" y="177"/>
                  </a:lnTo>
                  <a:lnTo>
                    <a:pt x="238" y="179"/>
                  </a:lnTo>
                  <a:lnTo>
                    <a:pt x="240" y="180"/>
                  </a:lnTo>
                  <a:lnTo>
                    <a:pt x="242" y="180"/>
                  </a:lnTo>
                  <a:lnTo>
                    <a:pt x="243" y="179"/>
                  </a:lnTo>
                  <a:lnTo>
                    <a:pt x="243" y="176"/>
                  </a:lnTo>
                  <a:lnTo>
                    <a:pt x="245" y="175"/>
                  </a:lnTo>
                  <a:lnTo>
                    <a:pt x="248" y="175"/>
                  </a:lnTo>
                  <a:lnTo>
                    <a:pt x="249" y="172"/>
                  </a:lnTo>
                  <a:lnTo>
                    <a:pt x="249" y="170"/>
                  </a:lnTo>
                  <a:lnTo>
                    <a:pt x="247" y="169"/>
                  </a:lnTo>
                  <a:lnTo>
                    <a:pt x="247" y="168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51" y="166"/>
                  </a:lnTo>
                  <a:lnTo>
                    <a:pt x="251" y="171"/>
                  </a:lnTo>
                  <a:lnTo>
                    <a:pt x="252" y="171"/>
                  </a:lnTo>
                  <a:lnTo>
                    <a:pt x="253" y="170"/>
                  </a:lnTo>
                  <a:lnTo>
                    <a:pt x="252" y="168"/>
                  </a:lnTo>
                  <a:lnTo>
                    <a:pt x="253" y="166"/>
                  </a:lnTo>
                  <a:lnTo>
                    <a:pt x="256" y="165"/>
                  </a:lnTo>
                  <a:lnTo>
                    <a:pt x="258" y="163"/>
                  </a:lnTo>
                  <a:lnTo>
                    <a:pt x="259" y="162"/>
                  </a:lnTo>
                  <a:lnTo>
                    <a:pt x="258" y="160"/>
                  </a:lnTo>
                  <a:lnTo>
                    <a:pt x="258" y="159"/>
                  </a:lnTo>
                  <a:lnTo>
                    <a:pt x="257" y="158"/>
                  </a:lnTo>
                  <a:lnTo>
                    <a:pt x="258" y="155"/>
                  </a:lnTo>
                  <a:lnTo>
                    <a:pt x="260" y="154"/>
                  </a:lnTo>
                  <a:lnTo>
                    <a:pt x="260" y="152"/>
                  </a:lnTo>
                  <a:lnTo>
                    <a:pt x="258" y="150"/>
                  </a:lnTo>
                  <a:lnTo>
                    <a:pt x="257" y="147"/>
                  </a:lnTo>
                  <a:lnTo>
                    <a:pt x="257" y="145"/>
                  </a:lnTo>
                  <a:lnTo>
                    <a:pt x="256" y="143"/>
                  </a:lnTo>
                  <a:lnTo>
                    <a:pt x="258" y="141"/>
                  </a:lnTo>
                  <a:lnTo>
                    <a:pt x="259" y="141"/>
                  </a:lnTo>
                  <a:lnTo>
                    <a:pt x="258" y="139"/>
                  </a:lnTo>
                  <a:lnTo>
                    <a:pt x="258" y="137"/>
                  </a:lnTo>
                  <a:lnTo>
                    <a:pt x="260" y="136"/>
                  </a:lnTo>
                  <a:lnTo>
                    <a:pt x="259" y="134"/>
                  </a:lnTo>
                  <a:lnTo>
                    <a:pt x="259" y="133"/>
                  </a:lnTo>
                  <a:lnTo>
                    <a:pt x="261" y="133"/>
                  </a:lnTo>
                  <a:lnTo>
                    <a:pt x="261" y="135"/>
                  </a:lnTo>
                  <a:lnTo>
                    <a:pt x="261" y="136"/>
                  </a:lnTo>
                  <a:lnTo>
                    <a:pt x="261" y="138"/>
                  </a:lnTo>
                  <a:lnTo>
                    <a:pt x="261" y="138"/>
                  </a:lnTo>
                  <a:lnTo>
                    <a:pt x="264" y="138"/>
                  </a:lnTo>
                  <a:lnTo>
                    <a:pt x="265" y="136"/>
                  </a:lnTo>
                  <a:lnTo>
                    <a:pt x="263" y="133"/>
                  </a:lnTo>
                  <a:lnTo>
                    <a:pt x="264" y="131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3" y="126"/>
                  </a:lnTo>
                  <a:lnTo>
                    <a:pt x="265" y="126"/>
                  </a:lnTo>
                  <a:lnTo>
                    <a:pt x="266" y="127"/>
                  </a:lnTo>
                  <a:lnTo>
                    <a:pt x="266" y="130"/>
                  </a:lnTo>
                  <a:lnTo>
                    <a:pt x="267" y="130"/>
                  </a:lnTo>
                  <a:lnTo>
                    <a:pt x="272" y="128"/>
                  </a:lnTo>
                  <a:lnTo>
                    <a:pt x="273" y="129"/>
                  </a:lnTo>
                  <a:lnTo>
                    <a:pt x="273" y="128"/>
                  </a:lnTo>
                  <a:lnTo>
                    <a:pt x="273" y="127"/>
                  </a:lnTo>
                  <a:lnTo>
                    <a:pt x="276" y="123"/>
                  </a:lnTo>
                  <a:lnTo>
                    <a:pt x="276" y="121"/>
                  </a:lnTo>
                  <a:lnTo>
                    <a:pt x="276" y="119"/>
                  </a:lnTo>
                  <a:lnTo>
                    <a:pt x="273" y="118"/>
                  </a:lnTo>
                  <a:lnTo>
                    <a:pt x="273" y="117"/>
                  </a:lnTo>
                  <a:lnTo>
                    <a:pt x="273" y="116"/>
                  </a:lnTo>
                  <a:lnTo>
                    <a:pt x="273" y="114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851">
              <a:extLst>
                <a:ext uri="{FF2B5EF4-FFF2-40B4-BE49-F238E27FC236}">
                  <a16:creationId xmlns:a16="http://schemas.microsoft.com/office/drawing/2014/main" id="{0B16A275-6003-FB64-8EE6-7571E0805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563" y="2593975"/>
              <a:ext cx="301625" cy="523875"/>
            </a:xfrm>
            <a:custGeom>
              <a:avLst/>
              <a:gdLst>
                <a:gd name="T0" fmla="*/ 19 w 190"/>
                <a:gd name="T1" fmla="*/ 142 h 330"/>
                <a:gd name="T2" fmla="*/ 22 w 190"/>
                <a:gd name="T3" fmla="*/ 205 h 330"/>
                <a:gd name="T4" fmla="*/ 22 w 190"/>
                <a:gd name="T5" fmla="*/ 215 h 330"/>
                <a:gd name="T6" fmla="*/ 18 w 190"/>
                <a:gd name="T7" fmla="*/ 221 h 330"/>
                <a:gd name="T8" fmla="*/ 21 w 190"/>
                <a:gd name="T9" fmla="*/ 225 h 330"/>
                <a:gd name="T10" fmla="*/ 27 w 190"/>
                <a:gd name="T11" fmla="*/ 234 h 330"/>
                <a:gd name="T12" fmla="*/ 27 w 190"/>
                <a:gd name="T13" fmla="*/ 241 h 330"/>
                <a:gd name="T14" fmla="*/ 29 w 190"/>
                <a:gd name="T15" fmla="*/ 256 h 330"/>
                <a:gd name="T16" fmla="*/ 22 w 190"/>
                <a:gd name="T17" fmla="*/ 266 h 330"/>
                <a:gd name="T18" fmla="*/ 19 w 190"/>
                <a:gd name="T19" fmla="*/ 273 h 330"/>
                <a:gd name="T20" fmla="*/ 15 w 190"/>
                <a:gd name="T21" fmla="*/ 282 h 330"/>
                <a:gd name="T22" fmla="*/ 13 w 190"/>
                <a:gd name="T23" fmla="*/ 289 h 330"/>
                <a:gd name="T24" fmla="*/ 8 w 190"/>
                <a:gd name="T25" fmla="*/ 288 h 330"/>
                <a:gd name="T26" fmla="*/ 6 w 190"/>
                <a:gd name="T27" fmla="*/ 297 h 330"/>
                <a:gd name="T28" fmla="*/ 6 w 190"/>
                <a:gd name="T29" fmla="*/ 303 h 330"/>
                <a:gd name="T30" fmla="*/ 8 w 190"/>
                <a:gd name="T31" fmla="*/ 305 h 330"/>
                <a:gd name="T32" fmla="*/ 4 w 190"/>
                <a:gd name="T33" fmla="*/ 310 h 330"/>
                <a:gd name="T34" fmla="*/ 4 w 190"/>
                <a:gd name="T35" fmla="*/ 317 h 330"/>
                <a:gd name="T36" fmla="*/ 2 w 190"/>
                <a:gd name="T37" fmla="*/ 321 h 330"/>
                <a:gd name="T38" fmla="*/ 4 w 190"/>
                <a:gd name="T39" fmla="*/ 324 h 330"/>
                <a:gd name="T40" fmla="*/ 3 w 190"/>
                <a:gd name="T41" fmla="*/ 328 h 330"/>
                <a:gd name="T42" fmla="*/ 9 w 190"/>
                <a:gd name="T43" fmla="*/ 330 h 330"/>
                <a:gd name="T44" fmla="*/ 11 w 190"/>
                <a:gd name="T45" fmla="*/ 323 h 330"/>
                <a:gd name="T46" fmla="*/ 14 w 190"/>
                <a:gd name="T47" fmla="*/ 319 h 330"/>
                <a:gd name="T48" fmla="*/ 25 w 190"/>
                <a:gd name="T49" fmla="*/ 318 h 330"/>
                <a:gd name="T50" fmla="*/ 28 w 190"/>
                <a:gd name="T51" fmla="*/ 323 h 330"/>
                <a:gd name="T52" fmla="*/ 28 w 190"/>
                <a:gd name="T53" fmla="*/ 316 h 330"/>
                <a:gd name="T54" fmla="*/ 33 w 190"/>
                <a:gd name="T55" fmla="*/ 315 h 330"/>
                <a:gd name="T56" fmla="*/ 43 w 190"/>
                <a:gd name="T57" fmla="*/ 313 h 330"/>
                <a:gd name="T58" fmla="*/ 54 w 190"/>
                <a:gd name="T59" fmla="*/ 319 h 330"/>
                <a:gd name="T60" fmla="*/ 61 w 190"/>
                <a:gd name="T61" fmla="*/ 323 h 330"/>
                <a:gd name="T62" fmla="*/ 66 w 190"/>
                <a:gd name="T63" fmla="*/ 312 h 330"/>
                <a:gd name="T64" fmla="*/ 77 w 190"/>
                <a:gd name="T65" fmla="*/ 306 h 330"/>
                <a:gd name="T66" fmla="*/ 83 w 190"/>
                <a:gd name="T67" fmla="*/ 312 h 330"/>
                <a:gd name="T68" fmla="*/ 87 w 190"/>
                <a:gd name="T69" fmla="*/ 316 h 330"/>
                <a:gd name="T70" fmla="*/ 91 w 190"/>
                <a:gd name="T71" fmla="*/ 310 h 330"/>
                <a:gd name="T72" fmla="*/ 94 w 190"/>
                <a:gd name="T73" fmla="*/ 301 h 330"/>
                <a:gd name="T74" fmla="*/ 98 w 190"/>
                <a:gd name="T75" fmla="*/ 296 h 330"/>
                <a:gd name="T76" fmla="*/ 102 w 190"/>
                <a:gd name="T77" fmla="*/ 292 h 330"/>
                <a:gd name="T78" fmla="*/ 102 w 190"/>
                <a:gd name="T79" fmla="*/ 287 h 330"/>
                <a:gd name="T80" fmla="*/ 108 w 190"/>
                <a:gd name="T81" fmla="*/ 294 h 330"/>
                <a:gd name="T82" fmla="*/ 118 w 190"/>
                <a:gd name="T83" fmla="*/ 299 h 330"/>
                <a:gd name="T84" fmla="*/ 124 w 190"/>
                <a:gd name="T85" fmla="*/ 302 h 330"/>
                <a:gd name="T86" fmla="*/ 130 w 190"/>
                <a:gd name="T87" fmla="*/ 295 h 330"/>
                <a:gd name="T88" fmla="*/ 133 w 190"/>
                <a:gd name="T89" fmla="*/ 282 h 330"/>
                <a:gd name="T90" fmla="*/ 138 w 190"/>
                <a:gd name="T91" fmla="*/ 277 h 330"/>
                <a:gd name="T92" fmla="*/ 145 w 190"/>
                <a:gd name="T93" fmla="*/ 267 h 330"/>
                <a:gd name="T94" fmla="*/ 153 w 190"/>
                <a:gd name="T95" fmla="*/ 257 h 330"/>
                <a:gd name="T96" fmla="*/ 152 w 190"/>
                <a:gd name="T97" fmla="*/ 243 h 330"/>
                <a:gd name="T98" fmla="*/ 161 w 190"/>
                <a:gd name="T99" fmla="*/ 239 h 330"/>
                <a:gd name="T100" fmla="*/ 172 w 190"/>
                <a:gd name="T101" fmla="*/ 240 h 330"/>
                <a:gd name="T102" fmla="*/ 185 w 190"/>
                <a:gd name="T103" fmla="*/ 231 h 330"/>
                <a:gd name="T104" fmla="*/ 190 w 190"/>
                <a:gd name="T105" fmla="*/ 225 h 330"/>
                <a:gd name="T106" fmla="*/ 185 w 190"/>
                <a:gd name="T107" fmla="*/ 220 h 330"/>
                <a:gd name="T108" fmla="*/ 183 w 190"/>
                <a:gd name="T109" fmla="*/ 210 h 330"/>
                <a:gd name="T110" fmla="*/ 182 w 190"/>
                <a:gd name="T111" fmla="*/ 164 h 330"/>
                <a:gd name="T112" fmla="*/ 174 w 190"/>
                <a:gd name="T113" fmla="*/ 99 h 330"/>
                <a:gd name="T114" fmla="*/ 164 w 190"/>
                <a:gd name="T115" fmla="*/ 5 h 330"/>
                <a:gd name="T116" fmla="*/ 106 w 190"/>
                <a:gd name="T117" fmla="*/ 7 h 330"/>
                <a:gd name="T118" fmla="*/ 43 w 190"/>
                <a:gd name="T119" fmla="*/ 17 h 330"/>
                <a:gd name="T120" fmla="*/ 30 w 190"/>
                <a:gd name="T121" fmla="*/ 25 h 330"/>
                <a:gd name="T122" fmla="*/ 15 w 190"/>
                <a:gd name="T123" fmla="*/ 23 h 330"/>
                <a:gd name="T124" fmla="*/ 9 w 190"/>
                <a:gd name="T125" fmla="*/ 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330">
                  <a:moveTo>
                    <a:pt x="11" y="52"/>
                  </a:moveTo>
                  <a:lnTo>
                    <a:pt x="13" y="74"/>
                  </a:lnTo>
                  <a:lnTo>
                    <a:pt x="14" y="90"/>
                  </a:lnTo>
                  <a:lnTo>
                    <a:pt x="16" y="115"/>
                  </a:lnTo>
                  <a:lnTo>
                    <a:pt x="19" y="142"/>
                  </a:lnTo>
                  <a:lnTo>
                    <a:pt x="20" y="164"/>
                  </a:lnTo>
                  <a:lnTo>
                    <a:pt x="22" y="182"/>
                  </a:lnTo>
                  <a:lnTo>
                    <a:pt x="24" y="205"/>
                  </a:lnTo>
                  <a:lnTo>
                    <a:pt x="23" y="204"/>
                  </a:lnTo>
                  <a:lnTo>
                    <a:pt x="22" y="205"/>
                  </a:lnTo>
                  <a:lnTo>
                    <a:pt x="20" y="205"/>
                  </a:lnTo>
                  <a:lnTo>
                    <a:pt x="20" y="207"/>
                  </a:lnTo>
                  <a:lnTo>
                    <a:pt x="20" y="212"/>
                  </a:lnTo>
                  <a:lnTo>
                    <a:pt x="21" y="212"/>
                  </a:lnTo>
                  <a:lnTo>
                    <a:pt x="22" y="215"/>
                  </a:lnTo>
                  <a:lnTo>
                    <a:pt x="21" y="217"/>
                  </a:lnTo>
                  <a:lnTo>
                    <a:pt x="20" y="217"/>
                  </a:lnTo>
                  <a:lnTo>
                    <a:pt x="20" y="219"/>
                  </a:lnTo>
                  <a:lnTo>
                    <a:pt x="19" y="219"/>
                  </a:lnTo>
                  <a:lnTo>
                    <a:pt x="18" y="221"/>
                  </a:lnTo>
                  <a:lnTo>
                    <a:pt x="19" y="222"/>
                  </a:lnTo>
                  <a:lnTo>
                    <a:pt x="19" y="224"/>
                  </a:lnTo>
                  <a:lnTo>
                    <a:pt x="20" y="224"/>
                  </a:lnTo>
                  <a:lnTo>
                    <a:pt x="20" y="225"/>
                  </a:lnTo>
                  <a:lnTo>
                    <a:pt x="21" y="225"/>
                  </a:lnTo>
                  <a:lnTo>
                    <a:pt x="23" y="227"/>
                  </a:lnTo>
                  <a:lnTo>
                    <a:pt x="23" y="229"/>
                  </a:lnTo>
                  <a:lnTo>
                    <a:pt x="24" y="229"/>
                  </a:lnTo>
                  <a:lnTo>
                    <a:pt x="24" y="233"/>
                  </a:lnTo>
                  <a:lnTo>
                    <a:pt x="27" y="234"/>
                  </a:lnTo>
                  <a:lnTo>
                    <a:pt x="28" y="235"/>
                  </a:lnTo>
                  <a:lnTo>
                    <a:pt x="28" y="237"/>
                  </a:lnTo>
                  <a:lnTo>
                    <a:pt x="28" y="239"/>
                  </a:lnTo>
                  <a:lnTo>
                    <a:pt x="27" y="240"/>
                  </a:lnTo>
                  <a:lnTo>
                    <a:pt x="27" y="241"/>
                  </a:lnTo>
                  <a:lnTo>
                    <a:pt x="28" y="242"/>
                  </a:lnTo>
                  <a:lnTo>
                    <a:pt x="28" y="245"/>
                  </a:lnTo>
                  <a:lnTo>
                    <a:pt x="31" y="248"/>
                  </a:lnTo>
                  <a:lnTo>
                    <a:pt x="30" y="252"/>
                  </a:lnTo>
                  <a:lnTo>
                    <a:pt x="29" y="256"/>
                  </a:lnTo>
                  <a:lnTo>
                    <a:pt x="25" y="258"/>
                  </a:lnTo>
                  <a:lnTo>
                    <a:pt x="23" y="263"/>
                  </a:lnTo>
                  <a:lnTo>
                    <a:pt x="24" y="264"/>
                  </a:lnTo>
                  <a:lnTo>
                    <a:pt x="23" y="264"/>
                  </a:lnTo>
                  <a:lnTo>
                    <a:pt x="22" y="266"/>
                  </a:lnTo>
                  <a:lnTo>
                    <a:pt x="21" y="267"/>
                  </a:lnTo>
                  <a:lnTo>
                    <a:pt x="23" y="270"/>
                  </a:lnTo>
                  <a:lnTo>
                    <a:pt x="21" y="270"/>
                  </a:lnTo>
                  <a:lnTo>
                    <a:pt x="20" y="272"/>
                  </a:lnTo>
                  <a:lnTo>
                    <a:pt x="19" y="273"/>
                  </a:lnTo>
                  <a:lnTo>
                    <a:pt x="17" y="273"/>
                  </a:lnTo>
                  <a:lnTo>
                    <a:pt x="17" y="275"/>
                  </a:lnTo>
                  <a:lnTo>
                    <a:pt x="18" y="276"/>
                  </a:lnTo>
                  <a:lnTo>
                    <a:pt x="18" y="278"/>
                  </a:lnTo>
                  <a:lnTo>
                    <a:pt x="15" y="282"/>
                  </a:lnTo>
                  <a:lnTo>
                    <a:pt x="14" y="283"/>
                  </a:lnTo>
                  <a:lnTo>
                    <a:pt x="13" y="284"/>
                  </a:lnTo>
                  <a:lnTo>
                    <a:pt x="13" y="286"/>
                  </a:lnTo>
                  <a:lnTo>
                    <a:pt x="13" y="287"/>
                  </a:lnTo>
                  <a:lnTo>
                    <a:pt x="13" y="289"/>
                  </a:lnTo>
                  <a:lnTo>
                    <a:pt x="12" y="289"/>
                  </a:lnTo>
                  <a:lnTo>
                    <a:pt x="10" y="287"/>
                  </a:lnTo>
                  <a:lnTo>
                    <a:pt x="10" y="288"/>
                  </a:lnTo>
                  <a:lnTo>
                    <a:pt x="9" y="290"/>
                  </a:lnTo>
                  <a:lnTo>
                    <a:pt x="8" y="288"/>
                  </a:lnTo>
                  <a:lnTo>
                    <a:pt x="7" y="289"/>
                  </a:lnTo>
                  <a:lnTo>
                    <a:pt x="6" y="293"/>
                  </a:lnTo>
                  <a:lnTo>
                    <a:pt x="5" y="293"/>
                  </a:lnTo>
                  <a:lnTo>
                    <a:pt x="5" y="295"/>
                  </a:lnTo>
                  <a:lnTo>
                    <a:pt x="6" y="297"/>
                  </a:lnTo>
                  <a:lnTo>
                    <a:pt x="8" y="298"/>
                  </a:lnTo>
                  <a:lnTo>
                    <a:pt x="9" y="299"/>
                  </a:lnTo>
                  <a:lnTo>
                    <a:pt x="8" y="301"/>
                  </a:lnTo>
                  <a:lnTo>
                    <a:pt x="7" y="301"/>
                  </a:lnTo>
                  <a:lnTo>
                    <a:pt x="6" y="303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5" y="306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7" y="307"/>
                  </a:lnTo>
                  <a:lnTo>
                    <a:pt x="5" y="308"/>
                  </a:lnTo>
                  <a:lnTo>
                    <a:pt x="3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5" y="313"/>
                  </a:lnTo>
                  <a:lnTo>
                    <a:pt x="4" y="315"/>
                  </a:lnTo>
                  <a:lnTo>
                    <a:pt x="3" y="315"/>
                  </a:lnTo>
                  <a:lnTo>
                    <a:pt x="4" y="317"/>
                  </a:lnTo>
                  <a:lnTo>
                    <a:pt x="2" y="317"/>
                  </a:lnTo>
                  <a:lnTo>
                    <a:pt x="3" y="319"/>
                  </a:lnTo>
                  <a:lnTo>
                    <a:pt x="5" y="319"/>
                  </a:lnTo>
                  <a:lnTo>
                    <a:pt x="5" y="320"/>
                  </a:lnTo>
                  <a:lnTo>
                    <a:pt x="2" y="321"/>
                  </a:lnTo>
                  <a:lnTo>
                    <a:pt x="0" y="320"/>
                  </a:lnTo>
                  <a:lnTo>
                    <a:pt x="0" y="321"/>
                  </a:lnTo>
                  <a:lnTo>
                    <a:pt x="1" y="322"/>
                  </a:lnTo>
                  <a:lnTo>
                    <a:pt x="3" y="324"/>
                  </a:lnTo>
                  <a:lnTo>
                    <a:pt x="4" y="324"/>
                  </a:lnTo>
                  <a:lnTo>
                    <a:pt x="5" y="326"/>
                  </a:lnTo>
                  <a:lnTo>
                    <a:pt x="3" y="326"/>
                  </a:lnTo>
                  <a:lnTo>
                    <a:pt x="1" y="325"/>
                  </a:lnTo>
                  <a:lnTo>
                    <a:pt x="1" y="327"/>
                  </a:lnTo>
                  <a:lnTo>
                    <a:pt x="3" y="328"/>
                  </a:lnTo>
                  <a:lnTo>
                    <a:pt x="4" y="327"/>
                  </a:lnTo>
                  <a:lnTo>
                    <a:pt x="5" y="328"/>
                  </a:lnTo>
                  <a:lnTo>
                    <a:pt x="6" y="327"/>
                  </a:lnTo>
                  <a:lnTo>
                    <a:pt x="9" y="328"/>
                  </a:lnTo>
                  <a:lnTo>
                    <a:pt x="9" y="330"/>
                  </a:lnTo>
                  <a:lnTo>
                    <a:pt x="10" y="329"/>
                  </a:lnTo>
                  <a:lnTo>
                    <a:pt x="10" y="328"/>
                  </a:lnTo>
                  <a:lnTo>
                    <a:pt x="12" y="326"/>
                  </a:lnTo>
                  <a:lnTo>
                    <a:pt x="12" y="325"/>
                  </a:lnTo>
                  <a:lnTo>
                    <a:pt x="11" y="323"/>
                  </a:lnTo>
                  <a:lnTo>
                    <a:pt x="10" y="322"/>
                  </a:lnTo>
                  <a:lnTo>
                    <a:pt x="9" y="320"/>
                  </a:lnTo>
                  <a:lnTo>
                    <a:pt x="12" y="317"/>
                  </a:lnTo>
                  <a:lnTo>
                    <a:pt x="13" y="318"/>
                  </a:lnTo>
                  <a:lnTo>
                    <a:pt x="14" y="319"/>
                  </a:lnTo>
                  <a:lnTo>
                    <a:pt x="16" y="321"/>
                  </a:lnTo>
                  <a:lnTo>
                    <a:pt x="18" y="321"/>
                  </a:lnTo>
                  <a:lnTo>
                    <a:pt x="20" y="319"/>
                  </a:lnTo>
                  <a:lnTo>
                    <a:pt x="23" y="319"/>
                  </a:lnTo>
                  <a:lnTo>
                    <a:pt x="25" y="318"/>
                  </a:lnTo>
                  <a:lnTo>
                    <a:pt x="26" y="318"/>
                  </a:lnTo>
                  <a:lnTo>
                    <a:pt x="26" y="320"/>
                  </a:lnTo>
                  <a:lnTo>
                    <a:pt x="25" y="322"/>
                  </a:lnTo>
                  <a:lnTo>
                    <a:pt x="26" y="323"/>
                  </a:lnTo>
                  <a:lnTo>
                    <a:pt x="28" y="323"/>
                  </a:lnTo>
                  <a:lnTo>
                    <a:pt x="30" y="323"/>
                  </a:lnTo>
                  <a:lnTo>
                    <a:pt x="32" y="321"/>
                  </a:lnTo>
                  <a:lnTo>
                    <a:pt x="32" y="319"/>
                  </a:lnTo>
                  <a:lnTo>
                    <a:pt x="29" y="317"/>
                  </a:lnTo>
                  <a:lnTo>
                    <a:pt x="28" y="316"/>
                  </a:lnTo>
                  <a:lnTo>
                    <a:pt x="30" y="313"/>
                  </a:lnTo>
                  <a:lnTo>
                    <a:pt x="30" y="311"/>
                  </a:lnTo>
                  <a:lnTo>
                    <a:pt x="32" y="311"/>
                  </a:lnTo>
                  <a:lnTo>
                    <a:pt x="32" y="313"/>
                  </a:lnTo>
                  <a:lnTo>
                    <a:pt x="33" y="315"/>
                  </a:lnTo>
                  <a:lnTo>
                    <a:pt x="35" y="316"/>
                  </a:lnTo>
                  <a:lnTo>
                    <a:pt x="37" y="314"/>
                  </a:lnTo>
                  <a:lnTo>
                    <a:pt x="39" y="312"/>
                  </a:lnTo>
                  <a:lnTo>
                    <a:pt x="41" y="312"/>
                  </a:lnTo>
                  <a:lnTo>
                    <a:pt x="43" y="313"/>
                  </a:lnTo>
                  <a:lnTo>
                    <a:pt x="45" y="315"/>
                  </a:lnTo>
                  <a:lnTo>
                    <a:pt x="47" y="315"/>
                  </a:lnTo>
                  <a:lnTo>
                    <a:pt x="49" y="317"/>
                  </a:lnTo>
                  <a:lnTo>
                    <a:pt x="51" y="318"/>
                  </a:lnTo>
                  <a:lnTo>
                    <a:pt x="54" y="319"/>
                  </a:lnTo>
                  <a:lnTo>
                    <a:pt x="57" y="320"/>
                  </a:lnTo>
                  <a:lnTo>
                    <a:pt x="58" y="322"/>
                  </a:lnTo>
                  <a:lnTo>
                    <a:pt x="59" y="323"/>
                  </a:lnTo>
                  <a:lnTo>
                    <a:pt x="60" y="324"/>
                  </a:lnTo>
                  <a:lnTo>
                    <a:pt x="61" y="323"/>
                  </a:lnTo>
                  <a:lnTo>
                    <a:pt x="63" y="323"/>
                  </a:lnTo>
                  <a:lnTo>
                    <a:pt x="63" y="320"/>
                  </a:lnTo>
                  <a:lnTo>
                    <a:pt x="64" y="317"/>
                  </a:lnTo>
                  <a:lnTo>
                    <a:pt x="63" y="314"/>
                  </a:lnTo>
                  <a:lnTo>
                    <a:pt x="66" y="312"/>
                  </a:lnTo>
                  <a:lnTo>
                    <a:pt x="67" y="311"/>
                  </a:lnTo>
                  <a:lnTo>
                    <a:pt x="70" y="311"/>
                  </a:lnTo>
                  <a:lnTo>
                    <a:pt x="72" y="310"/>
                  </a:lnTo>
                  <a:lnTo>
                    <a:pt x="75" y="307"/>
                  </a:lnTo>
                  <a:lnTo>
                    <a:pt x="77" y="306"/>
                  </a:lnTo>
                  <a:lnTo>
                    <a:pt x="79" y="306"/>
                  </a:lnTo>
                  <a:lnTo>
                    <a:pt x="79" y="309"/>
                  </a:lnTo>
                  <a:lnTo>
                    <a:pt x="80" y="311"/>
                  </a:lnTo>
                  <a:lnTo>
                    <a:pt x="82" y="312"/>
                  </a:lnTo>
                  <a:lnTo>
                    <a:pt x="83" y="312"/>
                  </a:lnTo>
                  <a:lnTo>
                    <a:pt x="85" y="311"/>
                  </a:lnTo>
                  <a:lnTo>
                    <a:pt x="87" y="311"/>
                  </a:lnTo>
                  <a:lnTo>
                    <a:pt x="88" y="312"/>
                  </a:lnTo>
                  <a:lnTo>
                    <a:pt x="87" y="315"/>
                  </a:lnTo>
                  <a:lnTo>
                    <a:pt x="87" y="316"/>
                  </a:lnTo>
                  <a:lnTo>
                    <a:pt x="89" y="316"/>
                  </a:lnTo>
                  <a:lnTo>
                    <a:pt x="91" y="315"/>
                  </a:lnTo>
                  <a:lnTo>
                    <a:pt x="91" y="314"/>
                  </a:lnTo>
                  <a:lnTo>
                    <a:pt x="91" y="311"/>
                  </a:lnTo>
                  <a:lnTo>
                    <a:pt x="91" y="310"/>
                  </a:lnTo>
                  <a:lnTo>
                    <a:pt x="94" y="310"/>
                  </a:lnTo>
                  <a:lnTo>
                    <a:pt x="96" y="309"/>
                  </a:lnTo>
                  <a:lnTo>
                    <a:pt x="96" y="309"/>
                  </a:lnTo>
                  <a:lnTo>
                    <a:pt x="94" y="306"/>
                  </a:lnTo>
                  <a:lnTo>
                    <a:pt x="94" y="301"/>
                  </a:lnTo>
                  <a:lnTo>
                    <a:pt x="94" y="300"/>
                  </a:lnTo>
                  <a:lnTo>
                    <a:pt x="99" y="299"/>
                  </a:lnTo>
                  <a:lnTo>
                    <a:pt x="100" y="298"/>
                  </a:lnTo>
                  <a:lnTo>
                    <a:pt x="99" y="296"/>
                  </a:lnTo>
                  <a:lnTo>
                    <a:pt x="98" y="296"/>
                  </a:lnTo>
                  <a:lnTo>
                    <a:pt x="97" y="294"/>
                  </a:lnTo>
                  <a:lnTo>
                    <a:pt x="98" y="293"/>
                  </a:lnTo>
                  <a:lnTo>
                    <a:pt x="99" y="293"/>
                  </a:lnTo>
                  <a:lnTo>
                    <a:pt x="101" y="295"/>
                  </a:lnTo>
                  <a:lnTo>
                    <a:pt x="102" y="292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4" y="290"/>
                  </a:lnTo>
                  <a:lnTo>
                    <a:pt x="102" y="289"/>
                  </a:lnTo>
                  <a:lnTo>
                    <a:pt x="102" y="287"/>
                  </a:lnTo>
                  <a:lnTo>
                    <a:pt x="102" y="287"/>
                  </a:lnTo>
                  <a:lnTo>
                    <a:pt x="105" y="288"/>
                  </a:lnTo>
                  <a:lnTo>
                    <a:pt x="107" y="289"/>
                  </a:lnTo>
                  <a:lnTo>
                    <a:pt x="108" y="291"/>
                  </a:lnTo>
                  <a:lnTo>
                    <a:pt x="108" y="294"/>
                  </a:lnTo>
                  <a:lnTo>
                    <a:pt x="109" y="298"/>
                  </a:lnTo>
                  <a:lnTo>
                    <a:pt x="112" y="299"/>
                  </a:lnTo>
                  <a:lnTo>
                    <a:pt x="113" y="299"/>
                  </a:lnTo>
                  <a:lnTo>
                    <a:pt x="115" y="300"/>
                  </a:lnTo>
                  <a:lnTo>
                    <a:pt x="118" y="299"/>
                  </a:lnTo>
                  <a:lnTo>
                    <a:pt x="120" y="300"/>
                  </a:lnTo>
                  <a:lnTo>
                    <a:pt x="121" y="300"/>
                  </a:lnTo>
                  <a:lnTo>
                    <a:pt x="124" y="304"/>
                  </a:lnTo>
                  <a:lnTo>
                    <a:pt x="124" y="303"/>
                  </a:lnTo>
                  <a:lnTo>
                    <a:pt x="124" y="302"/>
                  </a:lnTo>
                  <a:lnTo>
                    <a:pt x="124" y="301"/>
                  </a:lnTo>
                  <a:lnTo>
                    <a:pt x="126" y="300"/>
                  </a:lnTo>
                  <a:lnTo>
                    <a:pt x="128" y="299"/>
                  </a:lnTo>
                  <a:lnTo>
                    <a:pt x="130" y="299"/>
                  </a:lnTo>
                  <a:lnTo>
                    <a:pt x="130" y="295"/>
                  </a:lnTo>
                  <a:lnTo>
                    <a:pt x="130" y="292"/>
                  </a:lnTo>
                  <a:lnTo>
                    <a:pt x="130" y="289"/>
                  </a:lnTo>
                  <a:lnTo>
                    <a:pt x="130" y="287"/>
                  </a:lnTo>
                  <a:lnTo>
                    <a:pt x="131" y="284"/>
                  </a:lnTo>
                  <a:lnTo>
                    <a:pt x="133" y="282"/>
                  </a:lnTo>
                  <a:lnTo>
                    <a:pt x="134" y="281"/>
                  </a:lnTo>
                  <a:lnTo>
                    <a:pt x="133" y="278"/>
                  </a:lnTo>
                  <a:lnTo>
                    <a:pt x="135" y="277"/>
                  </a:lnTo>
                  <a:lnTo>
                    <a:pt x="137" y="276"/>
                  </a:lnTo>
                  <a:lnTo>
                    <a:pt x="138" y="277"/>
                  </a:lnTo>
                  <a:lnTo>
                    <a:pt x="139" y="278"/>
                  </a:lnTo>
                  <a:lnTo>
                    <a:pt x="143" y="276"/>
                  </a:lnTo>
                  <a:lnTo>
                    <a:pt x="144" y="273"/>
                  </a:lnTo>
                  <a:lnTo>
                    <a:pt x="145" y="269"/>
                  </a:lnTo>
                  <a:lnTo>
                    <a:pt x="145" y="267"/>
                  </a:lnTo>
                  <a:lnTo>
                    <a:pt x="146" y="264"/>
                  </a:lnTo>
                  <a:lnTo>
                    <a:pt x="147" y="263"/>
                  </a:lnTo>
                  <a:lnTo>
                    <a:pt x="150" y="262"/>
                  </a:lnTo>
                  <a:lnTo>
                    <a:pt x="151" y="261"/>
                  </a:lnTo>
                  <a:lnTo>
                    <a:pt x="153" y="257"/>
                  </a:lnTo>
                  <a:lnTo>
                    <a:pt x="156" y="255"/>
                  </a:lnTo>
                  <a:lnTo>
                    <a:pt x="156" y="252"/>
                  </a:lnTo>
                  <a:lnTo>
                    <a:pt x="154" y="249"/>
                  </a:lnTo>
                  <a:lnTo>
                    <a:pt x="154" y="245"/>
                  </a:lnTo>
                  <a:lnTo>
                    <a:pt x="152" y="243"/>
                  </a:lnTo>
                  <a:lnTo>
                    <a:pt x="152" y="241"/>
                  </a:lnTo>
                  <a:lnTo>
                    <a:pt x="153" y="240"/>
                  </a:lnTo>
                  <a:lnTo>
                    <a:pt x="155" y="240"/>
                  </a:lnTo>
                  <a:lnTo>
                    <a:pt x="157" y="240"/>
                  </a:lnTo>
                  <a:lnTo>
                    <a:pt x="161" y="239"/>
                  </a:lnTo>
                  <a:lnTo>
                    <a:pt x="163" y="239"/>
                  </a:lnTo>
                  <a:lnTo>
                    <a:pt x="165" y="239"/>
                  </a:lnTo>
                  <a:lnTo>
                    <a:pt x="167" y="241"/>
                  </a:lnTo>
                  <a:lnTo>
                    <a:pt x="169" y="241"/>
                  </a:lnTo>
                  <a:lnTo>
                    <a:pt x="172" y="240"/>
                  </a:lnTo>
                  <a:lnTo>
                    <a:pt x="174" y="237"/>
                  </a:lnTo>
                  <a:lnTo>
                    <a:pt x="178" y="234"/>
                  </a:lnTo>
                  <a:lnTo>
                    <a:pt x="179" y="233"/>
                  </a:lnTo>
                  <a:lnTo>
                    <a:pt x="183" y="233"/>
                  </a:lnTo>
                  <a:lnTo>
                    <a:pt x="185" y="231"/>
                  </a:lnTo>
                  <a:lnTo>
                    <a:pt x="189" y="231"/>
                  </a:lnTo>
                  <a:lnTo>
                    <a:pt x="190" y="230"/>
                  </a:lnTo>
                  <a:lnTo>
                    <a:pt x="189" y="229"/>
                  </a:lnTo>
                  <a:lnTo>
                    <a:pt x="189" y="227"/>
                  </a:lnTo>
                  <a:lnTo>
                    <a:pt x="190" y="225"/>
                  </a:lnTo>
                  <a:lnTo>
                    <a:pt x="190" y="223"/>
                  </a:lnTo>
                  <a:lnTo>
                    <a:pt x="190" y="223"/>
                  </a:lnTo>
                  <a:lnTo>
                    <a:pt x="185" y="222"/>
                  </a:lnTo>
                  <a:lnTo>
                    <a:pt x="185" y="221"/>
                  </a:lnTo>
                  <a:lnTo>
                    <a:pt x="185" y="220"/>
                  </a:lnTo>
                  <a:lnTo>
                    <a:pt x="187" y="218"/>
                  </a:lnTo>
                  <a:lnTo>
                    <a:pt x="187" y="217"/>
                  </a:lnTo>
                  <a:lnTo>
                    <a:pt x="187" y="217"/>
                  </a:lnTo>
                  <a:lnTo>
                    <a:pt x="183" y="211"/>
                  </a:lnTo>
                  <a:lnTo>
                    <a:pt x="183" y="210"/>
                  </a:lnTo>
                  <a:lnTo>
                    <a:pt x="184" y="209"/>
                  </a:lnTo>
                  <a:lnTo>
                    <a:pt x="187" y="206"/>
                  </a:lnTo>
                  <a:lnTo>
                    <a:pt x="185" y="192"/>
                  </a:lnTo>
                  <a:lnTo>
                    <a:pt x="184" y="177"/>
                  </a:lnTo>
                  <a:lnTo>
                    <a:pt x="182" y="164"/>
                  </a:lnTo>
                  <a:lnTo>
                    <a:pt x="181" y="152"/>
                  </a:lnTo>
                  <a:lnTo>
                    <a:pt x="179" y="137"/>
                  </a:lnTo>
                  <a:lnTo>
                    <a:pt x="176" y="112"/>
                  </a:lnTo>
                  <a:lnTo>
                    <a:pt x="175" y="106"/>
                  </a:lnTo>
                  <a:lnTo>
                    <a:pt x="174" y="99"/>
                  </a:lnTo>
                  <a:lnTo>
                    <a:pt x="172" y="75"/>
                  </a:lnTo>
                  <a:lnTo>
                    <a:pt x="170" y="61"/>
                  </a:lnTo>
                  <a:lnTo>
                    <a:pt x="168" y="41"/>
                  </a:lnTo>
                  <a:lnTo>
                    <a:pt x="167" y="26"/>
                  </a:lnTo>
                  <a:lnTo>
                    <a:pt x="164" y="5"/>
                  </a:lnTo>
                  <a:lnTo>
                    <a:pt x="163" y="0"/>
                  </a:lnTo>
                  <a:lnTo>
                    <a:pt x="153" y="2"/>
                  </a:lnTo>
                  <a:lnTo>
                    <a:pt x="135" y="4"/>
                  </a:lnTo>
                  <a:lnTo>
                    <a:pt x="117" y="5"/>
                  </a:lnTo>
                  <a:lnTo>
                    <a:pt x="106" y="7"/>
                  </a:lnTo>
                  <a:lnTo>
                    <a:pt x="88" y="9"/>
                  </a:lnTo>
                  <a:lnTo>
                    <a:pt x="65" y="12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6" y="20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6" y="26"/>
                  </a:lnTo>
                  <a:lnTo>
                    <a:pt x="22" y="27"/>
                  </a:lnTo>
                  <a:lnTo>
                    <a:pt x="17" y="26"/>
                  </a:lnTo>
                  <a:lnTo>
                    <a:pt x="13" y="25"/>
                  </a:lnTo>
                  <a:lnTo>
                    <a:pt x="15" y="23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12" y="23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9" y="39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5852">
              <a:extLst>
                <a:ext uri="{FF2B5EF4-FFF2-40B4-BE49-F238E27FC236}">
                  <a16:creationId xmlns:a16="http://schemas.microsoft.com/office/drawing/2014/main" id="{7CDD310F-3360-32F8-3E38-94D6F9268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1800225"/>
              <a:ext cx="401638" cy="638175"/>
            </a:xfrm>
            <a:custGeom>
              <a:avLst/>
              <a:gdLst>
                <a:gd name="T0" fmla="*/ 183 w 253"/>
                <a:gd name="T1" fmla="*/ 392 h 402"/>
                <a:gd name="T2" fmla="*/ 180 w 253"/>
                <a:gd name="T3" fmla="*/ 369 h 402"/>
                <a:gd name="T4" fmla="*/ 167 w 253"/>
                <a:gd name="T5" fmla="*/ 357 h 402"/>
                <a:gd name="T6" fmla="*/ 149 w 253"/>
                <a:gd name="T7" fmla="*/ 346 h 402"/>
                <a:gd name="T8" fmla="*/ 141 w 253"/>
                <a:gd name="T9" fmla="*/ 331 h 402"/>
                <a:gd name="T10" fmla="*/ 121 w 253"/>
                <a:gd name="T11" fmla="*/ 319 h 402"/>
                <a:gd name="T12" fmla="*/ 103 w 253"/>
                <a:gd name="T13" fmla="*/ 314 h 402"/>
                <a:gd name="T14" fmla="*/ 95 w 253"/>
                <a:gd name="T15" fmla="*/ 296 h 402"/>
                <a:gd name="T16" fmla="*/ 93 w 253"/>
                <a:gd name="T17" fmla="*/ 280 h 402"/>
                <a:gd name="T18" fmla="*/ 94 w 253"/>
                <a:gd name="T19" fmla="*/ 264 h 402"/>
                <a:gd name="T20" fmla="*/ 100 w 253"/>
                <a:gd name="T21" fmla="*/ 253 h 402"/>
                <a:gd name="T22" fmla="*/ 88 w 253"/>
                <a:gd name="T23" fmla="*/ 240 h 402"/>
                <a:gd name="T24" fmla="*/ 93 w 253"/>
                <a:gd name="T25" fmla="*/ 221 h 402"/>
                <a:gd name="T26" fmla="*/ 107 w 253"/>
                <a:gd name="T27" fmla="*/ 208 h 402"/>
                <a:gd name="T28" fmla="*/ 116 w 253"/>
                <a:gd name="T29" fmla="*/ 173 h 402"/>
                <a:gd name="T30" fmla="*/ 123 w 253"/>
                <a:gd name="T31" fmla="*/ 148 h 402"/>
                <a:gd name="T32" fmla="*/ 128 w 253"/>
                <a:gd name="T33" fmla="*/ 142 h 402"/>
                <a:gd name="T34" fmla="*/ 147 w 253"/>
                <a:gd name="T35" fmla="*/ 125 h 402"/>
                <a:gd name="T36" fmla="*/ 164 w 253"/>
                <a:gd name="T37" fmla="*/ 110 h 402"/>
                <a:gd name="T38" fmla="*/ 180 w 253"/>
                <a:gd name="T39" fmla="*/ 90 h 402"/>
                <a:gd name="T40" fmla="*/ 210 w 253"/>
                <a:gd name="T41" fmla="*/ 68 h 402"/>
                <a:gd name="T42" fmla="*/ 231 w 253"/>
                <a:gd name="T43" fmla="*/ 59 h 402"/>
                <a:gd name="T44" fmla="*/ 249 w 253"/>
                <a:gd name="T45" fmla="*/ 47 h 402"/>
                <a:gd name="T46" fmla="*/ 251 w 253"/>
                <a:gd name="T47" fmla="*/ 44 h 402"/>
                <a:gd name="T48" fmla="*/ 244 w 253"/>
                <a:gd name="T49" fmla="*/ 43 h 402"/>
                <a:gd name="T50" fmla="*/ 238 w 253"/>
                <a:gd name="T51" fmla="*/ 46 h 402"/>
                <a:gd name="T52" fmla="*/ 231 w 253"/>
                <a:gd name="T53" fmla="*/ 40 h 402"/>
                <a:gd name="T54" fmla="*/ 223 w 253"/>
                <a:gd name="T55" fmla="*/ 36 h 402"/>
                <a:gd name="T56" fmla="*/ 216 w 253"/>
                <a:gd name="T57" fmla="*/ 38 h 402"/>
                <a:gd name="T58" fmla="*/ 208 w 253"/>
                <a:gd name="T59" fmla="*/ 39 h 402"/>
                <a:gd name="T60" fmla="*/ 201 w 253"/>
                <a:gd name="T61" fmla="*/ 37 h 402"/>
                <a:gd name="T62" fmla="*/ 191 w 253"/>
                <a:gd name="T63" fmla="*/ 39 h 402"/>
                <a:gd name="T64" fmla="*/ 187 w 253"/>
                <a:gd name="T65" fmla="*/ 31 h 402"/>
                <a:gd name="T66" fmla="*/ 178 w 253"/>
                <a:gd name="T67" fmla="*/ 32 h 402"/>
                <a:gd name="T68" fmla="*/ 171 w 253"/>
                <a:gd name="T69" fmla="*/ 36 h 402"/>
                <a:gd name="T70" fmla="*/ 161 w 253"/>
                <a:gd name="T71" fmla="*/ 44 h 402"/>
                <a:gd name="T72" fmla="*/ 153 w 253"/>
                <a:gd name="T73" fmla="*/ 44 h 402"/>
                <a:gd name="T74" fmla="*/ 144 w 253"/>
                <a:gd name="T75" fmla="*/ 42 h 402"/>
                <a:gd name="T76" fmla="*/ 141 w 253"/>
                <a:gd name="T77" fmla="*/ 35 h 402"/>
                <a:gd name="T78" fmla="*/ 134 w 253"/>
                <a:gd name="T79" fmla="*/ 34 h 402"/>
                <a:gd name="T80" fmla="*/ 128 w 253"/>
                <a:gd name="T81" fmla="*/ 32 h 402"/>
                <a:gd name="T82" fmla="*/ 124 w 253"/>
                <a:gd name="T83" fmla="*/ 26 h 402"/>
                <a:gd name="T84" fmla="*/ 114 w 253"/>
                <a:gd name="T85" fmla="*/ 24 h 402"/>
                <a:gd name="T86" fmla="*/ 109 w 253"/>
                <a:gd name="T87" fmla="*/ 33 h 402"/>
                <a:gd name="T88" fmla="*/ 105 w 253"/>
                <a:gd name="T89" fmla="*/ 31 h 402"/>
                <a:gd name="T90" fmla="*/ 100 w 253"/>
                <a:gd name="T91" fmla="*/ 19 h 402"/>
                <a:gd name="T92" fmla="*/ 88 w 253"/>
                <a:gd name="T93" fmla="*/ 16 h 402"/>
                <a:gd name="T94" fmla="*/ 92 w 253"/>
                <a:gd name="T95" fmla="*/ 12 h 402"/>
                <a:gd name="T96" fmla="*/ 68 w 253"/>
                <a:gd name="T97" fmla="*/ 5 h 402"/>
                <a:gd name="T98" fmla="*/ 49 w 253"/>
                <a:gd name="T99" fmla="*/ 8 h 402"/>
                <a:gd name="T100" fmla="*/ 45 w 253"/>
                <a:gd name="T101" fmla="*/ 12 h 402"/>
                <a:gd name="T102" fmla="*/ 39 w 253"/>
                <a:gd name="T103" fmla="*/ 13 h 402"/>
                <a:gd name="T104" fmla="*/ 31 w 253"/>
                <a:gd name="T105" fmla="*/ 12 h 402"/>
                <a:gd name="T106" fmla="*/ 26 w 253"/>
                <a:gd name="T107" fmla="*/ 5 h 402"/>
                <a:gd name="T108" fmla="*/ 18 w 253"/>
                <a:gd name="T109" fmla="*/ 5 h 402"/>
                <a:gd name="T110" fmla="*/ 8 w 253"/>
                <a:gd name="T111" fmla="*/ 4 h 402"/>
                <a:gd name="T112" fmla="*/ 1 w 253"/>
                <a:gd name="T113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3" h="402">
                  <a:moveTo>
                    <a:pt x="41" y="402"/>
                  </a:moveTo>
                  <a:lnTo>
                    <a:pt x="57" y="401"/>
                  </a:lnTo>
                  <a:lnTo>
                    <a:pt x="70" y="401"/>
                  </a:lnTo>
                  <a:lnTo>
                    <a:pt x="98" y="400"/>
                  </a:lnTo>
                  <a:lnTo>
                    <a:pt x="119" y="400"/>
                  </a:lnTo>
                  <a:lnTo>
                    <a:pt x="144" y="399"/>
                  </a:lnTo>
                  <a:lnTo>
                    <a:pt x="161" y="398"/>
                  </a:lnTo>
                  <a:lnTo>
                    <a:pt x="185" y="396"/>
                  </a:lnTo>
                  <a:lnTo>
                    <a:pt x="183" y="392"/>
                  </a:lnTo>
                  <a:lnTo>
                    <a:pt x="184" y="389"/>
                  </a:lnTo>
                  <a:lnTo>
                    <a:pt x="182" y="388"/>
                  </a:lnTo>
                  <a:lnTo>
                    <a:pt x="182" y="386"/>
                  </a:lnTo>
                  <a:lnTo>
                    <a:pt x="182" y="385"/>
                  </a:lnTo>
                  <a:lnTo>
                    <a:pt x="182" y="380"/>
                  </a:lnTo>
                  <a:lnTo>
                    <a:pt x="182" y="378"/>
                  </a:lnTo>
                  <a:lnTo>
                    <a:pt x="182" y="376"/>
                  </a:lnTo>
                  <a:lnTo>
                    <a:pt x="182" y="374"/>
                  </a:lnTo>
                  <a:lnTo>
                    <a:pt x="180" y="369"/>
                  </a:lnTo>
                  <a:lnTo>
                    <a:pt x="179" y="368"/>
                  </a:lnTo>
                  <a:lnTo>
                    <a:pt x="178" y="366"/>
                  </a:lnTo>
                  <a:lnTo>
                    <a:pt x="176" y="364"/>
                  </a:lnTo>
                  <a:lnTo>
                    <a:pt x="175" y="364"/>
                  </a:lnTo>
                  <a:lnTo>
                    <a:pt x="174" y="362"/>
                  </a:lnTo>
                  <a:lnTo>
                    <a:pt x="172" y="361"/>
                  </a:lnTo>
                  <a:lnTo>
                    <a:pt x="170" y="358"/>
                  </a:lnTo>
                  <a:lnTo>
                    <a:pt x="168" y="358"/>
                  </a:lnTo>
                  <a:lnTo>
                    <a:pt x="167" y="357"/>
                  </a:lnTo>
                  <a:lnTo>
                    <a:pt x="163" y="356"/>
                  </a:lnTo>
                  <a:lnTo>
                    <a:pt x="161" y="355"/>
                  </a:lnTo>
                  <a:lnTo>
                    <a:pt x="159" y="353"/>
                  </a:lnTo>
                  <a:lnTo>
                    <a:pt x="157" y="352"/>
                  </a:lnTo>
                  <a:lnTo>
                    <a:pt x="156" y="351"/>
                  </a:lnTo>
                  <a:lnTo>
                    <a:pt x="156" y="350"/>
                  </a:lnTo>
                  <a:lnTo>
                    <a:pt x="154" y="349"/>
                  </a:lnTo>
                  <a:lnTo>
                    <a:pt x="153" y="348"/>
                  </a:lnTo>
                  <a:lnTo>
                    <a:pt x="149" y="346"/>
                  </a:lnTo>
                  <a:lnTo>
                    <a:pt x="148" y="345"/>
                  </a:lnTo>
                  <a:lnTo>
                    <a:pt x="146" y="343"/>
                  </a:lnTo>
                  <a:lnTo>
                    <a:pt x="145" y="341"/>
                  </a:lnTo>
                  <a:lnTo>
                    <a:pt x="145" y="341"/>
                  </a:lnTo>
                  <a:lnTo>
                    <a:pt x="144" y="339"/>
                  </a:lnTo>
                  <a:lnTo>
                    <a:pt x="144" y="338"/>
                  </a:lnTo>
                  <a:lnTo>
                    <a:pt x="144" y="335"/>
                  </a:lnTo>
                  <a:lnTo>
                    <a:pt x="143" y="333"/>
                  </a:lnTo>
                  <a:lnTo>
                    <a:pt x="141" y="331"/>
                  </a:lnTo>
                  <a:lnTo>
                    <a:pt x="136" y="329"/>
                  </a:lnTo>
                  <a:lnTo>
                    <a:pt x="135" y="329"/>
                  </a:lnTo>
                  <a:lnTo>
                    <a:pt x="132" y="328"/>
                  </a:lnTo>
                  <a:lnTo>
                    <a:pt x="131" y="327"/>
                  </a:lnTo>
                  <a:lnTo>
                    <a:pt x="126" y="326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2" y="320"/>
                  </a:lnTo>
                  <a:lnTo>
                    <a:pt x="121" y="319"/>
                  </a:lnTo>
                  <a:lnTo>
                    <a:pt x="119" y="317"/>
                  </a:lnTo>
                  <a:lnTo>
                    <a:pt x="115" y="317"/>
                  </a:lnTo>
                  <a:lnTo>
                    <a:pt x="114" y="317"/>
                  </a:lnTo>
                  <a:lnTo>
                    <a:pt x="112" y="317"/>
                  </a:lnTo>
                  <a:lnTo>
                    <a:pt x="111" y="317"/>
                  </a:lnTo>
                  <a:lnTo>
                    <a:pt x="109" y="317"/>
                  </a:lnTo>
                  <a:lnTo>
                    <a:pt x="108" y="317"/>
                  </a:lnTo>
                  <a:lnTo>
                    <a:pt x="106" y="314"/>
                  </a:lnTo>
                  <a:lnTo>
                    <a:pt x="103" y="314"/>
                  </a:lnTo>
                  <a:lnTo>
                    <a:pt x="103" y="311"/>
                  </a:lnTo>
                  <a:lnTo>
                    <a:pt x="100" y="309"/>
                  </a:lnTo>
                  <a:lnTo>
                    <a:pt x="100" y="307"/>
                  </a:lnTo>
                  <a:lnTo>
                    <a:pt x="97" y="306"/>
                  </a:lnTo>
                  <a:lnTo>
                    <a:pt x="94" y="304"/>
                  </a:lnTo>
                  <a:lnTo>
                    <a:pt x="93" y="303"/>
                  </a:lnTo>
                  <a:lnTo>
                    <a:pt x="93" y="301"/>
                  </a:lnTo>
                  <a:lnTo>
                    <a:pt x="94" y="300"/>
                  </a:lnTo>
                  <a:lnTo>
                    <a:pt x="95" y="296"/>
                  </a:lnTo>
                  <a:lnTo>
                    <a:pt x="95" y="294"/>
                  </a:lnTo>
                  <a:lnTo>
                    <a:pt x="94" y="293"/>
                  </a:lnTo>
                  <a:lnTo>
                    <a:pt x="95" y="291"/>
                  </a:lnTo>
                  <a:lnTo>
                    <a:pt x="96" y="289"/>
                  </a:lnTo>
                  <a:lnTo>
                    <a:pt x="96" y="287"/>
                  </a:lnTo>
                  <a:lnTo>
                    <a:pt x="95" y="286"/>
                  </a:lnTo>
                  <a:lnTo>
                    <a:pt x="94" y="283"/>
                  </a:lnTo>
                  <a:lnTo>
                    <a:pt x="95" y="282"/>
                  </a:lnTo>
                  <a:lnTo>
                    <a:pt x="93" y="280"/>
                  </a:lnTo>
                  <a:lnTo>
                    <a:pt x="92" y="278"/>
                  </a:lnTo>
                  <a:lnTo>
                    <a:pt x="93" y="277"/>
                  </a:lnTo>
                  <a:lnTo>
                    <a:pt x="96" y="276"/>
                  </a:lnTo>
                  <a:lnTo>
                    <a:pt x="95" y="272"/>
                  </a:lnTo>
                  <a:lnTo>
                    <a:pt x="95" y="270"/>
                  </a:lnTo>
                  <a:lnTo>
                    <a:pt x="94" y="270"/>
                  </a:lnTo>
                  <a:lnTo>
                    <a:pt x="94" y="268"/>
                  </a:lnTo>
                  <a:lnTo>
                    <a:pt x="95" y="267"/>
                  </a:lnTo>
                  <a:lnTo>
                    <a:pt x="94" y="264"/>
                  </a:lnTo>
                  <a:lnTo>
                    <a:pt x="95" y="263"/>
                  </a:lnTo>
                  <a:lnTo>
                    <a:pt x="94" y="261"/>
                  </a:lnTo>
                  <a:lnTo>
                    <a:pt x="96" y="260"/>
                  </a:lnTo>
                  <a:lnTo>
                    <a:pt x="97" y="259"/>
                  </a:lnTo>
                  <a:lnTo>
                    <a:pt x="98" y="258"/>
                  </a:lnTo>
                  <a:lnTo>
                    <a:pt x="97" y="256"/>
                  </a:lnTo>
                  <a:lnTo>
                    <a:pt x="99" y="254"/>
                  </a:lnTo>
                  <a:lnTo>
                    <a:pt x="100" y="253"/>
                  </a:lnTo>
                  <a:lnTo>
                    <a:pt x="100" y="253"/>
                  </a:lnTo>
                  <a:lnTo>
                    <a:pt x="100" y="249"/>
                  </a:lnTo>
                  <a:lnTo>
                    <a:pt x="100" y="248"/>
                  </a:lnTo>
                  <a:lnTo>
                    <a:pt x="99" y="247"/>
                  </a:lnTo>
                  <a:lnTo>
                    <a:pt x="97" y="246"/>
                  </a:lnTo>
                  <a:lnTo>
                    <a:pt x="96" y="244"/>
                  </a:lnTo>
                  <a:lnTo>
                    <a:pt x="96" y="242"/>
                  </a:lnTo>
                  <a:lnTo>
                    <a:pt x="93" y="239"/>
                  </a:lnTo>
                  <a:lnTo>
                    <a:pt x="89" y="240"/>
                  </a:lnTo>
                  <a:lnTo>
                    <a:pt x="88" y="240"/>
                  </a:lnTo>
                  <a:lnTo>
                    <a:pt x="87" y="239"/>
                  </a:lnTo>
                  <a:lnTo>
                    <a:pt x="87" y="236"/>
                  </a:lnTo>
                  <a:lnTo>
                    <a:pt x="86" y="234"/>
                  </a:lnTo>
                  <a:lnTo>
                    <a:pt x="87" y="232"/>
                  </a:lnTo>
                  <a:lnTo>
                    <a:pt x="87" y="229"/>
                  </a:lnTo>
                  <a:lnTo>
                    <a:pt x="90" y="226"/>
                  </a:lnTo>
                  <a:lnTo>
                    <a:pt x="91" y="224"/>
                  </a:lnTo>
                  <a:lnTo>
                    <a:pt x="92" y="223"/>
                  </a:lnTo>
                  <a:lnTo>
                    <a:pt x="93" y="221"/>
                  </a:lnTo>
                  <a:lnTo>
                    <a:pt x="92" y="220"/>
                  </a:lnTo>
                  <a:lnTo>
                    <a:pt x="94" y="218"/>
                  </a:lnTo>
                  <a:lnTo>
                    <a:pt x="94" y="216"/>
                  </a:lnTo>
                  <a:lnTo>
                    <a:pt x="96" y="214"/>
                  </a:lnTo>
                  <a:lnTo>
                    <a:pt x="100" y="211"/>
                  </a:lnTo>
                  <a:lnTo>
                    <a:pt x="103" y="209"/>
                  </a:lnTo>
                  <a:lnTo>
                    <a:pt x="103" y="209"/>
                  </a:lnTo>
                  <a:lnTo>
                    <a:pt x="105" y="207"/>
                  </a:lnTo>
                  <a:lnTo>
                    <a:pt x="107" y="208"/>
                  </a:lnTo>
                  <a:lnTo>
                    <a:pt x="108" y="208"/>
                  </a:lnTo>
                  <a:lnTo>
                    <a:pt x="109" y="205"/>
                  </a:lnTo>
                  <a:lnTo>
                    <a:pt x="111" y="204"/>
                  </a:lnTo>
                  <a:lnTo>
                    <a:pt x="113" y="205"/>
                  </a:lnTo>
                  <a:lnTo>
                    <a:pt x="114" y="203"/>
                  </a:lnTo>
                  <a:lnTo>
                    <a:pt x="114" y="202"/>
                  </a:lnTo>
                  <a:lnTo>
                    <a:pt x="115" y="200"/>
                  </a:lnTo>
                  <a:lnTo>
                    <a:pt x="117" y="200"/>
                  </a:lnTo>
                  <a:lnTo>
                    <a:pt x="116" y="173"/>
                  </a:lnTo>
                  <a:lnTo>
                    <a:pt x="115" y="153"/>
                  </a:lnTo>
                  <a:lnTo>
                    <a:pt x="117" y="155"/>
                  </a:lnTo>
                  <a:lnTo>
                    <a:pt x="120" y="155"/>
                  </a:lnTo>
                  <a:lnTo>
                    <a:pt x="121" y="153"/>
                  </a:lnTo>
                  <a:lnTo>
                    <a:pt x="122" y="152"/>
                  </a:lnTo>
                  <a:lnTo>
                    <a:pt x="120" y="151"/>
                  </a:lnTo>
                  <a:lnTo>
                    <a:pt x="121" y="150"/>
                  </a:lnTo>
                  <a:lnTo>
                    <a:pt x="123" y="150"/>
                  </a:lnTo>
                  <a:lnTo>
                    <a:pt x="123" y="148"/>
                  </a:lnTo>
                  <a:lnTo>
                    <a:pt x="124" y="147"/>
                  </a:lnTo>
                  <a:lnTo>
                    <a:pt x="125" y="147"/>
                  </a:lnTo>
                  <a:lnTo>
                    <a:pt x="129" y="150"/>
                  </a:lnTo>
                  <a:lnTo>
                    <a:pt x="130" y="150"/>
                  </a:lnTo>
                  <a:lnTo>
                    <a:pt x="128" y="148"/>
                  </a:lnTo>
                  <a:lnTo>
                    <a:pt x="126" y="146"/>
                  </a:lnTo>
                  <a:lnTo>
                    <a:pt x="125" y="143"/>
                  </a:lnTo>
                  <a:lnTo>
                    <a:pt x="127" y="142"/>
                  </a:lnTo>
                  <a:lnTo>
                    <a:pt x="128" y="142"/>
                  </a:lnTo>
                  <a:lnTo>
                    <a:pt x="130" y="141"/>
                  </a:lnTo>
                  <a:lnTo>
                    <a:pt x="133" y="138"/>
                  </a:lnTo>
                  <a:lnTo>
                    <a:pt x="135" y="136"/>
                  </a:lnTo>
                  <a:lnTo>
                    <a:pt x="139" y="133"/>
                  </a:lnTo>
                  <a:lnTo>
                    <a:pt x="140" y="132"/>
                  </a:lnTo>
                  <a:lnTo>
                    <a:pt x="142" y="131"/>
                  </a:lnTo>
                  <a:lnTo>
                    <a:pt x="144" y="128"/>
                  </a:lnTo>
                  <a:lnTo>
                    <a:pt x="146" y="126"/>
                  </a:lnTo>
                  <a:lnTo>
                    <a:pt x="147" y="125"/>
                  </a:lnTo>
                  <a:lnTo>
                    <a:pt x="149" y="123"/>
                  </a:lnTo>
                  <a:lnTo>
                    <a:pt x="151" y="121"/>
                  </a:lnTo>
                  <a:lnTo>
                    <a:pt x="152" y="120"/>
                  </a:lnTo>
                  <a:lnTo>
                    <a:pt x="155" y="118"/>
                  </a:lnTo>
                  <a:lnTo>
                    <a:pt x="156" y="118"/>
                  </a:lnTo>
                  <a:lnTo>
                    <a:pt x="159" y="117"/>
                  </a:lnTo>
                  <a:lnTo>
                    <a:pt x="160" y="113"/>
                  </a:lnTo>
                  <a:lnTo>
                    <a:pt x="162" y="112"/>
                  </a:lnTo>
                  <a:lnTo>
                    <a:pt x="164" y="110"/>
                  </a:lnTo>
                  <a:lnTo>
                    <a:pt x="165" y="107"/>
                  </a:lnTo>
                  <a:lnTo>
                    <a:pt x="169" y="104"/>
                  </a:lnTo>
                  <a:lnTo>
                    <a:pt x="169" y="102"/>
                  </a:lnTo>
                  <a:lnTo>
                    <a:pt x="171" y="98"/>
                  </a:lnTo>
                  <a:lnTo>
                    <a:pt x="172" y="98"/>
                  </a:lnTo>
                  <a:lnTo>
                    <a:pt x="174" y="94"/>
                  </a:lnTo>
                  <a:lnTo>
                    <a:pt x="176" y="94"/>
                  </a:lnTo>
                  <a:lnTo>
                    <a:pt x="179" y="90"/>
                  </a:lnTo>
                  <a:lnTo>
                    <a:pt x="180" y="90"/>
                  </a:lnTo>
                  <a:lnTo>
                    <a:pt x="183" y="86"/>
                  </a:lnTo>
                  <a:lnTo>
                    <a:pt x="185" y="85"/>
                  </a:lnTo>
                  <a:lnTo>
                    <a:pt x="188" y="82"/>
                  </a:lnTo>
                  <a:lnTo>
                    <a:pt x="194" y="76"/>
                  </a:lnTo>
                  <a:lnTo>
                    <a:pt x="197" y="75"/>
                  </a:lnTo>
                  <a:lnTo>
                    <a:pt x="202" y="71"/>
                  </a:lnTo>
                  <a:lnTo>
                    <a:pt x="204" y="71"/>
                  </a:lnTo>
                  <a:lnTo>
                    <a:pt x="205" y="70"/>
                  </a:lnTo>
                  <a:lnTo>
                    <a:pt x="210" y="68"/>
                  </a:lnTo>
                  <a:lnTo>
                    <a:pt x="210" y="67"/>
                  </a:lnTo>
                  <a:lnTo>
                    <a:pt x="212" y="66"/>
                  </a:lnTo>
                  <a:lnTo>
                    <a:pt x="215" y="66"/>
                  </a:lnTo>
                  <a:lnTo>
                    <a:pt x="220" y="63"/>
                  </a:lnTo>
                  <a:lnTo>
                    <a:pt x="223" y="63"/>
                  </a:lnTo>
                  <a:lnTo>
                    <a:pt x="224" y="61"/>
                  </a:lnTo>
                  <a:lnTo>
                    <a:pt x="227" y="61"/>
                  </a:lnTo>
                  <a:lnTo>
                    <a:pt x="229" y="59"/>
                  </a:lnTo>
                  <a:lnTo>
                    <a:pt x="231" y="59"/>
                  </a:lnTo>
                  <a:lnTo>
                    <a:pt x="233" y="58"/>
                  </a:lnTo>
                  <a:lnTo>
                    <a:pt x="236" y="56"/>
                  </a:lnTo>
                  <a:lnTo>
                    <a:pt x="236" y="55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2" y="53"/>
                  </a:lnTo>
                  <a:lnTo>
                    <a:pt x="246" y="51"/>
                  </a:lnTo>
                  <a:lnTo>
                    <a:pt x="248" y="48"/>
                  </a:lnTo>
                  <a:lnTo>
                    <a:pt x="249" y="47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3" y="46"/>
                  </a:lnTo>
                  <a:lnTo>
                    <a:pt x="253" y="44"/>
                  </a:lnTo>
                  <a:lnTo>
                    <a:pt x="252" y="44"/>
                  </a:lnTo>
                  <a:lnTo>
                    <a:pt x="252" y="43"/>
                  </a:lnTo>
                  <a:lnTo>
                    <a:pt x="252" y="43"/>
                  </a:lnTo>
                  <a:lnTo>
                    <a:pt x="251" y="43"/>
                  </a:lnTo>
                  <a:lnTo>
                    <a:pt x="251" y="44"/>
                  </a:lnTo>
                  <a:lnTo>
                    <a:pt x="250" y="44"/>
                  </a:lnTo>
                  <a:lnTo>
                    <a:pt x="250" y="43"/>
                  </a:lnTo>
                  <a:lnTo>
                    <a:pt x="249" y="43"/>
                  </a:lnTo>
                  <a:lnTo>
                    <a:pt x="248" y="43"/>
                  </a:lnTo>
                  <a:lnTo>
                    <a:pt x="247" y="44"/>
                  </a:lnTo>
                  <a:lnTo>
                    <a:pt x="246" y="44"/>
                  </a:lnTo>
                  <a:lnTo>
                    <a:pt x="246" y="43"/>
                  </a:lnTo>
                  <a:lnTo>
                    <a:pt x="245" y="43"/>
                  </a:lnTo>
                  <a:lnTo>
                    <a:pt x="244" y="43"/>
                  </a:lnTo>
                  <a:lnTo>
                    <a:pt x="243" y="43"/>
                  </a:lnTo>
                  <a:lnTo>
                    <a:pt x="241" y="43"/>
                  </a:lnTo>
                  <a:lnTo>
                    <a:pt x="241" y="43"/>
                  </a:lnTo>
                  <a:lnTo>
                    <a:pt x="241" y="44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40" y="46"/>
                  </a:lnTo>
                  <a:lnTo>
                    <a:pt x="239" y="46"/>
                  </a:lnTo>
                  <a:lnTo>
                    <a:pt x="238" y="46"/>
                  </a:lnTo>
                  <a:lnTo>
                    <a:pt x="237" y="46"/>
                  </a:lnTo>
                  <a:lnTo>
                    <a:pt x="236" y="46"/>
                  </a:lnTo>
                  <a:lnTo>
                    <a:pt x="235" y="46"/>
                  </a:lnTo>
                  <a:lnTo>
                    <a:pt x="235" y="45"/>
                  </a:lnTo>
                  <a:lnTo>
                    <a:pt x="233" y="44"/>
                  </a:lnTo>
                  <a:lnTo>
                    <a:pt x="232" y="44"/>
                  </a:lnTo>
                  <a:lnTo>
                    <a:pt x="232" y="43"/>
                  </a:lnTo>
                  <a:lnTo>
                    <a:pt x="232" y="41"/>
                  </a:lnTo>
                  <a:lnTo>
                    <a:pt x="231" y="40"/>
                  </a:lnTo>
                  <a:lnTo>
                    <a:pt x="230" y="40"/>
                  </a:lnTo>
                  <a:lnTo>
                    <a:pt x="230" y="38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7"/>
                  </a:lnTo>
                  <a:lnTo>
                    <a:pt x="228" y="37"/>
                  </a:lnTo>
                  <a:lnTo>
                    <a:pt x="226" y="37"/>
                  </a:lnTo>
                  <a:lnTo>
                    <a:pt x="224" y="36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2" y="37"/>
                  </a:lnTo>
                  <a:lnTo>
                    <a:pt x="221" y="37"/>
                  </a:lnTo>
                  <a:lnTo>
                    <a:pt x="220" y="37"/>
                  </a:lnTo>
                  <a:lnTo>
                    <a:pt x="219" y="37"/>
                  </a:lnTo>
                  <a:lnTo>
                    <a:pt x="218" y="37"/>
                  </a:lnTo>
                  <a:lnTo>
                    <a:pt x="217" y="38"/>
                  </a:lnTo>
                  <a:lnTo>
                    <a:pt x="217" y="38"/>
                  </a:lnTo>
                  <a:lnTo>
                    <a:pt x="216" y="38"/>
                  </a:lnTo>
                  <a:lnTo>
                    <a:pt x="215" y="38"/>
                  </a:lnTo>
                  <a:lnTo>
                    <a:pt x="213" y="38"/>
                  </a:lnTo>
                  <a:lnTo>
                    <a:pt x="213" y="39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8" y="39"/>
                  </a:lnTo>
                  <a:lnTo>
                    <a:pt x="208" y="38"/>
                  </a:lnTo>
                  <a:lnTo>
                    <a:pt x="207" y="38"/>
                  </a:lnTo>
                  <a:lnTo>
                    <a:pt x="206" y="38"/>
                  </a:lnTo>
                  <a:lnTo>
                    <a:pt x="205" y="39"/>
                  </a:lnTo>
                  <a:lnTo>
                    <a:pt x="205" y="39"/>
                  </a:lnTo>
                  <a:lnTo>
                    <a:pt x="202" y="39"/>
                  </a:lnTo>
                  <a:lnTo>
                    <a:pt x="201" y="39"/>
                  </a:lnTo>
                  <a:lnTo>
                    <a:pt x="201" y="38"/>
                  </a:lnTo>
                  <a:lnTo>
                    <a:pt x="201" y="37"/>
                  </a:lnTo>
                  <a:lnTo>
                    <a:pt x="200" y="37"/>
                  </a:lnTo>
                  <a:lnTo>
                    <a:pt x="200" y="38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9"/>
                  </a:lnTo>
                  <a:lnTo>
                    <a:pt x="194" y="39"/>
                  </a:lnTo>
                  <a:lnTo>
                    <a:pt x="192" y="40"/>
                  </a:lnTo>
                  <a:lnTo>
                    <a:pt x="191" y="40"/>
                  </a:lnTo>
                  <a:lnTo>
                    <a:pt x="191" y="39"/>
                  </a:lnTo>
                  <a:lnTo>
                    <a:pt x="191" y="38"/>
                  </a:lnTo>
                  <a:lnTo>
                    <a:pt x="190" y="38"/>
                  </a:lnTo>
                  <a:lnTo>
                    <a:pt x="190" y="37"/>
                  </a:lnTo>
                  <a:lnTo>
                    <a:pt x="189" y="37"/>
                  </a:lnTo>
                  <a:lnTo>
                    <a:pt x="189" y="36"/>
                  </a:lnTo>
                  <a:lnTo>
                    <a:pt x="188" y="34"/>
                  </a:lnTo>
                  <a:lnTo>
                    <a:pt x="187" y="34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7" y="30"/>
                  </a:lnTo>
                  <a:lnTo>
                    <a:pt x="185" y="30"/>
                  </a:lnTo>
                  <a:lnTo>
                    <a:pt x="184" y="30"/>
                  </a:lnTo>
                  <a:lnTo>
                    <a:pt x="184" y="29"/>
                  </a:lnTo>
                  <a:lnTo>
                    <a:pt x="183" y="30"/>
                  </a:lnTo>
                  <a:lnTo>
                    <a:pt x="182" y="31"/>
                  </a:lnTo>
                  <a:lnTo>
                    <a:pt x="180" y="32"/>
                  </a:lnTo>
                  <a:lnTo>
                    <a:pt x="179" y="32"/>
                  </a:lnTo>
                  <a:lnTo>
                    <a:pt x="178" y="32"/>
                  </a:lnTo>
                  <a:lnTo>
                    <a:pt x="178" y="33"/>
                  </a:lnTo>
                  <a:lnTo>
                    <a:pt x="177" y="33"/>
                  </a:lnTo>
                  <a:lnTo>
                    <a:pt x="177" y="34"/>
                  </a:lnTo>
                  <a:lnTo>
                    <a:pt x="175" y="34"/>
                  </a:lnTo>
                  <a:lnTo>
                    <a:pt x="174" y="35"/>
                  </a:lnTo>
                  <a:lnTo>
                    <a:pt x="173" y="35"/>
                  </a:lnTo>
                  <a:lnTo>
                    <a:pt x="172" y="35"/>
                  </a:lnTo>
                  <a:lnTo>
                    <a:pt x="171" y="35"/>
                  </a:lnTo>
                  <a:lnTo>
                    <a:pt x="171" y="36"/>
                  </a:lnTo>
                  <a:lnTo>
                    <a:pt x="170" y="36"/>
                  </a:lnTo>
                  <a:lnTo>
                    <a:pt x="169" y="39"/>
                  </a:lnTo>
                  <a:lnTo>
                    <a:pt x="167" y="41"/>
                  </a:lnTo>
                  <a:lnTo>
                    <a:pt x="166" y="42"/>
                  </a:lnTo>
                  <a:lnTo>
                    <a:pt x="165" y="43"/>
                  </a:lnTo>
                  <a:lnTo>
                    <a:pt x="164" y="43"/>
                  </a:lnTo>
                  <a:lnTo>
                    <a:pt x="163" y="44"/>
                  </a:lnTo>
                  <a:lnTo>
                    <a:pt x="162" y="44"/>
                  </a:lnTo>
                  <a:lnTo>
                    <a:pt x="161" y="44"/>
                  </a:lnTo>
                  <a:lnTo>
                    <a:pt x="160" y="44"/>
                  </a:lnTo>
                  <a:lnTo>
                    <a:pt x="159" y="44"/>
                  </a:lnTo>
                  <a:lnTo>
                    <a:pt x="159" y="45"/>
                  </a:lnTo>
                  <a:lnTo>
                    <a:pt x="157" y="46"/>
                  </a:lnTo>
                  <a:lnTo>
                    <a:pt x="156" y="46"/>
                  </a:lnTo>
                  <a:lnTo>
                    <a:pt x="156" y="45"/>
                  </a:lnTo>
                  <a:lnTo>
                    <a:pt x="155" y="44"/>
                  </a:lnTo>
                  <a:lnTo>
                    <a:pt x="155" y="45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49" y="47"/>
                  </a:lnTo>
                  <a:lnTo>
                    <a:pt x="148" y="46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7" y="42"/>
                  </a:lnTo>
                  <a:lnTo>
                    <a:pt x="145" y="42"/>
                  </a:lnTo>
                  <a:lnTo>
                    <a:pt x="144" y="41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2" y="41"/>
                  </a:lnTo>
                  <a:lnTo>
                    <a:pt x="142" y="40"/>
                  </a:lnTo>
                  <a:lnTo>
                    <a:pt x="142" y="39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1" y="36"/>
                  </a:lnTo>
                  <a:lnTo>
                    <a:pt x="141" y="35"/>
                  </a:lnTo>
                  <a:lnTo>
                    <a:pt x="141" y="35"/>
                  </a:lnTo>
                  <a:lnTo>
                    <a:pt x="140" y="35"/>
                  </a:lnTo>
                  <a:lnTo>
                    <a:pt x="139" y="35"/>
                  </a:lnTo>
                  <a:lnTo>
                    <a:pt x="138" y="35"/>
                  </a:lnTo>
                  <a:lnTo>
                    <a:pt x="137" y="35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5" y="34"/>
                  </a:lnTo>
                  <a:lnTo>
                    <a:pt x="135" y="34"/>
                  </a:lnTo>
                  <a:lnTo>
                    <a:pt x="134" y="34"/>
                  </a:lnTo>
                  <a:lnTo>
                    <a:pt x="133" y="34"/>
                  </a:lnTo>
                  <a:lnTo>
                    <a:pt x="133" y="33"/>
                  </a:lnTo>
                  <a:lnTo>
                    <a:pt x="132" y="33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30" y="32"/>
                  </a:lnTo>
                  <a:lnTo>
                    <a:pt x="129" y="32"/>
                  </a:lnTo>
                  <a:lnTo>
                    <a:pt x="128" y="32"/>
                  </a:lnTo>
                  <a:lnTo>
                    <a:pt x="128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5" y="27"/>
                  </a:lnTo>
                  <a:lnTo>
                    <a:pt x="125" y="26"/>
                  </a:lnTo>
                  <a:lnTo>
                    <a:pt x="124" y="26"/>
                  </a:lnTo>
                  <a:lnTo>
                    <a:pt x="123" y="26"/>
                  </a:lnTo>
                  <a:lnTo>
                    <a:pt x="123" y="25"/>
                  </a:lnTo>
                  <a:lnTo>
                    <a:pt x="123" y="24"/>
                  </a:lnTo>
                  <a:lnTo>
                    <a:pt x="122" y="24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6" y="24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5"/>
                  </a:lnTo>
                  <a:lnTo>
                    <a:pt x="110" y="28"/>
                  </a:lnTo>
                  <a:lnTo>
                    <a:pt x="110" y="29"/>
                  </a:lnTo>
                  <a:lnTo>
                    <a:pt x="111" y="31"/>
                  </a:lnTo>
                  <a:lnTo>
                    <a:pt x="112" y="32"/>
                  </a:lnTo>
                  <a:lnTo>
                    <a:pt x="110" y="33"/>
                  </a:lnTo>
                  <a:lnTo>
                    <a:pt x="109" y="33"/>
                  </a:lnTo>
                  <a:lnTo>
                    <a:pt x="108" y="33"/>
                  </a:lnTo>
                  <a:lnTo>
                    <a:pt x="108" y="34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6" y="33"/>
                  </a:lnTo>
                  <a:lnTo>
                    <a:pt x="106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1"/>
                  </a:lnTo>
                  <a:lnTo>
                    <a:pt x="104" y="31"/>
                  </a:lnTo>
                  <a:lnTo>
                    <a:pt x="104" y="30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01" y="21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100" y="17"/>
                  </a:lnTo>
                  <a:lnTo>
                    <a:pt x="99" y="17"/>
                  </a:lnTo>
                  <a:lnTo>
                    <a:pt x="98" y="17"/>
                  </a:lnTo>
                  <a:lnTo>
                    <a:pt x="97" y="18"/>
                  </a:lnTo>
                  <a:lnTo>
                    <a:pt x="91" y="18"/>
                  </a:lnTo>
                  <a:lnTo>
                    <a:pt x="89" y="18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88" y="15"/>
                  </a:lnTo>
                  <a:lnTo>
                    <a:pt x="88" y="13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1" y="13"/>
                  </a:lnTo>
                  <a:lnTo>
                    <a:pt x="92" y="13"/>
                  </a:lnTo>
                  <a:lnTo>
                    <a:pt x="92" y="12"/>
                  </a:lnTo>
                  <a:lnTo>
                    <a:pt x="93" y="12"/>
                  </a:lnTo>
                  <a:lnTo>
                    <a:pt x="92" y="12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0" y="10"/>
                  </a:lnTo>
                  <a:lnTo>
                    <a:pt x="87" y="11"/>
                  </a:lnTo>
                  <a:lnTo>
                    <a:pt x="85" y="10"/>
                  </a:lnTo>
                  <a:lnTo>
                    <a:pt x="77" y="6"/>
                  </a:lnTo>
                  <a:lnTo>
                    <a:pt x="76" y="4"/>
                  </a:lnTo>
                  <a:lnTo>
                    <a:pt x="74" y="5"/>
                  </a:lnTo>
                  <a:lnTo>
                    <a:pt x="68" y="5"/>
                  </a:lnTo>
                  <a:lnTo>
                    <a:pt x="64" y="5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5" y="5"/>
                  </a:lnTo>
                  <a:lnTo>
                    <a:pt x="53" y="7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0" y="8"/>
                  </a:lnTo>
                  <a:lnTo>
                    <a:pt x="49" y="8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1"/>
                  </a:lnTo>
                  <a:lnTo>
                    <a:pt x="48" y="12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02"/>
                  </a:lnTo>
                  <a:lnTo>
                    <a:pt x="24" y="402"/>
                  </a:lnTo>
                  <a:lnTo>
                    <a:pt x="41" y="40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772">
              <a:extLst>
                <a:ext uri="{FF2B5EF4-FFF2-40B4-BE49-F238E27FC236}">
                  <a16:creationId xmlns:a16="http://schemas.microsoft.com/office/drawing/2014/main" id="{5D5838FD-9884-3918-D4DB-304AE98D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3244850"/>
              <a:ext cx="23813" cy="419100"/>
            </a:xfrm>
            <a:custGeom>
              <a:avLst/>
              <a:gdLst>
                <a:gd name="T0" fmla="*/ 3 w 15"/>
                <a:gd name="T1" fmla="*/ 257 h 264"/>
                <a:gd name="T2" fmla="*/ 3 w 15"/>
                <a:gd name="T3" fmla="*/ 260 h 264"/>
                <a:gd name="T4" fmla="*/ 5 w 15"/>
                <a:gd name="T5" fmla="*/ 259 h 264"/>
                <a:gd name="T6" fmla="*/ 6 w 15"/>
                <a:gd name="T7" fmla="*/ 258 h 264"/>
                <a:gd name="T8" fmla="*/ 6 w 15"/>
                <a:gd name="T9" fmla="*/ 259 h 264"/>
                <a:gd name="T10" fmla="*/ 8 w 15"/>
                <a:gd name="T11" fmla="*/ 258 h 264"/>
                <a:gd name="T12" fmla="*/ 8 w 15"/>
                <a:gd name="T13" fmla="*/ 260 h 264"/>
                <a:gd name="T14" fmla="*/ 11 w 15"/>
                <a:gd name="T15" fmla="*/ 260 h 264"/>
                <a:gd name="T16" fmla="*/ 11 w 15"/>
                <a:gd name="T17" fmla="*/ 261 h 264"/>
                <a:gd name="T18" fmla="*/ 11 w 15"/>
                <a:gd name="T19" fmla="*/ 264 h 264"/>
                <a:gd name="T20" fmla="*/ 14 w 15"/>
                <a:gd name="T21" fmla="*/ 263 h 264"/>
                <a:gd name="T22" fmla="*/ 14 w 15"/>
                <a:gd name="T23" fmla="*/ 262 h 264"/>
                <a:gd name="T24" fmla="*/ 14 w 15"/>
                <a:gd name="T25" fmla="*/ 245 h 264"/>
                <a:gd name="T26" fmla="*/ 14 w 15"/>
                <a:gd name="T27" fmla="*/ 226 h 264"/>
                <a:gd name="T28" fmla="*/ 14 w 15"/>
                <a:gd name="T29" fmla="*/ 206 h 264"/>
                <a:gd name="T30" fmla="*/ 15 w 15"/>
                <a:gd name="T31" fmla="*/ 184 h 264"/>
                <a:gd name="T32" fmla="*/ 15 w 15"/>
                <a:gd name="T33" fmla="*/ 164 h 264"/>
                <a:gd name="T34" fmla="*/ 15 w 15"/>
                <a:gd name="T35" fmla="*/ 141 h 264"/>
                <a:gd name="T36" fmla="*/ 15 w 15"/>
                <a:gd name="T37" fmla="*/ 124 h 264"/>
                <a:gd name="T38" fmla="*/ 14 w 15"/>
                <a:gd name="T39" fmla="*/ 117 h 264"/>
                <a:gd name="T40" fmla="*/ 13 w 15"/>
                <a:gd name="T41" fmla="*/ 110 h 264"/>
                <a:gd name="T42" fmla="*/ 9 w 15"/>
                <a:gd name="T43" fmla="*/ 82 h 264"/>
                <a:gd name="T44" fmla="*/ 6 w 15"/>
                <a:gd name="T45" fmla="*/ 65 h 264"/>
                <a:gd name="T46" fmla="*/ 5 w 15"/>
                <a:gd name="T47" fmla="*/ 54 h 264"/>
                <a:gd name="T48" fmla="*/ 3 w 15"/>
                <a:gd name="T49" fmla="*/ 39 h 264"/>
                <a:gd name="T50" fmla="*/ 2 w 15"/>
                <a:gd name="T51" fmla="*/ 11 h 264"/>
                <a:gd name="T52" fmla="*/ 2 w 15"/>
                <a:gd name="T53" fmla="*/ 0 h 264"/>
                <a:gd name="T54" fmla="*/ 0 w 15"/>
                <a:gd name="T55" fmla="*/ 0 h 264"/>
                <a:gd name="T56" fmla="*/ 0 w 15"/>
                <a:gd name="T57" fmla="*/ 256 h 264"/>
                <a:gd name="T58" fmla="*/ 0 w 15"/>
                <a:gd name="T59" fmla="*/ 257 h 264"/>
                <a:gd name="T60" fmla="*/ 2 w 15"/>
                <a:gd name="T61" fmla="*/ 258 h 264"/>
                <a:gd name="T62" fmla="*/ 3 w 15"/>
                <a:gd name="T63" fmla="*/ 2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264">
                  <a:moveTo>
                    <a:pt x="3" y="257"/>
                  </a:moveTo>
                  <a:lnTo>
                    <a:pt x="3" y="260"/>
                  </a:lnTo>
                  <a:lnTo>
                    <a:pt x="5" y="259"/>
                  </a:lnTo>
                  <a:lnTo>
                    <a:pt x="6" y="258"/>
                  </a:lnTo>
                  <a:lnTo>
                    <a:pt x="6" y="259"/>
                  </a:lnTo>
                  <a:lnTo>
                    <a:pt x="8" y="258"/>
                  </a:lnTo>
                  <a:lnTo>
                    <a:pt x="8" y="260"/>
                  </a:lnTo>
                  <a:lnTo>
                    <a:pt x="11" y="260"/>
                  </a:lnTo>
                  <a:lnTo>
                    <a:pt x="11" y="261"/>
                  </a:lnTo>
                  <a:lnTo>
                    <a:pt x="11" y="264"/>
                  </a:lnTo>
                  <a:lnTo>
                    <a:pt x="14" y="263"/>
                  </a:lnTo>
                  <a:lnTo>
                    <a:pt x="14" y="262"/>
                  </a:lnTo>
                  <a:lnTo>
                    <a:pt x="14" y="245"/>
                  </a:lnTo>
                  <a:lnTo>
                    <a:pt x="14" y="226"/>
                  </a:lnTo>
                  <a:lnTo>
                    <a:pt x="14" y="206"/>
                  </a:lnTo>
                  <a:lnTo>
                    <a:pt x="15" y="184"/>
                  </a:lnTo>
                  <a:lnTo>
                    <a:pt x="15" y="164"/>
                  </a:lnTo>
                  <a:lnTo>
                    <a:pt x="15" y="141"/>
                  </a:lnTo>
                  <a:lnTo>
                    <a:pt x="15" y="124"/>
                  </a:lnTo>
                  <a:lnTo>
                    <a:pt x="14" y="117"/>
                  </a:lnTo>
                  <a:lnTo>
                    <a:pt x="13" y="110"/>
                  </a:lnTo>
                  <a:lnTo>
                    <a:pt x="9" y="82"/>
                  </a:lnTo>
                  <a:lnTo>
                    <a:pt x="6" y="65"/>
                  </a:lnTo>
                  <a:lnTo>
                    <a:pt x="5" y="54"/>
                  </a:lnTo>
                  <a:lnTo>
                    <a:pt x="3" y="39"/>
                  </a:lnTo>
                  <a:lnTo>
                    <a:pt x="2" y="11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0" y="257"/>
                  </a:lnTo>
                  <a:lnTo>
                    <a:pt x="2" y="258"/>
                  </a:lnTo>
                  <a:lnTo>
                    <a:pt x="3" y="25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979">
              <a:extLst>
                <a:ext uri="{FF2B5EF4-FFF2-40B4-BE49-F238E27FC236}">
                  <a16:creationId xmlns:a16="http://schemas.microsoft.com/office/drawing/2014/main" id="{05C06335-FEAB-9583-0266-FC54A98C0A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0175" y="3725863"/>
              <a:ext cx="547688" cy="479425"/>
            </a:xfrm>
            <a:custGeom>
              <a:avLst/>
              <a:gdLst>
                <a:gd name="T0" fmla="*/ 283 w 345"/>
                <a:gd name="T1" fmla="*/ 176 h 302"/>
                <a:gd name="T2" fmla="*/ 167 w 345"/>
                <a:gd name="T3" fmla="*/ 156 h 302"/>
                <a:gd name="T4" fmla="*/ 173 w 345"/>
                <a:gd name="T5" fmla="*/ 127 h 302"/>
                <a:gd name="T6" fmla="*/ 181 w 345"/>
                <a:gd name="T7" fmla="*/ 98 h 302"/>
                <a:gd name="T8" fmla="*/ 196 w 345"/>
                <a:gd name="T9" fmla="*/ 75 h 302"/>
                <a:gd name="T10" fmla="*/ 202 w 345"/>
                <a:gd name="T11" fmla="*/ 56 h 302"/>
                <a:gd name="T12" fmla="*/ 196 w 345"/>
                <a:gd name="T13" fmla="*/ 37 h 302"/>
                <a:gd name="T14" fmla="*/ 193 w 345"/>
                <a:gd name="T15" fmla="*/ 9 h 302"/>
                <a:gd name="T16" fmla="*/ 1 w 345"/>
                <a:gd name="T17" fmla="*/ 32 h 302"/>
                <a:gd name="T18" fmla="*/ 23 w 345"/>
                <a:gd name="T19" fmla="*/ 123 h 302"/>
                <a:gd name="T20" fmla="*/ 36 w 345"/>
                <a:gd name="T21" fmla="*/ 151 h 302"/>
                <a:gd name="T22" fmla="*/ 29 w 345"/>
                <a:gd name="T23" fmla="*/ 192 h 302"/>
                <a:gd name="T24" fmla="*/ 22 w 345"/>
                <a:gd name="T25" fmla="*/ 240 h 302"/>
                <a:gd name="T26" fmla="*/ 16 w 345"/>
                <a:gd name="T27" fmla="*/ 255 h 302"/>
                <a:gd name="T28" fmla="*/ 28 w 345"/>
                <a:gd name="T29" fmla="*/ 260 h 302"/>
                <a:gd name="T30" fmla="*/ 113 w 345"/>
                <a:gd name="T31" fmla="*/ 271 h 302"/>
                <a:gd name="T32" fmla="*/ 136 w 345"/>
                <a:gd name="T33" fmla="*/ 265 h 302"/>
                <a:gd name="T34" fmla="*/ 135 w 345"/>
                <a:gd name="T35" fmla="*/ 256 h 302"/>
                <a:gd name="T36" fmla="*/ 153 w 345"/>
                <a:gd name="T37" fmla="*/ 253 h 302"/>
                <a:gd name="T38" fmla="*/ 175 w 345"/>
                <a:gd name="T39" fmla="*/ 267 h 302"/>
                <a:gd name="T40" fmla="*/ 184 w 345"/>
                <a:gd name="T41" fmla="*/ 268 h 302"/>
                <a:gd name="T42" fmla="*/ 192 w 345"/>
                <a:gd name="T43" fmla="*/ 268 h 302"/>
                <a:gd name="T44" fmla="*/ 193 w 345"/>
                <a:gd name="T45" fmla="*/ 273 h 302"/>
                <a:gd name="T46" fmla="*/ 202 w 345"/>
                <a:gd name="T47" fmla="*/ 291 h 302"/>
                <a:gd name="T48" fmla="*/ 209 w 345"/>
                <a:gd name="T49" fmla="*/ 296 h 302"/>
                <a:gd name="T50" fmla="*/ 223 w 345"/>
                <a:gd name="T51" fmla="*/ 302 h 302"/>
                <a:gd name="T52" fmla="*/ 236 w 345"/>
                <a:gd name="T53" fmla="*/ 293 h 302"/>
                <a:gd name="T54" fmla="*/ 249 w 345"/>
                <a:gd name="T55" fmla="*/ 283 h 302"/>
                <a:gd name="T56" fmla="*/ 263 w 345"/>
                <a:gd name="T57" fmla="*/ 287 h 302"/>
                <a:gd name="T58" fmla="*/ 276 w 345"/>
                <a:gd name="T59" fmla="*/ 290 h 302"/>
                <a:gd name="T60" fmla="*/ 276 w 345"/>
                <a:gd name="T61" fmla="*/ 280 h 302"/>
                <a:gd name="T62" fmla="*/ 268 w 345"/>
                <a:gd name="T63" fmla="*/ 269 h 302"/>
                <a:gd name="T64" fmla="*/ 268 w 345"/>
                <a:gd name="T65" fmla="*/ 265 h 302"/>
                <a:gd name="T66" fmla="*/ 280 w 345"/>
                <a:gd name="T67" fmla="*/ 269 h 302"/>
                <a:gd name="T68" fmla="*/ 291 w 345"/>
                <a:gd name="T69" fmla="*/ 273 h 302"/>
                <a:gd name="T70" fmla="*/ 298 w 345"/>
                <a:gd name="T71" fmla="*/ 281 h 302"/>
                <a:gd name="T72" fmla="*/ 315 w 345"/>
                <a:gd name="T73" fmla="*/ 284 h 302"/>
                <a:gd name="T74" fmla="*/ 329 w 345"/>
                <a:gd name="T75" fmla="*/ 295 h 302"/>
                <a:gd name="T76" fmla="*/ 333 w 345"/>
                <a:gd name="T77" fmla="*/ 296 h 302"/>
                <a:gd name="T78" fmla="*/ 344 w 345"/>
                <a:gd name="T79" fmla="*/ 293 h 302"/>
                <a:gd name="T80" fmla="*/ 339 w 345"/>
                <a:gd name="T81" fmla="*/ 284 h 302"/>
                <a:gd name="T82" fmla="*/ 332 w 345"/>
                <a:gd name="T83" fmla="*/ 279 h 302"/>
                <a:gd name="T84" fmla="*/ 319 w 345"/>
                <a:gd name="T85" fmla="*/ 275 h 302"/>
                <a:gd name="T86" fmla="*/ 310 w 345"/>
                <a:gd name="T87" fmla="*/ 270 h 302"/>
                <a:gd name="T88" fmla="*/ 300 w 345"/>
                <a:gd name="T89" fmla="*/ 261 h 302"/>
                <a:gd name="T90" fmla="*/ 303 w 345"/>
                <a:gd name="T91" fmla="*/ 254 h 302"/>
                <a:gd name="T92" fmla="*/ 303 w 345"/>
                <a:gd name="T93" fmla="*/ 246 h 302"/>
                <a:gd name="T94" fmla="*/ 313 w 345"/>
                <a:gd name="T95" fmla="*/ 246 h 302"/>
                <a:gd name="T96" fmla="*/ 319 w 345"/>
                <a:gd name="T97" fmla="*/ 242 h 302"/>
                <a:gd name="T98" fmla="*/ 322 w 345"/>
                <a:gd name="T99" fmla="*/ 238 h 302"/>
                <a:gd name="T100" fmla="*/ 315 w 345"/>
                <a:gd name="T101" fmla="*/ 230 h 302"/>
                <a:gd name="T102" fmla="*/ 304 w 345"/>
                <a:gd name="T103" fmla="*/ 232 h 302"/>
                <a:gd name="T104" fmla="*/ 289 w 345"/>
                <a:gd name="T105" fmla="*/ 233 h 302"/>
                <a:gd name="T106" fmla="*/ 292 w 345"/>
                <a:gd name="T107" fmla="*/ 221 h 302"/>
                <a:gd name="T108" fmla="*/ 281 w 345"/>
                <a:gd name="T109" fmla="*/ 220 h 302"/>
                <a:gd name="T110" fmla="*/ 263 w 345"/>
                <a:gd name="T111" fmla="*/ 228 h 302"/>
                <a:gd name="T112" fmla="*/ 247 w 345"/>
                <a:gd name="T113" fmla="*/ 217 h 302"/>
                <a:gd name="T114" fmla="*/ 258 w 345"/>
                <a:gd name="T115" fmla="*/ 201 h 302"/>
                <a:gd name="T116" fmla="*/ 277 w 345"/>
                <a:gd name="T117" fmla="*/ 207 h 302"/>
                <a:gd name="T118" fmla="*/ 291 w 345"/>
                <a:gd name="T119" fmla="*/ 214 h 302"/>
                <a:gd name="T120" fmla="*/ 53 w 345"/>
                <a:gd name="T121" fmla="*/ 255 h 302"/>
                <a:gd name="T122" fmla="*/ 275 w 345"/>
                <a:gd name="T123" fmla="*/ 27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5" h="302">
                  <a:moveTo>
                    <a:pt x="303" y="211"/>
                  </a:moveTo>
                  <a:lnTo>
                    <a:pt x="302" y="210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300" y="208"/>
                  </a:lnTo>
                  <a:lnTo>
                    <a:pt x="300" y="206"/>
                  </a:lnTo>
                  <a:lnTo>
                    <a:pt x="299" y="205"/>
                  </a:lnTo>
                  <a:lnTo>
                    <a:pt x="300" y="204"/>
                  </a:lnTo>
                  <a:lnTo>
                    <a:pt x="300" y="203"/>
                  </a:lnTo>
                  <a:lnTo>
                    <a:pt x="300" y="201"/>
                  </a:lnTo>
                  <a:lnTo>
                    <a:pt x="298" y="199"/>
                  </a:lnTo>
                  <a:lnTo>
                    <a:pt x="296" y="196"/>
                  </a:lnTo>
                  <a:lnTo>
                    <a:pt x="296" y="195"/>
                  </a:lnTo>
                  <a:lnTo>
                    <a:pt x="296" y="193"/>
                  </a:lnTo>
                  <a:lnTo>
                    <a:pt x="293" y="191"/>
                  </a:lnTo>
                  <a:lnTo>
                    <a:pt x="292" y="190"/>
                  </a:lnTo>
                  <a:lnTo>
                    <a:pt x="291" y="189"/>
                  </a:lnTo>
                  <a:lnTo>
                    <a:pt x="290" y="188"/>
                  </a:lnTo>
                  <a:lnTo>
                    <a:pt x="289" y="186"/>
                  </a:lnTo>
                  <a:lnTo>
                    <a:pt x="288" y="185"/>
                  </a:lnTo>
                  <a:lnTo>
                    <a:pt x="288" y="184"/>
                  </a:lnTo>
                  <a:lnTo>
                    <a:pt x="287" y="185"/>
                  </a:lnTo>
                  <a:lnTo>
                    <a:pt x="286" y="182"/>
                  </a:lnTo>
                  <a:lnTo>
                    <a:pt x="285" y="181"/>
                  </a:lnTo>
                  <a:lnTo>
                    <a:pt x="285" y="179"/>
                  </a:lnTo>
                  <a:lnTo>
                    <a:pt x="285" y="178"/>
                  </a:lnTo>
                  <a:lnTo>
                    <a:pt x="283" y="176"/>
                  </a:lnTo>
                  <a:lnTo>
                    <a:pt x="284" y="174"/>
                  </a:lnTo>
                  <a:lnTo>
                    <a:pt x="283" y="174"/>
                  </a:lnTo>
                  <a:lnTo>
                    <a:pt x="284" y="173"/>
                  </a:lnTo>
                  <a:lnTo>
                    <a:pt x="284" y="171"/>
                  </a:lnTo>
                  <a:lnTo>
                    <a:pt x="284" y="170"/>
                  </a:lnTo>
                  <a:lnTo>
                    <a:pt x="285" y="167"/>
                  </a:lnTo>
                  <a:lnTo>
                    <a:pt x="287" y="164"/>
                  </a:lnTo>
                  <a:lnTo>
                    <a:pt x="287" y="162"/>
                  </a:lnTo>
                  <a:lnTo>
                    <a:pt x="288" y="161"/>
                  </a:lnTo>
                  <a:lnTo>
                    <a:pt x="287" y="159"/>
                  </a:lnTo>
                  <a:lnTo>
                    <a:pt x="288" y="158"/>
                  </a:lnTo>
                  <a:lnTo>
                    <a:pt x="289" y="157"/>
                  </a:lnTo>
                  <a:lnTo>
                    <a:pt x="288" y="155"/>
                  </a:lnTo>
                  <a:lnTo>
                    <a:pt x="290" y="152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50"/>
                  </a:lnTo>
                  <a:lnTo>
                    <a:pt x="260" y="151"/>
                  </a:lnTo>
                  <a:lnTo>
                    <a:pt x="246" y="153"/>
                  </a:lnTo>
                  <a:lnTo>
                    <a:pt x="223" y="154"/>
                  </a:lnTo>
                  <a:lnTo>
                    <a:pt x="212" y="155"/>
                  </a:lnTo>
                  <a:lnTo>
                    <a:pt x="201" y="155"/>
                  </a:lnTo>
                  <a:lnTo>
                    <a:pt x="189" y="156"/>
                  </a:lnTo>
                  <a:lnTo>
                    <a:pt x="177" y="157"/>
                  </a:lnTo>
                  <a:lnTo>
                    <a:pt x="164" y="158"/>
                  </a:lnTo>
                  <a:lnTo>
                    <a:pt x="164" y="157"/>
                  </a:lnTo>
                  <a:lnTo>
                    <a:pt x="167" y="156"/>
                  </a:lnTo>
                  <a:lnTo>
                    <a:pt x="167" y="154"/>
                  </a:lnTo>
                  <a:lnTo>
                    <a:pt x="168" y="152"/>
                  </a:lnTo>
                  <a:lnTo>
                    <a:pt x="167" y="151"/>
                  </a:lnTo>
                  <a:lnTo>
                    <a:pt x="164" y="150"/>
                  </a:lnTo>
                  <a:lnTo>
                    <a:pt x="164" y="149"/>
                  </a:lnTo>
                  <a:lnTo>
                    <a:pt x="164" y="147"/>
                  </a:lnTo>
                  <a:lnTo>
                    <a:pt x="166" y="145"/>
                  </a:lnTo>
                  <a:lnTo>
                    <a:pt x="166" y="142"/>
                  </a:lnTo>
                  <a:lnTo>
                    <a:pt x="165" y="141"/>
                  </a:lnTo>
                  <a:lnTo>
                    <a:pt x="162" y="139"/>
                  </a:lnTo>
                  <a:lnTo>
                    <a:pt x="162" y="138"/>
                  </a:lnTo>
                  <a:lnTo>
                    <a:pt x="162" y="137"/>
                  </a:lnTo>
                  <a:lnTo>
                    <a:pt x="167" y="137"/>
                  </a:lnTo>
                  <a:lnTo>
                    <a:pt x="167" y="137"/>
                  </a:lnTo>
                  <a:lnTo>
                    <a:pt x="170" y="136"/>
                  </a:lnTo>
                  <a:lnTo>
                    <a:pt x="171" y="135"/>
                  </a:lnTo>
                  <a:lnTo>
                    <a:pt x="170" y="132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67" y="128"/>
                  </a:lnTo>
                  <a:lnTo>
                    <a:pt x="166" y="127"/>
                  </a:lnTo>
                  <a:lnTo>
                    <a:pt x="167" y="125"/>
                  </a:lnTo>
                  <a:lnTo>
                    <a:pt x="167" y="124"/>
                  </a:lnTo>
                  <a:lnTo>
                    <a:pt x="168" y="127"/>
                  </a:lnTo>
                  <a:lnTo>
                    <a:pt x="170" y="128"/>
                  </a:lnTo>
                  <a:lnTo>
                    <a:pt x="172" y="128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0" y="123"/>
                  </a:lnTo>
                  <a:lnTo>
                    <a:pt x="169" y="120"/>
                  </a:lnTo>
                  <a:lnTo>
                    <a:pt x="169" y="116"/>
                  </a:lnTo>
                  <a:lnTo>
                    <a:pt x="172" y="116"/>
                  </a:lnTo>
                  <a:lnTo>
                    <a:pt x="174" y="115"/>
                  </a:lnTo>
                  <a:lnTo>
                    <a:pt x="176" y="113"/>
                  </a:lnTo>
                  <a:lnTo>
                    <a:pt x="176" y="111"/>
                  </a:lnTo>
                  <a:lnTo>
                    <a:pt x="175" y="110"/>
                  </a:lnTo>
                  <a:lnTo>
                    <a:pt x="173" y="111"/>
                  </a:lnTo>
                  <a:lnTo>
                    <a:pt x="171" y="112"/>
                  </a:lnTo>
                  <a:lnTo>
                    <a:pt x="170" y="111"/>
                  </a:lnTo>
                  <a:lnTo>
                    <a:pt x="169" y="110"/>
                  </a:lnTo>
                  <a:lnTo>
                    <a:pt x="169" y="108"/>
                  </a:lnTo>
                  <a:lnTo>
                    <a:pt x="170" y="107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6" y="108"/>
                  </a:lnTo>
                  <a:lnTo>
                    <a:pt x="177" y="106"/>
                  </a:lnTo>
                  <a:lnTo>
                    <a:pt x="176" y="103"/>
                  </a:lnTo>
                  <a:lnTo>
                    <a:pt x="176" y="102"/>
                  </a:lnTo>
                  <a:lnTo>
                    <a:pt x="178" y="99"/>
                  </a:lnTo>
                  <a:lnTo>
                    <a:pt x="180" y="99"/>
                  </a:lnTo>
                  <a:lnTo>
                    <a:pt x="185" y="99"/>
                  </a:lnTo>
                  <a:lnTo>
                    <a:pt x="186" y="97"/>
                  </a:lnTo>
                  <a:lnTo>
                    <a:pt x="184" y="97"/>
                  </a:lnTo>
                  <a:lnTo>
                    <a:pt x="181" y="98"/>
                  </a:lnTo>
                  <a:lnTo>
                    <a:pt x="178" y="98"/>
                  </a:lnTo>
                  <a:lnTo>
                    <a:pt x="179" y="95"/>
                  </a:lnTo>
                  <a:lnTo>
                    <a:pt x="179" y="91"/>
                  </a:lnTo>
                  <a:lnTo>
                    <a:pt x="180" y="91"/>
                  </a:lnTo>
                  <a:lnTo>
                    <a:pt x="183" y="90"/>
                  </a:lnTo>
                  <a:lnTo>
                    <a:pt x="184" y="92"/>
                  </a:lnTo>
                  <a:lnTo>
                    <a:pt x="185" y="93"/>
                  </a:lnTo>
                  <a:lnTo>
                    <a:pt x="186" y="93"/>
                  </a:lnTo>
                  <a:lnTo>
                    <a:pt x="186" y="91"/>
                  </a:lnTo>
                  <a:lnTo>
                    <a:pt x="185" y="91"/>
                  </a:lnTo>
                  <a:lnTo>
                    <a:pt x="185" y="90"/>
                  </a:lnTo>
                  <a:lnTo>
                    <a:pt x="186" y="88"/>
                  </a:lnTo>
                  <a:lnTo>
                    <a:pt x="189" y="85"/>
                  </a:lnTo>
                  <a:lnTo>
                    <a:pt x="189" y="85"/>
                  </a:lnTo>
                  <a:lnTo>
                    <a:pt x="189" y="84"/>
                  </a:lnTo>
                  <a:lnTo>
                    <a:pt x="189" y="82"/>
                  </a:lnTo>
                  <a:lnTo>
                    <a:pt x="190" y="80"/>
                  </a:lnTo>
                  <a:lnTo>
                    <a:pt x="194" y="80"/>
                  </a:lnTo>
                  <a:lnTo>
                    <a:pt x="196" y="79"/>
                  </a:lnTo>
                  <a:lnTo>
                    <a:pt x="197" y="77"/>
                  </a:lnTo>
                  <a:lnTo>
                    <a:pt x="195" y="76"/>
                  </a:lnTo>
                  <a:lnTo>
                    <a:pt x="191" y="75"/>
                  </a:lnTo>
                  <a:lnTo>
                    <a:pt x="190" y="73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5" y="75"/>
                  </a:lnTo>
                  <a:lnTo>
                    <a:pt x="196" y="75"/>
                  </a:lnTo>
                  <a:lnTo>
                    <a:pt x="196" y="72"/>
                  </a:lnTo>
                  <a:lnTo>
                    <a:pt x="198" y="70"/>
                  </a:lnTo>
                  <a:lnTo>
                    <a:pt x="198" y="68"/>
                  </a:lnTo>
                  <a:lnTo>
                    <a:pt x="200" y="68"/>
                  </a:lnTo>
                  <a:lnTo>
                    <a:pt x="200" y="65"/>
                  </a:lnTo>
                  <a:lnTo>
                    <a:pt x="199" y="65"/>
                  </a:lnTo>
                  <a:lnTo>
                    <a:pt x="198" y="64"/>
                  </a:lnTo>
                  <a:lnTo>
                    <a:pt x="198" y="66"/>
                  </a:lnTo>
                  <a:lnTo>
                    <a:pt x="198" y="68"/>
                  </a:lnTo>
                  <a:lnTo>
                    <a:pt x="196" y="68"/>
                  </a:lnTo>
                  <a:lnTo>
                    <a:pt x="193" y="68"/>
                  </a:lnTo>
                  <a:lnTo>
                    <a:pt x="190" y="68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91" y="62"/>
                  </a:lnTo>
                  <a:lnTo>
                    <a:pt x="193" y="62"/>
                  </a:lnTo>
                  <a:lnTo>
                    <a:pt x="195" y="61"/>
                  </a:lnTo>
                  <a:lnTo>
                    <a:pt x="197" y="62"/>
                  </a:lnTo>
                  <a:lnTo>
                    <a:pt x="198" y="60"/>
                  </a:lnTo>
                  <a:lnTo>
                    <a:pt x="198" y="60"/>
                  </a:lnTo>
                  <a:lnTo>
                    <a:pt x="200" y="61"/>
                  </a:lnTo>
                  <a:lnTo>
                    <a:pt x="200" y="62"/>
                  </a:lnTo>
                  <a:lnTo>
                    <a:pt x="201" y="62"/>
                  </a:lnTo>
                  <a:lnTo>
                    <a:pt x="202" y="59"/>
                  </a:lnTo>
                  <a:lnTo>
                    <a:pt x="202" y="58"/>
                  </a:lnTo>
                  <a:lnTo>
                    <a:pt x="201" y="57"/>
                  </a:lnTo>
                  <a:lnTo>
                    <a:pt x="202" y="56"/>
                  </a:lnTo>
                  <a:lnTo>
                    <a:pt x="203" y="55"/>
                  </a:lnTo>
                  <a:lnTo>
                    <a:pt x="204" y="56"/>
                  </a:lnTo>
                  <a:lnTo>
                    <a:pt x="206" y="55"/>
                  </a:lnTo>
                  <a:lnTo>
                    <a:pt x="208" y="50"/>
                  </a:lnTo>
                  <a:lnTo>
                    <a:pt x="207" y="50"/>
                  </a:lnTo>
                  <a:lnTo>
                    <a:pt x="206" y="52"/>
                  </a:lnTo>
                  <a:lnTo>
                    <a:pt x="201" y="51"/>
                  </a:lnTo>
                  <a:lnTo>
                    <a:pt x="199" y="49"/>
                  </a:lnTo>
                  <a:lnTo>
                    <a:pt x="200" y="46"/>
                  </a:lnTo>
                  <a:lnTo>
                    <a:pt x="201" y="45"/>
                  </a:lnTo>
                  <a:lnTo>
                    <a:pt x="202" y="44"/>
                  </a:lnTo>
                  <a:lnTo>
                    <a:pt x="200" y="43"/>
                  </a:lnTo>
                  <a:lnTo>
                    <a:pt x="198" y="44"/>
                  </a:lnTo>
                  <a:lnTo>
                    <a:pt x="196" y="44"/>
                  </a:lnTo>
                  <a:lnTo>
                    <a:pt x="193" y="43"/>
                  </a:lnTo>
                  <a:lnTo>
                    <a:pt x="192" y="41"/>
                  </a:lnTo>
                  <a:lnTo>
                    <a:pt x="191" y="39"/>
                  </a:lnTo>
                  <a:lnTo>
                    <a:pt x="192" y="38"/>
                  </a:lnTo>
                  <a:lnTo>
                    <a:pt x="193" y="36"/>
                  </a:lnTo>
                  <a:lnTo>
                    <a:pt x="194" y="37"/>
                  </a:lnTo>
                  <a:lnTo>
                    <a:pt x="196" y="39"/>
                  </a:lnTo>
                  <a:lnTo>
                    <a:pt x="197" y="40"/>
                  </a:lnTo>
                  <a:lnTo>
                    <a:pt x="199" y="40"/>
                  </a:lnTo>
                  <a:lnTo>
                    <a:pt x="200" y="40"/>
                  </a:lnTo>
                  <a:lnTo>
                    <a:pt x="199" y="39"/>
                  </a:lnTo>
                  <a:lnTo>
                    <a:pt x="198" y="38"/>
                  </a:lnTo>
                  <a:lnTo>
                    <a:pt x="196" y="37"/>
                  </a:lnTo>
                  <a:lnTo>
                    <a:pt x="194" y="36"/>
                  </a:lnTo>
                  <a:lnTo>
                    <a:pt x="194" y="35"/>
                  </a:lnTo>
                  <a:lnTo>
                    <a:pt x="197" y="33"/>
                  </a:lnTo>
                  <a:lnTo>
                    <a:pt x="198" y="31"/>
                  </a:lnTo>
                  <a:lnTo>
                    <a:pt x="198" y="30"/>
                  </a:lnTo>
                  <a:lnTo>
                    <a:pt x="197" y="28"/>
                  </a:lnTo>
                  <a:lnTo>
                    <a:pt x="197" y="29"/>
                  </a:lnTo>
                  <a:lnTo>
                    <a:pt x="196" y="32"/>
                  </a:lnTo>
                  <a:lnTo>
                    <a:pt x="194" y="32"/>
                  </a:lnTo>
                  <a:lnTo>
                    <a:pt x="191" y="33"/>
                  </a:lnTo>
                  <a:lnTo>
                    <a:pt x="189" y="32"/>
                  </a:lnTo>
                  <a:lnTo>
                    <a:pt x="189" y="29"/>
                  </a:lnTo>
                  <a:lnTo>
                    <a:pt x="189" y="28"/>
                  </a:lnTo>
                  <a:lnTo>
                    <a:pt x="190" y="26"/>
                  </a:lnTo>
                  <a:lnTo>
                    <a:pt x="194" y="23"/>
                  </a:lnTo>
                  <a:lnTo>
                    <a:pt x="194" y="21"/>
                  </a:lnTo>
                  <a:lnTo>
                    <a:pt x="190" y="21"/>
                  </a:lnTo>
                  <a:lnTo>
                    <a:pt x="189" y="21"/>
                  </a:lnTo>
                  <a:lnTo>
                    <a:pt x="188" y="20"/>
                  </a:lnTo>
                  <a:lnTo>
                    <a:pt x="188" y="18"/>
                  </a:lnTo>
                  <a:lnTo>
                    <a:pt x="188" y="17"/>
                  </a:lnTo>
                  <a:lnTo>
                    <a:pt x="188" y="16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1" y="12"/>
                  </a:lnTo>
                  <a:lnTo>
                    <a:pt x="193" y="9"/>
                  </a:lnTo>
                  <a:lnTo>
                    <a:pt x="193" y="9"/>
                  </a:lnTo>
                  <a:lnTo>
                    <a:pt x="193" y="7"/>
                  </a:lnTo>
                  <a:lnTo>
                    <a:pt x="192" y="5"/>
                  </a:lnTo>
                  <a:lnTo>
                    <a:pt x="191" y="2"/>
                  </a:lnTo>
                  <a:lnTo>
                    <a:pt x="190" y="1"/>
                  </a:lnTo>
                  <a:lnTo>
                    <a:pt x="189" y="2"/>
                  </a:lnTo>
                  <a:lnTo>
                    <a:pt x="189" y="5"/>
                  </a:lnTo>
                  <a:lnTo>
                    <a:pt x="189" y="7"/>
                  </a:lnTo>
                  <a:lnTo>
                    <a:pt x="188" y="9"/>
                  </a:lnTo>
                  <a:lnTo>
                    <a:pt x="187" y="9"/>
                  </a:lnTo>
                  <a:lnTo>
                    <a:pt x="186" y="9"/>
                  </a:lnTo>
                  <a:lnTo>
                    <a:pt x="184" y="8"/>
                  </a:lnTo>
                  <a:lnTo>
                    <a:pt x="184" y="6"/>
                  </a:lnTo>
                  <a:lnTo>
                    <a:pt x="185" y="4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65" y="1"/>
                  </a:lnTo>
                  <a:lnTo>
                    <a:pt x="157" y="2"/>
                  </a:lnTo>
                  <a:lnTo>
                    <a:pt x="136" y="3"/>
                  </a:lnTo>
                  <a:lnTo>
                    <a:pt x="118" y="3"/>
                  </a:lnTo>
                  <a:lnTo>
                    <a:pt x="101" y="4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63" y="5"/>
                  </a:lnTo>
                  <a:lnTo>
                    <a:pt x="36" y="5"/>
                  </a:lnTo>
                  <a:lnTo>
                    <a:pt x="22" y="6"/>
                  </a:lnTo>
                  <a:lnTo>
                    <a:pt x="0" y="6"/>
                  </a:lnTo>
                  <a:lnTo>
                    <a:pt x="1" y="32"/>
                  </a:lnTo>
                  <a:lnTo>
                    <a:pt x="1" y="47"/>
                  </a:lnTo>
                  <a:lnTo>
                    <a:pt x="2" y="64"/>
                  </a:lnTo>
                  <a:lnTo>
                    <a:pt x="2" y="85"/>
                  </a:lnTo>
                  <a:lnTo>
                    <a:pt x="4" y="86"/>
                  </a:lnTo>
                  <a:lnTo>
                    <a:pt x="7" y="91"/>
                  </a:lnTo>
                  <a:lnTo>
                    <a:pt x="9" y="92"/>
                  </a:lnTo>
                  <a:lnTo>
                    <a:pt x="10" y="91"/>
                  </a:lnTo>
                  <a:lnTo>
                    <a:pt x="10" y="92"/>
                  </a:lnTo>
                  <a:lnTo>
                    <a:pt x="12" y="93"/>
                  </a:lnTo>
                  <a:lnTo>
                    <a:pt x="12" y="94"/>
                  </a:lnTo>
                  <a:lnTo>
                    <a:pt x="12" y="96"/>
                  </a:lnTo>
                  <a:lnTo>
                    <a:pt x="13" y="99"/>
                  </a:lnTo>
                  <a:lnTo>
                    <a:pt x="16" y="101"/>
                  </a:lnTo>
                  <a:lnTo>
                    <a:pt x="17" y="103"/>
                  </a:lnTo>
                  <a:lnTo>
                    <a:pt x="16" y="105"/>
                  </a:lnTo>
                  <a:lnTo>
                    <a:pt x="18" y="106"/>
                  </a:lnTo>
                  <a:lnTo>
                    <a:pt x="17" y="107"/>
                  </a:lnTo>
                  <a:lnTo>
                    <a:pt x="19" y="108"/>
                  </a:lnTo>
                  <a:lnTo>
                    <a:pt x="18" y="109"/>
                  </a:lnTo>
                  <a:lnTo>
                    <a:pt x="17" y="111"/>
                  </a:lnTo>
                  <a:lnTo>
                    <a:pt x="18" y="114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7" y="119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3" y="123"/>
                  </a:lnTo>
                  <a:lnTo>
                    <a:pt x="25" y="123"/>
                  </a:lnTo>
                  <a:lnTo>
                    <a:pt x="24" y="125"/>
                  </a:lnTo>
                  <a:lnTo>
                    <a:pt x="22" y="126"/>
                  </a:lnTo>
                  <a:lnTo>
                    <a:pt x="22" y="127"/>
                  </a:lnTo>
                  <a:lnTo>
                    <a:pt x="24" y="127"/>
                  </a:lnTo>
                  <a:lnTo>
                    <a:pt x="25" y="127"/>
                  </a:lnTo>
                  <a:lnTo>
                    <a:pt x="26" y="128"/>
                  </a:lnTo>
                  <a:lnTo>
                    <a:pt x="25" y="129"/>
                  </a:lnTo>
                  <a:lnTo>
                    <a:pt x="28" y="131"/>
                  </a:lnTo>
                  <a:lnTo>
                    <a:pt x="28" y="134"/>
                  </a:lnTo>
                  <a:lnTo>
                    <a:pt x="28" y="136"/>
                  </a:lnTo>
                  <a:lnTo>
                    <a:pt x="27" y="138"/>
                  </a:lnTo>
                  <a:lnTo>
                    <a:pt x="27" y="138"/>
                  </a:lnTo>
                  <a:lnTo>
                    <a:pt x="28" y="139"/>
                  </a:lnTo>
                  <a:lnTo>
                    <a:pt x="29" y="140"/>
                  </a:lnTo>
                  <a:lnTo>
                    <a:pt x="30" y="141"/>
                  </a:lnTo>
                  <a:lnTo>
                    <a:pt x="32" y="141"/>
                  </a:lnTo>
                  <a:lnTo>
                    <a:pt x="32" y="142"/>
                  </a:lnTo>
                  <a:lnTo>
                    <a:pt x="32" y="144"/>
                  </a:lnTo>
                  <a:lnTo>
                    <a:pt x="34" y="145"/>
                  </a:lnTo>
                  <a:lnTo>
                    <a:pt x="33" y="147"/>
                  </a:lnTo>
                  <a:lnTo>
                    <a:pt x="34" y="149"/>
                  </a:lnTo>
                  <a:lnTo>
                    <a:pt x="34" y="150"/>
                  </a:lnTo>
                  <a:lnTo>
                    <a:pt x="36" y="148"/>
                  </a:lnTo>
                  <a:lnTo>
                    <a:pt x="37" y="150"/>
                  </a:lnTo>
                  <a:lnTo>
                    <a:pt x="36" y="150"/>
                  </a:lnTo>
                  <a:lnTo>
                    <a:pt x="36" y="151"/>
                  </a:lnTo>
                  <a:lnTo>
                    <a:pt x="36" y="156"/>
                  </a:lnTo>
                  <a:lnTo>
                    <a:pt x="37" y="156"/>
                  </a:lnTo>
                  <a:lnTo>
                    <a:pt x="38" y="157"/>
                  </a:lnTo>
                  <a:lnTo>
                    <a:pt x="37" y="158"/>
                  </a:lnTo>
                  <a:lnTo>
                    <a:pt x="38" y="159"/>
                  </a:lnTo>
                  <a:lnTo>
                    <a:pt x="37" y="162"/>
                  </a:lnTo>
                  <a:lnTo>
                    <a:pt x="35" y="162"/>
                  </a:lnTo>
                  <a:lnTo>
                    <a:pt x="34" y="162"/>
                  </a:lnTo>
                  <a:lnTo>
                    <a:pt x="35" y="163"/>
                  </a:lnTo>
                  <a:lnTo>
                    <a:pt x="34" y="164"/>
                  </a:lnTo>
                  <a:lnTo>
                    <a:pt x="37" y="165"/>
                  </a:lnTo>
                  <a:lnTo>
                    <a:pt x="38" y="167"/>
                  </a:lnTo>
                  <a:lnTo>
                    <a:pt x="37" y="168"/>
                  </a:lnTo>
                  <a:lnTo>
                    <a:pt x="35" y="169"/>
                  </a:lnTo>
                  <a:lnTo>
                    <a:pt x="36" y="171"/>
                  </a:lnTo>
                  <a:lnTo>
                    <a:pt x="34" y="172"/>
                  </a:lnTo>
                  <a:lnTo>
                    <a:pt x="36" y="174"/>
                  </a:lnTo>
                  <a:lnTo>
                    <a:pt x="36" y="174"/>
                  </a:lnTo>
                  <a:lnTo>
                    <a:pt x="34" y="177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4"/>
                  </a:lnTo>
                  <a:lnTo>
                    <a:pt x="33" y="186"/>
                  </a:lnTo>
                  <a:lnTo>
                    <a:pt x="32" y="187"/>
                  </a:lnTo>
                  <a:lnTo>
                    <a:pt x="31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4"/>
                  </a:lnTo>
                  <a:lnTo>
                    <a:pt x="26" y="195"/>
                  </a:lnTo>
                  <a:lnTo>
                    <a:pt x="25" y="195"/>
                  </a:lnTo>
                  <a:lnTo>
                    <a:pt x="26" y="197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26" y="202"/>
                  </a:lnTo>
                  <a:lnTo>
                    <a:pt x="28" y="204"/>
                  </a:lnTo>
                  <a:lnTo>
                    <a:pt x="28" y="206"/>
                  </a:lnTo>
                  <a:lnTo>
                    <a:pt x="26" y="207"/>
                  </a:lnTo>
                  <a:lnTo>
                    <a:pt x="24" y="209"/>
                  </a:lnTo>
                  <a:lnTo>
                    <a:pt x="23" y="213"/>
                  </a:lnTo>
                  <a:lnTo>
                    <a:pt x="25" y="217"/>
                  </a:lnTo>
                  <a:lnTo>
                    <a:pt x="28" y="217"/>
                  </a:lnTo>
                  <a:lnTo>
                    <a:pt x="28" y="219"/>
                  </a:lnTo>
                  <a:lnTo>
                    <a:pt x="28" y="221"/>
                  </a:lnTo>
                  <a:lnTo>
                    <a:pt x="27" y="223"/>
                  </a:lnTo>
                  <a:lnTo>
                    <a:pt x="29" y="228"/>
                  </a:lnTo>
                  <a:lnTo>
                    <a:pt x="28" y="232"/>
                  </a:lnTo>
                  <a:lnTo>
                    <a:pt x="27" y="232"/>
                  </a:lnTo>
                  <a:lnTo>
                    <a:pt x="27" y="234"/>
                  </a:lnTo>
                  <a:lnTo>
                    <a:pt x="27" y="236"/>
                  </a:lnTo>
                  <a:lnTo>
                    <a:pt x="26" y="237"/>
                  </a:lnTo>
                  <a:lnTo>
                    <a:pt x="26" y="238"/>
                  </a:lnTo>
                  <a:lnTo>
                    <a:pt x="24" y="239"/>
                  </a:lnTo>
                  <a:lnTo>
                    <a:pt x="23" y="240"/>
                  </a:lnTo>
                  <a:lnTo>
                    <a:pt x="22" y="240"/>
                  </a:lnTo>
                  <a:lnTo>
                    <a:pt x="22" y="241"/>
                  </a:lnTo>
                  <a:lnTo>
                    <a:pt x="22" y="242"/>
                  </a:lnTo>
                  <a:lnTo>
                    <a:pt x="23" y="242"/>
                  </a:lnTo>
                  <a:lnTo>
                    <a:pt x="24" y="242"/>
                  </a:lnTo>
                  <a:lnTo>
                    <a:pt x="24" y="243"/>
                  </a:lnTo>
                  <a:lnTo>
                    <a:pt x="24" y="244"/>
                  </a:lnTo>
                  <a:lnTo>
                    <a:pt x="24" y="244"/>
                  </a:lnTo>
                  <a:lnTo>
                    <a:pt x="24" y="245"/>
                  </a:lnTo>
                  <a:lnTo>
                    <a:pt x="24" y="246"/>
                  </a:lnTo>
                  <a:lnTo>
                    <a:pt x="24" y="247"/>
                  </a:lnTo>
                  <a:lnTo>
                    <a:pt x="23" y="247"/>
                  </a:lnTo>
                  <a:lnTo>
                    <a:pt x="23" y="248"/>
                  </a:lnTo>
                  <a:lnTo>
                    <a:pt x="24" y="248"/>
                  </a:lnTo>
                  <a:lnTo>
                    <a:pt x="23" y="249"/>
                  </a:lnTo>
                  <a:lnTo>
                    <a:pt x="23" y="250"/>
                  </a:lnTo>
                  <a:lnTo>
                    <a:pt x="23" y="251"/>
                  </a:lnTo>
                  <a:lnTo>
                    <a:pt x="22" y="251"/>
                  </a:lnTo>
                  <a:lnTo>
                    <a:pt x="22" y="252"/>
                  </a:lnTo>
                  <a:lnTo>
                    <a:pt x="22" y="253"/>
                  </a:lnTo>
                  <a:lnTo>
                    <a:pt x="22" y="254"/>
                  </a:lnTo>
                  <a:lnTo>
                    <a:pt x="21" y="254"/>
                  </a:lnTo>
                  <a:lnTo>
                    <a:pt x="20" y="254"/>
                  </a:lnTo>
                  <a:lnTo>
                    <a:pt x="19" y="254"/>
                  </a:lnTo>
                  <a:lnTo>
                    <a:pt x="19" y="255"/>
                  </a:lnTo>
                  <a:lnTo>
                    <a:pt x="18" y="255"/>
                  </a:lnTo>
                  <a:lnTo>
                    <a:pt x="17" y="255"/>
                  </a:lnTo>
                  <a:lnTo>
                    <a:pt x="16" y="255"/>
                  </a:lnTo>
                  <a:lnTo>
                    <a:pt x="16" y="256"/>
                  </a:lnTo>
                  <a:lnTo>
                    <a:pt x="15" y="256"/>
                  </a:lnTo>
                  <a:lnTo>
                    <a:pt x="14" y="256"/>
                  </a:lnTo>
                  <a:lnTo>
                    <a:pt x="15" y="256"/>
                  </a:lnTo>
                  <a:lnTo>
                    <a:pt x="15" y="257"/>
                  </a:lnTo>
                  <a:lnTo>
                    <a:pt x="15" y="258"/>
                  </a:lnTo>
                  <a:lnTo>
                    <a:pt x="16" y="258"/>
                  </a:lnTo>
                  <a:lnTo>
                    <a:pt x="16" y="259"/>
                  </a:lnTo>
                  <a:lnTo>
                    <a:pt x="16" y="260"/>
                  </a:lnTo>
                  <a:lnTo>
                    <a:pt x="17" y="260"/>
                  </a:lnTo>
                  <a:lnTo>
                    <a:pt x="17" y="261"/>
                  </a:lnTo>
                  <a:lnTo>
                    <a:pt x="18" y="261"/>
                  </a:lnTo>
                  <a:lnTo>
                    <a:pt x="19" y="261"/>
                  </a:lnTo>
                  <a:lnTo>
                    <a:pt x="18" y="261"/>
                  </a:lnTo>
                  <a:lnTo>
                    <a:pt x="18" y="262"/>
                  </a:lnTo>
                  <a:lnTo>
                    <a:pt x="19" y="262"/>
                  </a:lnTo>
                  <a:lnTo>
                    <a:pt x="20" y="263"/>
                  </a:lnTo>
                  <a:lnTo>
                    <a:pt x="21" y="263"/>
                  </a:lnTo>
                  <a:lnTo>
                    <a:pt x="22" y="262"/>
                  </a:lnTo>
                  <a:lnTo>
                    <a:pt x="22" y="261"/>
                  </a:lnTo>
                  <a:lnTo>
                    <a:pt x="23" y="261"/>
                  </a:lnTo>
                  <a:lnTo>
                    <a:pt x="24" y="261"/>
                  </a:lnTo>
                  <a:lnTo>
                    <a:pt x="25" y="261"/>
                  </a:lnTo>
                  <a:lnTo>
                    <a:pt x="26" y="261"/>
                  </a:lnTo>
                  <a:lnTo>
                    <a:pt x="26" y="260"/>
                  </a:lnTo>
                  <a:lnTo>
                    <a:pt x="27" y="260"/>
                  </a:lnTo>
                  <a:lnTo>
                    <a:pt x="28" y="260"/>
                  </a:lnTo>
                  <a:lnTo>
                    <a:pt x="29" y="260"/>
                  </a:lnTo>
                  <a:lnTo>
                    <a:pt x="30" y="260"/>
                  </a:lnTo>
                  <a:lnTo>
                    <a:pt x="31" y="259"/>
                  </a:lnTo>
                  <a:lnTo>
                    <a:pt x="32" y="259"/>
                  </a:lnTo>
                  <a:lnTo>
                    <a:pt x="33" y="259"/>
                  </a:lnTo>
                  <a:lnTo>
                    <a:pt x="42" y="257"/>
                  </a:lnTo>
                  <a:lnTo>
                    <a:pt x="45" y="257"/>
                  </a:lnTo>
                  <a:lnTo>
                    <a:pt x="50" y="257"/>
                  </a:lnTo>
                  <a:lnTo>
                    <a:pt x="53" y="257"/>
                  </a:lnTo>
                  <a:lnTo>
                    <a:pt x="57" y="256"/>
                  </a:lnTo>
                  <a:lnTo>
                    <a:pt x="57" y="256"/>
                  </a:lnTo>
                  <a:lnTo>
                    <a:pt x="58" y="256"/>
                  </a:lnTo>
                  <a:lnTo>
                    <a:pt x="61" y="256"/>
                  </a:lnTo>
                  <a:lnTo>
                    <a:pt x="64" y="256"/>
                  </a:lnTo>
                  <a:lnTo>
                    <a:pt x="68" y="257"/>
                  </a:lnTo>
                  <a:lnTo>
                    <a:pt x="69" y="257"/>
                  </a:lnTo>
                  <a:lnTo>
                    <a:pt x="72" y="258"/>
                  </a:lnTo>
                  <a:lnTo>
                    <a:pt x="79" y="261"/>
                  </a:lnTo>
                  <a:lnTo>
                    <a:pt x="80" y="261"/>
                  </a:lnTo>
                  <a:lnTo>
                    <a:pt x="92" y="266"/>
                  </a:lnTo>
                  <a:lnTo>
                    <a:pt x="94" y="267"/>
                  </a:lnTo>
                  <a:lnTo>
                    <a:pt x="100" y="268"/>
                  </a:lnTo>
                  <a:lnTo>
                    <a:pt x="101" y="268"/>
                  </a:lnTo>
                  <a:lnTo>
                    <a:pt x="102" y="269"/>
                  </a:lnTo>
                  <a:lnTo>
                    <a:pt x="104" y="269"/>
                  </a:lnTo>
                  <a:lnTo>
                    <a:pt x="108" y="270"/>
                  </a:lnTo>
                  <a:lnTo>
                    <a:pt x="113" y="271"/>
                  </a:lnTo>
                  <a:lnTo>
                    <a:pt x="115" y="271"/>
                  </a:lnTo>
                  <a:lnTo>
                    <a:pt x="116" y="271"/>
                  </a:lnTo>
                  <a:lnTo>
                    <a:pt x="116" y="271"/>
                  </a:lnTo>
                  <a:lnTo>
                    <a:pt x="116" y="272"/>
                  </a:lnTo>
                  <a:lnTo>
                    <a:pt x="117" y="272"/>
                  </a:lnTo>
                  <a:lnTo>
                    <a:pt x="118" y="272"/>
                  </a:lnTo>
                  <a:lnTo>
                    <a:pt x="119" y="272"/>
                  </a:lnTo>
                  <a:lnTo>
                    <a:pt x="120" y="272"/>
                  </a:lnTo>
                  <a:lnTo>
                    <a:pt x="121" y="273"/>
                  </a:lnTo>
                  <a:lnTo>
                    <a:pt x="122" y="273"/>
                  </a:lnTo>
                  <a:lnTo>
                    <a:pt x="123" y="273"/>
                  </a:lnTo>
                  <a:lnTo>
                    <a:pt x="125" y="273"/>
                  </a:lnTo>
                  <a:lnTo>
                    <a:pt x="127" y="272"/>
                  </a:lnTo>
                  <a:lnTo>
                    <a:pt x="130" y="269"/>
                  </a:lnTo>
                  <a:lnTo>
                    <a:pt x="134" y="268"/>
                  </a:lnTo>
                  <a:lnTo>
                    <a:pt x="137" y="268"/>
                  </a:lnTo>
                  <a:lnTo>
                    <a:pt x="139" y="268"/>
                  </a:lnTo>
                  <a:lnTo>
                    <a:pt x="139" y="268"/>
                  </a:lnTo>
                  <a:lnTo>
                    <a:pt x="139" y="267"/>
                  </a:lnTo>
                  <a:lnTo>
                    <a:pt x="140" y="266"/>
                  </a:lnTo>
                  <a:lnTo>
                    <a:pt x="139" y="265"/>
                  </a:lnTo>
                  <a:lnTo>
                    <a:pt x="137" y="266"/>
                  </a:lnTo>
                  <a:lnTo>
                    <a:pt x="138" y="267"/>
                  </a:lnTo>
                  <a:lnTo>
                    <a:pt x="137" y="267"/>
                  </a:lnTo>
                  <a:lnTo>
                    <a:pt x="137" y="266"/>
                  </a:lnTo>
                  <a:lnTo>
                    <a:pt x="136" y="266"/>
                  </a:lnTo>
                  <a:lnTo>
                    <a:pt x="136" y="265"/>
                  </a:lnTo>
                  <a:lnTo>
                    <a:pt x="136" y="264"/>
                  </a:lnTo>
                  <a:lnTo>
                    <a:pt x="135" y="264"/>
                  </a:lnTo>
                  <a:lnTo>
                    <a:pt x="135" y="263"/>
                  </a:lnTo>
                  <a:lnTo>
                    <a:pt x="135" y="262"/>
                  </a:lnTo>
                  <a:lnTo>
                    <a:pt x="134" y="262"/>
                  </a:lnTo>
                  <a:lnTo>
                    <a:pt x="135" y="261"/>
                  </a:lnTo>
                  <a:lnTo>
                    <a:pt x="134" y="261"/>
                  </a:lnTo>
                  <a:lnTo>
                    <a:pt x="133" y="261"/>
                  </a:lnTo>
                  <a:lnTo>
                    <a:pt x="132" y="261"/>
                  </a:lnTo>
                  <a:lnTo>
                    <a:pt x="131" y="261"/>
                  </a:lnTo>
                  <a:lnTo>
                    <a:pt x="132" y="260"/>
                  </a:lnTo>
                  <a:lnTo>
                    <a:pt x="132" y="259"/>
                  </a:lnTo>
                  <a:lnTo>
                    <a:pt x="131" y="259"/>
                  </a:lnTo>
                  <a:lnTo>
                    <a:pt x="130" y="258"/>
                  </a:lnTo>
                  <a:lnTo>
                    <a:pt x="129" y="258"/>
                  </a:lnTo>
                  <a:lnTo>
                    <a:pt x="129" y="257"/>
                  </a:lnTo>
                  <a:lnTo>
                    <a:pt x="129" y="256"/>
                  </a:lnTo>
                  <a:lnTo>
                    <a:pt x="129" y="256"/>
                  </a:lnTo>
                  <a:lnTo>
                    <a:pt x="131" y="256"/>
                  </a:lnTo>
                  <a:lnTo>
                    <a:pt x="131" y="256"/>
                  </a:lnTo>
                  <a:lnTo>
                    <a:pt x="131" y="255"/>
                  </a:lnTo>
                  <a:lnTo>
                    <a:pt x="132" y="255"/>
                  </a:lnTo>
                  <a:lnTo>
                    <a:pt x="132" y="256"/>
                  </a:lnTo>
                  <a:lnTo>
                    <a:pt x="133" y="256"/>
                  </a:lnTo>
                  <a:lnTo>
                    <a:pt x="133" y="255"/>
                  </a:lnTo>
                  <a:lnTo>
                    <a:pt x="134" y="255"/>
                  </a:lnTo>
                  <a:lnTo>
                    <a:pt x="135" y="256"/>
                  </a:lnTo>
                  <a:lnTo>
                    <a:pt x="135" y="256"/>
                  </a:lnTo>
                  <a:lnTo>
                    <a:pt x="134" y="257"/>
                  </a:lnTo>
                  <a:lnTo>
                    <a:pt x="133" y="257"/>
                  </a:lnTo>
                  <a:lnTo>
                    <a:pt x="134" y="258"/>
                  </a:lnTo>
                  <a:lnTo>
                    <a:pt x="136" y="256"/>
                  </a:lnTo>
                  <a:lnTo>
                    <a:pt x="138" y="255"/>
                  </a:lnTo>
                  <a:lnTo>
                    <a:pt x="141" y="253"/>
                  </a:lnTo>
                  <a:lnTo>
                    <a:pt x="145" y="251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4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7" y="250"/>
                  </a:lnTo>
                  <a:lnTo>
                    <a:pt x="149" y="250"/>
                  </a:lnTo>
                  <a:lnTo>
                    <a:pt x="149" y="249"/>
                  </a:lnTo>
                  <a:lnTo>
                    <a:pt x="149" y="248"/>
                  </a:lnTo>
                  <a:lnTo>
                    <a:pt x="150" y="248"/>
                  </a:lnTo>
                  <a:lnTo>
                    <a:pt x="151" y="248"/>
                  </a:lnTo>
                  <a:lnTo>
                    <a:pt x="152" y="249"/>
                  </a:lnTo>
                  <a:lnTo>
                    <a:pt x="153" y="249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5" y="251"/>
                  </a:lnTo>
                  <a:lnTo>
                    <a:pt x="155" y="252"/>
                  </a:lnTo>
                  <a:lnTo>
                    <a:pt x="154" y="253"/>
                  </a:lnTo>
                  <a:lnTo>
                    <a:pt x="153" y="253"/>
                  </a:lnTo>
                  <a:lnTo>
                    <a:pt x="151" y="255"/>
                  </a:lnTo>
                  <a:lnTo>
                    <a:pt x="152" y="256"/>
                  </a:lnTo>
                  <a:lnTo>
                    <a:pt x="153" y="256"/>
                  </a:lnTo>
                  <a:lnTo>
                    <a:pt x="151" y="257"/>
                  </a:lnTo>
                  <a:lnTo>
                    <a:pt x="152" y="258"/>
                  </a:lnTo>
                  <a:lnTo>
                    <a:pt x="153" y="258"/>
                  </a:lnTo>
                  <a:lnTo>
                    <a:pt x="153" y="257"/>
                  </a:lnTo>
                  <a:lnTo>
                    <a:pt x="154" y="257"/>
                  </a:lnTo>
                  <a:lnTo>
                    <a:pt x="159" y="256"/>
                  </a:lnTo>
                  <a:lnTo>
                    <a:pt x="162" y="255"/>
                  </a:lnTo>
                  <a:lnTo>
                    <a:pt x="162" y="256"/>
                  </a:lnTo>
                  <a:lnTo>
                    <a:pt x="165" y="255"/>
                  </a:lnTo>
                  <a:lnTo>
                    <a:pt x="168" y="255"/>
                  </a:lnTo>
                  <a:lnTo>
                    <a:pt x="168" y="254"/>
                  </a:lnTo>
                  <a:lnTo>
                    <a:pt x="169" y="254"/>
                  </a:lnTo>
                  <a:lnTo>
                    <a:pt x="169" y="255"/>
                  </a:lnTo>
                  <a:lnTo>
                    <a:pt x="169" y="256"/>
                  </a:lnTo>
                  <a:lnTo>
                    <a:pt x="168" y="256"/>
                  </a:lnTo>
                  <a:lnTo>
                    <a:pt x="169" y="256"/>
                  </a:lnTo>
                  <a:lnTo>
                    <a:pt x="168" y="259"/>
                  </a:lnTo>
                  <a:lnTo>
                    <a:pt x="169" y="261"/>
                  </a:lnTo>
                  <a:lnTo>
                    <a:pt x="168" y="261"/>
                  </a:lnTo>
                  <a:lnTo>
                    <a:pt x="168" y="262"/>
                  </a:lnTo>
                  <a:lnTo>
                    <a:pt x="169" y="263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7"/>
                  </a:lnTo>
                  <a:lnTo>
                    <a:pt x="175" y="268"/>
                  </a:lnTo>
                  <a:lnTo>
                    <a:pt x="175" y="269"/>
                  </a:lnTo>
                  <a:lnTo>
                    <a:pt x="175" y="270"/>
                  </a:lnTo>
                  <a:lnTo>
                    <a:pt x="177" y="270"/>
                  </a:lnTo>
                  <a:lnTo>
                    <a:pt x="178" y="270"/>
                  </a:lnTo>
                  <a:lnTo>
                    <a:pt x="179" y="269"/>
                  </a:lnTo>
                  <a:lnTo>
                    <a:pt x="180" y="269"/>
                  </a:lnTo>
                  <a:lnTo>
                    <a:pt x="181" y="269"/>
                  </a:lnTo>
                  <a:lnTo>
                    <a:pt x="182" y="269"/>
                  </a:lnTo>
                  <a:lnTo>
                    <a:pt x="182" y="268"/>
                  </a:lnTo>
                  <a:lnTo>
                    <a:pt x="183" y="268"/>
                  </a:lnTo>
                  <a:lnTo>
                    <a:pt x="183" y="268"/>
                  </a:lnTo>
                  <a:lnTo>
                    <a:pt x="182" y="268"/>
                  </a:lnTo>
                  <a:lnTo>
                    <a:pt x="182" y="267"/>
                  </a:lnTo>
                  <a:lnTo>
                    <a:pt x="183" y="267"/>
                  </a:lnTo>
                  <a:lnTo>
                    <a:pt x="183" y="266"/>
                  </a:lnTo>
                  <a:lnTo>
                    <a:pt x="183" y="265"/>
                  </a:lnTo>
                  <a:lnTo>
                    <a:pt x="183" y="264"/>
                  </a:lnTo>
                  <a:lnTo>
                    <a:pt x="183" y="263"/>
                  </a:lnTo>
                  <a:lnTo>
                    <a:pt x="184" y="263"/>
                  </a:lnTo>
                  <a:lnTo>
                    <a:pt x="185" y="263"/>
                  </a:lnTo>
                  <a:lnTo>
                    <a:pt x="185" y="264"/>
                  </a:lnTo>
                  <a:lnTo>
                    <a:pt x="184" y="265"/>
                  </a:lnTo>
                  <a:lnTo>
                    <a:pt x="184" y="266"/>
                  </a:lnTo>
                  <a:lnTo>
                    <a:pt x="183" y="267"/>
                  </a:lnTo>
                  <a:lnTo>
                    <a:pt x="183" y="268"/>
                  </a:lnTo>
                  <a:lnTo>
                    <a:pt x="184" y="268"/>
                  </a:lnTo>
                  <a:lnTo>
                    <a:pt x="184" y="268"/>
                  </a:lnTo>
                  <a:lnTo>
                    <a:pt x="185" y="268"/>
                  </a:lnTo>
                  <a:lnTo>
                    <a:pt x="185" y="269"/>
                  </a:lnTo>
                  <a:lnTo>
                    <a:pt x="184" y="268"/>
                  </a:lnTo>
                  <a:lnTo>
                    <a:pt x="184" y="269"/>
                  </a:lnTo>
                  <a:lnTo>
                    <a:pt x="184" y="270"/>
                  </a:lnTo>
                  <a:lnTo>
                    <a:pt x="183" y="270"/>
                  </a:lnTo>
                  <a:lnTo>
                    <a:pt x="183" y="271"/>
                  </a:lnTo>
                  <a:lnTo>
                    <a:pt x="183" y="272"/>
                  </a:lnTo>
                  <a:lnTo>
                    <a:pt x="184" y="272"/>
                  </a:lnTo>
                  <a:lnTo>
                    <a:pt x="186" y="272"/>
                  </a:lnTo>
                  <a:lnTo>
                    <a:pt x="186" y="271"/>
                  </a:lnTo>
                  <a:lnTo>
                    <a:pt x="186" y="271"/>
                  </a:lnTo>
                  <a:lnTo>
                    <a:pt x="187" y="271"/>
                  </a:lnTo>
                  <a:lnTo>
                    <a:pt x="188" y="271"/>
                  </a:lnTo>
                  <a:lnTo>
                    <a:pt x="188" y="272"/>
                  </a:lnTo>
                  <a:lnTo>
                    <a:pt x="189" y="273"/>
                  </a:lnTo>
                  <a:lnTo>
                    <a:pt x="189" y="273"/>
                  </a:lnTo>
                  <a:lnTo>
                    <a:pt x="190" y="273"/>
                  </a:lnTo>
                  <a:lnTo>
                    <a:pt x="190" y="272"/>
                  </a:lnTo>
                  <a:lnTo>
                    <a:pt x="191" y="272"/>
                  </a:lnTo>
                  <a:lnTo>
                    <a:pt x="192" y="272"/>
                  </a:lnTo>
                  <a:lnTo>
                    <a:pt x="193" y="271"/>
                  </a:lnTo>
                  <a:lnTo>
                    <a:pt x="192" y="270"/>
                  </a:lnTo>
                  <a:lnTo>
                    <a:pt x="192" y="269"/>
                  </a:lnTo>
                  <a:lnTo>
                    <a:pt x="191" y="269"/>
                  </a:lnTo>
                  <a:lnTo>
                    <a:pt x="192" y="268"/>
                  </a:lnTo>
                  <a:lnTo>
                    <a:pt x="193" y="268"/>
                  </a:lnTo>
                  <a:lnTo>
                    <a:pt x="194" y="268"/>
                  </a:lnTo>
                  <a:lnTo>
                    <a:pt x="195" y="268"/>
                  </a:lnTo>
                  <a:lnTo>
                    <a:pt x="195" y="268"/>
                  </a:lnTo>
                  <a:lnTo>
                    <a:pt x="195" y="267"/>
                  </a:lnTo>
                  <a:lnTo>
                    <a:pt x="194" y="267"/>
                  </a:lnTo>
                  <a:lnTo>
                    <a:pt x="194" y="266"/>
                  </a:lnTo>
                  <a:lnTo>
                    <a:pt x="194" y="265"/>
                  </a:lnTo>
                  <a:lnTo>
                    <a:pt x="195" y="264"/>
                  </a:lnTo>
                  <a:lnTo>
                    <a:pt x="196" y="264"/>
                  </a:lnTo>
                  <a:lnTo>
                    <a:pt x="197" y="265"/>
                  </a:lnTo>
                  <a:lnTo>
                    <a:pt x="197" y="266"/>
                  </a:lnTo>
                  <a:lnTo>
                    <a:pt x="196" y="266"/>
                  </a:lnTo>
                  <a:lnTo>
                    <a:pt x="196" y="267"/>
                  </a:lnTo>
                  <a:lnTo>
                    <a:pt x="197" y="267"/>
                  </a:lnTo>
                  <a:lnTo>
                    <a:pt x="197" y="268"/>
                  </a:lnTo>
                  <a:lnTo>
                    <a:pt x="196" y="268"/>
                  </a:lnTo>
                  <a:lnTo>
                    <a:pt x="196" y="268"/>
                  </a:lnTo>
                  <a:lnTo>
                    <a:pt x="195" y="268"/>
                  </a:lnTo>
                  <a:lnTo>
                    <a:pt x="195" y="269"/>
                  </a:lnTo>
                  <a:lnTo>
                    <a:pt x="194" y="269"/>
                  </a:lnTo>
                  <a:lnTo>
                    <a:pt x="193" y="269"/>
                  </a:lnTo>
                  <a:lnTo>
                    <a:pt x="194" y="270"/>
                  </a:lnTo>
                  <a:lnTo>
                    <a:pt x="194" y="271"/>
                  </a:lnTo>
                  <a:lnTo>
                    <a:pt x="194" y="272"/>
                  </a:lnTo>
                  <a:lnTo>
                    <a:pt x="193" y="272"/>
                  </a:lnTo>
                  <a:lnTo>
                    <a:pt x="193" y="273"/>
                  </a:lnTo>
                  <a:lnTo>
                    <a:pt x="193" y="274"/>
                  </a:lnTo>
                  <a:lnTo>
                    <a:pt x="193" y="275"/>
                  </a:lnTo>
                  <a:lnTo>
                    <a:pt x="194" y="275"/>
                  </a:lnTo>
                  <a:lnTo>
                    <a:pt x="194" y="276"/>
                  </a:lnTo>
                  <a:lnTo>
                    <a:pt x="194" y="277"/>
                  </a:lnTo>
                  <a:lnTo>
                    <a:pt x="195" y="277"/>
                  </a:lnTo>
                  <a:lnTo>
                    <a:pt x="196" y="277"/>
                  </a:lnTo>
                  <a:lnTo>
                    <a:pt x="196" y="278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8" y="279"/>
                  </a:lnTo>
                  <a:lnTo>
                    <a:pt x="197" y="280"/>
                  </a:lnTo>
                  <a:lnTo>
                    <a:pt x="198" y="280"/>
                  </a:lnTo>
                  <a:lnTo>
                    <a:pt x="198" y="281"/>
                  </a:lnTo>
                  <a:lnTo>
                    <a:pt x="198" y="282"/>
                  </a:lnTo>
                  <a:lnTo>
                    <a:pt x="201" y="283"/>
                  </a:lnTo>
                  <a:lnTo>
                    <a:pt x="202" y="283"/>
                  </a:lnTo>
                  <a:lnTo>
                    <a:pt x="203" y="283"/>
                  </a:lnTo>
                  <a:lnTo>
                    <a:pt x="205" y="286"/>
                  </a:lnTo>
                  <a:lnTo>
                    <a:pt x="204" y="288"/>
                  </a:lnTo>
                  <a:lnTo>
                    <a:pt x="204" y="289"/>
                  </a:lnTo>
                  <a:lnTo>
                    <a:pt x="204" y="290"/>
                  </a:lnTo>
                  <a:lnTo>
                    <a:pt x="205" y="291"/>
                  </a:lnTo>
                  <a:lnTo>
                    <a:pt x="204" y="291"/>
                  </a:lnTo>
                  <a:lnTo>
                    <a:pt x="203" y="291"/>
                  </a:lnTo>
                  <a:lnTo>
                    <a:pt x="203" y="291"/>
                  </a:lnTo>
                  <a:lnTo>
                    <a:pt x="202" y="291"/>
                  </a:lnTo>
                  <a:lnTo>
                    <a:pt x="201" y="291"/>
                  </a:lnTo>
                  <a:lnTo>
                    <a:pt x="201" y="291"/>
                  </a:lnTo>
                  <a:lnTo>
                    <a:pt x="201" y="290"/>
                  </a:lnTo>
                  <a:lnTo>
                    <a:pt x="200" y="290"/>
                  </a:lnTo>
                  <a:lnTo>
                    <a:pt x="200" y="289"/>
                  </a:lnTo>
                  <a:lnTo>
                    <a:pt x="201" y="290"/>
                  </a:lnTo>
                  <a:lnTo>
                    <a:pt x="201" y="289"/>
                  </a:lnTo>
                  <a:lnTo>
                    <a:pt x="201" y="288"/>
                  </a:lnTo>
                  <a:lnTo>
                    <a:pt x="201" y="287"/>
                  </a:lnTo>
                  <a:lnTo>
                    <a:pt x="201" y="286"/>
                  </a:lnTo>
                  <a:lnTo>
                    <a:pt x="200" y="285"/>
                  </a:lnTo>
                  <a:lnTo>
                    <a:pt x="199" y="286"/>
                  </a:lnTo>
                  <a:lnTo>
                    <a:pt x="199" y="287"/>
                  </a:lnTo>
                  <a:lnTo>
                    <a:pt x="198" y="287"/>
                  </a:lnTo>
                  <a:lnTo>
                    <a:pt x="198" y="286"/>
                  </a:lnTo>
                  <a:lnTo>
                    <a:pt x="198" y="285"/>
                  </a:lnTo>
                  <a:lnTo>
                    <a:pt x="196" y="283"/>
                  </a:lnTo>
                  <a:lnTo>
                    <a:pt x="196" y="282"/>
                  </a:lnTo>
                  <a:lnTo>
                    <a:pt x="194" y="283"/>
                  </a:lnTo>
                  <a:lnTo>
                    <a:pt x="194" y="285"/>
                  </a:lnTo>
                  <a:lnTo>
                    <a:pt x="192" y="287"/>
                  </a:lnTo>
                  <a:lnTo>
                    <a:pt x="189" y="288"/>
                  </a:lnTo>
                  <a:lnTo>
                    <a:pt x="193" y="291"/>
                  </a:lnTo>
                  <a:lnTo>
                    <a:pt x="198" y="293"/>
                  </a:lnTo>
                  <a:lnTo>
                    <a:pt x="204" y="293"/>
                  </a:lnTo>
                  <a:lnTo>
                    <a:pt x="207" y="295"/>
                  </a:lnTo>
                  <a:lnTo>
                    <a:pt x="209" y="296"/>
                  </a:lnTo>
                  <a:lnTo>
                    <a:pt x="209" y="295"/>
                  </a:lnTo>
                  <a:lnTo>
                    <a:pt x="209" y="294"/>
                  </a:lnTo>
                  <a:lnTo>
                    <a:pt x="210" y="294"/>
                  </a:lnTo>
                  <a:lnTo>
                    <a:pt x="210" y="293"/>
                  </a:lnTo>
                  <a:lnTo>
                    <a:pt x="211" y="294"/>
                  </a:lnTo>
                  <a:lnTo>
                    <a:pt x="211" y="294"/>
                  </a:lnTo>
                  <a:lnTo>
                    <a:pt x="211" y="293"/>
                  </a:lnTo>
                  <a:lnTo>
                    <a:pt x="212" y="293"/>
                  </a:lnTo>
                  <a:lnTo>
                    <a:pt x="212" y="294"/>
                  </a:lnTo>
                  <a:lnTo>
                    <a:pt x="211" y="294"/>
                  </a:lnTo>
                  <a:lnTo>
                    <a:pt x="211" y="295"/>
                  </a:lnTo>
                  <a:lnTo>
                    <a:pt x="212" y="295"/>
                  </a:lnTo>
                  <a:lnTo>
                    <a:pt x="212" y="296"/>
                  </a:lnTo>
                  <a:lnTo>
                    <a:pt x="214" y="296"/>
                  </a:lnTo>
                  <a:lnTo>
                    <a:pt x="214" y="295"/>
                  </a:lnTo>
                  <a:lnTo>
                    <a:pt x="215" y="295"/>
                  </a:lnTo>
                  <a:lnTo>
                    <a:pt x="217" y="296"/>
                  </a:lnTo>
                  <a:lnTo>
                    <a:pt x="217" y="295"/>
                  </a:lnTo>
                  <a:lnTo>
                    <a:pt x="218" y="295"/>
                  </a:lnTo>
                  <a:lnTo>
                    <a:pt x="217" y="296"/>
                  </a:lnTo>
                  <a:lnTo>
                    <a:pt x="217" y="297"/>
                  </a:lnTo>
                  <a:lnTo>
                    <a:pt x="219" y="298"/>
                  </a:lnTo>
                  <a:lnTo>
                    <a:pt x="220" y="299"/>
                  </a:lnTo>
                  <a:lnTo>
                    <a:pt x="221" y="301"/>
                  </a:lnTo>
                  <a:lnTo>
                    <a:pt x="221" y="301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4" y="302"/>
                  </a:lnTo>
                  <a:lnTo>
                    <a:pt x="225" y="302"/>
                  </a:lnTo>
                  <a:lnTo>
                    <a:pt x="225" y="301"/>
                  </a:lnTo>
                  <a:lnTo>
                    <a:pt x="226" y="301"/>
                  </a:lnTo>
                  <a:lnTo>
                    <a:pt x="226" y="300"/>
                  </a:lnTo>
                  <a:lnTo>
                    <a:pt x="227" y="300"/>
                  </a:lnTo>
                  <a:lnTo>
                    <a:pt x="228" y="299"/>
                  </a:lnTo>
                  <a:lnTo>
                    <a:pt x="228" y="300"/>
                  </a:lnTo>
                  <a:lnTo>
                    <a:pt x="228" y="301"/>
                  </a:lnTo>
                  <a:lnTo>
                    <a:pt x="230" y="300"/>
                  </a:lnTo>
                  <a:lnTo>
                    <a:pt x="231" y="300"/>
                  </a:lnTo>
                  <a:lnTo>
                    <a:pt x="231" y="299"/>
                  </a:lnTo>
                  <a:lnTo>
                    <a:pt x="231" y="298"/>
                  </a:lnTo>
                  <a:lnTo>
                    <a:pt x="232" y="298"/>
                  </a:lnTo>
                  <a:lnTo>
                    <a:pt x="232" y="299"/>
                  </a:lnTo>
                  <a:lnTo>
                    <a:pt x="233" y="299"/>
                  </a:lnTo>
                  <a:lnTo>
                    <a:pt x="233" y="300"/>
                  </a:lnTo>
                  <a:lnTo>
                    <a:pt x="233" y="299"/>
                  </a:lnTo>
                  <a:lnTo>
                    <a:pt x="233" y="298"/>
                  </a:lnTo>
                  <a:lnTo>
                    <a:pt x="233" y="297"/>
                  </a:lnTo>
                  <a:lnTo>
                    <a:pt x="234" y="296"/>
                  </a:lnTo>
                  <a:lnTo>
                    <a:pt x="234" y="295"/>
                  </a:lnTo>
                  <a:lnTo>
                    <a:pt x="235" y="295"/>
                  </a:lnTo>
                  <a:lnTo>
                    <a:pt x="235" y="294"/>
                  </a:lnTo>
                  <a:lnTo>
                    <a:pt x="236" y="294"/>
                  </a:lnTo>
                  <a:lnTo>
                    <a:pt x="237" y="293"/>
                  </a:lnTo>
                  <a:lnTo>
                    <a:pt x="236" y="293"/>
                  </a:lnTo>
                  <a:lnTo>
                    <a:pt x="236" y="292"/>
                  </a:lnTo>
                  <a:lnTo>
                    <a:pt x="236" y="291"/>
                  </a:lnTo>
                  <a:lnTo>
                    <a:pt x="237" y="292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8" y="291"/>
                  </a:lnTo>
                  <a:lnTo>
                    <a:pt x="238" y="291"/>
                  </a:lnTo>
                  <a:lnTo>
                    <a:pt x="239" y="291"/>
                  </a:lnTo>
                  <a:lnTo>
                    <a:pt x="239" y="291"/>
                  </a:lnTo>
                  <a:lnTo>
                    <a:pt x="239" y="290"/>
                  </a:lnTo>
                  <a:lnTo>
                    <a:pt x="240" y="290"/>
                  </a:lnTo>
                  <a:lnTo>
                    <a:pt x="240" y="288"/>
                  </a:lnTo>
                  <a:lnTo>
                    <a:pt x="240" y="287"/>
                  </a:lnTo>
                  <a:lnTo>
                    <a:pt x="240" y="286"/>
                  </a:lnTo>
                  <a:lnTo>
                    <a:pt x="239" y="286"/>
                  </a:lnTo>
                  <a:lnTo>
                    <a:pt x="239" y="285"/>
                  </a:lnTo>
                  <a:lnTo>
                    <a:pt x="239" y="284"/>
                  </a:lnTo>
                  <a:lnTo>
                    <a:pt x="240" y="284"/>
                  </a:lnTo>
                  <a:lnTo>
                    <a:pt x="241" y="284"/>
                  </a:lnTo>
                  <a:lnTo>
                    <a:pt x="243" y="286"/>
                  </a:lnTo>
                  <a:lnTo>
                    <a:pt x="244" y="285"/>
                  </a:lnTo>
                  <a:lnTo>
                    <a:pt x="244" y="284"/>
                  </a:lnTo>
                  <a:lnTo>
                    <a:pt x="245" y="284"/>
                  </a:lnTo>
                  <a:lnTo>
                    <a:pt x="248" y="285"/>
                  </a:lnTo>
                  <a:lnTo>
                    <a:pt x="248" y="284"/>
                  </a:lnTo>
                  <a:lnTo>
                    <a:pt x="249" y="284"/>
                  </a:lnTo>
                  <a:lnTo>
                    <a:pt x="249" y="283"/>
                  </a:lnTo>
                  <a:lnTo>
                    <a:pt x="249" y="282"/>
                  </a:lnTo>
                  <a:lnTo>
                    <a:pt x="249" y="281"/>
                  </a:lnTo>
                  <a:lnTo>
                    <a:pt x="250" y="281"/>
                  </a:lnTo>
                  <a:lnTo>
                    <a:pt x="251" y="281"/>
                  </a:lnTo>
                  <a:lnTo>
                    <a:pt x="251" y="282"/>
                  </a:lnTo>
                  <a:lnTo>
                    <a:pt x="251" y="283"/>
                  </a:lnTo>
                  <a:lnTo>
                    <a:pt x="254" y="283"/>
                  </a:lnTo>
                  <a:lnTo>
                    <a:pt x="254" y="287"/>
                  </a:lnTo>
                  <a:lnTo>
                    <a:pt x="255" y="287"/>
                  </a:lnTo>
                  <a:lnTo>
                    <a:pt x="256" y="287"/>
                  </a:lnTo>
                  <a:lnTo>
                    <a:pt x="256" y="286"/>
                  </a:lnTo>
                  <a:lnTo>
                    <a:pt x="256" y="285"/>
                  </a:lnTo>
                  <a:lnTo>
                    <a:pt x="255" y="285"/>
                  </a:lnTo>
                  <a:lnTo>
                    <a:pt x="255" y="284"/>
                  </a:lnTo>
                  <a:lnTo>
                    <a:pt x="256" y="284"/>
                  </a:lnTo>
                  <a:lnTo>
                    <a:pt x="256" y="284"/>
                  </a:lnTo>
                  <a:lnTo>
                    <a:pt x="256" y="285"/>
                  </a:lnTo>
                  <a:lnTo>
                    <a:pt x="257" y="285"/>
                  </a:lnTo>
                  <a:lnTo>
                    <a:pt x="257" y="286"/>
                  </a:lnTo>
                  <a:lnTo>
                    <a:pt x="258" y="286"/>
                  </a:lnTo>
                  <a:lnTo>
                    <a:pt x="259" y="286"/>
                  </a:lnTo>
                  <a:lnTo>
                    <a:pt x="261" y="290"/>
                  </a:lnTo>
                  <a:lnTo>
                    <a:pt x="261" y="289"/>
                  </a:lnTo>
                  <a:lnTo>
                    <a:pt x="261" y="288"/>
                  </a:lnTo>
                  <a:lnTo>
                    <a:pt x="261" y="287"/>
                  </a:lnTo>
                  <a:lnTo>
                    <a:pt x="262" y="287"/>
                  </a:lnTo>
                  <a:lnTo>
                    <a:pt x="263" y="287"/>
                  </a:lnTo>
                  <a:lnTo>
                    <a:pt x="263" y="288"/>
                  </a:lnTo>
                  <a:lnTo>
                    <a:pt x="263" y="289"/>
                  </a:lnTo>
                  <a:lnTo>
                    <a:pt x="262" y="290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3" y="291"/>
                  </a:lnTo>
                  <a:lnTo>
                    <a:pt x="262" y="293"/>
                  </a:lnTo>
                  <a:lnTo>
                    <a:pt x="263" y="294"/>
                  </a:lnTo>
                  <a:lnTo>
                    <a:pt x="263" y="295"/>
                  </a:lnTo>
                  <a:lnTo>
                    <a:pt x="264" y="295"/>
                  </a:lnTo>
                  <a:lnTo>
                    <a:pt x="264" y="296"/>
                  </a:lnTo>
                  <a:lnTo>
                    <a:pt x="265" y="297"/>
                  </a:lnTo>
                  <a:lnTo>
                    <a:pt x="265" y="299"/>
                  </a:lnTo>
                  <a:lnTo>
                    <a:pt x="264" y="300"/>
                  </a:lnTo>
                  <a:lnTo>
                    <a:pt x="265" y="300"/>
                  </a:lnTo>
                  <a:lnTo>
                    <a:pt x="266" y="301"/>
                  </a:lnTo>
                  <a:lnTo>
                    <a:pt x="267" y="300"/>
                  </a:lnTo>
                  <a:lnTo>
                    <a:pt x="268" y="299"/>
                  </a:lnTo>
                  <a:lnTo>
                    <a:pt x="268" y="298"/>
                  </a:lnTo>
                  <a:lnTo>
                    <a:pt x="269" y="298"/>
                  </a:lnTo>
                  <a:lnTo>
                    <a:pt x="275" y="293"/>
                  </a:lnTo>
                  <a:lnTo>
                    <a:pt x="276" y="293"/>
                  </a:lnTo>
                  <a:lnTo>
                    <a:pt x="277" y="292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78" y="290"/>
                  </a:lnTo>
                  <a:lnTo>
                    <a:pt x="276" y="290"/>
                  </a:lnTo>
                  <a:lnTo>
                    <a:pt x="275" y="289"/>
                  </a:lnTo>
                  <a:lnTo>
                    <a:pt x="274" y="288"/>
                  </a:lnTo>
                  <a:lnTo>
                    <a:pt x="274" y="287"/>
                  </a:lnTo>
                  <a:lnTo>
                    <a:pt x="273" y="287"/>
                  </a:lnTo>
                  <a:lnTo>
                    <a:pt x="273" y="286"/>
                  </a:lnTo>
                  <a:lnTo>
                    <a:pt x="273" y="285"/>
                  </a:lnTo>
                  <a:lnTo>
                    <a:pt x="274" y="285"/>
                  </a:lnTo>
                  <a:lnTo>
                    <a:pt x="274" y="284"/>
                  </a:lnTo>
                  <a:lnTo>
                    <a:pt x="274" y="283"/>
                  </a:lnTo>
                  <a:lnTo>
                    <a:pt x="273" y="283"/>
                  </a:lnTo>
                  <a:lnTo>
                    <a:pt x="273" y="282"/>
                  </a:lnTo>
                  <a:lnTo>
                    <a:pt x="274" y="282"/>
                  </a:lnTo>
                  <a:lnTo>
                    <a:pt x="275" y="282"/>
                  </a:lnTo>
                  <a:lnTo>
                    <a:pt x="275" y="283"/>
                  </a:lnTo>
                  <a:lnTo>
                    <a:pt x="274" y="283"/>
                  </a:lnTo>
                  <a:lnTo>
                    <a:pt x="274" y="283"/>
                  </a:lnTo>
                  <a:lnTo>
                    <a:pt x="275" y="283"/>
                  </a:lnTo>
                  <a:lnTo>
                    <a:pt x="276" y="283"/>
                  </a:lnTo>
                  <a:lnTo>
                    <a:pt x="276" y="283"/>
                  </a:lnTo>
                  <a:lnTo>
                    <a:pt x="277" y="283"/>
                  </a:lnTo>
                  <a:lnTo>
                    <a:pt x="277" y="283"/>
                  </a:lnTo>
                  <a:lnTo>
                    <a:pt x="278" y="283"/>
                  </a:lnTo>
                  <a:lnTo>
                    <a:pt x="278" y="282"/>
                  </a:lnTo>
                  <a:lnTo>
                    <a:pt x="277" y="282"/>
                  </a:lnTo>
                  <a:lnTo>
                    <a:pt x="277" y="281"/>
                  </a:lnTo>
                  <a:lnTo>
                    <a:pt x="276" y="281"/>
                  </a:lnTo>
                  <a:lnTo>
                    <a:pt x="276" y="280"/>
                  </a:lnTo>
                  <a:lnTo>
                    <a:pt x="275" y="279"/>
                  </a:lnTo>
                  <a:lnTo>
                    <a:pt x="275" y="279"/>
                  </a:lnTo>
                  <a:lnTo>
                    <a:pt x="276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6" y="276"/>
                  </a:lnTo>
                  <a:lnTo>
                    <a:pt x="275" y="276"/>
                  </a:lnTo>
                  <a:lnTo>
                    <a:pt x="275" y="275"/>
                  </a:lnTo>
                  <a:lnTo>
                    <a:pt x="276" y="275"/>
                  </a:lnTo>
                  <a:lnTo>
                    <a:pt x="276" y="274"/>
                  </a:lnTo>
                  <a:lnTo>
                    <a:pt x="277" y="274"/>
                  </a:lnTo>
                  <a:lnTo>
                    <a:pt x="278" y="274"/>
                  </a:lnTo>
                  <a:lnTo>
                    <a:pt x="278" y="273"/>
                  </a:lnTo>
                  <a:lnTo>
                    <a:pt x="277" y="272"/>
                  </a:lnTo>
                  <a:lnTo>
                    <a:pt x="277" y="271"/>
                  </a:lnTo>
                  <a:lnTo>
                    <a:pt x="276" y="271"/>
                  </a:lnTo>
                  <a:lnTo>
                    <a:pt x="275" y="271"/>
                  </a:lnTo>
                  <a:lnTo>
                    <a:pt x="275" y="270"/>
                  </a:lnTo>
                  <a:lnTo>
                    <a:pt x="274" y="270"/>
                  </a:lnTo>
                  <a:lnTo>
                    <a:pt x="274" y="271"/>
                  </a:lnTo>
                  <a:lnTo>
                    <a:pt x="273" y="271"/>
                  </a:lnTo>
                  <a:lnTo>
                    <a:pt x="272" y="271"/>
                  </a:lnTo>
                  <a:lnTo>
                    <a:pt x="271" y="271"/>
                  </a:lnTo>
                  <a:lnTo>
                    <a:pt x="270" y="271"/>
                  </a:lnTo>
                  <a:lnTo>
                    <a:pt x="269" y="271"/>
                  </a:lnTo>
                  <a:lnTo>
                    <a:pt x="269" y="270"/>
                  </a:lnTo>
                  <a:lnTo>
                    <a:pt x="268" y="269"/>
                  </a:lnTo>
                  <a:lnTo>
                    <a:pt x="268" y="270"/>
                  </a:lnTo>
                  <a:lnTo>
                    <a:pt x="268" y="270"/>
                  </a:lnTo>
                  <a:lnTo>
                    <a:pt x="267" y="270"/>
                  </a:lnTo>
                  <a:lnTo>
                    <a:pt x="267" y="269"/>
                  </a:lnTo>
                  <a:lnTo>
                    <a:pt x="267" y="268"/>
                  </a:lnTo>
                  <a:lnTo>
                    <a:pt x="266" y="268"/>
                  </a:lnTo>
                  <a:lnTo>
                    <a:pt x="266" y="268"/>
                  </a:lnTo>
                  <a:lnTo>
                    <a:pt x="265" y="268"/>
                  </a:lnTo>
                  <a:lnTo>
                    <a:pt x="265" y="268"/>
                  </a:lnTo>
                  <a:lnTo>
                    <a:pt x="264" y="268"/>
                  </a:lnTo>
                  <a:lnTo>
                    <a:pt x="263" y="268"/>
                  </a:lnTo>
                  <a:lnTo>
                    <a:pt x="263" y="267"/>
                  </a:lnTo>
                  <a:lnTo>
                    <a:pt x="264" y="267"/>
                  </a:lnTo>
                  <a:lnTo>
                    <a:pt x="265" y="267"/>
                  </a:lnTo>
                  <a:lnTo>
                    <a:pt x="266" y="267"/>
                  </a:lnTo>
                  <a:lnTo>
                    <a:pt x="265" y="266"/>
                  </a:lnTo>
                  <a:lnTo>
                    <a:pt x="264" y="266"/>
                  </a:lnTo>
                  <a:lnTo>
                    <a:pt x="264" y="265"/>
                  </a:lnTo>
                  <a:lnTo>
                    <a:pt x="264" y="264"/>
                  </a:lnTo>
                  <a:lnTo>
                    <a:pt x="265" y="263"/>
                  </a:lnTo>
                  <a:lnTo>
                    <a:pt x="266" y="263"/>
                  </a:lnTo>
                  <a:lnTo>
                    <a:pt x="267" y="262"/>
                  </a:lnTo>
                  <a:lnTo>
                    <a:pt x="267" y="263"/>
                  </a:lnTo>
                  <a:lnTo>
                    <a:pt x="268" y="264"/>
                  </a:lnTo>
                  <a:lnTo>
                    <a:pt x="268" y="265"/>
                  </a:lnTo>
                  <a:lnTo>
                    <a:pt x="268" y="266"/>
                  </a:lnTo>
                  <a:lnTo>
                    <a:pt x="268" y="265"/>
                  </a:lnTo>
                  <a:lnTo>
                    <a:pt x="268" y="266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69" y="266"/>
                  </a:lnTo>
                  <a:lnTo>
                    <a:pt x="269" y="265"/>
                  </a:lnTo>
                  <a:lnTo>
                    <a:pt x="269" y="264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71" y="265"/>
                  </a:lnTo>
                  <a:lnTo>
                    <a:pt x="271" y="266"/>
                  </a:lnTo>
                  <a:lnTo>
                    <a:pt x="272" y="266"/>
                  </a:lnTo>
                  <a:lnTo>
                    <a:pt x="272" y="265"/>
                  </a:lnTo>
                  <a:lnTo>
                    <a:pt x="273" y="266"/>
                  </a:lnTo>
                  <a:lnTo>
                    <a:pt x="273" y="265"/>
                  </a:lnTo>
                  <a:lnTo>
                    <a:pt x="274" y="265"/>
                  </a:lnTo>
                  <a:lnTo>
                    <a:pt x="274" y="266"/>
                  </a:lnTo>
                  <a:lnTo>
                    <a:pt x="274" y="267"/>
                  </a:lnTo>
                  <a:lnTo>
                    <a:pt x="275" y="267"/>
                  </a:lnTo>
                  <a:lnTo>
                    <a:pt x="276" y="267"/>
                  </a:lnTo>
                  <a:lnTo>
                    <a:pt x="276" y="268"/>
                  </a:lnTo>
                  <a:lnTo>
                    <a:pt x="277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9" y="268"/>
                  </a:lnTo>
                  <a:lnTo>
                    <a:pt x="279" y="269"/>
                  </a:lnTo>
                  <a:lnTo>
                    <a:pt x="280" y="269"/>
                  </a:lnTo>
                  <a:lnTo>
                    <a:pt x="280" y="270"/>
                  </a:lnTo>
                  <a:lnTo>
                    <a:pt x="280" y="271"/>
                  </a:lnTo>
                  <a:lnTo>
                    <a:pt x="281" y="270"/>
                  </a:lnTo>
                  <a:lnTo>
                    <a:pt x="282" y="270"/>
                  </a:lnTo>
                  <a:lnTo>
                    <a:pt x="283" y="270"/>
                  </a:lnTo>
                  <a:lnTo>
                    <a:pt x="283" y="269"/>
                  </a:lnTo>
                  <a:lnTo>
                    <a:pt x="283" y="268"/>
                  </a:lnTo>
                  <a:lnTo>
                    <a:pt x="284" y="268"/>
                  </a:lnTo>
                  <a:lnTo>
                    <a:pt x="285" y="268"/>
                  </a:lnTo>
                  <a:lnTo>
                    <a:pt x="286" y="268"/>
                  </a:lnTo>
                  <a:lnTo>
                    <a:pt x="285" y="268"/>
                  </a:lnTo>
                  <a:lnTo>
                    <a:pt x="286" y="268"/>
                  </a:lnTo>
                  <a:lnTo>
                    <a:pt x="287" y="268"/>
                  </a:lnTo>
                  <a:lnTo>
                    <a:pt x="287" y="268"/>
                  </a:lnTo>
                  <a:lnTo>
                    <a:pt x="287" y="269"/>
                  </a:lnTo>
                  <a:lnTo>
                    <a:pt x="288" y="269"/>
                  </a:lnTo>
                  <a:lnTo>
                    <a:pt x="288" y="268"/>
                  </a:lnTo>
                  <a:lnTo>
                    <a:pt x="289" y="269"/>
                  </a:lnTo>
                  <a:lnTo>
                    <a:pt x="291" y="268"/>
                  </a:lnTo>
                  <a:lnTo>
                    <a:pt x="291" y="269"/>
                  </a:lnTo>
                  <a:lnTo>
                    <a:pt x="291" y="270"/>
                  </a:lnTo>
                  <a:lnTo>
                    <a:pt x="291" y="270"/>
                  </a:lnTo>
                  <a:lnTo>
                    <a:pt x="291" y="271"/>
                  </a:lnTo>
                  <a:lnTo>
                    <a:pt x="291" y="272"/>
                  </a:lnTo>
                  <a:lnTo>
                    <a:pt x="290" y="272"/>
                  </a:lnTo>
                  <a:lnTo>
                    <a:pt x="290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1" y="274"/>
                  </a:lnTo>
                  <a:lnTo>
                    <a:pt x="292" y="273"/>
                  </a:lnTo>
                  <a:lnTo>
                    <a:pt x="292" y="274"/>
                  </a:lnTo>
                  <a:lnTo>
                    <a:pt x="293" y="273"/>
                  </a:lnTo>
                  <a:lnTo>
                    <a:pt x="294" y="274"/>
                  </a:lnTo>
                  <a:lnTo>
                    <a:pt x="295" y="275"/>
                  </a:lnTo>
                  <a:lnTo>
                    <a:pt x="299" y="275"/>
                  </a:lnTo>
                  <a:lnTo>
                    <a:pt x="300" y="275"/>
                  </a:lnTo>
                  <a:lnTo>
                    <a:pt x="302" y="275"/>
                  </a:lnTo>
                  <a:lnTo>
                    <a:pt x="303" y="274"/>
                  </a:lnTo>
                  <a:lnTo>
                    <a:pt x="305" y="275"/>
                  </a:lnTo>
                  <a:lnTo>
                    <a:pt x="307" y="277"/>
                  </a:lnTo>
                  <a:lnTo>
                    <a:pt x="305" y="278"/>
                  </a:lnTo>
                  <a:lnTo>
                    <a:pt x="303" y="276"/>
                  </a:lnTo>
                  <a:lnTo>
                    <a:pt x="301" y="277"/>
                  </a:lnTo>
                  <a:lnTo>
                    <a:pt x="299" y="278"/>
                  </a:lnTo>
                  <a:lnTo>
                    <a:pt x="296" y="279"/>
                  </a:lnTo>
                  <a:lnTo>
                    <a:pt x="296" y="279"/>
                  </a:lnTo>
                  <a:lnTo>
                    <a:pt x="295" y="279"/>
                  </a:lnTo>
                  <a:lnTo>
                    <a:pt x="294" y="279"/>
                  </a:lnTo>
                  <a:lnTo>
                    <a:pt x="294" y="280"/>
                  </a:lnTo>
                  <a:lnTo>
                    <a:pt x="293" y="280"/>
                  </a:lnTo>
                  <a:lnTo>
                    <a:pt x="292" y="281"/>
                  </a:lnTo>
                  <a:lnTo>
                    <a:pt x="294" y="281"/>
                  </a:lnTo>
                  <a:lnTo>
                    <a:pt x="297" y="281"/>
                  </a:lnTo>
                  <a:lnTo>
                    <a:pt x="298" y="281"/>
                  </a:lnTo>
                  <a:lnTo>
                    <a:pt x="299" y="281"/>
                  </a:lnTo>
                  <a:lnTo>
                    <a:pt x="301" y="282"/>
                  </a:lnTo>
                  <a:lnTo>
                    <a:pt x="302" y="281"/>
                  </a:lnTo>
                  <a:lnTo>
                    <a:pt x="303" y="280"/>
                  </a:lnTo>
                  <a:lnTo>
                    <a:pt x="303" y="279"/>
                  </a:lnTo>
                  <a:lnTo>
                    <a:pt x="304" y="280"/>
                  </a:lnTo>
                  <a:lnTo>
                    <a:pt x="304" y="279"/>
                  </a:lnTo>
                  <a:lnTo>
                    <a:pt x="305" y="279"/>
                  </a:lnTo>
                  <a:lnTo>
                    <a:pt x="304" y="280"/>
                  </a:lnTo>
                  <a:lnTo>
                    <a:pt x="304" y="281"/>
                  </a:lnTo>
                  <a:lnTo>
                    <a:pt x="303" y="281"/>
                  </a:lnTo>
                  <a:lnTo>
                    <a:pt x="303" y="282"/>
                  </a:lnTo>
                  <a:lnTo>
                    <a:pt x="304" y="282"/>
                  </a:lnTo>
                  <a:lnTo>
                    <a:pt x="305" y="282"/>
                  </a:lnTo>
                  <a:lnTo>
                    <a:pt x="305" y="283"/>
                  </a:lnTo>
                  <a:lnTo>
                    <a:pt x="306" y="284"/>
                  </a:lnTo>
                  <a:lnTo>
                    <a:pt x="309" y="285"/>
                  </a:lnTo>
                  <a:lnTo>
                    <a:pt x="309" y="284"/>
                  </a:lnTo>
                  <a:lnTo>
                    <a:pt x="310" y="284"/>
                  </a:lnTo>
                  <a:lnTo>
                    <a:pt x="310" y="285"/>
                  </a:lnTo>
                  <a:lnTo>
                    <a:pt x="312" y="285"/>
                  </a:lnTo>
                  <a:lnTo>
                    <a:pt x="313" y="286"/>
                  </a:lnTo>
                  <a:lnTo>
                    <a:pt x="313" y="285"/>
                  </a:lnTo>
                  <a:lnTo>
                    <a:pt x="314" y="284"/>
                  </a:lnTo>
                  <a:lnTo>
                    <a:pt x="315" y="284"/>
                  </a:lnTo>
                  <a:lnTo>
                    <a:pt x="315" y="285"/>
                  </a:lnTo>
                  <a:lnTo>
                    <a:pt x="315" y="284"/>
                  </a:lnTo>
                  <a:lnTo>
                    <a:pt x="316" y="284"/>
                  </a:lnTo>
                  <a:lnTo>
                    <a:pt x="316" y="285"/>
                  </a:lnTo>
                  <a:lnTo>
                    <a:pt x="315" y="284"/>
                  </a:lnTo>
                  <a:lnTo>
                    <a:pt x="315" y="285"/>
                  </a:lnTo>
                  <a:lnTo>
                    <a:pt x="315" y="286"/>
                  </a:lnTo>
                  <a:lnTo>
                    <a:pt x="315" y="287"/>
                  </a:lnTo>
                  <a:lnTo>
                    <a:pt x="316" y="287"/>
                  </a:lnTo>
                  <a:lnTo>
                    <a:pt x="318" y="290"/>
                  </a:lnTo>
                  <a:lnTo>
                    <a:pt x="320" y="292"/>
                  </a:lnTo>
                  <a:lnTo>
                    <a:pt x="321" y="292"/>
                  </a:lnTo>
                  <a:lnTo>
                    <a:pt x="322" y="292"/>
                  </a:lnTo>
                  <a:lnTo>
                    <a:pt x="322" y="293"/>
                  </a:lnTo>
                  <a:lnTo>
                    <a:pt x="325" y="293"/>
                  </a:lnTo>
                  <a:lnTo>
                    <a:pt x="326" y="291"/>
                  </a:lnTo>
                  <a:lnTo>
                    <a:pt x="326" y="289"/>
                  </a:lnTo>
                  <a:lnTo>
                    <a:pt x="326" y="288"/>
                  </a:lnTo>
                  <a:lnTo>
                    <a:pt x="326" y="287"/>
                  </a:lnTo>
                  <a:lnTo>
                    <a:pt x="328" y="287"/>
                  </a:lnTo>
                  <a:lnTo>
                    <a:pt x="329" y="289"/>
                  </a:lnTo>
                  <a:lnTo>
                    <a:pt x="329" y="291"/>
                  </a:lnTo>
                  <a:lnTo>
                    <a:pt x="329" y="292"/>
                  </a:lnTo>
                  <a:lnTo>
                    <a:pt x="328" y="292"/>
                  </a:lnTo>
                  <a:lnTo>
                    <a:pt x="328" y="293"/>
                  </a:lnTo>
                  <a:lnTo>
                    <a:pt x="329" y="294"/>
                  </a:lnTo>
                  <a:lnTo>
                    <a:pt x="328" y="294"/>
                  </a:lnTo>
                  <a:lnTo>
                    <a:pt x="328" y="295"/>
                  </a:lnTo>
                  <a:lnTo>
                    <a:pt x="329" y="295"/>
                  </a:lnTo>
                  <a:lnTo>
                    <a:pt x="329" y="296"/>
                  </a:lnTo>
                  <a:lnTo>
                    <a:pt x="328" y="296"/>
                  </a:lnTo>
                  <a:lnTo>
                    <a:pt x="328" y="297"/>
                  </a:lnTo>
                  <a:lnTo>
                    <a:pt x="327" y="297"/>
                  </a:lnTo>
                  <a:lnTo>
                    <a:pt x="327" y="298"/>
                  </a:lnTo>
                  <a:lnTo>
                    <a:pt x="327" y="299"/>
                  </a:lnTo>
                  <a:lnTo>
                    <a:pt x="326" y="299"/>
                  </a:lnTo>
                  <a:lnTo>
                    <a:pt x="326" y="299"/>
                  </a:lnTo>
                  <a:lnTo>
                    <a:pt x="326" y="300"/>
                  </a:lnTo>
                  <a:lnTo>
                    <a:pt x="326" y="301"/>
                  </a:lnTo>
                  <a:lnTo>
                    <a:pt x="326" y="301"/>
                  </a:lnTo>
                  <a:lnTo>
                    <a:pt x="327" y="301"/>
                  </a:lnTo>
                  <a:lnTo>
                    <a:pt x="327" y="300"/>
                  </a:lnTo>
                  <a:lnTo>
                    <a:pt x="328" y="300"/>
                  </a:lnTo>
                  <a:lnTo>
                    <a:pt x="328" y="299"/>
                  </a:lnTo>
                  <a:lnTo>
                    <a:pt x="329" y="299"/>
                  </a:lnTo>
                  <a:lnTo>
                    <a:pt x="331" y="298"/>
                  </a:lnTo>
                  <a:lnTo>
                    <a:pt x="331" y="297"/>
                  </a:lnTo>
                  <a:lnTo>
                    <a:pt x="331" y="296"/>
                  </a:lnTo>
                  <a:lnTo>
                    <a:pt x="331" y="295"/>
                  </a:lnTo>
                  <a:lnTo>
                    <a:pt x="330" y="295"/>
                  </a:lnTo>
                  <a:lnTo>
                    <a:pt x="330" y="294"/>
                  </a:lnTo>
                  <a:lnTo>
                    <a:pt x="331" y="294"/>
                  </a:lnTo>
                  <a:lnTo>
                    <a:pt x="332" y="294"/>
                  </a:lnTo>
                  <a:lnTo>
                    <a:pt x="332" y="295"/>
                  </a:lnTo>
                  <a:lnTo>
                    <a:pt x="333" y="295"/>
                  </a:lnTo>
                  <a:lnTo>
                    <a:pt x="333" y="296"/>
                  </a:lnTo>
                  <a:lnTo>
                    <a:pt x="334" y="297"/>
                  </a:lnTo>
                  <a:lnTo>
                    <a:pt x="334" y="298"/>
                  </a:lnTo>
                  <a:lnTo>
                    <a:pt x="335" y="298"/>
                  </a:lnTo>
                  <a:lnTo>
                    <a:pt x="335" y="299"/>
                  </a:lnTo>
                  <a:lnTo>
                    <a:pt x="336" y="299"/>
                  </a:lnTo>
                  <a:lnTo>
                    <a:pt x="337" y="300"/>
                  </a:lnTo>
                  <a:lnTo>
                    <a:pt x="337" y="301"/>
                  </a:lnTo>
                  <a:lnTo>
                    <a:pt x="338" y="302"/>
                  </a:lnTo>
                  <a:lnTo>
                    <a:pt x="338" y="302"/>
                  </a:lnTo>
                  <a:lnTo>
                    <a:pt x="338" y="301"/>
                  </a:lnTo>
                  <a:lnTo>
                    <a:pt x="338" y="300"/>
                  </a:lnTo>
                  <a:lnTo>
                    <a:pt x="338" y="300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9" y="299"/>
                  </a:lnTo>
                  <a:lnTo>
                    <a:pt x="339" y="298"/>
                  </a:lnTo>
                  <a:lnTo>
                    <a:pt x="339" y="297"/>
                  </a:lnTo>
                  <a:lnTo>
                    <a:pt x="340" y="296"/>
                  </a:lnTo>
                  <a:lnTo>
                    <a:pt x="341" y="296"/>
                  </a:lnTo>
                  <a:lnTo>
                    <a:pt x="341" y="295"/>
                  </a:lnTo>
                  <a:lnTo>
                    <a:pt x="341" y="294"/>
                  </a:lnTo>
                  <a:lnTo>
                    <a:pt x="342" y="294"/>
                  </a:lnTo>
                  <a:lnTo>
                    <a:pt x="341" y="293"/>
                  </a:lnTo>
                  <a:lnTo>
                    <a:pt x="341" y="292"/>
                  </a:lnTo>
                  <a:lnTo>
                    <a:pt x="342" y="292"/>
                  </a:lnTo>
                  <a:lnTo>
                    <a:pt x="342" y="293"/>
                  </a:lnTo>
                  <a:lnTo>
                    <a:pt x="344" y="293"/>
                  </a:lnTo>
                  <a:lnTo>
                    <a:pt x="344" y="294"/>
                  </a:lnTo>
                  <a:lnTo>
                    <a:pt x="344" y="293"/>
                  </a:lnTo>
                  <a:lnTo>
                    <a:pt x="344" y="292"/>
                  </a:lnTo>
                  <a:lnTo>
                    <a:pt x="345" y="292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4" y="292"/>
                  </a:lnTo>
                  <a:lnTo>
                    <a:pt x="344" y="291"/>
                  </a:lnTo>
                  <a:lnTo>
                    <a:pt x="343" y="291"/>
                  </a:lnTo>
                  <a:lnTo>
                    <a:pt x="342" y="291"/>
                  </a:lnTo>
                  <a:lnTo>
                    <a:pt x="341" y="291"/>
                  </a:lnTo>
                  <a:lnTo>
                    <a:pt x="341" y="291"/>
                  </a:lnTo>
                  <a:lnTo>
                    <a:pt x="341" y="290"/>
                  </a:lnTo>
                  <a:lnTo>
                    <a:pt x="343" y="289"/>
                  </a:lnTo>
                  <a:lnTo>
                    <a:pt x="343" y="288"/>
                  </a:lnTo>
                  <a:lnTo>
                    <a:pt x="343" y="287"/>
                  </a:lnTo>
                  <a:lnTo>
                    <a:pt x="342" y="287"/>
                  </a:lnTo>
                  <a:lnTo>
                    <a:pt x="342" y="286"/>
                  </a:lnTo>
                  <a:lnTo>
                    <a:pt x="341" y="286"/>
                  </a:lnTo>
                  <a:lnTo>
                    <a:pt x="340" y="286"/>
                  </a:lnTo>
                  <a:lnTo>
                    <a:pt x="340" y="287"/>
                  </a:lnTo>
                  <a:lnTo>
                    <a:pt x="339" y="287"/>
                  </a:lnTo>
                  <a:lnTo>
                    <a:pt x="339" y="286"/>
                  </a:lnTo>
                  <a:lnTo>
                    <a:pt x="340" y="286"/>
                  </a:lnTo>
                  <a:lnTo>
                    <a:pt x="340" y="285"/>
                  </a:lnTo>
                  <a:lnTo>
                    <a:pt x="340" y="284"/>
                  </a:lnTo>
                  <a:lnTo>
                    <a:pt x="339" y="284"/>
                  </a:lnTo>
                  <a:lnTo>
                    <a:pt x="339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9" y="283"/>
                  </a:lnTo>
                  <a:lnTo>
                    <a:pt x="340" y="282"/>
                  </a:lnTo>
                  <a:lnTo>
                    <a:pt x="339" y="282"/>
                  </a:lnTo>
                  <a:lnTo>
                    <a:pt x="338" y="282"/>
                  </a:lnTo>
                  <a:lnTo>
                    <a:pt x="338" y="281"/>
                  </a:lnTo>
                  <a:lnTo>
                    <a:pt x="338" y="280"/>
                  </a:lnTo>
                  <a:lnTo>
                    <a:pt x="338" y="279"/>
                  </a:lnTo>
                  <a:lnTo>
                    <a:pt x="338" y="279"/>
                  </a:lnTo>
                  <a:lnTo>
                    <a:pt x="338" y="280"/>
                  </a:lnTo>
                  <a:lnTo>
                    <a:pt x="337" y="280"/>
                  </a:lnTo>
                  <a:lnTo>
                    <a:pt x="338" y="279"/>
                  </a:lnTo>
                  <a:lnTo>
                    <a:pt x="337" y="279"/>
                  </a:lnTo>
                  <a:lnTo>
                    <a:pt x="336" y="279"/>
                  </a:lnTo>
                  <a:lnTo>
                    <a:pt x="336" y="279"/>
                  </a:lnTo>
                  <a:lnTo>
                    <a:pt x="336" y="278"/>
                  </a:lnTo>
                  <a:lnTo>
                    <a:pt x="335" y="278"/>
                  </a:lnTo>
                  <a:lnTo>
                    <a:pt x="334" y="278"/>
                  </a:lnTo>
                  <a:lnTo>
                    <a:pt x="334" y="277"/>
                  </a:lnTo>
                  <a:lnTo>
                    <a:pt x="334" y="276"/>
                  </a:lnTo>
                  <a:lnTo>
                    <a:pt x="333" y="277"/>
                  </a:lnTo>
                  <a:lnTo>
                    <a:pt x="333" y="278"/>
                  </a:lnTo>
                  <a:lnTo>
                    <a:pt x="332" y="279"/>
                  </a:lnTo>
                  <a:lnTo>
                    <a:pt x="332" y="279"/>
                  </a:lnTo>
                  <a:lnTo>
                    <a:pt x="331" y="279"/>
                  </a:lnTo>
                  <a:lnTo>
                    <a:pt x="330" y="279"/>
                  </a:lnTo>
                  <a:lnTo>
                    <a:pt x="329" y="279"/>
                  </a:lnTo>
                  <a:lnTo>
                    <a:pt x="330" y="279"/>
                  </a:lnTo>
                  <a:lnTo>
                    <a:pt x="330" y="278"/>
                  </a:lnTo>
                  <a:lnTo>
                    <a:pt x="329" y="278"/>
                  </a:lnTo>
                  <a:lnTo>
                    <a:pt x="329" y="277"/>
                  </a:lnTo>
                  <a:lnTo>
                    <a:pt x="328" y="276"/>
                  </a:lnTo>
                  <a:lnTo>
                    <a:pt x="327" y="276"/>
                  </a:lnTo>
                  <a:lnTo>
                    <a:pt x="326" y="276"/>
                  </a:lnTo>
                  <a:lnTo>
                    <a:pt x="326" y="277"/>
                  </a:lnTo>
                  <a:lnTo>
                    <a:pt x="326" y="276"/>
                  </a:lnTo>
                  <a:lnTo>
                    <a:pt x="325" y="277"/>
                  </a:lnTo>
                  <a:lnTo>
                    <a:pt x="324" y="277"/>
                  </a:lnTo>
                  <a:lnTo>
                    <a:pt x="324" y="278"/>
                  </a:lnTo>
                  <a:lnTo>
                    <a:pt x="323" y="278"/>
                  </a:lnTo>
                  <a:lnTo>
                    <a:pt x="322" y="278"/>
                  </a:lnTo>
                  <a:lnTo>
                    <a:pt x="322" y="277"/>
                  </a:lnTo>
                  <a:lnTo>
                    <a:pt x="322" y="276"/>
                  </a:lnTo>
                  <a:lnTo>
                    <a:pt x="322" y="275"/>
                  </a:lnTo>
                  <a:lnTo>
                    <a:pt x="321" y="275"/>
                  </a:lnTo>
                  <a:lnTo>
                    <a:pt x="320" y="275"/>
                  </a:lnTo>
                  <a:lnTo>
                    <a:pt x="320" y="274"/>
                  </a:lnTo>
                  <a:lnTo>
                    <a:pt x="320" y="273"/>
                  </a:lnTo>
                  <a:lnTo>
                    <a:pt x="319" y="274"/>
                  </a:lnTo>
                  <a:lnTo>
                    <a:pt x="319" y="275"/>
                  </a:lnTo>
                  <a:lnTo>
                    <a:pt x="318" y="275"/>
                  </a:lnTo>
                  <a:lnTo>
                    <a:pt x="318" y="274"/>
                  </a:lnTo>
                  <a:lnTo>
                    <a:pt x="317" y="274"/>
                  </a:lnTo>
                  <a:lnTo>
                    <a:pt x="317" y="273"/>
                  </a:lnTo>
                  <a:lnTo>
                    <a:pt x="316" y="273"/>
                  </a:lnTo>
                  <a:lnTo>
                    <a:pt x="315" y="273"/>
                  </a:lnTo>
                  <a:lnTo>
                    <a:pt x="315" y="273"/>
                  </a:lnTo>
                  <a:lnTo>
                    <a:pt x="314" y="273"/>
                  </a:lnTo>
                  <a:lnTo>
                    <a:pt x="314" y="274"/>
                  </a:lnTo>
                  <a:lnTo>
                    <a:pt x="313" y="274"/>
                  </a:lnTo>
                  <a:lnTo>
                    <a:pt x="313" y="275"/>
                  </a:lnTo>
                  <a:lnTo>
                    <a:pt x="312" y="275"/>
                  </a:lnTo>
                  <a:lnTo>
                    <a:pt x="311" y="274"/>
                  </a:lnTo>
                  <a:lnTo>
                    <a:pt x="310" y="274"/>
                  </a:lnTo>
                  <a:lnTo>
                    <a:pt x="309" y="274"/>
                  </a:lnTo>
                  <a:lnTo>
                    <a:pt x="309" y="273"/>
                  </a:lnTo>
                  <a:lnTo>
                    <a:pt x="308" y="273"/>
                  </a:lnTo>
                  <a:lnTo>
                    <a:pt x="308" y="272"/>
                  </a:lnTo>
                  <a:lnTo>
                    <a:pt x="309" y="272"/>
                  </a:lnTo>
                  <a:lnTo>
                    <a:pt x="310" y="272"/>
                  </a:lnTo>
                  <a:lnTo>
                    <a:pt x="309" y="271"/>
                  </a:lnTo>
                  <a:lnTo>
                    <a:pt x="310" y="271"/>
                  </a:lnTo>
                  <a:lnTo>
                    <a:pt x="310" y="272"/>
                  </a:lnTo>
                  <a:lnTo>
                    <a:pt x="310" y="273"/>
                  </a:lnTo>
                  <a:lnTo>
                    <a:pt x="312" y="273"/>
                  </a:lnTo>
                  <a:lnTo>
                    <a:pt x="311" y="271"/>
                  </a:lnTo>
                  <a:lnTo>
                    <a:pt x="310" y="270"/>
                  </a:lnTo>
                  <a:lnTo>
                    <a:pt x="310" y="269"/>
                  </a:lnTo>
                  <a:lnTo>
                    <a:pt x="309" y="269"/>
                  </a:lnTo>
                  <a:lnTo>
                    <a:pt x="309" y="268"/>
                  </a:lnTo>
                  <a:lnTo>
                    <a:pt x="308" y="268"/>
                  </a:lnTo>
                  <a:lnTo>
                    <a:pt x="307" y="268"/>
                  </a:lnTo>
                  <a:lnTo>
                    <a:pt x="307" y="268"/>
                  </a:lnTo>
                  <a:lnTo>
                    <a:pt x="306" y="268"/>
                  </a:lnTo>
                  <a:lnTo>
                    <a:pt x="306" y="267"/>
                  </a:lnTo>
                  <a:lnTo>
                    <a:pt x="306" y="266"/>
                  </a:lnTo>
                  <a:lnTo>
                    <a:pt x="305" y="267"/>
                  </a:lnTo>
                  <a:lnTo>
                    <a:pt x="305" y="266"/>
                  </a:lnTo>
                  <a:lnTo>
                    <a:pt x="304" y="266"/>
                  </a:lnTo>
                  <a:lnTo>
                    <a:pt x="304" y="267"/>
                  </a:lnTo>
                  <a:lnTo>
                    <a:pt x="304" y="268"/>
                  </a:lnTo>
                  <a:lnTo>
                    <a:pt x="303" y="267"/>
                  </a:lnTo>
                  <a:lnTo>
                    <a:pt x="303" y="266"/>
                  </a:lnTo>
                  <a:lnTo>
                    <a:pt x="303" y="266"/>
                  </a:lnTo>
                  <a:lnTo>
                    <a:pt x="303" y="265"/>
                  </a:lnTo>
                  <a:lnTo>
                    <a:pt x="302" y="265"/>
                  </a:lnTo>
                  <a:lnTo>
                    <a:pt x="301" y="265"/>
                  </a:lnTo>
                  <a:lnTo>
                    <a:pt x="300" y="265"/>
                  </a:lnTo>
                  <a:lnTo>
                    <a:pt x="300" y="264"/>
                  </a:lnTo>
                  <a:lnTo>
                    <a:pt x="300" y="263"/>
                  </a:lnTo>
                  <a:lnTo>
                    <a:pt x="300" y="262"/>
                  </a:lnTo>
                  <a:lnTo>
                    <a:pt x="300" y="262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0" y="261"/>
                  </a:lnTo>
                  <a:lnTo>
                    <a:pt x="301" y="261"/>
                  </a:lnTo>
                  <a:lnTo>
                    <a:pt x="302" y="261"/>
                  </a:lnTo>
                  <a:lnTo>
                    <a:pt x="303" y="260"/>
                  </a:lnTo>
                  <a:lnTo>
                    <a:pt x="302" y="260"/>
                  </a:lnTo>
                  <a:lnTo>
                    <a:pt x="302" y="259"/>
                  </a:lnTo>
                  <a:lnTo>
                    <a:pt x="301" y="259"/>
                  </a:lnTo>
                  <a:lnTo>
                    <a:pt x="300" y="260"/>
                  </a:lnTo>
                  <a:lnTo>
                    <a:pt x="300" y="259"/>
                  </a:lnTo>
                  <a:lnTo>
                    <a:pt x="300" y="259"/>
                  </a:lnTo>
                  <a:lnTo>
                    <a:pt x="300" y="258"/>
                  </a:lnTo>
                  <a:lnTo>
                    <a:pt x="300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2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2" y="253"/>
                  </a:lnTo>
                  <a:lnTo>
                    <a:pt x="302" y="252"/>
                  </a:lnTo>
                  <a:lnTo>
                    <a:pt x="303" y="252"/>
                  </a:lnTo>
                  <a:lnTo>
                    <a:pt x="303" y="253"/>
                  </a:lnTo>
                  <a:lnTo>
                    <a:pt x="303" y="254"/>
                  </a:lnTo>
                  <a:lnTo>
                    <a:pt x="303" y="254"/>
                  </a:lnTo>
                  <a:lnTo>
                    <a:pt x="304" y="254"/>
                  </a:lnTo>
                  <a:lnTo>
                    <a:pt x="305" y="254"/>
                  </a:lnTo>
                  <a:lnTo>
                    <a:pt x="306" y="254"/>
                  </a:lnTo>
                  <a:lnTo>
                    <a:pt x="307" y="254"/>
                  </a:lnTo>
                  <a:lnTo>
                    <a:pt x="306" y="253"/>
                  </a:lnTo>
                  <a:lnTo>
                    <a:pt x="306" y="252"/>
                  </a:lnTo>
                  <a:lnTo>
                    <a:pt x="305" y="252"/>
                  </a:lnTo>
                  <a:lnTo>
                    <a:pt x="304" y="252"/>
                  </a:lnTo>
                  <a:lnTo>
                    <a:pt x="303" y="252"/>
                  </a:lnTo>
                  <a:lnTo>
                    <a:pt x="303" y="251"/>
                  </a:lnTo>
                  <a:lnTo>
                    <a:pt x="304" y="252"/>
                  </a:lnTo>
                  <a:lnTo>
                    <a:pt x="304" y="251"/>
                  </a:lnTo>
                  <a:lnTo>
                    <a:pt x="305" y="251"/>
                  </a:lnTo>
                  <a:lnTo>
                    <a:pt x="305" y="250"/>
                  </a:lnTo>
                  <a:lnTo>
                    <a:pt x="304" y="250"/>
                  </a:lnTo>
                  <a:lnTo>
                    <a:pt x="303" y="250"/>
                  </a:lnTo>
                  <a:lnTo>
                    <a:pt x="303" y="250"/>
                  </a:lnTo>
                  <a:lnTo>
                    <a:pt x="302" y="250"/>
                  </a:lnTo>
                  <a:lnTo>
                    <a:pt x="301" y="249"/>
                  </a:lnTo>
                  <a:lnTo>
                    <a:pt x="301" y="248"/>
                  </a:lnTo>
                  <a:lnTo>
                    <a:pt x="301" y="247"/>
                  </a:lnTo>
                  <a:lnTo>
                    <a:pt x="301" y="246"/>
                  </a:lnTo>
                  <a:lnTo>
                    <a:pt x="302" y="246"/>
                  </a:lnTo>
                  <a:lnTo>
                    <a:pt x="302" y="245"/>
                  </a:lnTo>
                  <a:lnTo>
                    <a:pt x="303" y="246"/>
                  </a:lnTo>
                  <a:lnTo>
                    <a:pt x="303" y="246"/>
                  </a:lnTo>
                  <a:lnTo>
                    <a:pt x="303" y="247"/>
                  </a:lnTo>
                  <a:lnTo>
                    <a:pt x="303" y="248"/>
                  </a:lnTo>
                  <a:lnTo>
                    <a:pt x="304" y="248"/>
                  </a:lnTo>
                  <a:lnTo>
                    <a:pt x="304" y="247"/>
                  </a:lnTo>
                  <a:lnTo>
                    <a:pt x="304" y="246"/>
                  </a:lnTo>
                  <a:lnTo>
                    <a:pt x="305" y="246"/>
                  </a:lnTo>
                  <a:lnTo>
                    <a:pt x="305" y="245"/>
                  </a:lnTo>
                  <a:lnTo>
                    <a:pt x="306" y="245"/>
                  </a:lnTo>
                  <a:lnTo>
                    <a:pt x="306" y="246"/>
                  </a:lnTo>
                  <a:lnTo>
                    <a:pt x="306" y="247"/>
                  </a:lnTo>
                  <a:lnTo>
                    <a:pt x="307" y="247"/>
                  </a:lnTo>
                  <a:lnTo>
                    <a:pt x="308" y="247"/>
                  </a:lnTo>
                  <a:lnTo>
                    <a:pt x="308" y="246"/>
                  </a:lnTo>
                  <a:lnTo>
                    <a:pt x="309" y="246"/>
                  </a:lnTo>
                  <a:lnTo>
                    <a:pt x="310" y="246"/>
                  </a:lnTo>
                  <a:lnTo>
                    <a:pt x="310" y="245"/>
                  </a:lnTo>
                  <a:lnTo>
                    <a:pt x="311" y="245"/>
                  </a:lnTo>
                  <a:lnTo>
                    <a:pt x="310" y="244"/>
                  </a:lnTo>
                  <a:lnTo>
                    <a:pt x="309" y="244"/>
                  </a:lnTo>
                  <a:lnTo>
                    <a:pt x="309" y="243"/>
                  </a:lnTo>
                  <a:lnTo>
                    <a:pt x="310" y="243"/>
                  </a:lnTo>
                  <a:lnTo>
                    <a:pt x="310" y="244"/>
                  </a:lnTo>
                  <a:lnTo>
                    <a:pt x="310" y="244"/>
                  </a:lnTo>
                  <a:lnTo>
                    <a:pt x="311" y="244"/>
                  </a:lnTo>
                  <a:lnTo>
                    <a:pt x="312" y="244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4" y="245"/>
                  </a:lnTo>
                  <a:lnTo>
                    <a:pt x="313" y="245"/>
                  </a:lnTo>
                  <a:lnTo>
                    <a:pt x="313" y="244"/>
                  </a:lnTo>
                  <a:lnTo>
                    <a:pt x="314" y="244"/>
                  </a:lnTo>
                  <a:lnTo>
                    <a:pt x="315" y="244"/>
                  </a:lnTo>
                  <a:lnTo>
                    <a:pt x="315" y="244"/>
                  </a:lnTo>
                  <a:lnTo>
                    <a:pt x="315" y="243"/>
                  </a:lnTo>
                  <a:lnTo>
                    <a:pt x="314" y="243"/>
                  </a:lnTo>
                  <a:lnTo>
                    <a:pt x="313" y="242"/>
                  </a:lnTo>
                  <a:lnTo>
                    <a:pt x="314" y="242"/>
                  </a:lnTo>
                  <a:lnTo>
                    <a:pt x="314" y="241"/>
                  </a:lnTo>
                  <a:lnTo>
                    <a:pt x="313" y="241"/>
                  </a:lnTo>
                  <a:lnTo>
                    <a:pt x="313" y="240"/>
                  </a:lnTo>
                  <a:lnTo>
                    <a:pt x="314" y="241"/>
                  </a:lnTo>
                  <a:lnTo>
                    <a:pt x="315" y="241"/>
                  </a:lnTo>
                  <a:lnTo>
                    <a:pt x="315" y="242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5" y="244"/>
                  </a:lnTo>
                  <a:lnTo>
                    <a:pt x="316" y="244"/>
                  </a:lnTo>
                  <a:lnTo>
                    <a:pt x="317" y="244"/>
                  </a:lnTo>
                  <a:lnTo>
                    <a:pt x="318" y="244"/>
                  </a:lnTo>
                  <a:lnTo>
                    <a:pt x="318" y="244"/>
                  </a:lnTo>
                  <a:lnTo>
                    <a:pt x="318" y="243"/>
                  </a:lnTo>
                  <a:lnTo>
                    <a:pt x="318" y="242"/>
                  </a:lnTo>
                  <a:lnTo>
                    <a:pt x="319" y="242"/>
                  </a:lnTo>
                  <a:lnTo>
                    <a:pt x="321" y="243"/>
                  </a:lnTo>
                  <a:lnTo>
                    <a:pt x="322" y="243"/>
                  </a:lnTo>
                  <a:lnTo>
                    <a:pt x="322" y="243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2" y="241"/>
                  </a:lnTo>
                  <a:lnTo>
                    <a:pt x="321" y="241"/>
                  </a:lnTo>
                  <a:lnTo>
                    <a:pt x="321" y="242"/>
                  </a:lnTo>
                  <a:lnTo>
                    <a:pt x="320" y="242"/>
                  </a:lnTo>
                  <a:lnTo>
                    <a:pt x="320" y="241"/>
                  </a:lnTo>
                  <a:lnTo>
                    <a:pt x="319" y="241"/>
                  </a:lnTo>
                  <a:lnTo>
                    <a:pt x="318" y="241"/>
                  </a:lnTo>
                  <a:lnTo>
                    <a:pt x="317" y="241"/>
                  </a:lnTo>
                  <a:lnTo>
                    <a:pt x="316" y="241"/>
                  </a:lnTo>
                  <a:lnTo>
                    <a:pt x="316" y="240"/>
                  </a:lnTo>
                  <a:lnTo>
                    <a:pt x="317" y="240"/>
                  </a:lnTo>
                  <a:lnTo>
                    <a:pt x="317" y="239"/>
                  </a:lnTo>
                  <a:lnTo>
                    <a:pt x="318" y="239"/>
                  </a:lnTo>
                  <a:lnTo>
                    <a:pt x="319" y="239"/>
                  </a:lnTo>
                  <a:lnTo>
                    <a:pt x="319" y="239"/>
                  </a:lnTo>
                  <a:lnTo>
                    <a:pt x="319" y="238"/>
                  </a:lnTo>
                  <a:lnTo>
                    <a:pt x="320" y="238"/>
                  </a:lnTo>
                  <a:lnTo>
                    <a:pt x="319" y="239"/>
                  </a:lnTo>
                  <a:lnTo>
                    <a:pt x="321" y="238"/>
                  </a:lnTo>
                  <a:lnTo>
                    <a:pt x="321" y="237"/>
                  </a:lnTo>
                  <a:lnTo>
                    <a:pt x="322" y="237"/>
                  </a:lnTo>
                  <a:lnTo>
                    <a:pt x="322" y="238"/>
                  </a:lnTo>
                  <a:lnTo>
                    <a:pt x="322" y="238"/>
                  </a:lnTo>
                  <a:lnTo>
                    <a:pt x="323" y="238"/>
                  </a:lnTo>
                  <a:lnTo>
                    <a:pt x="323" y="237"/>
                  </a:lnTo>
                  <a:lnTo>
                    <a:pt x="324" y="236"/>
                  </a:lnTo>
                  <a:lnTo>
                    <a:pt x="323" y="236"/>
                  </a:lnTo>
                  <a:lnTo>
                    <a:pt x="322" y="236"/>
                  </a:lnTo>
                  <a:lnTo>
                    <a:pt x="322" y="236"/>
                  </a:lnTo>
                  <a:lnTo>
                    <a:pt x="322" y="235"/>
                  </a:lnTo>
                  <a:lnTo>
                    <a:pt x="321" y="236"/>
                  </a:lnTo>
                  <a:lnTo>
                    <a:pt x="320" y="236"/>
                  </a:lnTo>
                  <a:lnTo>
                    <a:pt x="321" y="235"/>
                  </a:lnTo>
                  <a:lnTo>
                    <a:pt x="322" y="235"/>
                  </a:lnTo>
                  <a:lnTo>
                    <a:pt x="322" y="234"/>
                  </a:lnTo>
                  <a:lnTo>
                    <a:pt x="321" y="234"/>
                  </a:lnTo>
                  <a:lnTo>
                    <a:pt x="320" y="235"/>
                  </a:lnTo>
                  <a:lnTo>
                    <a:pt x="319" y="235"/>
                  </a:lnTo>
                  <a:lnTo>
                    <a:pt x="318" y="235"/>
                  </a:lnTo>
                  <a:lnTo>
                    <a:pt x="319" y="234"/>
                  </a:lnTo>
                  <a:lnTo>
                    <a:pt x="319" y="233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8" y="232"/>
                  </a:lnTo>
                  <a:lnTo>
                    <a:pt x="318" y="231"/>
                  </a:lnTo>
                  <a:lnTo>
                    <a:pt x="317" y="231"/>
                  </a:lnTo>
                  <a:lnTo>
                    <a:pt x="317" y="230"/>
                  </a:lnTo>
                  <a:lnTo>
                    <a:pt x="316" y="230"/>
                  </a:lnTo>
                  <a:lnTo>
                    <a:pt x="315" y="230"/>
                  </a:lnTo>
                  <a:lnTo>
                    <a:pt x="315" y="229"/>
                  </a:lnTo>
                  <a:lnTo>
                    <a:pt x="315" y="229"/>
                  </a:lnTo>
                  <a:lnTo>
                    <a:pt x="314" y="230"/>
                  </a:lnTo>
                  <a:lnTo>
                    <a:pt x="314" y="229"/>
                  </a:lnTo>
                  <a:lnTo>
                    <a:pt x="313" y="229"/>
                  </a:lnTo>
                  <a:lnTo>
                    <a:pt x="312" y="229"/>
                  </a:lnTo>
                  <a:lnTo>
                    <a:pt x="312" y="228"/>
                  </a:lnTo>
                  <a:lnTo>
                    <a:pt x="313" y="228"/>
                  </a:lnTo>
                  <a:lnTo>
                    <a:pt x="314" y="228"/>
                  </a:lnTo>
                  <a:lnTo>
                    <a:pt x="314" y="227"/>
                  </a:lnTo>
                  <a:lnTo>
                    <a:pt x="313" y="227"/>
                  </a:lnTo>
                  <a:lnTo>
                    <a:pt x="313" y="226"/>
                  </a:lnTo>
                  <a:lnTo>
                    <a:pt x="314" y="226"/>
                  </a:lnTo>
                  <a:lnTo>
                    <a:pt x="314" y="225"/>
                  </a:lnTo>
                  <a:lnTo>
                    <a:pt x="313" y="225"/>
                  </a:lnTo>
                  <a:lnTo>
                    <a:pt x="313" y="224"/>
                  </a:lnTo>
                  <a:lnTo>
                    <a:pt x="312" y="224"/>
                  </a:lnTo>
                  <a:lnTo>
                    <a:pt x="311" y="224"/>
                  </a:lnTo>
                  <a:lnTo>
                    <a:pt x="310" y="224"/>
                  </a:lnTo>
                  <a:lnTo>
                    <a:pt x="309" y="224"/>
                  </a:lnTo>
                  <a:lnTo>
                    <a:pt x="306" y="227"/>
                  </a:lnTo>
                  <a:lnTo>
                    <a:pt x="305" y="227"/>
                  </a:lnTo>
                  <a:lnTo>
                    <a:pt x="304" y="228"/>
                  </a:lnTo>
                  <a:lnTo>
                    <a:pt x="304" y="229"/>
                  </a:lnTo>
                  <a:lnTo>
                    <a:pt x="305" y="229"/>
                  </a:lnTo>
                  <a:lnTo>
                    <a:pt x="305" y="230"/>
                  </a:lnTo>
                  <a:lnTo>
                    <a:pt x="304" y="232"/>
                  </a:lnTo>
                  <a:lnTo>
                    <a:pt x="304" y="232"/>
                  </a:lnTo>
                  <a:lnTo>
                    <a:pt x="304" y="233"/>
                  </a:lnTo>
                  <a:lnTo>
                    <a:pt x="304" y="236"/>
                  </a:lnTo>
                  <a:lnTo>
                    <a:pt x="304" y="237"/>
                  </a:lnTo>
                  <a:lnTo>
                    <a:pt x="303" y="237"/>
                  </a:lnTo>
                  <a:lnTo>
                    <a:pt x="303" y="238"/>
                  </a:lnTo>
                  <a:lnTo>
                    <a:pt x="302" y="238"/>
                  </a:lnTo>
                  <a:lnTo>
                    <a:pt x="301" y="238"/>
                  </a:lnTo>
                  <a:lnTo>
                    <a:pt x="300" y="239"/>
                  </a:lnTo>
                  <a:lnTo>
                    <a:pt x="300" y="238"/>
                  </a:lnTo>
                  <a:lnTo>
                    <a:pt x="300" y="238"/>
                  </a:lnTo>
                  <a:lnTo>
                    <a:pt x="299" y="238"/>
                  </a:lnTo>
                  <a:lnTo>
                    <a:pt x="298" y="238"/>
                  </a:lnTo>
                  <a:lnTo>
                    <a:pt x="297" y="238"/>
                  </a:lnTo>
                  <a:lnTo>
                    <a:pt x="297" y="237"/>
                  </a:lnTo>
                  <a:lnTo>
                    <a:pt x="296" y="237"/>
                  </a:lnTo>
                  <a:lnTo>
                    <a:pt x="296" y="236"/>
                  </a:lnTo>
                  <a:lnTo>
                    <a:pt x="295" y="236"/>
                  </a:lnTo>
                  <a:lnTo>
                    <a:pt x="294" y="235"/>
                  </a:lnTo>
                  <a:lnTo>
                    <a:pt x="294" y="233"/>
                  </a:lnTo>
                  <a:lnTo>
                    <a:pt x="294" y="232"/>
                  </a:lnTo>
                  <a:lnTo>
                    <a:pt x="293" y="232"/>
                  </a:lnTo>
                  <a:lnTo>
                    <a:pt x="292" y="232"/>
                  </a:lnTo>
                  <a:lnTo>
                    <a:pt x="291" y="233"/>
                  </a:lnTo>
                  <a:lnTo>
                    <a:pt x="291" y="233"/>
                  </a:lnTo>
                  <a:lnTo>
                    <a:pt x="290" y="233"/>
                  </a:lnTo>
                  <a:lnTo>
                    <a:pt x="289" y="233"/>
                  </a:lnTo>
                  <a:lnTo>
                    <a:pt x="289" y="234"/>
                  </a:lnTo>
                  <a:lnTo>
                    <a:pt x="290" y="234"/>
                  </a:lnTo>
                  <a:lnTo>
                    <a:pt x="290" y="235"/>
                  </a:lnTo>
                  <a:lnTo>
                    <a:pt x="289" y="234"/>
                  </a:lnTo>
                  <a:lnTo>
                    <a:pt x="288" y="233"/>
                  </a:lnTo>
                  <a:lnTo>
                    <a:pt x="287" y="233"/>
                  </a:lnTo>
                  <a:lnTo>
                    <a:pt x="287" y="232"/>
                  </a:lnTo>
                  <a:lnTo>
                    <a:pt x="287" y="232"/>
                  </a:lnTo>
                  <a:lnTo>
                    <a:pt x="287" y="231"/>
                  </a:lnTo>
                  <a:lnTo>
                    <a:pt x="286" y="230"/>
                  </a:lnTo>
                  <a:lnTo>
                    <a:pt x="286" y="229"/>
                  </a:lnTo>
                  <a:lnTo>
                    <a:pt x="286" y="228"/>
                  </a:lnTo>
                  <a:lnTo>
                    <a:pt x="287" y="226"/>
                  </a:lnTo>
                  <a:lnTo>
                    <a:pt x="288" y="225"/>
                  </a:lnTo>
                  <a:lnTo>
                    <a:pt x="288" y="224"/>
                  </a:lnTo>
                  <a:lnTo>
                    <a:pt x="289" y="224"/>
                  </a:lnTo>
                  <a:lnTo>
                    <a:pt x="290" y="223"/>
                  </a:lnTo>
                  <a:lnTo>
                    <a:pt x="289" y="222"/>
                  </a:lnTo>
                  <a:lnTo>
                    <a:pt x="290" y="222"/>
                  </a:lnTo>
                  <a:lnTo>
                    <a:pt x="290" y="223"/>
                  </a:lnTo>
                  <a:lnTo>
                    <a:pt x="291" y="223"/>
                  </a:lnTo>
                  <a:lnTo>
                    <a:pt x="291" y="222"/>
                  </a:lnTo>
                  <a:lnTo>
                    <a:pt x="291" y="222"/>
                  </a:lnTo>
                  <a:lnTo>
                    <a:pt x="292" y="221"/>
                  </a:lnTo>
                  <a:lnTo>
                    <a:pt x="293" y="221"/>
                  </a:lnTo>
                  <a:lnTo>
                    <a:pt x="293" y="221"/>
                  </a:lnTo>
                  <a:lnTo>
                    <a:pt x="292" y="221"/>
                  </a:lnTo>
                  <a:lnTo>
                    <a:pt x="292" y="220"/>
                  </a:lnTo>
                  <a:lnTo>
                    <a:pt x="292" y="219"/>
                  </a:lnTo>
                  <a:lnTo>
                    <a:pt x="292" y="218"/>
                  </a:lnTo>
                  <a:lnTo>
                    <a:pt x="292" y="217"/>
                  </a:lnTo>
                  <a:lnTo>
                    <a:pt x="291" y="217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90" y="220"/>
                  </a:lnTo>
                  <a:lnTo>
                    <a:pt x="289" y="220"/>
                  </a:lnTo>
                  <a:lnTo>
                    <a:pt x="289" y="221"/>
                  </a:lnTo>
                  <a:lnTo>
                    <a:pt x="288" y="221"/>
                  </a:lnTo>
                  <a:lnTo>
                    <a:pt x="287" y="221"/>
                  </a:lnTo>
                  <a:lnTo>
                    <a:pt x="287" y="220"/>
                  </a:lnTo>
                  <a:lnTo>
                    <a:pt x="286" y="220"/>
                  </a:lnTo>
                  <a:lnTo>
                    <a:pt x="286" y="219"/>
                  </a:lnTo>
                  <a:lnTo>
                    <a:pt x="285" y="218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84" y="217"/>
                  </a:lnTo>
                  <a:lnTo>
                    <a:pt x="284" y="217"/>
                  </a:lnTo>
                  <a:lnTo>
                    <a:pt x="283" y="217"/>
                  </a:lnTo>
                  <a:lnTo>
                    <a:pt x="283" y="218"/>
                  </a:lnTo>
                  <a:lnTo>
                    <a:pt x="282" y="218"/>
                  </a:lnTo>
                  <a:lnTo>
                    <a:pt x="282" y="219"/>
                  </a:lnTo>
                  <a:lnTo>
                    <a:pt x="281" y="220"/>
                  </a:lnTo>
                  <a:lnTo>
                    <a:pt x="280" y="221"/>
                  </a:lnTo>
                  <a:lnTo>
                    <a:pt x="280" y="221"/>
                  </a:lnTo>
                  <a:lnTo>
                    <a:pt x="280" y="222"/>
                  </a:lnTo>
                  <a:lnTo>
                    <a:pt x="279" y="223"/>
                  </a:lnTo>
                  <a:lnTo>
                    <a:pt x="279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8" y="225"/>
                  </a:lnTo>
                  <a:lnTo>
                    <a:pt x="277" y="225"/>
                  </a:lnTo>
                  <a:lnTo>
                    <a:pt x="276" y="225"/>
                  </a:lnTo>
                  <a:lnTo>
                    <a:pt x="276" y="226"/>
                  </a:lnTo>
                  <a:lnTo>
                    <a:pt x="275" y="226"/>
                  </a:lnTo>
                  <a:lnTo>
                    <a:pt x="275" y="225"/>
                  </a:lnTo>
                  <a:lnTo>
                    <a:pt x="274" y="225"/>
                  </a:lnTo>
                  <a:lnTo>
                    <a:pt x="274" y="226"/>
                  </a:lnTo>
                  <a:lnTo>
                    <a:pt x="273" y="226"/>
                  </a:lnTo>
                  <a:lnTo>
                    <a:pt x="272" y="226"/>
                  </a:lnTo>
                  <a:lnTo>
                    <a:pt x="271" y="227"/>
                  </a:lnTo>
                  <a:lnTo>
                    <a:pt x="270" y="227"/>
                  </a:lnTo>
                  <a:lnTo>
                    <a:pt x="269" y="227"/>
                  </a:lnTo>
                  <a:lnTo>
                    <a:pt x="268" y="227"/>
                  </a:lnTo>
                  <a:lnTo>
                    <a:pt x="268" y="228"/>
                  </a:lnTo>
                  <a:lnTo>
                    <a:pt x="267" y="228"/>
                  </a:lnTo>
                  <a:lnTo>
                    <a:pt x="266" y="228"/>
                  </a:lnTo>
                  <a:lnTo>
                    <a:pt x="265" y="228"/>
                  </a:lnTo>
                  <a:lnTo>
                    <a:pt x="264" y="228"/>
                  </a:lnTo>
                  <a:lnTo>
                    <a:pt x="263" y="228"/>
                  </a:lnTo>
                  <a:lnTo>
                    <a:pt x="262" y="227"/>
                  </a:lnTo>
                  <a:lnTo>
                    <a:pt x="261" y="227"/>
                  </a:lnTo>
                  <a:lnTo>
                    <a:pt x="260" y="227"/>
                  </a:lnTo>
                  <a:lnTo>
                    <a:pt x="259" y="227"/>
                  </a:lnTo>
                  <a:lnTo>
                    <a:pt x="259" y="226"/>
                  </a:lnTo>
                  <a:lnTo>
                    <a:pt x="258" y="226"/>
                  </a:lnTo>
                  <a:lnTo>
                    <a:pt x="257" y="226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55" y="226"/>
                  </a:lnTo>
                  <a:lnTo>
                    <a:pt x="254" y="226"/>
                  </a:lnTo>
                  <a:lnTo>
                    <a:pt x="253" y="226"/>
                  </a:lnTo>
                  <a:lnTo>
                    <a:pt x="252" y="226"/>
                  </a:lnTo>
                  <a:lnTo>
                    <a:pt x="251" y="226"/>
                  </a:lnTo>
                  <a:lnTo>
                    <a:pt x="251" y="225"/>
                  </a:lnTo>
                  <a:lnTo>
                    <a:pt x="250" y="225"/>
                  </a:lnTo>
                  <a:lnTo>
                    <a:pt x="249" y="224"/>
                  </a:lnTo>
                  <a:lnTo>
                    <a:pt x="249" y="223"/>
                  </a:lnTo>
                  <a:lnTo>
                    <a:pt x="248" y="223"/>
                  </a:lnTo>
                  <a:lnTo>
                    <a:pt x="248" y="222"/>
                  </a:lnTo>
                  <a:lnTo>
                    <a:pt x="247" y="221"/>
                  </a:lnTo>
                  <a:lnTo>
                    <a:pt x="247" y="221"/>
                  </a:lnTo>
                  <a:lnTo>
                    <a:pt x="247" y="220"/>
                  </a:lnTo>
                  <a:lnTo>
                    <a:pt x="247" y="219"/>
                  </a:lnTo>
                  <a:lnTo>
                    <a:pt x="247" y="218"/>
                  </a:lnTo>
                  <a:lnTo>
                    <a:pt x="247" y="217"/>
                  </a:lnTo>
                  <a:lnTo>
                    <a:pt x="247" y="217"/>
                  </a:lnTo>
                  <a:lnTo>
                    <a:pt x="247" y="216"/>
                  </a:lnTo>
                  <a:lnTo>
                    <a:pt x="248" y="216"/>
                  </a:lnTo>
                  <a:lnTo>
                    <a:pt x="248" y="215"/>
                  </a:lnTo>
                  <a:lnTo>
                    <a:pt x="248" y="214"/>
                  </a:lnTo>
                  <a:lnTo>
                    <a:pt x="249" y="214"/>
                  </a:lnTo>
                  <a:lnTo>
                    <a:pt x="250" y="214"/>
                  </a:lnTo>
                  <a:lnTo>
                    <a:pt x="250" y="213"/>
                  </a:lnTo>
                  <a:lnTo>
                    <a:pt x="251" y="212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1"/>
                  </a:lnTo>
                  <a:lnTo>
                    <a:pt x="253" y="210"/>
                  </a:lnTo>
                  <a:lnTo>
                    <a:pt x="254" y="210"/>
                  </a:lnTo>
                  <a:lnTo>
                    <a:pt x="254" y="209"/>
                  </a:lnTo>
                  <a:lnTo>
                    <a:pt x="255" y="209"/>
                  </a:lnTo>
                  <a:lnTo>
                    <a:pt x="255" y="208"/>
                  </a:lnTo>
                  <a:lnTo>
                    <a:pt x="256" y="208"/>
                  </a:lnTo>
                  <a:lnTo>
                    <a:pt x="256" y="207"/>
                  </a:lnTo>
                  <a:lnTo>
                    <a:pt x="256" y="206"/>
                  </a:lnTo>
                  <a:lnTo>
                    <a:pt x="256" y="205"/>
                  </a:lnTo>
                  <a:lnTo>
                    <a:pt x="256" y="204"/>
                  </a:lnTo>
                  <a:lnTo>
                    <a:pt x="256" y="203"/>
                  </a:lnTo>
                  <a:lnTo>
                    <a:pt x="257" y="203"/>
                  </a:lnTo>
                  <a:lnTo>
                    <a:pt x="257" y="202"/>
                  </a:lnTo>
                  <a:lnTo>
                    <a:pt x="258" y="202"/>
                  </a:lnTo>
                  <a:lnTo>
                    <a:pt x="258" y="201"/>
                  </a:lnTo>
                  <a:lnTo>
                    <a:pt x="259" y="201"/>
                  </a:lnTo>
                  <a:lnTo>
                    <a:pt x="259" y="200"/>
                  </a:lnTo>
                  <a:lnTo>
                    <a:pt x="260" y="200"/>
                  </a:lnTo>
                  <a:lnTo>
                    <a:pt x="261" y="200"/>
                  </a:lnTo>
                  <a:lnTo>
                    <a:pt x="261" y="199"/>
                  </a:lnTo>
                  <a:lnTo>
                    <a:pt x="262" y="199"/>
                  </a:lnTo>
                  <a:lnTo>
                    <a:pt x="262" y="200"/>
                  </a:lnTo>
                  <a:lnTo>
                    <a:pt x="263" y="200"/>
                  </a:lnTo>
                  <a:lnTo>
                    <a:pt x="264" y="200"/>
                  </a:lnTo>
                  <a:lnTo>
                    <a:pt x="265" y="200"/>
                  </a:lnTo>
                  <a:lnTo>
                    <a:pt x="266" y="200"/>
                  </a:lnTo>
                  <a:lnTo>
                    <a:pt x="266" y="201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1"/>
                  </a:lnTo>
                  <a:lnTo>
                    <a:pt x="269" y="201"/>
                  </a:lnTo>
                  <a:lnTo>
                    <a:pt x="270" y="202"/>
                  </a:lnTo>
                  <a:lnTo>
                    <a:pt x="271" y="202"/>
                  </a:lnTo>
                  <a:lnTo>
                    <a:pt x="271" y="203"/>
                  </a:lnTo>
                  <a:lnTo>
                    <a:pt x="272" y="203"/>
                  </a:lnTo>
                  <a:lnTo>
                    <a:pt x="272" y="204"/>
                  </a:lnTo>
                  <a:lnTo>
                    <a:pt x="273" y="204"/>
                  </a:lnTo>
                  <a:lnTo>
                    <a:pt x="274" y="204"/>
                  </a:lnTo>
                  <a:lnTo>
                    <a:pt x="274" y="205"/>
                  </a:lnTo>
                  <a:lnTo>
                    <a:pt x="275" y="205"/>
                  </a:lnTo>
                  <a:lnTo>
                    <a:pt x="276" y="206"/>
                  </a:lnTo>
                  <a:lnTo>
                    <a:pt x="277" y="207"/>
                  </a:lnTo>
                  <a:lnTo>
                    <a:pt x="277" y="208"/>
                  </a:lnTo>
                  <a:lnTo>
                    <a:pt x="277" y="209"/>
                  </a:lnTo>
                  <a:lnTo>
                    <a:pt x="277" y="209"/>
                  </a:lnTo>
                  <a:lnTo>
                    <a:pt x="278" y="209"/>
                  </a:lnTo>
                  <a:lnTo>
                    <a:pt x="278" y="209"/>
                  </a:lnTo>
                  <a:lnTo>
                    <a:pt x="278" y="209"/>
                  </a:lnTo>
                  <a:lnTo>
                    <a:pt x="279" y="209"/>
                  </a:lnTo>
                  <a:lnTo>
                    <a:pt x="280" y="209"/>
                  </a:lnTo>
                  <a:lnTo>
                    <a:pt x="280" y="209"/>
                  </a:lnTo>
                  <a:lnTo>
                    <a:pt x="281" y="209"/>
                  </a:lnTo>
                  <a:lnTo>
                    <a:pt x="281" y="209"/>
                  </a:lnTo>
                  <a:lnTo>
                    <a:pt x="282" y="209"/>
                  </a:lnTo>
                  <a:lnTo>
                    <a:pt x="283" y="209"/>
                  </a:lnTo>
                  <a:lnTo>
                    <a:pt x="284" y="209"/>
                  </a:lnTo>
                  <a:lnTo>
                    <a:pt x="284" y="210"/>
                  </a:lnTo>
                  <a:lnTo>
                    <a:pt x="285" y="210"/>
                  </a:lnTo>
                  <a:lnTo>
                    <a:pt x="285" y="211"/>
                  </a:lnTo>
                  <a:lnTo>
                    <a:pt x="286" y="211"/>
                  </a:lnTo>
                  <a:lnTo>
                    <a:pt x="287" y="211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lnTo>
                    <a:pt x="290" y="212"/>
                  </a:lnTo>
                  <a:lnTo>
                    <a:pt x="291" y="212"/>
                  </a:lnTo>
                  <a:lnTo>
                    <a:pt x="291" y="213"/>
                  </a:lnTo>
                  <a:lnTo>
                    <a:pt x="291" y="213"/>
                  </a:lnTo>
                  <a:lnTo>
                    <a:pt x="291" y="214"/>
                  </a:lnTo>
                  <a:lnTo>
                    <a:pt x="292" y="214"/>
                  </a:lnTo>
                  <a:lnTo>
                    <a:pt x="293" y="214"/>
                  </a:lnTo>
                  <a:lnTo>
                    <a:pt x="294" y="214"/>
                  </a:lnTo>
                  <a:lnTo>
                    <a:pt x="294" y="215"/>
                  </a:lnTo>
                  <a:lnTo>
                    <a:pt x="295" y="215"/>
                  </a:lnTo>
                  <a:lnTo>
                    <a:pt x="296" y="215"/>
                  </a:lnTo>
                  <a:lnTo>
                    <a:pt x="296" y="214"/>
                  </a:lnTo>
                  <a:lnTo>
                    <a:pt x="297" y="214"/>
                  </a:lnTo>
                  <a:lnTo>
                    <a:pt x="298" y="214"/>
                  </a:lnTo>
                  <a:lnTo>
                    <a:pt x="298" y="215"/>
                  </a:lnTo>
                  <a:lnTo>
                    <a:pt x="299" y="215"/>
                  </a:lnTo>
                  <a:lnTo>
                    <a:pt x="300" y="215"/>
                  </a:lnTo>
                  <a:lnTo>
                    <a:pt x="300" y="214"/>
                  </a:lnTo>
                  <a:lnTo>
                    <a:pt x="300" y="213"/>
                  </a:lnTo>
                  <a:lnTo>
                    <a:pt x="300" y="214"/>
                  </a:lnTo>
                  <a:lnTo>
                    <a:pt x="301" y="214"/>
                  </a:lnTo>
                  <a:lnTo>
                    <a:pt x="302" y="214"/>
                  </a:lnTo>
                  <a:lnTo>
                    <a:pt x="302" y="213"/>
                  </a:lnTo>
                  <a:lnTo>
                    <a:pt x="303" y="213"/>
                  </a:lnTo>
                  <a:lnTo>
                    <a:pt x="303" y="213"/>
                  </a:lnTo>
                  <a:lnTo>
                    <a:pt x="303" y="212"/>
                  </a:lnTo>
                  <a:lnTo>
                    <a:pt x="303" y="211"/>
                  </a:lnTo>
                  <a:close/>
                  <a:moveTo>
                    <a:pt x="54" y="256"/>
                  </a:moveTo>
                  <a:lnTo>
                    <a:pt x="54" y="256"/>
                  </a:lnTo>
                  <a:lnTo>
                    <a:pt x="53" y="256"/>
                  </a:lnTo>
                  <a:lnTo>
                    <a:pt x="53" y="256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5" y="256"/>
                  </a:lnTo>
                  <a:lnTo>
                    <a:pt x="54" y="256"/>
                  </a:lnTo>
                  <a:close/>
                  <a:moveTo>
                    <a:pt x="193" y="263"/>
                  </a:moveTo>
                  <a:lnTo>
                    <a:pt x="193" y="262"/>
                  </a:lnTo>
                  <a:lnTo>
                    <a:pt x="194" y="262"/>
                  </a:lnTo>
                  <a:lnTo>
                    <a:pt x="194" y="263"/>
                  </a:lnTo>
                  <a:lnTo>
                    <a:pt x="193" y="263"/>
                  </a:lnTo>
                  <a:close/>
                  <a:moveTo>
                    <a:pt x="216" y="294"/>
                  </a:moveTo>
                  <a:lnTo>
                    <a:pt x="215" y="294"/>
                  </a:lnTo>
                  <a:lnTo>
                    <a:pt x="216" y="293"/>
                  </a:lnTo>
                  <a:lnTo>
                    <a:pt x="216" y="294"/>
                  </a:lnTo>
                  <a:close/>
                  <a:moveTo>
                    <a:pt x="235" y="292"/>
                  </a:moveTo>
                  <a:lnTo>
                    <a:pt x="235" y="293"/>
                  </a:lnTo>
                  <a:lnTo>
                    <a:pt x="234" y="293"/>
                  </a:lnTo>
                  <a:lnTo>
                    <a:pt x="235" y="292"/>
                  </a:lnTo>
                  <a:lnTo>
                    <a:pt x="234" y="292"/>
                  </a:lnTo>
                  <a:lnTo>
                    <a:pt x="235" y="291"/>
                  </a:lnTo>
                  <a:lnTo>
                    <a:pt x="235" y="292"/>
                  </a:lnTo>
                  <a:close/>
                  <a:moveTo>
                    <a:pt x="238" y="290"/>
                  </a:moveTo>
                  <a:lnTo>
                    <a:pt x="237" y="289"/>
                  </a:lnTo>
                  <a:lnTo>
                    <a:pt x="238" y="289"/>
                  </a:lnTo>
                  <a:lnTo>
                    <a:pt x="238" y="290"/>
                  </a:lnTo>
                  <a:close/>
                  <a:moveTo>
                    <a:pt x="276" y="272"/>
                  </a:moveTo>
                  <a:lnTo>
                    <a:pt x="276" y="273"/>
                  </a:lnTo>
                  <a:lnTo>
                    <a:pt x="275" y="273"/>
                  </a:lnTo>
                  <a:lnTo>
                    <a:pt x="275" y="272"/>
                  </a:lnTo>
                  <a:lnTo>
                    <a:pt x="276" y="272"/>
                  </a:lnTo>
                  <a:close/>
                  <a:moveTo>
                    <a:pt x="301" y="252"/>
                  </a:moveTo>
                  <a:lnTo>
                    <a:pt x="301" y="253"/>
                  </a:lnTo>
                  <a:lnTo>
                    <a:pt x="300" y="253"/>
                  </a:lnTo>
                  <a:lnTo>
                    <a:pt x="300" y="252"/>
                  </a:lnTo>
                  <a:lnTo>
                    <a:pt x="301" y="252"/>
                  </a:lnTo>
                  <a:close/>
                  <a:moveTo>
                    <a:pt x="294" y="268"/>
                  </a:moveTo>
                  <a:lnTo>
                    <a:pt x="294" y="268"/>
                  </a:lnTo>
                  <a:lnTo>
                    <a:pt x="295" y="268"/>
                  </a:lnTo>
                  <a:lnTo>
                    <a:pt x="295" y="268"/>
                  </a:lnTo>
                  <a:lnTo>
                    <a:pt x="295" y="269"/>
                  </a:lnTo>
                  <a:lnTo>
                    <a:pt x="295" y="270"/>
                  </a:lnTo>
                  <a:lnTo>
                    <a:pt x="294" y="269"/>
                  </a:lnTo>
                  <a:lnTo>
                    <a:pt x="294" y="268"/>
                  </a:lnTo>
                  <a:close/>
                  <a:moveTo>
                    <a:pt x="291" y="221"/>
                  </a:moveTo>
                  <a:lnTo>
                    <a:pt x="290" y="221"/>
                  </a:lnTo>
                  <a:lnTo>
                    <a:pt x="290" y="221"/>
                  </a:lnTo>
                  <a:lnTo>
                    <a:pt x="291" y="221"/>
                  </a:lnTo>
                  <a:close/>
                  <a:moveTo>
                    <a:pt x="283" y="267"/>
                  </a:moveTo>
                  <a:lnTo>
                    <a:pt x="284" y="267"/>
                  </a:lnTo>
                  <a:lnTo>
                    <a:pt x="284" y="268"/>
                  </a:lnTo>
                  <a:lnTo>
                    <a:pt x="283" y="268"/>
                  </a:lnTo>
                  <a:lnTo>
                    <a:pt x="283" y="26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5004">
              <a:extLst>
                <a:ext uri="{FF2B5EF4-FFF2-40B4-BE49-F238E27FC236}">
                  <a16:creationId xmlns:a16="http://schemas.microsoft.com/office/drawing/2014/main" id="{4176DF53-D846-4CDA-C50F-B6ED81B1F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813" y="1920875"/>
              <a:ext cx="560388" cy="290513"/>
            </a:xfrm>
            <a:custGeom>
              <a:avLst/>
              <a:gdLst>
                <a:gd name="T0" fmla="*/ 308 w 353"/>
                <a:gd name="T1" fmla="*/ 60 h 183"/>
                <a:gd name="T2" fmla="*/ 293 w 353"/>
                <a:gd name="T3" fmla="*/ 62 h 183"/>
                <a:gd name="T4" fmla="*/ 286 w 353"/>
                <a:gd name="T5" fmla="*/ 45 h 183"/>
                <a:gd name="T6" fmla="*/ 269 w 353"/>
                <a:gd name="T7" fmla="*/ 46 h 183"/>
                <a:gd name="T8" fmla="*/ 239 w 353"/>
                <a:gd name="T9" fmla="*/ 52 h 183"/>
                <a:gd name="T10" fmla="*/ 217 w 353"/>
                <a:gd name="T11" fmla="*/ 63 h 183"/>
                <a:gd name="T12" fmla="*/ 202 w 353"/>
                <a:gd name="T13" fmla="*/ 75 h 183"/>
                <a:gd name="T14" fmla="*/ 189 w 353"/>
                <a:gd name="T15" fmla="*/ 74 h 183"/>
                <a:gd name="T16" fmla="*/ 174 w 353"/>
                <a:gd name="T17" fmla="*/ 72 h 183"/>
                <a:gd name="T18" fmla="*/ 160 w 353"/>
                <a:gd name="T19" fmla="*/ 66 h 183"/>
                <a:gd name="T20" fmla="*/ 149 w 353"/>
                <a:gd name="T21" fmla="*/ 53 h 183"/>
                <a:gd name="T22" fmla="*/ 137 w 353"/>
                <a:gd name="T23" fmla="*/ 45 h 183"/>
                <a:gd name="T24" fmla="*/ 118 w 353"/>
                <a:gd name="T25" fmla="*/ 46 h 183"/>
                <a:gd name="T26" fmla="*/ 108 w 353"/>
                <a:gd name="T27" fmla="*/ 51 h 183"/>
                <a:gd name="T28" fmla="*/ 102 w 353"/>
                <a:gd name="T29" fmla="*/ 53 h 183"/>
                <a:gd name="T30" fmla="*/ 113 w 353"/>
                <a:gd name="T31" fmla="*/ 28 h 183"/>
                <a:gd name="T32" fmla="*/ 124 w 353"/>
                <a:gd name="T33" fmla="*/ 15 h 183"/>
                <a:gd name="T34" fmla="*/ 136 w 353"/>
                <a:gd name="T35" fmla="*/ 6 h 183"/>
                <a:gd name="T36" fmla="*/ 127 w 353"/>
                <a:gd name="T37" fmla="*/ 1 h 183"/>
                <a:gd name="T38" fmla="*/ 105 w 353"/>
                <a:gd name="T39" fmla="*/ 9 h 183"/>
                <a:gd name="T40" fmla="*/ 86 w 353"/>
                <a:gd name="T41" fmla="*/ 27 h 183"/>
                <a:gd name="T42" fmla="*/ 74 w 353"/>
                <a:gd name="T43" fmla="*/ 42 h 183"/>
                <a:gd name="T44" fmla="*/ 61 w 353"/>
                <a:gd name="T45" fmla="*/ 50 h 183"/>
                <a:gd name="T46" fmla="*/ 38 w 353"/>
                <a:gd name="T47" fmla="*/ 58 h 183"/>
                <a:gd name="T48" fmla="*/ 8 w 353"/>
                <a:gd name="T49" fmla="*/ 77 h 183"/>
                <a:gd name="T50" fmla="*/ 7 w 353"/>
                <a:gd name="T51" fmla="*/ 84 h 183"/>
                <a:gd name="T52" fmla="*/ 28 w 353"/>
                <a:gd name="T53" fmla="*/ 100 h 183"/>
                <a:gd name="T54" fmla="*/ 97 w 353"/>
                <a:gd name="T55" fmla="*/ 119 h 183"/>
                <a:gd name="T56" fmla="*/ 110 w 353"/>
                <a:gd name="T57" fmla="*/ 119 h 183"/>
                <a:gd name="T58" fmla="*/ 128 w 353"/>
                <a:gd name="T59" fmla="*/ 122 h 183"/>
                <a:gd name="T60" fmla="*/ 131 w 353"/>
                <a:gd name="T61" fmla="*/ 133 h 183"/>
                <a:gd name="T62" fmla="*/ 145 w 353"/>
                <a:gd name="T63" fmla="*/ 136 h 183"/>
                <a:gd name="T64" fmla="*/ 145 w 353"/>
                <a:gd name="T65" fmla="*/ 147 h 183"/>
                <a:gd name="T66" fmla="*/ 144 w 353"/>
                <a:gd name="T67" fmla="*/ 161 h 183"/>
                <a:gd name="T68" fmla="*/ 156 w 353"/>
                <a:gd name="T69" fmla="*/ 164 h 183"/>
                <a:gd name="T70" fmla="*/ 155 w 353"/>
                <a:gd name="T71" fmla="*/ 179 h 183"/>
                <a:gd name="T72" fmla="*/ 168 w 353"/>
                <a:gd name="T73" fmla="*/ 167 h 183"/>
                <a:gd name="T74" fmla="*/ 172 w 353"/>
                <a:gd name="T75" fmla="*/ 155 h 183"/>
                <a:gd name="T76" fmla="*/ 184 w 353"/>
                <a:gd name="T77" fmla="*/ 135 h 183"/>
                <a:gd name="T78" fmla="*/ 187 w 353"/>
                <a:gd name="T79" fmla="*/ 121 h 183"/>
                <a:gd name="T80" fmla="*/ 192 w 353"/>
                <a:gd name="T81" fmla="*/ 134 h 183"/>
                <a:gd name="T82" fmla="*/ 200 w 353"/>
                <a:gd name="T83" fmla="*/ 125 h 183"/>
                <a:gd name="T84" fmla="*/ 209 w 353"/>
                <a:gd name="T85" fmla="*/ 117 h 183"/>
                <a:gd name="T86" fmla="*/ 211 w 353"/>
                <a:gd name="T87" fmla="*/ 125 h 183"/>
                <a:gd name="T88" fmla="*/ 206 w 353"/>
                <a:gd name="T89" fmla="*/ 135 h 183"/>
                <a:gd name="T90" fmla="*/ 214 w 353"/>
                <a:gd name="T91" fmla="*/ 131 h 183"/>
                <a:gd name="T92" fmla="*/ 222 w 353"/>
                <a:gd name="T93" fmla="*/ 124 h 183"/>
                <a:gd name="T94" fmla="*/ 228 w 353"/>
                <a:gd name="T95" fmla="*/ 111 h 183"/>
                <a:gd name="T96" fmla="*/ 247 w 353"/>
                <a:gd name="T97" fmla="*/ 107 h 183"/>
                <a:gd name="T98" fmla="*/ 265 w 353"/>
                <a:gd name="T99" fmla="*/ 95 h 183"/>
                <a:gd name="T100" fmla="*/ 282 w 353"/>
                <a:gd name="T101" fmla="*/ 96 h 183"/>
                <a:gd name="T102" fmla="*/ 303 w 353"/>
                <a:gd name="T103" fmla="*/ 106 h 183"/>
                <a:gd name="T104" fmla="*/ 308 w 353"/>
                <a:gd name="T105" fmla="*/ 100 h 183"/>
                <a:gd name="T106" fmla="*/ 319 w 353"/>
                <a:gd name="T107" fmla="*/ 97 h 183"/>
                <a:gd name="T108" fmla="*/ 326 w 353"/>
                <a:gd name="T109" fmla="*/ 95 h 183"/>
                <a:gd name="T110" fmla="*/ 333 w 353"/>
                <a:gd name="T111" fmla="*/ 95 h 183"/>
                <a:gd name="T112" fmla="*/ 349 w 353"/>
                <a:gd name="T113" fmla="*/ 94 h 183"/>
                <a:gd name="T114" fmla="*/ 345 w 353"/>
                <a:gd name="T115" fmla="*/ 88 h 183"/>
                <a:gd name="T116" fmla="*/ 334 w 353"/>
                <a:gd name="T117" fmla="*/ 81 h 183"/>
                <a:gd name="T118" fmla="*/ 339 w 353"/>
                <a:gd name="T119" fmla="*/ 76 h 183"/>
                <a:gd name="T120" fmla="*/ 336 w 353"/>
                <a:gd name="T121" fmla="*/ 53 h 183"/>
                <a:gd name="T122" fmla="*/ 330 w 353"/>
                <a:gd name="T123" fmla="*/ 53 h 183"/>
                <a:gd name="T124" fmla="*/ 324 w 353"/>
                <a:gd name="T125" fmla="*/ 5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3" h="183">
                  <a:moveTo>
                    <a:pt x="319" y="62"/>
                  </a:moveTo>
                  <a:lnTo>
                    <a:pt x="318" y="63"/>
                  </a:lnTo>
                  <a:lnTo>
                    <a:pt x="317" y="62"/>
                  </a:lnTo>
                  <a:lnTo>
                    <a:pt x="315" y="64"/>
                  </a:lnTo>
                  <a:lnTo>
                    <a:pt x="312" y="65"/>
                  </a:lnTo>
                  <a:lnTo>
                    <a:pt x="311" y="64"/>
                  </a:lnTo>
                  <a:lnTo>
                    <a:pt x="311" y="62"/>
                  </a:lnTo>
                  <a:lnTo>
                    <a:pt x="309" y="59"/>
                  </a:lnTo>
                  <a:lnTo>
                    <a:pt x="308" y="60"/>
                  </a:lnTo>
                  <a:lnTo>
                    <a:pt x="306" y="60"/>
                  </a:lnTo>
                  <a:lnTo>
                    <a:pt x="305" y="62"/>
                  </a:lnTo>
                  <a:lnTo>
                    <a:pt x="303" y="63"/>
                  </a:lnTo>
                  <a:lnTo>
                    <a:pt x="300" y="64"/>
                  </a:lnTo>
                  <a:lnTo>
                    <a:pt x="299" y="64"/>
                  </a:lnTo>
                  <a:lnTo>
                    <a:pt x="297" y="62"/>
                  </a:lnTo>
                  <a:lnTo>
                    <a:pt x="295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2" y="63"/>
                  </a:lnTo>
                  <a:lnTo>
                    <a:pt x="289" y="63"/>
                  </a:lnTo>
                  <a:lnTo>
                    <a:pt x="288" y="62"/>
                  </a:lnTo>
                  <a:lnTo>
                    <a:pt x="286" y="60"/>
                  </a:lnTo>
                  <a:lnTo>
                    <a:pt x="286" y="58"/>
                  </a:lnTo>
                  <a:lnTo>
                    <a:pt x="287" y="57"/>
                  </a:lnTo>
                  <a:lnTo>
                    <a:pt x="287" y="54"/>
                  </a:lnTo>
                  <a:lnTo>
                    <a:pt x="286" y="51"/>
                  </a:lnTo>
                  <a:lnTo>
                    <a:pt x="286" y="45"/>
                  </a:lnTo>
                  <a:lnTo>
                    <a:pt x="287" y="43"/>
                  </a:lnTo>
                  <a:lnTo>
                    <a:pt x="290" y="40"/>
                  </a:lnTo>
                  <a:lnTo>
                    <a:pt x="287" y="40"/>
                  </a:lnTo>
                  <a:lnTo>
                    <a:pt x="285" y="41"/>
                  </a:lnTo>
                  <a:lnTo>
                    <a:pt x="282" y="42"/>
                  </a:lnTo>
                  <a:lnTo>
                    <a:pt x="279" y="42"/>
                  </a:lnTo>
                  <a:lnTo>
                    <a:pt x="274" y="43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2" y="49"/>
                  </a:lnTo>
                  <a:lnTo>
                    <a:pt x="260" y="50"/>
                  </a:lnTo>
                  <a:lnTo>
                    <a:pt x="258" y="51"/>
                  </a:lnTo>
                  <a:lnTo>
                    <a:pt x="253" y="51"/>
                  </a:lnTo>
                  <a:lnTo>
                    <a:pt x="250" y="51"/>
                  </a:lnTo>
                  <a:lnTo>
                    <a:pt x="246" y="51"/>
                  </a:lnTo>
                  <a:lnTo>
                    <a:pt x="243" y="51"/>
                  </a:lnTo>
                  <a:lnTo>
                    <a:pt x="241" y="51"/>
                  </a:lnTo>
                  <a:lnTo>
                    <a:pt x="239" y="52"/>
                  </a:lnTo>
                  <a:lnTo>
                    <a:pt x="236" y="53"/>
                  </a:lnTo>
                  <a:lnTo>
                    <a:pt x="236" y="53"/>
                  </a:lnTo>
                  <a:lnTo>
                    <a:pt x="234" y="53"/>
                  </a:lnTo>
                  <a:lnTo>
                    <a:pt x="231" y="55"/>
                  </a:lnTo>
                  <a:lnTo>
                    <a:pt x="229" y="55"/>
                  </a:lnTo>
                  <a:lnTo>
                    <a:pt x="227" y="53"/>
                  </a:lnTo>
                  <a:lnTo>
                    <a:pt x="226" y="54"/>
                  </a:lnTo>
                  <a:lnTo>
                    <a:pt x="225" y="55"/>
                  </a:lnTo>
                  <a:lnTo>
                    <a:pt x="217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0" y="66"/>
                  </a:lnTo>
                  <a:lnTo>
                    <a:pt x="208" y="69"/>
                  </a:lnTo>
                  <a:lnTo>
                    <a:pt x="207" y="69"/>
                  </a:lnTo>
                  <a:lnTo>
                    <a:pt x="205" y="72"/>
                  </a:lnTo>
                  <a:lnTo>
                    <a:pt x="203" y="77"/>
                  </a:lnTo>
                  <a:lnTo>
                    <a:pt x="201" y="76"/>
                  </a:lnTo>
                  <a:lnTo>
                    <a:pt x="202" y="75"/>
                  </a:lnTo>
                  <a:lnTo>
                    <a:pt x="200" y="74"/>
                  </a:lnTo>
                  <a:lnTo>
                    <a:pt x="199" y="75"/>
                  </a:lnTo>
                  <a:lnTo>
                    <a:pt x="196" y="72"/>
                  </a:lnTo>
                  <a:lnTo>
                    <a:pt x="194" y="72"/>
                  </a:lnTo>
                  <a:lnTo>
                    <a:pt x="193" y="73"/>
                  </a:lnTo>
                  <a:lnTo>
                    <a:pt x="193" y="76"/>
                  </a:lnTo>
                  <a:lnTo>
                    <a:pt x="192" y="76"/>
                  </a:lnTo>
                  <a:lnTo>
                    <a:pt x="190" y="76"/>
                  </a:lnTo>
                  <a:lnTo>
                    <a:pt x="189" y="74"/>
                  </a:lnTo>
                  <a:lnTo>
                    <a:pt x="189" y="74"/>
                  </a:lnTo>
                  <a:lnTo>
                    <a:pt x="187" y="74"/>
                  </a:lnTo>
                  <a:lnTo>
                    <a:pt x="185" y="70"/>
                  </a:lnTo>
                  <a:lnTo>
                    <a:pt x="184" y="69"/>
                  </a:lnTo>
                  <a:lnTo>
                    <a:pt x="181" y="69"/>
                  </a:lnTo>
                  <a:lnTo>
                    <a:pt x="178" y="71"/>
                  </a:lnTo>
                  <a:lnTo>
                    <a:pt x="177" y="73"/>
                  </a:lnTo>
                  <a:lnTo>
                    <a:pt x="176" y="73"/>
                  </a:lnTo>
                  <a:lnTo>
                    <a:pt x="174" y="72"/>
                  </a:lnTo>
                  <a:lnTo>
                    <a:pt x="172" y="73"/>
                  </a:lnTo>
                  <a:lnTo>
                    <a:pt x="169" y="74"/>
                  </a:lnTo>
                  <a:lnTo>
                    <a:pt x="166" y="74"/>
                  </a:lnTo>
                  <a:lnTo>
                    <a:pt x="164" y="73"/>
                  </a:lnTo>
                  <a:lnTo>
                    <a:pt x="162" y="71"/>
                  </a:lnTo>
                  <a:lnTo>
                    <a:pt x="163" y="70"/>
                  </a:lnTo>
                  <a:lnTo>
                    <a:pt x="162" y="68"/>
                  </a:lnTo>
                  <a:lnTo>
                    <a:pt x="162" y="67"/>
                  </a:lnTo>
                  <a:lnTo>
                    <a:pt x="160" y="66"/>
                  </a:lnTo>
                  <a:lnTo>
                    <a:pt x="159" y="66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4" y="63"/>
                  </a:lnTo>
                  <a:lnTo>
                    <a:pt x="153" y="61"/>
                  </a:lnTo>
                  <a:lnTo>
                    <a:pt x="153" y="60"/>
                  </a:lnTo>
                  <a:lnTo>
                    <a:pt x="151" y="58"/>
                  </a:lnTo>
                  <a:lnTo>
                    <a:pt x="150" y="57"/>
                  </a:lnTo>
                  <a:lnTo>
                    <a:pt x="149" y="53"/>
                  </a:lnTo>
                  <a:lnTo>
                    <a:pt x="147" y="51"/>
                  </a:lnTo>
                  <a:lnTo>
                    <a:pt x="145" y="51"/>
                  </a:lnTo>
                  <a:lnTo>
                    <a:pt x="145" y="49"/>
                  </a:lnTo>
                  <a:lnTo>
                    <a:pt x="143" y="50"/>
                  </a:lnTo>
                  <a:lnTo>
                    <a:pt x="142" y="50"/>
                  </a:lnTo>
                  <a:lnTo>
                    <a:pt x="141" y="47"/>
                  </a:lnTo>
                  <a:lnTo>
                    <a:pt x="139" y="47"/>
                  </a:lnTo>
                  <a:lnTo>
                    <a:pt x="139" y="46"/>
                  </a:lnTo>
                  <a:lnTo>
                    <a:pt x="137" y="45"/>
                  </a:lnTo>
                  <a:lnTo>
                    <a:pt x="135" y="46"/>
                  </a:lnTo>
                  <a:lnTo>
                    <a:pt x="133" y="45"/>
                  </a:lnTo>
                  <a:lnTo>
                    <a:pt x="132" y="44"/>
                  </a:lnTo>
                  <a:lnTo>
                    <a:pt x="129" y="44"/>
                  </a:lnTo>
                  <a:lnTo>
                    <a:pt x="127" y="45"/>
                  </a:lnTo>
                  <a:lnTo>
                    <a:pt x="126" y="45"/>
                  </a:lnTo>
                  <a:lnTo>
                    <a:pt x="123" y="44"/>
                  </a:lnTo>
                  <a:lnTo>
                    <a:pt x="120" y="45"/>
                  </a:lnTo>
                  <a:lnTo>
                    <a:pt x="118" y="46"/>
                  </a:lnTo>
                  <a:lnTo>
                    <a:pt x="117" y="44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7" y="43"/>
                  </a:lnTo>
                  <a:lnTo>
                    <a:pt x="116" y="43"/>
                  </a:lnTo>
                  <a:lnTo>
                    <a:pt x="114" y="44"/>
                  </a:lnTo>
                  <a:lnTo>
                    <a:pt x="113" y="45"/>
                  </a:lnTo>
                  <a:lnTo>
                    <a:pt x="110" y="48"/>
                  </a:lnTo>
                  <a:lnTo>
                    <a:pt x="108" y="51"/>
                  </a:lnTo>
                  <a:lnTo>
                    <a:pt x="107" y="51"/>
                  </a:lnTo>
                  <a:lnTo>
                    <a:pt x="107" y="52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3" y="60"/>
                  </a:lnTo>
                  <a:lnTo>
                    <a:pt x="102" y="59"/>
                  </a:lnTo>
                  <a:lnTo>
                    <a:pt x="103" y="57"/>
                  </a:lnTo>
                  <a:lnTo>
                    <a:pt x="104" y="56"/>
                  </a:lnTo>
                  <a:lnTo>
                    <a:pt x="102" y="53"/>
                  </a:lnTo>
                  <a:lnTo>
                    <a:pt x="102" y="49"/>
                  </a:lnTo>
                  <a:lnTo>
                    <a:pt x="103" y="45"/>
                  </a:lnTo>
                  <a:lnTo>
                    <a:pt x="104" y="42"/>
                  </a:lnTo>
                  <a:lnTo>
                    <a:pt x="105" y="42"/>
                  </a:lnTo>
                  <a:lnTo>
                    <a:pt x="107" y="39"/>
                  </a:lnTo>
                  <a:lnTo>
                    <a:pt x="107" y="34"/>
                  </a:lnTo>
                  <a:lnTo>
                    <a:pt x="109" y="31"/>
                  </a:lnTo>
                  <a:lnTo>
                    <a:pt x="110" y="29"/>
                  </a:lnTo>
                  <a:lnTo>
                    <a:pt x="113" y="28"/>
                  </a:lnTo>
                  <a:lnTo>
                    <a:pt x="112" y="27"/>
                  </a:lnTo>
                  <a:lnTo>
                    <a:pt x="112" y="25"/>
                  </a:lnTo>
                  <a:lnTo>
                    <a:pt x="114" y="22"/>
                  </a:lnTo>
                  <a:lnTo>
                    <a:pt x="116" y="22"/>
                  </a:lnTo>
                  <a:lnTo>
                    <a:pt x="118" y="21"/>
                  </a:lnTo>
                  <a:lnTo>
                    <a:pt x="118" y="19"/>
                  </a:lnTo>
                  <a:lnTo>
                    <a:pt x="119" y="18"/>
                  </a:lnTo>
                  <a:lnTo>
                    <a:pt x="121" y="16"/>
                  </a:lnTo>
                  <a:lnTo>
                    <a:pt x="124" y="15"/>
                  </a:lnTo>
                  <a:lnTo>
                    <a:pt x="126" y="12"/>
                  </a:lnTo>
                  <a:lnTo>
                    <a:pt x="127" y="11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30" y="7"/>
                  </a:lnTo>
                  <a:lnTo>
                    <a:pt x="131" y="6"/>
                  </a:lnTo>
                  <a:lnTo>
                    <a:pt x="133" y="7"/>
                  </a:lnTo>
                  <a:lnTo>
                    <a:pt x="134" y="6"/>
                  </a:lnTo>
                  <a:lnTo>
                    <a:pt x="136" y="6"/>
                  </a:lnTo>
                  <a:lnTo>
                    <a:pt x="137" y="6"/>
                  </a:lnTo>
                  <a:lnTo>
                    <a:pt x="139" y="6"/>
                  </a:lnTo>
                  <a:lnTo>
                    <a:pt x="139" y="3"/>
                  </a:lnTo>
                  <a:lnTo>
                    <a:pt x="136" y="1"/>
                  </a:lnTo>
                  <a:lnTo>
                    <a:pt x="133" y="0"/>
                  </a:lnTo>
                  <a:lnTo>
                    <a:pt x="131" y="1"/>
                  </a:lnTo>
                  <a:lnTo>
                    <a:pt x="130" y="1"/>
                  </a:lnTo>
                  <a:lnTo>
                    <a:pt x="128" y="1"/>
                  </a:lnTo>
                  <a:lnTo>
                    <a:pt x="127" y="1"/>
                  </a:lnTo>
                  <a:lnTo>
                    <a:pt x="121" y="1"/>
                  </a:lnTo>
                  <a:lnTo>
                    <a:pt x="121" y="2"/>
                  </a:lnTo>
                  <a:lnTo>
                    <a:pt x="118" y="2"/>
                  </a:lnTo>
                  <a:lnTo>
                    <a:pt x="114" y="4"/>
                  </a:lnTo>
                  <a:lnTo>
                    <a:pt x="112" y="5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7" y="8"/>
                  </a:lnTo>
                  <a:lnTo>
                    <a:pt x="105" y="9"/>
                  </a:lnTo>
                  <a:lnTo>
                    <a:pt x="102" y="12"/>
                  </a:lnTo>
                  <a:lnTo>
                    <a:pt x="100" y="14"/>
                  </a:lnTo>
                  <a:lnTo>
                    <a:pt x="99" y="17"/>
                  </a:lnTo>
                  <a:lnTo>
                    <a:pt x="98" y="18"/>
                  </a:lnTo>
                  <a:lnTo>
                    <a:pt x="95" y="22"/>
                  </a:lnTo>
                  <a:lnTo>
                    <a:pt x="92" y="22"/>
                  </a:lnTo>
                  <a:lnTo>
                    <a:pt x="90" y="23"/>
                  </a:lnTo>
                  <a:lnTo>
                    <a:pt x="88" y="25"/>
                  </a:lnTo>
                  <a:lnTo>
                    <a:pt x="86" y="27"/>
                  </a:lnTo>
                  <a:lnTo>
                    <a:pt x="84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79" y="34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76" y="42"/>
                  </a:lnTo>
                  <a:lnTo>
                    <a:pt x="74" y="42"/>
                  </a:lnTo>
                  <a:lnTo>
                    <a:pt x="72" y="43"/>
                  </a:lnTo>
                  <a:lnTo>
                    <a:pt x="71" y="42"/>
                  </a:lnTo>
                  <a:lnTo>
                    <a:pt x="70" y="44"/>
                  </a:lnTo>
                  <a:lnTo>
                    <a:pt x="68" y="44"/>
                  </a:lnTo>
                  <a:lnTo>
                    <a:pt x="67" y="43"/>
                  </a:lnTo>
                  <a:lnTo>
                    <a:pt x="65" y="44"/>
                  </a:lnTo>
                  <a:lnTo>
                    <a:pt x="64" y="45"/>
                  </a:lnTo>
                  <a:lnTo>
                    <a:pt x="62" y="48"/>
                  </a:lnTo>
                  <a:lnTo>
                    <a:pt x="61" y="50"/>
                  </a:lnTo>
                  <a:lnTo>
                    <a:pt x="60" y="52"/>
                  </a:lnTo>
                  <a:lnTo>
                    <a:pt x="57" y="53"/>
                  </a:lnTo>
                  <a:lnTo>
                    <a:pt x="56" y="54"/>
                  </a:lnTo>
                  <a:lnTo>
                    <a:pt x="52" y="56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42" y="58"/>
                  </a:lnTo>
                  <a:lnTo>
                    <a:pt x="41" y="59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3" y="59"/>
                  </a:lnTo>
                  <a:lnTo>
                    <a:pt x="29" y="62"/>
                  </a:lnTo>
                  <a:lnTo>
                    <a:pt x="25" y="66"/>
                  </a:lnTo>
                  <a:lnTo>
                    <a:pt x="23" y="68"/>
                  </a:lnTo>
                  <a:lnTo>
                    <a:pt x="20" y="71"/>
                  </a:lnTo>
                  <a:lnTo>
                    <a:pt x="16" y="73"/>
                  </a:lnTo>
                  <a:lnTo>
                    <a:pt x="13" y="74"/>
                  </a:lnTo>
                  <a:lnTo>
                    <a:pt x="8" y="77"/>
                  </a:lnTo>
                  <a:lnTo>
                    <a:pt x="6" y="77"/>
                  </a:lnTo>
                  <a:lnTo>
                    <a:pt x="4" y="77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3" y="83"/>
                  </a:lnTo>
                  <a:lnTo>
                    <a:pt x="4" y="81"/>
                  </a:lnTo>
                  <a:lnTo>
                    <a:pt x="6" y="83"/>
                  </a:lnTo>
                  <a:lnTo>
                    <a:pt x="6" y="85"/>
                  </a:lnTo>
                  <a:lnTo>
                    <a:pt x="7" y="84"/>
                  </a:lnTo>
                  <a:lnTo>
                    <a:pt x="9" y="86"/>
                  </a:lnTo>
                  <a:lnTo>
                    <a:pt x="12" y="86"/>
                  </a:lnTo>
                  <a:lnTo>
                    <a:pt x="13" y="89"/>
                  </a:lnTo>
                  <a:lnTo>
                    <a:pt x="14" y="89"/>
                  </a:lnTo>
                  <a:lnTo>
                    <a:pt x="15" y="91"/>
                  </a:lnTo>
                  <a:lnTo>
                    <a:pt x="16" y="95"/>
                  </a:lnTo>
                  <a:lnTo>
                    <a:pt x="16" y="96"/>
                  </a:lnTo>
                  <a:lnTo>
                    <a:pt x="16" y="98"/>
                  </a:lnTo>
                  <a:lnTo>
                    <a:pt x="28" y="100"/>
                  </a:lnTo>
                  <a:lnTo>
                    <a:pt x="51" y="105"/>
                  </a:lnTo>
                  <a:lnTo>
                    <a:pt x="71" y="109"/>
                  </a:lnTo>
                  <a:lnTo>
                    <a:pt x="73" y="110"/>
                  </a:lnTo>
                  <a:lnTo>
                    <a:pt x="86" y="115"/>
                  </a:lnTo>
                  <a:lnTo>
                    <a:pt x="87" y="116"/>
                  </a:lnTo>
                  <a:lnTo>
                    <a:pt x="91" y="117"/>
                  </a:lnTo>
                  <a:lnTo>
                    <a:pt x="93" y="116"/>
                  </a:lnTo>
                  <a:lnTo>
                    <a:pt x="96" y="117"/>
                  </a:lnTo>
                  <a:lnTo>
                    <a:pt x="97" y="119"/>
                  </a:lnTo>
                  <a:lnTo>
                    <a:pt x="100" y="119"/>
                  </a:lnTo>
                  <a:lnTo>
                    <a:pt x="100" y="116"/>
                  </a:lnTo>
                  <a:lnTo>
                    <a:pt x="101" y="117"/>
                  </a:lnTo>
                  <a:lnTo>
                    <a:pt x="103" y="116"/>
                  </a:lnTo>
                  <a:lnTo>
                    <a:pt x="104" y="116"/>
                  </a:lnTo>
                  <a:lnTo>
                    <a:pt x="105" y="115"/>
                  </a:lnTo>
                  <a:lnTo>
                    <a:pt x="106" y="117"/>
                  </a:lnTo>
                  <a:lnTo>
                    <a:pt x="107" y="117"/>
                  </a:lnTo>
                  <a:lnTo>
                    <a:pt x="110" y="119"/>
                  </a:lnTo>
                  <a:lnTo>
                    <a:pt x="112" y="117"/>
                  </a:lnTo>
                  <a:lnTo>
                    <a:pt x="116" y="120"/>
                  </a:lnTo>
                  <a:lnTo>
                    <a:pt x="118" y="120"/>
                  </a:lnTo>
                  <a:lnTo>
                    <a:pt x="120" y="119"/>
                  </a:lnTo>
                  <a:lnTo>
                    <a:pt x="120" y="120"/>
                  </a:lnTo>
                  <a:lnTo>
                    <a:pt x="122" y="120"/>
                  </a:lnTo>
                  <a:lnTo>
                    <a:pt x="126" y="121"/>
                  </a:lnTo>
                  <a:lnTo>
                    <a:pt x="127" y="122"/>
                  </a:lnTo>
                  <a:lnTo>
                    <a:pt x="128" y="122"/>
                  </a:lnTo>
                  <a:lnTo>
                    <a:pt x="127" y="124"/>
                  </a:lnTo>
                  <a:lnTo>
                    <a:pt x="128" y="124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27" y="130"/>
                  </a:lnTo>
                  <a:lnTo>
                    <a:pt x="127" y="131"/>
                  </a:lnTo>
                  <a:lnTo>
                    <a:pt x="128" y="131"/>
                  </a:lnTo>
                  <a:lnTo>
                    <a:pt x="129" y="133"/>
                  </a:lnTo>
                  <a:lnTo>
                    <a:pt x="131" y="133"/>
                  </a:lnTo>
                  <a:lnTo>
                    <a:pt x="131" y="132"/>
                  </a:lnTo>
                  <a:lnTo>
                    <a:pt x="134" y="131"/>
                  </a:lnTo>
                  <a:lnTo>
                    <a:pt x="135" y="133"/>
                  </a:lnTo>
                  <a:lnTo>
                    <a:pt x="137" y="133"/>
                  </a:lnTo>
                  <a:lnTo>
                    <a:pt x="138" y="133"/>
                  </a:lnTo>
                  <a:lnTo>
                    <a:pt x="141" y="133"/>
                  </a:lnTo>
                  <a:lnTo>
                    <a:pt x="142" y="134"/>
                  </a:lnTo>
                  <a:lnTo>
                    <a:pt x="142" y="135"/>
                  </a:lnTo>
                  <a:lnTo>
                    <a:pt x="145" y="136"/>
                  </a:lnTo>
                  <a:lnTo>
                    <a:pt x="145" y="137"/>
                  </a:lnTo>
                  <a:lnTo>
                    <a:pt x="147" y="138"/>
                  </a:lnTo>
                  <a:lnTo>
                    <a:pt x="147" y="139"/>
                  </a:lnTo>
                  <a:lnTo>
                    <a:pt x="145" y="140"/>
                  </a:lnTo>
                  <a:lnTo>
                    <a:pt x="145" y="141"/>
                  </a:lnTo>
                  <a:lnTo>
                    <a:pt x="146" y="142"/>
                  </a:lnTo>
                  <a:lnTo>
                    <a:pt x="148" y="145"/>
                  </a:lnTo>
                  <a:lnTo>
                    <a:pt x="147" y="148"/>
                  </a:lnTo>
                  <a:lnTo>
                    <a:pt x="145" y="147"/>
                  </a:lnTo>
                  <a:lnTo>
                    <a:pt x="145" y="148"/>
                  </a:lnTo>
                  <a:lnTo>
                    <a:pt x="147" y="150"/>
                  </a:lnTo>
                  <a:lnTo>
                    <a:pt x="147" y="152"/>
                  </a:lnTo>
                  <a:lnTo>
                    <a:pt x="148" y="153"/>
                  </a:lnTo>
                  <a:lnTo>
                    <a:pt x="147" y="156"/>
                  </a:lnTo>
                  <a:lnTo>
                    <a:pt x="146" y="156"/>
                  </a:lnTo>
                  <a:lnTo>
                    <a:pt x="144" y="158"/>
                  </a:lnTo>
                  <a:lnTo>
                    <a:pt x="145" y="159"/>
                  </a:lnTo>
                  <a:lnTo>
                    <a:pt x="144" y="161"/>
                  </a:lnTo>
                  <a:lnTo>
                    <a:pt x="143" y="163"/>
                  </a:lnTo>
                  <a:lnTo>
                    <a:pt x="146" y="165"/>
                  </a:lnTo>
                  <a:lnTo>
                    <a:pt x="146" y="164"/>
                  </a:lnTo>
                  <a:lnTo>
                    <a:pt x="149" y="164"/>
                  </a:lnTo>
                  <a:lnTo>
                    <a:pt x="150" y="164"/>
                  </a:lnTo>
                  <a:lnTo>
                    <a:pt x="152" y="161"/>
                  </a:lnTo>
                  <a:lnTo>
                    <a:pt x="153" y="160"/>
                  </a:lnTo>
                  <a:lnTo>
                    <a:pt x="155" y="162"/>
                  </a:lnTo>
                  <a:lnTo>
                    <a:pt x="156" y="164"/>
                  </a:lnTo>
                  <a:lnTo>
                    <a:pt x="154" y="168"/>
                  </a:lnTo>
                  <a:lnTo>
                    <a:pt x="153" y="171"/>
                  </a:lnTo>
                  <a:lnTo>
                    <a:pt x="153" y="172"/>
                  </a:lnTo>
                  <a:lnTo>
                    <a:pt x="153" y="173"/>
                  </a:lnTo>
                  <a:lnTo>
                    <a:pt x="153" y="175"/>
                  </a:lnTo>
                  <a:lnTo>
                    <a:pt x="152" y="176"/>
                  </a:lnTo>
                  <a:lnTo>
                    <a:pt x="153" y="178"/>
                  </a:lnTo>
                  <a:lnTo>
                    <a:pt x="154" y="179"/>
                  </a:lnTo>
                  <a:lnTo>
                    <a:pt x="155" y="179"/>
                  </a:lnTo>
                  <a:lnTo>
                    <a:pt x="157" y="182"/>
                  </a:lnTo>
                  <a:lnTo>
                    <a:pt x="159" y="182"/>
                  </a:lnTo>
                  <a:lnTo>
                    <a:pt x="161" y="183"/>
                  </a:lnTo>
                  <a:lnTo>
                    <a:pt x="160" y="182"/>
                  </a:lnTo>
                  <a:lnTo>
                    <a:pt x="160" y="178"/>
                  </a:lnTo>
                  <a:lnTo>
                    <a:pt x="162" y="176"/>
                  </a:lnTo>
                  <a:lnTo>
                    <a:pt x="164" y="175"/>
                  </a:lnTo>
                  <a:lnTo>
                    <a:pt x="167" y="169"/>
                  </a:lnTo>
                  <a:lnTo>
                    <a:pt x="168" y="167"/>
                  </a:lnTo>
                  <a:lnTo>
                    <a:pt x="168" y="166"/>
                  </a:lnTo>
                  <a:lnTo>
                    <a:pt x="169" y="163"/>
                  </a:lnTo>
                  <a:lnTo>
                    <a:pt x="170" y="162"/>
                  </a:lnTo>
                  <a:lnTo>
                    <a:pt x="170" y="160"/>
                  </a:lnTo>
                  <a:lnTo>
                    <a:pt x="171" y="159"/>
                  </a:lnTo>
                  <a:lnTo>
                    <a:pt x="171" y="158"/>
                  </a:lnTo>
                  <a:lnTo>
                    <a:pt x="172" y="157"/>
                  </a:lnTo>
                  <a:lnTo>
                    <a:pt x="173" y="156"/>
                  </a:lnTo>
                  <a:lnTo>
                    <a:pt x="172" y="155"/>
                  </a:lnTo>
                  <a:lnTo>
                    <a:pt x="173" y="153"/>
                  </a:lnTo>
                  <a:lnTo>
                    <a:pt x="175" y="150"/>
                  </a:lnTo>
                  <a:lnTo>
                    <a:pt x="176" y="145"/>
                  </a:lnTo>
                  <a:lnTo>
                    <a:pt x="177" y="144"/>
                  </a:lnTo>
                  <a:lnTo>
                    <a:pt x="178" y="139"/>
                  </a:lnTo>
                  <a:lnTo>
                    <a:pt x="179" y="137"/>
                  </a:lnTo>
                  <a:lnTo>
                    <a:pt x="180" y="136"/>
                  </a:lnTo>
                  <a:lnTo>
                    <a:pt x="182" y="135"/>
                  </a:lnTo>
                  <a:lnTo>
                    <a:pt x="184" y="135"/>
                  </a:lnTo>
                  <a:lnTo>
                    <a:pt x="184" y="134"/>
                  </a:lnTo>
                  <a:lnTo>
                    <a:pt x="186" y="133"/>
                  </a:lnTo>
                  <a:lnTo>
                    <a:pt x="185" y="133"/>
                  </a:lnTo>
                  <a:lnTo>
                    <a:pt x="186" y="130"/>
                  </a:lnTo>
                  <a:lnTo>
                    <a:pt x="185" y="129"/>
                  </a:lnTo>
                  <a:lnTo>
                    <a:pt x="185" y="125"/>
                  </a:lnTo>
                  <a:lnTo>
                    <a:pt x="186" y="124"/>
                  </a:lnTo>
                  <a:lnTo>
                    <a:pt x="188" y="122"/>
                  </a:lnTo>
                  <a:lnTo>
                    <a:pt x="187" y="121"/>
                  </a:lnTo>
                  <a:lnTo>
                    <a:pt x="188" y="120"/>
                  </a:lnTo>
                  <a:lnTo>
                    <a:pt x="189" y="117"/>
                  </a:lnTo>
                  <a:lnTo>
                    <a:pt x="190" y="118"/>
                  </a:lnTo>
                  <a:lnTo>
                    <a:pt x="190" y="119"/>
                  </a:lnTo>
                  <a:lnTo>
                    <a:pt x="188" y="124"/>
                  </a:lnTo>
                  <a:lnTo>
                    <a:pt x="189" y="124"/>
                  </a:lnTo>
                  <a:lnTo>
                    <a:pt x="190" y="129"/>
                  </a:lnTo>
                  <a:lnTo>
                    <a:pt x="189" y="133"/>
                  </a:lnTo>
                  <a:lnTo>
                    <a:pt x="192" y="134"/>
                  </a:lnTo>
                  <a:lnTo>
                    <a:pt x="192" y="133"/>
                  </a:lnTo>
                  <a:lnTo>
                    <a:pt x="193" y="133"/>
                  </a:lnTo>
                  <a:lnTo>
                    <a:pt x="193" y="133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197" y="130"/>
                  </a:lnTo>
                  <a:lnTo>
                    <a:pt x="198" y="128"/>
                  </a:lnTo>
                  <a:lnTo>
                    <a:pt x="199" y="125"/>
                  </a:lnTo>
                  <a:lnTo>
                    <a:pt x="200" y="125"/>
                  </a:lnTo>
                  <a:lnTo>
                    <a:pt x="200" y="124"/>
                  </a:lnTo>
                  <a:lnTo>
                    <a:pt x="200" y="122"/>
                  </a:lnTo>
                  <a:lnTo>
                    <a:pt x="200" y="120"/>
                  </a:lnTo>
                  <a:lnTo>
                    <a:pt x="201" y="119"/>
                  </a:lnTo>
                  <a:lnTo>
                    <a:pt x="202" y="121"/>
                  </a:lnTo>
                  <a:lnTo>
                    <a:pt x="206" y="121"/>
                  </a:lnTo>
                  <a:lnTo>
                    <a:pt x="208" y="120"/>
                  </a:lnTo>
                  <a:lnTo>
                    <a:pt x="208" y="119"/>
                  </a:lnTo>
                  <a:lnTo>
                    <a:pt x="209" y="117"/>
                  </a:lnTo>
                  <a:lnTo>
                    <a:pt x="210" y="117"/>
                  </a:lnTo>
                  <a:lnTo>
                    <a:pt x="210" y="116"/>
                  </a:lnTo>
                  <a:lnTo>
                    <a:pt x="212" y="115"/>
                  </a:lnTo>
                  <a:lnTo>
                    <a:pt x="212" y="116"/>
                  </a:lnTo>
                  <a:lnTo>
                    <a:pt x="213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1" y="124"/>
                  </a:lnTo>
                  <a:lnTo>
                    <a:pt x="211" y="125"/>
                  </a:lnTo>
                  <a:lnTo>
                    <a:pt x="209" y="125"/>
                  </a:lnTo>
                  <a:lnTo>
                    <a:pt x="209" y="127"/>
                  </a:lnTo>
                  <a:lnTo>
                    <a:pt x="208" y="130"/>
                  </a:lnTo>
                  <a:lnTo>
                    <a:pt x="206" y="130"/>
                  </a:lnTo>
                  <a:lnTo>
                    <a:pt x="207" y="132"/>
                  </a:lnTo>
                  <a:lnTo>
                    <a:pt x="206" y="133"/>
                  </a:lnTo>
                  <a:lnTo>
                    <a:pt x="204" y="133"/>
                  </a:lnTo>
                  <a:lnTo>
                    <a:pt x="204" y="135"/>
                  </a:lnTo>
                  <a:lnTo>
                    <a:pt x="206" y="135"/>
                  </a:lnTo>
                  <a:lnTo>
                    <a:pt x="206" y="136"/>
                  </a:lnTo>
                  <a:lnTo>
                    <a:pt x="209" y="137"/>
                  </a:lnTo>
                  <a:lnTo>
                    <a:pt x="211" y="137"/>
                  </a:lnTo>
                  <a:lnTo>
                    <a:pt x="210" y="134"/>
                  </a:lnTo>
                  <a:lnTo>
                    <a:pt x="211" y="133"/>
                  </a:lnTo>
                  <a:lnTo>
                    <a:pt x="212" y="134"/>
                  </a:lnTo>
                  <a:lnTo>
                    <a:pt x="212" y="132"/>
                  </a:lnTo>
                  <a:lnTo>
                    <a:pt x="212" y="130"/>
                  </a:lnTo>
                  <a:lnTo>
                    <a:pt x="214" y="131"/>
                  </a:lnTo>
                  <a:lnTo>
                    <a:pt x="214" y="127"/>
                  </a:lnTo>
                  <a:lnTo>
                    <a:pt x="215" y="127"/>
                  </a:lnTo>
                  <a:lnTo>
                    <a:pt x="216" y="127"/>
                  </a:lnTo>
                  <a:lnTo>
                    <a:pt x="216" y="125"/>
                  </a:lnTo>
                  <a:lnTo>
                    <a:pt x="217" y="126"/>
                  </a:lnTo>
                  <a:lnTo>
                    <a:pt x="218" y="125"/>
                  </a:lnTo>
                  <a:lnTo>
                    <a:pt x="219" y="124"/>
                  </a:lnTo>
                  <a:lnTo>
                    <a:pt x="221" y="123"/>
                  </a:lnTo>
                  <a:lnTo>
                    <a:pt x="222" y="124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4" y="118"/>
                  </a:lnTo>
                  <a:lnTo>
                    <a:pt x="224" y="116"/>
                  </a:lnTo>
                  <a:lnTo>
                    <a:pt x="224" y="113"/>
                  </a:lnTo>
                  <a:lnTo>
                    <a:pt x="224" y="112"/>
                  </a:lnTo>
                  <a:lnTo>
                    <a:pt x="225" y="112"/>
                  </a:lnTo>
                  <a:lnTo>
                    <a:pt x="226" y="111"/>
                  </a:lnTo>
                  <a:lnTo>
                    <a:pt x="228" y="111"/>
                  </a:lnTo>
                  <a:lnTo>
                    <a:pt x="229" y="110"/>
                  </a:lnTo>
                  <a:lnTo>
                    <a:pt x="230" y="109"/>
                  </a:lnTo>
                  <a:lnTo>
                    <a:pt x="232" y="110"/>
                  </a:lnTo>
                  <a:lnTo>
                    <a:pt x="235" y="109"/>
                  </a:lnTo>
                  <a:lnTo>
                    <a:pt x="237" y="108"/>
                  </a:lnTo>
                  <a:lnTo>
                    <a:pt x="240" y="109"/>
                  </a:lnTo>
                  <a:lnTo>
                    <a:pt x="245" y="110"/>
                  </a:lnTo>
                  <a:lnTo>
                    <a:pt x="245" y="109"/>
                  </a:lnTo>
                  <a:lnTo>
                    <a:pt x="247" y="107"/>
                  </a:lnTo>
                  <a:lnTo>
                    <a:pt x="249" y="107"/>
                  </a:lnTo>
                  <a:lnTo>
                    <a:pt x="251" y="105"/>
                  </a:lnTo>
                  <a:lnTo>
                    <a:pt x="255" y="106"/>
                  </a:lnTo>
                  <a:lnTo>
                    <a:pt x="259" y="105"/>
                  </a:lnTo>
                  <a:lnTo>
                    <a:pt x="259" y="104"/>
                  </a:lnTo>
                  <a:lnTo>
                    <a:pt x="260" y="102"/>
                  </a:lnTo>
                  <a:lnTo>
                    <a:pt x="261" y="100"/>
                  </a:lnTo>
                  <a:lnTo>
                    <a:pt x="263" y="98"/>
                  </a:lnTo>
                  <a:lnTo>
                    <a:pt x="265" y="95"/>
                  </a:lnTo>
                  <a:lnTo>
                    <a:pt x="266" y="94"/>
                  </a:lnTo>
                  <a:lnTo>
                    <a:pt x="269" y="94"/>
                  </a:lnTo>
                  <a:lnTo>
                    <a:pt x="271" y="93"/>
                  </a:lnTo>
                  <a:lnTo>
                    <a:pt x="272" y="94"/>
                  </a:lnTo>
                  <a:lnTo>
                    <a:pt x="273" y="95"/>
                  </a:lnTo>
                  <a:lnTo>
                    <a:pt x="274" y="94"/>
                  </a:lnTo>
                  <a:lnTo>
                    <a:pt x="276" y="94"/>
                  </a:lnTo>
                  <a:lnTo>
                    <a:pt x="280" y="95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6" y="96"/>
                  </a:lnTo>
                  <a:lnTo>
                    <a:pt x="289" y="97"/>
                  </a:lnTo>
                  <a:lnTo>
                    <a:pt x="291" y="98"/>
                  </a:lnTo>
                  <a:lnTo>
                    <a:pt x="294" y="99"/>
                  </a:lnTo>
                  <a:lnTo>
                    <a:pt x="297" y="101"/>
                  </a:lnTo>
                  <a:lnTo>
                    <a:pt x="300" y="104"/>
                  </a:lnTo>
                  <a:lnTo>
                    <a:pt x="301" y="104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4" y="107"/>
                  </a:lnTo>
                  <a:lnTo>
                    <a:pt x="305" y="108"/>
                  </a:lnTo>
                  <a:lnTo>
                    <a:pt x="309" y="110"/>
                  </a:lnTo>
                  <a:lnTo>
                    <a:pt x="311" y="109"/>
                  </a:lnTo>
                  <a:lnTo>
                    <a:pt x="309" y="104"/>
                  </a:lnTo>
                  <a:lnTo>
                    <a:pt x="309" y="102"/>
                  </a:lnTo>
                  <a:lnTo>
                    <a:pt x="308" y="101"/>
                  </a:lnTo>
                  <a:lnTo>
                    <a:pt x="308" y="100"/>
                  </a:lnTo>
                  <a:lnTo>
                    <a:pt x="310" y="98"/>
                  </a:lnTo>
                  <a:lnTo>
                    <a:pt x="311" y="96"/>
                  </a:lnTo>
                  <a:lnTo>
                    <a:pt x="310" y="95"/>
                  </a:lnTo>
                  <a:lnTo>
                    <a:pt x="310" y="94"/>
                  </a:lnTo>
                  <a:lnTo>
                    <a:pt x="312" y="92"/>
                  </a:lnTo>
                  <a:lnTo>
                    <a:pt x="315" y="94"/>
                  </a:lnTo>
                  <a:lnTo>
                    <a:pt x="318" y="93"/>
                  </a:lnTo>
                  <a:lnTo>
                    <a:pt x="318" y="94"/>
                  </a:lnTo>
                  <a:lnTo>
                    <a:pt x="319" y="97"/>
                  </a:lnTo>
                  <a:lnTo>
                    <a:pt x="319" y="98"/>
                  </a:lnTo>
                  <a:lnTo>
                    <a:pt x="320" y="98"/>
                  </a:lnTo>
                  <a:lnTo>
                    <a:pt x="320" y="96"/>
                  </a:lnTo>
                  <a:lnTo>
                    <a:pt x="322" y="96"/>
                  </a:lnTo>
                  <a:lnTo>
                    <a:pt x="322" y="97"/>
                  </a:lnTo>
                  <a:lnTo>
                    <a:pt x="324" y="97"/>
                  </a:lnTo>
                  <a:lnTo>
                    <a:pt x="323" y="95"/>
                  </a:lnTo>
                  <a:lnTo>
                    <a:pt x="325" y="95"/>
                  </a:lnTo>
                  <a:lnTo>
                    <a:pt x="326" y="95"/>
                  </a:lnTo>
                  <a:lnTo>
                    <a:pt x="326" y="96"/>
                  </a:lnTo>
                  <a:lnTo>
                    <a:pt x="326" y="97"/>
                  </a:lnTo>
                  <a:lnTo>
                    <a:pt x="326" y="99"/>
                  </a:lnTo>
                  <a:lnTo>
                    <a:pt x="327" y="100"/>
                  </a:lnTo>
                  <a:lnTo>
                    <a:pt x="329" y="100"/>
                  </a:lnTo>
                  <a:lnTo>
                    <a:pt x="329" y="98"/>
                  </a:lnTo>
                  <a:lnTo>
                    <a:pt x="332" y="98"/>
                  </a:lnTo>
                  <a:lnTo>
                    <a:pt x="334" y="97"/>
                  </a:lnTo>
                  <a:lnTo>
                    <a:pt x="333" y="95"/>
                  </a:lnTo>
                  <a:lnTo>
                    <a:pt x="335" y="96"/>
                  </a:lnTo>
                  <a:lnTo>
                    <a:pt x="336" y="95"/>
                  </a:lnTo>
                  <a:lnTo>
                    <a:pt x="338" y="96"/>
                  </a:lnTo>
                  <a:lnTo>
                    <a:pt x="339" y="95"/>
                  </a:lnTo>
                  <a:lnTo>
                    <a:pt x="340" y="95"/>
                  </a:lnTo>
                  <a:lnTo>
                    <a:pt x="341" y="94"/>
                  </a:lnTo>
                  <a:lnTo>
                    <a:pt x="344" y="95"/>
                  </a:lnTo>
                  <a:lnTo>
                    <a:pt x="348" y="95"/>
                  </a:lnTo>
                  <a:lnTo>
                    <a:pt x="349" y="94"/>
                  </a:lnTo>
                  <a:lnTo>
                    <a:pt x="352" y="94"/>
                  </a:lnTo>
                  <a:lnTo>
                    <a:pt x="353" y="92"/>
                  </a:lnTo>
                  <a:lnTo>
                    <a:pt x="353" y="90"/>
                  </a:lnTo>
                  <a:lnTo>
                    <a:pt x="351" y="90"/>
                  </a:lnTo>
                  <a:lnTo>
                    <a:pt x="351" y="89"/>
                  </a:lnTo>
                  <a:lnTo>
                    <a:pt x="348" y="89"/>
                  </a:lnTo>
                  <a:lnTo>
                    <a:pt x="347" y="89"/>
                  </a:lnTo>
                  <a:lnTo>
                    <a:pt x="346" y="89"/>
                  </a:lnTo>
                  <a:lnTo>
                    <a:pt x="345" y="88"/>
                  </a:lnTo>
                  <a:lnTo>
                    <a:pt x="343" y="86"/>
                  </a:lnTo>
                  <a:lnTo>
                    <a:pt x="343" y="85"/>
                  </a:lnTo>
                  <a:lnTo>
                    <a:pt x="345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38" y="79"/>
                  </a:lnTo>
                  <a:lnTo>
                    <a:pt x="337" y="79"/>
                  </a:lnTo>
                  <a:lnTo>
                    <a:pt x="336" y="81"/>
                  </a:lnTo>
                  <a:lnTo>
                    <a:pt x="334" y="81"/>
                  </a:lnTo>
                  <a:lnTo>
                    <a:pt x="332" y="80"/>
                  </a:lnTo>
                  <a:lnTo>
                    <a:pt x="331" y="78"/>
                  </a:lnTo>
                  <a:lnTo>
                    <a:pt x="331" y="77"/>
                  </a:lnTo>
                  <a:lnTo>
                    <a:pt x="333" y="77"/>
                  </a:lnTo>
                  <a:lnTo>
                    <a:pt x="334" y="76"/>
                  </a:lnTo>
                  <a:lnTo>
                    <a:pt x="334" y="75"/>
                  </a:lnTo>
                  <a:lnTo>
                    <a:pt x="337" y="75"/>
                  </a:lnTo>
                  <a:lnTo>
                    <a:pt x="338" y="77"/>
                  </a:lnTo>
                  <a:lnTo>
                    <a:pt x="339" y="76"/>
                  </a:lnTo>
                  <a:lnTo>
                    <a:pt x="340" y="73"/>
                  </a:lnTo>
                  <a:lnTo>
                    <a:pt x="339" y="72"/>
                  </a:lnTo>
                  <a:lnTo>
                    <a:pt x="339" y="68"/>
                  </a:lnTo>
                  <a:lnTo>
                    <a:pt x="338" y="66"/>
                  </a:lnTo>
                  <a:lnTo>
                    <a:pt x="337" y="65"/>
                  </a:lnTo>
                  <a:lnTo>
                    <a:pt x="336" y="62"/>
                  </a:lnTo>
                  <a:lnTo>
                    <a:pt x="337" y="54"/>
                  </a:lnTo>
                  <a:lnTo>
                    <a:pt x="336" y="53"/>
                  </a:lnTo>
                  <a:lnTo>
                    <a:pt x="336" y="53"/>
                  </a:lnTo>
                  <a:lnTo>
                    <a:pt x="335" y="53"/>
                  </a:lnTo>
                  <a:lnTo>
                    <a:pt x="334" y="53"/>
                  </a:lnTo>
                  <a:lnTo>
                    <a:pt x="334" y="53"/>
                  </a:lnTo>
                  <a:lnTo>
                    <a:pt x="333" y="53"/>
                  </a:lnTo>
                  <a:lnTo>
                    <a:pt x="332" y="52"/>
                  </a:lnTo>
                  <a:lnTo>
                    <a:pt x="331" y="53"/>
                  </a:lnTo>
                  <a:lnTo>
                    <a:pt x="330" y="53"/>
                  </a:lnTo>
                  <a:lnTo>
                    <a:pt x="330" y="53"/>
                  </a:lnTo>
                  <a:lnTo>
                    <a:pt x="330" y="53"/>
                  </a:lnTo>
                  <a:lnTo>
                    <a:pt x="329" y="54"/>
                  </a:lnTo>
                  <a:lnTo>
                    <a:pt x="329" y="56"/>
                  </a:lnTo>
                  <a:lnTo>
                    <a:pt x="328" y="56"/>
                  </a:lnTo>
                  <a:lnTo>
                    <a:pt x="327" y="56"/>
                  </a:lnTo>
                  <a:lnTo>
                    <a:pt x="326" y="56"/>
                  </a:lnTo>
                  <a:lnTo>
                    <a:pt x="326" y="56"/>
                  </a:lnTo>
                  <a:lnTo>
                    <a:pt x="325" y="55"/>
                  </a:lnTo>
                  <a:lnTo>
                    <a:pt x="325" y="56"/>
                  </a:lnTo>
                  <a:lnTo>
                    <a:pt x="324" y="56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0" y="57"/>
                  </a:lnTo>
                  <a:lnTo>
                    <a:pt x="319" y="57"/>
                  </a:lnTo>
                  <a:lnTo>
                    <a:pt x="319" y="58"/>
                  </a:lnTo>
                  <a:lnTo>
                    <a:pt x="318" y="59"/>
                  </a:lnTo>
                  <a:lnTo>
                    <a:pt x="318" y="60"/>
                  </a:lnTo>
                  <a:lnTo>
                    <a:pt x="319" y="62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5261">
              <a:extLst>
                <a:ext uri="{FF2B5EF4-FFF2-40B4-BE49-F238E27FC236}">
                  <a16:creationId xmlns:a16="http://schemas.microsoft.com/office/drawing/2014/main" id="{066809CE-0A62-0D43-895E-F054340BB5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2800" y="3895725"/>
              <a:ext cx="884237" cy="677863"/>
            </a:xfrm>
            <a:custGeom>
              <a:avLst/>
              <a:gdLst>
                <a:gd name="T0" fmla="*/ 369 w 557"/>
                <a:gd name="T1" fmla="*/ 39 h 427"/>
                <a:gd name="T2" fmla="*/ 24 w 557"/>
                <a:gd name="T3" fmla="*/ 31 h 427"/>
                <a:gd name="T4" fmla="*/ 15 w 557"/>
                <a:gd name="T5" fmla="*/ 81 h 427"/>
                <a:gd name="T6" fmla="*/ 33 w 557"/>
                <a:gd name="T7" fmla="*/ 69 h 427"/>
                <a:gd name="T8" fmla="*/ 43 w 557"/>
                <a:gd name="T9" fmla="*/ 63 h 427"/>
                <a:gd name="T10" fmla="*/ 35 w 557"/>
                <a:gd name="T11" fmla="*/ 78 h 427"/>
                <a:gd name="T12" fmla="*/ 50 w 557"/>
                <a:gd name="T13" fmla="*/ 76 h 427"/>
                <a:gd name="T14" fmla="*/ 81 w 557"/>
                <a:gd name="T15" fmla="*/ 65 h 427"/>
                <a:gd name="T16" fmla="*/ 96 w 557"/>
                <a:gd name="T17" fmla="*/ 69 h 427"/>
                <a:gd name="T18" fmla="*/ 115 w 557"/>
                <a:gd name="T19" fmla="*/ 80 h 427"/>
                <a:gd name="T20" fmla="*/ 126 w 557"/>
                <a:gd name="T21" fmla="*/ 76 h 427"/>
                <a:gd name="T22" fmla="*/ 134 w 557"/>
                <a:gd name="T23" fmla="*/ 79 h 427"/>
                <a:gd name="T24" fmla="*/ 147 w 557"/>
                <a:gd name="T25" fmla="*/ 88 h 427"/>
                <a:gd name="T26" fmla="*/ 144 w 557"/>
                <a:gd name="T27" fmla="*/ 90 h 427"/>
                <a:gd name="T28" fmla="*/ 154 w 557"/>
                <a:gd name="T29" fmla="*/ 100 h 427"/>
                <a:gd name="T30" fmla="*/ 189 w 557"/>
                <a:gd name="T31" fmla="*/ 108 h 427"/>
                <a:gd name="T32" fmla="*/ 221 w 557"/>
                <a:gd name="T33" fmla="*/ 94 h 427"/>
                <a:gd name="T34" fmla="*/ 225 w 557"/>
                <a:gd name="T35" fmla="*/ 81 h 427"/>
                <a:gd name="T36" fmla="*/ 253 w 557"/>
                <a:gd name="T37" fmla="*/ 80 h 427"/>
                <a:gd name="T38" fmla="*/ 291 w 557"/>
                <a:gd name="T39" fmla="*/ 105 h 427"/>
                <a:gd name="T40" fmla="*/ 315 w 557"/>
                <a:gd name="T41" fmla="*/ 132 h 427"/>
                <a:gd name="T42" fmla="*/ 336 w 557"/>
                <a:gd name="T43" fmla="*/ 137 h 427"/>
                <a:gd name="T44" fmla="*/ 351 w 557"/>
                <a:gd name="T45" fmla="*/ 160 h 427"/>
                <a:gd name="T46" fmla="*/ 353 w 557"/>
                <a:gd name="T47" fmla="*/ 172 h 427"/>
                <a:gd name="T48" fmla="*/ 349 w 557"/>
                <a:gd name="T49" fmla="*/ 209 h 427"/>
                <a:gd name="T50" fmla="*/ 354 w 557"/>
                <a:gd name="T51" fmla="*/ 243 h 427"/>
                <a:gd name="T52" fmla="*/ 363 w 557"/>
                <a:gd name="T53" fmla="*/ 233 h 427"/>
                <a:gd name="T54" fmla="*/ 372 w 557"/>
                <a:gd name="T55" fmla="*/ 233 h 427"/>
                <a:gd name="T56" fmla="*/ 374 w 557"/>
                <a:gd name="T57" fmla="*/ 243 h 427"/>
                <a:gd name="T58" fmla="*/ 376 w 557"/>
                <a:gd name="T59" fmla="*/ 260 h 427"/>
                <a:gd name="T60" fmla="*/ 371 w 557"/>
                <a:gd name="T61" fmla="*/ 270 h 427"/>
                <a:gd name="T62" fmla="*/ 385 w 557"/>
                <a:gd name="T63" fmla="*/ 297 h 427"/>
                <a:gd name="T64" fmla="*/ 401 w 557"/>
                <a:gd name="T65" fmla="*/ 311 h 427"/>
                <a:gd name="T66" fmla="*/ 402 w 557"/>
                <a:gd name="T67" fmla="*/ 300 h 427"/>
                <a:gd name="T68" fmla="*/ 412 w 557"/>
                <a:gd name="T69" fmla="*/ 311 h 427"/>
                <a:gd name="T70" fmla="*/ 424 w 557"/>
                <a:gd name="T71" fmla="*/ 322 h 427"/>
                <a:gd name="T72" fmla="*/ 420 w 557"/>
                <a:gd name="T73" fmla="*/ 333 h 427"/>
                <a:gd name="T74" fmla="*/ 445 w 557"/>
                <a:gd name="T75" fmla="*/ 365 h 427"/>
                <a:gd name="T76" fmla="*/ 460 w 557"/>
                <a:gd name="T77" fmla="*/ 372 h 427"/>
                <a:gd name="T78" fmla="*/ 478 w 557"/>
                <a:gd name="T79" fmla="*/ 384 h 427"/>
                <a:gd name="T80" fmla="*/ 497 w 557"/>
                <a:gd name="T81" fmla="*/ 408 h 427"/>
                <a:gd name="T82" fmla="*/ 501 w 557"/>
                <a:gd name="T83" fmla="*/ 418 h 427"/>
                <a:gd name="T84" fmla="*/ 513 w 557"/>
                <a:gd name="T85" fmla="*/ 420 h 427"/>
                <a:gd name="T86" fmla="*/ 536 w 557"/>
                <a:gd name="T87" fmla="*/ 412 h 427"/>
                <a:gd name="T88" fmla="*/ 548 w 557"/>
                <a:gd name="T89" fmla="*/ 393 h 427"/>
                <a:gd name="T90" fmla="*/ 555 w 557"/>
                <a:gd name="T91" fmla="*/ 359 h 427"/>
                <a:gd name="T92" fmla="*/ 555 w 557"/>
                <a:gd name="T93" fmla="*/ 325 h 427"/>
                <a:gd name="T94" fmla="*/ 551 w 557"/>
                <a:gd name="T95" fmla="*/ 286 h 427"/>
                <a:gd name="T96" fmla="*/ 533 w 557"/>
                <a:gd name="T97" fmla="*/ 260 h 427"/>
                <a:gd name="T98" fmla="*/ 524 w 557"/>
                <a:gd name="T99" fmla="*/ 242 h 427"/>
                <a:gd name="T100" fmla="*/ 504 w 557"/>
                <a:gd name="T101" fmla="*/ 207 h 427"/>
                <a:gd name="T102" fmla="*/ 486 w 557"/>
                <a:gd name="T103" fmla="*/ 179 h 427"/>
                <a:gd name="T104" fmla="*/ 482 w 557"/>
                <a:gd name="T105" fmla="*/ 159 h 427"/>
                <a:gd name="T106" fmla="*/ 489 w 557"/>
                <a:gd name="T107" fmla="*/ 172 h 427"/>
                <a:gd name="T108" fmla="*/ 494 w 557"/>
                <a:gd name="T109" fmla="*/ 173 h 427"/>
                <a:gd name="T110" fmla="*/ 476 w 557"/>
                <a:gd name="T111" fmla="*/ 140 h 427"/>
                <a:gd name="T112" fmla="*/ 451 w 557"/>
                <a:gd name="T113" fmla="*/ 107 h 427"/>
                <a:gd name="T114" fmla="*/ 428 w 557"/>
                <a:gd name="T115" fmla="*/ 70 h 427"/>
                <a:gd name="T116" fmla="*/ 417 w 557"/>
                <a:gd name="T117" fmla="*/ 37 h 427"/>
                <a:gd name="T118" fmla="*/ 409 w 557"/>
                <a:gd name="T119" fmla="*/ 6 h 427"/>
                <a:gd name="T120" fmla="*/ 352 w 557"/>
                <a:gd name="T121" fmla="*/ 238 h 427"/>
                <a:gd name="T122" fmla="*/ 490 w 557"/>
                <a:gd name="T123" fmla="*/ 392 h 427"/>
                <a:gd name="T124" fmla="*/ 453 w 557"/>
                <a:gd name="T125" fmla="*/ 371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7" h="427">
                  <a:moveTo>
                    <a:pt x="407" y="7"/>
                  </a:moveTo>
                  <a:lnTo>
                    <a:pt x="406" y="7"/>
                  </a:lnTo>
                  <a:lnTo>
                    <a:pt x="406" y="6"/>
                  </a:lnTo>
                  <a:lnTo>
                    <a:pt x="406" y="5"/>
                  </a:lnTo>
                  <a:lnTo>
                    <a:pt x="405" y="5"/>
                  </a:lnTo>
                  <a:lnTo>
                    <a:pt x="404" y="5"/>
                  </a:lnTo>
                  <a:lnTo>
                    <a:pt x="402" y="5"/>
                  </a:lnTo>
                  <a:lnTo>
                    <a:pt x="401" y="7"/>
                  </a:lnTo>
                  <a:lnTo>
                    <a:pt x="400" y="6"/>
                  </a:lnTo>
                  <a:lnTo>
                    <a:pt x="400" y="6"/>
                  </a:lnTo>
                  <a:lnTo>
                    <a:pt x="398" y="6"/>
                  </a:lnTo>
                  <a:lnTo>
                    <a:pt x="395" y="5"/>
                  </a:lnTo>
                  <a:lnTo>
                    <a:pt x="394" y="6"/>
                  </a:lnTo>
                  <a:lnTo>
                    <a:pt x="392" y="5"/>
                  </a:lnTo>
                  <a:lnTo>
                    <a:pt x="390" y="6"/>
                  </a:lnTo>
                  <a:lnTo>
                    <a:pt x="387" y="4"/>
                  </a:lnTo>
                  <a:lnTo>
                    <a:pt x="386" y="4"/>
                  </a:lnTo>
                  <a:lnTo>
                    <a:pt x="384" y="3"/>
                  </a:lnTo>
                  <a:lnTo>
                    <a:pt x="382" y="3"/>
                  </a:lnTo>
                  <a:lnTo>
                    <a:pt x="379" y="3"/>
                  </a:lnTo>
                  <a:lnTo>
                    <a:pt x="379" y="3"/>
                  </a:lnTo>
                  <a:lnTo>
                    <a:pt x="378" y="0"/>
                  </a:lnTo>
                  <a:lnTo>
                    <a:pt x="377" y="2"/>
                  </a:lnTo>
                  <a:lnTo>
                    <a:pt x="375" y="1"/>
                  </a:lnTo>
                  <a:lnTo>
                    <a:pt x="374" y="2"/>
                  </a:lnTo>
                  <a:lnTo>
                    <a:pt x="374" y="4"/>
                  </a:lnTo>
                  <a:lnTo>
                    <a:pt x="373" y="6"/>
                  </a:lnTo>
                  <a:lnTo>
                    <a:pt x="371" y="5"/>
                  </a:lnTo>
                  <a:lnTo>
                    <a:pt x="370" y="6"/>
                  </a:lnTo>
                  <a:lnTo>
                    <a:pt x="371" y="7"/>
                  </a:lnTo>
                  <a:lnTo>
                    <a:pt x="369" y="8"/>
                  </a:lnTo>
                  <a:lnTo>
                    <a:pt x="369" y="10"/>
                  </a:lnTo>
                  <a:lnTo>
                    <a:pt x="370" y="12"/>
                  </a:lnTo>
                  <a:lnTo>
                    <a:pt x="369" y="14"/>
                  </a:lnTo>
                  <a:lnTo>
                    <a:pt x="370" y="16"/>
                  </a:lnTo>
                  <a:lnTo>
                    <a:pt x="372" y="19"/>
                  </a:lnTo>
                  <a:lnTo>
                    <a:pt x="372" y="20"/>
                  </a:lnTo>
                  <a:lnTo>
                    <a:pt x="373" y="20"/>
                  </a:lnTo>
                  <a:lnTo>
                    <a:pt x="374" y="22"/>
                  </a:lnTo>
                  <a:lnTo>
                    <a:pt x="374" y="25"/>
                  </a:lnTo>
                  <a:lnTo>
                    <a:pt x="374" y="26"/>
                  </a:lnTo>
                  <a:lnTo>
                    <a:pt x="374" y="29"/>
                  </a:lnTo>
                  <a:lnTo>
                    <a:pt x="373" y="32"/>
                  </a:lnTo>
                  <a:lnTo>
                    <a:pt x="374" y="35"/>
                  </a:lnTo>
                  <a:lnTo>
                    <a:pt x="374" y="36"/>
                  </a:lnTo>
                  <a:lnTo>
                    <a:pt x="374" y="38"/>
                  </a:lnTo>
                  <a:lnTo>
                    <a:pt x="370" y="39"/>
                  </a:lnTo>
                  <a:lnTo>
                    <a:pt x="369" y="39"/>
                  </a:lnTo>
                  <a:lnTo>
                    <a:pt x="365" y="40"/>
                  </a:lnTo>
                  <a:lnTo>
                    <a:pt x="362" y="37"/>
                  </a:lnTo>
                  <a:lnTo>
                    <a:pt x="362" y="35"/>
                  </a:lnTo>
                  <a:lnTo>
                    <a:pt x="362" y="33"/>
                  </a:lnTo>
                  <a:lnTo>
                    <a:pt x="361" y="32"/>
                  </a:lnTo>
                  <a:lnTo>
                    <a:pt x="362" y="31"/>
                  </a:lnTo>
                  <a:lnTo>
                    <a:pt x="359" y="28"/>
                  </a:lnTo>
                  <a:lnTo>
                    <a:pt x="358" y="26"/>
                  </a:lnTo>
                  <a:lnTo>
                    <a:pt x="358" y="25"/>
                  </a:lnTo>
                  <a:lnTo>
                    <a:pt x="360" y="24"/>
                  </a:lnTo>
                  <a:lnTo>
                    <a:pt x="336" y="25"/>
                  </a:lnTo>
                  <a:lnTo>
                    <a:pt x="316" y="27"/>
                  </a:lnTo>
                  <a:lnTo>
                    <a:pt x="298" y="28"/>
                  </a:lnTo>
                  <a:lnTo>
                    <a:pt x="274" y="30"/>
                  </a:lnTo>
                  <a:lnTo>
                    <a:pt x="267" y="31"/>
                  </a:lnTo>
                  <a:lnTo>
                    <a:pt x="248" y="31"/>
                  </a:lnTo>
                  <a:lnTo>
                    <a:pt x="237" y="32"/>
                  </a:lnTo>
                  <a:lnTo>
                    <a:pt x="216" y="34"/>
                  </a:lnTo>
                  <a:lnTo>
                    <a:pt x="209" y="34"/>
                  </a:lnTo>
                  <a:lnTo>
                    <a:pt x="205" y="35"/>
                  </a:lnTo>
                  <a:lnTo>
                    <a:pt x="183" y="36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9" y="31"/>
                  </a:lnTo>
                  <a:lnTo>
                    <a:pt x="179" y="31"/>
                  </a:lnTo>
                  <a:lnTo>
                    <a:pt x="178" y="28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8" y="23"/>
                  </a:lnTo>
                  <a:lnTo>
                    <a:pt x="174" y="20"/>
                  </a:lnTo>
                  <a:lnTo>
                    <a:pt x="174" y="18"/>
                  </a:lnTo>
                  <a:lnTo>
                    <a:pt x="172" y="18"/>
                  </a:lnTo>
                  <a:lnTo>
                    <a:pt x="172" y="15"/>
                  </a:lnTo>
                  <a:lnTo>
                    <a:pt x="156" y="17"/>
                  </a:lnTo>
                  <a:lnTo>
                    <a:pt x="139" y="20"/>
                  </a:lnTo>
                  <a:lnTo>
                    <a:pt x="122" y="21"/>
                  </a:lnTo>
                  <a:lnTo>
                    <a:pt x="113" y="21"/>
                  </a:lnTo>
                  <a:lnTo>
                    <a:pt x="98" y="23"/>
                  </a:lnTo>
                  <a:lnTo>
                    <a:pt x="91" y="24"/>
                  </a:lnTo>
                  <a:lnTo>
                    <a:pt x="82" y="25"/>
                  </a:lnTo>
                  <a:lnTo>
                    <a:pt x="72" y="26"/>
                  </a:lnTo>
                  <a:lnTo>
                    <a:pt x="69" y="26"/>
                  </a:lnTo>
                  <a:lnTo>
                    <a:pt x="60" y="27"/>
                  </a:lnTo>
                  <a:lnTo>
                    <a:pt x="58" y="27"/>
                  </a:lnTo>
                  <a:lnTo>
                    <a:pt x="45" y="29"/>
                  </a:lnTo>
                  <a:lnTo>
                    <a:pt x="30" y="30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1" y="32"/>
                  </a:lnTo>
                  <a:lnTo>
                    <a:pt x="2" y="35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3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5" y="56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9"/>
                  </a:lnTo>
                  <a:lnTo>
                    <a:pt x="15" y="70"/>
                  </a:lnTo>
                  <a:lnTo>
                    <a:pt x="14" y="71"/>
                  </a:lnTo>
                  <a:lnTo>
                    <a:pt x="16" y="73"/>
                  </a:lnTo>
                  <a:lnTo>
                    <a:pt x="17" y="73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1" y="74"/>
                  </a:lnTo>
                  <a:lnTo>
                    <a:pt x="21" y="75"/>
                  </a:lnTo>
                  <a:lnTo>
                    <a:pt x="22" y="75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7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5" y="78"/>
                  </a:lnTo>
                  <a:lnTo>
                    <a:pt x="16" y="79"/>
                  </a:lnTo>
                  <a:lnTo>
                    <a:pt x="16" y="80"/>
                  </a:lnTo>
                  <a:lnTo>
                    <a:pt x="15" y="80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5" y="84"/>
                  </a:lnTo>
                  <a:lnTo>
                    <a:pt x="15" y="85"/>
                  </a:lnTo>
                  <a:lnTo>
                    <a:pt x="15" y="86"/>
                  </a:lnTo>
                  <a:lnTo>
                    <a:pt x="14" y="87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4"/>
                  </a:lnTo>
                  <a:lnTo>
                    <a:pt x="20" y="84"/>
                  </a:lnTo>
                  <a:lnTo>
                    <a:pt x="21" y="84"/>
                  </a:lnTo>
                  <a:lnTo>
                    <a:pt x="21" y="83"/>
                  </a:lnTo>
                  <a:lnTo>
                    <a:pt x="22" y="83"/>
                  </a:lnTo>
                  <a:lnTo>
                    <a:pt x="23" y="83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5" y="82"/>
                  </a:lnTo>
                  <a:lnTo>
                    <a:pt x="25" y="81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1"/>
                  </a:lnTo>
                  <a:lnTo>
                    <a:pt x="27" y="80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6" y="78"/>
                  </a:lnTo>
                  <a:lnTo>
                    <a:pt x="27" y="78"/>
                  </a:lnTo>
                  <a:lnTo>
                    <a:pt x="28" y="78"/>
                  </a:lnTo>
                  <a:lnTo>
                    <a:pt x="28" y="77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0" y="76"/>
                  </a:lnTo>
                  <a:lnTo>
                    <a:pt x="31" y="76"/>
                  </a:lnTo>
                  <a:lnTo>
                    <a:pt x="31" y="75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3" y="74"/>
                  </a:lnTo>
                  <a:lnTo>
                    <a:pt x="32" y="73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2" y="67"/>
                  </a:lnTo>
                  <a:lnTo>
                    <a:pt x="31" y="67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1" y="65"/>
                  </a:lnTo>
                  <a:lnTo>
                    <a:pt x="30" y="65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1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6" y="66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7" y="73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0"/>
                  </a:lnTo>
                  <a:lnTo>
                    <a:pt x="40" y="69"/>
                  </a:lnTo>
                  <a:lnTo>
                    <a:pt x="40" y="68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1" y="66"/>
                  </a:lnTo>
                  <a:lnTo>
                    <a:pt x="41" y="66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4" y="62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3" y="64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3" y="67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69"/>
                  </a:lnTo>
                  <a:lnTo>
                    <a:pt x="47" y="70"/>
                  </a:lnTo>
                  <a:lnTo>
                    <a:pt x="48" y="70"/>
                  </a:lnTo>
                  <a:lnTo>
                    <a:pt x="48" y="71"/>
                  </a:lnTo>
                  <a:lnTo>
                    <a:pt x="47" y="71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6" y="73"/>
                  </a:lnTo>
                  <a:lnTo>
                    <a:pt x="46" y="74"/>
                  </a:lnTo>
                  <a:lnTo>
                    <a:pt x="45" y="74"/>
                  </a:lnTo>
                  <a:lnTo>
                    <a:pt x="44" y="75"/>
                  </a:lnTo>
                  <a:lnTo>
                    <a:pt x="43" y="75"/>
                  </a:lnTo>
                  <a:lnTo>
                    <a:pt x="42" y="76"/>
                  </a:lnTo>
                  <a:lnTo>
                    <a:pt x="41" y="76"/>
                  </a:lnTo>
                  <a:lnTo>
                    <a:pt x="40" y="76"/>
                  </a:lnTo>
                  <a:lnTo>
                    <a:pt x="39" y="76"/>
                  </a:lnTo>
                  <a:lnTo>
                    <a:pt x="38" y="76"/>
                  </a:lnTo>
                  <a:lnTo>
                    <a:pt x="37" y="77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35" y="78"/>
                  </a:lnTo>
                  <a:lnTo>
                    <a:pt x="35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2" y="80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2" y="77"/>
                  </a:lnTo>
                  <a:lnTo>
                    <a:pt x="43" y="77"/>
                  </a:lnTo>
                  <a:lnTo>
                    <a:pt x="44" y="77"/>
                  </a:lnTo>
                  <a:lnTo>
                    <a:pt x="45" y="77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7" y="76"/>
                  </a:lnTo>
                  <a:lnTo>
                    <a:pt x="48" y="76"/>
                  </a:lnTo>
                  <a:lnTo>
                    <a:pt x="49" y="75"/>
                  </a:lnTo>
                  <a:lnTo>
                    <a:pt x="49" y="75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5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4" y="74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5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3" y="76"/>
                  </a:lnTo>
                  <a:lnTo>
                    <a:pt x="52" y="76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8" y="77"/>
                  </a:lnTo>
                  <a:lnTo>
                    <a:pt x="48" y="78"/>
                  </a:lnTo>
                  <a:lnTo>
                    <a:pt x="55" y="76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8" y="73"/>
                  </a:lnTo>
                  <a:lnTo>
                    <a:pt x="69" y="73"/>
                  </a:lnTo>
                  <a:lnTo>
                    <a:pt x="72" y="73"/>
                  </a:lnTo>
                  <a:lnTo>
                    <a:pt x="72" y="73"/>
                  </a:lnTo>
                  <a:lnTo>
                    <a:pt x="73" y="73"/>
                  </a:lnTo>
                  <a:lnTo>
                    <a:pt x="76" y="73"/>
                  </a:lnTo>
                  <a:lnTo>
                    <a:pt x="75" y="72"/>
                  </a:lnTo>
                  <a:lnTo>
                    <a:pt x="74" y="72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72" y="71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70" y="67"/>
                  </a:lnTo>
                  <a:lnTo>
                    <a:pt x="71" y="67"/>
                  </a:lnTo>
                  <a:lnTo>
                    <a:pt x="71" y="68"/>
                  </a:lnTo>
                  <a:lnTo>
                    <a:pt x="72" y="69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3" y="70"/>
                  </a:lnTo>
                  <a:lnTo>
                    <a:pt x="73" y="69"/>
                  </a:lnTo>
                  <a:lnTo>
                    <a:pt x="73" y="68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7"/>
                  </a:lnTo>
                  <a:lnTo>
                    <a:pt x="78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9" y="66"/>
                  </a:lnTo>
                  <a:lnTo>
                    <a:pt x="80" y="66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81" y="65"/>
                  </a:lnTo>
                  <a:lnTo>
                    <a:pt x="80" y="65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82" y="67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4" y="67"/>
                  </a:lnTo>
                  <a:lnTo>
                    <a:pt x="84" y="67"/>
                  </a:lnTo>
                  <a:lnTo>
                    <a:pt x="85" y="66"/>
                  </a:lnTo>
                  <a:lnTo>
                    <a:pt x="86" y="66"/>
                  </a:lnTo>
                  <a:lnTo>
                    <a:pt x="87" y="66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90" y="66"/>
                  </a:lnTo>
                  <a:lnTo>
                    <a:pt x="91" y="66"/>
                  </a:lnTo>
                  <a:lnTo>
                    <a:pt x="91" y="65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3" y="64"/>
                  </a:lnTo>
                  <a:lnTo>
                    <a:pt x="94" y="65"/>
                  </a:lnTo>
                  <a:lnTo>
                    <a:pt x="95" y="65"/>
                  </a:lnTo>
                  <a:lnTo>
                    <a:pt x="96" y="65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6" y="65"/>
                  </a:lnTo>
                  <a:lnTo>
                    <a:pt x="97" y="66"/>
                  </a:lnTo>
                  <a:lnTo>
                    <a:pt x="97" y="66"/>
                  </a:lnTo>
                  <a:lnTo>
                    <a:pt x="98" y="66"/>
                  </a:lnTo>
                  <a:lnTo>
                    <a:pt x="99" y="66"/>
                  </a:lnTo>
                  <a:lnTo>
                    <a:pt x="100" y="66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3" y="67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9"/>
                  </a:lnTo>
                  <a:lnTo>
                    <a:pt x="103" y="70"/>
                  </a:lnTo>
                  <a:lnTo>
                    <a:pt x="103" y="71"/>
                  </a:lnTo>
                  <a:lnTo>
                    <a:pt x="102" y="71"/>
                  </a:lnTo>
                  <a:lnTo>
                    <a:pt x="101" y="71"/>
                  </a:lnTo>
                  <a:lnTo>
                    <a:pt x="100" y="71"/>
                  </a:lnTo>
                  <a:lnTo>
                    <a:pt x="99" y="71"/>
                  </a:lnTo>
                  <a:lnTo>
                    <a:pt x="99" y="70"/>
                  </a:lnTo>
                  <a:lnTo>
                    <a:pt x="98" y="70"/>
                  </a:lnTo>
                  <a:lnTo>
                    <a:pt x="97" y="70"/>
                  </a:lnTo>
                  <a:lnTo>
                    <a:pt x="96" y="69"/>
                  </a:lnTo>
                  <a:lnTo>
                    <a:pt x="96" y="68"/>
                  </a:lnTo>
                  <a:lnTo>
                    <a:pt x="95" y="68"/>
                  </a:lnTo>
                  <a:lnTo>
                    <a:pt x="94" y="67"/>
                  </a:lnTo>
                  <a:lnTo>
                    <a:pt x="94" y="68"/>
                  </a:lnTo>
                  <a:lnTo>
                    <a:pt x="93" y="68"/>
                  </a:lnTo>
                  <a:lnTo>
                    <a:pt x="93" y="69"/>
                  </a:lnTo>
                  <a:lnTo>
                    <a:pt x="94" y="69"/>
                  </a:lnTo>
                  <a:lnTo>
                    <a:pt x="95" y="70"/>
                  </a:lnTo>
                  <a:lnTo>
                    <a:pt x="95" y="71"/>
                  </a:lnTo>
                  <a:lnTo>
                    <a:pt x="94" y="71"/>
                  </a:lnTo>
                  <a:lnTo>
                    <a:pt x="94" y="70"/>
                  </a:lnTo>
                  <a:lnTo>
                    <a:pt x="93" y="70"/>
                  </a:lnTo>
                  <a:lnTo>
                    <a:pt x="92" y="70"/>
                  </a:lnTo>
                  <a:lnTo>
                    <a:pt x="91" y="70"/>
                  </a:lnTo>
                  <a:lnTo>
                    <a:pt x="91" y="70"/>
                  </a:lnTo>
                  <a:lnTo>
                    <a:pt x="91" y="69"/>
                  </a:lnTo>
                  <a:lnTo>
                    <a:pt x="90" y="68"/>
                  </a:lnTo>
                  <a:lnTo>
                    <a:pt x="90" y="69"/>
                  </a:lnTo>
                  <a:lnTo>
                    <a:pt x="89" y="70"/>
                  </a:lnTo>
                  <a:lnTo>
                    <a:pt x="89" y="71"/>
                  </a:lnTo>
                  <a:lnTo>
                    <a:pt x="89" y="72"/>
                  </a:lnTo>
                  <a:lnTo>
                    <a:pt x="88" y="72"/>
                  </a:lnTo>
                  <a:lnTo>
                    <a:pt x="87" y="72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5" y="71"/>
                  </a:lnTo>
                  <a:lnTo>
                    <a:pt x="84" y="71"/>
                  </a:lnTo>
                  <a:lnTo>
                    <a:pt x="84" y="71"/>
                  </a:lnTo>
                  <a:lnTo>
                    <a:pt x="83" y="71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1" y="71"/>
                  </a:lnTo>
                  <a:lnTo>
                    <a:pt x="80" y="71"/>
                  </a:lnTo>
                  <a:lnTo>
                    <a:pt x="79" y="70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6" y="72"/>
                  </a:lnTo>
                  <a:lnTo>
                    <a:pt x="76" y="73"/>
                  </a:lnTo>
                  <a:lnTo>
                    <a:pt x="77" y="73"/>
                  </a:lnTo>
                  <a:lnTo>
                    <a:pt x="78" y="73"/>
                  </a:lnTo>
                  <a:lnTo>
                    <a:pt x="82" y="73"/>
                  </a:lnTo>
                  <a:lnTo>
                    <a:pt x="87" y="73"/>
                  </a:lnTo>
                  <a:lnTo>
                    <a:pt x="91" y="73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6" y="77"/>
                  </a:lnTo>
                  <a:lnTo>
                    <a:pt x="112" y="78"/>
                  </a:lnTo>
                  <a:lnTo>
                    <a:pt x="115" y="80"/>
                  </a:lnTo>
                  <a:lnTo>
                    <a:pt x="120" y="82"/>
                  </a:lnTo>
                  <a:lnTo>
                    <a:pt x="128" y="86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87"/>
                  </a:lnTo>
                  <a:lnTo>
                    <a:pt x="131" y="87"/>
                  </a:lnTo>
                  <a:lnTo>
                    <a:pt x="131" y="88"/>
                  </a:lnTo>
                  <a:lnTo>
                    <a:pt x="132" y="88"/>
                  </a:lnTo>
                  <a:lnTo>
                    <a:pt x="132" y="87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9" y="84"/>
                  </a:lnTo>
                  <a:lnTo>
                    <a:pt x="129" y="83"/>
                  </a:lnTo>
                  <a:lnTo>
                    <a:pt x="130" y="82"/>
                  </a:lnTo>
                  <a:lnTo>
                    <a:pt x="130" y="81"/>
                  </a:lnTo>
                  <a:lnTo>
                    <a:pt x="129" y="81"/>
                  </a:lnTo>
                  <a:lnTo>
                    <a:pt x="129" y="80"/>
                  </a:lnTo>
                  <a:lnTo>
                    <a:pt x="128" y="80"/>
                  </a:lnTo>
                  <a:lnTo>
                    <a:pt x="129" y="79"/>
                  </a:lnTo>
                  <a:lnTo>
                    <a:pt x="128" y="79"/>
                  </a:lnTo>
                  <a:lnTo>
                    <a:pt x="127" y="78"/>
                  </a:lnTo>
                  <a:lnTo>
                    <a:pt x="126" y="78"/>
                  </a:lnTo>
                  <a:lnTo>
                    <a:pt x="125" y="78"/>
                  </a:lnTo>
                  <a:lnTo>
                    <a:pt x="125" y="79"/>
                  </a:lnTo>
                  <a:lnTo>
                    <a:pt x="124" y="79"/>
                  </a:lnTo>
                  <a:lnTo>
                    <a:pt x="124" y="80"/>
                  </a:lnTo>
                  <a:lnTo>
                    <a:pt x="124" y="81"/>
                  </a:lnTo>
                  <a:lnTo>
                    <a:pt x="123" y="81"/>
                  </a:lnTo>
                  <a:lnTo>
                    <a:pt x="122" y="81"/>
                  </a:lnTo>
                  <a:lnTo>
                    <a:pt x="122" y="80"/>
                  </a:lnTo>
                  <a:lnTo>
                    <a:pt x="122" y="79"/>
                  </a:lnTo>
                  <a:lnTo>
                    <a:pt x="121" y="79"/>
                  </a:lnTo>
                  <a:lnTo>
                    <a:pt x="121" y="78"/>
                  </a:lnTo>
                  <a:lnTo>
                    <a:pt x="121" y="78"/>
                  </a:lnTo>
                  <a:lnTo>
                    <a:pt x="122" y="78"/>
                  </a:lnTo>
                  <a:lnTo>
                    <a:pt x="122" y="77"/>
                  </a:lnTo>
                  <a:lnTo>
                    <a:pt x="123" y="77"/>
                  </a:lnTo>
                  <a:lnTo>
                    <a:pt x="123" y="76"/>
                  </a:lnTo>
                  <a:lnTo>
                    <a:pt x="124" y="76"/>
                  </a:lnTo>
                  <a:lnTo>
                    <a:pt x="124" y="75"/>
                  </a:lnTo>
                  <a:lnTo>
                    <a:pt x="125" y="75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7" y="76"/>
                  </a:lnTo>
                  <a:lnTo>
                    <a:pt x="127" y="75"/>
                  </a:lnTo>
                  <a:lnTo>
                    <a:pt x="128" y="75"/>
                  </a:lnTo>
                  <a:lnTo>
                    <a:pt x="129" y="75"/>
                  </a:lnTo>
                  <a:lnTo>
                    <a:pt x="129" y="76"/>
                  </a:lnTo>
                  <a:lnTo>
                    <a:pt x="130" y="76"/>
                  </a:lnTo>
                  <a:lnTo>
                    <a:pt x="130" y="77"/>
                  </a:lnTo>
                  <a:lnTo>
                    <a:pt x="130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1" y="78"/>
                  </a:lnTo>
                  <a:lnTo>
                    <a:pt x="132" y="78"/>
                  </a:lnTo>
                  <a:lnTo>
                    <a:pt x="132" y="78"/>
                  </a:lnTo>
                  <a:lnTo>
                    <a:pt x="132" y="77"/>
                  </a:lnTo>
                  <a:lnTo>
                    <a:pt x="133" y="77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5" y="76"/>
                  </a:lnTo>
                  <a:lnTo>
                    <a:pt x="135" y="75"/>
                  </a:lnTo>
                  <a:lnTo>
                    <a:pt x="135" y="76"/>
                  </a:lnTo>
                  <a:lnTo>
                    <a:pt x="135" y="76"/>
                  </a:lnTo>
                  <a:lnTo>
                    <a:pt x="135" y="77"/>
                  </a:lnTo>
                  <a:lnTo>
                    <a:pt x="136" y="77"/>
                  </a:lnTo>
                  <a:lnTo>
                    <a:pt x="136" y="76"/>
                  </a:lnTo>
                  <a:lnTo>
                    <a:pt x="137" y="76"/>
                  </a:lnTo>
                  <a:lnTo>
                    <a:pt x="138" y="76"/>
                  </a:lnTo>
                  <a:lnTo>
                    <a:pt x="138" y="75"/>
                  </a:lnTo>
                  <a:lnTo>
                    <a:pt x="138" y="74"/>
                  </a:lnTo>
                  <a:lnTo>
                    <a:pt x="138" y="73"/>
                  </a:lnTo>
                  <a:lnTo>
                    <a:pt x="139" y="73"/>
                  </a:lnTo>
                  <a:lnTo>
                    <a:pt x="139" y="74"/>
                  </a:lnTo>
                  <a:lnTo>
                    <a:pt x="139" y="75"/>
                  </a:lnTo>
                  <a:lnTo>
                    <a:pt x="139" y="76"/>
                  </a:lnTo>
                  <a:lnTo>
                    <a:pt x="138" y="76"/>
                  </a:lnTo>
                  <a:lnTo>
                    <a:pt x="138" y="77"/>
                  </a:lnTo>
                  <a:lnTo>
                    <a:pt x="138" y="78"/>
                  </a:lnTo>
                  <a:lnTo>
                    <a:pt x="137" y="77"/>
                  </a:lnTo>
                  <a:lnTo>
                    <a:pt x="136" y="77"/>
                  </a:lnTo>
                  <a:lnTo>
                    <a:pt x="136" y="78"/>
                  </a:lnTo>
                  <a:lnTo>
                    <a:pt x="135" y="78"/>
                  </a:lnTo>
                  <a:lnTo>
                    <a:pt x="135" y="78"/>
                  </a:lnTo>
                  <a:lnTo>
                    <a:pt x="134" y="78"/>
                  </a:lnTo>
                  <a:lnTo>
                    <a:pt x="133" y="78"/>
                  </a:lnTo>
                  <a:lnTo>
                    <a:pt x="133" y="78"/>
                  </a:lnTo>
                  <a:lnTo>
                    <a:pt x="134" y="78"/>
                  </a:lnTo>
                  <a:lnTo>
                    <a:pt x="134" y="79"/>
                  </a:lnTo>
                  <a:lnTo>
                    <a:pt x="133" y="79"/>
                  </a:lnTo>
                  <a:lnTo>
                    <a:pt x="133" y="80"/>
                  </a:lnTo>
                  <a:lnTo>
                    <a:pt x="132" y="80"/>
                  </a:lnTo>
                  <a:lnTo>
                    <a:pt x="132" y="81"/>
                  </a:lnTo>
                  <a:lnTo>
                    <a:pt x="132" y="82"/>
                  </a:lnTo>
                  <a:lnTo>
                    <a:pt x="131" y="82"/>
                  </a:lnTo>
                  <a:lnTo>
                    <a:pt x="131" y="83"/>
                  </a:lnTo>
                  <a:lnTo>
                    <a:pt x="131" y="83"/>
                  </a:lnTo>
                  <a:lnTo>
                    <a:pt x="131" y="84"/>
                  </a:lnTo>
                  <a:lnTo>
                    <a:pt x="131" y="84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35" y="86"/>
                  </a:lnTo>
                  <a:lnTo>
                    <a:pt x="136" y="87"/>
                  </a:lnTo>
                  <a:lnTo>
                    <a:pt x="136" y="86"/>
                  </a:lnTo>
                  <a:lnTo>
                    <a:pt x="136" y="85"/>
                  </a:lnTo>
                  <a:lnTo>
                    <a:pt x="137" y="86"/>
                  </a:lnTo>
                  <a:lnTo>
                    <a:pt x="137" y="87"/>
                  </a:lnTo>
                  <a:lnTo>
                    <a:pt x="138" y="87"/>
                  </a:lnTo>
                  <a:lnTo>
                    <a:pt x="139" y="88"/>
                  </a:lnTo>
                  <a:lnTo>
                    <a:pt x="139" y="87"/>
                  </a:lnTo>
                  <a:lnTo>
                    <a:pt x="140" y="87"/>
                  </a:lnTo>
                  <a:lnTo>
                    <a:pt x="139" y="88"/>
                  </a:lnTo>
                  <a:lnTo>
                    <a:pt x="139" y="88"/>
                  </a:lnTo>
                  <a:lnTo>
                    <a:pt x="140" y="88"/>
                  </a:lnTo>
                  <a:lnTo>
                    <a:pt x="140" y="88"/>
                  </a:lnTo>
                  <a:lnTo>
                    <a:pt x="141" y="88"/>
                  </a:lnTo>
                  <a:lnTo>
                    <a:pt x="142" y="88"/>
                  </a:lnTo>
                  <a:lnTo>
                    <a:pt x="142" y="87"/>
                  </a:lnTo>
                  <a:lnTo>
                    <a:pt x="143" y="88"/>
                  </a:lnTo>
                  <a:lnTo>
                    <a:pt x="143" y="87"/>
                  </a:lnTo>
                  <a:lnTo>
                    <a:pt x="143" y="87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5" y="86"/>
                  </a:lnTo>
                  <a:lnTo>
                    <a:pt x="145" y="87"/>
                  </a:lnTo>
                  <a:lnTo>
                    <a:pt x="145" y="88"/>
                  </a:lnTo>
                  <a:lnTo>
                    <a:pt x="144" y="87"/>
                  </a:lnTo>
                  <a:lnTo>
                    <a:pt x="144" y="88"/>
                  </a:lnTo>
                  <a:lnTo>
                    <a:pt x="144" y="88"/>
                  </a:lnTo>
                  <a:lnTo>
                    <a:pt x="145" y="89"/>
                  </a:lnTo>
                  <a:lnTo>
                    <a:pt x="145" y="88"/>
                  </a:lnTo>
                  <a:lnTo>
                    <a:pt x="146" y="88"/>
                  </a:lnTo>
                  <a:lnTo>
                    <a:pt x="147" y="88"/>
                  </a:lnTo>
                  <a:lnTo>
                    <a:pt x="147" y="89"/>
                  </a:lnTo>
                  <a:lnTo>
                    <a:pt x="147" y="90"/>
                  </a:lnTo>
                  <a:lnTo>
                    <a:pt x="147" y="90"/>
                  </a:lnTo>
                  <a:lnTo>
                    <a:pt x="147" y="91"/>
                  </a:lnTo>
                  <a:lnTo>
                    <a:pt x="148" y="91"/>
                  </a:lnTo>
                  <a:lnTo>
                    <a:pt x="148" y="92"/>
                  </a:lnTo>
                  <a:lnTo>
                    <a:pt x="148" y="93"/>
                  </a:lnTo>
                  <a:lnTo>
                    <a:pt x="149" y="92"/>
                  </a:lnTo>
                  <a:lnTo>
                    <a:pt x="149" y="93"/>
                  </a:lnTo>
                  <a:lnTo>
                    <a:pt x="150" y="93"/>
                  </a:lnTo>
                  <a:lnTo>
                    <a:pt x="150" y="92"/>
                  </a:lnTo>
                  <a:lnTo>
                    <a:pt x="151" y="92"/>
                  </a:lnTo>
                  <a:lnTo>
                    <a:pt x="151" y="91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2" y="89"/>
                  </a:lnTo>
                  <a:lnTo>
                    <a:pt x="152" y="90"/>
                  </a:lnTo>
                  <a:lnTo>
                    <a:pt x="151" y="90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3" y="91"/>
                  </a:lnTo>
                  <a:lnTo>
                    <a:pt x="154" y="91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54" y="91"/>
                  </a:lnTo>
                  <a:lnTo>
                    <a:pt x="154" y="91"/>
                  </a:lnTo>
                  <a:lnTo>
                    <a:pt x="154" y="92"/>
                  </a:lnTo>
                  <a:lnTo>
                    <a:pt x="153" y="92"/>
                  </a:lnTo>
                  <a:lnTo>
                    <a:pt x="153" y="91"/>
                  </a:lnTo>
                  <a:lnTo>
                    <a:pt x="152" y="91"/>
                  </a:lnTo>
                  <a:lnTo>
                    <a:pt x="152" y="92"/>
                  </a:lnTo>
                  <a:lnTo>
                    <a:pt x="152" y="93"/>
                  </a:lnTo>
                  <a:lnTo>
                    <a:pt x="152" y="94"/>
                  </a:lnTo>
                  <a:lnTo>
                    <a:pt x="151" y="94"/>
                  </a:lnTo>
                  <a:lnTo>
                    <a:pt x="151" y="93"/>
                  </a:lnTo>
                  <a:lnTo>
                    <a:pt x="150" y="93"/>
                  </a:lnTo>
                  <a:lnTo>
                    <a:pt x="150" y="94"/>
                  </a:lnTo>
                  <a:lnTo>
                    <a:pt x="149" y="94"/>
                  </a:lnTo>
                  <a:lnTo>
                    <a:pt x="149" y="93"/>
                  </a:lnTo>
                  <a:lnTo>
                    <a:pt x="148" y="93"/>
                  </a:lnTo>
                  <a:lnTo>
                    <a:pt x="147" y="93"/>
                  </a:lnTo>
                  <a:lnTo>
                    <a:pt x="146" y="93"/>
                  </a:lnTo>
                  <a:lnTo>
                    <a:pt x="146" y="92"/>
                  </a:lnTo>
                  <a:lnTo>
                    <a:pt x="146" y="91"/>
                  </a:lnTo>
                  <a:lnTo>
                    <a:pt x="145" y="91"/>
                  </a:lnTo>
                  <a:lnTo>
                    <a:pt x="144" y="91"/>
                  </a:lnTo>
                  <a:lnTo>
                    <a:pt x="144" y="90"/>
                  </a:lnTo>
                  <a:lnTo>
                    <a:pt x="144" y="90"/>
                  </a:lnTo>
                  <a:lnTo>
                    <a:pt x="143" y="90"/>
                  </a:lnTo>
                  <a:lnTo>
                    <a:pt x="143" y="90"/>
                  </a:lnTo>
                  <a:lnTo>
                    <a:pt x="143" y="89"/>
                  </a:lnTo>
                  <a:lnTo>
                    <a:pt x="142" y="89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39" y="89"/>
                  </a:lnTo>
                  <a:lnTo>
                    <a:pt x="138" y="89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7" y="88"/>
                  </a:lnTo>
                  <a:lnTo>
                    <a:pt x="136" y="88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5" y="89"/>
                  </a:lnTo>
                  <a:lnTo>
                    <a:pt x="135" y="89"/>
                  </a:lnTo>
                  <a:lnTo>
                    <a:pt x="136" y="89"/>
                  </a:lnTo>
                  <a:lnTo>
                    <a:pt x="136" y="90"/>
                  </a:lnTo>
                  <a:lnTo>
                    <a:pt x="137" y="90"/>
                  </a:lnTo>
                  <a:lnTo>
                    <a:pt x="138" y="90"/>
                  </a:lnTo>
                  <a:lnTo>
                    <a:pt x="138" y="90"/>
                  </a:lnTo>
                  <a:lnTo>
                    <a:pt x="139" y="90"/>
                  </a:lnTo>
                  <a:lnTo>
                    <a:pt x="140" y="91"/>
                  </a:lnTo>
                  <a:lnTo>
                    <a:pt x="141" y="91"/>
                  </a:lnTo>
                  <a:lnTo>
                    <a:pt x="141" y="92"/>
                  </a:lnTo>
                  <a:lnTo>
                    <a:pt x="142" y="92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3" y="93"/>
                  </a:lnTo>
                  <a:lnTo>
                    <a:pt x="144" y="94"/>
                  </a:lnTo>
                  <a:lnTo>
                    <a:pt x="144" y="95"/>
                  </a:lnTo>
                  <a:lnTo>
                    <a:pt x="145" y="95"/>
                  </a:lnTo>
                  <a:lnTo>
                    <a:pt x="146" y="95"/>
                  </a:lnTo>
                  <a:lnTo>
                    <a:pt x="146" y="96"/>
                  </a:lnTo>
                  <a:lnTo>
                    <a:pt x="147" y="96"/>
                  </a:lnTo>
                  <a:lnTo>
                    <a:pt x="147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9" y="98"/>
                  </a:lnTo>
                  <a:lnTo>
                    <a:pt x="150" y="98"/>
                  </a:lnTo>
                  <a:lnTo>
                    <a:pt x="149" y="99"/>
                  </a:lnTo>
                  <a:lnTo>
                    <a:pt x="150" y="99"/>
                  </a:lnTo>
                  <a:lnTo>
                    <a:pt x="151" y="99"/>
                  </a:lnTo>
                  <a:lnTo>
                    <a:pt x="154" y="99"/>
                  </a:lnTo>
                  <a:lnTo>
                    <a:pt x="154" y="100"/>
                  </a:lnTo>
                  <a:lnTo>
                    <a:pt x="157" y="102"/>
                  </a:lnTo>
                  <a:lnTo>
                    <a:pt x="158" y="104"/>
                  </a:lnTo>
                  <a:lnTo>
                    <a:pt x="159" y="105"/>
                  </a:lnTo>
                  <a:lnTo>
                    <a:pt x="161" y="107"/>
                  </a:lnTo>
                  <a:lnTo>
                    <a:pt x="162" y="110"/>
                  </a:lnTo>
                  <a:lnTo>
                    <a:pt x="162" y="113"/>
                  </a:lnTo>
                  <a:lnTo>
                    <a:pt x="163" y="114"/>
                  </a:lnTo>
                  <a:lnTo>
                    <a:pt x="163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3" y="118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61" y="119"/>
                  </a:lnTo>
                  <a:lnTo>
                    <a:pt x="162" y="119"/>
                  </a:lnTo>
                  <a:lnTo>
                    <a:pt x="165" y="118"/>
                  </a:lnTo>
                  <a:lnTo>
                    <a:pt x="166" y="118"/>
                  </a:lnTo>
                  <a:lnTo>
                    <a:pt x="167" y="118"/>
                  </a:lnTo>
                  <a:lnTo>
                    <a:pt x="168" y="117"/>
                  </a:lnTo>
                  <a:lnTo>
                    <a:pt x="169" y="117"/>
                  </a:lnTo>
                  <a:lnTo>
                    <a:pt x="169" y="116"/>
                  </a:lnTo>
                  <a:lnTo>
                    <a:pt x="170" y="116"/>
                  </a:lnTo>
                  <a:lnTo>
                    <a:pt x="170" y="117"/>
                  </a:lnTo>
                  <a:lnTo>
                    <a:pt x="171" y="116"/>
                  </a:lnTo>
                  <a:lnTo>
                    <a:pt x="176" y="114"/>
                  </a:lnTo>
                  <a:lnTo>
                    <a:pt x="179" y="114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84" y="113"/>
                  </a:lnTo>
                  <a:lnTo>
                    <a:pt x="184" y="112"/>
                  </a:lnTo>
                  <a:lnTo>
                    <a:pt x="183" y="112"/>
                  </a:lnTo>
                  <a:lnTo>
                    <a:pt x="183" y="111"/>
                  </a:lnTo>
                  <a:lnTo>
                    <a:pt x="184" y="112"/>
                  </a:lnTo>
                  <a:lnTo>
                    <a:pt x="185" y="112"/>
                  </a:lnTo>
                  <a:lnTo>
                    <a:pt x="185" y="111"/>
                  </a:lnTo>
                  <a:lnTo>
                    <a:pt x="184" y="111"/>
                  </a:lnTo>
                  <a:lnTo>
                    <a:pt x="184" y="110"/>
                  </a:lnTo>
                  <a:lnTo>
                    <a:pt x="185" y="110"/>
                  </a:lnTo>
                  <a:lnTo>
                    <a:pt x="185" y="111"/>
                  </a:lnTo>
                  <a:lnTo>
                    <a:pt x="186" y="111"/>
                  </a:lnTo>
                  <a:lnTo>
                    <a:pt x="187" y="111"/>
                  </a:lnTo>
                  <a:lnTo>
                    <a:pt x="187" y="110"/>
                  </a:lnTo>
                  <a:lnTo>
                    <a:pt x="187" y="110"/>
                  </a:lnTo>
                  <a:lnTo>
                    <a:pt x="188" y="110"/>
                  </a:lnTo>
                  <a:lnTo>
                    <a:pt x="188" y="109"/>
                  </a:lnTo>
                  <a:lnTo>
                    <a:pt x="188" y="108"/>
                  </a:lnTo>
                  <a:lnTo>
                    <a:pt x="189" y="108"/>
                  </a:lnTo>
                  <a:lnTo>
                    <a:pt x="189" y="108"/>
                  </a:lnTo>
                  <a:lnTo>
                    <a:pt x="190" y="108"/>
                  </a:lnTo>
                  <a:lnTo>
                    <a:pt x="190" y="107"/>
                  </a:lnTo>
                  <a:lnTo>
                    <a:pt x="189" y="107"/>
                  </a:lnTo>
                  <a:lnTo>
                    <a:pt x="189" y="106"/>
                  </a:lnTo>
                  <a:lnTo>
                    <a:pt x="190" y="106"/>
                  </a:lnTo>
                  <a:lnTo>
                    <a:pt x="190" y="107"/>
                  </a:lnTo>
                  <a:lnTo>
                    <a:pt x="191" y="107"/>
                  </a:lnTo>
                  <a:lnTo>
                    <a:pt x="191" y="106"/>
                  </a:lnTo>
                  <a:lnTo>
                    <a:pt x="192" y="107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1" y="109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89" y="111"/>
                  </a:lnTo>
                  <a:lnTo>
                    <a:pt x="191" y="111"/>
                  </a:lnTo>
                  <a:lnTo>
                    <a:pt x="194" y="110"/>
                  </a:lnTo>
                  <a:lnTo>
                    <a:pt x="195" y="110"/>
                  </a:lnTo>
                  <a:lnTo>
                    <a:pt x="199" y="106"/>
                  </a:lnTo>
                  <a:lnTo>
                    <a:pt x="202" y="103"/>
                  </a:lnTo>
                  <a:lnTo>
                    <a:pt x="202" y="102"/>
                  </a:lnTo>
                  <a:lnTo>
                    <a:pt x="203" y="102"/>
                  </a:lnTo>
                  <a:lnTo>
                    <a:pt x="204" y="102"/>
                  </a:lnTo>
                  <a:lnTo>
                    <a:pt x="205" y="102"/>
                  </a:lnTo>
                  <a:lnTo>
                    <a:pt x="208" y="98"/>
                  </a:lnTo>
                  <a:lnTo>
                    <a:pt x="209" y="98"/>
                  </a:lnTo>
                  <a:lnTo>
                    <a:pt x="211" y="97"/>
                  </a:lnTo>
                  <a:lnTo>
                    <a:pt x="213" y="95"/>
                  </a:lnTo>
                  <a:lnTo>
                    <a:pt x="214" y="94"/>
                  </a:lnTo>
                  <a:lnTo>
                    <a:pt x="215" y="94"/>
                  </a:lnTo>
                  <a:lnTo>
                    <a:pt x="216" y="94"/>
                  </a:lnTo>
                  <a:lnTo>
                    <a:pt x="217" y="93"/>
                  </a:lnTo>
                  <a:lnTo>
                    <a:pt x="218" y="92"/>
                  </a:lnTo>
                  <a:lnTo>
                    <a:pt x="218" y="93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20" y="93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5" y="93"/>
                  </a:lnTo>
                  <a:lnTo>
                    <a:pt x="225" y="94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1" y="94"/>
                  </a:lnTo>
                  <a:lnTo>
                    <a:pt x="222" y="95"/>
                  </a:lnTo>
                  <a:lnTo>
                    <a:pt x="223" y="95"/>
                  </a:lnTo>
                  <a:lnTo>
                    <a:pt x="224" y="95"/>
                  </a:lnTo>
                  <a:lnTo>
                    <a:pt x="225" y="94"/>
                  </a:lnTo>
                  <a:lnTo>
                    <a:pt x="225" y="92"/>
                  </a:lnTo>
                  <a:lnTo>
                    <a:pt x="225" y="91"/>
                  </a:lnTo>
                  <a:lnTo>
                    <a:pt x="225" y="90"/>
                  </a:lnTo>
                  <a:lnTo>
                    <a:pt x="225" y="90"/>
                  </a:lnTo>
                  <a:lnTo>
                    <a:pt x="224" y="90"/>
                  </a:lnTo>
                  <a:lnTo>
                    <a:pt x="224" y="90"/>
                  </a:lnTo>
                  <a:lnTo>
                    <a:pt x="223" y="90"/>
                  </a:lnTo>
                  <a:lnTo>
                    <a:pt x="221" y="90"/>
                  </a:lnTo>
                  <a:lnTo>
                    <a:pt x="220" y="90"/>
                  </a:lnTo>
                  <a:lnTo>
                    <a:pt x="219" y="90"/>
                  </a:lnTo>
                  <a:lnTo>
                    <a:pt x="218" y="90"/>
                  </a:lnTo>
                  <a:lnTo>
                    <a:pt x="219" y="89"/>
                  </a:lnTo>
                  <a:lnTo>
                    <a:pt x="219" y="88"/>
                  </a:lnTo>
                  <a:lnTo>
                    <a:pt x="220" y="88"/>
                  </a:lnTo>
                  <a:lnTo>
                    <a:pt x="221" y="88"/>
                  </a:lnTo>
                  <a:lnTo>
                    <a:pt x="222" y="88"/>
                  </a:lnTo>
                  <a:lnTo>
                    <a:pt x="225" y="89"/>
                  </a:lnTo>
                  <a:lnTo>
                    <a:pt x="225" y="88"/>
                  </a:lnTo>
                  <a:lnTo>
                    <a:pt x="224" y="88"/>
                  </a:lnTo>
                  <a:lnTo>
                    <a:pt x="224" y="88"/>
                  </a:lnTo>
                  <a:lnTo>
                    <a:pt x="224" y="87"/>
                  </a:lnTo>
                  <a:lnTo>
                    <a:pt x="223" y="87"/>
                  </a:lnTo>
                  <a:lnTo>
                    <a:pt x="223" y="88"/>
                  </a:lnTo>
                  <a:lnTo>
                    <a:pt x="222" y="88"/>
                  </a:lnTo>
                  <a:lnTo>
                    <a:pt x="222" y="87"/>
                  </a:lnTo>
                  <a:lnTo>
                    <a:pt x="222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3" y="85"/>
                  </a:lnTo>
                  <a:lnTo>
                    <a:pt x="223" y="84"/>
                  </a:lnTo>
                  <a:lnTo>
                    <a:pt x="224" y="85"/>
                  </a:lnTo>
                  <a:lnTo>
                    <a:pt x="224" y="84"/>
                  </a:lnTo>
                  <a:lnTo>
                    <a:pt x="224" y="83"/>
                  </a:lnTo>
                  <a:lnTo>
                    <a:pt x="224" y="82"/>
                  </a:lnTo>
                  <a:lnTo>
                    <a:pt x="225" y="82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4" y="80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5" y="80"/>
                  </a:lnTo>
                  <a:lnTo>
                    <a:pt x="225" y="80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6" y="81"/>
                  </a:lnTo>
                  <a:lnTo>
                    <a:pt x="226" y="82"/>
                  </a:lnTo>
                  <a:lnTo>
                    <a:pt x="227" y="81"/>
                  </a:lnTo>
                  <a:lnTo>
                    <a:pt x="228" y="81"/>
                  </a:lnTo>
                  <a:lnTo>
                    <a:pt x="228" y="80"/>
                  </a:lnTo>
                  <a:lnTo>
                    <a:pt x="228" y="79"/>
                  </a:lnTo>
                  <a:lnTo>
                    <a:pt x="228" y="78"/>
                  </a:lnTo>
                  <a:lnTo>
                    <a:pt x="229" y="78"/>
                  </a:lnTo>
                  <a:lnTo>
                    <a:pt x="230" y="78"/>
                  </a:lnTo>
                  <a:lnTo>
                    <a:pt x="231" y="79"/>
                  </a:lnTo>
                  <a:lnTo>
                    <a:pt x="231" y="78"/>
                  </a:lnTo>
                  <a:lnTo>
                    <a:pt x="232" y="78"/>
                  </a:lnTo>
                  <a:lnTo>
                    <a:pt x="232" y="78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4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6" y="79"/>
                  </a:lnTo>
                  <a:lnTo>
                    <a:pt x="236" y="79"/>
                  </a:lnTo>
                  <a:lnTo>
                    <a:pt x="237" y="79"/>
                  </a:lnTo>
                  <a:lnTo>
                    <a:pt x="237" y="78"/>
                  </a:lnTo>
                  <a:lnTo>
                    <a:pt x="237" y="78"/>
                  </a:lnTo>
                  <a:lnTo>
                    <a:pt x="238" y="78"/>
                  </a:lnTo>
                  <a:lnTo>
                    <a:pt x="239" y="78"/>
                  </a:lnTo>
                  <a:lnTo>
                    <a:pt x="239" y="77"/>
                  </a:lnTo>
                  <a:lnTo>
                    <a:pt x="240" y="78"/>
                  </a:lnTo>
                  <a:lnTo>
                    <a:pt x="241" y="78"/>
                  </a:lnTo>
                  <a:lnTo>
                    <a:pt x="241" y="77"/>
                  </a:lnTo>
                  <a:lnTo>
                    <a:pt x="242" y="77"/>
                  </a:lnTo>
                  <a:lnTo>
                    <a:pt x="243" y="77"/>
                  </a:lnTo>
                  <a:lnTo>
                    <a:pt x="244" y="77"/>
                  </a:lnTo>
                  <a:lnTo>
                    <a:pt x="244" y="76"/>
                  </a:lnTo>
                  <a:lnTo>
                    <a:pt x="245" y="76"/>
                  </a:lnTo>
                  <a:lnTo>
                    <a:pt x="246" y="76"/>
                  </a:lnTo>
                  <a:lnTo>
                    <a:pt x="246" y="77"/>
                  </a:lnTo>
                  <a:lnTo>
                    <a:pt x="247" y="77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8" y="78"/>
                  </a:lnTo>
                  <a:lnTo>
                    <a:pt x="248" y="78"/>
                  </a:lnTo>
                  <a:lnTo>
                    <a:pt x="248" y="78"/>
                  </a:lnTo>
                  <a:lnTo>
                    <a:pt x="249" y="78"/>
                  </a:lnTo>
                  <a:lnTo>
                    <a:pt x="250" y="79"/>
                  </a:lnTo>
                  <a:lnTo>
                    <a:pt x="251" y="79"/>
                  </a:lnTo>
                  <a:lnTo>
                    <a:pt x="251" y="80"/>
                  </a:lnTo>
                  <a:lnTo>
                    <a:pt x="252" y="80"/>
                  </a:lnTo>
                  <a:lnTo>
                    <a:pt x="253" y="80"/>
                  </a:lnTo>
                  <a:lnTo>
                    <a:pt x="253" y="81"/>
                  </a:lnTo>
                  <a:lnTo>
                    <a:pt x="255" y="81"/>
                  </a:lnTo>
                  <a:lnTo>
                    <a:pt x="255" y="82"/>
                  </a:lnTo>
                  <a:lnTo>
                    <a:pt x="256" y="82"/>
                  </a:lnTo>
                  <a:lnTo>
                    <a:pt x="257" y="82"/>
                  </a:lnTo>
                  <a:lnTo>
                    <a:pt x="258" y="82"/>
                  </a:lnTo>
                  <a:lnTo>
                    <a:pt x="258" y="83"/>
                  </a:lnTo>
                  <a:lnTo>
                    <a:pt x="259" y="83"/>
                  </a:lnTo>
                  <a:lnTo>
                    <a:pt x="260" y="83"/>
                  </a:lnTo>
                  <a:lnTo>
                    <a:pt x="260" y="84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2" y="84"/>
                  </a:lnTo>
                  <a:lnTo>
                    <a:pt x="263" y="84"/>
                  </a:lnTo>
                  <a:lnTo>
                    <a:pt x="263" y="85"/>
                  </a:lnTo>
                  <a:lnTo>
                    <a:pt x="265" y="85"/>
                  </a:lnTo>
                  <a:lnTo>
                    <a:pt x="266" y="86"/>
                  </a:lnTo>
                  <a:lnTo>
                    <a:pt x="267" y="86"/>
                  </a:lnTo>
                  <a:lnTo>
                    <a:pt x="267" y="87"/>
                  </a:lnTo>
                  <a:lnTo>
                    <a:pt x="268" y="87"/>
                  </a:lnTo>
                  <a:lnTo>
                    <a:pt x="269" y="87"/>
                  </a:lnTo>
                  <a:lnTo>
                    <a:pt x="269" y="88"/>
                  </a:lnTo>
                  <a:lnTo>
                    <a:pt x="271" y="89"/>
                  </a:lnTo>
                  <a:lnTo>
                    <a:pt x="271" y="89"/>
                  </a:lnTo>
                  <a:lnTo>
                    <a:pt x="272" y="89"/>
                  </a:lnTo>
                  <a:lnTo>
                    <a:pt x="274" y="92"/>
                  </a:lnTo>
                  <a:lnTo>
                    <a:pt x="275" y="92"/>
                  </a:lnTo>
                  <a:lnTo>
                    <a:pt x="275" y="93"/>
                  </a:lnTo>
                  <a:lnTo>
                    <a:pt x="276" y="93"/>
                  </a:lnTo>
                  <a:lnTo>
                    <a:pt x="277" y="94"/>
                  </a:lnTo>
                  <a:lnTo>
                    <a:pt x="277" y="96"/>
                  </a:lnTo>
                  <a:lnTo>
                    <a:pt x="277" y="97"/>
                  </a:lnTo>
                  <a:lnTo>
                    <a:pt x="278" y="97"/>
                  </a:lnTo>
                  <a:lnTo>
                    <a:pt x="279" y="98"/>
                  </a:lnTo>
                  <a:lnTo>
                    <a:pt x="280" y="100"/>
                  </a:lnTo>
                  <a:lnTo>
                    <a:pt x="281" y="101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5" y="102"/>
                  </a:lnTo>
                  <a:lnTo>
                    <a:pt x="285" y="103"/>
                  </a:lnTo>
                  <a:lnTo>
                    <a:pt x="286" y="103"/>
                  </a:lnTo>
                  <a:lnTo>
                    <a:pt x="287" y="103"/>
                  </a:lnTo>
                  <a:lnTo>
                    <a:pt x="287" y="104"/>
                  </a:lnTo>
                  <a:lnTo>
                    <a:pt x="288" y="104"/>
                  </a:lnTo>
                  <a:lnTo>
                    <a:pt x="289" y="103"/>
                  </a:lnTo>
                  <a:lnTo>
                    <a:pt x="289" y="104"/>
                  </a:lnTo>
                  <a:lnTo>
                    <a:pt x="290" y="104"/>
                  </a:lnTo>
                  <a:lnTo>
                    <a:pt x="291" y="105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1" y="109"/>
                  </a:lnTo>
                  <a:lnTo>
                    <a:pt x="291" y="110"/>
                  </a:lnTo>
                  <a:lnTo>
                    <a:pt x="291" y="111"/>
                  </a:lnTo>
                  <a:lnTo>
                    <a:pt x="291" y="112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2" y="113"/>
                  </a:lnTo>
                  <a:lnTo>
                    <a:pt x="292" y="114"/>
                  </a:lnTo>
                  <a:lnTo>
                    <a:pt x="293" y="115"/>
                  </a:lnTo>
                  <a:lnTo>
                    <a:pt x="294" y="115"/>
                  </a:lnTo>
                  <a:lnTo>
                    <a:pt x="294" y="116"/>
                  </a:lnTo>
                  <a:lnTo>
                    <a:pt x="295" y="116"/>
                  </a:lnTo>
                  <a:lnTo>
                    <a:pt x="295" y="116"/>
                  </a:lnTo>
                  <a:lnTo>
                    <a:pt x="296" y="117"/>
                  </a:lnTo>
                  <a:lnTo>
                    <a:pt x="297" y="118"/>
                  </a:lnTo>
                  <a:lnTo>
                    <a:pt x="298" y="118"/>
                  </a:lnTo>
                  <a:lnTo>
                    <a:pt x="299" y="118"/>
                  </a:lnTo>
                  <a:lnTo>
                    <a:pt x="300" y="120"/>
                  </a:lnTo>
                  <a:lnTo>
                    <a:pt x="300" y="121"/>
                  </a:lnTo>
                  <a:lnTo>
                    <a:pt x="301" y="121"/>
                  </a:lnTo>
                  <a:lnTo>
                    <a:pt x="302" y="121"/>
                  </a:lnTo>
                  <a:lnTo>
                    <a:pt x="303" y="121"/>
                  </a:lnTo>
                  <a:lnTo>
                    <a:pt x="304" y="121"/>
                  </a:lnTo>
                  <a:lnTo>
                    <a:pt x="305" y="121"/>
                  </a:lnTo>
                  <a:lnTo>
                    <a:pt x="306" y="121"/>
                  </a:lnTo>
                  <a:lnTo>
                    <a:pt x="307" y="124"/>
                  </a:lnTo>
                  <a:lnTo>
                    <a:pt x="307" y="125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308" y="126"/>
                  </a:lnTo>
                  <a:lnTo>
                    <a:pt x="309" y="126"/>
                  </a:lnTo>
                  <a:lnTo>
                    <a:pt x="309" y="127"/>
                  </a:lnTo>
                  <a:lnTo>
                    <a:pt x="309" y="128"/>
                  </a:lnTo>
                  <a:lnTo>
                    <a:pt x="310" y="128"/>
                  </a:lnTo>
                  <a:lnTo>
                    <a:pt x="311" y="128"/>
                  </a:lnTo>
                  <a:lnTo>
                    <a:pt x="310" y="129"/>
                  </a:lnTo>
                  <a:lnTo>
                    <a:pt x="310" y="130"/>
                  </a:lnTo>
                  <a:lnTo>
                    <a:pt x="311" y="130"/>
                  </a:lnTo>
                  <a:lnTo>
                    <a:pt x="310" y="131"/>
                  </a:lnTo>
                  <a:lnTo>
                    <a:pt x="311" y="131"/>
                  </a:lnTo>
                  <a:lnTo>
                    <a:pt x="312" y="131"/>
                  </a:lnTo>
                  <a:lnTo>
                    <a:pt x="313" y="131"/>
                  </a:lnTo>
                  <a:lnTo>
                    <a:pt x="313" y="131"/>
                  </a:lnTo>
                  <a:lnTo>
                    <a:pt x="313" y="132"/>
                  </a:lnTo>
                  <a:lnTo>
                    <a:pt x="314" y="132"/>
                  </a:lnTo>
                  <a:lnTo>
                    <a:pt x="315" y="132"/>
                  </a:lnTo>
                  <a:lnTo>
                    <a:pt x="316" y="132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7" y="134"/>
                  </a:lnTo>
                  <a:lnTo>
                    <a:pt x="317" y="135"/>
                  </a:lnTo>
                  <a:lnTo>
                    <a:pt x="316" y="135"/>
                  </a:lnTo>
                  <a:lnTo>
                    <a:pt x="316" y="136"/>
                  </a:lnTo>
                  <a:lnTo>
                    <a:pt x="317" y="136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7" y="136"/>
                  </a:lnTo>
                  <a:lnTo>
                    <a:pt x="317" y="137"/>
                  </a:lnTo>
                  <a:lnTo>
                    <a:pt x="318" y="137"/>
                  </a:lnTo>
                  <a:lnTo>
                    <a:pt x="318" y="137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38"/>
                  </a:lnTo>
                  <a:lnTo>
                    <a:pt x="318" y="139"/>
                  </a:lnTo>
                  <a:lnTo>
                    <a:pt x="319" y="139"/>
                  </a:lnTo>
                  <a:lnTo>
                    <a:pt x="319" y="138"/>
                  </a:lnTo>
                  <a:lnTo>
                    <a:pt x="320" y="138"/>
                  </a:lnTo>
                  <a:lnTo>
                    <a:pt x="320" y="139"/>
                  </a:lnTo>
                  <a:lnTo>
                    <a:pt x="321" y="138"/>
                  </a:lnTo>
                  <a:lnTo>
                    <a:pt x="321" y="139"/>
                  </a:lnTo>
                  <a:lnTo>
                    <a:pt x="322" y="139"/>
                  </a:lnTo>
                  <a:lnTo>
                    <a:pt x="323" y="139"/>
                  </a:lnTo>
                  <a:lnTo>
                    <a:pt x="323" y="138"/>
                  </a:lnTo>
                  <a:lnTo>
                    <a:pt x="323" y="137"/>
                  </a:lnTo>
                  <a:lnTo>
                    <a:pt x="324" y="137"/>
                  </a:lnTo>
                  <a:lnTo>
                    <a:pt x="325" y="137"/>
                  </a:lnTo>
                  <a:lnTo>
                    <a:pt x="325" y="137"/>
                  </a:lnTo>
                  <a:lnTo>
                    <a:pt x="326" y="137"/>
                  </a:lnTo>
                  <a:lnTo>
                    <a:pt x="325" y="137"/>
                  </a:lnTo>
                  <a:lnTo>
                    <a:pt x="326" y="137"/>
                  </a:lnTo>
                  <a:lnTo>
                    <a:pt x="327" y="137"/>
                  </a:lnTo>
                  <a:lnTo>
                    <a:pt x="327" y="137"/>
                  </a:lnTo>
                  <a:lnTo>
                    <a:pt x="328" y="137"/>
                  </a:lnTo>
                  <a:lnTo>
                    <a:pt x="328" y="137"/>
                  </a:lnTo>
                  <a:lnTo>
                    <a:pt x="329" y="137"/>
                  </a:lnTo>
                  <a:lnTo>
                    <a:pt x="330" y="137"/>
                  </a:lnTo>
                  <a:lnTo>
                    <a:pt x="330" y="137"/>
                  </a:lnTo>
                  <a:lnTo>
                    <a:pt x="331" y="137"/>
                  </a:lnTo>
                  <a:lnTo>
                    <a:pt x="332" y="137"/>
                  </a:lnTo>
                  <a:lnTo>
                    <a:pt x="333" y="137"/>
                  </a:lnTo>
                  <a:lnTo>
                    <a:pt x="334" y="137"/>
                  </a:lnTo>
                  <a:lnTo>
                    <a:pt x="335" y="137"/>
                  </a:lnTo>
                  <a:lnTo>
                    <a:pt x="335" y="137"/>
                  </a:lnTo>
                  <a:lnTo>
                    <a:pt x="336" y="137"/>
                  </a:lnTo>
                  <a:lnTo>
                    <a:pt x="336" y="138"/>
                  </a:lnTo>
                  <a:lnTo>
                    <a:pt x="336" y="139"/>
                  </a:lnTo>
                  <a:lnTo>
                    <a:pt x="336" y="140"/>
                  </a:lnTo>
                  <a:lnTo>
                    <a:pt x="337" y="140"/>
                  </a:lnTo>
                  <a:lnTo>
                    <a:pt x="338" y="140"/>
                  </a:lnTo>
                  <a:lnTo>
                    <a:pt x="338" y="141"/>
                  </a:lnTo>
                  <a:lnTo>
                    <a:pt x="337" y="141"/>
                  </a:lnTo>
                  <a:lnTo>
                    <a:pt x="337" y="142"/>
                  </a:lnTo>
                  <a:lnTo>
                    <a:pt x="336" y="142"/>
                  </a:lnTo>
                  <a:lnTo>
                    <a:pt x="336" y="143"/>
                  </a:lnTo>
                  <a:lnTo>
                    <a:pt x="336" y="144"/>
                  </a:lnTo>
                  <a:lnTo>
                    <a:pt x="337" y="144"/>
                  </a:lnTo>
                  <a:lnTo>
                    <a:pt x="338" y="144"/>
                  </a:lnTo>
                  <a:lnTo>
                    <a:pt x="338" y="143"/>
                  </a:lnTo>
                  <a:lnTo>
                    <a:pt x="339" y="144"/>
                  </a:lnTo>
                  <a:lnTo>
                    <a:pt x="340" y="144"/>
                  </a:lnTo>
                  <a:lnTo>
                    <a:pt x="339" y="145"/>
                  </a:lnTo>
                  <a:lnTo>
                    <a:pt x="340" y="145"/>
                  </a:lnTo>
                  <a:lnTo>
                    <a:pt x="340" y="146"/>
                  </a:lnTo>
                  <a:lnTo>
                    <a:pt x="341" y="146"/>
                  </a:lnTo>
                  <a:lnTo>
                    <a:pt x="341" y="147"/>
                  </a:lnTo>
                  <a:lnTo>
                    <a:pt x="342" y="147"/>
                  </a:lnTo>
                  <a:lnTo>
                    <a:pt x="341" y="148"/>
                  </a:lnTo>
                  <a:lnTo>
                    <a:pt x="341" y="149"/>
                  </a:lnTo>
                  <a:lnTo>
                    <a:pt x="341" y="149"/>
                  </a:lnTo>
                  <a:lnTo>
                    <a:pt x="342" y="149"/>
                  </a:lnTo>
                  <a:lnTo>
                    <a:pt x="342" y="149"/>
                  </a:lnTo>
                  <a:lnTo>
                    <a:pt x="342" y="150"/>
                  </a:lnTo>
                  <a:lnTo>
                    <a:pt x="342" y="151"/>
                  </a:lnTo>
                  <a:lnTo>
                    <a:pt x="342" y="152"/>
                  </a:lnTo>
                  <a:lnTo>
                    <a:pt x="343" y="152"/>
                  </a:lnTo>
                  <a:lnTo>
                    <a:pt x="344" y="154"/>
                  </a:lnTo>
                  <a:lnTo>
                    <a:pt x="345" y="154"/>
                  </a:lnTo>
                  <a:lnTo>
                    <a:pt x="346" y="154"/>
                  </a:lnTo>
                  <a:lnTo>
                    <a:pt x="345" y="154"/>
                  </a:lnTo>
                  <a:lnTo>
                    <a:pt x="346" y="154"/>
                  </a:lnTo>
                  <a:lnTo>
                    <a:pt x="347" y="154"/>
                  </a:lnTo>
                  <a:lnTo>
                    <a:pt x="347" y="155"/>
                  </a:lnTo>
                  <a:lnTo>
                    <a:pt x="348" y="156"/>
                  </a:lnTo>
                  <a:lnTo>
                    <a:pt x="348" y="155"/>
                  </a:lnTo>
                  <a:lnTo>
                    <a:pt x="349" y="155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0" y="157"/>
                  </a:lnTo>
                  <a:lnTo>
                    <a:pt x="350" y="158"/>
                  </a:lnTo>
                  <a:lnTo>
                    <a:pt x="350" y="159"/>
                  </a:lnTo>
                  <a:lnTo>
                    <a:pt x="351" y="159"/>
                  </a:lnTo>
                  <a:lnTo>
                    <a:pt x="351" y="160"/>
                  </a:lnTo>
                  <a:lnTo>
                    <a:pt x="351" y="161"/>
                  </a:lnTo>
                  <a:lnTo>
                    <a:pt x="351" y="161"/>
                  </a:lnTo>
                  <a:lnTo>
                    <a:pt x="350" y="161"/>
                  </a:lnTo>
                  <a:lnTo>
                    <a:pt x="350" y="160"/>
                  </a:lnTo>
                  <a:lnTo>
                    <a:pt x="349" y="161"/>
                  </a:lnTo>
                  <a:lnTo>
                    <a:pt x="349" y="160"/>
                  </a:lnTo>
                  <a:lnTo>
                    <a:pt x="350" y="160"/>
                  </a:lnTo>
                  <a:lnTo>
                    <a:pt x="350" y="159"/>
                  </a:lnTo>
                  <a:lnTo>
                    <a:pt x="349" y="159"/>
                  </a:lnTo>
                  <a:lnTo>
                    <a:pt x="348" y="159"/>
                  </a:lnTo>
                  <a:lnTo>
                    <a:pt x="347" y="159"/>
                  </a:lnTo>
                  <a:lnTo>
                    <a:pt x="346" y="160"/>
                  </a:lnTo>
                  <a:lnTo>
                    <a:pt x="346" y="159"/>
                  </a:lnTo>
                  <a:lnTo>
                    <a:pt x="345" y="159"/>
                  </a:lnTo>
                  <a:lnTo>
                    <a:pt x="344" y="159"/>
                  </a:lnTo>
                  <a:lnTo>
                    <a:pt x="345" y="160"/>
                  </a:lnTo>
                  <a:lnTo>
                    <a:pt x="346" y="161"/>
                  </a:lnTo>
                  <a:lnTo>
                    <a:pt x="345" y="161"/>
                  </a:lnTo>
                  <a:lnTo>
                    <a:pt x="345" y="160"/>
                  </a:lnTo>
                  <a:lnTo>
                    <a:pt x="344" y="160"/>
                  </a:lnTo>
                  <a:lnTo>
                    <a:pt x="344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6" y="161"/>
                  </a:lnTo>
                  <a:lnTo>
                    <a:pt x="346" y="162"/>
                  </a:lnTo>
                  <a:lnTo>
                    <a:pt x="347" y="162"/>
                  </a:lnTo>
                  <a:lnTo>
                    <a:pt x="348" y="162"/>
                  </a:lnTo>
                  <a:lnTo>
                    <a:pt x="348" y="161"/>
                  </a:lnTo>
                  <a:lnTo>
                    <a:pt x="349" y="161"/>
                  </a:lnTo>
                  <a:lnTo>
                    <a:pt x="350" y="161"/>
                  </a:lnTo>
                  <a:lnTo>
                    <a:pt x="351" y="162"/>
                  </a:lnTo>
                  <a:lnTo>
                    <a:pt x="351" y="163"/>
                  </a:lnTo>
                  <a:lnTo>
                    <a:pt x="352" y="163"/>
                  </a:lnTo>
                  <a:lnTo>
                    <a:pt x="352" y="164"/>
                  </a:lnTo>
                  <a:lnTo>
                    <a:pt x="351" y="164"/>
                  </a:lnTo>
                  <a:lnTo>
                    <a:pt x="351" y="165"/>
                  </a:lnTo>
                  <a:lnTo>
                    <a:pt x="351" y="166"/>
                  </a:lnTo>
                  <a:lnTo>
                    <a:pt x="352" y="166"/>
                  </a:lnTo>
                  <a:lnTo>
                    <a:pt x="352" y="167"/>
                  </a:lnTo>
                  <a:lnTo>
                    <a:pt x="352" y="168"/>
                  </a:lnTo>
                  <a:lnTo>
                    <a:pt x="351" y="168"/>
                  </a:lnTo>
                  <a:lnTo>
                    <a:pt x="351" y="169"/>
                  </a:lnTo>
                  <a:lnTo>
                    <a:pt x="351" y="170"/>
                  </a:lnTo>
                  <a:lnTo>
                    <a:pt x="352" y="170"/>
                  </a:lnTo>
                  <a:lnTo>
                    <a:pt x="352" y="171"/>
                  </a:lnTo>
                  <a:lnTo>
                    <a:pt x="352" y="172"/>
                  </a:lnTo>
                  <a:lnTo>
                    <a:pt x="353" y="172"/>
                  </a:lnTo>
                  <a:lnTo>
                    <a:pt x="353" y="172"/>
                  </a:lnTo>
                  <a:lnTo>
                    <a:pt x="352" y="173"/>
                  </a:lnTo>
                  <a:lnTo>
                    <a:pt x="352" y="174"/>
                  </a:lnTo>
                  <a:lnTo>
                    <a:pt x="351" y="174"/>
                  </a:lnTo>
                  <a:lnTo>
                    <a:pt x="351" y="175"/>
                  </a:lnTo>
                  <a:lnTo>
                    <a:pt x="352" y="176"/>
                  </a:lnTo>
                  <a:lnTo>
                    <a:pt x="353" y="176"/>
                  </a:lnTo>
                  <a:lnTo>
                    <a:pt x="352" y="176"/>
                  </a:lnTo>
                  <a:lnTo>
                    <a:pt x="352" y="177"/>
                  </a:lnTo>
                  <a:lnTo>
                    <a:pt x="352" y="178"/>
                  </a:lnTo>
                  <a:lnTo>
                    <a:pt x="353" y="178"/>
                  </a:lnTo>
                  <a:lnTo>
                    <a:pt x="353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3" y="183"/>
                  </a:lnTo>
                  <a:lnTo>
                    <a:pt x="353" y="184"/>
                  </a:lnTo>
                  <a:lnTo>
                    <a:pt x="353" y="184"/>
                  </a:lnTo>
                  <a:lnTo>
                    <a:pt x="353" y="184"/>
                  </a:lnTo>
                  <a:lnTo>
                    <a:pt x="353" y="185"/>
                  </a:lnTo>
                  <a:lnTo>
                    <a:pt x="353" y="186"/>
                  </a:lnTo>
                  <a:lnTo>
                    <a:pt x="353" y="187"/>
                  </a:lnTo>
                  <a:lnTo>
                    <a:pt x="353" y="188"/>
                  </a:lnTo>
                  <a:lnTo>
                    <a:pt x="353" y="189"/>
                  </a:lnTo>
                  <a:lnTo>
                    <a:pt x="353" y="190"/>
                  </a:lnTo>
                  <a:lnTo>
                    <a:pt x="353" y="191"/>
                  </a:lnTo>
                  <a:lnTo>
                    <a:pt x="353" y="192"/>
                  </a:lnTo>
                  <a:lnTo>
                    <a:pt x="353" y="193"/>
                  </a:lnTo>
                  <a:lnTo>
                    <a:pt x="352" y="192"/>
                  </a:lnTo>
                  <a:lnTo>
                    <a:pt x="352" y="193"/>
                  </a:lnTo>
                  <a:lnTo>
                    <a:pt x="352" y="194"/>
                  </a:lnTo>
                  <a:lnTo>
                    <a:pt x="352" y="195"/>
                  </a:lnTo>
                  <a:lnTo>
                    <a:pt x="351" y="195"/>
                  </a:lnTo>
                  <a:lnTo>
                    <a:pt x="352" y="196"/>
                  </a:lnTo>
                  <a:lnTo>
                    <a:pt x="352" y="197"/>
                  </a:lnTo>
                  <a:lnTo>
                    <a:pt x="351" y="197"/>
                  </a:lnTo>
                  <a:lnTo>
                    <a:pt x="351" y="198"/>
                  </a:lnTo>
                  <a:lnTo>
                    <a:pt x="351" y="198"/>
                  </a:lnTo>
                  <a:lnTo>
                    <a:pt x="350" y="200"/>
                  </a:lnTo>
                  <a:lnTo>
                    <a:pt x="351" y="203"/>
                  </a:lnTo>
                  <a:lnTo>
                    <a:pt x="350" y="204"/>
                  </a:lnTo>
                  <a:lnTo>
                    <a:pt x="351" y="204"/>
                  </a:lnTo>
                  <a:lnTo>
                    <a:pt x="350" y="205"/>
                  </a:lnTo>
                  <a:lnTo>
                    <a:pt x="351" y="206"/>
                  </a:lnTo>
                  <a:lnTo>
                    <a:pt x="350" y="206"/>
                  </a:lnTo>
                  <a:lnTo>
                    <a:pt x="350" y="207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09"/>
                  </a:lnTo>
                  <a:lnTo>
                    <a:pt x="347" y="212"/>
                  </a:lnTo>
                  <a:lnTo>
                    <a:pt x="348" y="213"/>
                  </a:lnTo>
                  <a:lnTo>
                    <a:pt x="349" y="213"/>
                  </a:lnTo>
                  <a:lnTo>
                    <a:pt x="349" y="214"/>
                  </a:lnTo>
                  <a:lnTo>
                    <a:pt x="350" y="213"/>
                  </a:lnTo>
                  <a:lnTo>
                    <a:pt x="350" y="214"/>
                  </a:lnTo>
                  <a:lnTo>
                    <a:pt x="349" y="214"/>
                  </a:lnTo>
                  <a:lnTo>
                    <a:pt x="348" y="213"/>
                  </a:lnTo>
                  <a:lnTo>
                    <a:pt x="347" y="213"/>
                  </a:lnTo>
                  <a:lnTo>
                    <a:pt x="347" y="214"/>
                  </a:lnTo>
                  <a:lnTo>
                    <a:pt x="348" y="215"/>
                  </a:lnTo>
                  <a:lnTo>
                    <a:pt x="348" y="216"/>
                  </a:lnTo>
                  <a:lnTo>
                    <a:pt x="349" y="216"/>
                  </a:lnTo>
                  <a:lnTo>
                    <a:pt x="349" y="217"/>
                  </a:lnTo>
                  <a:lnTo>
                    <a:pt x="349" y="218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49" y="221"/>
                  </a:lnTo>
                  <a:lnTo>
                    <a:pt x="349" y="221"/>
                  </a:lnTo>
                  <a:lnTo>
                    <a:pt x="349" y="225"/>
                  </a:lnTo>
                  <a:lnTo>
                    <a:pt x="349" y="227"/>
                  </a:lnTo>
                  <a:lnTo>
                    <a:pt x="349" y="228"/>
                  </a:lnTo>
                  <a:lnTo>
                    <a:pt x="349" y="229"/>
                  </a:lnTo>
                  <a:lnTo>
                    <a:pt x="349" y="230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48" y="232"/>
                  </a:lnTo>
                  <a:lnTo>
                    <a:pt x="347" y="232"/>
                  </a:lnTo>
                  <a:lnTo>
                    <a:pt x="346" y="232"/>
                  </a:lnTo>
                  <a:lnTo>
                    <a:pt x="346" y="235"/>
                  </a:lnTo>
                  <a:lnTo>
                    <a:pt x="346" y="236"/>
                  </a:lnTo>
                  <a:lnTo>
                    <a:pt x="347" y="237"/>
                  </a:lnTo>
                  <a:lnTo>
                    <a:pt x="347" y="238"/>
                  </a:lnTo>
                  <a:lnTo>
                    <a:pt x="348" y="238"/>
                  </a:lnTo>
                  <a:lnTo>
                    <a:pt x="348" y="239"/>
                  </a:lnTo>
                  <a:lnTo>
                    <a:pt x="349" y="240"/>
                  </a:lnTo>
                  <a:lnTo>
                    <a:pt x="349" y="239"/>
                  </a:lnTo>
                  <a:lnTo>
                    <a:pt x="350" y="239"/>
                  </a:lnTo>
                  <a:lnTo>
                    <a:pt x="350" y="240"/>
                  </a:lnTo>
                  <a:lnTo>
                    <a:pt x="351" y="240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1"/>
                  </a:lnTo>
                  <a:lnTo>
                    <a:pt x="353" y="240"/>
                  </a:lnTo>
                  <a:lnTo>
                    <a:pt x="353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3"/>
                  </a:lnTo>
                  <a:lnTo>
                    <a:pt x="355" y="243"/>
                  </a:lnTo>
                  <a:lnTo>
                    <a:pt x="354" y="243"/>
                  </a:lnTo>
                  <a:lnTo>
                    <a:pt x="354" y="244"/>
                  </a:lnTo>
                  <a:lnTo>
                    <a:pt x="355" y="244"/>
                  </a:lnTo>
                  <a:lnTo>
                    <a:pt x="356" y="244"/>
                  </a:lnTo>
                  <a:lnTo>
                    <a:pt x="357" y="244"/>
                  </a:lnTo>
                  <a:lnTo>
                    <a:pt x="357" y="245"/>
                  </a:lnTo>
                  <a:lnTo>
                    <a:pt x="357" y="245"/>
                  </a:lnTo>
                  <a:lnTo>
                    <a:pt x="357" y="244"/>
                  </a:lnTo>
                  <a:lnTo>
                    <a:pt x="358" y="244"/>
                  </a:lnTo>
                  <a:lnTo>
                    <a:pt x="358" y="245"/>
                  </a:lnTo>
                  <a:lnTo>
                    <a:pt x="358" y="246"/>
                  </a:lnTo>
                  <a:lnTo>
                    <a:pt x="359" y="246"/>
                  </a:lnTo>
                  <a:lnTo>
                    <a:pt x="359" y="247"/>
                  </a:lnTo>
                  <a:lnTo>
                    <a:pt x="360" y="247"/>
                  </a:lnTo>
                  <a:lnTo>
                    <a:pt x="363" y="246"/>
                  </a:lnTo>
                  <a:lnTo>
                    <a:pt x="363" y="245"/>
                  </a:lnTo>
                  <a:lnTo>
                    <a:pt x="363" y="244"/>
                  </a:lnTo>
                  <a:lnTo>
                    <a:pt x="362" y="244"/>
                  </a:lnTo>
                  <a:lnTo>
                    <a:pt x="362" y="243"/>
                  </a:lnTo>
                  <a:lnTo>
                    <a:pt x="363" y="243"/>
                  </a:lnTo>
                  <a:lnTo>
                    <a:pt x="363" y="243"/>
                  </a:lnTo>
                  <a:lnTo>
                    <a:pt x="363" y="243"/>
                  </a:lnTo>
                  <a:lnTo>
                    <a:pt x="363" y="242"/>
                  </a:lnTo>
                  <a:lnTo>
                    <a:pt x="363" y="241"/>
                  </a:lnTo>
                  <a:lnTo>
                    <a:pt x="364" y="241"/>
                  </a:lnTo>
                  <a:lnTo>
                    <a:pt x="364" y="240"/>
                  </a:lnTo>
                  <a:lnTo>
                    <a:pt x="364" y="239"/>
                  </a:lnTo>
                  <a:lnTo>
                    <a:pt x="363" y="240"/>
                  </a:lnTo>
                  <a:lnTo>
                    <a:pt x="363" y="239"/>
                  </a:lnTo>
                  <a:lnTo>
                    <a:pt x="364" y="239"/>
                  </a:lnTo>
                  <a:lnTo>
                    <a:pt x="365" y="239"/>
                  </a:lnTo>
                  <a:lnTo>
                    <a:pt x="365" y="238"/>
                  </a:lnTo>
                  <a:lnTo>
                    <a:pt x="364" y="238"/>
                  </a:lnTo>
                  <a:lnTo>
                    <a:pt x="364" y="237"/>
                  </a:lnTo>
                  <a:lnTo>
                    <a:pt x="363" y="236"/>
                  </a:lnTo>
                  <a:lnTo>
                    <a:pt x="363" y="237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3" y="236"/>
                  </a:lnTo>
                  <a:lnTo>
                    <a:pt x="364" y="236"/>
                  </a:lnTo>
                  <a:lnTo>
                    <a:pt x="364" y="235"/>
                  </a:lnTo>
                  <a:lnTo>
                    <a:pt x="364" y="234"/>
                  </a:lnTo>
                  <a:lnTo>
                    <a:pt x="363" y="234"/>
                  </a:lnTo>
                  <a:lnTo>
                    <a:pt x="363" y="233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2"/>
                  </a:lnTo>
                  <a:lnTo>
                    <a:pt x="360" y="232"/>
                  </a:lnTo>
                  <a:lnTo>
                    <a:pt x="360" y="231"/>
                  </a:lnTo>
                  <a:lnTo>
                    <a:pt x="359" y="231"/>
                  </a:lnTo>
                  <a:lnTo>
                    <a:pt x="358" y="231"/>
                  </a:lnTo>
                  <a:lnTo>
                    <a:pt x="357" y="231"/>
                  </a:lnTo>
                  <a:lnTo>
                    <a:pt x="357" y="231"/>
                  </a:lnTo>
                  <a:lnTo>
                    <a:pt x="356" y="231"/>
                  </a:lnTo>
                  <a:lnTo>
                    <a:pt x="355" y="231"/>
                  </a:lnTo>
                  <a:lnTo>
                    <a:pt x="355" y="230"/>
                  </a:lnTo>
                  <a:lnTo>
                    <a:pt x="354" y="230"/>
                  </a:lnTo>
                  <a:lnTo>
                    <a:pt x="354" y="229"/>
                  </a:lnTo>
                  <a:lnTo>
                    <a:pt x="355" y="229"/>
                  </a:lnTo>
                  <a:lnTo>
                    <a:pt x="356" y="228"/>
                  </a:lnTo>
                  <a:lnTo>
                    <a:pt x="356" y="227"/>
                  </a:lnTo>
                  <a:lnTo>
                    <a:pt x="356" y="226"/>
                  </a:lnTo>
                  <a:lnTo>
                    <a:pt x="357" y="226"/>
                  </a:lnTo>
                  <a:lnTo>
                    <a:pt x="357" y="225"/>
                  </a:lnTo>
                  <a:lnTo>
                    <a:pt x="357" y="224"/>
                  </a:lnTo>
                  <a:lnTo>
                    <a:pt x="357" y="223"/>
                  </a:lnTo>
                  <a:lnTo>
                    <a:pt x="356" y="222"/>
                  </a:lnTo>
                  <a:lnTo>
                    <a:pt x="357" y="222"/>
                  </a:lnTo>
                  <a:lnTo>
                    <a:pt x="357" y="222"/>
                  </a:lnTo>
                  <a:lnTo>
                    <a:pt x="357" y="223"/>
                  </a:lnTo>
                  <a:lnTo>
                    <a:pt x="358" y="223"/>
                  </a:lnTo>
                  <a:lnTo>
                    <a:pt x="359" y="223"/>
                  </a:lnTo>
                  <a:lnTo>
                    <a:pt x="360" y="224"/>
                  </a:lnTo>
                  <a:lnTo>
                    <a:pt x="361" y="224"/>
                  </a:lnTo>
                  <a:lnTo>
                    <a:pt x="362" y="225"/>
                  </a:lnTo>
                  <a:lnTo>
                    <a:pt x="364" y="225"/>
                  </a:lnTo>
                  <a:lnTo>
                    <a:pt x="365" y="226"/>
                  </a:lnTo>
                  <a:lnTo>
                    <a:pt x="367" y="228"/>
                  </a:lnTo>
                  <a:lnTo>
                    <a:pt x="367" y="229"/>
                  </a:lnTo>
                  <a:lnTo>
                    <a:pt x="368" y="231"/>
                  </a:lnTo>
                  <a:lnTo>
                    <a:pt x="367" y="231"/>
                  </a:lnTo>
                  <a:lnTo>
                    <a:pt x="367" y="232"/>
                  </a:lnTo>
                  <a:lnTo>
                    <a:pt x="368" y="232"/>
                  </a:lnTo>
                  <a:lnTo>
                    <a:pt x="368" y="233"/>
                  </a:lnTo>
                  <a:lnTo>
                    <a:pt x="367" y="234"/>
                  </a:lnTo>
                  <a:lnTo>
                    <a:pt x="367" y="235"/>
                  </a:lnTo>
                  <a:lnTo>
                    <a:pt x="370" y="236"/>
                  </a:lnTo>
                  <a:lnTo>
                    <a:pt x="373" y="236"/>
                  </a:lnTo>
                  <a:lnTo>
                    <a:pt x="373" y="235"/>
                  </a:lnTo>
                  <a:lnTo>
                    <a:pt x="373" y="234"/>
                  </a:lnTo>
                  <a:lnTo>
                    <a:pt x="372" y="234"/>
                  </a:lnTo>
                  <a:lnTo>
                    <a:pt x="372" y="233"/>
                  </a:lnTo>
                  <a:lnTo>
                    <a:pt x="371" y="233"/>
                  </a:lnTo>
                  <a:lnTo>
                    <a:pt x="371" y="232"/>
                  </a:lnTo>
                  <a:lnTo>
                    <a:pt x="372" y="232"/>
                  </a:lnTo>
                  <a:lnTo>
                    <a:pt x="372" y="231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30"/>
                  </a:lnTo>
                  <a:lnTo>
                    <a:pt x="371" y="229"/>
                  </a:lnTo>
                  <a:lnTo>
                    <a:pt x="371" y="228"/>
                  </a:lnTo>
                  <a:lnTo>
                    <a:pt x="372" y="228"/>
                  </a:lnTo>
                  <a:lnTo>
                    <a:pt x="373" y="227"/>
                  </a:lnTo>
                  <a:lnTo>
                    <a:pt x="374" y="227"/>
                  </a:lnTo>
                  <a:lnTo>
                    <a:pt x="374" y="228"/>
                  </a:lnTo>
                  <a:lnTo>
                    <a:pt x="374" y="229"/>
                  </a:lnTo>
                  <a:lnTo>
                    <a:pt x="375" y="230"/>
                  </a:lnTo>
                  <a:lnTo>
                    <a:pt x="375" y="229"/>
                  </a:lnTo>
                  <a:lnTo>
                    <a:pt x="375" y="228"/>
                  </a:lnTo>
                  <a:lnTo>
                    <a:pt x="376" y="228"/>
                  </a:lnTo>
                  <a:lnTo>
                    <a:pt x="375" y="227"/>
                  </a:lnTo>
                  <a:lnTo>
                    <a:pt x="376" y="227"/>
                  </a:lnTo>
                  <a:lnTo>
                    <a:pt x="376" y="226"/>
                  </a:lnTo>
                  <a:lnTo>
                    <a:pt x="377" y="226"/>
                  </a:lnTo>
                  <a:lnTo>
                    <a:pt x="376" y="227"/>
                  </a:lnTo>
                  <a:lnTo>
                    <a:pt x="376" y="228"/>
                  </a:lnTo>
                  <a:lnTo>
                    <a:pt x="376" y="229"/>
                  </a:lnTo>
                  <a:lnTo>
                    <a:pt x="376" y="230"/>
                  </a:lnTo>
                  <a:lnTo>
                    <a:pt x="377" y="230"/>
                  </a:lnTo>
                  <a:lnTo>
                    <a:pt x="377" y="231"/>
                  </a:lnTo>
                  <a:lnTo>
                    <a:pt x="377" y="231"/>
                  </a:lnTo>
                  <a:lnTo>
                    <a:pt x="377" y="232"/>
                  </a:lnTo>
                  <a:lnTo>
                    <a:pt x="378" y="233"/>
                  </a:lnTo>
                  <a:lnTo>
                    <a:pt x="378" y="234"/>
                  </a:lnTo>
                  <a:lnTo>
                    <a:pt x="378" y="235"/>
                  </a:lnTo>
                  <a:lnTo>
                    <a:pt x="378" y="236"/>
                  </a:lnTo>
                  <a:lnTo>
                    <a:pt x="377" y="238"/>
                  </a:lnTo>
                  <a:lnTo>
                    <a:pt x="378" y="238"/>
                  </a:lnTo>
                  <a:lnTo>
                    <a:pt x="378" y="239"/>
                  </a:lnTo>
                  <a:lnTo>
                    <a:pt x="377" y="239"/>
                  </a:lnTo>
                  <a:lnTo>
                    <a:pt x="377" y="238"/>
                  </a:lnTo>
                  <a:lnTo>
                    <a:pt x="377" y="240"/>
                  </a:lnTo>
                  <a:lnTo>
                    <a:pt x="377" y="240"/>
                  </a:lnTo>
                  <a:lnTo>
                    <a:pt x="377" y="241"/>
                  </a:lnTo>
                  <a:lnTo>
                    <a:pt x="376" y="242"/>
                  </a:lnTo>
                  <a:lnTo>
                    <a:pt x="375" y="242"/>
                  </a:lnTo>
                  <a:lnTo>
                    <a:pt x="375" y="243"/>
                  </a:lnTo>
                  <a:lnTo>
                    <a:pt x="374" y="243"/>
                  </a:lnTo>
                  <a:lnTo>
                    <a:pt x="374" y="243"/>
                  </a:lnTo>
                  <a:lnTo>
                    <a:pt x="374" y="243"/>
                  </a:lnTo>
                  <a:lnTo>
                    <a:pt x="374" y="244"/>
                  </a:lnTo>
                  <a:lnTo>
                    <a:pt x="373" y="244"/>
                  </a:lnTo>
                  <a:lnTo>
                    <a:pt x="373" y="245"/>
                  </a:lnTo>
                  <a:lnTo>
                    <a:pt x="372" y="245"/>
                  </a:lnTo>
                  <a:lnTo>
                    <a:pt x="372" y="246"/>
                  </a:lnTo>
                  <a:lnTo>
                    <a:pt x="371" y="246"/>
                  </a:lnTo>
                  <a:lnTo>
                    <a:pt x="371" y="247"/>
                  </a:lnTo>
                  <a:lnTo>
                    <a:pt x="372" y="247"/>
                  </a:lnTo>
                  <a:lnTo>
                    <a:pt x="372" y="248"/>
                  </a:lnTo>
                  <a:lnTo>
                    <a:pt x="371" y="247"/>
                  </a:lnTo>
                  <a:lnTo>
                    <a:pt x="371" y="248"/>
                  </a:lnTo>
                  <a:lnTo>
                    <a:pt x="370" y="248"/>
                  </a:lnTo>
                  <a:lnTo>
                    <a:pt x="370" y="249"/>
                  </a:lnTo>
                  <a:lnTo>
                    <a:pt x="369" y="251"/>
                  </a:lnTo>
                  <a:lnTo>
                    <a:pt x="369" y="253"/>
                  </a:lnTo>
                  <a:lnTo>
                    <a:pt x="368" y="254"/>
                  </a:lnTo>
                  <a:lnTo>
                    <a:pt x="368" y="255"/>
                  </a:lnTo>
                  <a:lnTo>
                    <a:pt x="367" y="255"/>
                  </a:lnTo>
                  <a:lnTo>
                    <a:pt x="368" y="255"/>
                  </a:lnTo>
                  <a:lnTo>
                    <a:pt x="367" y="255"/>
                  </a:lnTo>
                  <a:lnTo>
                    <a:pt x="366" y="255"/>
                  </a:lnTo>
                  <a:lnTo>
                    <a:pt x="365" y="255"/>
                  </a:lnTo>
                  <a:lnTo>
                    <a:pt x="365" y="256"/>
                  </a:lnTo>
                  <a:lnTo>
                    <a:pt x="366" y="256"/>
                  </a:lnTo>
                  <a:lnTo>
                    <a:pt x="367" y="256"/>
                  </a:lnTo>
                  <a:lnTo>
                    <a:pt x="367" y="257"/>
                  </a:lnTo>
                  <a:lnTo>
                    <a:pt x="368" y="257"/>
                  </a:lnTo>
                  <a:lnTo>
                    <a:pt x="368" y="256"/>
                  </a:lnTo>
                  <a:lnTo>
                    <a:pt x="369" y="257"/>
                  </a:lnTo>
                  <a:lnTo>
                    <a:pt x="368" y="257"/>
                  </a:lnTo>
                  <a:lnTo>
                    <a:pt x="369" y="258"/>
                  </a:lnTo>
                  <a:lnTo>
                    <a:pt x="368" y="258"/>
                  </a:lnTo>
                  <a:lnTo>
                    <a:pt x="368" y="259"/>
                  </a:lnTo>
                  <a:lnTo>
                    <a:pt x="367" y="260"/>
                  </a:lnTo>
                  <a:lnTo>
                    <a:pt x="367" y="261"/>
                  </a:lnTo>
                  <a:lnTo>
                    <a:pt x="368" y="261"/>
                  </a:lnTo>
                  <a:lnTo>
                    <a:pt x="369" y="261"/>
                  </a:lnTo>
                  <a:lnTo>
                    <a:pt x="370" y="261"/>
                  </a:lnTo>
                  <a:lnTo>
                    <a:pt x="371" y="261"/>
                  </a:lnTo>
                  <a:lnTo>
                    <a:pt x="372" y="261"/>
                  </a:lnTo>
                  <a:lnTo>
                    <a:pt x="373" y="261"/>
                  </a:lnTo>
                  <a:lnTo>
                    <a:pt x="373" y="260"/>
                  </a:lnTo>
                  <a:lnTo>
                    <a:pt x="374" y="260"/>
                  </a:lnTo>
                  <a:lnTo>
                    <a:pt x="374" y="259"/>
                  </a:lnTo>
                  <a:lnTo>
                    <a:pt x="375" y="259"/>
                  </a:lnTo>
                  <a:lnTo>
                    <a:pt x="376" y="259"/>
                  </a:lnTo>
                  <a:lnTo>
                    <a:pt x="377" y="260"/>
                  </a:lnTo>
                  <a:lnTo>
                    <a:pt x="376" y="260"/>
                  </a:lnTo>
                  <a:lnTo>
                    <a:pt x="375" y="259"/>
                  </a:lnTo>
                  <a:lnTo>
                    <a:pt x="375" y="260"/>
                  </a:lnTo>
                  <a:lnTo>
                    <a:pt x="374" y="260"/>
                  </a:lnTo>
                  <a:lnTo>
                    <a:pt x="374" y="261"/>
                  </a:lnTo>
                  <a:lnTo>
                    <a:pt x="373" y="261"/>
                  </a:lnTo>
                  <a:lnTo>
                    <a:pt x="373" y="262"/>
                  </a:lnTo>
                  <a:lnTo>
                    <a:pt x="372" y="262"/>
                  </a:lnTo>
                  <a:lnTo>
                    <a:pt x="371" y="262"/>
                  </a:lnTo>
                  <a:lnTo>
                    <a:pt x="370" y="262"/>
                  </a:lnTo>
                  <a:lnTo>
                    <a:pt x="369" y="262"/>
                  </a:lnTo>
                  <a:lnTo>
                    <a:pt x="369" y="263"/>
                  </a:lnTo>
                  <a:lnTo>
                    <a:pt x="368" y="262"/>
                  </a:lnTo>
                  <a:lnTo>
                    <a:pt x="367" y="262"/>
                  </a:lnTo>
                  <a:lnTo>
                    <a:pt x="366" y="262"/>
                  </a:lnTo>
                  <a:lnTo>
                    <a:pt x="365" y="262"/>
                  </a:lnTo>
                  <a:lnTo>
                    <a:pt x="365" y="261"/>
                  </a:lnTo>
                  <a:lnTo>
                    <a:pt x="364" y="261"/>
                  </a:lnTo>
                  <a:lnTo>
                    <a:pt x="363" y="261"/>
                  </a:lnTo>
                  <a:lnTo>
                    <a:pt x="363" y="262"/>
                  </a:lnTo>
                  <a:lnTo>
                    <a:pt x="362" y="262"/>
                  </a:lnTo>
                  <a:lnTo>
                    <a:pt x="362" y="263"/>
                  </a:lnTo>
                  <a:lnTo>
                    <a:pt x="363" y="263"/>
                  </a:lnTo>
                  <a:lnTo>
                    <a:pt x="363" y="264"/>
                  </a:lnTo>
                  <a:lnTo>
                    <a:pt x="364" y="264"/>
                  </a:lnTo>
                  <a:lnTo>
                    <a:pt x="365" y="264"/>
                  </a:lnTo>
                  <a:lnTo>
                    <a:pt x="365" y="265"/>
                  </a:lnTo>
                  <a:lnTo>
                    <a:pt x="365" y="266"/>
                  </a:lnTo>
                  <a:lnTo>
                    <a:pt x="364" y="266"/>
                  </a:lnTo>
                  <a:lnTo>
                    <a:pt x="363" y="266"/>
                  </a:lnTo>
                  <a:lnTo>
                    <a:pt x="362" y="265"/>
                  </a:lnTo>
                  <a:lnTo>
                    <a:pt x="361" y="265"/>
                  </a:lnTo>
                  <a:lnTo>
                    <a:pt x="361" y="266"/>
                  </a:lnTo>
                  <a:lnTo>
                    <a:pt x="362" y="266"/>
                  </a:lnTo>
                  <a:lnTo>
                    <a:pt x="362" y="266"/>
                  </a:lnTo>
                  <a:lnTo>
                    <a:pt x="363" y="266"/>
                  </a:lnTo>
                  <a:lnTo>
                    <a:pt x="364" y="266"/>
                  </a:lnTo>
                  <a:lnTo>
                    <a:pt x="364" y="266"/>
                  </a:lnTo>
                  <a:lnTo>
                    <a:pt x="365" y="266"/>
                  </a:lnTo>
                  <a:lnTo>
                    <a:pt x="365" y="266"/>
                  </a:lnTo>
                  <a:lnTo>
                    <a:pt x="366" y="267"/>
                  </a:lnTo>
                  <a:lnTo>
                    <a:pt x="367" y="267"/>
                  </a:lnTo>
                  <a:lnTo>
                    <a:pt x="368" y="267"/>
                  </a:lnTo>
                  <a:lnTo>
                    <a:pt x="369" y="267"/>
                  </a:lnTo>
                  <a:lnTo>
                    <a:pt x="369" y="268"/>
                  </a:lnTo>
                  <a:lnTo>
                    <a:pt x="370" y="268"/>
                  </a:lnTo>
                  <a:lnTo>
                    <a:pt x="370" y="269"/>
                  </a:lnTo>
                  <a:lnTo>
                    <a:pt x="371" y="269"/>
                  </a:lnTo>
                  <a:lnTo>
                    <a:pt x="371" y="270"/>
                  </a:lnTo>
                  <a:lnTo>
                    <a:pt x="371" y="271"/>
                  </a:lnTo>
                  <a:lnTo>
                    <a:pt x="372" y="271"/>
                  </a:lnTo>
                  <a:lnTo>
                    <a:pt x="372" y="272"/>
                  </a:lnTo>
                  <a:lnTo>
                    <a:pt x="373" y="273"/>
                  </a:lnTo>
                  <a:lnTo>
                    <a:pt x="373" y="274"/>
                  </a:lnTo>
                  <a:lnTo>
                    <a:pt x="374" y="274"/>
                  </a:lnTo>
                  <a:lnTo>
                    <a:pt x="373" y="275"/>
                  </a:lnTo>
                  <a:lnTo>
                    <a:pt x="374" y="275"/>
                  </a:lnTo>
                  <a:lnTo>
                    <a:pt x="374" y="276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5" y="278"/>
                  </a:lnTo>
                  <a:lnTo>
                    <a:pt x="374" y="278"/>
                  </a:lnTo>
                  <a:lnTo>
                    <a:pt x="374" y="278"/>
                  </a:lnTo>
                  <a:lnTo>
                    <a:pt x="373" y="278"/>
                  </a:lnTo>
                  <a:lnTo>
                    <a:pt x="373" y="278"/>
                  </a:lnTo>
                  <a:lnTo>
                    <a:pt x="373" y="279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0"/>
                  </a:lnTo>
                  <a:lnTo>
                    <a:pt x="376" y="280"/>
                  </a:lnTo>
                  <a:lnTo>
                    <a:pt x="377" y="281"/>
                  </a:lnTo>
                  <a:lnTo>
                    <a:pt x="377" y="281"/>
                  </a:lnTo>
                  <a:lnTo>
                    <a:pt x="377" y="282"/>
                  </a:lnTo>
                  <a:lnTo>
                    <a:pt x="377" y="283"/>
                  </a:lnTo>
                  <a:lnTo>
                    <a:pt x="378" y="284"/>
                  </a:lnTo>
                  <a:lnTo>
                    <a:pt x="378" y="285"/>
                  </a:lnTo>
                  <a:lnTo>
                    <a:pt x="379" y="285"/>
                  </a:lnTo>
                  <a:lnTo>
                    <a:pt x="378" y="286"/>
                  </a:lnTo>
                  <a:lnTo>
                    <a:pt x="379" y="286"/>
                  </a:lnTo>
                  <a:lnTo>
                    <a:pt x="379" y="287"/>
                  </a:lnTo>
                  <a:lnTo>
                    <a:pt x="379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9"/>
                  </a:lnTo>
                  <a:lnTo>
                    <a:pt x="381" y="289"/>
                  </a:lnTo>
                  <a:lnTo>
                    <a:pt x="381" y="290"/>
                  </a:lnTo>
                  <a:lnTo>
                    <a:pt x="382" y="289"/>
                  </a:lnTo>
                  <a:lnTo>
                    <a:pt x="382" y="290"/>
                  </a:lnTo>
                  <a:lnTo>
                    <a:pt x="382" y="290"/>
                  </a:lnTo>
                  <a:lnTo>
                    <a:pt x="381" y="290"/>
                  </a:lnTo>
                  <a:lnTo>
                    <a:pt x="381" y="290"/>
                  </a:lnTo>
                  <a:lnTo>
                    <a:pt x="380" y="289"/>
                  </a:lnTo>
                  <a:lnTo>
                    <a:pt x="380" y="290"/>
                  </a:lnTo>
                  <a:lnTo>
                    <a:pt x="383" y="294"/>
                  </a:lnTo>
                  <a:lnTo>
                    <a:pt x="384" y="294"/>
                  </a:lnTo>
                  <a:lnTo>
                    <a:pt x="384" y="295"/>
                  </a:lnTo>
                  <a:lnTo>
                    <a:pt x="385" y="297"/>
                  </a:lnTo>
                  <a:lnTo>
                    <a:pt x="386" y="297"/>
                  </a:lnTo>
                  <a:lnTo>
                    <a:pt x="386" y="298"/>
                  </a:lnTo>
                  <a:lnTo>
                    <a:pt x="387" y="300"/>
                  </a:lnTo>
                  <a:lnTo>
                    <a:pt x="389" y="302"/>
                  </a:lnTo>
                  <a:lnTo>
                    <a:pt x="389" y="302"/>
                  </a:lnTo>
                  <a:lnTo>
                    <a:pt x="389" y="302"/>
                  </a:lnTo>
                  <a:lnTo>
                    <a:pt x="389" y="301"/>
                  </a:lnTo>
                  <a:lnTo>
                    <a:pt x="388" y="301"/>
                  </a:lnTo>
                  <a:lnTo>
                    <a:pt x="388" y="300"/>
                  </a:lnTo>
                  <a:lnTo>
                    <a:pt x="387" y="299"/>
                  </a:lnTo>
                  <a:lnTo>
                    <a:pt x="388" y="298"/>
                  </a:lnTo>
                  <a:lnTo>
                    <a:pt x="388" y="299"/>
                  </a:lnTo>
                  <a:lnTo>
                    <a:pt x="388" y="300"/>
                  </a:lnTo>
                  <a:lnTo>
                    <a:pt x="389" y="300"/>
                  </a:lnTo>
                  <a:lnTo>
                    <a:pt x="389" y="301"/>
                  </a:lnTo>
                  <a:lnTo>
                    <a:pt x="389" y="301"/>
                  </a:lnTo>
                  <a:lnTo>
                    <a:pt x="389" y="302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391" y="302"/>
                  </a:lnTo>
                  <a:lnTo>
                    <a:pt x="391" y="303"/>
                  </a:lnTo>
                  <a:lnTo>
                    <a:pt x="392" y="303"/>
                  </a:lnTo>
                  <a:lnTo>
                    <a:pt x="392" y="304"/>
                  </a:lnTo>
                  <a:lnTo>
                    <a:pt x="392" y="305"/>
                  </a:lnTo>
                  <a:lnTo>
                    <a:pt x="393" y="305"/>
                  </a:lnTo>
                  <a:lnTo>
                    <a:pt x="394" y="306"/>
                  </a:lnTo>
                  <a:lnTo>
                    <a:pt x="395" y="305"/>
                  </a:lnTo>
                  <a:lnTo>
                    <a:pt x="395" y="306"/>
                  </a:lnTo>
                  <a:lnTo>
                    <a:pt x="394" y="306"/>
                  </a:lnTo>
                  <a:lnTo>
                    <a:pt x="394" y="307"/>
                  </a:lnTo>
                  <a:lnTo>
                    <a:pt x="393" y="307"/>
                  </a:lnTo>
                  <a:lnTo>
                    <a:pt x="394" y="308"/>
                  </a:lnTo>
                  <a:lnTo>
                    <a:pt x="396" y="310"/>
                  </a:lnTo>
                  <a:lnTo>
                    <a:pt x="396" y="309"/>
                  </a:lnTo>
                  <a:lnTo>
                    <a:pt x="397" y="309"/>
                  </a:lnTo>
                  <a:lnTo>
                    <a:pt x="397" y="310"/>
                  </a:lnTo>
                  <a:lnTo>
                    <a:pt x="398" y="310"/>
                  </a:lnTo>
                  <a:lnTo>
                    <a:pt x="398" y="310"/>
                  </a:lnTo>
                  <a:lnTo>
                    <a:pt x="399" y="310"/>
                  </a:lnTo>
                  <a:lnTo>
                    <a:pt x="399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0"/>
                  </a:lnTo>
                  <a:lnTo>
                    <a:pt x="400" y="311"/>
                  </a:lnTo>
                  <a:lnTo>
                    <a:pt x="401" y="311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5" y="312"/>
                  </a:lnTo>
                  <a:lnTo>
                    <a:pt x="406" y="312"/>
                  </a:lnTo>
                  <a:lnTo>
                    <a:pt x="406" y="311"/>
                  </a:lnTo>
                  <a:lnTo>
                    <a:pt x="405" y="311"/>
                  </a:lnTo>
                  <a:lnTo>
                    <a:pt x="405" y="310"/>
                  </a:lnTo>
                  <a:lnTo>
                    <a:pt x="404" y="310"/>
                  </a:lnTo>
                  <a:lnTo>
                    <a:pt x="404" y="310"/>
                  </a:lnTo>
                  <a:lnTo>
                    <a:pt x="405" y="309"/>
                  </a:lnTo>
                  <a:lnTo>
                    <a:pt x="405" y="308"/>
                  </a:lnTo>
                  <a:lnTo>
                    <a:pt x="405" y="307"/>
                  </a:lnTo>
                  <a:lnTo>
                    <a:pt x="404" y="306"/>
                  </a:lnTo>
                  <a:lnTo>
                    <a:pt x="404" y="305"/>
                  </a:lnTo>
                  <a:lnTo>
                    <a:pt x="403" y="304"/>
                  </a:lnTo>
                  <a:lnTo>
                    <a:pt x="403" y="303"/>
                  </a:lnTo>
                  <a:lnTo>
                    <a:pt x="402" y="302"/>
                  </a:lnTo>
                  <a:lnTo>
                    <a:pt x="402" y="302"/>
                  </a:lnTo>
                  <a:lnTo>
                    <a:pt x="402" y="301"/>
                  </a:lnTo>
                  <a:lnTo>
                    <a:pt x="401" y="301"/>
                  </a:lnTo>
                  <a:lnTo>
                    <a:pt x="401" y="301"/>
                  </a:lnTo>
                  <a:lnTo>
                    <a:pt x="401" y="300"/>
                  </a:lnTo>
                  <a:lnTo>
                    <a:pt x="400" y="300"/>
                  </a:lnTo>
                  <a:lnTo>
                    <a:pt x="400" y="300"/>
                  </a:lnTo>
                  <a:lnTo>
                    <a:pt x="399" y="299"/>
                  </a:lnTo>
                  <a:lnTo>
                    <a:pt x="398" y="298"/>
                  </a:lnTo>
                  <a:lnTo>
                    <a:pt x="398" y="297"/>
                  </a:lnTo>
                  <a:lnTo>
                    <a:pt x="397" y="297"/>
                  </a:lnTo>
                  <a:lnTo>
                    <a:pt x="396" y="297"/>
                  </a:lnTo>
                  <a:lnTo>
                    <a:pt x="396" y="296"/>
                  </a:lnTo>
                  <a:lnTo>
                    <a:pt x="397" y="296"/>
                  </a:lnTo>
                  <a:lnTo>
                    <a:pt x="398" y="296"/>
                  </a:lnTo>
                  <a:lnTo>
                    <a:pt x="399" y="296"/>
                  </a:lnTo>
                  <a:lnTo>
                    <a:pt x="399" y="297"/>
                  </a:lnTo>
                  <a:lnTo>
                    <a:pt x="399" y="298"/>
                  </a:lnTo>
                  <a:lnTo>
                    <a:pt x="400" y="298"/>
                  </a:lnTo>
                  <a:lnTo>
                    <a:pt x="399" y="299"/>
                  </a:lnTo>
                  <a:lnTo>
                    <a:pt x="400" y="299"/>
                  </a:lnTo>
                  <a:lnTo>
                    <a:pt x="400" y="299"/>
                  </a:lnTo>
                  <a:lnTo>
                    <a:pt x="401" y="299"/>
                  </a:lnTo>
                  <a:lnTo>
                    <a:pt x="401" y="299"/>
                  </a:lnTo>
                  <a:lnTo>
                    <a:pt x="401" y="298"/>
                  </a:lnTo>
                  <a:lnTo>
                    <a:pt x="402" y="298"/>
                  </a:lnTo>
                  <a:lnTo>
                    <a:pt x="401" y="299"/>
                  </a:lnTo>
                  <a:lnTo>
                    <a:pt x="402" y="299"/>
                  </a:lnTo>
                  <a:lnTo>
                    <a:pt x="402" y="300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5" y="301"/>
                  </a:lnTo>
                  <a:lnTo>
                    <a:pt x="406" y="301"/>
                  </a:lnTo>
                  <a:lnTo>
                    <a:pt x="406" y="298"/>
                  </a:lnTo>
                  <a:lnTo>
                    <a:pt x="406" y="297"/>
                  </a:lnTo>
                  <a:lnTo>
                    <a:pt x="407" y="297"/>
                  </a:lnTo>
                  <a:lnTo>
                    <a:pt x="407" y="298"/>
                  </a:lnTo>
                  <a:lnTo>
                    <a:pt x="408" y="298"/>
                  </a:lnTo>
                  <a:lnTo>
                    <a:pt x="408" y="299"/>
                  </a:lnTo>
                  <a:lnTo>
                    <a:pt x="409" y="298"/>
                  </a:lnTo>
                  <a:lnTo>
                    <a:pt x="410" y="298"/>
                  </a:lnTo>
                  <a:lnTo>
                    <a:pt x="411" y="298"/>
                  </a:lnTo>
                  <a:lnTo>
                    <a:pt x="412" y="297"/>
                  </a:lnTo>
                  <a:lnTo>
                    <a:pt x="412" y="297"/>
                  </a:lnTo>
                  <a:lnTo>
                    <a:pt x="412" y="296"/>
                  </a:lnTo>
                  <a:lnTo>
                    <a:pt x="413" y="297"/>
                  </a:lnTo>
                  <a:lnTo>
                    <a:pt x="414" y="296"/>
                  </a:lnTo>
                  <a:lnTo>
                    <a:pt x="414" y="297"/>
                  </a:lnTo>
                  <a:lnTo>
                    <a:pt x="415" y="297"/>
                  </a:lnTo>
                  <a:lnTo>
                    <a:pt x="414" y="298"/>
                  </a:lnTo>
                  <a:lnTo>
                    <a:pt x="414" y="297"/>
                  </a:lnTo>
                  <a:lnTo>
                    <a:pt x="413" y="298"/>
                  </a:lnTo>
                  <a:lnTo>
                    <a:pt x="412" y="298"/>
                  </a:lnTo>
                  <a:lnTo>
                    <a:pt x="412" y="299"/>
                  </a:lnTo>
                  <a:lnTo>
                    <a:pt x="412" y="299"/>
                  </a:lnTo>
                  <a:lnTo>
                    <a:pt x="412" y="300"/>
                  </a:lnTo>
                  <a:lnTo>
                    <a:pt x="411" y="300"/>
                  </a:lnTo>
                  <a:lnTo>
                    <a:pt x="411" y="301"/>
                  </a:lnTo>
                  <a:lnTo>
                    <a:pt x="410" y="301"/>
                  </a:lnTo>
                  <a:lnTo>
                    <a:pt x="409" y="301"/>
                  </a:lnTo>
                  <a:lnTo>
                    <a:pt x="409" y="302"/>
                  </a:lnTo>
                  <a:lnTo>
                    <a:pt x="409" y="302"/>
                  </a:lnTo>
                  <a:lnTo>
                    <a:pt x="409" y="303"/>
                  </a:lnTo>
                  <a:lnTo>
                    <a:pt x="410" y="303"/>
                  </a:lnTo>
                  <a:lnTo>
                    <a:pt x="410" y="304"/>
                  </a:lnTo>
                  <a:lnTo>
                    <a:pt x="411" y="304"/>
                  </a:lnTo>
                  <a:lnTo>
                    <a:pt x="412" y="304"/>
                  </a:lnTo>
                  <a:lnTo>
                    <a:pt x="412" y="305"/>
                  </a:lnTo>
                  <a:lnTo>
                    <a:pt x="412" y="307"/>
                  </a:lnTo>
                  <a:lnTo>
                    <a:pt x="412" y="308"/>
                  </a:lnTo>
                  <a:lnTo>
                    <a:pt x="413" y="309"/>
                  </a:lnTo>
                  <a:lnTo>
                    <a:pt x="412" y="310"/>
                  </a:lnTo>
                  <a:lnTo>
                    <a:pt x="413" y="310"/>
                  </a:lnTo>
                  <a:lnTo>
                    <a:pt x="413" y="310"/>
                  </a:lnTo>
                  <a:lnTo>
                    <a:pt x="412" y="310"/>
                  </a:lnTo>
                  <a:lnTo>
                    <a:pt x="412" y="311"/>
                  </a:lnTo>
                  <a:lnTo>
                    <a:pt x="412" y="312"/>
                  </a:lnTo>
                  <a:lnTo>
                    <a:pt x="412" y="313"/>
                  </a:lnTo>
                  <a:lnTo>
                    <a:pt x="412" y="314"/>
                  </a:lnTo>
                  <a:lnTo>
                    <a:pt x="412" y="315"/>
                  </a:lnTo>
                  <a:lnTo>
                    <a:pt x="412" y="316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2" y="319"/>
                  </a:lnTo>
                  <a:lnTo>
                    <a:pt x="412" y="320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4"/>
                  </a:lnTo>
                  <a:lnTo>
                    <a:pt x="415" y="323"/>
                  </a:lnTo>
                  <a:lnTo>
                    <a:pt x="415" y="324"/>
                  </a:lnTo>
                  <a:lnTo>
                    <a:pt x="415" y="325"/>
                  </a:lnTo>
                  <a:lnTo>
                    <a:pt x="416" y="325"/>
                  </a:lnTo>
                  <a:lnTo>
                    <a:pt x="416" y="325"/>
                  </a:lnTo>
                  <a:lnTo>
                    <a:pt x="416" y="326"/>
                  </a:lnTo>
                  <a:lnTo>
                    <a:pt x="415" y="326"/>
                  </a:lnTo>
                  <a:lnTo>
                    <a:pt x="416" y="327"/>
                  </a:lnTo>
                  <a:lnTo>
                    <a:pt x="415" y="327"/>
                  </a:lnTo>
                  <a:lnTo>
                    <a:pt x="415" y="328"/>
                  </a:lnTo>
                  <a:lnTo>
                    <a:pt x="415" y="329"/>
                  </a:lnTo>
                  <a:lnTo>
                    <a:pt x="416" y="329"/>
                  </a:lnTo>
                  <a:lnTo>
                    <a:pt x="416" y="330"/>
                  </a:lnTo>
                  <a:lnTo>
                    <a:pt x="417" y="330"/>
                  </a:lnTo>
                  <a:lnTo>
                    <a:pt x="418" y="330"/>
                  </a:lnTo>
                  <a:lnTo>
                    <a:pt x="419" y="330"/>
                  </a:lnTo>
                  <a:lnTo>
                    <a:pt x="420" y="330"/>
                  </a:lnTo>
                  <a:lnTo>
                    <a:pt x="421" y="330"/>
                  </a:lnTo>
                  <a:lnTo>
                    <a:pt x="422" y="329"/>
                  </a:lnTo>
                  <a:lnTo>
                    <a:pt x="422" y="328"/>
                  </a:lnTo>
                  <a:lnTo>
                    <a:pt x="423" y="328"/>
                  </a:lnTo>
                  <a:lnTo>
                    <a:pt x="423" y="329"/>
                  </a:lnTo>
                  <a:lnTo>
                    <a:pt x="424" y="329"/>
                  </a:lnTo>
                  <a:lnTo>
                    <a:pt x="424" y="328"/>
                  </a:lnTo>
                  <a:lnTo>
                    <a:pt x="424" y="327"/>
                  </a:lnTo>
                  <a:lnTo>
                    <a:pt x="424" y="327"/>
                  </a:lnTo>
                  <a:lnTo>
                    <a:pt x="424" y="326"/>
                  </a:lnTo>
                  <a:lnTo>
                    <a:pt x="424" y="325"/>
                  </a:lnTo>
                  <a:lnTo>
                    <a:pt x="424" y="325"/>
                  </a:lnTo>
                  <a:lnTo>
                    <a:pt x="424" y="324"/>
                  </a:lnTo>
                  <a:lnTo>
                    <a:pt x="424" y="324"/>
                  </a:lnTo>
                  <a:lnTo>
                    <a:pt x="424" y="323"/>
                  </a:lnTo>
                  <a:lnTo>
                    <a:pt x="424" y="323"/>
                  </a:lnTo>
                  <a:lnTo>
                    <a:pt x="424" y="322"/>
                  </a:lnTo>
                  <a:lnTo>
                    <a:pt x="424" y="321"/>
                  </a:lnTo>
                  <a:lnTo>
                    <a:pt x="424" y="320"/>
                  </a:lnTo>
                  <a:lnTo>
                    <a:pt x="425" y="320"/>
                  </a:lnTo>
                  <a:lnTo>
                    <a:pt x="425" y="319"/>
                  </a:lnTo>
                  <a:lnTo>
                    <a:pt x="426" y="319"/>
                  </a:lnTo>
                  <a:lnTo>
                    <a:pt x="426" y="318"/>
                  </a:lnTo>
                  <a:lnTo>
                    <a:pt x="426" y="317"/>
                  </a:lnTo>
                  <a:lnTo>
                    <a:pt x="427" y="317"/>
                  </a:lnTo>
                  <a:lnTo>
                    <a:pt x="428" y="316"/>
                  </a:lnTo>
                  <a:lnTo>
                    <a:pt x="428" y="315"/>
                  </a:lnTo>
                  <a:lnTo>
                    <a:pt x="429" y="315"/>
                  </a:lnTo>
                  <a:lnTo>
                    <a:pt x="430" y="315"/>
                  </a:lnTo>
                  <a:lnTo>
                    <a:pt x="430" y="314"/>
                  </a:lnTo>
                  <a:lnTo>
                    <a:pt x="431" y="314"/>
                  </a:lnTo>
                  <a:lnTo>
                    <a:pt x="431" y="315"/>
                  </a:lnTo>
                  <a:lnTo>
                    <a:pt x="430" y="316"/>
                  </a:lnTo>
                  <a:lnTo>
                    <a:pt x="429" y="316"/>
                  </a:lnTo>
                  <a:lnTo>
                    <a:pt x="429" y="317"/>
                  </a:lnTo>
                  <a:lnTo>
                    <a:pt x="429" y="318"/>
                  </a:lnTo>
                  <a:lnTo>
                    <a:pt x="428" y="318"/>
                  </a:lnTo>
                  <a:lnTo>
                    <a:pt x="427" y="318"/>
                  </a:lnTo>
                  <a:lnTo>
                    <a:pt x="427" y="319"/>
                  </a:lnTo>
                  <a:lnTo>
                    <a:pt x="426" y="320"/>
                  </a:lnTo>
                  <a:lnTo>
                    <a:pt x="426" y="321"/>
                  </a:lnTo>
                  <a:lnTo>
                    <a:pt x="425" y="322"/>
                  </a:lnTo>
                  <a:lnTo>
                    <a:pt x="426" y="323"/>
                  </a:lnTo>
                  <a:lnTo>
                    <a:pt x="425" y="323"/>
                  </a:lnTo>
                  <a:lnTo>
                    <a:pt x="425" y="324"/>
                  </a:lnTo>
                  <a:lnTo>
                    <a:pt x="425" y="325"/>
                  </a:lnTo>
                  <a:lnTo>
                    <a:pt x="425" y="325"/>
                  </a:lnTo>
                  <a:lnTo>
                    <a:pt x="425" y="326"/>
                  </a:lnTo>
                  <a:lnTo>
                    <a:pt x="424" y="326"/>
                  </a:lnTo>
                  <a:lnTo>
                    <a:pt x="424" y="327"/>
                  </a:lnTo>
                  <a:lnTo>
                    <a:pt x="424" y="328"/>
                  </a:lnTo>
                  <a:lnTo>
                    <a:pt x="424" y="328"/>
                  </a:lnTo>
                  <a:lnTo>
                    <a:pt x="424" y="329"/>
                  </a:lnTo>
                  <a:lnTo>
                    <a:pt x="424" y="328"/>
                  </a:lnTo>
                  <a:lnTo>
                    <a:pt x="424" y="329"/>
                  </a:lnTo>
                  <a:lnTo>
                    <a:pt x="424" y="329"/>
                  </a:lnTo>
                  <a:lnTo>
                    <a:pt x="424" y="330"/>
                  </a:lnTo>
                  <a:lnTo>
                    <a:pt x="423" y="330"/>
                  </a:lnTo>
                  <a:lnTo>
                    <a:pt x="422" y="331"/>
                  </a:lnTo>
                  <a:lnTo>
                    <a:pt x="421" y="331"/>
                  </a:lnTo>
                  <a:lnTo>
                    <a:pt x="420" y="331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2"/>
                  </a:lnTo>
                  <a:lnTo>
                    <a:pt x="420" y="333"/>
                  </a:lnTo>
                  <a:lnTo>
                    <a:pt x="421" y="333"/>
                  </a:lnTo>
                  <a:lnTo>
                    <a:pt x="422" y="333"/>
                  </a:lnTo>
                  <a:lnTo>
                    <a:pt x="423" y="333"/>
                  </a:lnTo>
                  <a:lnTo>
                    <a:pt x="424" y="334"/>
                  </a:lnTo>
                  <a:lnTo>
                    <a:pt x="424" y="335"/>
                  </a:lnTo>
                  <a:lnTo>
                    <a:pt x="424" y="335"/>
                  </a:lnTo>
                  <a:lnTo>
                    <a:pt x="425" y="336"/>
                  </a:lnTo>
                  <a:lnTo>
                    <a:pt x="426" y="335"/>
                  </a:lnTo>
                  <a:lnTo>
                    <a:pt x="425" y="335"/>
                  </a:lnTo>
                  <a:lnTo>
                    <a:pt x="425" y="334"/>
                  </a:lnTo>
                  <a:lnTo>
                    <a:pt x="426" y="334"/>
                  </a:lnTo>
                  <a:lnTo>
                    <a:pt x="426" y="335"/>
                  </a:lnTo>
                  <a:lnTo>
                    <a:pt x="427" y="335"/>
                  </a:lnTo>
                  <a:lnTo>
                    <a:pt x="428" y="335"/>
                  </a:lnTo>
                  <a:lnTo>
                    <a:pt x="428" y="334"/>
                  </a:lnTo>
                  <a:lnTo>
                    <a:pt x="429" y="335"/>
                  </a:lnTo>
                  <a:lnTo>
                    <a:pt x="429" y="334"/>
                  </a:lnTo>
                  <a:lnTo>
                    <a:pt x="430" y="334"/>
                  </a:lnTo>
                  <a:lnTo>
                    <a:pt x="430" y="335"/>
                  </a:lnTo>
                  <a:lnTo>
                    <a:pt x="430" y="336"/>
                  </a:lnTo>
                  <a:lnTo>
                    <a:pt x="431" y="336"/>
                  </a:lnTo>
                  <a:lnTo>
                    <a:pt x="431" y="337"/>
                  </a:lnTo>
                  <a:lnTo>
                    <a:pt x="431" y="337"/>
                  </a:lnTo>
                  <a:lnTo>
                    <a:pt x="432" y="337"/>
                  </a:lnTo>
                  <a:lnTo>
                    <a:pt x="432" y="338"/>
                  </a:lnTo>
                  <a:lnTo>
                    <a:pt x="432" y="339"/>
                  </a:lnTo>
                  <a:lnTo>
                    <a:pt x="432" y="340"/>
                  </a:lnTo>
                  <a:lnTo>
                    <a:pt x="433" y="340"/>
                  </a:lnTo>
                  <a:lnTo>
                    <a:pt x="433" y="341"/>
                  </a:lnTo>
                  <a:lnTo>
                    <a:pt x="433" y="342"/>
                  </a:lnTo>
                  <a:lnTo>
                    <a:pt x="432" y="342"/>
                  </a:lnTo>
                  <a:lnTo>
                    <a:pt x="433" y="343"/>
                  </a:lnTo>
                  <a:lnTo>
                    <a:pt x="434" y="346"/>
                  </a:lnTo>
                  <a:lnTo>
                    <a:pt x="434" y="347"/>
                  </a:lnTo>
                  <a:lnTo>
                    <a:pt x="436" y="350"/>
                  </a:lnTo>
                  <a:lnTo>
                    <a:pt x="436" y="354"/>
                  </a:lnTo>
                  <a:lnTo>
                    <a:pt x="437" y="356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39" y="360"/>
                  </a:lnTo>
                  <a:lnTo>
                    <a:pt x="438" y="360"/>
                  </a:lnTo>
                  <a:lnTo>
                    <a:pt x="441" y="364"/>
                  </a:lnTo>
                  <a:lnTo>
                    <a:pt x="442" y="364"/>
                  </a:lnTo>
                  <a:lnTo>
                    <a:pt x="443" y="364"/>
                  </a:lnTo>
                  <a:lnTo>
                    <a:pt x="444" y="365"/>
                  </a:lnTo>
                  <a:lnTo>
                    <a:pt x="444" y="364"/>
                  </a:lnTo>
                  <a:lnTo>
                    <a:pt x="445" y="364"/>
                  </a:lnTo>
                  <a:lnTo>
                    <a:pt x="445" y="365"/>
                  </a:lnTo>
                  <a:lnTo>
                    <a:pt x="444" y="365"/>
                  </a:lnTo>
                  <a:lnTo>
                    <a:pt x="444" y="366"/>
                  </a:lnTo>
                  <a:lnTo>
                    <a:pt x="444" y="367"/>
                  </a:lnTo>
                  <a:lnTo>
                    <a:pt x="445" y="367"/>
                  </a:lnTo>
                  <a:lnTo>
                    <a:pt x="445" y="368"/>
                  </a:lnTo>
                  <a:lnTo>
                    <a:pt x="445" y="369"/>
                  </a:lnTo>
                  <a:lnTo>
                    <a:pt x="445" y="370"/>
                  </a:lnTo>
                  <a:lnTo>
                    <a:pt x="444" y="370"/>
                  </a:lnTo>
                  <a:lnTo>
                    <a:pt x="444" y="371"/>
                  </a:lnTo>
                  <a:lnTo>
                    <a:pt x="446" y="372"/>
                  </a:lnTo>
                  <a:lnTo>
                    <a:pt x="446" y="374"/>
                  </a:lnTo>
                  <a:lnTo>
                    <a:pt x="446" y="374"/>
                  </a:lnTo>
                  <a:lnTo>
                    <a:pt x="447" y="374"/>
                  </a:lnTo>
                  <a:lnTo>
                    <a:pt x="447" y="375"/>
                  </a:lnTo>
                  <a:lnTo>
                    <a:pt x="447" y="376"/>
                  </a:lnTo>
                  <a:lnTo>
                    <a:pt x="447" y="376"/>
                  </a:lnTo>
                  <a:lnTo>
                    <a:pt x="447" y="375"/>
                  </a:lnTo>
                  <a:lnTo>
                    <a:pt x="448" y="375"/>
                  </a:lnTo>
                  <a:lnTo>
                    <a:pt x="448" y="374"/>
                  </a:lnTo>
                  <a:lnTo>
                    <a:pt x="449" y="374"/>
                  </a:lnTo>
                  <a:lnTo>
                    <a:pt x="449" y="375"/>
                  </a:lnTo>
                  <a:lnTo>
                    <a:pt x="449" y="376"/>
                  </a:lnTo>
                  <a:lnTo>
                    <a:pt x="450" y="375"/>
                  </a:lnTo>
                  <a:lnTo>
                    <a:pt x="450" y="374"/>
                  </a:lnTo>
                  <a:lnTo>
                    <a:pt x="450" y="373"/>
                  </a:lnTo>
                  <a:lnTo>
                    <a:pt x="449" y="373"/>
                  </a:lnTo>
                  <a:lnTo>
                    <a:pt x="450" y="372"/>
                  </a:lnTo>
                  <a:lnTo>
                    <a:pt x="451" y="372"/>
                  </a:lnTo>
                  <a:lnTo>
                    <a:pt x="451" y="373"/>
                  </a:lnTo>
                  <a:lnTo>
                    <a:pt x="452" y="373"/>
                  </a:lnTo>
                  <a:lnTo>
                    <a:pt x="453" y="373"/>
                  </a:lnTo>
                  <a:lnTo>
                    <a:pt x="454" y="373"/>
                  </a:lnTo>
                  <a:lnTo>
                    <a:pt x="454" y="374"/>
                  </a:lnTo>
                  <a:lnTo>
                    <a:pt x="455" y="374"/>
                  </a:lnTo>
                  <a:lnTo>
                    <a:pt x="455" y="373"/>
                  </a:lnTo>
                  <a:lnTo>
                    <a:pt x="456" y="373"/>
                  </a:lnTo>
                  <a:lnTo>
                    <a:pt x="456" y="374"/>
                  </a:lnTo>
                  <a:lnTo>
                    <a:pt x="457" y="374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7" y="372"/>
                  </a:lnTo>
                  <a:lnTo>
                    <a:pt x="458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59" y="372"/>
                  </a:lnTo>
                  <a:lnTo>
                    <a:pt x="460" y="372"/>
                  </a:lnTo>
                  <a:lnTo>
                    <a:pt x="461" y="372"/>
                  </a:lnTo>
                  <a:lnTo>
                    <a:pt x="461" y="372"/>
                  </a:lnTo>
                  <a:lnTo>
                    <a:pt x="461" y="373"/>
                  </a:lnTo>
                  <a:lnTo>
                    <a:pt x="462" y="373"/>
                  </a:lnTo>
                  <a:lnTo>
                    <a:pt x="463" y="373"/>
                  </a:lnTo>
                  <a:lnTo>
                    <a:pt x="463" y="372"/>
                  </a:lnTo>
                  <a:lnTo>
                    <a:pt x="464" y="372"/>
                  </a:lnTo>
                  <a:lnTo>
                    <a:pt x="464" y="373"/>
                  </a:lnTo>
                  <a:lnTo>
                    <a:pt x="465" y="373"/>
                  </a:lnTo>
                  <a:lnTo>
                    <a:pt x="465" y="374"/>
                  </a:lnTo>
                  <a:lnTo>
                    <a:pt x="466" y="374"/>
                  </a:lnTo>
                  <a:lnTo>
                    <a:pt x="467" y="374"/>
                  </a:lnTo>
                  <a:lnTo>
                    <a:pt x="468" y="374"/>
                  </a:lnTo>
                  <a:lnTo>
                    <a:pt x="468" y="374"/>
                  </a:lnTo>
                  <a:lnTo>
                    <a:pt x="468" y="375"/>
                  </a:lnTo>
                  <a:lnTo>
                    <a:pt x="469" y="375"/>
                  </a:lnTo>
                  <a:lnTo>
                    <a:pt x="470" y="375"/>
                  </a:lnTo>
                  <a:lnTo>
                    <a:pt x="471" y="375"/>
                  </a:lnTo>
                  <a:lnTo>
                    <a:pt x="471" y="376"/>
                  </a:lnTo>
                  <a:lnTo>
                    <a:pt x="471" y="376"/>
                  </a:lnTo>
                  <a:lnTo>
                    <a:pt x="471" y="376"/>
                  </a:lnTo>
                  <a:lnTo>
                    <a:pt x="472" y="376"/>
                  </a:lnTo>
                  <a:lnTo>
                    <a:pt x="473" y="376"/>
                  </a:lnTo>
                  <a:lnTo>
                    <a:pt x="473" y="376"/>
                  </a:lnTo>
                  <a:lnTo>
                    <a:pt x="473" y="377"/>
                  </a:lnTo>
                  <a:lnTo>
                    <a:pt x="473" y="378"/>
                  </a:lnTo>
                  <a:lnTo>
                    <a:pt x="474" y="378"/>
                  </a:lnTo>
                  <a:lnTo>
                    <a:pt x="474" y="379"/>
                  </a:lnTo>
                  <a:lnTo>
                    <a:pt x="473" y="379"/>
                  </a:lnTo>
                  <a:lnTo>
                    <a:pt x="472" y="380"/>
                  </a:lnTo>
                  <a:lnTo>
                    <a:pt x="472" y="379"/>
                  </a:lnTo>
                  <a:lnTo>
                    <a:pt x="471" y="380"/>
                  </a:lnTo>
                  <a:lnTo>
                    <a:pt x="471" y="381"/>
                  </a:lnTo>
                  <a:lnTo>
                    <a:pt x="472" y="381"/>
                  </a:lnTo>
                  <a:lnTo>
                    <a:pt x="473" y="381"/>
                  </a:lnTo>
                  <a:lnTo>
                    <a:pt x="474" y="381"/>
                  </a:lnTo>
                  <a:lnTo>
                    <a:pt x="474" y="382"/>
                  </a:lnTo>
                  <a:lnTo>
                    <a:pt x="474" y="383"/>
                  </a:lnTo>
                  <a:lnTo>
                    <a:pt x="475" y="383"/>
                  </a:lnTo>
                  <a:lnTo>
                    <a:pt x="475" y="384"/>
                  </a:lnTo>
                  <a:lnTo>
                    <a:pt x="474" y="384"/>
                  </a:lnTo>
                  <a:lnTo>
                    <a:pt x="475" y="384"/>
                  </a:lnTo>
                  <a:lnTo>
                    <a:pt x="476" y="384"/>
                  </a:lnTo>
                  <a:lnTo>
                    <a:pt x="476" y="384"/>
                  </a:lnTo>
                  <a:lnTo>
                    <a:pt x="477" y="384"/>
                  </a:lnTo>
                  <a:lnTo>
                    <a:pt x="477" y="385"/>
                  </a:lnTo>
                  <a:lnTo>
                    <a:pt x="478" y="385"/>
                  </a:lnTo>
                  <a:lnTo>
                    <a:pt x="478" y="384"/>
                  </a:lnTo>
                  <a:lnTo>
                    <a:pt x="479" y="384"/>
                  </a:lnTo>
                  <a:lnTo>
                    <a:pt x="480" y="384"/>
                  </a:lnTo>
                  <a:lnTo>
                    <a:pt x="480" y="385"/>
                  </a:lnTo>
                  <a:lnTo>
                    <a:pt x="480" y="386"/>
                  </a:lnTo>
                  <a:lnTo>
                    <a:pt x="480" y="387"/>
                  </a:lnTo>
                  <a:lnTo>
                    <a:pt x="481" y="387"/>
                  </a:lnTo>
                  <a:lnTo>
                    <a:pt x="481" y="388"/>
                  </a:lnTo>
                  <a:lnTo>
                    <a:pt x="481" y="389"/>
                  </a:lnTo>
                  <a:lnTo>
                    <a:pt x="482" y="389"/>
                  </a:lnTo>
                  <a:lnTo>
                    <a:pt x="482" y="390"/>
                  </a:lnTo>
                  <a:lnTo>
                    <a:pt x="482" y="390"/>
                  </a:lnTo>
                  <a:lnTo>
                    <a:pt x="482" y="391"/>
                  </a:lnTo>
                  <a:lnTo>
                    <a:pt x="483" y="391"/>
                  </a:lnTo>
                  <a:lnTo>
                    <a:pt x="483" y="392"/>
                  </a:lnTo>
                  <a:lnTo>
                    <a:pt x="483" y="393"/>
                  </a:lnTo>
                  <a:lnTo>
                    <a:pt x="484" y="393"/>
                  </a:lnTo>
                  <a:lnTo>
                    <a:pt x="484" y="394"/>
                  </a:lnTo>
                  <a:lnTo>
                    <a:pt x="484" y="395"/>
                  </a:lnTo>
                  <a:lnTo>
                    <a:pt x="486" y="396"/>
                  </a:lnTo>
                  <a:lnTo>
                    <a:pt x="487" y="396"/>
                  </a:lnTo>
                  <a:lnTo>
                    <a:pt x="488" y="396"/>
                  </a:lnTo>
                  <a:lnTo>
                    <a:pt x="487" y="396"/>
                  </a:lnTo>
                  <a:lnTo>
                    <a:pt x="487" y="397"/>
                  </a:lnTo>
                  <a:lnTo>
                    <a:pt x="487" y="398"/>
                  </a:lnTo>
                  <a:lnTo>
                    <a:pt x="487" y="398"/>
                  </a:lnTo>
                  <a:lnTo>
                    <a:pt x="489" y="400"/>
                  </a:lnTo>
                  <a:lnTo>
                    <a:pt x="490" y="400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90" y="400"/>
                  </a:lnTo>
                  <a:lnTo>
                    <a:pt x="490" y="401"/>
                  </a:lnTo>
                  <a:lnTo>
                    <a:pt x="490" y="402"/>
                  </a:lnTo>
                  <a:lnTo>
                    <a:pt x="490" y="403"/>
                  </a:lnTo>
                  <a:lnTo>
                    <a:pt x="491" y="403"/>
                  </a:lnTo>
                  <a:lnTo>
                    <a:pt x="491" y="404"/>
                  </a:lnTo>
                  <a:lnTo>
                    <a:pt x="491" y="405"/>
                  </a:lnTo>
                  <a:lnTo>
                    <a:pt x="492" y="405"/>
                  </a:lnTo>
                  <a:lnTo>
                    <a:pt x="492" y="406"/>
                  </a:lnTo>
                  <a:lnTo>
                    <a:pt x="492" y="407"/>
                  </a:lnTo>
                  <a:lnTo>
                    <a:pt x="494" y="408"/>
                  </a:lnTo>
                  <a:lnTo>
                    <a:pt x="494" y="407"/>
                  </a:lnTo>
                  <a:lnTo>
                    <a:pt x="494" y="407"/>
                  </a:lnTo>
                  <a:lnTo>
                    <a:pt x="494" y="408"/>
                  </a:lnTo>
                  <a:lnTo>
                    <a:pt x="495" y="408"/>
                  </a:lnTo>
                  <a:lnTo>
                    <a:pt x="496" y="408"/>
                  </a:lnTo>
                  <a:lnTo>
                    <a:pt x="496" y="408"/>
                  </a:lnTo>
                  <a:lnTo>
                    <a:pt x="497" y="408"/>
                  </a:lnTo>
                  <a:lnTo>
                    <a:pt x="497" y="408"/>
                  </a:lnTo>
                  <a:lnTo>
                    <a:pt x="498" y="408"/>
                  </a:lnTo>
                  <a:lnTo>
                    <a:pt x="498" y="408"/>
                  </a:lnTo>
                  <a:lnTo>
                    <a:pt x="498" y="409"/>
                  </a:lnTo>
                  <a:lnTo>
                    <a:pt x="499" y="409"/>
                  </a:lnTo>
                  <a:lnTo>
                    <a:pt x="500" y="409"/>
                  </a:lnTo>
                  <a:lnTo>
                    <a:pt x="500" y="410"/>
                  </a:lnTo>
                  <a:lnTo>
                    <a:pt x="501" y="409"/>
                  </a:lnTo>
                  <a:lnTo>
                    <a:pt x="501" y="410"/>
                  </a:lnTo>
                  <a:lnTo>
                    <a:pt x="502" y="410"/>
                  </a:lnTo>
                  <a:lnTo>
                    <a:pt x="502" y="409"/>
                  </a:lnTo>
                  <a:lnTo>
                    <a:pt x="503" y="409"/>
                  </a:lnTo>
                  <a:lnTo>
                    <a:pt x="504" y="409"/>
                  </a:lnTo>
                  <a:lnTo>
                    <a:pt x="504" y="408"/>
                  </a:lnTo>
                  <a:lnTo>
                    <a:pt x="505" y="409"/>
                  </a:lnTo>
                  <a:lnTo>
                    <a:pt x="505" y="410"/>
                  </a:lnTo>
                  <a:lnTo>
                    <a:pt x="506" y="410"/>
                  </a:lnTo>
                  <a:lnTo>
                    <a:pt x="506" y="409"/>
                  </a:lnTo>
                  <a:lnTo>
                    <a:pt x="506" y="409"/>
                  </a:lnTo>
                  <a:lnTo>
                    <a:pt x="506" y="410"/>
                  </a:lnTo>
                  <a:lnTo>
                    <a:pt x="506" y="410"/>
                  </a:lnTo>
                  <a:lnTo>
                    <a:pt x="506" y="411"/>
                  </a:lnTo>
                  <a:lnTo>
                    <a:pt x="506" y="411"/>
                  </a:lnTo>
                  <a:lnTo>
                    <a:pt x="506" y="412"/>
                  </a:lnTo>
                  <a:lnTo>
                    <a:pt x="507" y="412"/>
                  </a:lnTo>
                  <a:lnTo>
                    <a:pt x="508" y="412"/>
                  </a:lnTo>
                  <a:lnTo>
                    <a:pt x="508" y="413"/>
                  </a:lnTo>
                  <a:lnTo>
                    <a:pt x="509" y="412"/>
                  </a:lnTo>
                  <a:lnTo>
                    <a:pt x="509" y="413"/>
                  </a:lnTo>
                  <a:lnTo>
                    <a:pt x="509" y="414"/>
                  </a:lnTo>
                  <a:lnTo>
                    <a:pt x="510" y="415"/>
                  </a:lnTo>
                  <a:lnTo>
                    <a:pt x="510" y="414"/>
                  </a:lnTo>
                  <a:lnTo>
                    <a:pt x="511" y="415"/>
                  </a:lnTo>
                  <a:lnTo>
                    <a:pt x="511" y="416"/>
                  </a:lnTo>
                  <a:lnTo>
                    <a:pt x="510" y="417"/>
                  </a:lnTo>
                  <a:lnTo>
                    <a:pt x="510" y="418"/>
                  </a:lnTo>
                  <a:lnTo>
                    <a:pt x="510" y="419"/>
                  </a:lnTo>
                  <a:lnTo>
                    <a:pt x="509" y="419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6" y="419"/>
                  </a:lnTo>
                  <a:lnTo>
                    <a:pt x="505" y="419"/>
                  </a:lnTo>
                  <a:lnTo>
                    <a:pt x="504" y="419"/>
                  </a:lnTo>
                  <a:lnTo>
                    <a:pt x="503" y="419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1" y="418"/>
                  </a:lnTo>
                  <a:lnTo>
                    <a:pt x="500" y="418"/>
                  </a:lnTo>
                  <a:lnTo>
                    <a:pt x="500" y="417"/>
                  </a:lnTo>
                  <a:lnTo>
                    <a:pt x="499" y="417"/>
                  </a:lnTo>
                  <a:lnTo>
                    <a:pt x="499" y="416"/>
                  </a:lnTo>
                  <a:lnTo>
                    <a:pt x="499" y="415"/>
                  </a:lnTo>
                  <a:lnTo>
                    <a:pt x="498" y="415"/>
                  </a:lnTo>
                  <a:lnTo>
                    <a:pt x="498" y="414"/>
                  </a:lnTo>
                  <a:lnTo>
                    <a:pt x="497" y="414"/>
                  </a:lnTo>
                  <a:lnTo>
                    <a:pt x="497" y="413"/>
                  </a:lnTo>
                  <a:lnTo>
                    <a:pt x="496" y="413"/>
                  </a:lnTo>
                  <a:lnTo>
                    <a:pt x="495" y="413"/>
                  </a:lnTo>
                  <a:lnTo>
                    <a:pt x="495" y="412"/>
                  </a:lnTo>
                  <a:lnTo>
                    <a:pt x="494" y="412"/>
                  </a:lnTo>
                  <a:lnTo>
                    <a:pt x="494" y="411"/>
                  </a:lnTo>
                  <a:lnTo>
                    <a:pt x="494" y="411"/>
                  </a:lnTo>
                  <a:lnTo>
                    <a:pt x="493" y="412"/>
                  </a:lnTo>
                  <a:lnTo>
                    <a:pt x="493" y="413"/>
                  </a:lnTo>
                  <a:lnTo>
                    <a:pt x="493" y="414"/>
                  </a:lnTo>
                  <a:lnTo>
                    <a:pt x="492" y="414"/>
                  </a:lnTo>
                  <a:lnTo>
                    <a:pt x="492" y="415"/>
                  </a:lnTo>
                  <a:lnTo>
                    <a:pt x="492" y="416"/>
                  </a:lnTo>
                  <a:lnTo>
                    <a:pt x="492" y="417"/>
                  </a:lnTo>
                  <a:lnTo>
                    <a:pt x="492" y="420"/>
                  </a:lnTo>
                  <a:lnTo>
                    <a:pt x="494" y="420"/>
                  </a:lnTo>
                  <a:lnTo>
                    <a:pt x="494" y="422"/>
                  </a:lnTo>
                  <a:lnTo>
                    <a:pt x="495" y="424"/>
                  </a:lnTo>
                  <a:lnTo>
                    <a:pt x="496" y="424"/>
                  </a:lnTo>
                  <a:lnTo>
                    <a:pt x="497" y="424"/>
                  </a:lnTo>
                  <a:lnTo>
                    <a:pt x="500" y="427"/>
                  </a:lnTo>
                  <a:lnTo>
                    <a:pt x="500" y="426"/>
                  </a:lnTo>
                  <a:lnTo>
                    <a:pt x="501" y="426"/>
                  </a:lnTo>
                  <a:lnTo>
                    <a:pt x="502" y="426"/>
                  </a:lnTo>
                  <a:lnTo>
                    <a:pt x="502" y="425"/>
                  </a:lnTo>
                  <a:lnTo>
                    <a:pt x="504" y="425"/>
                  </a:lnTo>
                  <a:lnTo>
                    <a:pt x="506" y="425"/>
                  </a:lnTo>
                  <a:lnTo>
                    <a:pt x="506" y="425"/>
                  </a:lnTo>
                  <a:lnTo>
                    <a:pt x="506" y="424"/>
                  </a:lnTo>
                  <a:lnTo>
                    <a:pt x="507" y="424"/>
                  </a:lnTo>
                  <a:lnTo>
                    <a:pt x="508" y="424"/>
                  </a:lnTo>
                  <a:lnTo>
                    <a:pt x="509" y="423"/>
                  </a:lnTo>
                  <a:lnTo>
                    <a:pt x="510" y="423"/>
                  </a:lnTo>
                  <a:lnTo>
                    <a:pt x="511" y="423"/>
                  </a:lnTo>
                  <a:lnTo>
                    <a:pt x="512" y="422"/>
                  </a:lnTo>
                  <a:lnTo>
                    <a:pt x="512" y="422"/>
                  </a:lnTo>
                  <a:lnTo>
                    <a:pt x="512" y="421"/>
                  </a:lnTo>
                  <a:lnTo>
                    <a:pt x="512" y="420"/>
                  </a:lnTo>
                  <a:lnTo>
                    <a:pt x="513" y="420"/>
                  </a:lnTo>
                  <a:lnTo>
                    <a:pt x="513" y="420"/>
                  </a:lnTo>
                  <a:lnTo>
                    <a:pt x="514" y="420"/>
                  </a:lnTo>
                  <a:lnTo>
                    <a:pt x="515" y="420"/>
                  </a:lnTo>
                  <a:lnTo>
                    <a:pt x="516" y="420"/>
                  </a:lnTo>
                  <a:lnTo>
                    <a:pt x="517" y="420"/>
                  </a:lnTo>
                  <a:lnTo>
                    <a:pt x="518" y="420"/>
                  </a:lnTo>
                  <a:lnTo>
                    <a:pt x="518" y="420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8" y="419"/>
                  </a:lnTo>
                  <a:lnTo>
                    <a:pt x="519" y="419"/>
                  </a:lnTo>
                  <a:lnTo>
                    <a:pt x="519" y="420"/>
                  </a:lnTo>
                  <a:lnTo>
                    <a:pt x="520" y="420"/>
                  </a:lnTo>
                  <a:lnTo>
                    <a:pt x="521" y="420"/>
                  </a:lnTo>
                  <a:lnTo>
                    <a:pt x="522" y="420"/>
                  </a:lnTo>
                  <a:lnTo>
                    <a:pt x="523" y="420"/>
                  </a:lnTo>
                  <a:lnTo>
                    <a:pt x="523" y="419"/>
                  </a:lnTo>
                  <a:lnTo>
                    <a:pt x="524" y="420"/>
                  </a:lnTo>
                  <a:lnTo>
                    <a:pt x="524" y="419"/>
                  </a:lnTo>
                  <a:lnTo>
                    <a:pt x="525" y="419"/>
                  </a:lnTo>
                  <a:lnTo>
                    <a:pt x="526" y="420"/>
                  </a:lnTo>
                  <a:lnTo>
                    <a:pt x="527" y="419"/>
                  </a:lnTo>
                  <a:lnTo>
                    <a:pt x="527" y="419"/>
                  </a:lnTo>
                  <a:lnTo>
                    <a:pt x="528" y="419"/>
                  </a:lnTo>
                  <a:lnTo>
                    <a:pt x="529" y="418"/>
                  </a:lnTo>
                  <a:lnTo>
                    <a:pt x="529" y="418"/>
                  </a:lnTo>
                  <a:lnTo>
                    <a:pt x="529" y="417"/>
                  </a:lnTo>
                  <a:lnTo>
                    <a:pt x="530" y="417"/>
                  </a:lnTo>
                  <a:lnTo>
                    <a:pt x="530" y="416"/>
                  </a:lnTo>
                  <a:lnTo>
                    <a:pt x="531" y="416"/>
                  </a:lnTo>
                  <a:lnTo>
                    <a:pt x="532" y="415"/>
                  </a:lnTo>
                  <a:lnTo>
                    <a:pt x="533" y="415"/>
                  </a:lnTo>
                  <a:lnTo>
                    <a:pt x="533" y="416"/>
                  </a:lnTo>
                  <a:lnTo>
                    <a:pt x="534" y="416"/>
                  </a:lnTo>
                  <a:lnTo>
                    <a:pt x="534" y="415"/>
                  </a:lnTo>
                  <a:lnTo>
                    <a:pt x="534" y="414"/>
                  </a:lnTo>
                  <a:lnTo>
                    <a:pt x="534" y="413"/>
                  </a:lnTo>
                  <a:lnTo>
                    <a:pt x="534" y="412"/>
                  </a:lnTo>
                  <a:lnTo>
                    <a:pt x="534" y="412"/>
                  </a:lnTo>
                  <a:lnTo>
                    <a:pt x="534" y="411"/>
                  </a:lnTo>
                  <a:lnTo>
                    <a:pt x="535" y="411"/>
                  </a:lnTo>
                  <a:lnTo>
                    <a:pt x="535" y="412"/>
                  </a:lnTo>
                  <a:lnTo>
                    <a:pt x="535" y="413"/>
                  </a:lnTo>
                  <a:lnTo>
                    <a:pt x="534" y="413"/>
                  </a:lnTo>
                  <a:lnTo>
                    <a:pt x="534" y="414"/>
                  </a:lnTo>
                  <a:lnTo>
                    <a:pt x="537" y="413"/>
                  </a:lnTo>
                  <a:lnTo>
                    <a:pt x="536" y="413"/>
                  </a:lnTo>
                  <a:lnTo>
                    <a:pt x="536" y="412"/>
                  </a:lnTo>
                  <a:lnTo>
                    <a:pt x="536" y="411"/>
                  </a:lnTo>
                  <a:lnTo>
                    <a:pt x="537" y="412"/>
                  </a:lnTo>
                  <a:lnTo>
                    <a:pt x="537" y="413"/>
                  </a:lnTo>
                  <a:lnTo>
                    <a:pt x="538" y="413"/>
                  </a:lnTo>
                  <a:lnTo>
                    <a:pt x="539" y="413"/>
                  </a:lnTo>
                  <a:lnTo>
                    <a:pt x="540" y="414"/>
                  </a:lnTo>
                  <a:lnTo>
                    <a:pt x="540" y="413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1"/>
                  </a:lnTo>
                  <a:lnTo>
                    <a:pt x="541" y="411"/>
                  </a:lnTo>
                  <a:lnTo>
                    <a:pt x="542" y="411"/>
                  </a:lnTo>
                  <a:lnTo>
                    <a:pt x="542" y="410"/>
                  </a:lnTo>
                  <a:lnTo>
                    <a:pt x="543" y="410"/>
                  </a:lnTo>
                  <a:lnTo>
                    <a:pt x="543" y="411"/>
                  </a:lnTo>
                  <a:lnTo>
                    <a:pt x="544" y="411"/>
                  </a:lnTo>
                  <a:lnTo>
                    <a:pt x="544" y="410"/>
                  </a:lnTo>
                  <a:lnTo>
                    <a:pt x="544" y="409"/>
                  </a:lnTo>
                  <a:lnTo>
                    <a:pt x="544" y="408"/>
                  </a:lnTo>
                  <a:lnTo>
                    <a:pt x="544" y="408"/>
                  </a:lnTo>
                  <a:lnTo>
                    <a:pt x="545" y="408"/>
                  </a:lnTo>
                  <a:lnTo>
                    <a:pt x="546" y="408"/>
                  </a:lnTo>
                  <a:lnTo>
                    <a:pt x="546" y="407"/>
                  </a:lnTo>
                  <a:lnTo>
                    <a:pt x="545" y="407"/>
                  </a:lnTo>
                  <a:lnTo>
                    <a:pt x="545" y="406"/>
                  </a:lnTo>
                  <a:lnTo>
                    <a:pt x="546" y="406"/>
                  </a:lnTo>
                  <a:lnTo>
                    <a:pt x="546" y="405"/>
                  </a:lnTo>
                  <a:lnTo>
                    <a:pt x="547" y="405"/>
                  </a:lnTo>
                  <a:lnTo>
                    <a:pt x="547" y="404"/>
                  </a:lnTo>
                  <a:lnTo>
                    <a:pt x="547" y="403"/>
                  </a:lnTo>
                  <a:lnTo>
                    <a:pt x="548" y="403"/>
                  </a:lnTo>
                  <a:lnTo>
                    <a:pt x="548" y="402"/>
                  </a:lnTo>
                  <a:lnTo>
                    <a:pt x="549" y="402"/>
                  </a:lnTo>
                  <a:lnTo>
                    <a:pt x="550" y="402"/>
                  </a:lnTo>
                  <a:lnTo>
                    <a:pt x="550" y="401"/>
                  </a:lnTo>
                  <a:lnTo>
                    <a:pt x="550" y="400"/>
                  </a:lnTo>
                  <a:lnTo>
                    <a:pt x="550" y="399"/>
                  </a:lnTo>
                  <a:lnTo>
                    <a:pt x="551" y="399"/>
                  </a:lnTo>
                  <a:lnTo>
                    <a:pt x="551" y="398"/>
                  </a:lnTo>
                  <a:lnTo>
                    <a:pt x="552" y="398"/>
                  </a:lnTo>
                  <a:lnTo>
                    <a:pt x="551" y="398"/>
                  </a:lnTo>
                  <a:lnTo>
                    <a:pt x="550" y="398"/>
                  </a:lnTo>
                  <a:lnTo>
                    <a:pt x="550" y="397"/>
                  </a:lnTo>
                  <a:lnTo>
                    <a:pt x="550" y="396"/>
                  </a:lnTo>
                  <a:lnTo>
                    <a:pt x="549" y="396"/>
                  </a:lnTo>
                  <a:lnTo>
                    <a:pt x="549" y="395"/>
                  </a:lnTo>
                  <a:lnTo>
                    <a:pt x="549" y="394"/>
                  </a:lnTo>
                  <a:lnTo>
                    <a:pt x="548" y="393"/>
                  </a:lnTo>
                  <a:lnTo>
                    <a:pt x="548" y="392"/>
                  </a:lnTo>
                  <a:lnTo>
                    <a:pt x="548" y="391"/>
                  </a:lnTo>
                  <a:lnTo>
                    <a:pt x="547" y="391"/>
                  </a:lnTo>
                  <a:lnTo>
                    <a:pt x="547" y="390"/>
                  </a:lnTo>
                  <a:lnTo>
                    <a:pt x="547" y="389"/>
                  </a:lnTo>
                  <a:lnTo>
                    <a:pt x="548" y="388"/>
                  </a:lnTo>
                  <a:lnTo>
                    <a:pt x="548" y="387"/>
                  </a:lnTo>
                  <a:lnTo>
                    <a:pt x="548" y="386"/>
                  </a:lnTo>
                  <a:lnTo>
                    <a:pt x="549" y="386"/>
                  </a:lnTo>
                  <a:lnTo>
                    <a:pt x="549" y="385"/>
                  </a:lnTo>
                  <a:lnTo>
                    <a:pt x="549" y="384"/>
                  </a:lnTo>
                  <a:lnTo>
                    <a:pt x="549" y="384"/>
                  </a:lnTo>
                  <a:lnTo>
                    <a:pt x="549" y="383"/>
                  </a:lnTo>
                  <a:lnTo>
                    <a:pt x="549" y="382"/>
                  </a:lnTo>
                  <a:lnTo>
                    <a:pt x="548" y="382"/>
                  </a:lnTo>
                  <a:lnTo>
                    <a:pt x="548" y="381"/>
                  </a:lnTo>
                  <a:lnTo>
                    <a:pt x="548" y="380"/>
                  </a:lnTo>
                  <a:lnTo>
                    <a:pt x="549" y="380"/>
                  </a:lnTo>
                  <a:lnTo>
                    <a:pt x="549" y="379"/>
                  </a:lnTo>
                  <a:lnTo>
                    <a:pt x="550" y="379"/>
                  </a:lnTo>
                  <a:lnTo>
                    <a:pt x="550" y="378"/>
                  </a:lnTo>
                  <a:lnTo>
                    <a:pt x="551" y="378"/>
                  </a:lnTo>
                  <a:lnTo>
                    <a:pt x="551" y="377"/>
                  </a:lnTo>
                  <a:lnTo>
                    <a:pt x="551" y="376"/>
                  </a:lnTo>
                  <a:lnTo>
                    <a:pt x="551" y="376"/>
                  </a:lnTo>
                  <a:lnTo>
                    <a:pt x="551" y="375"/>
                  </a:lnTo>
                  <a:lnTo>
                    <a:pt x="551" y="374"/>
                  </a:lnTo>
                  <a:lnTo>
                    <a:pt x="552" y="374"/>
                  </a:lnTo>
                  <a:lnTo>
                    <a:pt x="552" y="373"/>
                  </a:lnTo>
                  <a:lnTo>
                    <a:pt x="552" y="372"/>
                  </a:lnTo>
                  <a:lnTo>
                    <a:pt x="552" y="372"/>
                  </a:lnTo>
                  <a:lnTo>
                    <a:pt x="552" y="371"/>
                  </a:lnTo>
                  <a:lnTo>
                    <a:pt x="553" y="371"/>
                  </a:lnTo>
                  <a:lnTo>
                    <a:pt x="553" y="370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4" y="367"/>
                  </a:lnTo>
                  <a:lnTo>
                    <a:pt x="555" y="367"/>
                  </a:lnTo>
                  <a:lnTo>
                    <a:pt x="554" y="366"/>
                  </a:lnTo>
                  <a:lnTo>
                    <a:pt x="554" y="365"/>
                  </a:lnTo>
                  <a:lnTo>
                    <a:pt x="554" y="364"/>
                  </a:lnTo>
                  <a:lnTo>
                    <a:pt x="554" y="363"/>
                  </a:lnTo>
                  <a:lnTo>
                    <a:pt x="554" y="362"/>
                  </a:lnTo>
                  <a:lnTo>
                    <a:pt x="554" y="361"/>
                  </a:lnTo>
                  <a:lnTo>
                    <a:pt x="554" y="360"/>
                  </a:lnTo>
                  <a:lnTo>
                    <a:pt x="554" y="360"/>
                  </a:lnTo>
                  <a:lnTo>
                    <a:pt x="555" y="360"/>
                  </a:lnTo>
                  <a:lnTo>
                    <a:pt x="555" y="359"/>
                  </a:lnTo>
                  <a:lnTo>
                    <a:pt x="555" y="358"/>
                  </a:lnTo>
                  <a:lnTo>
                    <a:pt x="556" y="357"/>
                  </a:lnTo>
                  <a:lnTo>
                    <a:pt x="556" y="356"/>
                  </a:lnTo>
                  <a:lnTo>
                    <a:pt x="556" y="355"/>
                  </a:lnTo>
                  <a:lnTo>
                    <a:pt x="556" y="355"/>
                  </a:lnTo>
                  <a:lnTo>
                    <a:pt x="556" y="356"/>
                  </a:lnTo>
                  <a:lnTo>
                    <a:pt x="556" y="357"/>
                  </a:lnTo>
                  <a:lnTo>
                    <a:pt x="557" y="358"/>
                  </a:lnTo>
                  <a:lnTo>
                    <a:pt x="557" y="357"/>
                  </a:lnTo>
                  <a:lnTo>
                    <a:pt x="557" y="355"/>
                  </a:lnTo>
                  <a:lnTo>
                    <a:pt x="557" y="354"/>
                  </a:lnTo>
                  <a:lnTo>
                    <a:pt x="556" y="354"/>
                  </a:lnTo>
                  <a:lnTo>
                    <a:pt x="557" y="354"/>
                  </a:lnTo>
                  <a:lnTo>
                    <a:pt x="556" y="353"/>
                  </a:lnTo>
                  <a:lnTo>
                    <a:pt x="556" y="352"/>
                  </a:lnTo>
                  <a:lnTo>
                    <a:pt x="556" y="351"/>
                  </a:lnTo>
                  <a:lnTo>
                    <a:pt x="556" y="350"/>
                  </a:lnTo>
                  <a:lnTo>
                    <a:pt x="556" y="349"/>
                  </a:lnTo>
                  <a:lnTo>
                    <a:pt x="556" y="349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6" y="347"/>
                  </a:lnTo>
                  <a:lnTo>
                    <a:pt x="556" y="346"/>
                  </a:lnTo>
                  <a:lnTo>
                    <a:pt x="556" y="345"/>
                  </a:lnTo>
                  <a:lnTo>
                    <a:pt x="556" y="344"/>
                  </a:lnTo>
                  <a:lnTo>
                    <a:pt x="556" y="343"/>
                  </a:lnTo>
                  <a:lnTo>
                    <a:pt x="556" y="342"/>
                  </a:lnTo>
                  <a:lnTo>
                    <a:pt x="555" y="343"/>
                  </a:lnTo>
                  <a:lnTo>
                    <a:pt x="555" y="342"/>
                  </a:lnTo>
                  <a:lnTo>
                    <a:pt x="556" y="342"/>
                  </a:lnTo>
                  <a:lnTo>
                    <a:pt x="556" y="339"/>
                  </a:lnTo>
                  <a:lnTo>
                    <a:pt x="556" y="338"/>
                  </a:lnTo>
                  <a:lnTo>
                    <a:pt x="556" y="337"/>
                  </a:lnTo>
                  <a:lnTo>
                    <a:pt x="556" y="337"/>
                  </a:lnTo>
                  <a:lnTo>
                    <a:pt x="556" y="336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3"/>
                  </a:lnTo>
                  <a:lnTo>
                    <a:pt x="556" y="332"/>
                  </a:lnTo>
                  <a:lnTo>
                    <a:pt x="556" y="332"/>
                  </a:lnTo>
                  <a:lnTo>
                    <a:pt x="556" y="331"/>
                  </a:lnTo>
                  <a:lnTo>
                    <a:pt x="556" y="330"/>
                  </a:lnTo>
                  <a:lnTo>
                    <a:pt x="556" y="329"/>
                  </a:lnTo>
                  <a:lnTo>
                    <a:pt x="556" y="328"/>
                  </a:lnTo>
                  <a:lnTo>
                    <a:pt x="556" y="327"/>
                  </a:lnTo>
                  <a:lnTo>
                    <a:pt x="556" y="326"/>
                  </a:lnTo>
                  <a:lnTo>
                    <a:pt x="555" y="325"/>
                  </a:lnTo>
                  <a:lnTo>
                    <a:pt x="555" y="325"/>
                  </a:lnTo>
                  <a:lnTo>
                    <a:pt x="555" y="324"/>
                  </a:lnTo>
                  <a:lnTo>
                    <a:pt x="556" y="323"/>
                  </a:lnTo>
                  <a:lnTo>
                    <a:pt x="555" y="322"/>
                  </a:lnTo>
                  <a:lnTo>
                    <a:pt x="555" y="321"/>
                  </a:lnTo>
                  <a:lnTo>
                    <a:pt x="555" y="319"/>
                  </a:lnTo>
                  <a:lnTo>
                    <a:pt x="555" y="318"/>
                  </a:lnTo>
                  <a:lnTo>
                    <a:pt x="555" y="317"/>
                  </a:lnTo>
                  <a:lnTo>
                    <a:pt x="555" y="316"/>
                  </a:lnTo>
                  <a:lnTo>
                    <a:pt x="555" y="315"/>
                  </a:lnTo>
                  <a:lnTo>
                    <a:pt x="555" y="314"/>
                  </a:lnTo>
                  <a:lnTo>
                    <a:pt x="555" y="313"/>
                  </a:lnTo>
                  <a:lnTo>
                    <a:pt x="555" y="313"/>
                  </a:lnTo>
                  <a:lnTo>
                    <a:pt x="555" y="312"/>
                  </a:lnTo>
                  <a:lnTo>
                    <a:pt x="555" y="311"/>
                  </a:lnTo>
                  <a:lnTo>
                    <a:pt x="555" y="310"/>
                  </a:lnTo>
                  <a:lnTo>
                    <a:pt x="555" y="310"/>
                  </a:lnTo>
                  <a:lnTo>
                    <a:pt x="555" y="309"/>
                  </a:lnTo>
                  <a:lnTo>
                    <a:pt x="555" y="308"/>
                  </a:lnTo>
                  <a:lnTo>
                    <a:pt x="555" y="307"/>
                  </a:lnTo>
                  <a:lnTo>
                    <a:pt x="554" y="308"/>
                  </a:lnTo>
                  <a:lnTo>
                    <a:pt x="554" y="307"/>
                  </a:lnTo>
                  <a:lnTo>
                    <a:pt x="554" y="306"/>
                  </a:lnTo>
                  <a:lnTo>
                    <a:pt x="554" y="305"/>
                  </a:lnTo>
                  <a:lnTo>
                    <a:pt x="554" y="304"/>
                  </a:lnTo>
                  <a:lnTo>
                    <a:pt x="553" y="303"/>
                  </a:lnTo>
                  <a:lnTo>
                    <a:pt x="553" y="302"/>
                  </a:lnTo>
                  <a:lnTo>
                    <a:pt x="553" y="302"/>
                  </a:lnTo>
                  <a:lnTo>
                    <a:pt x="553" y="301"/>
                  </a:lnTo>
                  <a:lnTo>
                    <a:pt x="553" y="300"/>
                  </a:lnTo>
                  <a:lnTo>
                    <a:pt x="553" y="299"/>
                  </a:lnTo>
                  <a:lnTo>
                    <a:pt x="553" y="298"/>
                  </a:lnTo>
                  <a:lnTo>
                    <a:pt x="553" y="297"/>
                  </a:lnTo>
                  <a:lnTo>
                    <a:pt x="553" y="296"/>
                  </a:lnTo>
                  <a:lnTo>
                    <a:pt x="553" y="295"/>
                  </a:lnTo>
                  <a:lnTo>
                    <a:pt x="553" y="294"/>
                  </a:lnTo>
                  <a:lnTo>
                    <a:pt x="553" y="293"/>
                  </a:lnTo>
                  <a:lnTo>
                    <a:pt x="552" y="292"/>
                  </a:lnTo>
                  <a:lnTo>
                    <a:pt x="552" y="291"/>
                  </a:lnTo>
                  <a:lnTo>
                    <a:pt x="552" y="290"/>
                  </a:lnTo>
                  <a:lnTo>
                    <a:pt x="552" y="290"/>
                  </a:lnTo>
                  <a:lnTo>
                    <a:pt x="551" y="290"/>
                  </a:lnTo>
                  <a:lnTo>
                    <a:pt x="552" y="289"/>
                  </a:lnTo>
                  <a:lnTo>
                    <a:pt x="551" y="289"/>
                  </a:lnTo>
                  <a:lnTo>
                    <a:pt x="551" y="288"/>
                  </a:lnTo>
                  <a:lnTo>
                    <a:pt x="551" y="288"/>
                  </a:lnTo>
                  <a:lnTo>
                    <a:pt x="551" y="287"/>
                  </a:lnTo>
                  <a:lnTo>
                    <a:pt x="550" y="287"/>
                  </a:lnTo>
                  <a:lnTo>
                    <a:pt x="551" y="286"/>
                  </a:lnTo>
                  <a:lnTo>
                    <a:pt x="550" y="286"/>
                  </a:lnTo>
                  <a:lnTo>
                    <a:pt x="550" y="285"/>
                  </a:lnTo>
                  <a:lnTo>
                    <a:pt x="551" y="285"/>
                  </a:lnTo>
                  <a:lnTo>
                    <a:pt x="551" y="284"/>
                  </a:lnTo>
                  <a:lnTo>
                    <a:pt x="550" y="283"/>
                  </a:lnTo>
                  <a:lnTo>
                    <a:pt x="550" y="282"/>
                  </a:lnTo>
                  <a:lnTo>
                    <a:pt x="550" y="281"/>
                  </a:lnTo>
                  <a:lnTo>
                    <a:pt x="549" y="280"/>
                  </a:lnTo>
                  <a:lnTo>
                    <a:pt x="549" y="279"/>
                  </a:lnTo>
                  <a:lnTo>
                    <a:pt x="548" y="278"/>
                  </a:lnTo>
                  <a:lnTo>
                    <a:pt x="548" y="278"/>
                  </a:lnTo>
                  <a:lnTo>
                    <a:pt x="547" y="277"/>
                  </a:lnTo>
                  <a:lnTo>
                    <a:pt x="547" y="276"/>
                  </a:lnTo>
                  <a:lnTo>
                    <a:pt x="547" y="275"/>
                  </a:lnTo>
                  <a:lnTo>
                    <a:pt x="546" y="275"/>
                  </a:lnTo>
                  <a:lnTo>
                    <a:pt x="546" y="274"/>
                  </a:lnTo>
                  <a:lnTo>
                    <a:pt x="546" y="273"/>
                  </a:lnTo>
                  <a:lnTo>
                    <a:pt x="545" y="273"/>
                  </a:lnTo>
                  <a:lnTo>
                    <a:pt x="545" y="272"/>
                  </a:lnTo>
                  <a:lnTo>
                    <a:pt x="545" y="271"/>
                  </a:lnTo>
                  <a:lnTo>
                    <a:pt x="544" y="271"/>
                  </a:lnTo>
                  <a:lnTo>
                    <a:pt x="544" y="270"/>
                  </a:lnTo>
                  <a:lnTo>
                    <a:pt x="543" y="269"/>
                  </a:lnTo>
                  <a:lnTo>
                    <a:pt x="543" y="268"/>
                  </a:lnTo>
                  <a:lnTo>
                    <a:pt x="542" y="267"/>
                  </a:lnTo>
                  <a:lnTo>
                    <a:pt x="541" y="266"/>
                  </a:lnTo>
                  <a:lnTo>
                    <a:pt x="541" y="266"/>
                  </a:lnTo>
                  <a:lnTo>
                    <a:pt x="541" y="265"/>
                  </a:lnTo>
                  <a:lnTo>
                    <a:pt x="540" y="265"/>
                  </a:lnTo>
                  <a:lnTo>
                    <a:pt x="540" y="264"/>
                  </a:lnTo>
                  <a:lnTo>
                    <a:pt x="540" y="263"/>
                  </a:lnTo>
                  <a:lnTo>
                    <a:pt x="539" y="263"/>
                  </a:lnTo>
                  <a:lnTo>
                    <a:pt x="539" y="264"/>
                  </a:lnTo>
                  <a:lnTo>
                    <a:pt x="538" y="264"/>
                  </a:lnTo>
                  <a:lnTo>
                    <a:pt x="538" y="263"/>
                  </a:lnTo>
                  <a:lnTo>
                    <a:pt x="537" y="263"/>
                  </a:lnTo>
                  <a:lnTo>
                    <a:pt x="537" y="262"/>
                  </a:lnTo>
                  <a:lnTo>
                    <a:pt x="536" y="262"/>
                  </a:lnTo>
                  <a:lnTo>
                    <a:pt x="535" y="262"/>
                  </a:lnTo>
                  <a:lnTo>
                    <a:pt x="536" y="261"/>
                  </a:lnTo>
                  <a:lnTo>
                    <a:pt x="536" y="260"/>
                  </a:lnTo>
                  <a:lnTo>
                    <a:pt x="535" y="260"/>
                  </a:lnTo>
                  <a:lnTo>
                    <a:pt x="535" y="261"/>
                  </a:lnTo>
                  <a:lnTo>
                    <a:pt x="534" y="261"/>
                  </a:lnTo>
                  <a:lnTo>
                    <a:pt x="534" y="260"/>
                  </a:lnTo>
                  <a:lnTo>
                    <a:pt x="534" y="259"/>
                  </a:lnTo>
                  <a:lnTo>
                    <a:pt x="534" y="259"/>
                  </a:lnTo>
                  <a:lnTo>
                    <a:pt x="533" y="260"/>
                  </a:lnTo>
                  <a:lnTo>
                    <a:pt x="532" y="260"/>
                  </a:lnTo>
                  <a:lnTo>
                    <a:pt x="531" y="260"/>
                  </a:lnTo>
                  <a:lnTo>
                    <a:pt x="530" y="260"/>
                  </a:lnTo>
                  <a:lnTo>
                    <a:pt x="529" y="260"/>
                  </a:lnTo>
                  <a:lnTo>
                    <a:pt x="529" y="259"/>
                  </a:lnTo>
                  <a:lnTo>
                    <a:pt x="529" y="259"/>
                  </a:lnTo>
                  <a:lnTo>
                    <a:pt x="529" y="258"/>
                  </a:lnTo>
                  <a:lnTo>
                    <a:pt x="528" y="258"/>
                  </a:lnTo>
                  <a:lnTo>
                    <a:pt x="527" y="258"/>
                  </a:lnTo>
                  <a:lnTo>
                    <a:pt x="527" y="257"/>
                  </a:lnTo>
                  <a:lnTo>
                    <a:pt x="528" y="257"/>
                  </a:lnTo>
                  <a:lnTo>
                    <a:pt x="529" y="257"/>
                  </a:lnTo>
                  <a:lnTo>
                    <a:pt x="529" y="258"/>
                  </a:lnTo>
                  <a:lnTo>
                    <a:pt x="529" y="258"/>
                  </a:lnTo>
                  <a:lnTo>
                    <a:pt x="530" y="259"/>
                  </a:lnTo>
                  <a:lnTo>
                    <a:pt x="531" y="259"/>
                  </a:lnTo>
                  <a:lnTo>
                    <a:pt x="532" y="259"/>
                  </a:lnTo>
                  <a:lnTo>
                    <a:pt x="533" y="259"/>
                  </a:lnTo>
                  <a:lnTo>
                    <a:pt x="533" y="258"/>
                  </a:lnTo>
                  <a:lnTo>
                    <a:pt x="534" y="258"/>
                  </a:lnTo>
                  <a:lnTo>
                    <a:pt x="534" y="258"/>
                  </a:lnTo>
                  <a:lnTo>
                    <a:pt x="534" y="257"/>
                  </a:lnTo>
                  <a:lnTo>
                    <a:pt x="534" y="257"/>
                  </a:lnTo>
                  <a:lnTo>
                    <a:pt x="534" y="256"/>
                  </a:lnTo>
                  <a:lnTo>
                    <a:pt x="533" y="256"/>
                  </a:lnTo>
                  <a:lnTo>
                    <a:pt x="533" y="255"/>
                  </a:lnTo>
                  <a:lnTo>
                    <a:pt x="532" y="255"/>
                  </a:lnTo>
                  <a:lnTo>
                    <a:pt x="532" y="255"/>
                  </a:lnTo>
                  <a:lnTo>
                    <a:pt x="531" y="254"/>
                  </a:lnTo>
                  <a:lnTo>
                    <a:pt x="531" y="253"/>
                  </a:lnTo>
                  <a:lnTo>
                    <a:pt x="530" y="253"/>
                  </a:lnTo>
                  <a:lnTo>
                    <a:pt x="530" y="252"/>
                  </a:lnTo>
                  <a:lnTo>
                    <a:pt x="529" y="251"/>
                  </a:lnTo>
                  <a:lnTo>
                    <a:pt x="529" y="250"/>
                  </a:lnTo>
                  <a:lnTo>
                    <a:pt x="529" y="250"/>
                  </a:lnTo>
                  <a:lnTo>
                    <a:pt x="529" y="249"/>
                  </a:lnTo>
                  <a:lnTo>
                    <a:pt x="529" y="248"/>
                  </a:lnTo>
                  <a:lnTo>
                    <a:pt x="528" y="248"/>
                  </a:lnTo>
                  <a:lnTo>
                    <a:pt x="528" y="247"/>
                  </a:lnTo>
                  <a:lnTo>
                    <a:pt x="527" y="247"/>
                  </a:lnTo>
                  <a:lnTo>
                    <a:pt x="527" y="246"/>
                  </a:lnTo>
                  <a:lnTo>
                    <a:pt x="526" y="244"/>
                  </a:lnTo>
                  <a:lnTo>
                    <a:pt x="525" y="244"/>
                  </a:lnTo>
                  <a:lnTo>
                    <a:pt x="525" y="243"/>
                  </a:lnTo>
                  <a:lnTo>
                    <a:pt x="525" y="243"/>
                  </a:lnTo>
                  <a:lnTo>
                    <a:pt x="524" y="243"/>
                  </a:lnTo>
                  <a:lnTo>
                    <a:pt x="524" y="243"/>
                  </a:lnTo>
                  <a:lnTo>
                    <a:pt x="524" y="242"/>
                  </a:lnTo>
                  <a:lnTo>
                    <a:pt x="523" y="241"/>
                  </a:lnTo>
                  <a:lnTo>
                    <a:pt x="523" y="240"/>
                  </a:lnTo>
                  <a:lnTo>
                    <a:pt x="522" y="239"/>
                  </a:lnTo>
                  <a:lnTo>
                    <a:pt x="522" y="238"/>
                  </a:lnTo>
                  <a:lnTo>
                    <a:pt x="521" y="238"/>
                  </a:lnTo>
                  <a:lnTo>
                    <a:pt x="521" y="237"/>
                  </a:lnTo>
                  <a:lnTo>
                    <a:pt x="521" y="236"/>
                  </a:lnTo>
                  <a:lnTo>
                    <a:pt x="520" y="236"/>
                  </a:lnTo>
                  <a:lnTo>
                    <a:pt x="520" y="235"/>
                  </a:lnTo>
                  <a:lnTo>
                    <a:pt x="520" y="234"/>
                  </a:lnTo>
                  <a:lnTo>
                    <a:pt x="520" y="233"/>
                  </a:lnTo>
                  <a:lnTo>
                    <a:pt x="519" y="233"/>
                  </a:lnTo>
                  <a:lnTo>
                    <a:pt x="519" y="232"/>
                  </a:lnTo>
                  <a:lnTo>
                    <a:pt x="519" y="231"/>
                  </a:lnTo>
                  <a:lnTo>
                    <a:pt x="518" y="231"/>
                  </a:lnTo>
                  <a:lnTo>
                    <a:pt x="518" y="230"/>
                  </a:lnTo>
                  <a:lnTo>
                    <a:pt x="518" y="230"/>
                  </a:lnTo>
                  <a:lnTo>
                    <a:pt x="518" y="228"/>
                  </a:lnTo>
                  <a:lnTo>
                    <a:pt x="518" y="227"/>
                  </a:lnTo>
                  <a:lnTo>
                    <a:pt x="517" y="226"/>
                  </a:lnTo>
                  <a:lnTo>
                    <a:pt x="517" y="225"/>
                  </a:lnTo>
                  <a:lnTo>
                    <a:pt x="516" y="225"/>
                  </a:lnTo>
                  <a:lnTo>
                    <a:pt x="516" y="224"/>
                  </a:lnTo>
                  <a:lnTo>
                    <a:pt x="516" y="223"/>
                  </a:lnTo>
                  <a:lnTo>
                    <a:pt x="515" y="222"/>
                  </a:lnTo>
                  <a:lnTo>
                    <a:pt x="514" y="221"/>
                  </a:lnTo>
                  <a:lnTo>
                    <a:pt x="513" y="221"/>
                  </a:lnTo>
                  <a:lnTo>
                    <a:pt x="513" y="221"/>
                  </a:lnTo>
                  <a:lnTo>
                    <a:pt x="513" y="220"/>
                  </a:lnTo>
                  <a:lnTo>
                    <a:pt x="512" y="220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1" y="218"/>
                  </a:lnTo>
                  <a:lnTo>
                    <a:pt x="510" y="217"/>
                  </a:lnTo>
                  <a:lnTo>
                    <a:pt x="510" y="216"/>
                  </a:lnTo>
                  <a:lnTo>
                    <a:pt x="509" y="216"/>
                  </a:lnTo>
                  <a:lnTo>
                    <a:pt x="509" y="215"/>
                  </a:lnTo>
                  <a:lnTo>
                    <a:pt x="508" y="214"/>
                  </a:lnTo>
                  <a:lnTo>
                    <a:pt x="507" y="213"/>
                  </a:lnTo>
                  <a:lnTo>
                    <a:pt x="507" y="212"/>
                  </a:lnTo>
                  <a:lnTo>
                    <a:pt x="506" y="212"/>
                  </a:lnTo>
                  <a:lnTo>
                    <a:pt x="506" y="211"/>
                  </a:lnTo>
                  <a:lnTo>
                    <a:pt x="506" y="209"/>
                  </a:lnTo>
                  <a:lnTo>
                    <a:pt x="505" y="208"/>
                  </a:lnTo>
                  <a:lnTo>
                    <a:pt x="505" y="208"/>
                  </a:lnTo>
                  <a:lnTo>
                    <a:pt x="504" y="208"/>
                  </a:lnTo>
                  <a:lnTo>
                    <a:pt x="504" y="207"/>
                  </a:lnTo>
                  <a:lnTo>
                    <a:pt x="503" y="206"/>
                  </a:lnTo>
                  <a:lnTo>
                    <a:pt x="503" y="205"/>
                  </a:lnTo>
                  <a:lnTo>
                    <a:pt x="502" y="205"/>
                  </a:lnTo>
                  <a:lnTo>
                    <a:pt x="502" y="204"/>
                  </a:lnTo>
                  <a:lnTo>
                    <a:pt x="501" y="204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0" y="202"/>
                  </a:lnTo>
                  <a:lnTo>
                    <a:pt x="500" y="201"/>
                  </a:lnTo>
                  <a:lnTo>
                    <a:pt x="499" y="200"/>
                  </a:lnTo>
                  <a:lnTo>
                    <a:pt x="499" y="199"/>
                  </a:lnTo>
                  <a:lnTo>
                    <a:pt x="498" y="199"/>
                  </a:lnTo>
                  <a:lnTo>
                    <a:pt x="498" y="198"/>
                  </a:lnTo>
                  <a:lnTo>
                    <a:pt x="498" y="198"/>
                  </a:lnTo>
                  <a:lnTo>
                    <a:pt x="497" y="198"/>
                  </a:lnTo>
                  <a:lnTo>
                    <a:pt x="496" y="198"/>
                  </a:lnTo>
                  <a:lnTo>
                    <a:pt x="497" y="197"/>
                  </a:lnTo>
                  <a:lnTo>
                    <a:pt x="496" y="197"/>
                  </a:lnTo>
                  <a:lnTo>
                    <a:pt x="496" y="196"/>
                  </a:lnTo>
                  <a:lnTo>
                    <a:pt x="496" y="196"/>
                  </a:lnTo>
                  <a:lnTo>
                    <a:pt x="495" y="196"/>
                  </a:lnTo>
                  <a:lnTo>
                    <a:pt x="495" y="195"/>
                  </a:lnTo>
                  <a:lnTo>
                    <a:pt x="494" y="195"/>
                  </a:lnTo>
                  <a:lnTo>
                    <a:pt x="494" y="194"/>
                  </a:lnTo>
                  <a:lnTo>
                    <a:pt x="494" y="193"/>
                  </a:lnTo>
                  <a:lnTo>
                    <a:pt x="494" y="193"/>
                  </a:lnTo>
                  <a:lnTo>
                    <a:pt x="494" y="192"/>
                  </a:lnTo>
                  <a:lnTo>
                    <a:pt x="493" y="192"/>
                  </a:lnTo>
                  <a:lnTo>
                    <a:pt x="493" y="191"/>
                  </a:lnTo>
                  <a:lnTo>
                    <a:pt x="493" y="190"/>
                  </a:lnTo>
                  <a:lnTo>
                    <a:pt x="492" y="190"/>
                  </a:lnTo>
                  <a:lnTo>
                    <a:pt x="492" y="189"/>
                  </a:lnTo>
                  <a:lnTo>
                    <a:pt x="491" y="189"/>
                  </a:lnTo>
                  <a:lnTo>
                    <a:pt x="492" y="188"/>
                  </a:lnTo>
                  <a:lnTo>
                    <a:pt x="491" y="188"/>
                  </a:lnTo>
                  <a:lnTo>
                    <a:pt x="491" y="187"/>
                  </a:lnTo>
                  <a:lnTo>
                    <a:pt x="490" y="187"/>
                  </a:lnTo>
                  <a:lnTo>
                    <a:pt x="490" y="186"/>
                  </a:lnTo>
                  <a:lnTo>
                    <a:pt x="490" y="185"/>
                  </a:lnTo>
                  <a:lnTo>
                    <a:pt x="490" y="185"/>
                  </a:lnTo>
                  <a:lnTo>
                    <a:pt x="490" y="184"/>
                  </a:lnTo>
                  <a:lnTo>
                    <a:pt x="489" y="184"/>
                  </a:lnTo>
                  <a:lnTo>
                    <a:pt x="489" y="183"/>
                  </a:lnTo>
                  <a:lnTo>
                    <a:pt x="489" y="182"/>
                  </a:lnTo>
                  <a:lnTo>
                    <a:pt x="488" y="182"/>
                  </a:lnTo>
                  <a:lnTo>
                    <a:pt x="488" y="181"/>
                  </a:lnTo>
                  <a:lnTo>
                    <a:pt x="487" y="180"/>
                  </a:lnTo>
                  <a:lnTo>
                    <a:pt x="486" y="179"/>
                  </a:lnTo>
                  <a:lnTo>
                    <a:pt x="486" y="178"/>
                  </a:lnTo>
                  <a:lnTo>
                    <a:pt x="486" y="177"/>
                  </a:lnTo>
                  <a:lnTo>
                    <a:pt x="485" y="177"/>
                  </a:lnTo>
                  <a:lnTo>
                    <a:pt x="485" y="176"/>
                  </a:lnTo>
                  <a:lnTo>
                    <a:pt x="484" y="176"/>
                  </a:lnTo>
                  <a:lnTo>
                    <a:pt x="484" y="175"/>
                  </a:lnTo>
                  <a:lnTo>
                    <a:pt x="483" y="175"/>
                  </a:lnTo>
                  <a:lnTo>
                    <a:pt x="484" y="174"/>
                  </a:lnTo>
                  <a:lnTo>
                    <a:pt x="483" y="174"/>
                  </a:lnTo>
                  <a:lnTo>
                    <a:pt x="483" y="173"/>
                  </a:lnTo>
                  <a:lnTo>
                    <a:pt x="482" y="173"/>
                  </a:lnTo>
                  <a:lnTo>
                    <a:pt x="482" y="172"/>
                  </a:lnTo>
                  <a:lnTo>
                    <a:pt x="482" y="172"/>
                  </a:lnTo>
                  <a:lnTo>
                    <a:pt x="482" y="172"/>
                  </a:lnTo>
                  <a:lnTo>
                    <a:pt x="482" y="171"/>
                  </a:lnTo>
                  <a:lnTo>
                    <a:pt x="482" y="170"/>
                  </a:lnTo>
                  <a:lnTo>
                    <a:pt x="482" y="169"/>
                  </a:lnTo>
                  <a:lnTo>
                    <a:pt x="481" y="169"/>
                  </a:lnTo>
                  <a:lnTo>
                    <a:pt x="481" y="168"/>
                  </a:lnTo>
                  <a:lnTo>
                    <a:pt x="480" y="168"/>
                  </a:lnTo>
                  <a:lnTo>
                    <a:pt x="480" y="167"/>
                  </a:lnTo>
                  <a:lnTo>
                    <a:pt x="480" y="166"/>
                  </a:lnTo>
                  <a:lnTo>
                    <a:pt x="480" y="165"/>
                  </a:lnTo>
                  <a:lnTo>
                    <a:pt x="479" y="164"/>
                  </a:lnTo>
                  <a:lnTo>
                    <a:pt x="478" y="163"/>
                  </a:lnTo>
                  <a:lnTo>
                    <a:pt x="478" y="162"/>
                  </a:lnTo>
                  <a:lnTo>
                    <a:pt x="478" y="161"/>
                  </a:lnTo>
                  <a:lnTo>
                    <a:pt x="477" y="161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9"/>
                  </a:lnTo>
                  <a:lnTo>
                    <a:pt x="477" y="158"/>
                  </a:lnTo>
                  <a:lnTo>
                    <a:pt x="476" y="158"/>
                  </a:lnTo>
                  <a:lnTo>
                    <a:pt x="475" y="158"/>
                  </a:lnTo>
                  <a:lnTo>
                    <a:pt x="475" y="157"/>
                  </a:lnTo>
                  <a:lnTo>
                    <a:pt x="475" y="156"/>
                  </a:lnTo>
                  <a:lnTo>
                    <a:pt x="476" y="156"/>
                  </a:lnTo>
                  <a:lnTo>
                    <a:pt x="477" y="156"/>
                  </a:lnTo>
                  <a:lnTo>
                    <a:pt x="478" y="156"/>
                  </a:lnTo>
                  <a:lnTo>
                    <a:pt x="478" y="157"/>
                  </a:lnTo>
                  <a:lnTo>
                    <a:pt x="477" y="158"/>
                  </a:lnTo>
                  <a:lnTo>
                    <a:pt x="478" y="158"/>
                  </a:lnTo>
                  <a:lnTo>
                    <a:pt x="479" y="158"/>
                  </a:lnTo>
                  <a:lnTo>
                    <a:pt x="479" y="159"/>
                  </a:lnTo>
                  <a:lnTo>
                    <a:pt x="480" y="159"/>
                  </a:lnTo>
                  <a:lnTo>
                    <a:pt x="481" y="159"/>
                  </a:lnTo>
                  <a:lnTo>
                    <a:pt x="482" y="159"/>
                  </a:lnTo>
                  <a:lnTo>
                    <a:pt x="482" y="159"/>
                  </a:lnTo>
                  <a:lnTo>
                    <a:pt x="482" y="160"/>
                  </a:lnTo>
                  <a:lnTo>
                    <a:pt x="483" y="161"/>
                  </a:lnTo>
                  <a:lnTo>
                    <a:pt x="483" y="161"/>
                  </a:lnTo>
                  <a:lnTo>
                    <a:pt x="483" y="162"/>
                  </a:lnTo>
                  <a:lnTo>
                    <a:pt x="483" y="163"/>
                  </a:lnTo>
                  <a:lnTo>
                    <a:pt x="482" y="163"/>
                  </a:lnTo>
                  <a:lnTo>
                    <a:pt x="483" y="164"/>
                  </a:lnTo>
                  <a:lnTo>
                    <a:pt x="482" y="164"/>
                  </a:lnTo>
                  <a:lnTo>
                    <a:pt x="481" y="165"/>
                  </a:lnTo>
                  <a:lnTo>
                    <a:pt x="482" y="165"/>
                  </a:lnTo>
                  <a:lnTo>
                    <a:pt x="483" y="165"/>
                  </a:lnTo>
                  <a:lnTo>
                    <a:pt x="483" y="166"/>
                  </a:lnTo>
                  <a:lnTo>
                    <a:pt x="483" y="167"/>
                  </a:lnTo>
                  <a:lnTo>
                    <a:pt x="483" y="168"/>
                  </a:lnTo>
                  <a:lnTo>
                    <a:pt x="483" y="169"/>
                  </a:lnTo>
                  <a:lnTo>
                    <a:pt x="484" y="169"/>
                  </a:lnTo>
                  <a:lnTo>
                    <a:pt x="484" y="170"/>
                  </a:lnTo>
                  <a:lnTo>
                    <a:pt x="484" y="171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85" y="173"/>
                  </a:lnTo>
                  <a:lnTo>
                    <a:pt x="485" y="174"/>
                  </a:lnTo>
                  <a:lnTo>
                    <a:pt x="485" y="175"/>
                  </a:lnTo>
                  <a:lnTo>
                    <a:pt x="485" y="176"/>
                  </a:lnTo>
                  <a:lnTo>
                    <a:pt x="486" y="176"/>
                  </a:lnTo>
                  <a:lnTo>
                    <a:pt x="486" y="176"/>
                  </a:lnTo>
                  <a:lnTo>
                    <a:pt x="486" y="177"/>
                  </a:lnTo>
                  <a:lnTo>
                    <a:pt x="487" y="177"/>
                  </a:lnTo>
                  <a:lnTo>
                    <a:pt x="487" y="178"/>
                  </a:lnTo>
                  <a:lnTo>
                    <a:pt x="488" y="179"/>
                  </a:lnTo>
                  <a:lnTo>
                    <a:pt x="488" y="180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9" y="182"/>
                  </a:lnTo>
                  <a:lnTo>
                    <a:pt x="490" y="182"/>
                  </a:lnTo>
                  <a:lnTo>
                    <a:pt x="490" y="181"/>
                  </a:lnTo>
                  <a:lnTo>
                    <a:pt x="490" y="180"/>
                  </a:lnTo>
                  <a:lnTo>
                    <a:pt x="489" y="179"/>
                  </a:lnTo>
                  <a:lnTo>
                    <a:pt x="489" y="178"/>
                  </a:lnTo>
                  <a:lnTo>
                    <a:pt x="489" y="177"/>
                  </a:lnTo>
                  <a:lnTo>
                    <a:pt x="490" y="177"/>
                  </a:lnTo>
                  <a:lnTo>
                    <a:pt x="490" y="176"/>
                  </a:lnTo>
                  <a:lnTo>
                    <a:pt x="490" y="176"/>
                  </a:lnTo>
                  <a:lnTo>
                    <a:pt x="490" y="175"/>
                  </a:lnTo>
                  <a:lnTo>
                    <a:pt x="489" y="174"/>
                  </a:lnTo>
                  <a:lnTo>
                    <a:pt x="489" y="173"/>
                  </a:lnTo>
                  <a:lnTo>
                    <a:pt x="489" y="172"/>
                  </a:lnTo>
                  <a:lnTo>
                    <a:pt x="489" y="172"/>
                  </a:lnTo>
                  <a:lnTo>
                    <a:pt x="489" y="171"/>
                  </a:lnTo>
                  <a:lnTo>
                    <a:pt x="489" y="170"/>
                  </a:lnTo>
                  <a:lnTo>
                    <a:pt x="490" y="169"/>
                  </a:lnTo>
                  <a:lnTo>
                    <a:pt x="490" y="168"/>
                  </a:lnTo>
                  <a:lnTo>
                    <a:pt x="490" y="167"/>
                  </a:lnTo>
                  <a:lnTo>
                    <a:pt x="490" y="166"/>
                  </a:lnTo>
                  <a:lnTo>
                    <a:pt x="490" y="165"/>
                  </a:lnTo>
                  <a:lnTo>
                    <a:pt x="490" y="165"/>
                  </a:lnTo>
                  <a:lnTo>
                    <a:pt x="490" y="164"/>
                  </a:lnTo>
                  <a:lnTo>
                    <a:pt x="491" y="164"/>
                  </a:lnTo>
                  <a:lnTo>
                    <a:pt x="491" y="165"/>
                  </a:lnTo>
                  <a:lnTo>
                    <a:pt x="492" y="165"/>
                  </a:lnTo>
                  <a:lnTo>
                    <a:pt x="493" y="165"/>
                  </a:lnTo>
                  <a:lnTo>
                    <a:pt x="493" y="166"/>
                  </a:lnTo>
                  <a:lnTo>
                    <a:pt x="493" y="167"/>
                  </a:lnTo>
                  <a:lnTo>
                    <a:pt x="493" y="168"/>
                  </a:lnTo>
                  <a:lnTo>
                    <a:pt x="492" y="168"/>
                  </a:lnTo>
                  <a:lnTo>
                    <a:pt x="492" y="169"/>
                  </a:lnTo>
                  <a:lnTo>
                    <a:pt x="493" y="169"/>
                  </a:lnTo>
                  <a:lnTo>
                    <a:pt x="493" y="170"/>
                  </a:lnTo>
                  <a:lnTo>
                    <a:pt x="493" y="171"/>
                  </a:lnTo>
                  <a:lnTo>
                    <a:pt x="493" y="172"/>
                  </a:lnTo>
                  <a:lnTo>
                    <a:pt x="492" y="172"/>
                  </a:lnTo>
                  <a:lnTo>
                    <a:pt x="491" y="172"/>
                  </a:lnTo>
                  <a:lnTo>
                    <a:pt x="490" y="172"/>
                  </a:lnTo>
                  <a:lnTo>
                    <a:pt x="490" y="172"/>
                  </a:lnTo>
                  <a:lnTo>
                    <a:pt x="490" y="173"/>
                  </a:lnTo>
                  <a:lnTo>
                    <a:pt x="491" y="173"/>
                  </a:lnTo>
                  <a:lnTo>
                    <a:pt x="492" y="173"/>
                  </a:lnTo>
                  <a:lnTo>
                    <a:pt x="492" y="174"/>
                  </a:lnTo>
                  <a:lnTo>
                    <a:pt x="493" y="174"/>
                  </a:lnTo>
                  <a:lnTo>
                    <a:pt x="493" y="175"/>
                  </a:lnTo>
                  <a:lnTo>
                    <a:pt x="493" y="176"/>
                  </a:lnTo>
                  <a:lnTo>
                    <a:pt x="492" y="176"/>
                  </a:lnTo>
                  <a:lnTo>
                    <a:pt x="491" y="176"/>
                  </a:lnTo>
                  <a:lnTo>
                    <a:pt x="492" y="176"/>
                  </a:lnTo>
                  <a:lnTo>
                    <a:pt x="493" y="176"/>
                  </a:lnTo>
                  <a:lnTo>
                    <a:pt x="492" y="177"/>
                  </a:lnTo>
                  <a:lnTo>
                    <a:pt x="493" y="177"/>
                  </a:lnTo>
                  <a:lnTo>
                    <a:pt x="493" y="178"/>
                  </a:lnTo>
                  <a:lnTo>
                    <a:pt x="493" y="179"/>
                  </a:lnTo>
                  <a:lnTo>
                    <a:pt x="493" y="180"/>
                  </a:lnTo>
                  <a:lnTo>
                    <a:pt x="494" y="180"/>
                  </a:lnTo>
                  <a:lnTo>
                    <a:pt x="494" y="178"/>
                  </a:lnTo>
                  <a:lnTo>
                    <a:pt x="494" y="177"/>
                  </a:lnTo>
                  <a:lnTo>
                    <a:pt x="494" y="175"/>
                  </a:lnTo>
                  <a:lnTo>
                    <a:pt x="494" y="174"/>
                  </a:lnTo>
                  <a:lnTo>
                    <a:pt x="494" y="173"/>
                  </a:lnTo>
                  <a:lnTo>
                    <a:pt x="494" y="172"/>
                  </a:lnTo>
                  <a:lnTo>
                    <a:pt x="494" y="172"/>
                  </a:lnTo>
                  <a:lnTo>
                    <a:pt x="494" y="171"/>
                  </a:lnTo>
                  <a:lnTo>
                    <a:pt x="494" y="170"/>
                  </a:lnTo>
                  <a:lnTo>
                    <a:pt x="495" y="170"/>
                  </a:lnTo>
                  <a:lnTo>
                    <a:pt x="495" y="169"/>
                  </a:lnTo>
                  <a:lnTo>
                    <a:pt x="496" y="169"/>
                  </a:lnTo>
                  <a:lnTo>
                    <a:pt x="497" y="169"/>
                  </a:lnTo>
                  <a:lnTo>
                    <a:pt x="497" y="168"/>
                  </a:lnTo>
                  <a:lnTo>
                    <a:pt x="497" y="167"/>
                  </a:lnTo>
                  <a:lnTo>
                    <a:pt x="496" y="167"/>
                  </a:lnTo>
                  <a:lnTo>
                    <a:pt x="496" y="165"/>
                  </a:lnTo>
                  <a:lnTo>
                    <a:pt x="495" y="165"/>
                  </a:lnTo>
                  <a:lnTo>
                    <a:pt x="495" y="164"/>
                  </a:lnTo>
                  <a:lnTo>
                    <a:pt x="494" y="163"/>
                  </a:lnTo>
                  <a:lnTo>
                    <a:pt x="494" y="162"/>
                  </a:lnTo>
                  <a:lnTo>
                    <a:pt x="494" y="162"/>
                  </a:lnTo>
                  <a:lnTo>
                    <a:pt x="494" y="161"/>
                  </a:lnTo>
                  <a:lnTo>
                    <a:pt x="494" y="161"/>
                  </a:lnTo>
                  <a:lnTo>
                    <a:pt x="493" y="160"/>
                  </a:lnTo>
                  <a:lnTo>
                    <a:pt x="493" y="159"/>
                  </a:lnTo>
                  <a:lnTo>
                    <a:pt x="492" y="158"/>
                  </a:lnTo>
                  <a:lnTo>
                    <a:pt x="491" y="157"/>
                  </a:lnTo>
                  <a:lnTo>
                    <a:pt x="490" y="156"/>
                  </a:lnTo>
                  <a:lnTo>
                    <a:pt x="490" y="155"/>
                  </a:lnTo>
                  <a:lnTo>
                    <a:pt x="489" y="154"/>
                  </a:lnTo>
                  <a:lnTo>
                    <a:pt x="488" y="154"/>
                  </a:lnTo>
                  <a:lnTo>
                    <a:pt x="487" y="153"/>
                  </a:lnTo>
                  <a:lnTo>
                    <a:pt x="487" y="152"/>
                  </a:lnTo>
                  <a:lnTo>
                    <a:pt x="486" y="152"/>
                  </a:lnTo>
                  <a:lnTo>
                    <a:pt x="486" y="151"/>
                  </a:lnTo>
                  <a:lnTo>
                    <a:pt x="485" y="151"/>
                  </a:lnTo>
                  <a:lnTo>
                    <a:pt x="485" y="150"/>
                  </a:lnTo>
                  <a:lnTo>
                    <a:pt x="484" y="150"/>
                  </a:lnTo>
                  <a:lnTo>
                    <a:pt x="484" y="149"/>
                  </a:lnTo>
                  <a:lnTo>
                    <a:pt x="483" y="149"/>
                  </a:lnTo>
                  <a:lnTo>
                    <a:pt x="482" y="149"/>
                  </a:lnTo>
                  <a:lnTo>
                    <a:pt x="482" y="148"/>
                  </a:lnTo>
                  <a:lnTo>
                    <a:pt x="482" y="147"/>
                  </a:lnTo>
                  <a:lnTo>
                    <a:pt x="481" y="147"/>
                  </a:lnTo>
                  <a:lnTo>
                    <a:pt x="480" y="146"/>
                  </a:lnTo>
                  <a:lnTo>
                    <a:pt x="480" y="145"/>
                  </a:lnTo>
                  <a:lnTo>
                    <a:pt x="479" y="144"/>
                  </a:lnTo>
                  <a:lnTo>
                    <a:pt x="478" y="143"/>
                  </a:lnTo>
                  <a:lnTo>
                    <a:pt x="477" y="142"/>
                  </a:lnTo>
                  <a:lnTo>
                    <a:pt x="477" y="141"/>
                  </a:lnTo>
                  <a:lnTo>
                    <a:pt x="476" y="141"/>
                  </a:lnTo>
                  <a:lnTo>
                    <a:pt x="476" y="140"/>
                  </a:lnTo>
                  <a:lnTo>
                    <a:pt x="475" y="139"/>
                  </a:lnTo>
                  <a:lnTo>
                    <a:pt x="475" y="138"/>
                  </a:lnTo>
                  <a:lnTo>
                    <a:pt x="474" y="138"/>
                  </a:lnTo>
                  <a:lnTo>
                    <a:pt x="474" y="137"/>
                  </a:lnTo>
                  <a:lnTo>
                    <a:pt x="472" y="136"/>
                  </a:lnTo>
                  <a:lnTo>
                    <a:pt x="471" y="135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0" y="133"/>
                  </a:lnTo>
                  <a:lnTo>
                    <a:pt x="469" y="132"/>
                  </a:lnTo>
                  <a:lnTo>
                    <a:pt x="468" y="132"/>
                  </a:lnTo>
                  <a:lnTo>
                    <a:pt x="468" y="131"/>
                  </a:lnTo>
                  <a:lnTo>
                    <a:pt x="468" y="131"/>
                  </a:lnTo>
                  <a:lnTo>
                    <a:pt x="467" y="130"/>
                  </a:lnTo>
                  <a:lnTo>
                    <a:pt x="467" y="129"/>
                  </a:lnTo>
                  <a:lnTo>
                    <a:pt x="467" y="128"/>
                  </a:lnTo>
                  <a:lnTo>
                    <a:pt x="466" y="128"/>
                  </a:lnTo>
                  <a:lnTo>
                    <a:pt x="466" y="127"/>
                  </a:lnTo>
                  <a:lnTo>
                    <a:pt x="465" y="127"/>
                  </a:lnTo>
                  <a:lnTo>
                    <a:pt x="465" y="126"/>
                  </a:lnTo>
                  <a:lnTo>
                    <a:pt x="464" y="125"/>
                  </a:lnTo>
                  <a:lnTo>
                    <a:pt x="464" y="125"/>
                  </a:lnTo>
                  <a:lnTo>
                    <a:pt x="463" y="125"/>
                  </a:lnTo>
                  <a:lnTo>
                    <a:pt x="463" y="125"/>
                  </a:lnTo>
                  <a:lnTo>
                    <a:pt x="462" y="125"/>
                  </a:lnTo>
                  <a:lnTo>
                    <a:pt x="462" y="125"/>
                  </a:lnTo>
                  <a:lnTo>
                    <a:pt x="463" y="125"/>
                  </a:lnTo>
                  <a:lnTo>
                    <a:pt x="463" y="124"/>
                  </a:lnTo>
                  <a:lnTo>
                    <a:pt x="462" y="124"/>
                  </a:lnTo>
                  <a:lnTo>
                    <a:pt x="462" y="123"/>
                  </a:lnTo>
                  <a:lnTo>
                    <a:pt x="461" y="123"/>
                  </a:lnTo>
                  <a:lnTo>
                    <a:pt x="461" y="122"/>
                  </a:lnTo>
                  <a:lnTo>
                    <a:pt x="460" y="121"/>
                  </a:lnTo>
                  <a:lnTo>
                    <a:pt x="459" y="120"/>
                  </a:lnTo>
                  <a:lnTo>
                    <a:pt x="457" y="115"/>
                  </a:lnTo>
                  <a:lnTo>
                    <a:pt x="457" y="114"/>
                  </a:lnTo>
                  <a:lnTo>
                    <a:pt x="456" y="114"/>
                  </a:lnTo>
                  <a:lnTo>
                    <a:pt x="456" y="114"/>
                  </a:lnTo>
                  <a:lnTo>
                    <a:pt x="455" y="114"/>
                  </a:lnTo>
                  <a:lnTo>
                    <a:pt x="455" y="113"/>
                  </a:lnTo>
                  <a:lnTo>
                    <a:pt x="454" y="112"/>
                  </a:lnTo>
                  <a:lnTo>
                    <a:pt x="454" y="111"/>
                  </a:lnTo>
                  <a:lnTo>
                    <a:pt x="453" y="111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2" y="109"/>
                  </a:lnTo>
                  <a:lnTo>
                    <a:pt x="451" y="108"/>
                  </a:lnTo>
                  <a:lnTo>
                    <a:pt x="451" y="107"/>
                  </a:lnTo>
                  <a:lnTo>
                    <a:pt x="450" y="106"/>
                  </a:lnTo>
                  <a:lnTo>
                    <a:pt x="449" y="105"/>
                  </a:lnTo>
                  <a:lnTo>
                    <a:pt x="449" y="104"/>
                  </a:lnTo>
                  <a:lnTo>
                    <a:pt x="448" y="103"/>
                  </a:lnTo>
                  <a:lnTo>
                    <a:pt x="447" y="102"/>
                  </a:lnTo>
                  <a:lnTo>
                    <a:pt x="447" y="102"/>
                  </a:lnTo>
                  <a:lnTo>
                    <a:pt x="447" y="101"/>
                  </a:lnTo>
                  <a:lnTo>
                    <a:pt x="447" y="100"/>
                  </a:lnTo>
                  <a:lnTo>
                    <a:pt x="446" y="99"/>
                  </a:lnTo>
                  <a:lnTo>
                    <a:pt x="446" y="97"/>
                  </a:lnTo>
                  <a:lnTo>
                    <a:pt x="444" y="93"/>
                  </a:lnTo>
                  <a:lnTo>
                    <a:pt x="443" y="93"/>
                  </a:lnTo>
                  <a:lnTo>
                    <a:pt x="443" y="92"/>
                  </a:lnTo>
                  <a:lnTo>
                    <a:pt x="442" y="90"/>
                  </a:lnTo>
                  <a:lnTo>
                    <a:pt x="441" y="90"/>
                  </a:lnTo>
                  <a:lnTo>
                    <a:pt x="441" y="90"/>
                  </a:lnTo>
                  <a:lnTo>
                    <a:pt x="441" y="89"/>
                  </a:lnTo>
                  <a:lnTo>
                    <a:pt x="440" y="89"/>
                  </a:lnTo>
                  <a:lnTo>
                    <a:pt x="440" y="88"/>
                  </a:lnTo>
                  <a:lnTo>
                    <a:pt x="439" y="88"/>
                  </a:lnTo>
                  <a:lnTo>
                    <a:pt x="439" y="87"/>
                  </a:lnTo>
                  <a:lnTo>
                    <a:pt x="438" y="86"/>
                  </a:lnTo>
                  <a:lnTo>
                    <a:pt x="438" y="85"/>
                  </a:lnTo>
                  <a:lnTo>
                    <a:pt x="437" y="85"/>
                  </a:lnTo>
                  <a:lnTo>
                    <a:pt x="437" y="84"/>
                  </a:lnTo>
                  <a:lnTo>
                    <a:pt x="436" y="83"/>
                  </a:lnTo>
                  <a:lnTo>
                    <a:pt x="436" y="82"/>
                  </a:lnTo>
                  <a:lnTo>
                    <a:pt x="436" y="81"/>
                  </a:lnTo>
                  <a:lnTo>
                    <a:pt x="436" y="80"/>
                  </a:lnTo>
                  <a:lnTo>
                    <a:pt x="435" y="80"/>
                  </a:lnTo>
                  <a:lnTo>
                    <a:pt x="434" y="80"/>
                  </a:lnTo>
                  <a:lnTo>
                    <a:pt x="434" y="79"/>
                  </a:lnTo>
                  <a:lnTo>
                    <a:pt x="434" y="78"/>
                  </a:lnTo>
                  <a:lnTo>
                    <a:pt x="434" y="78"/>
                  </a:lnTo>
                  <a:lnTo>
                    <a:pt x="433" y="78"/>
                  </a:lnTo>
                  <a:lnTo>
                    <a:pt x="433" y="77"/>
                  </a:lnTo>
                  <a:lnTo>
                    <a:pt x="432" y="76"/>
                  </a:lnTo>
                  <a:lnTo>
                    <a:pt x="431" y="76"/>
                  </a:lnTo>
                  <a:lnTo>
                    <a:pt x="431" y="75"/>
                  </a:lnTo>
                  <a:lnTo>
                    <a:pt x="431" y="74"/>
                  </a:lnTo>
                  <a:lnTo>
                    <a:pt x="430" y="74"/>
                  </a:lnTo>
                  <a:lnTo>
                    <a:pt x="430" y="73"/>
                  </a:lnTo>
                  <a:lnTo>
                    <a:pt x="429" y="73"/>
                  </a:lnTo>
                  <a:lnTo>
                    <a:pt x="429" y="72"/>
                  </a:lnTo>
                  <a:lnTo>
                    <a:pt x="429" y="71"/>
                  </a:lnTo>
                  <a:lnTo>
                    <a:pt x="428" y="72"/>
                  </a:lnTo>
                  <a:lnTo>
                    <a:pt x="428" y="71"/>
                  </a:lnTo>
                  <a:lnTo>
                    <a:pt x="428" y="70"/>
                  </a:lnTo>
                  <a:lnTo>
                    <a:pt x="427" y="70"/>
                  </a:lnTo>
                  <a:lnTo>
                    <a:pt x="427" y="69"/>
                  </a:lnTo>
                  <a:lnTo>
                    <a:pt x="427" y="68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7" y="67"/>
                  </a:lnTo>
                  <a:lnTo>
                    <a:pt x="427" y="66"/>
                  </a:lnTo>
                  <a:lnTo>
                    <a:pt x="427" y="66"/>
                  </a:lnTo>
                  <a:lnTo>
                    <a:pt x="428" y="66"/>
                  </a:lnTo>
                  <a:lnTo>
                    <a:pt x="428" y="65"/>
                  </a:lnTo>
                  <a:lnTo>
                    <a:pt x="427" y="64"/>
                  </a:lnTo>
                  <a:lnTo>
                    <a:pt x="427" y="65"/>
                  </a:lnTo>
                  <a:lnTo>
                    <a:pt x="426" y="65"/>
                  </a:lnTo>
                  <a:lnTo>
                    <a:pt x="426" y="64"/>
                  </a:lnTo>
                  <a:lnTo>
                    <a:pt x="427" y="64"/>
                  </a:lnTo>
                  <a:lnTo>
                    <a:pt x="427" y="63"/>
                  </a:lnTo>
                  <a:lnTo>
                    <a:pt x="427" y="62"/>
                  </a:lnTo>
                  <a:lnTo>
                    <a:pt x="426" y="62"/>
                  </a:lnTo>
                  <a:lnTo>
                    <a:pt x="426" y="61"/>
                  </a:lnTo>
                  <a:lnTo>
                    <a:pt x="426" y="60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4" y="57"/>
                  </a:lnTo>
                  <a:lnTo>
                    <a:pt x="424" y="56"/>
                  </a:lnTo>
                  <a:lnTo>
                    <a:pt x="424" y="55"/>
                  </a:lnTo>
                  <a:lnTo>
                    <a:pt x="424" y="54"/>
                  </a:lnTo>
                  <a:lnTo>
                    <a:pt x="424" y="53"/>
                  </a:lnTo>
                  <a:lnTo>
                    <a:pt x="424" y="53"/>
                  </a:lnTo>
                  <a:lnTo>
                    <a:pt x="424" y="52"/>
                  </a:lnTo>
                  <a:lnTo>
                    <a:pt x="424" y="51"/>
                  </a:lnTo>
                  <a:lnTo>
                    <a:pt x="423" y="50"/>
                  </a:lnTo>
                  <a:lnTo>
                    <a:pt x="423" y="49"/>
                  </a:lnTo>
                  <a:lnTo>
                    <a:pt x="423" y="48"/>
                  </a:lnTo>
                  <a:lnTo>
                    <a:pt x="423" y="47"/>
                  </a:lnTo>
                  <a:lnTo>
                    <a:pt x="422" y="47"/>
                  </a:lnTo>
                  <a:lnTo>
                    <a:pt x="422" y="46"/>
                  </a:lnTo>
                  <a:lnTo>
                    <a:pt x="421" y="45"/>
                  </a:lnTo>
                  <a:lnTo>
                    <a:pt x="421" y="44"/>
                  </a:lnTo>
                  <a:lnTo>
                    <a:pt x="421" y="43"/>
                  </a:lnTo>
                  <a:lnTo>
                    <a:pt x="420" y="43"/>
                  </a:lnTo>
                  <a:lnTo>
                    <a:pt x="420" y="43"/>
                  </a:lnTo>
                  <a:lnTo>
                    <a:pt x="419" y="42"/>
                  </a:lnTo>
                  <a:lnTo>
                    <a:pt x="419" y="41"/>
                  </a:lnTo>
                  <a:lnTo>
                    <a:pt x="419" y="40"/>
                  </a:lnTo>
                  <a:lnTo>
                    <a:pt x="418" y="38"/>
                  </a:lnTo>
                  <a:lnTo>
                    <a:pt x="418" y="37"/>
                  </a:lnTo>
                  <a:lnTo>
                    <a:pt x="417" y="37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7" y="34"/>
                  </a:lnTo>
                  <a:lnTo>
                    <a:pt x="416" y="33"/>
                  </a:lnTo>
                  <a:lnTo>
                    <a:pt x="416" y="32"/>
                  </a:lnTo>
                  <a:lnTo>
                    <a:pt x="416" y="30"/>
                  </a:lnTo>
                  <a:lnTo>
                    <a:pt x="416" y="29"/>
                  </a:lnTo>
                  <a:lnTo>
                    <a:pt x="415" y="29"/>
                  </a:lnTo>
                  <a:lnTo>
                    <a:pt x="415" y="30"/>
                  </a:lnTo>
                  <a:lnTo>
                    <a:pt x="414" y="30"/>
                  </a:lnTo>
                  <a:lnTo>
                    <a:pt x="415" y="29"/>
                  </a:lnTo>
                  <a:lnTo>
                    <a:pt x="415" y="28"/>
                  </a:lnTo>
                  <a:lnTo>
                    <a:pt x="414" y="28"/>
                  </a:lnTo>
                  <a:lnTo>
                    <a:pt x="414" y="27"/>
                  </a:lnTo>
                  <a:lnTo>
                    <a:pt x="413" y="27"/>
                  </a:lnTo>
                  <a:lnTo>
                    <a:pt x="413" y="26"/>
                  </a:lnTo>
                  <a:lnTo>
                    <a:pt x="414" y="26"/>
                  </a:lnTo>
                  <a:lnTo>
                    <a:pt x="414" y="25"/>
                  </a:lnTo>
                  <a:lnTo>
                    <a:pt x="414" y="24"/>
                  </a:lnTo>
                  <a:lnTo>
                    <a:pt x="414" y="23"/>
                  </a:lnTo>
                  <a:lnTo>
                    <a:pt x="413" y="22"/>
                  </a:lnTo>
                  <a:lnTo>
                    <a:pt x="412" y="22"/>
                  </a:lnTo>
                  <a:lnTo>
                    <a:pt x="412" y="21"/>
                  </a:lnTo>
                  <a:lnTo>
                    <a:pt x="412" y="21"/>
                  </a:lnTo>
                  <a:lnTo>
                    <a:pt x="411" y="21"/>
                  </a:lnTo>
                  <a:lnTo>
                    <a:pt x="411" y="21"/>
                  </a:lnTo>
                  <a:lnTo>
                    <a:pt x="411" y="20"/>
                  </a:lnTo>
                  <a:lnTo>
                    <a:pt x="410" y="20"/>
                  </a:lnTo>
                  <a:lnTo>
                    <a:pt x="410" y="20"/>
                  </a:lnTo>
                  <a:lnTo>
                    <a:pt x="411" y="20"/>
                  </a:lnTo>
                  <a:lnTo>
                    <a:pt x="411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19"/>
                  </a:lnTo>
                  <a:lnTo>
                    <a:pt x="411" y="18"/>
                  </a:lnTo>
                  <a:lnTo>
                    <a:pt x="411" y="17"/>
                  </a:lnTo>
                  <a:lnTo>
                    <a:pt x="411" y="16"/>
                  </a:lnTo>
                  <a:lnTo>
                    <a:pt x="411" y="15"/>
                  </a:lnTo>
                  <a:lnTo>
                    <a:pt x="411" y="13"/>
                  </a:lnTo>
                  <a:lnTo>
                    <a:pt x="410" y="12"/>
                  </a:lnTo>
                  <a:lnTo>
                    <a:pt x="411" y="11"/>
                  </a:lnTo>
                  <a:lnTo>
                    <a:pt x="411" y="10"/>
                  </a:lnTo>
                  <a:lnTo>
                    <a:pt x="411" y="9"/>
                  </a:lnTo>
                  <a:lnTo>
                    <a:pt x="411" y="8"/>
                  </a:lnTo>
                  <a:lnTo>
                    <a:pt x="411" y="8"/>
                  </a:lnTo>
                  <a:lnTo>
                    <a:pt x="411" y="7"/>
                  </a:lnTo>
                  <a:lnTo>
                    <a:pt x="410" y="6"/>
                  </a:lnTo>
                  <a:lnTo>
                    <a:pt x="409" y="6"/>
                  </a:lnTo>
                  <a:lnTo>
                    <a:pt x="408" y="6"/>
                  </a:lnTo>
                  <a:lnTo>
                    <a:pt x="408" y="7"/>
                  </a:lnTo>
                  <a:lnTo>
                    <a:pt x="407" y="7"/>
                  </a:lnTo>
                  <a:close/>
                  <a:moveTo>
                    <a:pt x="25" y="80"/>
                  </a:moveTo>
                  <a:lnTo>
                    <a:pt x="25" y="79"/>
                  </a:lnTo>
                  <a:lnTo>
                    <a:pt x="25" y="79"/>
                  </a:lnTo>
                  <a:lnTo>
                    <a:pt x="25" y="80"/>
                  </a:lnTo>
                  <a:close/>
                  <a:moveTo>
                    <a:pt x="61" y="74"/>
                  </a:moveTo>
                  <a:lnTo>
                    <a:pt x="60" y="74"/>
                  </a:lnTo>
                  <a:lnTo>
                    <a:pt x="59" y="74"/>
                  </a:lnTo>
                  <a:lnTo>
                    <a:pt x="58" y="74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61" y="73"/>
                  </a:lnTo>
                  <a:lnTo>
                    <a:pt x="61" y="74"/>
                  </a:lnTo>
                  <a:close/>
                  <a:moveTo>
                    <a:pt x="78" y="65"/>
                  </a:moveTo>
                  <a:lnTo>
                    <a:pt x="77" y="64"/>
                  </a:lnTo>
                  <a:lnTo>
                    <a:pt x="76" y="63"/>
                  </a:lnTo>
                  <a:lnTo>
                    <a:pt x="77" y="63"/>
                  </a:lnTo>
                  <a:lnTo>
                    <a:pt x="77" y="64"/>
                  </a:lnTo>
                  <a:lnTo>
                    <a:pt x="78" y="64"/>
                  </a:lnTo>
                  <a:lnTo>
                    <a:pt x="78" y="65"/>
                  </a:lnTo>
                  <a:close/>
                  <a:moveTo>
                    <a:pt x="100" y="66"/>
                  </a:moveTo>
                  <a:lnTo>
                    <a:pt x="100" y="65"/>
                  </a:lnTo>
                  <a:lnTo>
                    <a:pt x="101" y="65"/>
                  </a:lnTo>
                  <a:lnTo>
                    <a:pt x="100" y="66"/>
                  </a:lnTo>
                  <a:close/>
                  <a:moveTo>
                    <a:pt x="130" y="86"/>
                  </a:moveTo>
                  <a:lnTo>
                    <a:pt x="130" y="87"/>
                  </a:lnTo>
                  <a:lnTo>
                    <a:pt x="129" y="86"/>
                  </a:lnTo>
                  <a:lnTo>
                    <a:pt x="130" y="86"/>
                  </a:lnTo>
                  <a:close/>
                  <a:moveTo>
                    <a:pt x="128" y="74"/>
                  </a:moveTo>
                  <a:lnTo>
                    <a:pt x="127" y="73"/>
                  </a:lnTo>
                  <a:lnTo>
                    <a:pt x="128" y="73"/>
                  </a:lnTo>
                  <a:lnTo>
                    <a:pt x="128" y="74"/>
                  </a:lnTo>
                  <a:close/>
                  <a:moveTo>
                    <a:pt x="140" y="74"/>
                  </a:moveTo>
                  <a:lnTo>
                    <a:pt x="141" y="74"/>
                  </a:lnTo>
                  <a:lnTo>
                    <a:pt x="141" y="75"/>
                  </a:lnTo>
                  <a:lnTo>
                    <a:pt x="140" y="74"/>
                  </a:lnTo>
                  <a:close/>
                  <a:moveTo>
                    <a:pt x="336" y="137"/>
                  </a:moveTo>
                  <a:lnTo>
                    <a:pt x="335" y="137"/>
                  </a:lnTo>
                  <a:lnTo>
                    <a:pt x="336" y="136"/>
                  </a:lnTo>
                  <a:lnTo>
                    <a:pt x="336" y="137"/>
                  </a:lnTo>
                  <a:close/>
                  <a:moveTo>
                    <a:pt x="347" y="161"/>
                  </a:moveTo>
                  <a:lnTo>
                    <a:pt x="347" y="160"/>
                  </a:lnTo>
                  <a:lnTo>
                    <a:pt x="348" y="161"/>
                  </a:lnTo>
                  <a:lnTo>
                    <a:pt x="347" y="161"/>
                  </a:lnTo>
                  <a:close/>
                  <a:moveTo>
                    <a:pt x="352" y="239"/>
                  </a:moveTo>
                  <a:lnTo>
                    <a:pt x="352" y="238"/>
                  </a:lnTo>
                  <a:lnTo>
                    <a:pt x="353" y="239"/>
                  </a:lnTo>
                  <a:lnTo>
                    <a:pt x="352" y="239"/>
                  </a:lnTo>
                  <a:close/>
                  <a:moveTo>
                    <a:pt x="370" y="256"/>
                  </a:moveTo>
                  <a:lnTo>
                    <a:pt x="369" y="256"/>
                  </a:lnTo>
                  <a:lnTo>
                    <a:pt x="369" y="255"/>
                  </a:lnTo>
                  <a:lnTo>
                    <a:pt x="370" y="255"/>
                  </a:lnTo>
                  <a:lnTo>
                    <a:pt x="370" y="256"/>
                  </a:lnTo>
                  <a:close/>
                  <a:moveTo>
                    <a:pt x="376" y="244"/>
                  </a:moveTo>
                  <a:lnTo>
                    <a:pt x="376" y="245"/>
                  </a:lnTo>
                  <a:lnTo>
                    <a:pt x="375" y="244"/>
                  </a:lnTo>
                  <a:lnTo>
                    <a:pt x="375" y="243"/>
                  </a:lnTo>
                  <a:lnTo>
                    <a:pt x="376" y="243"/>
                  </a:lnTo>
                  <a:lnTo>
                    <a:pt x="375" y="244"/>
                  </a:lnTo>
                  <a:lnTo>
                    <a:pt x="376" y="244"/>
                  </a:lnTo>
                  <a:close/>
                  <a:moveTo>
                    <a:pt x="544" y="276"/>
                  </a:moveTo>
                  <a:lnTo>
                    <a:pt x="544" y="277"/>
                  </a:lnTo>
                  <a:lnTo>
                    <a:pt x="545" y="277"/>
                  </a:lnTo>
                  <a:lnTo>
                    <a:pt x="545" y="278"/>
                  </a:lnTo>
                  <a:lnTo>
                    <a:pt x="544" y="277"/>
                  </a:lnTo>
                  <a:lnTo>
                    <a:pt x="543" y="277"/>
                  </a:lnTo>
                  <a:lnTo>
                    <a:pt x="543" y="276"/>
                  </a:lnTo>
                  <a:lnTo>
                    <a:pt x="544" y="276"/>
                  </a:lnTo>
                  <a:close/>
                  <a:moveTo>
                    <a:pt x="539" y="411"/>
                  </a:moveTo>
                  <a:lnTo>
                    <a:pt x="539" y="412"/>
                  </a:lnTo>
                  <a:lnTo>
                    <a:pt x="538" y="412"/>
                  </a:lnTo>
                  <a:lnTo>
                    <a:pt x="539" y="411"/>
                  </a:lnTo>
                  <a:close/>
                  <a:moveTo>
                    <a:pt x="531" y="262"/>
                  </a:moveTo>
                  <a:lnTo>
                    <a:pt x="531" y="261"/>
                  </a:lnTo>
                  <a:lnTo>
                    <a:pt x="532" y="261"/>
                  </a:lnTo>
                  <a:lnTo>
                    <a:pt x="532" y="262"/>
                  </a:lnTo>
                  <a:lnTo>
                    <a:pt x="531" y="263"/>
                  </a:lnTo>
                  <a:lnTo>
                    <a:pt x="531" y="262"/>
                  </a:lnTo>
                  <a:close/>
                  <a:moveTo>
                    <a:pt x="506" y="215"/>
                  </a:moveTo>
                  <a:lnTo>
                    <a:pt x="507" y="215"/>
                  </a:lnTo>
                  <a:lnTo>
                    <a:pt x="506" y="216"/>
                  </a:lnTo>
                  <a:lnTo>
                    <a:pt x="506" y="215"/>
                  </a:lnTo>
                  <a:close/>
                  <a:moveTo>
                    <a:pt x="490" y="395"/>
                  </a:moveTo>
                  <a:lnTo>
                    <a:pt x="491" y="394"/>
                  </a:lnTo>
                  <a:lnTo>
                    <a:pt x="491" y="395"/>
                  </a:lnTo>
                  <a:lnTo>
                    <a:pt x="490" y="395"/>
                  </a:lnTo>
                  <a:close/>
                  <a:moveTo>
                    <a:pt x="500" y="407"/>
                  </a:moveTo>
                  <a:lnTo>
                    <a:pt x="500" y="408"/>
                  </a:lnTo>
                  <a:lnTo>
                    <a:pt x="499" y="408"/>
                  </a:lnTo>
                  <a:lnTo>
                    <a:pt x="499" y="407"/>
                  </a:lnTo>
                  <a:lnTo>
                    <a:pt x="500" y="407"/>
                  </a:lnTo>
                  <a:close/>
                  <a:moveTo>
                    <a:pt x="490" y="393"/>
                  </a:moveTo>
                  <a:lnTo>
                    <a:pt x="490" y="392"/>
                  </a:lnTo>
                  <a:lnTo>
                    <a:pt x="490" y="392"/>
                  </a:lnTo>
                  <a:lnTo>
                    <a:pt x="490" y="391"/>
                  </a:lnTo>
                  <a:lnTo>
                    <a:pt x="491" y="391"/>
                  </a:lnTo>
                  <a:lnTo>
                    <a:pt x="492" y="392"/>
                  </a:lnTo>
                  <a:lnTo>
                    <a:pt x="493" y="393"/>
                  </a:lnTo>
                  <a:lnTo>
                    <a:pt x="494" y="393"/>
                  </a:lnTo>
                  <a:lnTo>
                    <a:pt x="494" y="393"/>
                  </a:lnTo>
                  <a:lnTo>
                    <a:pt x="495" y="393"/>
                  </a:lnTo>
                  <a:lnTo>
                    <a:pt x="496" y="393"/>
                  </a:lnTo>
                  <a:lnTo>
                    <a:pt x="496" y="394"/>
                  </a:lnTo>
                  <a:lnTo>
                    <a:pt x="495" y="394"/>
                  </a:lnTo>
                  <a:lnTo>
                    <a:pt x="495" y="395"/>
                  </a:lnTo>
                  <a:lnTo>
                    <a:pt x="494" y="395"/>
                  </a:lnTo>
                  <a:lnTo>
                    <a:pt x="494" y="396"/>
                  </a:lnTo>
                  <a:lnTo>
                    <a:pt x="494" y="395"/>
                  </a:lnTo>
                  <a:lnTo>
                    <a:pt x="493" y="395"/>
                  </a:lnTo>
                  <a:lnTo>
                    <a:pt x="492" y="395"/>
                  </a:lnTo>
                  <a:lnTo>
                    <a:pt x="492" y="394"/>
                  </a:lnTo>
                  <a:lnTo>
                    <a:pt x="492" y="393"/>
                  </a:lnTo>
                  <a:lnTo>
                    <a:pt x="491" y="393"/>
                  </a:lnTo>
                  <a:lnTo>
                    <a:pt x="490" y="393"/>
                  </a:lnTo>
                  <a:lnTo>
                    <a:pt x="490" y="394"/>
                  </a:lnTo>
                  <a:lnTo>
                    <a:pt x="490" y="394"/>
                  </a:lnTo>
                  <a:lnTo>
                    <a:pt x="490" y="393"/>
                  </a:lnTo>
                  <a:close/>
                  <a:moveTo>
                    <a:pt x="482" y="383"/>
                  </a:moveTo>
                  <a:lnTo>
                    <a:pt x="482" y="383"/>
                  </a:lnTo>
                  <a:lnTo>
                    <a:pt x="482" y="384"/>
                  </a:lnTo>
                  <a:lnTo>
                    <a:pt x="482" y="384"/>
                  </a:lnTo>
                  <a:lnTo>
                    <a:pt x="482" y="383"/>
                  </a:lnTo>
                  <a:close/>
                  <a:moveTo>
                    <a:pt x="479" y="381"/>
                  </a:moveTo>
                  <a:lnTo>
                    <a:pt x="480" y="381"/>
                  </a:lnTo>
                  <a:lnTo>
                    <a:pt x="480" y="382"/>
                  </a:lnTo>
                  <a:lnTo>
                    <a:pt x="479" y="382"/>
                  </a:lnTo>
                  <a:lnTo>
                    <a:pt x="479" y="381"/>
                  </a:lnTo>
                  <a:close/>
                  <a:moveTo>
                    <a:pt x="478" y="383"/>
                  </a:moveTo>
                  <a:lnTo>
                    <a:pt x="479" y="384"/>
                  </a:lnTo>
                  <a:lnTo>
                    <a:pt x="478" y="384"/>
                  </a:lnTo>
                  <a:lnTo>
                    <a:pt x="478" y="383"/>
                  </a:lnTo>
                  <a:close/>
                  <a:moveTo>
                    <a:pt x="476" y="378"/>
                  </a:moveTo>
                  <a:lnTo>
                    <a:pt x="476" y="379"/>
                  </a:lnTo>
                  <a:lnTo>
                    <a:pt x="475" y="378"/>
                  </a:lnTo>
                  <a:lnTo>
                    <a:pt x="476" y="378"/>
                  </a:lnTo>
                  <a:close/>
                  <a:moveTo>
                    <a:pt x="454" y="372"/>
                  </a:moveTo>
                  <a:lnTo>
                    <a:pt x="453" y="372"/>
                  </a:lnTo>
                  <a:lnTo>
                    <a:pt x="453" y="372"/>
                  </a:lnTo>
                  <a:lnTo>
                    <a:pt x="454" y="372"/>
                  </a:lnTo>
                  <a:close/>
                  <a:moveTo>
                    <a:pt x="452" y="370"/>
                  </a:moveTo>
                  <a:lnTo>
                    <a:pt x="453" y="370"/>
                  </a:lnTo>
                  <a:lnTo>
                    <a:pt x="453" y="371"/>
                  </a:lnTo>
                  <a:lnTo>
                    <a:pt x="452" y="371"/>
                  </a:lnTo>
                  <a:lnTo>
                    <a:pt x="452" y="370"/>
                  </a:lnTo>
                  <a:close/>
                  <a:moveTo>
                    <a:pt x="451" y="371"/>
                  </a:moveTo>
                  <a:lnTo>
                    <a:pt x="451" y="372"/>
                  </a:lnTo>
                  <a:lnTo>
                    <a:pt x="450" y="372"/>
                  </a:lnTo>
                  <a:lnTo>
                    <a:pt x="451" y="371"/>
                  </a:lnTo>
                  <a:close/>
                  <a:moveTo>
                    <a:pt x="446" y="367"/>
                  </a:moveTo>
                  <a:lnTo>
                    <a:pt x="446" y="368"/>
                  </a:lnTo>
                  <a:lnTo>
                    <a:pt x="446" y="369"/>
                  </a:lnTo>
                  <a:lnTo>
                    <a:pt x="447" y="368"/>
                  </a:lnTo>
                  <a:lnTo>
                    <a:pt x="447" y="369"/>
                  </a:lnTo>
                  <a:lnTo>
                    <a:pt x="447" y="369"/>
                  </a:lnTo>
                  <a:lnTo>
                    <a:pt x="447" y="368"/>
                  </a:lnTo>
                  <a:lnTo>
                    <a:pt x="448" y="368"/>
                  </a:lnTo>
                  <a:lnTo>
                    <a:pt x="449" y="369"/>
                  </a:lnTo>
                  <a:lnTo>
                    <a:pt x="448" y="370"/>
                  </a:lnTo>
                  <a:lnTo>
                    <a:pt x="449" y="371"/>
                  </a:lnTo>
                  <a:lnTo>
                    <a:pt x="448" y="371"/>
                  </a:lnTo>
                  <a:lnTo>
                    <a:pt x="447" y="371"/>
                  </a:lnTo>
                  <a:lnTo>
                    <a:pt x="447" y="372"/>
                  </a:lnTo>
                  <a:lnTo>
                    <a:pt x="448" y="372"/>
                  </a:lnTo>
                  <a:lnTo>
                    <a:pt x="448" y="372"/>
                  </a:lnTo>
                  <a:lnTo>
                    <a:pt x="448" y="373"/>
                  </a:lnTo>
                  <a:lnTo>
                    <a:pt x="447" y="373"/>
                  </a:lnTo>
                  <a:lnTo>
                    <a:pt x="447" y="372"/>
                  </a:lnTo>
                  <a:lnTo>
                    <a:pt x="447" y="372"/>
                  </a:lnTo>
                  <a:lnTo>
                    <a:pt x="447" y="371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6" y="370"/>
                  </a:lnTo>
                  <a:lnTo>
                    <a:pt x="446" y="369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67"/>
                  </a:lnTo>
                  <a:lnTo>
                    <a:pt x="446" y="36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5449">
              <a:extLst>
                <a:ext uri="{FF2B5EF4-FFF2-40B4-BE49-F238E27FC236}">
                  <a16:creationId xmlns:a16="http://schemas.microsoft.com/office/drawing/2014/main" id="{07CC8E65-2159-98B2-EFEC-D17950DFC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3652838"/>
              <a:ext cx="128588" cy="515938"/>
            </a:xfrm>
            <a:custGeom>
              <a:avLst/>
              <a:gdLst>
                <a:gd name="T0" fmla="*/ 59 w 81"/>
                <a:gd name="T1" fmla="*/ 307 h 325"/>
                <a:gd name="T2" fmla="*/ 57 w 81"/>
                <a:gd name="T3" fmla="*/ 305 h 325"/>
                <a:gd name="T4" fmla="*/ 55 w 81"/>
                <a:gd name="T5" fmla="*/ 303 h 325"/>
                <a:gd name="T6" fmla="*/ 56 w 81"/>
                <a:gd name="T7" fmla="*/ 300 h 325"/>
                <a:gd name="T8" fmla="*/ 56 w 81"/>
                <a:gd name="T9" fmla="*/ 297 h 325"/>
                <a:gd name="T10" fmla="*/ 58 w 81"/>
                <a:gd name="T11" fmla="*/ 294 h 325"/>
                <a:gd name="T12" fmla="*/ 58 w 81"/>
                <a:gd name="T13" fmla="*/ 292 h 325"/>
                <a:gd name="T14" fmla="*/ 61 w 81"/>
                <a:gd name="T15" fmla="*/ 290 h 325"/>
                <a:gd name="T16" fmla="*/ 62 w 81"/>
                <a:gd name="T17" fmla="*/ 287 h 325"/>
                <a:gd name="T18" fmla="*/ 65 w 81"/>
                <a:gd name="T19" fmla="*/ 286 h 325"/>
                <a:gd name="T20" fmla="*/ 69 w 81"/>
                <a:gd name="T21" fmla="*/ 284 h 325"/>
                <a:gd name="T22" fmla="*/ 70 w 81"/>
                <a:gd name="T23" fmla="*/ 278 h 325"/>
                <a:gd name="T24" fmla="*/ 71 w 81"/>
                <a:gd name="T25" fmla="*/ 267 h 325"/>
                <a:gd name="T26" fmla="*/ 66 w 81"/>
                <a:gd name="T27" fmla="*/ 259 h 325"/>
                <a:gd name="T28" fmla="*/ 71 w 81"/>
                <a:gd name="T29" fmla="*/ 250 h 325"/>
                <a:gd name="T30" fmla="*/ 69 w 81"/>
                <a:gd name="T31" fmla="*/ 243 h 325"/>
                <a:gd name="T32" fmla="*/ 72 w 81"/>
                <a:gd name="T33" fmla="*/ 238 h 325"/>
                <a:gd name="T34" fmla="*/ 76 w 81"/>
                <a:gd name="T35" fmla="*/ 232 h 325"/>
                <a:gd name="T36" fmla="*/ 77 w 81"/>
                <a:gd name="T37" fmla="*/ 223 h 325"/>
                <a:gd name="T38" fmla="*/ 79 w 81"/>
                <a:gd name="T39" fmla="*/ 217 h 325"/>
                <a:gd name="T40" fmla="*/ 80 w 81"/>
                <a:gd name="T41" fmla="*/ 211 h 325"/>
                <a:gd name="T42" fmla="*/ 78 w 81"/>
                <a:gd name="T43" fmla="*/ 208 h 325"/>
                <a:gd name="T44" fmla="*/ 81 w 81"/>
                <a:gd name="T45" fmla="*/ 203 h 325"/>
                <a:gd name="T46" fmla="*/ 79 w 81"/>
                <a:gd name="T47" fmla="*/ 196 h 325"/>
                <a:gd name="T48" fmla="*/ 77 w 81"/>
                <a:gd name="T49" fmla="*/ 195 h 325"/>
                <a:gd name="T50" fmla="*/ 75 w 81"/>
                <a:gd name="T51" fmla="*/ 188 h 325"/>
                <a:gd name="T52" fmla="*/ 71 w 81"/>
                <a:gd name="T53" fmla="*/ 185 h 325"/>
                <a:gd name="T54" fmla="*/ 71 w 81"/>
                <a:gd name="T55" fmla="*/ 180 h 325"/>
                <a:gd name="T56" fmla="*/ 68 w 81"/>
                <a:gd name="T57" fmla="*/ 173 h 325"/>
                <a:gd name="T58" fmla="*/ 67 w 81"/>
                <a:gd name="T59" fmla="*/ 171 h 325"/>
                <a:gd name="T60" fmla="*/ 63 w 81"/>
                <a:gd name="T61" fmla="*/ 168 h 325"/>
                <a:gd name="T62" fmla="*/ 61 w 81"/>
                <a:gd name="T63" fmla="*/ 160 h 325"/>
                <a:gd name="T64" fmla="*/ 60 w 81"/>
                <a:gd name="T65" fmla="*/ 153 h 325"/>
                <a:gd name="T66" fmla="*/ 59 w 81"/>
                <a:gd name="T67" fmla="*/ 147 h 325"/>
                <a:gd name="T68" fmla="*/ 55 w 81"/>
                <a:gd name="T69" fmla="*/ 139 h 325"/>
                <a:gd name="T70" fmla="*/ 50 w 81"/>
                <a:gd name="T71" fmla="*/ 137 h 325"/>
                <a:gd name="T72" fmla="*/ 44 w 81"/>
                <a:gd name="T73" fmla="*/ 93 h 325"/>
                <a:gd name="T74" fmla="*/ 42 w 81"/>
                <a:gd name="T75" fmla="*/ 11 h 325"/>
                <a:gd name="T76" fmla="*/ 38 w 81"/>
                <a:gd name="T77" fmla="*/ 9 h 325"/>
                <a:gd name="T78" fmla="*/ 33 w 81"/>
                <a:gd name="T79" fmla="*/ 8 h 325"/>
                <a:gd name="T80" fmla="*/ 30 w 81"/>
                <a:gd name="T81" fmla="*/ 10 h 325"/>
                <a:gd name="T82" fmla="*/ 27 w 81"/>
                <a:gd name="T83" fmla="*/ 9 h 325"/>
                <a:gd name="T84" fmla="*/ 20 w 81"/>
                <a:gd name="T85" fmla="*/ 11 h 325"/>
                <a:gd name="T86" fmla="*/ 16 w 81"/>
                <a:gd name="T87" fmla="*/ 7 h 325"/>
                <a:gd name="T88" fmla="*/ 11 w 81"/>
                <a:gd name="T89" fmla="*/ 7 h 325"/>
                <a:gd name="T90" fmla="*/ 8 w 81"/>
                <a:gd name="T91" fmla="*/ 1 h 325"/>
                <a:gd name="T92" fmla="*/ 3 w 81"/>
                <a:gd name="T93" fmla="*/ 3 h 325"/>
                <a:gd name="T94" fmla="*/ 0 w 81"/>
                <a:gd name="T95" fmla="*/ 304 h 325"/>
                <a:gd name="T96" fmla="*/ 3 w 81"/>
                <a:gd name="T97" fmla="*/ 305 h 325"/>
                <a:gd name="T98" fmla="*/ 5 w 81"/>
                <a:gd name="T99" fmla="*/ 306 h 325"/>
                <a:gd name="T100" fmla="*/ 6 w 81"/>
                <a:gd name="T101" fmla="*/ 312 h 325"/>
                <a:gd name="T102" fmla="*/ 1 w 81"/>
                <a:gd name="T103" fmla="*/ 323 h 325"/>
                <a:gd name="T104" fmla="*/ 2 w 81"/>
                <a:gd name="T105" fmla="*/ 324 h 325"/>
                <a:gd name="T106" fmla="*/ 11 w 81"/>
                <a:gd name="T107" fmla="*/ 321 h 325"/>
                <a:gd name="T108" fmla="*/ 16 w 81"/>
                <a:gd name="T109" fmla="*/ 321 h 325"/>
                <a:gd name="T110" fmla="*/ 18 w 81"/>
                <a:gd name="T111" fmla="*/ 322 h 325"/>
                <a:gd name="T112" fmla="*/ 20 w 81"/>
                <a:gd name="T113" fmla="*/ 322 h 325"/>
                <a:gd name="T114" fmla="*/ 32 w 81"/>
                <a:gd name="T115" fmla="*/ 319 h 325"/>
                <a:gd name="T116" fmla="*/ 52 w 81"/>
                <a:gd name="T117" fmla="*/ 311 h 325"/>
                <a:gd name="T118" fmla="*/ 62 w 81"/>
                <a:gd name="T119" fmla="*/ 30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" h="325">
                  <a:moveTo>
                    <a:pt x="61" y="307"/>
                  </a:moveTo>
                  <a:lnTo>
                    <a:pt x="60" y="307"/>
                  </a:lnTo>
                  <a:lnTo>
                    <a:pt x="60" y="307"/>
                  </a:lnTo>
                  <a:lnTo>
                    <a:pt x="59" y="307"/>
                  </a:lnTo>
                  <a:lnTo>
                    <a:pt x="59" y="306"/>
                  </a:lnTo>
                  <a:lnTo>
                    <a:pt x="58" y="306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7" y="304"/>
                  </a:lnTo>
                  <a:lnTo>
                    <a:pt x="56" y="304"/>
                  </a:lnTo>
                  <a:lnTo>
                    <a:pt x="56" y="303"/>
                  </a:lnTo>
                  <a:lnTo>
                    <a:pt x="55" y="303"/>
                  </a:lnTo>
                  <a:lnTo>
                    <a:pt x="55" y="302"/>
                  </a:lnTo>
                  <a:lnTo>
                    <a:pt x="55" y="302"/>
                  </a:lnTo>
                  <a:lnTo>
                    <a:pt x="56" y="301"/>
                  </a:lnTo>
                  <a:lnTo>
                    <a:pt x="56" y="300"/>
                  </a:lnTo>
                  <a:lnTo>
                    <a:pt x="56" y="299"/>
                  </a:lnTo>
                  <a:lnTo>
                    <a:pt x="56" y="298"/>
                  </a:lnTo>
                  <a:lnTo>
                    <a:pt x="55" y="297"/>
                  </a:lnTo>
                  <a:lnTo>
                    <a:pt x="56" y="297"/>
                  </a:lnTo>
                  <a:lnTo>
                    <a:pt x="56" y="296"/>
                  </a:lnTo>
                  <a:lnTo>
                    <a:pt x="57" y="295"/>
                  </a:lnTo>
                  <a:lnTo>
                    <a:pt x="57" y="294"/>
                  </a:lnTo>
                  <a:lnTo>
                    <a:pt x="58" y="294"/>
                  </a:lnTo>
                  <a:lnTo>
                    <a:pt x="58" y="293"/>
                  </a:lnTo>
                  <a:lnTo>
                    <a:pt x="59" y="293"/>
                  </a:lnTo>
                  <a:lnTo>
                    <a:pt x="59" y="292"/>
                  </a:lnTo>
                  <a:lnTo>
                    <a:pt x="58" y="292"/>
                  </a:lnTo>
                  <a:lnTo>
                    <a:pt x="59" y="291"/>
                  </a:lnTo>
                  <a:lnTo>
                    <a:pt x="60" y="290"/>
                  </a:lnTo>
                  <a:lnTo>
                    <a:pt x="61" y="290"/>
                  </a:lnTo>
                  <a:lnTo>
                    <a:pt x="61" y="290"/>
                  </a:lnTo>
                  <a:lnTo>
                    <a:pt x="61" y="289"/>
                  </a:lnTo>
                  <a:lnTo>
                    <a:pt x="61" y="288"/>
                  </a:lnTo>
                  <a:lnTo>
                    <a:pt x="61" y="287"/>
                  </a:lnTo>
                  <a:lnTo>
                    <a:pt x="62" y="287"/>
                  </a:lnTo>
                  <a:lnTo>
                    <a:pt x="63" y="287"/>
                  </a:lnTo>
                  <a:lnTo>
                    <a:pt x="64" y="287"/>
                  </a:lnTo>
                  <a:lnTo>
                    <a:pt x="64" y="286"/>
                  </a:lnTo>
                  <a:lnTo>
                    <a:pt x="65" y="286"/>
                  </a:lnTo>
                  <a:lnTo>
                    <a:pt x="65" y="286"/>
                  </a:lnTo>
                  <a:lnTo>
                    <a:pt x="66" y="286"/>
                  </a:lnTo>
                  <a:lnTo>
                    <a:pt x="67" y="285"/>
                  </a:lnTo>
                  <a:lnTo>
                    <a:pt x="69" y="284"/>
                  </a:lnTo>
                  <a:lnTo>
                    <a:pt x="69" y="283"/>
                  </a:lnTo>
                  <a:lnTo>
                    <a:pt x="70" y="282"/>
                  </a:lnTo>
                  <a:lnTo>
                    <a:pt x="70" y="280"/>
                  </a:lnTo>
                  <a:lnTo>
                    <a:pt x="70" y="278"/>
                  </a:lnTo>
                  <a:lnTo>
                    <a:pt x="71" y="278"/>
                  </a:lnTo>
                  <a:lnTo>
                    <a:pt x="72" y="274"/>
                  </a:lnTo>
                  <a:lnTo>
                    <a:pt x="70" y="269"/>
                  </a:lnTo>
                  <a:lnTo>
                    <a:pt x="71" y="267"/>
                  </a:lnTo>
                  <a:lnTo>
                    <a:pt x="71" y="265"/>
                  </a:lnTo>
                  <a:lnTo>
                    <a:pt x="71" y="263"/>
                  </a:lnTo>
                  <a:lnTo>
                    <a:pt x="68" y="263"/>
                  </a:lnTo>
                  <a:lnTo>
                    <a:pt x="66" y="259"/>
                  </a:lnTo>
                  <a:lnTo>
                    <a:pt x="67" y="255"/>
                  </a:lnTo>
                  <a:lnTo>
                    <a:pt x="69" y="253"/>
                  </a:lnTo>
                  <a:lnTo>
                    <a:pt x="71" y="252"/>
                  </a:lnTo>
                  <a:lnTo>
                    <a:pt x="71" y="250"/>
                  </a:lnTo>
                  <a:lnTo>
                    <a:pt x="69" y="248"/>
                  </a:lnTo>
                  <a:lnTo>
                    <a:pt x="70" y="246"/>
                  </a:lnTo>
                  <a:lnTo>
                    <a:pt x="68" y="244"/>
                  </a:lnTo>
                  <a:lnTo>
                    <a:pt x="69" y="243"/>
                  </a:lnTo>
                  <a:lnTo>
                    <a:pt x="68" y="241"/>
                  </a:lnTo>
                  <a:lnTo>
                    <a:pt x="69" y="241"/>
                  </a:lnTo>
                  <a:lnTo>
                    <a:pt x="72" y="240"/>
                  </a:lnTo>
                  <a:lnTo>
                    <a:pt x="72" y="238"/>
                  </a:lnTo>
                  <a:lnTo>
                    <a:pt x="72" y="236"/>
                  </a:lnTo>
                  <a:lnTo>
                    <a:pt x="74" y="234"/>
                  </a:lnTo>
                  <a:lnTo>
                    <a:pt x="75" y="233"/>
                  </a:lnTo>
                  <a:lnTo>
                    <a:pt x="76" y="232"/>
                  </a:lnTo>
                  <a:lnTo>
                    <a:pt x="77" y="230"/>
                  </a:lnTo>
                  <a:lnTo>
                    <a:pt x="77" y="228"/>
                  </a:lnTo>
                  <a:lnTo>
                    <a:pt x="77" y="226"/>
                  </a:lnTo>
                  <a:lnTo>
                    <a:pt x="77" y="223"/>
                  </a:lnTo>
                  <a:lnTo>
                    <a:pt x="79" y="220"/>
                  </a:lnTo>
                  <a:lnTo>
                    <a:pt x="79" y="220"/>
                  </a:lnTo>
                  <a:lnTo>
                    <a:pt x="77" y="218"/>
                  </a:lnTo>
                  <a:lnTo>
                    <a:pt x="79" y="217"/>
                  </a:lnTo>
                  <a:lnTo>
                    <a:pt x="78" y="215"/>
                  </a:lnTo>
                  <a:lnTo>
                    <a:pt x="80" y="214"/>
                  </a:lnTo>
                  <a:lnTo>
                    <a:pt x="81" y="213"/>
                  </a:lnTo>
                  <a:lnTo>
                    <a:pt x="80" y="211"/>
                  </a:lnTo>
                  <a:lnTo>
                    <a:pt x="77" y="210"/>
                  </a:lnTo>
                  <a:lnTo>
                    <a:pt x="78" y="209"/>
                  </a:lnTo>
                  <a:lnTo>
                    <a:pt x="77" y="208"/>
                  </a:lnTo>
                  <a:lnTo>
                    <a:pt x="78" y="208"/>
                  </a:lnTo>
                  <a:lnTo>
                    <a:pt x="80" y="208"/>
                  </a:lnTo>
                  <a:lnTo>
                    <a:pt x="81" y="205"/>
                  </a:lnTo>
                  <a:lnTo>
                    <a:pt x="80" y="204"/>
                  </a:lnTo>
                  <a:lnTo>
                    <a:pt x="81" y="203"/>
                  </a:lnTo>
                  <a:lnTo>
                    <a:pt x="80" y="202"/>
                  </a:lnTo>
                  <a:lnTo>
                    <a:pt x="79" y="202"/>
                  </a:lnTo>
                  <a:lnTo>
                    <a:pt x="79" y="197"/>
                  </a:lnTo>
                  <a:lnTo>
                    <a:pt x="79" y="196"/>
                  </a:lnTo>
                  <a:lnTo>
                    <a:pt x="80" y="196"/>
                  </a:lnTo>
                  <a:lnTo>
                    <a:pt x="79" y="194"/>
                  </a:lnTo>
                  <a:lnTo>
                    <a:pt x="77" y="196"/>
                  </a:lnTo>
                  <a:lnTo>
                    <a:pt x="77" y="195"/>
                  </a:lnTo>
                  <a:lnTo>
                    <a:pt x="76" y="193"/>
                  </a:lnTo>
                  <a:lnTo>
                    <a:pt x="77" y="191"/>
                  </a:lnTo>
                  <a:lnTo>
                    <a:pt x="75" y="190"/>
                  </a:lnTo>
                  <a:lnTo>
                    <a:pt x="75" y="188"/>
                  </a:lnTo>
                  <a:lnTo>
                    <a:pt x="75" y="187"/>
                  </a:lnTo>
                  <a:lnTo>
                    <a:pt x="73" y="187"/>
                  </a:lnTo>
                  <a:lnTo>
                    <a:pt x="72" y="186"/>
                  </a:lnTo>
                  <a:lnTo>
                    <a:pt x="71" y="185"/>
                  </a:lnTo>
                  <a:lnTo>
                    <a:pt x="70" y="184"/>
                  </a:lnTo>
                  <a:lnTo>
                    <a:pt x="70" y="184"/>
                  </a:lnTo>
                  <a:lnTo>
                    <a:pt x="71" y="182"/>
                  </a:lnTo>
                  <a:lnTo>
                    <a:pt x="71" y="180"/>
                  </a:lnTo>
                  <a:lnTo>
                    <a:pt x="71" y="177"/>
                  </a:lnTo>
                  <a:lnTo>
                    <a:pt x="68" y="175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7" y="173"/>
                  </a:lnTo>
                  <a:lnTo>
                    <a:pt x="65" y="173"/>
                  </a:lnTo>
                  <a:lnTo>
                    <a:pt x="65" y="172"/>
                  </a:lnTo>
                  <a:lnTo>
                    <a:pt x="67" y="171"/>
                  </a:lnTo>
                  <a:lnTo>
                    <a:pt x="68" y="169"/>
                  </a:lnTo>
                  <a:lnTo>
                    <a:pt x="66" y="169"/>
                  </a:lnTo>
                  <a:lnTo>
                    <a:pt x="65" y="168"/>
                  </a:lnTo>
                  <a:lnTo>
                    <a:pt x="63" y="168"/>
                  </a:lnTo>
                  <a:lnTo>
                    <a:pt x="60" y="165"/>
                  </a:lnTo>
                  <a:lnTo>
                    <a:pt x="59" y="162"/>
                  </a:lnTo>
                  <a:lnTo>
                    <a:pt x="60" y="161"/>
                  </a:lnTo>
                  <a:lnTo>
                    <a:pt x="61" y="160"/>
                  </a:lnTo>
                  <a:lnTo>
                    <a:pt x="60" y="157"/>
                  </a:lnTo>
                  <a:lnTo>
                    <a:pt x="61" y="155"/>
                  </a:lnTo>
                  <a:lnTo>
                    <a:pt x="62" y="154"/>
                  </a:lnTo>
                  <a:lnTo>
                    <a:pt x="60" y="153"/>
                  </a:lnTo>
                  <a:lnTo>
                    <a:pt x="61" y="152"/>
                  </a:lnTo>
                  <a:lnTo>
                    <a:pt x="59" y="151"/>
                  </a:lnTo>
                  <a:lnTo>
                    <a:pt x="60" y="149"/>
                  </a:lnTo>
                  <a:lnTo>
                    <a:pt x="59" y="147"/>
                  </a:lnTo>
                  <a:lnTo>
                    <a:pt x="56" y="145"/>
                  </a:lnTo>
                  <a:lnTo>
                    <a:pt x="55" y="142"/>
                  </a:lnTo>
                  <a:lnTo>
                    <a:pt x="55" y="140"/>
                  </a:lnTo>
                  <a:lnTo>
                    <a:pt x="55" y="139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2" y="138"/>
                  </a:lnTo>
                  <a:lnTo>
                    <a:pt x="50" y="137"/>
                  </a:lnTo>
                  <a:lnTo>
                    <a:pt x="47" y="132"/>
                  </a:lnTo>
                  <a:lnTo>
                    <a:pt x="45" y="131"/>
                  </a:lnTo>
                  <a:lnTo>
                    <a:pt x="45" y="110"/>
                  </a:lnTo>
                  <a:lnTo>
                    <a:pt x="44" y="93"/>
                  </a:lnTo>
                  <a:lnTo>
                    <a:pt x="44" y="78"/>
                  </a:lnTo>
                  <a:lnTo>
                    <a:pt x="43" y="52"/>
                  </a:lnTo>
                  <a:lnTo>
                    <a:pt x="43" y="26"/>
                  </a:lnTo>
                  <a:lnTo>
                    <a:pt x="42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0" y="9"/>
                  </a:lnTo>
                  <a:lnTo>
                    <a:pt x="38" y="9"/>
                  </a:lnTo>
                  <a:lnTo>
                    <a:pt x="36" y="9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1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0" y="11"/>
                  </a:lnTo>
                  <a:lnTo>
                    <a:pt x="18" y="8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8" y="3"/>
                  </a:lnTo>
                  <a:lnTo>
                    <a:pt x="8" y="1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1" y="304"/>
                  </a:lnTo>
                  <a:lnTo>
                    <a:pt x="2" y="304"/>
                  </a:lnTo>
                  <a:lnTo>
                    <a:pt x="3" y="304"/>
                  </a:lnTo>
                  <a:lnTo>
                    <a:pt x="3" y="305"/>
                  </a:lnTo>
                  <a:lnTo>
                    <a:pt x="3" y="306"/>
                  </a:lnTo>
                  <a:lnTo>
                    <a:pt x="4" y="305"/>
                  </a:lnTo>
                  <a:lnTo>
                    <a:pt x="4" y="306"/>
                  </a:lnTo>
                  <a:lnTo>
                    <a:pt x="5" y="306"/>
                  </a:lnTo>
                  <a:lnTo>
                    <a:pt x="5" y="307"/>
                  </a:lnTo>
                  <a:lnTo>
                    <a:pt x="6" y="308"/>
                  </a:lnTo>
                  <a:lnTo>
                    <a:pt x="6" y="311"/>
                  </a:lnTo>
                  <a:lnTo>
                    <a:pt x="6" y="312"/>
                  </a:lnTo>
                  <a:lnTo>
                    <a:pt x="5" y="314"/>
                  </a:lnTo>
                  <a:lnTo>
                    <a:pt x="4" y="317"/>
                  </a:lnTo>
                  <a:lnTo>
                    <a:pt x="2" y="322"/>
                  </a:lnTo>
                  <a:lnTo>
                    <a:pt x="1" y="323"/>
                  </a:lnTo>
                  <a:lnTo>
                    <a:pt x="0" y="323"/>
                  </a:lnTo>
                  <a:lnTo>
                    <a:pt x="0" y="324"/>
                  </a:lnTo>
                  <a:lnTo>
                    <a:pt x="1" y="324"/>
                  </a:lnTo>
                  <a:lnTo>
                    <a:pt x="2" y="324"/>
                  </a:lnTo>
                  <a:lnTo>
                    <a:pt x="5" y="323"/>
                  </a:lnTo>
                  <a:lnTo>
                    <a:pt x="6" y="323"/>
                  </a:lnTo>
                  <a:lnTo>
                    <a:pt x="8" y="322"/>
                  </a:lnTo>
                  <a:lnTo>
                    <a:pt x="11" y="321"/>
                  </a:lnTo>
                  <a:lnTo>
                    <a:pt x="13" y="320"/>
                  </a:lnTo>
                  <a:lnTo>
                    <a:pt x="14" y="320"/>
                  </a:lnTo>
                  <a:lnTo>
                    <a:pt x="15" y="320"/>
                  </a:lnTo>
                  <a:lnTo>
                    <a:pt x="16" y="321"/>
                  </a:lnTo>
                  <a:lnTo>
                    <a:pt x="16" y="322"/>
                  </a:lnTo>
                  <a:lnTo>
                    <a:pt x="17" y="322"/>
                  </a:lnTo>
                  <a:lnTo>
                    <a:pt x="17" y="323"/>
                  </a:lnTo>
                  <a:lnTo>
                    <a:pt x="18" y="322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20" y="321"/>
                  </a:lnTo>
                  <a:lnTo>
                    <a:pt x="20" y="322"/>
                  </a:lnTo>
                  <a:lnTo>
                    <a:pt x="19" y="322"/>
                  </a:lnTo>
                  <a:lnTo>
                    <a:pt x="18" y="324"/>
                  </a:lnTo>
                  <a:lnTo>
                    <a:pt x="18" y="325"/>
                  </a:lnTo>
                  <a:lnTo>
                    <a:pt x="32" y="319"/>
                  </a:lnTo>
                  <a:lnTo>
                    <a:pt x="40" y="315"/>
                  </a:lnTo>
                  <a:lnTo>
                    <a:pt x="45" y="313"/>
                  </a:lnTo>
                  <a:lnTo>
                    <a:pt x="48" y="312"/>
                  </a:lnTo>
                  <a:lnTo>
                    <a:pt x="52" y="311"/>
                  </a:lnTo>
                  <a:lnTo>
                    <a:pt x="55" y="310"/>
                  </a:lnTo>
                  <a:lnTo>
                    <a:pt x="63" y="311"/>
                  </a:lnTo>
                  <a:lnTo>
                    <a:pt x="63" y="310"/>
                  </a:lnTo>
                  <a:lnTo>
                    <a:pt x="62" y="309"/>
                  </a:lnTo>
                  <a:lnTo>
                    <a:pt x="62" y="308"/>
                  </a:lnTo>
                  <a:lnTo>
                    <a:pt x="61" y="308"/>
                  </a:lnTo>
                  <a:lnTo>
                    <a:pt x="61" y="307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4" name="Freeform 5580">
              <a:extLst>
                <a:ext uri="{FF2B5EF4-FFF2-40B4-BE49-F238E27FC236}">
                  <a16:creationId xmlns:a16="http://schemas.microsoft.com/office/drawing/2014/main" id="{1800AF03-4418-E076-1763-A9FD9084E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1935163"/>
              <a:ext cx="160337" cy="338138"/>
            </a:xfrm>
            <a:custGeom>
              <a:avLst/>
              <a:gdLst>
                <a:gd name="T0" fmla="*/ 92 w 101"/>
                <a:gd name="T1" fmla="*/ 157 h 213"/>
                <a:gd name="T2" fmla="*/ 90 w 101"/>
                <a:gd name="T3" fmla="*/ 150 h 213"/>
                <a:gd name="T4" fmla="*/ 82 w 101"/>
                <a:gd name="T5" fmla="*/ 147 h 213"/>
                <a:gd name="T6" fmla="*/ 79 w 101"/>
                <a:gd name="T7" fmla="*/ 139 h 213"/>
                <a:gd name="T8" fmla="*/ 77 w 101"/>
                <a:gd name="T9" fmla="*/ 131 h 213"/>
                <a:gd name="T10" fmla="*/ 70 w 101"/>
                <a:gd name="T11" fmla="*/ 113 h 213"/>
                <a:gd name="T12" fmla="*/ 53 w 101"/>
                <a:gd name="T13" fmla="*/ 56 h 213"/>
                <a:gd name="T14" fmla="*/ 36 w 101"/>
                <a:gd name="T15" fmla="*/ 5 h 213"/>
                <a:gd name="T16" fmla="*/ 33 w 101"/>
                <a:gd name="T17" fmla="*/ 3 h 213"/>
                <a:gd name="T18" fmla="*/ 33 w 101"/>
                <a:gd name="T19" fmla="*/ 7 h 213"/>
                <a:gd name="T20" fmla="*/ 31 w 101"/>
                <a:gd name="T21" fmla="*/ 7 h 213"/>
                <a:gd name="T22" fmla="*/ 27 w 101"/>
                <a:gd name="T23" fmla="*/ 7 h 213"/>
                <a:gd name="T24" fmla="*/ 25 w 101"/>
                <a:gd name="T25" fmla="*/ 4 h 213"/>
                <a:gd name="T26" fmla="*/ 23 w 101"/>
                <a:gd name="T27" fmla="*/ 6 h 213"/>
                <a:gd name="T28" fmla="*/ 20 w 101"/>
                <a:gd name="T29" fmla="*/ 10 h 213"/>
                <a:gd name="T30" fmla="*/ 21 w 101"/>
                <a:gd name="T31" fmla="*/ 12 h 213"/>
                <a:gd name="T32" fmla="*/ 20 w 101"/>
                <a:gd name="T33" fmla="*/ 18 h 213"/>
                <a:gd name="T34" fmla="*/ 20 w 101"/>
                <a:gd name="T35" fmla="*/ 20 h 213"/>
                <a:gd name="T36" fmla="*/ 19 w 101"/>
                <a:gd name="T37" fmla="*/ 22 h 213"/>
                <a:gd name="T38" fmla="*/ 19 w 101"/>
                <a:gd name="T39" fmla="*/ 26 h 213"/>
                <a:gd name="T40" fmla="*/ 18 w 101"/>
                <a:gd name="T41" fmla="*/ 30 h 213"/>
                <a:gd name="T42" fmla="*/ 21 w 101"/>
                <a:gd name="T43" fmla="*/ 35 h 213"/>
                <a:gd name="T44" fmla="*/ 20 w 101"/>
                <a:gd name="T45" fmla="*/ 45 h 213"/>
                <a:gd name="T46" fmla="*/ 21 w 101"/>
                <a:gd name="T47" fmla="*/ 56 h 213"/>
                <a:gd name="T48" fmla="*/ 24 w 101"/>
                <a:gd name="T49" fmla="*/ 60 h 213"/>
                <a:gd name="T50" fmla="*/ 22 w 101"/>
                <a:gd name="T51" fmla="*/ 64 h 213"/>
                <a:gd name="T52" fmla="*/ 23 w 101"/>
                <a:gd name="T53" fmla="*/ 69 h 213"/>
                <a:gd name="T54" fmla="*/ 17 w 101"/>
                <a:gd name="T55" fmla="*/ 78 h 213"/>
                <a:gd name="T56" fmla="*/ 12 w 101"/>
                <a:gd name="T57" fmla="*/ 84 h 213"/>
                <a:gd name="T58" fmla="*/ 5 w 101"/>
                <a:gd name="T59" fmla="*/ 87 h 213"/>
                <a:gd name="T60" fmla="*/ 2 w 101"/>
                <a:gd name="T61" fmla="*/ 92 h 213"/>
                <a:gd name="T62" fmla="*/ 7 w 101"/>
                <a:gd name="T63" fmla="*/ 103 h 213"/>
                <a:gd name="T64" fmla="*/ 6 w 101"/>
                <a:gd name="T65" fmla="*/ 112 h 213"/>
                <a:gd name="T66" fmla="*/ 5 w 101"/>
                <a:gd name="T67" fmla="*/ 121 h 213"/>
                <a:gd name="T68" fmla="*/ 5 w 101"/>
                <a:gd name="T69" fmla="*/ 128 h 213"/>
                <a:gd name="T70" fmla="*/ 2 w 101"/>
                <a:gd name="T71" fmla="*/ 135 h 213"/>
                <a:gd name="T72" fmla="*/ 1 w 101"/>
                <a:gd name="T73" fmla="*/ 144 h 213"/>
                <a:gd name="T74" fmla="*/ 0 w 101"/>
                <a:gd name="T75" fmla="*/ 151 h 213"/>
                <a:gd name="T76" fmla="*/ 1 w 101"/>
                <a:gd name="T77" fmla="*/ 163 h 213"/>
                <a:gd name="T78" fmla="*/ 2 w 101"/>
                <a:gd name="T79" fmla="*/ 168 h 213"/>
                <a:gd name="T80" fmla="*/ 2 w 101"/>
                <a:gd name="T81" fmla="*/ 173 h 213"/>
                <a:gd name="T82" fmla="*/ 5 w 101"/>
                <a:gd name="T83" fmla="*/ 184 h 213"/>
                <a:gd name="T84" fmla="*/ 5 w 101"/>
                <a:gd name="T85" fmla="*/ 191 h 213"/>
                <a:gd name="T86" fmla="*/ 6 w 101"/>
                <a:gd name="T87" fmla="*/ 196 h 213"/>
                <a:gd name="T88" fmla="*/ 4 w 101"/>
                <a:gd name="T89" fmla="*/ 202 h 213"/>
                <a:gd name="T90" fmla="*/ 5 w 101"/>
                <a:gd name="T91" fmla="*/ 209 h 213"/>
                <a:gd name="T92" fmla="*/ 38 w 101"/>
                <a:gd name="T93" fmla="*/ 209 h 213"/>
                <a:gd name="T94" fmla="*/ 78 w 101"/>
                <a:gd name="T95" fmla="*/ 195 h 213"/>
                <a:gd name="T96" fmla="*/ 80 w 101"/>
                <a:gd name="T97" fmla="*/ 189 h 213"/>
                <a:gd name="T98" fmla="*/ 87 w 101"/>
                <a:gd name="T99" fmla="*/ 184 h 213"/>
                <a:gd name="T100" fmla="*/ 97 w 101"/>
                <a:gd name="T101" fmla="*/ 181 h 213"/>
                <a:gd name="T102" fmla="*/ 97 w 101"/>
                <a:gd name="T103" fmla="*/ 177 h 213"/>
                <a:gd name="T104" fmla="*/ 98 w 101"/>
                <a:gd name="T105" fmla="*/ 174 h 213"/>
                <a:gd name="T106" fmla="*/ 99 w 101"/>
                <a:gd name="T107" fmla="*/ 172 h 213"/>
                <a:gd name="T108" fmla="*/ 100 w 101"/>
                <a:gd name="T109" fmla="*/ 169 h 213"/>
                <a:gd name="T110" fmla="*/ 100 w 101"/>
                <a:gd name="T111" fmla="*/ 166 h 213"/>
                <a:gd name="T112" fmla="*/ 99 w 101"/>
                <a:gd name="T113" fmla="*/ 165 h 213"/>
                <a:gd name="T114" fmla="*/ 100 w 101"/>
                <a:gd name="T115" fmla="*/ 16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13">
                  <a:moveTo>
                    <a:pt x="99" y="163"/>
                  </a:moveTo>
                  <a:lnTo>
                    <a:pt x="92" y="161"/>
                  </a:lnTo>
                  <a:lnTo>
                    <a:pt x="92" y="159"/>
                  </a:lnTo>
                  <a:lnTo>
                    <a:pt x="92" y="157"/>
                  </a:lnTo>
                  <a:lnTo>
                    <a:pt x="91" y="153"/>
                  </a:lnTo>
                  <a:lnTo>
                    <a:pt x="91" y="151"/>
                  </a:lnTo>
                  <a:lnTo>
                    <a:pt x="90" y="151"/>
                  </a:lnTo>
                  <a:lnTo>
                    <a:pt x="90" y="150"/>
                  </a:lnTo>
                  <a:lnTo>
                    <a:pt x="87" y="150"/>
                  </a:lnTo>
                  <a:lnTo>
                    <a:pt x="86" y="149"/>
                  </a:lnTo>
                  <a:lnTo>
                    <a:pt x="84" y="147"/>
                  </a:lnTo>
                  <a:lnTo>
                    <a:pt x="82" y="147"/>
                  </a:lnTo>
                  <a:lnTo>
                    <a:pt x="80" y="147"/>
                  </a:lnTo>
                  <a:lnTo>
                    <a:pt x="79" y="144"/>
                  </a:lnTo>
                  <a:lnTo>
                    <a:pt x="78" y="141"/>
                  </a:lnTo>
                  <a:lnTo>
                    <a:pt x="79" y="139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8" y="133"/>
                  </a:lnTo>
                  <a:lnTo>
                    <a:pt x="77" y="131"/>
                  </a:lnTo>
                  <a:lnTo>
                    <a:pt x="78" y="130"/>
                  </a:lnTo>
                  <a:lnTo>
                    <a:pt x="76" y="129"/>
                  </a:lnTo>
                  <a:lnTo>
                    <a:pt x="74" y="125"/>
                  </a:lnTo>
                  <a:lnTo>
                    <a:pt x="70" y="113"/>
                  </a:lnTo>
                  <a:lnTo>
                    <a:pt x="68" y="103"/>
                  </a:lnTo>
                  <a:lnTo>
                    <a:pt x="64" y="91"/>
                  </a:lnTo>
                  <a:lnTo>
                    <a:pt x="58" y="72"/>
                  </a:lnTo>
                  <a:lnTo>
                    <a:pt x="53" y="56"/>
                  </a:lnTo>
                  <a:lnTo>
                    <a:pt x="50" y="48"/>
                  </a:lnTo>
                  <a:lnTo>
                    <a:pt x="45" y="35"/>
                  </a:lnTo>
                  <a:lnTo>
                    <a:pt x="43" y="22"/>
                  </a:lnTo>
                  <a:lnTo>
                    <a:pt x="36" y="5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1"/>
                  </a:lnTo>
                  <a:lnTo>
                    <a:pt x="20" y="12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20" y="33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19" y="41"/>
                  </a:lnTo>
                  <a:lnTo>
                    <a:pt x="20" y="42"/>
                  </a:lnTo>
                  <a:lnTo>
                    <a:pt x="19" y="44"/>
                  </a:lnTo>
                  <a:lnTo>
                    <a:pt x="20" y="45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21" y="56"/>
                  </a:lnTo>
                  <a:lnTo>
                    <a:pt x="21" y="56"/>
                  </a:lnTo>
                  <a:lnTo>
                    <a:pt x="22" y="56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4" y="60"/>
                  </a:lnTo>
                  <a:lnTo>
                    <a:pt x="25" y="60"/>
                  </a:lnTo>
                  <a:lnTo>
                    <a:pt x="24" y="63"/>
                  </a:lnTo>
                  <a:lnTo>
                    <a:pt x="23" y="63"/>
                  </a:lnTo>
                  <a:lnTo>
                    <a:pt x="22" y="64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4" y="68"/>
                  </a:lnTo>
                  <a:lnTo>
                    <a:pt x="23" y="69"/>
                  </a:lnTo>
                  <a:lnTo>
                    <a:pt x="22" y="70"/>
                  </a:lnTo>
                  <a:lnTo>
                    <a:pt x="21" y="74"/>
                  </a:lnTo>
                  <a:lnTo>
                    <a:pt x="20" y="77"/>
                  </a:lnTo>
                  <a:lnTo>
                    <a:pt x="17" y="78"/>
                  </a:lnTo>
                  <a:lnTo>
                    <a:pt x="15" y="79"/>
                  </a:lnTo>
                  <a:lnTo>
                    <a:pt x="14" y="80"/>
                  </a:lnTo>
                  <a:lnTo>
                    <a:pt x="15" y="81"/>
                  </a:lnTo>
                  <a:lnTo>
                    <a:pt x="12" y="84"/>
                  </a:lnTo>
                  <a:lnTo>
                    <a:pt x="10" y="83"/>
                  </a:lnTo>
                  <a:lnTo>
                    <a:pt x="9" y="85"/>
                  </a:lnTo>
                  <a:lnTo>
                    <a:pt x="6" y="86"/>
                  </a:lnTo>
                  <a:lnTo>
                    <a:pt x="5" y="87"/>
                  </a:lnTo>
                  <a:lnTo>
                    <a:pt x="3" y="88"/>
                  </a:lnTo>
                  <a:lnTo>
                    <a:pt x="4" y="90"/>
                  </a:lnTo>
                  <a:lnTo>
                    <a:pt x="3" y="91"/>
                  </a:lnTo>
                  <a:lnTo>
                    <a:pt x="2" y="92"/>
                  </a:lnTo>
                  <a:lnTo>
                    <a:pt x="4" y="94"/>
                  </a:lnTo>
                  <a:lnTo>
                    <a:pt x="4" y="98"/>
                  </a:lnTo>
                  <a:lnTo>
                    <a:pt x="7" y="101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7" y="110"/>
                  </a:lnTo>
                  <a:lnTo>
                    <a:pt x="6" y="112"/>
                  </a:lnTo>
                  <a:lnTo>
                    <a:pt x="5" y="114"/>
                  </a:lnTo>
                  <a:lnTo>
                    <a:pt x="6" y="115"/>
                  </a:lnTo>
                  <a:lnTo>
                    <a:pt x="7" y="119"/>
                  </a:lnTo>
                  <a:lnTo>
                    <a:pt x="5" y="121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30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2" y="135"/>
                  </a:lnTo>
                  <a:lnTo>
                    <a:pt x="1" y="138"/>
                  </a:lnTo>
                  <a:lnTo>
                    <a:pt x="1" y="141"/>
                  </a:lnTo>
                  <a:lnTo>
                    <a:pt x="1" y="143"/>
                  </a:lnTo>
                  <a:lnTo>
                    <a:pt x="1" y="144"/>
                  </a:lnTo>
                  <a:lnTo>
                    <a:pt x="1" y="147"/>
                  </a:lnTo>
                  <a:lnTo>
                    <a:pt x="0" y="148"/>
                  </a:lnTo>
                  <a:lnTo>
                    <a:pt x="0" y="150"/>
                  </a:lnTo>
                  <a:lnTo>
                    <a:pt x="0" y="151"/>
                  </a:lnTo>
                  <a:lnTo>
                    <a:pt x="0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1" y="163"/>
                  </a:lnTo>
                  <a:lnTo>
                    <a:pt x="1" y="164"/>
                  </a:lnTo>
                  <a:lnTo>
                    <a:pt x="1" y="165"/>
                  </a:lnTo>
                  <a:lnTo>
                    <a:pt x="3" y="166"/>
                  </a:lnTo>
                  <a:lnTo>
                    <a:pt x="2" y="168"/>
                  </a:lnTo>
                  <a:lnTo>
                    <a:pt x="3" y="169"/>
                  </a:lnTo>
                  <a:lnTo>
                    <a:pt x="3" y="171"/>
                  </a:lnTo>
                  <a:lnTo>
                    <a:pt x="3" y="173"/>
                  </a:lnTo>
                  <a:lnTo>
                    <a:pt x="2" y="173"/>
                  </a:lnTo>
                  <a:lnTo>
                    <a:pt x="3" y="177"/>
                  </a:lnTo>
                  <a:lnTo>
                    <a:pt x="2" y="178"/>
                  </a:lnTo>
                  <a:lnTo>
                    <a:pt x="3" y="182"/>
                  </a:lnTo>
                  <a:lnTo>
                    <a:pt x="5" y="184"/>
                  </a:lnTo>
                  <a:lnTo>
                    <a:pt x="5" y="185"/>
                  </a:lnTo>
                  <a:lnTo>
                    <a:pt x="6" y="186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7" y="192"/>
                  </a:lnTo>
                  <a:lnTo>
                    <a:pt x="6" y="193"/>
                  </a:lnTo>
                  <a:lnTo>
                    <a:pt x="6" y="194"/>
                  </a:lnTo>
                  <a:lnTo>
                    <a:pt x="6" y="196"/>
                  </a:lnTo>
                  <a:lnTo>
                    <a:pt x="3" y="197"/>
                  </a:lnTo>
                  <a:lnTo>
                    <a:pt x="2" y="197"/>
                  </a:lnTo>
                  <a:lnTo>
                    <a:pt x="4" y="200"/>
                  </a:lnTo>
                  <a:lnTo>
                    <a:pt x="4" y="202"/>
                  </a:lnTo>
                  <a:lnTo>
                    <a:pt x="3" y="203"/>
                  </a:lnTo>
                  <a:lnTo>
                    <a:pt x="3" y="206"/>
                  </a:lnTo>
                  <a:lnTo>
                    <a:pt x="4" y="207"/>
                  </a:lnTo>
                  <a:lnTo>
                    <a:pt x="5" y="209"/>
                  </a:lnTo>
                  <a:lnTo>
                    <a:pt x="10" y="212"/>
                  </a:lnTo>
                  <a:lnTo>
                    <a:pt x="11" y="213"/>
                  </a:lnTo>
                  <a:lnTo>
                    <a:pt x="21" y="212"/>
                  </a:lnTo>
                  <a:lnTo>
                    <a:pt x="38" y="209"/>
                  </a:lnTo>
                  <a:lnTo>
                    <a:pt x="51" y="205"/>
                  </a:lnTo>
                  <a:lnTo>
                    <a:pt x="76" y="199"/>
                  </a:lnTo>
                  <a:lnTo>
                    <a:pt x="77" y="197"/>
                  </a:lnTo>
                  <a:lnTo>
                    <a:pt x="78" y="195"/>
                  </a:lnTo>
                  <a:lnTo>
                    <a:pt x="79" y="195"/>
                  </a:lnTo>
                  <a:lnTo>
                    <a:pt x="81" y="195"/>
                  </a:lnTo>
                  <a:lnTo>
                    <a:pt x="80" y="191"/>
                  </a:lnTo>
                  <a:lnTo>
                    <a:pt x="80" y="189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7" y="185"/>
                  </a:lnTo>
                  <a:lnTo>
                    <a:pt x="87" y="184"/>
                  </a:lnTo>
                  <a:lnTo>
                    <a:pt x="90" y="182"/>
                  </a:lnTo>
                  <a:lnTo>
                    <a:pt x="92" y="180"/>
                  </a:lnTo>
                  <a:lnTo>
                    <a:pt x="94" y="179"/>
                  </a:lnTo>
                  <a:lnTo>
                    <a:pt x="97" y="181"/>
                  </a:lnTo>
                  <a:lnTo>
                    <a:pt x="98" y="179"/>
                  </a:lnTo>
                  <a:lnTo>
                    <a:pt x="98" y="178"/>
                  </a:lnTo>
                  <a:lnTo>
                    <a:pt x="97" y="178"/>
                  </a:lnTo>
                  <a:lnTo>
                    <a:pt x="97" y="177"/>
                  </a:lnTo>
                  <a:lnTo>
                    <a:pt x="98" y="177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9" y="171"/>
                  </a:lnTo>
                  <a:lnTo>
                    <a:pt x="99" y="170"/>
                  </a:lnTo>
                  <a:lnTo>
                    <a:pt x="99" y="169"/>
                  </a:lnTo>
                  <a:lnTo>
                    <a:pt x="100" y="169"/>
                  </a:lnTo>
                  <a:lnTo>
                    <a:pt x="100" y="169"/>
                  </a:lnTo>
                  <a:lnTo>
                    <a:pt x="100" y="168"/>
                  </a:lnTo>
                  <a:lnTo>
                    <a:pt x="100" y="167"/>
                  </a:lnTo>
                  <a:lnTo>
                    <a:pt x="100" y="166"/>
                  </a:lnTo>
                  <a:lnTo>
                    <a:pt x="101" y="165"/>
                  </a:lnTo>
                  <a:lnTo>
                    <a:pt x="100" y="165"/>
                  </a:lnTo>
                  <a:lnTo>
                    <a:pt x="100" y="164"/>
                  </a:lnTo>
                  <a:lnTo>
                    <a:pt x="99" y="165"/>
                  </a:lnTo>
                  <a:lnTo>
                    <a:pt x="99" y="164"/>
                  </a:lnTo>
                  <a:lnTo>
                    <a:pt x="100" y="164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99" y="162"/>
                  </a:lnTo>
                  <a:lnTo>
                    <a:pt x="99" y="16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4" name="Freeform 5830">
              <a:extLst>
                <a:ext uri="{FF2B5EF4-FFF2-40B4-BE49-F238E27FC236}">
                  <a16:creationId xmlns:a16="http://schemas.microsoft.com/office/drawing/2014/main" id="{C24E9924-2714-5900-BD15-461B60888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6" y="2916238"/>
              <a:ext cx="708025" cy="368300"/>
            </a:xfrm>
            <a:custGeom>
              <a:avLst/>
              <a:gdLst>
                <a:gd name="T0" fmla="*/ 436 w 446"/>
                <a:gd name="T1" fmla="*/ 99 h 232"/>
                <a:gd name="T2" fmla="*/ 424 w 446"/>
                <a:gd name="T3" fmla="*/ 94 h 232"/>
                <a:gd name="T4" fmla="*/ 416 w 446"/>
                <a:gd name="T5" fmla="*/ 82 h 232"/>
                <a:gd name="T6" fmla="*/ 410 w 446"/>
                <a:gd name="T7" fmla="*/ 71 h 232"/>
                <a:gd name="T8" fmla="*/ 398 w 446"/>
                <a:gd name="T9" fmla="*/ 60 h 232"/>
                <a:gd name="T10" fmla="*/ 400 w 446"/>
                <a:gd name="T11" fmla="*/ 49 h 232"/>
                <a:gd name="T12" fmla="*/ 395 w 446"/>
                <a:gd name="T13" fmla="*/ 34 h 232"/>
                <a:gd name="T14" fmla="*/ 380 w 446"/>
                <a:gd name="T15" fmla="*/ 22 h 232"/>
                <a:gd name="T16" fmla="*/ 370 w 446"/>
                <a:gd name="T17" fmla="*/ 19 h 232"/>
                <a:gd name="T18" fmla="*/ 355 w 446"/>
                <a:gd name="T19" fmla="*/ 32 h 232"/>
                <a:gd name="T20" fmla="*/ 339 w 446"/>
                <a:gd name="T21" fmla="*/ 26 h 232"/>
                <a:gd name="T22" fmla="*/ 326 w 446"/>
                <a:gd name="T23" fmla="*/ 27 h 232"/>
                <a:gd name="T24" fmla="*/ 313 w 446"/>
                <a:gd name="T25" fmla="*/ 22 h 232"/>
                <a:gd name="T26" fmla="*/ 294 w 446"/>
                <a:gd name="T27" fmla="*/ 14 h 232"/>
                <a:gd name="T28" fmla="*/ 282 w 446"/>
                <a:gd name="T29" fmla="*/ 0 h 232"/>
                <a:gd name="T30" fmla="*/ 267 w 446"/>
                <a:gd name="T31" fmla="*/ 2 h 232"/>
                <a:gd name="T32" fmla="*/ 260 w 446"/>
                <a:gd name="T33" fmla="*/ 14 h 232"/>
                <a:gd name="T34" fmla="*/ 263 w 446"/>
                <a:gd name="T35" fmla="*/ 22 h 232"/>
                <a:gd name="T36" fmla="*/ 251 w 446"/>
                <a:gd name="T37" fmla="*/ 31 h 232"/>
                <a:gd name="T38" fmla="*/ 230 w 446"/>
                <a:gd name="T39" fmla="*/ 37 h 232"/>
                <a:gd name="T40" fmla="*/ 229 w 446"/>
                <a:gd name="T41" fmla="*/ 52 h 232"/>
                <a:gd name="T42" fmla="*/ 217 w 446"/>
                <a:gd name="T43" fmla="*/ 70 h 232"/>
                <a:gd name="T44" fmla="*/ 206 w 446"/>
                <a:gd name="T45" fmla="*/ 79 h 232"/>
                <a:gd name="T46" fmla="*/ 199 w 446"/>
                <a:gd name="T47" fmla="*/ 97 h 232"/>
                <a:gd name="T48" fmla="*/ 188 w 446"/>
                <a:gd name="T49" fmla="*/ 97 h 232"/>
                <a:gd name="T50" fmla="*/ 175 w 446"/>
                <a:gd name="T51" fmla="*/ 84 h 232"/>
                <a:gd name="T52" fmla="*/ 172 w 446"/>
                <a:gd name="T53" fmla="*/ 90 h 232"/>
                <a:gd name="T54" fmla="*/ 167 w 446"/>
                <a:gd name="T55" fmla="*/ 98 h 232"/>
                <a:gd name="T56" fmla="*/ 164 w 446"/>
                <a:gd name="T57" fmla="*/ 112 h 232"/>
                <a:gd name="T58" fmla="*/ 155 w 446"/>
                <a:gd name="T59" fmla="*/ 109 h 232"/>
                <a:gd name="T60" fmla="*/ 140 w 446"/>
                <a:gd name="T61" fmla="*/ 108 h 232"/>
                <a:gd name="T62" fmla="*/ 132 w 446"/>
                <a:gd name="T63" fmla="*/ 120 h 232"/>
                <a:gd name="T64" fmla="*/ 116 w 446"/>
                <a:gd name="T65" fmla="*/ 110 h 232"/>
                <a:gd name="T66" fmla="*/ 103 w 446"/>
                <a:gd name="T67" fmla="*/ 108 h 232"/>
                <a:gd name="T68" fmla="*/ 99 w 446"/>
                <a:gd name="T69" fmla="*/ 120 h 232"/>
                <a:gd name="T70" fmla="*/ 89 w 446"/>
                <a:gd name="T71" fmla="*/ 118 h 232"/>
                <a:gd name="T72" fmla="*/ 85 w 446"/>
                <a:gd name="T73" fmla="*/ 123 h 232"/>
                <a:gd name="T74" fmla="*/ 76 w 446"/>
                <a:gd name="T75" fmla="*/ 129 h 232"/>
                <a:gd name="T76" fmla="*/ 78 w 446"/>
                <a:gd name="T77" fmla="*/ 149 h 232"/>
                <a:gd name="T78" fmla="*/ 54 w 446"/>
                <a:gd name="T79" fmla="*/ 157 h 232"/>
                <a:gd name="T80" fmla="*/ 56 w 446"/>
                <a:gd name="T81" fmla="*/ 172 h 232"/>
                <a:gd name="T82" fmla="*/ 46 w 446"/>
                <a:gd name="T83" fmla="*/ 180 h 232"/>
                <a:gd name="T84" fmla="*/ 18 w 446"/>
                <a:gd name="T85" fmla="*/ 178 h 232"/>
                <a:gd name="T86" fmla="*/ 17 w 446"/>
                <a:gd name="T87" fmla="*/ 194 h 232"/>
                <a:gd name="T88" fmla="*/ 17 w 446"/>
                <a:gd name="T89" fmla="*/ 209 h 232"/>
                <a:gd name="T90" fmla="*/ 16 w 446"/>
                <a:gd name="T91" fmla="*/ 217 h 232"/>
                <a:gd name="T92" fmla="*/ 3 w 446"/>
                <a:gd name="T93" fmla="*/ 222 h 232"/>
                <a:gd name="T94" fmla="*/ 20 w 446"/>
                <a:gd name="T95" fmla="*/ 231 h 232"/>
                <a:gd name="T96" fmla="*/ 85 w 446"/>
                <a:gd name="T97" fmla="*/ 217 h 232"/>
                <a:gd name="T98" fmla="*/ 166 w 446"/>
                <a:gd name="T99" fmla="*/ 207 h 232"/>
                <a:gd name="T100" fmla="*/ 222 w 446"/>
                <a:gd name="T101" fmla="*/ 202 h 232"/>
                <a:gd name="T102" fmla="*/ 281 w 446"/>
                <a:gd name="T103" fmla="*/ 197 h 232"/>
                <a:gd name="T104" fmla="*/ 352 w 446"/>
                <a:gd name="T105" fmla="*/ 190 h 232"/>
                <a:gd name="T106" fmla="*/ 369 w 446"/>
                <a:gd name="T107" fmla="*/ 181 h 232"/>
                <a:gd name="T108" fmla="*/ 385 w 446"/>
                <a:gd name="T109" fmla="*/ 170 h 232"/>
                <a:gd name="T110" fmla="*/ 394 w 446"/>
                <a:gd name="T111" fmla="*/ 164 h 232"/>
                <a:gd name="T112" fmla="*/ 400 w 446"/>
                <a:gd name="T113" fmla="*/ 151 h 232"/>
                <a:gd name="T114" fmla="*/ 413 w 446"/>
                <a:gd name="T115" fmla="*/ 135 h 232"/>
                <a:gd name="T116" fmla="*/ 434 w 446"/>
                <a:gd name="T117" fmla="*/ 1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6" h="232">
                  <a:moveTo>
                    <a:pt x="444" y="103"/>
                  </a:moveTo>
                  <a:lnTo>
                    <a:pt x="443" y="103"/>
                  </a:lnTo>
                  <a:lnTo>
                    <a:pt x="441" y="104"/>
                  </a:lnTo>
                  <a:lnTo>
                    <a:pt x="440" y="102"/>
                  </a:lnTo>
                  <a:lnTo>
                    <a:pt x="438" y="102"/>
                  </a:lnTo>
                  <a:lnTo>
                    <a:pt x="436" y="103"/>
                  </a:lnTo>
                  <a:lnTo>
                    <a:pt x="437" y="101"/>
                  </a:lnTo>
                  <a:lnTo>
                    <a:pt x="436" y="99"/>
                  </a:lnTo>
                  <a:lnTo>
                    <a:pt x="434" y="100"/>
                  </a:lnTo>
                  <a:lnTo>
                    <a:pt x="433" y="97"/>
                  </a:lnTo>
                  <a:lnTo>
                    <a:pt x="431" y="97"/>
                  </a:lnTo>
                  <a:lnTo>
                    <a:pt x="430" y="96"/>
                  </a:lnTo>
                  <a:lnTo>
                    <a:pt x="429" y="95"/>
                  </a:lnTo>
                  <a:lnTo>
                    <a:pt x="428" y="96"/>
                  </a:lnTo>
                  <a:lnTo>
                    <a:pt x="426" y="96"/>
                  </a:lnTo>
                  <a:lnTo>
                    <a:pt x="424" y="94"/>
                  </a:lnTo>
                  <a:lnTo>
                    <a:pt x="423" y="91"/>
                  </a:lnTo>
                  <a:lnTo>
                    <a:pt x="421" y="89"/>
                  </a:lnTo>
                  <a:lnTo>
                    <a:pt x="422" y="88"/>
                  </a:lnTo>
                  <a:lnTo>
                    <a:pt x="421" y="87"/>
                  </a:lnTo>
                  <a:lnTo>
                    <a:pt x="421" y="86"/>
                  </a:lnTo>
                  <a:lnTo>
                    <a:pt x="419" y="84"/>
                  </a:lnTo>
                  <a:lnTo>
                    <a:pt x="418" y="84"/>
                  </a:lnTo>
                  <a:lnTo>
                    <a:pt x="416" y="82"/>
                  </a:lnTo>
                  <a:lnTo>
                    <a:pt x="415" y="80"/>
                  </a:lnTo>
                  <a:lnTo>
                    <a:pt x="413" y="78"/>
                  </a:lnTo>
                  <a:lnTo>
                    <a:pt x="410" y="77"/>
                  </a:lnTo>
                  <a:lnTo>
                    <a:pt x="410" y="76"/>
                  </a:lnTo>
                  <a:lnTo>
                    <a:pt x="411" y="74"/>
                  </a:lnTo>
                  <a:lnTo>
                    <a:pt x="411" y="72"/>
                  </a:lnTo>
                  <a:lnTo>
                    <a:pt x="410" y="73"/>
                  </a:lnTo>
                  <a:lnTo>
                    <a:pt x="410" y="71"/>
                  </a:lnTo>
                  <a:lnTo>
                    <a:pt x="409" y="72"/>
                  </a:lnTo>
                  <a:lnTo>
                    <a:pt x="408" y="69"/>
                  </a:lnTo>
                  <a:lnTo>
                    <a:pt x="407" y="69"/>
                  </a:lnTo>
                  <a:lnTo>
                    <a:pt x="405" y="66"/>
                  </a:lnTo>
                  <a:lnTo>
                    <a:pt x="403" y="64"/>
                  </a:lnTo>
                  <a:lnTo>
                    <a:pt x="403" y="63"/>
                  </a:lnTo>
                  <a:lnTo>
                    <a:pt x="399" y="61"/>
                  </a:lnTo>
                  <a:lnTo>
                    <a:pt x="398" y="60"/>
                  </a:lnTo>
                  <a:lnTo>
                    <a:pt x="400" y="59"/>
                  </a:lnTo>
                  <a:lnTo>
                    <a:pt x="401" y="57"/>
                  </a:lnTo>
                  <a:lnTo>
                    <a:pt x="400" y="55"/>
                  </a:lnTo>
                  <a:lnTo>
                    <a:pt x="399" y="54"/>
                  </a:lnTo>
                  <a:lnTo>
                    <a:pt x="399" y="53"/>
                  </a:lnTo>
                  <a:lnTo>
                    <a:pt x="401" y="53"/>
                  </a:lnTo>
                  <a:lnTo>
                    <a:pt x="401" y="51"/>
                  </a:lnTo>
                  <a:lnTo>
                    <a:pt x="400" y="49"/>
                  </a:lnTo>
                  <a:lnTo>
                    <a:pt x="401" y="48"/>
                  </a:lnTo>
                  <a:lnTo>
                    <a:pt x="400" y="46"/>
                  </a:lnTo>
                  <a:lnTo>
                    <a:pt x="399" y="45"/>
                  </a:lnTo>
                  <a:lnTo>
                    <a:pt x="399" y="42"/>
                  </a:lnTo>
                  <a:lnTo>
                    <a:pt x="398" y="38"/>
                  </a:lnTo>
                  <a:lnTo>
                    <a:pt x="398" y="37"/>
                  </a:lnTo>
                  <a:lnTo>
                    <a:pt x="397" y="36"/>
                  </a:lnTo>
                  <a:lnTo>
                    <a:pt x="395" y="34"/>
                  </a:lnTo>
                  <a:lnTo>
                    <a:pt x="392" y="31"/>
                  </a:lnTo>
                  <a:lnTo>
                    <a:pt x="390" y="30"/>
                  </a:lnTo>
                  <a:lnTo>
                    <a:pt x="385" y="30"/>
                  </a:lnTo>
                  <a:lnTo>
                    <a:pt x="384" y="29"/>
                  </a:lnTo>
                  <a:lnTo>
                    <a:pt x="382" y="28"/>
                  </a:lnTo>
                  <a:lnTo>
                    <a:pt x="381" y="26"/>
                  </a:lnTo>
                  <a:lnTo>
                    <a:pt x="381" y="24"/>
                  </a:lnTo>
                  <a:lnTo>
                    <a:pt x="380" y="22"/>
                  </a:lnTo>
                  <a:lnTo>
                    <a:pt x="379" y="21"/>
                  </a:lnTo>
                  <a:lnTo>
                    <a:pt x="379" y="17"/>
                  </a:lnTo>
                  <a:lnTo>
                    <a:pt x="378" y="16"/>
                  </a:lnTo>
                  <a:lnTo>
                    <a:pt x="377" y="16"/>
                  </a:lnTo>
                  <a:lnTo>
                    <a:pt x="375" y="17"/>
                  </a:lnTo>
                  <a:lnTo>
                    <a:pt x="373" y="18"/>
                  </a:lnTo>
                  <a:lnTo>
                    <a:pt x="371" y="18"/>
                  </a:lnTo>
                  <a:lnTo>
                    <a:pt x="370" y="19"/>
                  </a:lnTo>
                  <a:lnTo>
                    <a:pt x="369" y="22"/>
                  </a:lnTo>
                  <a:lnTo>
                    <a:pt x="366" y="24"/>
                  </a:lnTo>
                  <a:lnTo>
                    <a:pt x="365" y="26"/>
                  </a:lnTo>
                  <a:lnTo>
                    <a:pt x="364" y="28"/>
                  </a:lnTo>
                  <a:lnTo>
                    <a:pt x="361" y="29"/>
                  </a:lnTo>
                  <a:lnTo>
                    <a:pt x="358" y="28"/>
                  </a:lnTo>
                  <a:lnTo>
                    <a:pt x="357" y="29"/>
                  </a:lnTo>
                  <a:lnTo>
                    <a:pt x="355" y="32"/>
                  </a:lnTo>
                  <a:lnTo>
                    <a:pt x="353" y="31"/>
                  </a:lnTo>
                  <a:lnTo>
                    <a:pt x="352" y="29"/>
                  </a:lnTo>
                  <a:lnTo>
                    <a:pt x="352" y="28"/>
                  </a:lnTo>
                  <a:lnTo>
                    <a:pt x="351" y="27"/>
                  </a:lnTo>
                  <a:lnTo>
                    <a:pt x="344" y="26"/>
                  </a:lnTo>
                  <a:lnTo>
                    <a:pt x="343" y="26"/>
                  </a:lnTo>
                  <a:lnTo>
                    <a:pt x="340" y="25"/>
                  </a:lnTo>
                  <a:lnTo>
                    <a:pt x="339" y="26"/>
                  </a:lnTo>
                  <a:lnTo>
                    <a:pt x="334" y="27"/>
                  </a:lnTo>
                  <a:lnTo>
                    <a:pt x="334" y="29"/>
                  </a:lnTo>
                  <a:lnTo>
                    <a:pt x="334" y="31"/>
                  </a:lnTo>
                  <a:lnTo>
                    <a:pt x="332" y="32"/>
                  </a:lnTo>
                  <a:lnTo>
                    <a:pt x="329" y="31"/>
                  </a:lnTo>
                  <a:lnTo>
                    <a:pt x="328" y="31"/>
                  </a:lnTo>
                  <a:lnTo>
                    <a:pt x="327" y="31"/>
                  </a:lnTo>
                  <a:lnTo>
                    <a:pt x="326" y="27"/>
                  </a:lnTo>
                  <a:lnTo>
                    <a:pt x="323" y="26"/>
                  </a:lnTo>
                  <a:lnTo>
                    <a:pt x="322" y="26"/>
                  </a:lnTo>
                  <a:lnTo>
                    <a:pt x="321" y="25"/>
                  </a:lnTo>
                  <a:lnTo>
                    <a:pt x="320" y="24"/>
                  </a:lnTo>
                  <a:lnTo>
                    <a:pt x="318" y="23"/>
                  </a:lnTo>
                  <a:lnTo>
                    <a:pt x="316" y="23"/>
                  </a:lnTo>
                  <a:lnTo>
                    <a:pt x="315" y="22"/>
                  </a:lnTo>
                  <a:lnTo>
                    <a:pt x="313" y="22"/>
                  </a:lnTo>
                  <a:lnTo>
                    <a:pt x="308" y="24"/>
                  </a:lnTo>
                  <a:lnTo>
                    <a:pt x="307" y="24"/>
                  </a:lnTo>
                  <a:lnTo>
                    <a:pt x="305" y="24"/>
                  </a:lnTo>
                  <a:lnTo>
                    <a:pt x="303" y="23"/>
                  </a:lnTo>
                  <a:lnTo>
                    <a:pt x="299" y="22"/>
                  </a:lnTo>
                  <a:lnTo>
                    <a:pt x="297" y="21"/>
                  </a:lnTo>
                  <a:lnTo>
                    <a:pt x="296" y="16"/>
                  </a:lnTo>
                  <a:lnTo>
                    <a:pt x="294" y="14"/>
                  </a:lnTo>
                  <a:lnTo>
                    <a:pt x="293" y="12"/>
                  </a:lnTo>
                  <a:lnTo>
                    <a:pt x="291" y="8"/>
                  </a:lnTo>
                  <a:lnTo>
                    <a:pt x="290" y="6"/>
                  </a:lnTo>
                  <a:lnTo>
                    <a:pt x="287" y="5"/>
                  </a:lnTo>
                  <a:lnTo>
                    <a:pt x="285" y="5"/>
                  </a:lnTo>
                  <a:lnTo>
                    <a:pt x="283" y="4"/>
                  </a:lnTo>
                  <a:lnTo>
                    <a:pt x="283" y="2"/>
                  </a:lnTo>
                  <a:lnTo>
                    <a:pt x="282" y="0"/>
                  </a:lnTo>
                  <a:lnTo>
                    <a:pt x="281" y="0"/>
                  </a:lnTo>
                  <a:lnTo>
                    <a:pt x="279" y="2"/>
                  </a:lnTo>
                  <a:lnTo>
                    <a:pt x="276" y="2"/>
                  </a:lnTo>
                  <a:lnTo>
                    <a:pt x="275" y="3"/>
                  </a:lnTo>
                  <a:lnTo>
                    <a:pt x="273" y="4"/>
                  </a:lnTo>
                  <a:lnTo>
                    <a:pt x="271" y="4"/>
                  </a:lnTo>
                  <a:lnTo>
                    <a:pt x="269" y="3"/>
                  </a:lnTo>
                  <a:lnTo>
                    <a:pt x="267" y="2"/>
                  </a:lnTo>
                  <a:lnTo>
                    <a:pt x="265" y="1"/>
                  </a:lnTo>
                  <a:lnTo>
                    <a:pt x="263" y="0"/>
                  </a:lnTo>
                  <a:lnTo>
                    <a:pt x="262" y="2"/>
                  </a:lnTo>
                  <a:lnTo>
                    <a:pt x="260" y="3"/>
                  </a:lnTo>
                  <a:lnTo>
                    <a:pt x="257" y="6"/>
                  </a:lnTo>
                  <a:lnTo>
                    <a:pt x="256" y="7"/>
                  </a:lnTo>
                  <a:lnTo>
                    <a:pt x="256" y="8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60" y="15"/>
                  </a:lnTo>
                  <a:lnTo>
                    <a:pt x="258" y="17"/>
                  </a:lnTo>
                  <a:lnTo>
                    <a:pt x="258" y="18"/>
                  </a:lnTo>
                  <a:lnTo>
                    <a:pt x="258" y="19"/>
                  </a:lnTo>
                  <a:lnTo>
                    <a:pt x="263" y="20"/>
                  </a:lnTo>
                  <a:lnTo>
                    <a:pt x="263" y="20"/>
                  </a:lnTo>
                  <a:lnTo>
                    <a:pt x="263" y="22"/>
                  </a:lnTo>
                  <a:lnTo>
                    <a:pt x="262" y="24"/>
                  </a:lnTo>
                  <a:lnTo>
                    <a:pt x="262" y="26"/>
                  </a:lnTo>
                  <a:lnTo>
                    <a:pt x="263" y="27"/>
                  </a:lnTo>
                  <a:lnTo>
                    <a:pt x="262" y="28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2" y="30"/>
                  </a:lnTo>
                  <a:lnTo>
                    <a:pt x="251" y="31"/>
                  </a:lnTo>
                  <a:lnTo>
                    <a:pt x="247" y="34"/>
                  </a:lnTo>
                  <a:lnTo>
                    <a:pt x="245" y="37"/>
                  </a:lnTo>
                  <a:lnTo>
                    <a:pt x="242" y="38"/>
                  </a:lnTo>
                  <a:lnTo>
                    <a:pt x="240" y="38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34" y="36"/>
                  </a:lnTo>
                  <a:lnTo>
                    <a:pt x="230" y="37"/>
                  </a:lnTo>
                  <a:lnTo>
                    <a:pt x="228" y="37"/>
                  </a:lnTo>
                  <a:lnTo>
                    <a:pt x="226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7" y="42"/>
                  </a:lnTo>
                  <a:lnTo>
                    <a:pt x="227" y="46"/>
                  </a:lnTo>
                  <a:lnTo>
                    <a:pt x="229" y="49"/>
                  </a:lnTo>
                  <a:lnTo>
                    <a:pt x="229" y="52"/>
                  </a:lnTo>
                  <a:lnTo>
                    <a:pt x="226" y="54"/>
                  </a:lnTo>
                  <a:lnTo>
                    <a:pt x="224" y="58"/>
                  </a:lnTo>
                  <a:lnTo>
                    <a:pt x="223" y="59"/>
                  </a:lnTo>
                  <a:lnTo>
                    <a:pt x="220" y="60"/>
                  </a:lnTo>
                  <a:lnTo>
                    <a:pt x="219" y="61"/>
                  </a:lnTo>
                  <a:lnTo>
                    <a:pt x="218" y="64"/>
                  </a:lnTo>
                  <a:lnTo>
                    <a:pt x="218" y="66"/>
                  </a:lnTo>
                  <a:lnTo>
                    <a:pt x="217" y="70"/>
                  </a:lnTo>
                  <a:lnTo>
                    <a:pt x="216" y="73"/>
                  </a:lnTo>
                  <a:lnTo>
                    <a:pt x="212" y="75"/>
                  </a:lnTo>
                  <a:lnTo>
                    <a:pt x="211" y="74"/>
                  </a:lnTo>
                  <a:lnTo>
                    <a:pt x="210" y="73"/>
                  </a:lnTo>
                  <a:lnTo>
                    <a:pt x="208" y="74"/>
                  </a:lnTo>
                  <a:lnTo>
                    <a:pt x="206" y="75"/>
                  </a:lnTo>
                  <a:lnTo>
                    <a:pt x="207" y="78"/>
                  </a:lnTo>
                  <a:lnTo>
                    <a:pt x="206" y="79"/>
                  </a:lnTo>
                  <a:lnTo>
                    <a:pt x="204" y="81"/>
                  </a:lnTo>
                  <a:lnTo>
                    <a:pt x="203" y="84"/>
                  </a:lnTo>
                  <a:lnTo>
                    <a:pt x="203" y="86"/>
                  </a:lnTo>
                  <a:lnTo>
                    <a:pt x="203" y="89"/>
                  </a:lnTo>
                  <a:lnTo>
                    <a:pt x="203" y="92"/>
                  </a:lnTo>
                  <a:lnTo>
                    <a:pt x="203" y="96"/>
                  </a:lnTo>
                  <a:lnTo>
                    <a:pt x="201" y="96"/>
                  </a:lnTo>
                  <a:lnTo>
                    <a:pt x="199" y="97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7" y="100"/>
                  </a:lnTo>
                  <a:lnTo>
                    <a:pt x="197" y="101"/>
                  </a:lnTo>
                  <a:lnTo>
                    <a:pt x="194" y="97"/>
                  </a:lnTo>
                  <a:lnTo>
                    <a:pt x="193" y="97"/>
                  </a:lnTo>
                  <a:lnTo>
                    <a:pt x="191" y="96"/>
                  </a:lnTo>
                  <a:lnTo>
                    <a:pt x="188" y="97"/>
                  </a:lnTo>
                  <a:lnTo>
                    <a:pt x="186" y="96"/>
                  </a:lnTo>
                  <a:lnTo>
                    <a:pt x="185" y="96"/>
                  </a:lnTo>
                  <a:lnTo>
                    <a:pt x="182" y="95"/>
                  </a:lnTo>
                  <a:lnTo>
                    <a:pt x="181" y="91"/>
                  </a:lnTo>
                  <a:lnTo>
                    <a:pt x="181" y="88"/>
                  </a:lnTo>
                  <a:lnTo>
                    <a:pt x="180" y="86"/>
                  </a:lnTo>
                  <a:lnTo>
                    <a:pt x="178" y="85"/>
                  </a:lnTo>
                  <a:lnTo>
                    <a:pt x="175" y="84"/>
                  </a:lnTo>
                  <a:lnTo>
                    <a:pt x="175" y="84"/>
                  </a:lnTo>
                  <a:lnTo>
                    <a:pt x="175" y="86"/>
                  </a:lnTo>
                  <a:lnTo>
                    <a:pt x="177" y="87"/>
                  </a:lnTo>
                  <a:lnTo>
                    <a:pt x="178" y="87"/>
                  </a:lnTo>
                  <a:lnTo>
                    <a:pt x="176" y="89"/>
                  </a:lnTo>
                  <a:lnTo>
                    <a:pt x="175" y="89"/>
                  </a:lnTo>
                  <a:lnTo>
                    <a:pt x="174" y="92"/>
                  </a:lnTo>
                  <a:lnTo>
                    <a:pt x="172" y="90"/>
                  </a:lnTo>
                  <a:lnTo>
                    <a:pt x="171" y="90"/>
                  </a:lnTo>
                  <a:lnTo>
                    <a:pt x="170" y="91"/>
                  </a:lnTo>
                  <a:lnTo>
                    <a:pt x="171" y="93"/>
                  </a:lnTo>
                  <a:lnTo>
                    <a:pt x="172" y="93"/>
                  </a:lnTo>
                  <a:lnTo>
                    <a:pt x="173" y="95"/>
                  </a:lnTo>
                  <a:lnTo>
                    <a:pt x="172" y="96"/>
                  </a:lnTo>
                  <a:lnTo>
                    <a:pt x="167" y="97"/>
                  </a:lnTo>
                  <a:lnTo>
                    <a:pt x="167" y="98"/>
                  </a:lnTo>
                  <a:lnTo>
                    <a:pt x="167" y="103"/>
                  </a:lnTo>
                  <a:lnTo>
                    <a:pt x="169" y="106"/>
                  </a:lnTo>
                  <a:lnTo>
                    <a:pt x="169" y="106"/>
                  </a:lnTo>
                  <a:lnTo>
                    <a:pt x="167" y="107"/>
                  </a:lnTo>
                  <a:lnTo>
                    <a:pt x="164" y="107"/>
                  </a:lnTo>
                  <a:lnTo>
                    <a:pt x="164" y="108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2" y="113"/>
                  </a:lnTo>
                  <a:lnTo>
                    <a:pt x="160" y="113"/>
                  </a:lnTo>
                  <a:lnTo>
                    <a:pt x="160" y="112"/>
                  </a:lnTo>
                  <a:lnTo>
                    <a:pt x="161" y="109"/>
                  </a:lnTo>
                  <a:lnTo>
                    <a:pt x="160" y="108"/>
                  </a:lnTo>
                  <a:lnTo>
                    <a:pt x="158" y="108"/>
                  </a:lnTo>
                  <a:lnTo>
                    <a:pt x="156" y="109"/>
                  </a:lnTo>
                  <a:lnTo>
                    <a:pt x="155" y="109"/>
                  </a:lnTo>
                  <a:lnTo>
                    <a:pt x="153" y="108"/>
                  </a:lnTo>
                  <a:lnTo>
                    <a:pt x="152" y="106"/>
                  </a:lnTo>
                  <a:lnTo>
                    <a:pt x="152" y="103"/>
                  </a:lnTo>
                  <a:lnTo>
                    <a:pt x="150" y="103"/>
                  </a:lnTo>
                  <a:lnTo>
                    <a:pt x="148" y="104"/>
                  </a:lnTo>
                  <a:lnTo>
                    <a:pt x="145" y="107"/>
                  </a:lnTo>
                  <a:lnTo>
                    <a:pt x="143" y="108"/>
                  </a:lnTo>
                  <a:lnTo>
                    <a:pt x="140" y="108"/>
                  </a:lnTo>
                  <a:lnTo>
                    <a:pt x="139" y="109"/>
                  </a:lnTo>
                  <a:lnTo>
                    <a:pt x="136" y="111"/>
                  </a:lnTo>
                  <a:lnTo>
                    <a:pt x="137" y="114"/>
                  </a:lnTo>
                  <a:lnTo>
                    <a:pt x="136" y="117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3" y="121"/>
                  </a:lnTo>
                  <a:lnTo>
                    <a:pt x="132" y="120"/>
                  </a:lnTo>
                  <a:lnTo>
                    <a:pt x="131" y="119"/>
                  </a:lnTo>
                  <a:lnTo>
                    <a:pt x="130" y="117"/>
                  </a:lnTo>
                  <a:lnTo>
                    <a:pt x="127" y="116"/>
                  </a:lnTo>
                  <a:lnTo>
                    <a:pt x="124" y="115"/>
                  </a:lnTo>
                  <a:lnTo>
                    <a:pt x="122" y="114"/>
                  </a:lnTo>
                  <a:lnTo>
                    <a:pt x="120" y="112"/>
                  </a:lnTo>
                  <a:lnTo>
                    <a:pt x="118" y="112"/>
                  </a:lnTo>
                  <a:lnTo>
                    <a:pt x="116" y="110"/>
                  </a:lnTo>
                  <a:lnTo>
                    <a:pt x="114" y="109"/>
                  </a:lnTo>
                  <a:lnTo>
                    <a:pt x="112" y="109"/>
                  </a:lnTo>
                  <a:lnTo>
                    <a:pt x="110" y="111"/>
                  </a:lnTo>
                  <a:lnTo>
                    <a:pt x="108" y="113"/>
                  </a:lnTo>
                  <a:lnTo>
                    <a:pt x="106" y="112"/>
                  </a:lnTo>
                  <a:lnTo>
                    <a:pt x="105" y="110"/>
                  </a:lnTo>
                  <a:lnTo>
                    <a:pt x="105" y="108"/>
                  </a:lnTo>
                  <a:lnTo>
                    <a:pt x="103" y="108"/>
                  </a:lnTo>
                  <a:lnTo>
                    <a:pt x="103" y="110"/>
                  </a:lnTo>
                  <a:lnTo>
                    <a:pt x="101" y="113"/>
                  </a:lnTo>
                  <a:lnTo>
                    <a:pt x="102" y="114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20"/>
                  </a:lnTo>
                  <a:lnTo>
                    <a:pt x="101" y="120"/>
                  </a:lnTo>
                  <a:lnTo>
                    <a:pt x="99" y="120"/>
                  </a:lnTo>
                  <a:lnTo>
                    <a:pt x="98" y="119"/>
                  </a:lnTo>
                  <a:lnTo>
                    <a:pt x="99" y="117"/>
                  </a:lnTo>
                  <a:lnTo>
                    <a:pt x="99" y="115"/>
                  </a:lnTo>
                  <a:lnTo>
                    <a:pt x="98" y="115"/>
                  </a:lnTo>
                  <a:lnTo>
                    <a:pt x="96" y="116"/>
                  </a:lnTo>
                  <a:lnTo>
                    <a:pt x="93" y="116"/>
                  </a:lnTo>
                  <a:lnTo>
                    <a:pt x="91" y="118"/>
                  </a:lnTo>
                  <a:lnTo>
                    <a:pt x="89" y="118"/>
                  </a:lnTo>
                  <a:lnTo>
                    <a:pt x="87" y="116"/>
                  </a:lnTo>
                  <a:lnTo>
                    <a:pt x="86" y="115"/>
                  </a:lnTo>
                  <a:lnTo>
                    <a:pt x="85" y="114"/>
                  </a:lnTo>
                  <a:lnTo>
                    <a:pt x="82" y="117"/>
                  </a:lnTo>
                  <a:lnTo>
                    <a:pt x="83" y="119"/>
                  </a:lnTo>
                  <a:lnTo>
                    <a:pt x="84" y="120"/>
                  </a:lnTo>
                  <a:lnTo>
                    <a:pt x="85" y="122"/>
                  </a:lnTo>
                  <a:lnTo>
                    <a:pt x="85" y="123"/>
                  </a:lnTo>
                  <a:lnTo>
                    <a:pt x="83" y="125"/>
                  </a:lnTo>
                  <a:lnTo>
                    <a:pt x="83" y="126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79" y="124"/>
                  </a:lnTo>
                  <a:lnTo>
                    <a:pt x="78" y="125"/>
                  </a:lnTo>
                  <a:lnTo>
                    <a:pt x="77" y="128"/>
                  </a:lnTo>
                  <a:lnTo>
                    <a:pt x="76" y="129"/>
                  </a:lnTo>
                  <a:lnTo>
                    <a:pt x="72" y="131"/>
                  </a:lnTo>
                  <a:lnTo>
                    <a:pt x="70" y="135"/>
                  </a:lnTo>
                  <a:lnTo>
                    <a:pt x="70" y="137"/>
                  </a:lnTo>
                  <a:lnTo>
                    <a:pt x="72" y="143"/>
                  </a:lnTo>
                  <a:lnTo>
                    <a:pt x="75" y="144"/>
                  </a:lnTo>
                  <a:lnTo>
                    <a:pt x="76" y="145"/>
                  </a:lnTo>
                  <a:lnTo>
                    <a:pt x="77" y="146"/>
                  </a:lnTo>
                  <a:lnTo>
                    <a:pt x="78" y="149"/>
                  </a:lnTo>
                  <a:lnTo>
                    <a:pt x="77" y="150"/>
                  </a:lnTo>
                  <a:lnTo>
                    <a:pt x="73" y="150"/>
                  </a:lnTo>
                  <a:lnTo>
                    <a:pt x="70" y="151"/>
                  </a:lnTo>
                  <a:lnTo>
                    <a:pt x="64" y="153"/>
                  </a:lnTo>
                  <a:lnTo>
                    <a:pt x="63" y="154"/>
                  </a:lnTo>
                  <a:lnTo>
                    <a:pt x="60" y="156"/>
                  </a:lnTo>
                  <a:lnTo>
                    <a:pt x="58" y="155"/>
                  </a:lnTo>
                  <a:lnTo>
                    <a:pt x="54" y="157"/>
                  </a:lnTo>
                  <a:lnTo>
                    <a:pt x="53" y="159"/>
                  </a:lnTo>
                  <a:lnTo>
                    <a:pt x="53" y="163"/>
                  </a:lnTo>
                  <a:lnTo>
                    <a:pt x="51" y="166"/>
                  </a:lnTo>
                  <a:lnTo>
                    <a:pt x="51" y="167"/>
                  </a:lnTo>
                  <a:lnTo>
                    <a:pt x="52" y="169"/>
                  </a:lnTo>
                  <a:lnTo>
                    <a:pt x="54" y="170"/>
                  </a:lnTo>
                  <a:lnTo>
                    <a:pt x="55" y="172"/>
                  </a:lnTo>
                  <a:lnTo>
                    <a:pt x="56" y="172"/>
                  </a:lnTo>
                  <a:lnTo>
                    <a:pt x="58" y="176"/>
                  </a:lnTo>
                  <a:lnTo>
                    <a:pt x="58" y="177"/>
                  </a:lnTo>
                  <a:lnTo>
                    <a:pt x="57" y="183"/>
                  </a:lnTo>
                  <a:lnTo>
                    <a:pt x="55" y="184"/>
                  </a:lnTo>
                  <a:lnTo>
                    <a:pt x="52" y="184"/>
                  </a:lnTo>
                  <a:lnTo>
                    <a:pt x="49" y="183"/>
                  </a:lnTo>
                  <a:lnTo>
                    <a:pt x="48" y="182"/>
                  </a:lnTo>
                  <a:lnTo>
                    <a:pt x="46" y="180"/>
                  </a:lnTo>
                  <a:lnTo>
                    <a:pt x="42" y="178"/>
                  </a:lnTo>
                  <a:lnTo>
                    <a:pt x="39" y="178"/>
                  </a:lnTo>
                  <a:lnTo>
                    <a:pt x="35" y="176"/>
                  </a:lnTo>
                  <a:lnTo>
                    <a:pt x="27" y="173"/>
                  </a:lnTo>
                  <a:lnTo>
                    <a:pt x="23" y="173"/>
                  </a:lnTo>
                  <a:lnTo>
                    <a:pt x="22" y="174"/>
                  </a:lnTo>
                  <a:lnTo>
                    <a:pt x="20" y="175"/>
                  </a:lnTo>
                  <a:lnTo>
                    <a:pt x="18" y="178"/>
                  </a:lnTo>
                  <a:lnTo>
                    <a:pt x="17" y="179"/>
                  </a:lnTo>
                  <a:lnTo>
                    <a:pt x="16" y="182"/>
                  </a:lnTo>
                  <a:lnTo>
                    <a:pt x="13" y="185"/>
                  </a:lnTo>
                  <a:lnTo>
                    <a:pt x="12" y="188"/>
                  </a:lnTo>
                  <a:lnTo>
                    <a:pt x="12" y="190"/>
                  </a:lnTo>
                  <a:lnTo>
                    <a:pt x="13" y="192"/>
                  </a:lnTo>
                  <a:lnTo>
                    <a:pt x="16" y="194"/>
                  </a:lnTo>
                  <a:lnTo>
                    <a:pt x="17" y="194"/>
                  </a:lnTo>
                  <a:lnTo>
                    <a:pt x="18" y="194"/>
                  </a:lnTo>
                  <a:lnTo>
                    <a:pt x="18" y="196"/>
                  </a:lnTo>
                  <a:lnTo>
                    <a:pt x="17" y="201"/>
                  </a:lnTo>
                  <a:lnTo>
                    <a:pt x="16" y="203"/>
                  </a:lnTo>
                  <a:lnTo>
                    <a:pt x="14" y="204"/>
                  </a:lnTo>
                  <a:lnTo>
                    <a:pt x="14" y="207"/>
                  </a:lnTo>
                  <a:lnTo>
                    <a:pt x="15" y="209"/>
                  </a:lnTo>
                  <a:lnTo>
                    <a:pt x="17" y="209"/>
                  </a:lnTo>
                  <a:lnTo>
                    <a:pt x="18" y="210"/>
                  </a:lnTo>
                  <a:lnTo>
                    <a:pt x="18" y="212"/>
                  </a:lnTo>
                  <a:lnTo>
                    <a:pt x="15" y="211"/>
                  </a:lnTo>
                  <a:lnTo>
                    <a:pt x="13" y="212"/>
                  </a:lnTo>
                  <a:lnTo>
                    <a:pt x="13" y="213"/>
                  </a:lnTo>
                  <a:lnTo>
                    <a:pt x="13" y="214"/>
                  </a:lnTo>
                  <a:lnTo>
                    <a:pt x="15" y="216"/>
                  </a:lnTo>
                  <a:lnTo>
                    <a:pt x="16" y="217"/>
                  </a:lnTo>
                  <a:lnTo>
                    <a:pt x="13" y="221"/>
                  </a:lnTo>
                  <a:lnTo>
                    <a:pt x="13" y="223"/>
                  </a:lnTo>
                  <a:lnTo>
                    <a:pt x="13" y="225"/>
                  </a:lnTo>
                  <a:lnTo>
                    <a:pt x="12" y="225"/>
                  </a:lnTo>
                  <a:lnTo>
                    <a:pt x="11" y="226"/>
                  </a:lnTo>
                  <a:lnTo>
                    <a:pt x="8" y="225"/>
                  </a:lnTo>
                  <a:lnTo>
                    <a:pt x="5" y="221"/>
                  </a:lnTo>
                  <a:lnTo>
                    <a:pt x="3" y="222"/>
                  </a:lnTo>
                  <a:lnTo>
                    <a:pt x="2" y="223"/>
                  </a:lnTo>
                  <a:lnTo>
                    <a:pt x="2" y="225"/>
                  </a:lnTo>
                  <a:lnTo>
                    <a:pt x="1" y="227"/>
                  </a:lnTo>
                  <a:lnTo>
                    <a:pt x="1" y="229"/>
                  </a:lnTo>
                  <a:lnTo>
                    <a:pt x="0" y="232"/>
                  </a:lnTo>
                  <a:lnTo>
                    <a:pt x="2" y="232"/>
                  </a:lnTo>
                  <a:lnTo>
                    <a:pt x="8" y="231"/>
                  </a:lnTo>
                  <a:lnTo>
                    <a:pt x="20" y="231"/>
                  </a:lnTo>
                  <a:lnTo>
                    <a:pt x="28" y="230"/>
                  </a:lnTo>
                  <a:lnTo>
                    <a:pt x="36" y="229"/>
                  </a:lnTo>
                  <a:lnTo>
                    <a:pt x="55" y="228"/>
                  </a:lnTo>
                  <a:lnTo>
                    <a:pt x="68" y="227"/>
                  </a:lnTo>
                  <a:lnTo>
                    <a:pt x="85" y="225"/>
                  </a:lnTo>
                  <a:lnTo>
                    <a:pt x="86" y="225"/>
                  </a:lnTo>
                  <a:lnTo>
                    <a:pt x="86" y="222"/>
                  </a:lnTo>
                  <a:lnTo>
                    <a:pt x="85" y="217"/>
                  </a:lnTo>
                  <a:lnTo>
                    <a:pt x="82" y="213"/>
                  </a:lnTo>
                  <a:lnTo>
                    <a:pt x="86" y="212"/>
                  </a:lnTo>
                  <a:lnTo>
                    <a:pt x="96" y="213"/>
                  </a:lnTo>
                  <a:lnTo>
                    <a:pt x="96" y="214"/>
                  </a:lnTo>
                  <a:lnTo>
                    <a:pt x="108" y="214"/>
                  </a:lnTo>
                  <a:lnTo>
                    <a:pt x="123" y="212"/>
                  </a:lnTo>
                  <a:lnTo>
                    <a:pt x="141" y="210"/>
                  </a:lnTo>
                  <a:lnTo>
                    <a:pt x="166" y="207"/>
                  </a:lnTo>
                  <a:lnTo>
                    <a:pt x="174" y="205"/>
                  </a:lnTo>
                  <a:lnTo>
                    <a:pt x="175" y="207"/>
                  </a:lnTo>
                  <a:lnTo>
                    <a:pt x="178" y="205"/>
                  </a:lnTo>
                  <a:lnTo>
                    <a:pt x="189" y="204"/>
                  </a:lnTo>
                  <a:lnTo>
                    <a:pt x="198" y="204"/>
                  </a:lnTo>
                  <a:lnTo>
                    <a:pt x="208" y="203"/>
                  </a:lnTo>
                  <a:lnTo>
                    <a:pt x="220" y="203"/>
                  </a:lnTo>
                  <a:lnTo>
                    <a:pt x="222" y="202"/>
                  </a:lnTo>
                  <a:lnTo>
                    <a:pt x="230" y="202"/>
                  </a:lnTo>
                  <a:lnTo>
                    <a:pt x="241" y="202"/>
                  </a:lnTo>
                  <a:lnTo>
                    <a:pt x="245" y="201"/>
                  </a:lnTo>
                  <a:lnTo>
                    <a:pt x="253" y="199"/>
                  </a:lnTo>
                  <a:lnTo>
                    <a:pt x="254" y="199"/>
                  </a:lnTo>
                  <a:lnTo>
                    <a:pt x="259" y="198"/>
                  </a:lnTo>
                  <a:lnTo>
                    <a:pt x="269" y="198"/>
                  </a:lnTo>
                  <a:lnTo>
                    <a:pt x="281" y="197"/>
                  </a:lnTo>
                  <a:lnTo>
                    <a:pt x="294" y="196"/>
                  </a:lnTo>
                  <a:lnTo>
                    <a:pt x="300" y="196"/>
                  </a:lnTo>
                  <a:lnTo>
                    <a:pt x="306" y="195"/>
                  </a:lnTo>
                  <a:lnTo>
                    <a:pt x="316" y="194"/>
                  </a:lnTo>
                  <a:lnTo>
                    <a:pt x="326" y="194"/>
                  </a:lnTo>
                  <a:lnTo>
                    <a:pt x="333" y="192"/>
                  </a:lnTo>
                  <a:lnTo>
                    <a:pt x="346" y="191"/>
                  </a:lnTo>
                  <a:lnTo>
                    <a:pt x="352" y="190"/>
                  </a:lnTo>
                  <a:lnTo>
                    <a:pt x="352" y="190"/>
                  </a:lnTo>
                  <a:lnTo>
                    <a:pt x="356" y="186"/>
                  </a:lnTo>
                  <a:lnTo>
                    <a:pt x="358" y="185"/>
                  </a:lnTo>
                  <a:lnTo>
                    <a:pt x="361" y="183"/>
                  </a:lnTo>
                  <a:lnTo>
                    <a:pt x="363" y="182"/>
                  </a:lnTo>
                  <a:lnTo>
                    <a:pt x="365" y="182"/>
                  </a:lnTo>
                  <a:lnTo>
                    <a:pt x="368" y="182"/>
                  </a:lnTo>
                  <a:lnTo>
                    <a:pt x="369" y="181"/>
                  </a:lnTo>
                  <a:lnTo>
                    <a:pt x="370" y="180"/>
                  </a:lnTo>
                  <a:lnTo>
                    <a:pt x="375" y="178"/>
                  </a:lnTo>
                  <a:lnTo>
                    <a:pt x="375" y="177"/>
                  </a:lnTo>
                  <a:lnTo>
                    <a:pt x="381" y="174"/>
                  </a:lnTo>
                  <a:lnTo>
                    <a:pt x="384" y="173"/>
                  </a:lnTo>
                  <a:lnTo>
                    <a:pt x="385" y="173"/>
                  </a:lnTo>
                  <a:lnTo>
                    <a:pt x="384" y="171"/>
                  </a:lnTo>
                  <a:lnTo>
                    <a:pt x="385" y="170"/>
                  </a:lnTo>
                  <a:lnTo>
                    <a:pt x="386" y="168"/>
                  </a:lnTo>
                  <a:lnTo>
                    <a:pt x="386" y="167"/>
                  </a:lnTo>
                  <a:lnTo>
                    <a:pt x="387" y="166"/>
                  </a:lnTo>
                  <a:lnTo>
                    <a:pt x="387" y="165"/>
                  </a:lnTo>
                  <a:lnTo>
                    <a:pt x="390" y="164"/>
                  </a:lnTo>
                  <a:lnTo>
                    <a:pt x="391" y="165"/>
                  </a:lnTo>
                  <a:lnTo>
                    <a:pt x="392" y="164"/>
                  </a:lnTo>
                  <a:lnTo>
                    <a:pt x="394" y="164"/>
                  </a:lnTo>
                  <a:lnTo>
                    <a:pt x="396" y="163"/>
                  </a:lnTo>
                  <a:lnTo>
                    <a:pt x="398" y="160"/>
                  </a:lnTo>
                  <a:lnTo>
                    <a:pt x="398" y="158"/>
                  </a:lnTo>
                  <a:lnTo>
                    <a:pt x="398" y="157"/>
                  </a:lnTo>
                  <a:lnTo>
                    <a:pt x="398" y="155"/>
                  </a:lnTo>
                  <a:lnTo>
                    <a:pt x="398" y="154"/>
                  </a:lnTo>
                  <a:lnTo>
                    <a:pt x="399" y="153"/>
                  </a:lnTo>
                  <a:lnTo>
                    <a:pt x="400" y="151"/>
                  </a:lnTo>
                  <a:lnTo>
                    <a:pt x="403" y="150"/>
                  </a:lnTo>
                  <a:lnTo>
                    <a:pt x="405" y="148"/>
                  </a:lnTo>
                  <a:lnTo>
                    <a:pt x="406" y="147"/>
                  </a:lnTo>
                  <a:lnTo>
                    <a:pt x="406" y="146"/>
                  </a:lnTo>
                  <a:lnTo>
                    <a:pt x="405" y="141"/>
                  </a:lnTo>
                  <a:lnTo>
                    <a:pt x="410" y="138"/>
                  </a:lnTo>
                  <a:lnTo>
                    <a:pt x="410" y="138"/>
                  </a:lnTo>
                  <a:lnTo>
                    <a:pt x="413" y="135"/>
                  </a:lnTo>
                  <a:lnTo>
                    <a:pt x="415" y="132"/>
                  </a:lnTo>
                  <a:lnTo>
                    <a:pt x="417" y="131"/>
                  </a:lnTo>
                  <a:lnTo>
                    <a:pt x="418" y="131"/>
                  </a:lnTo>
                  <a:lnTo>
                    <a:pt x="421" y="129"/>
                  </a:lnTo>
                  <a:lnTo>
                    <a:pt x="426" y="127"/>
                  </a:lnTo>
                  <a:lnTo>
                    <a:pt x="428" y="125"/>
                  </a:lnTo>
                  <a:lnTo>
                    <a:pt x="428" y="124"/>
                  </a:lnTo>
                  <a:lnTo>
                    <a:pt x="434" y="117"/>
                  </a:lnTo>
                  <a:lnTo>
                    <a:pt x="438" y="112"/>
                  </a:lnTo>
                  <a:lnTo>
                    <a:pt x="446" y="102"/>
                  </a:lnTo>
                  <a:lnTo>
                    <a:pt x="445" y="102"/>
                  </a:lnTo>
                  <a:lnTo>
                    <a:pt x="444" y="103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5" name="Freeform 6937">
              <a:extLst>
                <a:ext uri="{FF2B5EF4-FFF2-40B4-BE49-F238E27FC236}">
                  <a16:creationId xmlns:a16="http://schemas.microsoft.com/office/drawing/2014/main" id="{BBE05A50-B23E-D9ED-4967-678C8A5AD0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627188"/>
              <a:ext cx="393700" cy="388938"/>
            </a:xfrm>
            <a:custGeom>
              <a:avLst/>
              <a:gdLst>
                <a:gd name="T0" fmla="*/ 61 w 248"/>
                <a:gd name="T1" fmla="*/ 51 h 245"/>
                <a:gd name="T2" fmla="*/ 42 w 248"/>
                <a:gd name="T3" fmla="*/ 87 h 245"/>
                <a:gd name="T4" fmla="*/ 54 w 248"/>
                <a:gd name="T5" fmla="*/ 90 h 245"/>
                <a:gd name="T6" fmla="*/ 73 w 248"/>
                <a:gd name="T7" fmla="*/ 80 h 245"/>
                <a:gd name="T8" fmla="*/ 96 w 248"/>
                <a:gd name="T9" fmla="*/ 74 h 245"/>
                <a:gd name="T10" fmla="*/ 119 w 248"/>
                <a:gd name="T11" fmla="*/ 73 h 245"/>
                <a:gd name="T12" fmla="*/ 93 w 248"/>
                <a:gd name="T13" fmla="*/ 86 h 245"/>
                <a:gd name="T14" fmla="*/ 84 w 248"/>
                <a:gd name="T15" fmla="*/ 98 h 245"/>
                <a:gd name="T16" fmla="*/ 70 w 248"/>
                <a:gd name="T17" fmla="*/ 93 h 245"/>
                <a:gd name="T18" fmla="*/ 43 w 248"/>
                <a:gd name="T19" fmla="*/ 119 h 245"/>
                <a:gd name="T20" fmla="*/ 22 w 248"/>
                <a:gd name="T21" fmla="*/ 154 h 245"/>
                <a:gd name="T22" fmla="*/ 20 w 248"/>
                <a:gd name="T23" fmla="*/ 163 h 245"/>
                <a:gd name="T24" fmla="*/ 1 w 248"/>
                <a:gd name="T25" fmla="*/ 180 h 245"/>
                <a:gd name="T26" fmla="*/ 9 w 248"/>
                <a:gd name="T27" fmla="*/ 169 h 245"/>
                <a:gd name="T28" fmla="*/ 6 w 248"/>
                <a:gd name="T29" fmla="*/ 188 h 245"/>
                <a:gd name="T30" fmla="*/ 12 w 248"/>
                <a:gd name="T31" fmla="*/ 215 h 245"/>
                <a:gd name="T32" fmla="*/ 21 w 248"/>
                <a:gd name="T33" fmla="*/ 230 h 245"/>
                <a:gd name="T34" fmla="*/ 28 w 248"/>
                <a:gd name="T35" fmla="*/ 226 h 245"/>
                <a:gd name="T36" fmla="*/ 39 w 248"/>
                <a:gd name="T37" fmla="*/ 234 h 245"/>
                <a:gd name="T38" fmla="*/ 50 w 248"/>
                <a:gd name="T39" fmla="*/ 242 h 245"/>
                <a:gd name="T40" fmla="*/ 61 w 248"/>
                <a:gd name="T41" fmla="*/ 239 h 245"/>
                <a:gd name="T42" fmla="*/ 65 w 248"/>
                <a:gd name="T43" fmla="*/ 227 h 245"/>
                <a:gd name="T44" fmla="*/ 68 w 248"/>
                <a:gd name="T45" fmla="*/ 221 h 245"/>
                <a:gd name="T46" fmla="*/ 74 w 248"/>
                <a:gd name="T47" fmla="*/ 220 h 245"/>
                <a:gd name="T48" fmla="*/ 82 w 248"/>
                <a:gd name="T49" fmla="*/ 211 h 245"/>
                <a:gd name="T50" fmla="*/ 84 w 248"/>
                <a:gd name="T51" fmla="*/ 205 h 245"/>
                <a:gd name="T52" fmla="*/ 84 w 248"/>
                <a:gd name="T53" fmla="*/ 195 h 245"/>
                <a:gd name="T54" fmla="*/ 93 w 248"/>
                <a:gd name="T55" fmla="*/ 183 h 245"/>
                <a:gd name="T56" fmla="*/ 97 w 248"/>
                <a:gd name="T57" fmla="*/ 169 h 245"/>
                <a:gd name="T58" fmla="*/ 103 w 248"/>
                <a:gd name="T59" fmla="*/ 160 h 245"/>
                <a:gd name="T60" fmla="*/ 96 w 248"/>
                <a:gd name="T61" fmla="*/ 145 h 245"/>
                <a:gd name="T62" fmla="*/ 109 w 248"/>
                <a:gd name="T63" fmla="*/ 141 h 245"/>
                <a:gd name="T64" fmla="*/ 113 w 248"/>
                <a:gd name="T65" fmla="*/ 129 h 245"/>
                <a:gd name="T66" fmla="*/ 124 w 248"/>
                <a:gd name="T67" fmla="*/ 136 h 245"/>
                <a:gd name="T68" fmla="*/ 134 w 248"/>
                <a:gd name="T69" fmla="*/ 128 h 245"/>
                <a:gd name="T70" fmla="*/ 129 w 248"/>
                <a:gd name="T71" fmla="*/ 118 h 245"/>
                <a:gd name="T72" fmla="*/ 143 w 248"/>
                <a:gd name="T73" fmla="*/ 116 h 245"/>
                <a:gd name="T74" fmla="*/ 153 w 248"/>
                <a:gd name="T75" fmla="*/ 103 h 245"/>
                <a:gd name="T76" fmla="*/ 166 w 248"/>
                <a:gd name="T77" fmla="*/ 101 h 245"/>
                <a:gd name="T78" fmla="*/ 173 w 248"/>
                <a:gd name="T79" fmla="*/ 95 h 245"/>
                <a:gd name="T80" fmla="*/ 185 w 248"/>
                <a:gd name="T81" fmla="*/ 84 h 245"/>
                <a:gd name="T82" fmla="*/ 200 w 248"/>
                <a:gd name="T83" fmla="*/ 66 h 245"/>
                <a:gd name="T84" fmla="*/ 208 w 248"/>
                <a:gd name="T85" fmla="*/ 54 h 245"/>
                <a:gd name="T86" fmla="*/ 220 w 248"/>
                <a:gd name="T87" fmla="*/ 48 h 245"/>
                <a:gd name="T88" fmla="*/ 232 w 248"/>
                <a:gd name="T89" fmla="*/ 33 h 245"/>
                <a:gd name="T90" fmla="*/ 247 w 248"/>
                <a:gd name="T91" fmla="*/ 26 h 245"/>
                <a:gd name="T92" fmla="*/ 231 w 248"/>
                <a:gd name="T93" fmla="*/ 27 h 245"/>
                <a:gd name="T94" fmla="*/ 221 w 248"/>
                <a:gd name="T95" fmla="*/ 26 h 245"/>
                <a:gd name="T96" fmla="*/ 221 w 248"/>
                <a:gd name="T97" fmla="*/ 12 h 245"/>
                <a:gd name="T98" fmla="*/ 202 w 248"/>
                <a:gd name="T99" fmla="*/ 13 h 245"/>
                <a:gd name="T100" fmla="*/ 190 w 248"/>
                <a:gd name="T101" fmla="*/ 17 h 245"/>
                <a:gd name="T102" fmla="*/ 180 w 248"/>
                <a:gd name="T103" fmla="*/ 3 h 245"/>
                <a:gd name="T104" fmla="*/ 156 w 248"/>
                <a:gd name="T105" fmla="*/ 29 h 245"/>
                <a:gd name="T106" fmla="*/ 144 w 248"/>
                <a:gd name="T107" fmla="*/ 26 h 245"/>
                <a:gd name="T108" fmla="*/ 123 w 248"/>
                <a:gd name="T109" fmla="*/ 33 h 245"/>
                <a:gd name="T110" fmla="*/ 115 w 248"/>
                <a:gd name="T111" fmla="*/ 30 h 245"/>
                <a:gd name="T112" fmla="*/ 101 w 248"/>
                <a:gd name="T113" fmla="*/ 30 h 245"/>
                <a:gd name="T114" fmla="*/ 83 w 248"/>
                <a:gd name="T115" fmla="*/ 29 h 245"/>
                <a:gd name="T116" fmla="*/ 24 w 248"/>
                <a:gd name="T117" fmla="*/ 224 h 245"/>
                <a:gd name="T118" fmla="*/ 75 w 248"/>
                <a:gd name="T119" fmla="*/ 207 h 245"/>
                <a:gd name="T120" fmla="*/ 209 w 248"/>
                <a:gd name="T121" fmla="*/ 7 h 245"/>
                <a:gd name="T122" fmla="*/ 202 w 248"/>
                <a:gd name="T123" fmla="*/ 6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8" h="245">
                  <a:moveTo>
                    <a:pt x="67" y="34"/>
                  </a:moveTo>
                  <a:lnTo>
                    <a:pt x="66" y="39"/>
                  </a:lnTo>
                  <a:lnTo>
                    <a:pt x="65" y="43"/>
                  </a:lnTo>
                  <a:lnTo>
                    <a:pt x="65" y="47"/>
                  </a:lnTo>
                  <a:lnTo>
                    <a:pt x="65" y="48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1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3" y="52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0"/>
                  </a:lnTo>
                  <a:lnTo>
                    <a:pt x="65" y="50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2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61" y="54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9" y="56"/>
                  </a:lnTo>
                  <a:lnTo>
                    <a:pt x="59" y="57"/>
                  </a:lnTo>
                  <a:lnTo>
                    <a:pt x="60" y="58"/>
                  </a:lnTo>
                  <a:lnTo>
                    <a:pt x="60" y="61"/>
                  </a:lnTo>
                  <a:lnTo>
                    <a:pt x="58" y="62"/>
                  </a:lnTo>
                  <a:lnTo>
                    <a:pt x="58" y="63"/>
                  </a:lnTo>
                  <a:lnTo>
                    <a:pt x="55" y="68"/>
                  </a:lnTo>
                  <a:lnTo>
                    <a:pt x="55" y="69"/>
                  </a:lnTo>
                  <a:lnTo>
                    <a:pt x="54" y="70"/>
                  </a:lnTo>
                  <a:lnTo>
                    <a:pt x="51" y="73"/>
                  </a:lnTo>
                  <a:lnTo>
                    <a:pt x="52" y="74"/>
                  </a:lnTo>
                  <a:lnTo>
                    <a:pt x="50" y="75"/>
                  </a:lnTo>
                  <a:lnTo>
                    <a:pt x="49" y="76"/>
                  </a:lnTo>
                  <a:lnTo>
                    <a:pt x="45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0"/>
                  </a:lnTo>
                  <a:lnTo>
                    <a:pt x="42" y="91"/>
                  </a:lnTo>
                  <a:lnTo>
                    <a:pt x="43" y="91"/>
                  </a:lnTo>
                  <a:lnTo>
                    <a:pt x="43" y="92"/>
                  </a:lnTo>
                  <a:lnTo>
                    <a:pt x="43" y="93"/>
                  </a:lnTo>
                  <a:lnTo>
                    <a:pt x="43" y="96"/>
                  </a:lnTo>
                  <a:lnTo>
                    <a:pt x="43" y="96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6" y="94"/>
                  </a:lnTo>
                  <a:lnTo>
                    <a:pt x="46" y="93"/>
                  </a:lnTo>
                  <a:lnTo>
                    <a:pt x="47" y="93"/>
                  </a:lnTo>
                  <a:lnTo>
                    <a:pt x="47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95"/>
                  </a:lnTo>
                  <a:lnTo>
                    <a:pt x="53" y="95"/>
                  </a:lnTo>
                  <a:lnTo>
                    <a:pt x="53" y="94"/>
                  </a:lnTo>
                  <a:lnTo>
                    <a:pt x="54" y="94"/>
                  </a:lnTo>
                  <a:lnTo>
                    <a:pt x="54" y="93"/>
                  </a:lnTo>
                  <a:lnTo>
                    <a:pt x="55" y="93"/>
                  </a:lnTo>
                  <a:lnTo>
                    <a:pt x="55" y="90"/>
                  </a:lnTo>
                  <a:lnTo>
                    <a:pt x="54" y="90"/>
                  </a:lnTo>
                  <a:lnTo>
                    <a:pt x="54" y="89"/>
                  </a:lnTo>
                  <a:lnTo>
                    <a:pt x="54" y="88"/>
                  </a:lnTo>
                  <a:lnTo>
                    <a:pt x="55" y="88"/>
                  </a:lnTo>
                  <a:lnTo>
                    <a:pt x="55" y="87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7" y="86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4"/>
                  </a:lnTo>
                  <a:lnTo>
                    <a:pt x="61" y="84"/>
                  </a:lnTo>
                  <a:lnTo>
                    <a:pt x="61" y="83"/>
                  </a:lnTo>
                  <a:lnTo>
                    <a:pt x="62" y="83"/>
                  </a:lnTo>
                  <a:lnTo>
                    <a:pt x="63" y="83"/>
                  </a:lnTo>
                  <a:lnTo>
                    <a:pt x="64" y="83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66" y="82"/>
                  </a:lnTo>
                  <a:lnTo>
                    <a:pt x="67" y="83"/>
                  </a:lnTo>
                  <a:lnTo>
                    <a:pt x="70" y="83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3" y="79"/>
                  </a:lnTo>
                  <a:lnTo>
                    <a:pt x="73" y="80"/>
                  </a:lnTo>
                  <a:lnTo>
                    <a:pt x="74" y="80"/>
                  </a:lnTo>
                  <a:lnTo>
                    <a:pt x="77" y="79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9" y="77"/>
                  </a:lnTo>
                  <a:lnTo>
                    <a:pt x="80" y="77"/>
                  </a:lnTo>
                  <a:lnTo>
                    <a:pt x="80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4" y="74"/>
                  </a:lnTo>
                  <a:lnTo>
                    <a:pt x="85" y="74"/>
                  </a:lnTo>
                  <a:lnTo>
                    <a:pt x="86" y="74"/>
                  </a:lnTo>
                  <a:lnTo>
                    <a:pt x="87" y="74"/>
                  </a:lnTo>
                  <a:lnTo>
                    <a:pt x="88" y="75"/>
                  </a:lnTo>
                  <a:lnTo>
                    <a:pt x="89" y="74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91" y="74"/>
                  </a:lnTo>
                  <a:lnTo>
                    <a:pt x="93" y="74"/>
                  </a:lnTo>
                  <a:lnTo>
                    <a:pt x="93" y="74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7" y="74"/>
                  </a:lnTo>
                  <a:lnTo>
                    <a:pt x="97" y="73"/>
                  </a:lnTo>
                  <a:lnTo>
                    <a:pt x="100" y="71"/>
                  </a:lnTo>
                  <a:lnTo>
                    <a:pt x="103" y="69"/>
                  </a:lnTo>
                  <a:lnTo>
                    <a:pt x="105" y="70"/>
                  </a:lnTo>
                  <a:lnTo>
                    <a:pt x="106" y="69"/>
                  </a:lnTo>
                  <a:lnTo>
                    <a:pt x="108" y="68"/>
                  </a:lnTo>
                  <a:lnTo>
                    <a:pt x="109" y="68"/>
                  </a:lnTo>
                  <a:lnTo>
                    <a:pt x="109" y="67"/>
                  </a:lnTo>
                  <a:lnTo>
                    <a:pt x="114" y="67"/>
                  </a:lnTo>
                  <a:lnTo>
                    <a:pt x="115" y="67"/>
                  </a:lnTo>
                  <a:lnTo>
                    <a:pt x="117" y="66"/>
                  </a:lnTo>
                  <a:lnTo>
                    <a:pt x="119" y="66"/>
                  </a:lnTo>
                  <a:lnTo>
                    <a:pt x="119" y="66"/>
                  </a:lnTo>
                  <a:lnTo>
                    <a:pt x="120" y="66"/>
                  </a:lnTo>
                  <a:lnTo>
                    <a:pt x="121" y="66"/>
                  </a:lnTo>
                  <a:lnTo>
                    <a:pt x="121" y="65"/>
                  </a:lnTo>
                  <a:lnTo>
                    <a:pt x="122" y="65"/>
                  </a:lnTo>
                  <a:lnTo>
                    <a:pt x="122" y="66"/>
                  </a:lnTo>
                  <a:lnTo>
                    <a:pt x="122" y="67"/>
                  </a:lnTo>
                  <a:lnTo>
                    <a:pt x="121" y="67"/>
                  </a:lnTo>
                  <a:lnTo>
                    <a:pt x="120" y="67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9" y="71"/>
                  </a:lnTo>
                  <a:lnTo>
                    <a:pt x="119" y="71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19" y="72"/>
                  </a:lnTo>
                  <a:lnTo>
                    <a:pt x="118" y="71"/>
                  </a:lnTo>
                  <a:lnTo>
                    <a:pt x="117" y="71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14" y="73"/>
                  </a:lnTo>
                  <a:lnTo>
                    <a:pt x="110" y="74"/>
                  </a:lnTo>
                  <a:lnTo>
                    <a:pt x="109" y="74"/>
                  </a:lnTo>
                  <a:lnTo>
                    <a:pt x="109" y="74"/>
                  </a:lnTo>
                  <a:lnTo>
                    <a:pt x="108" y="74"/>
                  </a:lnTo>
                  <a:lnTo>
                    <a:pt x="107" y="74"/>
                  </a:lnTo>
                  <a:lnTo>
                    <a:pt x="107" y="75"/>
                  </a:lnTo>
                  <a:lnTo>
                    <a:pt x="106" y="75"/>
                  </a:lnTo>
                  <a:lnTo>
                    <a:pt x="105" y="75"/>
                  </a:lnTo>
                  <a:lnTo>
                    <a:pt x="104" y="75"/>
                  </a:lnTo>
                  <a:lnTo>
                    <a:pt x="102" y="76"/>
                  </a:lnTo>
                  <a:lnTo>
                    <a:pt x="103" y="78"/>
                  </a:lnTo>
                  <a:lnTo>
                    <a:pt x="102" y="78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99" y="81"/>
                  </a:lnTo>
                  <a:lnTo>
                    <a:pt x="99" y="80"/>
                  </a:lnTo>
                  <a:lnTo>
                    <a:pt x="98" y="80"/>
                  </a:lnTo>
                  <a:lnTo>
                    <a:pt x="96" y="83"/>
                  </a:lnTo>
                  <a:lnTo>
                    <a:pt x="96" y="84"/>
                  </a:lnTo>
                  <a:lnTo>
                    <a:pt x="94" y="86"/>
                  </a:lnTo>
                  <a:lnTo>
                    <a:pt x="93" y="86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0" y="88"/>
                  </a:lnTo>
                  <a:lnTo>
                    <a:pt x="87" y="91"/>
                  </a:lnTo>
                  <a:lnTo>
                    <a:pt x="87" y="92"/>
                  </a:lnTo>
                  <a:lnTo>
                    <a:pt x="87" y="95"/>
                  </a:lnTo>
                  <a:lnTo>
                    <a:pt x="86" y="96"/>
                  </a:lnTo>
                  <a:lnTo>
                    <a:pt x="87" y="98"/>
                  </a:lnTo>
                  <a:lnTo>
                    <a:pt x="88" y="98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2" y="102"/>
                  </a:lnTo>
                  <a:lnTo>
                    <a:pt x="93" y="102"/>
                  </a:lnTo>
                  <a:lnTo>
                    <a:pt x="92" y="103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2" y="105"/>
                  </a:lnTo>
                  <a:lnTo>
                    <a:pt x="91" y="105"/>
                  </a:lnTo>
                  <a:lnTo>
                    <a:pt x="92" y="104"/>
                  </a:lnTo>
                  <a:lnTo>
                    <a:pt x="91" y="103"/>
                  </a:lnTo>
                  <a:lnTo>
                    <a:pt x="91" y="102"/>
                  </a:lnTo>
                  <a:lnTo>
                    <a:pt x="89" y="101"/>
                  </a:lnTo>
                  <a:lnTo>
                    <a:pt x="87" y="99"/>
                  </a:lnTo>
                  <a:lnTo>
                    <a:pt x="86" y="98"/>
                  </a:lnTo>
                  <a:lnTo>
                    <a:pt x="85" y="98"/>
                  </a:lnTo>
                  <a:lnTo>
                    <a:pt x="84" y="98"/>
                  </a:lnTo>
                  <a:lnTo>
                    <a:pt x="84" y="98"/>
                  </a:lnTo>
                  <a:lnTo>
                    <a:pt x="84" y="99"/>
                  </a:lnTo>
                  <a:lnTo>
                    <a:pt x="83" y="99"/>
                  </a:lnTo>
                  <a:lnTo>
                    <a:pt x="84" y="98"/>
                  </a:lnTo>
                  <a:lnTo>
                    <a:pt x="83" y="98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80" y="101"/>
                  </a:lnTo>
                  <a:lnTo>
                    <a:pt x="79" y="102"/>
                  </a:lnTo>
                  <a:lnTo>
                    <a:pt x="78" y="101"/>
                  </a:lnTo>
                  <a:lnTo>
                    <a:pt x="78" y="100"/>
                  </a:lnTo>
                  <a:lnTo>
                    <a:pt x="76" y="101"/>
                  </a:lnTo>
                  <a:lnTo>
                    <a:pt x="76" y="99"/>
                  </a:lnTo>
                  <a:lnTo>
                    <a:pt x="76" y="98"/>
                  </a:lnTo>
                  <a:lnTo>
                    <a:pt x="76" y="97"/>
                  </a:lnTo>
                  <a:lnTo>
                    <a:pt x="78" y="97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6" y="96"/>
                  </a:lnTo>
                  <a:lnTo>
                    <a:pt x="75" y="96"/>
                  </a:lnTo>
                  <a:lnTo>
                    <a:pt x="75" y="95"/>
                  </a:lnTo>
                  <a:lnTo>
                    <a:pt x="75" y="94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6" y="88"/>
                  </a:lnTo>
                  <a:lnTo>
                    <a:pt x="75" y="87"/>
                  </a:lnTo>
                  <a:lnTo>
                    <a:pt x="72" y="86"/>
                  </a:lnTo>
                  <a:lnTo>
                    <a:pt x="73" y="89"/>
                  </a:lnTo>
                  <a:lnTo>
                    <a:pt x="72" y="91"/>
                  </a:lnTo>
                  <a:lnTo>
                    <a:pt x="71" y="92"/>
                  </a:lnTo>
                  <a:lnTo>
                    <a:pt x="70" y="93"/>
                  </a:lnTo>
                  <a:lnTo>
                    <a:pt x="70" y="94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5" y="97"/>
                  </a:lnTo>
                  <a:lnTo>
                    <a:pt x="65" y="97"/>
                  </a:lnTo>
                  <a:lnTo>
                    <a:pt x="65" y="97"/>
                  </a:lnTo>
                  <a:lnTo>
                    <a:pt x="64" y="98"/>
                  </a:lnTo>
                  <a:lnTo>
                    <a:pt x="62" y="99"/>
                  </a:lnTo>
                  <a:lnTo>
                    <a:pt x="61" y="100"/>
                  </a:lnTo>
                  <a:lnTo>
                    <a:pt x="61" y="101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6" y="105"/>
                  </a:lnTo>
                  <a:lnTo>
                    <a:pt x="55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49" y="110"/>
                  </a:lnTo>
                  <a:lnTo>
                    <a:pt x="49" y="111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7" y="114"/>
                  </a:lnTo>
                  <a:lnTo>
                    <a:pt x="47" y="115"/>
                  </a:lnTo>
                  <a:lnTo>
                    <a:pt x="44" y="118"/>
                  </a:lnTo>
                  <a:lnTo>
                    <a:pt x="44" y="119"/>
                  </a:lnTo>
                  <a:lnTo>
                    <a:pt x="43" y="119"/>
                  </a:lnTo>
                  <a:lnTo>
                    <a:pt x="43" y="120"/>
                  </a:lnTo>
                  <a:lnTo>
                    <a:pt x="41" y="122"/>
                  </a:lnTo>
                  <a:lnTo>
                    <a:pt x="40" y="123"/>
                  </a:lnTo>
                  <a:lnTo>
                    <a:pt x="37" y="127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7" y="129"/>
                  </a:lnTo>
                  <a:lnTo>
                    <a:pt x="36" y="129"/>
                  </a:lnTo>
                  <a:lnTo>
                    <a:pt x="35" y="131"/>
                  </a:lnTo>
                  <a:lnTo>
                    <a:pt x="34" y="131"/>
                  </a:lnTo>
                  <a:lnTo>
                    <a:pt x="34" y="132"/>
                  </a:lnTo>
                  <a:lnTo>
                    <a:pt x="34" y="133"/>
                  </a:lnTo>
                  <a:lnTo>
                    <a:pt x="33" y="133"/>
                  </a:lnTo>
                  <a:lnTo>
                    <a:pt x="32" y="133"/>
                  </a:lnTo>
                  <a:lnTo>
                    <a:pt x="32" y="134"/>
                  </a:lnTo>
                  <a:lnTo>
                    <a:pt x="30" y="136"/>
                  </a:lnTo>
                  <a:lnTo>
                    <a:pt x="28" y="139"/>
                  </a:lnTo>
                  <a:lnTo>
                    <a:pt x="26" y="142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9"/>
                  </a:lnTo>
                  <a:lnTo>
                    <a:pt x="17" y="155"/>
                  </a:lnTo>
                  <a:lnTo>
                    <a:pt x="16" y="156"/>
                  </a:lnTo>
                  <a:lnTo>
                    <a:pt x="18" y="158"/>
                  </a:lnTo>
                  <a:lnTo>
                    <a:pt x="20" y="156"/>
                  </a:lnTo>
                  <a:lnTo>
                    <a:pt x="20" y="156"/>
                  </a:lnTo>
                  <a:lnTo>
                    <a:pt x="21" y="155"/>
                  </a:lnTo>
                  <a:lnTo>
                    <a:pt x="21" y="155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5" y="152"/>
                  </a:lnTo>
                  <a:lnTo>
                    <a:pt x="25" y="151"/>
                  </a:lnTo>
                  <a:lnTo>
                    <a:pt x="26" y="151"/>
                  </a:lnTo>
                  <a:lnTo>
                    <a:pt x="26" y="150"/>
                  </a:lnTo>
                  <a:lnTo>
                    <a:pt x="26" y="149"/>
                  </a:lnTo>
                  <a:lnTo>
                    <a:pt x="27" y="148"/>
                  </a:lnTo>
                  <a:lnTo>
                    <a:pt x="27" y="149"/>
                  </a:lnTo>
                  <a:lnTo>
                    <a:pt x="26" y="149"/>
                  </a:lnTo>
                  <a:lnTo>
                    <a:pt x="26" y="150"/>
                  </a:lnTo>
                  <a:lnTo>
                    <a:pt x="26" y="151"/>
                  </a:lnTo>
                  <a:lnTo>
                    <a:pt x="26" y="151"/>
                  </a:lnTo>
                  <a:lnTo>
                    <a:pt x="26" y="152"/>
                  </a:lnTo>
                  <a:lnTo>
                    <a:pt x="26" y="153"/>
                  </a:lnTo>
                  <a:lnTo>
                    <a:pt x="25" y="153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4" y="156"/>
                  </a:lnTo>
                  <a:lnTo>
                    <a:pt x="24" y="157"/>
                  </a:lnTo>
                  <a:lnTo>
                    <a:pt x="23" y="158"/>
                  </a:lnTo>
                  <a:lnTo>
                    <a:pt x="23" y="159"/>
                  </a:lnTo>
                  <a:lnTo>
                    <a:pt x="22" y="159"/>
                  </a:lnTo>
                  <a:lnTo>
                    <a:pt x="22" y="160"/>
                  </a:lnTo>
                  <a:lnTo>
                    <a:pt x="21" y="160"/>
                  </a:lnTo>
                  <a:lnTo>
                    <a:pt x="21" y="161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20" y="162"/>
                  </a:lnTo>
                  <a:lnTo>
                    <a:pt x="20" y="163"/>
                  </a:lnTo>
                  <a:lnTo>
                    <a:pt x="19" y="163"/>
                  </a:lnTo>
                  <a:lnTo>
                    <a:pt x="19" y="163"/>
                  </a:lnTo>
                  <a:lnTo>
                    <a:pt x="18" y="163"/>
                  </a:lnTo>
                  <a:lnTo>
                    <a:pt x="18" y="163"/>
                  </a:lnTo>
                  <a:lnTo>
                    <a:pt x="19" y="163"/>
                  </a:lnTo>
                  <a:lnTo>
                    <a:pt x="18" y="162"/>
                  </a:lnTo>
                  <a:lnTo>
                    <a:pt x="17" y="162"/>
                  </a:lnTo>
                  <a:lnTo>
                    <a:pt x="18" y="161"/>
                  </a:lnTo>
                  <a:lnTo>
                    <a:pt x="18" y="160"/>
                  </a:lnTo>
                  <a:lnTo>
                    <a:pt x="17" y="159"/>
                  </a:lnTo>
                  <a:lnTo>
                    <a:pt x="16" y="158"/>
                  </a:lnTo>
                  <a:lnTo>
                    <a:pt x="16" y="157"/>
                  </a:lnTo>
                  <a:lnTo>
                    <a:pt x="15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3" y="161"/>
                  </a:lnTo>
                  <a:lnTo>
                    <a:pt x="13" y="162"/>
                  </a:lnTo>
                  <a:lnTo>
                    <a:pt x="12" y="162"/>
                  </a:lnTo>
                  <a:lnTo>
                    <a:pt x="12" y="163"/>
                  </a:lnTo>
                  <a:lnTo>
                    <a:pt x="11" y="163"/>
                  </a:lnTo>
                  <a:lnTo>
                    <a:pt x="10" y="165"/>
                  </a:lnTo>
                  <a:lnTo>
                    <a:pt x="8" y="166"/>
                  </a:lnTo>
                  <a:lnTo>
                    <a:pt x="7" y="167"/>
                  </a:lnTo>
                  <a:lnTo>
                    <a:pt x="7" y="168"/>
                  </a:lnTo>
                  <a:lnTo>
                    <a:pt x="4" y="173"/>
                  </a:lnTo>
                  <a:lnTo>
                    <a:pt x="3" y="176"/>
                  </a:lnTo>
                  <a:lnTo>
                    <a:pt x="2" y="177"/>
                  </a:lnTo>
                  <a:lnTo>
                    <a:pt x="2" y="178"/>
                  </a:lnTo>
                  <a:lnTo>
                    <a:pt x="1" y="180"/>
                  </a:lnTo>
                  <a:lnTo>
                    <a:pt x="1" y="181"/>
                  </a:lnTo>
                  <a:lnTo>
                    <a:pt x="1" y="182"/>
                  </a:lnTo>
                  <a:lnTo>
                    <a:pt x="0" y="182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1" y="187"/>
                  </a:lnTo>
                  <a:lnTo>
                    <a:pt x="1" y="186"/>
                  </a:lnTo>
                  <a:lnTo>
                    <a:pt x="1" y="185"/>
                  </a:lnTo>
                  <a:lnTo>
                    <a:pt x="2" y="185"/>
                  </a:lnTo>
                  <a:lnTo>
                    <a:pt x="2" y="184"/>
                  </a:lnTo>
                  <a:lnTo>
                    <a:pt x="2" y="183"/>
                  </a:lnTo>
                  <a:lnTo>
                    <a:pt x="2" y="182"/>
                  </a:lnTo>
                  <a:lnTo>
                    <a:pt x="2" y="181"/>
                  </a:lnTo>
                  <a:lnTo>
                    <a:pt x="2" y="180"/>
                  </a:lnTo>
                  <a:lnTo>
                    <a:pt x="3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4" y="179"/>
                  </a:lnTo>
                  <a:lnTo>
                    <a:pt x="4" y="178"/>
                  </a:lnTo>
                  <a:lnTo>
                    <a:pt x="4" y="177"/>
                  </a:lnTo>
                  <a:lnTo>
                    <a:pt x="5" y="176"/>
                  </a:lnTo>
                  <a:lnTo>
                    <a:pt x="5" y="175"/>
                  </a:lnTo>
                  <a:lnTo>
                    <a:pt x="6" y="174"/>
                  </a:lnTo>
                  <a:lnTo>
                    <a:pt x="6" y="173"/>
                  </a:lnTo>
                  <a:lnTo>
                    <a:pt x="7" y="172"/>
                  </a:lnTo>
                  <a:lnTo>
                    <a:pt x="8" y="171"/>
                  </a:lnTo>
                  <a:lnTo>
                    <a:pt x="8" y="170"/>
                  </a:lnTo>
                  <a:lnTo>
                    <a:pt x="8" y="169"/>
                  </a:lnTo>
                  <a:lnTo>
                    <a:pt x="9" y="169"/>
                  </a:lnTo>
                  <a:lnTo>
                    <a:pt x="9" y="168"/>
                  </a:lnTo>
                  <a:lnTo>
                    <a:pt x="10" y="168"/>
                  </a:lnTo>
                  <a:lnTo>
                    <a:pt x="12" y="168"/>
                  </a:lnTo>
                  <a:lnTo>
                    <a:pt x="12" y="167"/>
                  </a:lnTo>
                  <a:lnTo>
                    <a:pt x="13" y="167"/>
                  </a:lnTo>
                  <a:lnTo>
                    <a:pt x="13" y="166"/>
                  </a:lnTo>
                  <a:lnTo>
                    <a:pt x="14" y="166"/>
                  </a:lnTo>
                  <a:lnTo>
                    <a:pt x="14" y="167"/>
                  </a:lnTo>
                  <a:lnTo>
                    <a:pt x="14" y="168"/>
                  </a:lnTo>
                  <a:lnTo>
                    <a:pt x="14" y="168"/>
                  </a:lnTo>
                  <a:lnTo>
                    <a:pt x="14" y="170"/>
                  </a:lnTo>
                  <a:lnTo>
                    <a:pt x="14" y="171"/>
                  </a:lnTo>
                  <a:lnTo>
                    <a:pt x="12" y="175"/>
                  </a:lnTo>
                  <a:lnTo>
                    <a:pt x="11" y="175"/>
                  </a:lnTo>
                  <a:lnTo>
                    <a:pt x="10" y="176"/>
                  </a:lnTo>
                  <a:lnTo>
                    <a:pt x="10" y="177"/>
                  </a:lnTo>
                  <a:lnTo>
                    <a:pt x="10" y="178"/>
                  </a:lnTo>
                  <a:lnTo>
                    <a:pt x="9" y="178"/>
                  </a:lnTo>
                  <a:lnTo>
                    <a:pt x="9" y="179"/>
                  </a:lnTo>
                  <a:lnTo>
                    <a:pt x="9" y="180"/>
                  </a:lnTo>
                  <a:lnTo>
                    <a:pt x="10" y="180"/>
                  </a:lnTo>
                  <a:lnTo>
                    <a:pt x="10" y="180"/>
                  </a:lnTo>
                  <a:lnTo>
                    <a:pt x="9" y="180"/>
                  </a:lnTo>
                  <a:lnTo>
                    <a:pt x="8" y="180"/>
                  </a:lnTo>
                  <a:lnTo>
                    <a:pt x="8" y="183"/>
                  </a:lnTo>
                  <a:lnTo>
                    <a:pt x="8" y="184"/>
                  </a:lnTo>
                  <a:lnTo>
                    <a:pt x="7" y="185"/>
                  </a:lnTo>
                  <a:lnTo>
                    <a:pt x="6" y="187"/>
                  </a:lnTo>
                  <a:lnTo>
                    <a:pt x="6" y="188"/>
                  </a:lnTo>
                  <a:lnTo>
                    <a:pt x="5" y="188"/>
                  </a:lnTo>
                  <a:lnTo>
                    <a:pt x="5" y="189"/>
                  </a:lnTo>
                  <a:lnTo>
                    <a:pt x="5" y="190"/>
                  </a:lnTo>
                  <a:lnTo>
                    <a:pt x="6" y="191"/>
                  </a:lnTo>
                  <a:lnTo>
                    <a:pt x="6" y="193"/>
                  </a:lnTo>
                  <a:lnTo>
                    <a:pt x="7" y="196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7" y="201"/>
                  </a:lnTo>
                  <a:lnTo>
                    <a:pt x="6" y="202"/>
                  </a:lnTo>
                  <a:lnTo>
                    <a:pt x="6" y="208"/>
                  </a:lnTo>
                  <a:lnTo>
                    <a:pt x="7" y="208"/>
                  </a:lnTo>
                  <a:lnTo>
                    <a:pt x="8" y="208"/>
                  </a:lnTo>
                  <a:lnTo>
                    <a:pt x="7" y="207"/>
                  </a:lnTo>
                  <a:lnTo>
                    <a:pt x="8" y="207"/>
                  </a:lnTo>
                  <a:lnTo>
                    <a:pt x="8" y="208"/>
                  </a:lnTo>
                  <a:lnTo>
                    <a:pt x="8" y="209"/>
                  </a:lnTo>
                  <a:lnTo>
                    <a:pt x="9" y="209"/>
                  </a:lnTo>
                  <a:lnTo>
                    <a:pt x="9" y="210"/>
                  </a:lnTo>
                  <a:lnTo>
                    <a:pt x="10" y="210"/>
                  </a:lnTo>
                  <a:lnTo>
                    <a:pt x="10" y="211"/>
                  </a:lnTo>
                  <a:lnTo>
                    <a:pt x="11" y="212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2" y="215"/>
                  </a:lnTo>
                  <a:lnTo>
                    <a:pt x="13" y="215"/>
                  </a:lnTo>
                  <a:lnTo>
                    <a:pt x="13" y="215"/>
                  </a:lnTo>
                  <a:lnTo>
                    <a:pt x="12" y="215"/>
                  </a:lnTo>
                  <a:lnTo>
                    <a:pt x="12" y="216"/>
                  </a:lnTo>
                  <a:lnTo>
                    <a:pt x="12" y="217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4" y="218"/>
                  </a:lnTo>
                  <a:lnTo>
                    <a:pt x="14" y="219"/>
                  </a:lnTo>
                  <a:lnTo>
                    <a:pt x="14" y="220"/>
                  </a:lnTo>
                  <a:lnTo>
                    <a:pt x="14" y="221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5" y="226"/>
                  </a:lnTo>
                  <a:lnTo>
                    <a:pt x="15" y="225"/>
                  </a:lnTo>
                  <a:lnTo>
                    <a:pt x="16" y="226"/>
                  </a:lnTo>
                  <a:lnTo>
                    <a:pt x="16" y="227"/>
                  </a:lnTo>
                  <a:lnTo>
                    <a:pt x="17" y="227"/>
                  </a:lnTo>
                  <a:lnTo>
                    <a:pt x="17" y="227"/>
                  </a:lnTo>
                  <a:lnTo>
                    <a:pt x="18" y="226"/>
                  </a:lnTo>
                  <a:lnTo>
                    <a:pt x="18" y="227"/>
                  </a:lnTo>
                  <a:lnTo>
                    <a:pt x="18" y="227"/>
                  </a:lnTo>
                  <a:lnTo>
                    <a:pt x="17" y="228"/>
                  </a:lnTo>
                  <a:lnTo>
                    <a:pt x="18" y="228"/>
                  </a:lnTo>
                  <a:lnTo>
                    <a:pt x="18" y="229"/>
                  </a:lnTo>
                  <a:lnTo>
                    <a:pt x="19" y="229"/>
                  </a:lnTo>
                  <a:lnTo>
                    <a:pt x="20" y="232"/>
                  </a:lnTo>
                  <a:lnTo>
                    <a:pt x="20" y="233"/>
                  </a:lnTo>
                  <a:lnTo>
                    <a:pt x="21" y="232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2" y="232"/>
                  </a:lnTo>
                  <a:lnTo>
                    <a:pt x="22" y="233"/>
                  </a:lnTo>
                  <a:lnTo>
                    <a:pt x="23" y="232"/>
                  </a:lnTo>
                  <a:lnTo>
                    <a:pt x="24" y="231"/>
                  </a:lnTo>
                  <a:lnTo>
                    <a:pt x="25" y="232"/>
                  </a:lnTo>
                  <a:lnTo>
                    <a:pt x="26" y="233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26" y="231"/>
                  </a:lnTo>
                  <a:lnTo>
                    <a:pt x="27" y="231"/>
                  </a:lnTo>
                  <a:lnTo>
                    <a:pt x="28" y="230"/>
                  </a:lnTo>
                  <a:lnTo>
                    <a:pt x="28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8"/>
                  </a:lnTo>
                  <a:lnTo>
                    <a:pt x="27" y="227"/>
                  </a:lnTo>
                  <a:lnTo>
                    <a:pt x="28" y="227"/>
                  </a:lnTo>
                  <a:lnTo>
                    <a:pt x="27" y="227"/>
                  </a:lnTo>
                  <a:lnTo>
                    <a:pt x="27" y="226"/>
                  </a:lnTo>
                  <a:lnTo>
                    <a:pt x="27" y="225"/>
                  </a:lnTo>
                  <a:lnTo>
                    <a:pt x="28" y="226"/>
                  </a:lnTo>
                  <a:lnTo>
                    <a:pt x="28" y="225"/>
                  </a:lnTo>
                  <a:lnTo>
                    <a:pt x="27" y="224"/>
                  </a:lnTo>
                  <a:lnTo>
                    <a:pt x="27" y="223"/>
                  </a:lnTo>
                  <a:lnTo>
                    <a:pt x="28" y="224"/>
                  </a:lnTo>
                  <a:lnTo>
                    <a:pt x="29" y="224"/>
                  </a:lnTo>
                  <a:lnTo>
                    <a:pt x="30" y="225"/>
                  </a:lnTo>
                  <a:lnTo>
                    <a:pt x="31" y="227"/>
                  </a:lnTo>
                  <a:lnTo>
                    <a:pt x="31" y="227"/>
                  </a:lnTo>
                  <a:lnTo>
                    <a:pt x="32" y="227"/>
                  </a:lnTo>
                  <a:lnTo>
                    <a:pt x="33" y="227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2" y="226"/>
                  </a:lnTo>
                  <a:lnTo>
                    <a:pt x="33" y="226"/>
                  </a:lnTo>
                  <a:lnTo>
                    <a:pt x="34" y="226"/>
                  </a:lnTo>
                  <a:lnTo>
                    <a:pt x="34" y="227"/>
                  </a:lnTo>
                  <a:lnTo>
                    <a:pt x="35" y="227"/>
                  </a:lnTo>
                  <a:lnTo>
                    <a:pt x="35" y="227"/>
                  </a:lnTo>
                  <a:lnTo>
                    <a:pt x="35" y="228"/>
                  </a:lnTo>
                  <a:lnTo>
                    <a:pt x="36" y="229"/>
                  </a:lnTo>
                  <a:lnTo>
                    <a:pt x="37" y="229"/>
                  </a:lnTo>
                  <a:lnTo>
                    <a:pt x="37" y="230"/>
                  </a:lnTo>
                  <a:lnTo>
                    <a:pt x="37" y="231"/>
                  </a:lnTo>
                  <a:lnTo>
                    <a:pt x="38" y="232"/>
                  </a:lnTo>
                  <a:lnTo>
                    <a:pt x="38" y="233"/>
                  </a:lnTo>
                  <a:lnTo>
                    <a:pt x="38" y="234"/>
                  </a:lnTo>
                  <a:lnTo>
                    <a:pt x="38" y="235"/>
                  </a:lnTo>
                  <a:lnTo>
                    <a:pt x="39" y="235"/>
                  </a:lnTo>
                  <a:lnTo>
                    <a:pt x="39" y="234"/>
                  </a:lnTo>
                  <a:lnTo>
                    <a:pt x="39" y="233"/>
                  </a:lnTo>
                  <a:lnTo>
                    <a:pt x="39" y="232"/>
                  </a:lnTo>
                  <a:lnTo>
                    <a:pt x="39" y="231"/>
                  </a:lnTo>
                  <a:lnTo>
                    <a:pt x="39" y="230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1" y="232"/>
                  </a:lnTo>
                  <a:lnTo>
                    <a:pt x="42" y="235"/>
                  </a:lnTo>
                  <a:lnTo>
                    <a:pt x="42" y="238"/>
                  </a:lnTo>
                  <a:lnTo>
                    <a:pt x="42" y="240"/>
                  </a:lnTo>
                  <a:lnTo>
                    <a:pt x="43" y="241"/>
                  </a:lnTo>
                  <a:lnTo>
                    <a:pt x="43" y="241"/>
                  </a:lnTo>
                  <a:lnTo>
                    <a:pt x="44" y="241"/>
                  </a:lnTo>
                  <a:lnTo>
                    <a:pt x="44" y="240"/>
                  </a:lnTo>
                  <a:lnTo>
                    <a:pt x="44" y="239"/>
                  </a:lnTo>
                  <a:lnTo>
                    <a:pt x="43" y="239"/>
                  </a:lnTo>
                  <a:lnTo>
                    <a:pt x="43" y="238"/>
                  </a:lnTo>
                  <a:lnTo>
                    <a:pt x="44" y="238"/>
                  </a:lnTo>
                  <a:lnTo>
                    <a:pt x="44" y="239"/>
                  </a:lnTo>
                  <a:lnTo>
                    <a:pt x="45" y="239"/>
                  </a:lnTo>
                  <a:lnTo>
                    <a:pt x="44" y="240"/>
                  </a:lnTo>
                  <a:lnTo>
                    <a:pt x="45" y="240"/>
                  </a:lnTo>
                  <a:lnTo>
                    <a:pt x="45" y="241"/>
                  </a:lnTo>
                  <a:lnTo>
                    <a:pt x="46" y="242"/>
                  </a:lnTo>
                  <a:lnTo>
                    <a:pt x="47" y="245"/>
                  </a:lnTo>
                  <a:lnTo>
                    <a:pt x="49" y="244"/>
                  </a:lnTo>
                  <a:lnTo>
                    <a:pt x="49" y="243"/>
                  </a:lnTo>
                  <a:lnTo>
                    <a:pt x="49" y="243"/>
                  </a:lnTo>
                  <a:lnTo>
                    <a:pt x="50" y="242"/>
                  </a:lnTo>
                  <a:lnTo>
                    <a:pt x="51" y="242"/>
                  </a:lnTo>
                  <a:lnTo>
                    <a:pt x="51" y="241"/>
                  </a:lnTo>
                  <a:lnTo>
                    <a:pt x="51" y="240"/>
                  </a:lnTo>
                  <a:lnTo>
                    <a:pt x="52" y="241"/>
                  </a:lnTo>
                  <a:lnTo>
                    <a:pt x="52" y="240"/>
                  </a:lnTo>
                  <a:lnTo>
                    <a:pt x="52" y="239"/>
                  </a:lnTo>
                  <a:lnTo>
                    <a:pt x="52" y="238"/>
                  </a:lnTo>
                  <a:lnTo>
                    <a:pt x="52" y="238"/>
                  </a:lnTo>
                  <a:lnTo>
                    <a:pt x="52" y="237"/>
                  </a:lnTo>
                  <a:lnTo>
                    <a:pt x="53" y="237"/>
                  </a:lnTo>
                  <a:lnTo>
                    <a:pt x="54" y="237"/>
                  </a:lnTo>
                  <a:lnTo>
                    <a:pt x="55" y="237"/>
                  </a:lnTo>
                  <a:lnTo>
                    <a:pt x="55" y="238"/>
                  </a:lnTo>
                  <a:lnTo>
                    <a:pt x="56" y="238"/>
                  </a:lnTo>
                  <a:lnTo>
                    <a:pt x="56" y="239"/>
                  </a:lnTo>
                  <a:lnTo>
                    <a:pt x="59" y="240"/>
                  </a:lnTo>
                  <a:lnTo>
                    <a:pt x="60" y="240"/>
                  </a:lnTo>
                  <a:lnTo>
                    <a:pt x="60" y="241"/>
                  </a:lnTo>
                  <a:lnTo>
                    <a:pt x="61" y="241"/>
                  </a:lnTo>
                  <a:lnTo>
                    <a:pt x="61" y="242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2" y="243"/>
                  </a:lnTo>
                  <a:lnTo>
                    <a:pt x="62" y="242"/>
                  </a:lnTo>
                  <a:lnTo>
                    <a:pt x="61" y="242"/>
                  </a:lnTo>
                  <a:lnTo>
                    <a:pt x="61" y="241"/>
                  </a:lnTo>
                  <a:lnTo>
                    <a:pt x="61" y="240"/>
                  </a:lnTo>
                  <a:lnTo>
                    <a:pt x="61" y="240"/>
                  </a:lnTo>
                  <a:lnTo>
                    <a:pt x="61" y="239"/>
                  </a:lnTo>
                  <a:lnTo>
                    <a:pt x="60" y="239"/>
                  </a:lnTo>
                  <a:lnTo>
                    <a:pt x="60" y="238"/>
                  </a:lnTo>
                  <a:lnTo>
                    <a:pt x="61" y="238"/>
                  </a:lnTo>
                  <a:lnTo>
                    <a:pt x="61" y="238"/>
                  </a:lnTo>
                  <a:lnTo>
                    <a:pt x="61" y="237"/>
                  </a:lnTo>
                  <a:lnTo>
                    <a:pt x="61" y="236"/>
                  </a:lnTo>
                  <a:lnTo>
                    <a:pt x="61" y="235"/>
                  </a:lnTo>
                  <a:lnTo>
                    <a:pt x="60" y="235"/>
                  </a:lnTo>
                  <a:lnTo>
                    <a:pt x="60" y="234"/>
                  </a:lnTo>
                  <a:lnTo>
                    <a:pt x="60" y="233"/>
                  </a:lnTo>
                  <a:lnTo>
                    <a:pt x="60" y="232"/>
                  </a:lnTo>
                  <a:lnTo>
                    <a:pt x="61" y="232"/>
                  </a:lnTo>
                  <a:lnTo>
                    <a:pt x="61" y="232"/>
                  </a:lnTo>
                  <a:lnTo>
                    <a:pt x="61" y="233"/>
                  </a:lnTo>
                  <a:lnTo>
                    <a:pt x="62" y="233"/>
                  </a:lnTo>
                  <a:lnTo>
                    <a:pt x="62" y="234"/>
                  </a:lnTo>
                  <a:lnTo>
                    <a:pt x="64" y="234"/>
                  </a:lnTo>
                  <a:lnTo>
                    <a:pt x="64" y="233"/>
                  </a:lnTo>
                  <a:lnTo>
                    <a:pt x="64" y="232"/>
                  </a:lnTo>
                  <a:lnTo>
                    <a:pt x="65" y="231"/>
                  </a:lnTo>
                  <a:lnTo>
                    <a:pt x="65" y="230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4" y="228"/>
                  </a:lnTo>
                  <a:lnTo>
                    <a:pt x="64" y="227"/>
                  </a:lnTo>
                  <a:lnTo>
                    <a:pt x="64" y="227"/>
                  </a:lnTo>
                  <a:lnTo>
                    <a:pt x="65" y="227"/>
                  </a:lnTo>
                  <a:lnTo>
                    <a:pt x="64" y="226"/>
                  </a:lnTo>
                  <a:lnTo>
                    <a:pt x="64" y="225"/>
                  </a:lnTo>
                  <a:lnTo>
                    <a:pt x="64" y="224"/>
                  </a:lnTo>
                  <a:lnTo>
                    <a:pt x="63" y="224"/>
                  </a:lnTo>
                  <a:lnTo>
                    <a:pt x="63" y="223"/>
                  </a:lnTo>
                  <a:lnTo>
                    <a:pt x="62" y="223"/>
                  </a:lnTo>
                  <a:lnTo>
                    <a:pt x="61" y="222"/>
                  </a:lnTo>
                  <a:lnTo>
                    <a:pt x="61" y="222"/>
                  </a:lnTo>
                  <a:lnTo>
                    <a:pt x="61" y="221"/>
                  </a:lnTo>
                  <a:lnTo>
                    <a:pt x="60" y="221"/>
                  </a:lnTo>
                  <a:lnTo>
                    <a:pt x="60" y="220"/>
                  </a:lnTo>
                  <a:lnTo>
                    <a:pt x="61" y="220"/>
                  </a:lnTo>
                  <a:lnTo>
                    <a:pt x="62" y="220"/>
                  </a:lnTo>
                  <a:lnTo>
                    <a:pt x="62" y="219"/>
                  </a:lnTo>
                  <a:lnTo>
                    <a:pt x="61" y="218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3" y="218"/>
                  </a:lnTo>
                  <a:lnTo>
                    <a:pt x="63" y="219"/>
                  </a:lnTo>
                  <a:lnTo>
                    <a:pt x="64" y="223"/>
                  </a:lnTo>
                  <a:lnTo>
                    <a:pt x="65" y="223"/>
                  </a:lnTo>
                  <a:lnTo>
                    <a:pt x="67" y="224"/>
                  </a:lnTo>
                  <a:lnTo>
                    <a:pt x="68" y="225"/>
                  </a:lnTo>
                  <a:lnTo>
                    <a:pt x="68" y="224"/>
                  </a:lnTo>
                  <a:lnTo>
                    <a:pt x="68" y="223"/>
                  </a:lnTo>
                  <a:lnTo>
                    <a:pt x="69" y="223"/>
                  </a:lnTo>
                  <a:lnTo>
                    <a:pt x="68" y="222"/>
                  </a:lnTo>
                  <a:lnTo>
                    <a:pt x="68" y="221"/>
                  </a:lnTo>
                  <a:lnTo>
                    <a:pt x="68" y="220"/>
                  </a:lnTo>
                  <a:lnTo>
                    <a:pt x="68" y="219"/>
                  </a:lnTo>
                  <a:lnTo>
                    <a:pt x="68" y="218"/>
                  </a:lnTo>
                  <a:lnTo>
                    <a:pt x="67" y="218"/>
                  </a:lnTo>
                  <a:lnTo>
                    <a:pt x="67" y="217"/>
                  </a:lnTo>
                  <a:lnTo>
                    <a:pt x="66" y="217"/>
                  </a:lnTo>
                  <a:lnTo>
                    <a:pt x="66" y="216"/>
                  </a:lnTo>
                  <a:lnTo>
                    <a:pt x="65" y="216"/>
                  </a:lnTo>
                  <a:lnTo>
                    <a:pt x="65" y="215"/>
                  </a:lnTo>
                  <a:lnTo>
                    <a:pt x="66" y="215"/>
                  </a:lnTo>
                  <a:lnTo>
                    <a:pt x="66" y="215"/>
                  </a:lnTo>
                  <a:lnTo>
                    <a:pt x="65" y="215"/>
                  </a:lnTo>
                  <a:lnTo>
                    <a:pt x="65" y="214"/>
                  </a:lnTo>
                  <a:lnTo>
                    <a:pt x="66" y="215"/>
                  </a:lnTo>
                  <a:lnTo>
                    <a:pt x="67" y="215"/>
                  </a:lnTo>
                  <a:lnTo>
                    <a:pt x="67" y="215"/>
                  </a:lnTo>
                  <a:lnTo>
                    <a:pt x="68" y="217"/>
                  </a:lnTo>
                  <a:lnTo>
                    <a:pt x="69" y="217"/>
                  </a:lnTo>
                  <a:lnTo>
                    <a:pt x="69" y="218"/>
                  </a:lnTo>
                  <a:lnTo>
                    <a:pt x="70" y="218"/>
                  </a:lnTo>
                  <a:lnTo>
                    <a:pt x="70" y="219"/>
                  </a:lnTo>
                  <a:lnTo>
                    <a:pt x="71" y="217"/>
                  </a:lnTo>
                  <a:lnTo>
                    <a:pt x="71" y="216"/>
                  </a:lnTo>
                  <a:lnTo>
                    <a:pt x="72" y="216"/>
                  </a:lnTo>
                  <a:lnTo>
                    <a:pt x="73" y="216"/>
                  </a:lnTo>
                  <a:lnTo>
                    <a:pt x="73" y="217"/>
                  </a:lnTo>
                  <a:lnTo>
                    <a:pt x="73" y="221"/>
                  </a:lnTo>
                  <a:lnTo>
                    <a:pt x="74" y="221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8"/>
                  </a:lnTo>
                  <a:lnTo>
                    <a:pt x="73" y="218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5"/>
                  </a:lnTo>
                  <a:lnTo>
                    <a:pt x="75" y="215"/>
                  </a:lnTo>
                  <a:lnTo>
                    <a:pt x="75" y="215"/>
                  </a:lnTo>
                  <a:lnTo>
                    <a:pt x="76" y="217"/>
                  </a:lnTo>
                  <a:lnTo>
                    <a:pt x="77" y="217"/>
                  </a:lnTo>
                  <a:lnTo>
                    <a:pt x="77" y="216"/>
                  </a:lnTo>
                  <a:lnTo>
                    <a:pt x="77" y="215"/>
                  </a:lnTo>
                  <a:lnTo>
                    <a:pt x="78" y="216"/>
                  </a:lnTo>
                  <a:lnTo>
                    <a:pt x="78" y="215"/>
                  </a:lnTo>
                  <a:lnTo>
                    <a:pt x="79" y="215"/>
                  </a:lnTo>
                  <a:lnTo>
                    <a:pt x="79" y="215"/>
                  </a:lnTo>
                  <a:lnTo>
                    <a:pt x="79" y="214"/>
                  </a:lnTo>
                  <a:lnTo>
                    <a:pt x="79" y="213"/>
                  </a:lnTo>
                  <a:lnTo>
                    <a:pt x="78" y="213"/>
                  </a:lnTo>
                  <a:lnTo>
                    <a:pt x="78" y="212"/>
                  </a:lnTo>
                  <a:lnTo>
                    <a:pt x="78" y="211"/>
                  </a:lnTo>
                  <a:lnTo>
                    <a:pt x="79" y="211"/>
                  </a:lnTo>
                  <a:lnTo>
                    <a:pt x="79" y="212"/>
                  </a:lnTo>
                  <a:lnTo>
                    <a:pt x="80" y="212"/>
                  </a:lnTo>
                  <a:lnTo>
                    <a:pt x="80" y="213"/>
                  </a:lnTo>
                  <a:lnTo>
                    <a:pt x="81" y="212"/>
                  </a:lnTo>
                  <a:lnTo>
                    <a:pt x="82" y="212"/>
                  </a:lnTo>
                  <a:lnTo>
                    <a:pt x="82" y="211"/>
                  </a:lnTo>
                  <a:lnTo>
                    <a:pt x="82" y="210"/>
                  </a:lnTo>
                  <a:lnTo>
                    <a:pt x="82" y="209"/>
                  </a:lnTo>
                  <a:lnTo>
                    <a:pt x="83" y="208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2" y="207"/>
                  </a:lnTo>
                  <a:lnTo>
                    <a:pt x="81" y="207"/>
                  </a:lnTo>
                  <a:lnTo>
                    <a:pt x="81" y="206"/>
                  </a:lnTo>
                  <a:lnTo>
                    <a:pt x="80" y="206"/>
                  </a:lnTo>
                  <a:lnTo>
                    <a:pt x="80" y="205"/>
                  </a:lnTo>
                  <a:lnTo>
                    <a:pt x="79" y="205"/>
                  </a:lnTo>
                  <a:lnTo>
                    <a:pt x="78" y="205"/>
                  </a:lnTo>
                  <a:lnTo>
                    <a:pt x="78" y="204"/>
                  </a:lnTo>
                  <a:lnTo>
                    <a:pt x="78" y="203"/>
                  </a:lnTo>
                  <a:lnTo>
                    <a:pt x="79" y="203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5"/>
                  </a:lnTo>
                  <a:lnTo>
                    <a:pt x="81" y="205"/>
                  </a:lnTo>
                  <a:lnTo>
                    <a:pt x="81" y="206"/>
                  </a:lnTo>
                  <a:lnTo>
                    <a:pt x="82" y="206"/>
                  </a:lnTo>
                  <a:lnTo>
                    <a:pt x="82" y="207"/>
                  </a:lnTo>
                  <a:lnTo>
                    <a:pt x="83" y="207"/>
                  </a:lnTo>
                  <a:lnTo>
                    <a:pt x="84" y="207"/>
                  </a:lnTo>
                  <a:lnTo>
                    <a:pt x="84" y="207"/>
                  </a:lnTo>
                  <a:lnTo>
                    <a:pt x="84" y="207"/>
                  </a:lnTo>
                  <a:lnTo>
                    <a:pt x="84" y="206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4"/>
                  </a:lnTo>
                  <a:lnTo>
                    <a:pt x="83" y="203"/>
                  </a:lnTo>
                  <a:lnTo>
                    <a:pt x="82" y="203"/>
                  </a:lnTo>
                  <a:lnTo>
                    <a:pt x="82" y="203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2" y="202"/>
                  </a:lnTo>
                  <a:lnTo>
                    <a:pt x="83" y="203"/>
                  </a:lnTo>
                  <a:lnTo>
                    <a:pt x="83" y="202"/>
                  </a:lnTo>
                  <a:lnTo>
                    <a:pt x="84" y="203"/>
                  </a:lnTo>
                  <a:lnTo>
                    <a:pt x="84" y="203"/>
                  </a:lnTo>
                  <a:lnTo>
                    <a:pt x="84" y="204"/>
                  </a:lnTo>
                  <a:lnTo>
                    <a:pt x="86" y="204"/>
                  </a:lnTo>
                  <a:lnTo>
                    <a:pt x="86" y="203"/>
                  </a:lnTo>
                  <a:lnTo>
                    <a:pt x="86" y="203"/>
                  </a:lnTo>
                  <a:lnTo>
                    <a:pt x="87" y="203"/>
                  </a:lnTo>
                  <a:lnTo>
                    <a:pt x="86" y="202"/>
                  </a:lnTo>
                  <a:lnTo>
                    <a:pt x="86" y="201"/>
                  </a:lnTo>
                  <a:lnTo>
                    <a:pt x="87" y="201"/>
                  </a:lnTo>
                  <a:lnTo>
                    <a:pt x="87" y="200"/>
                  </a:lnTo>
                  <a:lnTo>
                    <a:pt x="87" y="199"/>
                  </a:lnTo>
                  <a:lnTo>
                    <a:pt x="86" y="199"/>
                  </a:lnTo>
                  <a:lnTo>
                    <a:pt x="86" y="198"/>
                  </a:lnTo>
                  <a:lnTo>
                    <a:pt x="84" y="198"/>
                  </a:lnTo>
                  <a:lnTo>
                    <a:pt x="84" y="198"/>
                  </a:lnTo>
                  <a:lnTo>
                    <a:pt x="84" y="197"/>
                  </a:lnTo>
                  <a:lnTo>
                    <a:pt x="84" y="196"/>
                  </a:lnTo>
                  <a:lnTo>
                    <a:pt x="84" y="196"/>
                  </a:lnTo>
                  <a:lnTo>
                    <a:pt x="84" y="195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6" y="193"/>
                  </a:lnTo>
                  <a:lnTo>
                    <a:pt x="87" y="193"/>
                  </a:lnTo>
                  <a:lnTo>
                    <a:pt x="87" y="192"/>
                  </a:lnTo>
                  <a:lnTo>
                    <a:pt x="87" y="191"/>
                  </a:lnTo>
                  <a:lnTo>
                    <a:pt x="88" y="191"/>
                  </a:lnTo>
                  <a:lnTo>
                    <a:pt x="88" y="191"/>
                  </a:lnTo>
                  <a:lnTo>
                    <a:pt x="88" y="190"/>
                  </a:lnTo>
                  <a:lnTo>
                    <a:pt x="89" y="190"/>
                  </a:lnTo>
                  <a:lnTo>
                    <a:pt x="89" y="189"/>
                  </a:lnTo>
                  <a:lnTo>
                    <a:pt x="90" y="189"/>
                  </a:lnTo>
                  <a:lnTo>
                    <a:pt x="91" y="189"/>
                  </a:lnTo>
                  <a:lnTo>
                    <a:pt x="91" y="188"/>
                  </a:lnTo>
                  <a:lnTo>
                    <a:pt x="90" y="188"/>
                  </a:lnTo>
                  <a:lnTo>
                    <a:pt x="90" y="187"/>
                  </a:lnTo>
                  <a:lnTo>
                    <a:pt x="88" y="186"/>
                  </a:lnTo>
                  <a:lnTo>
                    <a:pt x="87" y="185"/>
                  </a:lnTo>
                  <a:lnTo>
                    <a:pt x="88" y="185"/>
                  </a:lnTo>
                  <a:lnTo>
                    <a:pt x="89" y="185"/>
                  </a:lnTo>
                  <a:lnTo>
                    <a:pt x="90" y="185"/>
                  </a:lnTo>
                  <a:lnTo>
                    <a:pt x="90" y="185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91" y="183"/>
                  </a:lnTo>
                  <a:lnTo>
                    <a:pt x="91" y="182"/>
                  </a:lnTo>
                  <a:lnTo>
                    <a:pt x="92" y="182"/>
                  </a:lnTo>
                  <a:lnTo>
                    <a:pt x="92" y="183"/>
                  </a:lnTo>
                  <a:lnTo>
                    <a:pt x="93" y="183"/>
                  </a:lnTo>
                  <a:lnTo>
                    <a:pt x="93" y="182"/>
                  </a:lnTo>
                  <a:lnTo>
                    <a:pt x="94" y="182"/>
                  </a:lnTo>
                  <a:lnTo>
                    <a:pt x="94" y="181"/>
                  </a:lnTo>
                  <a:lnTo>
                    <a:pt x="94" y="180"/>
                  </a:lnTo>
                  <a:lnTo>
                    <a:pt x="94" y="180"/>
                  </a:lnTo>
                  <a:lnTo>
                    <a:pt x="94" y="179"/>
                  </a:lnTo>
                  <a:lnTo>
                    <a:pt x="94" y="178"/>
                  </a:lnTo>
                  <a:lnTo>
                    <a:pt x="93" y="177"/>
                  </a:lnTo>
                  <a:lnTo>
                    <a:pt x="93" y="178"/>
                  </a:lnTo>
                  <a:lnTo>
                    <a:pt x="92" y="178"/>
                  </a:lnTo>
                  <a:lnTo>
                    <a:pt x="91" y="178"/>
                  </a:lnTo>
                  <a:lnTo>
                    <a:pt x="91" y="177"/>
                  </a:lnTo>
                  <a:lnTo>
                    <a:pt x="90" y="177"/>
                  </a:lnTo>
                  <a:lnTo>
                    <a:pt x="89" y="177"/>
                  </a:lnTo>
                  <a:lnTo>
                    <a:pt x="89" y="176"/>
                  </a:lnTo>
                  <a:lnTo>
                    <a:pt x="90" y="176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3" y="175"/>
                  </a:lnTo>
                  <a:lnTo>
                    <a:pt x="94" y="175"/>
                  </a:lnTo>
                  <a:lnTo>
                    <a:pt x="96" y="174"/>
                  </a:lnTo>
                  <a:lnTo>
                    <a:pt x="96" y="173"/>
                  </a:lnTo>
                  <a:lnTo>
                    <a:pt x="96" y="172"/>
                  </a:lnTo>
                  <a:lnTo>
                    <a:pt x="96" y="172"/>
                  </a:lnTo>
                  <a:lnTo>
                    <a:pt x="96" y="171"/>
                  </a:lnTo>
                  <a:lnTo>
                    <a:pt x="96" y="172"/>
                  </a:lnTo>
                  <a:lnTo>
                    <a:pt x="96" y="171"/>
                  </a:lnTo>
                  <a:lnTo>
                    <a:pt x="97" y="170"/>
                  </a:lnTo>
                  <a:lnTo>
                    <a:pt x="97" y="169"/>
                  </a:lnTo>
                  <a:lnTo>
                    <a:pt x="97" y="168"/>
                  </a:lnTo>
                  <a:lnTo>
                    <a:pt x="97" y="168"/>
                  </a:lnTo>
                  <a:lnTo>
                    <a:pt x="97" y="167"/>
                  </a:lnTo>
                  <a:lnTo>
                    <a:pt x="98" y="165"/>
                  </a:lnTo>
                  <a:lnTo>
                    <a:pt x="98" y="164"/>
                  </a:lnTo>
                  <a:lnTo>
                    <a:pt x="99" y="164"/>
                  </a:lnTo>
                  <a:lnTo>
                    <a:pt x="100" y="164"/>
                  </a:lnTo>
                  <a:lnTo>
                    <a:pt x="99" y="163"/>
                  </a:lnTo>
                  <a:lnTo>
                    <a:pt x="100" y="163"/>
                  </a:lnTo>
                  <a:lnTo>
                    <a:pt x="99" y="161"/>
                  </a:lnTo>
                  <a:lnTo>
                    <a:pt x="98" y="161"/>
                  </a:lnTo>
                  <a:lnTo>
                    <a:pt x="97" y="161"/>
                  </a:lnTo>
                  <a:lnTo>
                    <a:pt x="96" y="161"/>
                  </a:lnTo>
                  <a:lnTo>
                    <a:pt x="96" y="161"/>
                  </a:lnTo>
                  <a:lnTo>
                    <a:pt x="96" y="160"/>
                  </a:lnTo>
                  <a:lnTo>
                    <a:pt x="96" y="160"/>
                  </a:lnTo>
                  <a:lnTo>
                    <a:pt x="100" y="161"/>
                  </a:lnTo>
                  <a:lnTo>
                    <a:pt x="101" y="161"/>
                  </a:lnTo>
                  <a:lnTo>
                    <a:pt x="101" y="162"/>
                  </a:lnTo>
                  <a:lnTo>
                    <a:pt x="100" y="162"/>
                  </a:lnTo>
                  <a:lnTo>
                    <a:pt x="101" y="163"/>
                  </a:lnTo>
                  <a:lnTo>
                    <a:pt x="102" y="163"/>
                  </a:lnTo>
                  <a:lnTo>
                    <a:pt x="103" y="163"/>
                  </a:lnTo>
                  <a:lnTo>
                    <a:pt x="104" y="163"/>
                  </a:lnTo>
                  <a:lnTo>
                    <a:pt x="105" y="163"/>
                  </a:lnTo>
                  <a:lnTo>
                    <a:pt x="105" y="162"/>
                  </a:lnTo>
                  <a:lnTo>
                    <a:pt x="106" y="161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60"/>
                  </a:lnTo>
                  <a:lnTo>
                    <a:pt x="103" y="159"/>
                  </a:lnTo>
                  <a:lnTo>
                    <a:pt x="103" y="158"/>
                  </a:lnTo>
                  <a:lnTo>
                    <a:pt x="102" y="158"/>
                  </a:lnTo>
                  <a:lnTo>
                    <a:pt x="101" y="158"/>
                  </a:lnTo>
                  <a:lnTo>
                    <a:pt x="100" y="158"/>
                  </a:lnTo>
                  <a:lnTo>
                    <a:pt x="99" y="158"/>
                  </a:lnTo>
                  <a:lnTo>
                    <a:pt x="99" y="157"/>
                  </a:lnTo>
                  <a:lnTo>
                    <a:pt x="99" y="156"/>
                  </a:lnTo>
                  <a:lnTo>
                    <a:pt x="98" y="156"/>
                  </a:lnTo>
                  <a:lnTo>
                    <a:pt x="98" y="156"/>
                  </a:lnTo>
                  <a:lnTo>
                    <a:pt x="99" y="156"/>
                  </a:lnTo>
                  <a:lnTo>
                    <a:pt x="100" y="156"/>
                  </a:lnTo>
                  <a:lnTo>
                    <a:pt x="100" y="155"/>
                  </a:lnTo>
                  <a:lnTo>
                    <a:pt x="101" y="155"/>
                  </a:lnTo>
                  <a:lnTo>
                    <a:pt x="104" y="155"/>
                  </a:lnTo>
                  <a:lnTo>
                    <a:pt x="105" y="153"/>
                  </a:lnTo>
                  <a:lnTo>
                    <a:pt x="101" y="153"/>
                  </a:lnTo>
                  <a:lnTo>
                    <a:pt x="98" y="153"/>
                  </a:lnTo>
                  <a:lnTo>
                    <a:pt x="97" y="153"/>
                  </a:lnTo>
                  <a:lnTo>
                    <a:pt x="97" y="152"/>
                  </a:lnTo>
                  <a:lnTo>
                    <a:pt x="98" y="152"/>
                  </a:lnTo>
                  <a:lnTo>
                    <a:pt x="97" y="151"/>
                  </a:lnTo>
                  <a:lnTo>
                    <a:pt x="96" y="151"/>
                  </a:lnTo>
                  <a:lnTo>
                    <a:pt x="96" y="150"/>
                  </a:lnTo>
                  <a:lnTo>
                    <a:pt x="97" y="147"/>
                  </a:lnTo>
                  <a:lnTo>
                    <a:pt x="96" y="147"/>
                  </a:lnTo>
                  <a:lnTo>
                    <a:pt x="96" y="146"/>
                  </a:lnTo>
                  <a:lnTo>
                    <a:pt x="96" y="145"/>
                  </a:lnTo>
                  <a:lnTo>
                    <a:pt x="96" y="144"/>
                  </a:lnTo>
                  <a:lnTo>
                    <a:pt x="96" y="143"/>
                  </a:lnTo>
                  <a:lnTo>
                    <a:pt x="96" y="143"/>
                  </a:lnTo>
                  <a:lnTo>
                    <a:pt x="96" y="142"/>
                  </a:lnTo>
                  <a:lnTo>
                    <a:pt x="96" y="141"/>
                  </a:lnTo>
                  <a:lnTo>
                    <a:pt x="96" y="141"/>
                  </a:lnTo>
                  <a:lnTo>
                    <a:pt x="96" y="141"/>
                  </a:lnTo>
                  <a:lnTo>
                    <a:pt x="98" y="141"/>
                  </a:lnTo>
                  <a:lnTo>
                    <a:pt x="99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100" y="139"/>
                  </a:lnTo>
                  <a:lnTo>
                    <a:pt x="100" y="138"/>
                  </a:lnTo>
                  <a:lnTo>
                    <a:pt x="101" y="138"/>
                  </a:lnTo>
                  <a:lnTo>
                    <a:pt x="101" y="137"/>
                  </a:lnTo>
                  <a:lnTo>
                    <a:pt x="102" y="137"/>
                  </a:lnTo>
                  <a:lnTo>
                    <a:pt x="103" y="137"/>
                  </a:lnTo>
                  <a:lnTo>
                    <a:pt x="104" y="138"/>
                  </a:lnTo>
                  <a:lnTo>
                    <a:pt x="106" y="139"/>
                  </a:lnTo>
                  <a:lnTo>
                    <a:pt x="107" y="140"/>
                  </a:lnTo>
                  <a:lnTo>
                    <a:pt x="107" y="141"/>
                  </a:lnTo>
                  <a:lnTo>
                    <a:pt x="108" y="141"/>
                  </a:lnTo>
                  <a:lnTo>
                    <a:pt x="108" y="142"/>
                  </a:lnTo>
                  <a:lnTo>
                    <a:pt x="108" y="143"/>
                  </a:lnTo>
                  <a:lnTo>
                    <a:pt x="109" y="143"/>
                  </a:lnTo>
                  <a:lnTo>
                    <a:pt x="109" y="142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09" y="139"/>
                  </a:lnTo>
                  <a:lnTo>
                    <a:pt x="110" y="139"/>
                  </a:lnTo>
                  <a:lnTo>
                    <a:pt x="111" y="139"/>
                  </a:lnTo>
                  <a:lnTo>
                    <a:pt x="110" y="138"/>
                  </a:lnTo>
                  <a:lnTo>
                    <a:pt x="110" y="137"/>
                  </a:lnTo>
                  <a:lnTo>
                    <a:pt x="109" y="136"/>
                  </a:lnTo>
                  <a:lnTo>
                    <a:pt x="109" y="135"/>
                  </a:lnTo>
                  <a:lnTo>
                    <a:pt x="108" y="135"/>
                  </a:lnTo>
                  <a:lnTo>
                    <a:pt x="108" y="134"/>
                  </a:lnTo>
                  <a:lnTo>
                    <a:pt x="108" y="133"/>
                  </a:lnTo>
                  <a:lnTo>
                    <a:pt x="108" y="133"/>
                  </a:lnTo>
                  <a:lnTo>
                    <a:pt x="108" y="132"/>
                  </a:lnTo>
                  <a:lnTo>
                    <a:pt x="108" y="131"/>
                  </a:lnTo>
                  <a:lnTo>
                    <a:pt x="109" y="129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0" y="127"/>
                  </a:lnTo>
                  <a:lnTo>
                    <a:pt x="112" y="126"/>
                  </a:lnTo>
                  <a:lnTo>
                    <a:pt x="112" y="125"/>
                  </a:lnTo>
                  <a:lnTo>
                    <a:pt x="113" y="126"/>
                  </a:lnTo>
                  <a:lnTo>
                    <a:pt x="114" y="125"/>
                  </a:lnTo>
                  <a:lnTo>
                    <a:pt x="114" y="126"/>
                  </a:lnTo>
                  <a:lnTo>
                    <a:pt x="113" y="126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3" y="128"/>
                  </a:lnTo>
                  <a:lnTo>
                    <a:pt x="113" y="129"/>
                  </a:lnTo>
                  <a:lnTo>
                    <a:pt x="113" y="130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4" y="133"/>
                  </a:lnTo>
                  <a:lnTo>
                    <a:pt x="115" y="133"/>
                  </a:lnTo>
                  <a:lnTo>
                    <a:pt x="115" y="134"/>
                  </a:lnTo>
                  <a:lnTo>
                    <a:pt x="114" y="134"/>
                  </a:lnTo>
                  <a:lnTo>
                    <a:pt x="115" y="136"/>
                  </a:lnTo>
                  <a:lnTo>
                    <a:pt x="116" y="137"/>
                  </a:lnTo>
                  <a:lnTo>
                    <a:pt x="116" y="138"/>
                  </a:lnTo>
                  <a:lnTo>
                    <a:pt x="118" y="139"/>
                  </a:lnTo>
                  <a:lnTo>
                    <a:pt x="119" y="138"/>
                  </a:lnTo>
                  <a:lnTo>
                    <a:pt x="119" y="137"/>
                  </a:lnTo>
                  <a:lnTo>
                    <a:pt x="119" y="137"/>
                  </a:lnTo>
                  <a:lnTo>
                    <a:pt x="120" y="138"/>
                  </a:lnTo>
                  <a:lnTo>
                    <a:pt x="121" y="137"/>
                  </a:lnTo>
                  <a:lnTo>
                    <a:pt x="121" y="136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2" y="135"/>
                  </a:lnTo>
                  <a:lnTo>
                    <a:pt x="123" y="135"/>
                  </a:lnTo>
                  <a:lnTo>
                    <a:pt x="123" y="136"/>
                  </a:lnTo>
                  <a:lnTo>
                    <a:pt x="123" y="137"/>
                  </a:lnTo>
                  <a:lnTo>
                    <a:pt x="124" y="138"/>
                  </a:lnTo>
                  <a:lnTo>
                    <a:pt x="125" y="137"/>
                  </a:lnTo>
                  <a:lnTo>
                    <a:pt x="124" y="136"/>
                  </a:lnTo>
                  <a:lnTo>
                    <a:pt x="124" y="135"/>
                  </a:lnTo>
                  <a:lnTo>
                    <a:pt x="125" y="135"/>
                  </a:lnTo>
                  <a:lnTo>
                    <a:pt x="125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6"/>
                  </a:lnTo>
                  <a:lnTo>
                    <a:pt x="128" y="137"/>
                  </a:lnTo>
                  <a:lnTo>
                    <a:pt x="129" y="137"/>
                  </a:lnTo>
                  <a:lnTo>
                    <a:pt x="129" y="136"/>
                  </a:lnTo>
                  <a:lnTo>
                    <a:pt x="131" y="136"/>
                  </a:lnTo>
                  <a:lnTo>
                    <a:pt x="131" y="135"/>
                  </a:lnTo>
                  <a:lnTo>
                    <a:pt x="132" y="135"/>
                  </a:lnTo>
                  <a:lnTo>
                    <a:pt x="133" y="134"/>
                  </a:lnTo>
                  <a:lnTo>
                    <a:pt x="134" y="133"/>
                  </a:lnTo>
                  <a:lnTo>
                    <a:pt x="135" y="133"/>
                  </a:lnTo>
                  <a:lnTo>
                    <a:pt x="135" y="134"/>
                  </a:lnTo>
                  <a:lnTo>
                    <a:pt x="135" y="135"/>
                  </a:lnTo>
                  <a:lnTo>
                    <a:pt x="136" y="134"/>
                  </a:lnTo>
                  <a:lnTo>
                    <a:pt x="137" y="133"/>
                  </a:lnTo>
                  <a:lnTo>
                    <a:pt x="137" y="133"/>
                  </a:lnTo>
                  <a:lnTo>
                    <a:pt x="138" y="132"/>
                  </a:lnTo>
                  <a:lnTo>
                    <a:pt x="137" y="131"/>
                  </a:lnTo>
                  <a:lnTo>
                    <a:pt x="137" y="130"/>
                  </a:lnTo>
                  <a:lnTo>
                    <a:pt x="136" y="130"/>
                  </a:lnTo>
                  <a:lnTo>
                    <a:pt x="136" y="129"/>
                  </a:lnTo>
                  <a:lnTo>
                    <a:pt x="135" y="129"/>
                  </a:lnTo>
                  <a:lnTo>
                    <a:pt x="135" y="128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4" y="125"/>
                  </a:lnTo>
                  <a:lnTo>
                    <a:pt x="134" y="124"/>
                  </a:lnTo>
                  <a:lnTo>
                    <a:pt x="133" y="124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32" y="122"/>
                  </a:lnTo>
                  <a:lnTo>
                    <a:pt x="131" y="121"/>
                  </a:lnTo>
                  <a:lnTo>
                    <a:pt x="131" y="120"/>
                  </a:lnTo>
                  <a:lnTo>
                    <a:pt x="131" y="120"/>
                  </a:lnTo>
                  <a:lnTo>
                    <a:pt x="130" y="120"/>
                  </a:lnTo>
                  <a:lnTo>
                    <a:pt x="130" y="119"/>
                  </a:lnTo>
                  <a:lnTo>
                    <a:pt x="129" y="120"/>
                  </a:lnTo>
                  <a:lnTo>
                    <a:pt x="129" y="121"/>
                  </a:lnTo>
                  <a:lnTo>
                    <a:pt x="128" y="121"/>
                  </a:lnTo>
                  <a:lnTo>
                    <a:pt x="128" y="120"/>
                  </a:lnTo>
                  <a:lnTo>
                    <a:pt x="127" y="120"/>
                  </a:lnTo>
                  <a:lnTo>
                    <a:pt x="126" y="120"/>
                  </a:lnTo>
                  <a:lnTo>
                    <a:pt x="126" y="119"/>
                  </a:lnTo>
                  <a:lnTo>
                    <a:pt x="126" y="119"/>
                  </a:lnTo>
                  <a:lnTo>
                    <a:pt x="125" y="119"/>
                  </a:lnTo>
                  <a:lnTo>
                    <a:pt x="124" y="119"/>
                  </a:lnTo>
                  <a:lnTo>
                    <a:pt x="124" y="118"/>
                  </a:lnTo>
                  <a:lnTo>
                    <a:pt x="125" y="118"/>
                  </a:lnTo>
                  <a:lnTo>
                    <a:pt x="126" y="118"/>
                  </a:lnTo>
                  <a:lnTo>
                    <a:pt x="128" y="118"/>
                  </a:lnTo>
                  <a:lnTo>
                    <a:pt x="129" y="118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0" y="119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2" y="121"/>
                  </a:lnTo>
                  <a:lnTo>
                    <a:pt x="136" y="122"/>
                  </a:lnTo>
                  <a:lnTo>
                    <a:pt x="138" y="122"/>
                  </a:lnTo>
                  <a:lnTo>
                    <a:pt x="139" y="121"/>
                  </a:lnTo>
                  <a:lnTo>
                    <a:pt x="140" y="120"/>
                  </a:lnTo>
                  <a:lnTo>
                    <a:pt x="139" y="119"/>
                  </a:lnTo>
                  <a:lnTo>
                    <a:pt x="138" y="119"/>
                  </a:lnTo>
                  <a:lnTo>
                    <a:pt x="138" y="118"/>
                  </a:lnTo>
                  <a:lnTo>
                    <a:pt x="137" y="118"/>
                  </a:lnTo>
                  <a:lnTo>
                    <a:pt x="136" y="118"/>
                  </a:lnTo>
                  <a:lnTo>
                    <a:pt x="136" y="117"/>
                  </a:lnTo>
                  <a:lnTo>
                    <a:pt x="137" y="117"/>
                  </a:lnTo>
                  <a:lnTo>
                    <a:pt x="138" y="117"/>
                  </a:lnTo>
                  <a:lnTo>
                    <a:pt x="138" y="116"/>
                  </a:lnTo>
                  <a:lnTo>
                    <a:pt x="139" y="116"/>
                  </a:lnTo>
                  <a:lnTo>
                    <a:pt x="139" y="117"/>
                  </a:lnTo>
                  <a:lnTo>
                    <a:pt x="140" y="118"/>
                  </a:lnTo>
                  <a:lnTo>
                    <a:pt x="140" y="119"/>
                  </a:lnTo>
                  <a:lnTo>
                    <a:pt x="142" y="118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6"/>
                  </a:lnTo>
                  <a:lnTo>
                    <a:pt x="145" y="117"/>
                  </a:lnTo>
                  <a:lnTo>
                    <a:pt x="146" y="116"/>
                  </a:lnTo>
                  <a:lnTo>
                    <a:pt x="148" y="114"/>
                  </a:lnTo>
                  <a:lnTo>
                    <a:pt x="146" y="111"/>
                  </a:lnTo>
                  <a:lnTo>
                    <a:pt x="146" y="110"/>
                  </a:lnTo>
                  <a:lnTo>
                    <a:pt x="145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6" y="109"/>
                  </a:lnTo>
                  <a:lnTo>
                    <a:pt x="146" y="109"/>
                  </a:lnTo>
                  <a:lnTo>
                    <a:pt x="147" y="109"/>
                  </a:lnTo>
                  <a:lnTo>
                    <a:pt x="151" y="111"/>
                  </a:lnTo>
                  <a:lnTo>
                    <a:pt x="151" y="110"/>
                  </a:lnTo>
                  <a:lnTo>
                    <a:pt x="151" y="109"/>
                  </a:lnTo>
                  <a:lnTo>
                    <a:pt x="150" y="109"/>
                  </a:lnTo>
                  <a:lnTo>
                    <a:pt x="150" y="109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52" y="109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53" y="108"/>
                  </a:lnTo>
                  <a:lnTo>
                    <a:pt x="153" y="107"/>
                  </a:lnTo>
                  <a:lnTo>
                    <a:pt x="153" y="106"/>
                  </a:lnTo>
                  <a:lnTo>
                    <a:pt x="152" y="104"/>
                  </a:lnTo>
                  <a:lnTo>
                    <a:pt x="152" y="103"/>
                  </a:lnTo>
                  <a:lnTo>
                    <a:pt x="152" y="102"/>
                  </a:lnTo>
                  <a:lnTo>
                    <a:pt x="153" y="102"/>
                  </a:lnTo>
                  <a:lnTo>
                    <a:pt x="153" y="103"/>
                  </a:lnTo>
                  <a:lnTo>
                    <a:pt x="153" y="105"/>
                  </a:lnTo>
                  <a:lnTo>
                    <a:pt x="154" y="106"/>
                  </a:lnTo>
                  <a:lnTo>
                    <a:pt x="155" y="106"/>
                  </a:lnTo>
                  <a:lnTo>
                    <a:pt x="155" y="107"/>
                  </a:lnTo>
                  <a:lnTo>
                    <a:pt x="155" y="108"/>
                  </a:lnTo>
                  <a:lnTo>
                    <a:pt x="157" y="109"/>
                  </a:lnTo>
                  <a:lnTo>
                    <a:pt x="158" y="108"/>
                  </a:lnTo>
                  <a:lnTo>
                    <a:pt x="158" y="107"/>
                  </a:lnTo>
                  <a:lnTo>
                    <a:pt x="158" y="106"/>
                  </a:lnTo>
                  <a:lnTo>
                    <a:pt x="158" y="105"/>
                  </a:lnTo>
                  <a:lnTo>
                    <a:pt x="157" y="105"/>
                  </a:lnTo>
                  <a:lnTo>
                    <a:pt x="156" y="105"/>
                  </a:lnTo>
                  <a:lnTo>
                    <a:pt x="156" y="104"/>
                  </a:lnTo>
                  <a:lnTo>
                    <a:pt x="155" y="104"/>
                  </a:lnTo>
                  <a:lnTo>
                    <a:pt x="155" y="104"/>
                  </a:lnTo>
                  <a:lnTo>
                    <a:pt x="155" y="103"/>
                  </a:lnTo>
                  <a:lnTo>
                    <a:pt x="154" y="103"/>
                  </a:lnTo>
                  <a:lnTo>
                    <a:pt x="154" y="102"/>
                  </a:lnTo>
                  <a:lnTo>
                    <a:pt x="155" y="102"/>
                  </a:lnTo>
                  <a:lnTo>
                    <a:pt x="155" y="101"/>
                  </a:lnTo>
                  <a:lnTo>
                    <a:pt x="156" y="101"/>
                  </a:lnTo>
                  <a:lnTo>
                    <a:pt x="157" y="101"/>
                  </a:lnTo>
                  <a:lnTo>
                    <a:pt x="157" y="103"/>
                  </a:lnTo>
                  <a:lnTo>
                    <a:pt x="159" y="105"/>
                  </a:lnTo>
                  <a:lnTo>
                    <a:pt x="160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2" y="103"/>
                  </a:lnTo>
                  <a:lnTo>
                    <a:pt x="166" y="101"/>
                  </a:lnTo>
                  <a:lnTo>
                    <a:pt x="166" y="102"/>
                  </a:lnTo>
                  <a:lnTo>
                    <a:pt x="167" y="103"/>
                  </a:lnTo>
                  <a:lnTo>
                    <a:pt x="168" y="102"/>
                  </a:lnTo>
                  <a:lnTo>
                    <a:pt x="169" y="102"/>
                  </a:lnTo>
                  <a:lnTo>
                    <a:pt x="167" y="100"/>
                  </a:lnTo>
                  <a:lnTo>
                    <a:pt x="166" y="99"/>
                  </a:lnTo>
                  <a:lnTo>
                    <a:pt x="167" y="99"/>
                  </a:lnTo>
                  <a:lnTo>
                    <a:pt x="168" y="99"/>
                  </a:lnTo>
                  <a:lnTo>
                    <a:pt x="168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5" y="97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5" y="96"/>
                  </a:lnTo>
                  <a:lnTo>
                    <a:pt x="166" y="96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7" y="97"/>
                  </a:lnTo>
                  <a:lnTo>
                    <a:pt x="168" y="97"/>
                  </a:lnTo>
                  <a:lnTo>
                    <a:pt x="169" y="97"/>
                  </a:lnTo>
                  <a:lnTo>
                    <a:pt x="170" y="97"/>
                  </a:lnTo>
                  <a:lnTo>
                    <a:pt x="170" y="97"/>
                  </a:lnTo>
                  <a:lnTo>
                    <a:pt x="170" y="96"/>
                  </a:lnTo>
                  <a:lnTo>
                    <a:pt x="171" y="96"/>
                  </a:lnTo>
                  <a:lnTo>
                    <a:pt x="173" y="95"/>
                  </a:lnTo>
                  <a:lnTo>
                    <a:pt x="172" y="95"/>
                  </a:lnTo>
                  <a:lnTo>
                    <a:pt x="172" y="94"/>
                  </a:lnTo>
                  <a:lnTo>
                    <a:pt x="175" y="94"/>
                  </a:lnTo>
                  <a:lnTo>
                    <a:pt x="174" y="93"/>
                  </a:lnTo>
                  <a:lnTo>
                    <a:pt x="175" y="93"/>
                  </a:lnTo>
                  <a:lnTo>
                    <a:pt x="176" y="93"/>
                  </a:lnTo>
                  <a:lnTo>
                    <a:pt x="176" y="92"/>
                  </a:lnTo>
                  <a:lnTo>
                    <a:pt x="176" y="91"/>
                  </a:lnTo>
                  <a:lnTo>
                    <a:pt x="176" y="90"/>
                  </a:lnTo>
                  <a:lnTo>
                    <a:pt x="176" y="89"/>
                  </a:lnTo>
                  <a:lnTo>
                    <a:pt x="178" y="88"/>
                  </a:lnTo>
                  <a:lnTo>
                    <a:pt x="178" y="87"/>
                  </a:lnTo>
                  <a:lnTo>
                    <a:pt x="178" y="86"/>
                  </a:lnTo>
                  <a:lnTo>
                    <a:pt x="178" y="86"/>
                  </a:lnTo>
                  <a:lnTo>
                    <a:pt x="179" y="86"/>
                  </a:lnTo>
                  <a:lnTo>
                    <a:pt x="180" y="86"/>
                  </a:lnTo>
                  <a:lnTo>
                    <a:pt x="180" y="86"/>
                  </a:lnTo>
                  <a:lnTo>
                    <a:pt x="180" y="85"/>
                  </a:lnTo>
                  <a:lnTo>
                    <a:pt x="180" y="84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79" y="82"/>
                  </a:lnTo>
                  <a:lnTo>
                    <a:pt x="180" y="82"/>
                  </a:lnTo>
                  <a:lnTo>
                    <a:pt x="181" y="83"/>
                  </a:lnTo>
                  <a:lnTo>
                    <a:pt x="181" y="84"/>
                  </a:lnTo>
                  <a:lnTo>
                    <a:pt x="182" y="85"/>
                  </a:lnTo>
                  <a:lnTo>
                    <a:pt x="183" y="85"/>
                  </a:lnTo>
                  <a:lnTo>
                    <a:pt x="184" y="85"/>
                  </a:lnTo>
                  <a:lnTo>
                    <a:pt x="185" y="84"/>
                  </a:lnTo>
                  <a:lnTo>
                    <a:pt x="185" y="82"/>
                  </a:lnTo>
                  <a:lnTo>
                    <a:pt x="184" y="81"/>
                  </a:lnTo>
                  <a:lnTo>
                    <a:pt x="185" y="81"/>
                  </a:lnTo>
                  <a:lnTo>
                    <a:pt x="185" y="80"/>
                  </a:lnTo>
                  <a:lnTo>
                    <a:pt x="186" y="80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90" y="77"/>
                  </a:lnTo>
                  <a:lnTo>
                    <a:pt x="190" y="76"/>
                  </a:lnTo>
                  <a:lnTo>
                    <a:pt x="191" y="75"/>
                  </a:lnTo>
                  <a:lnTo>
                    <a:pt x="191" y="74"/>
                  </a:lnTo>
                  <a:lnTo>
                    <a:pt x="192" y="74"/>
                  </a:lnTo>
                  <a:lnTo>
                    <a:pt x="192" y="74"/>
                  </a:lnTo>
                  <a:lnTo>
                    <a:pt x="191" y="74"/>
                  </a:lnTo>
                  <a:lnTo>
                    <a:pt x="191" y="74"/>
                  </a:lnTo>
                  <a:lnTo>
                    <a:pt x="192" y="74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6" y="72"/>
                  </a:lnTo>
                  <a:lnTo>
                    <a:pt x="197" y="72"/>
                  </a:lnTo>
                  <a:lnTo>
                    <a:pt x="198" y="71"/>
                  </a:lnTo>
                  <a:lnTo>
                    <a:pt x="198" y="71"/>
                  </a:lnTo>
                  <a:lnTo>
                    <a:pt x="200" y="69"/>
                  </a:lnTo>
                  <a:lnTo>
                    <a:pt x="202" y="68"/>
                  </a:lnTo>
                  <a:lnTo>
                    <a:pt x="201" y="66"/>
                  </a:lnTo>
                  <a:lnTo>
                    <a:pt x="201" y="67"/>
                  </a:lnTo>
                  <a:lnTo>
                    <a:pt x="201" y="67"/>
                  </a:lnTo>
                  <a:lnTo>
                    <a:pt x="200" y="67"/>
                  </a:lnTo>
                  <a:lnTo>
                    <a:pt x="200" y="66"/>
                  </a:lnTo>
                  <a:lnTo>
                    <a:pt x="201" y="66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1" y="64"/>
                  </a:lnTo>
                  <a:lnTo>
                    <a:pt x="203" y="63"/>
                  </a:lnTo>
                  <a:lnTo>
                    <a:pt x="204" y="62"/>
                  </a:lnTo>
                  <a:lnTo>
                    <a:pt x="205" y="62"/>
                  </a:lnTo>
                  <a:lnTo>
                    <a:pt x="206" y="62"/>
                  </a:lnTo>
                  <a:lnTo>
                    <a:pt x="207" y="62"/>
                  </a:lnTo>
                  <a:lnTo>
                    <a:pt x="208" y="62"/>
                  </a:lnTo>
                  <a:lnTo>
                    <a:pt x="208" y="61"/>
                  </a:lnTo>
                  <a:lnTo>
                    <a:pt x="207" y="61"/>
                  </a:lnTo>
                  <a:lnTo>
                    <a:pt x="207" y="60"/>
                  </a:lnTo>
                  <a:lnTo>
                    <a:pt x="208" y="60"/>
                  </a:lnTo>
                  <a:lnTo>
                    <a:pt x="209" y="60"/>
                  </a:lnTo>
                  <a:lnTo>
                    <a:pt x="210" y="60"/>
                  </a:lnTo>
                  <a:lnTo>
                    <a:pt x="210" y="59"/>
                  </a:lnTo>
                  <a:lnTo>
                    <a:pt x="209" y="58"/>
                  </a:lnTo>
                  <a:lnTo>
                    <a:pt x="208" y="58"/>
                  </a:lnTo>
                  <a:lnTo>
                    <a:pt x="208" y="57"/>
                  </a:lnTo>
                  <a:lnTo>
                    <a:pt x="209" y="57"/>
                  </a:lnTo>
                  <a:lnTo>
                    <a:pt x="209" y="58"/>
                  </a:lnTo>
                  <a:lnTo>
                    <a:pt x="210" y="58"/>
                  </a:lnTo>
                  <a:lnTo>
                    <a:pt x="211" y="58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09" y="55"/>
                  </a:lnTo>
                  <a:lnTo>
                    <a:pt x="208" y="55"/>
                  </a:lnTo>
                  <a:lnTo>
                    <a:pt x="208" y="54"/>
                  </a:lnTo>
                  <a:lnTo>
                    <a:pt x="209" y="55"/>
                  </a:lnTo>
                  <a:lnTo>
                    <a:pt x="210" y="55"/>
                  </a:lnTo>
                  <a:lnTo>
                    <a:pt x="213" y="55"/>
                  </a:lnTo>
                  <a:lnTo>
                    <a:pt x="213" y="54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3" y="54"/>
                  </a:lnTo>
                  <a:lnTo>
                    <a:pt x="214" y="53"/>
                  </a:lnTo>
                  <a:lnTo>
                    <a:pt x="214" y="52"/>
                  </a:lnTo>
                  <a:lnTo>
                    <a:pt x="215" y="52"/>
                  </a:lnTo>
                  <a:lnTo>
                    <a:pt x="216" y="51"/>
                  </a:lnTo>
                  <a:lnTo>
                    <a:pt x="217" y="51"/>
                  </a:lnTo>
                  <a:lnTo>
                    <a:pt x="218" y="50"/>
                  </a:lnTo>
                  <a:lnTo>
                    <a:pt x="218" y="50"/>
                  </a:lnTo>
                  <a:lnTo>
                    <a:pt x="217" y="50"/>
                  </a:lnTo>
                  <a:lnTo>
                    <a:pt x="216" y="50"/>
                  </a:lnTo>
                  <a:lnTo>
                    <a:pt x="216" y="49"/>
                  </a:lnTo>
                  <a:lnTo>
                    <a:pt x="215" y="49"/>
                  </a:lnTo>
                  <a:lnTo>
                    <a:pt x="214" y="49"/>
                  </a:lnTo>
                  <a:lnTo>
                    <a:pt x="214" y="48"/>
                  </a:lnTo>
                  <a:lnTo>
                    <a:pt x="213" y="48"/>
                  </a:lnTo>
                  <a:lnTo>
                    <a:pt x="213" y="47"/>
                  </a:lnTo>
                  <a:lnTo>
                    <a:pt x="214" y="48"/>
                  </a:lnTo>
                  <a:lnTo>
                    <a:pt x="215" y="48"/>
                  </a:lnTo>
                  <a:lnTo>
                    <a:pt x="216" y="48"/>
                  </a:lnTo>
                  <a:lnTo>
                    <a:pt x="216" y="47"/>
                  </a:lnTo>
                  <a:lnTo>
                    <a:pt x="216" y="46"/>
                  </a:lnTo>
                  <a:lnTo>
                    <a:pt x="217" y="47"/>
                  </a:lnTo>
                  <a:lnTo>
                    <a:pt x="220" y="48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0" y="46"/>
                  </a:lnTo>
                  <a:lnTo>
                    <a:pt x="221" y="46"/>
                  </a:lnTo>
                  <a:lnTo>
                    <a:pt x="221" y="47"/>
                  </a:lnTo>
                  <a:lnTo>
                    <a:pt x="222" y="46"/>
                  </a:lnTo>
                  <a:lnTo>
                    <a:pt x="222" y="45"/>
                  </a:lnTo>
                  <a:lnTo>
                    <a:pt x="225" y="44"/>
                  </a:lnTo>
                  <a:lnTo>
                    <a:pt x="226" y="45"/>
                  </a:lnTo>
                  <a:lnTo>
                    <a:pt x="226" y="43"/>
                  </a:lnTo>
                  <a:lnTo>
                    <a:pt x="225" y="42"/>
                  </a:lnTo>
                  <a:lnTo>
                    <a:pt x="226" y="42"/>
                  </a:lnTo>
                  <a:lnTo>
                    <a:pt x="227" y="42"/>
                  </a:lnTo>
                  <a:lnTo>
                    <a:pt x="228" y="43"/>
                  </a:lnTo>
                  <a:lnTo>
                    <a:pt x="228" y="42"/>
                  </a:lnTo>
                  <a:lnTo>
                    <a:pt x="229" y="42"/>
                  </a:lnTo>
                  <a:lnTo>
                    <a:pt x="230" y="41"/>
                  </a:lnTo>
                  <a:lnTo>
                    <a:pt x="231" y="41"/>
                  </a:lnTo>
                  <a:lnTo>
                    <a:pt x="231" y="39"/>
                  </a:lnTo>
                  <a:lnTo>
                    <a:pt x="230" y="39"/>
                  </a:lnTo>
                  <a:lnTo>
                    <a:pt x="229" y="39"/>
                  </a:lnTo>
                  <a:lnTo>
                    <a:pt x="229" y="39"/>
                  </a:lnTo>
                  <a:lnTo>
                    <a:pt x="229" y="38"/>
                  </a:lnTo>
                  <a:lnTo>
                    <a:pt x="229" y="37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3" y="33"/>
                  </a:lnTo>
                  <a:lnTo>
                    <a:pt x="235" y="32"/>
                  </a:lnTo>
                  <a:lnTo>
                    <a:pt x="237" y="32"/>
                  </a:lnTo>
                  <a:lnTo>
                    <a:pt x="237" y="31"/>
                  </a:lnTo>
                  <a:lnTo>
                    <a:pt x="237" y="32"/>
                  </a:lnTo>
                  <a:lnTo>
                    <a:pt x="239" y="29"/>
                  </a:lnTo>
                  <a:lnTo>
                    <a:pt x="240" y="29"/>
                  </a:lnTo>
                  <a:lnTo>
                    <a:pt x="240" y="30"/>
                  </a:lnTo>
                  <a:lnTo>
                    <a:pt x="240" y="31"/>
                  </a:lnTo>
                  <a:lnTo>
                    <a:pt x="240" y="32"/>
                  </a:lnTo>
                  <a:lnTo>
                    <a:pt x="240" y="33"/>
                  </a:lnTo>
                  <a:lnTo>
                    <a:pt x="242" y="33"/>
                  </a:lnTo>
                  <a:lnTo>
                    <a:pt x="242" y="33"/>
                  </a:lnTo>
                  <a:lnTo>
                    <a:pt x="242" y="32"/>
                  </a:lnTo>
                  <a:lnTo>
                    <a:pt x="243" y="32"/>
                  </a:lnTo>
                  <a:lnTo>
                    <a:pt x="243" y="31"/>
                  </a:lnTo>
                  <a:lnTo>
                    <a:pt x="244" y="31"/>
                  </a:lnTo>
                  <a:lnTo>
                    <a:pt x="243" y="30"/>
                  </a:lnTo>
                  <a:lnTo>
                    <a:pt x="244" y="30"/>
                  </a:lnTo>
                  <a:lnTo>
                    <a:pt x="245" y="29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5" y="27"/>
                  </a:lnTo>
                  <a:lnTo>
                    <a:pt x="244" y="27"/>
                  </a:lnTo>
                  <a:lnTo>
                    <a:pt x="243" y="27"/>
                  </a:lnTo>
                  <a:lnTo>
                    <a:pt x="244" y="26"/>
                  </a:lnTo>
                  <a:lnTo>
                    <a:pt x="245" y="26"/>
                  </a:lnTo>
                  <a:lnTo>
                    <a:pt x="246" y="26"/>
                  </a:lnTo>
                  <a:lnTo>
                    <a:pt x="247" y="26"/>
                  </a:lnTo>
                  <a:lnTo>
                    <a:pt x="248" y="27"/>
                  </a:lnTo>
                  <a:lnTo>
                    <a:pt x="248" y="26"/>
                  </a:lnTo>
                  <a:lnTo>
                    <a:pt x="248" y="25"/>
                  </a:lnTo>
                  <a:lnTo>
                    <a:pt x="247" y="25"/>
                  </a:lnTo>
                  <a:lnTo>
                    <a:pt x="247" y="24"/>
                  </a:lnTo>
                  <a:lnTo>
                    <a:pt x="246" y="24"/>
                  </a:lnTo>
                  <a:lnTo>
                    <a:pt x="246" y="23"/>
                  </a:lnTo>
                  <a:lnTo>
                    <a:pt x="247" y="23"/>
                  </a:lnTo>
                  <a:lnTo>
                    <a:pt x="245" y="22"/>
                  </a:lnTo>
                  <a:lnTo>
                    <a:pt x="244" y="22"/>
                  </a:lnTo>
                  <a:lnTo>
                    <a:pt x="243" y="22"/>
                  </a:lnTo>
                  <a:lnTo>
                    <a:pt x="242" y="22"/>
                  </a:lnTo>
                  <a:lnTo>
                    <a:pt x="242" y="22"/>
                  </a:lnTo>
                  <a:lnTo>
                    <a:pt x="241" y="22"/>
                  </a:lnTo>
                  <a:lnTo>
                    <a:pt x="241" y="23"/>
                  </a:lnTo>
                  <a:lnTo>
                    <a:pt x="240" y="23"/>
                  </a:lnTo>
                  <a:lnTo>
                    <a:pt x="240" y="24"/>
                  </a:lnTo>
                  <a:lnTo>
                    <a:pt x="239" y="24"/>
                  </a:lnTo>
                  <a:lnTo>
                    <a:pt x="238" y="24"/>
                  </a:lnTo>
                  <a:lnTo>
                    <a:pt x="237" y="24"/>
                  </a:lnTo>
                  <a:lnTo>
                    <a:pt x="237" y="23"/>
                  </a:lnTo>
                  <a:lnTo>
                    <a:pt x="237" y="24"/>
                  </a:lnTo>
                  <a:lnTo>
                    <a:pt x="236" y="24"/>
                  </a:lnTo>
                  <a:lnTo>
                    <a:pt x="236" y="25"/>
                  </a:lnTo>
                  <a:lnTo>
                    <a:pt x="235" y="25"/>
                  </a:lnTo>
                  <a:lnTo>
                    <a:pt x="232" y="26"/>
                  </a:lnTo>
                  <a:lnTo>
                    <a:pt x="232" y="27"/>
                  </a:lnTo>
                  <a:lnTo>
                    <a:pt x="232" y="27"/>
                  </a:lnTo>
                  <a:lnTo>
                    <a:pt x="231" y="27"/>
                  </a:lnTo>
                  <a:lnTo>
                    <a:pt x="231" y="27"/>
                  </a:lnTo>
                  <a:lnTo>
                    <a:pt x="230" y="27"/>
                  </a:lnTo>
                  <a:lnTo>
                    <a:pt x="230" y="27"/>
                  </a:lnTo>
                  <a:lnTo>
                    <a:pt x="229" y="27"/>
                  </a:lnTo>
                  <a:lnTo>
                    <a:pt x="229" y="27"/>
                  </a:lnTo>
                  <a:lnTo>
                    <a:pt x="228" y="27"/>
                  </a:lnTo>
                  <a:lnTo>
                    <a:pt x="227" y="27"/>
                  </a:lnTo>
                  <a:lnTo>
                    <a:pt x="226" y="27"/>
                  </a:lnTo>
                  <a:lnTo>
                    <a:pt x="225" y="28"/>
                  </a:lnTo>
                  <a:lnTo>
                    <a:pt x="222" y="29"/>
                  </a:lnTo>
                  <a:lnTo>
                    <a:pt x="221" y="29"/>
                  </a:lnTo>
                  <a:lnTo>
                    <a:pt x="220" y="29"/>
                  </a:lnTo>
                  <a:lnTo>
                    <a:pt x="220" y="29"/>
                  </a:lnTo>
                  <a:lnTo>
                    <a:pt x="219" y="28"/>
                  </a:lnTo>
                  <a:lnTo>
                    <a:pt x="219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17" y="27"/>
                  </a:lnTo>
                  <a:lnTo>
                    <a:pt x="217" y="26"/>
                  </a:lnTo>
                  <a:lnTo>
                    <a:pt x="216" y="26"/>
                  </a:lnTo>
                  <a:lnTo>
                    <a:pt x="216" y="25"/>
                  </a:lnTo>
                  <a:lnTo>
                    <a:pt x="217" y="25"/>
                  </a:lnTo>
                  <a:lnTo>
                    <a:pt x="217" y="26"/>
                  </a:lnTo>
                  <a:lnTo>
                    <a:pt x="218" y="26"/>
                  </a:lnTo>
                  <a:lnTo>
                    <a:pt x="218" y="27"/>
                  </a:lnTo>
                  <a:lnTo>
                    <a:pt x="220" y="27"/>
                  </a:lnTo>
                  <a:lnTo>
                    <a:pt x="220" y="27"/>
                  </a:lnTo>
                  <a:lnTo>
                    <a:pt x="220" y="26"/>
                  </a:lnTo>
                  <a:lnTo>
                    <a:pt x="221" y="26"/>
                  </a:lnTo>
                  <a:lnTo>
                    <a:pt x="221" y="25"/>
                  </a:lnTo>
                  <a:lnTo>
                    <a:pt x="221" y="24"/>
                  </a:lnTo>
                  <a:lnTo>
                    <a:pt x="222" y="24"/>
                  </a:lnTo>
                  <a:lnTo>
                    <a:pt x="224" y="23"/>
                  </a:lnTo>
                  <a:lnTo>
                    <a:pt x="225" y="22"/>
                  </a:lnTo>
                  <a:lnTo>
                    <a:pt x="225" y="22"/>
                  </a:lnTo>
                  <a:lnTo>
                    <a:pt x="225" y="21"/>
                  </a:lnTo>
                  <a:lnTo>
                    <a:pt x="226" y="21"/>
                  </a:lnTo>
                  <a:lnTo>
                    <a:pt x="226" y="20"/>
                  </a:lnTo>
                  <a:lnTo>
                    <a:pt x="227" y="19"/>
                  </a:lnTo>
                  <a:lnTo>
                    <a:pt x="227" y="18"/>
                  </a:lnTo>
                  <a:lnTo>
                    <a:pt x="228" y="18"/>
                  </a:lnTo>
                  <a:lnTo>
                    <a:pt x="228" y="17"/>
                  </a:lnTo>
                  <a:lnTo>
                    <a:pt x="228" y="16"/>
                  </a:lnTo>
                  <a:lnTo>
                    <a:pt x="229" y="16"/>
                  </a:lnTo>
                  <a:lnTo>
                    <a:pt x="229" y="15"/>
                  </a:lnTo>
                  <a:lnTo>
                    <a:pt x="228" y="15"/>
                  </a:lnTo>
                  <a:lnTo>
                    <a:pt x="228" y="15"/>
                  </a:lnTo>
                  <a:lnTo>
                    <a:pt x="227" y="13"/>
                  </a:lnTo>
                  <a:lnTo>
                    <a:pt x="227" y="14"/>
                  </a:lnTo>
                  <a:lnTo>
                    <a:pt x="226" y="14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5" y="13"/>
                  </a:lnTo>
                  <a:lnTo>
                    <a:pt x="224" y="13"/>
                  </a:lnTo>
                  <a:lnTo>
                    <a:pt x="223" y="13"/>
                  </a:lnTo>
                  <a:lnTo>
                    <a:pt x="222" y="13"/>
                  </a:lnTo>
                  <a:lnTo>
                    <a:pt x="221" y="13"/>
                  </a:lnTo>
                  <a:lnTo>
                    <a:pt x="221" y="12"/>
                  </a:lnTo>
                  <a:lnTo>
                    <a:pt x="220" y="12"/>
                  </a:lnTo>
                  <a:lnTo>
                    <a:pt x="220" y="11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18" y="9"/>
                  </a:lnTo>
                  <a:lnTo>
                    <a:pt x="217" y="8"/>
                  </a:lnTo>
                  <a:lnTo>
                    <a:pt x="216" y="8"/>
                  </a:lnTo>
                  <a:lnTo>
                    <a:pt x="216" y="7"/>
                  </a:lnTo>
                  <a:lnTo>
                    <a:pt x="215" y="7"/>
                  </a:lnTo>
                  <a:lnTo>
                    <a:pt x="215" y="8"/>
                  </a:lnTo>
                  <a:lnTo>
                    <a:pt x="214" y="7"/>
                  </a:lnTo>
                  <a:lnTo>
                    <a:pt x="213" y="7"/>
                  </a:lnTo>
                  <a:lnTo>
                    <a:pt x="213" y="7"/>
                  </a:lnTo>
                  <a:lnTo>
                    <a:pt x="213" y="7"/>
                  </a:lnTo>
                  <a:lnTo>
                    <a:pt x="213" y="6"/>
                  </a:lnTo>
                  <a:lnTo>
                    <a:pt x="212" y="6"/>
                  </a:lnTo>
                  <a:lnTo>
                    <a:pt x="211" y="6"/>
                  </a:lnTo>
                  <a:lnTo>
                    <a:pt x="209" y="6"/>
                  </a:lnTo>
                  <a:lnTo>
                    <a:pt x="208" y="7"/>
                  </a:lnTo>
                  <a:lnTo>
                    <a:pt x="206" y="7"/>
                  </a:lnTo>
                  <a:lnTo>
                    <a:pt x="205" y="9"/>
                  </a:lnTo>
                  <a:lnTo>
                    <a:pt x="206" y="10"/>
                  </a:lnTo>
                  <a:lnTo>
                    <a:pt x="207" y="10"/>
                  </a:lnTo>
                  <a:lnTo>
                    <a:pt x="207" y="11"/>
                  </a:lnTo>
                  <a:lnTo>
                    <a:pt x="206" y="11"/>
                  </a:lnTo>
                  <a:lnTo>
                    <a:pt x="204" y="11"/>
                  </a:lnTo>
                  <a:lnTo>
                    <a:pt x="204" y="13"/>
                  </a:lnTo>
                  <a:lnTo>
                    <a:pt x="203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1" y="14"/>
                  </a:lnTo>
                  <a:lnTo>
                    <a:pt x="202" y="13"/>
                  </a:lnTo>
                  <a:lnTo>
                    <a:pt x="201" y="13"/>
                  </a:lnTo>
                  <a:lnTo>
                    <a:pt x="201" y="14"/>
                  </a:lnTo>
                  <a:lnTo>
                    <a:pt x="199" y="15"/>
                  </a:lnTo>
                  <a:lnTo>
                    <a:pt x="198" y="15"/>
                  </a:lnTo>
                  <a:lnTo>
                    <a:pt x="198" y="14"/>
                  </a:lnTo>
                  <a:lnTo>
                    <a:pt x="196" y="15"/>
                  </a:lnTo>
                  <a:lnTo>
                    <a:pt x="194" y="15"/>
                  </a:lnTo>
                  <a:lnTo>
                    <a:pt x="194" y="14"/>
                  </a:lnTo>
                  <a:lnTo>
                    <a:pt x="192" y="14"/>
                  </a:lnTo>
                  <a:lnTo>
                    <a:pt x="191" y="15"/>
                  </a:lnTo>
                  <a:lnTo>
                    <a:pt x="191" y="15"/>
                  </a:lnTo>
                  <a:lnTo>
                    <a:pt x="190" y="15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90" y="18"/>
                  </a:lnTo>
                  <a:lnTo>
                    <a:pt x="191" y="18"/>
                  </a:lnTo>
                  <a:lnTo>
                    <a:pt x="191" y="19"/>
                  </a:lnTo>
                  <a:lnTo>
                    <a:pt x="191" y="20"/>
                  </a:lnTo>
                  <a:lnTo>
                    <a:pt x="190" y="20"/>
                  </a:lnTo>
                  <a:lnTo>
                    <a:pt x="191" y="19"/>
                  </a:lnTo>
                  <a:lnTo>
                    <a:pt x="190" y="19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89" y="18"/>
                  </a:lnTo>
                  <a:lnTo>
                    <a:pt x="189" y="17"/>
                  </a:lnTo>
                  <a:lnTo>
                    <a:pt x="190" y="17"/>
                  </a:lnTo>
                  <a:lnTo>
                    <a:pt x="190" y="16"/>
                  </a:lnTo>
                  <a:lnTo>
                    <a:pt x="190" y="15"/>
                  </a:lnTo>
                  <a:lnTo>
                    <a:pt x="190" y="15"/>
                  </a:lnTo>
                  <a:lnTo>
                    <a:pt x="189" y="15"/>
                  </a:lnTo>
                  <a:lnTo>
                    <a:pt x="190" y="14"/>
                  </a:lnTo>
                  <a:lnTo>
                    <a:pt x="189" y="11"/>
                  </a:lnTo>
                  <a:lnTo>
                    <a:pt x="189" y="10"/>
                  </a:lnTo>
                  <a:lnTo>
                    <a:pt x="189" y="9"/>
                  </a:lnTo>
                  <a:lnTo>
                    <a:pt x="188" y="9"/>
                  </a:lnTo>
                  <a:lnTo>
                    <a:pt x="188" y="8"/>
                  </a:lnTo>
                  <a:lnTo>
                    <a:pt x="187" y="8"/>
                  </a:lnTo>
                  <a:lnTo>
                    <a:pt x="187" y="7"/>
                  </a:lnTo>
                  <a:lnTo>
                    <a:pt x="187" y="7"/>
                  </a:lnTo>
                  <a:lnTo>
                    <a:pt x="186" y="7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4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5" y="1"/>
                  </a:lnTo>
                  <a:lnTo>
                    <a:pt x="184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1" y="1"/>
                  </a:lnTo>
                  <a:lnTo>
                    <a:pt x="181" y="2"/>
                  </a:lnTo>
                  <a:lnTo>
                    <a:pt x="180" y="2"/>
                  </a:lnTo>
                  <a:lnTo>
                    <a:pt x="180" y="3"/>
                  </a:lnTo>
                  <a:lnTo>
                    <a:pt x="180" y="3"/>
                  </a:lnTo>
                  <a:lnTo>
                    <a:pt x="179" y="4"/>
                  </a:lnTo>
                  <a:lnTo>
                    <a:pt x="178" y="8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6" y="11"/>
                  </a:lnTo>
                  <a:lnTo>
                    <a:pt x="176" y="12"/>
                  </a:lnTo>
                  <a:lnTo>
                    <a:pt x="175" y="12"/>
                  </a:lnTo>
                  <a:lnTo>
                    <a:pt x="175" y="13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2" y="17"/>
                  </a:lnTo>
                  <a:lnTo>
                    <a:pt x="171" y="19"/>
                  </a:lnTo>
                  <a:lnTo>
                    <a:pt x="170" y="20"/>
                  </a:lnTo>
                  <a:lnTo>
                    <a:pt x="169" y="21"/>
                  </a:lnTo>
                  <a:lnTo>
                    <a:pt x="168" y="22"/>
                  </a:lnTo>
                  <a:lnTo>
                    <a:pt x="166" y="24"/>
                  </a:lnTo>
                  <a:lnTo>
                    <a:pt x="163" y="26"/>
                  </a:lnTo>
                  <a:lnTo>
                    <a:pt x="164" y="27"/>
                  </a:lnTo>
                  <a:lnTo>
                    <a:pt x="165" y="25"/>
                  </a:lnTo>
                  <a:lnTo>
                    <a:pt x="167" y="25"/>
                  </a:lnTo>
                  <a:lnTo>
                    <a:pt x="165" y="27"/>
                  </a:lnTo>
                  <a:lnTo>
                    <a:pt x="164" y="27"/>
                  </a:lnTo>
                  <a:lnTo>
                    <a:pt x="161" y="31"/>
                  </a:lnTo>
                  <a:lnTo>
                    <a:pt x="160" y="28"/>
                  </a:lnTo>
                  <a:lnTo>
                    <a:pt x="159" y="28"/>
                  </a:lnTo>
                  <a:lnTo>
                    <a:pt x="158" y="29"/>
                  </a:lnTo>
                  <a:lnTo>
                    <a:pt x="157" y="29"/>
                  </a:lnTo>
                  <a:lnTo>
                    <a:pt x="156" y="29"/>
                  </a:lnTo>
                  <a:lnTo>
                    <a:pt x="155" y="29"/>
                  </a:lnTo>
                  <a:lnTo>
                    <a:pt x="156" y="28"/>
                  </a:lnTo>
                  <a:lnTo>
                    <a:pt x="156" y="27"/>
                  </a:lnTo>
                  <a:lnTo>
                    <a:pt x="155" y="27"/>
                  </a:lnTo>
                  <a:lnTo>
                    <a:pt x="155" y="27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53" y="29"/>
                  </a:lnTo>
                  <a:lnTo>
                    <a:pt x="152" y="29"/>
                  </a:lnTo>
                  <a:lnTo>
                    <a:pt x="151" y="29"/>
                  </a:lnTo>
                  <a:lnTo>
                    <a:pt x="150" y="29"/>
                  </a:lnTo>
                  <a:lnTo>
                    <a:pt x="152" y="31"/>
                  </a:lnTo>
                  <a:lnTo>
                    <a:pt x="151" y="32"/>
                  </a:lnTo>
                  <a:lnTo>
                    <a:pt x="148" y="30"/>
                  </a:lnTo>
                  <a:lnTo>
                    <a:pt x="150" y="29"/>
                  </a:lnTo>
                  <a:lnTo>
                    <a:pt x="151" y="28"/>
                  </a:lnTo>
                  <a:lnTo>
                    <a:pt x="152" y="27"/>
                  </a:lnTo>
                  <a:lnTo>
                    <a:pt x="152" y="27"/>
                  </a:lnTo>
                  <a:lnTo>
                    <a:pt x="152" y="26"/>
                  </a:lnTo>
                  <a:lnTo>
                    <a:pt x="151" y="26"/>
                  </a:lnTo>
                  <a:lnTo>
                    <a:pt x="150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7" y="27"/>
                  </a:lnTo>
                  <a:lnTo>
                    <a:pt x="146" y="27"/>
                  </a:lnTo>
                  <a:lnTo>
                    <a:pt x="145" y="27"/>
                  </a:lnTo>
                  <a:lnTo>
                    <a:pt x="145" y="26"/>
                  </a:lnTo>
                  <a:lnTo>
                    <a:pt x="144" y="26"/>
                  </a:lnTo>
                  <a:lnTo>
                    <a:pt x="143" y="26"/>
                  </a:lnTo>
                  <a:lnTo>
                    <a:pt x="143" y="26"/>
                  </a:lnTo>
                  <a:lnTo>
                    <a:pt x="143" y="25"/>
                  </a:lnTo>
                  <a:lnTo>
                    <a:pt x="142" y="26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39" y="26"/>
                  </a:lnTo>
                  <a:lnTo>
                    <a:pt x="137" y="27"/>
                  </a:lnTo>
                  <a:lnTo>
                    <a:pt x="133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0" y="27"/>
                  </a:lnTo>
                  <a:lnTo>
                    <a:pt x="129" y="27"/>
                  </a:lnTo>
                  <a:lnTo>
                    <a:pt x="128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7" y="29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2"/>
                  </a:lnTo>
                  <a:lnTo>
                    <a:pt x="124" y="32"/>
                  </a:lnTo>
                  <a:lnTo>
                    <a:pt x="124" y="33"/>
                  </a:lnTo>
                  <a:lnTo>
                    <a:pt x="123" y="33"/>
                  </a:lnTo>
                  <a:lnTo>
                    <a:pt x="123" y="34"/>
                  </a:lnTo>
                  <a:lnTo>
                    <a:pt x="122" y="34"/>
                  </a:lnTo>
                  <a:lnTo>
                    <a:pt x="122" y="35"/>
                  </a:lnTo>
                  <a:lnTo>
                    <a:pt x="121" y="3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22" y="33"/>
                  </a:lnTo>
                  <a:lnTo>
                    <a:pt x="122" y="32"/>
                  </a:lnTo>
                  <a:lnTo>
                    <a:pt x="120" y="34"/>
                  </a:lnTo>
                  <a:lnTo>
                    <a:pt x="119" y="35"/>
                  </a:lnTo>
                  <a:lnTo>
                    <a:pt x="119" y="36"/>
                  </a:lnTo>
                  <a:lnTo>
                    <a:pt x="119" y="36"/>
                  </a:lnTo>
                  <a:lnTo>
                    <a:pt x="118" y="37"/>
                  </a:lnTo>
                  <a:lnTo>
                    <a:pt x="118" y="38"/>
                  </a:lnTo>
                  <a:lnTo>
                    <a:pt x="117" y="37"/>
                  </a:lnTo>
                  <a:lnTo>
                    <a:pt x="116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8"/>
                  </a:lnTo>
                  <a:lnTo>
                    <a:pt x="113" y="37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5" y="34"/>
                  </a:lnTo>
                  <a:lnTo>
                    <a:pt x="116" y="34"/>
                  </a:lnTo>
                  <a:lnTo>
                    <a:pt x="116" y="33"/>
                  </a:lnTo>
                  <a:lnTo>
                    <a:pt x="117" y="33"/>
                  </a:lnTo>
                  <a:lnTo>
                    <a:pt x="118" y="31"/>
                  </a:lnTo>
                  <a:lnTo>
                    <a:pt x="118" y="30"/>
                  </a:lnTo>
                  <a:lnTo>
                    <a:pt x="115" y="30"/>
                  </a:lnTo>
                  <a:lnTo>
                    <a:pt x="115" y="32"/>
                  </a:lnTo>
                  <a:lnTo>
                    <a:pt x="114" y="32"/>
                  </a:lnTo>
                  <a:lnTo>
                    <a:pt x="113" y="32"/>
                  </a:lnTo>
                  <a:lnTo>
                    <a:pt x="111" y="33"/>
                  </a:lnTo>
                  <a:lnTo>
                    <a:pt x="110" y="33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3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8" y="33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7" y="31"/>
                  </a:lnTo>
                  <a:lnTo>
                    <a:pt x="106" y="31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7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5" y="29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2" y="30"/>
                  </a:lnTo>
                  <a:lnTo>
                    <a:pt x="101" y="30"/>
                  </a:lnTo>
                  <a:lnTo>
                    <a:pt x="100" y="30"/>
                  </a:lnTo>
                  <a:lnTo>
                    <a:pt x="100" y="31"/>
                  </a:lnTo>
                  <a:lnTo>
                    <a:pt x="98" y="31"/>
                  </a:lnTo>
                  <a:lnTo>
                    <a:pt x="96" y="32"/>
                  </a:lnTo>
                  <a:lnTo>
                    <a:pt x="96" y="32"/>
                  </a:lnTo>
                  <a:lnTo>
                    <a:pt x="96" y="33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6" y="35"/>
                  </a:lnTo>
                  <a:lnTo>
                    <a:pt x="95" y="35"/>
                  </a:lnTo>
                  <a:lnTo>
                    <a:pt x="94" y="35"/>
                  </a:lnTo>
                  <a:lnTo>
                    <a:pt x="93" y="35"/>
                  </a:lnTo>
                  <a:lnTo>
                    <a:pt x="93" y="36"/>
                  </a:lnTo>
                  <a:lnTo>
                    <a:pt x="92" y="36"/>
                  </a:lnTo>
                  <a:lnTo>
                    <a:pt x="91" y="36"/>
                  </a:lnTo>
                  <a:lnTo>
                    <a:pt x="91" y="35"/>
                  </a:lnTo>
                  <a:lnTo>
                    <a:pt x="92" y="35"/>
                  </a:lnTo>
                  <a:lnTo>
                    <a:pt x="91" y="34"/>
                  </a:lnTo>
                  <a:lnTo>
                    <a:pt x="90" y="34"/>
                  </a:lnTo>
                  <a:lnTo>
                    <a:pt x="89" y="34"/>
                  </a:lnTo>
                  <a:lnTo>
                    <a:pt x="87" y="34"/>
                  </a:lnTo>
                  <a:lnTo>
                    <a:pt x="87" y="33"/>
                  </a:lnTo>
                  <a:lnTo>
                    <a:pt x="86" y="33"/>
                  </a:lnTo>
                  <a:lnTo>
                    <a:pt x="86" y="32"/>
                  </a:lnTo>
                  <a:lnTo>
                    <a:pt x="84" y="32"/>
                  </a:lnTo>
                  <a:lnTo>
                    <a:pt x="83" y="32"/>
                  </a:lnTo>
                  <a:lnTo>
                    <a:pt x="83" y="31"/>
                  </a:lnTo>
                  <a:lnTo>
                    <a:pt x="83" y="30"/>
                  </a:lnTo>
                  <a:lnTo>
                    <a:pt x="83" y="29"/>
                  </a:lnTo>
                  <a:lnTo>
                    <a:pt x="82" y="30"/>
                  </a:lnTo>
                  <a:lnTo>
                    <a:pt x="81" y="30"/>
                  </a:lnTo>
                  <a:lnTo>
                    <a:pt x="81" y="29"/>
                  </a:lnTo>
                  <a:lnTo>
                    <a:pt x="80" y="29"/>
                  </a:lnTo>
                  <a:lnTo>
                    <a:pt x="79" y="29"/>
                  </a:lnTo>
                  <a:lnTo>
                    <a:pt x="78" y="29"/>
                  </a:lnTo>
                  <a:lnTo>
                    <a:pt x="77" y="29"/>
                  </a:lnTo>
                  <a:lnTo>
                    <a:pt x="76" y="29"/>
                  </a:lnTo>
                  <a:lnTo>
                    <a:pt x="75" y="29"/>
                  </a:lnTo>
                  <a:lnTo>
                    <a:pt x="74" y="29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31"/>
                  </a:lnTo>
                  <a:lnTo>
                    <a:pt x="73" y="32"/>
                  </a:lnTo>
                  <a:lnTo>
                    <a:pt x="67" y="34"/>
                  </a:lnTo>
                  <a:close/>
                  <a:moveTo>
                    <a:pt x="46" y="83"/>
                  </a:moveTo>
                  <a:lnTo>
                    <a:pt x="46" y="82"/>
                  </a:lnTo>
                  <a:lnTo>
                    <a:pt x="47" y="82"/>
                  </a:lnTo>
                  <a:lnTo>
                    <a:pt x="47" y="83"/>
                  </a:lnTo>
                  <a:lnTo>
                    <a:pt x="46" y="83"/>
                  </a:lnTo>
                  <a:close/>
                  <a:moveTo>
                    <a:pt x="67" y="51"/>
                  </a:moveTo>
                  <a:lnTo>
                    <a:pt x="66" y="51"/>
                  </a:lnTo>
                  <a:lnTo>
                    <a:pt x="67" y="51"/>
                  </a:lnTo>
                  <a:lnTo>
                    <a:pt x="67" y="51"/>
                  </a:lnTo>
                  <a:close/>
                  <a:moveTo>
                    <a:pt x="25" y="227"/>
                  </a:moveTo>
                  <a:lnTo>
                    <a:pt x="25" y="227"/>
                  </a:lnTo>
                  <a:lnTo>
                    <a:pt x="24" y="226"/>
                  </a:lnTo>
                  <a:lnTo>
                    <a:pt x="24" y="225"/>
                  </a:lnTo>
                  <a:lnTo>
                    <a:pt x="24" y="224"/>
                  </a:lnTo>
                  <a:lnTo>
                    <a:pt x="25" y="224"/>
                  </a:lnTo>
                  <a:lnTo>
                    <a:pt x="25" y="225"/>
                  </a:lnTo>
                  <a:lnTo>
                    <a:pt x="25" y="226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5" y="227"/>
                  </a:lnTo>
                  <a:close/>
                  <a:moveTo>
                    <a:pt x="27" y="222"/>
                  </a:moveTo>
                  <a:lnTo>
                    <a:pt x="26" y="221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8" y="222"/>
                  </a:lnTo>
                  <a:lnTo>
                    <a:pt x="28" y="223"/>
                  </a:lnTo>
                  <a:lnTo>
                    <a:pt x="27" y="222"/>
                  </a:lnTo>
                  <a:close/>
                  <a:moveTo>
                    <a:pt x="32" y="225"/>
                  </a:moveTo>
                  <a:lnTo>
                    <a:pt x="32" y="224"/>
                  </a:lnTo>
                  <a:lnTo>
                    <a:pt x="33" y="225"/>
                  </a:lnTo>
                  <a:lnTo>
                    <a:pt x="32" y="225"/>
                  </a:lnTo>
                  <a:close/>
                  <a:moveTo>
                    <a:pt x="63" y="229"/>
                  </a:moveTo>
                  <a:lnTo>
                    <a:pt x="64" y="229"/>
                  </a:lnTo>
                  <a:lnTo>
                    <a:pt x="64" y="230"/>
                  </a:lnTo>
                  <a:lnTo>
                    <a:pt x="63" y="230"/>
                  </a:lnTo>
                  <a:lnTo>
                    <a:pt x="63" y="229"/>
                  </a:lnTo>
                  <a:close/>
                  <a:moveTo>
                    <a:pt x="78" y="210"/>
                  </a:moveTo>
                  <a:lnTo>
                    <a:pt x="77" y="210"/>
                  </a:lnTo>
                  <a:lnTo>
                    <a:pt x="77" y="209"/>
                  </a:lnTo>
                  <a:lnTo>
                    <a:pt x="76" y="209"/>
                  </a:lnTo>
                  <a:lnTo>
                    <a:pt x="75" y="208"/>
                  </a:lnTo>
                  <a:lnTo>
                    <a:pt x="75" y="207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8" y="209"/>
                  </a:lnTo>
                  <a:lnTo>
                    <a:pt x="78" y="210"/>
                  </a:lnTo>
                  <a:close/>
                  <a:moveTo>
                    <a:pt x="94" y="104"/>
                  </a:moveTo>
                  <a:lnTo>
                    <a:pt x="95" y="104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4" y="104"/>
                  </a:lnTo>
                  <a:close/>
                  <a:moveTo>
                    <a:pt x="94" y="160"/>
                  </a:moveTo>
                  <a:lnTo>
                    <a:pt x="94" y="159"/>
                  </a:lnTo>
                  <a:lnTo>
                    <a:pt x="95" y="159"/>
                  </a:lnTo>
                  <a:lnTo>
                    <a:pt x="95" y="160"/>
                  </a:lnTo>
                  <a:lnTo>
                    <a:pt x="94" y="160"/>
                  </a:lnTo>
                  <a:close/>
                  <a:moveTo>
                    <a:pt x="113" y="124"/>
                  </a:moveTo>
                  <a:lnTo>
                    <a:pt x="113" y="125"/>
                  </a:lnTo>
                  <a:lnTo>
                    <a:pt x="112" y="124"/>
                  </a:lnTo>
                  <a:lnTo>
                    <a:pt x="113" y="124"/>
                  </a:lnTo>
                  <a:lnTo>
                    <a:pt x="113" y="123"/>
                  </a:lnTo>
                  <a:lnTo>
                    <a:pt x="114" y="124"/>
                  </a:lnTo>
                  <a:lnTo>
                    <a:pt x="113" y="124"/>
                  </a:lnTo>
                  <a:close/>
                  <a:moveTo>
                    <a:pt x="237" y="28"/>
                  </a:moveTo>
                  <a:lnTo>
                    <a:pt x="238" y="29"/>
                  </a:lnTo>
                  <a:lnTo>
                    <a:pt x="237" y="29"/>
                  </a:lnTo>
                  <a:lnTo>
                    <a:pt x="237" y="28"/>
                  </a:lnTo>
                  <a:close/>
                  <a:moveTo>
                    <a:pt x="210" y="7"/>
                  </a:moveTo>
                  <a:lnTo>
                    <a:pt x="209" y="7"/>
                  </a:lnTo>
                  <a:lnTo>
                    <a:pt x="209" y="7"/>
                  </a:lnTo>
                  <a:lnTo>
                    <a:pt x="210" y="7"/>
                  </a:lnTo>
                  <a:close/>
                  <a:moveTo>
                    <a:pt x="209" y="44"/>
                  </a:moveTo>
                  <a:lnTo>
                    <a:pt x="210" y="45"/>
                  </a:lnTo>
                  <a:lnTo>
                    <a:pt x="210" y="44"/>
                  </a:lnTo>
                  <a:lnTo>
                    <a:pt x="211" y="45"/>
                  </a:lnTo>
                  <a:lnTo>
                    <a:pt x="212" y="45"/>
                  </a:lnTo>
                  <a:lnTo>
                    <a:pt x="213" y="46"/>
                  </a:lnTo>
                  <a:lnTo>
                    <a:pt x="213" y="47"/>
                  </a:lnTo>
                  <a:lnTo>
                    <a:pt x="212" y="47"/>
                  </a:lnTo>
                  <a:lnTo>
                    <a:pt x="212" y="46"/>
                  </a:lnTo>
                  <a:lnTo>
                    <a:pt x="211" y="45"/>
                  </a:lnTo>
                  <a:lnTo>
                    <a:pt x="210" y="45"/>
                  </a:lnTo>
                  <a:lnTo>
                    <a:pt x="209" y="45"/>
                  </a:lnTo>
                  <a:lnTo>
                    <a:pt x="208" y="44"/>
                  </a:lnTo>
                  <a:lnTo>
                    <a:pt x="209" y="44"/>
                  </a:lnTo>
                  <a:close/>
                  <a:moveTo>
                    <a:pt x="205" y="60"/>
                  </a:moveTo>
                  <a:lnTo>
                    <a:pt x="205" y="59"/>
                  </a:lnTo>
                  <a:lnTo>
                    <a:pt x="206" y="59"/>
                  </a:lnTo>
                  <a:lnTo>
                    <a:pt x="206" y="60"/>
                  </a:lnTo>
                  <a:lnTo>
                    <a:pt x="205" y="60"/>
                  </a:lnTo>
                  <a:close/>
                  <a:moveTo>
                    <a:pt x="204" y="59"/>
                  </a:moveTo>
                  <a:lnTo>
                    <a:pt x="203" y="59"/>
                  </a:lnTo>
                  <a:lnTo>
                    <a:pt x="203" y="58"/>
                  </a:lnTo>
                  <a:lnTo>
                    <a:pt x="204" y="59"/>
                  </a:lnTo>
                  <a:close/>
                  <a:moveTo>
                    <a:pt x="202" y="60"/>
                  </a:moveTo>
                  <a:lnTo>
                    <a:pt x="203" y="60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2" y="60"/>
                  </a:lnTo>
                  <a:close/>
                  <a:moveTo>
                    <a:pt x="198" y="67"/>
                  </a:moveTo>
                  <a:lnTo>
                    <a:pt x="199" y="67"/>
                  </a:lnTo>
                  <a:lnTo>
                    <a:pt x="199" y="68"/>
                  </a:lnTo>
                  <a:lnTo>
                    <a:pt x="198" y="68"/>
                  </a:lnTo>
                  <a:lnTo>
                    <a:pt x="198" y="67"/>
                  </a:lnTo>
                  <a:close/>
                  <a:moveTo>
                    <a:pt x="124" y="133"/>
                  </a:moveTo>
                  <a:lnTo>
                    <a:pt x="125" y="133"/>
                  </a:lnTo>
                  <a:lnTo>
                    <a:pt x="124" y="134"/>
                  </a:lnTo>
                  <a:lnTo>
                    <a:pt x="124" y="133"/>
                  </a:lnTo>
                  <a:close/>
                  <a:moveTo>
                    <a:pt x="123" y="134"/>
                  </a:moveTo>
                  <a:lnTo>
                    <a:pt x="122" y="134"/>
                  </a:lnTo>
                  <a:lnTo>
                    <a:pt x="122" y="133"/>
                  </a:lnTo>
                  <a:lnTo>
                    <a:pt x="123" y="133"/>
                  </a:lnTo>
                  <a:lnTo>
                    <a:pt x="123" y="134"/>
                  </a:lnTo>
                  <a:close/>
                  <a:moveTo>
                    <a:pt x="107" y="33"/>
                  </a:moveTo>
                  <a:lnTo>
                    <a:pt x="106" y="34"/>
                  </a:lnTo>
                  <a:lnTo>
                    <a:pt x="106" y="33"/>
                  </a:lnTo>
                  <a:lnTo>
                    <a:pt x="107" y="33"/>
                  </a:lnTo>
                  <a:close/>
                  <a:moveTo>
                    <a:pt x="105" y="34"/>
                  </a:moveTo>
                  <a:lnTo>
                    <a:pt x="105" y="35"/>
                  </a:lnTo>
                  <a:lnTo>
                    <a:pt x="104" y="35"/>
                  </a:lnTo>
                  <a:lnTo>
                    <a:pt x="104" y="34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6" name="Freeform 5034">
              <a:extLst>
                <a:ext uri="{FF2B5EF4-FFF2-40B4-BE49-F238E27FC236}">
                  <a16:creationId xmlns:a16="http://schemas.microsoft.com/office/drawing/2014/main" id="{1F4FD108-071C-0111-B6D5-9DBD207597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4213" y="2219325"/>
              <a:ext cx="328613" cy="171450"/>
            </a:xfrm>
            <a:custGeom>
              <a:avLst/>
              <a:gdLst>
                <a:gd name="T0" fmla="*/ 116 w 207"/>
                <a:gd name="T1" fmla="*/ 16 h 108"/>
                <a:gd name="T2" fmla="*/ 1 w 207"/>
                <a:gd name="T3" fmla="*/ 44 h 108"/>
                <a:gd name="T4" fmla="*/ 43 w 207"/>
                <a:gd name="T5" fmla="*/ 94 h 108"/>
                <a:gd name="T6" fmla="*/ 112 w 207"/>
                <a:gd name="T7" fmla="*/ 76 h 108"/>
                <a:gd name="T8" fmla="*/ 135 w 207"/>
                <a:gd name="T9" fmla="*/ 93 h 108"/>
                <a:gd name="T10" fmla="*/ 140 w 207"/>
                <a:gd name="T11" fmla="*/ 97 h 108"/>
                <a:gd name="T12" fmla="*/ 150 w 207"/>
                <a:gd name="T13" fmla="*/ 105 h 108"/>
                <a:gd name="T14" fmla="*/ 153 w 207"/>
                <a:gd name="T15" fmla="*/ 103 h 108"/>
                <a:gd name="T16" fmla="*/ 152 w 207"/>
                <a:gd name="T17" fmla="*/ 97 h 108"/>
                <a:gd name="T18" fmla="*/ 157 w 207"/>
                <a:gd name="T19" fmla="*/ 96 h 108"/>
                <a:gd name="T20" fmla="*/ 159 w 207"/>
                <a:gd name="T21" fmla="*/ 91 h 108"/>
                <a:gd name="T22" fmla="*/ 161 w 207"/>
                <a:gd name="T23" fmla="*/ 88 h 108"/>
                <a:gd name="T24" fmla="*/ 164 w 207"/>
                <a:gd name="T25" fmla="*/ 84 h 108"/>
                <a:gd name="T26" fmla="*/ 167 w 207"/>
                <a:gd name="T27" fmla="*/ 82 h 108"/>
                <a:gd name="T28" fmla="*/ 167 w 207"/>
                <a:gd name="T29" fmla="*/ 87 h 108"/>
                <a:gd name="T30" fmla="*/ 169 w 207"/>
                <a:gd name="T31" fmla="*/ 94 h 108"/>
                <a:gd name="T32" fmla="*/ 172 w 207"/>
                <a:gd name="T33" fmla="*/ 98 h 108"/>
                <a:gd name="T34" fmla="*/ 176 w 207"/>
                <a:gd name="T35" fmla="*/ 94 h 108"/>
                <a:gd name="T36" fmla="*/ 180 w 207"/>
                <a:gd name="T37" fmla="*/ 90 h 108"/>
                <a:gd name="T38" fmla="*/ 183 w 207"/>
                <a:gd name="T39" fmla="*/ 89 h 108"/>
                <a:gd name="T40" fmla="*/ 189 w 207"/>
                <a:gd name="T41" fmla="*/ 84 h 108"/>
                <a:gd name="T42" fmla="*/ 197 w 207"/>
                <a:gd name="T43" fmla="*/ 80 h 108"/>
                <a:gd name="T44" fmla="*/ 204 w 207"/>
                <a:gd name="T45" fmla="*/ 78 h 108"/>
                <a:gd name="T46" fmla="*/ 207 w 207"/>
                <a:gd name="T47" fmla="*/ 77 h 108"/>
                <a:gd name="T48" fmla="*/ 202 w 207"/>
                <a:gd name="T49" fmla="*/ 75 h 108"/>
                <a:gd name="T50" fmla="*/ 206 w 207"/>
                <a:gd name="T51" fmla="*/ 72 h 108"/>
                <a:gd name="T52" fmla="*/ 202 w 207"/>
                <a:gd name="T53" fmla="*/ 66 h 108"/>
                <a:gd name="T54" fmla="*/ 200 w 207"/>
                <a:gd name="T55" fmla="*/ 60 h 108"/>
                <a:gd name="T56" fmla="*/ 196 w 207"/>
                <a:gd name="T57" fmla="*/ 54 h 108"/>
                <a:gd name="T58" fmla="*/ 183 w 207"/>
                <a:gd name="T59" fmla="*/ 51 h 108"/>
                <a:gd name="T60" fmla="*/ 192 w 207"/>
                <a:gd name="T61" fmla="*/ 56 h 108"/>
                <a:gd name="T62" fmla="*/ 198 w 207"/>
                <a:gd name="T63" fmla="*/ 63 h 108"/>
                <a:gd name="T64" fmla="*/ 188 w 207"/>
                <a:gd name="T65" fmla="*/ 78 h 108"/>
                <a:gd name="T66" fmla="*/ 184 w 207"/>
                <a:gd name="T67" fmla="*/ 78 h 108"/>
                <a:gd name="T68" fmla="*/ 180 w 207"/>
                <a:gd name="T69" fmla="*/ 78 h 108"/>
                <a:gd name="T70" fmla="*/ 173 w 207"/>
                <a:gd name="T71" fmla="*/ 77 h 108"/>
                <a:gd name="T72" fmla="*/ 170 w 207"/>
                <a:gd name="T73" fmla="*/ 74 h 108"/>
                <a:gd name="T74" fmla="*/ 166 w 207"/>
                <a:gd name="T75" fmla="*/ 66 h 108"/>
                <a:gd name="T76" fmla="*/ 159 w 207"/>
                <a:gd name="T77" fmla="*/ 65 h 108"/>
                <a:gd name="T78" fmla="*/ 159 w 207"/>
                <a:gd name="T79" fmla="*/ 60 h 108"/>
                <a:gd name="T80" fmla="*/ 154 w 207"/>
                <a:gd name="T81" fmla="*/ 53 h 108"/>
                <a:gd name="T82" fmla="*/ 150 w 207"/>
                <a:gd name="T83" fmla="*/ 47 h 108"/>
                <a:gd name="T84" fmla="*/ 143 w 207"/>
                <a:gd name="T85" fmla="*/ 46 h 108"/>
                <a:gd name="T86" fmla="*/ 139 w 207"/>
                <a:gd name="T87" fmla="*/ 49 h 108"/>
                <a:gd name="T88" fmla="*/ 133 w 207"/>
                <a:gd name="T89" fmla="*/ 46 h 108"/>
                <a:gd name="T90" fmla="*/ 132 w 207"/>
                <a:gd name="T91" fmla="*/ 42 h 108"/>
                <a:gd name="T92" fmla="*/ 133 w 207"/>
                <a:gd name="T93" fmla="*/ 42 h 108"/>
                <a:gd name="T94" fmla="*/ 135 w 207"/>
                <a:gd name="T95" fmla="*/ 41 h 108"/>
                <a:gd name="T96" fmla="*/ 134 w 207"/>
                <a:gd name="T97" fmla="*/ 34 h 108"/>
                <a:gd name="T98" fmla="*/ 139 w 207"/>
                <a:gd name="T99" fmla="*/ 30 h 108"/>
                <a:gd name="T100" fmla="*/ 137 w 207"/>
                <a:gd name="T101" fmla="*/ 27 h 108"/>
                <a:gd name="T102" fmla="*/ 147 w 207"/>
                <a:gd name="T103" fmla="*/ 19 h 108"/>
                <a:gd name="T104" fmla="*/ 149 w 207"/>
                <a:gd name="T105" fmla="*/ 18 h 108"/>
                <a:gd name="T106" fmla="*/ 147 w 207"/>
                <a:gd name="T107" fmla="*/ 11 h 108"/>
                <a:gd name="T108" fmla="*/ 145 w 207"/>
                <a:gd name="T109" fmla="*/ 17 h 108"/>
                <a:gd name="T110" fmla="*/ 138 w 207"/>
                <a:gd name="T111" fmla="*/ 12 h 108"/>
                <a:gd name="T112" fmla="*/ 137 w 207"/>
                <a:gd name="T113" fmla="*/ 9 h 108"/>
                <a:gd name="T114" fmla="*/ 136 w 207"/>
                <a:gd name="T115" fmla="*/ 6 h 108"/>
                <a:gd name="T116" fmla="*/ 193 w 207"/>
                <a:gd name="T117" fmla="*/ 81 h 108"/>
                <a:gd name="T118" fmla="*/ 146 w 207"/>
                <a:gd name="T119" fmla="*/ 105 h 108"/>
                <a:gd name="T120" fmla="*/ 140 w 207"/>
                <a:gd name="T121" fmla="*/ 15 h 108"/>
                <a:gd name="T122" fmla="*/ 134 w 207"/>
                <a:gd name="T123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08">
                  <a:moveTo>
                    <a:pt x="129" y="0"/>
                  </a:moveTo>
                  <a:lnTo>
                    <a:pt x="127" y="1"/>
                  </a:lnTo>
                  <a:lnTo>
                    <a:pt x="125" y="3"/>
                  </a:lnTo>
                  <a:lnTo>
                    <a:pt x="122" y="5"/>
                  </a:lnTo>
                  <a:lnTo>
                    <a:pt x="122" y="6"/>
                  </a:lnTo>
                  <a:lnTo>
                    <a:pt x="122" y="9"/>
                  </a:lnTo>
                  <a:lnTo>
                    <a:pt x="117" y="9"/>
                  </a:lnTo>
                  <a:lnTo>
                    <a:pt x="115" y="10"/>
                  </a:lnTo>
                  <a:lnTo>
                    <a:pt x="115" y="12"/>
                  </a:lnTo>
                  <a:lnTo>
                    <a:pt x="116" y="16"/>
                  </a:lnTo>
                  <a:lnTo>
                    <a:pt x="114" y="16"/>
                  </a:lnTo>
                  <a:lnTo>
                    <a:pt x="113" y="16"/>
                  </a:lnTo>
                  <a:lnTo>
                    <a:pt x="112" y="18"/>
                  </a:lnTo>
                  <a:lnTo>
                    <a:pt x="111" y="20"/>
                  </a:lnTo>
                  <a:lnTo>
                    <a:pt x="86" y="26"/>
                  </a:lnTo>
                  <a:lnTo>
                    <a:pt x="73" y="30"/>
                  </a:lnTo>
                  <a:lnTo>
                    <a:pt x="56" y="33"/>
                  </a:lnTo>
                  <a:lnTo>
                    <a:pt x="46" y="34"/>
                  </a:lnTo>
                  <a:lnTo>
                    <a:pt x="27" y="39"/>
                  </a:lnTo>
                  <a:lnTo>
                    <a:pt x="1" y="44"/>
                  </a:lnTo>
                  <a:lnTo>
                    <a:pt x="1" y="70"/>
                  </a:lnTo>
                  <a:lnTo>
                    <a:pt x="0" y="98"/>
                  </a:lnTo>
                  <a:lnTo>
                    <a:pt x="1" y="100"/>
                  </a:lnTo>
                  <a:lnTo>
                    <a:pt x="2" y="100"/>
                  </a:lnTo>
                  <a:lnTo>
                    <a:pt x="5" y="100"/>
                  </a:lnTo>
                  <a:lnTo>
                    <a:pt x="16" y="97"/>
                  </a:lnTo>
                  <a:lnTo>
                    <a:pt x="30" y="94"/>
                  </a:lnTo>
                  <a:lnTo>
                    <a:pt x="39" y="92"/>
                  </a:lnTo>
                  <a:lnTo>
                    <a:pt x="40" y="95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6" y="90"/>
                  </a:lnTo>
                  <a:lnTo>
                    <a:pt x="54" y="89"/>
                  </a:lnTo>
                  <a:lnTo>
                    <a:pt x="56" y="88"/>
                  </a:lnTo>
                  <a:lnTo>
                    <a:pt x="78" y="82"/>
                  </a:lnTo>
                  <a:lnTo>
                    <a:pt x="81" y="82"/>
                  </a:lnTo>
                  <a:lnTo>
                    <a:pt x="96" y="78"/>
                  </a:lnTo>
                  <a:lnTo>
                    <a:pt x="97" y="79"/>
                  </a:lnTo>
                  <a:lnTo>
                    <a:pt x="99" y="78"/>
                  </a:lnTo>
                  <a:lnTo>
                    <a:pt x="112" y="76"/>
                  </a:lnTo>
                  <a:lnTo>
                    <a:pt x="113" y="75"/>
                  </a:lnTo>
                  <a:lnTo>
                    <a:pt x="120" y="73"/>
                  </a:lnTo>
                  <a:lnTo>
                    <a:pt x="123" y="82"/>
                  </a:lnTo>
                  <a:lnTo>
                    <a:pt x="125" y="81"/>
                  </a:lnTo>
                  <a:lnTo>
                    <a:pt x="125" y="84"/>
                  </a:lnTo>
                  <a:lnTo>
                    <a:pt x="125" y="87"/>
                  </a:lnTo>
                  <a:lnTo>
                    <a:pt x="127" y="90"/>
                  </a:lnTo>
                  <a:lnTo>
                    <a:pt x="131" y="91"/>
                  </a:lnTo>
                  <a:lnTo>
                    <a:pt x="134" y="93"/>
                  </a:lnTo>
                  <a:lnTo>
                    <a:pt x="135" y="93"/>
                  </a:lnTo>
                  <a:lnTo>
                    <a:pt x="135" y="94"/>
                  </a:lnTo>
                  <a:lnTo>
                    <a:pt x="136" y="94"/>
                  </a:lnTo>
                  <a:lnTo>
                    <a:pt x="137" y="94"/>
                  </a:lnTo>
                  <a:lnTo>
                    <a:pt x="137" y="93"/>
                  </a:lnTo>
                  <a:lnTo>
                    <a:pt x="138" y="93"/>
                  </a:lnTo>
                  <a:lnTo>
                    <a:pt x="138" y="94"/>
                  </a:lnTo>
                  <a:lnTo>
                    <a:pt x="137" y="94"/>
                  </a:lnTo>
                  <a:lnTo>
                    <a:pt x="137" y="95"/>
                  </a:lnTo>
                  <a:lnTo>
                    <a:pt x="137" y="96"/>
                  </a:lnTo>
                  <a:lnTo>
                    <a:pt x="140" y="97"/>
                  </a:lnTo>
                  <a:lnTo>
                    <a:pt x="141" y="100"/>
                  </a:lnTo>
                  <a:lnTo>
                    <a:pt x="142" y="100"/>
                  </a:lnTo>
                  <a:lnTo>
                    <a:pt x="145" y="108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9" y="107"/>
                  </a:lnTo>
                  <a:lnTo>
                    <a:pt x="150" y="106"/>
                  </a:lnTo>
                  <a:lnTo>
                    <a:pt x="150" y="105"/>
                  </a:lnTo>
                  <a:lnTo>
                    <a:pt x="150" y="105"/>
                  </a:lnTo>
                  <a:lnTo>
                    <a:pt x="151" y="105"/>
                  </a:lnTo>
                  <a:lnTo>
                    <a:pt x="151" y="104"/>
                  </a:lnTo>
                  <a:lnTo>
                    <a:pt x="151" y="103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1" y="102"/>
                  </a:lnTo>
                  <a:lnTo>
                    <a:pt x="151" y="103"/>
                  </a:lnTo>
                  <a:lnTo>
                    <a:pt x="152" y="103"/>
                  </a:lnTo>
                  <a:lnTo>
                    <a:pt x="153" y="103"/>
                  </a:lnTo>
                  <a:lnTo>
                    <a:pt x="153" y="102"/>
                  </a:lnTo>
                  <a:lnTo>
                    <a:pt x="153" y="101"/>
                  </a:lnTo>
                  <a:lnTo>
                    <a:pt x="153" y="100"/>
                  </a:lnTo>
                  <a:lnTo>
                    <a:pt x="153" y="100"/>
                  </a:lnTo>
                  <a:lnTo>
                    <a:pt x="152" y="100"/>
                  </a:lnTo>
                  <a:lnTo>
                    <a:pt x="152" y="100"/>
                  </a:lnTo>
                  <a:lnTo>
                    <a:pt x="153" y="100"/>
                  </a:lnTo>
                  <a:lnTo>
                    <a:pt x="153" y="99"/>
                  </a:lnTo>
                  <a:lnTo>
                    <a:pt x="152" y="98"/>
                  </a:lnTo>
                  <a:lnTo>
                    <a:pt x="152" y="97"/>
                  </a:lnTo>
                  <a:lnTo>
                    <a:pt x="153" y="96"/>
                  </a:lnTo>
                  <a:lnTo>
                    <a:pt x="152" y="95"/>
                  </a:lnTo>
                  <a:lnTo>
                    <a:pt x="152" y="94"/>
                  </a:lnTo>
                  <a:lnTo>
                    <a:pt x="153" y="94"/>
                  </a:lnTo>
                  <a:lnTo>
                    <a:pt x="153" y="95"/>
                  </a:lnTo>
                  <a:lnTo>
                    <a:pt x="154" y="96"/>
                  </a:lnTo>
                  <a:lnTo>
                    <a:pt x="154" y="95"/>
                  </a:lnTo>
                  <a:lnTo>
                    <a:pt x="155" y="95"/>
                  </a:lnTo>
                  <a:lnTo>
                    <a:pt x="156" y="95"/>
                  </a:lnTo>
                  <a:lnTo>
                    <a:pt x="157" y="96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8" y="95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60" y="94"/>
                  </a:lnTo>
                  <a:lnTo>
                    <a:pt x="159" y="93"/>
                  </a:lnTo>
                  <a:lnTo>
                    <a:pt x="159" y="92"/>
                  </a:lnTo>
                  <a:lnTo>
                    <a:pt x="158" y="92"/>
                  </a:lnTo>
                  <a:lnTo>
                    <a:pt x="159" y="91"/>
                  </a:lnTo>
                  <a:lnTo>
                    <a:pt x="161" y="91"/>
                  </a:lnTo>
                  <a:lnTo>
                    <a:pt x="162" y="90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2" y="89"/>
                  </a:lnTo>
                  <a:lnTo>
                    <a:pt x="161" y="88"/>
                  </a:lnTo>
                  <a:lnTo>
                    <a:pt x="160" y="87"/>
                  </a:lnTo>
                  <a:lnTo>
                    <a:pt x="160" y="86"/>
                  </a:lnTo>
                  <a:lnTo>
                    <a:pt x="161" y="87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2" y="88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2" y="86"/>
                  </a:lnTo>
                  <a:lnTo>
                    <a:pt x="162" y="85"/>
                  </a:lnTo>
                  <a:lnTo>
                    <a:pt x="162" y="84"/>
                  </a:lnTo>
                  <a:lnTo>
                    <a:pt x="162" y="84"/>
                  </a:lnTo>
                  <a:lnTo>
                    <a:pt x="163" y="84"/>
                  </a:lnTo>
                  <a:lnTo>
                    <a:pt x="164" y="84"/>
                  </a:lnTo>
                  <a:lnTo>
                    <a:pt x="165" y="84"/>
                  </a:lnTo>
                  <a:lnTo>
                    <a:pt x="165" y="85"/>
                  </a:lnTo>
                  <a:lnTo>
                    <a:pt x="166" y="85"/>
                  </a:lnTo>
                  <a:lnTo>
                    <a:pt x="166" y="84"/>
                  </a:lnTo>
                  <a:lnTo>
                    <a:pt x="166" y="83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6" y="83"/>
                  </a:lnTo>
                  <a:lnTo>
                    <a:pt x="167" y="83"/>
                  </a:lnTo>
                  <a:lnTo>
                    <a:pt x="167" y="82"/>
                  </a:lnTo>
                  <a:lnTo>
                    <a:pt x="168" y="82"/>
                  </a:lnTo>
                  <a:lnTo>
                    <a:pt x="167" y="83"/>
                  </a:lnTo>
                  <a:lnTo>
                    <a:pt x="167" y="84"/>
                  </a:lnTo>
                  <a:lnTo>
                    <a:pt x="168" y="83"/>
                  </a:lnTo>
                  <a:lnTo>
                    <a:pt x="168" y="84"/>
                  </a:lnTo>
                  <a:lnTo>
                    <a:pt x="168" y="85"/>
                  </a:lnTo>
                  <a:lnTo>
                    <a:pt x="169" y="85"/>
                  </a:lnTo>
                  <a:lnTo>
                    <a:pt x="168" y="86"/>
                  </a:lnTo>
                  <a:lnTo>
                    <a:pt x="167" y="86"/>
                  </a:lnTo>
                  <a:lnTo>
                    <a:pt x="167" y="87"/>
                  </a:lnTo>
                  <a:lnTo>
                    <a:pt x="168" y="87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69" y="89"/>
                  </a:lnTo>
                  <a:lnTo>
                    <a:pt x="169" y="89"/>
                  </a:lnTo>
                  <a:lnTo>
                    <a:pt x="168" y="90"/>
                  </a:lnTo>
                  <a:lnTo>
                    <a:pt x="169" y="91"/>
                  </a:lnTo>
                  <a:lnTo>
                    <a:pt x="169" y="93"/>
                  </a:lnTo>
                  <a:lnTo>
                    <a:pt x="169" y="94"/>
                  </a:lnTo>
                  <a:lnTo>
                    <a:pt x="169" y="94"/>
                  </a:lnTo>
                  <a:lnTo>
                    <a:pt x="169" y="95"/>
                  </a:lnTo>
                  <a:lnTo>
                    <a:pt x="169" y="96"/>
                  </a:lnTo>
                  <a:lnTo>
                    <a:pt x="169" y="98"/>
                  </a:lnTo>
                  <a:lnTo>
                    <a:pt x="169" y="99"/>
                  </a:lnTo>
                  <a:lnTo>
                    <a:pt x="170" y="100"/>
                  </a:lnTo>
                  <a:lnTo>
                    <a:pt x="170" y="100"/>
                  </a:lnTo>
                  <a:lnTo>
                    <a:pt x="170" y="99"/>
                  </a:lnTo>
                  <a:lnTo>
                    <a:pt x="171" y="99"/>
                  </a:lnTo>
                  <a:lnTo>
                    <a:pt x="171" y="98"/>
                  </a:lnTo>
                  <a:lnTo>
                    <a:pt x="172" y="98"/>
                  </a:lnTo>
                  <a:lnTo>
                    <a:pt x="173" y="97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5" y="95"/>
                  </a:lnTo>
                  <a:lnTo>
                    <a:pt x="175" y="94"/>
                  </a:lnTo>
                  <a:lnTo>
                    <a:pt x="175" y="93"/>
                  </a:lnTo>
                  <a:lnTo>
                    <a:pt x="176" y="93"/>
                  </a:lnTo>
                  <a:lnTo>
                    <a:pt x="176" y="94"/>
                  </a:lnTo>
                  <a:lnTo>
                    <a:pt x="176" y="95"/>
                  </a:lnTo>
                  <a:lnTo>
                    <a:pt x="176" y="96"/>
                  </a:lnTo>
                  <a:lnTo>
                    <a:pt x="177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9" y="93"/>
                  </a:lnTo>
                  <a:lnTo>
                    <a:pt x="179" y="92"/>
                  </a:lnTo>
                  <a:lnTo>
                    <a:pt x="179" y="91"/>
                  </a:lnTo>
                  <a:lnTo>
                    <a:pt x="180" y="91"/>
                  </a:lnTo>
                  <a:lnTo>
                    <a:pt x="180" y="90"/>
                  </a:lnTo>
                  <a:lnTo>
                    <a:pt x="180" y="89"/>
                  </a:lnTo>
                  <a:lnTo>
                    <a:pt x="180" y="89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2" y="88"/>
                  </a:lnTo>
                  <a:lnTo>
                    <a:pt x="183" y="89"/>
                  </a:lnTo>
                  <a:lnTo>
                    <a:pt x="182" y="89"/>
                  </a:lnTo>
                  <a:lnTo>
                    <a:pt x="182" y="89"/>
                  </a:lnTo>
                  <a:lnTo>
                    <a:pt x="183" y="89"/>
                  </a:lnTo>
                  <a:lnTo>
                    <a:pt x="184" y="89"/>
                  </a:lnTo>
                  <a:lnTo>
                    <a:pt x="184" y="88"/>
                  </a:lnTo>
                  <a:lnTo>
                    <a:pt x="184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5" y="86"/>
                  </a:lnTo>
                  <a:lnTo>
                    <a:pt x="187" y="86"/>
                  </a:lnTo>
                  <a:lnTo>
                    <a:pt x="188" y="85"/>
                  </a:lnTo>
                  <a:lnTo>
                    <a:pt x="188" y="84"/>
                  </a:lnTo>
                  <a:lnTo>
                    <a:pt x="189" y="84"/>
                  </a:lnTo>
                  <a:lnTo>
                    <a:pt x="190" y="84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2" y="83"/>
                  </a:lnTo>
                  <a:lnTo>
                    <a:pt x="193" y="82"/>
                  </a:lnTo>
                  <a:lnTo>
                    <a:pt x="194" y="82"/>
                  </a:lnTo>
                  <a:lnTo>
                    <a:pt x="195" y="82"/>
                  </a:lnTo>
                  <a:lnTo>
                    <a:pt x="196" y="81"/>
                  </a:lnTo>
                  <a:lnTo>
                    <a:pt x="197" y="81"/>
                  </a:lnTo>
                  <a:lnTo>
                    <a:pt x="197" y="80"/>
                  </a:lnTo>
                  <a:lnTo>
                    <a:pt x="197" y="80"/>
                  </a:lnTo>
                  <a:lnTo>
                    <a:pt x="198" y="80"/>
                  </a:lnTo>
                  <a:lnTo>
                    <a:pt x="198" y="79"/>
                  </a:lnTo>
                  <a:lnTo>
                    <a:pt x="199" y="79"/>
                  </a:lnTo>
                  <a:lnTo>
                    <a:pt x="200" y="78"/>
                  </a:lnTo>
                  <a:lnTo>
                    <a:pt x="201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3" y="78"/>
                  </a:lnTo>
                  <a:lnTo>
                    <a:pt x="204" y="78"/>
                  </a:lnTo>
                  <a:lnTo>
                    <a:pt x="205" y="78"/>
                  </a:lnTo>
                  <a:lnTo>
                    <a:pt x="205" y="78"/>
                  </a:lnTo>
                  <a:lnTo>
                    <a:pt x="206" y="78"/>
                  </a:lnTo>
                  <a:lnTo>
                    <a:pt x="206" y="78"/>
                  </a:lnTo>
                  <a:lnTo>
                    <a:pt x="206" y="77"/>
                  </a:lnTo>
                  <a:lnTo>
                    <a:pt x="206" y="77"/>
                  </a:lnTo>
                  <a:lnTo>
                    <a:pt x="205" y="76"/>
                  </a:lnTo>
                  <a:lnTo>
                    <a:pt x="206" y="76"/>
                  </a:lnTo>
                  <a:lnTo>
                    <a:pt x="206" y="77"/>
                  </a:lnTo>
                  <a:lnTo>
                    <a:pt x="207" y="77"/>
                  </a:lnTo>
                  <a:lnTo>
                    <a:pt x="207" y="76"/>
                  </a:lnTo>
                  <a:lnTo>
                    <a:pt x="207" y="75"/>
                  </a:lnTo>
                  <a:lnTo>
                    <a:pt x="207" y="74"/>
                  </a:lnTo>
                  <a:lnTo>
                    <a:pt x="206" y="74"/>
                  </a:lnTo>
                  <a:lnTo>
                    <a:pt x="206" y="75"/>
                  </a:lnTo>
                  <a:lnTo>
                    <a:pt x="205" y="75"/>
                  </a:lnTo>
                  <a:lnTo>
                    <a:pt x="204" y="75"/>
                  </a:lnTo>
                  <a:lnTo>
                    <a:pt x="204" y="74"/>
                  </a:lnTo>
                  <a:lnTo>
                    <a:pt x="203" y="75"/>
                  </a:lnTo>
                  <a:lnTo>
                    <a:pt x="202" y="75"/>
                  </a:lnTo>
                  <a:lnTo>
                    <a:pt x="202" y="74"/>
                  </a:lnTo>
                  <a:lnTo>
                    <a:pt x="202" y="73"/>
                  </a:lnTo>
                  <a:lnTo>
                    <a:pt x="203" y="73"/>
                  </a:lnTo>
                  <a:lnTo>
                    <a:pt x="203" y="72"/>
                  </a:lnTo>
                  <a:lnTo>
                    <a:pt x="203" y="71"/>
                  </a:lnTo>
                  <a:lnTo>
                    <a:pt x="204" y="71"/>
                  </a:lnTo>
                  <a:lnTo>
                    <a:pt x="204" y="72"/>
                  </a:lnTo>
                  <a:lnTo>
                    <a:pt x="205" y="72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1"/>
                  </a:lnTo>
                  <a:lnTo>
                    <a:pt x="205" y="70"/>
                  </a:lnTo>
                  <a:lnTo>
                    <a:pt x="205" y="69"/>
                  </a:lnTo>
                  <a:lnTo>
                    <a:pt x="204" y="68"/>
                  </a:lnTo>
                  <a:lnTo>
                    <a:pt x="204" y="67"/>
                  </a:lnTo>
                  <a:lnTo>
                    <a:pt x="203" y="67"/>
                  </a:lnTo>
                  <a:lnTo>
                    <a:pt x="204" y="66"/>
                  </a:lnTo>
                  <a:lnTo>
                    <a:pt x="203" y="66"/>
                  </a:lnTo>
                  <a:lnTo>
                    <a:pt x="202" y="67"/>
                  </a:lnTo>
                  <a:lnTo>
                    <a:pt x="202" y="66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2" y="65"/>
                  </a:lnTo>
                  <a:lnTo>
                    <a:pt x="202" y="64"/>
                  </a:lnTo>
                  <a:lnTo>
                    <a:pt x="202" y="63"/>
                  </a:lnTo>
                  <a:lnTo>
                    <a:pt x="201" y="63"/>
                  </a:lnTo>
                  <a:lnTo>
                    <a:pt x="201" y="62"/>
                  </a:lnTo>
                  <a:lnTo>
                    <a:pt x="201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199" y="59"/>
                  </a:lnTo>
                  <a:lnTo>
                    <a:pt x="199" y="58"/>
                  </a:lnTo>
                  <a:lnTo>
                    <a:pt x="198" y="58"/>
                  </a:lnTo>
                  <a:lnTo>
                    <a:pt x="198" y="57"/>
                  </a:lnTo>
                  <a:lnTo>
                    <a:pt x="197" y="57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6" y="55"/>
                  </a:lnTo>
                  <a:lnTo>
                    <a:pt x="196" y="54"/>
                  </a:lnTo>
                  <a:lnTo>
                    <a:pt x="195" y="54"/>
                  </a:lnTo>
                  <a:lnTo>
                    <a:pt x="195" y="53"/>
                  </a:lnTo>
                  <a:lnTo>
                    <a:pt x="194" y="53"/>
                  </a:lnTo>
                  <a:lnTo>
                    <a:pt x="194" y="53"/>
                  </a:lnTo>
                  <a:lnTo>
                    <a:pt x="193" y="53"/>
                  </a:lnTo>
                  <a:lnTo>
                    <a:pt x="192" y="52"/>
                  </a:lnTo>
                  <a:lnTo>
                    <a:pt x="189" y="50"/>
                  </a:lnTo>
                  <a:lnTo>
                    <a:pt x="185" y="50"/>
                  </a:lnTo>
                  <a:lnTo>
                    <a:pt x="185" y="51"/>
                  </a:lnTo>
                  <a:lnTo>
                    <a:pt x="183" y="51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85" y="52"/>
                  </a:lnTo>
                  <a:lnTo>
                    <a:pt x="186" y="52"/>
                  </a:lnTo>
                  <a:lnTo>
                    <a:pt x="189" y="52"/>
                  </a:lnTo>
                  <a:lnTo>
                    <a:pt x="191" y="53"/>
                  </a:lnTo>
                  <a:lnTo>
                    <a:pt x="191" y="54"/>
                  </a:lnTo>
                  <a:lnTo>
                    <a:pt x="192" y="56"/>
                  </a:lnTo>
                  <a:lnTo>
                    <a:pt x="193" y="58"/>
                  </a:lnTo>
                  <a:lnTo>
                    <a:pt x="194" y="60"/>
                  </a:lnTo>
                  <a:lnTo>
                    <a:pt x="195" y="59"/>
                  </a:lnTo>
                  <a:lnTo>
                    <a:pt x="196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2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200" y="67"/>
                  </a:lnTo>
                  <a:lnTo>
                    <a:pt x="199" y="70"/>
                  </a:lnTo>
                  <a:lnTo>
                    <a:pt x="197" y="72"/>
                  </a:lnTo>
                  <a:lnTo>
                    <a:pt x="195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2" y="75"/>
                  </a:lnTo>
                  <a:lnTo>
                    <a:pt x="190" y="77"/>
                  </a:lnTo>
                  <a:lnTo>
                    <a:pt x="189" y="78"/>
                  </a:lnTo>
                  <a:lnTo>
                    <a:pt x="188" y="78"/>
                  </a:lnTo>
                  <a:lnTo>
                    <a:pt x="188" y="79"/>
                  </a:lnTo>
                  <a:lnTo>
                    <a:pt x="187" y="79"/>
                  </a:lnTo>
                  <a:lnTo>
                    <a:pt x="186" y="79"/>
                  </a:lnTo>
                  <a:lnTo>
                    <a:pt x="185" y="79"/>
                  </a:lnTo>
                  <a:lnTo>
                    <a:pt x="185" y="79"/>
                  </a:lnTo>
                  <a:lnTo>
                    <a:pt x="185" y="80"/>
                  </a:lnTo>
                  <a:lnTo>
                    <a:pt x="184" y="80"/>
                  </a:lnTo>
                  <a:lnTo>
                    <a:pt x="183" y="79"/>
                  </a:lnTo>
                  <a:lnTo>
                    <a:pt x="184" y="79"/>
                  </a:lnTo>
                  <a:lnTo>
                    <a:pt x="184" y="78"/>
                  </a:lnTo>
                  <a:lnTo>
                    <a:pt x="185" y="78"/>
                  </a:lnTo>
                  <a:lnTo>
                    <a:pt x="185" y="78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5" y="78"/>
                  </a:lnTo>
                  <a:lnTo>
                    <a:pt x="185" y="78"/>
                  </a:lnTo>
                  <a:lnTo>
                    <a:pt x="184" y="78"/>
                  </a:lnTo>
                  <a:lnTo>
                    <a:pt x="182" y="78"/>
                  </a:lnTo>
                  <a:lnTo>
                    <a:pt x="181" y="78"/>
                  </a:lnTo>
                  <a:lnTo>
                    <a:pt x="180" y="78"/>
                  </a:lnTo>
                  <a:lnTo>
                    <a:pt x="179" y="78"/>
                  </a:lnTo>
                  <a:lnTo>
                    <a:pt x="178" y="78"/>
                  </a:lnTo>
                  <a:lnTo>
                    <a:pt x="177" y="78"/>
                  </a:lnTo>
                  <a:lnTo>
                    <a:pt x="176" y="78"/>
                  </a:lnTo>
                  <a:lnTo>
                    <a:pt x="175" y="78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3" y="78"/>
                  </a:lnTo>
                  <a:lnTo>
                    <a:pt x="173" y="78"/>
                  </a:lnTo>
                  <a:lnTo>
                    <a:pt x="173" y="77"/>
                  </a:lnTo>
                  <a:lnTo>
                    <a:pt x="172" y="77"/>
                  </a:lnTo>
                  <a:lnTo>
                    <a:pt x="171" y="77"/>
                  </a:lnTo>
                  <a:lnTo>
                    <a:pt x="171" y="77"/>
                  </a:lnTo>
                  <a:lnTo>
                    <a:pt x="170" y="77"/>
                  </a:lnTo>
                  <a:lnTo>
                    <a:pt x="170" y="76"/>
                  </a:lnTo>
                  <a:lnTo>
                    <a:pt x="169" y="76"/>
                  </a:lnTo>
                  <a:lnTo>
                    <a:pt x="169" y="75"/>
                  </a:lnTo>
                  <a:lnTo>
                    <a:pt x="170" y="75"/>
                  </a:lnTo>
                  <a:lnTo>
                    <a:pt x="169" y="74"/>
                  </a:lnTo>
                  <a:lnTo>
                    <a:pt x="170" y="74"/>
                  </a:lnTo>
                  <a:lnTo>
                    <a:pt x="170" y="73"/>
                  </a:lnTo>
                  <a:lnTo>
                    <a:pt x="169" y="72"/>
                  </a:lnTo>
                  <a:lnTo>
                    <a:pt x="169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9"/>
                  </a:lnTo>
                  <a:lnTo>
                    <a:pt x="168" y="68"/>
                  </a:lnTo>
                  <a:lnTo>
                    <a:pt x="168" y="67"/>
                  </a:lnTo>
                  <a:lnTo>
                    <a:pt x="167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4" y="67"/>
                  </a:lnTo>
                  <a:lnTo>
                    <a:pt x="163" y="67"/>
                  </a:lnTo>
                  <a:lnTo>
                    <a:pt x="162" y="67"/>
                  </a:lnTo>
                  <a:lnTo>
                    <a:pt x="162" y="67"/>
                  </a:lnTo>
                  <a:lnTo>
                    <a:pt x="161" y="67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60" y="65"/>
                  </a:lnTo>
                  <a:lnTo>
                    <a:pt x="159" y="65"/>
                  </a:lnTo>
                  <a:lnTo>
                    <a:pt x="158" y="65"/>
                  </a:lnTo>
                  <a:lnTo>
                    <a:pt x="157" y="65"/>
                  </a:lnTo>
                  <a:lnTo>
                    <a:pt x="156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8" y="63"/>
                  </a:lnTo>
                  <a:lnTo>
                    <a:pt x="159" y="63"/>
                  </a:lnTo>
                  <a:lnTo>
                    <a:pt x="159" y="62"/>
                  </a:lnTo>
                  <a:lnTo>
                    <a:pt x="159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0" y="59"/>
                  </a:lnTo>
                  <a:lnTo>
                    <a:pt x="160" y="58"/>
                  </a:lnTo>
                  <a:lnTo>
                    <a:pt x="159" y="57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8" y="56"/>
                  </a:lnTo>
                  <a:lnTo>
                    <a:pt x="157" y="55"/>
                  </a:lnTo>
                  <a:lnTo>
                    <a:pt x="156" y="54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3" y="52"/>
                  </a:lnTo>
                  <a:lnTo>
                    <a:pt x="153" y="51"/>
                  </a:lnTo>
                  <a:lnTo>
                    <a:pt x="152" y="51"/>
                  </a:lnTo>
                  <a:lnTo>
                    <a:pt x="152" y="50"/>
                  </a:lnTo>
                  <a:lnTo>
                    <a:pt x="152" y="49"/>
                  </a:lnTo>
                  <a:lnTo>
                    <a:pt x="151" y="49"/>
                  </a:lnTo>
                  <a:lnTo>
                    <a:pt x="150" y="48"/>
                  </a:lnTo>
                  <a:lnTo>
                    <a:pt x="150" y="48"/>
                  </a:lnTo>
                  <a:lnTo>
                    <a:pt x="150" y="47"/>
                  </a:lnTo>
                  <a:lnTo>
                    <a:pt x="149" y="47"/>
                  </a:lnTo>
                  <a:lnTo>
                    <a:pt x="149" y="46"/>
                  </a:lnTo>
                  <a:lnTo>
                    <a:pt x="148" y="47"/>
                  </a:lnTo>
                  <a:lnTo>
                    <a:pt x="147" y="47"/>
                  </a:lnTo>
                  <a:lnTo>
                    <a:pt x="147" y="46"/>
                  </a:lnTo>
                  <a:lnTo>
                    <a:pt x="147" y="46"/>
                  </a:lnTo>
                  <a:lnTo>
                    <a:pt x="146" y="46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3" y="46"/>
                  </a:lnTo>
                  <a:lnTo>
                    <a:pt x="143" y="45"/>
                  </a:lnTo>
                  <a:lnTo>
                    <a:pt x="142" y="45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3" y="48"/>
                  </a:lnTo>
                  <a:lnTo>
                    <a:pt x="142" y="48"/>
                  </a:lnTo>
                  <a:lnTo>
                    <a:pt x="141" y="48"/>
                  </a:lnTo>
                  <a:lnTo>
                    <a:pt x="140" y="48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38" y="49"/>
                  </a:lnTo>
                  <a:lnTo>
                    <a:pt x="138" y="49"/>
                  </a:lnTo>
                  <a:lnTo>
                    <a:pt x="137" y="49"/>
                  </a:lnTo>
                  <a:lnTo>
                    <a:pt x="136" y="49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3" y="46"/>
                  </a:lnTo>
                  <a:lnTo>
                    <a:pt x="133" y="47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2" y="45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4" y="43"/>
                  </a:lnTo>
                  <a:lnTo>
                    <a:pt x="133" y="43"/>
                  </a:lnTo>
                  <a:lnTo>
                    <a:pt x="133" y="42"/>
                  </a:lnTo>
                  <a:lnTo>
                    <a:pt x="132" y="42"/>
                  </a:lnTo>
                  <a:lnTo>
                    <a:pt x="131" y="42"/>
                  </a:lnTo>
                  <a:lnTo>
                    <a:pt x="130" y="42"/>
                  </a:lnTo>
                  <a:lnTo>
                    <a:pt x="130" y="41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1" y="42"/>
                  </a:lnTo>
                  <a:lnTo>
                    <a:pt x="132" y="42"/>
                  </a:lnTo>
                  <a:lnTo>
                    <a:pt x="132" y="42"/>
                  </a:lnTo>
                  <a:lnTo>
                    <a:pt x="133" y="42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41"/>
                  </a:lnTo>
                  <a:lnTo>
                    <a:pt x="133" y="41"/>
                  </a:lnTo>
                  <a:lnTo>
                    <a:pt x="132" y="41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40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4" y="39"/>
                  </a:lnTo>
                  <a:lnTo>
                    <a:pt x="134" y="38"/>
                  </a:lnTo>
                  <a:lnTo>
                    <a:pt x="133" y="38"/>
                  </a:lnTo>
                  <a:lnTo>
                    <a:pt x="133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4" y="34"/>
                  </a:lnTo>
                  <a:lnTo>
                    <a:pt x="135" y="34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6" y="34"/>
                  </a:lnTo>
                  <a:lnTo>
                    <a:pt x="136" y="33"/>
                  </a:lnTo>
                  <a:lnTo>
                    <a:pt x="136" y="32"/>
                  </a:lnTo>
                  <a:lnTo>
                    <a:pt x="137" y="32"/>
                  </a:lnTo>
                  <a:lnTo>
                    <a:pt x="138" y="32"/>
                  </a:lnTo>
                  <a:lnTo>
                    <a:pt x="138" y="31"/>
                  </a:lnTo>
                  <a:lnTo>
                    <a:pt x="139" y="30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9"/>
                  </a:lnTo>
                  <a:lnTo>
                    <a:pt x="137" y="29"/>
                  </a:lnTo>
                  <a:lnTo>
                    <a:pt x="137" y="28"/>
                  </a:lnTo>
                  <a:lnTo>
                    <a:pt x="138" y="28"/>
                  </a:lnTo>
                  <a:lnTo>
                    <a:pt x="138" y="27"/>
                  </a:lnTo>
                  <a:lnTo>
                    <a:pt x="137" y="27"/>
                  </a:lnTo>
                  <a:lnTo>
                    <a:pt x="137" y="26"/>
                  </a:lnTo>
                  <a:lnTo>
                    <a:pt x="138" y="26"/>
                  </a:lnTo>
                  <a:lnTo>
                    <a:pt x="139" y="25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3" y="22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7" y="19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7" y="17"/>
                  </a:lnTo>
                  <a:lnTo>
                    <a:pt x="148" y="17"/>
                  </a:lnTo>
                  <a:lnTo>
                    <a:pt x="148" y="18"/>
                  </a:lnTo>
                  <a:lnTo>
                    <a:pt x="147" y="18"/>
                  </a:lnTo>
                  <a:lnTo>
                    <a:pt x="147" y="18"/>
                  </a:lnTo>
                  <a:lnTo>
                    <a:pt x="148" y="18"/>
                  </a:lnTo>
                  <a:lnTo>
                    <a:pt x="149" y="18"/>
                  </a:lnTo>
                  <a:lnTo>
                    <a:pt x="149" y="17"/>
                  </a:lnTo>
                  <a:lnTo>
                    <a:pt x="149" y="16"/>
                  </a:lnTo>
                  <a:lnTo>
                    <a:pt x="149" y="15"/>
                  </a:lnTo>
                  <a:lnTo>
                    <a:pt x="150" y="15"/>
                  </a:lnTo>
                  <a:lnTo>
                    <a:pt x="150" y="13"/>
                  </a:lnTo>
                  <a:lnTo>
                    <a:pt x="149" y="13"/>
                  </a:lnTo>
                  <a:lnTo>
                    <a:pt x="148" y="13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7" y="11"/>
                  </a:lnTo>
                  <a:lnTo>
                    <a:pt x="147" y="12"/>
                  </a:lnTo>
                  <a:lnTo>
                    <a:pt x="147" y="12"/>
                  </a:lnTo>
                  <a:lnTo>
                    <a:pt x="146" y="12"/>
                  </a:lnTo>
                  <a:lnTo>
                    <a:pt x="146" y="13"/>
                  </a:lnTo>
                  <a:lnTo>
                    <a:pt x="145" y="14"/>
                  </a:lnTo>
                  <a:lnTo>
                    <a:pt x="146" y="14"/>
                  </a:lnTo>
                  <a:lnTo>
                    <a:pt x="146" y="15"/>
                  </a:lnTo>
                  <a:lnTo>
                    <a:pt x="146" y="16"/>
                  </a:lnTo>
                  <a:lnTo>
                    <a:pt x="146" y="17"/>
                  </a:lnTo>
                  <a:lnTo>
                    <a:pt x="145" y="17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4" y="15"/>
                  </a:lnTo>
                  <a:lnTo>
                    <a:pt x="144" y="14"/>
                  </a:lnTo>
                  <a:lnTo>
                    <a:pt x="143" y="14"/>
                  </a:lnTo>
                  <a:lnTo>
                    <a:pt x="141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38" y="13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7" y="12"/>
                  </a:lnTo>
                  <a:lnTo>
                    <a:pt x="137" y="12"/>
                  </a:lnTo>
                  <a:lnTo>
                    <a:pt x="136" y="12"/>
                  </a:lnTo>
                  <a:lnTo>
                    <a:pt x="135" y="12"/>
                  </a:lnTo>
                  <a:lnTo>
                    <a:pt x="135" y="11"/>
                  </a:lnTo>
                  <a:lnTo>
                    <a:pt x="136" y="11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7" y="10"/>
                  </a:lnTo>
                  <a:lnTo>
                    <a:pt x="138" y="11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8" y="11"/>
                  </a:lnTo>
                  <a:lnTo>
                    <a:pt x="138" y="10"/>
                  </a:lnTo>
                  <a:lnTo>
                    <a:pt x="138" y="9"/>
                  </a:lnTo>
                  <a:lnTo>
                    <a:pt x="136" y="7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5" y="6"/>
                  </a:lnTo>
                  <a:lnTo>
                    <a:pt x="135" y="5"/>
                  </a:lnTo>
                  <a:lnTo>
                    <a:pt x="135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3" y="0"/>
                  </a:lnTo>
                  <a:lnTo>
                    <a:pt x="132" y="2"/>
                  </a:lnTo>
                  <a:lnTo>
                    <a:pt x="129" y="0"/>
                  </a:lnTo>
                  <a:close/>
                  <a:moveTo>
                    <a:pt x="192" y="81"/>
                  </a:moveTo>
                  <a:lnTo>
                    <a:pt x="193" y="81"/>
                  </a:lnTo>
                  <a:lnTo>
                    <a:pt x="192" y="82"/>
                  </a:lnTo>
                  <a:lnTo>
                    <a:pt x="192" y="81"/>
                  </a:lnTo>
                  <a:close/>
                  <a:moveTo>
                    <a:pt x="167" y="80"/>
                  </a:moveTo>
                  <a:lnTo>
                    <a:pt x="168" y="80"/>
                  </a:lnTo>
                  <a:lnTo>
                    <a:pt x="167" y="81"/>
                  </a:lnTo>
                  <a:lnTo>
                    <a:pt x="167" y="80"/>
                  </a:lnTo>
                  <a:close/>
                  <a:moveTo>
                    <a:pt x="146" y="105"/>
                  </a:moveTo>
                  <a:lnTo>
                    <a:pt x="146" y="106"/>
                  </a:lnTo>
                  <a:lnTo>
                    <a:pt x="145" y="105"/>
                  </a:lnTo>
                  <a:lnTo>
                    <a:pt x="146" y="105"/>
                  </a:lnTo>
                  <a:close/>
                  <a:moveTo>
                    <a:pt x="140" y="14"/>
                  </a:moveTo>
                  <a:lnTo>
                    <a:pt x="141" y="14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3" y="15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1" y="16"/>
                  </a:lnTo>
                  <a:lnTo>
                    <a:pt x="140" y="16"/>
                  </a:lnTo>
                  <a:lnTo>
                    <a:pt x="140" y="15"/>
                  </a:lnTo>
                  <a:lnTo>
                    <a:pt x="139" y="15"/>
                  </a:lnTo>
                  <a:lnTo>
                    <a:pt x="140" y="14"/>
                  </a:lnTo>
                  <a:close/>
                  <a:moveTo>
                    <a:pt x="134" y="5"/>
                  </a:moveTo>
                  <a:lnTo>
                    <a:pt x="134" y="6"/>
                  </a:lnTo>
                  <a:lnTo>
                    <a:pt x="134" y="6"/>
                  </a:lnTo>
                  <a:lnTo>
                    <a:pt x="133" y="6"/>
                  </a:lnTo>
                  <a:lnTo>
                    <a:pt x="132" y="6"/>
                  </a:lnTo>
                  <a:lnTo>
                    <a:pt x="132" y="5"/>
                  </a:lnTo>
                  <a:lnTo>
                    <a:pt x="133" y="5"/>
                  </a:lnTo>
                  <a:lnTo>
                    <a:pt x="134" y="5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7" name="Freeform 5651">
              <a:extLst>
                <a:ext uri="{FF2B5EF4-FFF2-40B4-BE49-F238E27FC236}">
                  <a16:creationId xmlns:a16="http://schemas.microsoft.com/office/drawing/2014/main" id="{8E83C73B-76F3-73BB-2030-71D95542EC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8325" y="2486026"/>
              <a:ext cx="127000" cy="300038"/>
            </a:xfrm>
            <a:custGeom>
              <a:avLst/>
              <a:gdLst>
                <a:gd name="T0" fmla="*/ 71 w 80"/>
                <a:gd name="T1" fmla="*/ 17 h 189"/>
                <a:gd name="T2" fmla="*/ 13 w 80"/>
                <a:gd name="T3" fmla="*/ 11 h 189"/>
                <a:gd name="T4" fmla="*/ 1 w 80"/>
                <a:gd name="T5" fmla="*/ 34 h 189"/>
                <a:gd name="T6" fmla="*/ 6 w 80"/>
                <a:gd name="T7" fmla="*/ 49 h 189"/>
                <a:gd name="T8" fmla="*/ 3 w 80"/>
                <a:gd name="T9" fmla="*/ 63 h 189"/>
                <a:gd name="T10" fmla="*/ 18 w 80"/>
                <a:gd name="T11" fmla="*/ 77 h 189"/>
                <a:gd name="T12" fmla="*/ 36 w 80"/>
                <a:gd name="T13" fmla="*/ 88 h 189"/>
                <a:gd name="T14" fmla="*/ 33 w 80"/>
                <a:gd name="T15" fmla="*/ 99 h 189"/>
                <a:gd name="T16" fmla="*/ 20 w 80"/>
                <a:gd name="T17" fmla="*/ 116 h 189"/>
                <a:gd name="T18" fmla="*/ 4 w 80"/>
                <a:gd name="T19" fmla="*/ 130 h 189"/>
                <a:gd name="T20" fmla="*/ 0 w 80"/>
                <a:gd name="T21" fmla="*/ 141 h 189"/>
                <a:gd name="T22" fmla="*/ 2 w 80"/>
                <a:gd name="T23" fmla="*/ 149 h 189"/>
                <a:gd name="T24" fmla="*/ 8 w 80"/>
                <a:gd name="T25" fmla="*/ 156 h 189"/>
                <a:gd name="T26" fmla="*/ 21 w 80"/>
                <a:gd name="T27" fmla="*/ 166 h 189"/>
                <a:gd name="T28" fmla="*/ 29 w 80"/>
                <a:gd name="T29" fmla="*/ 168 h 189"/>
                <a:gd name="T30" fmla="*/ 37 w 80"/>
                <a:gd name="T31" fmla="*/ 167 h 189"/>
                <a:gd name="T32" fmla="*/ 47 w 80"/>
                <a:gd name="T33" fmla="*/ 177 h 189"/>
                <a:gd name="T34" fmla="*/ 51 w 80"/>
                <a:gd name="T35" fmla="*/ 187 h 189"/>
                <a:gd name="T36" fmla="*/ 52 w 80"/>
                <a:gd name="T37" fmla="*/ 183 h 189"/>
                <a:gd name="T38" fmla="*/ 54 w 80"/>
                <a:gd name="T39" fmla="*/ 181 h 189"/>
                <a:gd name="T40" fmla="*/ 54 w 80"/>
                <a:gd name="T41" fmla="*/ 178 h 189"/>
                <a:gd name="T42" fmla="*/ 54 w 80"/>
                <a:gd name="T43" fmla="*/ 175 h 189"/>
                <a:gd name="T44" fmla="*/ 57 w 80"/>
                <a:gd name="T45" fmla="*/ 170 h 189"/>
                <a:gd name="T46" fmla="*/ 58 w 80"/>
                <a:gd name="T47" fmla="*/ 165 h 189"/>
                <a:gd name="T48" fmla="*/ 60 w 80"/>
                <a:gd name="T49" fmla="*/ 159 h 189"/>
                <a:gd name="T50" fmla="*/ 61 w 80"/>
                <a:gd name="T51" fmla="*/ 155 h 189"/>
                <a:gd name="T52" fmla="*/ 63 w 80"/>
                <a:gd name="T53" fmla="*/ 154 h 189"/>
                <a:gd name="T54" fmla="*/ 65 w 80"/>
                <a:gd name="T55" fmla="*/ 149 h 189"/>
                <a:gd name="T56" fmla="*/ 66 w 80"/>
                <a:gd name="T57" fmla="*/ 153 h 189"/>
                <a:gd name="T58" fmla="*/ 69 w 80"/>
                <a:gd name="T59" fmla="*/ 145 h 189"/>
                <a:gd name="T60" fmla="*/ 65 w 80"/>
                <a:gd name="T61" fmla="*/ 145 h 189"/>
                <a:gd name="T62" fmla="*/ 70 w 80"/>
                <a:gd name="T63" fmla="*/ 143 h 189"/>
                <a:gd name="T64" fmla="*/ 68 w 80"/>
                <a:gd name="T65" fmla="*/ 137 h 189"/>
                <a:gd name="T66" fmla="*/ 69 w 80"/>
                <a:gd name="T67" fmla="*/ 134 h 189"/>
                <a:gd name="T68" fmla="*/ 74 w 80"/>
                <a:gd name="T69" fmla="*/ 136 h 189"/>
                <a:gd name="T70" fmla="*/ 71 w 80"/>
                <a:gd name="T71" fmla="*/ 131 h 189"/>
                <a:gd name="T72" fmla="*/ 76 w 80"/>
                <a:gd name="T73" fmla="*/ 125 h 189"/>
                <a:gd name="T74" fmla="*/ 78 w 80"/>
                <a:gd name="T75" fmla="*/ 118 h 189"/>
                <a:gd name="T76" fmla="*/ 76 w 80"/>
                <a:gd name="T77" fmla="*/ 113 h 189"/>
                <a:gd name="T78" fmla="*/ 78 w 80"/>
                <a:gd name="T79" fmla="*/ 107 h 189"/>
                <a:gd name="T80" fmla="*/ 76 w 80"/>
                <a:gd name="T81" fmla="*/ 101 h 189"/>
                <a:gd name="T82" fmla="*/ 75 w 80"/>
                <a:gd name="T83" fmla="*/ 97 h 189"/>
                <a:gd name="T84" fmla="*/ 78 w 80"/>
                <a:gd name="T85" fmla="*/ 90 h 189"/>
                <a:gd name="T86" fmla="*/ 79 w 80"/>
                <a:gd name="T87" fmla="*/ 85 h 189"/>
                <a:gd name="T88" fmla="*/ 80 w 80"/>
                <a:gd name="T89" fmla="*/ 77 h 189"/>
                <a:gd name="T90" fmla="*/ 79 w 80"/>
                <a:gd name="T91" fmla="*/ 69 h 189"/>
                <a:gd name="T92" fmla="*/ 74 w 80"/>
                <a:gd name="T93" fmla="*/ 66 h 189"/>
                <a:gd name="T94" fmla="*/ 75 w 80"/>
                <a:gd name="T95" fmla="*/ 65 h 189"/>
                <a:gd name="T96" fmla="*/ 72 w 80"/>
                <a:gd name="T97" fmla="*/ 63 h 189"/>
                <a:gd name="T98" fmla="*/ 65 w 80"/>
                <a:gd name="T99" fmla="*/ 62 h 189"/>
                <a:gd name="T100" fmla="*/ 59 w 80"/>
                <a:gd name="T101" fmla="*/ 61 h 189"/>
                <a:gd name="T102" fmla="*/ 59 w 80"/>
                <a:gd name="T103" fmla="*/ 56 h 189"/>
                <a:gd name="T104" fmla="*/ 63 w 80"/>
                <a:gd name="T105" fmla="*/ 48 h 189"/>
                <a:gd name="T106" fmla="*/ 68 w 80"/>
                <a:gd name="T107" fmla="*/ 42 h 189"/>
                <a:gd name="T108" fmla="*/ 50 w 80"/>
                <a:gd name="T109" fmla="*/ 186 h 189"/>
                <a:gd name="T110" fmla="*/ 53 w 80"/>
                <a:gd name="T111" fmla="*/ 177 h 189"/>
                <a:gd name="T112" fmla="*/ 78 w 80"/>
                <a:gd name="T113" fmla="*/ 67 h 189"/>
                <a:gd name="T114" fmla="*/ 77 w 80"/>
                <a:gd name="T115" fmla="*/ 91 h 189"/>
                <a:gd name="T116" fmla="*/ 57 w 80"/>
                <a:gd name="T117" fmla="*/ 15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" h="189">
                  <a:moveTo>
                    <a:pt x="68" y="40"/>
                  </a:moveTo>
                  <a:lnTo>
                    <a:pt x="68" y="39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7"/>
                  </a:lnTo>
                  <a:lnTo>
                    <a:pt x="69" y="37"/>
                  </a:lnTo>
                  <a:lnTo>
                    <a:pt x="71" y="31"/>
                  </a:lnTo>
                  <a:lnTo>
                    <a:pt x="71" y="26"/>
                  </a:lnTo>
                  <a:lnTo>
                    <a:pt x="71" y="19"/>
                  </a:lnTo>
                  <a:lnTo>
                    <a:pt x="71" y="17"/>
                  </a:lnTo>
                  <a:lnTo>
                    <a:pt x="53" y="12"/>
                  </a:lnTo>
                  <a:lnTo>
                    <a:pt x="45" y="9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6" y="3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20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5"/>
                  </a:lnTo>
                  <a:lnTo>
                    <a:pt x="7" y="26"/>
                  </a:lnTo>
                  <a:lnTo>
                    <a:pt x="6" y="28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2" y="37"/>
                  </a:lnTo>
                  <a:lnTo>
                    <a:pt x="4" y="38"/>
                  </a:lnTo>
                  <a:lnTo>
                    <a:pt x="5" y="39"/>
                  </a:lnTo>
                  <a:lnTo>
                    <a:pt x="6" y="41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6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6" y="49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3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4" y="59"/>
                  </a:lnTo>
                  <a:lnTo>
                    <a:pt x="3" y="62"/>
                  </a:lnTo>
                  <a:lnTo>
                    <a:pt x="4" y="62"/>
                  </a:lnTo>
                  <a:lnTo>
                    <a:pt x="3" y="63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8" y="66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8" y="77"/>
                  </a:lnTo>
                  <a:lnTo>
                    <a:pt x="19" y="76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3" y="81"/>
                  </a:lnTo>
                  <a:lnTo>
                    <a:pt x="25" y="83"/>
                  </a:lnTo>
                  <a:lnTo>
                    <a:pt x="26" y="83"/>
                  </a:lnTo>
                  <a:lnTo>
                    <a:pt x="28" y="84"/>
                  </a:lnTo>
                  <a:lnTo>
                    <a:pt x="30" y="87"/>
                  </a:lnTo>
                  <a:lnTo>
                    <a:pt x="34" y="88"/>
                  </a:lnTo>
                  <a:lnTo>
                    <a:pt x="36" y="88"/>
                  </a:lnTo>
                  <a:lnTo>
                    <a:pt x="36" y="90"/>
                  </a:lnTo>
                  <a:lnTo>
                    <a:pt x="39" y="92"/>
                  </a:lnTo>
                  <a:lnTo>
                    <a:pt x="39" y="93"/>
                  </a:lnTo>
                  <a:lnTo>
                    <a:pt x="38" y="94"/>
                  </a:lnTo>
                  <a:lnTo>
                    <a:pt x="37" y="94"/>
                  </a:lnTo>
                  <a:lnTo>
                    <a:pt x="36" y="96"/>
                  </a:lnTo>
                  <a:lnTo>
                    <a:pt x="35" y="96"/>
                  </a:lnTo>
                  <a:lnTo>
                    <a:pt x="34" y="96"/>
                  </a:lnTo>
                  <a:lnTo>
                    <a:pt x="34" y="97"/>
                  </a:lnTo>
                  <a:lnTo>
                    <a:pt x="33" y="99"/>
                  </a:lnTo>
                  <a:lnTo>
                    <a:pt x="30" y="101"/>
                  </a:lnTo>
                  <a:lnTo>
                    <a:pt x="28" y="102"/>
                  </a:lnTo>
                  <a:lnTo>
                    <a:pt x="26" y="103"/>
                  </a:lnTo>
                  <a:lnTo>
                    <a:pt x="24" y="107"/>
                  </a:lnTo>
                  <a:lnTo>
                    <a:pt x="23" y="109"/>
                  </a:lnTo>
                  <a:lnTo>
                    <a:pt x="22" y="110"/>
                  </a:lnTo>
                  <a:lnTo>
                    <a:pt x="21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20" y="116"/>
                  </a:lnTo>
                  <a:lnTo>
                    <a:pt x="20" y="118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5" y="121"/>
                  </a:lnTo>
                  <a:lnTo>
                    <a:pt x="12" y="122"/>
                  </a:lnTo>
                  <a:lnTo>
                    <a:pt x="9" y="123"/>
                  </a:lnTo>
                  <a:lnTo>
                    <a:pt x="8" y="124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4" y="130"/>
                  </a:lnTo>
                  <a:lnTo>
                    <a:pt x="4" y="131"/>
                  </a:lnTo>
                  <a:lnTo>
                    <a:pt x="3" y="131"/>
                  </a:lnTo>
                  <a:lnTo>
                    <a:pt x="3" y="132"/>
                  </a:lnTo>
                  <a:lnTo>
                    <a:pt x="2" y="132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36"/>
                  </a:lnTo>
                  <a:lnTo>
                    <a:pt x="1" y="137"/>
                  </a:lnTo>
                  <a:lnTo>
                    <a:pt x="1" y="139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1" y="145"/>
                  </a:lnTo>
                  <a:lnTo>
                    <a:pt x="2" y="145"/>
                  </a:lnTo>
                  <a:lnTo>
                    <a:pt x="1" y="146"/>
                  </a:lnTo>
                  <a:lnTo>
                    <a:pt x="3" y="146"/>
                  </a:lnTo>
                  <a:lnTo>
                    <a:pt x="3" y="147"/>
                  </a:lnTo>
                  <a:lnTo>
                    <a:pt x="3" y="148"/>
                  </a:lnTo>
                  <a:lnTo>
                    <a:pt x="2" y="149"/>
                  </a:lnTo>
                  <a:lnTo>
                    <a:pt x="2" y="150"/>
                  </a:lnTo>
                  <a:lnTo>
                    <a:pt x="3" y="150"/>
                  </a:lnTo>
                  <a:lnTo>
                    <a:pt x="3" y="153"/>
                  </a:lnTo>
                  <a:lnTo>
                    <a:pt x="3" y="154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6"/>
                  </a:lnTo>
                  <a:lnTo>
                    <a:pt x="5" y="155"/>
                  </a:lnTo>
                  <a:lnTo>
                    <a:pt x="6" y="156"/>
                  </a:lnTo>
                  <a:lnTo>
                    <a:pt x="8" y="156"/>
                  </a:lnTo>
                  <a:lnTo>
                    <a:pt x="10" y="157"/>
                  </a:lnTo>
                  <a:lnTo>
                    <a:pt x="11" y="158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2" y="160"/>
                  </a:lnTo>
                  <a:lnTo>
                    <a:pt x="13" y="160"/>
                  </a:lnTo>
                  <a:lnTo>
                    <a:pt x="14" y="162"/>
                  </a:lnTo>
                  <a:lnTo>
                    <a:pt x="18" y="162"/>
                  </a:lnTo>
                  <a:lnTo>
                    <a:pt x="20" y="164"/>
                  </a:lnTo>
                  <a:lnTo>
                    <a:pt x="21" y="166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3" y="164"/>
                  </a:lnTo>
                  <a:lnTo>
                    <a:pt x="24" y="166"/>
                  </a:lnTo>
                  <a:lnTo>
                    <a:pt x="24" y="167"/>
                  </a:lnTo>
                  <a:lnTo>
                    <a:pt x="26" y="167"/>
                  </a:lnTo>
                  <a:lnTo>
                    <a:pt x="27" y="167"/>
                  </a:lnTo>
                  <a:lnTo>
                    <a:pt x="28" y="167"/>
                  </a:lnTo>
                  <a:lnTo>
                    <a:pt x="28" y="168"/>
                  </a:lnTo>
                  <a:lnTo>
                    <a:pt x="29" y="168"/>
                  </a:lnTo>
                  <a:lnTo>
                    <a:pt x="29" y="169"/>
                  </a:lnTo>
                  <a:lnTo>
                    <a:pt x="30" y="170"/>
                  </a:lnTo>
                  <a:lnTo>
                    <a:pt x="29" y="170"/>
                  </a:lnTo>
                  <a:lnTo>
                    <a:pt x="30" y="171"/>
                  </a:lnTo>
                  <a:lnTo>
                    <a:pt x="31" y="172"/>
                  </a:lnTo>
                  <a:lnTo>
                    <a:pt x="32" y="171"/>
                  </a:lnTo>
                  <a:lnTo>
                    <a:pt x="33" y="169"/>
                  </a:lnTo>
                  <a:lnTo>
                    <a:pt x="36" y="168"/>
                  </a:lnTo>
                  <a:lnTo>
                    <a:pt x="36" y="167"/>
                  </a:lnTo>
                  <a:lnTo>
                    <a:pt x="37" y="167"/>
                  </a:lnTo>
                  <a:lnTo>
                    <a:pt x="37" y="168"/>
                  </a:lnTo>
                  <a:lnTo>
                    <a:pt x="38" y="168"/>
                  </a:lnTo>
                  <a:lnTo>
                    <a:pt x="38" y="169"/>
                  </a:lnTo>
                  <a:lnTo>
                    <a:pt x="42" y="169"/>
                  </a:lnTo>
                  <a:lnTo>
                    <a:pt x="46" y="169"/>
                  </a:lnTo>
                  <a:lnTo>
                    <a:pt x="47" y="170"/>
                  </a:lnTo>
                  <a:lnTo>
                    <a:pt x="47" y="171"/>
                  </a:lnTo>
                  <a:lnTo>
                    <a:pt x="47" y="172"/>
                  </a:lnTo>
                  <a:lnTo>
                    <a:pt x="47" y="174"/>
                  </a:lnTo>
                  <a:lnTo>
                    <a:pt x="47" y="177"/>
                  </a:lnTo>
                  <a:lnTo>
                    <a:pt x="46" y="180"/>
                  </a:lnTo>
                  <a:lnTo>
                    <a:pt x="45" y="183"/>
                  </a:lnTo>
                  <a:lnTo>
                    <a:pt x="45" y="186"/>
                  </a:lnTo>
                  <a:lnTo>
                    <a:pt x="45" y="187"/>
                  </a:lnTo>
                  <a:lnTo>
                    <a:pt x="45" y="188"/>
                  </a:lnTo>
                  <a:lnTo>
                    <a:pt x="46" y="189"/>
                  </a:lnTo>
                  <a:lnTo>
                    <a:pt x="47" y="189"/>
                  </a:lnTo>
                  <a:lnTo>
                    <a:pt x="49" y="188"/>
                  </a:lnTo>
                  <a:lnTo>
                    <a:pt x="50" y="187"/>
                  </a:lnTo>
                  <a:lnTo>
                    <a:pt x="51" y="187"/>
                  </a:lnTo>
                  <a:lnTo>
                    <a:pt x="52" y="187"/>
                  </a:lnTo>
                  <a:lnTo>
                    <a:pt x="52" y="186"/>
                  </a:lnTo>
                  <a:lnTo>
                    <a:pt x="52" y="185"/>
                  </a:lnTo>
                  <a:lnTo>
                    <a:pt x="53" y="184"/>
                  </a:lnTo>
                  <a:lnTo>
                    <a:pt x="53" y="183"/>
                  </a:lnTo>
                  <a:lnTo>
                    <a:pt x="52" y="184"/>
                  </a:lnTo>
                  <a:lnTo>
                    <a:pt x="52" y="183"/>
                  </a:lnTo>
                  <a:lnTo>
                    <a:pt x="52" y="182"/>
                  </a:lnTo>
                  <a:lnTo>
                    <a:pt x="53" y="182"/>
                  </a:lnTo>
                  <a:lnTo>
                    <a:pt x="52" y="183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4" y="182"/>
                  </a:lnTo>
                  <a:lnTo>
                    <a:pt x="55" y="182"/>
                  </a:lnTo>
                  <a:lnTo>
                    <a:pt x="55" y="181"/>
                  </a:lnTo>
                  <a:lnTo>
                    <a:pt x="55" y="180"/>
                  </a:lnTo>
                  <a:lnTo>
                    <a:pt x="55" y="179"/>
                  </a:lnTo>
                  <a:lnTo>
                    <a:pt x="54" y="179"/>
                  </a:lnTo>
                  <a:lnTo>
                    <a:pt x="54" y="180"/>
                  </a:lnTo>
                  <a:lnTo>
                    <a:pt x="54" y="181"/>
                  </a:lnTo>
                  <a:lnTo>
                    <a:pt x="53" y="181"/>
                  </a:lnTo>
                  <a:lnTo>
                    <a:pt x="52" y="181"/>
                  </a:lnTo>
                  <a:lnTo>
                    <a:pt x="51" y="181"/>
                  </a:lnTo>
                  <a:lnTo>
                    <a:pt x="51" y="180"/>
                  </a:lnTo>
                  <a:lnTo>
                    <a:pt x="52" y="180"/>
                  </a:lnTo>
                  <a:lnTo>
                    <a:pt x="53" y="179"/>
                  </a:lnTo>
                  <a:lnTo>
                    <a:pt x="54" y="179"/>
                  </a:lnTo>
                  <a:lnTo>
                    <a:pt x="54" y="179"/>
                  </a:lnTo>
                  <a:lnTo>
                    <a:pt x="53" y="178"/>
                  </a:lnTo>
                  <a:lnTo>
                    <a:pt x="54" y="178"/>
                  </a:lnTo>
                  <a:lnTo>
                    <a:pt x="54" y="179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5" y="177"/>
                  </a:lnTo>
                  <a:lnTo>
                    <a:pt x="55" y="177"/>
                  </a:lnTo>
                  <a:lnTo>
                    <a:pt x="56" y="177"/>
                  </a:lnTo>
                  <a:lnTo>
                    <a:pt x="56" y="176"/>
                  </a:lnTo>
                  <a:lnTo>
                    <a:pt x="55" y="176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3" y="175"/>
                  </a:lnTo>
                  <a:lnTo>
                    <a:pt x="53" y="174"/>
                  </a:lnTo>
                  <a:lnTo>
                    <a:pt x="54" y="173"/>
                  </a:lnTo>
                  <a:lnTo>
                    <a:pt x="55" y="173"/>
                  </a:lnTo>
                  <a:lnTo>
                    <a:pt x="56" y="173"/>
                  </a:lnTo>
                  <a:lnTo>
                    <a:pt x="56" y="172"/>
                  </a:lnTo>
                  <a:lnTo>
                    <a:pt x="55" y="171"/>
                  </a:lnTo>
                  <a:lnTo>
                    <a:pt x="56" y="171"/>
                  </a:lnTo>
                  <a:lnTo>
                    <a:pt x="57" y="171"/>
                  </a:lnTo>
                  <a:lnTo>
                    <a:pt x="57" y="170"/>
                  </a:lnTo>
                  <a:lnTo>
                    <a:pt x="58" y="169"/>
                  </a:lnTo>
                  <a:lnTo>
                    <a:pt x="58" y="170"/>
                  </a:lnTo>
                  <a:lnTo>
                    <a:pt x="59" y="169"/>
                  </a:lnTo>
                  <a:lnTo>
                    <a:pt x="59" y="168"/>
                  </a:lnTo>
                  <a:lnTo>
                    <a:pt x="59" y="167"/>
                  </a:lnTo>
                  <a:lnTo>
                    <a:pt x="58" y="167"/>
                  </a:lnTo>
                  <a:lnTo>
                    <a:pt x="57" y="167"/>
                  </a:lnTo>
                  <a:lnTo>
                    <a:pt x="57" y="167"/>
                  </a:lnTo>
                  <a:lnTo>
                    <a:pt x="57" y="166"/>
                  </a:lnTo>
                  <a:lnTo>
                    <a:pt x="58" y="165"/>
                  </a:lnTo>
                  <a:lnTo>
                    <a:pt x="58" y="164"/>
                  </a:lnTo>
                  <a:lnTo>
                    <a:pt x="59" y="164"/>
                  </a:lnTo>
                  <a:lnTo>
                    <a:pt x="59" y="163"/>
                  </a:lnTo>
                  <a:lnTo>
                    <a:pt x="59" y="163"/>
                  </a:lnTo>
                  <a:lnTo>
                    <a:pt x="60" y="163"/>
                  </a:lnTo>
                  <a:lnTo>
                    <a:pt x="60" y="162"/>
                  </a:lnTo>
                  <a:lnTo>
                    <a:pt x="61" y="161"/>
                  </a:lnTo>
                  <a:lnTo>
                    <a:pt x="61" y="160"/>
                  </a:lnTo>
                  <a:lnTo>
                    <a:pt x="61" y="159"/>
                  </a:lnTo>
                  <a:lnTo>
                    <a:pt x="60" y="159"/>
                  </a:lnTo>
                  <a:lnTo>
                    <a:pt x="60" y="158"/>
                  </a:lnTo>
                  <a:lnTo>
                    <a:pt x="60" y="157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60" y="156"/>
                  </a:lnTo>
                  <a:lnTo>
                    <a:pt x="60" y="155"/>
                  </a:lnTo>
                  <a:lnTo>
                    <a:pt x="61" y="155"/>
                  </a:lnTo>
                  <a:lnTo>
                    <a:pt x="62" y="155"/>
                  </a:lnTo>
                  <a:lnTo>
                    <a:pt x="63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5" y="154"/>
                  </a:lnTo>
                  <a:lnTo>
                    <a:pt x="64" y="154"/>
                  </a:lnTo>
                  <a:lnTo>
                    <a:pt x="64" y="153"/>
                  </a:lnTo>
                  <a:lnTo>
                    <a:pt x="63" y="154"/>
                  </a:lnTo>
                  <a:lnTo>
                    <a:pt x="63" y="153"/>
                  </a:lnTo>
                  <a:lnTo>
                    <a:pt x="63" y="152"/>
                  </a:lnTo>
                  <a:lnTo>
                    <a:pt x="64" y="152"/>
                  </a:lnTo>
                  <a:lnTo>
                    <a:pt x="65" y="152"/>
                  </a:lnTo>
                  <a:lnTo>
                    <a:pt x="65" y="151"/>
                  </a:lnTo>
                  <a:lnTo>
                    <a:pt x="65" y="150"/>
                  </a:lnTo>
                  <a:lnTo>
                    <a:pt x="64" y="150"/>
                  </a:lnTo>
                  <a:lnTo>
                    <a:pt x="64" y="149"/>
                  </a:lnTo>
                  <a:lnTo>
                    <a:pt x="65" y="148"/>
                  </a:lnTo>
                  <a:lnTo>
                    <a:pt x="65" y="149"/>
                  </a:lnTo>
                  <a:lnTo>
                    <a:pt x="65" y="150"/>
                  </a:lnTo>
                  <a:lnTo>
                    <a:pt x="66" y="149"/>
                  </a:lnTo>
                  <a:lnTo>
                    <a:pt x="66" y="150"/>
                  </a:lnTo>
                  <a:lnTo>
                    <a:pt x="65" y="150"/>
                  </a:lnTo>
                  <a:lnTo>
                    <a:pt x="65" y="151"/>
                  </a:lnTo>
                  <a:lnTo>
                    <a:pt x="66" y="151"/>
                  </a:lnTo>
                  <a:lnTo>
                    <a:pt x="65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6" y="153"/>
                  </a:lnTo>
                  <a:lnTo>
                    <a:pt x="68" y="151"/>
                  </a:lnTo>
                  <a:lnTo>
                    <a:pt x="69" y="151"/>
                  </a:lnTo>
                  <a:lnTo>
                    <a:pt x="69" y="150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71" y="148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6"/>
                  </a:lnTo>
                  <a:lnTo>
                    <a:pt x="69" y="145"/>
                  </a:lnTo>
                  <a:lnTo>
                    <a:pt x="68" y="145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5"/>
                  </a:lnTo>
                  <a:lnTo>
                    <a:pt x="67" y="146"/>
                  </a:lnTo>
                  <a:lnTo>
                    <a:pt x="66" y="146"/>
                  </a:lnTo>
                  <a:lnTo>
                    <a:pt x="66" y="147"/>
                  </a:lnTo>
                  <a:lnTo>
                    <a:pt x="65" y="147"/>
                  </a:lnTo>
                  <a:lnTo>
                    <a:pt x="65" y="146"/>
                  </a:lnTo>
                  <a:lnTo>
                    <a:pt x="65" y="145"/>
                  </a:lnTo>
                  <a:lnTo>
                    <a:pt x="66" y="145"/>
                  </a:lnTo>
                  <a:lnTo>
                    <a:pt x="66" y="144"/>
                  </a:lnTo>
                  <a:lnTo>
                    <a:pt x="66" y="144"/>
                  </a:lnTo>
                  <a:lnTo>
                    <a:pt x="66" y="143"/>
                  </a:lnTo>
                  <a:lnTo>
                    <a:pt x="67" y="143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8" y="143"/>
                  </a:lnTo>
                  <a:lnTo>
                    <a:pt x="69" y="143"/>
                  </a:lnTo>
                  <a:lnTo>
                    <a:pt x="70" y="143"/>
                  </a:lnTo>
                  <a:lnTo>
                    <a:pt x="71" y="142"/>
                  </a:lnTo>
                  <a:lnTo>
                    <a:pt x="70" y="142"/>
                  </a:lnTo>
                  <a:lnTo>
                    <a:pt x="69" y="141"/>
                  </a:lnTo>
                  <a:lnTo>
                    <a:pt x="70" y="141"/>
                  </a:lnTo>
                  <a:lnTo>
                    <a:pt x="70" y="140"/>
                  </a:lnTo>
                  <a:lnTo>
                    <a:pt x="71" y="139"/>
                  </a:lnTo>
                  <a:lnTo>
                    <a:pt x="70" y="139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8" y="137"/>
                  </a:lnTo>
                  <a:lnTo>
                    <a:pt x="68" y="136"/>
                  </a:lnTo>
                  <a:lnTo>
                    <a:pt x="68" y="135"/>
                  </a:lnTo>
                  <a:lnTo>
                    <a:pt x="67" y="135"/>
                  </a:lnTo>
                  <a:lnTo>
                    <a:pt x="67" y="134"/>
                  </a:lnTo>
                  <a:lnTo>
                    <a:pt x="66" y="134"/>
                  </a:lnTo>
                  <a:lnTo>
                    <a:pt x="66" y="133"/>
                  </a:lnTo>
                  <a:lnTo>
                    <a:pt x="67" y="133"/>
                  </a:lnTo>
                  <a:lnTo>
                    <a:pt x="68" y="133"/>
                  </a:lnTo>
                  <a:lnTo>
                    <a:pt x="68" y="134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3"/>
                  </a:lnTo>
                  <a:lnTo>
                    <a:pt x="71" y="133"/>
                  </a:lnTo>
                  <a:lnTo>
                    <a:pt x="71" y="133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2" y="135"/>
                  </a:lnTo>
                  <a:lnTo>
                    <a:pt x="72" y="136"/>
                  </a:lnTo>
                  <a:lnTo>
                    <a:pt x="73" y="136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4"/>
                  </a:lnTo>
                  <a:lnTo>
                    <a:pt x="74" y="133"/>
                  </a:lnTo>
                  <a:lnTo>
                    <a:pt x="73" y="133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1" y="132"/>
                  </a:lnTo>
                  <a:lnTo>
                    <a:pt x="71" y="132"/>
                  </a:lnTo>
                  <a:lnTo>
                    <a:pt x="71" y="132"/>
                  </a:lnTo>
                  <a:lnTo>
                    <a:pt x="71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3" y="129"/>
                  </a:lnTo>
                  <a:lnTo>
                    <a:pt x="73" y="128"/>
                  </a:lnTo>
                  <a:lnTo>
                    <a:pt x="74" y="128"/>
                  </a:lnTo>
                  <a:lnTo>
                    <a:pt x="75" y="127"/>
                  </a:lnTo>
                  <a:lnTo>
                    <a:pt x="75" y="126"/>
                  </a:lnTo>
                  <a:lnTo>
                    <a:pt x="75" y="125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7" y="124"/>
                  </a:lnTo>
                  <a:lnTo>
                    <a:pt x="77" y="123"/>
                  </a:lnTo>
                  <a:lnTo>
                    <a:pt x="77" y="122"/>
                  </a:lnTo>
                  <a:lnTo>
                    <a:pt x="78" y="121"/>
                  </a:lnTo>
                  <a:lnTo>
                    <a:pt x="78" y="120"/>
                  </a:lnTo>
                  <a:lnTo>
                    <a:pt x="78" y="120"/>
                  </a:lnTo>
                  <a:lnTo>
                    <a:pt x="79" y="120"/>
                  </a:lnTo>
                  <a:lnTo>
                    <a:pt x="79" y="119"/>
                  </a:lnTo>
                  <a:lnTo>
                    <a:pt x="78" y="118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7"/>
                  </a:lnTo>
                  <a:lnTo>
                    <a:pt x="77" y="117"/>
                  </a:lnTo>
                  <a:lnTo>
                    <a:pt x="76" y="117"/>
                  </a:lnTo>
                  <a:lnTo>
                    <a:pt x="76" y="116"/>
                  </a:lnTo>
                  <a:lnTo>
                    <a:pt x="77" y="116"/>
                  </a:lnTo>
                  <a:lnTo>
                    <a:pt x="76" y="115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7" y="110"/>
                  </a:lnTo>
                  <a:lnTo>
                    <a:pt x="77" y="110"/>
                  </a:lnTo>
                  <a:lnTo>
                    <a:pt x="77" y="109"/>
                  </a:lnTo>
                  <a:lnTo>
                    <a:pt x="78" y="109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8" y="107"/>
                  </a:lnTo>
                  <a:lnTo>
                    <a:pt x="77" y="106"/>
                  </a:lnTo>
                  <a:lnTo>
                    <a:pt x="77" y="105"/>
                  </a:lnTo>
                  <a:lnTo>
                    <a:pt x="77" y="104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7" y="101"/>
                  </a:lnTo>
                  <a:lnTo>
                    <a:pt x="77" y="102"/>
                  </a:lnTo>
                  <a:lnTo>
                    <a:pt x="76" y="102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7" y="100"/>
                  </a:lnTo>
                  <a:lnTo>
                    <a:pt x="78" y="100"/>
                  </a:lnTo>
                  <a:lnTo>
                    <a:pt x="78" y="99"/>
                  </a:lnTo>
                  <a:lnTo>
                    <a:pt x="77" y="99"/>
                  </a:lnTo>
                  <a:lnTo>
                    <a:pt x="77" y="98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6" y="97"/>
                  </a:lnTo>
                  <a:lnTo>
                    <a:pt x="75" y="97"/>
                  </a:lnTo>
                  <a:lnTo>
                    <a:pt x="75" y="97"/>
                  </a:lnTo>
                  <a:lnTo>
                    <a:pt x="76" y="96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8" y="93"/>
                  </a:lnTo>
                  <a:lnTo>
                    <a:pt x="79" y="93"/>
                  </a:lnTo>
                  <a:lnTo>
                    <a:pt x="79" y="92"/>
                  </a:lnTo>
                  <a:lnTo>
                    <a:pt x="79" y="91"/>
                  </a:lnTo>
                  <a:lnTo>
                    <a:pt x="78" y="90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1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80" y="87"/>
                  </a:lnTo>
                  <a:lnTo>
                    <a:pt x="79" y="86"/>
                  </a:lnTo>
                  <a:lnTo>
                    <a:pt x="79" y="85"/>
                  </a:lnTo>
                  <a:lnTo>
                    <a:pt x="80" y="85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80" y="81"/>
                  </a:lnTo>
                  <a:lnTo>
                    <a:pt x="79" y="80"/>
                  </a:lnTo>
                  <a:lnTo>
                    <a:pt x="79" y="79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0" y="77"/>
                  </a:lnTo>
                  <a:lnTo>
                    <a:pt x="80" y="76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79" y="74"/>
                  </a:lnTo>
                  <a:lnTo>
                    <a:pt x="79" y="73"/>
                  </a:lnTo>
                  <a:lnTo>
                    <a:pt x="79" y="73"/>
                  </a:lnTo>
                  <a:lnTo>
                    <a:pt x="79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9"/>
                  </a:lnTo>
                  <a:lnTo>
                    <a:pt x="79" y="68"/>
                  </a:lnTo>
                  <a:lnTo>
                    <a:pt x="79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7" y="65"/>
                  </a:lnTo>
                  <a:lnTo>
                    <a:pt x="77" y="66"/>
                  </a:lnTo>
                  <a:lnTo>
                    <a:pt x="76" y="66"/>
                  </a:lnTo>
                  <a:lnTo>
                    <a:pt x="75" y="66"/>
                  </a:lnTo>
                  <a:lnTo>
                    <a:pt x="75" y="66"/>
                  </a:lnTo>
                  <a:lnTo>
                    <a:pt x="74" y="66"/>
                  </a:lnTo>
                  <a:lnTo>
                    <a:pt x="74" y="67"/>
                  </a:lnTo>
                  <a:lnTo>
                    <a:pt x="73" y="67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3" y="67"/>
                  </a:lnTo>
                  <a:lnTo>
                    <a:pt x="73" y="66"/>
                  </a:lnTo>
                  <a:lnTo>
                    <a:pt x="74" y="66"/>
                  </a:lnTo>
                  <a:lnTo>
                    <a:pt x="75" y="66"/>
                  </a:lnTo>
                  <a:lnTo>
                    <a:pt x="75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1" y="63"/>
                  </a:lnTo>
                  <a:lnTo>
                    <a:pt x="71" y="63"/>
                  </a:lnTo>
                  <a:lnTo>
                    <a:pt x="71" y="62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68" y="62"/>
                  </a:lnTo>
                  <a:lnTo>
                    <a:pt x="67" y="62"/>
                  </a:lnTo>
                  <a:lnTo>
                    <a:pt x="66" y="62"/>
                  </a:lnTo>
                  <a:lnTo>
                    <a:pt x="65" y="62"/>
                  </a:lnTo>
                  <a:lnTo>
                    <a:pt x="65" y="62"/>
                  </a:lnTo>
                  <a:lnTo>
                    <a:pt x="65" y="64"/>
                  </a:lnTo>
                  <a:lnTo>
                    <a:pt x="64" y="64"/>
                  </a:lnTo>
                  <a:lnTo>
                    <a:pt x="63" y="63"/>
                  </a:lnTo>
                  <a:lnTo>
                    <a:pt x="62" y="63"/>
                  </a:lnTo>
                  <a:lnTo>
                    <a:pt x="61" y="63"/>
                  </a:lnTo>
                  <a:lnTo>
                    <a:pt x="60" y="63"/>
                  </a:lnTo>
                  <a:lnTo>
                    <a:pt x="59" y="62"/>
                  </a:lnTo>
                  <a:lnTo>
                    <a:pt x="59" y="62"/>
                  </a:lnTo>
                  <a:lnTo>
                    <a:pt x="59" y="62"/>
                  </a:lnTo>
                  <a:lnTo>
                    <a:pt x="59" y="61"/>
                  </a:lnTo>
                  <a:lnTo>
                    <a:pt x="58" y="62"/>
                  </a:lnTo>
                  <a:lnTo>
                    <a:pt x="58" y="61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59" y="60"/>
                  </a:lnTo>
                  <a:lnTo>
                    <a:pt x="59" y="59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60" y="55"/>
                  </a:lnTo>
                  <a:lnTo>
                    <a:pt x="61" y="54"/>
                  </a:lnTo>
                  <a:lnTo>
                    <a:pt x="61" y="52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61" y="49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7"/>
                  </a:lnTo>
                  <a:lnTo>
                    <a:pt x="66" y="46"/>
                  </a:lnTo>
                  <a:lnTo>
                    <a:pt x="66" y="45"/>
                  </a:lnTo>
                  <a:lnTo>
                    <a:pt x="67" y="45"/>
                  </a:lnTo>
                  <a:lnTo>
                    <a:pt x="67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8" y="42"/>
                  </a:lnTo>
                  <a:lnTo>
                    <a:pt x="69" y="42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8" y="40"/>
                  </a:lnTo>
                  <a:close/>
                  <a:moveTo>
                    <a:pt x="51" y="185"/>
                  </a:moveTo>
                  <a:lnTo>
                    <a:pt x="51" y="186"/>
                  </a:lnTo>
                  <a:lnTo>
                    <a:pt x="50" y="186"/>
                  </a:lnTo>
                  <a:lnTo>
                    <a:pt x="49" y="187"/>
                  </a:lnTo>
                  <a:lnTo>
                    <a:pt x="49" y="186"/>
                  </a:lnTo>
                  <a:lnTo>
                    <a:pt x="50" y="186"/>
                  </a:lnTo>
                  <a:lnTo>
                    <a:pt x="51" y="185"/>
                  </a:lnTo>
                  <a:lnTo>
                    <a:pt x="50" y="185"/>
                  </a:lnTo>
                  <a:lnTo>
                    <a:pt x="50" y="184"/>
                  </a:lnTo>
                  <a:lnTo>
                    <a:pt x="51" y="184"/>
                  </a:lnTo>
                  <a:lnTo>
                    <a:pt x="51" y="185"/>
                  </a:lnTo>
                  <a:close/>
                  <a:moveTo>
                    <a:pt x="53" y="177"/>
                  </a:moveTo>
                  <a:lnTo>
                    <a:pt x="52" y="177"/>
                  </a:lnTo>
                  <a:lnTo>
                    <a:pt x="52" y="177"/>
                  </a:lnTo>
                  <a:lnTo>
                    <a:pt x="53" y="177"/>
                  </a:lnTo>
                  <a:lnTo>
                    <a:pt x="53" y="177"/>
                  </a:lnTo>
                  <a:close/>
                  <a:moveTo>
                    <a:pt x="68" y="149"/>
                  </a:moveTo>
                  <a:lnTo>
                    <a:pt x="69" y="149"/>
                  </a:lnTo>
                  <a:lnTo>
                    <a:pt x="68" y="150"/>
                  </a:lnTo>
                  <a:lnTo>
                    <a:pt x="68" y="149"/>
                  </a:lnTo>
                  <a:lnTo>
                    <a:pt x="67" y="150"/>
                  </a:lnTo>
                  <a:lnTo>
                    <a:pt x="67" y="149"/>
                  </a:lnTo>
                  <a:lnTo>
                    <a:pt x="68" y="149"/>
                  </a:lnTo>
                  <a:close/>
                  <a:moveTo>
                    <a:pt x="76" y="68"/>
                  </a:moveTo>
                  <a:lnTo>
                    <a:pt x="77" y="67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77" y="68"/>
                  </a:lnTo>
                  <a:lnTo>
                    <a:pt x="77" y="69"/>
                  </a:lnTo>
                  <a:lnTo>
                    <a:pt x="78" y="69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6" y="69"/>
                  </a:lnTo>
                  <a:lnTo>
                    <a:pt x="76" y="68"/>
                  </a:lnTo>
                  <a:close/>
                  <a:moveTo>
                    <a:pt x="76" y="91"/>
                  </a:moveTo>
                  <a:lnTo>
                    <a:pt x="77" y="91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6" y="91"/>
                  </a:lnTo>
                  <a:close/>
                  <a:moveTo>
                    <a:pt x="75" y="94"/>
                  </a:moveTo>
                  <a:lnTo>
                    <a:pt x="76" y="94"/>
                  </a:lnTo>
                  <a:lnTo>
                    <a:pt x="76" y="95"/>
                  </a:lnTo>
                  <a:lnTo>
                    <a:pt x="75" y="95"/>
                  </a:lnTo>
                  <a:lnTo>
                    <a:pt x="75" y="94"/>
                  </a:lnTo>
                  <a:close/>
                  <a:moveTo>
                    <a:pt x="57" y="156"/>
                  </a:moveTo>
                  <a:lnTo>
                    <a:pt x="57" y="155"/>
                  </a:lnTo>
                  <a:lnTo>
                    <a:pt x="56" y="155"/>
                  </a:lnTo>
                  <a:lnTo>
                    <a:pt x="56" y="155"/>
                  </a:lnTo>
                  <a:lnTo>
                    <a:pt x="57" y="155"/>
                  </a:lnTo>
                  <a:lnTo>
                    <a:pt x="58" y="155"/>
                  </a:lnTo>
                  <a:lnTo>
                    <a:pt x="57" y="156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8" name="Freeform 5737">
              <a:extLst>
                <a:ext uri="{FF2B5EF4-FFF2-40B4-BE49-F238E27FC236}">
                  <a16:creationId xmlns:a16="http://schemas.microsoft.com/office/drawing/2014/main" id="{1EB5C950-934F-2C90-DE92-397E321B44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4788" y="2706688"/>
              <a:ext cx="441325" cy="219075"/>
            </a:xfrm>
            <a:custGeom>
              <a:avLst/>
              <a:gdLst>
                <a:gd name="T0" fmla="*/ 274 w 278"/>
                <a:gd name="T1" fmla="*/ 88 h 138"/>
                <a:gd name="T2" fmla="*/ 93 w 278"/>
                <a:gd name="T3" fmla="*/ 25 h 138"/>
                <a:gd name="T4" fmla="*/ 20 w 278"/>
                <a:gd name="T5" fmla="*/ 64 h 138"/>
                <a:gd name="T6" fmla="*/ 43 w 278"/>
                <a:gd name="T7" fmla="*/ 44 h 138"/>
                <a:gd name="T8" fmla="*/ 73 w 278"/>
                <a:gd name="T9" fmla="*/ 36 h 138"/>
                <a:gd name="T10" fmla="*/ 96 w 278"/>
                <a:gd name="T11" fmla="*/ 40 h 138"/>
                <a:gd name="T12" fmla="*/ 123 w 278"/>
                <a:gd name="T13" fmla="*/ 62 h 138"/>
                <a:gd name="T14" fmla="*/ 154 w 278"/>
                <a:gd name="T15" fmla="*/ 94 h 138"/>
                <a:gd name="T16" fmla="*/ 147 w 278"/>
                <a:gd name="T17" fmla="*/ 113 h 138"/>
                <a:gd name="T18" fmla="*/ 159 w 278"/>
                <a:gd name="T19" fmla="*/ 116 h 138"/>
                <a:gd name="T20" fmla="*/ 171 w 278"/>
                <a:gd name="T21" fmla="*/ 123 h 138"/>
                <a:gd name="T22" fmla="*/ 183 w 278"/>
                <a:gd name="T23" fmla="*/ 123 h 138"/>
                <a:gd name="T24" fmla="*/ 202 w 278"/>
                <a:gd name="T25" fmla="*/ 129 h 138"/>
                <a:gd name="T26" fmla="*/ 207 w 278"/>
                <a:gd name="T27" fmla="*/ 128 h 138"/>
                <a:gd name="T28" fmla="*/ 201 w 278"/>
                <a:gd name="T29" fmla="*/ 116 h 138"/>
                <a:gd name="T30" fmla="*/ 199 w 278"/>
                <a:gd name="T31" fmla="*/ 108 h 138"/>
                <a:gd name="T32" fmla="*/ 189 w 278"/>
                <a:gd name="T33" fmla="*/ 93 h 138"/>
                <a:gd name="T34" fmla="*/ 186 w 278"/>
                <a:gd name="T35" fmla="*/ 79 h 138"/>
                <a:gd name="T36" fmla="*/ 183 w 278"/>
                <a:gd name="T37" fmla="*/ 69 h 138"/>
                <a:gd name="T38" fmla="*/ 183 w 278"/>
                <a:gd name="T39" fmla="*/ 62 h 138"/>
                <a:gd name="T40" fmla="*/ 188 w 278"/>
                <a:gd name="T41" fmla="*/ 63 h 138"/>
                <a:gd name="T42" fmla="*/ 185 w 278"/>
                <a:gd name="T43" fmla="*/ 56 h 138"/>
                <a:gd name="T44" fmla="*/ 182 w 278"/>
                <a:gd name="T45" fmla="*/ 52 h 138"/>
                <a:gd name="T46" fmla="*/ 172 w 278"/>
                <a:gd name="T47" fmla="*/ 46 h 138"/>
                <a:gd name="T48" fmla="*/ 181 w 278"/>
                <a:gd name="T49" fmla="*/ 46 h 138"/>
                <a:gd name="T50" fmla="*/ 183 w 278"/>
                <a:gd name="T51" fmla="*/ 39 h 138"/>
                <a:gd name="T52" fmla="*/ 193 w 278"/>
                <a:gd name="T53" fmla="*/ 36 h 138"/>
                <a:gd name="T54" fmla="*/ 193 w 278"/>
                <a:gd name="T55" fmla="*/ 26 h 138"/>
                <a:gd name="T56" fmla="*/ 199 w 278"/>
                <a:gd name="T57" fmla="*/ 28 h 138"/>
                <a:gd name="T58" fmla="*/ 200 w 278"/>
                <a:gd name="T59" fmla="*/ 17 h 138"/>
                <a:gd name="T60" fmla="*/ 206 w 278"/>
                <a:gd name="T61" fmla="*/ 17 h 138"/>
                <a:gd name="T62" fmla="*/ 212 w 278"/>
                <a:gd name="T63" fmla="*/ 17 h 138"/>
                <a:gd name="T64" fmla="*/ 206 w 278"/>
                <a:gd name="T65" fmla="*/ 24 h 138"/>
                <a:gd name="T66" fmla="*/ 197 w 278"/>
                <a:gd name="T67" fmla="*/ 36 h 138"/>
                <a:gd name="T68" fmla="*/ 200 w 278"/>
                <a:gd name="T69" fmla="*/ 52 h 138"/>
                <a:gd name="T70" fmla="*/ 203 w 278"/>
                <a:gd name="T71" fmla="*/ 58 h 138"/>
                <a:gd name="T72" fmla="*/ 194 w 278"/>
                <a:gd name="T73" fmla="*/ 66 h 138"/>
                <a:gd name="T74" fmla="*/ 200 w 278"/>
                <a:gd name="T75" fmla="*/ 64 h 138"/>
                <a:gd name="T76" fmla="*/ 206 w 278"/>
                <a:gd name="T77" fmla="*/ 71 h 138"/>
                <a:gd name="T78" fmla="*/ 204 w 278"/>
                <a:gd name="T79" fmla="*/ 75 h 138"/>
                <a:gd name="T80" fmla="*/ 199 w 278"/>
                <a:gd name="T81" fmla="*/ 79 h 138"/>
                <a:gd name="T82" fmla="*/ 206 w 278"/>
                <a:gd name="T83" fmla="*/ 80 h 138"/>
                <a:gd name="T84" fmla="*/ 208 w 278"/>
                <a:gd name="T85" fmla="*/ 83 h 138"/>
                <a:gd name="T86" fmla="*/ 220 w 278"/>
                <a:gd name="T87" fmla="*/ 88 h 138"/>
                <a:gd name="T88" fmla="*/ 222 w 278"/>
                <a:gd name="T89" fmla="*/ 88 h 138"/>
                <a:gd name="T90" fmla="*/ 209 w 278"/>
                <a:gd name="T91" fmla="*/ 88 h 138"/>
                <a:gd name="T92" fmla="*/ 207 w 278"/>
                <a:gd name="T93" fmla="*/ 93 h 138"/>
                <a:gd name="T94" fmla="*/ 203 w 278"/>
                <a:gd name="T95" fmla="*/ 101 h 138"/>
                <a:gd name="T96" fmla="*/ 219 w 278"/>
                <a:gd name="T97" fmla="*/ 114 h 138"/>
                <a:gd name="T98" fmla="*/ 224 w 278"/>
                <a:gd name="T99" fmla="*/ 109 h 138"/>
                <a:gd name="T100" fmla="*/ 228 w 278"/>
                <a:gd name="T101" fmla="*/ 111 h 138"/>
                <a:gd name="T102" fmla="*/ 232 w 278"/>
                <a:gd name="T103" fmla="*/ 114 h 138"/>
                <a:gd name="T104" fmla="*/ 229 w 278"/>
                <a:gd name="T105" fmla="*/ 119 h 138"/>
                <a:gd name="T106" fmla="*/ 238 w 278"/>
                <a:gd name="T107" fmla="*/ 123 h 138"/>
                <a:gd name="T108" fmla="*/ 242 w 278"/>
                <a:gd name="T109" fmla="*/ 126 h 138"/>
                <a:gd name="T110" fmla="*/ 238 w 278"/>
                <a:gd name="T111" fmla="*/ 134 h 138"/>
                <a:gd name="T112" fmla="*/ 247 w 278"/>
                <a:gd name="T113" fmla="*/ 132 h 138"/>
                <a:gd name="T114" fmla="*/ 267 w 278"/>
                <a:gd name="T115" fmla="*/ 118 h 138"/>
                <a:gd name="T116" fmla="*/ 273 w 278"/>
                <a:gd name="T117" fmla="*/ 104 h 138"/>
                <a:gd name="T118" fmla="*/ 278 w 278"/>
                <a:gd name="T119" fmla="*/ 98 h 138"/>
                <a:gd name="T120" fmla="*/ 182 w 278"/>
                <a:gd name="T121" fmla="*/ 41 h 138"/>
                <a:gd name="T122" fmla="*/ 195 w 278"/>
                <a:gd name="T123" fmla="*/ 64 h 138"/>
                <a:gd name="T124" fmla="*/ 236 w 278"/>
                <a:gd name="T125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" h="138">
                  <a:moveTo>
                    <a:pt x="277" y="96"/>
                  </a:moveTo>
                  <a:lnTo>
                    <a:pt x="276" y="96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6"/>
                  </a:lnTo>
                  <a:lnTo>
                    <a:pt x="275" y="95"/>
                  </a:lnTo>
                  <a:lnTo>
                    <a:pt x="275" y="94"/>
                  </a:lnTo>
                  <a:lnTo>
                    <a:pt x="275" y="93"/>
                  </a:lnTo>
                  <a:lnTo>
                    <a:pt x="274" y="93"/>
                  </a:lnTo>
                  <a:lnTo>
                    <a:pt x="273" y="92"/>
                  </a:lnTo>
                  <a:lnTo>
                    <a:pt x="274" y="92"/>
                  </a:lnTo>
                  <a:lnTo>
                    <a:pt x="275" y="92"/>
                  </a:lnTo>
                  <a:lnTo>
                    <a:pt x="276" y="93"/>
                  </a:lnTo>
                  <a:lnTo>
                    <a:pt x="276" y="93"/>
                  </a:lnTo>
                  <a:lnTo>
                    <a:pt x="276" y="92"/>
                  </a:lnTo>
                  <a:lnTo>
                    <a:pt x="276" y="91"/>
                  </a:lnTo>
                  <a:lnTo>
                    <a:pt x="276" y="91"/>
                  </a:lnTo>
                  <a:lnTo>
                    <a:pt x="276" y="90"/>
                  </a:lnTo>
                  <a:lnTo>
                    <a:pt x="275" y="90"/>
                  </a:lnTo>
                  <a:lnTo>
                    <a:pt x="275" y="89"/>
                  </a:lnTo>
                  <a:lnTo>
                    <a:pt x="274" y="89"/>
                  </a:lnTo>
                  <a:lnTo>
                    <a:pt x="274" y="88"/>
                  </a:lnTo>
                  <a:lnTo>
                    <a:pt x="275" y="88"/>
                  </a:lnTo>
                  <a:lnTo>
                    <a:pt x="275" y="89"/>
                  </a:lnTo>
                  <a:lnTo>
                    <a:pt x="276" y="89"/>
                  </a:lnTo>
                  <a:lnTo>
                    <a:pt x="276" y="88"/>
                  </a:lnTo>
                  <a:lnTo>
                    <a:pt x="276" y="87"/>
                  </a:lnTo>
                  <a:lnTo>
                    <a:pt x="271" y="89"/>
                  </a:lnTo>
                  <a:lnTo>
                    <a:pt x="256" y="92"/>
                  </a:lnTo>
                  <a:lnTo>
                    <a:pt x="249" y="94"/>
                  </a:lnTo>
                  <a:lnTo>
                    <a:pt x="241" y="95"/>
                  </a:lnTo>
                  <a:lnTo>
                    <a:pt x="233" y="72"/>
                  </a:lnTo>
                  <a:lnTo>
                    <a:pt x="229" y="58"/>
                  </a:lnTo>
                  <a:lnTo>
                    <a:pt x="226" y="41"/>
                  </a:lnTo>
                  <a:lnTo>
                    <a:pt x="220" y="23"/>
                  </a:lnTo>
                  <a:lnTo>
                    <a:pt x="215" y="5"/>
                  </a:lnTo>
                  <a:lnTo>
                    <a:pt x="214" y="0"/>
                  </a:lnTo>
                  <a:lnTo>
                    <a:pt x="202" y="3"/>
                  </a:lnTo>
                  <a:lnTo>
                    <a:pt x="178" y="8"/>
                  </a:lnTo>
                  <a:lnTo>
                    <a:pt x="160" y="12"/>
                  </a:lnTo>
                  <a:lnTo>
                    <a:pt x="144" y="15"/>
                  </a:lnTo>
                  <a:lnTo>
                    <a:pt x="117" y="20"/>
                  </a:lnTo>
                  <a:lnTo>
                    <a:pt x="101" y="23"/>
                  </a:lnTo>
                  <a:lnTo>
                    <a:pt x="93" y="25"/>
                  </a:lnTo>
                  <a:lnTo>
                    <a:pt x="80" y="28"/>
                  </a:lnTo>
                  <a:lnTo>
                    <a:pt x="54" y="32"/>
                  </a:lnTo>
                  <a:lnTo>
                    <a:pt x="31" y="37"/>
                  </a:lnTo>
                  <a:lnTo>
                    <a:pt x="16" y="39"/>
                  </a:lnTo>
                  <a:lnTo>
                    <a:pt x="0" y="41"/>
                  </a:lnTo>
                  <a:lnTo>
                    <a:pt x="3" y="57"/>
                  </a:lnTo>
                  <a:lnTo>
                    <a:pt x="2" y="57"/>
                  </a:lnTo>
                  <a:lnTo>
                    <a:pt x="5" y="71"/>
                  </a:lnTo>
                  <a:lnTo>
                    <a:pt x="6" y="7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9" y="79"/>
                  </a:lnTo>
                  <a:lnTo>
                    <a:pt x="11" y="75"/>
                  </a:lnTo>
                  <a:lnTo>
                    <a:pt x="13" y="75"/>
                  </a:lnTo>
                  <a:lnTo>
                    <a:pt x="13" y="74"/>
                  </a:lnTo>
                  <a:lnTo>
                    <a:pt x="15" y="73"/>
                  </a:lnTo>
                  <a:lnTo>
                    <a:pt x="17" y="73"/>
                  </a:lnTo>
                  <a:lnTo>
                    <a:pt x="17" y="71"/>
                  </a:lnTo>
                  <a:lnTo>
                    <a:pt x="18" y="69"/>
                  </a:lnTo>
                  <a:lnTo>
                    <a:pt x="19" y="67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21" y="64"/>
                  </a:lnTo>
                  <a:lnTo>
                    <a:pt x="23" y="62"/>
                  </a:lnTo>
                  <a:lnTo>
                    <a:pt x="25" y="62"/>
                  </a:lnTo>
                  <a:lnTo>
                    <a:pt x="24" y="60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34" y="59"/>
                  </a:lnTo>
                  <a:lnTo>
                    <a:pt x="33" y="57"/>
                  </a:lnTo>
                  <a:lnTo>
                    <a:pt x="34" y="54"/>
                  </a:lnTo>
                  <a:lnTo>
                    <a:pt x="35" y="54"/>
                  </a:lnTo>
                  <a:lnTo>
                    <a:pt x="37" y="52"/>
                  </a:lnTo>
                  <a:lnTo>
                    <a:pt x="38" y="51"/>
                  </a:lnTo>
                  <a:lnTo>
                    <a:pt x="39" y="47"/>
                  </a:lnTo>
                  <a:lnTo>
                    <a:pt x="41" y="47"/>
                  </a:lnTo>
                  <a:lnTo>
                    <a:pt x="40" y="45"/>
                  </a:lnTo>
                  <a:lnTo>
                    <a:pt x="42" y="43"/>
                  </a:lnTo>
                  <a:lnTo>
                    <a:pt x="41" y="41"/>
                  </a:lnTo>
                  <a:lnTo>
                    <a:pt x="42" y="42"/>
                  </a:lnTo>
                  <a:lnTo>
                    <a:pt x="43" y="41"/>
                  </a:lnTo>
                  <a:lnTo>
                    <a:pt x="45" y="42"/>
                  </a:lnTo>
                  <a:lnTo>
                    <a:pt x="42" y="43"/>
                  </a:lnTo>
                  <a:lnTo>
                    <a:pt x="43" y="44"/>
                  </a:lnTo>
                  <a:lnTo>
                    <a:pt x="49" y="47"/>
                  </a:lnTo>
                  <a:lnTo>
                    <a:pt x="51" y="48"/>
                  </a:lnTo>
                  <a:lnTo>
                    <a:pt x="52" y="47"/>
                  </a:lnTo>
                  <a:lnTo>
                    <a:pt x="54" y="47"/>
                  </a:lnTo>
                  <a:lnTo>
                    <a:pt x="55" y="48"/>
                  </a:lnTo>
                  <a:lnTo>
                    <a:pt x="58" y="47"/>
                  </a:lnTo>
                  <a:lnTo>
                    <a:pt x="59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4" y="43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3" y="38"/>
                  </a:lnTo>
                  <a:lnTo>
                    <a:pt x="65" y="39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6" y="37"/>
                  </a:lnTo>
                  <a:lnTo>
                    <a:pt x="72" y="38"/>
                  </a:lnTo>
                  <a:lnTo>
                    <a:pt x="73" y="36"/>
                  </a:lnTo>
                  <a:lnTo>
                    <a:pt x="73" y="33"/>
                  </a:lnTo>
                  <a:lnTo>
                    <a:pt x="73" y="32"/>
                  </a:lnTo>
                  <a:lnTo>
                    <a:pt x="74" y="32"/>
                  </a:lnTo>
                  <a:lnTo>
                    <a:pt x="75" y="30"/>
                  </a:lnTo>
                  <a:lnTo>
                    <a:pt x="76" y="30"/>
                  </a:lnTo>
                  <a:lnTo>
                    <a:pt x="80" y="30"/>
                  </a:lnTo>
                  <a:lnTo>
                    <a:pt x="82" y="31"/>
                  </a:lnTo>
                  <a:lnTo>
                    <a:pt x="85" y="33"/>
                  </a:lnTo>
                  <a:lnTo>
                    <a:pt x="87" y="36"/>
                  </a:lnTo>
                  <a:lnTo>
                    <a:pt x="89" y="36"/>
                  </a:lnTo>
                  <a:lnTo>
                    <a:pt x="89" y="35"/>
                  </a:lnTo>
                  <a:lnTo>
                    <a:pt x="91" y="36"/>
                  </a:lnTo>
                  <a:lnTo>
                    <a:pt x="92" y="34"/>
                  </a:lnTo>
                  <a:lnTo>
                    <a:pt x="94" y="35"/>
                  </a:lnTo>
                  <a:lnTo>
                    <a:pt x="94" y="33"/>
                  </a:lnTo>
                  <a:lnTo>
                    <a:pt x="97" y="33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5" y="38"/>
                  </a:lnTo>
                  <a:lnTo>
                    <a:pt x="95" y="38"/>
                  </a:lnTo>
                  <a:lnTo>
                    <a:pt x="96" y="39"/>
                  </a:lnTo>
                  <a:lnTo>
                    <a:pt x="96" y="40"/>
                  </a:lnTo>
                  <a:lnTo>
                    <a:pt x="99" y="40"/>
                  </a:lnTo>
                  <a:lnTo>
                    <a:pt x="98" y="41"/>
                  </a:lnTo>
                  <a:lnTo>
                    <a:pt x="101" y="41"/>
                  </a:lnTo>
                  <a:lnTo>
                    <a:pt x="102" y="44"/>
                  </a:lnTo>
                  <a:lnTo>
                    <a:pt x="102" y="46"/>
                  </a:lnTo>
                  <a:lnTo>
                    <a:pt x="104" y="46"/>
                  </a:lnTo>
                  <a:lnTo>
                    <a:pt x="106" y="49"/>
                  </a:lnTo>
                  <a:lnTo>
                    <a:pt x="105" y="50"/>
                  </a:lnTo>
                  <a:lnTo>
                    <a:pt x="106" y="52"/>
                  </a:lnTo>
                  <a:lnTo>
                    <a:pt x="106" y="53"/>
                  </a:lnTo>
                  <a:lnTo>
                    <a:pt x="108" y="53"/>
                  </a:lnTo>
                  <a:lnTo>
                    <a:pt x="110" y="53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19" y="56"/>
                  </a:lnTo>
                  <a:lnTo>
                    <a:pt x="123" y="57"/>
                  </a:lnTo>
                  <a:lnTo>
                    <a:pt x="124" y="58"/>
                  </a:lnTo>
                  <a:lnTo>
                    <a:pt x="124" y="61"/>
                  </a:lnTo>
                  <a:lnTo>
                    <a:pt x="123" y="62"/>
                  </a:lnTo>
                  <a:lnTo>
                    <a:pt x="122" y="64"/>
                  </a:lnTo>
                  <a:lnTo>
                    <a:pt x="123" y="66"/>
                  </a:lnTo>
                  <a:lnTo>
                    <a:pt x="124" y="67"/>
                  </a:lnTo>
                  <a:lnTo>
                    <a:pt x="126" y="69"/>
                  </a:lnTo>
                  <a:lnTo>
                    <a:pt x="129" y="70"/>
                  </a:lnTo>
                  <a:lnTo>
                    <a:pt x="132" y="69"/>
                  </a:lnTo>
                  <a:lnTo>
                    <a:pt x="135" y="69"/>
                  </a:lnTo>
                  <a:lnTo>
                    <a:pt x="137" y="70"/>
                  </a:lnTo>
                  <a:lnTo>
                    <a:pt x="140" y="71"/>
                  </a:lnTo>
                  <a:lnTo>
                    <a:pt x="139" y="73"/>
                  </a:lnTo>
                  <a:lnTo>
                    <a:pt x="140" y="75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7" y="75"/>
                  </a:lnTo>
                  <a:lnTo>
                    <a:pt x="149" y="76"/>
                  </a:lnTo>
                  <a:lnTo>
                    <a:pt x="153" y="71"/>
                  </a:lnTo>
                  <a:lnTo>
                    <a:pt x="161" y="77"/>
                  </a:lnTo>
                  <a:lnTo>
                    <a:pt x="156" y="86"/>
                  </a:lnTo>
                  <a:lnTo>
                    <a:pt x="157" y="91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4" y="94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3" y="99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1" y="102"/>
                  </a:lnTo>
                  <a:lnTo>
                    <a:pt x="149" y="105"/>
                  </a:lnTo>
                  <a:lnTo>
                    <a:pt x="150" y="105"/>
                  </a:lnTo>
                  <a:lnTo>
                    <a:pt x="150" y="104"/>
                  </a:lnTo>
                  <a:lnTo>
                    <a:pt x="151" y="104"/>
                  </a:lnTo>
                  <a:lnTo>
                    <a:pt x="151" y="105"/>
                  </a:lnTo>
                  <a:lnTo>
                    <a:pt x="150" y="106"/>
                  </a:lnTo>
                  <a:lnTo>
                    <a:pt x="149" y="106"/>
                  </a:lnTo>
                  <a:lnTo>
                    <a:pt x="148" y="106"/>
                  </a:lnTo>
                  <a:lnTo>
                    <a:pt x="147" y="107"/>
                  </a:lnTo>
                  <a:lnTo>
                    <a:pt x="147" y="108"/>
                  </a:lnTo>
                  <a:lnTo>
                    <a:pt x="148" y="108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3"/>
                  </a:lnTo>
                  <a:lnTo>
                    <a:pt x="147" y="113"/>
                  </a:lnTo>
                  <a:lnTo>
                    <a:pt x="147" y="114"/>
                  </a:lnTo>
                  <a:lnTo>
                    <a:pt x="148" y="117"/>
                  </a:lnTo>
                  <a:lnTo>
                    <a:pt x="148" y="118"/>
                  </a:lnTo>
                  <a:lnTo>
                    <a:pt x="149" y="121"/>
                  </a:lnTo>
                  <a:lnTo>
                    <a:pt x="153" y="122"/>
                  </a:lnTo>
                  <a:lnTo>
                    <a:pt x="154" y="121"/>
                  </a:lnTo>
                  <a:lnTo>
                    <a:pt x="155" y="120"/>
                  </a:lnTo>
                  <a:lnTo>
                    <a:pt x="155" y="119"/>
                  </a:lnTo>
                  <a:lnTo>
                    <a:pt x="156" y="119"/>
                  </a:lnTo>
                  <a:lnTo>
                    <a:pt x="157" y="118"/>
                  </a:lnTo>
                  <a:lnTo>
                    <a:pt x="157" y="117"/>
                  </a:lnTo>
                  <a:lnTo>
                    <a:pt x="157" y="116"/>
                  </a:lnTo>
                  <a:lnTo>
                    <a:pt x="157" y="115"/>
                  </a:lnTo>
                  <a:lnTo>
                    <a:pt x="157" y="114"/>
                  </a:lnTo>
                  <a:lnTo>
                    <a:pt x="156" y="114"/>
                  </a:lnTo>
                  <a:lnTo>
                    <a:pt x="156" y="113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58" y="116"/>
                  </a:lnTo>
                  <a:lnTo>
                    <a:pt x="159" y="116"/>
                  </a:lnTo>
                  <a:lnTo>
                    <a:pt x="159" y="116"/>
                  </a:lnTo>
                  <a:lnTo>
                    <a:pt x="159" y="115"/>
                  </a:lnTo>
                  <a:lnTo>
                    <a:pt x="160" y="114"/>
                  </a:lnTo>
                  <a:lnTo>
                    <a:pt x="160" y="113"/>
                  </a:lnTo>
                  <a:lnTo>
                    <a:pt x="161" y="113"/>
                  </a:lnTo>
                  <a:lnTo>
                    <a:pt x="161" y="112"/>
                  </a:lnTo>
                  <a:lnTo>
                    <a:pt x="161" y="111"/>
                  </a:lnTo>
                  <a:lnTo>
                    <a:pt x="161" y="111"/>
                  </a:lnTo>
                  <a:lnTo>
                    <a:pt x="161" y="112"/>
                  </a:lnTo>
                  <a:lnTo>
                    <a:pt x="162" y="112"/>
                  </a:lnTo>
                  <a:lnTo>
                    <a:pt x="165" y="116"/>
                  </a:lnTo>
                  <a:lnTo>
                    <a:pt x="166" y="119"/>
                  </a:lnTo>
                  <a:lnTo>
                    <a:pt x="167" y="120"/>
                  </a:lnTo>
                  <a:lnTo>
                    <a:pt x="169" y="120"/>
                  </a:lnTo>
                  <a:lnTo>
                    <a:pt x="169" y="120"/>
                  </a:lnTo>
                  <a:lnTo>
                    <a:pt x="169" y="121"/>
                  </a:lnTo>
                  <a:lnTo>
                    <a:pt x="170" y="121"/>
                  </a:lnTo>
                  <a:lnTo>
                    <a:pt x="170" y="122"/>
                  </a:lnTo>
                  <a:lnTo>
                    <a:pt x="171" y="122"/>
                  </a:lnTo>
                  <a:lnTo>
                    <a:pt x="171" y="122"/>
                  </a:lnTo>
                  <a:lnTo>
                    <a:pt x="171" y="123"/>
                  </a:lnTo>
                  <a:lnTo>
                    <a:pt x="171" y="123"/>
                  </a:lnTo>
                  <a:lnTo>
                    <a:pt x="173" y="124"/>
                  </a:lnTo>
                  <a:lnTo>
                    <a:pt x="174" y="124"/>
                  </a:lnTo>
                  <a:lnTo>
                    <a:pt x="176" y="125"/>
                  </a:lnTo>
                  <a:lnTo>
                    <a:pt x="176" y="124"/>
                  </a:lnTo>
                  <a:lnTo>
                    <a:pt x="176" y="123"/>
                  </a:lnTo>
                  <a:lnTo>
                    <a:pt x="174" y="121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5" y="118"/>
                  </a:lnTo>
                  <a:lnTo>
                    <a:pt x="175" y="119"/>
                  </a:lnTo>
                  <a:lnTo>
                    <a:pt x="176" y="122"/>
                  </a:lnTo>
                  <a:lnTo>
                    <a:pt x="178" y="123"/>
                  </a:lnTo>
                  <a:lnTo>
                    <a:pt x="178" y="125"/>
                  </a:lnTo>
                  <a:lnTo>
                    <a:pt x="179" y="125"/>
                  </a:lnTo>
                  <a:lnTo>
                    <a:pt x="180" y="125"/>
                  </a:lnTo>
                  <a:lnTo>
                    <a:pt x="181" y="126"/>
                  </a:lnTo>
                  <a:lnTo>
                    <a:pt x="182" y="126"/>
                  </a:lnTo>
                  <a:lnTo>
                    <a:pt x="183" y="126"/>
                  </a:lnTo>
                  <a:lnTo>
                    <a:pt x="183" y="125"/>
                  </a:lnTo>
                  <a:lnTo>
                    <a:pt x="183" y="124"/>
                  </a:lnTo>
                  <a:lnTo>
                    <a:pt x="183" y="124"/>
                  </a:lnTo>
                  <a:lnTo>
                    <a:pt x="183" y="123"/>
                  </a:lnTo>
                  <a:lnTo>
                    <a:pt x="183" y="123"/>
                  </a:lnTo>
                  <a:lnTo>
                    <a:pt x="183" y="124"/>
                  </a:lnTo>
                  <a:lnTo>
                    <a:pt x="184" y="123"/>
                  </a:lnTo>
                  <a:lnTo>
                    <a:pt x="185" y="123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3"/>
                  </a:lnTo>
                  <a:lnTo>
                    <a:pt x="185" y="124"/>
                  </a:lnTo>
                  <a:lnTo>
                    <a:pt x="184" y="124"/>
                  </a:lnTo>
                  <a:lnTo>
                    <a:pt x="187" y="125"/>
                  </a:lnTo>
                  <a:lnTo>
                    <a:pt x="188" y="125"/>
                  </a:lnTo>
                  <a:lnTo>
                    <a:pt x="191" y="125"/>
                  </a:lnTo>
                  <a:lnTo>
                    <a:pt x="193" y="126"/>
                  </a:lnTo>
                  <a:lnTo>
                    <a:pt x="194" y="126"/>
                  </a:lnTo>
                  <a:lnTo>
                    <a:pt x="195" y="129"/>
                  </a:lnTo>
                  <a:lnTo>
                    <a:pt x="198" y="129"/>
                  </a:lnTo>
                  <a:lnTo>
                    <a:pt x="199" y="129"/>
                  </a:lnTo>
                  <a:lnTo>
                    <a:pt x="200" y="130"/>
                  </a:lnTo>
                  <a:lnTo>
                    <a:pt x="200" y="129"/>
                  </a:lnTo>
                  <a:lnTo>
                    <a:pt x="200" y="128"/>
                  </a:lnTo>
                  <a:lnTo>
                    <a:pt x="202" y="127"/>
                  </a:lnTo>
                  <a:lnTo>
                    <a:pt x="202" y="129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5" y="130"/>
                  </a:lnTo>
                  <a:lnTo>
                    <a:pt x="205" y="131"/>
                  </a:lnTo>
                  <a:lnTo>
                    <a:pt x="206" y="131"/>
                  </a:lnTo>
                  <a:lnTo>
                    <a:pt x="206" y="132"/>
                  </a:lnTo>
                  <a:lnTo>
                    <a:pt x="206" y="132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8" y="133"/>
                  </a:lnTo>
                  <a:lnTo>
                    <a:pt x="208" y="132"/>
                  </a:lnTo>
                  <a:lnTo>
                    <a:pt x="208" y="131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6" y="129"/>
                  </a:lnTo>
                  <a:lnTo>
                    <a:pt x="206" y="128"/>
                  </a:lnTo>
                  <a:lnTo>
                    <a:pt x="207" y="128"/>
                  </a:lnTo>
                  <a:lnTo>
                    <a:pt x="208" y="128"/>
                  </a:lnTo>
                  <a:lnTo>
                    <a:pt x="208" y="127"/>
                  </a:lnTo>
                  <a:lnTo>
                    <a:pt x="207" y="126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5"/>
                  </a:lnTo>
                  <a:lnTo>
                    <a:pt x="206" y="124"/>
                  </a:lnTo>
                  <a:lnTo>
                    <a:pt x="205" y="123"/>
                  </a:lnTo>
                  <a:lnTo>
                    <a:pt x="204" y="122"/>
                  </a:lnTo>
                  <a:lnTo>
                    <a:pt x="203" y="122"/>
                  </a:lnTo>
                  <a:lnTo>
                    <a:pt x="203" y="121"/>
                  </a:lnTo>
                  <a:lnTo>
                    <a:pt x="203" y="120"/>
                  </a:lnTo>
                  <a:lnTo>
                    <a:pt x="202" y="120"/>
                  </a:lnTo>
                  <a:lnTo>
                    <a:pt x="202" y="119"/>
                  </a:lnTo>
                  <a:lnTo>
                    <a:pt x="202" y="118"/>
                  </a:lnTo>
                  <a:lnTo>
                    <a:pt x="203" y="118"/>
                  </a:lnTo>
                  <a:lnTo>
                    <a:pt x="203" y="117"/>
                  </a:lnTo>
                  <a:lnTo>
                    <a:pt x="203" y="116"/>
                  </a:lnTo>
                  <a:lnTo>
                    <a:pt x="202" y="116"/>
                  </a:lnTo>
                  <a:lnTo>
                    <a:pt x="202" y="115"/>
                  </a:lnTo>
                  <a:lnTo>
                    <a:pt x="201" y="116"/>
                  </a:lnTo>
                  <a:lnTo>
                    <a:pt x="200" y="116"/>
                  </a:lnTo>
                  <a:lnTo>
                    <a:pt x="200" y="117"/>
                  </a:lnTo>
                  <a:lnTo>
                    <a:pt x="199" y="117"/>
                  </a:lnTo>
                  <a:lnTo>
                    <a:pt x="198" y="117"/>
                  </a:lnTo>
                  <a:lnTo>
                    <a:pt x="197" y="117"/>
                  </a:lnTo>
                  <a:lnTo>
                    <a:pt x="197" y="116"/>
                  </a:lnTo>
                  <a:lnTo>
                    <a:pt x="196" y="116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8" y="115"/>
                  </a:lnTo>
                  <a:lnTo>
                    <a:pt x="199" y="114"/>
                  </a:lnTo>
                  <a:lnTo>
                    <a:pt x="199" y="115"/>
                  </a:lnTo>
                  <a:lnTo>
                    <a:pt x="200" y="114"/>
                  </a:lnTo>
                  <a:lnTo>
                    <a:pt x="200" y="113"/>
                  </a:lnTo>
                  <a:lnTo>
                    <a:pt x="201" y="112"/>
                  </a:lnTo>
                  <a:lnTo>
                    <a:pt x="201" y="111"/>
                  </a:lnTo>
                  <a:lnTo>
                    <a:pt x="201" y="111"/>
                  </a:lnTo>
                  <a:lnTo>
                    <a:pt x="201" y="110"/>
                  </a:lnTo>
                  <a:lnTo>
                    <a:pt x="201" y="109"/>
                  </a:lnTo>
                  <a:lnTo>
                    <a:pt x="200" y="109"/>
                  </a:lnTo>
                  <a:lnTo>
                    <a:pt x="199" y="109"/>
                  </a:lnTo>
                  <a:lnTo>
                    <a:pt x="199" y="108"/>
                  </a:lnTo>
                  <a:lnTo>
                    <a:pt x="198" y="107"/>
                  </a:lnTo>
                  <a:lnTo>
                    <a:pt x="197" y="107"/>
                  </a:lnTo>
                  <a:lnTo>
                    <a:pt x="197" y="106"/>
                  </a:lnTo>
                  <a:lnTo>
                    <a:pt x="196" y="106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4"/>
                  </a:lnTo>
                  <a:lnTo>
                    <a:pt x="194" y="104"/>
                  </a:lnTo>
                  <a:lnTo>
                    <a:pt x="193" y="104"/>
                  </a:lnTo>
                  <a:lnTo>
                    <a:pt x="193" y="103"/>
                  </a:lnTo>
                  <a:lnTo>
                    <a:pt x="192" y="103"/>
                  </a:lnTo>
                  <a:lnTo>
                    <a:pt x="192" y="102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0" y="99"/>
                  </a:lnTo>
                  <a:lnTo>
                    <a:pt x="190" y="99"/>
                  </a:lnTo>
                  <a:lnTo>
                    <a:pt x="190" y="98"/>
                  </a:lnTo>
                  <a:lnTo>
                    <a:pt x="190" y="97"/>
                  </a:lnTo>
                  <a:lnTo>
                    <a:pt x="190" y="96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9" y="93"/>
                  </a:lnTo>
                  <a:lnTo>
                    <a:pt x="189" y="92"/>
                  </a:lnTo>
                  <a:lnTo>
                    <a:pt x="188" y="91"/>
                  </a:lnTo>
                  <a:lnTo>
                    <a:pt x="188" y="90"/>
                  </a:lnTo>
                  <a:lnTo>
                    <a:pt x="187" y="89"/>
                  </a:lnTo>
                  <a:lnTo>
                    <a:pt x="187" y="88"/>
                  </a:lnTo>
                  <a:lnTo>
                    <a:pt x="187" y="87"/>
                  </a:lnTo>
                  <a:lnTo>
                    <a:pt x="186" y="87"/>
                  </a:lnTo>
                  <a:lnTo>
                    <a:pt x="187" y="87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6" y="85"/>
                  </a:lnTo>
                  <a:lnTo>
                    <a:pt x="185" y="85"/>
                  </a:lnTo>
                  <a:lnTo>
                    <a:pt x="184" y="85"/>
                  </a:lnTo>
                  <a:lnTo>
                    <a:pt x="184" y="84"/>
                  </a:lnTo>
                  <a:lnTo>
                    <a:pt x="184" y="83"/>
                  </a:lnTo>
                  <a:lnTo>
                    <a:pt x="183" y="82"/>
                  </a:lnTo>
                  <a:lnTo>
                    <a:pt x="184" y="82"/>
                  </a:lnTo>
                  <a:lnTo>
                    <a:pt x="184" y="82"/>
                  </a:lnTo>
                  <a:lnTo>
                    <a:pt x="185" y="82"/>
                  </a:lnTo>
                  <a:lnTo>
                    <a:pt x="185" y="81"/>
                  </a:lnTo>
                  <a:lnTo>
                    <a:pt x="185" y="80"/>
                  </a:lnTo>
                  <a:lnTo>
                    <a:pt x="186" y="79"/>
                  </a:lnTo>
                  <a:lnTo>
                    <a:pt x="187" y="78"/>
                  </a:lnTo>
                  <a:lnTo>
                    <a:pt x="187" y="77"/>
                  </a:lnTo>
                  <a:lnTo>
                    <a:pt x="187" y="76"/>
                  </a:lnTo>
                  <a:lnTo>
                    <a:pt x="186" y="75"/>
                  </a:lnTo>
                  <a:lnTo>
                    <a:pt x="185" y="75"/>
                  </a:lnTo>
                  <a:lnTo>
                    <a:pt x="184" y="75"/>
                  </a:lnTo>
                  <a:lnTo>
                    <a:pt x="184" y="76"/>
                  </a:lnTo>
                  <a:lnTo>
                    <a:pt x="183" y="76"/>
                  </a:lnTo>
                  <a:lnTo>
                    <a:pt x="183" y="75"/>
                  </a:lnTo>
                  <a:lnTo>
                    <a:pt x="183" y="75"/>
                  </a:lnTo>
                  <a:lnTo>
                    <a:pt x="184" y="75"/>
                  </a:lnTo>
                  <a:lnTo>
                    <a:pt x="184" y="74"/>
                  </a:lnTo>
                  <a:lnTo>
                    <a:pt x="185" y="74"/>
                  </a:lnTo>
                  <a:lnTo>
                    <a:pt x="186" y="73"/>
                  </a:lnTo>
                  <a:lnTo>
                    <a:pt x="186" y="72"/>
                  </a:lnTo>
                  <a:lnTo>
                    <a:pt x="185" y="72"/>
                  </a:lnTo>
                  <a:lnTo>
                    <a:pt x="185" y="71"/>
                  </a:lnTo>
                  <a:lnTo>
                    <a:pt x="184" y="72"/>
                  </a:lnTo>
                  <a:lnTo>
                    <a:pt x="184" y="71"/>
                  </a:lnTo>
                  <a:lnTo>
                    <a:pt x="184" y="70"/>
                  </a:lnTo>
                  <a:lnTo>
                    <a:pt x="183" y="70"/>
                  </a:lnTo>
                  <a:lnTo>
                    <a:pt x="183" y="69"/>
                  </a:lnTo>
                  <a:lnTo>
                    <a:pt x="184" y="69"/>
                  </a:lnTo>
                  <a:lnTo>
                    <a:pt x="185" y="70"/>
                  </a:lnTo>
                  <a:lnTo>
                    <a:pt x="185" y="69"/>
                  </a:lnTo>
                  <a:lnTo>
                    <a:pt x="187" y="70"/>
                  </a:lnTo>
                  <a:lnTo>
                    <a:pt x="187" y="69"/>
                  </a:lnTo>
                  <a:lnTo>
                    <a:pt x="187" y="68"/>
                  </a:lnTo>
                  <a:lnTo>
                    <a:pt x="188" y="68"/>
                  </a:lnTo>
                  <a:lnTo>
                    <a:pt x="188" y="67"/>
                  </a:lnTo>
                  <a:lnTo>
                    <a:pt x="187" y="67"/>
                  </a:lnTo>
                  <a:lnTo>
                    <a:pt x="186" y="67"/>
                  </a:lnTo>
                  <a:lnTo>
                    <a:pt x="186" y="66"/>
                  </a:lnTo>
                  <a:lnTo>
                    <a:pt x="185" y="66"/>
                  </a:lnTo>
                  <a:lnTo>
                    <a:pt x="186" y="65"/>
                  </a:lnTo>
                  <a:lnTo>
                    <a:pt x="185" y="65"/>
                  </a:lnTo>
                  <a:lnTo>
                    <a:pt x="185" y="64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3" y="64"/>
                  </a:lnTo>
                  <a:lnTo>
                    <a:pt x="183" y="64"/>
                  </a:lnTo>
                  <a:lnTo>
                    <a:pt x="183" y="63"/>
                  </a:lnTo>
                  <a:lnTo>
                    <a:pt x="183" y="63"/>
                  </a:lnTo>
                  <a:lnTo>
                    <a:pt x="183" y="62"/>
                  </a:lnTo>
                  <a:lnTo>
                    <a:pt x="182" y="62"/>
                  </a:lnTo>
                  <a:lnTo>
                    <a:pt x="181" y="62"/>
                  </a:lnTo>
                  <a:lnTo>
                    <a:pt x="180" y="62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79" y="60"/>
                  </a:lnTo>
                  <a:lnTo>
                    <a:pt x="179" y="60"/>
                  </a:lnTo>
                  <a:lnTo>
                    <a:pt x="180" y="60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3" y="62"/>
                  </a:lnTo>
                  <a:lnTo>
                    <a:pt x="183" y="63"/>
                  </a:lnTo>
                  <a:lnTo>
                    <a:pt x="183" y="63"/>
                  </a:lnTo>
                  <a:lnTo>
                    <a:pt x="184" y="64"/>
                  </a:lnTo>
                  <a:lnTo>
                    <a:pt x="185" y="64"/>
                  </a:lnTo>
                  <a:lnTo>
                    <a:pt x="186" y="64"/>
                  </a:lnTo>
                  <a:lnTo>
                    <a:pt x="187" y="64"/>
                  </a:lnTo>
                  <a:lnTo>
                    <a:pt x="187" y="64"/>
                  </a:lnTo>
                  <a:lnTo>
                    <a:pt x="188" y="63"/>
                  </a:lnTo>
                  <a:lnTo>
                    <a:pt x="189" y="63"/>
                  </a:lnTo>
                  <a:lnTo>
                    <a:pt x="189" y="62"/>
                  </a:lnTo>
                  <a:lnTo>
                    <a:pt x="190" y="62"/>
                  </a:lnTo>
                  <a:lnTo>
                    <a:pt x="190" y="61"/>
                  </a:lnTo>
                  <a:lnTo>
                    <a:pt x="189" y="60"/>
                  </a:lnTo>
                  <a:lnTo>
                    <a:pt x="188" y="60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86" y="60"/>
                  </a:lnTo>
                  <a:lnTo>
                    <a:pt x="185" y="60"/>
                  </a:lnTo>
                  <a:lnTo>
                    <a:pt x="185" y="59"/>
                  </a:lnTo>
                  <a:lnTo>
                    <a:pt x="184" y="59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83" y="58"/>
                  </a:lnTo>
                  <a:lnTo>
                    <a:pt x="183" y="58"/>
                  </a:lnTo>
                  <a:lnTo>
                    <a:pt x="183" y="58"/>
                  </a:lnTo>
                  <a:lnTo>
                    <a:pt x="184" y="58"/>
                  </a:lnTo>
                  <a:lnTo>
                    <a:pt x="184" y="57"/>
                  </a:lnTo>
                  <a:lnTo>
                    <a:pt x="184" y="56"/>
                  </a:lnTo>
                  <a:lnTo>
                    <a:pt x="185" y="56"/>
                  </a:lnTo>
                  <a:lnTo>
                    <a:pt x="185" y="57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6" y="59"/>
                  </a:lnTo>
                  <a:lnTo>
                    <a:pt x="187" y="59"/>
                  </a:lnTo>
                  <a:lnTo>
                    <a:pt x="187" y="58"/>
                  </a:lnTo>
                  <a:lnTo>
                    <a:pt x="187" y="57"/>
                  </a:lnTo>
                  <a:lnTo>
                    <a:pt x="186" y="57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6" y="54"/>
                  </a:lnTo>
                  <a:lnTo>
                    <a:pt x="185" y="54"/>
                  </a:lnTo>
                  <a:lnTo>
                    <a:pt x="184" y="54"/>
                  </a:lnTo>
                  <a:lnTo>
                    <a:pt x="184" y="53"/>
                  </a:lnTo>
                  <a:lnTo>
                    <a:pt x="185" y="53"/>
                  </a:lnTo>
                  <a:lnTo>
                    <a:pt x="185" y="52"/>
                  </a:lnTo>
                  <a:lnTo>
                    <a:pt x="184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2" y="52"/>
                  </a:lnTo>
                  <a:lnTo>
                    <a:pt x="182" y="52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0" y="49"/>
                  </a:lnTo>
                  <a:lnTo>
                    <a:pt x="179" y="49"/>
                  </a:lnTo>
                  <a:lnTo>
                    <a:pt x="179" y="48"/>
                  </a:lnTo>
                  <a:lnTo>
                    <a:pt x="178" y="48"/>
                  </a:lnTo>
                  <a:lnTo>
                    <a:pt x="177" y="48"/>
                  </a:lnTo>
                  <a:lnTo>
                    <a:pt x="176" y="48"/>
                  </a:lnTo>
                  <a:lnTo>
                    <a:pt x="177" y="49"/>
                  </a:lnTo>
                  <a:lnTo>
                    <a:pt x="176" y="49"/>
                  </a:lnTo>
                  <a:lnTo>
                    <a:pt x="176" y="48"/>
                  </a:lnTo>
                  <a:lnTo>
                    <a:pt x="176" y="47"/>
                  </a:lnTo>
                  <a:lnTo>
                    <a:pt x="177" y="48"/>
                  </a:lnTo>
                  <a:lnTo>
                    <a:pt x="177" y="47"/>
                  </a:lnTo>
                  <a:lnTo>
                    <a:pt x="177" y="46"/>
                  </a:lnTo>
                  <a:lnTo>
                    <a:pt x="176" y="46"/>
                  </a:lnTo>
                  <a:lnTo>
                    <a:pt x="175" y="46"/>
                  </a:lnTo>
                  <a:lnTo>
                    <a:pt x="174" y="46"/>
                  </a:lnTo>
                  <a:lnTo>
                    <a:pt x="173" y="46"/>
                  </a:lnTo>
                  <a:lnTo>
                    <a:pt x="172" y="46"/>
                  </a:lnTo>
                  <a:lnTo>
                    <a:pt x="172" y="45"/>
                  </a:lnTo>
                  <a:lnTo>
                    <a:pt x="173" y="45"/>
                  </a:lnTo>
                  <a:lnTo>
                    <a:pt x="174" y="45"/>
                  </a:lnTo>
                  <a:lnTo>
                    <a:pt x="175" y="45"/>
                  </a:lnTo>
                  <a:lnTo>
                    <a:pt x="175" y="44"/>
                  </a:lnTo>
                  <a:lnTo>
                    <a:pt x="174" y="43"/>
                  </a:lnTo>
                  <a:lnTo>
                    <a:pt x="174" y="44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5" y="43"/>
                  </a:lnTo>
                  <a:lnTo>
                    <a:pt x="176" y="44"/>
                  </a:lnTo>
                  <a:lnTo>
                    <a:pt x="176" y="45"/>
                  </a:lnTo>
                  <a:lnTo>
                    <a:pt x="177" y="45"/>
                  </a:lnTo>
                  <a:lnTo>
                    <a:pt x="177" y="44"/>
                  </a:lnTo>
                  <a:lnTo>
                    <a:pt x="178" y="44"/>
                  </a:lnTo>
                  <a:lnTo>
                    <a:pt x="178" y="45"/>
                  </a:lnTo>
                  <a:lnTo>
                    <a:pt x="179" y="46"/>
                  </a:lnTo>
                  <a:lnTo>
                    <a:pt x="179" y="45"/>
                  </a:lnTo>
                  <a:lnTo>
                    <a:pt x="180" y="45"/>
                  </a:lnTo>
                  <a:lnTo>
                    <a:pt x="180" y="46"/>
                  </a:lnTo>
                  <a:lnTo>
                    <a:pt x="181" y="46"/>
                  </a:lnTo>
                  <a:lnTo>
                    <a:pt x="182" y="48"/>
                  </a:lnTo>
                  <a:lnTo>
                    <a:pt x="183" y="48"/>
                  </a:lnTo>
                  <a:lnTo>
                    <a:pt x="183" y="48"/>
                  </a:lnTo>
                  <a:lnTo>
                    <a:pt x="183" y="47"/>
                  </a:lnTo>
                  <a:lnTo>
                    <a:pt x="183" y="47"/>
                  </a:lnTo>
                  <a:lnTo>
                    <a:pt x="183" y="46"/>
                  </a:lnTo>
                  <a:lnTo>
                    <a:pt x="184" y="47"/>
                  </a:lnTo>
                  <a:lnTo>
                    <a:pt x="185" y="46"/>
                  </a:lnTo>
                  <a:lnTo>
                    <a:pt x="185" y="45"/>
                  </a:lnTo>
                  <a:lnTo>
                    <a:pt x="184" y="45"/>
                  </a:lnTo>
                  <a:lnTo>
                    <a:pt x="183" y="44"/>
                  </a:lnTo>
                  <a:lnTo>
                    <a:pt x="183" y="44"/>
                  </a:lnTo>
                  <a:lnTo>
                    <a:pt x="183" y="43"/>
                  </a:lnTo>
                  <a:lnTo>
                    <a:pt x="183" y="43"/>
                  </a:lnTo>
                  <a:lnTo>
                    <a:pt x="184" y="43"/>
                  </a:lnTo>
                  <a:lnTo>
                    <a:pt x="185" y="42"/>
                  </a:lnTo>
                  <a:lnTo>
                    <a:pt x="185" y="41"/>
                  </a:lnTo>
                  <a:lnTo>
                    <a:pt x="185" y="40"/>
                  </a:lnTo>
                  <a:lnTo>
                    <a:pt x="185" y="40"/>
                  </a:lnTo>
                  <a:lnTo>
                    <a:pt x="184" y="40"/>
                  </a:lnTo>
                  <a:lnTo>
                    <a:pt x="183" y="40"/>
                  </a:lnTo>
                  <a:lnTo>
                    <a:pt x="183" y="39"/>
                  </a:lnTo>
                  <a:lnTo>
                    <a:pt x="184" y="39"/>
                  </a:lnTo>
                  <a:lnTo>
                    <a:pt x="185" y="39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6" y="38"/>
                  </a:lnTo>
                  <a:lnTo>
                    <a:pt x="186" y="37"/>
                  </a:lnTo>
                  <a:lnTo>
                    <a:pt x="186" y="36"/>
                  </a:lnTo>
                  <a:lnTo>
                    <a:pt x="187" y="36"/>
                  </a:lnTo>
                  <a:lnTo>
                    <a:pt x="187" y="35"/>
                  </a:lnTo>
                  <a:lnTo>
                    <a:pt x="186" y="34"/>
                  </a:lnTo>
                  <a:lnTo>
                    <a:pt x="186" y="33"/>
                  </a:lnTo>
                  <a:lnTo>
                    <a:pt x="185" y="33"/>
                  </a:lnTo>
                  <a:lnTo>
                    <a:pt x="185" y="32"/>
                  </a:lnTo>
                  <a:lnTo>
                    <a:pt x="186" y="32"/>
                  </a:lnTo>
                  <a:lnTo>
                    <a:pt x="189" y="32"/>
                  </a:lnTo>
                  <a:lnTo>
                    <a:pt x="190" y="33"/>
                  </a:lnTo>
                  <a:lnTo>
                    <a:pt x="190" y="35"/>
                  </a:lnTo>
                  <a:lnTo>
                    <a:pt x="191" y="35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3" y="36"/>
                  </a:lnTo>
                  <a:lnTo>
                    <a:pt x="193" y="35"/>
                  </a:lnTo>
                  <a:lnTo>
                    <a:pt x="192" y="34"/>
                  </a:lnTo>
                  <a:lnTo>
                    <a:pt x="191" y="33"/>
                  </a:lnTo>
                  <a:lnTo>
                    <a:pt x="191" y="32"/>
                  </a:lnTo>
                  <a:lnTo>
                    <a:pt x="191" y="31"/>
                  </a:lnTo>
                  <a:lnTo>
                    <a:pt x="192" y="31"/>
                  </a:lnTo>
                  <a:lnTo>
                    <a:pt x="191" y="30"/>
                  </a:lnTo>
                  <a:lnTo>
                    <a:pt x="190" y="30"/>
                  </a:lnTo>
                  <a:lnTo>
                    <a:pt x="190" y="29"/>
                  </a:lnTo>
                  <a:lnTo>
                    <a:pt x="191" y="30"/>
                  </a:lnTo>
                  <a:lnTo>
                    <a:pt x="192" y="29"/>
                  </a:lnTo>
                  <a:lnTo>
                    <a:pt x="192" y="28"/>
                  </a:lnTo>
                  <a:lnTo>
                    <a:pt x="192" y="28"/>
                  </a:lnTo>
                  <a:lnTo>
                    <a:pt x="191" y="27"/>
                  </a:lnTo>
                  <a:lnTo>
                    <a:pt x="191" y="28"/>
                  </a:lnTo>
                  <a:lnTo>
                    <a:pt x="190" y="27"/>
                  </a:lnTo>
                  <a:lnTo>
                    <a:pt x="191" y="27"/>
                  </a:lnTo>
                  <a:lnTo>
                    <a:pt x="192" y="27"/>
                  </a:lnTo>
                  <a:lnTo>
                    <a:pt x="192" y="26"/>
                  </a:lnTo>
                  <a:lnTo>
                    <a:pt x="192" y="25"/>
                  </a:lnTo>
                  <a:lnTo>
                    <a:pt x="193" y="25"/>
                  </a:lnTo>
                  <a:lnTo>
                    <a:pt x="193" y="26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8"/>
                  </a:lnTo>
                  <a:lnTo>
                    <a:pt x="194" y="28"/>
                  </a:lnTo>
                  <a:lnTo>
                    <a:pt x="193" y="29"/>
                  </a:lnTo>
                  <a:lnTo>
                    <a:pt x="193" y="31"/>
                  </a:lnTo>
                  <a:lnTo>
                    <a:pt x="193" y="32"/>
                  </a:lnTo>
                  <a:lnTo>
                    <a:pt x="193" y="33"/>
                  </a:lnTo>
                  <a:lnTo>
                    <a:pt x="194" y="34"/>
                  </a:lnTo>
                  <a:lnTo>
                    <a:pt x="196" y="32"/>
                  </a:lnTo>
                  <a:lnTo>
                    <a:pt x="196" y="31"/>
                  </a:lnTo>
                  <a:lnTo>
                    <a:pt x="195" y="31"/>
                  </a:lnTo>
                  <a:lnTo>
                    <a:pt x="194" y="31"/>
                  </a:lnTo>
                  <a:lnTo>
                    <a:pt x="194" y="30"/>
                  </a:lnTo>
                  <a:lnTo>
                    <a:pt x="195" y="31"/>
                  </a:lnTo>
                  <a:lnTo>
                    <a:pt x="195" y="30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29"/>
                  </a:lnTo>
                  <a:lnTo>
                    <a:pt x="197" y="28"/>
                  </a:lnTo>
                  <a:lnTo>
                    <a:pt x="198" y="28"/>
                  </a:lnTo>
                  <a:lnTo>
                    <a:pt x="199" y="28"/>
                  </a:lnTo>
                  <a:lnTo>
                    <a:pt x="199" y="28"/>
                  </a:lnTo>
                  <a:lnTo>
                    <a:pt x="200" y="27"/>
                  </a:lnTo>
                  <a:lnTo>
                    <a:pt x="200" y="26"/>
                  </a:lnTo>
                  <a:lnTo>
                    <a:pt x="201" y="25"/>
                  </a:lnTo>
                  <a:lnTo>
                    <a:pt x="200" y="25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0" y="22"/>
                  </a:lnTo>
                  <a:lnTo>
                    <a:pt x="199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9" y="21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199" y="17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199" y="17"/>
                  </a:lnTo>
                  <a:lnTo>
                    <a:pt x="199" y="16"/>
                  </a:lnTo>
                  <a:lnTo>
                    <a:pt x="200" y="16"/>
                  </a:lnTo>
                  <a:lnTo>
                    <a:pt x="200" y="17"/>
                  </a:lnTo>
                  <a:lnTo>
                    <a:pt x="201" y="17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3" y="16"/>
                  </a:lnTo>
                  <a:lnTo>
                    <a:pt x="203" y="16"/>
                  </a:lnTo>
                  <a:lnTo>
                    <a:pt x="205" y="16"/>
                  </a:lnTo>
                  <a:lnTo>
                    <a:pt x="205" y="16"/>
                  </a:lnTo>
                  <a:lnTo>
                    <a:pt x="206" y="15"/>
                  </a:lnTo>
                  <a:lnTo>
                    <a:pt x="206" y="15"/>
                  </a:lnTo>
                  <a:lnTo>
                    <a:pt x="206" y="14"/>
                  </a:lnTo>
                  <a:lnTo>
                    <a:pt x="206" y="13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06" y="13"/>
                  </a:lnTo>
                  <a:lnTo>
                    <a:pt x="206" y="14"/>
                  </a:lnTo>
                  <a:lnTo>
                    <a:pt x="206" y="15"/>
                  </a:lnTo>
                  <a:lnTo>
                    <a:pt x="206" y="15"/>
                  </a:lnTo>
                  <a:lnTo>
                    <a:pt x="206" y="16"/>
                  </a:lnTo>
                  <a:lnTo>
                    <a:pt x="206" y="16"/>
                  </a:lnTo>
                  <a:lnTo>
                    <a:pt x="206" y="17"/>
                  </a:lnTo>
                  <a:lnTo>
                    <a:pt x="206" y="17"/>
                  </a:lnTo>
                  <a:lnTo>
                    <a:pt x="206" y="17"/>
                  </a:lnTo>
                  <a:lnTo>
                    <a:pt x="206" y="19"/>
                  </a:lnTo>
                  <a:lnTo>
                    <a:pt x="206" y="21"/>
                  </a:lnTo>
                  <a:lnTo>
                    <a:pt x="206" y="22"/>
                  </a:lnTo>
                  <a:lnTo>
                    <a:pt x="206" y="22"/>
                  </a:lnTo>
                  <a:lnTo>
                    <a:pt x="206" y="21"/>
                  </a:lnTo>
                  <a:lnTo>
                    <a:pt x="207" y="21"/>
                  </a:lnTo>
                  <a:lnTo>
                    <a:pt x="206" y="20"/>
                  </a:lnTo>
                  <a:lnTo>
                    <a:pt x="207" y="20"/>
                  </a:lnTo>
                  <a:lnTo>
                    <a:pt x="207" y="19"/>
                  </a:lnTo>
                  <a:lnTo>
                    <a:pt x="208" y="19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09" y="17"/>
                  </a:lnTo>
                  <a:lnTo>
                    <a:pt x="209" y="17"/>
                  </a:lnTo>
                  <a:lnTo>
                    <a:pt x="210" y="17"/>
                  </a:lnTo>
                  <a:lnTo>
                    <a:pt x="211" y="17"/>
                  </a:lnTo>
                  <a:lnTo>
                    <a:pt x="211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2" y="17"/>
                  </a:lnTo>
                  <a:lnTo>
                    <a:pt x="211" y="17"/>
                  </a:lnTo>
                  <a:lnTo>
                    <a:pt x="212" y="17"/>
                  </a:lnTo>
                  <a:lnTo>
                    <a:pt x="211" y="17"/>
                  </a:lnTo>
                  <a:lnTo>
                    <a:pt x="210" y="17"/>
                  </a:lnTo>
                  <a:lnTo>
                    <a:pt x="210" y="18"/>
                  </a:lnTo>
                  <a:lnTo>
                    <a:pt x="209" y="18"/>
                  </a:lnTo>
                  <a:lnTo>
                    <a:pt x="209" y="19"/>
                  </a:lnTo>
                  <a:lnTo>
                    <a:pt x="210" y="19"/>
                  </a:lnTo>
                  <a:lnTo>
                    <a:pt x="211" y="19"/>
                  </a:lnTo>
                  <a:lnTo>
                    <a:pt x="212" y="19"/>
                  </a:lnTo>
                  <a:lnTo>
                    <a:pt x="212" y="20"/>
                  </a:lnTo>
                  <a:lnTo>
                    <a:pt x="211" y="20"/>
                  </a:lnTo>
                  <a:lnTo>
                    <a:pt x="210" y="20"/>
                  </a:lnTo>
                  <a:lnTo>
                    <a:pt x="210" y="21"/>
                  </a:lnTo>
                  <a:lnTo>
                    <a:pt x="209" y="21"/>
                  </a:lnTo>
                  <a:lnTo>
                    <a:pt x="209" y="20"/>
                  </a:lnTo>
                  <a:lnTo>
                    <a:pt x="208" y="20"/>
                  </a:lnTo>
                  <a:lnTo>
                    <a:pt x="208" y="21"/>
                  </a:lnTo>
                  <a:lnTo>
                    <a:pt x="208" y="22"/>
                  </a:lnTo>
                  <a:lnTo>
                    <a:pt x="207" y="22"/>
                  </a:lnTo>
                  <a:lnTo>
                    <a:pt x="207" y="24"/>
                  </a:lnTo>
                  <a:lnTo>
                    <a:pt x="206" y="24"/>
                  </a:lnTo>
                  <a:lnTo>
                    <a:pt x="206" y="25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06" y="27"/>
                  </a:lnTo>
                  <a:lnTo>
                    <a:pt x="206" y="27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07" y="29"/>
                  </a:lnTo>
                  <a:lnTo>
                    <a:pt x="206" y="30"/>
                  </a:lnTo>
                  <a:lnTo>
                    <a:pt x="204" y="30"/>
                  </a:lnTo>
                  <a:lnTo>
                    <a:pt x="203" y="30"/>
                  </a:lnTo>
                  <a:lnTo>
                    <a:pt x="202" y="30"/>
                  </a:lnTo>
                  <a:lnTo>
                    <a:pt x="201" y="30"/>
                  </a:lnTo>
                  <a:lnTo>
                    <a:pt x="201" y="31"/>
                  </a:lnTo>
                  <a:lnTo>
                    <a:pt x="201" y="32"/>
                  </a:lnTo>
                  <a:lnTo>
                    <a:pt x="200" y="32"/>
                  </a:lnTo>
                  <a:lnTo>
                    <a:pt x="201" y="34"/>
                  </a:lnTo>
                  <a:lnTo>
                    <a:pt x="200" y="34"/>
                  </a:lnTo>
                  <a:lnTo>
                    <a:pt x="199" y="34"/>
                  </a:lnTo>
                  <a:lnTo>
                    <a:pt x="197" y="36"/>
                  </a:lnTo>
                  <a:lnTo>
                    <a:pt x="198" y="37"/>
                  </a:lnTo>
                  <a:lnTo>
                    <a:pt x="198" y="38"/>
                  </a:lnTo>
                  <a:lnTo>
                    <a:pt x="199" y="38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9"/>
                  </a:lnTo>
                  <a:lnTo>
                    <a:pt x="197" y="40"/>
                  </a:lnTo>
                  <a:lnTo>
                    <a:pt x="196" y="40"/>
                  </a:lnTo>
                  <a:lnTo>
                    <a:pt x="195" y="45"/>
                  </a:lnTo>
                  <a:lnTo>
                    <a:pt x="194" y="49"/>
                  </a:lnTo>
                  <a:lnTo>
                    <a:pt x="195" y="50"/>
                  </a:lnTo>
                  <a:lnTo>
                    <a:pt x="195" y="51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7" y="52"/>
                  </a:lnTo>
                  <a:lnTo>
                    <a:pt x="199" y="54"/>
                  </a:lnTo>
                  <a:lnTo>
                    <a:pt x="200" y="55"/>
                  </a:lnTo>
                  <a:lnTo>
                    <a:pt x="200" y="54"/>
                  </a:lnTo>
                  <a:lnTo>
                    <a:pt x="200" y="53"/>
                  </a:lnTo>
                  <a:lnTo>
                    <a:pt x="199" y="53"/>
                  </a:lnTo>
                  <a:lnTo>
                    <a:pt x="199" y="52"/>
                  </a:lnTo>
                  <a:lnTo>
                    <a:pt x="200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2" y="52"/>
                  </a:lnTo>
                  <a:lnTo>
                    <a:pt x="203" y="52"/>
                  </a:lnTo>
                  <a:lnTo>
                    <a:pt x="203" y="52"/>
                  </a:lnTo>
                  <a:lnTo>
                    <a:pt x="204" y="52"/>
                  </a:lnTo>
                  <a:lnTo>
                    <a:pt x="204" y="51"/>
                  </a:lnTo>
                  <a:lnTo>
                    <a:pt x="205" y="51"/>
                  </a:lnTo>
                  <a:lnTo>
                    <a:pt x="206" y="51"/>
                  </a:lnTo>
                  <a:lnTo>
                    <a:pt x="206" y="52"/>
                  </a:lnTo>
                  <a:lnTo>
                    <a:pt x="205" y="5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4" y="53"/>
                  </a:lnTo>
                  <a:lnTo>
                    <a:pt x="204" y="55"/>
                  </a:lnTo>
                  <a:lnTo>
                    <a:pt x="203" y="55"/>
                  </a:lnTo>
                  <a:lnTo>
                    <a:pt x="204" y="56"/>
                  </a:lnTo>
                  <a:lnTo>
                    <a:pt x="203" y="56"/>
                  </a:lnTo>
                  <a:lnTo>
                    <a:pt x="203" y="58"/>
                  </a:lnTo>
                  <a:lnTo>
                    <a:pt x="204" y="58"/>
                  </a:lnTo>
                  <a:lnTo>
                    <a:pt x="204" y="59"/>
                  </a:lnTo>
                  <a:lnTo>
                    <a:pt x="204" y="60"/>
                  </a:lnTo>
                  <a:lnTo>
                    <a:pt x="205" y="60"/>
                  </a:lnTo>
                  <a:lnTo>
                    <a:pt x="205" y="60"/>
                  </a:lnTo>
                  <a:lnTo>
                    <a:pt x="204" y="60"/>
                  </a:lnTo>
                  <a:lnTo>
                    <a:pt x="203" y="62"/>
                  </a:lnTo>
                  <a:lnTo>
                    <a:pt x="202" y="62"/>
                  </a:lnTo>
                  <a:lnTo>
                    <a:pt x="201" y="63"/>
                  </a:lnTo>
                  <a:lnTo>
                    <a:pt x="200" y="63"/>
                  </a:lnTo>
                  <a:lnTo>
                    <a:pt x="200" y="62"/>
                  </a:lnTo>
                  <a:lnTo>
                    <a:pt x="199" y="63"/>
                  </a:lnTo>
                  <a:lnTo>
                    <a:pt x="198" y="63"/>
                  </a:lnTo>
                  <a:lnTo>
                    <a:pt x="198" y="62"/>
                  </a:lnTo>
                  <a:lnTo>
                    <a:pt x="197" y="62"/>
                  </a:lnTo>
                  <a:lnTo>
                    <a:pt x="196" y="61"/>
                  </a:lnTo>
                  <a:lnTo>
                    <a:pt x="196" y="60"/>
                  </a:lnTo>
                  <a:lnTo>
                    <a:pt x="195" y="60"/>
                  </a:lnTo>
                  <a:lnTo>
                    <a:pt x="194" y="60"/>
                  </a:lnTo>
                  <a:lnTo>
                    <a:pt x="194" y="62"/>
                  </a:lnTo>
                  <a:lnTo>
                    <a:pt x="194" y="65"/>
                  </a:lnTo>
                  <a:lnTo>
                    <a:pt x="194" y="66"/>
                  </a:lnTo>
                  <a:lnTo>
                    <a:pt x="194" y="69"/>
                  </a:lnTo>
                  <a:lnTo>
                    <a:pt x="194" y="72"/>
                  </a:lnTo>
                  <a:lnTo>
                    <a:pt x="194" y="74"/>
                  </a:lnTo>
                  <a:lnTo>
                    <a:pt x="194" y="74"/>
                  </a:lnTo>
                  <a:lnTo>
                    <a:pt x="195" y="73"/>
                  </a:lnTo>
                  <a:lnTo>
                    <a:pt x="196" y="73"/>
                  </a:lnTo>
                  <a:lnTo>
                    <a:pt x="196" y="72"/>
                  </a:lnTo>
                  <a:lnTo>
                    <a:pt x="195" y="71"/>
                  </a:lnTo>
                  <a:lnTo>
                    <a:pt x="195" y="70"/>
                  </a:lnTo>
                  <a:lnTo>
                    <a:pt x="195" y="69"/>
                  </a:lnTo>
                  <a:lnTo>
                    <a:pt x="195" y="68"/>
                  </a:lnTo>
                  <a:lnTo>
                    <a:pt x="196" y="67"/>
                  </a:lnTo>
                  <a:lnTo>
                    <a:pt x="197" y="67"/>
                  </a:lnTo>
                  <a:lnTo>
                    <a:pt x="197" y="66"/>
                  </a:lnTo>
                  <a:lnTo>
                    <a:pt x="198" y="66"/>
                  </a:lnTo>
                  <a:lnTo>
                    <a:pt x="198" y="65"/>
                  </a:lnTo>
                  <a:lnTo>
                    <a:pt x="199" y="65"/>
                  </a:lnTo>
                  <a:lnTo>
                    <a:pt x="200" y="65"/>
                  </a:lnTo>
                  <a:lnTo>
                    <a:pt x="200" y="64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0" y="64"/>
                  </a:lnTo>
                  <a:lnTo>
                    <a:pt x="201" y="64"/>
                  </a:lnTo>
                  <a:lnTo>
                    <a:pt x="202" y="64"/>
                  </a:lnTo>
                  <a:lnTo>
                    <a:pt x="203" y="64"/>
                  </a:lnTo>
                  <a:lnTo>
                    <a:pt x="203" y="65"/>
                  </a:lnTo>
                  <a:lnTo>
                    <a:pt x="204" y="68"/>
                  </a:lnTo>
                  <a:lnTo>
                    <a:pt x="204" y="70"/>
                  </a:lnTo>
                  <a:lnTo>
                    <a:pt x="205" y="69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6"/>
                  </a:lnTo>
                  <a:lnTo>
                    <a:pt x="208" y="66"/>
                  </a:lnTo>
                  <a:lnTo>
                    <a:pt x="208" y="67"/>
                  </a:lnTo>
                  <a:lnTo>
                    <a:pt x="208" y="68"/>
                  </a:lnTo>
                  <a:lnTo>
                    <a:pt x="208" y="69"/>
                  </a:lnTo>
                  <a:lnTo>
                    <a:pt x="207" y="69"/>
                  </a:lnTo>
                  <a:lnTo>
                    <a:pt x="206" y="69"/>
                  </a:lnTo>
                  <a:lnTo>
                    <a:pt x="206" y="69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2"/>
                  </a:lnTo>
                  <a:lnTo>
                    <a:pt x="205" y="72"/>
                  </a:lnTo>
                  <a:lnTo>
                    <a:pt x="206" y="73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5"/>
                  </a:lnTo>
                  <a:lnTo>
                    <a:pt x="206" y="76"/>
                  </a:lnTo>
                  <a:lnTo>
                    <a:pt x="206" y="77"/>
                  </a:lnTo>
                  <a:lnTo>
                    <a:pt x="206" y="77"/>
                  </a:lnTo>
                  <a:lnTo>
                    <a:pt x="207" y="77"/>
                  </a:lnTo>
                  <a:lnTo>
                    <a:pt x="207" y="79"/>
                  </a:lnTo>
                  <a:lnTo>
                    <a:pt x="206" y="80"/>
                  </a:lnTo>
                  <a:lnTo>
                    <a:pt x="206" y="79"/>
                  </a:lnTo>
                  <a:lnTo>
                    <a:pt x="206" y="78"/>
                  </a:lnTo>
                  <a:lnTo>
                    <a:pt x="206" y="78"/>
                  </a:lnTo>
                  <a:lnTo>
                    <a:pt x="206" y="77"/>
                  </a:lnTo>
                  <a:lnTo>
                    <a:pt x="205" y="77"/>
                  </a:lnTo>
                  <a:lnTo>
                    <a:pt x="205" y="76"/>
                  </a:lnTo>
                  <a:lnTo>
                    <a:pt x="205" y="75"/>
                  </a:lnTo>
                  <a:lnTo>
                    <a:pt x="204" y="75"/>
                  </a:lnTo>
                  <a:lnTo>
                    <a:pt x="203" y="75"/>
                  </a:lnTo>
                  <a:lnTo>
                    <a:pt x="202" y="75"/>
                  </a:lnTo>
                  <a:lnTo>
                    <a:pt x="202" y="74"/>
                  </a:lnTo>
                  <a:lnTo>
                    <a:pt x="201" y="74"/>
                  </a:lnTo>
                  <a:lnTo>
                    <a:pt x="200" y="73"/>
                  </a:lnTo>
                  <a:lnTo>
                    <a:pt x="200" y="74"/>
                  </a:lnTo>
                  <a:lnTo>
                    <a:pt x="200" y="75"/>
                  </a:lnTo>
                  <a:lnTo>
                    <a:pt x="199" y="75"/>
                  </a:lnTo>
                  <a:lnTo>
                    <a:pt x="199" y="77"/>
                  </a:lnTo>
                  <a:lnTo>
                    <a:pt x="198" y="78"/>
                  </a:lnTo>
                  <a:lnTo>
                    <a:pt x="198" y="79"/>
                  </a:lnTo>
                  <a:lnTo>
                    <a:pt x="197" y="79"/>
                  </a:lnTo>
                  <a:lnTo>
                    <a:pt x="197" y="80"/>
                  </a:lnTo>
                  <a:lnTo>
                    <a:pt x="197" y="82"/>
                  </a:lnTo>
                  <a:lnTo>
                    <a:pt x="199" y="84"/>
                  </a:lnTo>
                  <a:lnTo>
                    <a:pt x="199" y="83"/>
                  </a:lnTo>
                  <a:lnTo>
                    <a:pt x="199" y="82"/>
                  </a:lnTo>
                  <a:lnTo>
                    <a:pt x="199" y="82"/>
                  </a:lnTo>
                  <a:lnTo>
                    <a:pt x="199" y="81"/>
                  </a:lnTo>
                  <a:lnTo>
                    <a:pt x="199" y="80"/>
                  </a:lnTo>
                  <a:lnTo>
                    <a:pt x="198" y="80"/>
                  </a:lnTo>
                  <a:lnTo>
                    <a:pt x="199" y="79"/>
                  </a:lnTo>
                  <a:lnTo>
                    <a:pt x="200" y="79"/>
                  </a:lnTo>
                  <a:lnTo>
                    <a:pt x="200" y="80"/>
                  </a:lnTo>
                  <a:lnTo>
                    <a:pt x="200" y="81"/>
                  </a:lnTo>
                  <a:lnTo>
                    <a:pt x="201" y="82"/>
                  </a:lnTo>
                  <a:lnTo>
                    <a:pt x="201" y="82"/>
                  </a:lnTo>
                  <a:lnTo>
                    <a:pt x="201" y="81"/>
                  </a:lnTo>
                  <a:lnTo>
                    <a:pt x="202" y="81"/>
                  </a:lnTo>
                  <a:lnTo>
                    <a:pt x="201" y="82"/>
                  </a:lnTo>
                  <a:lnTo>
                    <a:pt x="202" y="82"/>
                  </a:lnTo>
                  <a:lnTo>
                    <a:pt x="202" y="82"/>
                  </a:lnTo>
                  <a:lnTo>
                    <a:pt x="203" y="82"/>
                  </a:lnTo>
                  <a:lnTo>
                    <a:pt x="203" y="82"/>
                  </a:lnTo>
                  <a:lnTo>
                    <a:pt x="203" y="81"/>
                  </a:lnTo>
                  <a:lnTo>
                    <a:pt x="203" y="80"/>
                  </a:lnTo>
                  <a:lnTo>
                    <a:pt x="204" y="80"/>
                  </a:lnTo>
                  <a:lnTo>
                    <a:pt x="204" y="79"/>
                  </a:lnTo>
                  <a:lnTo>
                    <a:pt x="204" y="78"/>
                  </a:lnTo>
                  <a:lnTo>
                    <a:pt x="205" y="78"/>
                  </a:lnTo>
                  <a:lnTo>
                    <a:pt x="205" y="79"/>
                  </a:lnTo>
                  <a:lnTo>
                    <a:pt x="205" y="8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06" y="79"/>
                  </a:lnTo>
                  <a:lnTo>
                    <a:pt x="206" y="79"/>
                  </a:lnTo>
                  <a:lnTo>
                    <a:pt x="206" y="80"/>
                  </a:lnTo>
                  <a:lnTo>
                    <a:pt x="206" y="81"/>
                  </a:lnTo>
                  <a:lnTo>
                    <a:pt x="206" y="81"/>
                  </a:lnTo>
                  <a:lnTo>
                    <a:pt x="205" y="81"/>
                  </a:lnTo>
                  <a:lnTo>
                    <a:pt x="205" y="82"/>
                  </a:lnTo>
                  <a:lnTo>
                    <a:pt x="205" y="82"/>
                  </a:lnTo>
                  <a:lnTo>
                    <a:pt x="206" y="83"/>
                  </a:lnTo>
                  <a:lnTo>
                    <a:pt x="206" y="82"/>
                  </a:lnTo>
                  <a:lnTo>
                    <a:pt x="206" y="82"/>
                  </a:lnTo>
                  <a:lnTo>
                    <a:pt x="206" y="83"/>
                  </a:lnTo>
                  <a:lnTo>
                    <a:pt x="206" y="83"/>
                  </a:lnTo>
                  <a:lnTo>
                    <a:pt x="206" y="84"/>
                  </a:lnTo>
                  <a:lnTo>
                    <a:pt x="206" y="85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7" y="84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8" y="82"/>
                  </a:lnTo>
                  <a:lnTo>
                    <a:pt x="208" y="83"/>
                  </a:lnTo>
                  <a:lnTo>
                    <a:pt x="208" y="84"/>
                  </a:lnTo>
                  <a:lnTo>
                    <a:pt x="208" y="85"/>
                  </a:lnTo>
                  <a:lnTo>
                    <a:pt x="209" y="86"/>
                  </a:lnTo>
                  <a:lnTo>
                    <a:pt x="209" y="85"/>
                  </a:lnTo>
                  <a:lnTo>
                    <a:pt x="210" y="85"/>
                  </a:lnTo>
                  <a:lnTo>
                    <a:pt x="211" y="84"/>
                  </a:lnTo>
                  <a:lnTo>
                    <a:pt x="211" y="85"/>
                  </a:lnTo>
                  <a:lnTo>
                    <a:pt x="210" y="85"/>
                  </a:lnTo>
                  <a:lnTo>
                    <a:pt x="209" y="86"/>
                  </a:lnTo>
                  <a:lnTo>
                    <a:pt x="210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2" y="87"/>
                  </a:lnTo>
                  <a:lnTo>
                    <a:pt x="213" y="87"/>
                  </a:lnTo>
                  <a:lnTo>
                    <a:pt x="214" y="87"/>
                  </a:lnTo>
                  <a:lnTo>
                    <a:pt x="215" y="87"/>
                  </a:lnTo>
                  <a:lnTo>
                    <a:pt x="217" y="88"/>
                  </a:lnTo>
                  <a:lnTo>
                    <a:pt x="217" y="89"/>
                  </a:lnTo>
                  <a:lnTo>
                    <a:pt x="218" y="90"/>
                  </a:lnTo>
                  <a:lnTo>
                    <a:pt x="219" y="89"/>
                  </a:lnTo>
                  <a:lnTo>
                    <a:pt x="219" y="88"/>
                  </a:lnTo>
                  <a:lnTo>
                    <a:pt x="220" y="88"/>
                  </a:lnTo>
                  <a:lnTo>
                    <a:pt x="220" y="87"/>
                  </a:lnTo>
                  <a:lnTo>
                    <a:pt x="221" y="87"/>
                  </a:lnTo>
                  <a:lnTo>
                    <a:pt x="221" y="87"/>
                  </a:lnTo>
                  <a:lnTo>
                    <a:pt x="220" y="87"/>
                  </a:lnTo>
                  <a:lnTo>
                    <a:pt x="220" y="86"/>
                  </a:lnTo>
                  <a:lnTo>
                    <a:pt x="220" y="85"/>
                  </a:lnTo>
                  <a:lnTo>
                    <a:pt x="221" y="85"/>
                  </a:lnTo>
                  <a:lnTo>
                    <a:pt x="221" y="84"/>
                  </a:lnTo>
                  <a:lnTo>
                    <a:pt x="222" y="83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2" y="82"/>
                  </a:lnTo>
                  <a:lnTo>
                    <a:pt x="222" y="83"/>
                  </a:lnTo>
                  <a:lnTo>
                    <a:pt x="222" y="84"/>
                  </a:lnTo>
                  <a:lnTo>
                    <a:pt x="222" y="85"/>
                  </a:lnTo>
                  <a:lnTo>
                    <a:pt x="221" y="85"/>
                  </a:lnTo>
                  <a:lnTo>
                    <a:pt x="221" y="86"/>
                  </a:lnTo>
                  <a:lnTo>
                    <a:pt x="221" y="87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21" y="88"/>
                  </a:lnTo>
                  <a:lnTo>
                    <a:pt x="222" y="88"/>
                  </a:lnTo>
                  <a:lnTo>
                    <a:pt x="222" y="89"/>
                  </a:lnTo>
                  <a:lnTo>
                    <a:pt x="221" y="89"/>
                  </a:lnTo>
                  <a:lnTo>
                    <a:pt x="220" y="89"/>
                  </a:lnTo>
                  <a:lnTo>
                    <a:pt x="220" y="90"/>
                  </a:lnTo>
                  <a:lnTo>
                    <a:pt x="219" y="90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8" y="92"/>
                  </a:lnTo>
                  <a:lnTo>
                    <a:pt x="218" y="91"/>
                  </a:lnTo>
                  <a:lnTo>
                    <a:pt x="217" y="91"/>
                  </a:lnTo>
                  <a:lnTo>
                    <a:pt x="216" y="91"/>
                  </a:lnTo>
                  <a:lnTo>
                    <a:pt x="216" y="90"/>
                  </a:lnTo>
                  <a:lnTo>
                    <a:pt x="215" y="90"/>
                  </a:lnTo>
                  <a:lnTo>
                    <a:pt x="214" y="91"/>
                  </a:lnTo>
                  <a:lnTo>
                    <a:pt x="213" y="91"/>
                  </a:lnTo>
                  <a:lnTo>
                    <a:pt x="212" y="90"/>
                  </a:lnTo>
                  <a:lnTo>
                    <a:pt x="211" y="89"/>
                  </a:lnTo>
                  <a:lnTo>
                    <a:pt x="211" y="90"/>
                  </a:lnTo>
                  <a:lnTo>
                    <a:pt x="210" y="90"/>
                  </a:lnTo>
                  <a:lnTo>
                    <a:pt x="209" y="90"/>
                  </a:lnTo>
                  <a:lnTo>
                    <a:pt x="209" y="89"/>
                  </a:lnTo>
                  <a:lnTo>
                    <a:pt x="209" y="88"/>
                  </a:lnTo>
                  <a:lnTo>
                    <a:pt x="207" y="90"/>
                  </a:lnTo>
                  <a:lnTo>
                    <a:pt x="206" y="90"/>
                  </a:lnTo>
                  <a:lnTo>
                    <a:pt x="206" y="90"/>
                  </a:lnTo>
                  <a:lnTo>
                    <a:pt x="206" y="90"/>
                  </a:lnTo>
                  <a:lnTo>
                    <a:pt x="205" y="90"/>
                  </a:lnTo>
                  <a:lnTo>
                    <a:pt x="204" y="91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5" y="93"/>
                  </a:lnTo>
                  <a:lnTo>
                    <a:pt x="204" y="94"/>
                  </a:lnTo>
                  <a:lnTo>
                    <a:pt x="205" y="95"/>
                  </a:lnTo>
                  <a:lnTo>
                    <a:pt x="205" y="94"/>
                  </a:lnTo>
                  <a:lnTo>
                    <a:pt x="206" y="94"/>
                  </a:lnTo>
                  <a:lnTo>
                    <a:pt x="206" y="94"/>
                  </a:lnTo>
                  <a:lnTo>
                    <a:pt x="206" y="95"/>
                  </a:lnTo>
                  <a:lnTo>
                    <a:pt x="206" y="95"/>
                  </a:lnTo>
                  <a:lnTo>
                    <a:pt x="207" y="95"/>
                  </a:lnTo>
                  <a:lnTo>
                    <a:pt x="207" y="94"/>
                  </a:lnTo>
                  <a:lnTo>
                    <a:pt x="206" y="94"/>
                  </a:lnTo>
                  <a:lnTo>
                    <a:pt x="206" y="93"/>
                  </a:lnTo>
                  <a:lnTo>
                    <a:pt x="207" y="94"/>
                  </a:lnTo>
                  <a:lnTo>
                    <a:pt x="207" y="93"/>
                  </a:lnTo>
                  <a:lnTo>
                    <a:pt x="208" y="92"/>
                  </a:lnTo>
                  <a:lnTo>
                    <a:pt x="208" y="93"/>
                  </a:lnTo>
                  <a:lnTo>
                    <a:pt x="208" y="94"/>
                  </a:lnTo>
                  <a:lnTo>
                    <a:pt x="208" y="95"/>
                  </a:lnTo>
                  <a:lnTo>
                    <a:pt x="208" y="96"/>
                  </a:lnTo>
                  <a:lnTo>
                    <a:pt x="209" y="96"/>
                  </a:lnTo>
                  <a:lnTo>
                    <a:pt x="210" y="96"/>
                  </a:lnTo>
                  <a:lnTo>
                    <a:pt x="210" y="97"/>
                  </a:lnTo>
                  <a:lnTo>
                    <a:pt x="209" y="97"/>
                  </a:lnTo>
                  <a:lnTo>
                    <a:pt x="208" y="97"/>
                  </a:lnTo>
                  <a:lnTo>
                    <a:pt x="208" y="98"/>
                  </a:lnTo>
                  <a:lnTo>
                    <a:pt x="207" y="99"/>
                  </a:lnTo>
                  <a:lnTo>
                    <a:pt x="207" y="98"/>
                  </a:lnTo>
                  <a:lnTo>
                    <a:pt x="207" y="97"/>
                  </a:lnTo>
                  <a:lnTo>
                    <a:pt x="206" y="97"/>
                  </a:lnTo>
                  <a:lnTo>
                    <a:pt x="206" y="98"/>
                  </a:lnTo>
                  <a:lnTo>
                    <a:pt x="206" y="99"/>
                  </a:lnTo>
                  <a:lnTo>
                    <a:pt x="206" y="99"/>
                  </a:lnTo>
                  <a:lnTo>
                    <a:pt x="205" y="99"/>
                  </a:lnTo>
                  <a:lnTo>
                    <a:pt x="204" y="100"/>
                  </a:lnTo>
                  <a:lnTo>
                    <a:pt x="203" y="100"/>
                  </a:lnTo>
                  <a:lnTo>
                    <a:pt x="203" y="101"/>
                  </a:lnTo>
                  <a:lnTo>
                    <a:pt x="206" y="105"/>
                  </a:lnTo>
                  <a:lnTo>
                    <a:pt x="206" y="108"/>
                  </a:lnTo>
                  <a:lnTo>
                    <a:pt x="209" y="109"/>
                  </a:lnTo>
                  <a:lnTo>
                    <a:pt x="209" y="108"/>
                  </a:lnTo>
                  <a:lnTo>
                    <a:pt x="209" y="107"/>
                  </a:lnTo>
                  <a:lnTo>
                    <a:pt x="210" y="107"/>
                  </a:lnTo>
                  <a:lnTo>
                    <a:pt x="210" y="108"/>
                  </a:lnTo>
                  <a:lnTo>
                    <a:pt x="211" y="108"/>
                  </a:lnTo>
                  <a:lnTo>
                    <a:pt x="213" y="109"/>
                  </a:lnTo>
                  <a:lnTo>
                    <a:pt x="214" y="110"/>
                  </a:lnTo>
                  <a:lnTo>
                    <a:pt x="215" y="110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7" y="112"/>
                  </a:lnTo>
                  <a:lnTo>
                    <a:pt x="217" y="113"/>
                  </a:lnTo>
                  <a:lnTo>
                    <a:pt x="217" y="114"/>
                  </a:lnTo>
                  <a:lnTo>
                    <a:pt x="218" y="114"/>
                  </a:lnTo>
                  <a:lnTo>
                    <a:pt x="218" y="113"/>
                  </a:lnTo>
                  <a:lnTo>
                    <a:pt x="218" y="112"/>
                  </a:lnTo>
                  <a:lnTo>
                    <a:pt x="218" y="112"/>
                  </a:lnTo>
                  <a:lnTo>
                    <a:pt x="219" y="113"/>
                  </a:lnTo>
                  <a:lnTo>
                    <a:pt x="219" y="114"/>
                  </a:lnTo>
                  <a:lnTo>
                    <a:pt x="220" y="114"/>
                  </a:lnTo>
                  <a:lnTo>
                    <a:pt x="221" y="114"/>
                  </a:lnTo>
                  <a:lnTo>
                    <a:pt x="221" y="115"/>
                  </a:lnTo>
                  <a:lnTo>
                    <a:pt x="222" y="116"/>
                  </a:lnTo>
                  <a:lnTo>
                    <a:pt x="222" y="115"/>
                  </a:lnTo>
                  <a:lnTo>
                    <a:pt x="223" y="116"/>
                  </a:lnTo>
                  <a:lnTo>
                    <a:pt x="224" y="115"/>
                  </a:lnTo>
                  <a:lnTo>
                    <a:pt x="223" y="115"/>
                  </a:lnTo>
                  <a:lnTo>
                    <a:pt x="224" y="114"/>
                  </a:lnTo>
                  <a:lnTo>
                    <a:pt x="224" y="113"/>
                  </a:lnTo>
                  <a:lnTo>
                    <a:pt x="223" y="114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2"/>
                  </a:lnTo>
                  <a:lnTo>
                    <a:pt x="223" y="112"/>
                  </a:lnTo>
                  <a:lnTo>
                    <a:pt x="223" y="111"/>
                  </a:lnTo>
                  <a:lnTo>
                    <a:pt x="222" y="111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3" y="110"/>
                  </a:lnTo>
                  <a:lnTo>
                    <a:pt x="223" y="109"/>
                  </a:lnTo>
                  <a:lnTo>
                    <a:pt x="224" y="109"/>
                  </a:lnTo>
                  <a:lnTo>
                    <a:pt x="224" y="108"/>
                  </a:lnTo>
                  <a:lnTo>
                    <a:pt x="223" y="107"/>
                  </a:lnTo>
                  <a:lnTo>
                    <a:pt x="223" y="106"/>
                  </a:lnTo>
                  <a:lnTo>
                    <a:pt x="224" y="106"/>
                  </a:lnTo>
                  <a:lnTo>
                    <a:pt x="223" y="105"/>
                  </a:lnTo>
                  <a:lnTo>
                    <a:pt x="224" y="105"/>
                  </a:lnTo>
                  <a:lnTo>
                    <a:pt x="225" y="105"/>
                  </a:lnTo>
                  <a:lnTo>
                    <a:pt x="226" y="105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7" y="109"/>
                  </a:lnTo>
                  <a:lnTo>
                    <a:pt x="227" y="110"/>
                  </a:lnTo>
                  <a:lnTo>
                    <a:pt x="226" y="110"/>
                  </a:lnTo>
                  <a:lnTo>
                    <a:pt x="225" y="110"/>
                  </a:lnTo>
                  <a:lnTo>
                    <a:pt x="225" y="111"/>
                  </a:lnTo>
                  <a:lnTo>
                    <a:pt x="225" y="111"/>
                  </a:lnTo>
                  <a:lnTo>
                    <a:pt x="226" y="112"/>
                  </a:lnTo>
                  <a:lnTo>
                    <a:pt x="227" y="112"/>
                  </a:lnTo>
                  <a:lnTo>
                    <a:pt x="227" y="113"/>
                  </a:lnTo>
                  <a:lnTo>
                    <a:pt x="228" y="113"/>
                  </a:lnTo>
                  <a:lnTo>
                    <a:pt x="229" y="112"/>
                  </a:lnTo>
                  <a:lnTo>
                    <a:pt x="228" y="111"/>
                  </a:lnTo>
                  <a:lnTo>
                    <a:pt x="229" y="110"/>
                  </a:lnTo>
                  <a:lnTo>
                    <a:pt x="229" y="109"/>
                  </a:lnTo>
                  <a:lnTo>
                    <a:pt x="229" y="108"/>
                  </a:lnTo>
                  <a:lnTo>
                    <a:pt x="229" y="107"/>
                  </a:lnTo>
                  <a:lnTo>
                    <a:pt x="229" y="107"/>
                  </a:lnTo>
                  <a:lnTo>
                    <a:pt x="229" y="106"/>
                  </a:lnTo>
                  <a:lnTo>
                    <a:pt x="229" y="106"/>
                  </a:lnTo>
                  <a:lnTo>
                    <a:pt x="231" y="104"/>
                  </a:lnTo>
                  <a:lnTo>
                    <a:pt x="231" y="104"/>
                  </a:lnTo>
                  <a:lnTo>
                    <a:pt x="232" y="104"/>
                  </a:lnTo>
                  <a:lnTo>
                    <a:pt x="232" y="104"/>
                  </a:lnTo>
                  <a:lnTo>
                    <a:pt x="232" y="105"/>
                  </a:lnTo>
                  <a:lnTo>
                    <a:pt x="231" y="107"/>
                  </a:lnTo>
                  <a:lnTo>
                    <a:pt x="231" y="108"/>
                  </a:lnTo>
                  <a:lnTo>
                    <a:pt x="230" y="109"/>
                  </a:lnTo>
                  <a:lnTo>
                    <a:pt x="230" y="110"/>
                  </a:lnTo>
                  <a:lnTo>
                    <a:pt x="230" y="111"/>
                  </a:lnTo>
                  <a:lnTo>
                    <a:pt x="230" y="111"/>
                  </a:lnTo>
                  <a:lnTo>
                    <a:pt x="230" y="112"/>
                  </a:lnTo>
                  <a:lnTo>
                    <a:pt x="230" y="113"/>
                  </a:lnTo>
                  <a:lnTo>
                    <a:pt x="232" y="115"/>
                  </a:lnTo>
                  <a:lnTo>
                    <a:pt x="232" y="114"/>
                  </a:lnTo>
                  <a:lnTo>
                    <a:pt x="232" y="113"/>
                  </a:lnTo>
                  <a:lnTo>
                    <a:pt x="233" y="113"/>
                  </a:lnTo>
                  <a:lnTo>
                    <a:pt x="234" y="113"/>
                  </a:lnTo>
                  <a:lnTo>
                    <a:pt x="234" y="112"/>
                  </a:lnTo>
                  <a:lnTo>
                    <a:pt x="235" y="112"/>
                  </a:lnTo>
                  <a:lnTo>
                    <a:pt x="236" y="111"/>
                  </a:lnTo>
                  <a:lnTo>
                    <a:pt x="237" y="112"/>
                  </a:lnTo>
                  <a:lnTo>
                    <a:pt x="236" y="112"/>
                  </a:lnTo>
                  <a:lnTo>
                    <a:pt x="235" y="113"/>
                  </a:lnTo>
                  <a:lnTo>
                    <a:pt x="234" y="114"/>
                  </a:lnTo>
                  <a:lnTo>
                    <a:pt x="236" y="114"/>
                  </a:lnTo>
                  <a:lnTo>
                    <a:pt x="237" y="114"/>
                  </a:lnTo>
                  <a:lnTo>
                    <a:pt x="237" y="115"/>
                  </a:lnTo>
                  <a:lnTo>
                    <a:pt x="236" y="115"/>
                  </a:lnTo>
                  <a:lnTo>
                    <a:pt x="234" y="117"/>
                  </a:lnTo>
                  <a:lnTo>
                    <a:pt x="233" y="118"/>
                  </a:lnTo>
                  <a:lnTo>
                    <a:pt x="233" y="117"/>
                  </a:lnTo>
                  <a:lnTo>
                    <a:pt x="232" y="117"/>
                  </a:lnTo>
                  <a:lnTo>
                    <a:pt x="232" y="118"/>
                  </a:lnTo>
                  <a:lnTo>
                    <a:pt x="231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9" y="121"/>
                  </a:lnTo>
                  <a:lnTo>
                    <a:pt x="230" y="121"/>
                  </a:lnTo>
                  <a:lnTo>
                    <a:pt x="231" y="122"/>
                  </a:lnTo>
                  <a:lnTo>
                    <a:pt x="230" y="122"/>
                  </a:lnTo>
                  <a:lnTo>
                    <a:pt x="231" y="122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3" y="122"/>
                  </a:lnTo>
                  <a:lnTo>
                    <a:pt x="234" y="122"/>
                  </a:lnTo>
                  <a:lnTo>
                    <a:pt x="235" y="122"/>
                  </a:lnTo>
                  <a:lnTo>
                    <a:pt x="236" y="122"/>
                  </a:lnTo>
                  <a:lnTo>
                    <a:pt x="237" y="121"/>
                  </a:lnTo>
                  <a:lnTo>
                    <a:pt x="238" y="121"/>
                  </a:lnTo>
                  <a:lnTo>
                    <a:pt x="239" y="121"/>
                  </a:lnTo>
                  <a:lnTo>
                    <a:pt x="240" y="121"/>
                  </a:lnTo>
                  <a:lnTo>
                    <a:pt x="240" y="122"/>
                  </a:lnTo>
                  <a:lnTo>
                    <a:pt x="240" y="122"/>
                  </a:lnTo>
                  <a:lnTo>
                    <a:pt x="239" y="122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7" y="122"/>
                  </a:lnTo>
                  <a:lnTo>
                    <a:pt x="238" y="123"/>
                  </a:lnTo>
                  <a:lnTo>
                    <a:pt x="238" y="124"/>
                  </a:lnTo>
                  <a:lnTo>
                    <a:pt x="238" y="125"/>
                  </a:lnTo>
                  <a:lnTo>
                    <a:pt x="237" y="125"/>
                  </a:lnTo>
                  <a:lnTo>
                    <a:pt x="237" y="124"/>
                  </a:lnTo>
                  <a:lnTo>
                    <a:pt x="236" y="125"/>
                  </a:lnTo>
                  <a:lnTo>
                    <a:pt x="236" y="126"/>
                  </a:lnTo>
                  <a:lnTo>
                    <a:pt x="236" y="126"/>
                  </a:lnTo>
                  <a:lnTo>
                    <a:pt x="237" y="126"/>
                  </a:lnTo>
                  <a:lnTo>
                    <a:pt x="238" y="126"/>
                  </a:lnTo>
                  <a:lnTo>
                    <a:pt x="239" y="126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1" y="125"/>
                  </a:lnTo>
                  <a:lnTo>
                    <a:pt x="241" y="125"/>
                  </a:lnTo>
                  <a:lnTo>
                    <a:pt x="241" y="126"/>
                  </a:lnTo>
                  <a:lnTo>
                    <a:pt x="242" y="125"/>
                  </a:lnTo>
                  <a:lnTo>
                    <a:pt x="242" y="124"/>
                  </a:lnTo>
                  <a:lnTo>
                    <a:pt x="243" y="124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lnTo>
                    <a:pt x="241" y="126"/>
                  </a:lnTo>
                  <a:lnTo>
                    <a:pt x="241" y="127"/>
                  </a:lnTo>
                  <a:lnTo>
                    <a:pt x="241" y="127"/>
                  </a:lnTo>
                  <a:lnTo>
                    <a:pt x="240" y="128"/>
                  </a:lnTo>
                  <a:lnTo>
                    <a:pt x="239" y="129"/>
                  </a:lnTo>
                  <a:lnTo>
                    <a:pt x="240" y="129"/>
                  </a:lnTo>
                  <a:lnTo>
                    <a:pt x="239" y="130"/>
                  </a:lnTo>
                  <a:lnTo>
                    <a:pt x="238" y="130"/>
                  </a:lnTo>
                  <a:lnTo>
                    <a:pt x="238" y="129"/>
                  </a:lnTo>
                  <a:lnTo>
                    <a:pt x="237" y="131"/>
                  </a:lnTo>
                  <a:lnTo>
                    <a:pt x="238" y="131"/>
                  </a:lnTo>
                  <a:lnTo>
                    <a:pt x="238" y="132"/>
                  </a:lnTo>
                  <a:lnTo>
                    <a:pt x="237" y="131"/>
                  </a:lnTo>
                  <a:lnTo>
                    <a:pt x="237" y="133"/>
                  </a:lnTo>
                  <a:lnTo>
                    <a:pt x="237" y="134"/>
                  </a:lnTo>
                  <a:lnTo>
                    <a:pt x="238" y="134"/>
                  </a:lnTo>
                  <a:lnTo>
                    <a:pt x="238" y="133"/>
                  </a:lnTo>
                  <a:lnTo>
                    <a:pt x="239" y="134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8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40" y="137"/>
                  </a:lnTo>
                  <a:lnTo>
                    <a:pt x="240" y="138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5"/>
                  </a:lnTo>
                  <a:lnTo>
                    <a:pt x="243" y="134"/>
                  </a:lnTo>
                  <a:lnTo>
                    <a:pt x="243" y="133"/>
                  </a:lnTo>
                  <a:lnTo>
                    <a:pt x="245" y="133"/>
                  </a:lnTo>
                  <a:lnTo>
                    <a:pt x="245" y="132"/>
                  </a:lnTo>
                  <a:lnTo>
                    <a:pt x="246" y="132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7" y="133"/>
                  </a:lnTo>
                  <a:lnTo>
                    <a:pt x="247" y="132"/>
                  </a:lnTo>
                  <a:lnTo>
                    <a:pt x="249" y="133"/>
                  </a:lnTo>
                  <a:lnTo>
                    <a:pt x="250" y="133"/>
                  </a:lnTo>
                  <a:lnTo>
                    <a:pt x="250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51" y="131"/>
                  </a:lnTo>
                  <a:lnTo>
                    <a:pt x="252" y="129"/>
                  </a:lnTo>
                  <a:lnTo>
                    <a:pt x="265" y="125"/>
                  </a:lnTo>
                  <a:lnTo>
                    <a:pt x="266" y="125"/>
                  </a:lnTo>
                  <a:lnTo>
                    <a:pt x="266" y="124"/>
                  </a:lnTo>
                  <a:lnTo>
                    <a:pt x="266" y="123"/>
                  </a:lnTo>
                  <a:lnTo>
                    <a:pt x="267" y="124"/>
                  </a:lnTo>
                  <a:lnTo>
                    <a:pt x="267" y="123"/>
                  </a:lnTo>
                  <a:lnTo>
                    <a:pt x="267" y="122"/>
                  </a:lnTo>
                  <a:lnTo>
                    <a:pt x="267" y="122"/>
                  </a:lnTo>
                  <a:lnTo>
                    <a:pt x="266" y="121"/>
                  </a:lnTo>
                  <a:lnTo>
                    <a:pt x="266" y="120"/>
                  </a:lnTo>
                  <a:lnTo>
                    <a:pt x="267" y="120"/>
                  </a:lnTo>
                  <a:lnTo>
                    <a:pt x="268" y="120"/>
                  </a:lnTo>
                  <a:lnTo>
                    <a:pt x="268" y="119"/>
                  </a:lnTo>
                  <a:lnTo>
                    <a:pt x="267" y="119"/>
                  </a:lnTo>
                  <a:lnTo>
                    <a:pt x="267" y="118"/>
                  </a:lnTo>
                  <a:lnTo>
                    <a:pt x="268" y="118"/>
                  </a:lnTo>
                  <a:lnTo>
                    <a:pt x="269" y="118"/>
                  </a:lnTo>
                  <a:lnTo>
                    <a:pt x="270" y="118"/>
                  </a:lnTo>
                  <a:lnTo>
                    <a:pt x="270" y="117"/>
                  </a:lnTo>
                  <a:lnTo>
                    <a:pt x="270" y="116"/>
                  </a:lnTo>
                  <a:lnTo>
                    <a:pt x="270" y="115"/>
                  </a:lnTo>
                  <a:lnTo>
                    <a:pt x="270" y="114"/>
                  </a:lnTo>
                  <a:lnTo>
                    <a:pt x="270" y="113"/>
                  </a:lnTo>
                  <a:lnTo>
                    <a:pt x="271" y="112"/>
                  </a:lnTo>
                  <a:lnTo>
                    <a:pt x="271" y="111"/>
                  </a:lnTo>
                  <a:lnTo>
                    <a:pt x="270" y="111"/>
                  </a:lnTo>
                  <a:lnTo>
                    <a:pt x="271" y="111"/>
                  </a:lnTo>
                  <a:lnTo>
                    <a:pt x="271" y="110"/>
                  </a:lnTo>
                  <a:lnTo>
                    <a:pt x="271" y="109"/>
                  </a:lnTo>
                  <a:lnTo>
                    <a:pt x="271" y="108"/>
                  </a:lnTo>
                  <a:lnTo>
                    <a:pt x="272" y="107"/>
                  </a:lnTo>
                  <a:lnTo>
                    <a:pt x="271" y="107"/>
                  </a:lnTo>
                  <a:lnTo>
                    <a:pt x="271" y="106"/>
                  </a:lnTo>
                  <a:lnTo>
                    <a:pt x="272" y="106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3" y="104"/>
                  </a:lnTo>
                  <a:lnTo>
                    <a:pt x="273" y="105"/>
                  </a:lnTo>
                  <a:lnTo>
                    <a:pt x="272" y="105"/>
                  </a:lnTo>
                  <a:lnTo>
                    <a:pt x="272" y="106"/>
                  </a:lnTo>
                  <a:lnTo>
                    <a:pt x="273" y="106"/>
                  </a:lnTo>
                  <a:lnTo>
                    <a:pt x="273" y="107"/>
                  </a:lnTo>
                  <a:lnTo>
                    <a:pt x="273" y="108"/>
                  </a:lnTo>
                  <a:lnTo>
                    <a:pt x="274" y="108"/>
                  </a:lnTo>
                  <a:lnTo>
                    <a:pt x="274" y="107"/>
                  </a:lnTo>
                  <a:lnTo>
                    <a:pt x="274" y="106"/>
                  </a:lnTo>
                  <a:lnTo>
                    <a:pt x="274" y="105"/>
                  </a:lnTo>
                  <a:lnTo>
                    <a:pt x="275" y="105"/>
                  </a:lnTo>
                  <a:lnTo>
                    <a:pt x="276" y="104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0"/>
                  </a:lnTo>
                  <a:lnTo>
                    <a:pt x="276" y="99"/>
                  </a:lnTo>
                  <a:lnTo>
                    <a:pt x="276" y="99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7" y="96"/>
                  </a:lnTo>
                  <a:close/>
                  <a:moveTo>
                    <a:pt x="161" y="110"/>
                  </a:moveTo>
                  <a:lnTo>
                    <a:pt x="161" y="110"/>
                  </a:lnTo>
                  <a:lnTo>
                    <a:pt x="161" y="109"/>
                  </a:lnTo>
                  <a:lnTo>
                    <a:pt x="161" y="109"/>
                  </a:lnTo>
                  <a:lnTo>
                    <a:pt x="161" y="110"/>
                  </a:lnTo>
                  <a:close/>
                  <a:moveTo>
                    <a:pt x="183" y="68"/>
                  </a:moveTo>
                  <a:lnTo>
                    <a:pt x="183" y="68"/>
                  </a:lnTo>
                  <a:lnTo>
                    <a:pt x="183" y="69"/>
                  </a:lnTo>
                  <a:lnTo>
                    <a:pt x="183" y="69"/>
                  </a:lnTo>
                  <a:lnTo>
                    <a:pt x="183" y="68"/>
                  </a:lnTo>
                  <a:close/>
                  <a:moveTo>
                    <a:pt x="180" y="52"/>
                  </a:moveTo>
                  <a:lnTo>
                    <a:pt x="181" y="52"/>
                  </a:lnTo>
                  <a:lnTo>
                    <a:pt x="181" y="52"/>
                  </a:lnTo>
                  <a:lnTo>
                    <a:pt x="180" y="52"/>
                  </a:lnTo>
                  <a:lnTo>
                    <a:pt x="180" y="52"/>
                  </a:lnTo>
                  <a:close/>
                  <a:moveTo>
                    <a:pt x="183" y="42"/>
                  </a:moveTo>
                  <a:lnTo>
                    <a:pt x="183" y="42"/>
                  </a:lnTo>
                  <a:lnTo>
                    <a:pt x="183" y="41"/>
                  </a:lnTo>
                  <a:lnTo>
                    <a:pt x="182" y="41"/>
                  </a:lnTo>
                  <a:lnTo>
                    <a:pt x="181" y="41"/>
                  </a:lnTo>
                  <a:lnTo>
                    <a:pt x="181" y="40"/>
                  </a:lnTo>
                  <a:lnTo>
                    <a:pt x="182" y="40"/>
                  </a:lnTo>
                  <a:lnTo>
                    <a:pt x="183" y="40"/>
                  </a:lnTo>
                  <a:lnTo>
                    <a:pt x="183" y="41"/>
                  </a:lnTo>
                  <a:lnTo>
                    <a:pt x="183" y="41"/>
                  </a:lnTo>
                  <a:lnTo>
                    <a:pt x="183" y="42"/>
                  </a:lnTo>
                  <a:close/>
                  <a:moveTo>
                    <a:pt x="190" y="28"/>
                  </a:moveTo>
                  <a:lnTo>
                    <a:pt x="189" y="28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8"/>
                  </a:lnTo>
                  <a:close/>
                  <a:moveTo>
                    <a:pt x="196" y="50"/>
                  </a:moveTo>
                  <a:lnTo>
                    <a:pt x="195" y="49"/>
                  </a:lnTo>
                  <a:lnTo>
                    <a:pt x="196" y="49"/>
                  </a:lnTo>
                  <a:lnTo>
                    <a:pt x="196" y="50"/>
                  </a:lnTo>
                  <a:close/>
                  <a:moveTo>
                    <a:pt x="196" y="65"/>
                  </a:moveTo>
                  <a:lnTo>
                    <a:pt x="196" y="66"/>
                  </a:lnTo>
                  <a:lnTo>
                    <a:pt x="195" y="66"/>
                  </a:lnTo>
                  <a:lnTo>
                    <a:pt x="194" y="65"/>
                  </a:lnTo>
                  <a:lnTo>
                    <a:pt x="195" y="65"/>
                  </a:lnTo>
                  <a:lnTo>
                    <a:pt x="195" y="64"/>
                  </a:lnTo>
                  <a:lnTo>
                    <a:pt x="196" y="64"/>
                  </a:lnTo>
                  <a:lnTo>
                    <a:pt x="196" y="65"/>
                  </a:lnTo>
                  <a:close/>
                  <a:moveTo>
                    <a:pt x="205" y="65"/>
                  </a:moveTo>
                  <a:lnTo>
                    <a:pt x="206" y="65"/>
                  </a:lnTo>
                  <a:lnTo>
                    <a:pt x="206" y="66"/>
                  </a:lnTo>
                  <a:lnTo>
                    <a:pt x="205" y="65"/>
                  </a:lnTo>
                  <a:close/>
                  <a:moveTo>
                    <a:pt x="201" y="77"/>
                  </a:moveTo>
                  <a:lnTo>
                    <a:pt x="200" y="76"/>
                  </a:lnTo>
                  <a:lnTo>
                    <a:pt x="201" y="76"/>
                  </a:lnTo>
                  <a:lnTo>
                    <a:pt x="201" y="77"/>
                  </a:lnTo>
                  <a:close/>
                  <a:moveTo>
                    <a:pt x="233" y="103"/>
                  </a:moveTo>
                  <a:lnTo>
                    <a:pt x="232" y="103"/>
                  </a:lnTo>
                  <a:lnTo>
                    <a:pt x="231" y="103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2" y="102"/>
                  </a:lnTo>
                  <a:lnTo>
                    <a:pt x="233" y="102"/>
                  </a:lnTo>
                  <a:lnTo>
                    <a:pt x="233" y="103"/>
                  </a:lnTo>
                  <a:close/>
                  <a:moveTo>
                    <a:pt x="236" y="121"/>
                  </a:moveTo>
                  <a:lnTo>
                    <a:pt x="235" y="120"/>
                  </a:lnTo>
                  <a:lnTo>
                    <a:pt x="236" y="120"/>
                  </a:lnTo>
                  <a:lnTo>
                    <a:pt x="236" y="121"/>
                  </a:lnTo>
                  <a:close/>
                  <a:moveTo>
                    <a:pt x="240" y="119"/>
                  </a:moveTo>
                  <a:lnTo>
                    <a:pt x="241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close/>
                  <a:moveTo>
                    <a:pt x="241" y="122"/>
                  </a:moveTo>
                  <a:lnTo>
                    <a:pt x="241" y="121"/>
                  </a:lnTo>
                  <a:lnTo>
                    <a:pt x="241" y="122"/>
                  </a:lnTo>
                  <a:lnTo>
                    <a:pt x="241" y="122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9" name="Freeform 5816">
              <a:extLst>
                <a:ext uri="{FF2B5EF4-FFF2-40B4-BE49-F238E27FC236}">
                  <a16:creationId xmlns:a16="http://schemas.microsoft.com/office/drawing/2014/main" id="{0A16616D-D675-2236-35FD-FDF7AEF017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4513" y="2687638"/>
              <a:ext cx="100013" cy="169863"/>
            </a:xfrm>
            <a:custGeom>
              <a:avLst/>
              <a:gdLst>
                <a:gd name="T0" fmla="*/ 5 w 63"/>
                <a:gd name="T1" fmla="*/ 3 h 107"/>
                <a:gd name="T2" fmla="*/ 1 w 63"/>
                <a:gd name="T3" fmla="*/ 12 h 107"/>
                <a:gd name="T4" fmla="*/ 12 w 63"/>
                <a:gd name="T5" fmla="*/ 53 h 107"/>
                <a:gd name="T6" fmla="*/ 35 w 63"/>
                <a:gd name="T7" fmla="*/ 106 h 107"/>
                <a:gd name="T8" fmla="*/ 62 w 63"/>
                <a:gd name="T9" fmla="*/ 99 h 107"/>
                <a:gd name="T10" fmla="*/ 62 w 63"/>
                <a:gd name="T11" fmla="*/ 98 h 107"/>
                <a:gd name="T12" fmla="*/ 62 w 63"/>
                <a:gd name="T13" fmla="*/ 96 h 107"/>
                <a:gd name="T14" fmla="*/ 61 w 63"/>
                <a:gd name="T15" fmla="*/ 88 h 107"/>
                <a:gd name="T16" fmla="*/ 59 w 63"/>
                <a:gd name="T17" fmla="*/ 91 h 107"/>
                <a:gd name="T18" fmla="*/ 57 w 63"/>
                <a:gd name="T19" fmla="*/ 90 h 107"/>
                <a:gd name="T20" fmla="*/ 55 w 63"/>
                <a:gd name="T21" fmla="*/ 93 h 107"/>
                <a:gd name="T22" fmla="*/ 55 w 63"/>
                <a:gd name="T23" fmla="*/ 91 h 107"/>
                <a:gd name="T24" fmla="*/ 55 w 63"/>
                <a:gd name="T25" fmla="*/ 89 h 107"/>
                <a:gd name="T26" fmla="*/ 58 w 63"/>
                <a:gd name="T27" fmla="*/ 88 h 107"/>
                <a:gd name="T28" fmla="*/ 58 w 63"/>
                <a:gd name="T29" fmla="*/ 87 h 107"/>
                <a:gd name="T30" fmla="*/ 56 w 63"/>
                <a:gd name="T31" fmla="*/ 86 h 107"/>
                <a:gd name="T32" fmla="*/ 56 w 63"/>
                <a:gd name="T33" fmla="*/ 84 h 107"/>
                <a:gd name="T34" fmla="*/ 58 w 63"/>
                <a:gd name="T35" fmla="*/ 82 h 107"/>
                <a:gd name="T36" fmla="*/ 58 w 63"/>
                <a:gd name="T37" fmla="*/ 78 h 107"/>
                <a:gd name="T38" fmla="*/ 57 w 63"/>
                <a:gd name="T39" fmla="*/ 76 h 107"/>
                <a:gd name="T40" fmla="*/ 55 w 63"/>
                <a:gd name="T41" fmla="*/ 75 h 107"/>
                <a:gd name="T42" fmla="*/ 51 w 63"/>
                <a:gd name="T43" fmla="*/ 75 h 107"/>
                <a:gd name="T44" fmla="*/ 47 w 63"/>
                <a:gd name="T45" fmla="*/ 72 h 107"/>
                <a:gd name="T46" fmla="*/ 45 w 63"/>
                <a:gd name="T47" fmla="*/ 71 h 107"/>
                <a:gd name="T48" fmla="*/ 41 w 63"/>
                <a:gd name="T49" fmla="*/ 68 h 107"/>
                <a:gd name="T50" fmla="*/ 40 w 63"/>
                <a:gd name="T51" fmla="*/ 65 h 107"/>
                <a:gd name="T52" fmla="*/ 39 w 63"/>
                <a:gd name="T53" fmla="*/ 62 h 107"/>
                <a:gd name="T54" fmla="*/ 36 w 63"/>
                <a:gd name="T55" fmla="*/ 59 h 107"/>
                <a:gd name="T56" fmla="*/ 34 w 63"/>
                <a:gd name="T57" fmla="*/ 58 h 107"/>
                <a:gd name="T58" fmla="*/ 33 w 63"/>
                <a:gd name="T59" fmla="*/ 55 h 107"/>
                <a:gd name="T60" fmla="*/ 32 w 63"/>
                <a:gd name="T61" fmla="*/ 52 h 107"/>
                <a:gd name="T62" fmla="*/ 31 w 63"/>
                <a:gd name="T63" fmla="*/ 50 h 107"/>
                <a:gd name="T64" fmla="*/ 31 w 63"/>
                <a:gd name="T65" fmla="*/ 46 h 107"/>
                <a:gd name="T66" fmla="*/ 30 w 63"/>
                <a:gd name="T67" fmla="*/ 44 h 107"/>
                <a:gd name="T68" fmla="*/ 29 w 63"/>
                <a:gd name="T69" fmla="*/ 41 h 107"/>
                <a:gd name="T70" fmla="*/ 27 w 63"/>
                <a:gd name="T71" fmla="*/ 39 h 107"/>
                <a:gd name="T72" fmla="*/ 25 w 63"/>
                <a:gd name="T73" fmla="*/ 38 h 107"/>
                <a:gd name="T74" fmla="*/ 23 w 63"/>
                <a:gd name="T75" fmla="*/ 37 h 107"/>
                <a:gd name="T76" fmla="*/ 21 w 63"/>
                <a:gd name="T77" fmla="*/ 35 h 107"/>
                <a:gd name="T78" fmla="*/ 19 w 63"/>
                <a:gd name="T79" fmla="*/ 32 h 107"/>
                <a:gd name="T80" fmla="*/ 16 w 63"/>
                <a:gd name="T81" fmla="*/ 30 h 107"/>
                <a:gd name="T82" fmla="*/ 15 w 63"/>
                <a:gd name="T83" fmla="*/ 28 h 107"/>
                <a:gd name="T84" fmla="*/ 15 w 63"/>
                <a:gd name="T85" fmla="*/ 25 h 107"/>
                <a:gd name="T86" fmla="*/ 15 w 63"/>
                <a:gd name="T87" fmla="*/ 22 h 107"/>
                <a:gd name="T88" fmla="*/ 14 w 63"/>
                <a:gd name="T89" fmla="*/ 20 h 107"/>
                <a:gd name="T90" fmla="*/ 12 w 63"/>
                <a:gd name="T91" fmla="*/ 19 h 107"/>
                <a:gd name="T92" fmla="*/ 13 w 63"/>
                <a:gd name="T93" fmla="*/ 17 h 107"/>
                <a:gd name="T94" fmla="*/ 14 w 63"/>
                <a:gd name="T95" fmla="*/ 14 h 107"/>
                <a:gd name="T96" fmla="*/ 15 w 63"/>
                <a:gd name="T97" fmla="*/ 10 h 107"/>
                <a:gd name="T98" fmla="*/ 15 w 63"/>
                <a:gd name="T99" fmla="*/ 7 h 107"/>
                <a:gd name="T100" fmla="*/ 16 w 63"/>
                <a:gd name="T101" fmla="*/ 5 h 107"/>
                <a:gd name="T102" fmla="*/ 18 w 63"/>
                <a:gd name="T103" fmla="*/ 3 h 107"/>
                <a:gd name="T104" fmla="*/ 17 w 63"/>
                <a:gd name="T105" fmla="*/ 1 h 107"/>
                <a:gd name="T106" fmla="*/ 54 w 63"/>
                <a:gd name="T107" fmla="*/ 82 h 107"/>
                <a:gd name="T108" fmla="*/ 15 w 63"/>
                <a:gd name="T109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" h="107">
                  <a:moveTo>
                    <a:pt x="15" y="0"/>
                  </a:moveTo>
                  <a:lnTo>
                    <a:pt x="11" y="1"/>
                  </a:lnTo>
                  <a:lnTo>
                    <a:pt x="8" y="2"/>
                  </a:lnTo>
                  <a:lnTo>
                    <a:pt x="5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8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6" y="35"/>
                  </a:lnTo>
                  <a:lnTo>
                    <a:pt x="12" y="53"/>
                  </a:lnTo>
                  <a:lnTo>
                    <a:pt x="15" y="70"/>
                  </a:lnTo>
                  <a:lnTo>
                    <a:pt x="19" y="84"/>
                  </a:lnTo>
                  <a:lnTo>
                    <a:pt x="27" y="107"/>
                  </a:lnTo>
                  <a:lnTo>
                    <a:pt x="35" y="106"/>
                  </a:lnTo>
                  <a:lnTo>
                    <a:pt x="42" y="104"/>
                  </a:lnTo>
                  <a:lnTo>
                    <a:pt x="57" y="101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7"/>
                  </a:lnTo>
                  <a:lnTo>
                    <a:pt x="62" y="98"/>
                  </a:lnTo>
                  <a:lnTo>
                    <a:pt x="61" y="97"/>
                  </a:lnTo>
                  <a:lnTo>
                    <a:pt x="62" y="97"/>
                  </a:lnTo>
                  <a:lnTo>
                    <a:pt x="62" y="97"/>
                  </a:lnTo>
                  <a:lnTo>
                    <a:pt x="62" y="96"/>
                  </a:lnTo>
                  <a:lnTo>
                    <a:pt x="63" y="97"/>
                  </a:lnTo>
                  <a:lnTo>
                    <a:pt x="63" y="96"/>
                  </a:lnTo>
                  <a:lnTo>
                    <a:pt x="63" y="95"/>
                  </a:lnTo>
                  <a:lnTo>
                    <a:pt x="61" y="88"/>
                  </a:lnTo>
                  <a:lnTo>
                    <a:pt x="61" y="89"/>
                  </a:lnTo>
                  <a:lnTo>
                    <a:pt x="60" y="89"/>
                  </a:lnTo>
                  <a:lnTo>
                    <a:pt x="60" y="90"/>
                  </a:lnTo>
                  <a:lnTo>
                    <a:pt x="59" y="91"/>
                  </a:lnTo>
                  <a:lnTo>
                    <a:pt x="59" y="90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57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5" y="93"/>
                  </a:lnTo>
                  <a:lnTo>
                    <a:pt x="54" y="93"/>
                  </a:lnTo>
                  <a:lnTo>
                    <a:pt x="54" y="92"/>
                  </a:lnTo>
                  <a:lnTo>
                    <a:pt x="55" y="92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4" y="90"/>
                  </a:lnTo>
                  <a:lnTo>
                    <a:pt x="55" y="90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6" y="88"/>
                  </a:lnTo>
                  <a:lnTo>
                    <a:pt x="57" y="88"/>
                  </a:lnTo>
                  <a:lnTo>
                    <a:pt x="58" y="88"/>
                  </a:lnTo>
                  <a:lnTo>
                    <a:pt x="58" y="87"/>
                  </a:lnTo>
                  <a:lnTo>
                    <a:pt x="58" y="87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6" y="86"/>
                  </a:lnTo>
                  <a:lnTo>
                    <a:pt x="57" y="86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7" y="83"/>
                  </a:lnTo>
                  <a:lnTo>
                    <a:pt x="57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8" y="79"/>
                  </a:lnTo>
                  <a:lnTo>
                    <a:pt x="58" y="78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6" y="74"/>
                  </a:lnTo>
                  <a:lnTo>
                    <a:pt x="56" y="75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1" y="75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48" y="72"/>
                  </a:lnTo>
                  <a:lnTo>
                    <a:pt x="47" y="72"/>
                  </a:lnTo>
                  <a:lnTo>
                    <a:pt x="47" y="72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5" y="71"/>
                  </a:lnTo>
                  <a:lnTo>
                    <a:pt x="44" y="70"/>
                  </a:lnTo>
                  <a:lnTo>
                    <a:pt x="43" y="69"/>
                  </a:lnTo>
                  <a:lnTo>
                    <a:pt x="42" y="68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40" y="66"/>
                  </a:lnTo>
                  <a:lnTo>
                    <a:pt x="40" y="65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39" y="62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7" y="59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4" y="58"/>
                  </a:lnTo>
                  <a:lnTo>
                    <a:pt x="34" y="57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5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2" y="48"/>
                  </a:lnTo>
                  <a:lnTo>
                    <a:pt x="31" y="47"/>
                  </a:lnTo>
                  <a:lnTo>
                    <a:pt x="31" y="46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8" y="41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3" y="38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0" y="34"/>
                  </a:lnTo>
                  <a:lnTo>
                    <a:pt x="20" y="33"/>
                  </a:lnTo>
                  <a:lnTo>
                    <a:pt x="19" y="32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17" y="1"/>
                  </a:lnTo>
                  <a:lnTo>
                    <a:pt x="15" y="0"/>
                  </a:lnTo>
                  <a:close/>
                  <a:moveTo>
                    <a:pt x="55" y="82"/>
                  </a:moveTo>
                  <a:lnTo>
                    <a:pt x="55" y="83"/>
                  </a:lnTo>
                  <a:lnTo>
                    <a:pt x="54" y="82"/>
                  </a:lnTo>
                  <a:lnTo>
                    <a:pt x="55" y="82"/>
                  </a:lnTo>
                  <a:close/>
                  <a:moveTo>
                    <a:pt x="14" y="8"/>
                  </a:moveTo>
                  <a:lnTo>
                    <a:pt x="14" y="7"/>
                  </a:lnTo>
                  <a:lnTo>
                    <a:pt x="15" y="8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0" name="Freeform 5827">
              <a:extLst>
                <a:ext uri="{FF2B5EF4-FFF2-40B4-BE49-F238E27FC236}">
                  <a16:creationId xmlns:a16="http://schemas.microsoft.com/office/drawing/2014/main" id="{ECC47BBE-F7FD-BCF8-60AD-F2E6B66FAC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8201" y="2335213"/>
              <a:ext cx="60325" cy="96838"/>
            </a:xfrm>
            <a:custGeom>
              <a:avLst/>
              <a:gdLst>
                <a:gd name="T0" fmla="*/ 28 w 38"/>
                <a:gd name="T1" fmla="*/ 11 h 61"/>
                <a:gd name="T2" fmla="*/ 23 w 38"/>
                <a:gd name="T3" fmla="*/ 0 h 61"/>
                <a:gd name="T4" fmla="*/ 2 w 38"/>
                <a:gd name="T5" fmla="*/ 5 h 61"/>
                <a:gd name="T6" fmla="*/ 6 w 38"/>
                <a:gd name="T7" fmla="*/ 33 h 61"/>
                <a:gd name="T8" fmla="*/ 8 w 38"/>
                <a:gd name="T9" fmla="*/ 52 h 61"/>
                <a:gd name="T10" fmla="*/ 10 w 38"/>
                <a:gd name="T11" fmla="*/ 57 h 61"/>
                <a:gd name="T12" fmla="*/ 10 w 38"/>
                <a:gd name="T13" fmla="*/ 57 h 61"/>
                <a:gd name="T14" fmla="*/ 10 w 38"/>
                <a:gd name="T15" fmla="*/ 60 h 61"/>
                <a:gd name="T16" fmla="*/ 12 w 38"/>
                <a:gd name="T17" fmla="*/ 59 h 61"/>
                <a:gd name="T18" fmla="*/ 16 w 38"/>
                <a:gd name="T19" fmla="*/ 57 h 61"/>
                <a:gd name="T20" fmla="*/ 19 w 38"/>
                <a:gd name="T21" fmla="*/ 55 h 61"/>
                <a:gd name="T22" fmla="*/ 25 w 38"/>
                <a:gd name="T23" fmla="*/ 51 h 61"/>
                <a:gd name="T24" fmla="*/ 28 w 38"/>
                <a:gd name="T25" fmla="*/ 50 h 61"/>
                <a:gd name="T26" fmla="*/ 28 w 38"/>
                <a:gd name="T27" fmla="*/ 47 h 61"/>
                <a:gd name="T28" fmla="*/ 28 w 38"/>
                <a:gd name="T29" fmla="*/ 49 h 61"/>
                <a:gd name="T30" fmla="*/ 29 w 38"/>
                <a:gd name="T31" fmla="*/ 50 h 61"/>
                <a:gd name="T32" fmla="*/ 30 w 38"/>
                <a:gd name="T33" fmla="*/ 48 h 61"/>
                <a:gd name="T34" fmla="*/ 30 w 38"/>
                <a:gd name="T35" fmla="*/ 46 h 61"/>
                <a:gd name="T36" fmla="*/ 30 w 38"/>
                <a:gd name="T37" fmla="*/ 44 h 61"/>
                <a:gd name="T38" fmla="*/ 31 w 38"/>
                <a:gd name="T39" fmla="*/ 42 h 61"/>
                <a:gd name="T40" fmla="*/ 30 w 38"/>
                <a:gd name="T41" fmla="*/ 40 h 61"/>
                <a:gd name="T42" fmla="*/ 30 w 38"/>
                <a:gd name="T43" fmla="*/ 38 h 61"/>
                <a:gd name="T44" fmla="*/ 29 w 38"/>
                <a:gd name="T45" fmla="*/ 36 h 61"/>
                <a:gd name="T46" fmla="*/ 28 w 38"/>
                <a:gd name="T47" fmla="*/ 34 h 61"/>
                <a:gd name="T48" fmla="*/ 30 w 38"/>
                <a:gd name="T49" fmla="*/ 31 h 61"/>
                <a:gd name="T50" fmla="*/ 29 w 38"/>
                <a:gd name="T51" fmla="*/ 29 h 61"/>
                <a:gd name="T52" fmla="*/ 28 w 38"/>
                <a:gd name="T53" fmla="*/ 27 h 61"/>
                <a:gd name="T54" fmla="*/ 27 w 38"/>
                <a:gd name="T55" fmla="*/ 27 h 61"/>
                <a:gd name="T56" fmla="*/ 27 w 38"/>
                <a:gd name="T57" fmla="*/ 27 h 61"/>
                <a:gd name="T58" fmla="*/ 26 w 38"/>
                <a:gd name="T59" fmla="*/ 26 h 61"/>
                <a:gd name="T60" fmla="*/ 28 w 38"/>
                <a:gd name="T61" fmla="*/ 25 h 61"/>
                <a:gd name="T62" fmla="*/ 30 w 38"/>
                <a:gd name="T63" fmla="*/ 26 h 61"/>
                <a:gd name="T64" fmla="*/ 30 w 38"/>
                <a:gd name="T65" fmla="*/ 23 h 61"/>
                <a:gd name="T66" fmla="*/ 28 w 38"/>
                <a:gd name="T67" fmla="*/ 22 h 61"/>
                <a:gd name="T68" fmla="*/ 28 w 38"/>
                <a:gd name="T69" fmla="*/ 20 h 61"/>
                <a:gd name="T70" fmla="*/ 27 w 38"/>
                <a:gd name="T71" fmla="*/ 18 h 61"/>
                <a:gd name="T72" fmla="*/ 28 w 38"/>
                <a:gd name="T73" fmla="*/ 17 h 61"/>
                <a:gd name="T74" fmla="*/ 29 w 38"/>
                <a:gd name="T75" fmla="*/ 19 h 61"/>
                <a:gd name="T76" fmla="*/ 30 w 38"/>
                <a:gd name="T77" fmla="*/ 21 h 61"/>
                <a:gd name="T78" fmla="*/ 33 w 38"/>
                <a:gd name="T79" fmla="*/ 23 h 61"/>
                <a:gd name="T80" fmla="*/ 34 w 38"/>
                <a:gd name="T81" fmla="*/ 26 h 61"/>
                <a:gd name="T82" fmla="*/ 35 w 38"/>
                <a:gd name="T83" fmla="*/ 26 h 61"/>
                <a:gd name="T84" fmla="*/ 37 w 38"/>
                <a:gd name="T85" fmla="*/ 25 h 61"/>
                <a:gd name="T86" fmla="*/ 37 w 38"/>
                <a:gd name="T87" fmla="*/ 23 h 61"/>
                <a:gd name="T88" fmla="*/ 37 w 38"/>
                <a:gd name="T89" fmla="*/ 21 h 61"/>
                <a:gd name="T90" fmla="*/ 30 w 38"/>
                <a:gd name="T91" fmla="*/ 17 h 61"/>
                <a:gd name="T92" fmla="*/ 27 w 38"/>
                <a:gd name="T93" fmla="*/ 1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" h="61">
                  <a:moveTo>
                    <a:pt x="30" y="17"/>
                  </a:moveTo>
                  <a:lnTo>
                    <a:pt x="28" y="14"/>
                  </a:lnTo>
                  <a:lnTo>
                    <a:pt x="28" y="11"/>
                  </a:lnTo>
                  <a:lnTo>
                    <a:pt x="28" y="8"/>
                  </a:lnTo>
                  <a:lnTo>
                    <a:pt x="26" y="9"/>
                  </a:lnTo>
                  <a:lnTo>
                    <a:pt x="23" y="0"/>
                  </a:lnTo>
                  <a:lnTo>
                    <a:pt x="16" y="2"/>
                  </a:lnTo>
                  <a:lnTo>
                    <a:pt x="15" y="3"/>
                  </a:lnTo>
                  <a:lnTo>
                    <a:pt x="2" y="5"/>
                  </a:lnTo>
                  <a:lnTo>
                    <a:pt x="0" y="6"/>
                  </a:lnTo>
                  <a:lnTo>
                    <a:pt x="1" y="12"/>
                  </a:lnTo>
                  <a:lnTo>
                    <a:pt x="6" y="33"/>
                  </a:lnTo>
                  <a:lnTo>
                    <a:pt x="11" y="51"/>
                  </a:lnTo>
                  <a:lnTo>
                    <a:pt x="9" y="51"/>
                  </a:lnTo>
                  <a:lnTo>
                    <a:pt x="8" y="52"/>
                  </a:lnTo>
                  <a:lnTo>
                    <a:pt x="9" y="53"/>
                  </a:lnTo>
                  <a:lnTo>
                    <a:pt x="10" y="55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9" y="60"/>
                  </a:lnTo>
                  <a:lnTo>
                    <a:pt x="10" y="61"/>
                  </a:lnTo>
                  <a:lnTo>
                    <a:pt x="12" y="59"/>
                  </a:lnTo>
                  <a:lnTo>
                    <a:pt x="14" y="57"/>
                  </a:lnTo>
                  <a:lnTo>
                    <a:pt x="15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8" y="56"/>
                  </a:lnTo>
                  <a:lnTo>
                    <a:pt x="19" y="55"/>
                  </a:lnTo>
                  <a:lnTo>
                    <a:pt x="23" y="52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0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3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29" y="26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0" y="25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20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3" y="22"/>
                  </a:lnTo>
                  <a:lnTo>
                    <a:pt x="33" y="23"/>
                  </a:lnTo>
                  <a:lnTo>
                    <a:pt x="34" y="24"/>
                  </a:lnTo>
                  <a:lnTo>
                    <a:pt x="33" y="25"/>
                  </a:lnTo>
                  <a:lnTo>
                    <a:pt x="34" y="26"/>
                  </a:lnTo>
                  <a:lnTo>
                    <a:pt x="34" y="25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8" y="24"/>
                  </a:lnTo>
                  <a:lnTo>
                    <a:pt x="37" y="24"/>
                  </a:lnTo>
                  <a:lnTo>
                    <a:pt x="37" y="23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4" y="18"/>
                  </a:lnTo>
                  <a:lnTo>
                    <a:pt x="30" y="17"/>
                  </a:lnTo>
                  <a:close/>
                  <a:moveTo>
                    <a:pt x="26" y="16"/>
                  </a:moveTo>
                  <a:lnTo>
                    <a:pt x="26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1" name="Freeform 5867">
              <a:extLst>
                <a:ext uri="{FF2B5EF4-FFF2-40B4-BE49-F238E27FC236}">
                  <a16:creationId xmlns:a16="http://schemas.microsoft.com/office/drawing/2014/main" id="{5ED9EFC8-51DF-6C39-FE28-2F532E58D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343150"/>
              <a:ext cx="168275" cy="165100"/>
            </a:xfrm>
            <a:custGeom>
              <a:avLst/>
              <a:gdLst>
                <a:gd name="T0" fmla="*/ 104 w 106"/>
                <a:gd name="T1" fmla="*/ 48 h 104"/>
                <a:gd name="T2" fmla="*/ 101 w 106"/>
                <a:gd name="T3" fmla="*/ 28 h 104"/>
                <a:gd name="T4" fmla="*/ 79 w 106"/>
                <a:gd name="T5" fmla="*/ 4 h 104"/>
                <a:gd name="T6" fmla="*/ 44 w 106"/>
                <a:gd name="T7" fmla="*/ 12 h 104"/>
                <a:gd name="T8" fmla="*/ 37 w 106"/>
                <a:gd name="T9" fmla="*/ 14 h 104"/>
                <a:gd name="T10" fmla="*/ 0 w 106"/>
                <a:gd name="T11" fmla="*/ 22 h 104"/>
                <a:gd name="T12" fmla="*/ 8 w 106"/>
                <a:gd name="T13" fmla="*/ 69 h 104"/>
                <a:gd name="T14" fmla="*/ 10 w 106"/>
                <a:gd name="T15" fmla="*/ 103 h 104"/>
                <a:gd name="T16" fmla="*/ 12 w 106"/>
                <a:gd name="T17" fmla="*/ 103 h 104"/>
                <a:gd name="T18" fmla="*/ 13 w 106"/>
                <a:gd name="T19" fmla="*/ 102 h 104"/>
                <a:gd name="T20" fmla="*/ 15 w 106"/>
                <a:gd name="T21" fmla="*/ 101 h 104"/>
                <a:gd name="T22" fmla="*/ 17 w 106"/>
                <a:gd name="T23" fmla="*/ 98 h 104"/>
                <a:gd name="T24" fmla="*/ 19 w 106"/>
                <a:gd name="T25" fmla="*/ 98 h 104"/>
                <a:gd name="T26" fmla="*/ 20 w 106"/>
                <a:gd name="T27" fmla="*/ 96 h 104"/>
                <a:gd name="T28" fmla="*/ 22 w 106"/>
                <a:gd name="T29" fmla="*/ 95 h 104"/>
                <a:gd name="T30" fmla="*/ 22 w 106"/>
                <a:gd name="T31" fmla="*/ 93 h 104"/>
                <a:gd name="T32" fmla="*/ 23 w 106"/>
                <a:gd name="T33" fmla="*/ 92 h 104"/>
                <a:gd name="T34" fmla="*/ 25 w 106"/>
                <a:gd name="T35" fmla="*/ 90 h 104"/>
                <a:gd name="T36" fmla="*/ 27 w 106"/>
                <a:gd name="T37" fmla="*/ 91 h 104"/>
                <a:gd name="T38" fmla="*/ 29 w 106"/>
                <a:gd name="T39" fmla="*/ 89 h 104"/>
                <a:gd name="T40" fmla="*/ 31 w 106"/>
                <a:gd name="T41" fmla="*/ 88 h 104"/>
                <a:gd name="T42" fmla="*/ 32 w 106"/>
                <a:gd name="T43" fmla="*/ 86 h 104"/>
                <a:gd name="T44" fmla="*/ 34 w 106"/>
                <a:gd name="T45" fmla="*/ 84 h 104"/>
                <a:gd name="T46" fmla="*/ 36 w 106"/>
                <a:gd name="T47" fmla="*/ 85 h 104"/>
                <a:gd name="T48" fmla="*/ 37 w 106"/>
                <a:gd name="T49" fmla="*/ 84 h 104"/>
                <a:gd name="T50" fmla="*/ 37 w 106"/>
                <a:gd name="T51" fmla="*/ 83 h 104"/>
                <a:gd name="T52" fmla="*/ 39 w 106"/>
                <a:gd name="T53" fmla="*/ 81 h 104"/>
                <a:gd name="T54" fmla="*/ 40 w 106"/>
                <a:gd name="T55" fmla="*/ 80 h 104"/>
                <a:gd name="T56" fmla="*/ 43 w 106"/>
                <a:gd name="T57" fmla="*/ 77 h 104"/>
                <a:gd name="T58" fmla="*/ 45 w 106"/>
                <a:gd name="T59" fmla="*/ 74 h 104"/>
                <a:gd name="T60" fmla="*/ 47 w 106"/>
                <a:gd name="T61" fmla="*/ 72 h 104"/>
                <a:gd name="T62" fmla="*/ 50 w 106"/>
                <a:gd name="T63" fmla="*/ 73 h 104"/>
                <a:gd name="T64" fmla="*/ 54 w 106"/>
                <a:gd name="T65" fmla="*/ 72 h 104"/>
                <a:gd name="T66" fmla="*/ 56 w 106"/>
                <a:gd name="T67" fmla="*/ 71 h 104"/>
                <a:gd name="T68" fmla="*/ 60 w 106"/>
                <a:gd name="T69" fmla="*/ 70 h 104"/>
                <a:gd name="T70" fmla="*/ 65 w 106"/>
                <a:gd name="T71" fmla="*/ 69 h 104"/>
                <a:gd name="T72" fmla="*/ 69 w 106"/>
                <a:gd name="T73" fmla="*/ 68 h 104"/>
                <a:gd name="T74" fmla="*/ 71 w 106"/>
                <a:gd name="T75" fmla="*/ 67 h 104"/>
                <a:gd name="T76" fmla="*/ 74 w 106"/>
                <a:gd name="T77" fmla="*/ 67 h 104"/>
                <a:gd name="T78" fmla="*/ 77 w 106"/>
                <a:gd name="T79" fmla="*/ 67 h 104"/>
                <a:gd name="T80" fmla="*/ 78 w 106"/>
                <a:gd name="T81" fmla="*/ 65 h 104"/>
                <a:gd name="T82" fmla="*/ 78 w 106"/>
                <a:gd name="T83" fmla="*/ 62 h 104"/>
                <a:gd name="T84" fmla="*/ 79 w 106"/>
                <a:gd name="T85" fmla="*/ 64 h 104"/>
                <a:gd name="T86" fmla="*/ 83 w 106"/>
                <a:gd name="T87" fmla="*/ 63 h 104"/>
                <a:gd name="T88" fmla="*/ 85 w 106"/>
                <a:gd name="T89" fmla="*/ 62 h 104"/>
                <a:gd name="T90" fmla="*/ 86 w 106"/>
                <a:gd name="T91" fmla="*/ 59 h 104"/>
                <a:gd name="T92" fmla="*/ 89 w 106"/>
                <a:gd name="T93" fmla="*/ 60 h 104"/>
                <a:gd name="T94" fmla="*/ 92 w 106"/>
                <a:gd name="T95" fmla="*/ 58 h 104"/>
                <a:gd name="T96" fmla="*/ 91 w 106"/>
                <a:gd name="T97" fmla="*/ 56 h 104"/>
                <a:gd name="T98" fmla="*/ 92 w 106"/>
                <a:gd name="T99" fmla="*/ 56 h 104"/>
                <a:gd name="T100" fmla="*/ 94 w 106"/>
                <a:gd name="T101" fmla="*/ 58 h 104"/>
                <a:gd name="T102" fmla="*/ 98 w 106"/>
                <a:gd name="T103" fmla="*/ 57 h 104"/>
                <a:gd name="T104" fmla="*/ 99 w 106"/>
                <a:gd name="T105" fmla="*/ 54 h 104"/>
                <a:gd name="T106" fmla="*/ 101 w 106"/>
                <a:gd name="T107" fmla="*/ 55 h 104"/>
                <a:gd name="T108" fmla="*/ 101 w 106"/>
                <a:gd name="T109" fmla="*/ 54 h 104"/>
                <a:gd name="T110" fmla="*/ 105 w 106"/>
                <a:gd name="T11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" h="104">
                  <a:moveTo>
                    <a:pt x="105" y="53"/>
                  </a:moveTo>
                  <a:lnTo>
                    <a:pt x="105" y="52"/>
                  </a:lnTo>
                  <a:lnTo>
                    <a:pt x="105" y="50"/>
                  </a:lnTo>
                  <a:lnTo>
                    <a:pt x="104" y="48"/>
                  </a:lnTo>
                  <a:lnTo>
                    <a:pt x="103" y="47"/>
                  </a:lnTo>
                  <a:lnTo>
                    <a:pt x="104" y="46"/>
                  </a:lnTo>
                  <a:lnTo>
                    <a:pt x="106" y="46"/>
                  </a:lnTo>
                  <a:lnTo>
                    <a:pt x="101" y="28"/>
                  </a:lnTo>
                  <a:lnTo>
                    <a:pt x="96" y="7"/>
                  </a:lnTo>
                  <a:lnTo>
                    <a:pt x="95" y="1"/>
                  </a:lnTo>
                  <a:lnTo>
                    <a:pt x="94" y="0"/>
                  </a:lnTo>
                  <a:lnTo>
                    <a:pt x="79" y="4"/>
                  </a:lnTo>
                  <a:lnTo>
                    <a:pt x="76" y="4"/>
                  </a:lnTo>
                  <a:lnTo>
                    <a:pt x="54" y="10"/>
                  </a:lnTo>
                  <a:lnTo>
                    <a:pt x="52" y="11"/>
                  </a:lnTo>
                  <a:lnTo>
                    <a:pt x="44" y="12"/>
                  </a:lnTo>
                  <a:lnTo>
                    <a:pt x="42" y="13"/>
                  </a:lnTo>
                  <a:lnTo>
                    <a:pt x="41" y="16"/>
                  </a:lnTo>
                  <a:lnTo>
                    <a:pt x="38" y="17"/>
                  </a:lnTo>
                  <a:lnTo>
                    <a:pt x="37" y="14"/>
                  </a:lnTo>
                  <a:lnTo>
                    <a:pt x="28" y="16"/>
                  </a:lnTo>
                  <a:lnTo>
                    <a:pt x="14" y="19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1" y="25"/>
                  </a:lnTo>
                  <a:lnTo>
                    <a:pt x="4" y="45"/>
                  </a:lnTo>
                  <a:lnTo>
                    <a:pt x="7" y="55"/>
                  </a:lnTo>
                  <a:lnTo>
                    <a:pt x="8" y="69"/>
                  </a:lnTo>
                  <a:lnTo>
                    <a:pt x="10" y="81"/>
                  </a:lnTo>
                  <a:lnTo>
                    <a:pt x="15" y="86"/>
                  </a:lnTo>
                  <a:lnTo>
                    <a:pt x="4" y="97"/>
                  </a:lnTo>
                  <a:lnTo>
                    <a:pt x="10" y="103"/>
                  </a:lnTo>
                  <a:lnTo>
                    <a:pt x="10" y="104"/>
                  </a:lnTo>
                  <a:lnTo>
                    <a:pt x="11" y="104"/>
                  </a:lnTo>
                  <a:lnTo>
                    <a:pt x="12" y="104"/>
                  </a:lnTo>
                  <a:lnTo>
                    <a:pt x="12" y="103"/>
                  </a:lnTo>
                  <a:lnTo>
                    <a:pt x="12" y="103"/>
                  </a:lnTo>
                  <a:lnTo>
                    <a:pt x="12" y="102"/>
                  </a:lnTo>
                  <a:lnTo>
                    <a:pt x="13" y="103"/>
                  </a:lnTo>
                  <a:lnTo>
                    <a:pt x="13" y="102"/>
                  </a:lnTo>
                  <a:lnTo>
                    <a:pt x="13" y="101"/>
                  </a:lnTo>
                  <a:lnTo>
                    <a:pt x="14" y="101"/>
                  </a:lnTo>
                  <a:lnTo>
                    <a:pt x="14" y="102"/>
                  </a:lnTo>
                  <a:lnTo>
                    <a:pt x="15" y="101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9" y="98"/>
                  </a:lnTo>
                  <a:lnTo>
                    <a:pt x="19" y="97"/>
                  </a:lnTo>
                  <a:lnTo>
                    <a:pt x="19" y="97"/>
                  </a:lnTo>
                  <a:lnTo>
                    <a:pt x="20" y="97"/>
                  </a:lnTo>
                  <a:lnTo>
                    <a:pt x="20" y="96"/>
                  </a:lnTo>
                  <a:lnTo>
                    <a:pt x="21" y="96"/>
                  </a:lnTo>
                  <a:lnTo>
                    <a:pt x="21" y="95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2" y="93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3" y="93"/>
                  </a:lnTo>
                  <a:lnTo>
                    <a:pt x="24" y="93"/>
                  </a:lnTo>
                  <a:lnTo>
                    <a:pt x="23" y="92"/>
                  </a:lnTo>
                  <a:lnTo>
                    <a:pt x="24" y="92"/>
                  </a:lnTo>
                  <a:lnTo>
                    <a:pt x="25" y="92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6" y="90"/>
                  </a:lnTo>
                  <a:lnTo>
                    <a:pt x="25" y="91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7" y="90"/>
                  </a:lnTo>
                  <a:lnTo>
                    <a:pt x="28" y="90"/>
                  </a:lnTo>
                  <a:lnTo>
                    <a:pt x="28" y="89"/>
                  </a:lnTo>
                  <a:lnTo>
                    <a:pt x="29" y="89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1" y="88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3" y="86"/>
                  </a:lnTo>
                  <a:lnTo>
                    <a:pt x="33" y="85"/>
                  </a:lnTo>
                  <a:lnTo>
                    <a:pt x="33" y="84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6" y="85"/>
                  </a:lnTo>
                  <a:lnTo>
                    <a:pt x="35" y="86"/>
                  </a:lnTo>
                  <a:lnTo>
                    <a:pt x="36" y="86"/>
                  </a:lnTo>
                  <a:lnTo>
                    <a:pt x="37" y="85"/>
                  </a:lnTo>
                  <a:lnTo>
                    <a:pt x="37" y="84"/>
                  </a:lnTo>
                  <a:lnTo>
                    <a:pt x="37" y="83"/>
                  </a:lnTo>
                  <a:lnTo>
                    <a:pt x="36" y="84"/>
                  </a:lnTo>
                  <a:lnTo>
                    <a:pt x="36" y="83"/>
                  </a:lnTo>
                  <a:lnTo>
                    <a:pt x="37" y="83"/>
                  </a:lnTo>
                  <a:lnTo>
                    <a:pt x="38" y="82"/>
                  </a:lnTo>
                  <a:lnTo>
                    <a:pt x="38" y="81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40" y="80"/>
                  </a:lnTo>
                  <a:lnTo>
                    <a:pt x="39" y="80"/>
                  </a:lnTo>
                  <a:lnTo>
                    <a:pt x="39" y="79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3" y="77"/>
                  </a:lnTo>
                  <a:lnTo>
                    <a:pt x="43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5" y="74"/>
                  </a:lnTo>
                  <a:lnTo>
                    <a:pt x="45" y="73"/>
                  </a:lnTo>
                  <a:lnTo>
                    <a:pt x="45" y="72"/>
                  </a:lnTo>
                  <a:lnTo>
                    <a:pt x="46" y="71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9" y="75"/>
                  </a:lnTo>
                  <a:lnTo>
                    <a:pt x="50" y="74"/>
                  </a:lnTo>
                  <a:lnTo>
                    <a:pt x="50" y="73"/>
                  </a:lnTo>
                  <a:lnTo>
                    <a:pt x="51" y="73"/>
                  </a:lnTo>
                  <a:lnTo>
                    <a:pt x="52" y="72"/>
                  </a:lnTo>
                  <a:lnTo>
                    <a:pt x="53" y="73"/>
                  </a:lnTo>
                  <a:lnTo>
                    <a:pt x="54" y="72"/>
                  </a:lnTo>
                  <a:lnTo>
                    <a:pt x="54" y="71"/>
                  </a:lnTo>
                  <a:lnTo>
                    <a:pt x="55" y="71"/>
                  </a:lnTo>
                  <a:lnTo>
                    <a:pt x="56" y="71"/>
                  </a:lnTo>
                  <a:lnTo>
                    <a:pt x="56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9" y="70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3" y="69"/>
                  </a:lnTo>
                  <a:lnTo>
                    <a:pt x="65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8" y="68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70" y="68"/>
                  </a:lnTo>
                  <a:lnTo>
                    <a:pt x="70" y="67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3" y="67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5" y="66"/>
                  </a:lnTo>
                  <a:lnTo>
                    <a:pt x="76" y="66"/>
                  </a:lnTo>
                  <a:lnTo>
                    <a:pt x="77" y="67"/>
                  </a:lnTo>
                  <a:lnTo>
                    <a:pt x="78" y="66"/>
                  </a:lnTo>
                  <a:lnTo>
                    <a:pt x="78" y="66"/>
                  </a:lnTo>
                  <a:lnTo>
                    <a:pt x="78" y="65"/>
                  </a:lnTo>
                  <a:lnTo>
                    <a:pt x="78" y="65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2"/>
                  </a:lnTo>
                  <a:lnTo>
                    <a:pt x="78" y="63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9" y="64"/>
                  </a:lnTo>
                  <a:lnTo>
                    <a:pt x="79" y="65"/>
                  </a:lnTo>
                  <a:lnTo>
                    <a:pt x="81" y="64"/>
                  </a:lnTo>
                  <a:lnTo>
                    <a:pt x="82" y="64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1"/>
                  </a:lnTo>
                  <a:lnTo>
                    <a:pt x="85" y="62"/>
                  </a:lnTo>
                  <a:lnTo>
                    <a:pt x="86" y="62"/>
                  </a:lnTo>
                  <a:lnTo>
                    <a:pt x="86" y="61"/>
                  </a:lnTo>
                  <a:lnTo>
                    <a:pt x="86" y="60"/>
                  </a:lnTo>
                  <a:lnTo>
                    <a:pt x="86" y="59"/>
                  </a:lnTo>
                  <a:lnTo>
                    <a:pt x="87" y="59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89" y="60"/>
                  </a:lnTo>
                  <a:lnTo>
                    <a:pt x="90" y="60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91" y="56"/>
                  </a:lnTo>
                  <a:lnTo>
                    <a:pt x="92" y="56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4" y="58"/>
                  </a:lnTo>
                  <a:lnTo>
                    <a:pt x="96" y="58"/>
                  </a:lnTo>
                  <a:lnTo>
                    <a:pt x="97" y="58"/>
                  </a:lnTo>
                  <a:lnTo>
                    <a:pt x="97" y="57"/>
                  </a:lnTo>
                  <a:lnTo>
                    <a:pt x="98" y="57"/>
                  </a:lnTo>
                  <a:lnTo>
                    <a:pt x="98" y="56"/>
                  </a:lnTo>
                  <a:lnTo>
                    <a:pt x="98" y="55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100" y="54"/>
                  </a:lnTo>
                  <a:lnTo>
                    <a:pt x="101" y="55"/>
                  </a:lnTo>
                  <a:lnTo>
                    <a:pt x="101" y="55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1" y="54"/>
                  </a:lnTo>
                  <a:lnTo>
                    <a:pt x="102" y="54"/>
                  </a:lnTo>
                  <a:lnTo>
                    <a:pt x="103" y="54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5" y="5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2" name="Freeform 4828">
              <a:extLst>
                <a:ext uri="{FF2B5EF4-FFF2-40B4-BE49-F238E27FC236}">
                  <a16:creationId xmlns:a16="http://schemas.microsoft.com/office/drawing/2014/main" id="{8A77150B-DF6A-39CB-3944-5898BA57D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5788" y="2905125"/>
              <a:ext cx="42863" cy="120650"/>
            </a:xfrm>
            <a:custGeom>
              <a:avLst/>
              <a:gdLst>
                <a:gd name="T0" fmla="*/ 12 w 27"/>
                <a:gd name="T1" fmla="*/ 9 h 76"/>
                <a:gd name="T2" fmla="*/ 8 w 27"/>
                <a:gd name="T3" fmla="*/ 10 h 76"/>
                <a:gd name="T4" fmla="*/ 9 w 27"/>
                <a:gd name="T5" fmla="*/ 12 h 76"/>
                <a:gd name="T6" fmla="*/ 10 w 27"/>
                <a:gd name="T7" fmla="*/ 14 h 76"/>
                <a:gd name="T8" fmla="*/ 12 w 27"/>
                <a:gd name="T9" fmla="*/ 16 h 76"/>
                <a:gd name="T10" fmla="*/ 10 w 27"/>
                <a:gd name="T11" fmla="*/ 20 h 76"/>
                <a:gd name="T12" fmla="*/ 7 w 27"/>
                <a:gd name="T13" fmla="*/ 23 h 76"/>
                <a:gd name="T14" fmla="*/ 5 w 27"/>
                <a:gd name="T15" fmla="*/ 22 h 76"/>
                <a:gd name="T16" fmla="*/ 6 w 27"/>
                <a:gd name="T17" fmla="*/ 23 h 76"/>
                <a:gd name="T18" fmla="*/ 4 w 27"/>
                <a:gd name="T19" fmla="*/ 27 h 76"/>
                <a:gd name="T20" fmla="*/ 8 w 27"/>
                <a:gd name="T21" fmla="*/ 28 h 76"/>
                <a:gd name="T22" fmla="*/ 4 w 27"/>
                <a:gd name="T23" fmla="*/ 29 h 76"/>
                <a:gd name="T24" fmla="*/ 4 w 27"/>
                <a:gd name="T25" fmla="*/ 33 h 76"/>
                <a:gd name="T26" fmla="*/ 2 w 27"/>
                <a:gd name="T27" fmla="*/ 35 h 76"/>
                <a:gd name="T28" fmla="*/ 5 w 27"/>
                <a:gd name="T29" fmla="*/ 34 h 76"/>
                <a:gd name="T30" fmla="*/ 3 w 27"/>
                <a:gd name="T31" fmla="*/ 38 h 76"/>
                <a:gd name="T32" fmla="*/ 1 w 27"/>
                <a:gd name="T33" fmla="*/ 39 h 76"/>
                <a:gd name="T34" fmla="*/ 2 w 27"/>
                <a:gd name="T35" fmla="*/ 41 h 76"/>
                <a:gd name="T36" fmla="*/ 1 w 27"/>
                <a:gd name="T37" fmla="*/ 44 h 76"/>
                <a:gd name="T38" fmla="*/ 2 w 27"/>
                <a:gd name="T39" fmla="*/ 47 h 76"/>
                <a:gd name="T40" fmla="*/ 2 w 27"/>
                <a:gd name="T41" fmla="*/ 48 h 76"/>
                <a:gd name="T42" fmla="*/ 1 w 27"/>
                <a:gd name="T43" fmla="*/ 49 h 76"/>
                <a:gd name="T44" fmla="*/ 2 w 27"/>
                <a:gd name="T45" fmla="*/ 52 h 76"/>
                <a:gd name="T46" fmla="*/ 2 w 27"/>
                <a:gd name="T47" fmla="*/ 56 h 76"/>
                <a:gd name="T48" fmla="*/ 1 w 27"/>
                <a:gd name="T49" fmla="*/ 59 h 76"/>
                <a:gd name="T50" fmla="*/ 1 w 27"/>
                <a:gd name="T51" fmla="*/ 60 h 76"/>
                <a:gd name="T52" fmla="*/ 1 w 27"/>
                <a:gd name="T53" fmla="*/ 64 h 76"/>
                <a:gd name="T54" fmla="*/ 5 w 27"/>
                <a:gd name="T55" fmla="*/ 73 h 76"/>
                <a:gd name="T56" fmla="*/ 7 w 27"/>
                <a:gd name="T57" fmla="*/ 73 h 76"/>
                <a:gd name="T58" fmla="*/ 8 w 27"/>
                <a:gd name="T59" fmla="*/ 68 h 76"/>
                <a:gd name="T60" fmla="*/ 6 w 27"/>
                <a:gd name="T61" fmla="*/ 65 h 76"/>
                <a:gd name="T62" fmla="*/ 6 w 27"/>
                <a:gd name="T63" fmla="*/ 61 h 76"/>
                <a:gd name="T64" fmla="*/ 6 w 27"/>
                <a:gd name="T65" fmla="*/ 57 h 76"/>
                <a:gd name="T66" fmla="*/ 9 w 27"/>
                <a:gd name="T67" fmla="*/ 54 h 76"/>
                <a:gd name="T68" fmla="*/ 11 w 27"/>
                <a:gd name="T69" fmla="*/ 53 h 76"/>
                <a:gd name="T70" fmla="*/ 10 w 27"/>
                <a:gd name="T71" fmla="*/ 50 h 76"/>
                <a:gd name="T72" fmla="*/ 10 w 27"/>
                <a:gd name="T73" fmla="*/ 49 h 76"/>
                <a:gd name="T74" fmla="*/ 11 w 27"/>
                <a:gd name="T75" fmla="*/ 45 h 76"/>
                <a:gd name="T76" fmla="*/ 13 w 27"/>
                <a:gd name="T77" fmla="*/ 44 h 76"/>
                <a:gd name="T78" fmla="*/ 12 w 27"/>
                <a:gd name="T79" fmla="*/ 40 h 76"/>
                <a:gd name="T80" fmla="*/ 13 w 27"/>
                <a:gd name="T81" fmla="*/ 40 h 76"/>
                <a:gd name="T82" fmla="*/ 16 w 27"/>
                <a:gd name="T83" fmla="*/ 42 h 76"/>
                <a:gd name="T84" fmla="*/ 14 w 27"/>
                <a:gd name="T85" fmla="*/ 38 h 76"/>
                <a:gd name="T86" fmla="*/ 16 w 27"/>
                <a:gd name="T87" fmla="*/ 36 h 76"/>
                <a:gd name="T88" fmla="*/ 16 w 27"/>
                <a:gd name="T89" fmla="*/ 34 h 76"/>
                <a:gd name="T90" fmla="*/ 16 w 27"/>
                <a:gd name="T91" fmla="*/ 32 h 76"/>
                <a:gd name="T92" fmla="*/ 18 w 27"/>
                <a:gd name="T93" fmla="*/ 29 h 76"/>
                <a:gd name="T94" fmla="*/ 18 w 27"/>
                <a:gd name="T95" fmla="*/ 25 h 76"/>
                <a:gd name="T96" fmla="*/ 22 w 27"/>
                <a:gd name="T97" fmla="*/ 20 h 76"/>
                <a:gd name="T98" fmla="*/ 26 w 27"/>
                <a:gd name="T99" fmla="*/ 10 h 76"/>
                <a:gd name="T100" fmla="*/ 26 w 27"/>
                <a:gd name="T101" fmla="*/ 9 h 76"/>
                <a:gd name="T102" fmla="*/ 24 w 27"/>
                <a:gd name="T103" fmla="*/ 7 h 76"/>
                <a:gd name="T104" fmla="*/ 24 w 27"/>
                <a:gd name="T105" fmla="*/ 4 h 76"/>
                <a:gd name="T106" fmla="*/ 25 w 27"/>
                <a:gd name="T107" fmla="*/ 1 h 76"/>
                <a:gd name="T108" fmla="*/ 4 w 27"/>
                <a:gd name="T109" fmla="*/ 45 h 76"/>
                <a:gd name="T110" fmla="*/ 2 w 27"/>
                <a:gd name="T111" fmla="*/ 43 h 76"/>
                <a:gd name="T112" fmla="*/ 7 w 27"/>
                <a:gd name="T113" fmla="*/ 42 h 76"/>
                <a:gd name="T114" fmla="*/ 10 w 27"/>
                <a:gd name="T115" fmla="*/ 44 h 76"/>
                <a:gd name="T116" fmla="*/ 10 w 27"/>
                <a:gd name="T117" fmla="*/ 22 h 76"/>
                <a:gd name="T118" fmla="*/ 20 w 27"/>
                <a:gd name="T119" fmla="*/ 20 h 76"/>
                <a:gd name="T120" fmla="*/ 23 w 27"/>
                <a:gd name="T121" fmla="*/ 10 h 76"/>
                <a:gd name="T122" fmla="*/ 22 w 27"/>
                <a:gd name="T123" fmla="*/ 12 h 76"/>
                <a:gd name="T124" fmla="*/ 24 w 27"/>
                <a:gd name="T125" fmla="*/ 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" h="76">
                  <a:moveTo>
                    <a:pt x="12" y="4"/>
                  </a:moveTo>
                  <a:lnTo>
                    <a:pt x="11" y="6"/>
                  </a:lnTo>
                  <a:lnTo>
                    <a:pt x="11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3" y="33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9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2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3" y="46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2" y="53"/>
                  </a:lnTo>
                  <a:lnTo>
                    <a:pt x="1" y="53"/>
                  </a:lnTo>
                  <a:lnTo>
                    <a:pt x="1" y="54"/>
                  </a:lnTo>
                  <a:lnTo>
                    <a:pt x="1" y="55"/>
                  </a:lnTo>
                  <a:lnTo>
                    <a:pt x="2" y="55"/>
                  </a:lnTo>
                  <a:lnTo>
                    <a:pt x="2" y="56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1" y="64"/>
                  </a:lnTo>
                  <a:lnTo>
                    <a:pt x="1" y="65"/>
                  </a:lnTo>
                  <a:lnTo>
                    <a:pt x="1" y="66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2" y="69"/>
                  </a:lnTo>
                  <a:lnTo>
                    <a:pt x="5" y="73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8" y="73"/>
                  </a:lnTo>
                  <a:lnTo>
                    <a:pt x="7" y="73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6" y="60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1" y="53"/>
                  </a:lnTo>
                  <a:lnTo>
                    <a:pt x="12" y="53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15" y="34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1"/>
                  </a:lnTo>
                  <a:lnTo>
                    <a:pt x="22" y="20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12" y="4"/>
                  </a:lnTo>
                  <a:close/>
                  <a:moveTo>
                    <a:pt x="4" y="45"/>
                  </a:moveTo>
                  <a:lnTo>
                    <a:pt x="3" y="45"/>
                  </a:lnTo>
                  <a:lnTo>
                    <a:pt x="4" y="44"/>
                  </a:lnTo>
                  <a:lnTo>
                    <a:pt x="4" y="45"/>
                  </a:lnTo>
                  <a:close/>
                  <a:moveTo>
                    <a:pt x="4" y="43"/>
                  </a:moveTo>
                  <a:lnTo>
                    <a:pt x="3" y="43"/>
                  </a:lnTo>
                  <a:lnTo>
                    <a:pt x="2" y="43"/>
                  </a:lnTo>
                  <a:lnTo>
                    <a:pt x="2" y="42"/>
                  </a:lnTo>
                  <a:lnTo>
                    <a:pt x="3" y="42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4" y="43"/>
                  </a:lnTo>
                  <a:close/>
                  <a:moveTo>
                    <a:pt x="7" y="42"/>
                  </a:moveTo>
                  <a:lnTo>
                    <a:pt x="6" y="42"/>
                  </a:lnTo>
                  <a:lnTo>
                    <a:pt x="7" y="41"/>
                  </a:lnTo>
                  <a:lnTo>
                    <a:pt x="7" y="42"/>
                  </a:lnTo>
                  <a:close/>
                  <a:moveTo>
                    <a:pt x="11" y="44"/>
                  </a:moveTo>
                  <a:lnTo>
                    <a:pt x="10" y="44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4"/>
                  </a:lnTo>
                  <a:close/>
                  <a:moveTo>
                    <a:pt x="10" y="22"/>
                  </a:moveTo>
                  <a:lnTo>
                    <a:pt x="10" y="21"/>
                  </a:lnTo>
                  <a:lnTo>
                    <a:pt x="11" y="22"/>
                  </a:lnTo>
                  <a:lnTo>
                    <a:pt x="10" y="22"/>
                  </a:lnTo>
                  <a:close/>
                  <a:moveTo>
                    <a:pt x="13" y="39"/>
                  </a:moveTo>
                  <a:lnTo>
                    <a:pt x="12" y="39"/>
                  </a:lnTo>
                  <a:lnTo>
                    <a:pt x="13" y="38"/>
                  </a:lnTo>
                  <a:lnTo>
                    <a:pt x="13" y="39"/>
                  </a:lnTo>
                  <a:close/>
                  <a:moveTo>
                    <a:pt x="21" y="20"/>
                  </a:moveTo>
                  <a:lnTo>
                    <a:pt x="20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1" y="20"/>
                  </a:lnTo>
                  <a:close/>
                  <a:moveTo>
                    <a:pt x="24" y="10"/>
                  </a:moveTo>
                  <a:lnTo>
                    <a:pt x="23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3" name="Freeform 5581">
              <a:extLst>
                <a:ext uri="{FF2B5EF4-FFF2-40B4-BE49-F238E27FC236}">
                  <a16:creationId xmlns:a16="http://schemas.microsoft.com/office/drawing/2014/main" id="{C76DBACF-E68A-7704-44AD-1FAE5AA61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325" y="2819401"/>
              <a:ext cx="19050" cy="23813"/>
            </a:xfrm>
            <a:custGeom>
              <a:avLst/>
              <a:gdLst>
                <a:gd name="T0" fmla="*/ 4 w 12"/>
                <a:gd name="T1" fmla="*/ 7 h 15"/>
                <a:gd name="T2" fmla="*/ 7 w 12"/>
                <a:gd name="T3" fmla="*/ 11 h 15"/>
                <a:gd name="T4" fmla="*/ 7 w 12"/>
                <a:gd name="T5" fmla="*/ 12 h 15"/>
                <a:gd name="T6" fmla="*/ 7 w 12"/>
                <a:gd name="T7" fmla="*/ 15 h 15"/>
                <a:gd name="T8" fmla="*/ 12 w 12"/>
                <a:gd name="T9" fmla="*/ 6 h 15"/>
                <a:gd name="T10" fmla="*/ 4 w 12"/>
                <a:gd name="T11" fmla="*/ 0 h 15"/>
                <a:gd name="T12" fmla="*/ 0 w 12"/>
                <a:gd name="T13" fmla="*/ 5 h 15"/>
                <a:gd name="T14" fmla="*/ 2 w 12"/>
                <a:gd name="T15" fmla="*/ 7 h 15"/>
                <a:gd name="T16" fmla="*/ 4 w 12"/>
                <a:gd name="T17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4" y="7"/>
                  </a:moveTo>
                  <a:lnTo>
                    <a:pt x="7" y="11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12" y="6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4" name="Freeform 6741">
              <a:extLst>
                <a:ext uri="{FF2B5EF4-FFF2-40B4-BE49-F238E27FC236}">
                  <a16:creationId xmlns:a16="http://schemas.microsoft.com/office/drawing/2014/main" id="{7E5324DC-06C9-6203-1D84-80FF63A6A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75" y="1216025"/>
              <a:ext cx="247650" cy="61913"/>
            </a:xfrm>
            <a:custGeom>
              <a:avLst/>
              <a:gdLst>
                <a:gd name="T0" fmla="*/ 65 w 156"/>
                <a:gd name="T1" fmla="*/ 36 h 39"/>
                <a:gd name="T2" fmla="*/ 69 w 156"/>
                <a:gd name="T3" fmla="*/ 36 h 39"/>
                <a:gd name="T4" fmla="*/ 74 w 156"/>
                <a:gd name="T5" fmla="*/ 36 h 39"/>
                <a:gd name="T6" fmla="*/ 78 w 156"/>
                <a:gd name="T7" fmla="*/ 38 h 39"/>
                <a:gd name="T8" fmla="*/ 86 w 156"/>
                <a:gd name="T9" fmla="*/ 39 h 39"/>
                <a:gd name="T10" fmla="*/ 91 w 156"/>
                <a:gd name="T11" fmla="*/ 39 h 39"/>
                <a:gd name="T12" fmla="*/ 96 w 156"/>
                <a:gd name="T13" fmla="*/ 39 h 39"/>
                <a:gd name="T14" fmla="*/ 101 w 156"/>
                <a:gd name="T15" fmla="*/ 39 h 39"/>
                <a:gd name="T16" fmla="*/ 108 w 156"/>
                <a:gd name="T17" fmla="*/ 38 h 39"/>
                <a:gd name="T18" fmla="*/ 112 w 156"/>
                <a:gd name="T19" fmla="*/ 37 h 39"/>
                <a:gd name="T20" fmla="*/ 115 w 156"/>
                <a:gd name="T21" fmla="*/ 36 h 39"/>
                <a:gd name="T22" fmla="*/ 123 w 156"/>
                <a:gd name="T23" fmla="*/ 36 h 39"/>
                <a:gd name="T24" fmla="*/ 128 w 156"/>
                <a:gd name="T25" fmla="*/ 36 h 39"/>
                <a:gd name="T26" fmla="*/ 137 w 156"/>
                <a:gd name="T27" fmla="*/ 32 h 39"/>
                <a:gd name="T28" fmla="*/ 144 w 156"/>
                <a:gd name="T29" fmla="*/ 29 h 39"/>
                <a:gd name="T30" fmla="*/ 148 w 156"/>
                <a:gd name="T31" fmla="*/ 28 h 39"/>
                <a:gd name="T32" fmla="*/ 152 w 156"/>
                <a:gd name="T33" fmla="*/ 26 h 39"/>
                <a:gd name="T34" fmla="*/ 156 w 156"/>
                <a:gd name="T35" fmla="*/ 22 h 39"/>
                <a:gd name="T36" fmla="*/ 154 w 156"/>
                <a:gd name="T37" fmla="*/ 19 h 39"/>
                <a:gd name="T38" fmla="*/ 149 w 156"/>
                <a:gd name="T39" fmla="*/ 16 h 39"/>
                <a:gd name="T40" fmla="*/ 144 w 156"/>
                <a:gd name="T41" fmla="*/ 13 h 39"/>
                <a:gd name="T42" fmla="*/ 140 w 156"/>
                <a:gd name="T43" fmla="*/ 10 h 39"/>
                <a:gd name="T44" fmla="*/ 135 w 156"/>
                <a:gd name="T45" fmla="*/ 10 h 39"/>
                <a:gd name="T46" fmla="*/ 131 w 156"/>
                <a:gd name="T47" fmla="*/ 9 h 39"/>
                <a:gd name="T48" fmla="*/ 127 w 156"/>
                <a:gd name="T49" fmla="*/ 10 h 39"/>
                <a:gd name="T50" fmla="*/ 122 w 156"/>
                <a:gd name="T51" fmla="*/ 10 h 39"/>
                <a:gd name="T52" fmla="*/ 118 w 156"/>
                <a:gd name="T53" fmla="*/ 7 h 39"/>
                <a:gd name="T54" fmla="*/ 113 w 156"/>
                <a:gd name="T55" fmla="*/ 6 h 39"/>
                <a:gd name="T56" fmla="*/ 109 w 156"/>
                <a:gd name="T57" fmla="*/ 6 h 39"/>
                <a:gd name="T58" fmla="*/ 106 w 156"/>
                <a:gd name="T59" fmla="*/ 4 h 39"/>
                <a:gd name="T60" fmla="*/ 99 w 156"/>
                <a:gd name="T61" fmla="*/ 2 h 39"/>
                <a:gd name="T62" fmla="*/ 93 w 156"/>
                <a:gd name="T63" fmla="*/ 1 h 39"/>
                <a:gd name="T64" fmla="*/ 85 w 156"/>
                <a:gd name="T65" fmla="*/ 1 h 39"/>
                <a:gd name="T66" fmla="*/ 81 w 156"/>
                <a:gd name="T67" fmla="*/ 1 h 39"/>
                <a:gd name="T68" fmla="*/ 75 w 156"/>
                <a:gd name="T69" fmla="*/ 1 h 39"/>
                <a:gd name="T70" fmla="*/ 72 w 156"/>
                <a:gd name="T71" fmla="*/ 0 h 39"/>
                <a:gd name="T72" fmla="*/ 68 w 156"/>
                <a:gd name="T73" fmla="*/ 0 h 39"/>
                <a:gd name="T74" fmla="*/ 61 w 156"/>
                <a:gd name="T75" fmla="*/ 0 h 39"/>
                <a:gd name="T76" fmla="*/ 55 w 156"/>
                <a:gd name="T77" fmla="*/ 1 h 39"/>
                <a:gd name="T78" fmla="*/ 50 w 156"/>
                <a:gd name="T79" fmla="*/ 1 h 39"/>
                <a:gd name="T80" fmla="*/ 44 w 156"/>
                <a:gd name="T81" fmla="*/ 3 h 39"/>
                <a:gd name="T82" fmla="*/ 38 w 156"/>
                <a:gd name="T83" fmla="*/ 4 h 39"/>
                <a:gd name="T84" fmla="*/ 26 w 156"/>
                <a:gd name="T85" fmla="*/ 4 h 39"/>
                <a:gd name="T86" fmla="*/ 21 w 156"/>
                <a:gd name="T87" fmla="*/ 4 h 39"/>
                <a:gd name="T88" fmla="*/ 15 w 156"/>
                <a:gd name="T89" fmla="*/ 5 h 39"/>
                <a:gd name="T90" fmla="*/ 9 w 156"/>
                <a:gd name="T91" fmla="*/ 8 h 39"/>
                <a:gd name="T92" fmla="*/ 3 w 156"/>
                <a:gd name="T93" fmla="*/ 12 h 39"/>
                <a:gd name="T94" fmla="*/ 0 w 156"/>
                <a:gd name="T95" fmla="*/ 16 h 39"/>
                <a:gd name="T96" fmla="*/ 7 w 156"/>
                <a:gd name="T97" fmla="*/ 19 h 39"/>
                <a:gd name="T98" fmla="*/ 7 w 156"/>
                <a:gd name="T99" fmla="*/ 18 h 39"/>
                <a:gd name="T100" fmla="*/ 20 w 156"/>
                <a:gd name="T101" fmla="*/ 21 h 39"/>
                <a:gd name="T102" fmla="*/ 32 w 156"/>
                <a:gd name="T103" fmla="*/ 21 h 39"/>
                <a:gd name="T104" fmla="*/ 36 w 156"/>
                <a:gd name="T105" fmla="*/ 22 h 39"/>
                <a:gd name="T106" fmla="*/ 40 w 156"/>
                <a:gd name="T107" fmla="*/ 23 h 39"/>
                <a:gd name="T108" fmla="*/ 47 w 156"/>
                <a:gd name="T109" fmla="*/ 25 h 39"/>
                <a:gd name="T110" fmla="*/ 49 w 156"/>
                <a:gd name="T111" fmla="*/ 27 h 39"/>
                <a:gd name="T112" fmla="*/ 56 w 156"/>
                <a:gd name="T113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6" h="39">
                  <a:moveTo>
                    <a:pt x="56" y="34"/>
                  </a:moveTo>
                  <a:lnTo>
                    <a:pt x="57" y="36"/>
                  </a:lnTo>
                  <a:lnTo>
                    <a:pt x="58" y="36"/>
                  </a:lnTo>
                  <a:lnTo>
                    <a:pt x="59" y="36"/>
                  </a:lnTo>
                  <a:lnTo>
                    <a:pt x="65" y="36"/>
                  </a:lnTo>
                  <a:lnTo>
                    <a:pt x="66" y="36"/>
                  </a:lnTo>
                  <a:lnTo>
                    <a:pt x="67" y="36"/>
                  </a:lnTo>
                  <a:lnTo>
                    <a:pt x="68" y="36"/>
                  </a:lnTo>
                  <a:lnTo>
                    <a:pt x="69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4" y="36"/>
                  </a:lnTo>
                  <a:lnTo>
                    <a:pt x="74" y="37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7" y="38"/>
                  </a:lnTo>
                  <a:lnTo>
                    <a:pt x="78" y="38"/>
                  </a:lnTo>
                  <a:lnTo>
                    <a:pt x="79" y="39"/>
                  </a:lnTo>
                  <a:lnTo>
                    <a:pt x="80" y="39"/>
                  </a:lnTo>
                  <a:lnTo>
                    <a:pt x="81" y="39"/>
                  </a:lnTo>
                  <a:lnTo>
                    <a:pt x="83" y="39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39"/>
                  </a:lnTo>
                  <a:lnTo>
                    <a:pt x="92" y="39"/>
                  </a:lnTo>
                  <a:lnTo>
                    <a:pt x="93" y="39"/>
                  </a:lnTo>
                  <a:lnTo>
                    <a:pt x="94" y="39"/>
                  </a:lnTo>
                  <a:lnTo>
                    <a:pt x="95" y="39"/>
                  </a:lnTo>
                  <a:lnTo>
                    <a:pt x="96" y="39"/>
                  </a:lnTo>
                  <a:lnTo>
                    <a:pt x="97" y="38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101" y="39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5" y="38"/>
                  </a:lnTo>
                  <a:lnTo>
                    <a:pt x="106" y="38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3" y="37"/>
                  </a:lnTo>
                  <a:lnTo>
                    <a:pt x="113" y="36"/>
                  </a:lnTo>
                  <a:lnTo>
                    <a:pt x="113" y="36"/>
                  </a:lnTo>
                  <a:lnTo>
                    <a:pt x="114" y="36"/>
                  </a:lnTo>
                  <a:lnTo>
                    <a:pt x="115" y="36"/>
                  </a:lnTo>
                  <a:lnTo>
                    <a:pt x="117" y="36"/>
                  </a:lnTo>
                  <a:lnTo>
                    <a:pt x="118" y="36"/>
                  </a:lnTo>
                  <a:lnTo>
                    <a:pt x="119" y="36"/>
                  </a:lnTo>
                  <a:lnTo>
                    <a:pt x="121" y="36"/>
                  </a:lnTo>
                  <a:lnTo>
                    <a:pt x="123" y="36"/>
                  </a:lnTo>
                  <a:lnTo>
                    <a:pt x="124" y="35"/>
                  </a:lnTo>
                  <a:lnTo>
                    <a:pt x="124" y="36"/>
                  </a:lnTo>
                  <a:lnTo>
                    <a:pt x="125" y="36"/>
                  </a:lnTo>
                  <a:lnTo>
                    <a:pt x="127" y="36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2" y="35"/>
                  </a:lnTo>
                  <a:lnTo>
                    <a:pt x="132" y="34"/>
                  </a:lnTo>
                  <a:lnTo>
                    <a:pt x="137" y="32"/>
                  </a:lnTo>
                  <a:lnTo>
                    <a:pt x="141" y="30"/>
                  </a:lnTo>
                  <a:lnTo>
                    <a:pt x="142" y="30"/>
                  </a:lnTo>
                  <a:lnTo>
                    <a:pt x="143" y="30"/>
                  </a:lnTo>
                  <a:lnTo>
                    <a:pt x="144" y="30"/>
                  </a:lnTo>
                  <a:lnTo>
                    <a:pt x="144" y="29"/>
                  </a:lnTo>
                  <a:lnTo>
                    <a:pt x="144" y="28"/>
                  </a:lnTo>
                  <a:lnTo>
                    <a:pt x="145" y="28"/>
                  </a:lnTo>
                  <a:lnTo>
                    <a:pt x="146" y="28"/>
                  </a:lnTo>
                  <a:lnTo>
                    <a:pt x="147" y="27"/>
                  </a:lnTo>
                  <a:lnTo>
                    <a:pt x="148" y="28"/>
                  </a:lnTo>
                  <a:lnTo>
                    <a:pt x="149" y="27"/>
                  </a:lnTo>
                  <a:lnTo>
                    <a:pt x="150" y="27"/>
                  </a:lnTo>
                  <a:lnTo>
                    <a:pt x="150" y="27"/>
                  </a:lnTo>
                  <a:lnTo>
                    <a:pt x="151" y="27"/>
                  </a:lnTo>
                  <a:lnTo>
                    <a:pt x="152" y="26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4" y="25"/>
                  </a:lnTo>
                  <a:lnTo>
                    <a:pt x="154" y="24"/>
                  </a:lnTo>
                  <a:lnTo>
                    <a:pt x="156" y="22"/>
                  </a:lnTo>
                  <a:lnTo>
                    <a:pt x="156" y="22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55" y="20"/>
                  </a:lnTo>
                  <a:lnTo>
                    <a:pt x="154" y="19"/>
                  </a:lnTo>
                  <a:lnTo>
                    <a:pt x="153" y="18"/>
                  </a:lnTo>
                  <a:lnTo>
                    <a:pt x="152" y="16"/>
                  </a:lnTo>
                  <a:lnTo>
                    <a:pt x="150" y="16"/>
                  </a:lnTo>
                  <a:lnTo>
                    <a:pt x="149" y="16"/>
                  </a:lnTo>
                  <a:lnTo>
                    <a:pt x="149" y="16"/>
                  </a:lnTo>
                  <a:lnTo>
                    <a:pt x="147" y="15"/>
                  </a:lnTo>
                  <a:lnTo>
                    <a:pt x="146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4" y="13"/>
                  </a:lnTo>
                  <a:lnTo>
                    <a:pt x="144" y="12"/>
                  </a:lnTo>
                  <a:lnTo>
                    <a:pt x="143" y="10"/>
                  </a:lnTo>
                  <a:lnTo>
                    <a:pt x="142" y="10"/>
                  </a:lnTo>
                  <a:lnTo>
                    <a:pt x="141" y="10"/>
                  </a:lnTo>
                  <a:lnTo>
                    <a:pt x="140" y="10"/>
                  </a:lnTo>
                  <a:lnTo>
                    <a:pt x="139" y="10"/>
                  </a:lnTo>
                  <a:lnTo>
                    <a:pt x="139" y="9"/>
                  </a:lnTo>
                  <a:lnTo>
                    <a:pt x="139" y="8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2" y="9"/>
                  </a:lnTo>
                  <a:lnTo>
                    <a:pt x="131" y="9"/>
                  </a:lnTo>
                  <a:lnTo>
                    <a:pt x="130" y="9"/>
                  </a:lnTo>
                  <a:lnTo>
                    <a:pt x="130" y="10"/>
                  </a:lnTo>
                  <a:lnTo>
                    <a:pt x="129" y="10"/>
                  </a:lnTo>
                  <a:lnTo>
                    <a:pt x="128" y="10"/>
                  </a:lnTo>
                  <a:lnTo>
                    <a:pt x="127" y="10"/>
                  </a:lnTo>
                  <a:lnTo>
                    <a:pt x="126" y="9"/>
                  </a:lnTo>
                  <a:lnTo>
                    <a:pt x="125" y="10"/>
                  </a:lnTo>
                  <a:lnTo>
                    <a:pt x="124" y="10"/>
                  </a:lnTo>
                  <a:lnTo>
                    <a:pt x="123" y="10"/>
                  </a:lnTo>
                  <a:lnTo>
                    <a:pt x="122" y="10"/>
                  </a:lnTo>
                  <a:lnTo>
                    <a:pt x="121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7" y="7"/>
                  </a:lnTo>
                  <a:lnTo>
                    <a:pt x="116" y="7"/>
                  </a:lnTo>
                  <a:lnTo>
                    <a:pt x="116" y="8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0" y="7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9" y="5"/>
                  </a:lnTo>
                  <a:lnTo>
                    <a:pt x="108" y="5"/>
                  </a:lnTo>
                  <a:lnTo>
                    <a:pt x="107" y="5"/>
                  </a:lnTo>
                  <a:lnTo>
                    <a:pt x="108" y="4"/>
                  </a:lnTo>
                  <a:lnTo>
                    <a:pt x="106" y="4"/>
                  </a:lnTo>
                  <a:lnTo>
                    <a:pt x="104" y="4"/>
                  </a:lnTo>
                  <a:lnTo>
                    <a:pt x="103" y="3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3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0" y="2"/>
                  </a:lnTo>
                  <a:lnTo>
                    <a:pt x="89" y="2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4" y="0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0" y="5"/>
                  </a:lnTo>
                  <a:lnTo>
                    <a:pt x="27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9" y="5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7"/>
                  </a:lnTo>
                  <a:lnTo>
                    <a:pt x="10" y="18"/>
                  </a:lnTo>
                  <a:lnTo>
                    <a:pt x="11" y="20"/>
                  </a:lnTo>
                  <a:lnTo>
                    <a:pt x="16" y="21"/>
                  </a:lnTo>
                  <a:lnTo>
                    <a:pt x="20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9" y="21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3" y="29"/>
                  </a:lnTo>
                  <a:lnTo>
                    <a:pt x="52" y="31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5" name="Freeform 6773">
              <a:extLst>
                <a:ext uri="{FF2B5EF4-FFF2-40B4-BE49-F238E27FC236}">
                  <a16:creationId xmlns:a16="http://schemas.microsoft.com/office/drawing/2014/main" id="{E140F7FB-23F9-C0ED-730F-56BAE76293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2225" y="1552575"/>
              <a:ext cx="206375" cy="92075"/>
            </a:xfrm>
            <a:custGeom>
              <a:avLst/>
              <a:gdLst>
                <a:gd name="T0" fmla="*/ 124 w 130"/>
                <a:gd name="T1" fmla="*/ 15 h 58"/>
                <a:gd name="T2" fmla="*/ 121 w 130"/>
                <a:gd name="T3" fmla="*/ 8 h 58"/>
                <a:gd name="T4" fmla="*/ 95 w 130"/>
                <a:gd name="T5" fmla="*/ 22 h 58"/>
                <a:gd name="T6" fmla="*/ 80 w 130"/>
                <a:gd name="T7" fmla="*/ 28 h 58"/>
                <a:gd name="T8" fmla="*/ 79 w 130"/>
                <a:gd name="T9" fmla="*/ 31 h 58"/>
                <a:gd name="T10" fmla="*/ 68 w 130"/>
                <a:gd name="T11" fmla="*/ 33 h 58"/>
                <a:gd name="T12" fmla="*/ 60 w 130"/>
                <a:gd name="T13" fmla="*/ 29 h 58"/>
                <a:gd name="T14" fmla="*/ 53 w 130"/>
                <a:gd name="T15" fmla="*/ 32 h 58"/>
                <a:gd name="T16" fmla="*/ 51 w 130"/>
                <a:gd name="T17" fmla="*/ 33 h 58"/>
                <a:gd name="T18" fmla="*/ 42 w 130"/>
                <a:gd name="T19" fmla="*/ 31 h 58"/>
                <a:gd name="T20" fmla="*/ 41 w 130"/>
                <a:gd name="T21" fmla="*/ 34 h 58"/>
                <a:gd name="T22" fmla="*/ 42 w 130"/>
                <a:gd name="T23" fmla="*/ 38 h 58"/>
                <a:gd name="T24" fmla="*/ 36 w 130"/>
                <a:gd name="T25" fmla="*/ 40 h 58"/>
                <a:gd name="T26" fmla="*/ 32 w 130"/>
                <a:gd name="T27" fmla="*/ 38 h 58"/>
                <a:gd name="T28" fmla="*/ 31 w 130"/>
                <a:gd name="T29" fmla="*/ 37 h 58"/>
                <a:gd name="T30" fmla="*/ 29 w 130"/>
                <a:gd name="T31" fmla="*/ 32 h 58"/>
                <a:gd name="T32" fmla="*/ 28 w 130"/>
                <a:gd name="T33" fmla="*/ 28 h 58"/>
                <a:gd name="T34" fmla="*/ 19 w 130"/>
                <a:gd name="T35" fmla="*/ 24 h 58"/>
                <a:gd name="T36" fmla="*/ 16 w 130"/>
                <a:gd name="T37" fmla="*/ 27 h 58"/>
                <a:gd name="T38" fmla="*/ 15 w 130"/>
                <a:gd name="T39" fmla="*/ 24 h 58"/>
                <a:gd name="T40" fmla="*/ 15 w 130"/>
                <a:gd name="T41" fmla="*/ 20 h 58"/>
                <a:gd name="T42" fmla="*/ 16 w 130"/>
                <a:gd name="T43" fmla="*/ 14 h 58"/>
                <a:gd name="T44" fmla="*/ 14 w 130"/>
                <a:gd name="T45" fmla="*/ 7 h 58"/>
                <a:gd name="T46" fmla="*/ 11 w 130"/>
                <a:gd name="T47" fmla="*/ 3 h 58"/>
                <a:gd name="T48" fmla="*/ 3 w 130"/>
                <a:gd name="T49" fmla="*/ 23 h 58"/>
                <a:gd name="T50" fmla="*/ 6 w 130"/>
                <a:gd name="T51" fmla="*/ 37 h 58"/>
                <a:gd name="T52" fmla="*/ 13 w 130"/>
                <a:gd name="T53" fmla="*/ 35 h 58"/>
                <a:gd name="T54" fmla="*/ 19 w 130"/>
                <a:gd name="T55" fmla="*/ 35 h 58"/>
                <a:gd name="T56" fmla="*/ 22 w 130"/>
                <a:gd name="T57" fmla="*/ 47 h 58"/>
                <a:gd name="T58" fmla="*/ 30 w 130"/>
                <a:gd name="T59" fmla="*/ 47 h 58"/>
                <a:gd name="T60" fmla="*/ 39 w 130"/>
                <a:gd name="T61" fmla="*/ 44 h 58"/>
                <a:gd name="T62" fmla="*/ 41 w 130"/>
                <a:gd name="T63" fmla="*/ 50 h 58"/>
                <a:gd name="T64" fmla="*/ 50 w 130"/>
                <a:gd name="T65" fmla="*/ 53 h 58"/>
                <a:gd name="T66" fmla="*/ 57 w 130"/>
                <a:gd name="T67" fmla="*/ 53 h 58"/>
                <a:gd name="T68" fmla="*/ 63 w 130"/>
                <a:gd name="T69" fmla="*/ 53 h 58"/>
                <a:gd name="T70" fmla="*/ 72 w 130"/>
                <a:gd name="T71" fmla="*/ 54 h 58"/>
                <a:gd name="T72" fmla="*/ 77 w 130"/>
                <a:gd name="T73" fmla="*/ 49 h 58"/>
                <a:gd name="T74" fmla="*/ 72 w 130"/>
                <a:gd name="T75" fmla="*/ 49 h 58"/>
                <a:gd name="T76" fmla="*/ 74 w 130"/>
                <a:gd name="T77" fmla="*/ 44 h 58"/>
                <a:gd name="T78" fmla="*/ 77 w 130"/>
                <a:gd name="T79" fmla="*/ 42 h 58"/>
                <a:gd name="T80" fmla="*/ 80 w 130"/>
                <a:gd name="T81" fmla="*/ 39 h 58"/>
                <a:gd name="T82" fmla="*/ 78 w 130"/>
                <a:gd name="T83" fmla="*/ 47 h 58"/>
                <a:gd name="T84" fmla="*/ 85 w 130"/>
                <a:gd name="T85" fmla="*/ 46 h 58"/>
                <a:gd name="T86" fmla="*/ 88 w 130"/>
                <a:gd name="T87" fmla="*/ 49 h 58"/>
                <a:gd name="T88" fmla="*/ 93 w 130"/>
                <a:gd name="T89" fmla="*/ 49 h 58"/>
                <a:gd name="T90" fmla="*/ 92 w 130"/>
                <a:gd name="T91" fmla="*/ 54 h 58"/>
                <a:gd name="T92" fmla="*/ 101 w 130"/>
                <a:gd name="T93" fmla="*/ 57 h 58"/>
                <a:gd name="T94" fmla="*/ 116 w 130"/>
                <a:gd name="T95" fmla="*/ 50 h 58"/>
                <a:gd name="T96" fmla="*/ 112 w 130"/>
                <a:gd name="T97" fmla="*/ 49 h 58"/>
                <a:gd name="T98" fmla="*/ 113 w 130"/>
                <a:gd name="T99" fmla="*/ 46 h 58"/>
                <a:gd name="T100" fmla="*/ 112 w 130"/>
                <a:gd name="T101" fmla="*/ 40 h 58"/>
                <a:gd name="T102" fmla="*/ 107 w 130"/>
                <a:gd name="T103" fmla="*/ 38 h 58"/>
                <a:gd name="T104" fmla="*/ 108 w 130"/>
                <a:gd name="T105" fmla="*/ 37 h 58"/>
                <a:gd name="T106" fmla="*/ 114 w 130"/>
                <a:gd name="T107" fmla="*/ 32 h 58"/>
                <a:gd name="T108" fmla="*/ 108 w 130"/>
                <a:gd name="T109" fmla="*/ 29 h 58"/>
                <a:gd name="T110" fmla="*/ 112 w 130"/>
                <a:gd name="T111" fmla="*/ 26 h 58"/>
                <a:gd name="T112" fmla="*/ 112 w 130"/>
                <a:gd name="T113" fmla="*/ 21 h 58"/>
                <a:gd name="T114" fmla="*/ 14 w 130"/>
                <a:gd name="T115" fmla="*/ 19 h 58"/>
                <a:gd name="T116" fmla="*/ 69 w 130"/>
                <a:gd name="T117" fmla="*/ 32 h 58"/>
                <a:gd name="T118" fmla="*/ 73 w 130"/>
                <a:gd name="T119" fmla="*/ 32 h 58"/>
                <a:gd name="T120" fmla="*/ 95 w 130"/>
                <a:gd name="T121" fmla="*/ 21 h 58"/>
                <a:gd name="T122" fmla="*/ 105 w 130"/>
                <a:gd name="T123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" h="58">
                  <a:moveTo>
                    <a:pt x="118" y="19"/>
                  </a:moveTo>
                  <a:lnTo>
                    <a:pt x="118" y="19"/>
                  </a:lnTo>
                  <a:lnTo>
                    <a:pt x="119" y="19"/>
                  </a:lnTo>
                  <a:lnTo>
                    <a:pt x="119" y="19"/>
                  </a:lnTo>
                  <a:lnTo>
                    <a:pt x="119" y="18"/>
                  </a:lnTo>
                  <a:lnTo>
                    <a:pt x="120" y="18"/>
                  </a:lnTo>
                  <a:lnTo>
                    <a:pt x="121" y="17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2" y="15"/>
                  </a:lnTo>
                  <a:lnTo>
                    <a:pt x="124" y="15"/>
                  </a:lnTo>
                  <a:lnTo>
                    <a:pt x="125" y="14"/>
                  </a:lnTo>
                  <a:lnTo>
                    <a:pt x="125" y="13"/>
                  </a:lnTo>
                  <a:lnTo>
                    <a:pt x="126" y="12"/>
                  </a:lnTo>
                  <a:lnTo>
                    <a:pt x="126" y="11"/>
                  </a:lnTo>
                  <a:lnTo>
                    <a:pt x="128" y="10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4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19" y="8"/>
                  </a:lnTo>
                  <a:lnTo>
                    <a:pt x="118" y="9"/>
                  </a:lnTo>
                  <a:lnTo>
                    <a:pt x="110" y="12"/>
                  </a:lnTo>
                  <a:lnTo>
                    <a:pt x="108" y="14"/>
                  </a:lnTo>
                  <a:lnTo>
                    <a:pt x="103" y="15"/>
                  </a:lnTo>
                  <a:lnTo>
                    <a:pt x="95" y="18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5" y="21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0" y="23"/>
                  </a:lnTo>
                  <a:lnTo>
                    <a:pt x="86" y="25"/>
                  </a:lnTo>
                  <a:lnTo>
                    <a:pt x="87" y="25"/>
                  </a:lnTo>
                  <a:lnTo>
                    <a:pt x="87" y="26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3" y="26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0" y="29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79" y="32"/>
                  </a:lnTo>
                  <a:lnTo>
                    <a:pt x="78" y="32"/>
                  </a:lnTo>
                  <a:lnTo>
                    <a:pt x="77" y="32"/>
                  </a:lnTo>
                  <a:lnTo>
                    <a:pt x="77" y="31"/>
                  </a:lnTo>
                  <a:lnTo>
                    <a:pt x="78" y="31"/>
                  </a:lnTo>
                  <a:lnTo>
                    <a:pt x="79" y="31"/>
                  </a:lnTo>
                  <a:lnTo>
                    <a:pt x="77" y="30"/>
                  </a:lnTo>
                  <a:lnTo>
                    <a:pt x="76" y="29"/>
                  </a:lnTo>
                  <a:lnTo>
                    <a:pt x="73" y="30"/>
                  </a:lnTo>
                  <a:lnTo>
                    <a:pt x="72" y="30"/>
                  </a:lnTo>
                  <a:lnTo>
                    <a:pt x="72" y="31"/>
                  </a:lnTo>
                  <a:lnTo>
                    <a:pt x="72" y="32"/>
                  </a:lnTo>
                  <a:lnTo>
                    <a:pt x="71" y="31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7" y="34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5" y="32"/>
                  </a:lnTo>
                  <a:lnTo>
                    <a:pt x="64" y="32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2" y="31"/>
                  </a:lnTo>
                  <a:lnTo>
                    <a:pt x="62" y="30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55" y="30"/>
                  </a:lnTo>
                  <a:lnTo>
                    <a:pt x="55" y="31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4" y="32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1" y="34"/>
                  </a:lnTo>
                  <a:lnTo>
                    <a:pt x="50" y="34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0" y="29"/>
                  </a:lnTo>
                  <a:lnTo>
                    <a:pt x="48" y="30"/>
                  </a:lnTo>
                  <a:lnTo>
                    <a:pt x="41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1" y="31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3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39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2" y="38"/>
                  </a:lnTo>
                  <a:lnTo>
                    <a:pt x="30" y="39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1" y="37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5" y="26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1" y="24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6" y="27"/>
                  </a:lnTo>
                  <a:lnTo>
                    <a:pt x="16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9"/>
                  </a:lnTo>
                  <a:lnTo>
                    <a:pt x="6" y="10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3" y="23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2" y="35"/>
                  </a:lnTo>
                  <a:lnTo>
                    <a:pt x="13" y="34"/>
                  </a:lnTo>
                  <a:lnTo>
                    <a:pt x="13" y="35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9" y="34"/>
                  </a:lnTo>
                  <a:lnTo>
                    <a:pt x="19" y="35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1" y="49"/>
                  </a:lnTo>
                  <a:lnTo>
                    <a:pt x="21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5" y="50"/>
                  </a:lnTo>
                  <a:lnTo>
                    <a:pt x="26" y="49"/>
                  </a:lnTo>
                  <a:lnTo>
                    <a:pt x="29" y="49"/>
                  </a:lnTo>
                  <a:lnTo>
                    <a:pt x="30" y="47"/>
                  </a:lnTo>
                  <a:lnTo>
                    <a:pt x="30" y="46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2" y="45"/>
                  </a:lnTo>
                  <a:lnTo>
                    <a:pt x="35" y="45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5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3" y="46"/>
                  </a:lnTo>
                  <a:lnTo>
                    <a:pt x="44" y="46"/>
                  </a:lnTo>
                  <a:lnTo>
                    <a:pt x="43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3" y="50"/>
                  </a:lnTo>
                  <a:lnTo>
                    <a:pt x="44" y="50"/>
                  </a:lnTo>
                  <a:lnTo>
                    <a:pt x="45" y="50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8" y="52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0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54" y="53"/>
                  </a:lnTo>
                  <a:lnTo>
                    <a:pt x="55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3"/>
                  </a:lnTo>
                  <a:lnTo>
                    <a:pt x="57" y="53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0" y="52"/>
                  </a:lnTo>
                  <a:lnTo>
                    <a:pt x="62" y="53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2" y="53"/>
                  </a:lnTo>
                  <a:lnTo>
                    <a:pt x="63" y="53"/>
                  </a:lnTo>
                  <a:lnTo>
                    <a:pt x="64" y="54"/>
                  </a:lnTo>
                  <a:lnTo>
                    <a:pt x="64" y="53"/>
                  </a:lnTo>
                  <a:lnTo>
                    <a:pt x="65" y="54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70" y="54"/>
                  </a:lnTo>
                  <a:lnTo>
                    <a:pt x="70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2" y="54"/>
                  </a:lnTo>
                  <a:lnTo>
                    <a:pt x="73" y="54"/>
                  </a:lnTo>
                  <a:lnTo>
                    <a:pt x="73" y="54"/>
                  </a:lnTo>
                  <a:lnTo>
                    <a:pt x="73" y="53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4" y="51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49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6"/>
                  </a:lnTo>
                  <a:lnTo>
                    <a:pt x="75" y="48"/>
                  </a:lnTo>
                  <a:lnTo>
                    <a:pt x="74" y="49"/>
                  </a:lnTo>
                  <a:lnTo>
                    <a:pt x="73" y="50"/>
                  </a:lnTo>
                  <a:lnTo>
                    <a:pt x="73" y="50"/>
                  </a:lnTo>
                  <a:lnTo>
                    <a:pt x="73" y="50"/>
                  </a:lnTo>
                  <a:lnTo>
                    <a:pt x="72" y="50"/>
                  </a:lnTo>
                  <a:lnTo>
                    <a:pt x="72" y="49"/>
                  </a:lnTo>
                  <a:lnTo>
                    <a:pt x="73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7"/>
                  </a:lnTo>
                  <a:lnTo>
                    <a:pt x="74" y="47"/>
                  </a:lnTo>
                  <a:lnTo>
                    <a:pt x="73" y="46"/>
                  </a:lnTo>
                  <a:lnTo>
                    <a:pt x="74" y="46"/>
                  </a:lnTo>
                  <a:lnTo>
                    <a:pt x="75" y="46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4" y="44"/>
                  </a:lnTo>
                  <a:lnTo>
                    <a:pt x="73" y="44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4" y="43"/>
                  </a:lnTo>
                  <a:lnTo>
                    <a:pt x="75" y="44"/>
                  </a:lnTo>
                  <a:lnTo>
                    <a:pt x="75" y="45"/>
                  </a:lnTo>
                  <a:lnTo>
                    <a:pt x="76" y="45"/>
                  </a:lnTo>
                  <a:lnTo>
                    <a:pt x="76" y="44"/>
                  </a:lnTo>
                  <a:lnTo>
                    <a:pt x="77" y="44"/>
                  </a:lnTo>
                  <a:lnTo>
                    <a:pt x="77" y="43"/>
                  </a:lnTo>
                  <a:lnTo>
                    <a:pt x="77" y="42"/>
                  </a:lnTo>
                  <a:lnTo>
                    <a:pt x="78" y="41"/>
                  </a:lnTo>
                  <a:lnTo>
                    <a:pt x="77" y="40"/>
                  </a:lnTo>
                  <a:lnTo>
                    <a:pt x="78" y="40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0" y="38"/>
                  </a:lnTo>
                  <a:lnTo>
                    <a:pt x="80" y="39"/>
                  </a:lnTo>
                  <a:lnTo>
                    <a:pt x="80" y="40"/>
                  </a:lnTo>
                  <a:lnTo>
                    <a:pt x="79" y="41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79" y="42"/>
                  </a:lnTo>
                  <a:lnTo>
                    <a:pt x="78" y="43"/>
                  </a:lnTo>
                  <a:lnTo>
                    <a:pt x="78" y="44"/>
                  </a:lnTo>
                  <a:lnTo>
                    <a:pt x="78" y="45"/>
                  </a:lnTo>
                  <a:lnTo>
                    <a:pt x="77" y="46"/>
                  </a:lnTo>
                  <a:lnTo>
                    <a:pt x="78" y="46"/>
                  </a:lnTo>
                  <a:lnTo>
                    <a:pt x="78" y="47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2" y="46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3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5" y="46"/>
                  </a:lnTo>
                  <a:lnTo>
                    <a:pt x="85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5" y="44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4"/>
                  </a:lnTo>
                  <a:lnTo>
                    <a:pt x="88" y="45"/>
                  </a:lnTo>
                  <a:lnTo>
                    <a:pt x="87" y="45"/>
                  </a:lnTo>
                  <a:lnTo>
                    <a:pt x="87" y="48"/>
                  </a:lnTo>
                  <a:lnTo>
                    <a:pt x="88" y="49"/>
                  </a:lnTo>
                  <a:lnTo>
                    <a:pt x="89" y="49"/>
                  </a:lnTo>
                  <a:lnTo>
                    <a:pt x="90" y="49"/>
                  </a:lnTo>
                  <a:lnTo>
                    <a:pt x="90" y="48"/>
                  </a:lnTo>
                  <a:lnTo>
                    <a:pt x="91" y="48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2" y="46"/>
                  </a:lnTo>
                  <a:lnTo>
                    <a:pt x="92" y="47"/>
                  </a:lnTo>
                  <a:lnTo>
                    <a:pt x="92" y="48"/>
                  </a:lnTo>
                  <a:lnTo>
                    <a:pt x="92" y="49"/>
                  </a:lnTo>
                  <a:lnTo>
                    <a:pt x="93" y="49"/>
                  </a:lnTo>
                  <a:lnTo>
                    <a:pt x="92" y="50"/>
                  </a:lnTo>
                  <a:lnTo>
                    <a:pt x="90" y="51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2" y="54"/>
                  </a:lnTo>
                  <a:lnTo>
                    <a:pt x="91" y="54"/>
                  </a:lnTo>
                  <a:lnTo>
                    <a:pt x="91" y="54"/>
                  </a:lnTo>
                  <a:lnTo>
                    <a:pt x="92" y="54"/>
                  </a:lnTo>
                  <a:lnTo>
                    <a:pt x="93" y="54"/>
                  </a:lnTo>
                  <a:lnTo>
                    <a:pt x="94" y="54"/>
                  </a:lnTo>
                  <a:lnTo>
                    <a:pt x="94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6" y="57"/>
                  </a:lnTo>
                  <a:lnTo>
                    <a:pt x="97" y="58"/>
                  </a:lnTo>
                  <a:lnTo>
                    <a:pt x="98" y="58"/>
                  </a:lnTo>
                  <a:lnTo>
                    <a:pt x="99" y="58"/>
                  </a:lnTo>
                  <a:lnTo>
                    <a:pt x="100" y="57"/>
                  </a:lnTo>
                  <a:lnTo>
                    <a:pt x="101" y="57"/>
                  </a:lnTo>
                  <a:lnTo>
                    <a:pt x="102" y="57"/>
                  </a:lnTo>
                  <a:lnTo>
                    <a:pt x="103" y="57"/>
                  </a:lnTo>
                  <a:lnTo>
                    <a:pt x="104" y="56"/>
                  </a:lnTo>
                  <a:lnTo>
                    <a:pt x="105" y="56"/>
                  </a:lnTo>
                  <a:lnTo>
                    <a:pt x="106" y="55"/>
                  </a:lnTo>
                  <a:lnTo>
                    <a:pt x="107" y="55"/>
                  </a:lnTo>
                  <a:lnTo>
                    <a:pt x="107" y="55"/>
                  </a:lnTo>
                  <a:lnTo>
                    <a:pt x="110" y="54"/>
                  </a:lnTo>
                  <a:lnTo>
                    <a:pt x="113" y="53"/>
                  </a:lnTo>
                  <a:lnTo>
                    <a:pt x="116" y="51"/>
                  </a:lnTo>
                  <a:lnTo>
                    <a:pt x="116" y="50"/>
                  </a:lnTo>
                  <a:lnTo>
                    <a:pt x="117" y="50"/>
                  </a:lnTo>
                  <a:lnTo>
                    <a:pt x="117" y="49"/>
                  </a:lnTo>
                  <a:lnTo>
                    <a:pt x="116" y="48"/>
                  </a:lnTo>
                  <a:lnTo>
                    <a:pt x="115" y="49"/>
                  </a:lnTo>
                  <a:lnTo>
                    <a:pt x="114" y="49"/>
                  </a:lnTo>
                  <a:lnTo>
                    <a:pt x="114" y="50"/>
                  </a:lnTo>
                  <a:lnTo>
                    <a:pt x="113" y="50"/>
                  </a:lnTo>
                  <a:lnTo>
                    <a:pt x="114" y="49"/>
                  </a:lnTo>
                  <a:lnTo>
                    <a:pt x="113" y="49"/>
                  </a:lnTo>
                  <a:lnTo>
                    <a:pt x="112" y="50"/>
                  </a:lnTo>
                  <a:lnTo>
                    <a:pt x="112" y="49"/>
                  </a:lnTo>
                  <a:lnTo>
                    <a:pt x="111" y="49"/>
                  </a:lnTo>
                  <a:lnTo>
                    <a:pt x="110" y="49"/>
                  </a:lnTo>
                  <a:lnTo>
                    <a:pt x="110" y="48"/>
                  </a:lnTo>
                  <a:lnTo>
                    <a:pt x="111" y="48"/>
                  </a:lnTo>
                  <a:lnTo>
                    <a:pt x="112" y="48"/>
                  </a:lnTo>
                  <a:lnTo>
                    <a:pt x="112" y="47"/>
                  </a:lnTo>
                  <a:lnTo>
                    <a:pt x="111" y="47"/>
                  </a:lnTo>
                  <a:lnTo>
                    <a:pt x="112" y="46"/>
                  </a:lnTo>
                  <a:lnTo>
                    <a:pt x="112" y="47"/>
                  </a:lnTo>
                  <a:lnTo>
                    <a:pt x="113" y="47"/>
                  </a:lnTo>
                  <a:lnTo>
                    <a:pt x="113" y="46"/>
                  </a:lnTo>
                  <a:lnTo>
                    <a:pt x="114" y="46"/>
                  </a:lnTo>
                  <a:lnTo>
                    <a:pt x="115" y="46"/>
                  </a:lnTo>
                  <a:lnTo>
                    <a:pt x="115" y="45"/>
                  </a:lnTo>
                  <a:lnTo>
                    <a:pt x="115" y="44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5" y="41"/>
                  </a:lnTo>
                  <a:lnTo>
                    <a:pt x="115" y="40"/>
                  </a:lnTo>
                  <a:lnTo>
                    <a:pt x="114" y="40"/>
                  </a:lnTo>
                  <a:lnTo>
                    <a:pt x="114" y="39"/>
                  </a:lnTo>
                  <a:lnTo>
                    <a:pt x="112" y="40"/>
                  </a:lnTo>
                  <a:lnTo>
                    <a:pt x="112" y="41"/>
                  </a:lnTo>
                  <a:lnTo>
                    <a:pt x="111" y="41"/>
                  </a:lnTo>
                  <a:lnTo>
                    <a:pt x="111" y="40"/>
                  </a:lnTo>
                  <a:lnTo>
                    <a:pt x="110" y="40"/>
                  </a:lnTo>
                  <a:lnTo>
                    <a:pt x="109" y="41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08" y="39"/>
                  </a:lnTo>
                  <a:lnTo>
                    <a:pt x="108" y="38"/>
                  </a:lnTo>
                  <a:lnTo>
                    <a:pt x="107" y="38"/>
                  </a:lnTo>
                  <a:lnTo>
                    <a:pt x="107" y="38"/>
                  </a:lnTo>
                  <a:lnTo>
                    <a:pt x="107" y="37"/>
                  </a:lnTo>
                  <a:lnTo>
                    <a:pt x="106" y="37"/>
                  </a:lnTo>
                  <a:lnTo>
                    <a:pt x="105" y="37"/>
                  </a:lnTo>
                  <a:lnTo>
                    <a:pt x="104" y="37"/>
                  </a:lnTo>
                  <a:lnTo>
                    <a:pt x="104" y="36"/>
                  </a:lnTo>
                  <a:lnTo>
                    <a:pt x="105" y="37"/>
                  </a:lnTo>
                  <a:lnTo>
                    <a:pt x="105" y="36"/>
                  </a:lnTo>
                  <a:lnTo>
                    <a:pt x="106" y="36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8" y="37"/>
                  </a:lnTo>
                  <a:lnTo>
                    <a:pt x="109" y="36"/>
                  </a:lnTo>
                  <a:lnTo>
                    <a:pt x="108" y="35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8" y="34"/>
                  </a:lnTo>
                  <a:lnTo>
                    <a:pt x="109" y="34"/>
                  </a:lnTo>
                  <a:lnTo>
                    <a:pt x="109" y="33"/>
                  </a:lnTo>
                  <a:lnTo>
                    <a:pt x="112" y="33"/>
                  </a:lnTo>
                  <a:lnTo>
                    <a:pt x="113" y="33"/>
                  </a:lnTo>
                  <a:lnTo>
                    <a:pt x="113" y="32"/>
                  </a:lnTo>
                  <a:lnTo>
                    <a:pt x="114" y="32"/>
                  </a:lnTo>
                  <a:lnTo>
                    <a:pt x="114" y="32"/>
                  </a:lnTo>
                  <a:lnTo>
                    <a:pt x="113" y="32"/>
                  </a:lnTo>
                  <a:lnTo>
                    <a:pt x="113" y="31"/>
                  </a:lnTo>
                  <a:lnTo>
                    <a:pt x="112" y="31"/>
                  </a:lnTo>
                  <a:lnTo>
                    <a:pt x="112" y="30"/>
                  </a:lnTo>
                  <a:lnTo>
                    <a:pt x="111" y="30"/>
                  </a:lnTo>
                  <a:lnTo>
                    <a:pt x="110" y="30"/>
                  </a:lnTo>
                  <a:lnTo>
                    <a:pt x="109" y="30"/>
                  </a:lnTo>
                  <a:lnTo>
                    <a:pt x="109" y="29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29"/>
                  </a:lnTo>
                  <a:lnTo>
                    <a:pt x="112" y="29"/>
                  </a:lnTo>
                  <a:lnTo>
                    <a:pt x="112" y="28"/>
                  </a:lnTo>
                  <a:lnTo>
                    <a:pt x="113" y="28"/>
                  </a:lnTo>
                  <a:lnTo>
                    <a:pt x="114" y="28"/>
                  </a:lnTo>
                  <a:lnTo>
                    <a:pt x="114" y="27"/>
                  </a:lnTo>
                  <a:lnTo>
                    <a:pt x="115" y="27"/>
                  </a:lnTo>
                  <a:lnTo>
                    <a:pt x="115" y="27"/>
                  </a:lnTo>
                  <a:lnTo>
                    <a:pt x="112" y="26"/>
                  </a:lnTo>
                  <a:lnTo>
                    <a:pt x="112" y="25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5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4" y="23"/>
                  </a:lnTo>
                  <a:lnTo>
                    <a:pt x="113" y="23"/>
                  </a:lnTo>
                  <a:lnTo>
                    <a:pt x="114" y="21"/>
                  </a:lnTo>
                  <a:lnTo>
                    <a:pt x="113" y="22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114" y="20"/>
                  </a:lnTo>
                  <a:lnTo>
                    <a:pt x="115" y="21"/>
                  </a:lnTo>
                  <a:lnTo>
                    <a:pt x="116" y="21"/>
                  </a:lnTo>
                  <a:lnTo>
                    <a:pt x="117" y="21"/>
                  </a:lnTo>
                  <a:lnTo>
                    <a:pt x="118" y="20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8" y="19"/>
                  </a:lnTo>
                  <a:close/>
                  <a:moveTo>
                    <a:pt x="14" y="19"/>
                  </a:moveTo>
                  <a:lnTo>
                    <a:pt x="14" y="20"/>
                  </a:lnTo>
                  <a:lnTo>
                    <a:pt x="13" y="19"/>
                  </a:lnTo>
                  <a:lnTo>
                    <a:pt x="14" y="19"/>
                  </a:lnTo>
                  <a:close/>
                  <a:moveTo>
                    <a:pt x="62" y="33"/>
                  </a:moveTo>
                  <a:lnTo>
                    <a:pt x="61" y="33"/>
                  </a:lnTo>
                  <a:lnTo>
                    <a:pt x="62" y="32"/>
                  </a:lnTo>
                  <a:lnTo>
                    <a:pt x="62" y="33"/>
                  </a:lnTo>
                  <a:close/>
                  <a:moveTo>
                    <a:pt x="69" y="32"/>
                  </a:moveTo>
                  <a:lnTo>
                    <a:pt x="69" y="31"/>
                  </a:lnTo>
                  <a:lnTo>
                    <a:pt x="70" y="32"/>
                  </a:lnTo>
                  <a:lnTo>
                    <a:pt x="69" y="32"/>
                  </a:lnTo>
                  <a:close/>
                  <a:moveTo>
                    <a:pt x="71" y="50"/>
                  </a:moveTo>
                  <a:lnTo>
                    <a:pt x="71" y="49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2" y="50"/>
                  </a:lnTo>
                  <a:lnTo>
                    <a:pt x="71" y="50"/>
                  </a:lnTo>
                  <a:close/>
                  <a:moveTo>
                    <a:pt x="73" y="32"/>
                  </a:moveTo>
                  <a:lnTo>
                    <a:pt x="72" y="32"/>
                  </a:lnTo>
                  <a:lnTo>
                    <a:pt x="72" y="31"/>
                  </a:lnTo>
                  <a:lnTo>
                    <a:pt x="73" y="31"/>
                  </a:lnTo>
                  <a:lnTo>
                    <a:pt x="73" y="32"/>
                  </a:lnTo>
                  <a:close/>
                  <a:moveTo>
                    <a:pt x="94" y="54"/>
                  </a:moveTo>
                  <a:lnTo>
                    <a:pt x="93" y="53"/>
                  </a:lnTo>
                  <a:lnTo>
                    <a:pt x="94" y="53"/>
                  </a:lnTo>
                  <a:lnTo>
                    <a:pt x="94" y="54"/>
                  </a:lnTo>
                  <a:close/>
                  <a:moveTo>
                    <a:pt x="99" y="21"/>
                  </a:moveTo>
                  <a:lnTo>
                    <a:pt x="98" y="21"/>
                  </a:lnTo>
                  <a:lnTo>
                    <a:pt x="97" y="21"/>
                  </a:lnTo>
                  <a:lnTo>
                    <a:pt x="96" y="21"/>
                  </a:lnTo>
                  <a:lnTo>
                    <a:pt x="95" y="21"/>
                  </a:lnTo>
                  <a:lnTo>
                    <a:pt x="95" y="22"/>
                  </a:lnTo>
                  <a:lnTo>
                    <a:pt x="95" y="21"/>
                  </a:lnTo>
                  <a:lnTo>
                    <a:pt x="95" y="21"/>
                  </a:lnTo>
                  <a:lnTo>
                    <a:pt x="95" y="20"/>
                  </a:lnTo>
                  <a:lnTo>
                    <a:pt x="96" y="20"/>
                  </a:lnTo>
                  <a:lnTo>
                    <a:pt x="97" y="20"/>
                  </a:lnTo>
                  <a:lnTo>
                    <a:pt x="98" y="20"/>
                  </a:lnTo>
                  <a:lnTo>
                    <a:pt x="99" y="20"/>
                  </a:lnTo>
                  <a:lnTo>
                    <a:pt x="99" y="21"/>
                  </a:lnTo>
                  <a:close/>
                  <a:moveTo>
                    <a:pt x="105" y="38"/>
                  </a:moveTo>
                  <a:lnTo>
                    <a:pt x="106" y="38"/>
                  </a:lnTo>
                  <a:lnTo>
                    <a:pt x="106" y="39"/>
                  </a:lnTo>
                  <a:lnTo>
                    <a:pt x="105" y="39"/>
                  </a:lnTo>
                  <a:lnTo>
                    <a:pt x="105" y="38"/>
                  </a:lnTo>
                  <a:close/>
                  <a:moveTo>
                    <a:pt x="104" y="35"/>
                  </a:moveTo>
                  <a:lnTo>
                    <a:pt x="104" y="34"/>
                  </a:lnTo>
                  <a:lnTo>
                    <a:pt x="105" y="34"/>
                  </a:lnTo>
                  <a:lnTo>
                    <a:pt x="104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6" name="Freeform 6832">
              <a:extLst>
                <a:ext uri="{FF2B5EF4-FFF2-40B4-BE49-F238E27FC236}">
                  <a16:creationId xmlns:a16="http://schemas.microsoft.com/office/drawing/2014/main" id="{55AD916F-8B58-6937-ECC0-E563A9E46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538" y="1173163"/>
              <a:ext cx="109537" cy="55563"/>
            </a:xfrm>
            <a:custGeom>
              <a:avLst/>
              <a:gdLst>
                <a:gd name="T0" fmla="*/ 69 w 69"/>
                <a:gd name="T1" fmla="*/ 31 h 35"/>
                <a:gd name="T2" fmla="*/ 69 w 69"/>
                <a:gd name="T3" fmla="*/ 29 h 35"/>
                <a:gd name="T4" fmla="*/ 69 w 69"/>
                <a:gd name="T5" fmla="*/ 27 h 35"/>
                <a:gd name="T6" fmla="*/ 67 w 69"/>
                <a:gd name="T7" fmla="*/ 27 h 35"/>
                <a:gd name="T8" fmla="*/ 66 w 69"/>
                <a:gd name="T9" fmla="*/ 24 h 35"/>
                <a:gd name="T10" fmla="*/ 64 w 69"/>
                <a:gd name="T11" fmla="*/ 22 h 35"/>
                <a:gd name="T12" fmla="*/ 63 w 69"/>
                <a:gd name="T13" fmla="*/ 20 h 35"/>
                <a:gd name="T14" fmla="*/ 63 w 69"/>
                <a:gd name="T15" fmla="*/ 19 h 35"/>
                <a:gd name="T16" fmla="*/ 62 w 69"/>
                <a:gd name="T17" fmla="*/ 18 h 35"/>
                <a:gd name="T18" fmla="*/ 62 w 69"/>
                <a:gd name="T19" fmla="*/ 16 h 35"/>
                <a:gd name="T20" fmla="*/ 61 w 69"/>
                <a:gd name="T21" fmla="*/ 15 h 35"/>
                <a:gd name="T22" fmla="*/ 60 w 69"/>
                <a:gd name="T23" fmla="*/ 13 h 35"/>
                <a:gd name="T24" fmla="*/ 59 w 69"/>
                <a:gd name="T25" fmla="*/ 12 h 35"/>
                <a:gd name="T26" fmla="*/ 58 w 69"/>
                <a:gd name="T27" fmla="*/ 11 h 35"/>
                <a:gd name="T28" fmla="*/ 56 w 69"/>
                <a:gd name="T29" fmla="*/ 10 h 35"/>
                <a:gd name="T30" fmla="*/ 55 w 69"/>
                <a:gd name="T31" fmla="*/ 9 h 35"/>
                <a:gd name="T32" fmla="*/ 54 w 69"/>
                <a:gd name="T33" fmla="*/ 8 h 35"/>
                <a:gd name="T34" fmla="*/ 53 w 69"/>
                <a:gd name="T35" fmla="*/ 7 h 35"/>
                <a:gd name="T36" fmla="*/ 51 w 69"/>
                <a:gd name="T37" fmla="*/ 7 h 35"/>
                <a:gd name="T38" fmla="*/ 51 w 69"/>
                <a:gd name="T39" fmla="*/ 6 h 35"/>
                <a:gd name="T40" fmla="*/ 50 w 69"/>
                <a:gd name="T41" fmla="*/ 5 h 35"/>
                <a:gd name="T42" fmla="*/ 49 w 69"/>
                <a:gd name="T43" fmla="*/ 5 h 35"/>
                <a:gd name="T44" fmla="*/ 48 w 69"/>
                <a:gd name="T45" fmla="*/ 5 h 35"/>
                <a:gd name="T46" fmla="*/ 47 w 69"/>
                <a:gd name="T47" fmla="*/ 3 h 35"/>
                <a:gd name="T48" fmla="*/ 45 w 69"/>
                <a:gd name="T49" fmla="*/ 3 h 35"/>
                <a:gd name="T50" fmla="*/ 44 w 69"/>
                <a:gd name="T51" fmla="*/ 2 h 35"/>
                <a:gd name="T52" fmla="*/ 43 w 69"/>
                <a:gd name="T53" fmla="*/ 1 h 35"/>
                <a:gd name="T54" fmla="*/ 42 w 69"/>
                <a:gd name="T55" fmla="*/ 0 h 35"/>
                <a:gd name="T56" fmla="*/ 40 w 69"/>
                <a:gd name="T57" fmla="*/ 1 h 35"/>
                <a:gd name="T58" fmla="*/ 37 w 69"/>
                <a:gd name="T59" fmla="*/ 1 h 35"/>
                <a:gd name="T60" fmla="*/ 37 w 69"/>
                <a:gd name="T61" fmla="*/ 1 h 35"/>
                <a:gd name="T62" fmla="*/ 30 w 69"/>
                <a:gd name="T63" fmla="*/ 0 h 35"/>
                <a:gd name="T64" fmla="*/ 25 w 69"/>
                <a:gd name="T65" fmla="*/ 3 h 35"/>
                <a:gd name="T66" fmla="*/ 19 w 69"/>
                <a:gd name="T67" fmla="*/ 4 h 35"/>
                <a:gd name="T68" fmla="*/ 12 w 69"/>
                <a:gd name="T69" fmla="*/ 7 h 35"/>
                <a:gd name="T70" fmla="*/ 8 w 69"/>
                <a:gd name="T71" fmla="*/ 7 h 35"/>
                <a:gd name="T72" fmla="*/ 7 w 69"/>
                <a:gd name="T73" fmla="*/ 7 h 35"/>
                <a:gd name="T74" fmla="*/ 5 w 69"/>
                <a:gd name="T75" fmla="*/ 8 h 35"/>
                <a:gd name="T76" fmla="*/ 4 w 69"/>
                <a:gd name="T77" fmla="*/ 9 h 35"/>
                <a:gd name="T78" fmla="*/ 4 w 69"/>
                <a:gd name="T79" fmla="*/ 10 h 35"/>
                <a:gd name="T80" fmla="*/ 3 w 69"/>
                <a:gd name="T81" fmla="*/ 12 h 35"/>
                <a:gd name="T82" fmla="*/ 2 w 69"/>
                <a:gd name="T83" fmla="*/ 14 h 35"/>
                <a:gd name="T84" fmla="*/ 2 w 69"/>
                <a:gd name="T85" fmla="*/ 16 h 35"/>
                <a:gd name="T86" fmla="*/ 2 w 69"/>
                <a:gd name="T87" fmla="*/ 17 h 35"/>
                <a:gd name="T88" fmla="*/ 1 w 69"/>
                <a:gd name="T89" fmla="*/ 18 h 35"/>
                <a:gd name="T90" fmla="*/ 0 w 69"/>
                <a:gd name="T91" fmla="*/ 19 h 35"/>
                <a:gd name="T92" fmla="*/ 0 w 69"/>
                <a:gd name="T93" fmla="*/ 20 h 35"/>
                <a:gd name="T94" fmla="*/ 2 w 69"/>
                <a:gd name="T95" fmla="*/ 21 h 35"/>
                <a:gd name="T96" fmla="*/ 2 w 69"/>
                <a:gd name="T97" fmla="*/ 22 h 35"/>
                <a:gd name="T98" fmla="*/ 5 w 69"/>
                <a:gd name="T99" fmla="*/ 23 h 35"/>
                <a:gd name="T100" fmla="*/ 15 w 69"/>
                <a:gd name="T101" fmla="*/ 25 h 35"/>
                <a:gd name="T102" fmla="*/ 22 w 69"/>
                <a:gd name="T103" fmla="*/ 26 h 35"/>
                <a:gd name="T104" fmla="*/ 29 w 69"/>
                <a:gd name="T105" fmla="*/ 27 h 35"/>
                <a:gd name="T106" fmla="*/ 38 w 69"/>
                <a:gd name="T107" fmla="*/ 27 h 35"/>
                <a:gd name="T108" fmla="*/ 45 w 69"/>
                <a:gd name="T109" fmla="*/ 31 h 35"/>
                <a:gd name="T110" fmla="*/ 50 w 69"/>
                <a:gd name="T111" fmla="*/ 31 h 35"/>
                <a:gd name="T112" fmla="*/ 62 w 69"/>
                <a:gd name="T113" fmla="*/ 32 h 35"/>
                <a:gd name="T114" fmla="*/ 65 w 69"/>
                <a:gd name="T115" fmla="*/ 34 h 35"/>
                <a:gd name="T116" fmla="*/ 68 w 69"/>
                <a:gd name="T117" fmla="*/ 35 h 35"/>
                <a:gd name="T118" fmla="*/ 69 w 69"/>
                <a:gd name="T119" fmla="*/ 33 h 35"/>
                <a:gd name="T120" fmla="*/ 68 w 69"/>
                <a:gd name="T121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" h="35">
                  <a:moveTo>
                    <a:pt x="69" y="31"/>
                  </a:moveTo>
                  <a:lnTo>
                    <a:pt x="69" y="31"/>
                  </a:lnTo>
                  <a:lnTo>
                    <a:pt x="69" y="30"/>
                  </a:lnTo>
                  <a:lnTo>
                    <a:pt x="69" y="29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8" y="27"/>
                  </a:lnTo>
                  <a:lnTo>
                    <a:pt x="67" y="27"/>
                  </a:lnTo>
                  <a:lnTo>
                    <a:pt x="66" y="25"/>
                  </a:lnTo>
                  <a:lnTo>
                    <a:pt x="66" y="24"/>
                  </a:lnTo>
                  <a:lnTo>
                    <a:pt x="65" y="24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2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61" y="15"/>
                  </a:lnTo>
                  <a:lnTo>
                    <a:pt x="61" y="14"/>
                  </a:lnTo>
                  <a:lnTo>
                    <a:pt x="60" y="13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6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7" y="2"/>
                  </a:lnTo>
                  <a:lnTo>
                    <a:pt x="25" y="3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5" y="23"/>
                  </a:lnTo>
                  <a:lnTo>
                    <a:pt x="11" y="24"/>
                  </a:lnTo>
                  <a:lnTo>
                    <a:pt x="15" y="25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7"/>
                  </a:lnTo>
                  <a:lnTo>
                    <a:pt x="29" y="27"/>
                  </a:lnTo>
                  <a:lnTo>
                    <a:pt x="34" y="27"/>
                  </a:lnTo>
                  <a:lnTo>
                    <a:pt x="38" y="27"/>
                  </a:lnTo>
                  <a:lnTo>
                    <a:pt x="42" y="28"/>
                  </a:lnTo>
                  <a:lnTo>
                    <a:pt x="45" y="31"/>
                  </a:lnTo>
                  <a:lnTo>
                    <a:pt x="48" y="31"/>
                  </a:lnTo>
                  <a:lnTo>
                    <a:pt x="50" y="31"/>
                  </a:lnTo>
                  <a:lnTo>
                    <a:pt x="55" y="31"/>
                  </a:lnTo>
                  <a:lnTo>
                    <a:pt x="62" y="32"/>
                  </a:lnTo>
                  <a:lnTo>
                    <a:pt x="64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8" y="35"/>
                  </a:lnTo>
                  <a:lnTo>
                    <a:pt x="69" y="34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2"/>
                  </a:lnTo>
                  <a:lnTo>
                    <a:pt x="69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7" name="Freeform 6940">
              <a:extLst>
                <a:ext uri="{FF2B5EF4-FFF2-40B4-BE49-F238E27FC236}">
                  <a16:creationId xmlns:a16="http://schemas.microsoft.com/office/drawing/2014/main" id="{4FFD8695-D601-F4AE-F349-400492927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9400" y="1449388"/>
              <a:ext cx="142875" cy="196850"/>
            </a:xfrm>
            <a:custGeom>
              <a:avLst/>
              <a:gdLst>
                <a:gd name="T0" fmla="*/ 27 w 90"/>
                <a:gd name="T1" fmla="*/ 121 h 124"/>
                <a:gd name="T2" fmla="*/ 28 w 90"/>
                <a:gd name="T3" fmla="*/ 119 h 124"/>
                <a:gd name="T4" fmla="*/ 39 w 90"/>
                <a:gd name="T5" fmla="*/ 115 h 124"/>
                <a:gd name="T6" fmla="*/ 44 w 90"/>
                <a:gd name="T7" fmla="*/ 110 h 124"/>
                <a:gd name="T8" fmla="*/ 50 w 90"/>
                <a:gd name="T9" fmla="*/ 110 h 124"/>
                <a:gd name="T10" fmla="*/ 61 w 90"/>
                <a:gd name="T11" fmla="*/ 105 h 124"/>
                <a:gd name="T12" fmla="*/ 69 w 90"/>
                <a:gd name="T13" fmla="*/ 97 h 124"/>
                <a:gd name="T14" fmla="*/ 75 w 90"/>
                <a:gd name="T15" fmla="*/ 91 h 124"/>
                <a:gd name="T16" fmla="*/ 79 w 90"/>
                <a:gd name="T17" fmla="*/ 81 h 124"/>
                <a:gd name="T18" fmla="*/ 76 w 90"/>
                <a:gd name="T19" fmla="*/ 77 h 124"/>
                <a:gd name="T20" fmla="*/ 84 w 90"/>
                <a:gd name="T21" fmla="*/ 71 h 124"/>
                <a:gd name="T22" fmla="*/ 88 w 90"/>
                <a:gd name="T23" fmla="*/ 67 h 124"/>
                <a:gd name="T24" fmla="*/ 80 w 90"/>
                <a:gd name="T25" fmla="*/ 62 h 124"/>
                <a:gd name="T26" fmla="*/ 81 w 90"/>
                <a:gd name="T27" fmla="*/ 50 h 124"/>
                <a:gd name="T28" fmla="*/ 71 w 90"/>
                <a:gd name="T29" fmla="*/ 52 h 124"/>
                <a:gd name="T30" fmla="*/ 65 w 90"/>
                <a:gd name="T31" fmla="*/ 51 h 124"/>
                <a:gd name="T32" fmla="*/ 63 w 90"/>
                <a:gd name="T33" fmla="*/ 59 h 124"/>
                <a:gd name="T34" fmla="*/ 59 w 90"/>
                <a:gd name="T35" fmla="*/ 60 h 124"/>
                <a:gd name="T36" fmla="*/ 56 w 90"/>
                <a:gd name="T37" fmla="*/ 49 h 124"/>
                <a:gd name="T38" fmla="*/ 45 w 90"/>
                <a:gd name="T39" fmla="*/ 67 h 124"/>
                <a:gd name="T40" fmla="*/ 49 w 90"/>
                <a:gd name="T41" fmla="*/ 65 h 124"/>
                <a:gd name="T42" fmla="*/ 55 w 90"/>
                <a:gd name="T43" fmla="*/ 57 h 124"/>
                <a:gd name="T44" fmla="*/ 46 w 90"/>
                <a:gd name="T45" fmla="*/ 75 h 124"/>
                <a:gd name="T46" fmla="*/ 42 w 90"/>
                <a:gd name="T47" fmla="*/ 82 h 124"/>
                <a:gd name="T48" fmla="*/ 45 w 90"/>
                <a:gd name="T49" fmla="*/ 87 h 124"/>
                <a:gd name="T50" fmla="*/ 51 w 90"/>
                <a:gd name="T51" fmla="*/ 80 h 124"/>
                <a:gd name="T52" fmla="*/ 57 w 90"/>
                <a:gd name="T53" fmla="*/ 75 h 124"/>
                <a:gd name="T54" fmla="*/ 56 w 90"/>
                <a:gd name="T55" fmla="*/ 80 h 124"/>
                <a:gd name="T56" fmla="*/ 47 w 90"/>
                <a:gd name="T57" fmla="*/ 97 h 124"/>
                <a:gd name="T58" fmla="*/ 50 w 90"/>
                <a:gd name="T59" fmla="*/ 103 h 124"/>
                <a:gd name="T60" fmla="*/ 44 w 90"/>
                <a:gd name="T61" fmla="*/ 107 h 124"/>
                <a:gd name="T62" fmla="*/ 43 w 90"/>
                <a:gd name="T63" fmla="*/ 101 h 124"/>
                <a:gd name="T64" fmla="*/ 33 w 90"/>
                <a:gd name="T65" fmla="*/ 108 h 124"/>
                <a:gd name="T66" fmla="*/ 27 w 90"/>
                <a:gd name="T67" fmla="*/ 107 h 124"/>
                <a:gd name="T68" fmla="*/ 32 w 90"/>
                <a:gd name="T69" fmla="*/ 99 h 124"/>
                <a:gd name="T70" fmla="*/ 34 w 90"/>
                <a:gd name="T71" fmla="*/ 95 h 124"/>
                <a:gd name="T72" fmla="*/ 32 w 90"/>
                <a:gd name="T73" fmla="*/ 94 h 124"/>
                <a:gd name="T74" fmla="*/ 33 w 90"/>
                <a:gd name="T75" fmla="*/ 91 h 124"/>
                <a:gd name="T76" fmla="*/ 39 w 90"/>
                <a:gd name="T77" fmla="*/ 75 h 124"/>
                <a:gd name="T78" fmla="*/ 32 w 90"/>
                <a:gd name="T79" fmla="*/ 83 h 124"/>
                <a:gd name="T80" fmla="*/ 27 w 90"/>
                <a:gd name="T81" fmla="*/ 87 h 124"/>
                <a:gd name="T82" fmla="*/ 33 w 90"/>
                <a:gd name="T83" fmla="*/ 76 h 124"/>
                <a:gd name="T84" fmla="*/ 42 w 90"/>
                <a:gd name="T85" fmla="*/ 72 h 124"/>
                <a:gd name="T86" fmla="*/ 47 w 90"/>
                <a:gd name="T87" fmla="*/ 58 h 124"/>
                <a:gd name="T88" fmla="*/ 46 w 90"/>
                <a:gd name="T89" fmla="*/ 50 h 124"/>
                <a:gd name="T90" fmla="*/ 42 w 90"/>
                <a:gd name="T91" fmla="*/ 60 h 124"/>
                <a:gd name="T92" fmla="*/ 43 w 90"/>
                <a:gd name="T93" fmla="*/ 53 h 124"/>
                <a:gd name="T94" fmla="*/ 44 w 90"/>
                <a:gd name="T95" fmla="*/ 36 h 124"/>
                <a:gd name="T96" fmla="*/ 40 w 90"/>
                <a:gd name="T97" fmla="*/ 24 h 124"/>
                <a:gd name="T98" fmla="*/ 38 w 90"/>
                <a:gd name="T99" fmla="*/ 10 h 124"/>
                <a:gd name="T100" fmla="*/ 30 w 90"/>
                <a:gd name="T101" fmla="*/ 11 h 124"/>
                <a:gd name="T102" fmla="*/ 29 w 90"/>
                <a:gd name="T103" fmla="*/ 9 h 124"/>
                <a:gd name="T104" fmla="*/ 19 w 90"/>
                <a:gd name="T105" fmla="*/ 4 h 124"/>
                <a:gd name="T106" fmla="*/ 16 w 90"/>
                <a:gd name="T107" fmla="*/ 21 h 124"/>
                <a:gd name="T108" fmla="*/ 12 w 90"/>
                <a:gd name="T109" fmla="*/ 37 h 124"/>
                <a:gd name="T110" fmla="*/ 11 w 90"/>
                <a:gd name="T111" fmla="*/ 45 h 124"/>
                <a:gd name="T112" fmla="*/ 10 w 90"/>
                <a:gd name="T113" fmla="*/ 57 h 124"/>
                <a:gd name="T114" fmla="*/ 7 w 90"/>
                <a:gd name="T115" fmla="*/ 73 h 124"/>
                <a:gd name="T116" fmla="*/ 2 w 90"/>
                <a:gd name="T117" fmla="*/ 82 h 124"/>
                <a:gd name="T118" fmla="*/ 2 w 90"/>
                <a:gd name="T119" fmla="*/ 89 h 124"/>
                <a:gd name="T120" fmla="*/ 2 w 90"/>
                <a:gd name="T121" fmla="*/ 98 h 124"/>
                <a:gd name="T122" fmla="*/ 9 w 90"/>
                <a:gd name="T123" fmla="*/ 109 h 124"/>
                <a:gd name="T124" fmla="*/ 19 w 90"/>
                <a:gd name="T125" fmla="*/ 11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124">
                  <a:moveTo>
                    <a:pt x="20" y="119"/>
                  </a:moveTo>
                  <a:lnTo>
                    <a:pt x="21" y="120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3" y="123"/>
                  </a:lnTo>
                  <a:lnTo>
                    <a:pt x="24" y="124"/>
                  </a:lnTo>
                  <a:lnTo>
                    <a:pt x="26" y="124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7" y="120"/>
                  </a:lnTo>
                  <a:lnTo>
                    <a:pt x="27" y="119"/>
                  </a:lnTo>
                  <a:lnTo>
                    <a:pt x="27" y="119"/>
                  </a:lnTo>
                  <a:lnTo>
                    <a:pt x="28" y="119"/>
                  </a:lnTo>
                  <a:lnTo>
                    <a:pt x="28" y="119"/>
                  </a:lnTo>
                  <a:lnTo>
                    <a:pt x="27" y="119"/>
                  </a:lnTo>
                  <a:lnTo>
                    <a:pt x="27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8" y="118"/>
                  </a:lnTo>
                  <a:lnTo>
                    <a:pt x="28" y="119"/>
                  </a:lnTo>
                  <a:lnTo>
                    <a:pt x="29" y="119"/>
                  </a:lnTo>
                  <a:lnTo>
                    <a:pt x="29" y="118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2" y="119"/>
                  </a:lnTo>
                  <a:lnTo>
                    <a:pt x="32" y="120"/>
                  </a:lnTo>
                  <a:lnTo>
                    <a:pt x="36" y="118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37" y="116"/>
                  </a:lnTo>
                  <a:lnTo>
                    <a:pt x="38" y="116"/>
                  </a:lnTo>
                  <a:lnTo>
                    <a:pt x="39" y="115"/>
                  </a:lnTo>
                  <a:lnTo>
                    <a:pt x="39" y="115"/>
                  </a:lnTo>
                  <a:lnTo>
                    <a:pt x="38" y="115"/>
                  </a:lnTo>
                  <a:lnTo>
                    <a:pt x="37" y="114"/>
                  </a:lnTo>
                  <a:lnTo>
                    <a:pt x="38" y="114"/>
                  </a:lnTo>
                  <a:lnTo>
                    <a:pt x="39" y="114"/>
                  </a:lnTo>
                  <a:lnTo>
                    <a:pt x="39" y="114"/>
                  </a:lnTo>
                  <a:lnTo>
                    <a:pt x="40" y="114"/>
                  </a:lnTo>
                  <a:lnTo>
                    <a:pt x="41" y="113"/>
                  </a:lnTo>
                  <a:lnTo>
                    <a:pt x="42" y="113"/>
                  </a:lnTo>
                  <a:lnTo>
                    <a:pt x="42" y="112"/>
                  </a:lnTo>
                  <a:lnTo>
                    <a:pt x="43" y="111"/>
                  </a:lnTo>
                  <a:lnTo>
                    <a:pt x="44" y="110"/>
                  </a:lnTo>
                  <a:lnTo>
                    <a:pt x="44" y="109"/>
                  </a:lnTo>
                  <a:lnTo>
                    <a:pt x="44" y="109"/>
                  </a:lnTo>
                  <a:lnTo>
                    <a:pt x="45" y="109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1"/>
                  </a:lnTo>
                  <a:lnTo>
                    <a:pt x="47" y="111"/>
                  </a:lnTo>
                  <a:lnTo>
                    <a:pt x="48" y="111"/>
                  </a:lnTo>
                  <a:lnTo>
                    <a:pt x="49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1" y="110"/>
                  </a:lnTo>
                  <a:lnTo>
                    <a:pt x="52" y="110"/>
                  </a:lnTo>
                  <a:lnTo>
                    <a:pt x="53" y="111"/>
                  </a:lnTo>
                  <a:lnTo>
                    <a:pt x="53" y="112"/>
                  </a:lnTo>
                  <a:lnTo>
                    <a:pt x="56" y="110"/>
                  </a:lnTo>
                  <a:lnTo>
                    <a:pt x="56" y="109"/>
                  </a:lnTo>
                  <a:lnTo>
                    <a:pt x="59" y="107"/>
                  </a:lnTo>
                  <a:lnTo>
                    <a:pt x="59" y="106"/>
                  </a:lnTo>
                  <a:lnTo>
                    <a:pt x="60" y="106"/>
                  </a:lnTo>
                  <a:lnTo>
                    <a:pt x="60" y="105"/>
                  </a:lnTo>
                  <a:lnTo>
                    <a:pt x="61" y="105"/>
                  </a:lnTo>
                  <a:lnTo>
                    <a:pt x="61" y="104"/>
                  </a:lnTo>
                  <a:lnTo>
                    <a:pt x="62" y="104"/>
                  </a:lnTo>
                  <a:lnTo>
                    <a:pt x="62" y="103"/>
                  </a:lnTo>
                  <a:lnTo>
                    <a:pt x="64" y="103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6" y="101"/>
                  </a:lnTo>
                  <a:lnTo>
                    <a:pt x="67" y="100"/>
                  </a:lnTo>
                  <a:lnTo>
                    <a:pt x="67" y="99"/>
                  </a:lnTo>
                  <a:lnTo>
                    <a:pt x="68" y="99"/>
                  </a:lnTo>
                  <a:lnTo>
                    <a:pt x="69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1" y="93"/>
                  </a:lnTo>
                  <a:lnTo>
                    <a:pt x="72" y="93"/>
                  </a:lnTo>
                  <a:lnTo>
                    <a:pt x="74" y="93"/>
                  </a:lnTo>
                  <a:lnTo>
                    <a:pt x="74" y="92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5" y="90"/>
                  </a:lnTo>
                  <a:lnTo>
                    <a:pt x="74" y="89"/>
                  </a:lnTo>
                  <a:lnTo>
                    <a:pt x="75" y="88"/>
                  </a:lnTo>
                  <a:lnTo>
                    <a:pt x="75" y="87"/>
                  </a:lnTo>
                  <a:lnTo>
                    <a:pt x="75" y="86"/>
                  </a:lnTo>
                  <a:lnTo>
                    <a:pt x="76" y="85"/>
                  </a:lnTo>
                  <a:lnTo>
                    <a:pt x="78" y="84"/>
                  </a:lnTo>
                  <a:lnTo>
                    <a:pt x="79" y="84"/>
                  </a:lnTo>
                  <a:lnTo>
                    <a:pt x="80" y="82"/>
                  </a:lnTo>
                  <a:lnTo>
                    <a:pt x="81" y="81"/>
                  </a:lnTo>
                  <a:lnTo>
                    <a:pt x="80" y="80"/>
                  </a:lnTo>
                  <a:lnTo>
                    <a:pt x="79" y="81"/>
                  </a:lnTo>
                  <a:lnTo>
                    <a:pt x="79" y="80"/>
                  </a:lnTo>
                  <a:lnTo>
                    <a:pt x="78" y="81"/>
                  </a:lnTo>
                  <a:lnTo>
                    <a:pt x="77" y="80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5" y="77"/>
                  </a:lnTo>
                  <a:lnTo>
                    <a:pt x="76" y="77"/>
                  </a:lnTo>
                  <a:lnTo>
                    <a:pt x="76" y="76"/>
                  </a:lnTo>
                  <a:lnTo>
                    <a:pt x="78" y="76"/>
                  </a:lnTo>
                  <a:lnTo>
                    <a:pt x="79" y="76"/>
                  </a:lnTo>
                  <a:lnTo>
                    <a:pt x="80" y="76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3" y="75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4" y="71"/>
                  </a:lnTo>
                  <a:lnTo>
                    <a:pt x="84" y="72"/>
                  </a:lnTo>
                  <a:lnTo>
                    <a:pt x="85" y="72"/>
                  </a:lnTo>
                  <a:lnTo>
                    <a:pt x="85" y="71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5" y="68"/>
                  </a:lnTo>
                  <a:lnTo>
                    <a:pt x="86" y="68"/>
                  </a:lnTo>
                  <a:lnTo>
                    <a:pt x="87" y="68"/>
                  </a:lnTo>
                  <a:lnTo>
                    <a:pt x="87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90" y="65"/>
                  </a:lnTo>
                  <a:lnTo>
                    <a:pt x="89" y="65"/>
                  </a:lnTo>
                  <a:lnTo>
                    <a:pt x="88" y="64"/>
                  </a:lnTo>
                  <a:lnTo>
                    <a:pt x="87" y="64"/>
                  </a:lnTo>
                  <a:lnTo>
                    <a:pt x="87" y="63"/>
                  </a:lnTo>
                  <a:lnTo>
                    <a:pt x="86" y="62"/>
                  </a:lnTo>
                  <a:lnTo>
                    <a:pt x="85" y="64"/>
                  </a:lnTo>
                  <a:lnTo>
                    <a:pt x="81" y="64"/>
                  </a:lnTo>
                  <a:lnTo>
                    <a:pt x="80" y="64"/>
                  </a:lnTo>
                  <a:lnTo>
                    <a:pt x="80" y="63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1" y="61"/>
                  </a:lnTo>
                  <a:lnTo>
                    <a:pt x="83" y="59"/>
                  </a:lnTo>
                  <a:lnTo>
                    <a:pt x="83" y="58"/>
                  </a:lnTo>
                  <a:lnTo>
                    <a:pt x="85" y="55"/>
                  </a:lnTo>
                  <a:lnTo>
                    <a:pt x="83" y="56"/>
                  </a:lnTo>
                  <a:lnTo>
                    <a:pt x="83" y="57"/>
                  </a:lnTo>
                  <a:lnTo>
                    <a:pt x="81" y="57"/>
                  </a:lnTo>
                  <a:lnTo>
                    <a:pt x="81" y="56"/>
                  </a:lnTo>
                  <a:lnTo>
                    <a:pt x="82" y="55"/>
                  </a:lnTo>
                  <a:lnTo>
                    <a:pt x="82" y="51"/>
                  </a:lnTo>
                  <a:lnTo>
                    <a:pt x="81" y="50"/>
                  </a:lnTo>
                  <a:lnTo>
                    <a:pt x="80" y="50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4" y="50"/>
                  </a:lnTo>
                  <a:lnTo>
                    <a:pt x="73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2" y="52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3"/>
                  </a:lnTo>
                  <a:lnTo>
                    <a:pt x="69" y="53"/>
                  </a:lnTo>
                  <a:lnTo>
                    <a:pt x="68" y="53"/>
                  </a:lnTo>
                  <a:lnTo>
                    <a:pt x="69" y="52"/>
                  </a:lnTo>
                  <a:lnTo>
                    <a:pt x="69" y="51"/>
                  </a:lnTo>
                  <a:lnTo>
                    <a:pt x="70" y="51"/>
                  </a:lnTo>
                  <a:lnTo>
                    <a:pt x="70" y="49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3" y="53"/>
                  </a:lnTo>
                  <a:lnTo>
                    <a:pt x="63" y="54"/>
                  </a:lnTo>
                  <a:lnTo>
                    <a:pt x="63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5" y="58"/>
                  </a:lnTo>
                  <a:lnTo>
                    <a:pt x="65" y="59"/>
                  </a:lnTo>
                  <a:lnTo>
                    <a:pt x="65" y="60"/>
                  </a:lnTo>
                  <a:lnTo>
                    <a:pt x="64" y="60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3" y="58"/>
                  </a:lnTo>
                  <a:lnTo>
                    <a:pt x="63" y="57"/>
                  </a:lnTo>
                  <a:lnTo>
                    <a:pt x="62" y="57"/>
                  </a:lnTo>
                  <a:lnTo>
                    <a:pt x="62" y="57"/>
                  </a:lnTo>
                  <a:lnTo>
                    <a:pt x="62" y="57"/>
                  </a:lnTo>
                  <a:lnTo>
                    <a:pt x="62" y="58"/>
                  </a:lnTo>
                  <a:lnTo>
                    <a:pt x="61" y="58"/>
                  </a:lnTo>
                  <a:lnTo>
                    <a:pt x="61" y="59"/>
                  </a:lnTo>
                  <a:lnTo>
                    <a:pt x="61" y="60"/>
                  </a:lnTo>
                  <a:lnTo>
                    <a:pt x="60" y="61"/>
                  </a:lnTo>
                  <a:lnTo>
                    <a:pt x="60" y="60"/>
                  </a:lnTo>
                  <a:lnTo>
                    <a:pt x="59" y="60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6"/>
                  </a:lnTo>
                  <a:lnTo>
                    <a:pt x="62" y="54"/>
                  </a:lnTo>
                  <a:lnTo>
                    <a:pt x="62" y="53"/>
                  </a:lnTo>
                  <a:lnTo>
                    <a:pt x="60" y="53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1"/>
                  </a:lnTo>
                  <a:lnTo>
                    <a:pt x="56" y="50"/>
                  </a:lnTo>
                  <a:lnTo>
                    <a:pt x="56" y="49"/>
                  </a:lnTo>
                  <a:lnTo>
                    <a:pt x="55" y="49"/>
                  </a:lnTo>
                  <a:lnTo>
                    <a:pt x="53" y="49"/>
                  </a:lnTo>
                  <a:lnTo>
                    <a:pt x="51" y="51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49" y="57"/>
                  </a:lnTo>
                  <a:lnTo>
                    <a:pt x="49" y="57"/>
                  </a:lnTo>
                  <a:lnTo>
                    <a:pt x="48" y="57"/>
                  </a:lnTo>
                  <a:lnTo>
                    <a:pt x="47" y="61"/>
                  </a:lnTo>
                  <a:lnTo>
                    <a:pt x="47" y="62"/>
                  </a:lnTo>
                  <a:lnTo>
                    <a:pt x="46" y="63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45" y="73"/>
                  </a:lnTo>
                  <a:lnTo>
                    <a:pt x="46" y="72"/>
                  </a:lnTo>
                  <a:lnTo>
                    <a:pt x="47" y="69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9" y="65"/>
                  </a:lnTo>
                  <a:lnTo>
                    <a:pt x="50" y="62"/>
                  </a:lnTo>
                  <a:lnTo>
                    <a:pt x="51" y="57"/>
                  </a:lnTo>
                  <a:lnTo>
                    <a:pt x="53" y="57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7" y="54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6" y="57"/>
                  </a:lnTo>
                  <a:lnTo>
                    <a:pt x="55" y="57"/>
                  </a:lnTo>
                  <a:lnTo>
                    <a:pt x="55" y="58"/>
                  </a:lnTo>
                  <a:lnTo>
                    <a:pt x="53" y="59"/>
                  </a:lnTo>
                  <a:lnTo>
                    <a:pt x="53" y="64"/>
                  </a:lnTo>
                  <a:lnTo>
                    <a:pt x="52" y="65"/>
                  </a:lnTo>
                  <a:lnTo>
                    <a:pt x="50" y="69"/>
                  </a:lnTo>
                  <a:lnTo>
                    <a:pt x="50" y="70"/>
                  </a:lnTo>
                  <a:lnTo>
                    <a:pt x="50" y="71"/>
                  </a:lnTo>
                  <a:lnTo>
                    <a:pt x="49" y="72"/>
                  </a:lnTo>
                  <a:lnTo>
                    <a:pt x="48" y="74"/>
                  </a:lnTo>
                  <a:lnTo>
                    <a:pt x="47" y="74"/>
                  </a:lnTo>
                  <a:lnTo>
                    <a:pt x="47" y="75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5" y="78"/>
                  </a:lnTo>
                  <a:lnTo>
                    <a:pt x="44" y="78"/>
                  </a:lnTo>
                  <a:lnTo>
                    <a:pt x="44" y="79"/>
                  </a:lnTo>
                  <a:lnTo>
                    <a:pt x="44" y="79"/>
                  </a:lnTo>
                  <a:lnTo>
                    <a:pt x="44" y="80"/>
                  </a:lnTo>
                  <a:lnTo>
                    <a:pt x="43" y="80"/>
                  </a:lnTo>
                  <a:lnTo>
                    <a:pt x="43" y="81"/>
                  </a:lnTo>
                  <a:lnTo>
                    <a:pt x="43" y="82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1" y="84"/>
                  </a:lnTo>
                  <a:lnTo>
                    <a:pt x="40" y="86"/>
                  </a:lnTo>
                  <a:lnTo>
                    <a:pt x="41" y="87"/>
                  </a:lnTo>
                  <a:lnTo>
                    <a:pt x="42" y="86"/>
                  </a:lnTo>
                  <a:lnTo>
                    <a:pt x="43" y="86"/>
                  </a:lnTo>
                  <a:lnTo>
                    <a:pt x="43" y="85"/>
                  </a:lnTo>
                  <a:lnTo>
                    <a:pt x="44" y="85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45" y="86"/>
                  </a:lnTo>
                  <a:lnTo>
                    <a:pt x="45" y="87"/>
                  </a:lnTo>
                  <a:lnTo>
                    <a:pt x="44" y="87"/>
                  </a:lnTo>
                  <a:lnTo>
                    <a:pt x="45" y="88"/>
                  </a:lnTo>
                  <a:lnTo>
                    <a:pt x="46" y="88"/>
                  </a:lnTo>
                  <a:lnTo>
                    <a:pt x="47" y="87"/>
                  </a:lnTo>
                  <a:lnTo>
                    <a:pt x="47" y="86"/>
                  </a:lnTo>
                  <a:lnTo>
                    <a:pt x="48" y="86"/>
                  </a:lnTo>
                  <a:lnTo>
                    <a:pt x="49" y="85"/>
                  </a:lnTo>
                  <a:lnTo>
                    <a:pt x="49" y="84"/>
                  </a:lnTo>
                  <a:lnTo>
                    <a:pt x="49" y="83"/>
                  </a:lnTo>
                  <a:lnTo>
                    <a:pt x="50" y="82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2" y="80"/>
                  </a:lnTo>
                  <a:lnTo>
                    <a:pt x="53" y="80"/>
                  </a:lnTo>
                  <a:lnTo>
                    <a:pt x="53" y="79"/>
                  </a:lnTo>
                  <a:lnTo>
                    <a:pt x="54" y="79"/>
                  </a:lnTo>
                  <a:lnTo>
                    <a:pt x="54" y="78"/>
                  </a:lnTo>
                  <a:lnTo>
                    <a:pt x="55" y="78"/>
                  </a:lnTo>
                  <a:lnTo>
                    <a:pt x="55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8" y="75"/>
                  </a:lnTo>
                  <a:lnTo>
                    <a:pt x="58" y="74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58" y="75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4" y="83"/>
                  </a:lnTo>
                  <a:lnTo>
                    <a:pt x="51" y="87"/>
                  </a:lnTo>
                  <a:lnTo>
                    <a:pt x="50" y="90"/>
                  </a:lnTo>
                  <a:lnTo>
                    <a:pt x="50" y="91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48" y="94"/>
                  </a:lnTo>
                  <a:lnTo>
                    <a:pt x="48" y="95"/>
                  </a:lnTo>
                  <a:lnTo>
                    <a:pt x="47" y="96"/>
                  </a:lnTo>
                  <a:lnTo>
                    <a:pt x="47" y="97"/>
                  </a:lnTo>
                  <a:lnTo>
                    <a:pt x="47" y="97"/>
                  </a:lnTo>
                  <a:lnTo>
                    <a:pt x="47" y="98"/>
                  </a:lnTo>
                  <a:lnTo>
                    <a:pt x="48" y="98"/>
                  </a:lnTo>
                  <a:lnTo>
                    <a:pt x="48" y="99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49" y="102"/>
                  </a:lnTo>
                  <a:lnTo>
                    <a:pt x="50" y="102"/>
                  </a:lnTo>
                  <a:lnTo>
                    <a:pt x="50" y="103"/>
                  </a:lnTo>
                  <a:lnTo>
                    <a:pt x="49" y="103"/>
                  </a:lnTo>
                  <a:lnTo>
                    <a:pt x="48" y="103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5"/>
                  </a:lnTo>
                  <a:lnTo>
                    <a:pt x="47" y="106"/>
                  </a:lnTo>
                  <a:lnTo>
                    <a:pt x="46" y="106"/>
                  </a:lnTo>
                  <a:lnTo>
                    <a:pt x="46" y="108"/>
                  </a:lnTo>
                  <a:lnTo>
                    <a:pt x="44" y="107"/>
                  </a:lnTo>
                  <a:lnTo>
                    <a:pt x="45" y="105"/>
                  </a:lnTo>
                  <a:lnTo>
                    <a:pt x="46" y="104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6" y="102"/>
                  </a:lnTo>
                  <a:lnTo>
                    <a:pt x="45" y="102"/>
                  </a:lnTo>
                  <a:lnTo>
                    <a:pt x="45" y="101"/>
                  </a:lnTo>
                  <a:lnTo>
                    <a:pt x="44" y="101"/>
                  </a:lnTo>
                  <a:lnTo>
                    <a:pt x="44" y="101"/>
                  </a:lnTo>
                  <a:lnTo>
                    <a:pt x="43" y="101"/>
                  </a:lnTo>
                  <a:lnTo>
                    <a:pt x="42" y="101"/>
                  </a:lnTo>
                  <a:lnTo>
                    <a:pt x="41" y="101"/>
                  </a:lnTo>
                  <a:lnTo>
                    <a:pt x="39" y="101"/>
                  </a:lnTo>
                  <a:lnTo>
                    <a:pt x="39" y="101"/>
                  </a:lnTo>
                  <a:lnTo>
                    <a:pt x="39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5" y="106"/>
                  </a:lnTo>
                  <a:lnTo>
                    <a:pt x="34" y="107"/>
                  </a:lnTo>
                  <a:lnTo>
                    <a:pt x="33" y="107"/>
                  </a:lnTo>
                  <a:lnTo>
                    <a:pt x="33" y="108"/>
                  </a:lnTo>
                  <a:lnTo>
                    <a:pt x="33" y="109"/>
                  </a:lnTo>
                  <a:lnTo>
                    <a:pt x="32" y="109"/>
                  </a:lnTo>
                  <a:lnTo>
                    <a:pt x="32" y="110"/>
                  </a:lnTo>
                  <a:lnTo>
                    <a:pt x="31" y="110"/>
                  </a:lnTo>
                  <a:lnTo>
                    <a:pt x="30" y="110"/>
                  </a:lnTo>
                  <a:lnTo>
                    <a:pt x="29" y="110"/>
                  </a:lnTo>
                  <a:lnTo>
                    <a:pt x="28" y="110"/>
                  </a:lnTo>
                  <a:lnTo>
                    <a:pt x="28" y="109"/>
                  </a:lnTo>
                  <a:lnTo>
                    <a:pt x="29" y="108"/>
                  </a:lnTo>
                  <a:lnTo>
                    <a:pt x="29" y="107"/>
                  </a:lnTo>
                  <a:lnTo>
                    <a:pt x="28" y="106"/>
                  </a:lnTo>
                  <a:lnTo>
                    <a:pt x="27" y="107"/>
                  </a:lnTo>
                  <a:lnTo>
                    <a:pt x="27" y="106"/>
                  </a:lnTo>
                  <a:lnTo>
                    <a:pt x="27" y="105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9" y="103"/>
                  </a:lnTo>
                  <a:lnTo>
                    <a:pt x="29" y="102"/>
                  </a:lnTo>
                  <a:lnTo>
                    <a:pt x="30" y="102"/>
                  </a:lnTo>
                  <a:lnTo>
                    <a:pt x="30" y="101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4" y="97"/>
                  </a:lnTo>
                  <a:lnTo>
                    <a:pt x="34" y="97"/>
                  </a:lnTo>
                  <a:lnTo>
                    <a:pt x="34" y="96"/>
                  </a:lnTo>
                  <a:lnTo>
                    <a:pt x="35" y="96"/>
                  </a:lnTo>
                  <a:lnTo>
                    <a:pt x="34" y="95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4" y="94"/>
                  </a:lnTo>
                  <a:lnTo>
                    <a:pt x="34" y="95"/>
                  </a:lnTo>
                  <a:lnTo>
                    <a:pt x="35" y="95"/>
                  </a:lnTo>
                  <a:lnTo>
                    <a:pt x="35" y="96"/>
                  </a:lnTo>
                  <a:lnTo>
                    <a:pt x="35" y="97"/>
                  </a:lnTo>
                  <a:lnTo>
                    <a:pt x="36" y="97"/>
                  </a:lnTo>
                  <a:lnTo>
                    <a:pt x="36" y="96"/>
                  </a:lnTo>
                  <a:lnTo>
                    <a:pt x="36" y="95"/>
                  </a:lnTo>
                  <a:lnTo>
                    <a:pt x="37" y="95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3" y="92"/>
                  </a:lnTo>
                  <a:lnTo>
                    <a:pt x="32" y="94"/>
                  </a:lnTo>
                  <a:lnTo>
                    <a:pt x="30" y="95"/>
                  </a:lnTo>
                  <a:lnTo>
                    <a:pt x="28" y="98"/>
                  </a:lnTo>
                  <a:lnTo>
                    <a:pt x="27" y="97"/>
                  </a:lnTo>
                  <a:lnTo>
                    <a:pt x="27" y="94"/>
                  </a:lnTo>
                  <a:lnTo>
                    <a:pt x="30" y="93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30" y="92"/>
                  </a:lnTo>
                  <a:lnTo>
                    <a:pt x="31" y="91"/>
                  </a:lnTo>
                  <a:lnTo>
                    <a:pt x="31" y="92"/>
                  </a:lnTo>
                  <a:lnTo>
                    <a:pt x="32" y="92"/>
                  </a:lnTo>
                  <a:lnTo>
                    <a:pt x="33" y="91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8" y="88"/>
                  </a:lnTo>
                  <a:lnTo>
                    <a:pt x="37" y="88"/>
                  </a:lnTo>
                  <a:lnTo>
                    <a:pt x="38" y="87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9" y="83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39" y="75"/>
                  </a:lnTo>
                  <a:lnTo>
                    <a:pt x="38" y="77"/>
                  </a:lnTo>
                  <a:lnTo>
                    <a:pt x="38" y="78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6" y="80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2" y="81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1" y="83"/>
                  </a:lnTo>
                  <a:lnTo>
                    <a:pt x="31" y="84"/>
                  </a:lnTo>
                  <a:lnTo>
                    <a:pt x="30" y="84"/>
                  </a:lnTo>
                  <a:lnTo>
                    <a:pt x="31" y="85"/>
                  </a:lnTo>
                  <a:lnTo>
                    <a:pt x="30" y="85"/>
                  </a:lnTo>
                  <a:lnTo>
                    <a:pt x="29" y="89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6" y="91"/>
                  </a:lnTo>
                  <a:lnTo>
                    <a:pt x="27" y="87"/>
                  </a:lnTo>
                  <a:lnTo>
                    <a:pt x="29" y="87"/>
                  </a:lnTo>
                  <a:lnTo>
                    <a:pt x="29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30" y="81"/>
                  </a:lnTo>
                  <a:lnTo>
                    <a:pt x="30" y="80"/>
                  </a:lnTo>
                  <a:lnTo>
                    <a:pt x="31" y="80"/>
                  </a:lnTo>
                  <a:lnTo>
                    <a:pt x="31" y="79"/>
                  </a:lnTo>
                  <a:lnTo>
                    <a:pt x="31" y="78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3" y="77"/>
                  </a:lnTo>
                  <a:lnTo>
                    <a:pt x="35" y="77"/>
                  </a:lnTo>
                  <a:lnTo>
                    <a:pt x="39" y="75"/>
                  </a:lnTo>
                  <a:lnTo>
                    <a:pt x="39" y="74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40" y="71"/>
                  </a:lnTo>
                  <a:lnTo>
                    <a:pt x="40" y="72"/>
                  </a:lnTo>
                  <a:lnTo>
                    <a:pt x="40" y="73"/>
                  </a:lnTo>
                  <a:lnTo>
                    <a:pt x="40" y="74"/>
                  </a:lnTo>
                  <a:lnTo>
                    <a:pt x="42" y="72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4" y="70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2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7"/>
                  </a:lnTo>
                  <a:lnTo>
                    <a:pt x="48" y="57"/>
                  </a:lnTo>
                  <a:lnTo>
                    <a:pt x="48" y="56"/>
                  </a:lnTo>
                  <a:lnTo>
                    <a:pt x="49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48" y="50"/>
                  </a:lnTo>
                  <a:lnTo>
                    <a:pt x="47" y="50"/>
                  </a:lnTo>
                  <a:lnTo>
                    <a:pt x="46" y="50"/>
                  </a:lnTo>
                  <a:lnTo>
                    <a:pt x="45" y="53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4" y="60"/>
                  </a:lnTo>
                  <a:lnTo>
                    <a:pt x="44" y="62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2" y="59"/>
                  </a:lnTo>
                  <a:lnTo>
                    <a:pt x="41" y="59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3" y="55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3" y="53"/>
                  </a:lnTo>
                  <a:lnTo>
                    <a:pt x="43" y="52"/>
                  </a:lnTo>
                  <a:lnTo>
                    <a:pt x="43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3" y="48"/>
                  </a:lnTo>
                  <a:lnTo>
                    <a:pt x="44" y="46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3" y="38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3" y="36"/>
                  </a:lnTo>
                  <a:lnTo>
                    <a:pt x="43" y="34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3" y="29"/>
                  </a:lnTo>
                  <a:lnTo>
                    <a:pt x="42" y="29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0" y="15"/>
                  </a:lnTo>
                  <a:lnTo>
                    <a:pt x="40" y="14"/>
                  </a:lnTo>
                  <a:lnTo>
                    <a:pt x="40" y="13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1" y="10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1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9" y="13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40"/>
                  </a:lnTo>
                  <a:lnTo>
                    <a:pt x="9" y="43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6"/>
                  </a:lnTo>
                  <a:lnTo>
                    <a:pt x="10" y="50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4"/>
                  </a:lnTo>
                  <a:lnTo>
                    <a:pt x="11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9" y="60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9" y="65"/>
                  </a:lnTo>
                  <a:lnTo>
                    <a:pt x="8" y="67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5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4" y="77"/>
                  </a:lnTo>
                  <a:lnTo>
                    <a:pt x="3" y="78"/>
                  </a:lnTo>
                  <a:lnTo>
                    <a:pt x="3" y="79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2" y="84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2" y="85"/>
                  </a:lnTo>
                  <a:lnTo>
                    <a:pt x="2" y="86"/>
                  </a:lnTo>
                  <a:lnTo>
                    <a:pt x="2" y="87"/>
                  </a:lnTo>
                  <a:lnTo>
                    <a:pt x="1" y="87"/>
                  </a:lnTo>
                  <a:lnTo>
                    <a:pt x="2" y="88"/>
                  </a:lnTo>
                  <a:lnTo>
                    <a:pt x="1" y="88"/>
                  </a:lnTo>
                  <a:lnTo>
                    <a:pt x="2" y="89"/>
                  </a:lnTo>
                  <a:lnTo>
                    <a:pt x="2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1" y="95"/>
                  </a:lnTo>
                  <a:lnTo>
                    <a:pt x="1" y="96"/>
                  </a:lnTo>
                  <a:lnTo>
                    <a:pt x="2" y="97"/>
                  </a:lnTo>
                  <a:lnTo>
                    <a:pt x="2" y="97"/>
                  </a:lnTo>
                  <a:lnTo>
                    <a:pt x="2" y="98"/>
                  </a:lnTo>
                  <a:lnTo>
                    <a:pt x="3" y="98"/>
                  </a:lnTo>
                  <a:lnTo>
                    <a:pt x="3" y="99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1"/>
                  </a:lnTo>
                  <a:lnTo>
                    <a:pt x="5" y="102"/>
                  </a:lnTo>
                  <a:lnTo>
                    <a:pt x="6" y="103"/>
                  </a:lnTo>
                  <a:lnTo>
                    <a:pt x="6" y="104"/>
                  </a:lnTo>
                  <a:lnTo>
                    <a:pt x="7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9" y="109"/>
                  </a:lnTo>
                  <a:lnTo>
                    <a:pt x="9" y="110"/>
                  </a:lnTo>
                  <a:lnTo>
                    <a:pt x="10" y="110"/>
                  </a:lnTo>
                  <a:lnTo>
                    <a:pt x="10" y="111"/>
                  </a:lnTo>
                  <a:lnTo>
                    <a:pt x="11" y="111"/>
                  </a:lnTo>
                  <a:lnTo>
                    <a:pt x="13" y="114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5" y="117"/>
                  </a:lnTo>
                  <a:lnTo>
                    <a:pt x="15" y="117"/>
                  </a:lnTo>
                  <a:lnTo>
                    <a:pt x="16" y="119"/>
                  </a:lnTo>
                  <a:lnTo>
                    <a:pt x="18" y="119"/>
                  </a:lnTo>
                  <a:lnTo>
                    <a:pt x="19" y="119"/>
                  </a:lnTo>
                  <a:lnTo>
                    <a:pt x="20" y="119"/>
                  </a:lnTo>
                  <a:close/>
                  <a:moveTo>
                    <a:pt x="60" y="72"/>
                  </a:moveTo>
                  <a:lnTo>
                    <a:pt x="60" y="73"/>
                  </a:lnTo>
                  <a:lnTo>
                    <a:pt x="59" y="73"/>
                  </a:lnTo>
                  <a:lnTo>
                    <a:pt x="60" y="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8" name="Freeform 7053">
              <a:extLst>
                <a:ext uri="{FF2B5EF4-FFF2-40B4-BE49-F238E27FC236}">
                  <a16:creationId xmlns:a16="http://schemas.microsoft.com/office/drawing/2014/main" id="{F699055A-F280-486B-9C2C-87D82578B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987425"/>
              <a:ext cx="184150" cy="61913"/>
            </a:xfrm>
            <a:custGeom>
              <a:avLst/>
              <a:gdLst>
                <a:gd name="T0" fmla="*/ 3 w 116"/>
                <a:gd name="T1" fmla="*/ 7 h 39"/>
                <a:gd name="T2" fmla="*/ 4 w 116"/>
                <a:gd name="T3" fmla="*/ 8 h 39"/>
                <a:gd name="T4" fmla="*/ 4 w 116"/>
                <a:gd name="T5" fmla="*/ 11 h 39"/>
                <a:gd name="T6" fmla="*/ 1 w 116"/>
                <a:gd name="T7" fmla="*/ 12 h 39"/>
                <a:gd name="T8" fmla="*/ 1 w 116"/>
                <a:gd name="T9" fmla="*/ 17 h 39"/>
                <a:gd name="T10" fmla="*/ 3 w 116"/>
                <a:gd name="T11" fmla="*/ 19 h 39"/>
                <a:gd name="T12" fmla="*/ 3 w 116"/>
                <a:gd name="T13" fmla="*/ 22 h 39"/>
                <a:gd name="T14" fmla="*/ 9 w 116"/>
                <a:gd name="T15" fmla="*/ 24 h 39"/>
                <a:gd name="T16" fmla="*/ 11 w 116"/>
                <a:gd name="T17" fmla="*/ 27 h 39"/>
                <a:gd name="T18" fmla="*/ 14 w 116"/>
                <a:gd name="T19" fmla="*/ 23 h 39"/>
                <a:gd name="T20" fmla="*/ 8 w 116"/>
                <a:gd name="T21" fmla="*/ 16 h 39"/>
                <a:gd name="T22" fmla="*/ 12 w 116"/>
                <a:gd name="T23" fmla="*/ 15 h 39"/>
                <a:gd name="T24" fmla="*/ 15 w 116"/>
                <a:gd name="T25" fmla="*/ 18 h 39"/>
                <a:gd name="T26" fmla="*/ 17 w 116"/>
                <a:gd name="T27" fmla="*/ 17 h 39"/>
                <a:gd name="T28" fmla="*/ 22 w 116"/>
                <a:gd name="T29" fmla="*/ 21 h 39"/>
                <a:gd name="T30" fmla="*/ 22 w 116"/>
                <a:gd name="T31" fmla="*/ 25 h 39"/>
                <a:gd name="T32" fmla="*/ 26 w 116"/>
                <a:gd name="T33" fmla="*/ 26 h 39"/>
                <a:gd name="T34" fmla="*/ 29 w 116"/>
                <a:gd name="T35" fmla="*/ 27 h 39"/>
                <a:gd name="T36" fmla="*/ 33 w 116"/>
                <a:gd name="T37" fmla="*/ 24 h 39"/>
                <a:gd name="T38" fmla="*/ 35 w 116"/>
                <a:gd name="T39" fmla="*/ 20 h 39"/>
                <a:gd name="T40" fmla="*/ 40 w 116"/>
                <a:gd name="T41" fmla="*/ 21 h 39"/>
                <a:gd name="T42" fmla="*/ 44 w 116"/>
                <a:gd name="T43" fmla="*/ 20 h 39"/>
                <a:gd name="T44" fmla="*/ 44 w 116"/>
                <a:gd name="T45" fmla="*/ 23 h 39"/>
                <a:gd name="T46" fmla="*/ 46 w 116"/>
                <a:gd name="T47" fmla="*/ 27 h 39"/>
                <a:gd name="T48" fmla="*/ 48 w 116"/>
                <a:gd name="T49" fmla="*/ 22 h 39"/>
                <a:gd name="T50" fmla="*/ 50 w 116"/>
                <a:gd name="T51" fmla="*/ 19 h 39"/>
                <a:gd name="T52" fmla="*/ 52 w 116"/>
                <a:gd name="T53" fmla="*/ 19 h 39"/>
                <a:gd name="T54" fmla="*/ 57 w 116"/>
                <a:gd name="T55" fmla="*/ 22 h 39"/>
                <a:gd name="T56" fmla="*/ 60 w 116"/>
                <a:gd name="T57" fmla="*/ 24 h 39"/>
                <a:gd name="T58" fmla="*/ 61 w 116"/>
                <a:gd name="T59" fmla="*/ 30 h 39"/>
                <a:gd name="T60" fmla="*/ 63 w 116"/>
                <a:gd name="T61" fmla="*/ 31 h 39"/>
                <a:gd name="T62" fmla="*/ 65 w 116"/>
                <a:gd name="T63" fmla="*/ 33 h 39"/>
                <a:gd name="T64" fmla="*/ 65 w 116"/>
                <a:gd name="T65" fmla="*/ 30 h 39"/>
                <a:gd name="T66" fmla="*/ 68 w 116"/>
                <a:gd name="T67" fmla="*/ 30 h 39"/>
                <a:gd name="T68" fmla="*/ 69 w 116"/>
                <a:gd name="T69" fmla="*/ 33 h 39"/>
                <a:gd name="T70" fmla="*/ 73 w 116"/>
                <a:gd name="T71" fmla="*/ 31 h 39"/>
                <a:gd name="T72" fmla="*/ 73 w 116"/>
                <a:gd name="T73" fmla="*/ 34 h 39"/>
                <a:gd name="T74" fmla="*/ 79 w 116"/>
                <a:gd name="T75" fmla="*/ 35 h 39"/>
                <a:gd name="T76" fmla="*/ 83 w 116"/>
                <a:gd name="T77" fmla="*/ 33 h 39"/>
                <a:gd name="T78" fmla="*/ 87 w 116"/>
                <a:gd name="T79" fmla="*/ 35 h 39"/>
                <a:gd name="T80" fmla="*/ 85 w 116"/>
                <a:gd name="T81" fmla="*/ 30 h 39"/>
                <a:gd name="T82" fmla="*/ 90 w 116"/>
                <a:gd name="T83" fmla="*/ 29 h 39"/>
                <a:gd name="T84" fmla="*/ 94 w 116"/>
                <a:gd name="T85" fmla="*/ 29 h 39"/>
                <a:gd name="T86" fmla="*/ 97 w 116"/>
                <a:gd name="T87" fmla="*/ 30 h 39"/>
                <a:gd name="T88" fmla="*/ 100 w 116"/>
                <a:gd name="T89" fmla="*/ 32 h 39"/>
                <a:gd name="T90" fmla="*/ 103 w 116"/>
                <a:gd name="T91" fmla="*/ 36 h 39"/>
                <a:gd name="T92" fmla="*/ 108 w 116"/>
                <a:gd name="T93" fmla="*/ 39 h 39"/>
                <a:gd name="T94" fmla="*/ 110 w 116"/>
                <a:gd name="T95" fmla="*/ 33 h 39"/>
                <a:gd name="T96" fmla="*/ 112 w 116"/>
                <a:gd name="T97" fmla="*/ 30 h 39"/>
                <a:gd name="T98" fmla="*/ 115 w 116"/>
                <a:gd name="T99" fmla="*/ 30 h 39"/>
                <a:gd name="T100" fmla="*/ 116 w 116"/>
                <a:gd name="T101" fmla="*/ 22 h 39"/>
                <a:gd name="T102" fmla="*/ 113 w 116"/>
                <a:gd name="T103" fmla="*/ 19 h 39"/>
                <a:gd name="T104" fmla="*/ 110 w 116"/>
                <a:gd name="T105" fmla="*/ 16 h 39"/>
                <a:gd name="T106" fmla="*/ 109 w 116"/>
                <a:gd name="T107" fmla="*/ 11 h 39"/>
                <a:gd name="T108" fmla="*/ 109 w 116"/>
                <a:gd name="T109" fmla="*/ 6 h 39"/>
                <a:gd name="T110" fmla="*/ 112 w 116"/>
                <a:gd name="T111" fmla="*/ 6 h 39"/>
                <a:gd name="T112" fmla="*/ 109 w 116"/>
                <a:gd name="T113" fmla="*/ 2 h 39"/>
                <a:gd name="T114" fmla="*/ 0 w 116"/>
                <a:gd name="T115" fmla="*/ 0 h 39"/>
                <a:gd name="T116" fmla="*/ 1 w 116"/>
                <a:gd name="T11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39">
                  <a:moveTo>
                    <a:pt x="1" y="4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2" y="20"/>
                  </a:lnTo>
                  <a:lnTo>
                    <a:pt x="3" y="22"/>
                  </a:lnTo>
                  <a:lnTo>
                    <a:pt x="5" y="21"/>
                  </a:lnTo>
                  <a:lnTo>
                    <a:pt x="9" y="24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0" y="19"/>
                  </a:lnTo>
                  <a:lnTo>
                    <a:pt x="8" y="16"/>
                  </a:lnTo>
                  <a:lnTo>
                    <a:pt x="11" y="13"/>
                  </a:lnTo>
                  <a:lnTo>
                    <a:pt x="12" y="15"/>
                  </a:lnTo>
                  <a:lnTo>
                    <a:pt x="14" y="16"/>
                  </a:lnTo>
                  <a:lnTo>
                    <a:pt x="15" y="18"/>
                  </a:lnTo>
                  <a:lnTo>
                    <a:pt x="16" y="19"/>
                  </a:lnTo>
                  <a:lnTo>
                    <a:pt x="17" y="17"/>
                  </a:lnTo>
                  <a:lnTo>
                    <a:pt x="20" y="19"/>
                  </a:lnTo>
                  <a:lnTo>
                    <a:pt x="22" y="21"/>
                  </a:lnTo>
                  <a:lnTo>
                    <a:pt x="23" y="24"/>
                  </a:lnTo>
                  <a:lnTo>
                    <a:pt x="22" y="25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3" y="24"/>
                  </a:lnTo>
                  <a:lnTo>
                    <a:pt x="33" y="21"/>
                  </a:lnTo>
                  <a:lnTo>
                    <a:pt x="35" y="20"/>
                  </a:lnTo>
                  <a:lnTo>
                    <a:pt x="38" y="20"/>
                  </a:lnTo>
                  <a:lnTo>
                    <a:pt x="40" y="21"/>
                  </a:lnTo>
                  <a:lnTo>
                    <a:pt x="42" y="19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4" y="23"/>
                  </a:lnTo>
                  <a:lnTo>
                    <a:pt x="45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8" y="22"/>
                  </a:lnTo>
                  <a:lnTo>
                    <a:pt x="50" y="21"/>
                  </a:lnTo>
                  <a:lnTo>
                    <a:pt x="50" y="19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4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1" y="30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4" y="33"/>
                  </a:lnTo>
                  <a:lnTo>
                    <a:pt x="65" y="33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68" y="32"/>
                  </a:lnTo>
                  <a:lnTo>
                    <a:pt x="69" y="33"/>
                  </a:lnTo>
                  <a:lnTo>
                    <a:pt x="71" y="33"/>
                  </a:lnTo>
                  <a:lnTo>
                    <a:pt x="73" y="31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80" y="33"/>
                  </a:lnTo>
                  <a:lnTo>
                    <a:pt x="83" y="33"/>
                  </a:lnTo>
                  <a:lnTo>
                    <a:pt x="84" y="34"/>
                  </a:lnTo>
                  <a:lnTo>
                    <a:pt x="87" y="35"/>
                  </a:lnTo>
                  <a:lnTo>
                    <a:pt x="87" y="33"/>
                  </a:lnTo>
                  <a:lnTo>
                    <a:pt x="85" y="30"/>
                  </a:lnTo>
                  <a:lnTo>
                    <a:pt x="89" y="30"/>
                  </a:lnTo>
                  <a:lnTo>
                    <a:pt x="90" y="29"/>
                  </a:lnTo>
                  <a:lnTo>
                    <a:pt x="93" y="30"/>
                  </a:lnTo>
                  <a:lnTo>
                    <a:pt x="94" y="29"/>
                  </a:lnTo>
                  <a:lnTo>
                    <a:pt x="96" y="29"/>
                  </a:lnTo>
                  <a:lnTo>
                    <a:pt x="97" y="30"/>
                  </a:lnTo>
                  <a:lnTo>
                    <a:pt x="98" y="32"/>
                  </a:lnTo>
                  <a:lnTo>
                    <a:pt x="100" y="32"/>
                  </a:lnTo>
                  <a:lnTo>
                    <a:pt x="102" y="33"/>
                  </a:lnTo>
                  <a:lnTo>
                    <a:pt x="103" y="36"/>
                  </a:lnTo>
                  <a:lnTo>
                    <a:pt x="105" y="36"/>
                  </a:lnTo>
                  <a:lnTo>
                    <a:pt x="108" y="39"/>
                  </a:lnTo>
                  <a:lnTo>
                    <a:pt x="109" y="36"/>
                  </a:lnTo>
                  <a:lnTo>
                    <a:pt x="110" y="33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4" y="30"/>
                  </a:lnTo>
                  <a:lnTo>
                    <a:pt x="115" y="30"/>
                  </a:lnTo>
                  <a:lnTo>
                    <a:pt x="116" y="26"/>
                  </a:lnTo>
                  <a:lnTo>
                    <a:pt x="116" y="22"/>
                  </a:lnTo>
                  <a:lnTo>
                    <a:pt x="114" y="21"/>
                  </a:lnTo>
                  <a:lnTo>
                    <a:pt x="113" y="19"/>
                  </a:lnTo>
                  <a:lnTo>
                    <a:pt x="111" y="18"/>
                  </a:lnTo>
                  <a:lnTo>
                    <a:pt x="110" y="16"/>
                  </a:lnTo>
                  <a:lnTo>
                    <a:pt x="109" y="13"/>
                  </a:lnTo>
                  <a:lnTo>
                    <a:pt x="109" y="11"/>
                  </a:lnTo>
                  <a:lnTo>
                    <a:pt x="108" y="7"/>
                  </a:lnTo>
                  <a:lnTo>
                    <a:pt x="109" y="6"/>
                  </a:lnTo>
                  <a:lnTo>
                    <a:pt x="110" y="7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09" y="2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9" name="Freeform 7050">
              <a:extLst>
                <a:ext uri="{FF2B5EF4-FFF2-40B4-BE49-F238E27FC236}">
                  <a16:creationId xmlns:a16="http://schemas.microsoft.com/office/drawing/2014/main" id="{EFB6B1BE-6270-D86D-297C-CC352C47B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5" y="1089025"/>
              <a:ext cx="36512" cy="22225"/>
            </a:xfrm>
            <a:custGeom>
              <a:avLst/>
              <a:gdLst>
                <a:gd name="T0" fmla="*/ 2 w 23"/>
                <a:gd name="T1" fmla="*/ 12 h 14"/>
                <a:gd name="T2" fmla="*/ 3 w 23"/>
                <a:gd name="T3" fmla="*/ 12 h 14"/>
                <a:gd name="T4" fmla="*/ 4 w 23"/>
                <a:gd name="T5" fmla="*/ 13 h 14"/>
                <a:gd name="T6" fmla="*/ 4 w 23"/>
                <a:gd name="T7" fmla="*/ 13 h 14"/>
                <a:gd name="T8" fmla="*/ 5 w 23"/>
                <a:gd name="T9" fmla="*/ 13 h 14"/>
                <a:gd name="T10" fmla="*/ 6 w 23"/>
                <a:gd name="T11" fmla="*/ 14 h 14"/>
                <a:gd name="T12" fmla="*/ 8 w 23"/>
                <a:gd name="T13" fmla="*/ 14 h 14"/>
                <a:gd name="T14" fmla="*/ 11 w 23"/>
                <a:gd name="T15" fmla="*/ 13 h 14"/>
                <a:gd name="T16" fmla="*/ 14 w 23"/>
                <a:gd name="T17" fmla="*/ 13 h 14"/>
                <a:gd name="T18" fmla="*/ 14 w 23"/>
                <a:gd name="T19" fmla="*/ 11 h 14"/>
                <a:gd name="T20" fmla="*/ 15 w 23"/>
                <a:gd name="T21" fmla="*/ 11 h 14"/>
                <a:gd name="T22" fmla="*/ 16 w 23"/>
                <a:gd name="T23" fmla="*/ 12 h 14"/>
                <a:gd name="T24" fmla="*/ 19 w 23"/>
                <a:gd name="T25" fmla="*/ 11 h 14"/>
                <a:gd name="T26" fmla="*/ 21 w 23"/>
                <a:gd name="T27" fmla="*/ 10 h 14"/>
                <a:gd name="T28" fmla="*/ 22 w 23"/>
                <a:gd name="T29" fmla="*/ 9 h 14"/>
                <a:gd name="T30" fmla="*/ 23 w 23"/>
                <a:gd name="T31" fmla="*/ 8 h 14"/>
                <a:gd name="T32" fmla="*/ 21 w 23"/>
                <a:gd name="T33" fmla="*/ 7 h 14"/>
                <a:gd name="T34" fmla="*/ 22 w 23"/>
                <a:gd name="T35" fmla="*/ 6 h 14"/>
                <a:gd name="T36" fmla="*/ 22 w 23"/>
                <a:gd name="T37" fmla="*/ 5 h 14"/>
                <a:gd name="T38" fmla="*/ 21 w 23"/>
                <a:gd name="T39" fmla="*/ 2 h 14"/>
                <a:gd name="T40" fmla="*/ 20 w 23"/>
                <a:gd name="T41" fmla="*/ 2 h 14"/>
                <a:gd name="T42" fmla="*/ 21 w 23"/>
                <a:gd name="T43" fmla="*/ 1 h 14"/>
                <a:gd name="T44" fmla="*/ 20 w 23"/>
                <a:gd name="T45" fmla="*/ 0 h 14"/>
                <a:gd name="T46" fmla="*/ 19 w 23"/>
                <a:gd name="T47" fmla="*/ 0 h 14"/>
                <a:gd name="T48" fmla="*/ 17 w 23"/>
                <a:gd name="T49" fmla="*/ 2 h 14"/>
                <a:gd name="T50" fmla="*/ 16 w 23"/>
                <a:gd name="T51" fmla="*/ 5 h 14"/>
                <a:gd name="T52" fmla="*/ 14 w 23"/>
                <a:gd name="T53" fmla="*/ 8 h 14"/>
                <a:gd name="T54" fmla="*/ 11 w 23"/>
                <a:gd name="T55" fmla="*/ 8 h 14"/>
                <a:gd name="T56" fmla="*/ 8 w 23"/>
                <a:gd name="T57" fmla="*/ 7 h 14"/>
                <a:gd name="T58" fmla="*/ 5 w 23"/>
                <a:gd name="T59" fmla="*/ 10 h 14"/>
                <a:gd name="T60" fmla="*/ 4 w 23"/>
                <a:gd name="T61" fmla="*/ 11 h 14"/>
                <a:gd name="T62" fmla="*/ 4 w 23"/>
                <a:gd name="T63" fmla="*/ 10 h 14"/>
                <a:gd name="T64" fmla="*/ 0 w 23"/>
                <a:gd name="T65" fmla="*/ 9 h 14"/>
                <a:gd name="T66" fmla="*/ 2 w 23"/>
                <a:gd name="T6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14">
                  <a:moveTo>
                    <a:pt x="2" y="11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9" y="11"/>
                  </a:lnTo>
                  <a:lnTo>
                    <a:pt x="20" y="11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0" name="Freeform 5031">
              <a:extLst>
                <a:ext uri="{FF2B5EF4-FFF2-40B4-BE49-F238E27FC236}">
                  <a16:creationId xmlns:a16="http://schemas.microsoft.com/office/drawing/2014/main" id="{FDAC407A-93EE-D5C7-1A87-00CFC0FF4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25" y="2382838"/>
              <a:ext cx="22225" cy="14288"/>
            </a:xfrm>
            <a:custGeom>
              <a:avLst/>
              <a:gdLst>
                <a:gd name="T0" fmla="*/ 10 w 14"/>
                <a:gd name="T1" fmla="*/ 1 h 9"/>
                <a:gd name="T2" fmla="*/ 10 w 14"/>
                <a:gd name="T3" fmla="*/ 2 h 9"/>
                <a:gd name="T4" fmla="*/ 10 w 14"/>
                <a:gd name="T5" fmla="*/ 3 h 9"/>
                <a:gd name="T6" fmla="*/ 10 w 14"/>
                <a:gd name="T7" fmla="*/ 4 h 9"/>
                <a:gd name="T8" fmla="*/ 9 w 14"/>
                <a:gd name="T9" fmla="*/ 4 h 9"/>
                <a:gd name="T10" fmla="*/ 9 w 14"/>
                <a:gd name="T11" fmla="*/ 5 h 9"/>
                <a:gd name="T12" fmla="*/ 8 w 14"/>
                <a:gd name="T13" fmla="*/ 5 h 9"/>
                <a:gd name="T14" fmla="*/ 8 w 14"/>
                <a:gd name="T15" fmla="*/ 6 h 9"/>
                <a:gd name="T16" fmla="*/ 7 w 14"/>
                <a:gd name="T17" fmla="*/ 6 h 9"/>
                <a:gd name="T18" fmla="*/ 7 w 14"/>
                <a:gd name="T19" fmla="*/ 5 h 9"/>
                <a:gd name="T20" fmla="*/ 5 w 14"/>
                <a:gd name="T21" fmla="*/ 5 h 9"/>
                <a:gd name="T22" fmla="*/ 1 w 14"/>
                <a:gd name="T23" fmla="*/ 6 h 9"/>
                <a:gd name="T24" fmla="*/ 1 w 14"/>
                <a:gd name="T25" fmla="*/ 8 h 9"/>
                <a:gd name="T26" fmla="*/ 0 w 14"/>
                <a:gd name="T27" fmla="*/ 8 h 9"/>
                <a:gd name="T28" fmla="*/ 3 w 14"/>
                <a:gd name="T29" fmla="*/ 9 h 9"/>
                <a:gd name="T30" fmla="*/ 7 w 14"/>
                <a:gd name="T31" fmla="*/ 9 h 9"/>
                <a:gd name="T32" fmla="*/ 9 w 14"/>
                <a:gd name="T33" fmla="*/ 9 h 9"/>
                <a:gd name="T34" fmla="*/ 10 w 14"/>
                <a:gd name="T35" fmla="*/ 8 h 9"/>
                <a:gd name="T36" fmla="*/ 12 w 14"/>
                <a:gd name="T37" fmla="*/ 8 h 9"/>
                <a:gd name="T38" fmla="*/ 13 w 14"/>
                <a:gd name="T39" fmla="*/ 8 h 9"/>
                <a:gd name="T40" fmla="*/ 14 w 14"/>
                <a:gd name="T41" fmla="*/ 8 h 9"/>
                <a:gd name="T42" fmla="*/ 14 w 14"/>
                <a:gd name="T43" fmla="*/ 7 h 9"/>
                <a:gd name="T44" fmla="*/ 14 w 14"/>
                <a:gd name="T45" fmla="*/ 7 h 9"/>
                <a:gd name="T46" fmla="*/ 14 w 14"/>
                <a:gd name="T47" fmla="*/ 6 h 9"/>
                <a:gd name="T48" fmla="*/ 14 w 14"/>
                <a:gd name="T49" fmla="*/ 5 h 9"/>
                <a:gd name="T50" fmla="*/ 14 w 14"/>
                <a:gd name="T51" fmla="*/ 4 h 9"/>
                <a:gd name="T52" fmla="*/ 14 w 14"/>
                <a:gd name="T53" fmla="*/ 3 h 9"/>
                <a:gd name="T54" fmla="*/ 14 w 14"/>
                <a:gd name="T55" fmla="*/ 3 h 9"/>
                <a:gd name="T56" fmla="*/ 14 w 14"/>
                <a:gd name="T57" fmla="*/ 2 h 9"/>
                <a:gd name="T58" fmla="*/ 13 w 14"/>
                <a:gd name="T59" fmla="*/ 2 h 9"/>
                <a:gd name="T60" fmla="*/ 13 w 14"/>
                <a:gd name="T61" fmla="*/ 1 h 9"/>
                <a:gd name="T62" fmla="*/ 12 w 14"/>
                <a:gd name="T63" fmla="*/ 1 h 9"/>
                <a:gd name="T64" fmla="*/ 12 w 14"/>
                <a:gd name="T65" fmla="*/ 0 h 9"/>
                <a:gd name="T66" fmla="*/ 11 w 14"/>
                <a:gd name="T67" fmla="*/ 0 h 9"/>
                <a:gd name="T68" fmla="*/ 11 w 14"/>
                <a:gd name="T69" fmla="*/ 1 h 9"/>
                <a:gd name="T70" fmla="*/ 10 w 14"/>
                <a:gd name="T7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9">
                  <a:moveTo>
                    <a:pt x="10" y="1"/>
                  </a:moveTo>
                  <a:lnTo>
                    <a:pt x="10" y="2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5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8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1" name="Freeform 5038">
              <a:extLst>
                <a:ext uri="{FF2B5EF4-FFF2-40B4-BE49-F238E27FC236}">
                  <a16:creationId xmlns:a16="http://schemas.microsoft.com/office/drawing/2014/main" id="{446118B3-FF43-0616-07F8-BC227013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975" y="2379663"/>
              <a:ext cx="33338" cy="26988"/>
            </a:xfrm>
            <a:custGeom>
              <a:avLst/>
              <a:gdLst>
                <a:gd name="T0" fmla="*/ 3 w 21"/>
                <a:gd name="T1" fmla="*/ 13 h 17"/>
                <a:gd name="T2" fmla="*/ 2 w 21"/>
                <a:gd name="T3" fmla="*/ 13 h 17"/>
                <a:gd name="T4" fmla="*/ 0 w 21"/>
                <a:gd name="T5" fmla="*/ 14 h 17"/>
                <a:gd name="T6" fmla="*/ 3 w 21"/>
                <a:gd name="T7" fmla="*/ 16 h 17"/>
                <a:gd name="T8" fmla="*/ 5 w 21"/>
                <a:gd name="T9" fmla="*/ 17 h 17"/>
                <a:gd name="T10" fmla="*/ 5 w 21"/>
                <a:gd name="T11" fmla="*/ 16 h 17"/>
                <a:gd name="T12" fmla="*/ 5 w 21"/>
                <a:gd name="T13" fmla="*/ 15 h 17"/>
                <a:gd name="T14" fmla="*/ 6 w 21"/>
                <a:gd name="T15" fmla="*/ 15 h 17"/>
                <a:gd name="T16" fmla="*/ 6 w 21"/>
                <a:gd name="T17" fmla="*/ 14 h 17"/>
                <a:gd name="T18" fmla="*/ 6 w 21"/>
                <a:gd name="T19" fmla="*/ 14 h 17"/>
                <a:gd name="T20" fmla="*/ 6 w 21"/>
                <a:gd name="T21" fmla="*/ 13 h 17"/>
                <a:gd name="T22" fmla="*/ 7 w 21"/>
                <a:gd name="T23" fmla="*/ 13 h 17"/>
                <a:gd name="T24" fmla="*/ 7 w 21"/>
                <a:gd name="T25" fmla="*/ 12 h 17"/>
                <a:gd name="T26" fmla="*/ 8 w 21"/>
                <a:gd name="T27" fmla="*/ 12 h 17"/>
                <a:gd name="T28" fmla="*/ 9 w 21"/>
                <a:gd name="T29" fmla="*/ 12 h 17"/>
                <a:gd name="T30" fmla="*/ 10 w 21"/>
                <a:gd name="T31" fmla="*/ 11 h 17"/>
                <a:gd name="T32" fmla="*/ 10 w 21"/>
                <a:gd name="T33" fmla="*/ 11 h 17"/>
                <a:gd name="T34" fmla="*/ 10 w 21"/>
                <a:gd name="T35" fmla="*/ 11 h 17"/>
                <a:gd name="T36" fmla="*/ 10 w 21"/>
                <a:gd name="T37" fmla="*/ 11 h 17"/>
                <a:gd name="T38" fmla="*/ 10 w 21"/>
                <a:gd name="T39" fmla="*/ 11 h 17"/>
                <a:gd name="T40" fmla="*/ 14 w 21"/>
                <a:gd name="T41" fmla="*/ 10 h 17"/>
                <a:gd name="T42" fmla="*/ 21 w 21"/>
                <a:gd name="T43" fmla="*/ 9 h 17"/>
                <a:gd name="T44" fmla="*/ 20 w 21"/>
                <a:gd name="T45" fmla="*/ 9 h 17"/>
                <a:gd name="T46" fmla="*/ 19 w 21"/>
                <a:gd name="T47" fmla="*/ 9 h 17"/>
                <a:gd name="T48" fmla="*/ 19 w 21"/>
                <a:gd name="T49" fmla="*/ 8 h 17"/>
                <a:gd name="T50" fmla="*/ 18 w 21"/>
                <a:gd name="T51" fmla="*/ 7 h 17"/>
                <a:gd name="T52" fmla="*/ 18 w 21"/>
                <a:gd name="T53" fmla="*/ 6 h 17"/>
                <a:gd name="T54" fmla="*/ 18 w 21"/>
                <a:gd name="T55" fmla="*/ 5 h 17"/>
                <a:gd name="T56" fmla="*/ 17 w 21"/>
                <a:gd name="T57" fmla="*/ 5 h 17"/>
                <a:gd name="T58" fmla="*/ 16 w 21"/>
                <a:gd name="T59" fmla="*/ 5 h 17"/>
                <a:gd name="T60" fmla="*/ 15 w 21"/>
                <a:gd name="T61" fmla="*/ 5 h 17"/>
                <a:gd name="T62" fmla="*/ 14 w 21"/>
                <a:gd name="T63" fmla="*/ 5 h 17"/>
                <a:gd name="T64" fmla="*/ 14 w 21"/>
                <a:gd name="T65" fmla="*/ 4 h 17"/>
                <a:gd name="T66" fmla="*/ 13 w 21"/>
                <a:gd name="T67" fmla="*/ 4 h 17"/>
                <a:gd name="T68" fmla="*/ 13 w 21"/>
                <a:gd name="T69" fmla="*/ 3 h 17"/>
                <a:gd name="T70" fmla="*/ 14 w 21"/>
                <a:gd name="T71" fmla="*/ 3 h 17"/>
                <a:gd name="T72" fmla="*/ 14 w 21"/>
                <a:gd name="T73" fmla="*/ 2 h 17"/>
                <a:gd name="T74" fmla="*/ 13 w 21"/>
                <a:gd name="T75" fmla="*/ 1 h 17"/>
                <a:gd name="T76" fmla="*/ 13 w 21"/>
                <a:gd name="T77" fmla="*/ 0 h 17"/>
                <a:gd name="T78" fmla="*/ 11 w 21"/>
                <a:gd name="T79" fmla="*/ 2 h 17"/>
                <a:gd name="T80" fmla="*/ 10 w 21"/>
                <a:gd name="T81" fmla="*/ 2 h 17"/>
                <a:gd name="T82" fmla="*/ 10 w 21"/>
                <a:gd name="T83" fmla="*/ 1 h 17"/>
                <a:gd name="T84" fmla="*/ 10 w 21"/>
                <a:gd name="T85" fmla="*/ 0 h 17"/>
                <a:gd name="T86" fmla="*/ 9 w 21"/>
                <a:gd name="T87" fmla="*/ 2 h 17"/>
                <a:gd name="T88" fmla="*/ 8 w 21"/>
                <a:gd name="T89" fmla="*/ 2 h 17"/>
                <a:gd name="T90" fmla="*/ 7 w 21"/>
                <a:gd name="T91" fmla="*/ 4 h 17"/>
                <a:gd name="T92" fmla="*/ 6 w 21"/>
                <a:gd name="T93" fmla="*/ 5 h 17"/>
                <a:gd name="T94" fmla="*/ 6 w 21"/>
                <a:gd name="T95" fmla="*/ 6 h 17"/>
                <a:gd name="T96" fmla="*/ 6 w 21"/>
                <a:gd name="T97" fmla="*/ 7 h 17"/>
                <a:gd name="T98" fmla="*/ 6 w 21"/>
                <a:gd name="T99" fmla="*/ 8 h 17"/>
                <a:gd name="T100" fmla="*/ 6 w 21"/>
                <a:gd name="T101" fmla="*/ 8 h 17"/>
                <a:gd name="T102" fmla="*/ 6 w 21"/>
                <a:gd name="T103" fmla="*/ 9 h 17"/>
                <a:gd name="T104" fmla="*/ 6 w 21"/>
                <a:gd name="T105" fmla="*/ 10 h 17"/>
                <a:gd name="T106" fmla="*/ 6 w 21"/>
                <a:gd name="T107" fmla="*/ 11 h 17"/>
                <a:gd name="T108" fmla="*/ 5 w 21"/>
                <a:gd name="T109" fmla="*/ 11 h 17"/>
                <a:gd name="T110" fmla="*/ 5 w 21"/>
                <a:gd name="T111" fmla="*/ 11 h 17"/>
                <a:gd name="T112" fmla="*/ 5 w 21"/>
                <a:gd name="T113" fmla="*/ 12 h 17"/>
                <a:gd name="T114" fmla="*/ 4 w 21"/>
                <a:gd name="T115" fmla="*/ 13 h 17"/>
                <a:gd name="T116" fmla="*/ 3 w 21"/>
                <a:gd name="T1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" h="17">
                  <a:moveTo>
                    <a:pt x="3" y="13"/>
                  </a:moveTo>
                  <a:lnTo>
                    <a:pt x="2" y="13"/>
                  </a:lnTo>
                  <a:lnTo>
                    <a:pt x="0" y="14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4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2" name="Freeform 5828">
              <a:extLst>
                <a:ext uri="{FF2B5EF4-FFF2-40B4-BE49-F238E27FC236}">
                  <a16:creationId xmlns:a16="http://schemas.microsoft.com/office/drawing/2014/main" id="{A7B7E5D0-9D67-78B1-6B2B-BBFEE6544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176" y="2371725"/>
              <a:ext cx="22225" cy="30163"/>
            </a:xfrm>
            <a:custGeom>
              <a:avLst/>
              <a:gdLst>
                <a:gd name="T0" fmla="*/ 10 w 14"/>
                <a:gd name="T1" fmla="*/ 4 h 19"/>
                <a:gd name="T2" fmla="*/ 9 w 14"/>
                <a:gd name="T3" fmla="*/ 1 h 19"/>
                <a:gd name="T4" fmla="*/ 6 w 14"/>
                <a:gd name="T5" fmla="*/ 0 h 19"/>
                <a:gd name="T6" fmla="*/ 6 w 14"/>
                <a:gd name="T7" fmla="*/ 2 h 19"/>
                <a:gd name="T8" fmla="*/ 6 w 14"/>
                <a:gd name="T9" fmla="*/ 3 h 19"/>
                <a:gd name="T10" fmla="*/ 6 w 14"/>
                <a:gd name="T11" fmla="*/ 4 h 19"/>
                <a:gd name="T12" fmla="*/ 5 w 14"/>
                <a:gd name="T13" fmla="*/ 3 h 19"/>
                <a:gd name="T14" fmla="*/ 4 w 14"/>
                <a:gd name="T15" fmla="*/ 4 h 19"/>
                <a:gd name="T16" fmla="*/ 3 w 14"/>
                <a:gd name="T17" fmla="*/ 4 h 19"/>
                <a:gd name="T18" fmla="*/ 3 w 14"/>
                <a:gd name="T19" fmla="*/ 4 h 19"/>
                <a:gd name="T20" fmla="*/ 3 w 14"/>
                <a:gd name="T21" fmla="*/ 4 h 19"/>
                <a:gd name="T22" fmla="*/ 3 w 14"/>
                <a:gd name="T23" fmla="*/ 5 h 19"/>
                <a:gd name="T24" fmla="*/ 3 w 14"/>
                <a:gd name="T25" fmla="*/ 6 h 19"/>
                <a:gd name="T26" fmla="*/ 2 w 14"/>
                <a:gd name="T27" fmla="*/ 8 h 19"/>
                <a:gd name="T28" fmla="*/ 3 w 14"/>
                <a:gd name="T29" fmla="*/ 8 h 19"/>
                <a:gd name="T30" fmla="*/ 2 w 14"/>
                <a:gd name="T31" fmla="*/ 9 h 19"/>
                <a:gd name="T32" fmla="*/ 2 w 14"/>
                <a:gd name="T33" fmla="*/ 11 h 19"/>
                <a:gd name="T34" fmla="*/ 2 w 14"/>
                <a:gd name="T35" fmla="*/ 12 h 19"/>
                <a:gd name="T36" fmla="*/ 2 w 14"/>
                <a:gd name="T37" fmla="*/ 13 h 19"/>
                <a:gd name="T38" fmla="*/ 1 w 14"/>
                <a:gd name="T39" fmla="*/ 13 h 19"/>
                <a:gd name="T40" fmla="*/ 1 w 14"/>
                <a:gd name="T41" fmla="*/ 14 h 19"/>
                <a:gd name="T42" fmla="*/ 2 w 14"/>
                <a:gd name="T43" fmla="*/ 14 h 19"/>
                <a:gd name="T44" fmla="*/ 2 w 14"/>
                <a:gd name="T45" fmla="*/ 15 h 19"/>
                <a:gd name="T46" fmla="*/ 2 w 14"/>
                <a:gd name="T47" fmla="*/ 16 h 19"/>
                <a:gd name="T48" fmla="*/ 3 w 14"/>
                <a:gd name="T49" fmla="*/ 16 h 19"/>
                <a:gd name="T50" fmla="*/ 3 w 14"/>
                <a:gd name="T51" fmla="*/ 16 h 19"/>
                <a:gd name="T52" fmla="*/ 2 w 14"/>
                <a:gd name="T53" fmla="*/ 17 h 19"/>
                <a:gd name="T54" fmla="*/ 1 w 14"/>
                <a:gd name="T55" fmla="*/ 18 h 19"/>
                <a:gd name="T56" fmla="*/ 0 w 14"/>
                <a:gd name="T57" fmla="*/ 18 h 19"/>
                <a:gd name="T58" fmla="*/ 1 w 14"/>
                <a:gd name="T59" fmla="*/ 19 h 19"/>
                <a:gd name="T60" fmla="*/ 2 w 14"/>
                <a:gd name="T61" fmla="*/ 19 h 19"/>
                <a:gd name="T62" fmla="*/ 3 w 14"/>
                <a:gd name="T63" fmla="*/ 19 h 19"/>
                <a:gd name="T64" fmla="*/ 3 w 14"/>
                <a:gd name="T65" fmla="*/ 18 h 19"/>
                <a:gd name="T66" fmla="*/ 4 w 14"/>
                <a:gd name="T67" fmla="*/ 18 h 19"/>
                <a:gd name="T68" fmla="*/ 4 w 14"/>
                <a:gd name="T69" fmla="*/ 17 h 19"/>
                <a:gd name="T70" fmla="*/ 4 w 14"/>
                <a:gd name="T71" fmla="*/ 16 h 19"/>
                <a:gd name="T72" fmla="*/ 4 w 14"/>
                <a:gd name="T73" fmla="*/ 16 h 19"/>
                <a:gd name="T74" fmla="*/ 5 w 14"/>
                <a:gd name="T75" fmla="*/ 16 h 19"/>
                <a:gd name="T76" fmla="*/ 7 w 14"/>
                <a:gd name="T77" fmla="*/ 15 h 19"/>
                <a:gd name="T78" fmla="*/ 7 w 14"/>
                <a:gd name="T79" fmla="*/ 11 h 19"/>
                <a:gd name="T80" fmla="*/ 6 w 14"/>
                <a:gd name="T81" fmla="*/ 9 h 19"/>
                <a:gd name="T82" fmla="*/ 6 w 14"/>
                <a:gd name="T83" fmla="*/ 8 h 19"/>
                <a:gd name="T84" fmla="*/ 5 w 14"/>
                <a:gd name="T85" fmla="*/ 7 h 19"/>
                <a:gd name="T86" fmla="*/ 5 w 14"/>
                <a:gd name="T87" fmla="*/ 6 h 19"/>
                <a:gd name="T88" fmla="*/ 5 w 14"/>
                <a:gd name="T89" fmla="*/ 4 h 19"/>
                <a:gd name="T90" fmla="*/ 5 w 14"/>
                <a:gd name="T91" fmla="*/ 4 h 19"/>
                <a:gd name="T92" fmla="*/ 5 w 14"/>
                <a:gd name="T93" fmla="*/ 4 h 19"/>
                <a:gd name="T94" fmla="*/ 6 w 14"/>
                <a:gd name="T95" fmla="*/ 4 h 19"/>
                <a:gd name="T96" fmla="*/ 7 w 14"/>
                <a:gd name="T97" fmla="*/ 4 h 19"/>
                <a:gd name="T98" fmla="*/ 7 w 14"/>
                <a:gd name="T99" fmla="*/ 5 h 19"/>
                <a:gd name="T100" fmla="*/ 7 w 14"/>
                <a:gd name="T101" fmla="*/ 10 h 19"/>
                <a:gd name="T102" fmla="*/ 7 w 14"/>
                <a:gd name="T103" fmla="*/ 11 h 19"/>
                <a:gd name="T104" fmla="*/ 8 w 14"/>
                <a:gd name="T105" fmla="*/ 12 h 19"/>
                <a:gd name="T106" fmla="*/ 8 w 14"/>
                <a:gd name="T107" fmla="*/ 13 h 19"/>
                <a:gd name="T108" fmla="*/ 10 w 14"/>
                <a:gd name="T109" fmla="*/ 14 h 19"/>
                <a:gd name="T110" fmla="*/ 10 w 14"/>
                <a:gd name="T111" fmla="*/ 16 h 19"/>
                <a:gd name="T112" fmla="*/ 12 w 14"/>
                <a:gd name="T113" fmla="*/ 15 h 19"/>
                <a:gd name="T114" fmla="*/ 13 w 14"/>
                <a:gd name="T115" fmla="*/ 14 h 19"/>
                <a:gd name="T116" fmla="*/ 13 w 14"/>
                <a:gd name="T117" fmla="*/ 13 h 19"/>
                <a:gd name="T118" fmla="*/ 14 w 14"/>
                <a:gd name="T119" fmla="*/ 12 h 19"/>
                <a:gd name="T120" fmla="*/ 11 w 14"/>
                <a:gd name="T121" fmla="*/ 4 h 19"/>
                <a:gd name="T122" fmla="*/ 10 w 14"/>
                <a:gd name="T123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" h="19">
                  <a:moveTo>
                    <a:pt x="10" y="4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6" y="9"/>
                  </a:lnTo>
                  <a:lnTo>
                    <a:pt x="6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4" y="12"/>
                  </a:lnTo>
                  <a:lnTo>
                    <a:pt x="11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3" name="Freeform 5002">
              <a:extLst>
                <a:ext uri="{FF2B5EF4-FFF2-40B4-BE49-F238E27FC236}">
                  <a16:creationId xmlns:a16="http://schemas.microsoft.com/office/drawing/2014/main" id="{8FAED686-6E04-F254-645C-B3EC1C27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2051050"/>
              <a:ext cx="34925" cy="22225"/>
            </a:xfrm>
            <a:custGeom>
              <a:avLst/>
              <a:gdLst>
                <a:gd name="T0" fmla="*/ 4 w 22"/>
                <a:gd name="T1" fmla="*/ 13 h 14"/>
                <a:gd name="T2" fmla="*/ 6 w 22"/>
                <a:gd name="T3" fmla="*/ 14 h 14"/>
                <a:gd name="T4" fmla="*/ 6 w 22"/>
                <a:gd name="T5" fmla="*/ 13 h 14"/>
                <a:gd name="T6" fmla="*/ 7 w 22"/>
                <a:gd name="T7" fmla="*/ 12 h 14"/>
                <a:gd name="T8" fmla="*/ 9 w 22"/>
                <a:gd name="T9" fmla="*/ 13 h 14"/>
                <a:gd name="T10" fmla="*/ 11 w 22"/>
                <a:gd name="T11" fmla="*/ 13 h 14"/>
                <a:gd name="T12" fmla="*/ 13 w 22"/>
                <a:gd name="T13" fmla="*/ 12 h 14"/>
                <a:gd name="T14" fmla="*/ 15 w 22"/>
                <a:gd name="T15" fmla="*/ 12 h 14"/>
                <a:gd name="T16" fmla="*/ 16 w 22"/>
                <a:gd name="T17" fmla="*/ 13 h 14"/>
                <a:gd name="T18" fmla="*/ 20 w 22"/>
                <a:gd name="T19" fmla="*/ 13 h 14"/>
                <a:gd name="T20" fmla="*/ 21 w 22"/>
                <a:gd name="T21" fmla="*/ 12 h 14"/>
                <a:gd name="T22" fmla="*/ 21 w 22"/>
                <a:gd name="T23" fmla="*/ 9 h 14"/>
                <a:gd name="T24" fmla="*/ 22 w 22"/>
                <a:gd name="T25" fmla="*/ 7 h 14"/>
                <a:gd name="T26" fmla="*/ 21 w 22"/>
                <a:gd name="T27" fmla="*/ 7 h 14"/>
                <a:gd name="T28" fmla="*/ 20 w 22"/>
                <a:gd name="T29" fmla="*/ 7 h 14"/>
                <a:gd name="T30" fmla="*/ 18 w 22"/>
                <a:gd name="T31" fmla="*/ 6 h 14"/>
                <a:gd name="T32" fmla="*/ 17 w 22"/>
                <a:gd name="T33" fmla="*/ 4 h 14"/>
                <a:gd name="T34" fmla="*/ 15 w 22"/>
                <a:gd name="T35" fmla="*/ 1 h 14"/>
                <a:gd name="T36" fmla="*/ 13 w 22"/>
                <a:gd name="T37" fmla="*/ 0 h 14"/>
                <a:gd name="T38" fmla="*/ 8 w 22"/>
                <a:gd name="T39" fmla="*/ 1 h 14"/>
                <a:gd name="T40" fmla="*/ 7 w 22"/>
                <a:gd name="T41" fmla="*/ 2 h 14"/>
                <a:gd name="T42" fmla="*/ 10 w 22"/>
                <a:gd name="T43" fmla="*/ 3 h 14"/>
                <a:gd name="T44" fmla="*/ 10 w 22"/>
                <a:gd name="T45" fmla="*/ 3 h 14"/>
                <a:gd name="T46" fmla="*/ 10 w 22"/>
                <a:gd name="T47" fmla="*/ 4 h 14"/>
                <a:gd name="T48" fmla="*/ 8 w 22"/>
                <a:gd name="T49" fmla="*/ 7 h 14"/>
                <a:gd name="T50" fmla="*/ 8 w 22"/>
                <a:gd name="T51" fmla="*/ 7 h 14"/>
                <a:gd name="T52" fmla="*/ 6 w 22"/>
                <a:gd name="T53" fmla="*/ 7 h 14"/>
                <a:gd name="T54" fmla="*/ 6 w 22"/>
                <a:gd name="T55" fmla="*/ 8 h 14"/>
                <a:gd name="T56" fmla="*/ 4 w 22"/>
                <a:gd name="T57" fmla="*/ 10 h 14"/>
                <a:gd name="T58" fmla="*/ 1 w 22"/>
                <a:gd name="T59" fmla="*/ 7 h 14"/>
                <a:gd name="T60" fmla="*/ 0 w 22"/>
                <a:gd name="T61" fmla="*/ 8 h 14"/>
                <a:gd name="T62" fmla="*/ 0 w 22"/>
                <a:gd name="T63" fmla="*/ 11 h 14"/>
                <a:gd name="T64" fmla="*/ 0 w 22"/>
                <a:gd name="T65" fmla="*/ 12 h 14"/>
                <a:gd name="T66" fmla="*/ 2 w 22"/>
                <a:gd name="T67" fmla="*/ 13 h 14"/>
                <a:gd name="T68" fmla="*/ 4 w 22"/>
                <a:gd name="T6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" h="14">
                  <a:moveTo>
                    <a:pt x="4" y="13"/>
                  </a:moveTo>
                  <a:lnTo>
                    <a:pt x="6" y="14"/>
                  </a:lnTo>
                  <a:lnTo>
                    <a:pt x="6" y="13"/>
                  </a:lnTo>
                  <a:lnTo>
                    <a:pt x="7" y="12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3" y="12"/>
                  </a:lnTo>
                  <a:lnTo>
                    <a:pt x="15" y="12"/>
                  </a:lnTo>
                  <a:lnTo>
                    <a:pt x="16" y="13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1" y="9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8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7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4" y="10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2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4" name="Freeform 6789">
              <a:extLst>
                <a:ext uri="{FF2B5EF4-FFF2-40B4-BE49-F238E27FC236}">
                  <a16:creationId xmlns:a16="http://schemas.microsoft.com/office/drawing/2014/main" id="{E1252BF7-AC83-4EB4-DACF-57A134F6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2044700"/>
              <a:ext cx="144462" cy="55563"/>
            </a:xfrm>
            <a:custGeom>
              <a:avLst/>
              <a:gdLst>
                <a:gd name="T0" fmla="*/ 8 w 91"/>
                <a:gd name="T1" fmla="*/ 18 h 35"/>
                <a:gd name="T2" fmla="*/ 13 w 91"/>
                <a:gd name="T3" fmla="*/ 21 h 35"/>
                <a:gd name="T4" fmla="*/ 21 w 91"/>
                <a:gd name="T5" fmla="*/ 22 h 35"/>
                <a:gd name="T6" fmla="*/ 24 w 91"/>
                <a:gd name="T7" fmla="*/ 21 h 35"/>
                <a:gd name="T8" fmla="*/ 29 w 91"/>
                <a:gd name="T9" fmla="*/ 22 h 35"/>
                <a:gd name="T10" fmla="*/ 38 w 91"/>
                <a:gd name="T11" fmla="*/ 23 h 35"/>
                <a:gd name="T12" fmla="*/ 43 w 91"/>
                <a:gd name="T13" fmla="*/ 26 h 35"/>
                <a:gd name="T14" fmla="*/ 49 w 91"/>
                <a:gd name="T15" fmla="*/ 26 h 35"/>
                <a:gd name="T16" fmla="*/ 54 w 91"/>
                <a:gd name="T17" fmla="*/ 27 h 35"/>
                <a:gd name="T18" fmla="*/ 58 w 91"/>
                <a:gd name="T19" fmla="*/ 31 h 35"/>
                <a:gd name="T20" fmla="*/ 66 w 91"/>
                <a:gd name="T21" fmla="*/ 34 h 35"/>
                <a:gd name="T22" fmla="*/ 69 w 91"/>
                <a:gd name="T23" fmla="*/ 32 h 35"/>
                <a:gd name="T24" fmla="*/ 74 w 91"/>
                <a:gd name="T25" fmla="*/ 25 h 35"/>
                <a:gd name="T26" fmla="*/ 81 w 91"/>
                <a:gd name="T27" fmla="*/ 21 h 35"/>
                <a:gd name="T28" fmla="*/ 79 w 91"/>
                <a:gd name="T29" fmla="*/ 26 h 35"/>
                <a:gd name="T30" fmla="*/ 72 w 91"/>
                <a:gd name="T31" fmla="*/ 31 h 35"/>
                <a:gd name="T32" fmla="*/ 72 w 91"/>
                <a:gd name="T33" fmla="*/ 34 h 35"/>
                <a:gd name="T34" fmla="*/ 79 w 91"/>
                <a:gd name="T35" fmla="*/ 35 h 35"/>
                <a:gd name="T36" fmla="*/ 84 w 91"/>
                <a:gd name="T37" fmla="*/ 27 h 35"/>
                <a:gd name="T38" fmla="*/ 88 w 91"/>
                <a:gd name="T39" fmla="*/ 21 h 35"/>
                <a:gd name="T40" fmla="*/ 90 w 91"/>
                <a:gd name="T41" fmla="*/ 15 h 35"/>
                <a:gd name="T42" fmla="*/ 87 w 91"/>
                <a:gd name="T43" fmla="*/ 12 h 35"/>
                <a:gd name="T44" fmla="*/ 85 w 91"/>
                <a:gd name="T45" fmla="*/ 10 h 35"/>
                <a:gd name="T46" fmla="*/ 80 w 91"/>
                <a:gd name="T47" fmla="*/ 9 h 35"/>
                <a:gd name="T48" fmla="*/ 79 w 91"/>
                <a:gd name="T49" fmla="*/ 16 h 35"/>
                <a:gd name="T50" fmla="*/ 75 w 91"/>
                <a:gd name="T51" fmla="*/ 13 h 35"/>
                <a:gd name="T52" fmla="*/ 72 w 91"/>
                <a:gd name="T53" fmla="*/ 8 h 35"/>
                <a:gd name="T54" fmla="*/ 69 w 91"/>
                <a:gd name="T55" fmla="*/ 0 h 35"/>
                <a:gd name="T56" fmla="*/ 62 w 91"/>
                <a:gd name="T57" fmla="*/ 3 h 35"/>
                <a:gd name="T58" fmla="*/ 58 w 91"/>
                <a:gd name="T59" fmla="*/ 13 h 35"/>
                <a:gd name="T60" fmla="*/ 54 w 91"/>
                <a:gd name="T61" fmla="*/ 8 h 35"/>
                <a:gd name="T62" fmla="*/ 49 w 91"/>
                <a:gd name="T63" fmla="*/ 3 h 35"/>
                <a:gd name="T64" fmla="*/ 45 w 91"/>
                <a:gd name="T65" fmla="*/ 6 h 35"/>
                <a:gd name="T66" fmla="*/ 39 w 91"/>
                <a:gd name="T67" fmla="*/ 8 h 35"/>
                <a:gd name="T68" fmla="*/ 34 w 91"/>
                <a:gd name="T69" fmla="*/ 13 h 35"/>
                <a:gd name="T70" fmla="*/ 40 w 91"/>
                <a:gd name="T71" fmla="*/ 16 h 35"/>
                <a:gd name="T72" fmla="*/ 37 w 91"/>
                <a:gd name="T73" fmla="*/ 17 h 35"/>
                <a:gd name="T74" fmla="*/ 32 w 91"/>
                <a:gd name="T75" fmla="*/ 18 h 35"/>
                <a:gd name="T76" fmla="*/ 27 w 91"/>
                <a:gd name="T77" fmla="*/ 17 h 35"/>
                <a:gd name="T78" fmla="*/ 23 w 91"/>
                <a:gd name="T79" fmla="*/ 14 h 35"/>
                <a:gd name="T80" fmla="*/ 20 w 91"/>
                <a:gd name="T81" fmla="*/ 8 h 35"/>
                <a:gd name="T82" fmla="*/ 14 w 91"/>
                <a:gd name="T83" fmla="*/ 11 h 35"/>
                <a:gd name="T84" fmla="*/ 11 w 91"/>
                <a:gd name="T85" fmla="*/ 11 h 35"/>
                <a:gd name="T86" fmla="*/ 6 w 91"/>
                <a:gd name="T87" fmla="*/ 13 h 35"/>
                <a:gd name="T88" fmla="*/ 2 w 91"/>
                <a:gd name="T89" fmla="*/ 11 h 35"/>
                <a:gd name="T90" fmla="*/ 1 w 91"/>
                <a:gd name="T91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" h="35">
                  <a:moveTo>
                    <a:pt x="4" y="19"/>
                  </a:moveTo>
                  <a:lnTo>
                    <a:pt x="7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3" y="21"/>
                  </a:lnTo>
                  <a:lnTo>
                    <a:pt x="14" y="20"/>
                  </a:lnTo>
                  <a:lnTo>
                    <a:pt x="18" y="21"/>
                  </a:lnTo>
                  <a:lnTo>
                    <a:pt x="21" y="22"/>
                  </a:lnTo>
                  <a:lnTo>
                    <a:pt x="22" y="21"/>
                  </a:lnTo>
                  <a:lnTo>
                    <a:pt x="23" y="22"/>
                  </a:lnTo>
                  <a:lnTo>
                    <a:pt x="24" y="21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3" y="23"/>
                  </a:lnTo>
                  <a:lnTo>
                    <a:pt x="38" y="23"/>
                  </a:lnTo>
                  <a:lnTo>
                    <a:pt x="39" y="22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6"/>
                  </a:lnTo>
                  <a:lnTo>
                    <a:pt x="45" y="25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2" y="28"/>
                  </a:lnTo>
                  <a:lnTo>
                    <a:pt x="54" y="27"/>
                  </a:lnTo>
                  <a:lnTo>
                    <a:pt x="55" y="29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8" y="34"/>
                  </a:lnTo>
                  <a:lnTo>
                    <a:pt x="69" y="33"/>
                  </a:lnTo>
                  <a:lnTo>
                    <a:pt x="69" y="32"/>
                  </a:lnTo>
                  <a:lnTo>
                    <a:pt x="70" y="31"/>
                  </a:lnTo>
                  <a:lnTo>
                    <a:pt x="72" y="29"/>
                  </a:lnTo>
                  <a:lnTo>
                    <a:pt x="74" y="25"/>
                  </a:lnTo>
                  <a:lnTo>
                    <a:pt x="77" y="22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2" y="22"/>
                  </a:lnTo>
                  <a:lnTo>
                    <a:pt x="80" y="23"/>
                  </a:lnTo>
                  <a:lnTo>
                    <a:pt x="79" y="26"/>
                  </a:lnTo>
                  <a:lnTo>
                    <a:pt x="78" y="27"/>
                  </a:lnTo>
                  <a:lnTo>
                    <a:pt x="76" y="30"/>
                  </a:lnTo>
                  <a:lnTo>
                    <a:pt x="72" y="31"/>
                  </a:lnTo>
                  <a:lnTo>
                    <a:pt x="70" y="33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3" y="34"/>
                  </a:lnTo>
                  <a:lnTo>
                    <a:pt x="76" y="34"/>
                  </a:lnTo>
                  <a:lnTo>
                    <a:pt x="79" y="35"/>
                  </a:lnTo>
                  <a:lnTo>
                    <a:pt x="81" y="33"/>
                  </a:lnTo>
                  <a:lnTo>
                    <a:pt x="82" y="30"/>
                  </a:lnTo>
                  <a:lnTo>
                    <a:pt x="84" y="27"/>
                  </a:lnTo>
                  <a:lnTo>
                    <a:pt x="85" y="24"/>
                  </a:lnTo>
                  <a:lnTo>
                    <a:pt x="87" y="22"/>
                  </a:lnTo>
                  <a:lnTo>
                    <a:pt x="88" y="21"/>
                  </a:lnTo>
                  <a:lnTo>
                    <a:pt x="86" y="19"/>
                  </a:lnTo>
                  <a:lnTo>
                    <a:pt x="88" y="18"/>
                  </a:lnTo>
                  <a:lnTo>
                    <a:pt x="90" y="15"/>
                  </a:lnTo>
                  <a:lnTo>
                    <a:pt x="91" y="12"/>
                  </a:lnTo>
                  <a:lnTo>
                    <a:pt x="89" y="11"/>
                  </a:lnTo>
                  <a:lnTo>
                    <a:pt x="87" y="12"/>
                  </a:lnTo>
                  <a:lnTo>
                    <a:pt x="83" y="13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5" y="7"/>
                  </a:lnTo>
                  <a:lnTo>
                    <a:pt x="83" y="4"/>
                  </a:lnTo>
                  <a:lnTo>
                    <a:pt x="80" y="9"/>
                  </a:lnTo>
                  <a:lnTo>
                    <a:pt x="80" y="11"/>
                  </a:lnTo>
                  <a:lnTo>
                    <a:pt x="80" y="13"/>
                  </a:lnTo>
                  <a:lnTo>
                    <a:pt x="79" y="16"/>
                  </a:lnTo>
                  <a:lnTo>
                    <a:pt x="78" y="18"/>
                  </a:lnTo>
                  <a:lnTo>
                    <a:pt x="76" y="16"/>
                  </a:lnTo>
                  <a:lnTo>
                    <a:pt x="75" y="13"/>
                  </a:lnTo>
                  <a:lnTo>
                    <a:pt x="76" y="11"/>
                  </a:lnTo>
                  <a:lnTo>
                    <a:pt x="76" y="9"/>
                  </a:lnTo>
                  <a:lnTo>
                    <a:pt x="72" y="8"/>
                  </a:lnTo>
                  <a:lnTo>
                    <a:pt x="70" y="8"/>
                  </a:lnTo>
                  <a:lnTo>
                    <a:pt x="71" y="3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2" y="3"/>
                  </a:lnTo>
                  <a:lnTo>
                    <a:pt x="59" y="8"/>
                  </a:lnTo>
                  <a:lnTo>
                    <a:pt x="60" y="10"/>
                  </a:lnTo>
                  <a:lnTo>
                    <a:pt x="58" y="13"/>
                  </a:lnTo>
                  <a:lnTo>
                    <a:pt x="56" y="12"/>
                  </a:lnTo>
                  <a:lnTo>
                    <a:pt x="57" y="11"/>
                  </a:lnTo>
                  <a:lnTo>
                    <a:pt x="54" y="8"/>
                  </a:lnTo>
                  <a:lnTo>
                    <a:pt x="52" y="9"/>
                  </a:lnTo>
                  <a:lnTo>
                    <a:pt x="50" y="8"/>
                  </a:lnTo>
                  <a:lnTo>
                    <a:pt x="49" y="3"/>
                  </a:lnTo>
                  <a:lnTo>
                    <a:pt x="47" y="4"/>
                  </a:lnTo>
                  <a:lnTo>
                    <a:pt x="45" y="5"/>
                  </a:lnTo>
                  <a:lnTo>
                    <a:pt x="45" y="6"/>
                  </a:lnTo>
                  <a:lnTo>
                    <a:pt x="42" y="7"/>
                  </a:lnTo>
                  <a:lnTo>
                    <a:pt x="42" y="10"/>
                  </a:lnTo>
                  <a:lnTo>
                    <a:pt x="39" y="8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4" y="13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38" y="21"/>
                  </a:lnTo>
                  <a:lnTo>
                    <a:pt x="37" y="17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2" y="18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7" y="17"/>
                  </a:lnTo>
                  <a:lnTo>
                    <a:pt x="26" y="18"/>
                  </a:lnTo>
                  <a:lnTo>
                    <a:pt x="24" y="15"/>
                  </a:lnTo>
                  <a:lnTo>
                    <a:pt x="23" y="14"/>
                  </a:lnTo>
                  <a:lnTo>
                    <a:pt x="21" y="12"/>
                  </a:lnTo>
                  <a:lnTo>
                    <a:pt x="22" y="7"/>
                  </a:lnTo>
                  <a:lnTo>
                    <a:pt x="20" y="8"/>
                  </a:lnTo>
                  <a:lnTo>
                    <a:pt x="19" y="10"/>
                  </a:lnTo>
                  <a:lnTo>
                    <a:pt x="16" y="10"/>
                  </a:lnTo>
                  <a:lnTo>
                    <a:pt x="14" y="11"/>
                  </a:lnTo>
                  <a:lnTo>
                    <a:pt x="15" y="11"/>
                  </a:lnTo>
                  <a:lnTo>
                    <a:pt x="12" y="12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8" y="14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5" name="Freeform 6785">
              <a:extLst>
                <a:ext uri="{FF2B5EF4-FFF2-40B4-BE49-F238E27FC236}">
                  <a16:creationId xmlns:a16="http://schemas.microsoft.com/office/drawing/2014/main" id="{A01D3BE0-EBBB-B406-E1AB-C4632FF08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713" y="2062163"/>
              <a:ext cx="19050" cy="17463"/>
            </a:xfrm>
            <a:custGeom>
              <a:avLst/>
              <a:gdLst>
                <a:gd name="T0" fmla="*/ 2 w 12"/>
                <a:gd name="T1" fmla="*/ 8 h 11"/>
                <a:gd name="T2" fmla="*/ 8 w 12"/>
                <a:gd name="T3" fmla="*/ 11 h 11"/>
                <a:gd name="T4" fmla="*/ 11 w 12"/>
                <a:gd name="T5" fmla="*/ 8 h 11"/>
                <a:gd name="T6" fmla="*/ 12 w 12"/>
                <a:gd name="T7" fmla="*/ 6 h 11"/>
                <a:gd name="T8" fmla="*/ 12 w 12"/>
                <a:gd name="T9" fmla="*/ 5 h 11"/>
                <a:gd name="T10" fmla="*/ 12 w 12"/>
                <a:gd name="T11" fmla="*/ 1 h 11"/>
                <a:gd name="T12" fmla="*/ 9 w 12"/>
                <a:gd name="T13" fmla="*/ 1 h 11"/>
                <a:gd name="T14" fmla="*/ 6 w 12"/>
                <a:gd name="T15" fmla="*/ 0 h 11"/>
                <a:gd name="T16" fmla="*/ 3 w 12"/>
                <a:gd name="T17" fmla="*/ 0 h 11"/>
                <a:gd name="T18" fmla="*/ 2 w 12"/>
                <a:gd name="T19" fmla="*/ 1 h 11"/>
                <a:gd name="T20" fmla="*/ 2 w 12"/>
                <a:gd name="T21" fmla="*/ 3 h 11"/>
                <a:gd name="T22" fmla="*/ 0 w 12"/>
                <a:gd name="T23" fmla="*/ 5 h 11"/>
                <a:gd name="T24" fmla="*/ 0 w 12"/>
                <a:gd name="T25" fmla="*/ 8 h 11"/>
                <a:gd name="T26" fmla="*/ 2 w 12"/>
                <a:gd name="T2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1">
                  <a:moveTo>
                    <a:pt x="2" y="8"/>
                  </a:moveTo>
                  <a:lnTo>
                    <a:pt x="8" y="11"/>
                  </a:lnTo>
                  <a:lnTo>
                    <a:pt x="11" y="8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6" name="Freeform 5001">
              <a:extLst>
                <a:ext uri="{FF2B5EF4-FFF2-40B4-BE49-F238E27FC236}">
                  <a16:creationId xmlns:a16="http://schemas.microsoft.com/office/drawing/2014/main" id="{0D75E337-165F-F121-ADFB-0D00BEC99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300" y="1838325"/>
              <a:ext cx="63500" cy="49213"/>
            </a:xfrm>
            <a:custGeom>
              <a:avLst/>
              <a:gdLst>
                <a:gd name="T0" fmla="*/ 2 w 40"/>
                <a:gd name="T1" fmla="*/ 30 h 31"/>
                <a:gd name="T2" fmla="*/ 2 w 40"/>
                <a:gd name="T3" fmla="*/ 31 h 31"/>
                <a:gd name="T4" fmla="*/ 3 w 40"/>
                <a:gd name="T5" fmla="*/ 31 h 31"/>
                <a:gd name="T6" fmla="*/ 4 w 40"/>
                <a:gd name="T7" fmla="*/ 31 h 31"/>
                <a:gd name="T8" fmla="*/ 9 w 40"/>
                <a:gd name="T9" fmla="*/ 29 h 31"/>
                <a:gd name="T10" fmla="*/ 10 w 40"/>
                <a:gd name="T11" fmla="*/ 29 h 31"/>
                <a:gd name="T12" fmla="*/ 13 w 40"/>
                <a:gd name="T13" fmla="*/ 27 h 31"/>
                <a:gd name="T14" fmla="*/ 14 w 40"/>
                <a:gd name="T15" fmla="*/ 26 h 31"/>
                <a:gd name="T16" fmla="*/ 13 w 40"/>
                <a:gd name="T17" fmla="*/ 25 h 31"/>
                <a:gd name="T18" fmla="*/ 11 w 40"/>
                <a:gd name="T19" fmla="*/ 26 h 31"/>
                <a:gd name="T20" fmla="*/ 11 w 40"/>
                <a:gd name="T21" fmla="*/ 24 h 31"/>
                <a:gd name="T22" fmla="*/ 14 w 40"/>
                <a:gd name="T23" fmla="*/ 23 h 31"/>
                <a:gd name="T24" fmla="*/ 14 w 40"/>
                <a:gd name="T25" fmla="*/ 22 h 31"/>
                <a:gd name="T26" fmla="*/ 18 w 40"/>
                <a:gd name="T27" fmla="*/ 20 h 31"/>
                <a:gd name="T28" fmla="*/ 20 w 40"/>
                <a:gd name="T29" fmla="*/ 20 h 31"/>
                <a:gd name="T30" fmla="*/ 22 w 40"/>
                <a:gd name="T31" fmla="*/ 18 h 31"/>
                <a:gd name="T32" fmla="*/ 26 w 40"/>
                <a:gd name="T33" fmla="*/ 17 h 31"/>
                <a:gd name="T34" fmla="*/ 27 w 40"/>
                <a:gd name="T35" fmla="*/ 15 h 31"/>
                <a:gd name="T36" fmla="*/ 32 w 40"/>
                <a:gd name="T37" fmla="*/ 11 h 31"/>
                <a:gd name="T38" fmla="*/ 32 w 40"/>
                <a:gd name="T39" fmla="*/ 11 h 31"/>
                <a:gd name="T40" fmla="*/ 32 w 40"/>
                <a:gd name="T41" fmla="*/ 9 h 31"/>
                <a:gd name="T42" fmla="*/ 33 w 40"/>
                <a:gd name="T43" fmla="*/ 8 h 31"/>
                <a:gd name="T44" fmla="*/ 38 w 40"/>
                <a:gd name="T45" fmla="*/ 4 h 31"/>
                <a:gd name="T46" fmla="*/ 40 w 40"/>
                <a:gd name="T47" fmla="*/ 2 h 31"/>
                <a:gd name="T48" fmla="*/ 39 w 40"/>
                <a:gd name="T49" fmla="*/ 0 h 31"/>
                <a:gd name="T50" fmla="*/ 38 w 40"/>
                <a:gd name="T51" fmla="*/ 1 h 31"/>
                <a:gd name="T52" fmla="*/ 37 w 40"/>
                <a:gd name="T53" fmla="*/ 2 h 31"/>
                <a:gd name="T54" fmla="*/ 36 w 40"/>
                <a:gd name="T55" fmla="*/ 3 h 31"/>
                <a:gd name="T56" fmla="*/ 35 w 40"/>
                <a:gd name="T57" fmla="*/ 3 h 31"/>
                <a:gd name="T58" fmla="*/ 33 w 40"/>
                <a:gd name="T59" fmla="*/ 2 h 31"/>
                <a:gd name="T60" fmla="*/ 31 w 40"/>
                <a:gd name="T61" fmla="*/ 4 h 31"/>
                <a:gd name="T62" fmla="*/ 29 w 40"/>
                <a:gd name="T63" fmla="*/ 4 h 31"/>
                <a:gd name="T64" fmla="*/ 26 w 40"/>
                <a:gd name="T65" fmla="*/ 6 h 31"/>
                <a:gd name="T66" fmla="*/ 26 w 40"/>
                <a:gd name="T67" fmla="*/ 8 h 31"/>
                <a:gd name="T68" fmla="*/ 26 w 40"/>
                <a:gd name="T69" fmla="*/ 8 h 31"/>
                <a:gd name="T70" fmla="*/ 23 w 40"/>
                <a:gd name="T71" fmla="*/ 10 h 31"/>
                <a:gd name="T72" fmla="*/ 22 w 40"/>
                <a:gd name="T73" fmla="*/ 11 h 31"/>
                <a:gd name="T74" fmla="*/ 20 w 40"/>
                <a:gd name="T75" fmla="*/ 12 h 31"/>
                <a:gd name="T76" fmla="*/ 19 w 40"/>
                <a:gd name="T77" fmla="*/ 12 h 31"/>
                <a:gd name="T78" fmla="*/ 16 w 40"/>
                <a:gd name="T79" fmla="*/ 14 h 31"/>
                <a:gd name="T80" fmla="*/ 16 w 40"/>
                <a:gd name="T81" fmla="*/ 15 h 31"/>
                <a:gd name="T82" fmla="*/ 11 w 40"/>
                <a:gd name="T83" fmla="*/ 17 h 31"/>
                <a:gd name="T84" fmla="*/ 5 w 40"/>
                <a:gd name="T85" fmla="*/ 21 h 31"/>
                <a:gd name="T86" fmla="*/ 2 w 40"/>
                <a:gd name="T87" fmla="*/ 23 h 31"/>
                <a:gd name="T88" fmla="*/ 0 w 40"/>
                <a:gd name="T89" fmla="*/ 25 h 31"/>
                <a:gd name="T90" fmla="*/ 0 w 40"/>
                <a:gd name="T91" fmla="*/ 28 h 31"/>
                <a:gd name="T92" fmla="*/ 0 w 40"/>
                <a:gd name="T93" fmla="*/ 30 h 31"/>
                <a:gd name="T94" fmla="*/ 2 w 40"/>
                <a:gd name="T95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" h="31">
                  <a:moveTo>
                    <a:pt x="2" y="30"/>
                  </a:moveTo>
                  <a:lnTo>
                    <a:pt x="2" y="31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3" y="27"/>
                  </a:lnTo>
                  <a:lnTo>
                    <a:pt x="14" y="26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1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6" y="17"/>
                  </a:lnTo>
                  <a:lnTo>
                    <a:pt x="27" y="15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8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39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3" y="2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6" y="14"/>
                  </a:lnTo>
                  <a:lnTo>
                    <a:pt x="16" y="15"/>
                  </a:lnTo>
                  <a:lnTo>
                    <a:pt x="11" y="17"/>
                  </a:lnTo>
                  <a:lnTo>
                    <a:pt x="5" y="21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7" name="Freeform 6809">
              <a:extLst>
                <a:ext uri="{FF2B5EF4-FFF2-40B4-BE49-F238E27FC236}">
                  <a16:creationId xmlns:a16="http://schemas.microsoft.com/office/drawing/2014/main" id="{DF2A1E2F-42D6-BB4A-2A9E-74CFC7A5F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438" y="1754188"/>
              <a:ext cx="26987" cy="22225"/>
            </a:xfrm>
            <a:custGeom>
              <a:avLst/>
              <a:gdLst>
                <a:gd name="T0" fmla="*/ 5 w 17"/>
                <a:gd name="T1" fmla="*/ 14 h 14"/>
                <a:gd name="T2" fmla="*/ 5 w 17"/>
                <a:gd name="T3" fmla="*/ 11 h 14"/>
                <a:gd name="T4" fmla="*/ 8 w 17"/>
                <a:gd name="T5" fmla="*/ 8 h 14"/>
                <a:gd name="T6" fmla="*/ 10 w 17"/>
                <a:gd name="T7" fmla="*/ 7 h 14"/>
                <a:gd name="T8" fmla="*/ 15 w 17"/>
                <a:gd name="T9" fmla="*/ 9 h 14"/>
                <a:gd name="T10" fmla="*/ 16 w 17"/>
                <a:gd name="T11" fmla="*/ 8 h 14"/>
                <a:gd name="T12" fmla="*/ 15 w 17"/>
                <a:gd name="T13" fmla="*/ 6 h 14"/>
                <a:gd name="T14" fmla="*/ 17 w 17"/>
                <a:gd name="T15" fmla="*/ 6 h 14"/>
                <a:gd name="T16" fmla="*/ 17 w 17"/>
                <a:gd name="T17" fmla="*/ 3 h 14"/>
                <a:gd name="T18" fmla="*/ 17 w 17"/>
                <a:gd name="T19" fmla="*/ 2 h 14"/>
                <a:gd name="T20" fmla="*/ 14 w 17"/>
                <a:gd name="T21" fmla="*/ 0 h 14"/>
                <a:gd name="T22" fmla="*/ 10 w 17"/>
                <a:gd name="T23" fmla="*/ 1 h 14"/>
                <a:gd name="T24" fmla="*/ 8 w 17"/>
                <a:gd name="T25" fmla="*/ 0 h 14"/>
                <a:gd name="T26" fmla="*/ 5 w 17"/>
                <a:gd name="T27" fmla="*/ 1 h 14"/>
                <a:gd name="T28" fmla="*/ 4 w 17"/>
                <a:gd name="T29" fmla="*/ 2 h 14"/>
                <a:gd name="T30" fmla="*/ 0 w 17"/>
                <a:gd name="T31" fmla="*/ 5 h 14"/>
                <a:gd name="T32" fmla="*/ 0 w 17"/>
                <a:gd name="T33" fmla="*/ 6 h 14"/>
                <a:gd name="T34" fmla="*/ 1 w 17"/>
                <a:gd name="T35" fmla="*/ 7 h 14"/>
                <a:gd name="T36" fmla="*/ 0 w 17"/>
                <a:gd name="T37" fmla="*/ 11 h 14"/>
                <a:gd name="T38" fmla="*/ 2 w 17"/>
                <a:gd name="T39" fmla="*/ 14 h 14"/>
                <a:gd name="T40" fmla="*/ 5 w 17"/>
                <a:gd name="T4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14">
                  <a:moveTo>
                    <a:pt x="5" y="14"/>
                  </a:moveTo>
                  <a:lnTo>
                    <a:pt x="5" y="11"/>
                  </a:lnTo>
                  <a:lnTo>
                    <a:pt x="8" y="8"/>
                  </a:lnTo>
                  <a:lnTo>
                    <a:pt x="10" y="7"/>
                  </a:lnTo>
                  <a:lnTo>
                    <a:pt x="15" y="9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8" name="Freeform 6815">
              <a:extLst>
                <a:ext uri="{FF2B5EF4-FFF2-40B4-BE49-F238E27FC236}">
                  <a16:creationId xmlns:a16="http://schemas.microsoft.com/office/drawing/2014/main" id="{C221C58E-EB0F-3D54-8341-CA2E20B49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1865313"/>
              <a:ext cx="30162" cy="12700"/>
            </a:xfrm>
            <a:custGeom>
              <a:avLst/>
              <a:gdLst>
                <a:gd name="T0" fmla="*/ 7 w 19"/>
                <a:gd name="T1" fmla="*/ 8 h 8"/>
                <a:gd name="T2" fmla="*/ 9 w 19"/>
                <a:gd name="T3" fmla="*/ 8 h 8"/>
                <a:gd name="T4" fmla="*/ 12 w 19"/>
                <a:gd name="T5" fmla="*/ 7 h 8"/>
                <a:gd name="T6" fmla="*/ 14 w 19"/>
                <a:gd name="T7" fmla="*/ 7 h 8"/>
                <a:gd name="T8" fmla="*/ 15 w 19"/>
                <a:gd name="T9" fmla="*/ 6 h 8"/>
                <a:gd name="T10" fmla="*/ 19 w 19"/>
                <a:gd name="T11" fmla="*/ 5 h 8"/>
                <a:gd name="T12" fmla="*/ 19 w 19"/>
                <a:gd name="T13" fmla="*/ 3 h 8"/>
                <a:gd name="T14" fmla="*/ 17 w 19"/>
                <a:gd name="T15" fmla="*/ 2 h 8"/>
                <a:gd name="T16" fmla="*/ 14 w 19"/>
                <a:gd name="T17" fmla="*/ 2 h 8"/>
                <a:gd name="T18" fmla="*/ 10 w 19"/>
                <a:gd name="T19" fmla="*/ 0 h 8"/>
                <a:gd name="T20" fmla="*/ 9 w 19"/>
                <a:gd name="T21" fmla="*/ 1 h 8"/>
                <a:gd name="T22" fmla="*/ 6 w 19"/>
                <a:gd name="T23" fmla="*/ 2 h 8"/>
                <a:gd name="T24" fmla="*/ 1 w 19"/>
                <a:gd name="T25" fmla="*/ 6 h 8"/>
                <a:gd name="T26" fmla="*/ 0 w 19"/>
                <a:gd name="T27" fmla="*/ 7 h 8"/>
                <a:gd name="T28" fmla="*/ 1 w 19"/>
                <a:gd name="T29" fmla="*/ 8 h 8"/>
                <a:gd name="T30" fmla="*/ 7 w 19"/>
                <a:gd name="T3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8">
                  <a:moveTo>
                    <a:pt x="7" y="8"/>
                  </a:moveTo>
                  <a:lnTo>
                    <a:pt x="9" y="8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1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9" name="Freeform 5800">
              <a:extLst>
                <a:ext uri="{FF2B5EF4-FFF2-40B4-BE49-F238E27FC236}">
                  <a16:creationId xmlns:a16="http://schemas.microsoft.com/office/drawing/2014/main" id="{665D2CF7-B84C-3E7E-FDDD-7AC2DEA9FF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92513" y="1970088"/>
              <a:ext cx="19050" cy="28575"/>
            </a:xfrm>
            <a:custGeom>
              <a:avLst/>
              <a:gdLst>
                <a:gd name="T0" fmla="*/ 0 w 12"/>
                <a:gd name="T1" fmla="*/ 7 h 18"/>
                <a:gd name="T2" fmla="*/ 0 w 12"/>
                <a:gd name="T3" fmla="*/ 9 h 18"/>
                <a:gd name="T4" fmla="*/ 0 w 12"/>
                <a:gd name="T5" fmla="*/ 11 h 18"/>
                <a:gd name="T6" fmla="*/ 0 w 12"/>
                <a:gd name="T7" fmla="*/ 12 h 18"/>
                <a:gd name="T8" fmla="*/ 0 w 12"/>
                <a:gd name="T9" fmla="*/ 13 h 18"/>
                <a:gd name="T10" fmla="*/ 0 w 12"/>
                <a:gd name="T11" fmla="*/ 13 h 18"/>
                <a:gd name="T12" fmla="*/ 1 w 12"/>
                <a:gd name="T13" fmla="*/ 14 h 18"/>
                <a:gd name="T14" fmla="*/ 1 w 12"/>
                <a:gd name="T15" fmla="*/ 16 h 18"/>
                <a:gd name="T16" fmla="*/ 3 w 12"/>
                <a:gd name="T17" fmla="*/ 16 h 18"/>
                <a:gd name="T18" fmla="*/ 3 w 12"/>
                <a:gd name="T19" fmla="*/ 17 h 18"/>
                <a:gd name="T20" fmla="*/ 4 w 12"/>
                <a:gd name="T21" fmla="*/ 16 h 18"/>
                <a:gd name="T22" fmla="*/ 5 w 12"/>
                <a:gd name="T23" fmla="*/ 17 h 18"/>
                <a:gd name="T24" fmla="*/ 6 w 12"/>
                <a:gd name="T25" fmla="*/ 18 h 18"/>
                <a:gd name="T26" fmla="*/ 7 w 12"/>
                <a:gd name="T27" fmla="*/ 16 h 18"/>
                <a:gd name="T28" fmla="*/ 8 w 12"/>
                <a:gd name="T29" fmla="*/ 15 h 18"/>
                <a:gd name="T30" fmla="*/ 7 w 12"/>
                <a:gd name="T31" fmla="*/ 13 h 18"/>
                <a:gd name="T32" fmla="*/ 5 w 12"/>
                <a:gd name="T33" fmla="*/ 13 h 18"/>
                <a:gd name="T34" fmla="*/ 6 w 12"/>
                <a:gd name="T35" fmla="*/ 12 h 18"/>
                <a:gd name="T36" fmla="*/ 6 w 12"/>
                <a:gd name="T37" fmla="*/ 11 h 18"/>
                <a:gd name="T38" fmla="*/ 7 w 12"/>
                <a:gd name="T39" fmla="*/ 13 h 18"/>
                <a:gd name="T40" fmla="*/ 7 w 12"/>
                <a:gd name="T41" fmla="*/ 12 h 18"/>
                <a:gd name="T42" fmla="*/ 8 w 12"/>
                <a:gd name="T43" fmla="*/ 12 h 18"/>
                <a:gd name="T44" fmla="*/ 10 w 12"/>
                <a:gd name="T45" fmla="*/ 12 h 18"/>
                <a:gd name="T46" fmla="*/ 11 w 12"/>
                <a:gd name="T47" fmla="*/ 11 h 18"/>
                <a:gd name="T48" fmla="*/ 12 w 12"/>
                <a:gd name="T49" fmla="*/ 11 h 18"/>
                <a:gd name="T50" fmla="*/ 12 w 12"/>
                <a:gd name="T51" fmla="*/ 10 h 18"/>
                <a:gd name="T52" fmla="*/ 12 w 12"/>
                <a:gd name="T53" fmla="*/ 8 h 18"/>
                <a:gd name="T54" fmla="*/ 12 w 12"/>
                <a:gd name="T55" fmla="*/ 7 h 18"/>
                <a:gd name="T56" fmla="*/ 10 w 12"/>
                <a:gd name="T57" fmla="*/ 4 h 18"/>
                <a:gd name="T58" fmla="*/ 7 w 12"/>
                <a:gd name="T59" fmla="*/ 2 h 18"/>
                <a:gd name="T60" fmla="*/ 5 w 12"/>
                <a:gd name="T61" fmla="*/ 0 h 18"/>
                <a:gd name="T62" fmla="*/ 3 w 12"/>
                <a:gd name="T63" fmla="*/ 1 h 18"/>
                <a:gd name="T64" fmla="*/ 2 w 12"/>
                <a:gd name="T65" fmla="*/ 2 h 18"/>
                <a:gd name="T66" fmla="*/ 1 w 12"/>
                <a:gd name="T67" fmla="*/ 3 h 18"/>
                <a:gd name="T68" fmla="*/ 0 w 12"/>
                <a:gd name="T69" fmla="*/ 4 h 18"/>
                <a:gd name="T70" fmla="*/ 1 w 12"/>
                <a:gd name="T71" fmla="*/ 6 h 18"/>
                <a:gd name="T72" fmla="*/ 4 w 12"/>
                <a:gd name="T73" fmla="*/ 8 h 18"/>
                <a:gd name="T74" fmla="*/ 5 w 12"/>
                <a:gd name="T75" fmla="*/ 10 h 18"/>
                <a:gd name="T76" fmla="*/ 4 w 12"/>
                <a:gd name="T77" fmla="*/ 10 h 18"/>
                <a:gd name="T78" fmla="*/ 3 w 12"/>
                <a:gd name="T7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" h="18">
                  <a:moveTo>
                    <a:pt x="1" y="6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close/>
                  <a:moveTo>
                    <a:pt x="3" y="8"/>
                  </a:move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0" name="Freeform 7086">
              <a:extLst>
                <a:ext uri="{FF2B5EF4-FFF2-40B4-BE49-F238E27FC236}">
                  <a16:creationId xmlns:a16="http://schemas.microsoft.com/office/drawing/2014/main" id="{68337F99-3441-7253-DEF8-3CE9EC03F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813" y="1890713"/>
              <a:ext cx="12700" cy="26988"/>
            </a:xfrm>
            <a:custGeom>
              <a:avLst/>
              <a:gdLst>
                <a:gd name="T0" fmla="*/ 0 w 8"/>
                <a:gd name="T1" fmla="*/ 15 h 17"/>
                <a:gd name="T2" fmla="*/ 1 w 8"/>
                <a:gd name="T3" fmla="*/ 17 h 17"/>
                <a:gd name="T4" fmla="*/ 2 w 8"/>
                <a:gd name="T5" fmla="*/ 15 h 17"/>
                <a:gd name="T6" fmla="*/ 2 w 8"/>
                <a:gd name="T7" fmla="*/ 14 h 17"/>
                <a:gd name="T8" fmla="*/ 3 w 8"/>
                <a:gd name="T9" fmla="*/ 14 h 17"/>
                <a:gd name="T10" fmla="*/ 3 w 8"/>
                <a:gd name="T11" fmla="*/ 14 h 17"/>
                <a:gd name="T12" fmla="*/ 3 w 8"/>
                <a:gd name="T13" fmla="*/ 13 h 17"/>
                <a:gd name="T14" fmla="*/ 3 w 8"/>
                <a:gd name="T15" fmla="*/ 12 h 17"/>
                <a:gd name="T16" fmla="*/ 4 w 8"/>
                <a:gd name="T17" fmla="*/ 12 h 17"/>
                <a:gd name="T18" fmla="*/ 5 w 8"/>
                <a:gd name="T19" fmla="*/ 11 h 17"/>
                <a:gd name="T20" fmla="*/ 6 w 8"/>
                <a:gd name="T21" fmla="*/ 11 h 17"/>
                <a:gd name="T22" fmla="*/ 6 w 8"/>
                <a:gd name="T23" fmla="*/ 10 h 17"/>
                <a:gd name="T24" fmla="*/ 7 w 8"/>
                <a:gd name="T25" fmla="*/ 11 h 17"/>
                <a:gd name="T26" fmla="*/ 7 w 8"/>
                <a:gd name="T27" fmla="*/ 10 h 17"/>
                <a:gd name="T28" fmla="*/ 8 w 8"/>
                <a:gd name="T29" fmla="*/ 10 h 17"/>
                <a:gd name="T30" fmla="*/ 7 w 8"/>
                <a:gd name="T31" fmla="*/ 9 h 17"/>
                <a:gd name="T32" fmla="*/ 6 w 8"/>
                <a:gd name="T33" fmla="*/ 8 h 17"/>
                <a:gd name="T34" fmla="*/ 7 w 8"/>
                <a:gd name="T35" fmla="*/ 8 h 17"/>
                <a:gd name="T36" fmla="*/ 8 w 8"/>
                <a:gd name="T37" fmla="*/ 8 h 17"/>
                <a:gd name="T38" fmla="*/ 8 w 8"/>
                <a:gd name="T39" fmla="*/ 7 h 17"/>
                <a:gd name="T40" fmla="*/ 7 w 8"/>
                <a:gd name="T41" fmla="*/ 6 h 17"/>
                <a:gd name="T42" fmla="*/ 8 w 8"/>
                <a:gd name="T43" fmla="*/ 6 h 17"/>
                <a:gd name="T44" fmla="*/ 7 w 8"/>
                <a:gd name="T45" fmla="*/ 5 h 17"/>
                <a:gd name="T46" fmla="*/ 6 w 8"/>
                <a:gd name="T47" fmla="*/ 4 h 17"/>
                <a:gd name="T48" fmla="*/ 5 w 8"/>
                <a:gd name="T49" fmla="*/ 3 h 17"/>
                <a:gd name="T50" fmla="*/ 5 w 8"/>
                <a:gd name="T51" fmla="*/ 2 h 17"/>
                <a:gd name="T52" fmla="*/ 5 w 8"/>
                <a:gd name="T53" fmla="*/ 2 h 17"/>
                <a:gd name="T54" fmla="*/ 3 w 8"/>
                <a:gd name="T55" fmla="*/ 0 h 17"/>
                <a:gd name="T56" fmla="*/ 2 w 8"/>
                <a:gd name="T57" fmla="*/ 0 h 17"/>
                <a:gd name="T58" fmla="*/ 2 w 8"/>
                <a:gd name="T59" fmla="*/ 1 h 17"/>
                <a:gd name="T60" fmla="*/ 1 w 8"/>
                <a:gd name="T61" fmla="*/ 2 h 17"/>
                <a:gd name="T62" fmla="*/ 1 w 8"/>
                <a:gd name="T63" fmla="*/ 3 h 17"/>
                <a:gd name="T64" fmla="*/ 1 w 8"/>
                <a:gd name="T65" fmla="*/ 4 h 17"/>
                <a:gd name="T66" fmla="*/ 1 w 8"/>
                <a:gd name="T67" fmla="*/ 5 h 17"/>
                <a:gd name="T68" fmla="*/ 0 w 8"/>
                <a:gd name="T69" fmla="*/ 5 h 17"/>
                <a:gd name="T70" fmla="*/ 0 w 8"/>
                <a:gd name="T71" fmla="*/ 7 h 17"/>
                <a:gd name="T72" fmla="*/ 0 w 8"/>
                <a:gd name="T73" fmla="*/ 8 h 17"/>
                <a:gd name="T74" fmla="*/ 0 w 8"/>
                <a:gd name="T75" fmla="*/ 9 h 17"/>
                <a:gd name="T76" fmla="*/ 0 w 8"/>
                <a:gd name="T77" fmla="*/ 10 h 17"/>
                <a:gd name="T78" fmla="*/ 0 w 8"/>
                <a:gd name="T79" fmla="*/ 11 h 17"/>
                <a:gd name="T80" fmla="*/ 0 w 8"/>
                <a:gd name="T81" fmla="*/ 13 h 17"/>
                <a:gd name="T82" fmla="*/ 0 w 8"/>
                <a:gd name="T83" fmla="*/ 14 h 17"/>
                <a:gd name="T84" fmla="*/ 1 w 8"/>
                <a:gd name="T85" fmla="*/ 14 h 17"/>
                <a:gd name="T86" fmla="*/ 0 w 8"/>
                <a:gd name="T87" fmla="*/ 14 h 17"/>
                <a:gd name="T88" fmla="*/ 0 w 8"/>
                <a:gd name="T8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" h="17">
                  <a:moveTo>
                    <a:pt x="0" y="15"/>
                  </a:moveTo>
                  <a:lnTo>
                    <a:pt x="1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1" name="Freeform 4997">
              <a:extLst>
                <a:ext uri="{FF2B5EF4-FFF2-40B4-BE49-F238E27FC236}">
                  <a16:creationId xmlns:a16="http://schemas.microsoft.com/office/drawing/2014/main" id="{953ADCFE-A498-561E-F4B4-7AE3823BF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325" y="2112963"/>
              <a:ext cx="12700" cy="22225"/>
            </a:xfrm>
            <a:custGeom>
              <a:avLst/>
              <a:gdLst>
                <a:gd name="T0" fmla="*/ 7 w 8"/>
                <a:gd name="T1" fmla="*/ 5 h 14"/>
                <a:gd name="T2" fmla="*/ 8 w 8"/>
                <a:gd name="T3" fmla="*/ 4 h 14"/>
                <a:gd name="T4" fmla="*/ 7 w 8"/>
                <a:gd name="T5" fmla="*/ 2 h 14"/>
                <a:gd name="T6" fmla="*/ 6 w 8"/>
                <a:gd name="T7" fmla="*/ 2 h 14"/>
                <a:gd name="T8" fmla="*/ 6 w 8"/>
                <a:gd name="T9" fmla="*/ 0 h 14"/>
                <a:gd name="T10" fmla="*/ 4 w 8"/>
                <a:gd name="T11" fmla="*/ 0 h 14"/>
                <a:gd name="T12" fmla="*/ 2 w 8"/>
                <a:gd name="T13" fmla="*/ 0 h 14"/>
                <a:gd name="T14" fmla="*/ 3 w 8"/>
                <a:gd name="T15" fmla="*/ 2 h 14"/>
                <a:gd name="T16" fmla="*/ 3 w 8"/>
                <a:gd name="T17" fmla="*/ 3 h 14"/>
                <a:gd name="T18" fmla="*/ 1 w 8"/>
                <a:gd name="T19" fmla="*/ 6 h 14"/>
                <a:gd name="T20" fmla="*/ 1 w 8"/>
                <a:gd name="T21" fmla="*/ 8 h 14"/>
                <a:gd name="T22" fmla="*/ 1 w 8"/>
                <a:gd name="T23" fmla="*/ 10 h 14"/>
                <a:gd name="T24" fmla="*/ 1 w 8"/>
                <a:gd name="T25" fmla="*/ 11 h 14"/>
                <a:gd name="T26" fmla="*/ 0 w 8"/>
                <a:gd name="T27" fmla="*/ 12 h 14"/>
                <a:gd name="T28" fmla="*/ 1 w 8"/>
                <a:gd name="T29" fmla="*/ 14 h 14"/>
                <a:gd name="T30" fmla="*/ 5 w 8"/>
                <a:gd name="T31" fmla="*/ 14 h 14"/>
                <a:gd name="T32" fmla="*/ 6 w 8"/>
                <a:gd name="T33" fmla="*/ 14 h 14"/>
                <a:gd name="T34" fmla="*/ 7 w 8"/>
                <a:gd name="T35" fmla="*/ 12 h 14"/>
                <a:gd name="T36" fmla="*/ 8 w 8"/>
                <a:gd name="T37" fmla="*/ 12 h 14"/>
                <a:gd name="T38" fmla="*/ 8 w 8"/>
                <a:gd name="T39" fmla="*/ 10 h 14"/>
                <a:gd name="T40" fmla="*/ 8 w 8"/>
                <a:gd name="T41" fmla="*/ 8 h 14"/>
                <a:gd name="T42" fmla="*/ 7 w 8"/>
                <a:gd name="T43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" h="14">
                  <a:moveTo>
                    <a:pt x="7" y="5"/>
                  </a:moveTo>
                  <a:lnTo>
                    <a:pt x="8" y="4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DDD9C3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2" name="Freeform 5959">
              <a:extLst>
                <a:ext uri="{FF2B5EF4-FFF2-40B4-BE49-F238E27FC236}">
                  <a16:creationId xmlns:a16="http://schemas.microsoft.com/office/drawing/2014/main" id="{50AB7491-0E27-D446-2C28-EF846B10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7" y="4678363"/>
              <a:ext cx="34925" cy="28575"/>
            </a:xfrm>
            <a:custGeom>
              <a:avLst/>
              <a:gdLst>
                <a:gd name="T0" fmla="*/ 1 w 22"/>
                <a:gd name="T1" fmla="*/ 2 h 18"/>
                <a:gd name="T2" fmla="*/ 0 w 22"/>
                <a:gd name="T3" fmla="*/ 3 h 18"/>
                <a:gd name="T4" fmla="*/ 1 w 22"/>
                <a:gd name="T5" fmla="*/ 4 h 18"/>
                <a:gd name="T6" fmla="*/ 2 w 22"/>
                <a:gd name="T7" fmla="*/ 4 h 18"/>
                <a:gd name="T8" fmla="*/ 5 w 22"/>
                <a:gd name="T9" fmla="*/ 4 h 18"/>
                <a:gd name="T10" fmla="*/ 7 w 22"/>
                <a:gd name="T11" fmla="*/ 4 h 18"/>
                <a:gd name="T12" fmla="*/ 8 w 22"/>
                <a:gd name="T13" fmla="*/ 5 h 18"/>
                <a:gd name="T14" fmla="*/ 10 w 22"/>
                <a:gd name="T15" fmla="*/ 6 h 18"/>
                <a:gd name="T16" fmla="*/ 10 w 22"/>
                <a:gd name="T17" fmla="*/ 8 h 18"/>
                <a:gd name="T18" fmla="*/ 11 w 22"/>
                <a:gd name="T19" fmla="*/ 9 h 18"/>
                <a:gd name="T20" fmla="*/ 12 w 22"/>
                <a:gd name="T21" fmla="*/ 9 h 18"/>
                <a:gd name="T22" fmla="*/ 13 w 22"/>
                <a:gd name="T23" fmla="*/ 10 h 18"/>
                <a:gd name="T24" fmla="*/ 14 w 22"/>
                <a:gd name="T25" fmla="*/ 11 h 18"/>
                <a:gd name="T26" fmla="*/ 15 w 22"/>
                <a:gd name="T27" fmla="*/ 13 h 18"/>
                <a:gd name="T28" fmla="*/ 16 w 22"/>
                <a:gd name="T29" fmla="*/ 14 h 18"/>
                <a:gd name="T30" fmla="*/ 17 w 22"/>
                <a:gd name="T31" fmla="*/ 16 h 18"/>
                <a:gd name="T32" fmla="*/ 19 w 22"/>
                <a:gd name="T33" fmla="*/ 17 h 18"/>
                <a:gd name="T34" fmla="*/ 20 w 22"/>
                <a:gd name="T35" fmla="*/ 18 h 18"/>
                <a:gd name="T36" fmla="*/ 21 w 22"/>
                <a:gd name="T37" fmla="*/ 17 h 18"/>
                <a:gd name="T38" fmla="*/ 22 w 22"/>
                <a:gd name="T39" fmla="*/ 16 h 18"/>
                <a:gd name="T40" fmla="*/ 21 w 22"/>
                <a:gd name="T41" fmla="*/ 15 h 18"/>
                <a:gd name="T42" fmla="*/ 20 w 22"/>
                <a:gd name="T43" fmla="*/ 14 h 18"/>
                <a:gd name="T44" fmla="*/ 20 w 22"/>
                <a:gd name="T45" fmla="*/ 12 h 18"/>
                <a:gd name="T46" fmla="*/ 19 w 22"/>
                <a:gd name="T47" fmla="*/ 11 h 18"/>
                <a:gd name="T48" fmla="*/ 19 w 22"/>
                <a:gd name="T49" fmla="*/ 9 h 18"/>
                <a:gd name="T50" fmla="*/ 18 w 22"/>
                <a:gd name="T51" fmla="*/ 9 h 18"/>
                <a:gd name="T52" fmla="*/ 17 w 22"/>
                <a:gd name="T53" fmla="*/ 8 h 18"/>
                <a:gd name="T54" fmla="*/ 16 w 22"/>
                <a:gd name="T55" fmla="*/ 7 h 18"/>
                <a:gd name="T56" fmla="*/ 15 w 22"/>
                <a:gd name="T57" fmla="*/ 6 h 18"/>
                <a:gd name="T58" fmla="*/ 14 w 22"/>
                <a:gd name="T59" fmla="*/ 5 h 18"/>
                <a:gd name="T60" fmla="*/ 13 w 22"/>
                <a:gd name="T61" fmla="*/ 4 h 18"/>
                <a:gd name="T62" fmla="*/ 11 w 22"/>
                <a:gd name="T63" fmla="*/ 3 h 18"/>
                <a:gd name="T64" fmla="*/ 10 w 22"/>
                <a:gd name="T65" fmla="*/ 2 h 18"/>
                <a:gd name="T66" fmla="*/ 8 w 22"/>
                <a:gd name="T67" fmla="*/ 2 h 18"/>
                <a:gd name="T68" fmla="*/ 7 w 22"/>
                <a:gd name="T69" fmla="*/ 1 h 18"/>
                <a:gd name="T70" fmla="*/ 5 w 22"/>
                <a:gd name="T71" fmla="*/ 1 h 18"/>
                <a:gd name="T72" fmla="*/ 4 w 22"/>
                <a:gd name="T73" fmla="*/ 2 h 18"/>
                <a:gd name="T74" fmla="*/ 3 w 22"/>
                <a:gd name="T75" fmla="*/ 2 h 18"/>
                <a:gd name="T76" fmla="*/ 2 w 22"/>
                <a:gd name="T77" fmla="*/ 1 h 18"/>
                <a:gd name="T78" fmla="*/ 1 w 22"/>
                <a:gd name="T79" fmla="*/ 0 h 18"/>
                <a:gd name="T80" fmla="*/ 0 w 22"/>
                <a:gd name="T81" fmla="*/ 0 h 18"/>
                <a:gd name="T82" fmla="*/ 1 w 22"/>
                <a:gd name="T8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18">
                  <a:moveTo>
                    <a:pt x="1" y="1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3" name="Freeform 6061">
              <a:extLst>
                <a:ext uri="{FF2B5EF4-FFF2-40B4-BE49-F238E27FC236}">
                  <a16:creationId xmlns:a16="http://schemas.microsoft.com/office/drawing/2014/main" id="{15D15AB5-6E51-50EA-FCBF-CFE26AB25F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3562" y="4318000"/>
              <a:ext cx="88900" cy="46038"/>
            </a:xfrm>
            <a:custGeom>
              <a:avLst/>
              <a:gdLst>
                <a:gd name="T0" fmla="*/ 0 w 56"/>
                <a:gd name="T1" fmla="*/ 28 h 29"/>
                <a:gd name="T2" fmla="*/ 3 w 56"/>
                <a:gd name="T3" fmla="*/ 29 h 29"/>
                <a:gd name="T4" fmla="*/ 6 w 56"/>
                <a:gd name="T5" fmla="*/ 28 h 29"/>
                <a:gd name="T6" fmla="*/ 9 w 56"/>
                <a:gd name="T7" fmla="*/ 25 h 29"/>
                <a:gd name="T8" fmla="*/ 12 w 56"/>
                <a:gd name="T9" fmla="*/ 24 h 29"/>
                <a:gd name="T10" fmla="*/ 14 w 56"/>
                <a:gd name="T11" fmla="*/ 23 h 29"/>
                <a:gd name="T12" fmla="*/ 16 w 56"/>
                <a:gd name="T13" fmla="*/ 22 h 29"/>
                <a:gd name="T14" fmla="*/ 18 w 56"/>
                <a:gd name="T15" fmla="*/ 20 h 29"/>
                <a:gd name="T16" fmla="*/ 21 w 56"/>
                <a:gd name="T17" fmla="*/ 19 h 29"/>
                <a:gd name="T18" fmla="*/ 23 w 56"/>
                <a:gd name="T19" fmla="*/ 17 h 29"/>
                <a:gd name="T20" fmla="*/ 25 w 56"/>
                <a:gd name="T21" fmla="*/ 16 h 29"/>
                <a:gd name="T22" fmla="*/ 27 w 56"/>
                <a:gd name="T23" fmla="*/ 15 h 29"/>
                <a:gd name="T24" fmla="*/ 30 w 56"/>
                <a:gd name="T25" fmla="*/ 14 h 29"/>
                <a:gd name="T26" fmla="*/ 33 w 56"/>
                <a:gd name="T27" fmla="*/ 13 h 29"/>
                <a:gd name="T28" fmla="*/ 36 w 56"/>
                <a:gd name="T29" fmla="*/ 12 h 29"/>
                <a:gd name="T30" fmla="*/ 39 w 56"/>
                <a:gd name="T31" fmla="*/ 12 h 29"/>
                <a:gd name="T32" fmla="*/ 41 w 56"/>
                <a:gd name="T33" fmla="*/ 10 h 29"/>
                <a:gd name="T34" fmla="*/ 45 w 56"/>
                <a:gd name="T35" fmla="*/ 9 h 29"/>
                <a:gd name="T36" fmla="*/ 47 w 56"/>
                <a:gd name="T37" fmla="*/ 8 h 29"/>
                <a:gd name="T38" fmla="*/ 50 w 56"/>
                <a:gd name="T39" fmla="*/ 7 h 29"/>
                <a:gd name="T40" fmla="*/ 53 w 56"/>
                <a:gd name="T41" fmla="*/ 7 h 29"/>
                <a:gd name="T42" fmla="*/ 55 w 56"/>
                <a:gd name="T43" fmla="*/ 7 h 29"/>
                <a:gd name="T44" fmla="*/ 55 w 56"/>
                <a:gd name="T45" fmla="*/ 5 h 29"/>
                <a:gd name="T46" fmla="*/ 56 w 56"/>
                <a:gd name="T47" fmla="*/ 2 h 29"/>
                <a:gd name="T48" fmla="*/ 55 w 56"/>
                <a:gd name="T49" fmla="*/ 0 h 29"/>
                <a:gd name="T50" fmla="*/ 54 w 56"/>
                <a:gd name="T51" fmla="*/ 0 h 29"/>
                <a:gd name="T52" fmla="*/ 51 w 56"/>
                <a:gd name="T53" fmla="*/ 1 h 29"/>
                <a:gd name="T54" fmla="*/ 49 w 56"/>
                <a:gd name="T55" fmla="*/ 1 h 29"/>
                <a:gd name="T56" fmla="*/ 46 w 56"/>
                <a:gd name="T57" fmla="*/ 2 h 29"/>
                <a:gd name="T58" fmla="*/ 44 w 56"/>
                <a:gd name="T59" fmla="*/ 3 h 29"/>
                <a:gd name="T60" fmla="*/ 42 w 56"/>
                <a:gd name="T61" fmla="*/ 5 h 29"/>
                <a:gd name="T62" fmla="*/ 39 w 56"/>
                <a:gd name="T63" fmla="*/ 5 h 29"/>
                <a:gd name="T64" fmla="*/ 37 w 56"/>
                <a:gd name="T65" fmla="*/ 7 h 29"/>
                <a:gd name="T66" fmla="*/ 34 w 56"/>
                <a:gd name="T67" fmla="*/ 6 h 29"/>
                <a:gd name="T68" fmla="*/ 31 w 56"/>
                <a:gd name="T69" fmla="*/ 6 h 29"/>
                <a:gd name="T70" fmla="*/ 31 w 56"/>
                <a:gd name="T71" fmla="*/ 9 h 29"/>
                <a:gd name="T72" fmla="*/ 29 w 56"/>
                <a:gd name="T73" fmla="*/ 10 h 29"/>
                <a:gd name="T74" fmla="*/ 27 w 56"/>
                <a:gd name="T75" fmla="*/ 10 h 29"/>
                <a:gd name="T76" fmla="*/ 24 w 56"/>
                <a:gd name="T77" fmla="*/ 10 h 29"/>
                <a:gd name="T78" fmla="*/ 23 w 56"/>
                <a:gd name="T79" fmla="*/ 10 h 29"/>
                <a:gd name="T80" fmla="*/ 20 w 56"/>
                <a:gd name="T81" fmla="*/ 11 h 29"/>
                <a:gd name="T82" fmla="*/ 18 w 56"/>
                <a:gd name="T83" fmla="*/ 10 h 29"/>
                <a:gd name="T84" fmla="*/ 16 w 56"/>
                <a:gd name="T85" fmla="*/ 9 h 29"/>
                <a:gd name="T86" fmla="*/ 15 w 56"/>
                <a:gd name="T87" fmla="*/ 9 h 29"/>
                <a:gd name="T88" fmla="*/ 12 w 56"/>
                <a:gd name="T89" fmla="*/ 10 h 29"/>
                <a:gd name="T90" fmla="*/ 11 w 56"/>
                <a:gd name="T91" fmla="*/ 12 h 29"/>
                <a:gd name="T92" fmla="*/ 10 w 56"/>
                <a:gd name="T93" fmla="*/ 15 h 29"/>
                <a:gd name="T94" fmla="*/ 9 w 56"/>
                <a:gd name="T95" fmla="*/ 18 h 29"/>
                <a:gd name="T96" fmla="*/ 8 w 56"/>
                <a:gd name="T97" fmla="*/ 20 h 29"/>
                <a:gd name="T98" fmla="*/ 6 w 56"/>
                <a:gd name="T99" fmla="*/ 22 h 29"/>
                <a:gd name="T100" fmla="*/ 4 w 56"/>
                <a:gd name="T101" fmla="*/ 23 h 29"/>
                <a:gd name="T102" fmla="*/ 2 w 56"/>
                <a:gd name="T103" fmla="*/ 24 h 29"/>
                <a:gd name="T104" fmla="*/ 1 w 56"/>
                <a:gd name="T105" fmla="*/ 25 h 29"/>
                <a:gd name="T106" fmla="*/ 14 w 56"/>
                <a:gd name="T107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" h="29">
                  <a:moveTo>
                    <a:pt x="2" y="27"/>
                  </a:moveTo>
                  <a:lnTo>
                    <a:pt x="1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19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3" y="10"/>
                  </a:lnTo>
                  <a:lnTo>
                    <a:pt x="44" y="10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49" y="7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4" y="7"/>
                  </a:lnTo>
                  <a:lnTo>
                    <a:pt x="54" y="6"/>
                  </a:lnTo>
                  <a:lnTo>
                    <a:pt x="55" y="6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5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8" y="6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2" y="6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2" y="26"/>
                  </a:lnTo>
                  <a:lnTo>
                    <a:pt x="2" y="27"/>
                  </a:lnTo>
                  <a:close/>
                  <a:moveTo>
                    <a:pt x="14" y="22"/>
                  </a:moveTo>
                  <a:lnTo>
                    <a:pt x="14" y="22"/>
                  </a:lnTo>
                  <a:lnTo>
                    <a:pt x="13" y="22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4" name="Freeform 6373">
              <a:extLst>
                <a:ext uri="{FF2B5EF4-FFF2-40B4-BE49-F238E27FC236}">
                  <a16:creationId xmlns:a16="http://schemas.microsoft.com/office/drawing/2014/main" id="{4283DBE8-1008-5E79-8C60-95EAB05FEA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9763" y="4505326"/>
              <a:ext cx="84138" cy="111125"/>
            </a:xfrm>
            <a:custGeom>
              <a:avLst/>
              <a:gdLst>
                <a:gd name="T0" fmla="*/ 37 w 53"/>
                <a:gd name="T1" fmla="*/ 64 h 70"/>
                <a:gd name="T2" fmla="*/ 42 w 53"/>
                <a:gd name="T3" fmla="*/ 61 h 70"/>
                <a:gd name="T4" fmla="*/ 42 w 53"/>
                <a:gd name="T5" fmla="*/ 59 h 70"/>
                <a:gd name="T6" fmla="*/ 42 w 53"/>
                <a:gd name="T7" fmla="*/ 58 h 70"/>
                <a:gd name="T8" fmla="*/ 41 w 53"/>
                <a:gd name="T9" fmla="*/ 54 h 70"/>
                <a:gd name="T10" fmla="*/ 45 w 53"/>
                <a:gd name="T11" fmla="*/ 55 h 70"/>
                <a:gd name="T12" fmla="*/ 50 w 53"/>
                <a:gd name="T13" fmla="*/ 51 h 70"/>
                <a:gd name="T14" fmla="*/ 53 w 53"/>
                <a:gd name="T15" fmla="*/ 48 h 70"/>
                <a:gd name="T16" fmla="*/ 50 w 53"/>
                <a:gd name="T17" fmla="*/ 45 h 70"/>
                <a:gd name="T18" fmla="*/ 49 w 53"/>
                <a:gd name="T19" fmla="*/ 37 h 70"/>
                <a:gd name="T20" fmla="*/ 46 w 53"/>
                <a:gd name="T21" fmla="*/ 33 h 70"/>
                <a:gd name="T22" fmla="*/ 42 w 53"/>
                <a:gd name="T23" fmla="*/ 35 h 70"/>
                <a:gd name="T24" fmla="*/ 37 w 53"/>
                <a:gd name="T25" fmla="*/ 35 h 70"/>
                <a:gd name="T26" fmla="*/ 38 w 53"/>
                <a:gd name="T27" fmla="*/ 38 h 70"/>
                <a:gd name="T28" fmla="*/ 37 w 53"/>
                <a:gd name="T29" fmla="*/ 36 h 70"/>
                <a:gd name="T30" fmla="*/ 36 w 53"/>
                <a:gd name="T31" fmla="*/ 35 h 70"/>
                <a:gd name="T32" fmla="*/ 42 w 53"/>
                <a:gd name="T33" fmla="*/ 32 h 70"/>
                <a:gd name="T34" fmla="*/ 44 w 53"/>
                <a:gd name="T35" fmla="*/ 31 h 70"/>
                <a:gd name="T36" fmla="*/ 38 w 53"/>
                <a:gd name="T37" fmla="*/ 26 h 70"/>
                <a:gd name="T38" fmla="*/ 35 w 53"/>
                <a:gd name="T39" fmla="*/ 24 h 70"/>
                <a:gd name="T40" fmla="*/ 31 w 53"/>
                <a:gd name="T41" fmla="*/ 17 h 70"/>
                <a:gd name="T42" fmla="*/ 26 w 53"/>
                <a:gd name="T43" fmla="*/ 14 h 70"/>
                <a:gd name="T44" fmla="*/ 28 w 53"/>
                <a:gd name="T45" fmla="*/ 8 h 70"/>
                <a:gd name="T46" fmla="*/ 25 w 53"/>
                <a:gd name="T47" fmla="*/ 7 h 70"/>
                <a:gd name="T48" fmla="*/ 22 w 53"/>
                <a:gd name="T49" fmla="*/ 0 h 70"/>
                <a:gd name="T50" fmla="*/ 18 w 53"/>
                <a:gd name="T51" fmla="*/ 4 h 70"/>
                <a:gd name="T52" fmla="*/ 15 w 53"/>
                <a:gd name="T53" fmla="*/ 3 h 70"/>
                <a:gd name="T54" fmla="*/ 9 w 53"/>
                <a:gd name="T55" fmla="*/ 3 h 70"/>
                <a:gd name="T56" fmla="*/ 12 w 53"/>
                <a:gd name="T57" fmla="*/ 7 h 70"/>
                <a:gd name="T58" fmla="*/ 14 w 53"/>
                <a:gd name="T59" fmla="*/ 11 h 70"/>
                <a:gd name="T60" fmla="*/ 17 w 53"/>
                <a:gd name="T61" fmla="*/ 15 h 70"/>
                <a:gd name="T62" fmla="*/ 15 w 53"/>
                <a:gd name="T63" fmla="*/ 20 h 70"/>
                <a:gd name="T64" fmla="*/ 14 w 53"/>
                <a:gd name="T65" fmla="*/ 27 h 70"/>
                <a:gd name="T66" fmla="*/ 11 w 53"/>
                <a:gd name="T67" fmla="*/ 32 h 70"/>
                <a:gd name="T68" fmla="*/ 13 w 53"/>
                <a:gd name="T69" fmla="*/ 33 h 70"/>
                <a:gd name="T70" fmla="*/ 17 w 53"/>
                <a:gd name="T71" fmla="*/ 35 h 70"/>
                <a:gd name="T72" fmla="*/ 14 w 53"/>
                <a:gd name="T73" fmla="*/ 36 h 70"/>
                <a:gd name="T74" fmla="*/ 8 w 53"/>
                <a:gd name="T75" fmla="*/ 36 h 70"/>
                <a:gd name="T76" fmla="*/ 12 w 53"/>
                <a:gd name="T77" fmla="*/ 41 h 70"/>
                <a:gd name="T78" fmla="*/ 13 w 53"/>
                <a:gd name="T79" fmla="*/ 38 h 70"/>
                <a:gd name="T80" fmla="*/ 15 w 53"/>
                <a:gd name="T81" fmla="*/ 41 h 70"/>
                <a:gd name="T82" fmla="*/ 14 w 53"/>
                <a:gd name="T83" fmla="*/ 46 h 70"/>
                <a:gd name="T84" fmla="*/ 9 w 53"/>
                <a:gd name="T85" fmla="*/ 49 h 70"/>
                <a:gd name="T86" fmla="*/ 7 w 53"/>
                <a:gd name="T87" fmla="*/ 48 h 70"/>
                <a:gd name="T88" fmla="*/ 5 w 53"/>
                <a:gd name="T89" fmla="*/ 46 h 70"/>
                <a:gd name="T90" fmla="*/ 0 w 53"/>
                <a:gd name="T91" fmla="*/ 49 h 70"/>
                <a:gd name="T92" fmla="*/ 4 w 53"/>
                <a:gd name="T93" fmla="*/ 53 h 70"/>
                <a:gd name="T94" fmla="*/ 6 w 53"/>
                <a:gd name="T95" fmla="*/ 54 h 70"/>
                <a:gd name="T96" fmla="*/ 14 w 53"/>
                <a:gd name="T97" fmla="*/ 57 h 70"/>
                <a:gd name="T98" fmla="*/ 19 w 53"/>
                <a:gd name="T99" fmla="*/ 59 h 70"/>
                <a:gd name="T100" fmla="*/ 23 w 53"/>
                <a:gd name="T101" fmla="*/ 56 h 70"/>
                <a:gd name="T102" fmla="*/ 23 w 53"/>
                <a:gd name="T103" fmla="*/ 57 h 70"/>
                <a:gd name="T104" fmla="*/ 25 w 53"/>
                <a:gd name="T105" fmla="*/ 62 h 70"/>
                <a:gd name="T106" fmla="*/ 29 w 53"/>
                <a:gd name="T107" fmla="*/ 63 h 70"/>
                <a:gd name="T108" fmla="*/ 33 w 53"/>
                <a:gd name="T109" fmla="*/ 68 h 70"/>
                <a:gd name="T110" fmla="*/ 47 w 53"/>
                <a:gd name="T111" fmla="*/ 51 h 70"/>
                <a:gd name="T112" fmla="*/ 43 w 53"/>
                <a:gd name="T113" fmla="*/ 47 h 70"/>
                <a:gd name="T114" fmla="*/ 42 w 53"/>
                <a:gd name="T115" fmla="*/ 50 h 70"/>
                <a:gd name="T116" fmla="*/ 39 w 53"/>
                <a:gd name="T117" fmla="*/ 50 h 70"/>
                <a:gd name="T118" fmla="*/ 38 w 53"/>
                <a:gd name="T119" fmla="*/ 49 h 70"/>
                <a:gd name="T120" fmla="*/ 38 w 53"/>
                <a:gd name="T121" fmla="*/ 55 h 70"/>
                <a:gd name="T122" fmla="*/ 37 w 53"/>
                <a:gd name="T123" fmla="*/ 52 h 70"/>
                <a:gd name="T124" fmla="*/ 27 w 53"/>
                <a:gd name="T125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" h="70">
                  <a:moveTo>
                    <a:pt x="35" y="68"/>
                  </a:moveTo>
                  <a:lnTo>
                    <a:pt x="34" y="68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5" y="66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8" y="62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1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4" y="58"/>
                  </a:lnTo>
                  <a:lnTo>
                    <a:pt x="43" y="58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2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6" y="54"/>
                  </a:lnTo>
                  <a:lnTo>
                    <a:pt x="47" y="53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1" y="50"/>
                  </a:lnTo>
                  <a:lnTo>
                    <a:pt x="50" y="50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2" y="50"/>
                  </a:lnTo>
                  <a:lnTo>
                    <a:pt x="53" y="50"/>
                  </a:lnTo>
                  <a:lnTo>
                    <a:pt x="53" y="49"/>
                  </a:lnTo>
                  <a:lnTo>
                    <a:pt x="53" y="48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3" y="46"/>
                  </a:lnTo>
                  <a:lnTo>
                    <a:pt x="52" y="46"/>
                  </a:lnTo>
                  <a:lnTo>
                    <a:pt x="52" y="47"/>
                  </a:lnTo>
                  <a:lnTo>
                    <a:pt x="51" y="47"/>
                  </a:lnTo>
                  <a:lnTo>
                    <a:pt x="51" y="46"/>
                  </a:lnTo>
                  <a:lnTo>
                    <a:pt x="51" y="45"/>
                  </a:lnTo>
                  <a:lnTo>
                    <a:pt x="50" y="45"/>
                  </a:lnTo>
                  <a:lnTo>
                    <a:pt x="50" y="44"/>
                  </a:lnTo>
                  <a:lnTo>
                    <a:pt x="50" y="43"/>
                  </a:lnTo>
                  <a:lnTo>
                    <a:pt x="49" y="42"/>
                  </a:lnTo>
                  <a:lnTo>
                    <a:pt x="49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3" y="34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5"/>
                  </a:lnTo>
                  <a:lnTo>
                    <a:pt x="39" y="35"/>
                  </a:lnTo>
                  <a:lnTo>
                    <a:pt x="38" y="3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8" y="39"/>
                  </a:lnTo>
                  <a:lnTo>
                    <a:pt x="37" y="39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7" y="37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9" y="33"/>
                  </a:lnTo>
                  <a:lnTo>
                    <a:pt x="40" y="32"/>
                  </a:lnTo>
                  <a:lnTo>
                    <a:pt x="41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3" y="34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2" y="30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41" y="28"/>
                  </a:lnTo>
                  <a:lnTo>
                    <a:pt x="40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5" y="20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3" y="29"/>
                  </a:lnTo>
                  <a:lnTo>
                    <a:pt x="13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8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1" y="41"/>
                  </a:lnTo>
                  <a:lnTo>
                    <a:pt x="12" y="41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5" y="40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8" y="48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0" y="49"/>
                  </a:lnTo>
                  <a:lnTo>
                    <a:pt x="0" y="50"/>
                  </a:lnTo>
                  <a:lnTo>
                    <a:pt x="1" y="50"/>
                  </a:lnTo>
                  <a:lnTo>
                    <a:pt x="1" y="51"/>
                  </a:lnTo>
                  <a:lnTo>
                    <a:pt x="2" y="51"/>
                  </a:lnTo>
                  <a:lnTo>
                    <a:pt x="2" y="51"/>
                  </a:lnTo>
                  <a:lnTo>
                    <a:pt x="2" y="5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6" y="53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6"/>
                  </a:lnTo>
                  <a:lnTo>
                    <a:pt x="11" y="56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6" y="59"/>
                  </a:lnTo>
                  <a:lnTo>
                    <a:pt x="17" y="59"/>
                  </a:lnTo>
                  <a:lnTo>
                    <a:pt x="18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3" y="56"/>
                  </a:lnTo>
                  <a:lnTo>
                    <a:pt x="23" y="55"/>
                  </a:lnTo>
                  <a:lnTo>
                    <a:pt x="24" y="55"/>
                  </a:lnTo>
                  <a:lnTo>
                    <a:pt x="24" y="54"/>
                  </a:lnTo>
                  <a:lnTo>
                    <a:pt x="25" y="54"/>
                  </a:lnTo>
                  <a:lnTo>
                    <a:pt x="25" y="55"/>
                  </a:lnTo>
                  <a:lnTo>
                    <a:pt x="25" y="56"/>
                  </a:lnTo>
                  <a:lnTo>
                    <a:pt x="24" y="56"/>
                  </a:lnTo>
                  <a:lnTo>
                    <a:pt x="24" y="57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60"/>
                  </a:lnTo>
                  <a:lnTo>
                    <a:pt x="23" y="60"/>
                  </a:lnTo>
                  <a:lnTo>
                    <a:pt x="24" y="61"/>
                  </a:lnTo>
                  <a:lnTo>
                    <a:pt x="25" y="61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29" y="61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5" y="69"/>
                  </a:lnTo>
                  <a:lnTo>
                    <a:pt x="35" y="68"/>
                  </a:lnTo>
                  <a:close/>
                  <a:moveTo>
                    <a:pt x="48" y="50"/>
                  </a:moveTo>
                  <a:lnTo>
                    <a:pt x="49" y="50"/>
                  </a:lnTo>
                  <a:lnTo>
                    <a:pt x="48" y="51"/>
                  </a:lnTo>
                  <a:lnTo>
                    <a:pt x="47" y="51"/>
                  </a:lnTo>
                  <a:lnTo>
                    <a:pt x="48" y="50"/>
                  </a:lnTo>
                  <a:close/>
                  <a:moveTo>
                    <a:pt x="43" y="50"/>
                  </a:moveTo>
                  <a:lnTo>
                    <a:pt x="42" y="50"/>
                  </a:lnTo>
                  <a:lnTo>
                    <a:pt x="43" y="49"/>
                  </a:lnTo>
                  <a:lnTo>
                    <a:pt x="43" y="50"/>
                  </a:lnTo>
                  <a:close/>
                  <a:moveTo>
                    <a:pt x="42" y="46"/>
                  </a:moveTo>
                  <a:lnTo>
                    <a:pt x="42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2" y="48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6"/>
                  </a:lnTo>
                  <a:lnTo>
                    <a:pt x="42" y="46"/>
                  </a:lnTo>
                  <a:close/>
                  <a:moveTo>
                    <a:pt x="42" y="49"/>
                  </a:moveTo>
                  <a:lnTo>
                    <a:pt x="42" y="50"/>
                  </a:lnTo>
                  <a:lnTo>
                    <a:pt x="41" y="50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50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49"/>
                  </a:lnTo>
                  <a:close/>
                  <a:moveTo>
                    <a:pt x="37" y="48"/>
                  </a:moveTo>
                  <a:lnTo>
                    <a:pt x="38" y="48"/>
                  </a:lnTo>
                  <a:lnTo>
                    <a:pt x="39" y="48"/>
                  </a:lnTo>
                  <a:lnTo>
                    <a:pt x="38" y="49"/>
                  </a:lnTo>
                  <a:lnTo>
                    <a:pt x="37" y="49"/>
                  </a:lnTo>
                  <a:lnTo>
                    <a:pt x="37" y="48"/>
                  </a:lnTo>
                  <a:close/>
                  <a:moveTo>
                    <a:pt x="37" y="52"/>
                  </a:moveTo>
                  <a:lnTo>
                    <a:pt x="37" y="53"/>
                  </a:lnTo>
                  <a:lnTo>
                    <a:pt x="38" y="53"/>
                  </a:lnTo>
                  <a:lnTo>
                    <a:pt x="39" y="53"/>
                  </a:lnTo>
                  <a:lnTo>
                    <a:pt x="39" y="54"/>
                  </a:lnTo>
                  <a:lnTo>
                    <a:pt x="39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37" y="52"/>
                  </a:lnTo>
                  <a:lnTo>
                    <a:pt x="37" y="52"/>
                  </a:lnTo>
                  <a:close/>
                  <a:moveTo>
                    <a:pt x="12" y="37"/>
                  </a:moveTo>
                  <a:lnTo>
                    <a:pt x="11" y="36"/>
                  </a:lnTo>
                  <a:lnTo>
                    <a:pt x="12" y="36"/>
                  </a:lnTo>
                  <a:lnTo>
                    <a:pt x="12" y="37"/>
                  </a:lnTo>
                  <a:close/>
                  <a:moveTo>
                    <a:pt x="13" y="48"/>
                  </a:moveTo>
                  <a:lnTo>
                    <a:pt x="12" y="48"/>
                  </a:lnTo>
                  <a:lnTo>
                    <a:pt x="13" y="47"/>
                  </a:lnTo>
                  <a:lnTo>
                    <a:pt x="13" y="48"/>
                  </a:lnTo>
                  <a:close/>
                  <a:moveTo>
                    <a:pt x="27" y="61"/>
                  </a:moveTo>
                  <a:lnTo>
                    <a:pt x="26" y="60"/>
                  </a:lnTo>
                  <a:lnTo>
                    <a:pt x="27" y="60"/>
                  </a:lnTo>
                  <a:lnTo>
                    <a:pt x="27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5" name="Freeform 6519">
              <a:extLst>
                <a:ext uri="{FF2B5EF4-FFF2-40B4-BE49-F238E27FC236}">
                  <a16:creationId xmlns:a16="http://schemas.microsoft.com/office/drawing/2014/main" id="{422B5AC5-7D32-0E38-EF84-55C641FB4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963" y="4314826"/>
              <a:ext cx="44450" cy="95250"/>
            </a:xfrm>
            <a:custGeom>
              <a:avLst/>
              <a:gdLst>
                <a:gd name="T0" fmla="*/ 1 w 28"/>
                <a:gd name="T1" fmla="*/ 2 h 60"/>
                <a:gd name="T2" fmla="*/ 0 w 28"/>
                <a:gd name="T3" fmla="*/ 3 h 60"/>
                <a:gd name="T4" fmla="*/ 3 w 28"/>
                <a:gd name="T5" fmla="*/ 4 h 60"/>
                <a:gd name="T6" fmla="*/ 7 w 28"/>
                <a:gd name="T7" fmla="*/ 5 h 60"/>
                <a:gd name="T8" fmla="*/ 8 w 28"/>
                <a:gd name="T9" fmla="*/ 5 h 60"/>
                <a:gd name="T10" fmla="*/ 12 w 28"/>
                <a:gd name="T11" fmla="*/ 4 h 60"/>
                <a:gd name="T12" fmla="*/ 15 w 28"/>
                <a:gd name="T13" fmla="*/ 5 h 60"/>
                <a:gd name="T14" fmla="*/ 16 w 28"/>
                <a:gd name="T15" fmla="*/ 7 h 60"/>
                <a:gd name="T16" fmla="*/ 16 w 28"/>
                <a:gd name="T17" fmla="*/ 9 h 60"/>
                <a:gd name="T18" fmla="*/ 13 w 28"/>
                <a:gd name="T19" fmla="*/ 11 h 60"/>
                <a:gd name="T20" fmla="*/ 13 w 28"/>
                <a:gd name="T21" fmla="*/ 15 h 60"/>
                <a:gd name="T22" fmla="*/ 15 w 28"/>
                <a:gd name="T23" fmla="*/ 15 h 60"/>
                <a:gd name="T24" fmla="*/ 13 w 28"/>
                <a:gd name="T25" fmla="*/ 17 h 60"/>
                <a:gd name="T26" fmla="*/ 13 w 28"/>
                <a:gd name="T27" fmla="*/ 18 h 60"/>
                <a:gd name="T28" fmla="*/ 13 w 28"/>
                <a:gd name="T29" fmla="*/ 19 h 60"/>
                <a:gd name="T30" fmla="*/ 15 w 28"/>
                <a:gd name="T31" fmla="*/ 21 h 60"/>
                <a:gd name="T32" fmla="*/ 15 w 28"/>
                <a:gd name="T33" fmla="*/ 22 h 60"/>
                <a:gd name="T34" fmla="*/ 14 w 28"/>
                <a:gd name="T35" fmla="*/ 24 h 60"/>
                <a:gd name="T36" fmla="*/ 14 w 28"/>
                <a:gd name="T37" fmla="*/ 26 h 60"/>
                <a:gd name="T38" fmla="*/ 16 w 28"/>
                <a:gd name="T39" fmla="*/ 28 h 60"/>
                <a:gd name="T40" fmla="*/ 13 w 28"/>
                <a:gd name="T41" fmla="*/ 31 h 60"/>
                <a:gd name="T42" fmla="*/ 15 w 28"/>
                <a:gd name="T43" fmla="*/ 33 h 60"/>
                <a:gd name="T44" fmla="*/ 15 w 28"/>
                <a:gd name="T45" fmla="*/ 37 h 60"/>
                <a:gd name="T46" fmla="*/ 17 w 28"/>
                <a:gd name="T47" fmla="*/ 36 h 60"/>
                <a:gd name="T48" fmla="*/ 16 w 28"/>
                <a:gd name="T49" fmla="*/ 38 h 60"/>
                <a:gd name="T50" fmla="*/ 14 w 28"/>
                <a:gd name="T51" fmla="*/ 41 h 60"/>
                <a:gd name="T52" fmla="*/ 13 w 28"/>
                <a:gd name="T53" fmla="*/ 43 h 60"/>
                <a:gd name="T54" fmla="*/ 10 w 28"/>
                <a:gd name="T55" fmla="*/ 45 h 60"/>
                <a:gd name="T56" fmla="*/ 8 w 28"/>
                <a:gd name="T57" fmla="*/ 48 h 60"/>
                <a:gd name="T58" fmla="*/ 5 w 28"/>
                <a:gd name="T59" fmla="*/ 49 h 60"/>
                <a:gd name="T60" fmla="*/ 8 w 28"/>
                <a:gd name="T61" fmla="*/ 50 h 60"/>
                <a:gd name="T62" fmla="*/ 12 w 28"/>
                <a:gd name="T63" fmla="*/ 50 h 60"/>
                <a:gd name="T64" fmla="*/ 14 w 28"/>
                <a:gd name="T65" fmla="*/ 50 h 60"/>
                <a:gd name="T66" fmla="*/ 16 w 28"/>
                <a:gd name="T67" fmla="*/ 54 h 60"/>
                <a:gd name="T68" fmla="*/ 16 w 28"/>
                <a:gd name="T69" fmla="*/ 56 h 60"/>
                <a:gd name="T70" fmla="*/ 19 w 28"/>
                <a:gd name="T71" fmla="*/ 58 h 60"/>
                <a:gd name="T72" fmla="*/ 22 w 28"/>
                <a:gd name="T73" fmla="*/ 60 h 60"/>
                <a:gd name="T74" fmla="*/ 22 w 28"/>
                <a:gd name="T75" fmla="*/ 57 h 60"/>
                <a:gd name="T76" fmla="*/ 22 w 28"/>
                <a:gd name="T77" fmla="*/ 52 h 60"/>
                <a:gd name="T78" fmla="*/ 20 w 28"/>
                <a:gd name="T79" fmla="*/ 49 h 60"/>
                <a:gd name="T80" fmla="*/ 18 w 28"/>
                <a:gd name="T81" fmla="*/ 45 h 60"/>
                <a:gd name="T82" fmla="*/ 19 w 28"/>
                <a:gd name="T83" fmla="*/ 40 h 60"/>
                <a:gd name="T84" fmla="*/ 18 w 28"/>
                <a:gd name="T85" fmla="*/ 37 h 60"/>
                <a:gd name="T86" fmla="*/ 18 w 28"/>
                <a:gd name="T87" fmla="*/ 32 h 60"/>
                <a:gd name="T88" fmla="*/ 18 w 28"/>
                <a:gd name="T89" fmla="*/ 28 h 60"/>
                <a:gd name="T90" fmla="*/ 20 w 28"/>
                <a:gd name="T91" fmla="*/ 26 h 60"/>
                <a:gd name="T92" fmla="*/ 23 w 28"/>
                <a:gd name="T93" fmla="*/ 24 h 60"/>
                <a:gd name="T94" fmla="*/ 25 w 28"/>
                <a:gd name="T95" fmla="*/ 24 h 60"/>
                <a:gd name="T96" fmla="*/ 28 w 28"/>
                <a:gd name="T97" fmla="*/ 24 h 60"/>
                <a:gd name="T98" fmla="*/ 27 w 28"/>
                <a:gd name="T99" fmla="*/ 22 h 60"/>
                <a:gd name="T100" fmla="*/ 25 w 28"/>
                <a:gd name="T101" fmla="*/ 18 h 60"/>
                <a:gd name="T102" fmla="*/ 27 w 28"/>
                <a:gd name="T103" fmla="*/ 17 h 60"/>
                <a:gd name="T104" fmla="*/ 25 w 28"/>
                <a:gd name="T105" fmla="*/ 16 h 60"/>
                <a:gd name="T106" fmla="*/ 24 w 28"/>
                <a:gd name="T107" fmla="*/ 14 h 60"/>
                <a:gd name="T108" fmla="*/ 22 w 28"/>
                <a:gd name="T109" fmla="*/ 11 h 60"/>
                <a:gd name="T110" fmla="*/ 22 w 28"/>
                <a:gd name="T111" fmla="*/ 7 h 60"/>
                <a:gd name="T112" fmla="*/ 20 w 28"/>
                <a:gd name="T113" fmla="*/ 5 h 60"/>
                <a:gd name="T114" fmla="*/ 16 w 28"/>
                <a:gd name="T115" fmla="*/ 4 h 60"/>
                <a:gd name="T116" fmla="*/ 14 w 28"/>
                <a:gd name="T117" fmla="*/ 2 h 60"/>
                <a:gd name="T118" fmla="*/ 12 w 28"/>
                <a:gd name="T119" fmla="*/ 2 h 60"/>
                <a:gd name="T120" fmla="*/ 7 w 28"/>
                <a:gd name="T121" fmla="*/ 2 h 60"/>
                <a:gd name="T122" fmla="*/ 4 w 28"/>
                <a:gd name="T123" fmla="*/ 2 h 60"/>
                <a:gd name="T124" fmla="*/ 2 w 28"/>
                <a:gd name="T1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" h="60">
                  <a:moveTo>
                    <a:pt x="1" y="1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5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8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6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4" y="41"/>
                  </a:lnTo>
                  <a:lnTo>
                    <a:pt x="13" y="41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7" y="50"/>
                  </a:lnTo>
                  <a:lnTo>
                    <a:pt x="8" y="50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1" y="50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3" y="49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5" y="52"/>
                  </a:lnTo>
                  <a:lnTo>
                    <a:pt x="16" y="53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6"/>
                  </a:lnTo>
                  <a:lnTo>
                    <a:pt x="17" y="56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9" y="58"/>
                  </a:lnTo>
                  <a:lnTo>
                    <a:pt x="19" y="59"/>
                  </a:lnTo>
                  <a:lnTo>
                    <a:pt x="20" y="59"/>
                  </a:lnTo>
                  <a:lnTo>
                    <a:pt x="20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2" y="58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2" y="55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2" y="52"/>
                  </a:lnTo>
                  <a:lnTo>
                    <a:pt x="21" y="51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0" y="48"/>
                  </a:lnTo>
                  <a:lnTo>
                    <a:pt x="20" y="47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39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8" y="31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6" name="Freeform 6545">
              <a:extLst>
                <a:ext uri="{FF2B5EF4-FFF2-40B4-BE49-F238E27FC236}">
                  <a16:creationId xmlns:a16="http://schemas.microsoft.com/office/drawing/2014/main" id="{E197D35E-1BEB-A30D-C6F6-EF86477A7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375" y="4537075"/>
              <a:ext cx="34925" cy="36513"/>
            </a:xfrm>
            <a:custGeom>
              <a:avLst/>
              <a:gdLst>
                <a:gd name="T0" fmla="*/ 1 w 22"/>
                <a:gd name="T1" fmla="*/ 3 h 23"/>
                <a:gd name="T2" fmla="*/ 2 w 22"/>
                <a:gd name="T3" fmla="*/ 4 h 23"/>
                <a:gd name="T4" fmla="*/ 3 w 22"/>
                <a:gd name="T5" fmla="*/ 4 h 23"/>
                <a:gd name="T6" fmla="*/ 4 w 22"/>
                <a:gd name="T7" fmla="*/ 5 h 23"/>
                <a:gd name="T8" fmla="*/ 6 w 22"/>
                <a:gd name="T9" fmla="*/ 6 h 23"/>
                <a:gd name="T10" fmla="*/ 7 w 22"/>
                <a:gd name="T11" fmla="*/ 8 h 23"/>
                <a:gd name="T12" fmla="*/ 8 w 22"/>
                <a:gd name="T13" fmla="*/ 9 h 23"/>
                <a:gd name="T14" fmla="*/ 10 w 22"/>
                <a:gd name="T15" fmla="*/ 9 h 23"/>
                <a:gd name="T16" fmla="*/ 11 w 22"/>
                <a:gd name="T17" fmla="*/ 10 h 23"/>
                <a:gd name="T18" fmla="*/ 12 w 22"/>
                <a:gd name="T19" fmla="*/ 11 h 23"/>
                <a:gd name="T20" fmla="*/ 13 w 22"/>
                <a:gd name="T21" fmla="*/ 12 h 23"/>
                <a:gd name="T22" fmla="*/ 13 w 22"/>
                <a:gd name="T23" fmla="*/ 14 h 23"/>
                <a:gd name="T24" fmla="*/ 14 w 22"/>
                <a:gd name="T25" fmla="*/ 14 h 23"/>
                <a:gd name="T26" fmla="*/ 14 w 22"/>
                <a:gd name="T27" fmla="*/ 15 h 23"/>
                <a:gd name="T28" fmla="*/ 13 w 22"/>
                <a:gd name="T29" fmla="*/ 16 h 23"/>
                <a:gd name="T30" fmla="*/ 12 w 22"/>
                <a:gd name="T31" fmla="*/ 16 h 23"/>
                <a:gd name="T32" fmla="*/ 11 w 22"/>
                <a:gd name="T33" fmla="*/ 16 h 23"/>
                <a:gd name="T34" fmla="*/ 10 w 22"/>
                <a:gd name="T35" fmla="*/ 17 h 23"/>
                <a:gd name="T36" fmla="*/ 9 w 22"/>
                <a:gd name="T37" fmla="*/ 18 h 23"/>
                <a:gd name="T38" fmla="*/ 8 w 22"/>
                <a:gd name="T39" fmla="*/ 19 h 23"/>
                <a:gd name="T40" fmla="*/ 7 w 22"/>
                <a:gd name="T41" fmla="*/ 20 h 23"/>
                <a:gd name="T42" fmla="*/ 8 w 22"/>
                <a:gd name="T43" fmla="*/ 21 h 23"/>
                <a:gd name="T44" fmla="*/ 7 w 22"/>
                <a:gd name="T45" fmla="*/ 22 h 23"/>
                <a:gd name="T46" fmla="*/ 8 w 22"/>
                <a:gd name="T47" fmla="*/ 23 h 23"/>
                <a:gd name="T48" fmla="*/ 10 w 22"/>
                <a:gd name="T49" fmla="*/ 22 h 23"/>
                <a:gd name="T50" fmla="*/ 11 w 22"/>
                <a:gd name="T51" fmla="*/ 23 h 23"/>
                <a:gd name="T52" fmla="*/ 12 w 22"/>
                <a:gd name="T53" fmla="*/ 22 h 23"/>
                <a:gd name="T54" fmla="*/ 12 w 22"/>
                <a:gd name="T55" fmla="*/ 20 h 23"/>
                <a:gd name="T56" fmla="*/ 13 w 22"/>
                <a:gd name="T57" fmla="*/ 19 h 23"/>
                <a:gd name="T58" fmla="*/ 14 w 22"/>
                <a:gd name="T59" fmla="*/ 20 h 23"/>
                <a:gd name="T60" fmla="*/ 16 w 22"/>
                <a:gd name="T61" fmla="*/ 19 h 23"/>
                <a:gd name="T62" fmla="*/ 17 w 22"/>
                <a:gd name="T63" fmla="*/ 18 h 23"/>
                <a:gd name="T64" fmla="*/ 18 w 22"/>
                <a:gd name="T65" fmla="*/ 18 h 23"/>
                <a:gd name="T66" fmla="*/ 19 w 22"/>
                <a:gd name="T67" fmla="*/ 17 h 23"/>
                <a:gd name="T68" fmla="*/ 20 w 22"/>
                <a:gd name="T69" fmla="*/ 18 h 23"/>
                <a:gd name="T70" fmla="*/ 22 w 22"/>
                <a:gd name="T71" fmla="*/ 18 h 23"/>
                <a:gd name="T72" fmla="*/ 21 w 22"/>
                <a:gd name="T73" fmla="*/ 17 h 23"/>
                <a:gd name="T74" fmla="*/ 20 w 22"/>
                <a:gd name="T75" fmla="*/ 16 h 23"/>
                <a:gd name="T76" fmla="*/ 19 w 22"/>
                <a:gd name="T77" fmla="*/ 15 h 23"/>
                <a:gd name="T78" fmla="*/ 18 w 22"/>
                <a:gd name="T79" fmla="*/ 15 h 23"/>
                <a:gd name="T80" fmla="*/ 18 w 22"/>
                <a:gd name="T81" fmla="*/ 14 h 23"/>
                <a:gd name="T82" fmla="*/ 17 w 22"/>
                <a:gd name="T83" fmla="*/ 13 h 23"/>
                <a:gd name="T84" fmla="*/ 16 w 22"/>
                <a:gd name="T85" fmla="*/ 11 h 23"/>
                <a:gd name="T86" fmla="*/ 15 w 22"/>
                <a:gd name="T87" fmla="*/ 10 h 23"/>
                <a:gd name="T88" fmla="*/ 14 w 22"/>
                <a:gd name="T89" fmla="*/ 9 h 23"/>
                <a:gd name="T90" fmla="*/ 13 w 22"/>
                <a:gd name="T91" fmla="*/ 8 h 23"/>
                <a:gd name="T92" fmla="*/ 12 w 22"/>
                <a:gd name="T93" fmla="*/ 7 h 23"/>
                <a:gd name="T94" fmla="*/ 11 w 22"/>
                <a:gd name="T95" fmla="*/ 6 h 23"/>
                <a:gd name="T96" fmla="*/ 9 w 22"/>
                <a:gd name="T97" fmla="*/ 6 h 23"/>
                <a:gd name="T98" fmla="*/ 8 w 22"/>
                <a:gd name="T99" fmla="*/ 5 h 23"/>
                <a:gd name="T100" fmla="*/ 6 w 22"/>
                <a:gd name="T101" fmla="*/ 4 h 23"/>
                <a:gd name="T102" fmla="*/ 5 w 22"/>
                <a:gd name="T103" fmla="*/ 4 h 23"/>
                <a:gd name="T104" fmla="*/ 4 w 22"/>
                <a:gd name="T105" fmla="*/ 4 h 23"/>
                <a:gd name="T106" fmla="*/ 3 w 22"/>
                <a:gd name="T107" fmla="*/ 3 h 23"/>
                <a:gd name="T108" fmla="*/ 2 w 22"/>
                <a:gd name="T109" fmla="*/ 1 h 23"/>
                <a:gd name="T110" fmla="*/ 1 w 22"/>
                <a:gd name="T111" fmla="*/ 0 h 23"/>
                <a:gd name="T112" fmla="*/ 0 w 22"/>
                <a:gd name="T113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" h="23">
                  <a:moveTo>
                    <a:pt x="1" y="2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7" name="Freeform 6585">
              <a:extLst>
                <a:ext uri="{FF2B5EF4-FFF2-40B4-BE49-F238E27FC236}">
                  <a16:creationId xmlns:a16="http://schemas.microsoft.com/office/drawing/2014/main" id="{44FEE58E-C0BC-B86D-9FB8-950301875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412" y="4833938"/>
              <a:ext cx="71437" cy="66675"/>
            </a:xfrm>
            <a:custGeom>
              <a:avLst/>
              <a:gdLst>
                <a:gd name="T0" fmla="*/ 2 w 45"/>
                <a:gd name="T1" fmla="*/ 33 h 42"/>
                <a:gd name="T2" fmla="*/ 0 w 45"/>
                <a:gd name="T3" fmla="*/ 35 h 42"/>
                <a:gd name="T4" fmla="*/ 1 w 45"/>
                <a:gd name="T5" fmla="*/ 38 h 42"/>
                <a:gd name="T6" fmla="*/ 2 w 45"/>
                <a:gd name="T7" fmla="*/ 40 h 42"/>
                <a:gd name="T8" fmla="*/ 4 w 45"/>
                <a:gd name="T9" fmla="*/ 42 h 42"/>
                <a:gd name="T10" fmla="*/ 5 w 45"/>
                <a:gd name="T11" fmla="*/ 40 h 42"/>
                <a:gd name="T12" fmla="*/ 7 w 45"/>
                <a:gd name="T13" fmla="*/ 39 h 42"/>
                <a:gd name="T14" fmla="*/ 11 w 45"/>
                <a:gd name="T15" fmla="*/ 39 h 42"/>
                <a:gd name="T16" fmla="*/ 14 w 45"/>
                <a:gd name="T17" fmla="*/ 38 h 42"/>
                <a:gd name="T18" fmla="*/ 16 w 45"/>
                <a:gd name="T19" fmla="*/ 39 h 42"/>
                <a:gd name="T20" fmla="*/ 19 w 45"/>
                <a:gd name="T21" fmla="*/ 38 h 42"/>
                <a:gd name="T22" fmla="*/ 22 w 45"/>
                <a:gd name="T23" fmla="*/ 37 h 42"/>
                <a:gd name="T24" fmla="*/ 24 w 45"/>
                <a:gd name="T25" fmla="*/ 35 h 42"/>
                <a:gd name="T26" fmla="*/ 27 w 45"/>
                <a:gd name="T27" fmla="*/ 32 h 42"/>
                <a:gd name="T28" fmla="*/ 29 w 45"/>
                <a:gd name="T29" fmla="*/ 31 h 42"/>
                <a:gd name="T30" fmla="*/ 33 w 45"/>
                <a:gd name="T31" fmla="*/ 32 h 42"/>
                <a:gd name="T32" fmla="*/ 36 w 45"/>
                <a:gd name="T33" fmla="*/ 30 h 42"/>
                <a:gd name="T34" fmla="*/ 40 w 45"/>
                <a:gd name="T35" fmla="*/ 29 h 42"/>
                <a:gd name="T36" fmla="*/ 40 w 45"/>
                <a:gd name="T37" fmla="*/ 28 h 42"/>
                <a:gd name="T38" fmla="*/ 41 w 45"/>
                <a:gd name="T39" fmla="*/ 24 h 42"/>
                <a:gd name="T40" fmla="*/ 42 w 45"/>
                <a:gd name="T41" fmla="*/ 20 h 42"/>
                <a:gd name="T42" fmla="*/ 43 w 45"/>
                <a:gd name="T43" fmla="*/ 17 h 42"/>
                <a:gd name="T44" fmla="*/ 44 w 45"/>
                <a:gd name="T45" fmla="*/ 14 h 42"/>
                <a:gd name="T46" fmla="*/ 45 w 45"/>
                <a:gd name="T47" fmla="*/ 11 h 42"/>
                <a:gd name="T48" fmla="*/ 45 w 45"/>
                <a:gd name="T49" fmla="*/ 7 h 42"/>
                <a:gd name="T50" fmla="*/ 44 w 45"/>
                <a:gd name="T51" fmla="*/ 5 h 42"/>
                <a:gd name="T52" fmla="*/ 44 w 45"/>
                <a:gd name="T53" fmla="*/ 1 h 42"/>
                <a:gd name="T54" fmla="*/ 42 w 45"/>
                <a:gd name="T55" fmla="*/ 1 h 42"/>
                <a:gd name="T56" fmla="*/ 40 w 45"/>
                <a:gd name="T57" fmla="*/ 3 h 42"/>
                <a:gd name="T58" fmla="*/ 40 w 45"/>
                <a:gd name="T59" fmla="*/ 5 h 42"/>
                <a:gd name="T60" fmla="*/ 39 w 45"/>
                <a:gd name="T61" fmla="*/ 8 h 42"/>
                <a:gd name="T62" fmla="*/ 38 w 45"/>
                <a:gd name="T63" fmla="*/ 11 h 42"/>
                <a:gd name="T64" fmla="*/ 37 w 45"/>
                <a:gd name="T65" fmla="*/ 15 h 42"/>
                <a:gd name="T66" fmla="*/ 34 w 45"/>
                <a:gd name="T67" fmla="*/ 16 h 42"/>
                <a:gd name="T68" fmla="*/ 32 w 45"/>
                <a:gd name="T69" fmla="*/ 17 h 42"/>
                <a:gd name="T70" fmla="*/ 29 w 45"/>
                <a:gd name="T71" fmla="*/ 19 h 42"/>
                <a:gd name="T72" fmla="*/ 26 w 45"/>
                <a:gd name="T73" fmla="*/ 19 h 42"/>
                <a:gd name="T74" fmla="*/ 22 w 45"/>
                <a:gd name="T75" fmla="*/ 18 h 42"/>
                <a:gd name="T76" fmla="*/ 20 w 45"/>
                <a:gd name="T77" fmla="*/ 16 h 42"/>
                <a:gd name="T78" fmla="*/ 18 w 45"/>
                <a:gd name="T79" fmla="*/ 14 h 42"/>
                <a:gd name="T80" fmla="*/ 17 w 45"/>
                <a:gd name="T81" fmla="*/ 16 h 42"/>
                <a:gd name="T82" fmla="*/ 16 w 45"/>
                <a:gd name="T83" fmla="*/ 18 h 42"/>
                <a:gd name="T84" fmla="*/ 13 w 45"/>
                <a:gd name="T85" fmla="*/ 19 h 42"/>
                <a:gd name="T86" fmla="*/ 10 w 45"/>
                <a:gd name="T87" fmla="*/ 21 h 42"/>
                <a:gd name="T88" fmla="*/ 8 w 45"/>
                <a:gd name="T89" fmla="*/ 23 h 42"/>
                <a:gd name="T90" fmla="*/ 8 w 45"/>
                <a:gd name="T91" fmla="*/ 26 h 42"/>
                <a:gd name="T92" fmla="*/ 5 w 45"/>
                <a:gd name="T93" fmla="*/ 27 h 42"/>
                <a:gd name="T94" fmla="*/ 4 w 45"/>
                <a:gd name="T95" fmla="*/ 28 h 42"/>
                <a:gd name="T96" fmla="*/ 0 w 45"/>
                <a:gd name="T97" fmla="*/ 28 h 42"/>
                <a:gd name="T98" fmla="*/ 2 w 45"/>
                <a:gd name="T99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" h="42">
                  <a:moveTo>
                    <a:pt x="3" y="31"/>
                  </a:moveTo>
                  <a:lnTo>
                    <a:pt x="3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2" y="38"/>
                  </a:lnTo>
                  <a:lnTo>
                    <a:pt x="2" y="39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5" y="34"/>
                  </a:lnTo>
                  <a:lnTo>
                    <a:pt x="26" y="33"/>
                  </a:lnTo>
                  <a:lnTo>
                    <a:pt x="27" y="33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3" y="32"/>
                  </a:lnTo>
                  <a:lnTo>
                    <a:pt x="34" y="32"/>
                  </a:lnTo>
                  <a:lnTo>
                    <a:pt x="34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30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20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3" y="17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8" name="Freeform 6621">
              <a:extLst>
                <a:ext uri="{FF2B5EF4-FFF2-40B4-BE49-F238E27FC236}">
                  <a16:creationId xmlns:a16="http://schemas.microsoft.com/office/drawing/2014/main" id="{6612942C-4744-D063-ABA3-AEF66DD9A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812" y="4697413"/>
              <a:ext cx="41275" cy="74613"/>
            </a:xfrm>
            <a:custGeom>
              <a:avLst/>
              <a:gdLst>
                <a:gd name="T0" fmla="*/ 15 w 26"/>
                <a:gd name="T1" fmla="*/ 5 h 47"/>
                <a:gd name="T2" fmla="*/ 13 w 26"/>
                <a:gd name="T3" fmla="*/ 6 h 47"/>
                <a:gd name="T4" fmla="*/ 11 w 26"/>
                <a:gd name="T5" fmla="*/ 8 h 47"/>
                <a:gd name="T6" fmla="*/ 12 w 26"/>
                <a:gd name="T7" fmla="*/ 10 h 47"/>
                <a:gd name="T8" fmla="*/ 14 w 26"/>
                <a:gd name="T9" fmla="*/ 9 h 47"/>
                <a:gd name="T10" fmla="*/ 15 w 26"/>
                <a:gd name="T11" fmla="*/ 11 h 47"/>
                <a:gd name="T12" fmla="*/ 18 w 26"/>
                <a:gd name="T13" fmla="*/ 9 h 47"/>
                <a:gd name="T14" fmla="*/ 21 w 26"/>
                <a:gd name="T15" fmla="*/ 9 h 47"/>
                <a:gd name="T16" fmla="*/ 23 w 26"/>
                <a:gd name="T17" fmla="*/ 11 h 47"/>
                <a:gd name="T18" fmla="*/ 24 w 26"/>
                <a:gd name="T19" fmla="*/ 14 h 47"/>
                <a:gd name="T20" fmla="*/ 23 w 26"/>
                <a:gd name="T21" fmla="*/ 17 h 47"/>
                <a:gd name="T22" fmla="*/ 22 w 26"/>
                <a:gd name="T23" fmla="*/ 20 h 47"/>
                <a:gd name="T24" fmla="*/ 20 w 26"/>
                <a:gd name="T25" fmla="*/ 20 h 47"/>
                <a:gd name="T26" fmla="*/ 17 w 26"/>
                <a:gd name="T27" fmla="*/ 22 h 47"/>
                <a:gd name="T28" fmla="*/ 18 w 26"/>
                <a:gd name="T29" fmla="*/ 25 h 47"/>
                <a:gd name="T30" fmla="*/ 15 w 26"/>
                <a:gd name="T31" fmla="*/ 27 h 47"/>
                <a:gd name="T32" fmla="*/ 12 w 26"/>
                <a:gd name="T33" fmla="*/ 27 h 47"/>
                <a:gd name="T34" fmla="*/ 13 w 26"/>
                <a:gd name="T35" fmla="*/ 30 h 47"/>
                <a:gd name="T36" fmla="*/ 11 w 26"/>
                <a:gd name="T37" fmla="*/ 32 h 47"/>
                <a:gd name="T38" fmla="*/ 9 w 26"/>
                <a:gd name="T39" fmla="*/ 32 h 47"/>
                <a:gd name="T40" fmla="*/ 7 w 26"/>
                <a:gd name="T41" fmla="*/ 34 h 47"/>
                <a:gd name="T42" fmla="*/ 7 w 26"/>
                <a:gd name="T43" fmla="*/ 36 h 47"/>
                <a:gd name="T44" fmla="*/ 7 w 26"/>
                <a:gd name="T45" fmla="*/ 39 h 47"/>
                <a:gd name="T46" fmla="*/ 7 w 26"/>
                <a:gd name="T47" fmla="*/ 41 h 47"/>
                <a:gd name="T48" fmla="*/ 5 w 26"/>
                <a:gd name="T49" fmla="*/ 43 h 47"/>
                <a:gd name="T50" fmla="*/ 2 w 26"/>
                <a:gd name="T51" fmla="*/ 43 h 47"/>
                <a:gd name="T52" fmla="*/ 0 w 26"/>
                <a:gd name="T53" fmla="*/ 44 h 47"/>
                <a:gd name="T54" fmla="*/ 1 w 26"/>
                <a:gd name="T55" fmla="*/ 47 h 47"/>
                <a:gd name="T56" fmla="*/ 3 w 26"/>
                <a:gd name="T57" fmla="*/ 45 h 47"/>
                <a:gd name="T58" fmla="*/ 6 w 26"/>
                <a:gd name="T59" fmla="*/ 44 h 47"/>
                <a:gd name="T60" fmla="*/ 8 w 26"/>
                <a:gd name="T61" fmla="*/ 42 h 47"/>
                <a:gd name="T62" fmla="*/ 10 w 26"/>
                <a:gd name="T63" fmla="*/ 38 h 47"/>
                <a:gd name="T64" fmla="*/ 10 w 26"/>
                <a:gd name="T65" fmla="*/ 35 h 47"/>
                <a:gd name="T66" fmla="*/ 13 w 26"/>
                <a:gd name="T67" fmla="*/ 33 h 47"/>
                <a:gd name="T68" fmla="*/ 16 w 26"/>
                <a:gd name="T69" fmla="*/ 32 h 47"/>
                <a:gd name="T70" fmla="*/ 19 w 26"/>
                <a:gd name="T71" fmla="*/ 31 h 47"/>
                <a:gd name="T72" fmla="*/ 20 w 26"/>
                <a:gd name="T73" fmla="*/ 29 h 47"/>
                <a:gd name="T74" fmla="*/ 21 w 26"/>
                <a:gd name="T75" fmla="*/ 26 h 47"/>
                <a:gd name="T76" fmla="*/ 22 w 26"/>
                <a:gd name="T77" fmla="*/ 22 h 47"/>
                <a:gd name="T78" fmla="*/ 23 w 26"/>
                <a:gd name="T79" fmla="*/ 20 h 47"/>
                <a:gd name="T80" fmla="*/ 25 w 26"/>
                <a:gd name="T81" fmla="*/ 17 h 47"/>
                <a:gd name="T82" fmla="*/ 25 w 26"/>
                <a:gd name="T83" fmla="*/ 13 h 47"/>
                <a:gd name="T84" fmla="*/ 25 w 26"/>
                <a:gd name="T85" fmla="*/ 9 h 47"/>
                <a:gd name="T86" fmla="*/ 23 w 26"/>
                <a:gd name="T87" fmla="*/ 7 h 47"/>
                <a:gd name="T88" fmla="*/ 22 w 26"/>
                <a:gd name="T89" fmla="*/ 5 h 47"/>
                <a:gd name="T90" fmla="*/ 21 w 26"/>
                <a:gd name="T91" fmla="*/ 5 h 47"/>
                <a:gd name="T92" fmla="*/ 20 w 26"/>
                <a:gd name="T93" fmla="*/ 4 h 47"/>
                <a:gd name="T94" fmla="*/ 20 w 26"/>
                <a:gd name="T95" fmla="*/ 2 h 47"/>
                <a:gd name="T96" fmla="*/ 22 w 26"/>
                <a:gd name="T97" fmla="*/ 4 h 47"/>
                <a:gd name="T98" fmla="*/ 22 w 26"/>
                <a:gd name="T99" fmla="*/ 1 h 47"/>
                <a:gd name="T100" fmla="*/ 20 w 26"/>
                <a:gd name="T101" fmla="*/ 0 h 47"/>
                <a:gd name="T102" fmla="*/ 18 w 26"/>
                <a:gd name="T103" fmla="*/ 2 h 47"/>
                <a:gd name="T104" fmla="*/ 16 w 26"/>
                <a:gd name="T105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" h="47">
                  <a:moveTo>
                    <a:pt x="16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3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3" y="29"/>
                  </a:lnTo>
                  <a:lnTo>
                    <a:pt x="13" y="30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41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6"/>
                  </a:lnTo>
                  <a:lnTo>
                    <a:pt x="1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39"/>
                  </a:lnTo>
                  <a:lnTo>
                    <a:pt x="10" y="38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8" y="32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9" name="Freeform 5441">
              <a:extLst>
                <a:ext uri="{FF2B5EF4-FFF2-40B4-BE49-F238E27FC236}">
                  <a16:creationId xmlns:a16="http://schemas.microsoft.com/office/drawing/2014/main" id="{591B1898-435B-5312-871E-310E9CB52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4927600"/>
              <a:ext cx="196850" cy="71438"/>
            </a:xfrm>
            <a:custGeom>
              <a:avLst/>
              <a:gdLst>
                <a:gd name="T0" fmla="*/ 86 w 124"/>
                <a:gd name="T1" fmla="*/ 42 h 45"/>
                <a:gd name="T2" fmla="*/ 89 w 124"/>
                <a:gd name="T3" fmla="*/ 44 h 45"/>
                <a:gd name="T4" fmla="*/ 95 w 124"/>
                <a:gd name="T5" fmla="*/ 40 h 45"/>
                <a:gd name="T6" fmla="*/ 99 w 124"/>
                <a:gd name="T7" fmla="*/ 38 h 45"/>
                <a:gd name="T8" fmla="*/ 103 w 124"/>
                <a:gd name="T9" fmla="*/ 37 h 45"/>
                <a:gd name="T10" fmla="*/ 108 w 124"/>
                <a:gd name="T11" fmla="*/ 34 h 45"/>
                <a:gd name="T12" fmla="*/ 110 w 124"/>
                <a:gd name="T13" fmla="*/ 31 h 45"/>
                <a:gd name="T14" fmla="*/ 112 w 124"/>
                <a:gd name="T15" fmla="*/ 28 h 45"/>
                <a:gd name="T16" fmla="*/ 114 w 124"/>
                <a:gd name="T17" fmla="*/ 25 h 45"/>
                <a:gd name="T18" fmla="*/ 114 w 124"/>
                <a:gd name="T19" fmla="*/ 20 h 45"/>
                <a:gd name="T20" fmla="*/ 116 w 124"/>
                <a:gd name="T21" fmla="*/ 16 h 45"/>
                <a:gd name="T22" fmla="*/ 118 w 124"/>
                <a:gd name="T23" fmla="*/ 14 h 45"/>
                <a:gd name="T24" fmla="*/ 120 w 124"/>
                <a:gd name="T25" fmla="*/ 12 h 45"/>
                <a:gd name="T26" fmla="*/ 122 w 124"/>
                <a:gd name="T27" fmla="*/ 12 h 45"/>
                <a:gd name="T28" fmla="*/ 122 w 124"/>
                <a:gd name="T29" fmla="*/ 10 h 45"/>
                <a:gd name="T30" fmla="*/ 123 w 124"/>
                <a:gd name="T31" fmla="*/ 8 h 45"/>
                <a:gd name="T32" fmla="*/ 121 w 124"/>
                <a:gd name="T33" fmla="*/ 7 h 45"/>
                <a:gd name="T34" fmla="*/ 120 w 124"/>
                <a:gd name="T35" fmla="*/ 4 h 45"/>
                <a:gd name="T36" fmla="*/ 119 w 124"/>
                <a:gd name="T37" fmla="*/ 0 h 45"/>
                <a:gd name="T38" fmla="*/ 117 w 124"/>
                <a:gd name="T39" fmla="*/ 2 h 45"/>
                <a:gd name="T40" fmla="*/ 112 w 124"/>
                <a:gd name="T41" fmla="*/ 1 h 45"/>
                <a:gd name="T42" fmla="*/ 108 w 124"/>
                <a:gd name="T43" fmla="*/ 2 h 45"/>
                <a:gd name="T44" fmla="*/ 105 w 124"/>
                <a:gd name="T45" fmla="*/ 1 h 45"/>
                <a:gd name="T46" fmla="*/ 100 w 124"/>
                <a:gd name="T47" fmla="*/ 1 h 45"/>
                <a:gd name="T48" fmla="*/ 97 w 124"/>
                <a:gd name="T49" fmla="*/ 2 h 45"/>
                <a:gd name="T50" fmla="*/ 92 w 124"/>
                <a:gd name="T51" fmla="*/ 3 h 45"/>
                <a:gd name="T52" fmla="*/ 91 w 124"/>
                <a:gd name="T53" fmla="*/ 3 h 45"/>
                <a:gd name="T54" fmla="*/ 87 w 124"/>
                <a:gd name="T55" fmla="*/ 4 h 45"/>
                <a:gd name="T56" fmla="*/ 84 w 124"/>
                <a:gd name="T57" fmla="*/ 5 h 45"/>
                <a:gd name="T58" fmla="*/ 81 w 124"/>
                <a:gd name="T59" fmla="*/ 4 h 45"/>
                <a:gd name="T60" fmla="*/ 83 w 124"/>
                <a:gd name="T61" fmla="*/ 6 h 45"/>
                <a:gd name="T62" fmla="*/ 81 w 124"/>
                <a:gd name="T63" fmla="*/ 7 h 45"/>
                <a:gd name="T64" fmla="*/ 78 w 124"/>
                <a:gd name="T65" fmla="*/ 7 h 45"/>
                <a:gd name="T66" fmla="*/ 75 w 124"/>
                <a:gd name="T67" fmla="*/ 7 h 45"/>
                <a:gd name="T68" fmla="*/ 71 w 124"/>
                <a:gd name="T69" fmla="*/ 8 h 45"/>
                <a:gd name="T70" fmla="*/ 66 w 124"/>
                <a:gd name="T71" fmla="*/ 9 h 45"/>
                <a:gd name="T72" fmla="*/ 62 w 124"/>
                <a:gd name="T73" fmla="*/ 10 h 45"/>
                <a:gd name="T74" fmla="*/ 58 w 124"/>
                <a:gd name="T75" fmla="*/ 11 h 45"/>
                <a:gd name="T76" fmla="*/ 56 w 124"/>
                <a:gd name="T77" fmla="*/ 14 h 45"/>
                <a:gd name="T78" fmla="*/ 52 w 124"/>
                <a:gd name="T79" fmla="*/ 14 h 45"/>
                <a:gd name="T80" fmla="*/ 47 w 124"/>
                <a:gd name="T81" fmla="*/ 15 h 45"/>
                <a:gd name="T82" fmla="*/ 44 w 124"/>
                <a:gd name="T83" fmla="*/ 15 h 45"/>
                <a:gd name="T84" fmla="*/ 40 w 124"/>
                <a:gd name="T85" fmla="*/ 16 h 45"/>
                <a:gd name="T86" fmla="*/ 36 w 124"/>
                <a:gd name="T87" fmla="*/ 18 h 45"/>
                <a:gd name="T88" fmla="*/ 34 w 124"/>
                <a:gd name="T89" fmla="*/ 18 h 45"/>
                <a:gd name="T90" fmla="*/ 29 w 124"/>
                <a:gd name="T91" fmla="*/ 19 h 45"/>
                <a:gd name="T92" fmla="*/ 26 w 124"/>
                <a:gd name="T93" fmla="*/ 21 h 45"/>
                <a:gd name="T94" fmla="*/ 23 w 124"/>
                <a:gd name="T95" fmla="*/ 22 h 45"/>
                <a:gd name="T96" fmla="*/ 18 w 124"/>
                <a:gd name="T97" fmla="*/ 23 h 45"/>
                <a:gd name="T98" fmla="*/ 13 w 124"/>
                <a:gd name="T99" fmla="*/ 23 h 45"/>
                <a:gd name="T100" fmla="*/ 11 w 124"/>
                <a:gd name="T101" fmla="*/ 24 h 45"/>
                <a:gd name="T102" fmla="*/ 7 w 124"/>
                <a:gd name="T103" fmla="*/ 26 h 45"/>
                <a:gd name="T104" fmla="*/ 7 w 124"/>
                <a:gd name="T105" fmla="*/ 33 h 45"/>
                <a:gd name="T106" fmla="*/ 2 w 124"/>
                <a:gd name="T107" fmla="*/ 37 h 45"/>
                <a:gd name="T108" fmla="*/ 0 w 124"/>
                <a:gd name="T109" fmla="*/ 39 h 45"/>
                <a:gd name="T110" fmla="*/ 8 w 124"/>
                <a:gd name="T111" fmla="*/ 44 h 45"/>
                <a:gd name="T112" fmla="*/ 79 w 124"/>
                <a:gd name="T113" fmla="*/ 45 h 45"/>
                <a:gd name="T114" fmla="*/ 84 w 124"/>
                <a:gd name="T1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" h="45">
                  <a:moveTo>
                    <a:pt x="84" y="44"/>
                  </a:moveTo>
                  <a:lnTo>
                    <a:pt x="85" y="44"/>
                  </a:lnTo>
                  <a:lnTo>
                    <a:pt x="85" y="43"/>
                  </a:lnTo>
                  <a:lnTo>
                    <a:pt x="85" y="42"/>
                  </a:lnTo>
                  <a:lnTo>
                    <a:pt x="86" y="42"/>
                  </a:lnTo>
                  <a:lnTo>
                    <a:pt x="87" y="42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9" y="43"/>
                  </a:lnTo>
                  <a:lnTo>
                    <a:pt x="89" y="44"/>
                  </a:lnTo>
                  <a:lnTo>
                    <a:pt x="90" y="43"/>
                  </a:lnTo>
                  <a:lnTo>
                    <a:pt x="91" y="43"/>
                  </a:lnTo>
                  <a:lnTo>
                    <a:pt x="93" y="41"/>
                  </a:lnTo>
                  <a:lnTo>
                    <a:pt x="94" y="41"/>
                  </a:lnTo>
                  <a:lnTo>
                    <a:pt x="95" y="40"/>
                  </a:lnTo>
                  <a:lnTo>
                    <a:pt x="96" y="39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1" y="37"/>
                  </a:lnTo>
                  <a:lnTo>
                    <a:pt x="102" y="37"/>
                  </a:lnTo>
                  <a:lnTo>
                    <a:pt x="103" y="37"/>
                  </a:lnTo>
                  <a:lnTo>
                    <a:pt x="106" y="36"/>
                  </a:lnTo>
                  <a:lnTo>
                    <a:pt x="106" y="36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8" y="34"/>
                  </a:lnTo>
                  <a:lnTo>
                    <a:pt x="108" y="33"/>
                  </a:lnTo>
                  <a:lnTo>
                    <a:pt x="109" y="33"/>
                  </a:lnTo>
                  <a:lnTo>
                    <a:pt x="109" y="32"/>
                  </a:lnTo>
                  <a:lnTo>
                    <a:pt x="110" y="32"/>
                  </a:lnTo>
                  <a:lnTo>
                    <a:pt x="110" y="31"/>
                  </a:lnTo>
                  <a:lnTo>
                    <a:pt x="111" y="31"/>
                  </a:lnTo>
                  <a:lnTo>
                    <a:pt x="111" y="30"/>
                  </a:lnTo>
                  <a:lnTo>
                    <a:pt x="112" y="30"/>
                  </a:lnTo>
                  <a:lnTo>
                    <a:pt x="112" y="29"/>
                  </a:lnTo>
                  <a:lnTo>
                    <a:pt x="112" y="28"/>
                  </a:lnTo>
                  <a:lnTo>
                    <a:pt x="111" y="28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3" y="24"/>
                  </a:lnTo>
                  <a:lnTo>
                    <a:pt x="114" y="23"/>
                  </a:lnTo>
                  <a:lnTo>
                    <a:pt x="114" y="22"/>
                  </a:lnTo>
                  <a:lnTo>
                    <a:pt x="114" y="21"/>
                  </a:lnTo>
                  <a:lnTo>
                    <a:pt x="114" y="20"/>
                  </a:lnTo>
                  <a:lnTo>
                    <a:pt x="114" y="18"/>
                  </a:lnTo>
                  <a:lnTo>
                    <a:pt x="115" y="18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6" y="16"/>
                  </a:lnTo>
                  <a:lnTo>
                    <a:pt x="117" y="15"/>
                  </a:lnTo>
                  <a:lnTo>
                    <a:pt x="117" y="15"/>
                  </a:lnTo>
                  <a:lnTo>
                    <a:pt x="118" y="15"/>
                  </a:lnTo>
                  <a:lnTo>
                    <a:pt x="118" y="15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0" y="14"/>
                  </a:lnTo>
                  <a:lnTo>
                    <a:pt x="120" y="13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1" y="13"/>
                  </a:lnTo>
                  <a:lnTo>
                    <a:pt x="122" y="13"/>
                  </a:lnTo>
                  <a:lnTo>
                    <a:pt x="122" y="13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2" y="11"/>
                  </a:lnTo>
                  <a:lnTo>
                    <a:pt x="121" y="12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4" y="10"/>
                  </a:lnTo>
                  <a:lnTo>
                    <a:pt x="123" y="8"/>
                  </a:lnTo>
                  <a:lnTo>
                    <a:pt x="123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8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0" y="5"/>
                  </a:lnTo>
                  <a:lnTo>
                    <a:pt x="121" y="5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0" y="3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19" y="1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17" y="1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5" y="2"/>
                  </a:lnTo>
                  <a:lnTo>
                    <a:pt x="114" y="2"/>
                  </a:lnTo>
                  <a:lnTo>
                    <a:pt x="113" y="2"/>
                  </a:lnTo>
                  <a:lnTo>
                    <a:pt x="112" y="1"/>
                  </a:lnTo>
                  <a:lnTo>
                    <a:pt x="111" y="1"/>
                  </a:lnTo>
                  <a:lnTo>
                    <a:pt x="111" y="2"/>
                  </a:lnTo>
                  <a:lnTo>
                    <a:pt x="110" y="2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6" y="1"/>
                  </a:lnTo>
                  <a:lnTo>
                    <a:pt x="106" y="2"/>
                  </a:lnTo>
                  <a:lnTo>
                    <a:pt x="106" y="1"/>
                  </a:lnTo>
                  <a:lnTo>
                    <a:pt x="105" y="1"/>
                  </a:lnTo>
                  <a:lnTo>
                    <a:pt x="105" y="2"/>
                  </a:lnTo>
                  <a:lnTo>
                    <a:pt x="104" y="2"/>
                  </a:lnTo>
                  <a:lnTo>
                    <a:pt x="103" y="1"/>
                  </a:lnTo>
                  <a:lnTo>
                    <a:pt x="102" y="1"/>
                  </a:lnTo>
                  <a:lnTo>
                    <a:pt x="100" y="1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1"/>
                  </a:lnTo>
                  <a:lnTo>
                    <a:pt x="97" y="1"/>
                  </a:lnTo>
                  <a:lnTo>
                    <a:pt x="97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91" y="3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5" y="4"/>
                  </a:lnTo>
                  <a:lnTo>
                    <a:pt x="84" y="4"/>
                  </a:lnTo>
                  <a:lnTo>
                    <a:pt x="83" y="4"/>
                  </a:lnTo>
                  <a:lnTo>
                    <a:pt x="84" y="5"/>
                  </a:lnTo>
                  <a:lnTo>
                    <a:pt x="83" y="5"/>
                  </a:lnTo>
                  <a:lnTo>
                    <a:pt x="83" y="4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1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3" y="6"/>
                  </a:lnTo>
                  <a:lnTo>
                    <a:pt x="83" y="7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7" y="7"/>
                  </a:lnTo>
                  <a:lnTo>
                    <a:pt x="76" y="6"/>
                  </a:lnTo>
                  <a:lnTo>
                    <a:pt x="76" y="7"/>
                  </a:lnTo>
                  <a:lnTo>
                    <a:pt x="75" y="7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1" y="8"/>
                  </a:lnTo>
                  <a:lnTo>
                    <a:pt x="71" y="8"/>
                  </a:lnTo>
                  <a:lnTo>
                    <a:pt x="70" y="8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4" y="10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1" y="10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8" y="12"/>
                  </a:lnTo>
                  <a:lnTo>
                    <a:pt x="57" y="12"/>
                  </a:lnTo>
                  <a:lnTo>
                    <a:pt x="57" y="13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0" y="15"/>
                  </a:lnTo>
                  <a:lnTo>
                    <a:pt x="49" y="15"/>
                  </a:lnTo>
                  <a:lnTo>
                    <a:pt x="48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39" y="17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6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4" y="28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6" y="34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5"/>
                  </a:lnTo>
                  <a:lnTo>
                    <a:pt x="76" y="45"/>
                  </a:lnTo>
                  <a:lnTo>
                    <a:pt x="77" y="44"/>
                  </a:lnTo>
                  <a:lnTo>
                    <a:pt x="78" y="44"/>
                  </a:lnTo>
                  <a:lnTo>
                    <a:pt x="79" y="45"/>
                  </a:lnTo>
                  <a:lnTo>
                    <a:pt x="82" y="45"/>
                  </a:lnTo>
                  <a:lnTo>
                    <a:pt x="82" y="44"/>
                  </a:lnTo>
                  <a:lnTo>
                    <a:pt x="83" y="44"/>
                  </a:lnTo>
                  <a:lnTo>
                    <a:pt x="84" y="45"/>
                  </a:lnTo>
                  <a:lnTo>
                    <a:pt x="84" y="45"/>
                  </a:lnTo>
                  <a:lnTo>
                    <a:pt x="84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0" name="Freeform 7147">
              <a:extLst>
                <a:ext uri="{FF2B5EF4-FFF2-40B4-BE49-F238E27FC236}">
                  <a16:creationId xmlns:a16="http://schemas.microsoft.com/office/drawing/2014/main" id="{A75C119F-BC8F-730F-C9D1-C251121F4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525" y="4805363"/>
              <a:ext cx="187325" cy="133350"/>
            </a:xfrm>
            <a:custGeom>
              <a:avLst/>
              <a:gdLst>
                <a:gd name="T0" fmla="*/ 107 w 118"/>
                <a:gd name="T1" fmla="*/ 73 h 84"/>
                <a:gd name="T2" fmla="*/ 93 w 118"/>
                <a:gd name="T3" fmla="*/ 67 h 84"/>
                <a:gd name="T4" fmla="*/ 89 w 118"/>
                <a:gd name="T5" fmla="*/ 59 h 84"/>
                <a:gd name="T6" fmla="*/ 92 w 118"/>
                <a:gd name="T7" fmla="*/ 50 h 84"/>
                <a:gd name="T8" fmla="*/ 99 w 118"/>
                <a:gd name="T9" fmla="*/ 48 h 84"/>
                <a:gd name="T10" fmla="*/ 105 w 118"/>
                <a:gd name="T11" fmla="*/ 47 h 84"/>
                <a:gd name="T12" fmla="*/ 113 w 118"/>
                <a:gd name="T13" fmla="*/ 46 h 84"/>
                <a:gd name="T14" fmla="*/ 117 w 118"/>
                <a:gd name="T15" fmla="*/ 38 h 84"/>
                <a:gd name="T16" fmla="*/ 113 w 118"/>
                <a:gd name="T17" fmla="*/ 26 h 84"/>
                <a:gd name="T18" fmla="*/ 98 w 118"/>
                <a:gd name="T19" fmla="*/ 20 h 84"/>
                <a:gd name="T20" fmla="*/ 97 w 118"/>
                <a:gd name="T21" fmla="*/ 11 h 84"/>
                <a:gd name="T22" fmla="*/ 105 w 118"/>
                <a:gd name="T23" fmla="*/ 9 h 84"/>
                <a:gd name="T24" fmla="*/ 102 w 118"/>
                <a:gd name="T25" fmla="*/ 1 h 84"/>
                <a:gd name="T26" fmla="*/ 96 w 118"/>
                <a:gd name="T27" fmla="*/ 3 h 84"/>
                <a:gd name="T28" fmla="*/ 88 w 118"/>
                <a:gd name="T29" fmla="*/ 4 h 84"/>
                <a:gd name="T30" fmla="*/ 82 w 118"/>
                <a:gd name="T31" fmla="*/ 7 h 84"/>
                <a:gd name="T32" fmla="*/ 78 w 118"/>
                <a:gd name="T33" fmla="*/ 4 h 84"/>
                <a:gd name="T34" fmla="*/ 71 w 118"/>
                <a:gd name="T35" fmla="*/ 7 h 84"/>
                <a:gd name="T36" fmla="*/ 67 w 118"/>
                <a:gd name="T37" fmla="*/ 11 h 84"/>
                <a:gd name="T38" fmla="*/ 59 w 118"/>
                <a:gd name="T39" fmla="*/ 8 h 84"/>
                <a:gd name="T40" fmla="*/ 53 w 118"/>
                <a:gd name="T41" fmla="*/ 5 h 84"/>
                <a:gd name="T42" fmla="*/ 43 w 118"/>
                <a:gd name="T43" fmla="*/ 10 h 84"/>
                <a:gd name="T44" fmla="*/ 36 w 118"/>
                <a:gd name="T45" fmla="*/ 15 h 84"/>
                <a:gd name="T46" fmla="*/ 38 w 118"/>
                <a:gd name="T47" fmla="*/ 10 h 84"/>
                <a:gd name="T48" fmla="*/ 30 w 118"/>
                <a:gd name="T49" fmla="*/ 7 h 84"/>
                <a:gd name="T50" fmla="*/ 28 w 118"/>
                <a:gd name="T51" fmla="*/ 11 h 84"/>
                <a:gd name="T52" fmla="*/ 27 w 118"/>
                <a:gd name="T53" fmla="*/ 17 h 84"/>
                <a:gd name="T54" fmla="*/ 25 w 118"/>
                <a:gd name="T55" fmla="*/ 22 h 84"/>
                <a:gd name="T56" fmla="*/ 29 w 118"/>
                <a:gd name="T57" fmla="*/ 30 h 84"/>
                <a:gd name="T58" fmla="*/ 33 w 118"/>
                <a:gd name="T59" fmla="*/ 35 h 84"/>
                <a:gd name="T60" fmla="*/ 38 w 118"/>
                <a:gd name="T61" fmla="*/ 43 h 84"/>
                <a:gd name="T62" fmla="*/ 36 w 118"/>
                <a:gd name="T63" fmla="*/ 55 h 84"/>
                <a:gd name="T64" fmla="*/ 33 w 118"/>
                <a:gd name="T65" fmla="*/ 60 h 84"/>
                <a:gd name="T66" fmla="*/ 27 w 118"/>
                <a:gd name="T67" fmla="*/ 63 h 84"/>
                <a:gd name="T68" fmla="*/ 17 w 118"/>
                <a:gd name="T69" fmla="*/ 64 h 84"/>
                <a:gd name="T70" fmla="*/ 10 w 118"/>
                <a:gd name="T71" fmla="*/ 66 h 84"/>
                <a:gd name="T72" fmla="*/ 2 w 118"/>
                <a:gd name="T73" fmla="*/ 68 h 84"/>
                <a:gd name="T74" fmla="*/ 5 w 118"/>
                <a:gd name="T75" fmla="*/ 70 h 84"/>
                <a:gd name="T76" fmla="*/ 10 w 118"/>
                <a:gd name="T77" fmla="*/ 73 h 84"/>
                <a:gd name="T78" fmla="*/ 17 w 118"/>
                <a:gd name="T79" fmla="*/ 76 h 84"/>
                <a:gd name="T80" fmla="*/ 25 w 118"/>
                <a:gd name="T81" fmla="*/ 79 h 84"/>
                <a:gd name="T82" fmla="*/ 30 w 118"/>
                <a:gd name="T83" fmla="*/ 81 h 84"/>
                <a:gd name="T84" fmla="*/ 36 w 118"/>
                <a:gd name="T85" fmla="*/ 80 h 84"/>
                <a:gd name="T86" fmla="*/ 40 w 118"/>
                <a:gd name="T87" fmla="*/ 79 h 84"/>
                <a:gd name="T88" fmla="*/ 45 w 118"/>
                <a:gd name="T89" fmla="*/ 80 h 84"/>
                <a:gd name="T90" fmla="*/ 52 w 118"/>
                <a:gd name="T91" fmla="*/ 78 h 84"/>
                <a:gd name="T92" fmla="*/ 58 w 118"/>
                <a:gd name="T93" fmla="*/ 78 h 84"/>
                <a:gd name="T94" fmla="*/ 63 w 118"/>
                <a:gd name="T95" fmla="*/ 84 h 84"/>
                <a:gd name="T96" fmla="*/ 67 w 118"/>
                <a:gd name="T97" fmla="*/ 81 h 84"/>
                <a:gd name="T98" fmla="*/ 73 w 118"/>
                <a:gd name="T99" fmla="*/ 81 h 84"/>
                <a:gd name="T100" fmla="*/ 73 w 118"/>
                <a:gd name="T101" fmla="*/ 73 h 84"/>
                <a:gd name="T102" fmla="*/ 71 w 118"/>
                <a:gd name="T103" fmla="*/ 68 h 84"/>
                <a:gd name="T104" fmla="*/ 76 w 118"/>
                <a:gd name="T105" fmla="*/ 70 h 84"/>
                <a:gd name="T106" fmla="*/ 79 w 118"/>
                <a:gd name="T107" fmla="*/ 79 h 84"/>
                <a:gd name="T108" fmla="*/ 88 w 118"/>
                <a:gd name="T109" fmla="*/ 82 h 84"/>
                <a:gd name="T110" fmla="*/ 98 w 118"/>
                <a:gd name="T111" fmla="*/ 81 h 84"/>
                <a:gd name="T112" fmla="*/ 104 w 118"/>
                <a:gd name="T113" fmla="*/ 80 h 84"/>
                <a:gd name="T114" fmla="*/ 112 w 118"/>
                <a:gd name="T115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8" h="84">
                  <a:moveTo>
                    <a:pt x="116" y="73"/>
                  </a:moveTo>
                  <a:lnTo>
                    <a:pt x="115" y="73"/>
                  </a:lnTo>
                  <a:lnTo>
                    <a:pt x="113" y="72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1" y="73"/>
                  </a:lnTo>
                  <a:lnTo>
                    <a:pt x="110" y="73"/>
                  </a:lnTo>
                  <a:lnTo>
                    <a:pt x="110" y="72"/>
                  </a:lnTo>
                  <a:lnTo>
                    <a:pt x="109" y="73"/>
                  </a:lnTo>
                  <a:lnTo>
                    <a:pt x="107" y="73"/>
                  </a:lnTo>
                  <a:lnTo>
                    <a:pt x="106" y="74"/>
                  </a:lnTo>
                  <a:lnTo>
                    <a:pt x="105" y="74"/>
                  </a:lnTo>
                  <a:lnTo>
                    <a:pt x="106" y="73"/>
                  </a:lnTo>
                  <a:lnTo>
                    <a:pt x="103" y="73"/>
                  </a:lnTo>
                  <a:lnTo>
                    <a:pt x="103" y="71"/>
                  </a:lnTo>
                  <a:lnTo>
                    <a:pt x="102" y="71"/>
                  </a:lnTo>
                  <a:lnTo>
                    <a:pt x="102" y="73"/>
                  </a:lnTo>
                  <a:lnTo>
                    <a:pt x="102" y="73"/>
                  </a:lnTo>
                  <a:lnTo>
                    <a:pt x="93" y="70"/>
                  </a:lnTo>
                  <a:lnTo>
                    <a:pt x="93" y="67"/>
                  </a:lnTo>
                  <a:lnTo>
                    <a:pt x="92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61"/>
                  </a:lnTo>
                  <a:lnTo>
                    <a:pt x="92" y="61"/>
                  </a:lnTo>
                  <a:lnTo>
                    <a:pt x="91" y="60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0" y="58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90" y="58"/>
                  </a:lnTo>
                  <a:lnTo>
                    <a:pt x="91" y="57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89" y="54"/>
                  </a:lnTo>
                  <a:lnTo>
                    <a:pt x="90" y="52"/>
                  </a:lnTo>
                  <a:lnTo>
                    <a:pt x="91" y="51"/>
                  </a:lnTo>
                  <a:lnTo>
                    <a:pt x="92" y="50"/>
                  </a:lnTo>
                  <a:lnTo>
                    <a:pt x="93" y="50"/>
                  </a:lnTo>
                  <a:lnTo>
                    <a:pt x="93" y="49"/>
                  </a:lnTo>
                  <a:lnTo>
                    <a:pt x="94" y="49"/>
                  </a:lnTo>
                  <a:lnTo>
                    <a:pt x="94" y="48"/>
                  </a:lnTo>
                  <a:lnTo>
                    <a:pt x="95" y="48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9" y="48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101" y="48"/>
                  </a:lnTo>
                  <a:lnTo>
                    <a:pt x="102" y="48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3" y="47"/>
                  </a:lnTo>
                  <a:lnTo>
                    <a:pt x="104" y="48"/>
                  </a:lnTo>
                  <a:lnTo>
                    <a:pt x="105" y="48"/>
                  </a:lnTo>
                  <a:lnTo>
                    <a:pt x="105" y="47"/>
                  </a:lnTo>
                  <a:lnTo>
                    <a:pt x="105" y="48"/>
                  </a:lnTo>
                  <a:lnTo>
                    <a:pt x="106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9" y="47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11" y="47"/>
                  </a:lnTo>
                  <a:lnTo>
                    <a:pt x="112" y="46"/>
                  </a:lnTo>
                  <a:lnTo>
                    <a:pt x="113" y="46"/>
                  </a:lnTo>
                  <a:lnTo>
                    <a:pt x="114" y="46"/>
                  </a:lnTo>
                  <a:lnTo>
                    <a:pt x="114" y="45"/>
                  </a:lnTo>
                  <a:lnTo>
                    <a:pt x="115" y="45"/>
                  </a:lnTo>
                  <a:lnTo>
                    <a:pt x="115" y="44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7" y="41"/>
                  </a:lnTo>
                  <a:lnTo>
                    <a:pt x="117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4" y="37"/>
                  </a:lnTo>
                  <a:lnTo>
                    <a:pt x="114" y="34"/>
                  </a:lnTo>
                  <a:lnTo>
                    <a:pt x="113" y="34"/>
                  </a:lnTo>
                  <a:lnTo>
                    <a:pt x="113" y="33"/>
                  </a:lnTo>
                  <a:lnTo>
                    <a:pt x="113" y="30"/>
                  </a:lnTo>
                  <a:lnTo>
                    <a:pt x="113" y="29"/>
                  </a:lnTo>
                  <a:lnTo>
                    <a:pt x="110" y="28"/>
                  </a:lnTo>
                  <a:lnTo>
                    <a:pt x="111" y="26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2" y="24"/>
                  </a:lnTo>
                  <a:lnTo>
                    <a:pt x="110" y="23"/>
                  </a:lnTo>
                  <a:lnTo>
                    <a:pt x="110" y="22"/>
                  </a:lnTo>
                  <a:lnTo>
                    <a:pt x="109" y="20"/>
                  </a:lnTo>
                  <a:lnTo>
                    <a:pt x="106" y="21"/>
                  </a:lnTo>
                  <a:lnTo>
                    <a:pt x="104" y="23"/>
                  </a:lnTo>
                  <a:lnTo>
                    <a:pt x="101" y="21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9"/>
                  </a:lnTo>
                  <a:lnTo>
                    <a:pt x="97" y="19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7" y="16"/>
                  </a:lnTo>
                  <a:lnTo>
                    <a:pt x="98" y="17"/>
                  </a:lnTo>
                  <a:lnTo>
                    <a:pt x="99" y="14"/>
                  </a:lnTo>
                  <a:lnTo>
                    <a:pt x="98" y="13"/>
                  </a:lnTo>
                  <a:lnTo>
                    <a:pt x="97" y="12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97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103" y="10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4" y="3"/>
                  </a:lnTo>
                  <a:lnTo>
                    <a:pt x="104" y="2"/>
                  </a:lnTo>
                  <a:lnTo>
                    <a:pt x="103" y="2"/>
                  </a:lnTo>
                  <a:lnTo>
                    <a:pt x="103" y="1"/>
                  </a:lnTo>
                  <a:lnTo>
                    <a:pt x="102" y="1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1" y="1"/>
                  </a:lnTo>
                  <a:lnTo>
                    <a:pt x="101" y="2"/>
                  </a:lnTo>
                  <a:lnTo>
                    <a:pt x="100" y="2"/>
                  </a:lnTo>
                  <a:lnTo>
                    <a:pt x="99" y="2"/>
                  </a:lnTo>
                  <a:lnTo>
                    <a:pt x="99" y="3"/>
                  </a:lnTo>
                  <a:lnTo>
                    <a:pt x="99" y="3"/>
                  </a:lnTo>
                  <a:lnTo>
                    <a:pt x="99" y="2"/>
                  </a:lnTo>
                  <a:lnTo>
                    <a:pt x="98" y="2"/>
                  </a:lnTo>
                  <a:lnTo>
                    <a:pt x="97" y="2"/>
                  </a:lnTo>
                  <a:lnTo>
                    <a:pt x="96" y="3"/>
                  </a:lnTo>
                  <a:lnTo>
                    <a:pt x="96" y="2"/>
                  </a:lnTo>
                  <a:lnTo>
                    <a:pt x="95" y="2"/>
                  </a:lnTo>
                  <a:lnTo>
                    <a:pt x="94" y="2"/>
                  </a:lnTo>
                  <a:lnTo>
                    <a:pt x="93" y="3"/>
                  </a:lnTo>
                  <a:lnTo>
                    <a:pt x="92" y="3"/>
                  </a:lnTo>
                  <a:lnTo>
                    <a:pt x="91" y="3"/>
                  </a:lnTo>
                  <a:lnTo>
                    <a:pt x="90" y="3"/>
                  </a:lnTo>
                  <a:lnTo>
                    <a:pt x="89" y="3"/>
                  </a:lnTo>
                  <a:lnTo>
                    <a:pt x="89" y="4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4" y="6"/>
                  </a:lnTo>
                  <a:lnTo>
                    <a:pt x="84" y="5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7"/>
                  </a:lnTo>
                  <a:lnTo>
                    <a:pt x="78" y="7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5" y="5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5"/>
                  </a:lnTo>
                  <a:lnTo>
                    <a:pt x="71" y="6"/>
                  </a:lnTo>
                  <a:lnTo>
                    <a:pt x="71" y="7"/>
                  </a:lnTo>
                  <a:lnTo>
                    <a:pt x="70" y="7"/>
                  </a:lnTo>
                  <a:lnTo>
                    <a:pt x="70" y="8"/>
                  </a:lnTo>
                  <a:lnTo>
                    <a:pt x="70" y="9"/>
                  </a:lnTo>
                  <a:lnTo>
                    <a:pt x="69" y="9"/>
                  </a:lnTo>
                  <a:lnTo>
                    <a:pt x="69" y="10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3" y="11"/>
                  </a:lnTo>
                  <a:lnTo>
                    <a:pt x="62" y="10"/>
                  </a:lnTo>
                  <a:lnTo>
                    <a:pt x="61" y="10"/>
                  </a:lnTo>
                  <a:lnTo>
                    <a:pt x="61" y="9"/>
                  </a:lnTo>
                  <a:lnTo>
                    <a:pt x="60" y="9"/>
                  </a:lnTo>
                  <a:lnTo>
                    <a:pt x="59" y="8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5" y="4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6" y="9"/>
                  </a:lnTo>
                  <a:lnTo>
                    <a:pt x="45" y="10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6" y="14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6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8" y="24"/>
                  </a:lnTo>
                  <a:lnTo>
                    <a:pt x="29" y="25"/>
                  </a:lnTo>
                  <a:lnTo>
                    <a:pt x="28" y="26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30" y="33"/>
                  </a:lnTo>
                  <a:lnTo>
                    <a:pt x="30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3" y="35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4" y="40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8" y="42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7" y="46"/>
                  </a:lnTo>
                  <a:lnTo>
                    <a:pt x="37" y="47"/>
                  </a:lnTo>
                  <a:lnTo>
                    <a:pt x="36" y="51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6" y="56"/>
                  </a:lnTo>
                  <a:lnTo>
                    <a:pt x="36" y="57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7" y="62"/>
                  </a:lnTo>
                  <a:lnTo>
                    <a:pt x="27" y="63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6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2" y="70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4" y="70"/>
                  </a:lnTo>
                  <a:lnTo>
                    <a:pt x="5" y="70"/>
                  </a:lnTo>
                  <a:lnTo>
                    <a:pt x="5" y="70"/>
                  </a:lnTo>
                  <a:lnTo>
                    <a:pt x="5" y="71"/>
                  </a:lnTo>
                  <a:lnTo>
                    <a:pt x="5" y="71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73"/>
                  </a:lnTo>
                  <a:lnTo>
                    <a:pt x="7" y="73"/>
                  </a:lnTo>
                  <a:lnTo>
                    <a:pt x="8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1" y="73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3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6"/>
                  </a:lnTo>
                  <a:lnTo>
                    <a:pt x="15" y="76"/>
                  </a:lnTo>
                  <a:lnTo>
                    <a:pt x="16" y="76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2" y="77"/>
                  </a:lnTo>
                  <a:lnTo>
                    <a:pt x="23" y="77"/>
                  </a:lnTo>
                  <a:lnTo>
                    <a:pt x="24" y="78"/>
                  </a:lnTo>
                  <a:lnTo>
                    <a:pt x="25" y="79"/>
                  </a:lnTo>
                  <a:lnTo>
                    <a:pt x="25" y="80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1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9" y="81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1" y="82"/>
                  </a:lnTo>
                  <a:lnTo>
                    <a:pt x="32" y="82"/>
                  </a:lnTo>
                  <a:lnTo>
                    <a:pt x="32" y="81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4" y="80"/>
                  </a:lnTo>
                  <a:lnTo>
                    <a:pt x="35" y="80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7" y="79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39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79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1" y="79"/>
                  </a:lnTo>
                  <a:lnTo>
                    <a:pt x="41" y="80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44" y="79"/>
                  </a:lnTo>
                  <a:lnTo>
                    <a:pt x="45" y="79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48" y="78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2" y="77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3" y="78"/>
                  </a:lnTo>
                  <a:lnTo>
                    <a:pt x="54" y="78"/>
                  </a:lnTo>
                  <a:lnTo>
                    <a:pt x="55" y="78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8"/>
                  </a:lnTo>
                  <a:lnTo>
                    <a:pt x="57" y="77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9" y="80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1" y="83"/>
                  </a:lnTo>
                  <a:lnTo>
                    <a:pt x="62" y="84"/>
                  </a:lnTo>
                  <a:lnTo>
                    <a:pt x="63" y="84"/>
                  </a:lnTo>
                  <a:lnTo>
                    <a:pt x="64" y="84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6" y="82"/>
                  </a:lnTo>
                  <a:lnTo>
                    <a:pt x="67" y="82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8" y="81"/>
                  </a:lnTo>
                  <a:lnTo>
                    <a:pt x="68" y="80"/>
                  </a:lnTo>
                  <a:lnTo>
                    <a:pt x="68" y="79"/>
                  </a:lnTo>
                  <a:lnTo>
                    <a:pt x="69" y="79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1" y="80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3" y="79"/>
                  </a:lnTo>
                  <a:lnTo>
                    <a:pt x="73" y="78"/>
                  </a:lnTo>
                  <a:lnTo>
                    <a:pt x="72" y="78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3" y="74"/>
                  </a:lnTo>
                  <a:lnTo>
                    <a:pt x="73" y="73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2" y="71"/>
                  </a:lnTo>
                  <a:lnTo>
                    <a:pt x="72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0" y="70"/>
                  </a:lnTo>
                  <a:lnTo>
                    <a:pt x="70" y="69"/>
                  </a:lnTo>
                  <a:lnTo>
                    <a:pt x="70" y="68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3" y="68"/>
                  </a:lnTo>
                  <a:lnTo>
                    <a:pt x="73" y="69"/>
                  </a:lnTo>
                  <a:lnTo>
                    <a:pt x="74" y="69"/>
                  </a:lnTo>
                  <a:lnTo>
                    <a:pt x="74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6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7" y="74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8" y="77"/>
                  </a:lnTo>
                  <a:lnTo>
                    <a:pt x="79" y="78"/>
                  </a:lnTo>
                  <a:lnTo>
                    <a:pt x="79" y="79"/>
                  </a:lnTo>
                  <a:lnTo>
                    <a:pt x="80" y="80"/>
                  </a:lnTo>
                  <a:lnTo>
                    <a:pt x="80" y="81"/>
                  </a:lnTo>
                  <a:lnTo>
                    <a:pt x="81" y="81"/>
                  </a:lnTo>
                  <a:lnTo>
                    <a:pt x="82" y="81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2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6" y="82"/>
                  </a:lnTo>
                  <a:lnTo>
                    <a:pt x="97" y="82"/>
                  </a:lnTo>
                  <a:lnTo>
                    <a:pt x="98" y="82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1"/>
                  </a:lnTo>
                  <a:lnTo>
                    <a:pt x="100" y="81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2" y="81"/>
                  </a:lnTo>
                  <a:lnTo>
                    <a:pt x="102" y="80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4" y="80"/>
                  </a:lnTo>
                  <a:lnTo>
                    <a:pt x="105" y="80"/>
                  </a:lnTo>
                  <a:lnTo>
                    <a:pt x="105" y="79"/>
                  </a:lnTo>
                  <a:lnTo>
                    <a:pt x="106" y="79"/>
                  </a:lnTo>
                  <a:lnTo>
                    <a:pt x="107" y="79"/>
                  </a:lnTo>
                  <a:lnTo>
                    <a:pt x="108" y="79"/>
                  </a:lnTo>
                  <a:lnTo>
                    <a:pt x="109" y="79"/>
                  </a:lnTo>
                  <a:lnTo>
                    <a:pt x="110" y="79"/>
                  </a:lnTo>
                  <a:lnTo>
                    <a:pt x="110" y="79"/>
                  </a:lnTo>
                  <a:lnTo>
                    <a:pt x="111" y="79"/>
                  </a:lnTo>
                  <a:lnTo>
                    <a:pt x="112" y="78"/>
                  </a:lnTo>
                  <a:lnTo>
                    <a:pt x="113" y="78"/>
                  </a:lnTo>
                  <a:lnTo>
                    <a:pt x="113" y="79"/>
                  </a:lnTo>
                  <a:lnTo>
                    <a:pt x="114" y="78"/>
                  </a:lnTo>
                  <a:lnTo>
                    <a:pt x="115" y="78"/>
                  </a:lnTo>
                  <a:lnTo>
                    <a:pt x="116" y="78"/>
                  </a:lnTo>
                  <a:lnTo>
                    <a:pt x="117" y="78"/>
                  </a:lnTo>
                  <a:lnTo>
                    <a:pt x="118" y="78"/>
                  </a:lnTo>
                  <a:lnTo>
                    <a:pt x="117" y="75"/>
                  </a:lnTo>
                  <a:lnTo>
                    <a:pt x="116" y="7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1" name="Freeform 7195">
              <a:extLst>
                <a:ext uri="{FF2B5EF4-FFF2-40B4-BE49-F238E27FC236}">
                  <a16:creationId xmlns:a16="http://schemas.microsoft.com/office/drawing/2014/main" id="{B95F00EC-DB3D-CAF7-FE40-0036EFCA7F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2063" y="4878388"/>
              <a:ext cx="165100" cy="120650"/>
            </a:xfrm>
            <a:custGeom>
              <a:avLst/>
              <a:gdLst>
                <a:gd name="T0" fmla="*/ 97 w 104"/>
                <a:gd name="T1" fmla="*/ 24 h 76"/>
                <a:gd name="T2" fmla="*/ 96 w 104"/>
                <a:gd name="T3" fmla="*/ 19 h 76"/>
                <a:gd name="T4" fmla="*/ 93 w 104"/>
                <a:gd name="T5" fmla="*/ 14 h 76"/>
                <a:gd name="T6" fmla="*/ 91 w 104"/>
                <a:gd name="T7" fmla="*/ 12 h 76"/>
                <a:gd name="T8" fmla="*/ 83 w 104"/>
                <a:gd name="T9" fmla="*/ 12 h 76"/>
                <a:gd name="T10" fmla="*/ 79 w 104"/>
                <a:gd name="T11" fmla="*/ 8 h 76"/>
                <a:gd name="T12" fmla="*/ 78 w 104"/>
                <a:gd name="T13" fmla="*/ 5 h 76"/>
                <a:gd name="T14" fmla="*/ 79 w 104"/>
                <a:gd name="T15" fmla="*/ 1 h 76"/>
                <a:gd name="T16" fmla="*/ 76 w 104"/>
                <a:gd name="T17" fmla="*/ 0 h 76"/>
                <a:gd name="T18" fmla="*/ 72 w 104"/>
                <a:gd name="T19" fmla="*/ 1 h 76"/>
                <a:gd name="T20" fmla="*/ 66 w 104"/>
                <a:gd name="T21" fmla="*/ 3 h 76"/>
                <a:gd name="T22" fmla="*/ 62 w 104"/>
                <a:gd name="T23" fmla="*/ 6 h 76"/>
                <a:gd name="T24" fmla="*/ 59 w 104"/>
                <a:gd name="T25" fmla="*/ 10 h 76"/>
                <a:gd name="T26" fmla="*/ 55 w 104"/>
                <a:gd name="T27" fmla="*/ 9 h 76"/>
                <a:gd name="T28" fmla="*/ 52 w 104"/>
                <a:gd name="T29" fmla="*/ 12 h 76"/>
                <a:gd name="T30" fmla="*/ 47 w 104"/>
                <a:gd name="T31" fmla="*/ 14 h 76"/>
                <a:gd name="T32" fmla="*/ 42 w 104"/>
                <a:gd name="T33" fmla="*/ 16 h 76"/>
                <a:gd name="T34" fmla="*/ 38 w 104"/>
                <a:gd name="T35" fmla="*/ 19 h 76"/>
                <a:gd name="T36" fmla="*/ 35 w 104"/>
                <a:gd name="T37" fmla="*/ 21 h 76"/>
                <a:gd name="T38" fmla="*/ 31 w 104"/>
                <a:gd name="T39" fmla="*/ 24 h 76"/>
                <a:gd name="T40" fmla="*/ 28 w 104"/>
                <a:gd name="T41" fmla="*/ 27 h 76"/>
                <a:gd name="T42" fmla="*/ 24 w 104"/>
                <a:gd name="T43" fmla="*/ 29 h 76"/>
                <a:gd name="T44" fmla="*/ 22 w 104"/>
                <a:gd name="T45" fmla="*/ 33 h 76"/>
                <a:gd name="T46" fmla="*/ 19 w 104"/>
                <a:gd name="T47" fmla="*/ 37 h 76"/>
                <a:gd name="T48" fmla="*/ 17 w 104"/>
                <a:gd name="T49" fmla="*/ 39 h 76"/>
                <a:gd name="T50" fmla="*/ 13 w 104"/>
                <a:gd name="T51" fmla="*/ 44 h 76"/>
                <a:gd name="T52" fmla="*/ 11 w 104"/>
                <a:gd name="T53" fmla="*/ 47 h 76"/>
                <a:gd name="T54" fmla="*/ 10 w 104"/>
                <a:gd name="T55" fmla="*/ 53 h 76"/>
                <a:gd name="T56" fmla="*/ 8 w 104"/>
                <a:gd name="T57" fmla="*/ 59 h 76"/>
                <a:gd name="T58" fmla="*/ 11 w 104"/>
                <a:gd name="T59" fmla="*/ 64 h 76"/>
                <a:gd name="T60" fmla="*/ 15 w 104"/>
                <a:gd name="T61" fmla="*/ 65 h 76"/>
                <a:gd name="T62" fmla="*/ 18 w 104"/>
                <a:gd name="T63" fmla="*/ 69 h 76"/>
                <a:gd name="T64" fmla="*/ 19 w 104"/>
                <a:gd name="T65" fmla="*/ 75 h 76"/>
                <a:gd name="T66" fmla="*/ 15 w 104"/>
                <a:gd name="T67" fmla="*/ 72 h 76"/>
                <a:gd name="T68" fmla="*/ 10 w 104"/>
                <a:gd name="T69" fmla="*/ 73 h 76"/>
                <a:gd name="T70" fmla="*/ 6 w 104"/>
                <a:gd name="T71" fmla="*/ 73 h 76"/>
                <a:gd name="T72" fmla="*/ 1 w 104"/>
                <a:gd name="T73" fmla="*/ 75 h 76"/>
                <a:gd name="T74" fmla="*/ 42 w 104"/>
                <a:gd name="T75" fmla="*/ 71 h 76"/>
                <a:gd name="T76" fmla="*/ 41 w 104"/>
                <a:gd name="T77" fmla="*/ 68 h 76"/>
                <a:gd name="T78" fmla="*/ 43 w 104"/>
                <a:gd name="T79" fmla="*/ 64 h 76"/>
                <a:gd name="T80" fmla="*/ 47 w 104"/>
                <a:gd name="T81" fmla="*/ 58 h 76"/>
                <a:gd name="T82" fmla="*/ 52 w 104"/>
                <a:gd name="T83" fmla="*/ 58 h 76"/>
                <a:gd name="T84" fmla="*/ 58 w 104"/>
                <a:gd name="T85" fmla="*/ 57 h 76"/>
                <a:gd name="T86" fmla="*/ 62 w 104"/>
                <a:gd name="T87" fmla="*/ 55 h 76"/>
                <a:gd name="T88" fmla="*/ 67 w 104"/>
                <a:gd name="T89" fmla="*/ 54 h 76"/>
                <a:gd name="T90" fmla="*/ 70 w 104"/>
                <a:gd name="T91" fmla="*/ 49 h 76"/>
                <a:gd name="T92" fmla="*/ 74 w 104"/>
                <a:gd name="T93" fmla="*/ 53 h 76"/>
                <a:gd name="T94" fmla="*/ 79 w 104"/>
                <a:gd name="T95" fmla="*/ 52 h 76"/>
                <a:gd name="T96" fmla="*/ 82 w 104"/>
                <a:gd name="T97" fmla="*/ 51 h 76"/>
                <a:gd name="T98" fmla="*/ 87 w 104"/>
                <a:gd name="T99" fmla="*/ 47 h 76"/>
                <a:gd name="T100" fmla="*/ 90 w 104"/>
                <a:gd name="T101" fmla="*/ 45 h 76"/>
                <a:gd name="T102" fmla="*/ 91 w 104"/>
                <a:gd name="T103" fmla="*/ 41 h 76"/>
                <a:gd name="T104" fmla="*/ 95 w 104"/>
                <a:gd name="T105" fmla="*/ 39 h 76"/>
                <a:gd name="T106" fmla="*/ 100 w 104"/>
                <a:gd name="T107" fmla="*/ 37 h 76"/>
                <a:gd name="T108" fmla="*/ 102 w 104"/>
                <a:gd name="T109" fmla="*/ 31 h 76"/>
                <a:gd name="T110" fmla="*/ 103 w 104"/>
                <a:gd name="T111" fmla="*/ 26 h 76"/>
                <a:gd name="T112" fmla="*/ 21 w 104"/>
                <a:gd name="T113" fmla="*/ 72 h 76"/>
                <a:gd name="T114" fmla="*/ 21 w 104"/>
                <a:gd name="T115" fmla="*/ 7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" h="76">
                  <a:moveTo>
                    <a:pt x="102" y="26"/>
                  </a:moveTo>
                  <a:lnTo>
                    <a:pt x="101" y="26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8" y="24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6" y="23"/>
                  </a:lnTo>
                  <a:lnTo>
                    <a:pt x="96" y="22"/>
                  </a:lnTo>
                  <a:lnTo>
                    <a:pt x="96" y="21"/>
                  </a:lnTo>
                  <a:lnTo>
                    <a:pt x="96" y="20"/>
                  </a:lnTo>
                  <a:lnTo>
                    <a:pt x="96" y="19"/>
                  </a:lnTo>
                  <a:lnTo>
                    <a:pt x="96" y="18"/>
                  </a:lnTo>
                  <a:lnTo>
                    <a:pt x="96" y="17"/>
                  </a:lnTo>
                  <a:lnTo>
                    <a:pt x="95" y="17"/>
                  </a:lnTo>
                  <a:lnTo>
                    <a:pt x="95" y="16"/>
                  </a:lnTo>
                  <a:lnTo>
                    <a:pt x="94" y="16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3" y="14"/>
                  </a:lnTo>
                  <a:lnTo>
                    <a:pt x="93" y="15"/>
                  </a:lnTo>
                  <a:lnTo>
                    <a:pt x="92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3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91" y="12"/>
                  </a:lnTo>
                  <a:lnTo>
                    <a:pt x="88" y="13"/>
                  </a:lnTo>
                  <a:lnTo>
                    <a:pt x="86" y="14"/>
                  </a:lnTo>
                  <a:lnTo>
                    <a:pt x="85" y="15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3" y="12"/>
                  </a:lnTo>
                  <a:lnTo>
                    <a:pt x="82" y="12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1" y="10"/>
                  </a:lnTo>
                  <a:lnTo>
                    <a:pt x="80" y="9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8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8"/>
                  </a:lnTo>
                  <a:lnTo>
                    <a:pt x="78" y="7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8" y="2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2" y="0"/>
                  </a:lnTo>
                  <a:lnTo>
                    <a:pt x="72" y="1"/>
                  </a:lnTo>
                  <a:lnTo>
                    <a:pt x="71" y="1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6"/>
                  </a:lnTo>
                  <a:lnTo>
                    <a:pt x="62" y="6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0" y="8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8" y="9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5" y="9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1" y="12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8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30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6" y="40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0" y="65"/>
                  </a:lnTo>
                  <a:lnTo>
                    <a:pt x="11" y="65"/>
                  </a:lnTo>
                  <a:lnTo>
                    <a:pt x="12" y="64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7" y="69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8" y="71"/>
                  </a:lnTo>
                  <a:lnTo>
                    <a:pt x="18" y="71"/>
                  </a:lnTo>
                  <a:lnTo>
                    <a:pt x="18" y="72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6" y="73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4" y="72"/>
                  </a:lnTo>
                  <a:lnTo>
                    <a:pt x="13" y="72"/>
                  </a:lnTo>
                  <a:lnTo>
                    <a:pt x="13" y="71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10" y="74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4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5" y="72"/>
                  </a:lnTo>
                  <a:lnTo>
                    <a:pt x="4" y="73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4"/>
                  </a:lnTo>
                  <a:lnTo>
                    <a:pt x="1" y="75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42" y="76"/>
                  </a:lnTo>
                  <a:lnTo>
                    <a:pt x="42" y="75"/>
                  </a:lnTo>
                  <a:lnTo>
                    <a:pt x="42" y="74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2" y="69"/>
                  </a:lnTo>
                  <a:lnTo>
                    <a:pt x="41" y="69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3" y="66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7"/>
                  </a:lnTo>
                  <a:lnTo>
                    <a:pt x="48" y="57"/>
                  </a:lnTo>
                  <a:lnTo>
                    <a:pt x="47" y="58"/>
                  </a:lnTo>
                  <a:lnTo>
                    <a:pt x="48" y="58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1" y="58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57"/>
                  </a:lnTo>
                  <a:lnTo>
                    <a:pt x="53" y="57"/>
                  </a:lnTo>
                  <a:lnTo>
                    <a:pt x="54" y="57"/>
                  </a:lnTo>
                  <a:lnTo>
                    <a:pt x="55" y="57"/>
                  </a:lnTo>
                  <a:lnTo>
                    <a:pt x="56" y="57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60" y="56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3" y="55"/>
                  </a:lnTo>
                  <a:lnTo>
                    <a:pt x="62" y="55"/>
                  </a:lnTo>
                  <a:lnTo>
                    <a:pt x="63" y="54"/>
                  </a:lnTo>
                  <a:lnTo>
                    <a:pt x="64" y="54"/>
                  </a:lnTo>
                  <a:lnTo>
                    <a:pt x="64" y="55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6" y="55"/>
                  </a:lnTo>
                  <a:lnTo>
                    <a:pt x="67" y="55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8" y="53"/>
                  </a:lnTo>
                  <a:lnTo>
                    <a:pt x="69" y="52"/>
                  </a:lnTo>
                  <a:lnTo>
                    <a:pt x="69" y="51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1" y="49"/>
                  </a:lnTo>
                  <a:lnTo>
                    <a:pt x="72" y="50"/>
                  </a:lnTo>
                  <a:lnTo>
                    <a:pt x="72" y="51"/>
                  </a:lnTo>
                  <a:lnTo>
                    <a:pt x="73" y="51"/>
                  </a:lnTo>
                  <a:lnTo>
                    <a:pt x="73" y="52"/>
                  </a:lnTo>
                  <a:lnTo>
                    <a:pt x="74" y="52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5" y="53"/>
                  </a:lnTo>
                  <a:lnTo>
                    <a:pt x="76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8" y="54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79" y="52"/>
                  </a:lnTo>
                  <a:lnTo>
                    <a:pt x="80" y="52"/>
                  </a:lnTo>
                  <a:lnTo>
                    <a:pt x="80" y="51"/>
                  </a:lnTo>
                  <a:lnTo>
                    <a:pt x="81" y="51"/>
                  </a:lnTo>
                  <a:lnTo>
                    <a:pt x="80" y="52"/>
                  </a:lnTo>
                  <a:lnTo>
                    <a:pt x="81" y="52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0"/>
                  </a:lnTo>
                  <a:lnTo>
                    <a:pt x="85" y="50"/>
                  </a:lnTo>
                  <a:lnTo>
                    <a:pt x="86" y="50"/>
                  </a:lnTo>
                  <a:lnTo>
                    <a:pt x="86" y="49"/>
                  </a:lnTo>
                  <a:lnTo>
                    <a:pt x="87" y="48"/>
                  </a:lnTo>
                  <a:lnTo>
                    <a:pt x="87" y="47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89" y="46"/>
                  </a:lnTo>
                  <a:lnTo>
                    <a:pt x="88" y="46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9" y="45"/>
                  </a:lnTo>
                  <a:lnTo>
                    <a:pt x="90" y="45"/>
                  </a:lnTo>
                  <a:lnTo>
                    <a:pt x="90" y="44"/>
                  </a:lnTo>
                  <a:lnTo>
                    <a:pt x="91" y="44"/>
                  </a:lnTo>
                  <a:lnTo>
                    <a:pt x="91" y="43"/>
                  </a:lnTo>
                  <a:lnTo>
                    <a:pt x="91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91" y="40"/>
                  </a:lnTo>
                  <a:lnTo>
                    <a:pt x="91" y="41"/>
                  </a:lnTo>
                  <a:lnTo>
                    <a:pt x="92" y="40"/>
                  </a:lnTo>
                  <a:lnTo>
                    <a:pt x="92" y="39"/>
                  </a:lnTo>
                  <a:lnTo>
                    <a:pt x="92" y="38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5" y="38"/>
                  </a:lnTo>
                  <a:lnTo>
                    <a:pt x="95" y="39"/>
                  </a:lnTo>
                  <a:lnTo>
                    <a:pt x="96" y="39"/>
                  </a:lnTo>
                  <a:lnTo>
                    <a:pt x="96" y="39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0" y="36"/>
                  </a:lnTo>
                  <a:lnTo>
                    <a:pt x="100" y="35"/>
                  </a:lnTo>
                  <a:lnTo>
                    <a:pt x="100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2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9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4" y="27"/>
                  </a:lnTo>
                  <a:lnTo>
                    <a:pt x="104" y="26"/>
                  </a:lnTo>
                  <a:lnTo>
                    <a:pt x="103" y="25"/>
                  </a:lnTo>
                  <a:lnTo>
                    <a:pt x="103" y="26"/>
                  </a:lnTo>
                  <a:lnTo>
                    <a:pt x="102" y="26"/>
                  </a:lnTo>
                  <a:close/>
                  <a:moveTo>
                    <a:pt x="22" y="69"/>
                  </a:moveTo>
                  <a:lnTo>
                    <a:pt x="21" y="69"/>
                  </a:lnTo>
                  <a:lnTo>
                    <a:pt x="22" y="70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1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71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1" y="69"/>
                  </a:lnTo>
                  <a:lnTo>
                    <a:pt x="22" y="68"/>
                  </a:lnTo>
                  <a:lnTo>
                    <a:pt x="22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2" name="Freeform 7235">
              <a:extLst>
                <a:ext uri="{FF2B5EF4-FFF2-40B4-BE49-F238E27FC236}">
                  <a16:creationId xmlns:a16="http://schemas.microsoft.com/office/drawing/2014/main" id="{2996BBBD-6CC4-096B-1EFE-06E0F5BEE9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4213" y="4875213"/>
              <a:ext cx="198437" cy="123825"/>
            </a:xfrm>
            <a:custGeom>
              <a:avLst/>
              <a:gdLst>
                <a:gd name="T0" fmla="*/ 89 w 125"/>
                <a:gd name="T1" fmla="*/ 71 h 78"/>
                <a:gd name="T2" fmla="*/ 94 w 125"/>
                <a:gd name="T3" fmla="*/ 68 h 78"/>
                <a:gd name="T4" fmla="*/ 100 w 125"/>
                <a:gd name="T5" fmla="*/ 69 h 78"/>
                <a:gd name="T6" fmla="*/ 106 w 125"/>
                <a:gd name="T7" fmla="*/ 69 h 78"/>
                <a:gd name="T8" fmla="*/ 115 w 125"/>
                <a:gd name="T9" fmla="*/ 59 h 78"/>
                <a:gd name="T10" fmla="*/ 115 w 125"/>
                <a:gd name="T11" fmla="*/ 48 h 78"/>
                <a:gd name="T12" fmla="*/ 115 w 125"/>
                <a:gd name="T13" fmla="*/ 38 h 78"/>
                <a:gd name="T14" fmla="*/ 125 w 125"/>
                <a:gd name="T15" fmla="*/ 29 h 78"/>
                <a:gd name="T16" fmla="*/ 121 w 125"/>
                <a:gd name="T17" fmla="*/ 26 h 78"/>
                <a:gd name="T18" fmla="*/ 116 w 125"/>
                <a:gd name="T19" fmla="*/ 22 h 78"/>
                <a:gd name="T20" fmla="*/ 108 w 125"/>
                <a:gd name="T21" fmla="*/ 19 h 78"/>
                <a:gd name="T22" fmla="*/ 103 w 125"/>
                <a:gd name="T23" fmla="*/ 16 h 78"/>
                <a:gd name="T24" fmla="*/ 97 w 125"/>
                <a:gd name="T25" fmla="*/ 14 h 78"/>
                <a:gd name="T26" fmla="*/ 90 w 125"/>
                <a:gd name="T27" fmla="*/ 13 h 78"/>
                <a:gd name="T28" fmla="*/ 83 w 125"/>
                <a:gd name="T29" fmla="*/ 10 h 78"/>
                <a:gd name="T30" fmla="*/ 80 w 125"/>
                <a:gd name="T31" fmla="*/ 7 h 78"/>
                <a:gd name="T32" fmla="*/ 75 w 125"/>
                <a:gd name="T33" fmla="*/ 4 h 78"/>
                <a:gd name="T34" fmla="*/ 73 w 125"/>
                <a:gd name="T35" fmla="*/ 6 h 78"/>
                <a:gd name="T36" fmla="*/ 76 w 125"/>
                <a:gd name="T37" fmla="*/ 10 h 78"/>
                <a:gd name="T38" fmla="*/ 80 w 125"/>
                <a:gd name="T39" fmla="*/ 13 h 78"/>
                <a:gd name="T40" fmla="*/ 84 w 125"/>
                <a:gd name="T41" fmla="*/ 13 h 78"/>
                <a:gd name="T42" fmla="*/ 89 w 125"/>
                <a:gd name="T43" fmla="*/ 16 h 78"/>
                <a:gd name="T44" fmla="*/ 92 w 125"/>
                <a:gd name="T45" fmla="*/ 18 h 78"/>
                <a:gd name="T46" fmla="*/ 94 w 125"/>
                <a:gd name="T47" fmla="*/ 23 h 78"/>
                <a:gd name="T48" fmla="*/ 90 w 125"/>
                <a:gd name="T49" fmla="*/ 22 h 78"/>
                <a:gd name="T50" fmla="*/ 85 w 125"/>
                <a:gd name="T51" fmla="*/ 18 h 78"/>
                <a:gd name="T52" fmla="*/ 80 w 125"/>
                <a:gd name="T53" fmla="*/ 14 h 78"/>
                <a:gd name="T54" fmla="*/ 76 w 125"/>
                <a:gd name="T55" fmla="*/ 15 h 78"/>
                <a:gd name="T56" fmla="*/ 69 w 125"/>
                <a:gd name="T57" fmla="*/ 16 h 78"/>
                <a:gd name="T58" fmla="*/ 65 w 125"/>
                <a:gd name="T59" fmla="*/ 15 h 78"/>
                <a:gd name="T60" fmla="*/ 59 w 125"/>
                <a:gd name="T61" fmla="*/ 10 h 78"/>
                <a:gd name="T62" fmla="*/ 54 w 125"/>
                <a:gd name="T63" fmla="*/ 10 h 78"/>
                <a:gd name="T64" fmla="*/ 51 w 125"/>
                <a:gd name="T65" fmla="*/ 13 h 78"/>
                <a:gd name="T66" fmla="*/ 46 w 125"/>
                <a:gd name="T67" fmla="*/ 8 h 78"/>
                <a:gd name="T68" fmla="*/ 41 w 125"/>
                <a:gd name="T69" fmla="*/ 4 h 78"/>
                <a:gd name="T70" fmla="*/ 37 w 125"/>
                <a:gd name="T71" fmla="*/ 2 h 78"/>
                <a:gd name="T72" fmla="*/ 36 w 125"/>
                <a:gd name="T73" fmla="*/ 2 h 78"/>
                <a:gd name="T74" fmla="*/ 33 w 125"/>
                <a:gd name="T75" fmla="*/ 3 h 78"/>
                <a:gd name="T76" fmla="*/ 30 w 125"/>
                <a:gd name="T77" fmla="*/ 9 h 78"/>
                <a:gd name="T78" fmla="*/ 24 w 125"/>
                <a:gd name="T79" fmla="*/ 11 h 78"/>
                <a:gd name="T80" fmla="*/ 27 w 125"/>
                <a:gd name="T81" fmla="*/ 15 h 78"/>
                <a:gd name="T82" fmla="*/ 33 w 125"/>
                <a:gd name="T83" fmla="*/ 18 h 78"/>
                <a:gd name="T84" fmla="*/ 27 w 125"/>
                <a:gd name="T85" fmla="*/ 26 h 78"/>
                <a:gd name="T86" fmla="*/ 20 w 125"/>
                <a:gd name="T87" fmla="*/ 25 h 78"/>
                <a:gd name="T88" fmla="*/ 10 w 125"/>
                <a:gd name="T89" fmla="*/ 40 h 78"/>
                <a:gd name="T90" fmla="*/ 5 w 125"/>
                <a:gd name="T91" fmla="*/ 51 h 78"/>
                <a:gd name="T92" fmla="*/ 9 w 125"/>
                <a:gd name="T93" fmla="*/ 58 h 78"/>
                <a:gd name="T94" fmla="*/ 13 w 125"/>
                <a:gd name="T95" fmla="*/ 62 h 78"/>
                <a:gd name="T96" fmla="*/ 14 w 125"/>
                <a:gd name="T97" fmla="*/ 67 h 78"/>
                <a:gd name="T98" fmla="*/ 16 w 125"/>
                <a:gd name="T99" fmla="*/ 72 h 78"/>
                <a:gd name="T100" fmla="*/ 18 w 125"/>
                <a:gd name="T101" fmla="*/ 78 h 78"/>
                <a:gd name="T102" fmla="*/ 97 w 125"/>
                <a:gd name="T103" fmla="*/ 24 h 78"/>
                <a:gd name="T104" fmla="*/ 103 w 125"/>
                <a:gd name="T105" fmla="*/ 23 h 78"/>
                <a:gd name="T106" fmla="*/ 107 w 125"/>
                <a:gd name="T107" fmla="*/ 26 h 78"/>
                <a:gd name="T108" fmla="*/ 111 w 125"/>
                <a:gd name="T109" fmla="*/ 24 h 78"/>
                <a:gd name="T110" fmla="*/ 111 w 125"/>
                <a:gd name="T111" fmla="*/ 26 h 78"/>
                <a:gd name="T112" fmla="*/ 110 w 125"/>
                <a:gd name="T113" fmla="*/ 31 h 78"/>
                <a:gd name="T114" fmla="*/ 105 w 125"/>
                <a:gd name="T115" fmla="*/ 34 h 78"/>
                <a:gd name="T116" fmla="*/ 102 w 125"/>
                <a:gd name="T117" fmla="*/ 31 h 78"/>
                <a:gd name="T118" fmla="*/ 103 w 125"/>
                <a:gd name="T119" fmla="*/ 27 h 78"/>
                <a:gd name="T120" fmla="*/ 103 w 125"/>
                <a:gd name="T121" fmla="*/ 26 h 78"/>
                <a:gd name="T122" fmla="*/ 95 w 125"/>
                <a:gd name="T123" fmla="*/ 2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" h="78">
                  <a:moveTo>
                    <a:pt x="82" y="75"/>
                  </a:moveTo>
                  <a:lnTo>
                    <a:pt x="84" y="77"/>
                  </a:lnTo>
                  <a:lnTo>
                    <a:pt x="88" y="77"/>
                  </a:lnTo>
                  <a:lnTo>
                    <a:pt x="87" y="75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70"/>
                  </a:lnTo>
                  <a:lnTo>
                    <a:pt x="91" y="71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4" y="68"/>
                  </a:lnTo>
                  <a:lnTo>
                    <a:pt x="93" y="66"/>
                  </a:lnTo>
                  <a:lnTo>
                    <a:pt x="95" y="66"/>
                  </a:lnTo>
                  <a:lnTo>
                    <a:pt x="94" y="64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98" y="66"/>
                  </a:lnTo>
                  <a:lnTo>
                    <a:pt x="97" y="68"/>
                  </a:lnTo>
                  <a:lnTo>
                    <a:pt x="100" y="69"/>
                  </a:lnTo>
                  <a:lnTo>
                    <a:pt x="101" y="68"/>
                  </a:lnTo>
                  <a:lnTo>
                    <a:pt x="103" y="69"/>
                  </a:lnTo>
                  <a:lnTo>
                    <a:pt x="102" y="70"/>
                  </a:lnTo>
                  <a:lnTo>
                    <a:pt x="103" y="71"/>
                  </a:lnTo>
                  <a:lnTo>
                    <a:pt x="103" y="70"/>
                  </a:lnTo>
                  <a:lnTo>
                    <a:pt x="105" y="69"/>
                  </a:lnTo>
                  <a:lnTo>
                    <a:pt x="106" y="70"/>
                  </a:lnTo>
                  <a:lnTo>
                    <a:pt x="106" y="69"/>
                  </a:lnTo>
                  <a:lnTo>
                    <a:pt x="107" y="68"/>
                  </a:lnTo>
                  <a:lnTo>
                    <a:pt x="107" y="66"/>
                  </a:lnTo>
                  <a:lnTo>
                    <a:pt x="109" y="63"/>
                  </a:lnTo>
                  <a:lnTo>
                    <a:pt x="109" y="62"/>
                  </a:lnTo>
                  <a:lnTo>
                    <a:pt x="111" y="62"/>
                  </a:lnTo>
                  <a:lnTo>
                    <a:pt x="111" y="61"/>
                  </a:lnTo>
                  <a:lnTo>
                    <a:pt x="115" y="60"/>
                  </a:lnTo>
                  <a:lnTo>
                    <a:pt x="115" y="59"/>
                  </a:lnTo>
                  <a:lnTo>
                    <a:pt x="115" y="58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3"/>
                  </a:lnTo>
                  <a:lnTo>
                    <a:pt x="116" y="52"/>
                  </a:lnTo>
                  <a:lnTo>
                    <a:pt x="115" y="50"/>
                  </a:lnTo>
                  <a:lnTo>
                    <a:pt x="115" y="48"/>
                  </a:lnTo>
                  <a:lnTo>
                    <a:pt x="115" y="48"/>
                  </a:lnTo>
                  <a:lnTo>
                    <a:pt x="117" y="47"/>
                  </a:lnTo>
                  <a:lnTo>
                    <a:pt x="117" y="46"/>
                  </a:lnTo>
                  <a:lnTo>
                    <a:pt x="117" y="44"/>
                  </a:lnTo>
                  <a:lnTo>
                    <a:pt x="118" y="42"/>
                  </a:lnTo>
                  <a:lnTo>
                    <a:pt x="114" y="44"/>
                  </a:lnTo>
                  <a:lnTo>
                    <a:pt x="114" y="41"/>
                  </a:lnTo>
                  <a:lnTo>
                    <a:pt x="115" y="39"/>
                  </a:lnTo>
                  <a:lnTo>
                    <a:pt x="115" y="38"/>
                  </a:lnTo>
                  <a:lnTo>
                    <a:pt x="115" y="34"/>
                  </a:lnTo>
                  <a:lnTo>
                    <a:pt x="118" y="34"/>
                  </a:lnTo>
                  <a:lnTo>
                    <a:pt x="119" y="35"/>
                  </a:lnTo>
                  <a:lnTo>
                    <a:pt x="124" y="32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5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5" y="27"/>
                  </a:lnTo>
                  <a:lnTo>
                    <a:pt x="124" y="27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2" y="26"/>
                  </a:lnTo>
                  <a:lnTo>
                    <a:pt x="121" y="26"/>
                  </a:lnTo>
                  <a:lnTo>
                    <a:pt x="120" y="26"/>
                  </a:lnTo>
                  <a:lnTo>
                    <a:pt x="119" y="26"/>
                  </a:lnTo>
                  <a:lnTo>
                    <a:pt x="118" y="25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3"/>
                  </a:lnTo>
                  <a:lnTo>
                    <a:pt x="116" y="23"/>
                  </a:lnTo>
                  <a:lnTo>
                    <a:pt x="116" y="22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112" y="21"/>
                  </a:lnTo>
                  <a:lnTo>
                    <a:pt x="111" y="21"/>
                  </a:lnTo>
                  <a:lnTo>
                    <a:pt x="110" y="21"/>
                  </a:lnTo>
                  <a:lnTo>
                    <a:pt x="109" y="20"/>
                  </a:lnTo>
                  <a:lnTo>
                    <a:pt x="108" y="20"/>
                  </a:lnTo>
                  <a:lnTo>
                    <a:pt x="108" y="19"/>
                  </a:lnTo>
                  <a:lnTo>
                    <a:pt x="108" y="18"/>
                  </a:lnTo>
                  <a:lnTo>
                    <a:pt x="107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4" y="17"/>
                  </a:lnTo>
                  <a:lnTo>
                    <a:pt x="103" y="17"/>
                  </a:lnTo>
                  <a:lnTo>
                    <a:pt x="103" y="16"/>
                  </a:lnTo>
                  <a:lnTo>
                    <a:pt x="103" y="16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16"/>
                  </a:lnTo>
                  <a:lnTo>
                    <a:pt x="102" y="16"/>
                  </a:lnTo>
                  <a:lnTo>
                    <a:pt x="101" y="15"/>
                  </a:lnTo>
                  <a:lnTo>
                    <a:pt x="100" y="15"/>
                  </a:lnTo>
                  <a:lnTo>
                    <a:pt x="99" y="15"/>
                  </a:lnTo>
                  <a:lnTo>
                    <a:pt x="97" y="14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4" y="14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90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87" y="12"/>
                  </a:lnTo>
                  <a:lnTo>
                    <a:pt x="86" y="11"/>
                  </a:lnTo>
                  <a:lnTo>
                    <a:pt x="85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3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7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3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4" y="7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10"/>
                  </a:lnTo>
                  <a:lnTo>
                    <a:pt x="76" y="10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3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5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7" y="14"/>
                  </a:lnTo>
                  <a:lnTo>
                    <a:pt x="88" y="14"/>
                  </a:lnTo>
                  <a:lnTo>
                    <a:pt x="88" y="15"/>
                  </a:lnTo>
                  <a:lnTo>
                    <a:pt x="89" y="16"/>
                  </a:lnTo>
                  <a:lnTo>
                    <a:pt x="89" y="17"/>
                  </a:lnTo>
                  <a:lnTo>
                    <a:pt x="89" y="18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1" y="19"/>
                  </a:lnTo>
                  <a:lnTo>
                    <a:pt x="92" y="18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3" y="21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5" y="22"/>
                  </a:lnTo>
                  <a:lnTo>
                    <a:pt x="95" y="23"/>
                  </a:lnTo>
                  <a:lnTo>
                    <a:pt x="94" y="23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2" y="23"/>
                  </a:lnTo>
                  <a:lnTo>
                    <a:pt x="92" y="22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8" y="22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6" y="19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0" y="14"/>
                  </a:lnTo>
                  <a:lnTo>
                    <a:pt x="80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79" y="16"/>
                  </a:lnTo>
                  <a:lnTo>
                    <a:pt x="78" y="16"/>
                  </a:lnTo>
                  <a:lnTo>
                    <a:pt x="77" y="16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5" y="15"/>
                  </a:lnTo>
                  <a:lnTo>
                    <a:pt x="74" y="15"/>
                  </a:lnTo>
                  <a:lnTo>
                    <a:pt x="73" y="15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1" y="16"/>
                  </a:lnTo>
                  <a:lnTo>
                    <a:pt x="70" y="16"/>
                  </a:lnTo>
                  <a:lnTo>
                    <a:pt x="69" y="16"/>
                  </a:lnTo>
                  <a:lnTo>
                    <a:pt x="69" y="17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4" y="15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2" y="14"/>
                  </a:lnTo>
                  <a:lnTo>
                    <a:pt x="61" y="14"/>
                  </a:lnTo>
                  <a:lnTo>
                    <a:pt x="60" y="12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58" y="11"/>
                  </a:lnTo>
                  <a:lnTo>
                    <a:pt x="58" y="12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3" y="11"/>
                  </a:lnTo>
                  <a:lnTo>
                    <a:pt x="54" y="11"/>
                  </a:lnTo>
                  <a:lnTo>
                    <a:pt x="54" y="12"/>
                  </a:lnTo>
                  <a:lnTo>
                    <a:pt x="53" y="12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1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7" y="9"/>
                  </a:lnTo>
                  <a:lnTo>
                    <a:pt x="46" y="9"/>
                  </a:lnTo>
                  <a:lnTo>
                    <a:pt x="46" y="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4" y="7"/>
                  </a:lnTo>
                  <a:lnTo>
                    <a:pt x="43" y="6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41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6" y="1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2" y="18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0" y="25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8" y="33"/>
                  </a:lnTo>
                  <a:lnTo>
                    <a:pt x="14" y="35"/>
                  </a:lnTo>
                  <a:lnTo>
                    <a:pt x="14" y="37"/>
                  </a:lnTo>
                  <a:lnTo>
                    <a:pt x="14" y="40"/>
                  </a:lnTo>
                  <a:lnTo>
                    <a:pt x="12" y="38"/>
                  </a:lnTo>
                  <a:lnTo>
                    <a:pt x="10" y="40"/>
                  </a:lnTo>
                  <a:lnTo>
                    <a:pt x="9" y="41"/>
                  </a:lnTo>
                  <a:lnTo>
                    <a:pt x="5" y="45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2"/>
                  </a:lnTo>
                  <a:lnTo>
                    <a:pt x="7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6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1" y="62"/>
                  </a:lnTo>
                  <a:lnTo>
                    <a:pt x="12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3" y="63"/>
                  </a:lnTo>
                  <a:lnTo>
                    <a:pt x="13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1"/>
                  </a:lnTo>
                  <a:lnTo>
                    <a:pt x="15" y="71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82" y="78"/>
                  </a:lnTo>
                  <a:lnTo>
                    <a:pt x="80" y="76"/>
                  </a:lnTo>
                  <a:lnTo>
                    <a:pt x="82" y="75"/>
                  </a:lnTo>
                  <a:close/>
                  <a:moveTo>
                    <a:pt x="93" y="24"/>
                  </a:move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9" y="25"/>
                  </a:lnTo>
                  <a:lnTo>
                    <a:pt x="99" y="24"/>
                  </a:lnTo>
                  <a:lnTo>
                    <a:pt x="100" y="23"/>
                  </a:lnTo>
                  <a:lnTo>
                    <a:pt x="101" y="23"/>
                  </a:lnTo>
                  <a:lnTo>
                    <a:pt x="102" y="23"/>
                  </a:lnTo>
                  <a:lnTo>
                    <a:pt x="103" y="23"/>
                  </a:lnTo>
                  <a:lnTo>
                    <a:pt x="103" y="24"/>
                  </a:lnTo>
                  <a:lnTo>
                    <a:pt x="103" y="24"/>
                  </a:lnTo>
                  <a:lnTo>
                    <a:pt x="103" y="24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6" y="25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10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4"/>
                  </a:lnTo>
                  <a:lnTo>
                    <a:pt x="111" y="23"/>
                  </a:lnTo>
                  <a:lnTo>
                    <a:pt x="111" y="22"/>
                  </a:lnTo>
                  <a:lnTo>
                    <a:pt x="112" y="22"/>
                  </a:lnTo>
                  <a:lnTo>
                    <a:pt x="112" y="23"/>
                  </a:lnTo>
                  <a:lnTo>
                    <a:pt x="112" y="24"/>
                  </a:lnTo>
                  <a:lnTo>
                    <a:pt x="111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0" y="26"/>
                  </a:lnTo>
                  <a:lnTo>
                    <a:pt x="111" y="26"/>
                  </a:lnTo>
                  <a:lnTo>
                    <a:pt x="110" y="26"/>
                  </a:lnTo>
                  <a:lnTo>
                    <a:pt x="110" y="27"/>
                  </a:lnTo>
                  <a:lnTo>
                    <a:pt x="110" y="28"/>
                  </a:lnTo>
                  <a:lnTo>
                    <a:pt x="110" y="29"/>
                  </a:lnTo>
                  <a:lnTo>
                    <a:pt x="110" y="30"/>
                  </a:lnTo>
                  <a:lnTo>
                    <a:pt x="110" y="31"/>
                  </a:lnTo>
                  <a:lnTo>
                    <a:pt x="109" y="31"/>
                  </a:lnTo>
                  <a:lnTo>
                    <a:pt x="108" y="31"/>
                  </a:lnTo>
                  <a:lnTo>
                    <a:pt x="108" y="32"/>
                  </a:lnTo>
                  <a:lnTo>
                    <a:pt x="108" y="33"/>
                  </a:lnTo>
                  <a:lnTo>
                    <a:pt x="107" y="33"/>
                  </a:lnTo>
                  <a:lnTo>
                    <a:pt x="106" y="33"/>
                  </a:lnTo>
                  <a:lnTo>
                    <a:pt x="106" y="34"/>
                  </a:lnTo>
                  <a:lnTo>
                    <a:pt x="105" y="34"/>
                  </a:lnTo>
                  <a:lnTo>
                    <a:pt x="106" y="33"/>
                  </a:lnTo>
                  <a:lnTo>
                    <a:pt x="105" y="32"/>
                  </a:lnTo>
                  <a:lnTo>
                    <a:pt x="104" y="32"/>
                  </a:lnTo>
                  <a:lnTo>
                    <a:pt x="103" y="33"/>
                  </a:lnTo>
                  <a:lnTo>
                    <a:pt x="103" y="33"/>
                  </a:lnTo>
                  <a:lnTo>
                    <a:pt x="103" y="33"/>
                  </a:lnTo>
                  <a:lnTo>
                    <a:pt x="103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9"/>
                  </a:lnTo>
                  <a:lnTo>
                    <a:pt x="101" y="29"/>
                  </a:lnTo>
                  <a:lnTo>
                    <a:pt x="101" y="28"/>
                  </a:lnTo>
                  <a:lnTo>
                    <a:pt x="102" y="29"/>
                  </a:lnTo>
                  <a:lnTo>
                    <a:pt x="102" y="28"/>
                  </a:lnTo>
                  <a:lnTo>
                    <a:pt x="102" y="27"/>
                  </a:lnTo>
                  <a:lnTo>
                    <a:pt x="103" y="27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7"/>
                  </a:lnTo>
                  <a:lnTo>
                    <a:pt x="104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99" y="26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3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3" name="Freeform 7301">
              <a:extLst>
                <a:ext uri="{FF2B5EF4-FFF2-40B4-BE49-F238E27FC236}">
                  <a16:creationId xmlns:a16="http://schemas.microsoft.com/office/drawing/2014/main" id="{BEBFB359-A7D2-E719-CA31-C4FFF7E89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44813" y="4859338"/>
              <a:ext cx="112712" cy="88900"/>
            </a:xfrm>
            <a:custGeom>
              <a:avLst/>
              <a:gdLst>
                <a:gd name="T0" fmla="*/ 67 w 71"/>
                <a:gd name="T1" fmla="*/ 52 h 56"/>
                <a:gd name="T2" fmla="*/ 69 w 71"/>
                <a:gd name="T3" fmla="*/ 48 h 56"/>
                <a:gd name="T4" fmla="*/ 70 w 71"/>
                <a:gd name="T5" fmla="*/ 46 h 56"/>
                <a:gd name="T6" fmla="*/ 70 w 71"/>
                <a:gd name="T7" fmla="*/ 44 h 56"/>
                <a:gd name="T8" fmla="*/ 69 w 71"/>
                <a:gd name="T9" fmla="*/ 38 h 56"/>
                <a:gd name="T10" fmla="*/ 65 w 71"/>
                <a:gd name="T11" fmla="*/ 36 h 56"/>
                <a:gd name="T12" fmla="*/ 63 w 71"/>
                <a:gd name="T13" fmla="*/ 32 h 56"/>
                <a:gd name="T14" fmla="*/ 63 w 71"/>
                <a:gd name="T15" fmla="*/ 28 h 56"/>
                <a:gd name="T16" fmla="*/ 63 w 71"/>
                <a:gd name="T17" fmla="*/ 24 h 56"/>
                <a:gd name="T18" fmla="*/ 58 w 71"/>
                <a:gd name="T19" fmla="*/ 21 h 56"/>
                <a:gd name="T20" fmla="*/ 57 w 71"/>
                <a:gd name="T21" fmla="*/ 18 h 56"/>
                <a:gd name="T22" fmla="*/ 54 w 71"/>
                <a:gd name="T23" fmla="*/ 17 h 56"/>
                <a:gd name="T24" fmla="*/ 51 w 71"/>
                <a:gd name="T25" fmla="*/ 13 h 56"/>
                <a:gd name="T26" fmla="*/ 50 w 71"/>
                <a:gd name="T27" fmla="*/ 7 h 56"/>
                <a:gd name="T28" fmla="*/ 48 w 71"/>
                <a:gd name="T29" fmla="*/ 5 h 56"/>
                <a:gd name="T30" fmla="*/ 43 w 71"/>
                <a:gd name="T31" fmla="*/ 1 h 56"/>
                <a:gd name="T32" fmla="*/ 39 w 71"/>
                <a:gd name="T33" fmla="*/ 6 h 56"/>
                <a:gd name="T34" fmla="*/ 35 w 71"/>
                <a:gd name="T35" fmla="*/ 5 h 56"/>
                <a:gd name="T36" fmla="*/ 33 w 71"/>
                <a:gd name="T37" fmla="*/ 2 h 56"/>
                <a:gd name="T38" fmla="*/ 28 w 71"/>
                <a:gd name="T39" fmla="*/ 7 h 56"/>
                <a:gd name="T40" fmla="*/ 26 w 71"/>
                <a:gd name="T41" fmla="*/ 11 h 56"/>
                <a:gd name="T42" fmla="*/ 22 w 71"/>
                <a:gd name="T43" fmla="*/ 13 h 56"/>
                <a:gd name="T44" fmla="*/ 18 w 71"/>
                <a:gd name="T45" fmla="*/ 13 h 56"/>
                <a:gd name="T46" fmla="*/ 13 w 71"/>
                <a:gd name="T47" fmla="*/ 13 h 56"/>
                <a:gd name="T48" fmla="*/ 10 w 71"/>
                <a:gd name="T49" fmla="*/ 14 h 56"/>
                <a:gd name="T50" fmla="*/ 6 w 71"/>
                <a:gd name="T51" fmla="*/ 13 h 56"/>
                <a:gd name="T52" fmla="*/ 4 w 71"/>
                <a:gd name="T53" fmla="*/ 16 h 56"/>
                <a:gd name="T54" fmla="*/ 2 w 71"/>
                <a:gd name="T55" fmla="*/ 21 h 56"/>
                <a:gd name="T56" fmla="*/ 0 w 71"/>
                <a:gd name="T57" fmla="*/ 24 h 56"/>
                <a:gd name="T58" fmla="*/ 2 w 71"/>
                <a:gd name="T59" fmla="*/ 26 h 56"/>
                <a:gd name="T60" fmla="*/ 3 w 71"/>
                <a:gd name="T61" fmla="*/ 33 h 56"/>
                <a:gd name="T62" fmla="*/ 13 w 71"/>
                <a:gd name="T63" fmla="*/ 37 h 56"/>
                <a:gd name="T64" fmla="*/ 17 w 71"/>
                <a:gd name="T65" fmla="*/ 40 h 56"/>
                <a:gd name="T66" fmla="*/ 22 w 71"/>
                <a:gd name="T67" fmla="*/ 39 h 56"/>
                <a:gd name="T68" fmla="*/ 27 w 71"/>
                <a:gd name="T69" fmla="*/ 39 h 56"/>
                <a:gd name="T70" fmla="*/ 33 w 71"/>
                <a:gd name="T71" fmla="*/ 42 h 56"/>
                <a:gd name="T72" fmla="*/ 36 w 71"/>
                <a:gd name="T73" fmla="*/ 43 h 56"/>
                <a:gd name="T74" fmla="*/ 38 w 71"/>
                <a:gd name="T75" fmla="*/ 41 h 56"/>
                <a:gd name="T76" fmla="*/ 42 w 71"/>
                <a:gd name="T77" fmla="*/ 43 h 56"/>
                <a:gd name="T78" fmla="*/ 45 w 71"/>
                <a:gd name="T79" fmla="*/ 47 h 56"/>
                <a:gd name="T80" fmla="*/ 50 w 71"/>
                <a:gd name="T81" fmla="*/ 48 h 56"/>
                <a:gd name="T82" fmla="*/ 53 w 71"/>
                <a:gd name="T83" fmla="*/ 51 h 56"/>
                <a:gd name="T84" fmla="*/ 57 w 71"/>
                <a:gd name="T85" fmla="*/ 53 h 56"/>
                <a:gd name="T86" fmla="*/ 59 w 71"/>
                <a:gd name="T87" fmla="*/ 54 h 56"/>
                <a:gd name="T88" fmla="*/ 64 w 71"/>
                <a:gd name="T89" fmla="*/ 55 h 56"/>
                <a:gd name="T90" fmla="*/ 67 w 71"/>
                <a:gd name="T91" fmla="*/ 55 h 56"/>
                <a:gd name="T92" fmla="*/ 39 w 71"/>
                <a:gd name="T93" fmla="*/ 40 h 56"/>
                <a:gd name="T94" fmla="*/ 35 w 71"/>
                <a:gd name="T95" fmla="*/ 38 h 56"/>
                <a:gd name="T96" fmla="*/ 33 w 71"/>
                <a:gd name="T97" fmla="*/ 36 h 56"/>
                <a:gd name="T98" fmla="*/ 31 w 71"/>
                <a:gd name="T99" fmla="*/ 35 h 56"/>
                <a:gd name="T100" fmla="*/ 34 w 71"/>
                <a:gd name="T101" fmla="*/ 34 h 56"/>
                <a:gd name="T102" fmla="*/ 38 w 71"/>
                <a:gd name="T103" fmla="*/ 35 h 56"/>
                <a:gd name="T104" fmla="*/ 39 w 71"/>
                <a:gd name="T105" fmla="*/ 36 h 56"/>
                <a:gd name="T106" fmla="*/ 42 w 71"/>
                <a:gd name="T107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1" h="56">
                  <a:moveTo>
                    <a:pt x="67" y="54"/>
                  </a:moveTo>
                  <a:lnTo>
                    <a:pt x="68" y="54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9" y="48"/>
                  </a:lnTo>
                  <a:lnTo>
                    <a:pt x="69" y="47"/>
                  </a:lnTo>
                  <a:lnTo>
                    <a:pt x="69" y="47"/>
                  </a:lnTo>
                  <a:lnTo>
                    <a:pt x="70" y="47"/>
                  </a:lnTo>
                  <a:lnTo>
                    <a:pt x="71" y="47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0" y="44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69" y="40"/>
                  </a:lnTo>
                  <a:lnTo>
                    <a:pt x="69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7"/>
                  </a:lnTo>
                  <a:lnTo>
                    <a:pt x="66" y="36"/>
                  </a:lnTo>
                  <a:lnTo>
                    <a:pt x="65" y="36"/>
                  </a:lnTo>
                  <a:lnTo>
                    <a:pt x="66" y="36"/>
                  </a:lnTo>
                  <a:lnTo>
                    <a:pt x="66" y="35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2"/>
                  </a:lnTo>
                  <a:lnTo>
                    <a:pt x="64" y="31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7"/>
                  </a:lnTo>
                  <a:lnTo>
                    <a:pt x="63" y="26"/>
                  </a:lnTo>
                  <a:lnTo>
                    <a:pt x="64" y="25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1" y="22"/>
                  </a:lnTo>
                  <a:lnTo>
                    <a:pt x="59" y="21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5"/>
                  </a:lnTo>
                  <a:lnTo>
                    <a:pt x="49" y="14"/>
                  </a:lnTo>
                  <a:lnTo>
                    <a:pt x="51" y="13"/>
                  </a:lnTo>
                  <a:lnTo>
                    <a:pt x="52" y="13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49" y="4"/>
                  </a:lnTo>
                  <a:lnTo>
                    <a:pt x="48" y="5"/>
                  </a:lnTo>
                  <a:lnTo>
                    <a:pt x="48" y="3"/>
                  </a:lnTo>
                  <a:lnTo>
                    <a:pt x="47" y="1"/>
                  </a:lnTo>
                  <a:lnTo>
                    <a:pt x="45" y="0"/>
                  </a:lnTo>
                  <a:lnTo>
                    <a:pt x="44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3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7"/>
                  </a:lnTo>
                  <a:lnTo>
                    <a:pt x="38" y="6"/>
                  </a:lnTo>
                  <a:lnTo>
                    <a:pt x="37" y="4"/>
                  </a:lnTo>
                  <a:lnTo>
                    <a:pt x="35" y="5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2" y="5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20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3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6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7" y="39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39"/>
                  </a:lnTo>
                  <a:lnTo>
                    <a:pt x="20" y="39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3" y="39"/>
                  </a:lnTo>
                  <a:lnTo>
                    <a:pt x="24" y="38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8" y="41"/>
                  </a:lnTo>
                  <a:lnTo>
                    <a:pt x="29" y="44"/>
                  </a:lnTo>
                  <a:lnTo>
                    <a:pt x="30" y="43"/>
                  </a:lnTo>
                  <a:lnTo>
                    <a:pt x="31" y="43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7" y="41"/>
                  </a:lnTo>
                  <a:lnTo>
                    <a:pt x="38" y="41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45" y="47"/>
                  </a:lnTo>
                  <a:lnTo>
                    <a:pt x="46" y="47"/>
                  </a:lnTo>
                  <a:lnTo>
                    <a:pt x="47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50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0"/>
                  </a:lnTo>
                  <a:lnTo>
                    <a:pt x="52" y="51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4" y="52"/>
                  </a:lnTo>
                  <a:lnTo>
                    <a:pt x="55" y="52"/>
                  </a:lnTo>
                  <a:lnTo>
                    <a:pt x="56" y="52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7" y="53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60" y="55"/>
                  </a:lnTo>
                  <a:lnTo>
                    <a:pt x="61" y="55"/>
                  </a:lnTo>
                  <a:lnTo>
                    <a:pt x="62" y="55"/>
                  </a:lnTo>
                  <a:lnTo>
                    <a:pt x="63" y="55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6"/>
                  </a:lnTo>
                  <a:lnTo>
                    <a:pt x="66" y="56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67" y="54"/>
                  </a:lnTo>
                  <a:close/>
                  <a:moveTo>
                    <a:pt x="42" y="40"/>
                  </a:moveTo>
                  <a:lnTo>
                    <a:pt x="41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8" y="40"/>
                  </a:lnTo>
                  <a:lnTo>
                    <a:pt x="37" y="39"/>
                  </a:lnTo>
                  <a:lnTo>
                    <a:pt x="36" y="39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7" y="35"/>
                  </a:lnTo>
                  <a:lnTo>
                    <a:pt x="38" y="35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9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4" name="Freeform 7322">
              <a:extLst>
                <a:ext uri="{FF2B5EF4-FFF2-40B4-BE49-F238E27FC236}">
                  <a16:creationId xmlns:a16="http://schemas.microsoft.com/office/drawing/2014/main" id="{8D930D53-B0C2-0C44-424B-094B29FA5A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3925" y="4930776"/>
              <a:ext cx="239712" cy="68263"/>
            </a:xfrm>
            <a:custGeom>
              <a:avLst/>
              <a:gdLst>
                <a:gd name="T0" fmla="*/ 124 w 151"/>
                <a:gd name="T1" fmla="*/ 38 h 43"/>
                <a:gd name="T2" fmla="*/ 130 w 151"/>
                <a:gd name="T3" fmla="*/ 39 h 43"/>
                <a:gd name="T4" fmla="*/ 132 w 151"/>
                <a:gd name="T5" fmla="*/ 38 h 43"/>
                <a:gd name="T6" fmla="*/ 139 w 151"/>
                <a:gd name="T7" fmla="*/ 38 h 43"/>
                <a:gd name="T8" fmla="*/ 145 w 151"/>
                <a:gd name="T9" fmla="*/ 36 h 43"/>
                <a:gd name="T10" fmla="*/ 148 w 151"/>
                <a:gd name="T11" fmla="*/ 33 h 43"/>
                <a:gd name="T12" fmla="*/ 151 w 151"/>
                <a:gd name="T13" fmla="*/ 27 h 43"/>
                <a:gd name="T14" fmla="*/ 149 w 151"/>
                <a:gd name="T15" fmla="*/ 24 h 43"/>
                <a:gd name="T16" fmla="*/ 145 w 151"/>
                <a:gd name="T17" fmla="*/ 22 h 43"/>
                <a:gd name="T18" fmla="*/ 139 w 151"/>
                <a:gd name="T19" fmla="*/ 22 h 43"/>
                <a:gd name="T20" fmla="*/ 132 w 151"/>
                <a:gd name="T21" fmla="*/ 21 h 43"/>
                <a:gd name="T22" fmla="*/ 126 w 151"/>
                <a:gd name="T23" fmla="*/ 20 h 43"/>
                <a:gd name="T24" fmla="*/ 121 w 151"/>
                <a:gd name="T25" fmla="*/ 22 h 43"/>
                <a:gd name="T26" fmla="*/ 117 w 151"/>
                <a:gd name="T27" fmla="*/ 22 h 43"/>
                <a:gd name="T28" fmla="*/ 115 w 151"/>
                <a:gd name="T29" fmla="*/ 22 h 43"/>
                <a:gd name="T30" fmla="*/ 107 w 151"/>
                <a:gd name="T31" fmla="*/ 23 h 43"/>
                <a:gd name="T32" fmla="*/ 101 w 151"/>
                <a:gd name="T33" fmla="*/ 24 h 43"/>
                <a:gd name="T34" fmla="*/ 97 w 151"/>
                <a:gd name="T35" fmla="*/ 25 h 43"/>
                <a:gd name="T36" fmla="*/ 93 w 151"/>
                <a:gd name="T37" fmla="*/ 25 h 43"/>
                <a:gd name="T38" fmla="*/ 93 w 151"/>
                <a:gd name="T39" fmla="*/ 26 h 43"/>
                <a:gd name="T40" fmla="*/ 88 w 151"/>
                <a:gd name="T41" fmla="*/ 29 h 43"/>
                <a:gd name="T42" fmla="*/ 84 w 151"/>
                <a:gd name="T43" fmla="*/ 27 h 43"/>
                <a:gd name="T44" fmla="*/ 83 w 151"/>
                <a:gd name="T45" fmla="*/ 26 h 43"/>
                <a:gd name="T46" fmla="*/ 80 w 151"/>
                <a:gd name="T47" fmla="*/ 26 h 43"/>
                <a:gd name="T48" fmla="*/ 77 w 151"/>
                <a:gd name="T49" fmla="*/ 32 h 43"/>
                <a:gd name="T50" fmla="*/ 71 w 151"/>
                <a:gd name="T51" fmla="*/ 31 h 43"/>
                <a:gd name="T52" fmla="*/ 70 w 151"/>
                <a:gd name="T53" fmla="*/ 26 h 43"/>
                <a:gd name="T54" fmla="*/ 70 w 151"/>
                <a:gd name="T55" fmla="*/ 21 h 43"/>
                <a:gd name="T56" fmla="*/ 75 w 151"/>
                <a:gd name="T57" fmla="*/ 22 h 43"/>
                <a:gd name="T58" fmla="*/ 80 w 151"/>
                <a:gd name="T59" fmla="*/ 19 h 43"/>
                <a:gd name="T60" fmla="*/ 84 w 151"/>
                <a:gd name="T61" fmla="*/ 22 h 43"/>
                <a:gd name="T62" fmla="*/ 82 w 151"/>
                <a:gd name="T63" fmla="*/ 17 h 43"/>
                <a:gd name="T64" fmla="*/ 76 w 151"/>
                <a:gd name="T65" fmla="*/ 18 h 43"/>
                <a:gd name="T66" fmla="*/ 71 w 151"/>
                <a:gd name="T67" fmla="*/ 18 h 43"/>
                <a:gd name="T68" fmla="*/ 71 w 151"/>
                <a:gd name="T69" fmla="*/ 16 h 43"/>
                <a:gd name="T70" fmla="*/ 74 w 151"/>
                <a:gd name="T71" fmla="*/ 15 h 43"/>
                <a:gd name="T72" fmla="*/ 80 w 151"/>
                <a:gd name="T73" fmla="*/ 13 h 43"/>
                <a:gd name="T74" fmla="*/ 81 w 151"/>
                <a:gd name="T75" fmla="*/ 6 h 43"/>
                <a:gd name="T76" fmla="*/ 76 w 151"/>
                <a:gd name="T77" fmla="*/ 2 h 43"/>
                <a:gd name="T78" fmla="*/ 70 w 151"/>
                <a:gd name="T79" fmla="*/ 1 h 43"/>
                <a:gd name="T80" fmla="*/ 63 w 151"/>
                <a:gd name="T81" fmla="*/ 2 h 43"/>
                <a:gd name="T82" fmla="*/ 58 w 151"/>
                <a:gd name="T83" fmla="*/ 3 h 43"/>
                <a:gd name="T84" fmla="*/ 55 w 151"/>
                <a:gd name="T85" fmla="*/ 3 h 43"/>
                <a:gd name="T86" fmla="*/ 52 w 151"/>
                <a:gd name="T87" fmla="*/ 8 h 43"/>
                <a:gd name="T88" fmla="*/ 49 w 151"/>
                <a:gd name="T89" fmla="*/ 8 h 43"/>
                <a:gd name="T90" fmla="*/ 43 w 151"/>
                <a:gd name="T91" fmla="*/ 7 h 43"/>
                <a:gd name="T92" fmla="*/ 39 w 151"/>
                <a:gd name="T93" fmla="*/ 8 h 43"/>
                <a:gd name="T94" fmla="*/ 36 w 151"/>
                <a:gd name="T95" fmla="*/ 3 h 43"/>
                <a:gd name="T96" fmla="*/ 30 w 151"/>
                <a:gd name="T97" fmla="*/ 2 h 43"/>
                <a:gd name="T98" fmla="*/ 23 w 151"/>
                <a:gd name="T99" fmla="*/ 2 h 43"/>
                <a:gd name="T100" fmla="*/ 19 w 151"/>
                <a:gd name="T101" fmla="*/ 13 h 43"/>
                <a:gd name="T102" fmla="*/ 15 w 151"/>
                <a:gd name="T103" fmla="*/ 18 h 43"/>
                <a:gd name="T104" fmla="*/ 0 w 151"/>
                <a:gd name="T105" fmla="*/ 26 h 43"/>
                <a:gd name="T106" fmla="*/ 0 w 151"/>
                <a:gd name="T107" fmla="*/ 38 h 43"/>
                <a:gd name="T108" fmla="*/ 95 w 151"/>
                <a:gd name="T109" fmla="*/ 38 h 43"/>
                <a:gd name="T110" fmla="*/ 103 w 151"/>
                <a:gd name="T111" fmla="*/ 38 h 43"/>
                <a:gd name="T112" fmla="*/ 116 w 151"/>
                <a:gd name="T113" fmla="*/ 40 h 43"/>
                <a:gd name="T114" fmla="*/ 106 w 151"/>
                <a:gd name="T115" fmla="*/ 27 h 43"/>
                <a:gd name="T116" fmla="*/ 101 w 151"/>
                <a:gd name="T117" fmla="*/ 26 h 43"/>
                <a:gd name="T118" fmla="*/ 105 w 151"/>
                <a:gd name="T11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" h="43">
                  <a:moveTo>
                    <a:pt x="116" y="40"/>
                  </a:moveTo>
                  <a:lnTo>
                    <a:pt x="116" y="39"/>
                  </a:lnTo>
                  <a:lnTo>
                    <a:pt x="117" y="39"/>
                  </a:lnTo>
                  <a:lnTo>
                    <a:pt x="118" y="39"/>
                  </a:lnTo>
                  <a:lnTo>
                    <a:pt x="119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3" y="38"/>
                  </a:lnTo>
                  <a:lnTo>
                    <a:pt x="124" y="38"/>
                  </a:lnTo>
                  <a:lnTo>
                    <a:pt x="125" y="38"/>
                  </a:lnTo>
                  <a:lnTo>
                    <a:pt x="126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9" y="39"/>
                  </a:lnTo>
                  <a:lnTo>
                    <a:pt x="130" y="39"/>
                  </a:lnTo>
                  <a:lnTo>
                    <a:pt x="130" y="38"/>
                  </a:lnTo>
                  <a:lnTo>
                    <a:pt x="131" y="39"/>
                  </a:lnTo>
                  <a:lnTo>
                    <a:pt x="132" y="39"/>
                  </a:lnTo>
                  <a:lnTo>
                    <a:pt x="131" y="40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39"/>
                  </a:lnTo>
                  <a:lnTo>
                    <a:pt x="133" y="39"/>
                  </a:lnTo>
                  <a:lnTo>
                    <a:pt x="132" y="38"/>
                  </a:lnTo>
                  <a:lnTo>
                    <a:pt x="132" y="38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4" y="36"/>
                  </a:lnTo>
                  <a:lnTo>
                    <a:pt x="135" y="35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8" y="37"/>
                  </a:lnTo>
                  <a:lnTo>
                    <a:pt x="139" y="38"/>
                  </a:lnTo>
                  <a:lnTo>
                    <a:pt x="140" y="38"/>
                  </a:lnTo>
                  <a:lnTo>
                    <a:pt x="140" y="38"/>
                  </a:lnTo>
                  <a:lnTo>
                    <a:pt x="141" y="38"/>
                  </a:lnTo>
                  <a:lnTo>
                    <a:pt x="142" y="38"/>
                  </a:lnTo>
                  <a:lnTo>
                    <a:pt x="143" y="38"/>
                  </a:lnTo>
                  <a:lnTo>
                    <a:pt x="144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5" y="36"/>
                  </a:lnTo>
                  <a:lnTo>
                    <a:pt x="146" y="36"/>
                  </a:lnTo>
                  <a:lnTo>
                    <a:pt x="146" y="35"/>
                  </a:lnTo>
                  <a:lnTo>
                    <a:pt x="147" y="35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48" y="35"/>
                  </a:lnTo>
                  <a:lnTo>
                    <a:pt x="148" y="34"/>
                  </a:lnTo>
                  <a:lnTo>
                    <a:pt x="147" y="34"/>
                  </a:lnTo>
                  <a:lnTo>
                    <a:pt x="148" y="33"/>
                  </a:lnTo>
                  <a:lnTo>
                    <a:pt x="148" y="32"/>
                  </a:lnTo>
                  <a:lnTo>
                    <a:pt x="147" y="32"/>
                  </a:lnTo>
                  <a:lnTo>
                    <a:pt x="148" y="31"/>
                  </a:lnTo>
                  <a:lnTo>
                    <a:pt x="148" y="30"/>
                  </a:lnTo>
                  <a:lnTo>
                    <a:pt x="148" y="29"/>
                  </a:lnTo>
                  <a:lnTo>
                    <a:pt x="149" y="28"/>
                  </a:lnTo>
                  <a:lnTo>
                    <a:pt x="149" y="27"/>
                  </a:lnTo>
                  <a:lnTo>
                    <a:pt x="150" y="27"/>
                  </a:lnTo>
                  <a:lnTo>
                    <a:pt x="151" y="27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151" y="25"/>
                  </a:lnTo>
                  <a:lnTo>
                    <a:pt x="151" y="26"/>
                  </a:lnTo>
                  <a:lnTo>
                    <a:pt x="150" y="26"/>
                  </a:lnTo>
                  <a:lnTo>
                    <a:pt x="150" y="25"/>
                  </a:lnTo>
                  <a:lnTo>
                    <a:pt x="150" y="24"/>
                  </a:lnTo>
                  <a:lnTo>
                    <a:pt x="149" y="24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50" y="22"/>
                  </a:lnTo>
                  <a:lnTo>
                    <a:pt x="149" y="21"/>
                  </a:lnTo>
                  <a:lnTo>
                    <a:pt x="148" y="21"/>
                  </a:lnTo>
                  <a:lnTo>
                    <a:pt x="147" y="21"/>
                  </a:lnTo>
                  <a:lnTo>
                    <a:pt x="147" y="22"/>
                  </a:lnTo>
                  <a:lnTo>
                    <a:pt x="146" y="22"/>
                  </a:lnTo>
                  <a:lnTo>
                    <a:pt x="145" y="22"/>
                  </a:lnTo>
                  <a:lnTo>
                    <a:pt x="144" y="22"/>
                  </a:lnTo>
                  <a:lnTo>
                    <a:pt x="143" y="22"/>
                  </a:lnTo>
                  <a:lnTo>
                    <a:pt x="142" y="22"/>
                  </a:lnTo>
                  <a:lnTo>
                    <a:pt x="141" y="22"/>
                  </a:lnTo>
                  <a:lnTo>
                    <a:pt x="141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2"/>
                  </a:lnTo>
                  <a:lnTo>
                    <a:pt x="139" y="22"/>
                  </a:lnTo>
                  <a:lnTo>
                    <a:pt x="138" y="22"/>
                  </a:lnTo>
                  <a:lnTo>
                    <a:pt x="138" y="21"/>
                  </a:lnTo>
                  <a:lnTo>
                    <a:pt x="137" y="21"/>
                  </a:lnTo>
                  <a:lnTo>
                    <a:pt x="136" y="21"/>
                  </a:lnTo>
                  <a:lnTo>
                    <a:pt x="135" y="21"/>
                  </a:lnTo>
                  <a:lnTo>
                    <a:pt x="134" y="21"/>
                  </a:lnTo>
                  <a:lnTo>
                    <a:pt x="133" y="22"/>
                  </a:lnTo>
                  <a:lnTo>
                    <a:pt x="132" y="22"/>
                  </a:lnTo>
                  <a:lnTo>
                    <a:pt x="132" y="21"/>
                  </a:lnTo>
                  <a:lnTo>
                    <a:pt x="131" y="21"/>
                  </a:lnTo>
                  <a:lnTo>
                    <a:pt x="131" y="20"/>
                  </a:lnTo>
                  <a:lnTo>
                    <a:pt x="130" y="20"/>
                  </a:lnTo>
                  <a:lnTo>
                    <a:pt x="129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7" y="20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4" y="21"/>
                  </a:lnTo>
                  <a:lnTo>
                    <a:pt x="123" y="22"/>
                  </a:lnTo>
                  <a:lnTo>
                    <a:pt x="124" y="22"/>
                  </a:lnTo>
                  <a:lnTo>
                    <a:pt x="124" y="23"/>
                  </a:lnTo>
                  <a:lnTo>
                    <a:pt x="123" y="23"/>
                  </a:lnTo>
                  <a:lnTo>
                    <a:pt x="122" y="23"/>
                  </a:lnTo>
                  <a:lnTo>
                    <a:pt x="122" y="22"/>
                  </a:lnTo>
                  <a:lnTo>
                    <a:pt x="121" y="22"/>
                  </a:lnTo>
                  <a:lnTo>
                    <a:pt x="121" y="23"/>
                  </a:lnTo>
                  <a:lnTo>
                    <a:pt x="122" y="24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3"/>
                  </a:lnTo>
                  <a:lnTo>
                    <a:pt x="119" y="22"/>
                  </a:lnTo>
                  <a:lnTo>
                    <a:pt x="118" y="22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6" y="24"/>
                  </a:lnTo>
                  <a:lnTo>
                    <a:pt x="116" y="24"/>
                  </a:lnTo>
                  <a:lnTo>
                    <a:pt x="115" y="24"/>
                  </a:lnTo>
                  <a:lnTo>
                    <a:pt x="116" y="23"/>
                  </a:lnTo>
                  <a:lnTo>
                    <a:pt x="116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2" y="22"/>
                  </a:lnTo>
                  <a:lnTo>
                    <a:pt x="111" y="22"/>
                  </a:lnTo>
                  <a:lnTo>
                    <a:pt x="110" y="22"/>
                  </a:lnTo>
                  <a:lnTo>
                    <a:pt x="109" y="23"/>
                  </a:lnTo>
                  <a:lnTo>
                    <a:pt x="108" y="23"/>
                  </a:lnTo>
                  <a:lnTo>
                    <a:pt x="108" y="22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5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3" y="24"/>
                  </a:lnTo>
                  <a:lnTo>
                    <a:pt x="102" y="24"/>
                  </a:lnTo>
                  <a:lnTo>
                    <a:pt x="101" y="24"/>
                  </a:lnTo>
                  <a:lnTo>
                    <a:pt x="100" y="23"/>
                  </a:lnTo>
                  <a:lnTo>
                    <a:pt x="100" y="24"/>
                  </a:lnTo>
                  <a:lnTo>
                    <a:pt x="99" y="23"/>
                  </a:lnTo>
                  <a:lnTo>
                    <a:pt x="99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7" y="25"/>
                  </a:lnTo>
                  <a:lnTo>
                    <a:pt x="98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6" y="23"/>
                  </a:lnTo>
                  <a:lnTo>
                    <a:pt x="95" y="24"/>
                  </a:lnTo>
                  <a:lnTo>
                    <a:pt x="94" y="24"/>
                  </a:lnTo>
                  <a:lnTo>
                    <a:pt x="93" y="24"/>
                  </a:lnTo>
                  <a:lnTo>
                    <a:pt x="93" y="25"/>
                  </a:lnTo>
                  <a:lnTo>
                    <a:pt x="93" y="25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4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3" y="26"/>
                  </a:lnTo>
                  <a:lnTo>
                    <a:pt x="93" y="26"/>
                  </a:lnTo>
                  <a:lnTo>
                    <a:pt x="93" y="27"/>
                  </a:lnTo>
                  <a:lnTo>
                    <a:pt x="93" y="28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1" y="29"/>
                  </a:lnTo>
                  <a:lnTo>
                    <a:pt x="90" y="29"/>
                  </a:lnTo>
                  <a:lnTo>
                    <a:pt x="89" y="29"/>
                  </a:lnTo>
                  <a:lnTo>
                    <a:pt x="88" y="29"/>
                  </a:lnTo>
                  <a:lnTo>
                    <a:pt x="87" y="30"/>
                  </a:lnTo>
                  <a:lnTo>
                    <a:pt x="86" y="30"/>
                  </a:lnTo>
                  <a:lnTo>
                    <a:pt x="85" y="30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28"/>
                  </a:lnTo>
                  <a:lnTo>
                    <a:pt x="85" y="27"/>
                  </a:lnTo>
                  <a:lnTo>
                    <a:pt x="85" y="26"/>
                  </a:lnTo>
                  <a:lnTo>
                    <a:pt x="84" y="27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3" y="29"/>
                  </a:lnTo>
                  <a:lnTo>
                    <a:pt x="83" y="28"/>
                  </a:lnTo>
                  <a:lnTo>
                    <a:pt x="83" y="27"/>
                  </a:lnTo>
                  <a:lnTo>
                    <a:pt x="84" y="27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3" y="26"/>
                  </a:lnTo>
                  <a:lnTo>
                    <a:pt x="83" y="25"/>
                  </a:lnTo>
                  <a:lnTo>
                    <a:pt x="82" y="25"/>
                  </a:lnTo>
                  <a:lnTo>
                    <a:pt x="82" y="24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80" y="27"/>
                  </a:lnTo>
                  <a:lnTo>
                    <a:pt x="78" y="28"/>
                  </a:lnTo>
                  <a:lnTo>
                    <a:pt x="79" y="28"/>
                  </a:lnTo>
                  <a:lnTo>
                    <a:pt x="79" y="29"/>
                  </a:lnTo>
                  <a:lnTo>
                    <a:pt x="78" y="29"/>
                  </a:lnTo>
                  <a:lnTo>
                    <a:pt x="78" y="30"/>
                  </a:lnTo>
                  <a:lnTo>
                    <a:pt x="78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7" y="33"/>
                  </a:lnTo>
                  <a:lnTo>
                    <a:pt x="76" y="33"/>
                  </a:lnTo>
                  <a:lnTo>
                    <a:pt x="76" y="32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3" y="32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1" y="31"/>
                  </a:lnTo>
                  <a:lnTo>
                    <a:pt x="70" y="30"/>
                  </a:lnTo>
                  <a:lnTo>
                    <a:pt x="70" y="29"/>
                  </a:lnTo>
                  <a:lnTo>
                    <a:pt x="69" y="29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69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3"/>
                  </a:lnTo>
                  <a:lnTo>
                    <a:pt x="72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4" y="21"/>
                  </a:lnTo>
                  <a:lnTo>
                    <a:pt x="74" y="22"/>
                  </a:lnTo>
                  <a:lnTo>
                    <a:pt x="75" y="22"/>
                  </a:lnTo>
                  <a:lnTo>
                    <a:pt x="76" y="22"/>
                  </a:lnTo>
                  <a:lnTo>
                    <a:pt x="76" y="21"/>
                  </a:lnTo>
                  <a:lnTo>
                    <a:pt x="77" y="21"/>
                  </a:lnTo>
                  <a:lnTo>
                    <a:pt x="78" y="21"/>
                  </a:lnTo>
                  <a:lnTo>
                    <a:pt x="78" y="20"/>
                  </a:lnTo>
                  <a:lnTo>
                    <a:pt x="78" y="19"/>
                  </a:lnTo>
                  <a:lnTo>
                    <a:pt x="79" y="20"/>
                  </a:lnTo>
                  <a:lnTo>
                    <a:pt x="79" y="19"/>
                  </a:lnTo>
                  <a:lnTo>
                    <a:pt x="80" y="19"/>
                  </a:lnTo>
                  <a:lnTo>
                    <a:pt x="80" y="18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81" y="20"/>
                  </a:lnTo>
                  <a:lnTo>
                    <a:pt x="82" y="21"/>
                  </a:lnTo>
                  <a:lnTo>
                    <a:pt x="83" y="21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5" y="22"/>
                  </a:lnTo>
                  <a:lnTo>
                    <a:pt x="85" y="21"/>
                  </a:lnTo>
                  <a:lnTo>
                    <a:pt x="85" y="20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3" y="17"/>
                  </a:lnTo>
                  <a:lnTo>
                    <a:pt x="82" y="17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0" y="16"/>
                  </a:lnTo>
                  <a:lnTo>
                    <a:pt x="79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6" y="17"/>
                  </a:lnTo>
                  <a:lnTo>
                    <a:pt x="76" y="18"/>
                  </a:lnTo>
                  <a:lnTo>
                    <a:pt x="75" y="18"/>
                  </a:lnTo>
                  <a:lnTo>
                    <a:pt x="75" y="17"/>
                  </a:lnTo>
                  <a:lnTo>
                    <a:pt x="74" y="17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2" y="19"/>
                  </a:lnTo>
                  <a:lnTo>
                    <a:pt x="71" y="19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1" y="17"/>
                  </a:lnTo>
                  <a:lnTo>
                    <a:pt x="70" y="18"/>
                  </a:lnTo>
                  <a:lnTo>
                    <a:pt x="69" y="18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4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7" y="16"/>
                  </a:lnTo>
                  <a:lnTo>
                    <a:pt x="78" y="15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1" y="11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1" y="8"/>
                  </a:lnTo>
                  <a:lnTo>
                    <a:pt x="81" y="7"/>
                  </a:lnTo>
                  <a:lnTo>
                    <a:pt x="81" y="6"/>
                  </a:lnTo>
                  <a:lnTo>
                    <a:pt x="81" y="6"/>
                  </a:lnTo>
                  <a:lnTo>
                    <a:pt x="81" y="5"/>
                  </a:lnTo>
                  <a:lnTo>
                    <a:pt x="80" y="5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3"/>
                  </a:lnTo>
                  <a:lnTo>
                    <a:pt x="78" y="3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4" y="3"/>
                  </a:lnTo>
                  <a:lnTo>
                    <a:pt x="73" y="3"/>
                  </a:lnTo>
                  <a:lnTo>
                    <a:pt x="72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1" y="1"/>
                  </a:lnTo>
                  <a:lnTo>
                    <a:pt x="70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4" y="2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8" y="2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58" y="4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3" y="4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2" y="6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2" y="8"/>
                  </a:lnTo>
                  <a:lnTo>
                    <a:pt x="52" y="7"/>
                  </a:lnTo>
                  <a:lnTo>
                    <a:pt x="51" y="7"/>
                  </a:lnTo>
                  <a:lnTo>
                    <a:pt x="52" y="6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8"/>
                  </a:lnTo>
                  <a:lnTo>
                    <a:pt x="45" y="7"/>
                  </a:lnTo>
                  <a:lnTo>
                    <a:pt x="44" y="7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4" y="9"/>
                  </a:lnTo>
                  <a:lnTo>
                    <a:pt x="22" y="11"/>
                  </a:lnTo>
                  <a:lnTo>
                    <a:pt x="21" y="12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5" y="18"/>
                  </a:lnTo>
                  <a:lnTo>
                    <a:pt x="13" y="18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5" y="26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1" y="36"/>
                  </a:lnTo>
                  <a:lnTo>
                    <a:pt x="0" y="38"/>
                  </a:lnTo>
                  <a:lnTo>
                    <a:pt x="1" y="39"/>
                  </a:lnTo>
                  <a:lnTo>
                    <a:pt x="0" y="40"/>
                  </a:lnTo>
                  <a:lnTo>
                    <a:pt x="2" y="41"/>
                  </a:lnTo>
                  <a:lnTo>
                    <a:pt x="4" y="43"/>
                  </a:lnTo>
                  <a:lnTo>
                    <a:pt x="91" y="43"/>
                  </a:lnTo>
                  <a:lnTo>
                    <a:pt x="92" y="41"/>
                  </a:lnTo>
                  <a:lnTo>
                    <a:pt x="93" y="41"/>
                  </a:lnTo>
                  <a:lnTo>
                    <a:pt x="94" y="40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100" y="38"/>
                  </a:lnTo>
                  <a:lnTo>
                    <a:pt x="101" y="38"/>
                  </a:lnTo>
                  <a:lnTo>
                    <a:pt x="102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2" y="40"/>
                  </a:lnTo>
                  <a:lnTo>
                    <a:pt x="102" y="41"/>
                  </a:lnTo>
                  <a:lnTo>
                    <a:pt x="102" y="42"/>
                  </a:lnTo>
                  <a:lnTo>
                    <a:pt x="101" y="42"/>
                  </a:lnTo>
                  <a:lnTo>
                    <a:pt x="101" y="43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6" y="40"/>
                  </a:lnTo>
                  <a:close/>
                  <a:moveTo>
                    <a:pt x="65" y="2"/>
                  </a:moveTo>
                  <a:lnTo>
                    <a:pt x="65" y="2"/>
                  </a:lnTo>
                  <a:lnTo>
                    <a:pt x="66" y="2"/>
                  </a:lnTo>
                  <a:lnTo>
                    <a:pt x="65" y="2"/>
                  </a:lnTo>
                  <a:close/>
                  <a:moveTo>
                    <a:pt x="82" y="26"/>
                  </a:moveTo>
                  <a:lnTo>
                    <a:pt x="81" y="26"/>
                  </a:lnTo>
                  <a:lnTo>
                    <a:pt x="82" y="26"/>
                  </a:lnTo>
                  <a:lnTo>
                    <a:pt x="82" y="26"/>
                  </a:lnTo>
                  <a:close/>
                  <a:moveTo>
                    <a:pt x="106" y="27"/>
                  </a:moveTo>
                  <a:lnTo>
                    <a:pt x="106" y="27"/>
                  </a:lnTo>
                  <a:lnTo>
                    <a:pt x="106" y="28"/>
                  </a:lnTo>
                  <a:lnTo>
                    <a:pt x="105" y="28"/>
                  </a:lnTo>
                  <a:lnTo>
                    <a:pt x="105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3" y="27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1" y="26"/>
                  </a:lnTo>
                  <a:lnTo>
                    <a:pt x="102" y="25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5" y="25"/>
                  </a:lnTo>
                  <a:lnTo>
                    <a:pt x="105" y="26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5" name="Freeform 7333">
              <a:extLst>
                <a:ext uri="{FF2B5EF4-FFF2-40B4-BE49-F238E27FC236}">
                  <a16:creationId xmlns:a16="http://schemas.microsoft.com/office/drawing/2014/main" id="{44D01B53-A70C-90C2-526C-F709B06B14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1213" y="4921251"/>
              <a:ext cx="150812" cy="77788"/>
            </a:xfrm>
            <a:custGeom>
              <a:avLst/>
              <a:gdLst>
                <a:gd name="T0" fmla="*/ 74 w 95"/>
                <a:gd name="T1" fmla="*/ 41 h 49"/>
                <a:gd name="T2" fmla="*/ 71 w 95"/>
                <a:gd name="T3" fmla="*/ 37 h 49"/>
                <a:gd name="T4" fmla="*/ 79 w 95"/>
                <a:gd name="T5" fmla="*/ 32 h 49"/>
                <a:gd name="T6" fmla="*/ 84 w 95"/>
                <a:gd name="T7" fmla="*/ 24 h 49"/>
                <a:gd name="T8" fmla="*/ 89 w 95"/>
                <a:gd name="T9" fmla="*/ 21 h 49"/>
                <a:gd name="T10" fmla="*/ 90 w 95"/>
                <a:gd name="T11" fmla="*/ 19 h 49"/>
                <a:gd name="T12" fmla="*/ 94 w 95"/>
                <a:gd name="T13" fmla="*/ 14 h 49"/>
                <a:gd name="T14" fmla="*/ 94 w 95"/>
                <a:gd name="T15" fmla="*/ 6 h 49"/>
                <a:gd name="T16" fmla="*/ 90 w 95"/>
                <a:gd name="T17" fmla="*/ 5 h 49"/>
                <a:gd name="T18" fmla="*/ 87 w 95"/>
                <a:gd name="T19" fmla="*/ 6 h 49"/>
                <a:gd name="T20" fmla="*/ 82 w 95"/>
                <a:gd name="T21" fmla="*/ 6 h 49"/>
                <a:gd name="T22" fmla="*/ 80 w 95"/>
                <a:gd name="T23" fmla="*/ 8 h 49"/>
                <a:gd name="T24" fmla="*/ 80 w 95"/>
                <a:gd name="T25" fmla="*/ 10 h 49"/>
                <a:gd name="T26" fmla="*/ 83 w 95"/>
                <a:gd name="T27" fmla="*/ 11 h 49"/>
                <a:gd name="T28" fmla="*/ 82 w 95"/>
                <a:gd name="T29" fmla="*/ 14 h 49"/>
                <a:gd name="T30" fmla="*/ 78 w 95"/>
                <a:gd name="T31" fmla="*/ 14 h 49"/>
                <a:gd name="T32" fmla="*/ 76 w 95"/>
                <a:gd name="T33" fmla="*/ 14 h 49"/>
                <a:gd name="T34" fmla="*/ 74 w 95"/>
                <a:gd name="T35" fmla="*/ 13 h 49"/>
                <a:gd name="T36" fmla="*/ 77 w 95"/>
                <a:gd name="T37" fmla="*/ 11 h 49"/>
                <a:gd name="T38" fmla="*/ 78 w 95"/>
                <a:gd name="T39" fmla="*/ 9 h 49"/>
                <a:gd name="T40" fmla="*/ 76 w 95"/>
                <a:gd name="T41" fmla="*/ 8 h 49"/>
                <a:gd name="T42" fmla="*/ 71 w 95"/>
                <a:gd name="T43" fmla="*/ 7 h 49"/>
                <a:gd name="T44" fmla="*/ 69 w 95"/>
                <a:gd name="T45" fmla="*/ 8 h 49"/>
                <a:gd name="T46" fmla="*/ 71 w 95"/>
                <a:gd name="T47" fmla="*/ 10 h 49"/>
                <a:gd name="T48" fmla="*/ 70 w 95"/>
                <a:gd name="T49" fmla="*/ 11 h 49"/>
                <a:gd name="T50" fmla="*/ 67 w 95"/>
                <a:gd name="T51" fmla="*/ 10 h 49"/>
                <a:gd name="T52" fmla="*/ 64 w 95"/>
                <a:gd name="T53" fmla="*/ 9 h 49"/>
                <a:gd name="T54" fmla="*/ 65 w 95"/>
                <a:gd name="T55" fmla="*/ 8 h 49"/>
                <a:gd name="T56" fmla="*/ 68 w 95"/>
                <a:gd name="T57" fmla="*/ 8 h 49"/>
                <a:gd name="T58" fmla="*/ 70 w 95"/>
                <a:gd name="T59" fmla="*/ 5 h 49"/>
                <a:gd name="T60" fmla="*/ 67 w 95"/>
                <a:gd name="T61" fmla="*/ 4 h 49"/>
                <a:gd name="T62" fmla="*/ 64 w 95"/>
                <a:gd name="T63" fmla="*/ 3 h 49"/>
                <a:gd name="T64" fmla="*/ 59 w 95"/>
                <a:gd name="T65" fmla="*/ 4 h 49"/>
                <a:gd name="T66" fmla="*/ 57 w 95"/>
                <a:gd name="T67" fmla="*/ 4 h 49"/>
                <a:gd name="T68" fmla="*/ 57 w 95"/>
                <a:gd name="T69" fmla="*/ 4 h 49"/>
                <a:gd name="T70" fmla="*/ 54 w 95"/>
                <a:gd name="T71" fmla="*/ 1 h 49"/>
                <a:gd name="T72" fmla="*/ 49 w 95"/>
                <a:gd name="T73" fmla="*/ 1 h 49"/>
                <a:gd name="T74" fmla="*/ 45 w 95"/>
                <a:gd name="T75" fmla="*/ 0 h 49"/>
                <a:gd name="T76" fmla="*/ 39 w 95"/>
                <a:gd name="T77" fmla="*/ 6 h 49"/>
                <a:gd name="T78" fmla="*/ 34 w 95"/>
                <a:gd name="T79" fmla="*/ 12 h 49"/>
                <a:gd name="T80" fmla="*/ 37 w 95"/>
                <a:gd name="T81" fmla="*/ 18 h 49"/>
                <a:gd name="T82" fmla="*/ 35 w 95"/>
                <a:gd name="T83" fmla="*/ 24 h 49"/>
                <a:gd name="T84" fmla="*/ 35 w 95"/>
                <a:gd name="T85" fmla="*/ 31 h 49"/>
                <a:gd name="T86" fmla="*/ 27 w 95"/>
                <a:gd name="T87" fmla="*/ 37 h 49"/>
                <a:gd name="T88" fmla="*/ 23 w 95"/>
                <a:gd name="T89" fmla="*/ 41 h 49"/>
                <a:gd name="T90" fmla="*/ 20 w 95"/>
                <a:gd name="T91" fmla="*/ 40 h 49"/>
                <a:gd name="T92" fmla="*/ 14 w 95"/>
                <a:gd name="T93" fmla="*/ 35 h 49"/>
                <a:gd name="T94" fmla="*/ 13 w 95"/>
                <a:gd name="T95" fmla="*/ 42 h 49"/>
                <a:gd name="T96" fmla="*/ 11 w 95"/>
                <a:gd name="T97" fmla="*/ 44 h 49"/>
                <a:gd name="T98" fmla="*/ 2 w 95"/>
                <a:gd name="T99" fmla="*/ 46 h 49"/>
                <a:gd name="T100" fmla="*/ 71 w 95"/>
                <a:gd name="T101" fmla="*/ 46 h 49"/>
                <a:gd name="T102" fmla="*/ 56 w 95"/>
                <a:gd name="T103" fmla="*/ 8 h 49"/>
                <a:gd name="T104" fmla="*/ 53 w 95"/>
                <a:gd name="T105" fmla="*/ 11 h 49"/>
                <a:gd name="T106" fmla="*/ 51 w 95"/>
                <a:gd name="T107" fmla="*/ 8 h 49"/>
                <a:gd name="T108" fmla="*/ 53 w 95"/>
                <a:gd name="T109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" h="49">
                  <a:moveTo>
                    <a:pt x="71" y="46"/>
                  </a:moveTo>
                  <a:lnTo>
                    <a:pt x="72" y="45"/>
                  </a:lnTo>
                  <a:lnTo>
                    <a:pt x="71" y="44"/>
                  </a:lnTo>
                  <a:lnTo>
                    <a:pt x="72" y="42"/>
                  </a:lnTo>
                  <a:lnTo>
                    <a:pt x="74" y="41"/>
                  </a:lnTo>
                  <a:lnTo>
                    <a:pt x="73" y="41"/>
                  </a:lnTo>
                  <a:lnTo>
                    <a:pt x="73" y="40"/>
                  </a:lnTo>
                  <a:lnTo>
                    <a:pt x="72" y="39"/>
                  </a:lnTo>
                  <a:lnTo>
                    <a:pt x="72" y="37"/>
                  </a:lnTo>
                  <a:lnTo>
                    <a:pt x="71" y="37"/>
                  </a:lnTo>
                  <a:lnTo>
                    <a:pt x="71" y="33"/>
                  </a:lnTo>
                  <a:lnTo>
                    <a:pt x="71" y="32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9" y="32"/>
                  </a:lnTo>
                  <a:lnTo>
                    <a:pt x="80" y="31"/>
                  </a:lnTo>
                  <a:lnTo>
                    <a:pt x="83" y="30"/>
                  </a:lnTo>
                  <a:lnTo>
                    <a:pt x="83" y="28"/>
                  </a:lnTo>
                  <a:lnTo>
                    <a:pt x="84" y="27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5" y="23"/>
                  </a:lnTo>
                  <a:lnTo>
                    <a:pt x="85" y="22"/>
                  </a:lnTo>
                  <a:lnTo>
                    <a:pt x="87" y="22"/>
                  </a:lnTo>
                  <a:lnTo>
                    <a:pt x="89" y="21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9" y="20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2" y="18"/>
                  </a:lnTo>
                  <a:lnTo>
                    <a:pt x="93" y="17"/>
                  </a:lnTo>
                  <a:lnTo>
                    <a:pt x="95" y="15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3" y="13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4" y="8"/>
                  </a:lnTo>
                  <a:lnTo>
                    <a:pt x="94" y="6"/>
                  </a:lnTo>
                  <a:lnTo>
                    <a:pt x="93" y="6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1" y="5"/>
                  </a:lnTo>
                  <a:lnTo>
                    <a:pt x="90" y="5"/>
                  </a:lnTo>
                  <a:lnTo>
                    <a:pt x="89" y="5"/>
                  </a:lnTo>
                  <a:lnTo>
                    <a:pt x="89" y="5"/>
                  </a:lnTo>
                  <a:lnTo>
                    <a:pt x="88" y="5"/>
                  </a:lnTo>
                  <a:lnTo>
                    <a:pt x="87" y="5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1" y="7"/>
                  </a:lnTo>
                  <a:lnTo>
                    <a:pt x="80" y="7"/>
                  </a:lnTo>
                  <a:lnTo>
                    <a:pt x="80" y="8"/>
                  </a:lnTo>
                  <a:lnTo>
                    <a:pt x="79" y="8"/>
                  </a:lnTo>
                  <a:lnTo>
                    <a:pt x="79" y="8"/>
                  </a:lnTo>
                  <a:lnTo>
                    <a:pt x="78" y="8"/>
                  </a:lnTo>
                  <a:lnTo>
                    <a:pt x="79" y="9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2" y="11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79" y="14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7" y="14"/>
                  </a:lnTo>
                  <a:lnTo>
                    <a:pt x="77" y="13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4"/>
                  </a:lnTo>
                  <a:lnTo>
                    <a:pt x="74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1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8" y="10"/>
                  </a:lnTo>
                  <a:lnTo>
                    <a:pt x="79" y="10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8"/>
                  </a:lnTo>
                  <a:lnTo>
                    <a:pt x="75" y="8"/>
                  </a:lnTo>
                  <a:lnTo>
                    <a:pt x="74" y="8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1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70" y="8"/>
                  </a:lnTo>
                  <a:lnTo>
                    <a:pt x="69" y="8"/>
                  </a:lnTo>
                  <a:lnTo>
                    <a:pt x="69" y="8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0" y="10"/>
                  </a:lnTo>
                  <a:lnTo>
                    <a:pt x="71" y="10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69" y="11"/>
                  </a:lnTo>
                  <a:lnTo>
                    <a:pt x="68" y="11"/>
                  </a:lnTo>
                  <a:lnTo>
                    <a:pt x="68" y="10"/>
                  </a:lnTo>
                  <a:lnTo>
                    <a:pt x="67" y="10"/>
                  </a:lnTo>
                  <a:lnTo>
                    <a:pt x="67" y="10"/>
                  </a:lnTo>
                  <a:lnTo>
                    <a:pt x="66" y="10"/>
                  </a:lnTo>
                  <a:lnTo>
                    <a:pt x="66" y="9"/>
                  </a:lnTo>
                  <a:lnTo>
                    <a:pt x="65" y="10"/>
                  </a:lnTo>
                  <a:lnTo>
                    <a:pt x="64" y="10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70" y="4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7" y="4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4" y="12"/>
                  </a:lnTo>
                  <a:lnTo>
                    <a:pt x="34" y="15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21"/>
                  </a:lnTo>
                  <a:lnTo>
                    <a:pt x="36" y="23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7"/>
                  </a:lnTo>
                  <a:lnTo>
                    <a:pt x="35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6" y="40"/>
                  </a:lnTo>
                  <a:lnTo>
                    <a:pt x="26" y="41"/>
                  </a:lnTo>
                  <a:lnTo>
                    <a:pt x="25" y="40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2" y="41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17" y="39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5"/>
                  </a:lnTo>
                  <a:lnTo>
                    <a:pt x="15" y="37"/>
                  </a:lnTo>
                  <a:lnTo>
                    <a:pt x="13" y="37"/>
                  </a:lnTo>
                  <a:lnTo>
                    <a:pt x="14" y="39"/>
                  </a:lnTo>
                  <a:lnTo>
                    <a:pt x="13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1" y="44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8" y="48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7"/>
                  </a:lnTo>
                  <a:lnTo>
                    <a:pt x="2" y="49"/>
                  </a:lnTo>
                  <a:lnTo>
                    <a:pt x="75" y="49"/>
                  </a:lnTo>
                  <a:lnTo>
                    <a:pt x="73" y="47"/>
                  </a:lnTo>
                  <a:lnTo>
                    <a:pt x="71" y="46"/>
                  </a:lnTo>
                  <a:close/>
                  <a:moveTo>
                    <a:pt x="56" y="9"/>
                  </a:moveTo>
                  <a:lnTo>
                    <a:pt x="55" y="9"/>
                  </a:lnTo>
                  <a:lnTo>
                    <a:pt x="56" y="8"/>
                  </a:lnTo>
                  <a:lnTo>
                    <a:pt x="56" y="9"/>
                  </a:lnTo>
                  <a:close/>
                  <a:moveTo>
                    <a:pt x="56" y="8"/>
                  </a:moveTo>
                  <a:lnTo>
                    <a:pt x="55" y="8"/>
                  </a:lnTo>
                  <a:lnTo>
                    <a:pt x="55" y="8"/>
                  </a:lnTo>
                  <a:lnTo>
                    <a:pt x="54" y="9"/>
                  </a:lnTo>
                  <a:lnTo>
                    <a:pt x="53" y="10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1" y="8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6" name="Freeform 7345">
              <a:extLst>
                <a:ext uri="{FF2B5EF4-FFF2-40B4-BE49-F238E27FC236}">
                  <a16:creationId xmlns:a16="http://schemas.microsoft.com/office/drawing/2014/main" id="{1AB5E313-A7DE-0F09-9F27-1966A39082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1175" y="4854576"/>
              <a:ext cx="134937" cy="106363"/>
            </a:xfrm>
            <a:custGeom>
              <a:avLst/>
              <a:gdLst>
                <a:gd name="T0" fmla="*/ 82 w 85"/>
                <a:gd name="T1" fmla="*/ 52 h 67"/>
                <a:gd name="T2" fmla="*/ 73 w 85"/>
                <a:gd name="T3" fmla="*/ 49 h 67"/>
                <a:gd name="T4" fmla="*/ 74 w 85"/>
                <a:gd name="T5" fmla="*/ 41 h 67"/>
                <a:gd name="T6" fmla="*/ 79 w 85"/>
                <a:gd name="T7" fmla="*/ 37 h 67"/>
                <a:gd name="T8" fmla="*/ 79 w 85"/>
                <a:gd name="T9" fmla="*/ 28 h 67"/>
                <a:gd name="T10" fmla="*/ 72 w 85"/>
                <a:gd name="T11" fmla="*/ 24 h 67"/>
                <a:gd name="T12" fmla="*/ 74 w 85"/>
                <a:gd name="T13" fmla="*/ 16 h 67"/>
                <a:gd name="T14" fmla="*/ 76 w 85"/>
                <a:gd name="T15" fmla="*/ 13 h 67"/>
                <a:gd name="T16" fmla="*/ 77 w 85"/>
                <a:gd name="T17" fmla="*/ 7 h 67"/>
                <a:gd name="T18" fmla="*/ 79 w 85"/>
                <a:gd name="T19" fmla="*/ 2 h 67"/>
                <a:gd name="T20" fmla="*/ 75 w 85"/>
                <a:gd name="T21" fmla="*/ 1 h 67"/>
                <a:gd name="T22" fmla="*/ 71 w 85"/>
                <a:gd name="T23" fmla="*/ 2 h 67"/>
                <a:gd name="T24" fmla="*/ 67 w 85"/>
                <a:gd name="T25" fmla="*/ 3 h 67"/>
                <a:gd name="T26" fmla="*/ 62 w 85"/>
                <a:gd name="T27" fmla="*/ 3 h 67"/>
                <a:gd name="T28" fmla="*/ 60 w 85"/>
                <a:gd name="T29" fmla="*/ 4 h 67"/>
                <a:gd name="T30" fmla="*/ 57 w 85"/>
                <a:gd name="T31" fmla="*/ 4 h 67"/>
                <a:gd name="T32" fmla="*/ 53 w 85"/>
                <a:gd name="T33" fmla="*/ 6 h 67"/>
                <a:gd name="T34" fmla="*/ 50 w 85"/>
                <a:gd name="T35" fmla="*/ 5 h 67"/>
                <a:gd name="T36" fmla="*/ 46 w 85"/>
                <a:gd name="T37" fmla="*/ 3 h 67"/>
                <a:gd name="T38" fmla="*/ 44 w 85"/>
                <a:gd name="T39" fmla="*/ 5 h 67"/>
                <a:gd name="T40" fmla="*/ 45 w 85"/>
                <a:gd name="T41" fmla="*/ 12 h 67"/>
                <a:gd name="T42" fmla="*/ 52 w 85"/>
                <a:gd name="T43" fmla="*/ 14 h 67"/>
                <a:gd name="T44" fmla="*/ 48 w 85"/>
                <a:gd name="T45" fmla="*/ 16 h 67"/>
                <a:gd name="T46" fmla="*/ 44 w 85"/>
                <a:gd name="T47" fmla="*/ 16 h 67"/>
                <a:gd name="T48" fmla="*/ 41 w 85"/>
                <a:gd name="T49" fmla="*/ 19 h 67"/>
                <a:gd name="T50" fmla="*/ 39 w 85"/>
                <a:gd name="T51" fmla="*/ 22 h 67"/>
                <a:gd name="T52" fmla="*/ 36 w 85"/>
                <a:gd name="T53" fmla="*/ 27 h 67"/>
                <a:gd name="T54" fmla="*/ 26 w 85"/>
                <a:gd name="T55" fmla="*/ 27 h 67"/>
                <a:gd name="T56" fmla="*/ 21 w 85"/>
                <a:gd name="T57" fmla="*/ 25 h 67"/>
                <a:gd name="T58" fmla="*/ 20 w 85"/>
                <a:gd name="T59" fmla="*/ 29 h 67"/>
                <a:gd name="T60" fmla="*/ 23 w 85"/>
                <a:gd name="T61" fmla="*/ 33 h 67"/>
                <a:gd name="T62" fmla="*/ 21 w 85"/>
                <a:gd name="T63" fmla="*/ 37 h 67"/>
                <a:gd name="T64" fmla="*/ 20 w 85"/>
                <a:gd name="T65" fmla="*/ 39 h 67"/>
                <a:gd name="T66" fmla="*/ 19 w 85"/>
                <a:gd name="T67" fmla="*/ 42 h 67"/>
                <a:gd name="T68" fmla="*/ 15 w 85"/>
                <a:gd name="T69" fmla="*/ 40 h 67"/>
                <a:gd name="T70" fmla="*/ 13 w 85"/>
                <a:gd name="T71" fmla="*/ 41 h 67"/>
                <a:gd name="T72" fmla="*/ 10 w 85"/>
                <a:gd name="T73" fmla="*/ 44 h 67"/>
                <a:gd name="T74" fmla="*/ 6 w 85"/>
                <a:gd name="T75" fmla="*/ 46 h 67"/>
                <a:gd name="T76" fmla="*/ 3 w 85"/>
                <a:gd name="T77" fmla="*/ 49 h 67"/>
                <a:gd name="T78" fmla="*/ 1 w 85"/>
                <a:gd name="T79" fmla="*/ 52 h 67"/>
                <a:gd name="T80" fmla="*/ 1 w 85"/>
                <a:gd name="T81" fmla="*/ 56 h 67"/>
                <a:gd name="T82" fmla="*/ 2 w 85"/>
                <a:gd name="T83" fmla="*/ 59 h 67"/>
                <a:gd name="T84" fmla="*/ 6 w 85"/>
                <a:gd name="T85" fmla="*/ 60 h 67"/>
                <a:gd name="T86" fmla="*/ 8 w 85"/>
                <a:gd name="T87" fmla="*/ 62 h 67"/>
                <a:gd name="T88" fmla="*/ 12 w 85"/>
                <a:gd name="T89" fmla="*/ 62 h 67"/>
                <a:gd name="T90" fmla="*/ 15 w 85"/>
                <a:gd name="T91" fmla="*/ 61 h 67"/>
                <a:gd name="T92" fmla="*/ 18 w 85"/>
                <a:gd name="T93" fmla="*/ 62 h 67"/>
                <a:gd name="T94" fmla="*/ 20 w 85"/>
                <a:gd name="T95" fmla="*/ 64 h 67"/>
                <a:gd name="T96" fmla="*/ 23 w 85"/>
                <a:gd name="T97" fmla="*/ 65 h 67"/>
                <a:gd name="T98" fmla="*/ 24 w 85"/>
                <a:gd name="T99" fmla="*/ 62 h 67"/>
                <a:gd name="T100" fmla="*/ 27 w 85"/>
                <a:gd name="T101" fmla="*/ 62 h 67"/>
                <a:gd name="T102" fmla="*/ 32 w 85"/>
                <a:gd name="T103" fmla="*/ 63 h 67"/>
                <a:gd name="T104" fmla="*/ 35 w 85"/>
                <a:gd name="T105" fmla="*/ 62 h 67"/>
                <a:gd name="T106" fmla="*/ 40 w 85"/>
                <a:gd name="T107" fmla="*/ 64 h 67"/>
                <a:gd name="T108" fmla="*/ 44 w 85"/>
                <a:gd name="T109" fmla="*/ 63 h 67"/>
                <a:gd name="T110" fmla="*/ 50 w 85"/>
                <a:gd name="T111" fmla="*/ 66 h 67"/>
                <a:gd name="T112" fmla="*/ 57 w 85"/>
                <a:gd name="T113" fmla="*/ 64 h 67"/>
                <a:gd name="T114" fmla="*/ 63 w 85"/>
                <a:gd name="T115" fmla="*/ 67 h 67"/>
                <a:gd name="T116" fmla="*/ 70 w 85"/>
                <a:gd name="T117" fmla="*/ 67 h 67"/>
                <a:gd name="T118" fmla="*/ 73 w 85"/>
                <a:gd name="T119" fmla="*/ 65 h 67"/>
                <a:gd name="T120" fmla="*/ 78 w 85"/>
                <a:gd name="T121" fmla="*/ 62 h 67"/>
                <a:gd name="T122" fmla="*/ 82 w 85"/>
                <a:gd name="T123" fmla="*/ 62 h 67"/>
                <a:gd name="T124" fmla="*/ 17 w 85"/>
                <a:gd name="T125" fmla="*/ 6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67">
                  <a:moveTo>
                    <a:pt x="84" y="56"/>
                  </a:moveTo>
                  <a:lnTo>
                    <a:pt x="85" y="55"/>
                  </a:lnTo>
                  <a:lnTo>
                    <a:pt x="84" y="54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2" y="52"/>
                  </a:lnTo>
                  <a:lnTo>
                    <a:pt x="80" y="52"/>
                  </a:lnTo>
                  <a:lnTo>
                    <a:pt x="79" y="52"/>
                  </a:lnTo>
                  <a:lnTo>
                    <a:pt x="74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3" y="49"/>
                  </a:lnTo>
                  <a:lnTo>
                    <a:pt x="74" y="47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4" y="43"/>
                  </a:lnTo>
                  <a:lnTo>
                    <a:pt x="74" y="42"/>
                  </a:lnTo>
                  <a:lnTo>
                    <a:pt x="74" y="41"/>
                  </a:lnTo>
                  <a:lnTo>
                    <a:pt x="74" y="40"/>
                  </a:lnTo>
                  <a:lnTo>
                    <a:pt x="75" y="39"/>
                  </a:lnTo>
                  <a:lnTo>
                    <a:pt x="76" y="38"/>
                  </a:lnTo>
                  <a:lnTo>
                    <a:pt x="75" y="36"/>
                  </a:lnTo>
                  <a:lnTo>
                    <a:pt x="78" y="36"/>
                  </a:lnTo>
                  <a:lnTo>
                    <a:pt x="79" y="37"/>
                  </a:lnTo>
                  <a:lnTo>
                    <a:pt x="79" y="36"/>
                  </a:lnTo>
                  <a:lnTo>
                    <a:pt x="80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9" y="31"/>
                  </a:lnTo>
                  <a:lnTo>
                    <a:pt x="79" y="28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7" y="26"/>
                  </a:lnTo>
                  <a:lnTo>
                    <a:pt x="76" y="26"/>
                  </a:lnTo>
                  <a:lnTo>
                    <a:pt x="75" y="25"/>
                  </a:lnTo>
                  <a:lnTo>
                    <a:pt x="72" y="24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19"/>
                  </a:lnTo>
                  <a:lnTo>
                    <a:pt x="73" y="18"/>
                  </a:lnTo>
                  <a:lnTo>
                    <a:pt x="73" y="17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4" y="15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2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78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72" y="1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8" y="3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5" y="3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2" y="4"/>
                  </a:lnTo>
                  <a:lnTo>
                    <a:pt x="61" y="4"/>
                  </a:lnTo>
                  <a:lnTo>
                    <a:pt x="61" y="5"/>
                  </a:lnTo>
                  <a:lnTo>
                    <a:pt x="60" y="5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9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7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4" y="8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50" y="17"/>
                  </a:lnTo>
                  <a:lnTo>
                    <a:pt x="49" y="17"/>
                  </a:lnTo>
                  <a:lnTo>
                    <a:pt x="48" y="17"/>
                  </a:lnTo>
                  <a:lnTo>
                    <a:pt x="48" y="16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40" y="21"/>
                  </a:lnTo>
                  <a:lnTo>
                    <a:pt x="39" y="22"/>
                  </a:lnTo>
                  <a:lnTo>
                    <a:pt x="38" y="23"/>
                  </a:lnTo>
                  <a:lnTo>
                    <a:pt x="38" y="24"/>
                  </a:lnTo>
                  <a:lnTo>
                    <a:pt x="39" y="25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6" y="27"/>
                  </a:lnTo>
                  <a:lnTo>
                    <a:pt x="34" y="26"/>
                  </a:lnTo>
                  <a:lnTo>
                    <a:pt x="32" y="27"/>
                  </a:lnTo>
                  <a:lnTo>
                    <a:pt x="29" y="24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4" y="25"/>
                  </a:lnTo>
                  <a:lnTo>
                    <a:pt x="22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19" y="27"/>
                  </a:lnTo>
                  <a:lnTo>
                    <a:pt x="18" y="28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0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2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1" y="40"/>
                  </a:lnTo>
                  <a:lnTo>
                    <a:pt x="11" y="41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8" y="44"/>
                  </a:lnTo>
                  <a:lnTo>
                    <a:pt x="7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" y="59"/>
                  </a:lnTo>
                  <a:lnTo>
                    <a:pt x="2" y="59"/>
                  </a:lnTo>
                  <a:lnTo>
                    <a:pt x="3" y="59"/>
                  </a:lnTo>
                  <a:lnTo>
                    <a:pt x="4" y="59"/>
                  </a:lnTo>
                  <a:lnTo>
                    <a:pt x="5" y="59"/>
                  </a:lnTo>
                  <a:lnTo>
                    <a:pt x="6" y="59"/>
                  </a:lnTo>
                  <a:lnTo>
                    <a:pt x="5" y="60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7" y="63"/>
                  </a:lnTo>
                  <a:lnTo>
                    <a:pt x="18" y="63"/>
                  </a:lnTo>
                  <a:lnTo>
                    <a:pt x="18" y="64"/>
                  </a:lnTo>
                  <a:lnTo>
                    <a:pt x="19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1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4" y="62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0" y="63"/>
                  </a:lnTo>
                  <a:lnTo>
                    <a:pt x="31" y="63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2" y="64"/>
                  </a:lnTo>
                  <a:lnTo>
                    <a:pt x="43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7" y="64"/>
                  </a:lnTo>
                  <a:lnTo>
                    <a:pt x="48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55" y="65"/>
                  </a:lnTo>
                  <a:lnTo>
                    <a:pt x="56" y="65"/>
                  </a:lnTo>
                  <a:lnTo>
                    <a:pt x="57" y="65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5"/>
                  </a:lnTo>
                  <a:lnTo>
                    <a:pt x="60" y="65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62" y="67"/>
                  </a:lnTo>
                  <a:lnTo>
                    <a:pt x="63" y="67"/>
                  </a:lnTo>
                  <a:lnTo>
                    <a:pt x="65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8" y="67"/>
                  </a:lnTo>
                  <a:lnTo>
                    <a:pt x="69" y="67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4" y="65"/>
                  </a:lnTo>
                  <a:lnTo>
                    <a:pt x="75" y="65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7" y="63"/>
                  </a:lnTo>
                  <a:lnTo>
                    <a:pt x="78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3" y="61"/>
                  </a:lnTo>
                  <a:lnTo>
                    <a:pt x="83" y="61"/>
                  </a:lnTo>
                  <a:lnTo>
                    <a:pt x="85" y="58"/>
                  </a:lnTo>
                  <a:lnTo>
                    <a:pt x="84" y="56"/>
                  </a:lnTo>
                  <a:close/>
                  <a:moveTo>
                    <a:pt x="17" y="61"/>
                  </a:moveTo>
                  <a:lnTo>
                    <a:pt x="18" y="61"/>
                  </a:lnTo>
                  <a:lnTo>
                    <a:pt x="18" y="61"/>
                  </a:lnTo>
                  <a:lnTo>
                    <a:pt x="17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7" name="Freeform 7382">
              <a:extLst>
                <a:ext uri="{FF2B5EF4-FFF2-40B4-BE49-F238E27FC236}">
                  <a16:creationId xmlns:a16="http://schemas.microsoft.com/office/drawing/2014/main" id="{D452EDF0-8793-E644-B4FF-630C4F215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5" y="4808538"/>
              <a:ext cx="177800" cy="120650"/>
            </a:xfrm>
            <a:custGeom>
              <a:avLst/>
              <a:gdLst>
                <a:gd name="T0" fmla="*/ 6 w 112"/>
                <a:gd name="T1" fmla="*/ 8 h 76"/>
                <a:gd name="T2" fmla="*/ 1 w 112"/>
                <a:gd name="T3" fmla="*/ 9 h 76"/>
                <a:gd name="T4" fmla="*/ 1 w 112"/>
                <a:gd name="T5" fmla="*/ 16 h 76"/>
                <a:gd name="T6" fmla="*/ 10 w 112"/>
                <a:gd name="T7" fmla="*/ 19 h 76"/>
                <a:gd name="T8" fmla="*/ 15 w 112"/>
                <a:gd name="T9" fmla="*/ 24 h 76"/>
                <a:gd name="T10" fmla="*/ 18 w 112"/>
                <a:gd name="T11" fmla="*/ 35 h 76"/>
                <a:gd name="T12" fmla="*/ 25 w 112"/>
                <a:gd name="T13" fmla="*/ 37 h 76"/>
                <a:gd name="T14" fmla="*/ 28 w 112"/>
                <a:gd name="T15" fmla="*/ 37 h 76"/>
                <a:gd name="T16" fmla="*/ 36 w 112"/>
                <a:gd name="T17" fmla="*/ 37 h 76"/>
                <a:gd name="T18" fmla="*/ 41 w 112"/>
                <a:gd name="T19" fmla="*/ 35 h 76"/>
                <a:gd name="T20" fmla="*/ 43 w 112"/>
                <a:gd name="T21" fmla="*/ 41 h 76"/>
                <a:gd name="T22" fmla="*/ 45 w 112"/>
                <a:gd name="T23" fmla="*/ 49 h 76"/>
                <a:gd name="T24" fmla="*/ 50 w 112"/>
                <a:gd name="T25" fmla="*/ 50 h 76"/>
                <a:gd name="T26" fmla="*/ 54 w 112"/>
                <a:gd name="T27" fmla="*/ 54 h 76"/>
                <a:gd name="T28" fmla="*/ 56 w 112"/>
                <a:gd name="T29" fmla="*/ 59 h 76"/>
                <a:gd name="T30" fmla="*/ 58 w 112"/>
                <a:gd name="T31" fmla="*/ 66 h 76"/>
                <a:gd name="T32" fmla="*/ 61 w 112"/>
                <a:gd name="T33" fmla="*/ 70 h 76"/>
                <a:gd name="T34" fmla="*/ 63 w 112"/>
                <a:gd name="T35" fmla="*/ 76 h 76"/>
                <a:gd name="T36" fmla="*/ 68 w 112"/>
                <a:gd name="T37" fmla="*/ 74 h 76"/>
                <a:gd name="T38" fmla="*/ 71 w 112"/>
                <a:gd name="T39" fmla="*/ 69 h 76"/>
                <a:gd name="T40" fmla="*/ 74 w 112"/>
                <a:gd name="T41" fmla="*/ 69 h 76"/>
                <a:gd name="T42" fmla="*/ 78 w 112"/>
                <a:gd name="T43" fmla="*/ 71 h 76"/>
                <a:gd name="T44" fmla="*/ 80 w 112"/>
                <a:gd name="T45" fmla="*/ 68 h 76"/>
                <a:gd name="T46" fmla="*/ 80 w 112"/>
                <a:gd name="T47" fmla="*/ 65 h 76"/>
                <a:gd name="T48" fmla="*/ 83 w 112"/>
                <a:gd name="T49" fmla="*/ 63 h 76"/>
                <a:gd name="T50" fmla="*/ 80 w 112"/>
                <a:gd name="T51" fmla="*/ 58 h 76"/>
                <a:gd name="T52" fmla="*/ 82 w 112"/>
                <a:gd name="T53" fmla="*/ 53 h 76"/>
                <a:gd name="T54" fmla="*/ 89 w 112"/>
                <a:gd name="T55" fmla="*/ 55 h 76"/>
                <a:gd name="T56" fmla="*/ 99 w 112"/>
                <a:gd name="T57" fmla="*/ 54 h 76"/>
                <a:gd name="T58" fmla="*/ 100 w 112"/>
                <a:gd name="T59" fmla="*/ 48 h 76"/>
                <a:gd name="T60" fmla="*/ 103 w 112"/>
                <a:gd name="T61" fmla="*/ 45 h 76"/>
                <a:gd name="T62" fmla="*/ 108 w 112"/>
                <a:gd name="T63" fmla="*/ 45 h 76"/>
                <a:gd name="T64" fmla="*/ 111 w 112"/>
                <a:gd name="T65" fmla="*/ 42 h 76"/>
                <a:gd name="T66" fmla="*/ 104 w 112"/>
                <a:gd name="T67" fmla="*/ 38 h 76"/>
                <a:gd name="T68" fmla="*/ 104 w 112"/>
                <a:gd name="T69" fmla="*/ 31 h 76"/>
                <a:gd name="T70" fmla="*/ 99 w 112"/>
                <a:gd name="T71" fmla="*/ 27 h 76"/>
                <a:gd name="T72" fmla="*/ 95 w 112"/>
                <a:gd name="T73" fmla="*/ 26 h 76"/>
                <a:gd name="T74" fmla="*/ 93 w 112"/>
                <a:gd name="T75" fmla="*/ 24 h 76"/>
                <a:gd name="T76" fmla="*/ 90 w 112"/>
                <a:gd name="T77" fmla="*/ 21 h 76"/>
                <a:gd name="T78" fmla="*/ 86 w 112"/>
                <a:gd name="T79" fmla="*/ 20 h 76"/>
                <a:gd name="T80" fmla="*/ 83 w 112"/>
                <a:gd name="T81" fmla="*/ 16 h 76"/>
                <a:gd name="T82" fmla="*/ 80 w 112"/>
                <a:gd name="T83" fmla="*/ 11 h 76"/>
                <a:gd name="T84" fmla="*/ 73 w 112"/>
                <a:gd name="T85" fmla="*/ 11 h 76"/>
                <a:gd name="T86" fmla="*/ 68 w 112"/>
                <a:gd name="T87" fmla="*/ 10 h 76"/>
                <a:gd name="T88" fmla="*/ 65 w 112"/>
                <a:gd name="T89" fmla="*/ 9 h 76"/>
                <a:gd name="T90" fmla="*/ 66 w 112"/>
                <a:gd name="T91" fmla="*/ 6 h 76"/>
                <a:gd name="T92" fmla="*/ 70 w 112"/>
                <a:gd name="T93" fmla="*/ 3 h 76"/>
                <a:gd name="T94" fmla="*/ 63 w 112"/>
                <a:gd name="T95" fmla="*/ 5 h 76"/>
                <a:gd name="T96" fmla="*/ 62 w 112"/>
                <a:gd name="T97" fmla="*/ 9 h 76"/>
                <a:gd name="T98" fmla="*/ 58 w 112"/>
                <a:gd name="T99" fmla="*/ 7 h 76"/>
                <a:gd name="T100" fmla="*/ 54 w 112"/>
                <a:gd name="T101" fmla="*/ 6 h 76"/>
                <a:gd name="T102" fmla="*/ 52 w 112"/>
                <a:gd name="T103" fmla="*/ 2 h 76"/>
                <a:gd name="T104" fmla="*/ 47 w 112"/>
                <a:gd name="T105" fmla="*/ 4 h 76"/>
                <a:gd name="T106" fmla="*/ 42 w 112"/>
                <a:gd name="T107" fmla="*/ 2 h 76"/>
                <a:gd name="T108" fmla="*/ 39 w 112"/>
                <a:gd name="T109" fmla="*/ 6 h 76"/>
                <a:gd name="T110" fmla="*/ 36 w 112"/>
                <a:gd name="T111" fmla="*/ 9 h 76"/>
                <a:gd name="T112" fmla="*/ 32 w 112"/>
                <a:gd name="T113" fmla="*/ 8 h 76"/>
                <a:gd name="T114" fmla="*/ 28 w 112"/>
                <a:gd name="T115" fmla="*/ 4 h 76"/>
                <a:gd name="T116" fmla="*/ 27 w 112"/>
                <a:gd name="T117" fmla="*/ 7 h 76"/>
                <a:gd name="T118" fmla="*/ 21 w 112"/>
                <a:gd name="T119" fmla="*/ 7 h 76"/>
                <a:gd name="T120" fmla="*/ 15 w 112"/>
                <a:gd name="T121" fmla="*/ 5 h 76"/>
                <a:gd name="T122" fmla="*/ 11 w 112"/>
                <a:gd name="T123" fmla="*/ 1 h 76"/>
                <a:gd name="T124" fmla="*/ 8 w 112"/>
                <a:gd name="T12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2" h="76">
                  <a:moveTo>
                    <a:pt x="8" y="2"/>
                  </a:moveTo>
                  <a:lnTo>
                    <a:pt x="7" y="2"/>
                  </a:lnTo>
                  <a:lnTo>
                    <a:pt x="9" y="4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10" y="19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6" y="22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6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8" y="32"/>
                  </a:lnTo>
                  <a:lnTo>
                    <a:pt x="18" y="35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3" y="38"/>
                  </a:lnTo>
                  <a:lnTo>
                    <a:pt x="25" y="37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6"/>
                  </a:lnTo>
                  <a:lnTo>
                    <a:pt x="28" y="37"/>
                  </a:lnTo>
                  <a:lnTo>
                    <a:pt x="30" y="36"/>
                  </a:lnTo>
                  <a:lnTo>
                    <a:pt x="31" y="38"/>
                  </a:lnTo>
                  <a:lnTo>
                    <a:pt x="30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6" y="37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2" y="39"/>
                  </a:lnTo>
                  <a:lnTo>
                    <a:pt x="43" y="39"/>
                  </a:lnTo>
                  <a:lnTo>
                    <a:pt x="43" y="41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42" y="46"/>
                  </a:lnTo>
                  <a:lnTo>
                    <a:pt x="44" y="47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7" y="49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0" y="49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1" y="52"/>
                  </a:lnTo>
                  <a:lnTo>
                    <a:pt x="51" y="53"/>
                  </a:lnTo>
                  <a:lnTo>
                    <a:pt x="52" y="53"/>
                  </a:lnTo>
                  <a:lnTo>
                    <a:pt x="54" y="54"/>
                  </a:lnTo>
                  <a:lnTo>
                    <a:pt x="54" y="55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7" y="61"/>
                  </a:lnTo>
                  <a:lnTo>
                    <a:pt x="57" y="62"/>
                  </a:lnTo>
                  <a:lnTo>
                    <a:pt x="57" y="63"/>
                  </a:lnTo>
                  <a:lnTo>
                    <a:pt x="56" y="64"/>
                  </a:lnTo>
                  <a:lnTo>
                    <a:pt x="58" y="66"/>
                  </a:lnTo>
                  <a:lnTo>
                    <a:pt x="58" y="67"/>
                  </a:lnTo>
                  <a:lnTo>
                    <a:pt x="59" y="67"/>
                  </a:lnTo>
                  <a:lnTo>
                    <a:pt x="59" y="68"/>
                  </a:lnTo>
                  <a:lnTo>
                    <a:pt x="58" y="68"/>
                  </a:lnTo>
                  <a:lnTo>
                    <a:pt x="59" y="68"/>
                  </a:lnTo>
                  <a:lnTo>
                    <a:pt x="61" y="69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63" y="73"/>
                  </a:lnTo>
                  <a:lnTo>
                    <a:pt x="62" y="74"/>
                  </a:lnTo>
                  <a:lnTo>
                    <a:pt x="62" y="75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4" y="76"/>
                  </a:lnTo>
                  <a:lnTo>
                    <a:pt x="65" y="76"/>
                  </a:lnTo>
                  <a:lnTo>
                    <a:pt x="65" y="75"/>
                  </a:lnTo>
                  <a:lnTo>
                    <a:pt x="66" y="75"/>
                  </a:lnTo>
                  <a:lnTo>
                    <a:pt x="67" y="74"/>
                  </a:lnTo>
                  <a:lnTo>
                    <a:pt x="68" y="74"/>
                  </a:lnTo>
                  <a:lnTo>
                    <a:pt x="67" y="73"/>
                  </a:lnTo>
                  <a:lnTo>
                    <a:pt x="68" y="73"/>
                  </a:lnTo>
                  <a:lnTo>
                    <a:pt x="69" y="72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2" y="69"/>
                  </a:lnTo>
                  <a:lnTo>
                    <a:pt x="72" y="70"/>
                  </a:lnTo>
                  <a:lnTo>
                    <a:pt x="73" y="70"/>
                  </a:lnTo>
                  <a:lnTo>
                    <a:pt x="73" y="69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4" y="69"/>
                  </a:lnTo>
                  <a:lnTo>
                    <a:pt x="74" y="70"/>
                  </a:lnTo>
                  <a:lnTo>
                    <a:pt x="75" y="69"/>
                  </a:lnTo>
                  <a:lnTo>
                    <a:pt x="75" y="70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9" y="71"/>
                  </a:lnTo>
                  <a:lnTo>
                    <a:pt x="80" y="71"/>
                  </a:lnTo>
                  <a:lnTo>
                    <a:pt x="80" y="70"/>
                  </a:lnTo>
                  <a:lnTo>
                    <a:pt x="81" y="70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0" y="68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81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3" y="65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3" y="61"/>
                  </a:lnTo>
                  <a:lnTo>
                    <a:pt x="82" y="61"/>
                  </a:lnTo>
                  <a:lnTo>
                    <a:pt x="80" y="60"/>
                  </a:lnTo>
                  <a:lnTo>
                    <a:pt x="81" y="59"/>
                  </a:lnTo>
                  <a:lnTo>
                    <a:pt x="81" y="58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8" y="57"/>
                  </a:lnTo>
                  <a:lnTo>
                    <a:pt x="79" y="56"/>
                  </a:lnTo>
                  <a:lnTo>
                    <a:pt x="80" y="55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2" y="53"/>
                  </a:lnTo>
                  <a:lnTo>
                    <a:pt x="84" y="54"/>
                  </a:lnTo>
                  <a:lnTo>
                    <a:pt x="85" y="55"/>
                  </a:lnTo>
                  <a:lnTo>
                    <a:pt x="84" y="55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8" y="55"/>
                  </a:lnTo>
                  <a:lnTo>
                    <a:pt x="89" y="55"/>
                  </a:lnTo>
                  <a:lnTo>
                    <a:pt x="89" y="53"/>
                  </a:lnTo>
                  <a:lnTo>
                    <a:pt x="92" y="56"/>
                  </a:lnTo>
                  <a:lnTo>
                    <a:pt x="94" y="55"/>
                  </a:lnTo>
                  <a:lnTo>
                    <a:pt x="96" y="56"/>
                  </a:lnTo>
                  <a:lnTo>
                    <a:pt x="97" y="55"/>
                  </a:lnTo>
                  <a:lnTo>
                    <a:pt x="99" y="55"/>
                  </a:lnTo>
                  <a:lnTo>
                    <a:pt x="99" y="54"/>
                  </a:lnTo>
                  <a:lnTo>
                    <a:pt x="98" y="53"/>
                  </a:lnTo>
                  <a:lnTo>
                    <a:pt x="98" y="52"/>
                  </a:lnTo>
                  <a:lnTo>
                    <a:pt x="99" y="51"/>
                  </a:lnTo>
                  <a:lnTo>
                    <a:pt x="100" y="50"/>
                  </a:lnTo>
                  <a:lnTo>
                    <a:pt x="99" y="49"/>
                  </a:lnTo>
                  <a:lnTo>
                    <a:pt x="100" y="49"/>
                  </a:lnTo>
                  <a:lnTo>
                    <a:pt x="100" y="48"/>
                  </a:lnTo>
                  <a:lnTo>
                    <a:pt x="100" y="47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102" y="47"/>
                  </a:lnTo>
                  <a:lnTo>
                    <a:pt x="102" y="46"/>
                  </a:lnTo>
                  <a:lnTo>
                    <a:pt x="103" y="46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5" y="45"/>
                  </a:lnTo>
                  <a:lnTo>
                    <a:pt x="105" y="46"/>
                  </a:lnTo>
                  <a:lnTo>
                    <a:pt x="106" y="46"/>
                  </a:lnTo>
                  <a:lnTo>
                    <a:pt x="106" y="45"/>
                  </a:lnTo>
                  <a:lnTo>
                    <a:pt x="107" y="45"/>
                  </a:lnTo>
                  <a:lnTo>
                    <a:pt x="108" y="45"/>
                  </a:lnTo>
                  <a:lnTo>
                    <a:pt x="108" y="46"/>
                  </a:lnTo>
                  <a:lnTo>
                    <a:pt x="109" y="46"/>
                  </a:lnTo>
                  <a:lnTo>
                    <a:pt x="110" y="46"/>
                  </a:lnTo>
                  <a:lnTo>
                    <a:pt x="109" y="45"/>
                  </a:lnTo>
                  <a:lnTo>
                    <a:pt x="111" y="44"/>
                  </a:lnTo>
                  <a:lnTo>
                    <a:pt x="112" y="43"/>
                  </a:lnTo>
                  <a:lnTo>
                    <a:pt x="111" y="42"/>
                  </a:lnTo>
                  <a:lnTo>
                    <a:pt x="110" y="42"/>
                  </a:lnTo>
                  <a:lnTo>
                    <a:pt x="109" y="42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5" y="41"/>
                  </a:lnTo>
                  <a:lnTo>
                    <a:pt x="105" y="38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4"/>
                  </a:lnTo>
                  <a:lnTo>
                    <a:pt x="103" y="34"/>
                  </a:lnTo>
                  <a:lnTo>
                    <a:pt x="103" y="33"/>
                  </a:lnTo>
                  <a:lnTo>
                    <a:pt x="104" y="31"/>
                  </a:lnTo>
                  <a:lnTo>
                    <a:pt x="103" y="31"/>
                  </a:lnTo>
                  <a:lnTo>
                    <a:pt x="102" y="31"/>
                  </a:lnTo>
                  <a:lnTo>
                    <a:pt x="101" y="30"/>
                  </a:lnTo>
                  <a:lnTo>
                    <a:pt x="101" y="29"/>
                  </a:lnTo>
                  <a:lnTo>
                    <a:pt x="100" y="28"/>
                  </a:lnTo>
                  <a:lnTo>
                    <a:pt x="99" y="28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7" y="26"/>
                  </a:lnTo>
                  <a:lnTo>
                    <a:pt x="96" y="26"/>
                  </a:lnTo>
                  <a:lnTo>
                    <a:pt x="96" y="27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5" y="27"/>
                  </a:lnTo>
                  <a:lnTo>
                    <a:pt x="95" y="26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3" y="25"/>
                  </a:lnTo>
                  <a:lnTo>
                    <a:pt x="93" y="24"/>
                  </a:lnTo>
                  <a:lnTo>
                    <a:pt x="92" y="24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23"/>
                  </a:lnTo>
                  <a:lnTo>
                    <a:pt x="91" y="22"/>
                  </a:lnTo>
                  <a:lnTo>
                    <a:pt x="90" y="22"/>
                  </a:lnTo>
                  <a:lnTo>
                    <a:pt x="90" y="21"/>
                  </a:lnTo>
                  <a:lnTo>
                    <a:pt x="89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0"/>
                  </a:lnTo>
                  <a:lnTo>
                    <a:pt x="87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3" y="16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3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7" y="13"/>
                  </a:lnTo>
                  <a:lnTo>
                    <a:pt x="76" y="12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2" y="10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69" y="10"/>
                  </a:lnTo>
                  <a:lnTo>
                    <a:pt x="68" y="10"/>
                  </a:lnTo>
                  <a:lnTo>
                    <a:pt x="67" y="10"/>
                  </a:lnTo>
                  <a:lnTo>
                    <a:pt x="66" y="11"/>
                  </a:lnTo>
                  <a:lnTo>
                    <a:pt x="66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4" y="7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6" y="6"/>
                  </a:lnTo>
                  <a:lnTo>
                    <a:pt x="67" y="6"/>
                  </a:lnTo>
                  <a:lnTo>
                    <a:pt x="68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9" y="4"/>
                  </a:lnTo>
                  <a:lnTo>
                    <a:pt x="70" y="4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3" y="8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1" y="7"/>
                  </a:lnTo>
                  <a:lnTo>
                    <a:pt x="60" y="7"/>
                  </a:lnTo>
                  <a:lnTo>
                    <a:pt x="59" y="7"/>
                  </a:lnTo>
                  <a:lnTo>
                    <a:pt x="58" y="7"/>
                  </a:lnTo>
                  <a:lnTo>
                    <a:pt x="58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7"/>
                  </a:lnTo>
                  <a:lnTo>
                    <a:pt x="55" y="7"/>
                  </a:lnTo>
                  <a:lnTo>
                    <a:pt x="54" y="7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2" y="5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2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7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3" y="4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8" name="Freeform 7390">
              <a:extLst>
                <a:ext uri="{FF2B5EF4-FFF2-40B4-BE49-F238E27FC236}">
                  <a16:creationId xmlns:a16="http://schemas.microsoft.com/office/drawing/2014/main" id="{7FD05C71-4DD3-2037-6366-0AB1B451C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300" y="4841875"/>
              <a:ext cx="117475" cy="77788"/>
            </a:xfrm>
            <a:custGeom>
              <a:avLst/>
              <a:gdLst>
                <a:gd name="T0" fmla="*/ 71 w 74"/>
                <a:gd name="T1" fmla="*/ 24 h 49"/>
                <a:gd name="T2" fmla="*/ 68 w 74"/>
                <a:gd name="T3" fmla="*/ 21 h 49"/>
                <a:gd name="T4" fmla="*/ 67 w 74"/>
                <a:gd name="T5" fmla="*/ 17 h 49"/>
                <a:gd name="T6" fmla="*/ 68 w 74"/>
                <a:gd name="T7" fmla="*/ 12 h 49"/>
                <a:gd name="T8" fmla="*/ 68 w 74"/>
                <a:gd name="T9" fmla="*/ 9 h 49"/>
                <a:gd name="T10" fmla="*/ 66 w 74"/>
                <a:gd name="T11" fmla="*/ 5 h 49"/>
                <a:gd name="T12" fmla="*/ 64 w 74"/>
                <a:gd name="T13" fmla="*/ 4 h 49"/>
                <a:gd name="T14" fmla="*/ 64 w 74"/>
                <a:gd name="T15" fmla="*/ 0 h 49"/>
                <a:gd name="T16" fmla="*/ 61 w 74"/>
                <a:gd name="T17" fmla="*/ 1 h 49"/>
                <a:gd name="T18" fmla="*/ 55 w 74"/>
                <a:gd name="T19" fmla="*/ 3 h 49"/>
                <a:gd name="T20" fmla="*/ 50 w 74"/>
                <a:gd name="T21" fmla="*/ 4 h 49"/>
                <a:gd name="T22" fmla="*/ 45 w 74"/>
                <a:gd name="T23" fmla="*/ 6 h 49"/>
                <a:gd name="T24" fmla="*/ 43 w 74"/>
                <a:gd name="T25" fmla="*/ 8 h 49"/>
                <a:gd name="T26" fmla="*/ 42 w 74"/>
                <a:gd name="T27" fmla="*/ 5 h 49"/>
                <a:gd name="T28" fmla="*/ 39 w 74"/>
                <a:gd name="T29" fmla="*/ 7 h 49"/>
                <a:gd name="T30" fmla="*/ 34 w 74"/>
                <a:gd name="T31" fmla="*/ 8 h 49"/>
                <a:gd name="T32" fmla="*/ 29 w 74"/>
                <a:gd name="T33" fmla="*/ 9 h 49"/>
                <a:gd name="T34" fmla="*/ 33 w 74"/>
                <a:gd name="T35" fmla="*/ 10 h 49"/>
                <a:gd name="T36" fmla="*/ 29 w 74"/>
                <a:gd name="T37" fmla="*/ 11 h 49"/>
                <a:gd name="T38" fmla="*/ 27 w 74"/>
                <a:gd name="T39" fmla="*/ 11 h 49"/>
                <a:gd name="T40" fmla="*/ 28 w 74"/>
                <a:gd name="T41" fmla="*/ 11 h 49"/>
                <a:gd name="T42" fmla="*/ 29 w 74"/>
                <a:gd name="T43" fmla="*/ 9 h 49"/>
                <a:gd name="T44" fmla="*/ 23 w 74"/>
                <a:gd name="T45" fmla="*/ 10 h 49"/>
                <a:gd name="T46" fmla="*/ 18 w 74"/>
                <a:gd name="T47" fmla="*/ 11 h 49"/>
                <a:gd name="T48" fmla="*/ 17 w 74"/>
                <a:gd name="T49" fmla="*/ 15 h 49"/>
                <a:gd name="T50" fmla="*/ 16 w 74"/>
                <a:gd name="T51" fmla="*/ 17 h 49"/>
                <a:gd name="T52" fmla="*/ 14 w 74"/>
                <a:gd name="T53" fmla="*/ 14 h 49"/>
                <a:gd name="T54" fmla="*/ 13 w 74"/>
                <a:gd name="T55" fmla="*/ 12 h 49"/>
                <a:gd name="T56" fmla="*/ 9 w 74"/>
                <a:gd name="T57" fmla="*/ 14 h 49"/>
                <a:gd name="T58" fmla="*/ 5 w 74"/>
                <a:gd name="T59" fmla="*/ 17 h 49"/>
                <a:gd name="T60" fmla="*/ 2 w 74"/>
                <a:gd name="T61" fmla="*/ 21 h 49"/>
                <a:gd name="T62" fmla="*/ 1 w 74"/>
                <a:gd name="T63" fmla="*/ 25 h 49"/>
                <a:gd name="T64" fmla="*/ 1 w 74"/>
                <a:gd name="T65" fmla="*/ 28 h 49"/>
                <a:gd name="T66" fmla="*/ 1 w 74"/>
                <a:gd name="T67" fmla="*/ 32 h 49"/>
                <a:gd name="T68" fmla="*/ 4 w 74"/>
                <a:gd name="T69" fmla="*/ 33 h 49"/>
                <a:gd name="T70" fmla="*/ 6 w 74"/>
                <a:gd name="T71" fmla="*/ 37 h 49"/>
                <a:gd name="T72" fmla="*/ 14 w 74"/>
                <a:gd name="T73" fmla="*/ 35 h 49"/>
                <a:gd name="T74" fmla="*/ 15 w 74"/>
                <a:gd name="T75" fmla="*/ 38 h 49"/>
                <a:gd name="T76" fmla="*/ 18 w 74"/>
                <a:gd name="T77" fmla="*/ 39 h 49"/>
                <a:gd name="T78" fmla="*/ 19 w 74"/>
                <a:gd name="T79" fmla="*/ 44 h 49"/>
                <a:gd name="T80" fmla="*/ 21 w 74"/>
                <a:gd name="T81" fmla="*/ 47 h 49"/>
                <a:gd name="T82" fmla="*/ 26 w 74"/>
                <a:gd name="T83" fmla="*/ 49 h 49"/>
                <a:gd name="T84" fmla="*/ 29 w 74"/>
                <a:gd name="T85" fmla="*/ 47 h 49"/>
                <a:gd name="T86" fmla="*/ 33 w 74"/>
                <a:gd name="T87" fmla="*/ 47 h 49"/>
                <a:gd name="T88" fmla="*/ 36 w 74"/>
                <a:gd name="T89" fmla="*/ 44 h 49"/>
                <a:gd name="T90" fmla="*/ 40 w 74"/>
                <a:gd name="T91" fmla="*/ 42 h 49"/>
                <a:gd name="T92" fmla="*/ 42 w 74"/>
                <a:gd name="T93" fmla="*/ 39 h 49"/>
                <a:gd name="T94" fmla="*/ 45 w 74"/>
                <a:gd name="T95" fmla="*/ 36 h 49"/>
                <a:gd name="T96" fmla="*/ 46 w 74"/>
                <a:gd name="T97" fmla="*/ 32 h 49"/>
                <a:gd name="T98" fmla="*/ 49 w 74"/>
                <a:gd name="T99" fmla="*/ 29 h 49"/>
                <a:gd name="T100" fmla="*/ 54 w 74"/>
                <a:gd name="T101" fmla="*/ 30 h 49"/>
                <a:gd name="T102" fmla="*/ 59 w 74"/>
                <a:gd name="T103" fmla="*/ 29 h 49"/>
                <a:gd name="T104" fmla="*/ 64 w 74"/>
                <a:gd name="T105" fmla="*/ 30 h 49"/>
                <a:gd name="T106" fmla="*/ 68 w 74"/>
                <a:gd name="T107" fmla="*/ 28 h 49"/>
                <a:gd name="T108" fmla="*/ 73 w 74"/>
                <a:gd name="T10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" h="49">
                  <a:moveTo>
                    <a:pt x="74" y="25"/>
                  </a:moveTo>
                  <a:lnTo>
                    <a:pt x="73" y="24"/>
                  </a:lnTo>
                  <a:lnTo>
                    <a:pt x="74" y="24"/>
                  </a:lnTo>
                  <a:lnTo>
                    <a:pt x="73" y="23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70" y="23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8" y="21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7" y="18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7" y="15"/>
                  </a:lnTo>
                  <a:lnTo>
                    <a:pt x="67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5" y="6"/>
                  </a:lnTo>
                  <a:lnTo>
                    <a:pt x="64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59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6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4" y="8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3" y="32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8"/>
                  </a:lnTo>
                  <a:lnTo>
                    <a:pt x="9" y="37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4" y="37"/>
                  </a:lnTo>
                  <a:lnTo>
                    <a:pt x="15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6" y="49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4" y="47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5" y="45"/>
                  </a:lnTo>
                  <a:lnTo>
                    <a:pt x="35" y="44"/>
                  </a:lnTo>
                  <a:lnTo>
                    <a:pt x="36" y="44"/>
                  </a:lnTo>
                  <a:lnTo>
                    <a:pt x="37" y="44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39"/>
                  </a:lnTo>
                  <a:lnTo>
                    <a:pt x="42" y="39"/>
                  </a:lnTo>
                  <a:lnTo>
                    <a:pt x="43" y="39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6" y="36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4"/>
                  </a:lnTo>
                  <a:lnTo>
                    <a:pt x="46" y="33"/>
                  </a:lnTo>
                  <a:lnTo>
                    <a:pt x="46" y="32"/>
                  </a:lnTo>
                  <a:lnTo>
                    <a:pt x="46" y="31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3" y="29"/>
                  </a:lnTo>
                  <a:lnTo>
                    <a:pt x="54" y="30"/>
                  </a:lnTo>
                  <a:lnTo>
                    <a:pt x="55" y="30"/>
                  </a:lnTo>
                  <a:lnTo>
                    <a:pt x="56" y="30"/>
                  </a:lnTo>
                  <a:lnTo>
                    <a:pt x="57" y="30"/>
                  </a:lnTo>
                  <a:lnTo>
                    <a:pt x="58" y="30"/>
                  </a:lnTo>
                  <a:lnTo>
                    <a:pt x="59" y="30"/>
                  </a:lnTo>
                  <a:lnTo>
                    <a:pt x="59" y="29"/>
                  </a:lnTo>
                  <a:lnTo>
                    <a:pt x="60" y="29"/>
                  </a:lnTo>
                  <a:lnTo>
                    <a:pt x="61" y="29"/>
                  </a:lnTo>
                  <a:lnTo>
                    <a:pt x="62" y="29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4" y="28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71" y="28"/>
                  </a:lnTo>
                  <a:lnTo>
                    <a:pt x="72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4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9" name="Freeform 7394">
              <a:extLst>
                <a:ext uri="{FF2B5EF4-FFF2-40B4-BE49-F238E27FC236}">
                  <a16:creationId xmlns:a16="http://schemas.microsoft.com/office/drawing/2014/main" id="{6B896017-B7B1-45FE-9C33-D808DBF60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4818063"/>
              <a:ext cx="106362" cy="68263"/>
            </a:xfrm>
            <a:custGeom>
              <a:avLst/>
              <a:gdLst>
                <a:gd name="T0" fmla="*/ 66 w 67"/>
                <a:gd name="T1" fmla="*/ 35 h 43"/>
                <a:gd name="T2" fmla="*/ 62 w 67"/>
                <a:gd name="T3" fmla="*/ 32 h 43"/>
                <a:gd name="T4" fmla="*/ 61 w 67"/>
                <a:gd name="T5" fmla="*/ 27 h 43"/>
                <a:gd name="T6" fmla="*/ 58 w 67"/>
                <a:gd name="T7" fmla="*/ 26 h 43"/>
                <a:gd name="T8" fmla="*/ 57 w 67"/>
                <a:gd name="T9" fmla="*/ 22 h 43"/>
                <a:gd name="T10" fmla="*/ 56 w 67"/>
                <a:gd name="T11" fmla="*/ 18 h 43"/>
                <a:gd name="T12" fmla="*/ 54 w 67"/>
                <a:gd name="T13" fmla="*/ 15 h 43"/>
                <a:gd name="T14" fmla="*/ 52 w 67"/>
                <a:gd name="T15" fmla="*/ 13 h 43"/>
                <a:gd name="T16" fmla="*/ 54 w 67"/>
                <a:gd name="T17" fmla="*/ 12 h 43"/>
                <a:gd name="T18" fmla="*/ 55 w 67"/>
                <a:gd name="T19" fmla="*/ 9 h 43"/>
                <a:gd name="T20" fmla="*/ 56 w 67"/>
                <a:gd name="T21" fmla="*/ 7 h 43"/>
                <a:gd name="T22" fmla="*/ 56 w 67"/>
                <a:gd name="T23" fmla="*/ 3 h 43"/>
                <a:gd name="T24" fmla="*/ 55 w 67"/>
                <a:gd name="T25" fmla="*/ 1 h 43"/>
                <a:gd name="T26" fmla="*/ 52 w 67"/>
                <a:gd name="T27" fmla="*/ 0 h 43"/>
                <a:gd name="T28" fmla="*/ 48 w 67"/>
                <a:gd name="T29" fmla="*/ 1 h 43"/>
                <a:gd name="T30" fmla="*/ 45 w 67"/>
                <a:gd name="T31" fmla="*/ 2 h 43"/>
                <a:gd name="T32" fmla="*/ 42 w 67"/>
                <a:gd name="T33" fmla="*/ 2 h 43"/>
                <a:gd name="T34" fmla="*/ 39 w 67"/>
                <a:gd name="T35" fmla="*/ 2 h 43"/>
                <a:gd name="T36" fmla="*/ 35 w 67"/>
                <a:gd name="T37" fmla="*/ 2 h 43"/>
                <a:gd name="T38" fmla="*/ 32 w 67"/>
                <a:gd name="T39" fmla="*/ 2 h 43"/>
                <a:gd name="T40" fmla="*/ 28 w 67"/>
                <a:gd name="T41" fmla="*/ 1 h 43"/>
                <a:gd name="T42" fmla="*/ 25 w 67"/>
                <a:gd name="T43" fmla="*/ 2 h 43"/>
                <a:gd name="T44" fmla="*/ 23 w 67"/>
                <a:gd name="T45" fmla="*/ 3 h 43"/>
                <a:gd name="T46" fmla="*/ 25 w 67"/>
                <a:gd name="T47" fmla="*/ 5 h 43"/>
                <a:gd name="T48" fmla="*/ 25 w 67"/>
                <a:gd name="T49" fmla="*/ 8 h 43"/>
                <a:gd name="T50" fmla="*/ 24 w 67"/>
                <a:gd name="T51" fmla="*/ 11 h 43"/>
                <a:gd name="T52" fmla="*/ 21 w 67"/>
                <a:gd name="T53" fmla="*/ 11 h 43"/>
                <a:gd name="T54" fmla="*/ 20 w 67"/>
                <a:gd name="T55" fmla="*/ 13 h 43"/>
                <a:gd name="T56" fmla="*/ 17 w 67"/>
                <a:gd name="T57" fmla="*/ 13 h 43"/>
                <a:gd name="T58" fmla="*/ 18 w 67"/>
                <a:gd name="T59" fmla="*/ 16 h 43"/>
                <a:gd name="T60" fmla="*/ 17 w 67"/>
                <a:gd name="T61" fmla="*/ 18 h 43"/>
                <a:gd name="T62" fmla="*/ 15 w 67"/>
                <a:gd name="T63" fmla="*/ 21 h 43"/>
                <a:gd name="T64" fmla="*/ 12 w 67"/>
                <a:gd name="T65" fmla="*/ 21 h 43"/>
                <a:gd name="T66" fmla="*/ 10 w 67"/>
                <a:gd name="T67" fmla="*/ 21 h 43"/>
                <a:gd name="T68" fmla="*/ 9 w 67"/>
                <a:gd name="T69" fmla="*/ 22 h 43"/>
                <a:gd name="T70" fmla="*/ 6 w 67"/>
                <a:gd name="T71" fmla="*/ 24 h 43"/>
                <a:gd name="T72" fmla="*/ 3 w 67"/>
                <a:gd name="T73" fmla="*/ 23 h 43"/>
                <a:gd name="T74" fmla="*/ 3 w 67"/>
                <a:gd name="T75" fmla="*/ 26 h 43"/>
                <a:gd name="T76" fmla="*/ 2 w 67"/>
                <a:gd name="T77" fmla="*/ 28 h 43"/>
                <a:gd name="T78" fmla="*/ 1 w 67"/>
                <a:gd name="T79" fmla="*/ 31 h 43"/>
                <a:gd name="T80" fmla="*/ 1 w 67"/>
                <a:gd name="T81" fmla="*/ 34 h 43"/>
                <a:gd name="T82" fmla="*/ 3 w 67"/>
                <a:gd name="T83" fmla="*/ 37 h 43"/>
                <a:gd name="T84" fmla="*/ 4 w 67"/>
                <a:gd name="T85" fmla="*/ 39 h 43"/>
                <a:gd name="T86" fmla="*/ 8 w 67"/>
                <a:gd name="T87" fmla="*/ 39 h 43"/>
                <a:gd name="T88" fmla="*/ 7 w 67"/>
                <a:gd name="T89" fmla="*/ 42 h 43"/>
                <a:gd name="T90" fmla="*/ 10 w 67"/>
                <a:gd name="T91" fmla="*/ 42 h 43"/>
                <a:gd name="T92" fmla="*/ 14 w 67"/>
                <a:gd name="T93" fmla="*/ 41 h 43"/>
                <a:gd name="T94" fmla="*/ 17 w 67"/>
                <a:gd name="T95" fmla="*/ 40 h 43"/>
                <a:gd name="T96" fmla="*/ 22 w 67"/>
                <a:gd name="T97" fmla="*/ 40 h 43"/>
                <a:gd name="T98" fmla="*/ 28 w 67"/>
                <a:gd name="T99" fmla="*/ 40 h 43"/>
                <a:gd name="T100" fmla="*/ 32 w 67"/>
                <a:gd name="T101" fmla="*/ 40 h 43"/>
                <a:gd name="T102" fmla="*/ 35 w 67"/>
                <a:gd name="T103" fmla="*/ 39 h 43"/>
                <a:gd name="T104" fmla="*/ 40 w 67"/>
                <a:gd name="T105" fmla="*/ 38 h 43"/>
                <a:gd name="T106" fmla="*/ 43 w 67"/>
                <a:gd name="T107" fmla="*/ 38 h 43"/>
                <a:gd name="T108" fmla="*/ 46 w 67"/>
                <a:gd name="T109" fmla="*/ 38 h 43"/>
                <a:gd name="T110" fmla="*/ 51 w 67"/>
                <a:gd name="T111" fmla="*/ 38 h 43"/>
                <a:gd name="T112" fmla="*/ 55 w 67"/>
                <a:gd name="T113" fmla="*/ 39 h 43"/>
                <a:gd name="T114" fmla="*/ 57 w 67"/>
                <a:gd name="T115" fmla="*/ 40 h 43"/>
                <a:gd name="T116" fmla="*/ 61 w 67"/>
                <a:gd name="T117" fmla="*/ 42 h 43"/>
                <a:gd name="T118" fmla="*/ 64 w 67"/>
                <a:gd name="T1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7" h="43">
                  <a:moveTo>
                    <a:pt x="65" y="38"/>
                  </a:moveTo>
                  <a:lnTo>
                    <a:pt x="66" y="38"/>
                  </a:lnTo>
                  <a:lnTo>
                    <a:pt x="66" y="37"/>
                  </a:lnTo>
                  <a:lnTo>
                    <a:pt x="66" y="35"/>
                  </a:lnTo>
                  <a:lnTo>
                    <a:pt x="66" y="34"/>
                  </a:lnTo>
                  <a:lnTo>
                    <a:pt x="67" y="34"/>
                  </a:lnTo>
                  <a:lnTo>
                    <a:pt x="67" y="33"/>
                  </a:lnTo>
                  <a:lnTo>
                    <a:pt x="62" y="32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9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57" y="22"/>
                  </a:lnTo>
                  <a:lnTo>
                    <a:pt x="57" y="21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6" y="18"/>
                  </a:lnTo>
                  <a:lnTo>
                    <a:pt x="57" y="17"/>
                  </a:lnTo>
                  <a:lnTo>
                    <a:pt x="56" y="16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3" y="12"/>
                  </a:lnTo>
                  <a:lnTo>
                    <a:pt x="53" y="11"/>
                  </a:lnTo>
                  <a:lnTo>
                    <a:pt x="54" y="12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4" y="6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6" y="20"/>
                  </a:lnTo>
                  <a:lnTo>
                    <a:pt x="15" y="21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7" y="38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7" y="40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9" y="41"/>
                  </a:lnTo>
                  <a:lnTo>
                    <a:pt x="30" y="41"/>
                  </a:lnTo>
                  <a:lnTo>
                    <a:pt x="31" y="40"/>
                  </a:lnTo>
                  <a:lnTo>
                    <a:pt x="32" y="4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4" y="39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8"/>
                  </a:lnTo>
                  <a:lnTo>
                    <a:pt x="49" y="38"/>
                  </a:lnTo>
                  <a:lnTo>
                    <a:pt x="51" y="38"/>
                  </a:lnTo>
                  <a:lnTo>
                    <a:pt x="53" y="38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55" y="39"/>
                  </a:lnTo>
                  <a:lnTo>
                    <a:pt x="56" y="39"/>
                  </a:lnTo>
                  <a:lnTo>
                    <a:pt x="56" y="39"/>
                  </a:lnTo>
                  <a:lnTo>
                    <a:pt x="57" y="39"/>
                  </a:lnTo>
                  <a:lnTo>
                    <a:pt x="57" y="40"/>
                  </a:lnTo>
                  <a:lnTo>
                    <a:pt x="58" y="40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1" y="42"/>
                  </a:lnTo>
                  <a:lnTo>
                    <a:pt x="62" y="42"/>
                  </a:lnTo>
                  <a:lnTo>
                    <a:pt x="63" y="42"/>
                  </a:lnTo>
                  <a:lnTo>
                    <a:pt x="64" y="42"/>
                  </a:lnTo>
                  <a:lnTo>
                    <a:pt x="64" y="43"/>
                  </a:lnTo>
                  <a:lnTo>
                    <a:pt x="65" y="39"/>
                  </a:lnTo>
                  <a:lnTo>
                    <a:pt x="65" y="3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0" name="Freeform 7112">
              <a:extLst>
                <a:ext uri="{FF2B5EF4-FFF2-40B4-BE49-F238E27FC236}">
                  <a16:creationId xmlns:a16="http://schemas.microsoft.com/office/drawing/2014/main" id="{47C280E5-C617-10CA-EDE5-AC3E5143B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275" y="4983163"/>
              <a:ext cx="50800" cy="15875"/>
            </a:xfrm>
            <a:custGeom>
              <a:avLst/>
              <a:gdLst>
                <a:gd name="T0" fmla="*/ 31 w 32"/>
                <a:gd name="T1" fmla="*/ 8 h 10"/>
                <a:gd name="T2" fmla="*/ 30 w 32"/>
                <a:gd name="T3" fmla="*/ 8 h 10"/>
                <a:gd name="T4" fmla="*/ 30 w 32"/>
                <a:gd name="T5" fmla="*/ 7 h 10"/>
                <a:gd name="T6" fmla="*/ 30 w 32"/>
                <a:gd name="T7" fmla="*/ 7 h 10"/>
                <a:gd name="T8" fmla="*/ 30 w 32"/>
                <a:gd name="T9" fmla="*/ 7 h 10"/>
                <a:gd name="T10" fmla="*/ 29 w 32"/>
                <a:gd name="T11" fmla="*/ 7 h 10"/>
                <a:gd name="T12" fmla="*/ 29 w 32"/>
                <a:gd name="T13" fmla="*/ 6 h 10"/>
                <a:gd name="T14" fmla="*/ 28 w 32"/>
                <a:gd name="T15" fmla="*/ 5 h 10"/>
                <a:gd name="T16" fmla="*/ 28 w 32"/>
                <a:gd name="T17" fmla="*/ 5 h 10"/>
                <a:gd name="T18" fmla="*/ 28 w 32"/>
                <a:gd name="T19" fmla="*/ 4 h 10"/>
                <a:gd name="T20" fmla="*/ 29 w 32"/>
                <a:gd name="T21" fmla="*/ 4 h 10"/>
                <a:gd name="T22" fmla="*/ 29 w 32"/>
                <a:gd name="T23" fmla="*/ 3 h 10"/>
                <a:gd name="T24" fmla="*/ 29 w 32"/>
                <a:gd name="T25" fmla="*/ 2 h 10"/>
                <a:gd name="T26" fmla="*/ 28 w 32"/>
                <a:gd name="T27" fmla="*/ 2 h 10"/>
                <a:gd name="T28" fmla="*/ 28 w 32"/>
                <a:gd name="T29" fmla="*/ 2 h 10"/>
                <a:gd name="T30" fmla="*/ 27 w 32"/>
                <a:gd name="T31" fmla="*/ 2 h 10"/>
                <a:gd name="T32" fmla="*/ 26 w 32"/>
                <a:gd name="T33" fmla="*/ 2 h 10"/>
                <a:gd name="T34" fmla="*/ 25 w 32"/>
                <a:gd name="T35" fmla="*/ 2 h 10"/>
                <a:gd name="T36" fmla="*/ 24 w 32"/>
                <a:gd name="T37" fmla="*/ 2 h 10"/>
                <a:gd name="T38" fmla="*/ 24 w 32"/>
                <a:gd name="T39" fmla="*/ 1 h 10"/>
                <a:gd name="T40" fmla="*/ 23 w 32"/>
                <a:gd name="T41" fmla="*/ 1 h 10"/>
                <a:gd name="T42" fmla="*/ 23 w 32"/>
                <a:gd name="T43" fmla="*/ 2 h 10"/>
                <a:gd name="T44" fmla="*/ 22 w 32"/>
                <a:gd name="T45" fmla="*/ 2 h 10"/>
                <a:gd name="T46" fmla="*/ 21 w 32"/>
                <a:gd name="T47" fmla="*/ 2 h 10"/>
                <a:gd name="T48" fmla="*/ 21 w 32"/>
                <a:gd name="T49" fmla="*/ 1 h 10"/>
                <a:gd name="T50" fmla="*/ 20 w 32"/>
                <a:gd name="T51" fmla="*/ 1 h 10"/>
                <a:gd name="T52" fmla="*/ 20 w 32"/>
                <a:gd name="T53" fmla="*/ 2 h 10"/>
                <a:gd name="T54" fmla="*/ 19 w 32"/>
                <a:gd name="T55" fmla="*/ 1 h 10"/>
                <a:gd name="T56" fmla="*/ 18 w 32"/>
                <a:gd name="T57" fmla="*/ 1 h 10"/>
                <a:gd name="T58" fmla="*/ 18 w 32"/>
                <a:gd name="T59" fmla="*/ 0 h 10"/>
                <a:gd name="T60" fmla="*/ 18 w 32"/>
                <a:gd name="T61" fmla="*/ 1 h 10"/>
                <a:gd name="T62" fmla="*/ 17 w 32"/>
                <a:gd name="T63" fmla="*/ 1 h 10"/>
                <a:gd name="T64" fmla="*/ 16 w 32"/>
                <a:gd name="T65" fmla="*/ 0 h 10"/>
                <a:gd name="T66" fmla="*/ 15 w 32"/>
                <a:gd name="T67" fmla="*/ 0 h 10"/>
                <a:gd name="T68" fmla="*/ 14 w 32"/>
                <a:gd name="T69" fmla="*/ 0 h 10"/>
                <a:gd name="T70" fmla="*/ 13 w 32"/>
                <a:gd name="T71" fmla="*/ 0 h 10"/>
                <a:gd name="T72" fmla="*/ 13 w 32"/>
                <a:gd name="T73" fmla="*/ 1 h 10"/>
                <a:gd name="T74" fmla="*/ 11 w 32"/>
                <a:gd name="T75" fmla="*/ 1 h 10"/>
                <a:gd name="T76" fmla="*/ 10 w 32"/>
                <a:gd name="T77" fmla="*/ 1 h 10"/>
                <a:gd name="T78" fmla="*/ 9 w 32"/>
                <a:gd name="T79" fmla="*/ 1 h 10"/>
                <a:gd name="T80" fmla="*/ 8 w 32"/>
                <a:gd name="T81" fmla="*/ 1 h 10"/>
                <a:gd name="T82" fmla="*/ 7 w 32"/>
                <a:gd name="T83" fmla="*/ 1 h 10"/>
                <a:gd name="T84" fmla="*/ 7 w 32"/>
                <a:gd name="T85" fmla="*/ 2 h 10"/>
                <a:gd name="T86" fmla="*/ 7 w 32"/>
                <a:gd name="T87" fmla="*/ 2 h 10"/>
                <a:gd name="T88" fmla="*/ 6 w 32"/>
                <a:gd name="T89" fmla="*/ 2 h 10"/>
                <a:gd name="T90" fmla="*/ 6 w 32"/>
                <a:gd name="T91" fmla="*/ 3 h 10"/>
                <a:gd name="T92" fmla="*/ 5 w 32"/>
                <a:gd name="T93" fmla="*/ 4 h 10"/>
                <a:gd name="T94" fmla="*/ 4 w 32"/>
                <a:gd name="T95" fmla="*/ 5 h 10"/>
                <a:gd name="T96" fmla="*/ 4 w 32"/>
                <a:gd name="T97" fmla="*/ 5 h 10"/>
                <a:gd name="T98" fmla="*/ 3 w 32"/>
                <a:gd name="T99" fmla="*/ 5 h 10"/>
                <a:gd name="T100" fmla="*/ 3 w 32"/>
                <a:gd name="T101" fmla="*/ 6 h 10"/>
                <a:gd name="T102" fmla="*/ 2 w 32"/>
                <a:gd name="T103" fmla="*/ 6 h 10"/>
                <a:gd name="T104" fmla="*/ 2 w 32"/>
                <a:gd name="T105" fmla="*/ 7 h 10"/>
                <a:gd name="T106" fmla="*/ 1 w 32"/>
                <a:gd name="T107" fmla="*/ 7 h 10"/>
                <a:gd name="T108" fmla="*/ 1 w 32"/>
                <a:gd name="T109" fmla="*/ 8 h 10"/>
                <a:gd name="T110" fmla="*/ 0 w 32"/>
                <a:gd name="T111" fmla="*/ 9 h 10"/>
                <a:gd name="T112" fmla="*/ 0 w 32"/>
                <a:gd name="T113" fmla="*/ 10 h 10"/>
                <a:gd name="T114" fmla="*/ 32 w 32"/>
                <a:gd name="T115" fmla="*/ 10 h 10"/>
                <a:gd name="T116" fmla="*/ 32 w 32"/>
                <a:gd name="T117" fmla="*/ 9 h 10"/>
                <a:gd name="T118" fmla="*/ 32 w 32"/>
                <a:gd name="T119" fmla="*/ 8 h 10"/>
                <a:gd name="T120" fmla="*/ 31 w 32"/>
                <a:gd name="T1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" h="10">
                  <a:moveTo>
                    <a:pt x="31" y="8"/>
                  </a:moveTo>
                  <a:lnTo>
                    <a:pt x="30" y="8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1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1" name="Freeform 7280">
              <a:extLst>
                <a:ext uri="{FF2B5EF4-FFF2-40B4-BE49-F238E27FC236}">
                  <a16:creationId xmlns:a16="http://schemas.microsoft.com/office/drawing/2014/main" id="{0442B384-CB1E-9D9A-3993-80D93BD07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475" y="4851401"/>
              <a:ext cx="115887" cy="100013"/>
            </a:xfrm>
            <a:custGeom>
              <a:avLst/>
              <a:gdLst>
                <a:gd name="T0" fmla="*/ 51 w 73"/>
                <a:gd name="T1" fmla="*/ 52 h 63"/>
                <a:gd name="T2" fmla="*/ 57 w 73"/>
                <a:gd name="T3" fmla="*/ 40 h 63"/>
                <a:gd name="T4" fmla="*/ 62 w 73"/>
                <a:gd name="T5" fmla="*/ 39 h 63"/>
                <a:gd name="T6" fmla="*/ 67 w 73"/>
                <a:gd name="T7" fmla="*/ 39 h 63"/>
                <a:gd name="T8" fmla="*/ 70 w 73"/>
                <a:gd name="T9" fmla="*/ 34 h 63"/>
                <a:gd name="T10" fmla="*/ 67 w 73"/>
                <a:gd name="T11" fmla="*/ 32 h 63"/>
                <a:gd name="T12" fmla="*/ 63 w 73"/>
                <a:gd name="T13" fmla="*/ 30 h 63"/>
                <a:gd name="T14" fmla="*/ 60 w 73"/>
                <a:gd name="T15" fmla="*/ 28 h 63"/>
                <a:gd name="T16" fmla="*/ 63 w 73"/>
                <a:gd name="T17" fmla="*/ 25 h 63"/>
                <a:gd name="T18" fmla="*/ 67 w 73"/>
                <a:gd name="T19" fmla="*/ 24 h 63"/>
                <a:gd name="T20" fmla="*/ 69 w 73"/>
                <a:gd name="T21" fmla="*/ 20 h 63"/>
                <a:gd name="T22" fmla="*/ 72 w 73"/>
                <a:gd name="T23" fmla="*/ 18 h 63"/>
                <a:gd name="T24" fmla="*/ 71 w 73"/>
                <a:gd name="T25" fmla="*/ 15 h 63"/>
                <a:gd name="T26" fmla="*/ 68 w 73"/>
                <a:gd name="T27" fmla="*/ 13 h 63"/>
                <a:gd name="T28" fmla="*/ 65 w 73"/>
                <a:gd name="T29" fmla="*/ 13 h 63"/>
                <a:gd name="T30" fmla="*/ 63 w 73"/>
                <a:gd name="T31" fmla="*/ 12 h 63"/>
                <a:gd name="T32" fmla="*/ 60 w 73"/>
                <a:gd name="T33" fmla="*/ 14 h 63"/>
                <a:gd name="T34" fmla="*/ 57 w 73"/>
                <a:gd name="T35" fmla="*/ 12 h 63"/>
                <a:gd name="T36" fmla="*/ 52 w 73"/>
                <a:gd name="T37" fmla="*/ 11 h 63"/>
                <a:gd name="T38" fmla="*/ 50 w 73"/>
                <a:gd name="T39" fmla="*/ 9 h 63"/>
                <a:gd name="T40" fmla="*/ 48 w 73"/>
                <a:gd name="T41" fmla="*/ 7 h 63"/>
                <a:gd name="T42" fmla="*/ 45 w 73"/>
                <a:gd name="T43" fmla="*/ 6 h 63"/>
                <a:gd name="T44" fmla="*/ 44 w 73"/>
                <a:gd name="T45" fmla="*/ 6 h 63"/>
                <a:gd name="T46" fmla="*/ 39 w 73"/>
                <a:gd name="T47" fmla="*/ 7 h 63"/>
                <a:gd name="T48" fmla="*/ 37 w 73"/>
                <a:gd name="T49" fmla="*/ 5 h 63"/>
                <a:gd name="T50" fmla="*/ 34 w 73"/>
                <a:gd name="T51" fmla="*/ 5 h 63"/>
                <a:gd name="T52" fmla="*/ 31 w 73"/>
                <a:gd name="T53" fmla="*/ 4 h 63"/>
                <a:gd name="T54" fmla="*/ 29 w 73"/>
                <a:gd name="T55" fmla="*/ 3 h 63"/>
                <a:gd name="T56" fmla="*/ 26 w 73"/>
                <a:gd name="T57" fmla="*/ 1 h 63"/>
                <a:gd name="T58" fmla="*/ 23 w 73"/>
                <a:gd name="T59" fmla="*/ 0 h 63"/>
                <a:gd name="T60" fmla="*/ 23 w 73"/>
                <a:gd name="T61" fmla="*/ 2 h 63"/>
                <a:gd name="T62" fmla="*/ 23 w 73"/>
                <a:gd name="T63" fmla="*/ 5 h 63"/>
                <a:gd name="T64" fmla="*/ 21 w 73"/>
                <a:gd name="T65" fmla="*/ 6 h 63"/>
                <a:gd name="T66" fmla="*/ 18 w 73"/>
                <a:gd name="T67" fmla="*/ 3 h 63"/>
                <a:gd name="T68" fmla="*/ 14 w 73"/>
                <a:gd name="T69" fmla="*/ 2 h 63"/>
                <a:gd name="T70" fmla="*/ 10 w 73"/>
                <a:gd name="T71" fmla="*/ 2 h 63"/>
                <a:gd name="T72" fmla="*/ 7 w 73"/>
                <a:gd name="T73" fmla="*/ 2 h 63"/>
                <a:gd name="T74" fmla="*/ 7 w 73"/>
                <a:gd name="T75" fmla="*/ 5 h 63"/>
                <a:gd name="T76" fmla="*/ 5 w 73"/>
                <a:gd name="T77" fmla="*/ 10 h 63"/>
                <a:gd name="T78" fmla="*/ 4 w 73"/>
                <a:gd name="T79" fmla="*/ 15 h 63"/>
                <a:gd name="T80" fmla="*/ 2 w 73"/>
                <a:gd name="T81" fmla="*/ 18 h 63"/>
                <a:gd name="T82" fmla="*/ 2 w 73"/>
                <a:gd name="T83" fmla="*/ 21 h 63"/>
                <a:gd name="T84" fmla="*/ 3 w 73"/>
                <a:gd name="T85" fmla="*/ 27 h 63"/>
                <a:gd name="T86" fmla="*/ 7 w 73"/>
                <a:gd name="T87" fmla="*/ 30 h 63"/>
                <a:gd name="T88" fmla="*/ 7 w 73"/>
                <a:gd name="T89" fmla="*/ 38 h 63"/>
                <a:gd name="T90" fmla="*/ 3 w 73"/>
                <a:gd name="T91" fmla="*/ 41 h 63"/>
                <a:gd name="T92" fmla="*/ 2 w 73"/>
                <a:gd name="T93" fmla="*/ 46 h 63"/>
                <a:gd name="T94" fmla="*/ 0 w 73"/>
                <a:gd name="T95" fmla="*/ 52 h 63"/>
                <a:gd name="T96" fmla="*/ 11 w 73"/>
                <a:gd name="T97" fmla="*/ 55 h 63"/>
                <a:gd name="T98" fmla="*/ 13 w 73"/>
                <a:gd name="T99" fmla="*/ 60 h 63"/>
                <a:gd name="T100" fmla="*/ 15 w 73"/>
                <a:gd name="T101" fmla="*/ 62 h 63"/>
                <a:gd name="T102" fmla="*/ 20 w 73"/>
                <a:gd name="T103" fmla="*/ 62 h 63"/>
                <a:gd name="T104" fmla="*/ 23 w 73"/>
                <a:gd name="T105" fmla="*/ 59 h 63"/>
                <a:gd name="T106" fmla="*/ 27 w 73"/>
                <a:gd name="T107" fmla="*/ 57 h 63"/>
                <a:gd name="T108" fmla="*/ 29 w 73"/>
                <a:gd name="T109" fmla="*/ 57 h 63"/>
                <a:gd name="T110" fmla="*/ 33 w 73"/>
                <a:gd name="T111" fmla="*/ 58 h 63"/>
                <a:gd name="T112" fmla="*/ 32 w 73"/>
                <a:gd name="T113" fmla="*/ 60 h 63"/>
                <a:gd name="T114" fmla="*/ 30 w 73"/>
                <a:gd name="T115" fmla="*/ 60 h 63"/>
                <a:gd name="T116" fmla="*/ 31 w 73"/>
                <a:gd name="T117" fmla="*/ 62 h 63"/>
                <a:gd name="T118" fmla="*/ 35 w 73"/>
                <a:gd name="T119" fmla="*/ 63 h 63"/>
                <a:gd name="T120" fmla="*/ 46 w 73"/>
                <a:gd name="T121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" h="63">
                  <a:moveTo>
                    <a:pt x="46" y="56"/>
                  </a:moveTo>
                  <a:lnTo>
                    <a:pt x="47" y="55"/>
                  </a:lnTo>
                  <a:lnTo>
                    <a:pt x="49" y="53"/>
                  </a:lnTo>
                  <a:lnTo>
                    <a:pt x="51" y="55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55" y="48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7" y="40"/>
                  </a:lnTo>
                  <a:lnTo>
                    <a:pt x="59" y="37"/>
                  </a:lnTo>
                  <a:lnTo>
                    <a:pt x="60" y="37"/>
                  </a:lnTo>
                  <a:lnTo>
                    <a:pt x="61" y="38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3" y="41"/>
                  </a:lnTo>
                  <a:lnTo>
                    <a:pt x="64" y="41"/>
                  </a:lnTo>
                  <a:lnTo>
                    <a:pt x="66" y="41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7" y="37"/>
                  </a:lnTo>
                  <a:lnTo>
                    <a:pt x="69" y="36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4" y="30"/>
                  </a:lnTo>
                  <a:lnTo>
                    <a:pt x="63" y="30"/>
                  </a:lnTo>
                  <a:lnTo>
                    <a:pt x="62" y="30"/>
                  </a:lnTo>
                  <a:lnTo>
                    <a:pt x="62" y="29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60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4" y="25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7" y="24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70" y="18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2" y="17"/>
                  </a:lnTo>
                  <a:lnTo>
                    <a:pt x="73" y="16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9" y="14"/>
                  </a:lnTo>
                  <a:lnTo>
                    <a:pt x="68" y="13"/>
                  </a:lnTo>
                  <a:lnTo>
                    <a:pt x="68" y="14"/>
                  </a:lnTo>
                  <a:lnTo>
                    <a:pt x="67" y="14"/>
                  </a:lnTo>
                  <a:lnTo>
                    <a:pt x="66" y="14"/>
                  </a:lnTo>
                  <a:lnTo>
                    <a:pt x="66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5" y="11"/>
                  </a:lnTo>
                  <a:lnTo>
                    <a:pt x="64" y="11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3"/>
                  </a:lnTo>
                  <a:lnTo>
                    <a:pt x="61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59" y="13"/>
                  </a:lnTo>
                  <a:lnTo>
                    <a:pt x="58" y="13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7" y="12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3" y="12"/>
                  </a:lnTo>
                  <a:lnTo>
                    <a:pt x="52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50" y="9"/>
                  </a:lnTo>
                  <a:lnTo>
                    <a:pt x="50" y="8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8" y="8"/>
                  </a:lnTo>
                  <a:lnTo>
                    <a:pt x="48" y="7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3" y="7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6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3" y="38"/>
                  </a:lnTo>
                  <a:lnTo>
                    <a:pt x="4" y="40"/>
                  </a:lnTo>
                  <a:lnTo>
                    <a:pt x="3" y="41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9"/>
                  </a:lnTo>
                  <a:lnTo>
                    <a:pt x="1" y="5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7" y="54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2" y="56"/>
                  </a:lnTo>
                  <a:lnTo>
                    <a:pt x="13" y="57"/>
                  </a:lnTo>
                  <a:lnTo>
                    <a:pt x="12" y="58"/>
                  </a:lnTo>
                  <a:lnTo>
                    <a:pt x="13" y="60"/>
                  </a:lnTo>
                  <a:lnTo>
                    <a:pt x="11" y="63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9" y="62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1" y="58"/>
                  </a:lnTo>
                  <a:lnTo>
                    <a:pt x="32" y="58"/>
                  </a:lnTo>
                  <a:lnTo>
                    <a:pt x="33" y="58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6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2" y="60"/>
                  </a:lnTo>
                  <a:lnTo>
                    <a:pt x="46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2" name="Freeform 7304">
              <a:extLst>
                <a:ext uri="{FF2B5EF4-FFF2-40B4-BE49-F238E27FC236}">
                  <a16:creationId xmlns:a16="http://schemas.microsoft.com/office/drawing/2014/main" id="{D6A1D135-042B-303F-639A-0EF51B7FF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075" y="4972051"/>
              <a:ext cx="130175" cy="26988"/>
            </a:xfrm>
            <a:custGeom>
              <a:avLst/>
              <a:gdLst>
                <a:gd name="T0" fmla="*/ 82 w 82"/>
                <a:gd name="T1" fmla="*/ 14 h 17"/>
                <a:gd name="T2" fmla="*/ 81 w 82"/>
                <a:gd name="T3" fmla="*/ 12 h 17"/>
                <a:gd name="T4" fmla="*/ 79 w 82"/>
                <a:gd name="T5" fmla="*/ 11 h 17"/>
                <a:gd name="T6" fmla="*/ 77 w 82"/>
                <a:gd name="T7" fmla="*/ 9 h 17"/>
                <a:gd name="T8" fmla="*/ 74 w 82"/>
                <a:gd name="T9" fmla="*/ 9 h 17"/>
                <a:gd name="T10" fmla="*/ 72 w 82"/>
                <a:gd name="T11" fmla="*/ 10 h 17"/>
                <a:gd name="T12" fmla="*/ 70 w 82"/>
                <a:gd name="T13" fmla="*/ 10 h 17"/>
                <a:gd name="T14" fmla="*/ 69 w 82"/>
                <a:gd name="T15" fmla="*/ 12 h 17"/>
                <a:gd name="T16" fmla="*/ 66 w 82"/>
                <a:gd name="T17" fmla="*/ 12 h 17"/>
                <a:gd name="T18" fmla="*/ 64 w 82"/>
                <a:gd name="T19" fmla="*/ 13 h 17"/>
                <a:gd name="T20" fmla="*/ 62 w 82"/>
                <a:gd name="T21" fmla="*/ 12 h 17"/>
                <a:gd name="T22" fmla="*/ 60 w 82"/>
                <a:gd name="T23" fmla="*/ 12 h 17"/>
                <a:gd name="T24" fmla="*/ 58 w 82"/>
                <a:gd name="T25" fmla="*/ 11 h 17"/>
                <a:gd name="T26" fmla="*/ 57 w 82"/>
                <a:gd name="T27" fmla="*/ 11 h 17"/>
                <a:gd name="T28" fmla="*/ 55 w 82"/>
                <a:gd name="T29" fmla="*/ 12 h 17"/>
                <a:gd name="T30" fmla="*/ 54 w 82"/>
                <a:gd name="T31" fmla="*/ 10 h 17"/>
                <a:gd name="T32" fmla="*/ 51 w 82"/>
                <a:gd name="T33" fmla="*/ 9 h 17"/>
                <a:gd name="T34" fmla="*/ 50 w 82"/>
                <a:gd name="T35" fmla="*/ 7 h 17"/>
                <a:gd name="T36" fmla="*/ 48 w 82"/>
                <a:gd name="T37" fmla="*/ 6 h 17"/>
                <a:gd name="T38" fmla="*/ 47 w 82"/>
                <a:gd name="T39" fmla="*/ 5 h 17"/>
                <a:gd name="T40" fmla="*/ 45 w 82"/>
                <a:gd name="T41" fmla="*/ 4 h 17"/>
                <a:gd name="T42" fmla="*/ 43 w 82"/>
                <a:gd name="T43" fmla="*/ 3 h 17"/>
                <a:gd name="T44" fmla="*/ 40 w 82"/>
                <a:gd name="T45" fmla="*/ 2 h 17"/>
                <a:gd name="T46" fmla="*/ 38 w 82"/>
                <a:gd name="T47" fmla="*/ 2 h 17"/>
                <a:gd name="T48" fmla="*/ 36 w 82"/>
                <a:gd name="T49" fmla="*/ 0 h 17"/>
                <a:gd name="T50" fmla="*/ 35 w 82"/>
                <a:gd name="T51" fmla="*/ 0 h 17"/>
                <a:gd name="T52" fmla="*/ 35 w 82"/>
                <a:gd name="T53" fmla="*/ 0 h 17"/>
                <a:gd name="T54" fmla="*/ 34 w 82"/>
                <a:gd name="T55" fmla="*/ 1 h 17"/>
                <a:gd name="T56" fmla="*/ 32 w 82"/>
                <a:gd name="T57" fmla="*/ 3 h 17"/>
                <a:gd name="T58" fmla="*/ 31 w 82"/>
                <a:gd name="T59" fmla="*/ 6 h 17"/>
                <a:gd name="T60" fmla="*/ 31 w 82"/>
                <a:gd name="T61" fmla="*/ 8 h 17"/>
                <a:gd name="T62" fmla="*/ 33 w 82"/>
                <a:gd name="T63" fmla="*/ 9 h 17"/>
                <a:gd name="T64" fmla="*/ 30 w 82"/>
                <a:gd name="T65" fmla="*/ 9 h 17"/>
                <a:gd name="T66" fmla="*/ 30 w 82"/>
                <a:gd name="T67" fmla="*/ 11 h 17"/>
                <a:gd name="T68" fmla="*/ 28 w 82"/>
                <a:gd name="T69" fmla="*/ 12 h 17"/>
                <a:gd name="T70" fmla="*/ 25 w 82"/>
                <a:gd name="T71" fmla="*/ 12 h 17"/>
                <a:gd name="T72" fmla="*/ 23 w 82"/>
                <a:gd name="T73" fmla="*/ 12 h 17"/>
                <a:gd name="T74" fmla="*/ 21 w 82"/>
                <a:gd name="T75" fmla="*/ 10 h 17"/>
                <a:gd name="T76" fmla="*/ 17 w 82"/>
                <a:gd name="T77" fmla="*/ 11 h 17"/>
                <a:gd name="T78" fmla="*/ 16 w 82"/>
                <a:gd name="T79" fmla="*/ 12 h 17"/>
                <a:gd name="T80" fmla="*/ 17 w 82"/>
                <a:gd name="T81" fmla="*/ 14 h 17"/>
                <a:gd name="T82" fmla="*/ 16 w 82"/>
                <a:gd name="T83" fmla="*/ 14 h 17"/>
                <a:gd name="T84" fmla="*/ 15 w 82"/>
                <a:gd name="T85" fmla="*/ 13 h 17"/>
                <a:gd name="T86" fmla="*/ 13 w 82"/>
                <a:gd name="T87" fmla="*/ 13 h 17"/>
                <a:gd name="T88" fmla="*/ 12 w 82"/>
                <a:gd name="T89" fmla="*/ 12 h 17"/>
                <a:gd name="T90" fmla="*/ 10 w 82"/>
                <a:gd name="T91" fmla="*/ 12 h 17"/>
                <a:gd name="T92" fmla="*/ 7 w 82"/>
                <a:gd name="T93" fmla="*/ 12 h 17"/>
                <a:gd name="T94" fmla="*/ 3 w 82"/>
                <a:gd name="T95" fmla="*/ 13 h 17"/>
                <a:gd name="T96" fmla="*/ 0 w 82"/>
                <a:gd name="T97" fmla="*/ 13 h 17"/>
                <a:gd name="T98" fmla="*/ 0 w 82"/>
                <a:gd name="T9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2" h="17">
                  <a:moveTo>
                    <a:pt x="82" y="16"/>
                  </a:moveTo>
                  <a:lnTo>
                    <a:pt x="82" y="15"/>
                  </a:lnTo>
                  <a:lnTo>
                    <a:pt x="82" y="14"/>
                  </a:lnTo>
                  <a:lnTo>
                    <a:pt x="82" y="13"/>
                  </a:lnTo>
                  <a:lnTo>
                    <a:pt x="82" y="12"/>
                  </a:lnTo>
                  <a:lnTo>
                    <a:pt x="81" y="12"/>
                  </a:lnTo>
                  <a:lnTo>
                    <a:pt x="80" y="12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7" y="9"/>
                  </a:lnTo>
                  <a:lnTo>
                    <a:pt x="76" y="9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8" y="12"/>
                  </a:lnTo>
                  <a:lnTo>
                    <a:pt x="67" y="12"/>
                  </a:lnTo>
                  <a:lnTo>
                    <a:pt x="66" y="12"/>
                  </a:lnTo>
                  <a:lnTo>
                    <a:pt x="65" y="12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2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6" y="1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4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29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1" y="10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82" y="17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3" name="Line 7395">
              <a:extLst>
                <a:ext uri="{FF2B5EF4-FFF2-40B4-BE49-F238E27FC236}">
                  <a16:creationId xmlns:a16="http://schemas.microsoft.com/office/drawing/2014/main" id="{8F8EC89C-8F56-9F83-D0B3-BA4AE9DA9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775" y="4852988"/>
              <a:ext cx="1587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4" name="Freeform 7118">
              <a:extLst>
                <a:ext uri="{FF2B5EF4-FFF2-40B4-BE49-F238E27FC236}">
                  <a16:creationId xmlns:a16="http://schemas.microsoft.com/office/drawing/2014/main" id="{22A1BF65-779A-F48D-10D5-ECEE055E18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4313" y="4822825"/>
              <a:ext cx="46037" cy="33338"/>
            </a:xfrm>
            <a:custGeom>
              <a:avLst/>
              <a:gdLst>
                <a:gd name="T0" fmla="*/ 1 w 29"/>
                <a:gd name="T1" fmla="*/ 14 h 21"/>
                <a:gd name="T2" fmla="*/ 1 w 29"/>
                <a:gd name="T3" fmla="*/ 15 h 21"/>
                <a:gd name="T4" fmla="*/ 1 w 29"/>
                <a:gd name="T5" fmla="*/ 17 h 21"/>
                <a:gd name="T6" fmla="*/ 3 w 29"/>
                <a:gd name="T7" fmla="*/ 18 h 21"/>
                <a:gd name="T8" fmla="*/ 4 w 29"/>
                <a:gd name="T9" fmla="*/ 18 h 21"/>
                <a:gd name="T10" fmla="*/ 5 w 29"/>
                <a:gd name="T11" fmla="*/ 20 h 21"/>
                <a:gd name="T12" fmla="*/ 7 w 29"/>
                <a:gd name="T13" fmla="*/ 20 h 21"/>
                <a:gd name="T14" fmla="*/ 9 w 29"/>
                <a:gd name="T15" fmla="*/ 21 h 21"/>
                <a:gd name="T16" fmla="*/ 12 w 29"/>
                <a:gd name="T17" fmla="*/ 20 h 21"/>
                <a:gd name="T18" fmla="*/ 12 w 29"/>
                <a:gd name="T19" fmla="*/ 19 h 21"/>
                <a:gd name="T20" fmla="*/ 13 w 29"/>
                <a:gd name="T21" fmla="*/ 18 h 21"/>
                <a:gd name="T22" fmla="*/ 14 w 29"/>
                <a:gd name="T23" fmla="*/ 17 h 21"/>
                <a:gd name="T24" fmla="*/ 16 w 29"/>
                <a:gd name="T25" fmla="*/ 18 h 21"/>
                <a:gd name="T26" fmla="*/ 18 w 29"/>
                <a:gd name="T27" fmla="*/ 18 h 21"/>
                <a:gd name="T28" fmla="*/ 19 w 29"/>
                <a:gd name="T29" fmla="*/ 15 h 21"/>
                <a:gd name="T30" fmla="*/ 21 w 29"/>
                <a:gd name="T31" fmla="*/ 14 h 21"/>
                <a:gd name="T32" fmla="*/ 20 w 29"/>
                <a:gd name="T33" fmla="*/ 13 h 21"/>
                <a:gd name="T34" fmla="*/ 20 w 29"/>
                <a:gd name="T35" fmla="*/ 10 h 21"/>
                <a:gd name="T36" fmla="*/ 23 w 29"/>
                <a:gd name="T37" fmla="*/ 10 h 21"/>
                <a:gd name="T38" fmla="*/ 24 w 29"/>
                <a:gd name="T39" fmla="*/ 9 h 21"/>
                <a:gd name="T40" fmla="*/ 25 w 29"/>
                <a:gd name="T41" fmla="*/ 9 h 21"/>
                <a:gd name="T42" fmla="*/ 27 w 29"/>
                <a:gd name="T43" fmla="*/ 8 h 21"/>
                <a:gd name="T44" fmla="*/ 28 w 29"/>
                <a:gd name="T45" fmla="*/ 6 h 21"/>
                <a:gd name="T46" fmla="*/ 27 w 29"/>
                <a:gd name="T47" fmla="*/ 4 h 21"/>
                <a:gd name="T48" fmla="*/ 29 w 29"/>
                <a:gd name="T49" fmla="*/ 3 h 21"/>
                <a:gd name="T50" fmla="*/ 27 w 29"/>
                <a:gd name="T51" fmla="*/ 1 h 21"/>
                <a:gd name="T52" fmla="*/ 27 w 29"/>
                <a:gd name="T53" fmla="*/ 0 h 21"/>
                <a:gd name="T54" fmla="*/ 25 w 29"/>
                <a:gd name="T55" fmla="*/ 0 h 21"/>
                <a:gd name="T56" fmla="*/ 24 w 29"/>
                <a:gd name="T57" fmla="*/ 0 h 21"/>
                <a:gd name="T58" fmla="*/ 22 w 29"/>
                <a:gd name="T59" fmla="*/ 0 h 21"/>
                <a:gd name="T60" fmla="*/ 19 w 29"/>
                <a:gd name="T61" fmla="*/ 0 h 21"/>
                <a:gd name="T62" fmla="*/ 16 w 29"/>
                <a:gd name="T63" fmla="*/ 1 h 21"/>
                <a:gd name="T64" fmla="*/ 13 w 29"/>
                <a:gd name="T65" fmla="*/ 2 h 21"/>
                <a:gd name="T66" fmla="*/ 11 w 29"/>
                <a:gd name="T67" fmla="*/ 2 h 21"/>
                <a:gd name="T68" fmla="*/ 8 w 29"/>
                <a:gd name="T69" fmla="*/ 5 h 21"/>
                <a:gd name="T70" fmla="*/ 5 w 29"/>
                <a:gd name="T71" fmla="*/ 6 h 21"/>
                <a:gd name="T72" fmla="*/ 2 w 29"/>
                <a:gd name="T73" fmla="*/ 9 h 21"/>
                <a:gd name="T74" fmla="*/ 1 w 29"/>
                <a:gd name="T75" fmla="*/ 10 h 21"/>
                <a:gd name="T76" fmla="*/ 0 w 29"/>
                <a:gd name="T77" fmla="*/ 11 h 21"/>
                <a:gd name="T78" fmla="*/ 1 w 29"/>
                <a:gd name="T79" fmla="*/ 12 h 21"/>
                <a:gd name="T80" fmla="*/ 11 w 29"/>
                <a:gd name="T81" fmla="*/ 5 h 21"/>
                <a:gd name="T82" fmla="*/ 10 w 29"/>
                <a:gd name="T83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" h="21">
                  <a:moveTo>
                    <a:pt x="1" y="12"/>
                  </a:moveTo>
                  <a:lnTo>
                    <a:pt x="1" y="13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8" y="18"/>
                  </a:lnTo>
                  <a:lnTo>
                    <a:pt x="19" y="17"/>
                  </a:lnTo>
                  <a:lnTo>
                    <a:pt x="18" y="16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2"/>
                  </a:lnTo>
                  <a:close/>
                  <a:moveTo>
                    <a:pt x="10" y="6"/>
                  </a:move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5" name="Freeform 6410">
              <a:extLst>
                <a:ext uri="{FF2B5EF4-FFF2-40B4-BE49-F238E27FC236}">
                  <a16:creationId xmlns:a16="http://schemas.microsoft.com/office/drawing/2014/main" id="{C56F3D00-21EE-8A71-3136-C063E70A08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3901" y="4611688"/>
              <a:ext cx="38100" cy="53975"/>
            </a:xfrm>
            <a:custGeom>
              <a:avLst/>
              <a:gdLst>
                <a:gd name="T0" fmla="*/ 15 w 24"/>
                <a:gd name="T1" fmla="*/ 31 h 34"/>
                <a:gd name="T2" fmla="*/ 20 w 24"/>
                <a:gd name="T3" fmla="*/ 28 h 34"/>
                <a:gd name="T4" fmla="*/ 20 w 24"/>
                <a:gd name="T5" fmla="*/ 26 h 34"/>
                <a:gd name="T6" fmla="*/ 22 w 24"/>
                <a:gd name="T7" fmla="*/ 27 h 34"/>
                <a:gd name="T8" fmla="*/ 21 w 24"/>
                <a:gd name="T9" fmla="*/ 28 h 34"/>
                <a:gd name="T10" fmla="*/ 20 w 24"/>
                <a:gd name="T11" fmla="*/ 31 h 34"/>
                <a:gd name="T12" fmla="*/ 22 w 24"/>
                <a:gd name="T13" fmla="*/ 33 h 34"/>
                <a:gd name="T14" fmla="*/ 23 w 24"/>
                <a:gd name="T15" fmla="*/ 30 h 34"/>
                <a:gd name="T16" fmla="*/ 24 w 24"/>
                <a:gd name="T17" fmla="*/ 30 h 34"/>
                <a:gd name="T18" fmla="*/ 24 w 24"/>
                <a:gd name="T19" fmla="*/ 26 h 34"/>
                <a:gd name="T20" fmla="*/ 24 w 24"/>
                <a:gd name="T21" fmla="*/ 21 h 34"/>
                <a:gd name="T22" fmla="*/ 22 w 24"/>
                <a:gd name="T23" fmla="*/ 18 h 34"/>
                <a:gd name="T24" fmla="*/ 20 w 24"/>
                <a:gd name="T25" fmla="*/ 15 h 34"/>
                <a:gd name="T26" fmla="*/ 20 w 24"/>
                <a:gd name="T27" fmla="*/ 13 h 34"/>
                <a:gd name="T28" fmla="*/ 19 w 24"/>
                <a:gd name="T29" fmla="*/ 10 h 34"/>
                <a:gd name="T30" fmla="*/ 17 w 24"/>
                <a:gd name="T31" fmla="*/ 6 h 34"/>
                <a:gd name="T32" fmla="*/ 14 w 24"/>
                <a:gd name="T33" fmla="*/ 3 h 34"/>
                <a:gd name="T34" fmla="*/ 12 w 24"/>
                <a:gd name="T35" fmla="*/ 0 h 34"/>
                <a:gd name="T36" fmla="*/ 11 w 24"/>
                <a:gd name="T37" fmla="*/ 4 h 34"/>
                <a:gd name="T38" fmla="*/ 11 w 24"/>
                <a:gd name="T39" fmla="*/ 8 h 34"/>
                <a:gd name="T40" fmla="*/ 9 w 24"/>
                <a:gd name="T41" fmla="*/ 11 h 34"/>
                <a:gd name="T42" fmla="*/ 8 w 24"/>
                <a:gd name="T43" fmla="*/ 14 h 34"/>
                <a:gd name="T44" fmla="*/ 8 w 24"/>
                <a:gd name="T45" fmla="*/ 15 h 34"/>
                <a:gd name="T46" fmla="*/ 4 w 24"/>
                <a:gd name="T47" fmla="*/ 17 h 34"/>
                <a:gd name="T48" fmla="*/ 2 w 24"/>
                <a:gd name="T49" fmla="*/ 20 h 34"/>
                <a:gd name="T50" fmla="*/ 1 w 24"/>
                <a:gd name="T51" fmla="*/ 21 h 34"/>
                <a:gd name="T52" fmla="*/ 4 w 24"/>
                <a:gd name="T53" fmla="*/ 21 h 34"/>
                <a:gd name="T54" fmla="*/ 6 w 24"/>
                <a:gd name="T55" fmla="*/ 22 h 34"/>
                <a:gd name="T56" fmla="*/ 5 w 24"/>
                <a:gd name="T57" fmla="*/ 25 h 34"/>
                <a:gd name="T58" fmla="*/ 4 w 24"/>
                <a:gd name="T59" fmla="*/ 27 h 34"/>
                <a:gd name="T60" fmla="*/ 8 w 24"/>
                <a:gd name="T61" fmla="*/ 28 h 34"/>
                <a:gd name="T62" fmla="*/ 5 w 24"/>
                <a:gd name="T63" fmla="*/ 28 h 34"/>
                <a:gd name="T64" fmla="*/ 5 w 24"/>
                <a:gd name="T65" fmla="*/ 31 h 34"/>
                <a:gd name="T66" fmla="*/ 8 w 24"/>
                <a:gd name="T67" fmla="*/ 30 h 34"/>
                <a:gd name="T68" fmla="*/ 8 w 24"/>
                <a:gd name="T69" fmla="*/ 27 h 34"/>
                <a:gd name="T70" fmla="*/ 11 w 24"/>
                <a:gd name="T71" fmla="*/ 27 h 34"/>
                <a:gd name="T72" fmla="*/ 11 w 24"/>
                <a:gd name="T73" fmla="*/ 29 h 34"/>
                <a:gd name="T74" fmla="*/ 13 w 24"/>
                <a:gd name="T75" fmla="*/ 29 h 34"/>
                <a:gd name="T76" fmla="*/ 14 w 24"/>
                <a:gd name="T77" fmla="*/ 29 h 34"/>
                <a:gd name="T78" fmla="*/ 14 w 24"/>
                <a:gd name="T79" fmla="*/ 31 h 34"/>
                <a:gd name="T80" fmla="*/ 10 w 24"/>
                <a:gd name="T81" fmla="*/ 31 h 34"/>
                <a:gd name="T82" fmla="*/ 11 w 24"/>
                <a:gd name="T83" fmla="*/ 33 h 34"/>
                <a:gd name="T84" fmla="*/ 20 w 24"/>
                <a:gd name="T85" fmla="*/ 32 h 34"/>
                <a:gd name="T86" fmla="*/ 23 w 24"/>
                <a:gd name="T87" fmla="*/ 31 h 34"/>
                <a:gd name="T88" fmla="*/ 21 w 24"/>
                <a:gd name="T89" fmla="*/ 21 h 34"/>
                <a:gd name="T90" fmla="*/ 19 w 24"/>
                <a:gd name="T91" fmla="*/ 24 h 34"/>
                <a:gd name="T92" fmla="*/ 17 w 24"/>
                <a:gd name="T93" fmla="*/ 24 h 34"/>
                <a:gd name="T94" fmla="*/ 17 w 24"/>
                <a:gd name="T95" fmla="*/ 22 h 34"/>
                <a:gd name="T96" fmla="*/ 20 w 24"/>
                <a:gd name="T97" fmla="*/ 20 h 34"/>
                <a:gd name="T98" fmla="*/ 17 w 24"/>
                <a:gd name="T99" fmla="*/ 18 h 34"/>
                <a:gd name="T100" fmla="*/ 17 w 24"/>
                <a:gd name="T101" fmla="*/ 15 h 34"/>
                <a:gd name="T102" fmla="*/ 19 w 24"/>
                <a:gd name="T103" fmla="*/ 17 h 34"/>
                <a:gd name="T104" fmla="*/ 17 w 24"/>
                <a:gd name="T105" fmla="*/ 20 h 34"/>
                <a:gd name="T106" fmla="*/ 11 w 24"/>
                <a:gd name="T107" fmla="*/ 22 h 34"/>
                <a:gd name="T108" fmla="*/ 14 w 24"/>
                <a:gd name="T10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" h="34">
                  <a:moveTo>
                    <a:pt x="13" y="33"/>
                  </a:moveTo>
                  <a:lnTo>
                    <a:pt x="14" y="33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7" y="30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3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8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8"/>
                  </a:lnTo>
                  <a:lnTo>
                    <a:pt x="12" y="28"/>
                  </a:lnTo>
                  <a:lnTo>
                    <a:pt x="12" y="29"/>
                  </a:lnTo>
                  <a:lnTo>
                    <a:pt x="11" y="29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2" y="33"/>
                  </a:lnTo>
                  <a:lnTo>
                    <a:pt x="13" y="33"/>
                  </a:lnTo>
                  <a:close/>
                  <a:moveTo>
                    <a:pt x="20" y="32"/>
                  </a:moveTo>
                  <a:lnTo>
                    <a:pt x="20" y="31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0" y="32"/>
                  </a:lnTo>
                  <a:close/>
                  <a:moveTo>
                    <a:pt x="23" y="31"/>
                  </a:moveTo>
                  <a:lnTo>
                    <a:pt x="23" y="32"/>
                  </a:lnTo>
                  <a:lnTo>
                    <a:pt x="22" y="31"/>
                  </a:lnTo>
                  <a:lnTo>
                    <a:pt x="23" y="31"/>
                  </a:lnTo>
                  <a:close/>
                  <a:moveTo>
                    <a:pt x="21" y="20"/>
                  </a:moveTo>
                  <a:lnTo>
                    <a:pt x="21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1" y="20"/>
                  </a:lnTo>
                  <a:close/>
                  <a:moveTo>
                    <a:pt x="15" y="19"/>
                  </a:moveTo>
                  <a:lnTo>
                    <a:pt x="16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19"/>
                  </a:lnTo>
                  <a:close/>
                  <a:moveTo>
                    <a:pt x="11" y="23"/>
                  </a:moveTo>
                  <a:lnTo>
                    <a:pt x="11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1" y="23"/>
                  </a:lnTo>
                  <a:close/>
                  <a:moveTo>
                    <a:pt x="13" y="21"/>
                  </a:moveTo>
                  <a:lnTo>
                    <a:pt x="14" y="20"/>
                  </a:lnTo>
                  <a:lnTo>
                    <a:pt x="14" y="21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6" name="Freeform 7422">
              <a:extLst>
                <a:ext uri="{FF2B5EF4-FFF2-40B4-BE49-F238E27FC236}">
                  <a16:creationId xmlns:a16="http://schemas.microsoft.com/office/drawing/2014/main" id="{FB95CA13-2F68-9F72-FAB4-413041C4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4953000"/>
              <a:ext cx="74612" cy="41275"/>
            </a:xfrm>
            <a:custGeom>
              <a:avLst/>
              <a:gdLst>
                <a:gd name="T0" fmla="*/ 5 w 47"/>
                <a:gd name="T1" fmla="*/ 24 h 26"/>
                <a:gd name="T2" fmla="*/ 6 w 47"/>
                <a:gd name="T3" fmla="*/ 24 h 26"/>
                <a:gd name="T4" fmla="*/ 8 w 47"/>
                <a:gd name="T5" fmla="*/ 25 h 26"/>
                <a:gd name="T6" fmla="*/ 11 w 47"/>
                <a:gd name="T7" fmla="*/ 25 h 26"/>
                <a:gd name="T8" fmla="*/ 13 w 47"/>
                <a:gd name="T9" fmla="*/ 24 h 26"/>
                <a:gd name="T10" fmla="*/ 14 w 47"/>
                <a:gd name="T11" fmla="*/ 23 h 26"/>
                <a:gd name="T12" fmla="*/ 16 w 47"/>
                <a:gd name="T13" fmla="*/ 23 h 26"/>
                <a:gd name="T14" fmla="*/ 17 w 47"/>
                <a:gd name="T15" fmla="*/ 23 h 26"/>
                <a:gd name="T16" fmla="*/ 20 w 47"/>
                <a:gd name="T17" fmla="*/ 22 h 26"/>
                <a:gd name="T18" fmla="*/ 21 w 47"/>
                <a:gd name="T19" fmla="*/ 23 h 26"/>
                <a:gd name="T20" fmla="*/ 22 w 47"/>
                <a:gd name="T21" fmla="*/ 25 h 26"/>
                <a:gd name="T22" fmla="*/ 26 w 47"/>
                <a:gd name="T23" fmla="*/ 25 h 26"/>
                <a:gd name="T24" fmla="*/ 29 w 47"/>
                <a:gd name="T25" fmla="*/ 26 h 26"/>
                <a:gd name="T26" fmla="*/ 30 w 47"/>
                <a:gd name="T27" fmla="*/ 24 h 26"/>
                <a:gd name="T28" fmla="*/ 33 w 47"/>
                <a:gd name="T29" fmla="*/ 24 h 26"/>
                <a:gd name="T30" fmla="*/ 36 w 47"/>
                <a:gd name="T31" fmla="*/ 23 h 26"/>
                <a:gd name="T32" fmla="*/ 38 w 47"/>
                <a:gd name="T33" fmla="*/ 22 h 26"/>
                <a:gd name="T34" fmla="*/ 41 w 47"/>
                <a:gd name="T35" fmla="*/ 23 h 26"/>
                <a:gd name="T36" fmla="*/ 42 w 47"/>
                <a:gd name="T37" fmla="*/ 24 h 26"/>
                <a:gd name="T38" fmla="*/ 44 w 47"/>
                <a:gd name="T39" fmla="*/ 21 h 26"/>
                <a:gd name="T40" fmla="*/ 46 w 47"/>
                <a:gd name="T41" fmla="*/ 21 h 26"/>
                <a:gd name="T42" fmla="*/ 47 w 47"/>
                <a:gd name="T43" fmla="*/ 18 h 26"/>
                <a:gd name="T44" fmla="*/ 45 w 47"/>
                <a:gd name="T45" fmla="*/ 15 h 26"/>
                <a:gd name="T46" fmla="*/ 46 w 47"/>
                <a:gd name="T47" fmla="*/ 12 h 26"/>
                <a:gd name="T48" fmla="*/ 45 w 47"/>
                <a:gd name="T49" fmla="*/ 11 h 26"/>
                <a:gd name="T50" fmla="*/ 44 w 47"/>
                <a:gd name="T51" fmla="*/ 8 h 26"/>
                <a:gd name="T52" fmla="*/ 46 w 47"/>
                <a:gd name="T53" fmla="*/ 5 h 26"/>
                <a:gd name="T54" fmla="*/ 43 w 47"/>
                <a:gd name="T55" fmla="*/ 4 h 26"/>
                <a:gd name="T56" fmla="*/ 41 w 47"/>
                <a:gd name="T57" fmla="*/ 5 h 26"/>
                <a:gd name="T58" fmla="*/ 37 w 47"/>
                <a:gd name="T59" fmla="*/ 4 h 26"/>
                <a:gd name="T60" fmla="*/ 37 w 47"/>
                <a:gd name="T61" fmla="*/ 2 h 26"/>
                <a:gd name="T62" fmla="*/ 35 w 47"/>
                <a:gd name="T63" fmla="*/ 1 h 26"/>
                <a:gd name="T64" fmla="*/ 31 w 47"/>
                <a:gd name="T65" fmla="*/ 1 h 26"/>
                <a:gd name="T66" fmla="*/ 28 w 47"/>
                <a:gd name="T67" fmla="*/ 2 h 26"/>
                <a:gd name="T68" fmla="*/ 25 w 47"/>
                <a:gd name="T69" fmla="*/ 2 h 26"/>
                <a:gd name="T70" fmla="*/ 22 w 47"/>
                <a:gd name="T71" fmla="*/ 1 h 26"/>
                <a:gd name="T72" fmla="*/ 19 w 47"/>
                <a:gd name="T73" fmla="*/ 0 h 26"/>
                <a:gd name="T74" fmla="*/ 16 w 47"/>
                <a:gd name="T75" fmla="*/ 0 h 26"/>
                <a:gd name="T76" fmla="*/ 13 w 47"/>
                <a:gd name="T77" fmla="*/ 1 h 26"/>
                <a:gd name="T78" fmla="*/ 10 w 47"/>
                <a:gd name="T79" fmla="*/ 2 h 26"/>
                <a:gd name="T80" fmla="*/ 8 w 47"/>
                <a:gd name="T81" fmla="*/ 5 h 26"/>
                <a:gd name="T82" fmla="*/ 6 w 47"/>
                <a:gd name="T83" fmla="*/ 4 h 26"/>
                <a:gd name="T84" fmla="*/ 6 w 47"/>
                <a:gd name="T85" fmla="*/ 7 h 26"/>
                <a:gd name="T86" fmla="*/ 5 w 47"/>
                <a:gd name="T87" fmla="*/ 10 h 26"/>
                <a:gd name="T88" fmla="*/ 2 w 47"/>
                <a:gd name="T89" fmla="*/ 12 h 26"/>
                <a:gd name="T90" fmla="*/ 0 w 47"/>
                <a:gd name="T91" fmla="*/ 13 h 26"/>
                <a:gd name="T92" fmla="*/ 1 w 47"/>
                <a:gd name="T93" fmla="*/ 16 h 26"/>
                <a:gd name="T94" fmla="*/ 3 w 47"/>
                <a:gd name="T95" fmla="*/ 18 h 26"/>
                <a:gd name="T96" fmla="*/ 5 w 47"/>
                <a:gd name="T97" fmla="*/ 21 h 26"/>
                <a:gd name="T98" fmla="*/ 3 w 47"/>
                <a:gd name="T99" fmla="*/ 21 h 26"/>
                <a:gd name="T100" fmla="*/ 2 w 47"/>
                <a:gd name="T101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" h="26">
                  <a:moveTo>
                    <a:pt x="2" y="23"/>
                  </a:moveTo>
                  <a:lnTo>
                    <a:pt x="3" y="23"/>
                  </a:lnTo>
                  <a:lnTo>
                    <a:pt x="4" y="23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8" y="23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3" y="23"/>
                  </a:lnTo>
                  <a:lnTo>
                    <a:pt x="43" y="22"/>
                  </a:lnTo>
                  <a:lnTo>
                    <a:pt x="44" y="21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7" y="18"/>
                  </a:lnTo>
                  <a:lnTo>
                    <a:pt x="46" y="18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7" name="Freeform 7429">
              <a:extLst>
                <a:ext uri="{FF2B5EF4-FFF2-40B4-BE49-F238E27FC236}">
                  <a16:creationId xmlns:a16="http://schemas.microsoft.com/office/drawing/2014/main" id="{BB25B2B4-3BC2-CEFC-E989-08F4A35D2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325" y="4933950"/>
              <a:ext cx="106362" cy="36513"/>
            </a:xfrm>
            <a:custGeom>
              <a:avLst/>
              <a:gdLst>
                <a:gd name="T0" fmla="*/ 1 w 67"/>
                <a:gd name="T1" fmla="*/ 16 h 23"/>
                <a:gd name="T2" fmla="*/ 5 w 67"/>
                <a:gd name="T3" fmla="*/ 17 h 23"/>
                <a:gd name="T4" fmla="*/ 9 w 67"/>
                <a:gd name="T5" fmla="*/ 16 h 23"/>
                <a:gd name="T6" fmla="*/ 12 w 67"/>
                <a:gd name="T7" fmla="*/ 17 h 23"/>
                <a:gd name="T8" fmla="*/ 16 w 67"/>
                <a:gd name="T9" fmla="*/ 18 h 23"/>
                <a:gd name="T10" fmla="*/ 20 w 67"/>
                <a:gd name="T11" fmla="*/ 18 h 23"/>
                <a:gd name="T12" fmla="*/ 23 w 67"/>
                <a:gd name="T13" fmla="*/ 18 h 23"/>
                <a:gd name="T14" fmla="*/ 27 w 67"/>
                <a:gd name="T15" fmla="*/ 19 h 23"/>
                <a:gd name="T16" fmla="*/ 29 w 67"/>
                <a:gd name="T17" fmla="*/ 19 h 23"/>
                <a:gd name="T18" fmla="*/ 32 w 67"/>
                <a:gd name="T19" fmla="*/ 20 h 23"/>
                <a:gd name="T20" fmla="*/ 36 w 67"/>
                <a:gd name="T21" fmla="*/ 20 h 23"/>
                <a:gd name="T22" fmla="*/ 39 w 67"/>
                <a:gd name="T23" fmla="*/ 21 h 23"/>
                <a:gd name="T24" fmla="*/ 42 w 67"/>
                <a:gd name="T25" fmla="*/ 22 h 23"/>
                <a:gd name="T26" fmla="*/ 44 w 67"/>
                <a:gd name="T27" fmla="*/ 19 h 23"/>
                <a:gd name="T28" fmla="*/ 43 w 67"/>
                <a:gd name="T29" fmla="*/ 16 h 23"/>
                <a:gd name="T30" fmla="*/ 47 w 67"/>
                <a:gd name="T31" fmla="*/ 17 h 23"/>
                <a:gd name="T32" fmla="*/ 50 w 67"/>
                <a:gd name="T33" fmla="*/ 18 h 23"/>
                <a:gd name="T34" fmla="*/ 51 w 67"/>
                <a:gd name="T35" fmla="*/ 22 h 23"/>
                <a:gd name="T36" fmla="*/ 54 w 67"/>
                <a:gd name="T37" fmla="*/ 21 h 23"/>
                <a:gd name="T38" fmla="*/ 57 w 67"/>
                <a:gd name="T39" fmla="*/ 23 h 23"/>
                <a:gd name="T40" fmla="*/ 57 w 67"/>
                <a:gd name="T41" fmla="*/ 19 h 23"/>
                <a:gd name="T42" fmla="*/ 59 w 67"/>
                <a:gd name="T43" fmla="*/ 18 h 23"/>
                <a:gd name="T44" fmla="*/ 61 w 67"/>
                <a:gd name="T45" fmla="*/ 17 h 23"/>
                <a:gd name="T46" fmla="*/ 59 w 67"/>
                <a:gd name="T47" fmla="*/ 13 h 23"/>
                <a:gd name="T48" fmla="*/ 59 w 67"/>
                <a:gd name="T49" fmla="*/ 11 h 23"/>
                <a:gd name="T50" fmla="*/ 63 w 67"/>
                <a:gd name="T51" fmla="*/ 11 h 23"/>
                <a:gd name="T52" fmla="*/ 65 w 67"/>
                <a:gd name="T53" fmla="*/ 11 h 23"/>
                <a:gd name="T54" fmla="*/ 66 w 67"/>
                <a:gd name="T55" fmla="*/ 9 h 23"/>
                <a:gd name="T56" fmla="*/ 66 w 67"/>
                <a:gd name="T57" fmla="*/ 6 h 23"/>
                <a:gd name="T58" fmla="*/ 65 w 67"/>
                <a:gd name="T59" fmla="*/ 4 h 23"/>
                <a:gd name="T60" fmla="*/ 62 w 67"/>
                <a:gd name="T61" fmla="*/ 2 h 23"/>
                <a:gd name="T62" fmla="*/ 58 w 67"/>
                <a:gd name="T63" fmla="*/ 1 h 23"/>
                <a:gd name="T64" fmla="*/ 55 w 67"/>
                <a:gd name="T65" fmla="*/ 3 h 23"/>
                <a:gd name="T66" fmla="*/ 52 w 67"/>
                <a:gd name="T67" fmla="*/ 6 h 23"/>
                <a:gd name="T68" fmla="*/ 50 w 67"/>
                <a:gd name="T69" fmla="*/ 6 h 23"/>
                <a:gd name="T70" fmla="*/ 47 w 67"/>
                <a:gd name="T71" fmla="*/ 6 h 23"/>
                <a:gd name="T72" fmla="*/ 44 w 67"/>
                <a:gd name="T73" fmla="*/ 6 h 23"/>
                <a:gd name="T74" fmla="*/ 41 w 67"/>
                <a:gd name="T75" fmla="*/ 5 h 23"/>
                <a:gd name="T76" fmla="*/ 39 w 67"/>
                <a:gd name="T77" fmla="*/ 4 h 23"/>
                <a:gd name="T78" fmla="*/ 35 w 67"/>
                <a:gd name="T79" fmla="*/ 4 h 23"/>
                <a:gd name="T80" fmla="*/ 33 w 67"/>
                <a:gd name="T81" fmla="*/ 3 h 23"/>
                <a:gd name="T82" fmla="*/ 29 w 67"/>
                <a:gd name="T83" fmla="*/ 1 h 23"/>
                <a:gd name="T84" fmla="*/ 27 w 67"/>
                <a:gd name="T85" fmla="*/ 1 h 23"/>
                <a:gd name="T86" fmla="*/ 23 w 67"/>
                <a:gd name="T87" fmla="*/ 1 h 23"/>
                <a:gd name="T88" fmla="*/ 21 w 67"/>
                <a:gd name="T89" fmla="*/ 3 h 23"/>
                <a:gd name="T90" fmla="*/ 18 w 67"/>
                <a:gd name="T91" fmla="*/ 1 h 23"/>
                <a:gd name="T92" fmla="*/ 15 w 67"/>
                <a:gd name="T93" fmla="*/ 2 h 23"/>
                <a:gd name="T94" fmla="*/ 12 w 67"/>
                <a:gd name="T95" fmla="*/ 4 h 23"/>
                <a:gd name="T96" fmla="*/ 11 w 67"/>
                <a:gd name="T97" fmla="*/ 8 h 23"/>
                <a:gd name="T98" fmla="*/ 8 w 67"/>
                <a:gd name="T99" fmla="*/ 11 h 23"/>
                <a:gd name="T100" fmla="*/ 5 w 67"/>
                <a:gd name="T101" fmla="*/ 11 h 23"/>
                <a:gd name="T102" fmla="*/ 5 w 67"/>
                <a:gd name="T103" fmla="*/ 12 h 23"/>
                <a:gd name="T104" fmla="*/ 2 w 67"/>
                <a:gd name="T105" fmla="*/ 11 h 23"/>
                <a:gd name="T106" fmla="*/ 1 w 67"/>
                <a:gd name="T107" fmla="*/ 12 h 23"/>
                <a:gd name="T108" fmla="*/ 1 w 67"/>
                <a:gd name="T10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23">
                  <a:moveTo>
                    <a:pt x="1" y="14"/>
                  </a:moveTo>
                  <a:lnTo>
                    <a:pt x="2" y="14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4" y="21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3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5" y="21"/>
                  </a:lnTo>
                  <a:lnTo>
                    <a:pt x="55" y="22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7" y="23"/>
                  </a:lnTo>
                  <a:lnTo>
                    <a:pt x="58" y="23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8" y="20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8" y="18"/>
                  </a:lnTo>
                  <a:lnTo>
                    <a:pt x="58" y="17"/>
                  </a:lnTo>
                  <a:lnTo>
                    <a:pt x="59" y="17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3" y="11"/>
                  </a:lnTo>
                  <a:lnTo>
                    <a:pt x="63" y="10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5" y="10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8" y="1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6" y="2"/>
                  </a:lnTo>
                  <a:lnTo>
                    <a:pt x="55" y="2"/>
                  </a:lnTo>
                  <a:lnTo>
                    <a:pt x="55" y="3"/>
                  </a:lnTo>
                  <a:lnTo>
                    <a:pt x="54" y="4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5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6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8" name="Freeform 7455">
              <a:extLst>
                <a:ext uri="{FF2B5EF4-FFF2-40B4-BE49-F238E27FC236}">
                  <a16:creationId xmlns:a16="http://schemas.microsoft.com/office/drawing/2014/main" id="{79C5CD84-BA40-F5BE-A13A-720ACE004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500" y="4932363"/>
              <a:ext cx="63500" cy="49213"/>
            </a:xfrm>
            <a:custGeom>
              <a:avLst/>
              <a:gdLst>
                <a:gd name="T0" fmla="*/ 7 w 40"/>
                <a:gd name="T1" fmla="*/ 9 h 31"/>
                <a:gd name="T2" fmla="*/ 6 w 40"/>
                <a:gd name="T3" fmla="*/ 11 h 31"/>
                <a:gd name="T4" fmla="*/ 5 w 40"/>
                <a:gd name="T5" fmla="*/ 12 h 31"/>
                <a:gd name="T6" fmla="*/ 5 w 40"/>
                <a:gd name="T7" fmla="*/ 13 h 31"/>
                <a:gd name="T8" fmla="*/ 3 w 40"/>
                <a:gd name="T9" fmla="*/ 13 h 31"/>
                <a:gd name="T10" fmla="*/ 0 w 40"/>
                <a:gd name="T11" fmla="*/ 13 h 31"/>
                <a:gd name="T12" fmla="*/ 1 w 40"/>
                <a:gd name="T13" fmla="*/ 16 h 31"/>
                <a:gd name="T14" fmla="*/ 4 w 40"/>
                <a:gd name="T15" fmla="*/ 16 h 31"/>
                <a:gd name="T16" fmla="*/ 5 w 40"/>
                <a:gd name="T17" fmla="*/ 15 h 31"/>
                <a:gd name="T18" fmla="*/ 6 w 40"/>
                <a:gd name="T19" fmla="*/ 17 h 31"/>
                <a:gd name="T20" fmla="*/ 6 w 40"/>
                <a:gd name="T21" fmla="*/ 20 h 31"/>
                <a:gd name="T22" fmla="*/ 8 w 40"/>
                <a:gd name="T23" fmla="*/ 21 h 31"/>
                <a:gd name="T24" fmla="*/ 9 w 40"/>
                <a:gd name="T25" fmla="*/ 21 h 31"/>
                <a:gd name="T26" fmla="*/ 11 w 40"/>
                <a:gd name="T27" fmla="*/ 20 h 31"/>
                <a:gd name="T28" fmla="*/ 12 w 40"/>
                <a:gd name="T29" fmla="*/ 22 h 31"/>
                <a:gd name="T30" fmla="*/ 11 w 40"/>
                <a:gd name="T31" fmla="*/ 25 h 31"/>
                <a:gd name="T32" fmla="*/ 11 w 40"/>
                <a:gd name="T33" fmla="*/ 27 h 31"/>
                <a:gd name="T34" fmla="*/ 14 w 40"/>
                <a:gd name="T35" fmla="*/ 27 h 31"/>
                <a:gd name="T36" fmla="*/ 17 w 40"/>
                <a:gd name="T37" fmla="*/ 27 h 31"/>
                <a:gd name="T38" fmla="*/ 18 w 40"/>
                <a:gd name="T39" fmla="*/ 28 h 31"/>
                <a:gd name="T40" fmla="*/ 19 w 40"/>
                <a:gd name="T41" fmla="*/ 31 h 31"/>
                <a:gd name="T42" fmla="*/ 21 w 40"/>
                <a:gd name="T43" fmla="*/ 30 h 31"/>
                <a:gd name="T44" fmla="*/ 24 w 40"/>
                <a:gd name="T45" fmla="*/ 30 h 31"/>
                <a:gd name="T46" fmla="*/ 26 w 40"/>
                <a:gd name="T47" fmla="*/ 30 h 31"/>
                <a:gd name="T48" fmla="*/ 28 w 40"/>
                <a:gd name="T49" fmla="*/ 31 h 31"/>
                <a:gd name="T50" fmla="*/ 29 w 40"/>
                <a:gd name="T51" fmla="*/ 31 h 31"/>
                <a:gd name="T52" fmla="*/ 31 w 40"/>
                <a:gd name="T53" fmla="*/ 30 h 31"/>
                <a:gd name="T54" fmla="*/ 34 w 40"/>
                <a:gd name="T55" fmla="*/ 30 h 31"/>
                <a:gd name="T56" fmla="*/ 37 w 40"/>
                <a:gd name="T57" fmla="*/ 31 h 31"/>
                <a:gd name="T58" fmla="*/ 38 w 40"/>
                <a:gd name="T59" fmla="*/ 29 h 31"/>
                <a:gd name="T60" fmla="*/ 40 w 40"/>
                <a:gd name="T61" fmla="*/ 28 h 31"/>
                <a:gd name="T62" fmla="*/ 38 w 40"/>
                <a:gd name="T63" fmla="*/ 25 h 31"/>
                <a:gd name="T64" fmla="*/ 38 w 40"/>
                <a:gd name="T65" fmla="*/ 25 h 31"/>
                <a:gd name="T66" fmla="*/ 37 w 40"/>
                <a:gd name="T67" fmla="*/ 24 h 31"/>
                <a:gd name="T68" fmla="*/ 33 w 40"/>
                <a:gd name="T69" fmla="*/ 22 h 31"/>
                <a:gd name="T70" fmla="*/ 31 w 40"/>
                <a:gd name="T71" fmla="*/ 21 h 31"/>
                <a:gd name="T72" fmla="*/ 29 w 40"/>
                <a:gd name="T73" fmla="*/ 19 h 31"/>
                <a:gd name="T74" fmla="*/ 28 w 40"/>
                <a:gd name="T75" fmla="*/ 17 h 31"/>
                <a:gd name="T76" fmla="*/ 27 w 40"/>
                <a:gd name="T77" fmla="*/ 15 h 31"/>
                <a:gd name="T78" fmla="*/ 26 w 40"/>
                <a:gd name="T79" fmla="*/ 13 h 31"/>
                <a:gd name="T80" fmla="*/ 25 w 40"/>
                <a:gd name="T81" fmla="*/ 11 h 31"/>
                <a:gd name="T82" fmla="*/ 23 w 40"/>
                <a:gd name="T83" fmla="*/ 10 h 31"/>
                <a:gd name="T84" fmla="*/ 22 w 40"/>
                <a:gd name="T85" fmla="*/ 8 h 31"/>
                <a:gd name="T86" fmla="*/ 22 w 40"/>
                <a:gd name="T87" fmla="*/ 5 h 31"/>
                <a:gd name="T88" fmla="*/ 21 w 40"/>
                <a:gd name="T89" fmla="*/ 2 h 31"/>
                <a:gd name="T90" fmla="*/ 18 w 40"/>
                <a:gd name="T91" fmla="*/ 1 h 31"/>
                <a:gd name="T92" fmla="*/ 16 w 40"/>
                <a:gd name="T93" fmla="*/ 0 h 31"/>
                <a:gd name="T94" fmla="*/ 14 w 40"/>
                <a:gd name="T95" fmla="*/ 1 h 31"/>
                <a:gd name="T96" fmla="*/ 11 w 40"/>
                <a:gd name="T97" fmla="*/ 1 h 31"/>
                <a:gd name="T98" fmla="*/ 9 w 40"/>
                <a:gd name="T99" fmla="*/ 1 h 31"/>
                <a:gd name="T100" fmla="*/ 7 w 40"/>
                <a:gd name="T101" fmla="*/ 2 h 31"/>
                <a:gd name="T102" fmla="*/ 7 w 40"/>
                <a:gd name="T103" fmla="*/ 4 h 31"/>
                <a:gd name="T104" fmla="*/ 6 w 40"/>
                <a:gd name="T105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" h="31">
                  <a:moveTo>
                    <a:pt x="6" y="8"/>
                  </a:move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8"/>
                  </a:lnTo>
                  <a:lnTo>
                    <a:pt x="18" y="29"/>
                  </a:lnTo>
                  <a:lnTo>
                    <a:pt x="18" y="30"/>
                  </a:lnTo>
                  <a:lnTo>
                    <a:pt x="19" y="31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4" y="23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9" name="Freeform 7400">
              <a:extLst>
                <a:ext uri="{FF2B5EF4-FFF2-40B4-BE49-F238E27FC236}">
                  <a16:creationId xmlns:a16="http://schemas.microsoft.com/office/drawing/2014/main" id="{927BA8D1-35FA-CEEA-E778-18DE6B318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4959350"/>
              <a:ext cx="61912" cy="39688"/>
            </a:xfrm>
            <a:custGeom>
              <a:avLst/>
              <a:gdLst>
                <a:gd name="T0" fmla="*/ 33 w 39"/>
                <a:gd name="T1" fmla="*/ 22 h 25"/>
                <a:gd name="T2" fmla="*/ 34 w 39"/>
                <a:gd name="T3" fmla="*/ 20 h 25"/>
                <a:gd name="T4" fmla="*/ 35 w 39"/>
                <a:gd name="T5" fmla="*/ 19 h 25"/>
                <a:gd name="T6" fmla="*/ 36 w 39"/>
                <a:gd name="T7" fmla="*/ 17 h 25"/>
                <a:gd name="T8" fmla="*/ 38 w 39"/>
                <a:gd name="T9" fmla="*/ 17 h 25"/>
                <a:gd name="T10" fmla="*/ 37 w 39"/>
                <a:gd name="T11" fmla="*/ 15 h 25"/>
                <a:gd name="T12" fmla="*/ 37 w 39"/>
                <a:gd name="T13" fmla="*/ 12 h 25"/>
                <a:gd name="T14" fmla="*/ 36 w 39"/>
                <a:gd name="T15" fmla="*/ 10 h 25"/>
                <a:gd name="T16" fmla="*/ 38 w 39"/>
                <a:gd name="T17" fmla="*/ 9 h 25"/>
                <a:gd name="T18" fmla="*/ 39 w 39"/>
                <a:gd name="T19" fmla="*/ 8 h 25"/>
                <a:gd name="T20" fmla="*/ 37 w 39"/>
                <a:gd name="T21" fmla="*/ 7 h 25"/>
                <a:gd name="T22" fmla="*/ 36 w 39"/>
                <a:gd name="T23" fmla="*/ 5 h 25"/>
                <a:gd name="T24" fmla="*/ 34 w 39"/>
                <a:gd name="T25" fmla="*/ 6 h 25"/>
                <a:gd name="T26" fmla="*/ 32 w 39"/>
                <a:gd name="T27" fmla="*/ 6 h 25"/>
                <a:gd name="T28" fmla="*/ 31 w 39"/>
                <a:gd name="T29" fmla="*/ 4 h 25"/>
                <a:gd name="T30" fmla="*/ 30 w 39"/>
                <a:gd name="T31" fmla="*/ 2 h 25"/>
                <a:gd name="T32" fmla="*/ 29 w 39"/>
                <a:gd name="T33" fmla="*/ 1 h 25"/>
                <a:gd name="T34" fmla="*/ 26 w 39"/>
                <a:gd name="T35" fmla="*/ 1 h 25"/>
                <a:gd name="T36" fmla="*/ 24 w 39"/>
                <a:gd name="T37" fmla="*/ 0 h 25"/>
                <a:gd name="T38" fmla="*/ 24 w 39"/>
                <a:gd name="T39" fmla="*/ 2 h 25"/>
                <a:gd name="T40" fmla="*/ 25 w 39"/>
                <a:gd name="T41" fmla="*/ 4 h 25"/>
                <a:gd name="T42" fmla="*/ 24 w 39"/>
                <a:gd name="T43" fmla="*/ 6 h 25"/>
                <a:gd name="T44" fmla="*/ 22 w 39"/>
                <a:gd name="T45" fmla="*/ 5 h 25"/>
                <a:gd name="T46" fmla="*/ 20 w 39"/>
                <a:gd name="T47" fmla="*/ 5 h 25"/>
                <a:gd name="T48" fmla="*/ 18 w 39"/>
                <a:gd name="T49" fmla="*/ 3 h 25"/>
                <a:gd name="T50" fmla="*/ 16 w 39"/>
                <a:gd name="T51" fmla="*/ 4 h 25"/>
                <a:gd name="T52" fmla="*/ 14 w 39"/>
                <a:gd name="T53" fmla="*/ 4 h 25"/>
                <a:gd name="T54" fmla="*/ 12 w 39"/>
                <a:gd name="T55" fmla="*/ 3 h 25"/>
                <a:gd name="T56" fmla="*/ 12 w 39"/>
                <a:gd name="T57" fmla="*/ 5 h 25"/>
                <a:gd name="T58" fmla="*/ 12 w 39"/>
                <a:gd name="T59" fmla="*/ 8 h 25"/>
                <a:gd name="T60" fmla="*/ 12 w 39"/>
                <a:gd name="T61" fmla="*/ 10 h 25"/>
                <a:gd name="T62" fmla="*/ 9 w 39"/>
                <a:gd name="T63" fmla="*/ 8 h 25"/>
                <a:gd name="T64" fmla="*/ 9 w 39"/>
                <a:gd name="T65" fmla="*/ 11 h 25"/>
                <a:gd name="T66" fmla="*/ 10 w 39"/>
                <a:gd name="T67" fmla="*/ 11 h 25"/>
                <a:gd name="T68" fmla="*/ 11 w 39"/>
                <a:gd name="T69" fmla="*/ 11 h 25"/>
                <a:gd name="T70" fmla="*/ 13 w 39"/>
                <a:gd name="T71" fmla="*/ 12 h 25"/>
                <a:gd name="T72" fmla="*/ 12 w 39"/>
                <a:gd name="T73" fmla="*/ 14 h 25"/>
                <a:gd name="T74" fmla="*/ 12 w 39"/>
                <a:gd name="T75" fmla="*/ 15 h 25"/>
                <a:gd name="T76" fmla="*/ 12 w 39"/>
                <a:gd name="T77" fmla="*/ 17 h 25"/>
                <a:gd name="T78" fmla="*/ 14 w 39"/>
                <a:gd name="T79" fmla="*/ 17 h 25"/>
                <a:gd name="T80" fmla="*/ 14 w 39"/>
                <a:gd name="T81" fmla="*/ 18 h 25"/>
                <a:gd name="T82" fmla="*/ 12 w 39"/>
                <a:gd name="T83" fmla="*/ 20 h 25"/>
                <a:gd name="T84" fmla="*/ 10 w 39"/>
                <a:gd name="T85" fmla="*/ 19 h 25"/>
                <a:gd name="T86" fmla="*/ 9 w 39"/>
                <a:gd name="T87" fmla="*/ 20 h 25"/>
                <a:gd name="T88" fmla="*/ 8 w 39"/>
                <a:gd name="T89" fmla="*/ 20 h 25"/>
                <a:gd name="T90" fmla="*/ 7 w 39"/>
                <a:gd name="T91" fmla="*/ 20 h 25"/>
                <a:gd name="T92" fmla="*/ 5 w 39"/>
                <a:gd name="T93" fmla="*/ 20 h 25"/>
                <a:gd name="T94" fmla="*/ 4 w 39"/>
                <a:gd name="T95" fmla="*/ 21 h 25"/>
                <a:gd name="T96" fmla="*/ 3 w 39"/>
                <a:gd name="T97" fmla="*/ 20 h 25"/>
                <a:gd name="T98" fmla="*/ 0 w 39"/>
                <a:gd name="T99" fmla="*/ 21 h 25"/>
                <a:gd name="T100" fmla="*/ 1 w 39"/>
                <a:gd name="T101" fmla="*/ 23 h 25"/>
                <a:gd name="T102" fmla="*/ 1 w 39"/>
                <a:gd name="T103" fmla="*/ 24 h 25"/>
                <a:gd name="T104" fmla="*/ 33 w 39"/>
                <a:gd name="T105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" h="25">
                  <a:moveTo>
                    <a:pt x="33" y="23"/>
                  </a:moveTo>
                  <a:lnTo>
                    <a:pt x="33" y="23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5" y="5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0" name="Freeform 7402">
              <a:extLst>
                <a:ext uri="{FF2B5EF4-FFF2-40B4-BE49-F238E27FC236}">
                  <a16:creationId xmlns:a16="http://schemas.microsoft.com/office/drawing/2014/main" id="{4C287D69-7884-5106-9281-3121621F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4956175"/>
              <a:ext cx="85725" cy="42863"/>
            </a:xfrm>
            <a:custGeom>
              <a:avLst/>
              <a:gdLst>
                <a:gd name="T0" fmla="*/ 42 w 54"/>
                <a:gd name="T1" fmla="*/ 25 h 27"/>
                <a:gd name="T2" fmla="*/ 45 w 54"/>
                <a:gd name="T3" fmla="*/ 24 h 27"/>
                <a:gd name="T4" fmla="*/ 47 w 54"/>
                <a:gd name="T5" fmla="*/ 23 h 27"/>
                <a:gd name="T6" fmla="*/ 49 w 54"/>
                <a:gd name="T7" fmla="*/ 22 h 27"/>
                <a:gd name="T8" fmla="*/ 51 w 54"/>
                <a:gd name="T9" fmla="*/ 21 h 27"/>
                <a:gd name="T10" fmla="*/ 48 w 54"/>
                <a:gd name="T11" fmla="*/ 19 h 27"/>
                <a:gd name="T12" fmla="*/ 50 w 54"/>
                <a:gd name="T13" fmla="*/ 19 h 27"/>
                <a:gd name="T14" fmla="*/ 51 w 54"/>
                <a:gd name="T15" fmla="*/ 17 h 27"/>
                <a:gd name="T16" fmla="*/ 53 w 54"/>
                <a:gd name="T17" fmla="*/ 15 h 27"/>
                <a:gd name="T18" fmla="*/ 51 w 54"/>
                <a:gd name="T19" fmla="*/ 12 h 27"/>
                <a:gd name="T20" fmla="*/ 47 w 54"/>
                <a:gd name="T21" fmla="*/ 13 h 27"/>
                <a:gd name="T22" fmla="*/ 45 w 54"/>
                <a:gd name="T23" fmla="*/ 15 h 27"/>
                <a:gd name="T24" fmla="*/ 42 w 54"/>
                <a:gd name="T25" fmla="*/ 15 h 27"/>
                <a:gd name="T26" fmla="*/ 38 w 54"/>
                <a:gd name="T27" fmla="*/ 15 h 27"/>
                <a:gd name="T28" fmla="*/ 35 w 54"/>
                <a:gd name="T29" fmla="*/ 16 h 27"/>
                <a:gd name="T30" fmla="*/ 34 w 54"/>
                <a:gd name="T31" fmla="*/ 15 h 27"/>
                <a:gd name="T32" fmla="*/ 31 w 54"/>
                <a:gd name="T33" fmla="*/ 15 h 27"/>
                <a:gd name="T34" fmla="*/ 27 w 54"/>
                <a:gd name="T35" fmla="*/ 15 h 27"/>
                <a:gd name="T36" fmla="*/ 26 w 54"/>
                <a:gd name="T37" fmla="*/ 16 h 27"/>
                <a:gd name="T38" fmla="*/ 25 w 54"/>
                <a:gd name="T39" fmla="*/ 12 h 27"/>
                <a:gd name="T40" fmla="*/ 22 w 54"/>
                <a:gd name="T41" fmla="*/ 12 h 27"/>
                <a:gd name="T42" fmla="*/ 18 w 54"/>
                <a:gd name="T43" fmla="*/ 12 h 27"/>
                <a:gd name="T44" fmla="*/ 18 w 54"/>
                <a:gd name="T45" fmla="*/ 9 h 27"/>
                <a:gd name="T46" fmla="*/ 18 w 54"/>
                <a:gd name="T47" fmla="*/ 6 h 27"/>
                <a:gd name="T48" fmla="*/ 16 w 54"/>
                <a:gd name="T49" fmla="*/ 6 h 27"/>
                <a:gd name="T50" fmla="*/ 14 w 54"/>
                <a:gd name="T51" fmla="*/ 6 h 27"/>
                <a:gd name="T52" fmla="*/ 13 w 54"/>
                <a:gd name="T53" fmla="*/ 3 h 27"/>
                <a:gd name="T54" fmla="*/ 12 w 54"/>
                <a:gd name="T55" fmla="*/ 0 h 27"/>
                <a:gd name="T56" fmla="*/ 10 w 54"/>
                <a:gd name="T57" fmla="*/ 1 h 27"/>
                <a:gd name="T58" fmla="*/ 7 w 54"/>
                <a:gd name="T59" fmla="*/ 2 h 27"/>
                <a:gd name="T60" fmla="*/ 4 w 54"/>
                <a:gd name="T61" fmla="*/ 3 h 27"/>
                <a:gd name="T62" fmla="*/ 2 w 54"/>
                <a:gd name="T63" fmla="*/ 5 h 27"/>
                <a:gd name="T64" fmla="*/ 2 w 54"/>
                <a:gd name="T65" fmla="*/ 8 h 27"/>
                <a:gd name="T66" fmla="*/ 4 w 54"/>
                <a:gd name="T67" fmla="*/ 8 h 27"/>
                <a:gd name="T68" fmla="*/ 3 w 54"/>
                <a:gd name="T69" fmla="*/ 10 h 27"/>
                <a:gd name="T70" fmla="*/ 2 w 54"/>
                <a:gd name="T71" fmla="*/ 12 h 27"/>
                <a:gd name="T72" fmla="*/ 1 w 54"/>
                <a:gd name="T73" fmla="*/ 15 h 27"/>
                <a:gd name="T74" fmla="*/ 0 w 54"/>
                <a:gd name="T75" fmla="*/ 18 h 27"/>
                <a:gd name="T76" fmla="*/ 1 w 54"/>
                <a:gd name="T77" fmla="*/ 20 h 27"/>
                <a:gd name="T78" fmla="*/ 0 w 54"/>
                <a:gd name="T79" fmla="*/ 22 h 27"/>
                <a:gd name="T80" fmla="*/ 1 w 54"/>
                <a:gd name="T81" fmla="*/ 25 h 27"/>
                <a:gd name="T82" fmla="*/ 15 w 54"/>
                <a:gd name="T83" fmla="*/ 27 h 27"/>
                <a:gd name="T84" fmla="*/ 18 w 54"/>
                <a:gd name="T85" fmla="*/ 26 h 27"/>
                <a:gd name="T86" fmla="*/ 21 w 54"/>
                <a:gd name="T87" fmla="*/ 25 h 27"/>
                <a:gd name="T88" fmla="*/ 23 w 54"/>
                <a:gd name="T89" fmla="*/ 25 h 27"/>
                <a:gd name="T90" fmla="*/ 26 w 54"/>
                <a:gd name="T91" fmla="*/ 25 h 27"/>
                <a:gd name="T92" fmla="*/ 33 w 54"/>
                <a:gd name="T93" fmla="*/ 27 h 27"/>
                <a:gd name="T94" fmla="*/ 35 w 54"/>
                <a:gd name="T95" fmla="*/ 24 h 27"/>
                <a:gd name="T96" fmla="*/ 36 w 54"/>
                <a:gd name="T97" fmla="*/ 25 h 27"/>
                <a:gd name="T98" fmla="*/ 38 w 54"/>
                <a:gd name="T9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" h="27">
                  <a:moveTo>
                    <a:pt x="40" y="25"/>
                  </a:moveTo>
                  <a:lnTo>
                    <a:pt x="41" y="25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5" y="24"/>
                  </a:lnTo>
                  <a:lnTo>
                    <a:pt x="45" y="25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19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3" y="14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4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5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31" y="15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0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1" name="Freeform 7438">
              <a:extLst>
                <a:ext uri="{FF2B5EF4-FFF2-40B4-BE49-F238E27FC236}">
                  <a16:creationId xmlns:a16="http://schemas.microsoft.com/office/drawing/2014/main" id="{58DA89D3-EE27-87D1-AF8F-E1603A877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0" y="4972050"/>
              <a:ext cx="65087" cy="26988"/>
            </a:xfrm>
            <a:custGeom>
              <a:avLst/>
              <a:gdLst>
                <a:gd name="T0" fmla="*/ 40 w 41"/>
                <a:gd name="T1" fmla="*/ 15 h 17"/>
                <a:gd name="T2" fmla="*/ 41 w 41"/>
                <a:gd name="T3" fmla="*/ 14 h 17"/>
                <a:gd name="T4" fmla="*/ 41 w 41"/>
                <a:gd name="T5" fmla="*/ 13 h 17"/>
                <a:gd name="T6" fmla="*/ 40 w 41"/>
                <a:gd name="T7" fmla="*/ 12 h 17"/>
                <a:gd name="T8" fmla="*/ 41 w 41"/>
                <a:gd name="T9" fmla="*/ 12 h 17"/>
                <a:gd name="T10" fmla="*/ 39 w 41"/>
                <a:gd name="T11" fmla="*/ 10 h 17"/>
                <a:gd name="T12" fmla="*/ 37 w 41"/>
                <a:gd name="T13" fmla="*/ 9 h 17"/>
                <a:gd name="T14" fmla="*/ 36 w 41"/>
                <a:gd name="T15" fmla="*/ 8 h 17"/>
                <a:gd name="T16" fmla="*/ 37 w 41"/>
                <a:gd name="T17" fmla="*/ 7 h 17"/>
                <a:gd name="T18" fmla="*/ 38 w 41"/>
                <a:gd name="T19" fmla="*/ 5 h 17"/>
                <a:gd name="T20" fmla="*/ 37 w 41"/>
                <a:gd name="T21" fmla="*/ 4 h 17"/>
                <a:gd name="T22" fmla="*/ 38 w 41"/>
                <a:gd name="T23" fmla="*/ 3 h 17"/>
                <a:gd name="T24" fmla="*/ 40 w 41"/>
                <a:gd name="T25" fmla="*/ 3 h 17"/>
                <a:gd name="T26" fmla="*/ 39 w 41"/>
                <a:gd name="T27" fmla="*/ 2 h 17"/>
                <a:gd name="T28" fmla="*/ 38 w 41"/>
                <a:gd name="T29" fmla="*/ 1 h 17"/>
                <a:gd name="T30" fmla="*/ 36 w 41"/>
                <a:gd name="T31" fmla="*/ 1 h 17"/>
                <a:gd name="T32" fmla="*/ 34 w 41"/>
                <a:gd name="T33" fmla="*/ 0 h 17"/>
                <a:gd name="T34" fmla="*/ 34 w 41"/>
                <a:gd name="T35" fmla="*/ 1 h 17"/>
                <a:gd name="T36" fmla="*/ 32 w 41"/>
                <a:gd name="T37" fmla="*/ 1 h 17"/>
                <a:gd name="T38" fmla="*/ 30 w 41"/>
                <a:gd name="T39" fmla="*/ 0 h 17"/>
                <a:gd name="T40" fmla="*/ 28 w 41"/>
                <a:gd name="T41" fmla="*/ 0 h 17"/>
                <a:gd name="T42" fmla="*/ 26 w 41"/>
                <a:gd name="T43" fmla="*/ 0 h 17"/>
                <a:gd name="T44" fmla="*/ 25 w 41"/>
                <a:gd name="T45" fmla="*/ 1 h 17"/>
                <a:gd name="T46" fmla="*/ 23 w 41"/>
                <a:gd name="T47" fmla="*/ 1 h 17"/>
                <a:gd name="T48" fmla="*/ 23 w 41"/>
                <a:gd name="T49" fmla="*/ 2 h 17"/>
                <a:gd name="T50" fmla="*/ 22 w 41"/>
                <a:gd name="T51" fmla="*/ 3 h 17"/>
                <a:gd name="T52" fmla="*/ 23 w 41"/>
                <a:gd name="T53" fmla="*/ 4 h 17"/>
                <a:gd name="T54" fmla="*/ 21 w 41"/>
                <a:gd name="T55" fmla="*/ 6 h 17"/>
                <a:gd name="T56" fmla="*/ 19 w 41"/>
                <a:gd name="T57" fmla="*/ 6 h 17"/>
                <a:gd name="T58" fmla="*/ 18 w 41"/>
                <a:gd name="T59" fmla="*/ 7 h 17"/>
                <a:gd name="T60" fmla="*/ 16 w 41"/>
                <a:gd name="T61" fmla="*/ 6 h 17"/>
                <a:gd name="T62" fmla="*/ 15 w 41"/>
                <a:gd name="T63" fmla="*/ 6 h 17"/>
                <a:gd name="T64" fmla="*/ 13 w 41"/>
                <a:gd name="T65" fmla="*/ 5 h 17"/>
                <a:gd name="T66" fmla="*/ 12 w 41"/>
                <a:gd name="T67" fmla="*/ 4 h 17"/>
                <a:gd name="T68" fmla="*/ 12 w 41"/>
                <a:gd name="T69" fmla="*/ 6 h 17"/>
                <a:gd name="T70" fmla="*/ 12 w 41"/>
                <a:gd name="T71" fmla="*/ 8 h 17"/>
                <a:gd name="T72" fmla="*/ 11 w 41"/>
                <a:gd name="T73" fmla="*/ 7 h 17"/>
                <a:gd name="T74" fmla="*/ 10 w 41"/>
                <a:gd name="T75" fmla="*/ 8 h 17"/>
                <a:gd name="T76" fmla="*/ 10 w 41"/>
                <a:gd name="T77" fmla="*/ 9 h 17"/>
                <a:gd name="T78" fmla="*/ 11 w 41"/>
                <a:gd name="T79" fmla="*/ 10 h 17"/>
                <a:gd name="T80" fmla="*/ 11 w 41"/>
                <a:gd name="T81" fmla="*/ 11 h 17"/>
                <a:gd name="T82" fmla="*/ 13 w 41"/>
                <a:gd name="T83" fmla="*/ 11 h 17"/>
                <a:gd name="T84" fmla="*/ 15 w 41"/>
                <a:gd name="T85" fmla="*/ 12 h 17"/>
                <a:gd name="T86" fmla="*/ 15 w 41"/>
                <a:gd name="T87" fmla="*/ 12 h 17"/>
                <a:gd name="T88" fmla="*/ 13 w 41"/>
                <a:gd name="T89" fmla="*/ 12 h 17"/>
                <a:gd name="T90" fmla="*/ 12 w 41"/>
                <a:gd name="T91" fmla="*/ 12 h 17"/>
                <a:gd name="T92" fmla="*/ 11 w 41"/>
                <a:gd name="T93" fmla="*/ 13 h 17"/>
                <a:gd name="T94" fmla="*/ 10 w 41"/>
                <a:gd name="T95" fmla="*/ 12 h 17"/>
                <a:gd name="T96" fmla="*/ 8 w 41"/>
                <a:gd name="T97" fmla="*/ 12 h 17"/>
                <a:gd name="T98" fmla="*/ 7 w 41"/>
                <a:gd name="T99" fmla="*/ 13 h 17"/>
                <a:gd name="T100" fmla="*/ 6 w 41"/>
                <a:gd name="T101" fmla="*/ 12 h 17"/>
                <a:gd name="T102" fmla="*/ 4 w 41"/>
                <a:gd name="T103" fmla="*/ 12 h 17"/>
                <a:gd name="T104" fmla="*/ 2 w 41"/>
                <a:gd name="T105" fmla="*/ 12 h 17"/>
                <a:gd name="T106" fmla="*/ 1 w 41"/>
                <a:gd name="T107" fmla="*/ 13 h 17"/>
                <a:gd name="T108" fmla="*/ 0 w 41"/>
                <a:gd name="T109" fmla="*/ 15 h 17"/>
                <a:gd name="T110" fmla="*/ 0 w 41"/>
                <a:gd name="T111" fmla="*/ 17 h 17"/>
                <a:gd name="T112" fmla="*/ 39 w 41"/>
                <a:gd name="T11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" h="17">
                  <a:moveTo>
                    <a:pt x="40" y="16"/>
                  </a:moveTo>
                  <a:lnTo>
                    <a:pt x="40" y="15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8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7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6" y="6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2" name="Freeform 7450">
              <a:extLst>
                <a:ext uri="{FF2B5EF4-FFF2-40B4-BE49-F238E27FC236}">
                  <a16:creationId xmlns:a16="http://schemas.microsoft.com/office/drawing/2014/main" id="{8D1CAA6C-3A09-A3EA-9ACE-434A04F3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0" y="4973638"/>
              <a:ext cx="69850" cy="25400"/>
            </a:xfrm>
            <a:custGeom>
              <a:avLst/>
              <a:gdLst>
                <a:gd name="T0" fmla="*/ 42 w 44"/>
                <a:gd name="T1" fmla="*/ 14 h 16"/>
                <a:gd name="T2" fmla="*/ 41 w 44"/>
                <a:gd name="T3" fmla="*/ 14 h 16"/>
                <a:gd name="T4" fmla="*/ 39 w 44"/>
                <a:gd name="T5" fmla="*/ 13 h 16"/>
                <a:gd name="T6" fmla="*/ 37 w 44"/>
                <a:gd name="T7" fmla="*/ 13 h 16"/>
                <a:gd name="T8" fmla="*/ 36 w 44"/>
                <a:gd name="T9" fmla="*/ 12 h 16"/>
                <a:gd name="T10" fmla="*/ 34 w 44"/>
                <a:gd name="T11" fmla="*/ 12 h 16"/>
                <a:gd name="T12" fmla="*/ 33 w 44"/>
                <a:gd name="T13" fmla="*/ 11 h 16"/>
                <a:gd name="T14" fmla="*/ 31 w 44"/>
                <a:gd name="T15" fmla="*/ 10 h 16"/>
                <a:gd name="T16" fmla="*/ 28 w 44"/>
                <a:gd name="T17" fmla="*/ 10 h 16"/>
                <a:gd name="T18" fmla="*/ 27 w 44"/>
                <a:gd name="T19" fmla="*/ 9 h 16"/>
                <a:gd name="T20" fmla="*/ 26 w 44"/>
                <a:gd name="T21" fmla="*/ 9 h 16"/>
                <a:gd name="T22" fmla="*/ 24 w 44"/>
                <a:gd name="T23" fmla="*/ 9 h 16"/>
                <a:gd name="T24" fmla="*/ 22 w 44"/>
                <a:gd name="T25" fmla="*/ 8 h 16"/>
                <a:gd name="T26" fmla="*/ 22 w 44"/>
                <a:gd name="T27" fmla="*/ 8 h 16"/>
                <a:gd name="T28" fmla="*/ 20 w 44"/>
                <a:gd name="T29" fmla="*/ 7 h 16"/>
                <a:gd name="T30" fmla="*/ 19 w 44"/>
                <a:gd name="T31" fmla="*/ 6 h 16"/>
                <a:gd name="T32" fmla="*/ 17 w 44"/>
                <a:gd name="T33" fmla="*/ 6 h 16"/>
                <a:gd name="T34" fmla="*/ 15 w 44"/>
                <a:gd name="T35" fmla="*/ 5 h 16"/>
                <a:gd name="T36" fmla="*/ 14 w 44"/>
                <a:gd name="T37" fmla="*/ 4 h 16"/>
                <a:gd name="T38" fmla="*/ 12 w 44"/>
                <a:gd name="T39" fmla="*/ 3 h 16"/>
                <a:gd name="T40" fmla="*/ 10 w 44"/>
                <a:gd name="T41" fmla="*/ 2 h 16"/>
                <a:gd name="T42" fmla="*/ 10 w 44"/>
                <a:gd name="T43" fmla="*/ 1 h 16"/>
                <a:gd name="T44" fmla="*/ 8 w 44"/>
                <a:gd name="T45" fmla="*/ 1 h 16"/>
                <a:gd name="T46" fmla="*/ 7 w 44"/>
                <a:gd name="T47" fmla="*/ 0 h 16"/>
                <a:gd name="T48" fmla="*/ 5 w 44"/>
                <a:gd name="T49" fmla="*/ 0 h 16"/>
                <a:gd name="T50" fmla="*/ 4 w 44"/>
                <a:gd name="T51" fmla="*/ 0 h 16"/>
                <a:gd name="T52" fmla="*/ 4 w 44"/>
                <a:gd name="T53" fmla="*/ 2 h 16"/>
                <a:gd name="T54" fmla="*/ 2 w 44"/>
                <a:gd name="T55" fmla="*/ 2 h 16"/>
                <a:gd name="T56" fmla="*/ 1 w 44"/>
                <a:gd name="T57" fmla="*/ 3 h 16"/>
                <a:gd name="T58" fmla="*/ 2 w 44"/>
                <a:gd name="T59" fmla="*/ 4 h 16"/>
                <a:gd name="T60" fmla="*/ 1 w 44"/>
                <a:gd name="T61" fmla="*/ 6 h 16"/>
                <a:gd name="T62" fmla="*/ 0 w 44"/>
                <a:gd name="T63" fmla="*/ 7 h 16"/>
                <a:gd name="T64" fmla="*/ 1 w 44"/>
                <a:gd name="T65" fmla="*/ 8 h 16"/>
                <a:gd name="T66" fmla="*/ 3 w 44"/>
                <a:gd name="T67" fmla="*/ 9 h 16"/>
                <a:gd name="T68" fmla="*/ 5 w 44"/>
                <a:gd name="T69" fmla="*/ 11 h 16"/>
                <a:gd name="T70" fmla="*/ 4 w 44"/>
                <a:gd name="T71" fmla="*/ 11 h 16"/>
                <a:gd name="T72" fmla="*/ 5 w 44"/>
                <a:gd name="T73" fmla="*/ 12 h 16"/>
                <a:gd name="T74" fmla="*/ 5 w 44"/>
                <a:gd name="T75" fmla="*/ 13 h 16"/>
                <a:gd name="T76" fmla="*/ 4 w 44"/>
                <a:gd name="T77" fmla="*/ 14 h 16"/>
                <a:gd name="T78" fmla="*/ 3 w 44"/>
                <a:gd name="T79" fmla="*/ 15 h 16"/>
                <a:gd name="T80" fmla="*/ 44 w 44"/>
                <a:gd name="T81" fmla="*/ 16 h 16"/>
                <a:gd name="T82" fmla="*/ 43 w 44"/>
                <a:gd name="T8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16">
                  <a:moveTo>
                    <a:pt x="43" y="14"/>
                  </a:moveTo>
                  <a:lnTo>
                    <a:pt x="42" y="14"/>
                  </a:lnTo>
                  <a:lnTo>
                    <a:pt x="41" y="13"/>
                  </a:lnTo>
                  <a:lnTo>
                    <a:pt x="41" y="14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4" y="16"/>
                  </a:lnTo>
                  <a:lnTo>
                    <a:pt x="44" y="15"/>
                  </a:lnTo>
                  <a:lnTo>
                    <a:pt x="43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3" name="Freeform 7411">
              <a:extLst>
                <a:ext uri="{FF2B5EF4-FFF2-40B4-BE49-F238E27FC236}">
                  <a16:creationId xmlns:a16="http://schemas.microsoft.com/office/drawing/2014/main" id="{4DB48BF9-E39A-FA26-42D6-B6978EC03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4945063"/>
              <a:ext cx="71437" cy="53975"/>
            </a:xfrm>
            <a:custGeom>
              <a:avLst/>
              <a:gdLst>
                <a:gd name="T0" fmla="*/ 14 w 45"/>
                <a:gd name="T1" fmla="*/ 28 h 34"/>
                <a:gd name="T2" fmla="*/ 14 w 45"/>
                <a:gd name="T3" fmla="*/ 26 h 34"/>
                <a:gd name="T4" fmla="*/ 13 w 45"/>
                <a:gd name="T5" fmla="*/ 24 h 34"/>
                <a:gd name="T6" fmla="*/ 12 w 45"/>
                <a:gd name="T7" fmla="*/ 21 h 34"/>
                <a:gd name="T8" fmla="*/ 12 w 45"/>
                <a:gd name="T9" fmla="*/ 17 h 34"/>
                <a:gd name="T10" fmla="*/ 15 w 45"/>
                <a:gd name="T11" fmla="*/ 17 h 34"/>
                <a:gd name="T12" fmla="*/ 17 w 45"/>
                <a:gd name="T13" fmla="*/ 17 h 34"/>
                <a:gd name="T14" fmla="*/ 21 w 45"/>
                <a:gd name="T15" fmla="*/ 17 h 34"/>
                <a:gd name="T16" fmla="*/ 24 w 45"/>
                <a:gd name="T17" fmla="*/ 16 h 34"/>
                <a:gd name="T18" fmla="*/ 26 w 45"/>
                <a:gd name="T19" fmla="*/ 16 h 34"/>
                <a:gd name="T20" fmla="*/ 28 w 45"/>
                <a:gd name="T21" fmla="*/ 16 h 34"/>
                <a:gd name="T22" fmla="*/ 32 w 45"/>
                <a:gd name="T23" fmla="*/ 15 h 34"/>
                <a:gd name="T24" fmla="*/ 34 w 45"/>
                <a:gd name="T25" fmla="*/ 13 h 34"/>
                <a:gd name="T26" fmla="*/ 36 w 45"/>
                <a:gd name="T27" fmla="*/ 14 h 34"/>
                <a:gd name="T28" fmla="*/ 38 w 45"/>
                <a:gd name="T29" fmla="*/ 14 h 34"/>
                <a:gd name="T30" fmla="*/ 40 w 45"/>
                <a:gd name="T31" fmla="*/ 13 h 34"/>
                <a:gd name="T32" fmla="*/ 41 w 45"/>
                <a:gd name="T33" fmla="*/ 10 h 34"/>
                <a:gd name="T34" fmla="*/ 42 w 45"/>
                <a:gd name="T35" fmla="*/ 7 h 34"/>
                <a:gd name="T36" fmla="*/ 44 w 45"/>
                <a:gd name="T37" fmla="*/ 5 h 34"/>
                <a:gd name="T38" fmla="*/ 44 w 45"/>
                <a:gd name="T39" fmla="*/ 4 h 34"/>
                <a:gd name="T40" fmla="*/ 42 w 45"/>
                <a:gd name="T41" fmla="*/ 4 h 34"/>
                <a:gd name="T42" fmla="*/ 39 w 45"/>
                <a:gd name="T43" fmla="*/ 4 h 34"/>
                <a:gd name="T44" fmla="*/ 37 w 45"/>
                <a:gd name="T45" fmla="*/ 5 h 34"/>
                <a:gd name="T46" fmla="*/ 38 w 45"/>
                <a:gd name="T47" fmla="*/ 3 h 34"/>
                <a:gd name="T48" fmla="*/ 38 w 45"/>
                <a:gd name="T49" fmla="*/ 0 h 34"/>
                <a:gd name="T50" fmla="*/ 36 w 45"/>
                <a:gd name="T51" fmla="*/ 1 h 34"/>
                <a:gd name="T52" fmla="*/ 35 w 45"/>
                <a:gd name="T53" fmla="*/ 3 h 34"/>
                <a:gd name="T54" fmla="*/ 33 w 45"/>
                <a:gd name="T55" fmla="*/ 4 h 34"/>
                <a:gd name="T56" fmla="*/ 32 w 45"/>
                <a:gd name="T57" fmla="*/ 6 h 34"/>
                <a:gd name="T58" fmla="*/ 29 w 45"/>
                <a:gd name="T59" fmla="*/ 6 h 34"/>
                <a:gd name="T60" fmla="*/ 26 w 45"/>
                <a:gd name="T61" fmla="*/ 6 h 34"/>
                <a:gd name="T62" fmla="*/ 23 w 45"/>
                <a:gd name="T63" fmla="*/ 6 h 34"/>
                <a:gd name="T64" fmla="*/ 21 w 45"/>
                <a:gd name="T65" fmla="*/ 7 h 34"/>
                <a:gd name="T66" fmla="*/ 18 w 45"/>
                <a:gd name="T67" fmla="*/ 8 h 34"/>
                <a:gd name="T68" fmla="*/ 15 w 45"/>
                <a:gd name="T69" fmla="*/ 8 h 34"/>
                <a:gd name="T70" fmla="*/ 14 w 45"/>
                <a:gd name="T71" fmla="*/ 9 h 34"/>
                <a:gd name="T72" fmla="*/ 13 w 45"/>
                <a:gd name="T73" fmla="*/ 11 h 34"/>
                <a:gd name="T74" fmla="*/ 10 w 45"/>
                <a:gd name="T75" fmla="*/ 13 h 34"/>
                <a:gd name="T76" fmla="*/ 7 w 45"/>
                <a:gd name="T77" fmla="*/ 14 h 34"/>
                <a:gd name="T78" fmla="*/ 4 w 45"/>
                <a:gd name="T79" fmla="*/ 16 h 34"/>
                <a:gd name="T80" fmla="*/ 1 w 45"/>
                <a:gd name="T81" fmla="*/ 17 h 34"/>
                <a:gd name="T82" fmla="*/ 1 w 45"/>
                <a:gd name="T83" fmla="*/ 18 h 34"/>
                <a:gd name="T84" fmla="*/ 3 w 45"/>
                <a:gd name="T85" fmla="*/ 20 h 34"/>
                <a:gd name="T86" fmla="*/ 7 w 45"/>
                <a:gd name="T87" fmla="*/ 19 h 34"/>
                <a:gd name="T88" fmla="*/ 9 w 45"/>
                <a:gd name="T89" fmla="*/ 22 h 34"/>
                <a:gd name="T90" fmla="*/ 7 w 45"/>
                <a:gd name="T91" fmla="*/ 24 h 34"/>
                <a:gd name="T92" fmla="*/ 6 w 45"/>
                <a:gd name="T93" fmla="*/ 26 h 34"/>
                <a:gd name="T94" fmla="*/ 4 w 45"/>
                <a:gd name="T95" fmla="*/ 26 h 34"/>
                <a:gd name="T96" fmla="*/ 7 w 45"/>
                <a:gd name="T97" fmla="*/ 28 h 34"/>
                <a:gd name="T98" fmla="*/ 7 w 45"/>
                <a:gd name="T99" fmla="*/ 29 h 34"/>
                <a:gd name="T100" fmla="*/ 10 w 45"/>
                <a:gd name="T101" fmla="*/ 30 h 34"/>
                <a:gd name="T102" fmla="*/ 12 w 45"/>
                <a:gd name="T103" fmla="*/ 32 h 34"/>
                <a:gd name="T104" fmla="*/ 15 w 45"/>
                <a:gd name="T10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34">
                  <a:moveTo>
                    <a:pt x="15" y="28"/>
                  </a:moveTo>
                  <a:lnTo>
                    <a:pt x="15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2" y="14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5" y="14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1" y="4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7" y="1"/>
                  </a:lnTo>
                  <a:lnTo>
                    <a:pt x="36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4" name="Freeform 7412">
              <a:extLst>
                <a:ext uri="{FF2B5EF4-FFF2-40B4-BE49-F238E27FC236}">
                  <a16:creationId xmlns:a16="http://schemas.microsoft.com/office/drawing/2014/main" id="{5BA77492-6C3D-FE3D-9257-79083415D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4959350"/>
              <a:ext cx="41275" cy="34925"/>
            </a:xfrm>
            <a:custGeom>
              <a:avLst/>
              <a:gdLst>
                <a:gd name="T0" fmla="*/ 20 w 26"/>
                <a:gd name="T1" fmla="*/ 4 h 22"/>
                <a:gd name="T2" fmla="*/ 19 w 26"/>
                <a:gd name="T3" fmla="*/ 3 h 22"/>
                <a:gd name="T4" fmla="*/ 16 w 26"/>
                <a:gd name="T5" fmla="*/ 3 h 22"/>
                <a:gd name="T6" fmla="*/ 14 w 26"/>
                <a:gd name="T7" fmla="*/ 2 h 22"/>
                <a:gd name="T8" fmla="*/ 13 w 26"/>
                <a:gd name="T9" fmla="*/ 1 h 22"/>
                <a:gd name="T10" fmla="*/ 10 w 26"/>
                <a:gd name="T11" fmla="*/ 2 h 22"/>
                <a:gd name="T12" fmla="*/ 8 w 26"/>
                <a:gd name="T13" fmla="*/ 2 h 22"/>
                <a:gd name="T14" fmla="*/ 6 w 26"/>
                <a:gd name="T15" fmla="*/ 1 h 22"/>
                <a:gd name="T16" fmla="*/ 4 w 26"/>
                <a:gd name="T17" fmla="*/ 0 h 22"/>
                <a:gd name="T18" fmla="*/ 2 w 26"/>
                <a:gd name="T19" fmla="*/ 0 h 22"/>
                <a:gd name="T20" fmla="*/ 1 w 26"/>
                <a:gd name="T21" fmla="*/ 2 h 22"/>
                <a:gd name="T22" fmla="*/ 1 w 26"/>
                <a:gd name="T23" fmla="*/ 5 h 22"/>
                <a:gd name="T24" fmla="*/ 1 w 26"/>
                <a:gd name="T25" fmla="*/ 7 h 22"/>
                <a:gd name="T26" fmla="*/ 1 w 26"/>
                <a:gd name="T27" fmla="*/ 9 h 22"/>
                <a:gd name="T28" fmla="*/ 2 w 26"/>
                <a:gd name="T29" fmla="*/ 10 h 22"/>
                <a:gd name="T30" fmla="*/ 1 w 26"/>
                <a:gd name="T31" fmla="*/ 12 h 22"/>
                <a:gd name="T32" fmla="*/ 3 w 26"/>
                <a:gd name="T33" fmla="*/ 14 h 22"/>
                <a:gd name="T34" fmla="*/ 3 w 26"/>
                <a:gd name="T35" fmla="*/ 17 h 22"/>
                <a:gd name="T36" fmla="*/ 2 w 26"/>
                <a:gd name="T37" fmla="*/ 18 h 22"/>
                <a:gd name="T38" fmla="*/ 3 w 26"/>
                <a:gd name="T39" fmla="*/ 20 h 22"/>
                <a:gd name="T40" fmla="*/ 4 w 26"/>
                <a:gd name="T41" fmla="*/ 21 h 22"/>
                <a:gd name="T42" fmla="*/ 7 w 26"/>
                <a:gd name="T43" fmla="*/ 21 h 22"/>
                <a:gd name="T44" fmla="*/ 9 w 26"/>
                <a:gd name="T45" fmla="*/ 20 h 22"/>
                <a:gd name="T46" fmla="*/ 10 w 26"/>
                <a:gd name="T47" fmla="*/ 21 h 22"/>
                <a:gd name="T48" fmla="*/ 13 w 26"/>
                <a:gd name="T49" fmla="*/ 20 h 22"/>
                <a:gd name="T50" fmla="*/ 14 w 26"/>
                <a:gd name="T51" fmla="*/ 21 h 22"/>
                <a:gd name="T52" fmla="*/ 16 w 26"/>
                <a:gd name="T53" fmla="*/ 20 h 22"/>
                <a:gd name="T54" fmla="*/ 17 w 26"/>
                <a:gd name="T55" fmla="*/ 20 h 22"/>
                <a:gd name="T56" fmla="*/ 19 w 26"/>
                <a:gd name="T57" fmla="*/ 21 h 22"/>
                <a:gd name="T58" fmla="*/ 20 w 26"/>
                <a:gd name="T59" fmla="*/ 19 h 22"/>
                <a:gd name="T60" fmla="*/ 20 w 26"/>
                <a:gd name="T61" fmla="*/ 19 h 22"/>
                <a:gd name="T62" fmla="*/ 23 w 26"/>
                <a:gd name="T63" fmla="*/ 19 h 22"/>
                <a:gd name="T64" fmla="*/ 24 w 26"/>
                <a:gd name="T65" fmla="*/ 19 h 22"/>
                <a:gd name="T66" fmla="*/ 26 w 26"/>
                <a:gd name="T67" fmla="*/ 17 h 22"/>
                <a:gd name="T68" fmla="*/ 24 w 26"/>
                <a:gd name="T69" fmla="*/ 17 h 22"/>
                <a:gd name="T70" fmla="*/ 24 w 26"/>
                <a:gd name="T71" fmla="*/ 16 h 22"/>
                <a:gd name="T72" fmla="*/ 24 w 26"/>
                <a:gd name="T73" fmla="*/ 14 h 22"/>
                <a:gd name="T74" fmla="*/ 23 w 26"/>
                <a:gd name="T75" fmla="*/ 12 h 22"/>
                <a:gd name="T76" fmla="*/ 20 w 26"/>
                <a:gd name="T77" fmla="*/ 12 h 22"/>
                <a:gd name="T78" fmla="*/ 20 w 26"/>
                <a:gd name="T79" fmla="*/ 9 h 22"/>
                <a:gd name="T80" fmla="*/ 22 w 26"/>
                <a:gd name="T81" fmla="*/ 10 h 22"/>
                <a:gd name="T82" fmla="*/ 23 w 26"/>
                <a:gd name="T83" fmla="*/ 8 h 22"/>
                <a:gd name="T84" fmla="*/ 23 w 26"/>
                <a:gd name="T85" fmla="*/ 6 h 22"/>
                <a:gd name="T86" fmla="*/ 22 w 26"/>
                <a:gd name="T8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" h="22">
                  <a:moveTo>
                    <a:pt x="21" y="3"/>
                  </a:moveTo>
                  <a:lnTo>
                    <a:pt x="21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5" name="Freeform 7443">
              <a:extLst>
                <a:ext uri="{FF2B5EF4-FFF2-40B4-BE49-F238E27FC236}">
                  <a16:creationId xmlns:a16="http://schemas.microsoft.com/office/drawing/2014/main" id="{9B586BE1-BCB5-452C-2555-FA180BD40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513" y="4956175"/>
              <a:ext cx="22225" cy="41275"/>
            </a:xfrm>
            <a:custGeom>
              <a:avLst/>
              <a:gdLst>
                <a:gd name="T0" fmla="*/ 11 w 14"/>
                <a:gd name="T1" fmla="*/ 2 h 26"/>
                <a:gd name="T2" fmla="*/ 10 w 14"/>
                <a:gd name="T3" fmla="*/ 1 h 26"/>
                <a:gd name="T4" fmla="*/ 10 w 14"/>
                <a:gd name="T5" fmla="*/ 0 h 26"/>
                <a:gd name="T6" fmla="*/ 8 w 14"/>
                <a:gd name="T7" fmla="*/ 1 h 26"/>
                <a:gd name="T8" fmla="*/ 7 w 14"/>
                <a:gd name="T9" fmla="*/ 2 h 26"/>
                <a:gd name="T10" fmla="*/ 7 w 14"/>
                <a:gd name="T11" fmla="*/ 4 h 26"/>
                <a:gd name="T12" fmla="*/ 5 w 14"/>
                <a:gd name="T13" fmla="*/ 4 h 26"/>
                <a:gd name="T14" fmla="*/ 3 w 14"/>
                <a:gd name="T15" fmla="*/ 4 h 26"/>
                <a:gd name="T16" fmla="*/ 2 w 14"/>
                <a:gd name="T17" fmla="*/ 3 h 26"/>
                <a:gd name="T18" fmla="*/ 1 w 14"/>
                <a:gd name="T19" fmla="*/ 3 h 26"/>
                <a:gd name="T20" fmla="*/ 1 w 14"/>
                <a:gd name="T21" fmla="*/ 5 h 26"/>
                <a:gd name="T22" fmla="*/ 1 w 14"/>
                <a:gd name="T23" fmla="*/ 7 h 26"/>
                <a:gd name="T24" fmla="*/ 1 w 14"/>
                <a:gd name="T25" fmla="*/ 8 h 26"/>
                <a:gd name="T26" fmla="*/ 1 w 14"/>
                <a:gd name="T27" fmla="*/ 9 h 26"/>
                <a:gd name="T28" fmla="*/ 2 w 14"/>
                <a:gd name="T29" fmla="*/ 10 h 26"/>
                <a:gd name="T30" fmla="*/ 2 w 14"/>
                <a:gd name="T31" fmla="*/ 12 h 26"/>
                <a:gd name="T32" fmla="*/ 2 w 14"/>
                <a:gd name="T33" fmla="*/ 14 h 26"/>
                <a:gd name="T34" fmla="*/ 2 w 14"/>
                <a:gd name="T35" fmla="*/ 16 h 26"/>
                <a:gd name="T36" fmla="*/ 2 w 14"/>
                <a:gd name="T37" fmla="*/ 18 h 26"/>
                <a:gd name="T38" fmla="*/ 1 w 14"/>
                <a:gd name="T39" fmla="*/ 19 h 26"/>
                <a:gd name="T40" fmla="*/ 2 w 14"/>
                <a:gd name="T41" fmla="*/ 19 h 26"/>
                <a:gd name="T42" fmla="*/ 3 w 14"/>
                <a:gd name="T43" fmla="*/ 20 h 26"/>
                <a:gd name="T44" fmla="*/ 4 w 14"/>
                <a:gd name="T45" fmla="*/ 21 h 26"/>
                <a:gd name="T46" fmla="*/ 5 w 14"/>
                <a:gd name="T47" fmla="*/ 22 h 26"/>
                <a:gd name="T48" fmla="*/ 6 w 14"/>
                <a:gd name="T49" fmla="*/ 22 h 26"/>
                <a:gd name="T50" fmla="*/ 7 w 14"/>
                <a:gd name="T51" fmla="*/ 24 h 26"/>
                <a:gd name="T52" fmla="*/ 8 w 14"/>
                <a:gd name="T53" fmla="*/ 26 h 26"/>
                <a:gd name="T54" fmla="*/ 10 w 14"/>
                <a:gd name="T55" fmla="*/ 26 h 26"/>
                <a:gd name="T56" fmla="*/ 11 w 14"/>
                <a:gd name="T57" fmla="*/ 25 h 26"/>
                <a:gd name="T58" fmla="*/ 10 w 14"/>
                <a:gd name="T59" fmla="*/ 24 h 26"/>
                <a:gd name="T60" fmla="*/ 10 w 14"/>
                <a:gd name="T61" fmla="*/ 22 h 26"/>
                <a:gd name="T62" fmla="*/ 11 w 14"/>
                <a:gd name="T63" fmla="*/ 22 h 26"/>
                <a:gd name="T64" fmla="*/ 11 w 14"/>
                <a:gd name="T65" fmla="*/ 20 h 26"/>
                <a:gd name="T66" fmla="*/ 10 w 14"/>
                <a:gd name="T67" fmla="*/ 19 h 26"/>
                <a:gd name="T68" fmla="*/ 10 w 14"/>
                <a:gd name="T69" fmla="*/ 18 h 26"/>
                <a:gd name="T70" fmla="*/ 11 w 14"/>
                <a:gd name="T71" fmla="*/ 17 h 26"/>
                <a:gd name="T72" fmla="*/ 11 w 14"/>
                <a:gd name="T73" fmla="*/ 15 h 26"/>
                <a:gd name="T74" fmla="*/ 11 w 14"/>
                <a:gd name="T75" fmla="*/ 13 h 26"/>
                <a:gd name="T76" fmla="*/ 12 w 14"/>
                <a:gd name="T77" fmla="*/ 12 h 26"/>
                <a:gd name="T78" fmla="*/ 12 w 14"/>
                <a:gd name="T79" fmla="*/ 10 h 26"/>
                <a:gd name="T80" fmla="*/ 13 w 14"/>
                <a:gd name="T81" fmla="*/ 10 h 26"/>
                <a:gd name="T82" fmla="*/ 14 w 14"/>
                <a:gd name="T83" fmla="*/ 8 h 26"/>
                <a:gd name="T84" fmla="*/ 12 w 14"/>
                <a:gd name="T85" fmla="*/ 8 h 26"/>
                <a:gd name="T86" fmla="*/ 11 w 14"/>
                <a:gd name="T87" fmla="*/ 7 h 26"/>
                <a:gd name="T88" fmla="*/ 12 w 14"/>
                <a:gd name="T89" fmla="*/ 5 h 26"/>
                <a:gd name="T90" fmla="*/ 14 w 14"/>
                <a:gd name="T91" fmla="*/ 5 h 26"/>
                <a:gd name="T92" fmla="*/ 14 w 14"/>
                <a:gd name="T93" fmla="*/ 3 h 26"/>
                <a:gd name="T94" fmla="*/ 13 w 14"/>
                <a:gd name="T95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26">
                  <a:moveTo>
                    <a:pt x="12" y="2"/>
                  </a:move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6" name="Freeform 7405">
              <a:extLst>
                <a:ext uri="{FF2B5EF4-FFF2-40B4-BE49-F238E27FC236}">
                  <a16:creationId xmlns:a16="http://schemas.microsoft.com/office/drawing/2014/main" id="{1EDCCC80-9341-C3C9-0E85-313270B6C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0" y="4979988"/>
              <a:ext cx="63500" cy="19050"/>
            </a:xfrm>
            <a:custGeom>
              <a:avLst/>
              <a:gdLst>
                <a:gd name="T0" fmla="*/ 24 w 40"/>
                <a:gd name="T1" fmla="*/ 9 h 12"/>
                <a:gd name="T2" fmla="*/ 26 w 40"/>
                <a:gd name="T3" fmla="*/ 8 h 12"/>
                <a:gd name="T4" fmla="*/ 27 w 40"/>
                <a:gd name="T5" fmla="*/ 7 h 12"/>
                <a:gd name="T6" fmla="*/ 29 w 40"/>
                <a:gd name="T7" fmla="*/ 7 h 12"/>
                <a:gd name="T8" fmla="*/ 30 w 40"/>
                <a:gd name="T9" fmla="*/ 8 h 12"/>
                <a:gd name="T10" fmla="*/ 32 w 40"/>
                <a:gd name="T11" fmla="*/ 8 h 12"/>
                <a:gd name="T12" fmla="*/ 33 w 40"/>
                <a:gd name="T13" fmla="*/ 7 h 12"/>
                <a:gd name="T14" fmla="*/ 35 w 40"/>
                <a:gd name="T15" fmla="*/ 8 h 12"/>
                <a:gd name="T16" fmla="*/ 36 w 40"/>
                <a:gd name="T17" fmla="*/ 8 h 12"/>
                <a:gd name="T18" fmla="*/ 37 w 40"/>
                <a:gd name="T19" fmla="*/ 8 h 12"/>
                <a:gd name="T20" fmla="*/ 38 w 40"/>
                <a:gd name="T21" fmla="*/ 7 h 12"/>
                <a:gd name="T22" fmla="*/ 40 w 40"/>
                <a:gd name="T23" fmla="*/ 7 h 12"/>
                <a:gd name="T24" fmla="*/ 38 w 40"/>
                <a:gd name="T25" fmla="*/ 7 h 12"/>
                <a:gd name="T26" fmla="*/ 36 w 40"/>
                <a:gd name="T27" fmla="*/ 6 h 12"/>
                <a:gd name="T28" fmla="*/ 35 w 40"/>
                <a:gd name="T29" fmla="*/ 5 h 12"/>
                <a:gd name="T30" fmla="*/ 34 w 40"/>
                <a:gd name="T31" fmla="*/ 5 h 12"/>
                <a:gd name="T32" fmla="*/ 34 w 40"/>
                <a:gd name="T33" fmla="*/ 4 h 12"/>
                <a:gd name="T34" fmla="*/ 33 w 40"/>
                <a:gd name="T35" fmla="*/ 3 h 12"/>
                <a:gd name="T36" fmla="*/ 31 w 40"/>
                <a:gd name="T37" fmla="*/ 3 h 12"/>
                <a:gd name="T38" fmla="*/ 29 w 40"/>
                <a:gd name="T39" fmla="*/ 2 h 12"/>
                <a:gd name="T40" fmla="*/ 28 w 40"/>
                <a:gd name="T41" fmla="*/ 3 h 12"/>
                <a:gd name="T42" fmla="*/ 27 w 40"/>
                <a:gd name="T43" fmla="*/ 4 h 12"/>
                <a:gd name="T44" fmla="*/ 26 w 40"/>
                <a:gd name="T45" fmla="*/ 3 h 12"/>
                <a:gd name="T46" fmla="*/ 24 w 40"/>
                <a:gd name="T47" fmla="*/ 3 h 12"/>
                <a:gd name="T48" fmla="*/ 23 w 40"/>
                <a:gd name="T49" fmla="*/ 2 h 12"/>
                <a:gd name="T50" fmla="*/ 21 w 40"/>
                <a:gd name="T51" fmla="*/ 3 h 12"/>
                <a:gd name="T52" fmla="*/ 21 w 40"/>
                <a:gd name="T53" fmla="*/ 3 h 12"/>
                <a:gd name="T54" fmla="*/ 19 w 40"/>
                <a:gd name="T55" fmla="*/ 3 h 12"/>
                <a:gd name="T56" fmla="*/ 17 w 40"/>
                <a:gd name="T57" fmla="*/ 2 h 12"/>
                <a:gd name="T58" fmla="*/ 16 w 40"/>
                <a:gd name="T59" fmla="*/ 1 h 12"/>
                <a:gd name="T60" fmla="*/ 15 w 40"/>
                <a:gd name="T61" fmla="*/ 0 h 12"/>
                <a:gd name="T62" fmla="*/ 14 w 40"/>
                <a:gd name="T63" fmla="*/ 1 h 12"/>
                <a:gd name="T64" fmla="*/ 12 w 40"/>
                <a:gd name="T65" fmla="*/ 1 h 12"/>
                <a:gd name="T66" fmla="*/ 13 w 40"/>
                <a:gd name="T67" fmla="*/ 3 h 12"/>
                <a:gd name="T68" fmla="*/ 11 w 40"/>
                <a:gd name="T69" fmla="*/ 4 h 12"/>
                <a:gd name="T70" fmla="*/ 11 w 40"/>
                <a:gd name="T71" fmla="*/ 3 h 12"/>
                <a:gd name="T72" fmla="*/ 10 w 40"/>
                <a:gd name="T73" fmla="*/ 4 h 12"/>
                <a:gd name="T74" fmla="*/ 8 w 40"/>
                <a:gd name="T75" fmla="*/ 4 h 12"/>
                <a:gd name="T76" fmla="*/ 7 w 40"/>
                <a:gd name="T77" fmla="*/ 4 h 12"/>
                <a:gd name="T78" fmla="*/ 5 w 40"/>
                <a:gd name="T79" fmla="*/ 4 h 12"/>
                <a:gd name="T80" fmla="*/ 3 w 40"/>
                <a:gd name="T81" fmla="*/ 4 h 12"/>
                <a:gd name="T82" fmla="*/ 2 w 40"/>
                <a:gd name="T83" fmla="*/ 5 h 12"/>
                <a:gd name="T84" fmla="*/ 1 w 40"/>
                <a:gd name="T85" fmla="*/ 6 h 12"/>
                <a:gd name="T86" fmla="*/ 0 w 40"/>
                <a:gd name="T87" fmla="*/ 8 h 12"/>
                <a:gd name="T88" fmla="*/ 24 w 40"/>
                <a:gd name="T89" fmla="*/ 12 h 12"/>
                <a:gd name="T90" fmla="*/ 24 w 40"/>
                <a:gd name="T91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" h="12">
                  <a:moveTo>
                    <a:pt x="24" y="10"/>
                  </a:moveTo>
                  <a:lnTo>
                    <a:pt x="24" y="9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7" y="8"/>
                  </a:lnTo>
                  <a:lnTo>
                    <a:pt x="37" y="7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7" name="Freeform 7431">
              <a:extLst>
                <a:ext uri="{FF2B5EF4-FFF2-40B4-BE49-F238E27FC236}">
                  <a16:creationId xmlns:a16="http://schemas.microsoft.com/office/drawing/2014/main" id="{474CA159-5B05-3A01-B141-8005130B8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4986338"/>
              <a:ext cx="44450" cy="12700"/>
            </a:xfrm>
            <a:custGeom>
              <a:avLst/>
              <a:gdLst>
                <a:gd name="T0" fmla="*/ 28 w 28"/>
                <a:gd name="T1" fmla="*/ 7 h 8"/>
                <a:gd name="T2" fmla="*/ 28 w 28"/>
                <a:gd name="T3" fmla="*/ 6 h 8"/>
                <a:gd name="T4" fmla="*/ 27 w 28"/>
                <a:gd name="T5" fmla="*/ 6 h 8"/>
                <a:gd name="T6" fmla="*/ 27 w 28"/>
                <a:gd name="T7" fmla="*/ 5 h 8"/>
                <a:gd name="T8" fmla="*/ 26 w 28"/>
                <a:gd name="T9" fmla="*/ 5 h 8"/>
                <a:gd name="T10" fmla="*/ 26 w 28"/>
                <a:gd name="T11" fmla="*/ 4 h 8"/>
                <a:gd name="T12" fmla="*/ 27 w 28"/>
                <a:gd name="T13" fmla="*/ 3 h 8"/>
                <a:gd name="T14" fmla="*/ 26 w 28"/>
                <a:gd name="T15" fmla="*/ 3 h 8"/>
                <a:gd name="T16" fmla="*/ 25 w 28"/>
                <a:gd name="T17" fmla="*/ 4 h 8"/>
                <a:gd name="T18" fmla="*/ 24 w 28"/>
                <a:gd name="T19" fmla="*/ 4 h 8"/>
                <a:gd name="T20" fmla="*/ 24 w 28"/>
                <a:gd name="T21" fmla="*/ 4 h 8"/>
                <a:gd name="T22" fmla="*/ 24 w 28"/>
                <a:gd name="T23" fmla="*/ 3 h 8"/>
                <a:gd name="T24" fmla="*/ 23 w 28"/>
                <a:gd name="T25" fmla="*/ 3 h 8"/>
                <a:gd name="T26" fmla="*/ 23 w 28"/>
                <a:gd name="T27" fmla="*/ 4 h 8"/>
                <a:gd name="T28" fmla="*/ 22 w 28"/>
                <a:gd name="T29" fmla="*/ 4 h 8"/>
                <a:gd name="T30" fmla="*/ 20 w 28"/>
                <a:gd name="T31" fmla="*/ 4 h 8"/>
                <a:gd name="T32" fmla="*/ 19 w 28"/>
                <a:gd name="T33" fmla="*/ 5 h 8"/>
                <a:gd name="T34" fmla="*/ 19 w 28"/>
                <a:gd name="T35" fmla="*/ 4 h 8"/>
                <a:gd name="T36" fmla="*/ 19 w 28"/>
                <a:gd name="T37" fmla="*/ 3 h 8"/>
                <a:gd name="T38" fmla="*/ 19 w 28"/>
                <a:gd name="T39" fmla="*/ 3 h 8"/>
                <a:gd name="T40" fmla="*/ 18 w 28"/>
                <a:gd name="T41" fmla="*/ 3 h 8"/>
                <a:gd name="T42" fmla="*/ 18 w 28"/>
                <a:gd name="T43" fmla="*/ 2 h 8"/>
                <a:gd name="T44" fmla="*/ 17 w 28"/>
                <a:gd name="T45" fmla="*/ 2 h 8"/>
                <a:gd name="T46" fmla="*/ 17 w 28"/>
                <a:gd name="T47" fmla="*/ 1 h 8"/>
                <a:gd name="T48" fmla="*/ 16 w 28"/>
                <a:gd name="T49" fmla="*/ 1 h 8"/>
                <a:gd name="T50" fmla="*/ 15 w 28"/>
                <a:gd name="T51" fmla="*/ 0 h 8"/>
                <a:gd name="T52" fmla="*/ 14 w 28"/>
                <a:gd name="T53" fmla="*/ 1 h 8"/>
                <a:gd name="T54" fmla="*/ 14 w 28"/>
                <a:gd name="T55" fmla="*/ 2 h 8"/>
                <a:gd name="T56" fmla="*/ 14 w 28"/>
                <a:gd name="T57" fmla="*/ 3 h 8"/>
                <a:gd name="T58" fmla="*/ 13 w 28"/>
                <a:gd name="T59" fmla="*/ 3 h 8"/>
                <a:gd name="T60" fmla="*/ 12 w 28"/>
                <a:gd name="T61" fmla="*/ 2 h 8"/>
                <a:gd name="T62" fmla="*/ 12 w 28"/>
                <a:gd name="T63" fmla="*/ 3 h 8"/>
                <a:gd name="T64" fmla="*/ 12 w 28"/>
                <a:gd name="T65" fmla="*/ 3 h 8"/>
                <a:gd name="T66" fmla="*/ 12 w 28"/>
                <a:gd name="T67" fmla="*/ 2 h 8"/>
                <a:gd name="T68" fmla="*/ 11 w 28"/>
                <a:gd name="T69" fmla="*/ 2 h 8"/>
                <a:gd name="T70" fmla="*/ 10 w 28"/>
                <a:gd name="T71" fmla="*/ 2 h 8"/>
                <a:gd name="T72" fmla="*/ 9 w 28"/>
                <a:gd name="T73" fmla="*/ 2 h 8"/>
                <a:gd name="T74" fmla="*/ 9 w 28"/>
                <a:gd name="T75" fmla="*/ 1 h 8"/>
                <a:gd name="T76" fmla="*/ 8 w 28"/>
                <a:gd name="T77" fmla="*/ 1 h 8"/>
                <a:gd name="T78" fmla="*/ 7 w 28"/>
                <a:gd name="T79" fmla="*/ 1 h 8"/>
                <a:gd name="T80" fmla="*/ 7 w 28"/>
                <a:gd name="T81" fmla="*/ 1 h 8"/>
                <a:gd name="T82" fmla="*/ 7 w 28"/>
                <a:gd name="T83" fmla="*/ 2 h 8"/>
                <a:gd name="T84" fmla="*/ 7 w 28"/>
                <a:gd name="T85" fmla="*/ 3 h 8"/>
                <a:gd name="T86" fmla="*/ 6 w 28"/>
                <a:gd name="T87" fmla="*/ 3 h 8"/>
                <a:gd name="T88" fmla="*/ 5 w 28"/>
                <a:gd name="T89" fmla="*/ 3 h 8"/>
                <a:gd name="T90" fmla="*/ 4 w 28"/>
                <a:gd name="T91" fmla="*/ 3 h 8"/>
                <a:gd name="T92" fmla="*/ 3 w 28"/>
                <a:gd name="T93" fmla="*/ 3 h 8"/>
                <a:gd name="T94" fmla="*/ 3 w 28"/>
                <a:gd name="T95" fmla="*/ 3 h 8"/>
                <a:gd name="T96" fmla="*/ 2 w 28"/>
                <a:gd name="T97" fmla="*/ 3 h 8"/>
                <a:gd name="T98" fmla="*/ 1 w 28"/>
                <a:gd name="T99" fmla="*/ 3 h 8"/>
                <a:gd name="T100" fmla="*/ 0 w 28"/>
                <a:gd name="T101" fmla="*/ 3 h 8"/>
                <a:gd name="T102" fmla="*/ 0 w 28"/>
                <a:gd name="T103" fmla="*/ 4 h 8"/>
                <a:gd name="T104" fmla="*/ 0 w 28"/>
                <a:gd name="T105" fmla="*/ 5 h 8"/>
                <a:gd name="T106" fmla="*/ 0 w 28"/>
                <a:gd name="T107" fmla="*/ 6 h 8"/>
                <a:gd name="T108" fmla="*/ 0 w 28"/>
                <a:gd name="T109" fmla="*/ 6 h 8"/>
                <a:gd name="T110" fmla="*/ 0 w 28"/>
                <a:gd name="T111" fmla="*/ 7 h 8"/>
                <a:gd name="T112" fmla="*/ 0 w 28"/>
                <a:gd name="T113" fmla="*/ 7 h 8"/>
                <a:gd name="T114" fmla="*/ 0 w 28"/>
                <a:gd name="T115" fmla="*/ 8 h 8"/>
                <a:gd name="T116" fmla="*/ 27 w 28"/>
                <a:gd name="T117" fmla="*/ 8 h 8"/>
                <a:gd name="T118" fmla="*/ 27 w 28"/>
                <a:gd name="T119" fmla="*/ 7 h 8"/>
                <a:gd name="T120" fmla="*/ 28 w 28"/>
                <a:gd name="T12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8">
                  <a:moveTo>
                    <a:pt x="28" y="7"/>
                  </a:move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8" name="Line 7442">
              <a:extLst>
                <a:ext uri="{FF2B5EF4-FFF2-40B4-BE49-F238E27FC236}">
                  <a16:creationId xmlns:a16="http://schemas.microsoft.com/office/drawing/2014/main" id="{6D8F7814-FC3D-D125-DB11-8F400217F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5925" y="4949825"/>
              <a:ext cx="1587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9" name="Freeform 7462">
              <a:extLst>
                <a:ext uri="{FF2B5EF4-FFF2-40B4-BE49-F238E27FC236}">
                  <a16:creationId xmlns:a16="http://schemas.microsoft.com/office/drawing/2014/main" id="{1CA9D36C-93A4-F9D3-522B-C46277E63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775" y="4987925"/>
              <a:ext cx="55562" cy="11113"/>
            </a:xfrm>
            <a:custGeom>
              <a:avLst/>
              <a:gdLst>
                <a:gd name="T0" fmla="*/ 29 w 35"/>
                <a:gd name="T1" fmla="*/ 6 h 7"/>
                <a:gd name="T2" fmla="*/ 31 w 35"/>
                <a:gd name="T3" fmla="*/ 6 h 7"/>
                <a:gd name="T4" fmla="*/ 32 w 35"/>
                <a:gd name="T5" fmla="*/ 7 h 7"/>
                <a:gd name="T6" fmla="*/ 32 w 35"/>
                <a:gd name="T7" fmla="*/ 6 h 7"/>
                <a:gd name="T8" fmla="*/ 33 w 35"/>
                <a:gd name="T9" fmla="*/ 4 h 7"/>
                <a:gd name="T10" fmla="*/ 34 w 35"/>
                <a:gd name="T11" fmla="*/ 3 h 7"/>
                <a:gd name="T12" fmla="*/ 34 w 35"/>
                <a:gd name="T13" fmla="*/ 2 h 7"/>
                <a:gd name="T14" fmla="*/ 35 w 35"/>
                <a:gd name="T15" fmla="*/ 1 h 7"/>
                <a:gd name="T16" fmla="*/ 34 w 35"/>
                <a:gd name="T17" fmla="*/ 0 h 7"/>
                <a:gd name="T18" fmla="*/ 32 w 35"/>
                <a:gd name="T19" fmla="*/ 0 h 7"/>
                <a:gd name="T20" fmla="*/ 31 w 35"/>
                <a:gd name="T21" fmla="*/ 1 h 7"/>
                <a:gd name="T22" fmla="*/ 30 w 35"/>
                <a:gd name="T23" fmla="*/ 1 h 7"/>
                <a:gd name="T24" fmla="*/ 29 w 35"/>
                <a:gd name="T25" fmla="*/ 0 h 7"/>
                <a:gd name="T26" fmla="*/ 28 w 35"/>
                <a:gd name="T27" fmla="*/ 0 h 7"/>
                <a:gd name="T28" fmla="*/ 26 w 35"/>
                <a:gd name="T29" fmla="*/ 0 h 7"/>
                <a:gd name="T30" fmla="*/ 24 w 35"/>
                <a:gd name="T31" fmla="*/ 0 h 7"/>
                <a:gd name="T32" fmla="*/ 22 w 35"/>
                <a:gd name="T33" fmla="*/ 0 h 7"/>
                <a:gd name="T34" fmla="*/ 21 w 35"/>
                <a:gd name="T35" fmla="*/ 0 h 7"/>
                <a:gd name="T36" fmla="*/ 20 w 35"/>
                <a:gd name="T37" fmla="*/ 0 h 7"/>
                <a:gd name="T38" fmla="*/ 18 w 35"/>
                <a:gd name="T39" fmla="*/ 0 h 7"/>
                <a:gd name="T40" fmla="*/ 17 w 35"/>
                <a:gd name="T41" fmla="*/ 1 h 7"/>
                <a:gd name="T42" fmla="*/ 15 w 35"/>
                <a:gd name="T43" fmla="*/ 1 h 7"/>
                <a:gd name="T44" fmla="*/ 14 w 35"/>
                <a:gd name="T45" fmla="*/ 2 h 7"/>
                <a:gd name="T46" fmla="*/ 12 w 35"/>
                <a:gd name="T47" fmla="*/ 2 h 7"/>
                <a:gd name="T48" fmla="*/ 10 w 35"/>
                <a:gd name="T49" fmla="*/ 2 h 7"/>
                <a:gd name="T50" fmla="*/ 9 w 35"/>
                <a:gd name="T51" fmla="*/ 3 h 7"/>
                <a:gd name="T52" fmla="*/ 8 w 35"/>
                <a:gd name="T53" fmla="*/ 4 h 7"/>
                <a:gd name="T54" fmla="*/ 7 w 35"/>
                <a:gd name="T55" fmla="*/ 5 h 7"/>
                <a:gd name="T56" fmla="*/ 6 w 35"/>
                <a:gd name="T57" fmla="*/ 6 h 7"/>
                <a:gd name="T58" fmla="*/ 4 w 35"/>
                <a:gd name="T59" fmla="*/ 5 h 7"/>
                <a:gd name="T60" fmla="*/ 2 w 35"/>
                <a:gd name="T61" fmla="*/ 6 h 7"/>
                <a:gd name="T62" fmla="*/ 0 w 35"/>
                <a:gd name="T63" fmla="*/ 6 h 7"/>
                <a:gd name="T64" fmla="*/ 27 w 35"/>
                <a:gd name="T6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7">
                  <a:moveTo>
                    <a:pt x="28" y="6"/>
                  </a:moveTo>
                  <a:lnTo>
                    <a:pt x="29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7"/>
                  </a:lnTo>
                  <a:lnTo>
                    <a:pt x="27" y="7"/>
                  </a:lnTo>
                  <a:lnTo>
                    <a:pt x="28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0" name="Freeform 7467">
              <a:extLst>
                <a:ext uri="{FF2B5EF4-FFF2-40B4-BE49-F238E27FC236}">
                  <a16:creationId xmlns:a16="http://schemas.microsoft.com/office/drawing/2014/main" id="{A336B210-1CD9-BF84-E6FC-C554F0B4D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088" y="4989513"/>
              <a:ext cx="33337" cy="9525"/>
            </a:xfrm>
            <a:custGeom>
              <a:avLst/>
              <a:gdLst>
                <a:gd name="T0" fmla="*/ 21 w 21"/>
                <a:gd name="T1" fmla="*/ 4 h 6"/>
                <a:gd name="T2" fmla="*/ 20 w 21"/>
                <a:gd name="T3" fmla="*/ 3 h 6"/>
                <a:gd name="T4" fmla="*/ 19 w 21"/>
                <a:gd name="T5" fmla="*/ 3 h 6"/>
                <a:gd name="T6" fmla="*/ 19 w 21"/>
                <a:gd name="T7" fmla="*/ 2 h 6"/>
                <a:gd name="T8" fmla="*/ 18 w 21"/>
                <a:gd name="T9" fmla="*/ 2 h 6"/>
                <a:gd name="T10" fmla="*/ 17 w 21"/>
                <a:gd name="T11" fmla="*/ 2 h 6"/>
                <a:gd name="T12" fmla="*/ 16 w 21"/>
                <a:gd name="T13" fmla="*/ 2 h 6"/>
                <a:gd name="T14" fmla="*/ 15 w 21"/>
                <a:gd name="T15" fmla="*/ 2 h 6"/>
                <a:gd name="T16" fmla="*/ 14 w 21"/>
                <a:gd name="T17" fmla="*/ 1 h 6"/>
                <a:gd name="T18" fmla="*/ 13 w 21"/>
                <a:gd name="T19" fmla="*/ 1 h 6"/>
                <a:gd name="T20" fmla="*/ 13 w 21"/>
                <a:gd name="T21" fmla="*/ 2 h 6"/>
                <a:gd name="T22" fmla="*/ 12 w 21"/>
                <a:gd name="T23" fmla="*/ 2 h 6"/>
                <a:gd name="T24" fmla="*/ 12 w 21"/>
                <a:gd name="T25" fmla="*/ 2 h 6"/>
                <a:gd name="T26" fmla="*/ 11 w 21"/>
                <a:gd name="T27" fmla="*/ 2 h 6"/>
                <a:gd name="T28" fmla="*/ 11 w 21"/>
                <a:gd name="T29" fmla="*/ 3 h 6"/>
                <a:gd name="T30" fmla="*/ 10 w 21"/>
                <a:gd name="T31" fmla="*/ 3 h 6"/>
                <a:gd name="T32" fmla="*/ 10 w 21"/>
                <a:gd name="T33" fmla="*/ 2 h 6"/>
                <a:gd name="T34" fmla="*/ 10 w 21"/>
                <a:gd name="T35" fmla="*/ 1 h 6"/>
                <a:gd name="T36" fmla="*/ 10 w 21"/>
                <a:gd name="T37" fmla="*/ 1 h 6"/>
                <a:gd name="T38" fmla="*/ 10 w 21"/>
                <a:gd name="T39" fmla="*/ 0 h 6"/>
                <a:gd name="T40" fmla="*/ 9 w 21"/>
                <a:gd name="T41" fmla="*/ 0 h 6"/>
                <a:gd name="T42" fmla="*/ 9 w 21"/>
                <a:gd name="T43" fmla="*/ 1 h 6"/>
                <a:gd name="T44" fmla="*/ 8 w 21"/>
                <a:gd name="T45" fmla="*/ 1 h 6"/>
                <a:gd name="T46" fmla="*/ 7 w 21"/>
                <a:gd name="T47" fmla="*/ 1 h 6"/>
                <a:gd name="T48" fmla="*/ 6 w 21"/>
                <a:gd name="T49" fmla="*/ 1 h 6"/>
                <a:gd name="T50" fmla="*/ 6 w 21"/>
                <a:gd name="T51" fmla="*/ 1 h 6"/>
                <a:gd name="T52" fmla="*/ 5 w 21"/>
                <a:gd name="T53" fmla="*/ 1 h 6"/>
                <a:gd name="T54" fmla="*/ 5 w 21"/>
                <a:gd name="T55" fmla="*/ 2 h 6"/>
                <a:gd name="T56" fmla="*/ 5 w 21"/>
                <a:gd name="T57" fmla="*/ 3 h 6"/>
                <a:gd name="T58" fmla="*/ 4 w 21"/>
                <a:gd name="T59" fmla="*/ 3 h 6"/>
                <a:gd name="T60" fmla="*/ 3 w 21"/>
                <a:gd name="T61" fmla="*/ 3 h 6"/>
                <a:gd name="T62" fmla="*/ 2 w 21"/>
                <a:gd name="T63" fmla="*/ 3 h 6"/>
                <a:gd name="T64" fmla="*/ 1 w 21"/>
                <a:gd name="T65" fmla="*/ 3 h 6"/>
                <a:gd name="T66" fmla="*/ 0 w 21"/>
                <a:gd name="T67" fmla="*/ 3 h 6"/>
                <a:gd name="T68" fmla="*/ 1 w 21"/>
                <a:gd name="T69" fmla="*/ 4 h 6"/>
                <a:gd name="T70" fmla="*/ 1 w 21"/>
                <a:gd name="T71" fmla="*/ 5 h 6"/>
                <a:gd name="T72" fmla="*/ 2 w 21"/>
                <a:gd name="T73" fmla="*/ 5 h 6"/>
                <a:gd name="T74" fmla="*/ 1 w 21"/>
                <a:gd name="T75" fmla="*/ 6 h 6"/>
                <a:gd name="T76" fmla="*/ 21 w 21"/>
                <a:gd name="T77" fmla="*/ 6 h 6"/>
                <a:gd name="T78" fmla="*/ 21 w 21"/>
                <a:gd name="T79" fmla="*/ 5 h 6"/>
                <a:gd name="T80" fmla="*/ 21 w 21"/>
                <a:gd name="T8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" h="6">
                  <a:moveTo>
                    <a:pt x="21" y="4"/>
                  </a:moveTo>
                  <a:lnTo>
                    <a:pt x="20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1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1" name="Freeform 6402">
              <a:extLst>
                <a:ext uri="{FF2B5EF4-FFF2-40B4-BE49-F238E27FC236}">
                  <a16:creationId xmlns:a16="http://schemas.microsoft.com/office/drawing/2014/main" id="{AFFDB529-FA20-A31D-2738-1899D4344E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1" y="4602163"/>
              <a:ext cx="23813" cy="31750"/>
            </a:xfrm>
            <a:custGeom>
              <a:avLst/>
              <a:gdLst>
                <a:gd name="T0" fmla="*/ 7 w 15"/>
                <a:gd name="T1" fmla="*/ 20 h 20"/>
                <a:gd name="T2" fmla="*/ 8 w 15"/>
                <a:gd name="T3" fmla="*/ 20 h 20"/>
                <a:gd name="T4" fmla="*/ 11 w 15"/>
                <a:gd name="T5" fmla="*/ 20 h 20"/>
                <a:gd name="T6" fmla="*/ 12 w 15"/>
                <a:gd name="T7" fmla="*/ 19 h 20"/>
                <a:gd name="T8" fmla="*/ 12 w 15"/>
                <a:gd name="T9" fmla="*/ 16 h 20"/>
                <a:gd name="T10" fmla="*/ 10 w 15"/>
                <a:gd name="T11" fmla="*/ 15 h 20"/>
                <a:gd name="T12" fmla="*/ 9 w 15"/>
                <a:gd name="T13" fmla="*/ 16 h 20"/>
                <a:gd name="T14" fmla="*/ 7 w 15"/>
                <a:gd name="T15" fmla="*/ 15 h 20"/>
                <a:gd name="T16" fmla="*/ 8 w 15"/>
                <a:gd name="T17" fmla="*/ 13 h 20"/>
                <a:gd name="T18" fmla="*/ 8 w 15"/>
                <a:gd name="T19" fmla="*/ 11 h 20"/>
                <a:gd name="T20" fmla="*/ 7 w 15"/>
                <a:gd name="T21" fmla="*/ 13 h 20"/>
                <a:gd name="T22" fmla="*/ 7 w 15"/>
                <a:gd name="T23" fmla="*/ 12 h 20"/>
                <a:gd name="T24" fmla="*/ 9 w 15"/>
                <a:gd name="T25" fmla="*/ 10 h 20"/>
                <a:gd name="T26" fmla="*/ 11 w 15"/>
                <a:gd name="T27" fmla="*/ 10 h 20"/>
                <a:gd name="T28" fmla="*/ 12 w 15"/>
                <a:gd name="T29" fmla="*/ 8 h 20"/>
                <a:gd name="T30" fmla="*/ 13 w 15"/>
                <a:gd name="T31" fmla="*/ 7 h 20"/>
                <a:gd name="T32" fmla="*/ 12 w 15"/>
                <a:gd name="T33" fmla="*/ 9 h 20"/>
                <a:gd name="T34" fmla="*/ 12 w 15"/>
                <a:gd name="T35" fmla="*/ 10 h 20"/>
                <a:gd name="T36" fmla="*/ 14 w 15"/>
                <a:gd name="T37" fmla="*/ 10 h 20"/>
                <a:gd name="T38" fmla="*/ 14 w 15"/>
                <a:gd name="T39" fmla="*/ 7 h 20"/>
                <a:gd name="T40" fmla="*/ 15 w 15"/>
                <a:gd name="T41" fmla="*/ 5 h 20"/>
                <a:gd name="T42" fmla="*/ 13 w 15"/>
                <a:gd name="T43" fmla="*/ 4 h 20"/>
                <a:gd name="T44" fmla="*/ 12 w 15"/>
                <a:gd name="T45" fmla="*/ 3 h 20"/>
                <a:gd name="T46" fmla="*/ 11 w 15"/>
                <a:gd name="T47" fmla="*/ 1 h 20"/>
                <a:gd name="T48" fmla="*/ 10 w 15"/>
                <a:gd name="T49" fmla="*/ 1 h 20"/>
                <a:gd name="T50" fmla="*/ 8 w 15"/>
                <a:gd name="T51" fmla="*/ 2 h 20"/>
                <a:gd name="T52" fmla="*/ 6 w 15"/>
                <a:gd name="T53" fmla="*/ 4 h 20"/>
                <a:gd name="T54" fmla="*/ 4 w 15"/>
                <a:gd name="T55" fmla="*/ 5 h 20"/>
                <a:gd name="T56" fmla="*/ 3 w 15"/>
                <a:gd name="T57" fmla="*/ 7 h 20"/>
                <a:gd name="T58" fmla="*/ 2 w 15"/>
                <a:gd name="T59" fmla="*/ 9 h 20"/>
                <a:gd name="T60" fmla="*/ 2 w 15"/>
                <a:gd name="T61" fmla="*/ 10 h 20"/>
                <a:gd name="T62" fmla="*/ 1 w 15"/>
                <a:gd name="T63" fmla="*/ 11 h 20"/>
                <a:gd name="T64" fmla="*/ 1 w 15"/>
                <a:gd name="T65" fmla="*/ 13 h 20"/>
                <a:gd name="T66" fmla="*/ 3 w 15"/>
                <a:gd name="T67" fmla="*/ 14 h 20"/>
                <a:gd name="T68" fmla="*/ 5 w 15"/>
                <a:gd name="T69" fmla="*/ 14 h 20"/>
                <a:gd name="T70" fmla="*/ 2 w 15"/>
                <a:gd name="T71" fmla="*/ 15 h 20"/>
                <a:gd name="T72" fmla="*/ 0 w 15"/>
                <a:gd name="T73" fmla="*/ 14 h 20"/>
                <a:gd name="T74" fmla="*/ 0 w 15"/>
                <a:gd name="T75" fmla="*/ 15 h 20"/>
                <a:gd name="T76" fmla="*/ 0 w 15"/>
                <a:gd name="T77" fmla="*/ 17 h 20"/>
                <a:gd name="T78" fmla="*/ 3 w 15"/>
                <a:gd name="T79" fmla="*/ 17 h 20"/>
                <a:gd name="T80" fmla="*/ 5 w 15"/>
                <a:gd name="T81" fmla="*/ 18 h 20"/>
                <a:gd name="T82" fmla="*/ 6 w 15"/>
                <a:gd name="T83" fmla="*/ 20 h 20"/>
                <a:gd name="T84" fmla="*/ 4 w 15"/>
                <a:gd name="T85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" h="20">
                  <a:moveTo>
                    <a:pt x="6" y="20"/>
                  </a:moveTo>
                  <a:lnTo>
                    <a:pt x="6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20"/>
                  </a:lnTo>
                  <a:close/>
                  <a:moveTo>
                    <a:pt x="3" y="9"/>
                  </a:moveTo>
                  <a:lnTo>
                    <a:pt x="3" y="8"/>
                  </a:lnTo>
                  <a:lnTo>
                    <a:pt x="4" y="8"/>
                  </a:lnTo>
                  <a:lnTo>
                    <a:pt x="3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2" name="Freeform 5921">
              <a:extLst>
                <a:ext uri="{FF2B5EF4-FFF2-40B4-BE49-F238E27FC236}">
                  <a16:creationId xmlns:a16="http://schemas.microsoft.com/office/drawing/2014/main" id="{D539F7C8-15A2-414A-74F4-460FD90E4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4503738"/>
              <a:ext cx="31750" cy="14288"/>
            </a:xfrm>
            <a:custGeom>
              <a:avLst/>
              <a:gdLst>
                <a:gd name="T0" fmla="*/ 17 w 20"/>
                <a:gd name="T1" fmla="*/ 1 h 9"/>
                <a:gd name="T2" fmla="*/ 16 w 20"/>
                <a:gd name="T3" fmla="*/ 0 h 9"/>
                <a:gd name="T4" fmla="*/ 15 w 20"/>
                <a:gd name="T5" fmla="*/ 0 h 9"/>
                <a:gd name="T6" fmla="*/ 13 w 20"/>
                <a:gd name="T7" fmla="*/ 0 h 9"/>
                <a:gd name="T8" fmla="*/ 11 w 20"/>
                <a:gd name="T9" fmla="*/ 0 h 9"/>
                <a:gd name="T10" fmla="*/ 10 w 20"/>
                <a:gd name="T11" fmla="*/ 1 h 9"/>
                <a:gd name="T12" fmla="*/ 8 w 20"/>
                <a:gd name="T13" fmla="*/ 1 h 9"/>
                <a:gd name="T14" fmla="*/ 6 w 20"/>
                <a:gd name="T15" fmla="*/ 1 h 9"/>
                <a:gd name="T16" fmla="*/ 6 w 20"/>
                <a:gd name="T17" fmla="*/ 1 h 9"/>
                <a:gd name="T18" fmla="*/ 5 w 20"/>
                <a:gd name="T19" fmla="*/ 2 h 9"/>
                <a:gd name="T20" fmla="*/ 3 w 20"/>
                <a:gd name="T21" fmla="*/ 2 h 9"/>
                <a:gd name="T22" fmla="*/ 3 w 20"/>
                <a:gd name="T23" fmla="*/ 3 h 9"/>
                <a:gd name="T24" fmla="*/ 3 w 20"/>
                <a:gd name="T25" fmla="*/ 5 h 9"/>
                <a:gd name="T26" fmla="*/ 2 w 20"/>
                <a:gd name="T27" fmla="*/ 6 h 9"/>
                <a:gd name="T28" fmla="*/ 0 w 20"/>
                <a:gd name="T29" fmla="*/ 6 h 9"/>
                <a:gd name="T30" fmla="*/ 0 w 20"/>
                <a:gd name="T31" fmla="*/ 7 h 9"/>
                <a:gd name="T32" fmla="*/ 1 w 20"/>
                <a:gd name="T33" fmla="*/ 8 h 9"/>
                <a:gd name="T34" fmla="*/ 3 w 20"/>
                <a:gd name="T35" fmla="*/ 8 h 9"/>
                <a:gd name="T36" fmla="*/ 4 w 20"/>
                <a:gd name="T37" fmla="*/ 8 h 9"/>
                <a:gd name="T38" fmla="*/ 5 w 20"/>
                <a:gd name="T39" fmla="*/ 9 h 9"/>
                <a:gd name="T40" fmla="*/ 6 w 20"/>
                <a:gd name="T41" fmla="*/ 9 h 9"/>
                <a:gd name="T42" fmla="*/ 7 w 20"/>
                <a:gd name="T43" fmla="*/ 8 h 9"/>
                <a:gd name="T44" fmla="*/ 9 w 20"/>
                <a:gd name="T45" fmla="*/ 8 h 9"/>
                <a:gd name="T46" fmla="*/ 10 w 20"/>
                <a:gd name="T47" fmla="*/ 7 h 9"/>
                <a:gd name="T48" fmla="*/ 12 w 20"/>
                <a:gd name="T49" fmla="*/ 8 h 9"/>
                <a:gd name="T50" fmla="*/ 13 w 20"/>
                <a:gd name="T51" fmla="*/ 7 h 9"/>
                <a:gd name="T52" fmla="*/ 14 w 20"/>
                <a:gd name="T53" fmla="*/ 5 h 9"/>
                <a:gd name="T54" fmla="*/ 15 w 20"/>
                <a:gd name="T55" fmla="*/ 4 h 9"/>
                <a:gd name="T56" fmla="*/ 16 w 20"/>
                <a:gd name="T57" fmla="*/ 5 h 9"/>
                <a:gd name="T58" fmla="*/ 17 w 20"/>
                <a:gd name="T59" fmla="*/ 4 h 9"/>
                <a:gd name="T60" fmla="*/ 18 w 20"/>
                <a:gd name="T61" fmla="*/ 3 h 9"/>
                <a:gd name="T62" fmla="*/ 19 w 20"/>
                <a:gd name="T63" fmla="*/ 2 h 9"/>
                <a:gd name="T64" fmla="*/ 20 w 20"/>
                <a:gd name="T65" fmla="*/ 1 h 9"/>
                <a:gd name="T66" fmla="*/ 19 w 20"/>
                <a:gd name="T6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" h="9">
                  <a:moveTo>
                    <a:pt x="18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3" name="Freeform 7288">
              <a:extLst>
                <a:ext uri="{FF2B5EF4-FFF2-40B4-BE49-F238E27FC236}">
                  <a16:creationId xmlns:a16="http://schemas.microsoft.com/office/drawing/2014/main" id="{661B671C-8720-1157-C925-88FDAAFE7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988" y="4824413"/>
              <a:ext cx="74612" cy="25400"/>
            </a:xfrm>
            <a:custGeom>
              <a:avLst/>
              <a:gdLst>
                <a:gd name="T0" fmla="*/ 45 w 47"/>
                <a:gd name="T1" fmla="*/ 11 h 16"/>
                <a:gd name="T2" fmla="*/ 44 w 47"/>
                <a:gd name="T3" fmla="*/ 9 h 16"/>
                <a:gd name="T4" fmla="*/ 42 w 47"/>
                <a:gd name="T5" fmla="*/ 8 h 16"/>
                <a:gd name="T6" fmla="*/ 40 w 47"/>
                <a:gd name="T7" fmla="*/ 7 h 16"/>
                <a:gd name="T8" fmla="*/ 37 w 47"/>
                <a:gd name="T9" fmla="*/ 7 h 16"/>
                <a:gd name="T10" fmla="*/ 35 w 47"/>
                <a:gd name="T11" fmla="*/ 8 h 16"/>
                <a:gd name="T12" fmla="*/ 34 w 47"/>
                <a:gd name="T13" fmla="*/ 8 h 16"/>
                <a:gd name="T14" fmla="*/ 32 w 47"/>
                <a:gd name="T15" fmla="*/ 9 h 16"/>
                <a:gd name="T16" fmla="*/ 29 w 47"/>
                <a:gd name="T17" fmla="*/ 9 h 16"/>
                <a:gd name="T18" fmla="*/ 28 w 47"/>
                <a:gd name="T19" fmla="*/ 7 h 16"/>
                <a:gd name="T20" fmla="*/ 27 w 47"/>
                <a:gd name="T21" fmla="*/ 6 h 16"/>
                <a:gd name="T22" fmla="*/ 26 w 47"/>
                <a:gd name="T23" fmla="*/ 4 h 16"/>
                <a:gd name="T24" fmla="*/ 24 w 47"/>
                <a:gd name="T25" fmla="*/ 3 h 16"/>
                <a:gd name="T26" fmla="*/ 23 w 47"/>
                <a:gd name="T27" fmla="*/ 2 h 16"/>
                <a:gd name="T28" fmla="*/ 21 w 47"/>
                <a:gd name="T29" fmla="*/ 0 h 16"/>
                <a:gd name="T30" fmla="*/ 18 w 47"/>
                <a:gd name="T31" fmla="*/ 0 h 16"/>
                <a:gd name="T32" fmla="*/ 16 w 47"/>
                <a:gd name="T33" fmla="*/ 2 h 16"/>
                <a:gd name="T34" fmla="*/ 14 w 47"/>
                <a:gd name="T35" fmla="*/ 3 h 16"/>
                <a:gd name="T36" fmla="*/ 12 w 47"/>
                <a:gd name="T37" fmla="*/ 4 h 16"/>
                <a:gd name="T38" fmla="*/ 9 w 47"/>
                <a:gd name="T39" fmla="*/ 5 h 16"/>
                <a:gd name="T40" fmla="*/ 6 w 47"/>
                <a:gd name="T41" fmla="*/ 5 h 16"/>
                <a:gd name="T42" fmla="*/ 5 w 47"/>
                <a:gd name="T43" fmla="*/ 4 h 16"/>
                <a:gd name="T44" fmla="*/ 2 w 47"/>
                <a:gd name="T45" fmla="*/ 4 h 16"/>
                <a:gd name="T46" fmla="*/ 0 w 47"/>
                <a:gd name="T47" fmla="*/ 5 h 16"/>
                <a:gd name="T48" fmla="*/ 2 w 47"/>
                <a:gd name="T49" fmla="*/ 6 h 16"/>
                <a:gd name="T50" fmla="*/ 1 w 47"/>
                <a:gd name="T51" fmla="*/ 8 h 16"/>
                <a:gd name="T52" fmla="*/ 1 w 47"/>
                <a:gd name="T53" fmla="*/ 9 h 16"/>
                <a:gd name="T54" fmla="*/ 3 w 47"/>
                <a:gd name="T55" fmla="*/ 9 h 16"/>
                <a:gd name="T56" fmla="*/ 5 w 47"/>
                <a:gd name="T57" fmla="*/ 10 h 16"/>
                <a:gd name="T58" fmla="*/ 7 w 47"/>
                <a:gd name="T59" fmla="*/ 10 h 16"/>
                <a:gd name="T60" fmla="*/ 9 w 47"/>
                <a:gd name="T61" fmla="*/ 11 h 16"/>
                <a:gd name="T62" fmla="*/ 11 w 47"/>
                <a:gd name="T63" fmla="*/ 11 h 16"/>
                <a:gd name="T64" fmla="*/ 13 w 47"/>
                <a:gd name="T65" fmla="*/ 11 h 16"/>
                <a:gd name="T66" fmla="*/ 15 w 47"/>
                <a:gd name="T67" fmla="*/ 10 h 16"/>
                <a:gd name="T68" fmla="*/ 17 w 47"/>
                <a:gd name="T69" fmla="*/ 9 h 16"/>
                <a:gd name="T70" fmla="*/ 20 w 47"/>
                <a:gd name="T71" fmla="*/ 9 h 16"/>
                <a:gd name="T72" fmla="*/ 21 w 47"/>
                <a:gd name="T73" fmla="*/ 10 h 16"/>
                <a:gd name="T74" fmla="*/ 22 w 47"/>
                <a:gd name="T75" fmla="*/ 10 h 16"/>
                <a:gd name="T76" fmla="*/ 24 w 47"/>
                <a:gd name="T77" fmla="*/ 10 h 16"/>
                <a:gd name="T78" fmla="*/ 26 w 47"/>
                <a:gd name="T79" fmla="*/ 10 h 16"/>
                <a:gd name="T80" fmla="*/ 27 w 47"/>
                <a:gd name="T81" fmla="*/ 9 h 16"/>
                <a:gd name="T82" fmla="*/ 28 w 47"/>
                <a:gd name="T83" fmla="*/ 10 h 16"/>
                <a:gd name="T84" fmla="*/ 27 w 47"/>
                <a:gd name="T85" fmla="*/ 11 h 16"/>
                <a:gd name="T86" fmla="*/ 28 w 47"/>
                <a:gd name="T87" fmla="*/ 11 h 16"/>
                <a:gd name="T88" fmla="*/ 30 w 47"/>
                <a:gd name="T89" fmla="*/ 10 h 16"/>
                <a:gd name="T90" fmla="*/ 31 w 47"/>
                <a:gd name="T91" fmla="*/ 11 h 16"/>
                <a:gd name="T92" fmla="*/ 34 w 47"/>
                <a:gd name="T93" fmla="*/ 12 h 16"/>
                <a:gd name="T94" fmla="*/ 32 w 47"/>
                <a:gd name="T95" fmla="*/ 13 h 16"/>
                <a:gd name="T96" fmla="*/ 33 w 47"/>
                <a:gd name="T97" fmla="*/ 13 h 16"/>
                <a:gd name="T98" fmla="*/ 34 w 47"/>
                <a:gd name="T99" fmla="*/ 15 h 16"/>
                <a:gd name="T100" fmla="*/ 35 w 47"/>
                <a:gd name="T101" fmla="*/ 15 h 16"/>
                <a:gd name="T102" fmla="*/ 36 w 47"/>
                <a:gd name="T103" fmla="*/ 16 h 16"/>
                <a:gd name="T104" fmla="*/ 39 w 47"/>
                <a:gd name="T105" fmla="*/ 16 h 16"/>
                <a:gd name="T106" fmla="*/ 42 w 47"/>
                <a:gd name="T107" fmla="*/ 16 h 16"/>
                <a:gd name="T108" fmla="*/ 44 w 47"/>
                <a:gd name="T109" fmla="*/ 15 h 16"/>
                <a:gd name="T110" fmla="*/ 46 w 47"/>
                <a:gd name="T111" fmla="*/ 15 h 16"/>
                <a:gd name="T112" fmla="*/ 46 w 47"/>
                <a:gd name="T113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" h="16">
                  <a:moveTo>
                    <a:pt x="46" y="12"/>
                  </a:moveTo>
                  <a:lnTo>
                    <a:pt x="46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6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4" name="Freeform 7239">
              <a:extLst>
                <a:ext uri="{FF2B5EF4-FFF2-40B4-BE49-F238E27FC236}">
                  <a16:creationId xmlns:a16="http://schemas.microsoft.com/office/drawing/2014/main" id="{4164B82D-8430-8C04-0DB3-160DDD07F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4845051"/>
              <a:ext cx="52387" cy="42863"/>
            </a:xfrm>
            <a:custGeom>
              <a:avLst/>
              <a:gdLst>
                <a:gd name="T0" fmla="*/ 23 w 33"/>
                <a:gd name="T1" fmla="*/ 22 h 27"/>
                <a:gd name="T2" fmla="*/ 25 w 33"/>
                <a:gd name="T3" fmla="*/ 22 h 27"/>
                <a:gd name="T4" fmla="*/ 27 w 33"/>
                <a:gd name="T5" fmla="*/ 22 h 27"/>
                <a:gd name="T6" fmla="*/ 29 w 33"/>
                <a:gd name="T7" fmla="*/ 22 h 27"/>
                <a:gd name="T8" fmla="*/ 31 w 33"/>
                <a:gd name="T9" fmla="*/ 23 h 27"/>
                <a:gd name="T10" fmla="*/ 29 w 33"/>
                <a:gd name="T11" fmla="*/ 24 h 27"/>
                <a:gd name="T12" fmla="*/ 28 w 33"/>
                <a:gd name="T13" fmla="*/ 22 h 27"/>
                <a:gd name="T14" fmla="*/ 27 w 33"/>
                <a:gd name="T15" fmla="*/ 24 h 27"/>
                <a:gd name="T16" fmla="*/ 28 w 33"/>
                <a:gd name="T17" fmla="*/ 26 h 27"/>
                <a:gd name="T18" fmla="*/ 30 w 33"/>
                <a:gd name="T19" fmla="*/ 26 h 27"/>
                <a:gd name="T20" fmla="*/ 30 w 33"/>
                <a:gd name="T21" fmla="*/ 25 h 27"/>
                <a:gd name="T22" fmla="*/ 32 w 33"/>
                <a:gd name="T23" fmla="*/ 23 h 27"/>
                <a:gd name="T24" fmla="*/ 33 w 33"/>
                <a:gd name="T25" fmla="*/ 22 h 27"/>
                <a:gd name="T26" fmla="*/ 33 w 33"/>
                <a:gd name="T27" fmla="*/ 21 h 27"/>
                <a:gd name="T28" fmla="*/ 32 w 33"/>
                <a:gd name="T29" fmla="*/ 20 h 27"/>
                <a:gd name="T30" fmla="*/ 33 w 33"/>
                <a:gd name="T31" fmla="*/ 18 h 27"/>
                <a:gd name="T32" fmla="*/ 33 w 33"/>
                <a:gd name="T33" fmla="*/ 15 h 27"/>
                <a:gd name="T34" fmla="*/ 31 w 33"/>
                <a:gd name="T35" fmla="*/ 14 h 27"/>
                <a:gd name="T36" fmla="*/ 29 w 33"/>
                <a:gd name="T37" fmla="*/ 15 h 27"/>
                <a:gd name="T38" fmla="*/ 26 w 33"/>
                <a:gd name="T39" fmla="*/ 15 h 27"/>
                <a:gd name="T40" fmla="*/ 24 w 33"/>
                <a:gd name="T41" fmla="*/ 15 h 27"/>
                <a:gd name="T42" fmla="*/ 23 w 33"/>
                <a:gd name="T43" fmla="*/ 16 h 27"/>
                <a:gd name="T44" fmla="*/ 22 w 33"/>
                <a:gd name="T45" fmla="*/ 15 h 27"/>
                <a:gd name="T46" fmla="*/ 20 w 33"/>
                <a:gd name="T47" fmla="*/ 14 h 27"/>
                <a:gd name="T48" fmla="*/ 18 w 33"/>
                <a:gd name="T49" fmla="*/ 14 h 27"/>
                <a:gd name="T50" fmla="*/ 17 w 33"/>
                <a:gd name="T51" fmla="*/ 13 h 27"/>
                <a:gd name="T52" fmla="*/ 17 w 33"/>
                <a:gd name="T53" fmla="*/ 10 h 27"/>
                <a:gd name="T54" fmla="*/ 16 w 33"/>
                <a:gd name="T55" fmla="*/ 9 h 27"/>
                <a:gd name="T56" fmla="*/ 13 w 33"/>
                <a:gd name="T57" fmla="*/ 9 h 27"/>
                <a:gd name="T58" fmla="*/ 11 w 33"/>
                <a:gd name="T59" fmla="*/ 8 h 27"/>
                <a:gd name="T60" fmla="*/ 13 w 33"/>
                <a:gd name="T61" fmla="*/ 7 h 27"/>
                <a:gd name="T62" fmla="*/ 11 w 33"/>
                <a:gd name="T63" fmla="*/ 6 h 27"/>
                <a:gd name="T64" fmla="*/ 10 w 33"/>
                <a:gd name="T65" fmla="*/ 6 h 27"/>
                <a:gd name="T66" fmla="*/ 9 w 33"/>
                <a:gd name="T67" fmla="*/ 7 h 27"/>
                <a:gd name="T68" fmla="*/ 8 w 33"/>
                <a:gd name="T69" fmla="*/ 5 h 27"/>
                <a:gd name="T70" fmla="*/ 6 w 33"/>
                <a:gd name="T71" fmla="*/ 5 h 27"/>
                <a:gd name="T72" fmla="*/ 4 w 33"/>
                <a:gd name="T73" fmla="*/ 6 h 27"/>
                <a:gd name="T74" fmla="*/ 3 w 33"/>
                <a:gd name="T75" fmla="*/ 4 h 27"/>
                <a:gd name="T76" fmla="*/ 5 w 33"/>
                <a:gd name="T77" fmla="*/ 3 h 27"/>
                <a:gd name="T78" fmla="*/ 4 w 33"/>
                <a:gd name="T79" fmla="*/ 1 h 27"/>
                <a:gd name="T80" fmla="*/ 1 w 33"/>
                <a:gd name="T81" fmla="*/ 0 h 27"/>
                <a:gd name="T82" fmla="*/ 1 w 33"/>
                <a:gd name="T83" fmla="*/ 3 h 27"/>
                <a:gd name="T84" fmla="*/ 1 w 33"/>
                <a:gd name="T85" fmla="*/ 4 h 27"/>
                <a:gd name="T86" fmla="*/ 2 w 33"/>
                <a:gd name="T87" fmla="*/ 6 h 27"/>
                <a:gd name="T88" fmla="*/ 1 w 33"/>
                <a:gd name="T89" fmla="*/ 8 h 27"/>
                <a:gd name="T90" fmla="*/ 1 w 33"/>
                <a:gd name="T91" fmla="*/ 9 h 27"/>
                <a:gd name="T92" fmla="*/ 1 w 33"/>
                <a:gd name="T93" fmla="*/ 10 h 27"/>
                <a:gd name="T94" fmla="*/ 3 w 33"/>
                <a:gd name="T95" fmla="*/ 11 h 27"/>
                <a:gd name="T96" fmla="*/ 5 w 33"/>
                <a:gd name="T97" fmla="*/ 12 h 27"/>
                <a:gd name="T98" fmla="*/ 6 w 33"/>
                <a:gd name="T99" fmla="*/ 14 h 27"/>
                <a:gd name="T100" fmla="*/ 8 w 33"/>
                <a:gd name="T101" fmla="*/ 14 h 27"/>
                <a:gd name="T102" fmla="*/ 9 w 33"/>
                <a:gd name="T103" fmla="*/ 16 h 27"/>
                <a:gd name="T104" fmla="*/ 9 w 33"/>
                <a:gd name="T105" fmla="*/ 17 h 27"/>
                <a:gd name="T106" fmla="*/ 10 w 33"/>
                <a:gd name="T107" fmla="*/ 19 h 27"/>
                <a:gd name="T108" fmla="*/ 12 w 33"/>
                <a:gd name="T109" fmla="*/ 21 h 27"/>
                <a:gd name="T110" fmla="*/ 15 w 33"/>
                <a:gd name="T111" fmla="*/ 21 h 27"/>
                <a:gd name="T112" fmla="*/ 17 w 33"/>
                <a:gd name="T113" fmla="*/ 20 h 27"/>
                <a:gd name="T114" fmla="*/ 18 w 33"/>
                <a:gd name="T115" fmla="*/ 19 h 27"/>
                <a:gd name="T116" fmla="*/ 21 w 33"/>
                <a:gd name="T117" fmla="*/ 20 h 27"/>
                <a:gd name="T118" fmla="*/ 20 w 33"/>
                <a:gd name="T119" fmla="*/ 21 h 27"/>
                <a:gd name="T120" fmla="*/ 21 w 33"/>
                <a:gd name="T121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" h="27">
                  <a:moveTo>
                    <a:pt x="21" y="22"/>
                  </a:moveTo>
                  <a:lnTo>
                    <a:pt x="22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1" y="22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5"/>
                  </a:lnTo>
                  <a:lnTo>
                    <a:pt x="30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3" y="14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0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5" name="Freeform 5438">
              <a:extLst>
                <a:ext uri="{FF2B5EF4-FFF2-40B4-BE49-F238E27FC236}">
                  <a16:creationId xmlns:a16="http://schemas.microsoft.com/office/drawing/2014/main" id="{C29C33EC-08C4-DD15-2986-DF2175FB1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8701" y="4940300"/>
              <a:ext cx="33338" cy="15875"/>
            </a:xfrm>
            <a:custGeom>
              <a:avLst/>
              <a:gdLst>
                <a:gd name="T0" fmla="*/ 11 w 21"/>
                <a:gd name="T1" fmla="*/ 2 h 10"/>
                <a:gd name="T2" fmla="*/ 10 w 21"/>
                <a:gd name="T3" fmla="*/ 2 h 10"/>
                <a:gd name="T4" fmla="*/ 9 w 21"/>
                <a:gd name="T5" fmla="*/ 3 h 10"/>
                <a:gd name="T6" fmla="*/ 9 w 21"/>
                <a:gd name="T7" fmla="*/ 4 h 10"/>
                <a:gd name="T8" fmla="*/ 6 w 21"/>
                <a:gd name="T9" fmla="*/ 6 h 10"/>
                <a:gd name="T10" fmla="*/ 5 w 21"/>
                <a:gd name="T11" fmla="*/ 6 h 10"/>
                <a:gd name="T12" fmla="*/ 4 w 21"/>
                <a:gd name="T13" fmla="*/ 6 h 10"/>
                <a:gd name="T14" fmla="*/ 4 w 21"/>
                <a:gd name="T15" fmla="*/ 7 h 10"/>
                <a:gd name="T16" fmla="*/ 3 w 21"/>
                <a:gd name="T17" fmla="*/ 7 h 10"/>
                <a:gd name="T18" fmla="*/ 3 w 21"/>
                <a:gd name="T19" fmla="*/ 7 h 10"/>
                <a:gd name="T20" fmla="*/ 2 w 21"/>
                <a:gd name="T21" fmla="*/ 7 h 10"/>
                <a:gd name="T22" fmla="*/ 1 w 21"/>
                <a:gd name="T23" fmla="*/ 8 h 10"/>
                <a:gd name="T24" fmla="*/ 0 w 21"/>
                <a:gd name="T25" fmla="*/ 8 h 10"/>
                <a:gd name="T26" fmla="*/ 0 w 21"/>
                <a:gd name="T27" fmla="*/ 8 h 10"/>
                <a:gd name="T28" fmla="*/ 0 w 21"/>
                <a:gd name="T29" fmla="*/ 8 h 10"/>
                <a:gd name="T30" fmla="*/ 0 w 21"/>
                <a:gd name="T31" fmla="*/ 9 h 10"/>
                <a:gd name="T32" fmla="*/ 1 w 21"/>
                <a:gd name="T33" fmla="*/ 10 h 10"/>
                <a:gd name="T34" fmla="*/ 4 w 21"/>
                <a:gd name="T35" fmla="*/ 9 h 10"/>
                <a:gd name="T36" fmla="*/ 5 w 21"/>
                <a:gd name="T37" fmla="*/ 8 h 10"/>
                <a:gd name="T38" fmla="*/ 6 w 21"/>
                <a:gd name="T39" fmla="*/ 8 h 10"/>
                <a:gd name="T40" fmla="*/ 7 w 21"/>
                <a:gd name="T41" fmla="*/ 8 h 10"/>
                <a:gd name="T42" fmla="*/ 8 w 21"/>
                <a:gd name="T43" fmla="*/ 8 h 10"/>
                <a:gd name="T44" fmla="*/ 9 w 21"/>
                <a:gd name="T45" fmla="*/ 7 h 10"/>
                <a:gd name="T46" fmla="*/ 10 w 21"/>
                <a:gd name="T47" fmla="*/ 7 h 10"/>
                <a:gd name="T48" fmla="*/ 11 w 21"/>
                <a:gd name="T49" fmla="*/ 7 h 10"/>
                <a:gd name="T50" fmla="*/ 12 w 21"/>
                <a:gd name="T51" fmla="*/ 7 h 10"/>
                <a:gd name="T52" fmla="*/ 12 w 21"/>
                <a:gd name="T53" fmla="*/ 7 h 10"/>
                <a:gd name="T54" fmla="*/ 12 w 21"/>
                <a:gd name="T55" fmla="*/ 6 h 10"/>
                <a:gd name="T56" fmla="*/ 12 w 21"/>
                <a:gd name="T57" fmla="*/ 6 h 10"/>
                <a:gd name="T58" fmla="*/ 13 w 21"/>
                <a:gd name="T59" fmla="*/ 5 h 10"/>
                <a:gd name="T60" fmla="*/ 14 w 21"/>
                <a:gd name="T61" fmla="*/ 4 h 10"/>
                <a:gd name="T62" fmla="*/ 15 w 21"/>
                <a:gd name="T63" fmla="*/ 4 h 10"/>
                <a:gd name="T64" fmla="*/ 15 w 21"/>
                <a:gd name="T65" fmla="*/ 3 h 10"/>
                <a:gd name="T66" fmla="*/ 15 w 21"/>
                <a:gd name="T67" fmla="*/ 3 h 10"/>
                <a:gd name="T68" fmla="*/ 16 w 21"/>
                <a:gd name="T69" fmla="*/ 3 h 10"/>
                <a:gd name="T70" fmla="*/ 16 w 21"/>
                <a:gd name="T71" fmla="*/ 2 h 10"/>
                <a:gd name="T72" fmla="*/ 17 w 21"/>
                <a:gd name="T73" fmla="*/ 2 h 10"/>
                <a:gd name="T74" fmla="*/ 18 w 21"/>
                <a:gd name="T75" fmla="*/ 2 h 10"/>
                <a:gd name="T76" fmla="*/ 19 w 21"/>
                <a:gd name="T77" fmla="*/ 2 h 10"/>
                <a:gd name="T78" fmla="*/ 19 w 21"/>
                <a:gd name="T79" fmla="*/ 1 h 10"/>
                <a:gd name="T80" fmla="*/ 21 w 21"/>
                <a:gd name="T81" fmla="*/ 0 h 10"/>
                <a:gd name="T82" fmla="*/ 19 w 21"/>
                <a:gd name="T83" fmla="*/ 0 h 10"/>
                <a:gd name="T84" fmla="*/ 18 w 21"/>
                <a:gd name="T85" fmla="*/ 0 h 10"/>
                <a:gd name="T86" fmla="*/ 16 w 21"/>
                <a:gd name="T87" fmla="*/ 1 h 10"/>
                <a:gd name="T88" fmla="*/ 15 w 21"/>
                <a:gd name="T89" fmla="*/ 1 h 10"/>
                <a:gd name="T90" fmla="*/ 15 w 21"/>
                <a:gd name="T91" fmla="*/ 1 h 10"/>
                <a:gd name="T92" fmla="*/ 14 w 21"/>
                <a:gd name="T93" fmla="*/ 1 h 10"/>
                <a:gd name="T94" fmla="*/ 13 w 21"/>
                <a:gd name="T95" fmla="*/ 1 h 10"/>
                <a:gd name="T96" fmla="*/ 12 w 21"/>
                <a:gd name="T97" fmla="*/ 1 h 10"/>
                <a:gd name="T98" fmla="*/ 12 w 21"/>
                <a:gd name="T99" fmla="*/ 1 h 10"/>
                <a:gd name="T100" fmla="*/ 11 w 21"/>
                <a:gd name="T10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0">
                  <a:moveTo>
                    <a:pt x="11" y="2"/>
                  </a:moveTo>
                  <a:lnTo>
                    <a:pt x="10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0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6" name="Freeform 5583">
              <a:extLst>
                <a:ext uri="{FF2B5EF4-FFF2-40B4-BE49-F238E27FC236}">
                  <a16:creationId xmlns:a16="http://schemas.microsoft.com/office/drawing/2014/main" id="{CA6FAA76-D949-09EC-E4DF-BC1D934E2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2363" y="4954588"/>
              <a:ext cx="36512" cy="22225"/>
            </a:xfrm>
            <a:custGeom>
              <a:avLst/>
              <a:gdLst>
                <a:gd name="T0" fmla="*/ 19 w 23"/>
                <a:gd name="T1" fmla="*/ 1 h 14"/>
                <a:gd name="T2" fmla="*/ 17 w 23"/>
                <a:gd name="T3" fmla="*/ 1 h 14"/>
                <a:gd name="T4" fmla="*/ 14 w 23"/>
                <a:gd name="T5" fmla="*/ 2 h 14"/>
                <a:gd name="T6" fmla="*/ 13 w 23"/>
                <a:gd name="T7" fmla="*/ 3 h 14"/>
                <a:gd name="T8" fmla="*/ 12 w 23"/>
                <a:gd name="T9" fmla="*/ 4 h 14"/>
                <a:gd name="T10" fmla="*/ 10 w 23"/>
                <a:gd name="T11" fmla="*/ 3 h 14"/>
                <a:gd name="T12" fmla="*/ 9 w 23"/>
                <a:gd name="T13" fmla="*/ 3 h 14"/>
                <a:gd name="T14" fmla="*/ 7 w 23"/>
                <a:gd name="T15" fmla="*/ 3 h 14"/>
                <a:gd name="T16" fmla="*/ 6 w 23"/>
                <a:gd name="T17" fmla="*/ 4 h 14"/>
                <a:gd name="T18" fmla="*/ 4 w 23"/>
                <a:gd name="T19" fmla="*/ 4 h 14"/>
                <a:gd name="T20" fmla="*/ 3 w 23"/>
                <a:gd name="T21" fmla="*/ 6 h 14"/>
                <a:gd name="T22" fmla="*/ 2 w 23"/>
                <a:gd name="T23" fmla="*/ 7 h 14"/>
                <a:gd name="T24" fmla="*/ 0 w 23"/>
                <a:gd name="T25" fmla="*/ 7 h 14"/>
                <a:gd name="T26" fmla="*/ 0 w 23"/>
                <a:gd name="T27" fmla="*/ 8 h 14"/>
                <a:gd name="T28" fmla="*/ 0 w 23"/>
                <a:gd name="T29" fmla="*/ 10 h 14"/>
                <a:gd name="T30" fmla="*/ 0 w 23"/>
                <a:gd name="T31" fmla="*/ 11 h 14"/>
                <a:gd name="T32" fmla="*/ 0 w 23"/>
                <a:gd name="T33" fmla="*/ 12 h 14"/>
                <a:gd name="T34" fmla="*/ 0 w 23"/>
                <a:gd name="T35" fmla="*/ 14 h 14"/>
                <a:gd name="T36" fmla="*/ 3 w 23"/>
                <a:gd name="T37" fmla="*/ 12 h 14"/>
                <a:gd name="T38" fmla="*/ 6 w 23"/>
                <a:gd name="T39" fmla="*/ 11 h 14"/>
                <a:gd name="T40" fmla="*/ 8 w 23"/>
                <a:gd name="T41" fmla="*/ 10 h 14"/>
                <a:gd name="T42" fmla="*/ 9 w 23"/>
                <a:gd name="T43" fmla="*/ 9 h 14"/>
                <a:gd name="T44" fmla="*/ 10 w 23"/>
                <a:gd name="T45" fmla="*/ 9 h 14"/>
                <a:gd name="T46" fmla="*/ 11 w 23"/>
                <a:gd name="T47" fmla="*/ 8 h 14"/>
                <a:gd name="T48" fmla="*/ 13 w 23"/>
                <a:gd name="T49" fmla="*/ 8 h 14"/>
                <a:gd name="T50" fmla="*/ 14 w 23"/>
                <a:gd name="T51" fmla="*/ 7 h 14"/>
                <a:gd name="T52" fmla="*/ 16 w 23"/>
                <a:gd name="T53" fmla="*/ 6 h 14"/>
                <a:gd name="T54" fmla="*/ 17 w 23"/>
                <a:gd name="T55" fmla="*/ 4 h 14"/>
                <a:gd name="T56" fmla="*/ 19 w 23"/>
                <a:gd name="T57" fmla="*/ 4 h 14"/>
                <a:gd name="T58" fmla="*/ 20 w 23"/>
                <a:gd name="T59" fmla="*/ 3 h 14"/>
                <a:gd name="T60" fmla="*/ 21 w 23"/>
                <a:gd name="T61" fmla="*/ 1 h 14"/>
                <a:gd name="T62" fmla="*/ 23 w 23"/>
                <a:gd name="T63" fmla="*/ 1 h 14"/>
                <a:gd name="T64" fmla="*/ 21 w 23"/>
                <a:gd name="T65" fmla="*/ 0 h 14"/>
                <a:gd name="T66" fmla="*/ 20 w 23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14">
                  <a:moveTo>
                    <a:pt x="19" y="0"/>
                  </a:moveTo>
                  <a:lnTo>
                    <a:pt x="19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7" name="Freeform 7439">
              <a:extLst>
                <a:ext uri="{FF2B5EF4-FFF2-40B4-BE49-F238E27FC236}">
                  <a16:creationId xmlns:a16="http://schemas.microsoft.com/office/drawing/2014/main" id="{661B88E8-FBA4-4976-AE55-7039C2525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4941888"/>
              <a:ext cx="53975" cy="49213"/>
            </a:xfrm>
            <a:custGeom>
              <a:avLst/>
              <a:gdLst>
                <a:gd name="T0" fmla="*/ 11 w 34"/>
                <a:gd name="T1" fmla="*/ 3 h 31"/>
                <a:gd name="T2" fmla="*/ 10 w 34"/>
                <a:gd name="T3" fmla="*/ 6 h 31"/>
                <a:gd name="T4" fmla="*/ 8 w 34"/>
                <a:gd name="T5" fmla="*/ 5 h 31"/>
                <a:gd name="T6" fmla="*/ 6 w 34"/>
                <a:gd name="T7" fmla="*/ 6 h 31"/>
                <a:gd name="T8" fmla="*/ 3 w 34"/>
                <a:gd name="T9" fmla="*/ 7 h 31"/>
                <a:gd name="T10" fmla="*/ 4 w 34"/>
                <a:gd name="T11" fmla="*/ 9 h 31"/>
                <a:gd name="T12" fmla="*/ 6 w 34"/>
                <a:gd name="T13" fmla="*/ 12 h 31"/>
                <a:gd name="T14" fmla="*/ 5 w 34"/>
                <a:gd name="T15" fmla="*/ 13 h 31"/>
                <a:gd name="T16" fmla="*/ 3 w 34"/>
                <a:gd name="T17" fmla="*/ 13 h 31"/>
                <a:gd name="T18" fmla="*/ 3 w 34"/>
                <a:gd name="T19" fmla="*/ 16 h 31"/>
                <a:gd name="T20" fmla="*/ 3 w 34"/>
                <a:gd name="T21" fmla="*/ 19 h 31"/>
                <a:gd name="T22" fmla="*/ 0 w 34"/>
                <a:gd name="T23" fmla="*/ 20 h 31"/>
                <a:gd name="T24" fmla="*/ 1 w 34"/>
                <a:gd name="T25" fmla="*/ 23 h 31"/>
                <a:gd name="T26" fmla="*/ 1 w 34"/>
                <a:gd name="T27" fmla="*/ 27 h 31"/>
                <a:gd name="T28" fmla="*/ 2 w 34"/>
                <a:gd name="T29" fmla="*/ 28 h 31"/>
                <a:gd name="T30" fmla="*/ 0 w 34"/>
                <a:gd name="T31" fmla="*/ 28 h 31"/>
                <a:gd name="T32" fmla="*/ 2 w 34"/>
                <a:gd name="T33" fmla="*/ 30 h 31"/>
                <a:gd name="T34" fmla="*/ 6 w 34"/>
                <a:gd name="T35" fmla="*/ 30 h 31"/>
                <a:gd name="T36" fmla="*/ 9 w 34"/>
                <a:gd name="T37" fmla="*/ 29 h 31"/>
                <a:gd name="T38" fmla="*/ 10 w 34"/>
                <a:gd name="T39" fmla="*/ 31 h 31"/>
                <a:gd name="T40" fmla="*/ 11 w 34"/>
                <a:gd name="T41" fmla="*/ 30 h 31"/>
                <a:gd name="T42" fmla="*/ 11 w 34"/>
                <a:gd name="T43" fmla="*/ 28 h 31"/>
                <a:gd name="T44" fmla="*/ 12 w 34"/>
                <a:gd name="T45" fmla="*/ 25 h 31"/>
                <a:gd name="T46" fmla="*/ 12 w 34"/>
                <a:gd name="T47" fmla="*/ 21 h 31"/>
                <a:gd name="T48" fmla="*/ 11 w 34"/>
                <a:gd name="T49" fmla="*/ 18 h 31"/>
                <a:gd name="T50" fmla="*/ 11 w 34"/>
                <a:gd name="T51" fmla="*/ 16 h 31"/>
                <a:gd name="T52" fmla="*/ 11 w 34"/>
                <a:gd name="T53" fmla="*/ 12 h 31"/>
                <a:gd name="T54" fmla="*/ 13 w 34"/>
                <a:gd name="T55" fmla="*/ 13 h 31"/>
                <a:gd name="T56" fmla="*/ 15 w 34"/>
                <a:gd name="T57" fmla="*/ 13 h 31"/>
                <a:gd name="T58" fmla="*/ 17 w 34"/>
                <a:gd name="T59" fmla="*/ 11 h 31"/>
                <a:gd name="T60" fmla="*/ 20 w 34"/>
                <a:gd name="T61" fmla="*/ 9 h 31"/>
                <a:gd name="T62" fmla="*/ 21 w 34"/>
                <a:gd name="T63" fmla="*/ 11 h 31"/>
                <a:gd name="T64" fmla="*/ 25 w 34"/>
                <a:gd name="T65" fmla="*/ 11 h 31"/>
                <a:gd name="T66" fmla="*/ 28 w 34"/>
                <a:gd name="T67" fmla="*/ 10 h 31"/>
                <a:gd name="T68" fmla="*/ 28 w 34"/>
                <a:gd name="T69" fmla="*/ 7 h 31"/>
                <a:gd name="T70" fmla="*/ 31 w 34"/>
                <a:gd name="T71" fmla="*/ 7 h 31"/>
                <a:gd name="T72" fmla="*/ 32 w 34"/>
                <a:gd name="T73" fmla="*/ 6 h 31"/>
                <a:gd name="T74" fmla="*/ 33 w 34"/>
                <a:gd name="T75" fmla="*/ 4 h 31"/>
                <a:gd name="T76" fmla="*/ 34 w 34"/>
                <a:gd name="T77" fmla="*/ 3 h 31"/>
                <a:gd name="T78" fmla="*/ 33 w 34"/>
                <a:gd name="T79" fmla="*/ 0 h 31"/>
                <a:gd name="T80" fmla="*/ 32 w 34"/>
                <a:gd name="T81" fmla="*/ 1 h 31"/>
                <a:gd name="T82" fmla="*/ 30 w 34"/>
                <a:gd name="T83" fmla="*/ 3 h 31"/>
                <a:gd name="T84" fmla="*/ 26 w 34"/>
                <a:gd name="T85" fmla="*/ 3 h 31"/>
                <a:gd name="T86" fmla="*/ 22 w 34"/>
                <a:gd name="T87" fmla="*/ 3 h 31"/>
                <a:gd name="T88" fmla="*/ 20 w 34"/>
                <a:gd name="T89" fmla="*/ 4 h 31"/>
                <a:gd name="T90" fmla="*/ 16 w 34"/>
                <a:gd name="T91" fmla="*/ 3 h 31"/>
                <a:gd name="T92" fmla="*/ 13 w 34"/>
                <a:gd name="T93" fmla="*/ 1 h 31"/>
                <a:gd name="T94" fmla="*/ 11 w 34"/>
                <a:gd name="T9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" h="31">
                  <a:moveTo>
                    <a:pt x="11" y="2"/>
                  </a:moveTo>
                  <a:lnTo>
                    <a:pt x="11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8" name="Freeform 7476">
              <a:extLst>
                <a:ext uri="{FF2B5EF4-FFF2-40B4-BE49-F238E27FC236}">
                  <a16:creationId xmlns:a16="http://schemas.microsoft.com/office/drawing/2014/main" id="{0583EBFC-91B8-27F8-F86F-9EB757451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5" y="4986338"/>
              <a:ext cx="39687" cy="12700"/>
            </a:xfrm>
            <a:custGeom>
              <a:avLst/>
              <a:gdLst>
                <a:gd name="T0" fmla="*/ 25 w 25"/>
                <a:gd name="T1" fmla="*/ 3 h 8"/>
                <a:gd name="T2" fmla="*/ 24 w 25"/>
                <a:gd name="T3" fmla="*/ 2 h 8"/>
                <a:gd name="T4" fmla="*/ 22 w 25"/>
                <a:gd name="T5" fmla="*/ 2 h 8"/>
                <a:gd name="T6" fmla="*/ 22 w 25"/>
                <a:gd name="T7" fmla="*/ 0 h 8"/>
                <a:gd name="T8" fmla="*/ 20 w 25"/>
                <a:gd name="T9" fmla="*/ 0 h 8"/>
                <a:gd name="T10" fmla="*/ 18 w 25"/>
                <a:gd name="T11" fmla="*/ 0 h 8"/>
                <a:gd name="T12" fmla="*/ 16 w 25"/>
                <a:gd name="T13" fmla="*/ 0 h 8"/>
                <a:gd name="T14" fmla="*/ 14 w 25"/>
                <a:gd name="T15" fmla="*/ 1 h 8"/>
                <a:gd name="T16" fmla="*/ 15 w 25"/>
                <a:gd name="T17" fmla="*/ 2 h 8"/>
                <a:gd name="T18" fmla="*/ 16 w 25"/>
                <a:gd name="T19" fmla="*/ 3 h 8"/>
                <a:gd name="T20" fmla="*/ 18 w 25"/>
                <a:gd name="T21" fmla="*/ 3 h 8"/>
                <a:gd name="T22" fmla="*/ 18 w 25"/>
                <a:gd name="T23" fmla="*/ 4 h 8"/>
                <a:gd name="T24" fmla="*/ 17 w 25"/>
                <a:gd name="T25" fmla="*/ 3 h 8"/>
                <a:gd name="T26" fmla="*/ 15 w 25"/>
                <a:gd name="T27" fmla="*/ 3 h 8"/>
                <a:gd name="T28" fmla="*/ 14 w 25"/>
                <a:gd name="T29" fmla="*/ 4 h 8"/>
                <a:gd name="T30" fmla="*/ 14 w 25"/>
                <a:gd name="T31" fmla="*/ 5 h 8"/>
                <a:gd name="T32" fmla="*/ 12 w 25"/>
                <a:gd name="T33" fmla="*/ 4 h 8"/>
                <a:gd name="T34" fmla="*/ 12 w 25"/>
                <a:gd name="T35" fmla="*/ 3 h 8"/>
                <a:gd name="T36" fmla="*/ 13 w 25"/>
                <a:gd name="T37" fmla="*/ 3 h 8"/>
                <a:gd name="T38" fmla="*/ 14 w 25"/>
                <a:gd name="T39" fmla="*/ 3 h 8"/>
                <a:gd name="T40" fmla="*/ 14 w 25"/>
                <a:gd name="T41" fmla="*/ 2 h 8"/>
                <a:gd name="T42" fmla="*/ 14 w 25"/>
                <a:gd name="T43" fmla="*/ 0 h 8"/>
                <a:gd name="T44" fmla="*/ 14 w 25"/>
                <a:gd name="T45" fmla="*/ 1 h 8"/>
                <a:gd name="T46" fmla="*/ 12 w 25"/>
                <a:gd name="T47" fmla="*/ 1 h 8"/>
                <a:gd name="T48" fmla="*/ 11 w 25"/>
                <a:gd name="T49" fmla="*/ 1 h 8"/>
                <a:gd name="T50" fmla="*/ 9 w 25"/>
                <a:gd name="T51" fmla="*/ 1 h 8"/>
                <a:gd name="T52" fmla="*/ 8 w 25"/>
                <a:gd name="T53" fmla="*/ 2 h 8"/>
                <a:gd name="T54" fmla="*/ 6 w 25"/>
                <a:gd name="T55" fmla="*/ 1 h 8"/>
                <a:gd name="T56" fmla="*/ 6 w 25"/>
                <a:gd name="T57" fmla="*/ 3 h 8"/>
                <a:gd name="T58" fmla="*/ 5 w 25"/>
                <a:gd name="T59" fmla="*/ 3 h 8"/>
                <a:gd name="T60" fmla="*/ 4 w 25"/>
                <a:gd name="T61" fmla="*/ 4 h 8"/>
                <a:gd name="T62" fmla="*/ 2 w 25"/>
                <a:gd name="T63" fmla="*/ 5 h 8"/>
                <a:gd name="T64" fmla="*/ 2 w 25"/>
                <a:gd name="T65" fmla="*/ 6 h 8"/>
                <a:gd name="T66" fmla="*/ 0 w 25"/>
                <a:gd name="T67" fmla="*/ 6 h 8"/>
                <a:gd name="T68" fmla="*/ 0 w 25"/>
                <a:gd name="T69" fmla="*/ 8 h 8"/>
                <a:gd name="T70" fmla="*/ 25 w 25"/>
                <a:gd name="T7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8">
                  <a:moveTo>
                    <a:pt x="24" y="4"/>
                  </a:moveTo>
                  <a:lnTo>
                    <a:pt x="25" y="3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9" name="Freeform 7406">
              <a:extLst>
                <a:ext uri="{FF2B5EF4-FFF2-40B4-BE49-F238E27FC236}">
                  <a16:creationId xmlns:a16="http://schemas.microsoft.com/office/drawing/2014/main" id="{56B82F4F-160F-2589-56EB-6BEF2EFDA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875" y="4986338"/>
              <a:ext cx="39687" cy="12700"/>
            </a:xfrm>
            <a:custGeom>
              <a:avLst/>
              <a:gdLst>
                <a:gd name="T0" fmla="*/ 25 w 25"/>
                <a:gd name="T1" fmla="*/ 6 h 8"/>
                <a:gd name="T2" fmla="*/ 24 w 25"/>
                <a:gd name="T3" fmla="*/ 6 h 8"/>
                <a:gd name="T4" fmla="*/ 23 w 25"/>
                <a:gd name="T5" fmla="*/ 6 h 8"/>
                <a:gd name="T6" fmla="*/ 23 w 25"/>
                <a:gd name="T7" fmla="*/ 7 h 8"/>
                <a:gd name="T8" fmla="*/ 22 w 25"/>
                <a:gd name="T9" fmla="*/ 7 h 8"/>
                <a:gd name="T10" fmla="*/ 21 w 25"/>
                <a:gd name="T11" fmla="*/ 7 h 8"/>
                <a:gd name="T12" fmla="*/ 21 w 25"/>
                <a:gd name="T13" fmla="*/ 6 h 8"/>
                <a:gd name="T14" fmla="*/ 20 w 25"/>
                <a:gd name="T15" fmla="*/ 5 h 8"/>
                <a:gd name="T16" fmla="*/ 20 w 25"/>
                <a:gd name="T17" fmla="*/ 4 h 8"/>
                <a:gd name="T18" fmla="*/ 19 w 25"/>
                <a:gd name="T19" fmla="*/ 3 h 8"/>
                <a:gd name="T20" fmla="*/ 18 w 25"/>
                <a:gd name="T21" fmla="*/ 3 h 8"/>
                <a:gd name="T22" fmla="*/ 18 w 25"/>
                <a:gd name="T23" fmla="*/ 3 h 8"/>
                <a:gd name="T24" fmla="*/ 17 w 25"/>
                <a:gd name="T25" fmla="*/ 3 h 8"/>
                <a:gd name="T26" fmla="*/ 17 w 25"/>
                <a:gd name="T27" fmla="*/ 2 h 8"/>
                <a:gd name="T28" fmla="*/ 17 w 25"/>
                <a:gd name="T29" fmla="*/ 1 h 8"/>
                <a:gd name="T30" fmla="*/ 16 w 25"/>
                <a:gd name="T31" fmla="*/ 1 h 8"/>
                <a:gd name="T32" fmla="*/ 16 w 25"/>
                <a:gd name="T33" fmla="*/ 0 h 8"/>
                <a:gd name="T34" fmla="*/ 15 w 25"/>
                <a:gd name="T35" fmla="*/ 0 h 8"/>
                <a:gd name="T36" fmla="*/ 14 w 25"/>
                <a:gd name="T37" fmla="*/ 1 h 8"/>
                <a:gd name="T38" fmla="*/ 14 w 25"/>
                <a:gd name="T39" fmla="*/ 2 h 8"/>
                <a:gd name="T40" fmla="*/ 14 w 25"/>
                <a:gd name="T41" fmla="*/ 3 h 8"/>
                <a:gd name="T42" fmla="*/ 14 w 25"/>
                <a:gd name="T43" fmla="*/ 3 h 8"/>
                <a:gd name="T44" fmla="*/ 14 w 25"/>
                <a:gd name="T45" fmla="*/ 3 h 8"/>
                <a:gd name="T46" fmla="*/ 13 w 25"/>
                <a:gd name="T47" fmla="*/ 3 h 8"/>
                <a:gd name="T48" fmla="*/ 13 w 25"/>
                <a:gd name="T49" fmla="*/ 3 h 8"/>
                <a:gd name="T50" fmla="*/ 13 w 25"/>
                <a:gd name="T51" fmla="*/ 2 h 8"/>
                <a:gd name="T52" fmla="*/ 13 w 25"/>
                <a:gd name="T53" fmla="*/ 1 h 8"/>
                <a:gd name="T54" fmla="*/ 12 w 25"/>
                <a:gd name="T55" fmla="*/ 1 h 8"/>
                <a:gd name="T56" fmla="*/ 11 w 25"/>
                <a:gd name="T57" fmla="*/ 0 h 8"/>
                <a:gd name="T58" fmla="*/ 11 w 25"/>
                <a:gd name="T59" fmla="*/ 1 h 8"/>
                <a:gd name="T60" fmla="*/ 10 w 25"/>
                <a:gd name="T61" fmla="*/ 1 h 8"/>
                <a:gd name="T62" fmla="*/ 9 w 25"/>
                <a:gd name="T63" fmla="*/ 2 h 8"/>
                <a:gd name="T64" fmla="*/ 8 w 25"/>
                <a:gd name="T65" fmla="*/ 2 h 8"/>
                <a:gd name="T66" fmla="*/ 7 w 25"/>
                <a:gd name="T67" fmla="*/ 2 h 8"/>
                <a:gd name="T68" fmla="*/ 6 w 25"/>
                <a:gd name="T69" fmla="*/ 2 h 8"/>
                <a:gd name="T70" fmla="*/ 5 w 25"/>
                <a:gd name="T71" fmla="*/ 2 h 8"/>
                <a:gd name="T72" fmla="*/ 4 w 25"/>
                <a:gd name="T73" fmla="*/ 2 h 8"/>
                <a:gd name="T74" fmla="*/ 4 w 25"/>
                <a:gd name="T75" fmla="*/ 1 h 8"/>
                <a:gd name="T76" fmla="*/ 3 w 25"/>
                <a:gd name="T77" fmla="*/ 1 h 8"/>
                <a:gd name="T78" fmla="*/ 2 w 25"/>
                <a:gd name="T79" fmla="*/ 1 h 8"/>
                <a:gd name="T80" fmla="*/ 2 w 25"/>
                <a:gd name="T81" fmla="*/ 2 h 8"/>
                <a:gd name="T82" fmla="*/ 1 w 25"/>
                <a:gd name="T83" fmla="*/ 2 h 8"/>
                <a:gd name="T84" fmla="*/ 1 w 25"/>
                <a:gd name="T85" fmla="*/ 3 h 8"/>
                <a:gd name="T86" fmla="*/ 1 w 25"/>
                <a:gd name="T87" fmla="*/ 3 h 8"/>
                <a:gd name="T88" fmla="*/ 0 w 25"/>
                <a:gd name="T89" fmla="*/ 3 h 8"/>
                <a:gd name="T90" fmla="*/ 0 w 25"/>
                <a:gd name="T91" fmla="*/ 4 h 8"/>
                <a:gd name="T92" fmla="*/ 0 w 25"/>
                <a:gd name="T93" fmla="*/ 5 h 8"/>
                <a:gd name="T94" fmla="*/ 0 w 25"/>
                <a:gd name="T95" fmla="*/ 6 h 8"/>
                <a:gd name="T96" fmla="*/ 0 w 25"/>
                <a:gd name="T97" fmla="*/ 6 h 8"/>
                <a:gd name="T98" fmla="*/ 0 w 25"/>
                <a:gd name="T99" fmla="*/ 7 h 8"/>
                <a:gd name="T100" fmla="*/ 0 w 25"/>
                <a:gd name="T101" fmla="*/ 8 h 8"/>
                <a:gd name="T102" fmla="*/ 25 w 25"/>
                <a:gd name="T103" fmla="*/ 8 h 8"/>
                <a:gd name="T104" fmla="*/ 25 w 25"/>
                <a:gd name="T105" fmla="*/ 7 h 8"/>
                <a:gd name="T106" fmla="*/ 25 w 25"/>
                <a:gd name="T10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" h="8">
                  <a:moveTo>
                    <a:pt x="25" y="6"/>
                  </a:moveTo>
                  <a:lnTo>
                    <a:pt x="24" y="6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0" name="Freeform 7447">
              <a:extLst>
                <a:ext uri="{FF2B5EF4-FFF2-40B4-BE49-F238E27FC236}">
                  <a16:creationId xmlns:a16="http://schemas.microsoft.com/office/drawing/2014/main" id="{6C268C6F-3F40-F53C-A71B-47E027281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525" y="4987925"/>
              <a:ext cx="39687" cy="11113"/>
            </a:xfrm>
            <a:custGeom>
              <a:avLst/>
              <a:gdLst>
                <a:gd name="T0" fmla="*/ 25 w 25"/>
                <a:gd name="T1" fmla="*/ 6 h 7"/>
                <a:gd name="T2" fmla="*/ 25 w 25"/>
                <a:gd name="T3" fmla="*/ 5 h 7"/>
                <a:gd name="T4" fmla="*/ 25 w 25"/>
                <a:gd name="T5" fmla="*/ 5 h 7"/>
                <a:gd name="T6" fmla="*/ 25 w 25"/>
                <a:gd name="T7" fmla="*/ 4 h 7"/>
                <a:gd name="T8" fmla="*/ 25 w 25"/>
                <a:gd name="T9" fmla="*/ 4 h 7"/>
                <a:gd name="T10" fmla="*/ 25 w 25"/>
                <a:gd name="T11" fmla="*/ 3 h 7"/>
                <a:gd name="T12" fmla="*/ 24 w 25"/>
                <a:gd name="T13" fmla="*/ 3 h 7"/>
                <a:gd name="T14" fmla="*/ 23 w 25"/>
                <a:gd name="T15" fmla="*/ 3 h 7"/>
                <a:gd name="T16" fmla="*/ 22 w 25"/>
                <a:gd name="T17" fmla="*/ 3 h 7"/>
                <a:gd name="T18" fmla="*/ 21 w 25"/>
                <a:gd name="T19" fmla="*/ 3 h 7"/>
                <a:gd name="T20" fmla="*/ 20 w 25"/>
                <a:gd name="T21" fmla="*/ 3 h 7"/>
                <a:gd name="T22" fmla="*/ 19 w 25"/>
                <a:gd name="T23" fmla="*/ 3 h 7"/>
                <a:gd name="T24" fmla="*/ 18 w 25"/>
                <a:gd name="T25" fmla="*/ 3 h 7"/>
                <a:gd name="T26" fmla="*/ 18 w 25"/>
                <a:gd name="T27" fmla="*/ 2 h 7"/>
                <a:gd name="T28" fmla="*/ 17 w 25"/>
                <a:gd name="T29" fmla="*/ 2 h 7"/>
                <a:gd name="T30" fmla="*/ 17 w 25"/>
                <a:gd name="T31" fmla="*/ 2 h 7"/>
                <a:gd name="T32" fmla="*/ 17 w 25"/>
                <a:gd name="T33" fmla="*/ 1 h 7"/>
                <a:gd name="T34" fmla="*/ 17 w 25"/>
                <a:gd name="T35" fmla="*/ 0 h 7"/>
                <a:gd name="T36" fmla="*/ 16 w 25"/>
                <a:gd name="T37" fmla="*/ 0 h 7"/>
                <a:gd name="T38" fmla="*/ 15 w 25"/>
                <a:gd name="T39" fmla="*/ 0 h 7"/>
                <a:gd name="T40" fmla="*/ 14 w 25"/>
                <a:gd name="T41" fmla="*/ 0 h 7"/>
                <a:gd name="T42" fmla="*/ 14 w 25"/>
                <a:gd name="T43" fmla="*/ 1 h 7"/>
                <a:gd name="T44" fmla="*/ 13 w 25"/>
                <a:gd name="T45" fmla="*/ 1 h 7"/>
                <a:gd name="T46" fmla="*/ 13 w 25"/>
                <a:gd name="T47" fmla="*/ 2 h 7"/>
                <a:gd name="T48" fmla="*/ 13 w 25"/>
                <a:gd name="T49" fmla="*/ 2 h 7"/>
                <a:gd name="T50" fmla="*/ 12 w 25"/>
                <a:gd name="T51" fmla="*/ 2 h 7"/>
                <a:gd name="T52" fmla="*/ 12 w 25"/>
                <a:gd name="T53" fmla="*/ 1 h 7"/>
                <a:gd name="T54" fmla="*/ 11 w 25"/>
                <a:gd name="T55" fmla="*/ 1 h 7"/>
                <a:gd name="T56" fmla="*/ 11 w 25"/>
                <a:gd name="T57" fmla="*/ 2 h 7"/>
                <a:gd name="T58" fmla="*/ 10 w 25"/>
                <a:gd name="T59" fmla="*/ 2 h 7"/>
                <a:gd name="T60" fmla="*/ 10 w 25"/>
                <a:gd name="T61" fmla="*/ 1 h 7"/>
                <a:gd name="T62" fmla="*/ 10 w 25"/>
                <a:gd name="T63" fmla="*/ 0 h 7"/>
                <a:gd name="T64" fmla="*/ 10 w 25"/>
                <a:gd name="T65" fmla="*/ 0 h 7"/>
                <a:gd name="T66" fmla="*/ 10 w 25"/>
                <a:gd name="T67" fmla="*/ 1 h 7"/>
                <a:gd name="T68" fmla="*/ 9 w 25"/>
                <a:gd name="T69" fmla="*/ 2 h 7"/>
                <a:gd name="T70" fmla="*/ 8 w 25"/>
                <a:gd name="T71" fmla="*/ 2 h 7"/>
                <a:gd name="T72" fmla="*/ 9 w 25"/>
                <a:gd name="T73" fmla="*/ 3 h 7"/>
                <a:gd name="T74" fmla="*/ 8 w 25"/>
                <a:gd name="T75" fmla="*/ 3 h 7"/>
                <a:gd name="T76" fmla="*/ 7 w 25"/>
                <a:gd name="T77" fmla="*/ 3 h 7"/>
                <a:gd name="T78" fmla="*/ 6 w 25"/>
                <a:gd name="T79" fmla="*/ 3 h 7"/>
                <a:gd name="T80" fmla="*/ 6 w 25"/>
                <a:gd name="T81" fmla="*/ 4 h 7"/>
                <a:gd name="T82" fmla="*/ 5 w 25"/>
                <a:gd name="T83" fmla="*/ 3 h 7"/>
                <a:gd name="T84" fmla="*/ 4 w 25"/>
                <a:gd name="T85" fmla="*/ 3 h 7"/>
                <a:gd name="T86" fmla="*/ 4 w 25"/>
                <a:gd name="T87" fmla="*/ 2 h 7"/>
                <a:gd name="T88" fmla="*/ 3 w 25"/>
                <a:gd name="T89" fmla="*/ 2 h 7"/>
                <a:gd name="T90" fmla="*/ 2 w 25"/>
                <a:gd name="T91" fmla="*/ 2 h 7"/>
                <a:gd name="T92" fmla="*/ 2 w 25"/>
                <a:gd name="T93" fmla="*/ 2 h 7"/>
                <a:gd name="T94" fmla="*/ 2 w 25"/>
                <a:gd name="T95" fmla="*/ 3 h 7"/>
                <a:gd name="T96" fmla="*/ 1 w 25"/>
                <a:gd name="T97" fmla="*/ 3 h 7"/>
                <a:gd name="T98" fmla="*/ 1 w 25"/>
                <a:gd name="T99" fmla="*/ 2 h 7"/>
                <a:gd name="T100" fmla="*/ 0 w 25"/>
                <a:gd name="T101" fmla="*/ 3 h 7"/>
                <a:gd name="T102" fmla="*/ 1 w 25"/>
                <a:gd name="T103" fmla="*/ 5 h 7"/>
                <a:gd name="T104" fmla="*/ 1 w 25"/>
                <a:gd name="T105" fmla="*/ 7 h 7"/>
                <a:gd name="T106" fmla="*/ 25 w 25"/>
                <a:gd name="T107" fmla="*/ 7 h 7"/>
                <a:gd name="T108" fmla="*/ 25 w 25"/>
                <a:gd name="T109" fmla="*/ 6 h 7"/>
                <a:gd name="T110" fmla="*/ 25 w 25"/>
                <a:gd name="T1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" h="7">
                  <a:moveTo>
                    <a:pt x="25" y="6"/>
                  </a:moveTo>
                  <a:lnTo>
                    <a:pt x="25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1" name="Freeform 7461">
              <a:extLst>
                <a:ext uri="{FF2B5EF4-FFF2-40B4-BE49-F238E27FC236}">
                  <a16:creationId xmlns:a16="http://schemas.microsoft.com/office/drawing/2014/main" id="{ABF663E5-3002-BA35-5D8A-0819FD28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4972050"/>
              <a:ext cx="42862" cy="9525"/>
            </a:xfrm>
            <a:custGeom>
              <a:avLst/>
              <a:gdLst>
                <a:gd name="T0" fmla="*/ 13 w 27"/>
                <a:gd name="T1" fmla="*/ 0 h 6"/>
                <a:gd name="T2" fmla="*/ 11 w 27"/>
                <a:gd name="T3" fmla="*/ 0 h 6"/>
                <a:gd name="T4" fmla="*/ 10 w 27"/>
                <a:gd name="T5" fmla="*/ 1 h 6"/>
                <a:gd name="T6" fmla="*/ 8 w 27"/>
                <a:gd name="T7" fmla="*/ 1 h 6"/>
                <a:gd name="T8" fmla="*/ 7 w 27"/>
                <a:gd name="T9" fmla="*/ 2 h 6"/>
                <a:gd name="T10" fmla="*/ 6 w 27"/>
                <a:gd name="T11" fmla="*/ 2 h 6"/>
                <a:gd name="T12" fmla="*/ 5 w 27"/>
                <a:gd name="T13" fmla="*/ 3 h 6"/>
                <a:gd name="T14" fmla="*/ 3 w 27"/>
                <a:gd name="T15" fmla="*/ 4 h 6"/>
                <a:gd name="T16" fmla="*/ 1 w 27"/>
                <a:gd name="T17" fmla="*/ 5 h 6"/>
                <a:gd name="T18" fmla="*/ 0 w 27"/>
                <a:gd name="T19" fmla="*/ 6 h 6"/>
                <a:gd name="T20" fmla="*/ 2 w 27"/>
                <a:gd name="T21" fmla="*/ 6 h 6"/>
                <a:gd name="T22" fmla="*/ 4 w 27"/>
                <a:gd name="T23" fmla="*/ 6 h 6"/>
                <a:gd name="T24" fmla="*/ 6 w 27"/>
                <a:gd name="T25" fmla="*/ 6 h 6"/>
                <a:gd name="T26" fmla="*/ 8 w 27"/>
                <a:gd name="T27" fmla="*/ 6 h 6"/>
                <a:gd name="T28" fmla="*/ 10 w 27"/>
                <a:gd name="T29" fmla="*/ 6 h 6"/>
                <a:gd name="T30" fmla="*/ 12 w 27"/>
                <a:gd name="T31" fmla="*/ 5 h 6"/>
                <a:gd name="T32" fmla="*/ 14 w 27"/>
                <a:gd name="T33" fmla="*/ 5 h 6"/>
                <a:gd name="T34" fmla="*/ 16 w 27"/>
                <a:gd name="T35" fmla="*/ 5 h 6"/>
                <a:gd name="T36" fmla="*/ 18 w 27"/>
                <a:gd name="T37" fmla="*/ 5 h 6"/>
                <a:gd name="T38" fmla="*/ 19 w 27"/>
                <a:gd name="T39" fmla="*/ 5 h 6"/>
                <a:gd name="T40" fmla="*/ 20 w 27"/>
                <a:gd name="T41" fmla="*/ 5 h 6"/>
                <a:gd name="T42" fmla="*/ 22 w 27"/>
                <a:gd name="T43" fmla="*/ 5 h 6"/>
                <a:gd name="T44" fmla="*/ 24 w 27"/>
                <a:gd name="T45" fmla="*/ 4 h 6"/>
                <a:gd name="T46" fmla="*/ 25 w 27"/>
                <a:gd name="T47" fmla="*/ 5 h 6"/>
                <a:gd name="T48" fmla="*/ 27 w 27"/>
                <a:gd name="T49" fmla="*/ 4 h 6"/>
                <a:gd name="T50" fmla="*/ 26 w 27"/>
                <a:gd name="T51" fmla="*/ 3 h 6"/>
                <a:gd name="T52" fmla="*/ 24 w 27"/>
                <a:gd name="T53" fmla="*/ 2 h 6"/>
                <a:gd name="T54" fmla="*/ 23 w 27"/>
                <a:gd name="T55" fmla="*/ 1 h 6"/>
                <a:gd name="T56" fmla="*/ 21 w 27"/>
                <a:gd name="T57" fmla="*/ 1 h 6"/>
                <a:gd name="T58" fmla="*/ 19 w 27"/>
                <a:gd name="T59" fmla="*/ 1 h 6"/>
                <a:gd name="T60" fmla="*/ 18 w 27"/>
                <a:gd name="T61" fmla="*/ 1 h 6"/>
                <a:gd name="T62" fmla="*/ 17 w 27"/>
                <a:gd name="T63" fmla="*/ 1 h 6"/>
                <a:gd name="T64" fmla="*/ 15 w 27"/>
                <a:gd name="T65" fmla="*/ 1 h 6"/>
                <a:gd name="T66" fmla="*/ 14 w 27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6">
                  <a:moveTo>
                    <a:pt x="14" y="0"/>
                  </a:move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2" name="Freeform 7472">
              <a:extLst>
                <a:ext uri="{FF2B5EF4-FFF2-40B4-BE49-F238E27FC236}">
                  <a16:creationId xmlns:a16="http://schemas.microsoft.com/office/drawing/2014/main" id="{20E72204-CC30-5561-4565-A1AAED913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0" y="4991100"/>
              <a:ext cx="1587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3" name="Freeform 5892">
              <a:extLst>
                <a:ext uri="{FF2B5EF4-FFF2-40B4-BE49-F238E27FC236}">
                  <a16:creationId xmlns:a16="http://schemas.microsoft.com/office/drawing/2014/main" id="{BA09AE00-7EE3-FD2B-4C7D-3D53C9880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4908550"/>
              <a:ext cx="6350" cy="7938"/>
            </a:xfrm>
            <a:custGeom>
              <a:avLst/>
              <a:gdLst>
                <a:gd name="T0" fmla="*/ 0 w 4"/>
                <a:gd name="T1" fmla="*/ 3 h 5"/>
                <a:gd name="T2" fmla="*/ 1 w 4"/>
                <a:gd name="T3" fmla="*/ 3 h 5"/>
                <a:gd name="T4" fmla="*/ 1 w 4"/>
                <a:gd name="T5" fmla="*/ 4 h 5"/>
                <a:gd name="T6" fmla="*/ 0 w 4"/>
                <a:gd name="T7" fmla="*/ 4 h 5"/>
                <a:gd name="T8" fmla="*/ 0 w 4"/>
                <a:gd name="T9" fmla="*/ 5 h 5"/>
                <a:gd name="T10" fmla="*/ 0 w 4"/>
                <a:gd name="T11" fmla="*/ 5 h 5"/>
                <a:gd name="T12" fmla="*/ 1 w 4"/>
                <a:gd name="T13" fmla="*/ 5 h 5"/>
                <a:gd name="T14" fmla="*/ 2 w 4"/>
                <a:gd name="T15" fmla="*/ 5 h 5"/>
                <a:gd name="T16" fmla="*/ 3 w 4"/>
                <a:gd name="T17" fmla="*/ 5 h 5"/>
                <a:gd name="T18" fmla="*/ 3 w 4"/>
                <a:gd name="T19" fmla="*/ 5 h 5"/>
                <a:gd name="T20" fmla="*/ 3 w 4"/>
                <a:gd name="T21" fmla="*/ 4 h 5"/>
                <a:gd name="T22" fmla="*/ 4 w 4"/>
                <a:gd name="T23" fmla="*/ 4 h 5"/>
                <a:gd name="T24" fmla="*/ 3 w 4"/>
                <a:gd name="T25" fmla="*/ 3 h 5"/>
                <a:gd name="T26" fmla="*/ 4 w 4"/>
                <a:gd name="T27" fmla="*/ 2 h 5"/>
                <a:gd name="T28" fmla="*/ 4 w 4"/>
                <a:gd name="T29" fmla="*/ 1 h 5"/>
                <a:gd name="T30" fmla="*/ 4 w 4"/>
                <a:gd name="T31" fmla="*/ 0 h 5"/>
                <a:gd name="T32" fmla="*/ 3 w 4"/>
                <a:gd name="T33" fmla="*/ 0 h 5"/>
                <a:gd name="T34" fmla="*/ 3 w 4"/>
                <a:gd name="T35" fmla="*/ 1 h 5"/>
                <a:gd name="T36" fmla="*/ 3 w 4"/>
                <a:gd name="T37" fmla="*/ 1 h 5"/>
                <a:gd name="T38" fmla="*/ 2 w 4"/>
                <a:gd name="T39" fmla="*/ 0 h 5"/>
                <a:gd name="T40" fmla="*/ 2 w 4"/>
                <a:gd name="T41" fmla="*/ 1 h 5"/>
                <a:gd name="T42" fmla="*/ 1 w 4"/>
                <a:gd name="T43" fmla="*/ 2 h 5"/>
                <a:gd name="T44" fmla="*/ 0 w 4"/>
                <a:gd name="T45" fmla="*/ 2 h 5"/>
                <a:gd name="T46" fmla="*/ 0 w 4"/>
                <a:gd name="T4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4" name="Freeform 7470">
              <a:extLst>
                <a:ext uri="{FF2B5EF4-FFF2-40B4-BE49-F238E27FC236}">
                  <a16:creationId xmlns:a16="http://schemas.microsoft.com/office/drawing/2014/main" id="{F4306992-E5D1-1992-07BA-C4D24EBF7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5" y="4989513"/>
              <a:ext cx="36512" cy="9525"/>
            </a:xfrm>
            <a:custGeom>
              <a:avLst/>
              <a:gdLst>
                <a:gd name="T0" fmla="*/ 2 w 23"/>
                <a:gd name="T1" fmla="*/ 1 h 6"/>
                <a:gd name="T2" fmla="*/ 3 w 23"/>
                <a:gd name="T3" fmla="*/ 1 h 6"/>
                <a:gd name="T4" fmla="*/ 2 w 23"/>
                <a:gd name="T5" fmla="*/ 2 h 6"/>
                <a:gd name="T6" fmla="*/ 2 w 23"/>
                <a:gd name="T7" fmla="*/ 3 h 6"/>
                <a:gd name="T8" fmla="*/ 1 w 23"/>
                <a:gd name="T9" fmla="*/ 3 h 6"/>
                <a:gd name="T10" fmla="*/ 0 w 23"/>
                <a:gd name="T11" fmla="*/ 4 h 6"/>
                <a:gd name="T12" fmla="*/ 0 w 23"/>
                <a:gd name="T13" fmla="*/ 5 h 6"/>
                <a:gd name="T14" fmla="*/ 1 w 23"/>
                <a:gd name="T15" fmla="*/ 5 h 6"/>
                <a:gd name="T16" fmla="*/ 0 w 23"/>
                <a:gd name="T17" fmla="*/ 6 h 6"/>
                <a:gd name="T18" fmla="*/ 22 w 23"/>
                <a:gd name="T19" fmla="*/ 6 h 6"/>
                <a:gd name="T20" fmla="*/ 22 w 23"/>
                <a:gd name="T21" fmla="*/ 5 h 6"/>
                <a:gd name="T22" fmla="*/ 23 w 23"/>
                <a:gd name="T23" fmla="*/ 5 h 6"/>
                <a:gd name="T24" fmla="*/ 23 w 23"/>
                <a:gd name="T25" fmla="*/ 4 h 6"/>
                <a:gd name="T26" fmla="*/ 22 w 23"/>
                <a:gd name="T27" fmla="*/ 4 h 6"/>
                <a:gd name="T28" fmla="*/ 22 w 23"/>
                <a:gd name="T29" fmla="*/ 3 h 6"/>
                <a:gd name="T30" fmla="*/ 21 w 23"/>
                <a:gd name="T31" fmla="*/ 3 h 6"/>
                <a:gd name="T32" fmla="*/ 20 w 23"/>
                <a:gd name="T33" fmla="*/ 2 h 6"/>
                <a:gd name="T34" fmla="*/ 19 w 23"/>
                <a:gd name="T35" fmla="*/ 2 h 6"/>
                <a:gd name="T36" fmla="*/ 18 w 23"/>
                <a:gd name="T37" fmla="*/ 2 h 6"/>
                <a:gd name="T38" fmla="*/ 18 w 23"/>
                <a:gd name="T39" fmla="*/ 1 h 6"/>
                <a:gd name="T40" fmla="*/ 17 w 23"/>
                <a:gd name="T41" fmla="*/ 1 h 6"/>
                <a:gd name="T42" fmla="*/ 17 w 23"/>
                <a:gd name="T43" fmla="*/ 2 h 6"/>
                <a:gd name="T44" fmla="*/ 16 w 23"/>
                <a:gd name="T45" fmla="*/ 2 h 6"/>
                <a:gd name="T46" fmla="*/ 15 w 23"/>
                <a:gd name="T47" fmla="*/ 2 h 6"/>
                <a:gd name="T48" fmla="*/ 14 w 23"/>
                <a:gd name="T49" fmla="*/ 2 h 6"/>
                <a:gd name="T50" fmla="*/ 13 w 23"/>
                <a:gd name="T51" fmla="*/ 2 h 6"/>
                <a:gd name="T52" fmla="*/ 12 w 23"/>
                <a:gd name="T53" fmla="*/ 2 h 6"/>
                <a:gd name="T54" fmla="*/ 11 w 23"/>
                <a:gd name="T55" fmla="*/ 2 h 6"/>
                <a:gd name="T56" fmla="*/ 11 w 23"/>
                <a:gd name="T57" fmla="*/ 1 h 6"/>
                <a:gd name="T58" fmla="*/ 11 w 23"/>
                <a:gd name="T59" fmla="*/ 2 h 6"/>
                <a:gd name="T60" fmla="*/ 11 w 23"/>
                <a:gd name="T61" fmla="*/ 2 h 6"/>
                <a:gd name="T62" fmla="*/ 11 w 23"/>
                <a:gd name="T63" fmla="*/ 3 h 6"/>
                <a:gd name="T64" fmla="*/ 10 w 23"/>
                <a:gd name="T65" fmla="*/ 3 h 6"/>
                <a:gd name="T66" fmla="*/ 10 w 23"/>
                <a:gd name="T67" fmla="*/ 2 h 6"/>
                <a:gd name="T68" fmla="*/ 10 w 23"/>
                <a:gd name="T69" fmla="*/ 1 h 6"/>
                <a:gd name="T70" fmla="*/ 9 w 23"/>
                <a:gd name="T71" fmla="*/ 2 h 6"/>
                <a:gd name="T72" fmla="*/ 9 w 23"/>
                <a:gd name="T73" fmla="*/ 1 h 6"/>
                <a:gd name="T74" fmla="*/ 8 w 23"/>
                <a:gd name="T75" fmla="*/ 1 h 6"/>
                <a:gd name="T76" fmla="*/ 7 w 23"/>
                <a:gd name="T77" fmla="*/ 1 h 6"/>
                <a:gd name="T78" fmla="*/ 6 w 23"/>
                <a:gd name="T79" fmla="*/ 1 h 6"/>
                <a:gd name="T80" fmla="*/ 6 w 23"/>
                <a:gd name="T81" fmla="*/ 1 h 6"/>
                <a:gd name="T82" fmla="*/ 5 w 23"/>
                <a:gd name="T83" fmla="*/ 1 h 6"/>
                <a:gd name="T84" fmla="*/ 4 w 23"/>
                <a:gd name="T85" fmla="*/ 1 h 6"/>
                <a:gd name="T86" fmla="*/ 4 w 23"/>
                <a:gd name="T87" fmla="*/ 0 h 6"/>
                <a:gd name="T88" fmla="*/ 3 w 23"/>
                <a:gd name="T89" fmla="*/ 0 h 6"/>
                <a:gd name="T90" fmla="*/ 3 w 23"/>
                <a:gd name="T91" fmla="*/ 1 h 6"/>
                <a:gd name="T92" fmla="*/ 2 w 23"/>
                <a:gd name="T9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6">
                  <a:moveTo>
                    <a:pt x="2" y="1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0" y="6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5" name="Freeform 3726">
              <a:extLst>
                <a:ext uri="{FF2B5EF4-FFF2-40B4-BE49-F238E27FC236}">
                  <a16:creationId xmlns:a16="http://schemas.microsoft.com/office/drawing/2014/main" id="{0AD049D9-1847-BB65-E903-3279F885B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5" y="4651376"/>
              <a:ext cx="1587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6" name="Freeform 6414">
              <a:extLst>
                <a:ext uri="{FF2B5EF4-FFF2-40B4-BE49-F238E27FC236}">
                  <a16:creationId xmlns:a16="http://schemas.microsoft.com/office/drawing/2014/main" id="{EBBA2128-FC77-2484-3F28-3E3A02B6E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4664076"/>
              <a:ext cx="7938" cy="7938"/>
            </a:xfrm>
            <a:custGeom>
              <a:avLst/>
              <a:gdLst>
                <a:gd name="T0" fmla="*/ 4 w 5"/>
                <a:gd name="T1" fmla="*/ 5 h 5"/>
                <a:gd name="T2" fmla="*/ 4 w 5"/>
                <a:gd name="T3" fmla="*/ 4 h 5"/>
                <a:gd name="T4" fmla="*/ 4 w 5"/>
                <a:gd name="T5" fmla="*/ 4 h 5"/>
                <a:gd name="T6" fmla="*/ 5 w 5"/>
                <a:gd name="T7" fmla="*/ 4 h 5"/>
                <a:gd name="T8" fmla="*/ 5 w 5"/>
                <a:gd name="T9" fmla="*/ 3 h 5"/>
                <a:gd name="T10" fmla="*/ 4 w 5"/>
                <a:gd name="T11" fmla="*/ 3 h 5"/>
                <a:gd name="T12" fmla="*/ 4 w 5"/>
                <a:gd name="T13" fmla="*/ 2 h 5"/>
                <a:gd name="T14" fmla="*/ 5 w 5"/>
                <a:gd name="T15" fmla="*/ 2 h 5"/>
                <a:gd name="T16" fmla="*/ 5 w 5"/>
                <a:gd name="T17" fmla="*/ 2 h 5"/>
                <a:gd name="T18" fmla="*/ 5 w 5"/>
                <a:gd name="T19" fmla="*/ 1 h 5"/>
                <a:gd name="T20" fmla="*/ 5 w 5"/>
                <a:gd name="T21" fmla="*/ 0 h 5"/>
                <a:gd name="T22" fmla="*/ 5 w 5"/>
                <a:gd name="T23" fmla="*/ 0 h 5"/>
                <a:gd name="T24" fmla="*/ 5 w 5"/>
                <a:gd name="T25" fmla="*/ 1 h 5"/>
                <a:gd name="T26" fmla="*/ 4 w 5"/>
                <a:gd name="T27" fmla="*/ 1 h 5"/>
                <a:gd name="T28" fmla="*/ 3 w 5"/>
                <a:gd name="T29" fmla="*/ 2 h 5"/>
                <a:gd name="T30" fmla="*/ 2 w 5"/>
                <a:gd name="T31" fmla="*/ 1 h 5"/>
                <a:gd name="T32" fmla="*/ 1 w 5"/>
                <a:gd name="T33" fmla="*/ 1 h 5"/>
                <a:gd name="T34" fmla="*/ 0 w 5"/>
                <a:gd name="T35" fmla="*/ 1 h 5"/>
                <a:gd name="T36" fmla="*/ 0 w 5"/>
                <a:gd name="T37" fmla="*/ 2 h 5"/>
                <a:gd name="T38" fmla="*/ 1 w 5"/>
                <a:gd name="T39" fmla="*/ 2 h 5"/>
                <a:gd name="T40" fmla="*/ 1 w 5"/>
                <a:gd name="T41" fmla="*/ 3 h 5"/>
                <a:gd name="T42" fmla="*/ 2 w 5"/>
                <a:gd name="T43" fmla="*/ 3 h 5"/>
                <a:gd name="T44" fmla="*/ 3 w 5"/>
                <a:gd name="T45" fmla="*/ 3 h 5"/>
                <a:gd name="T46" fmla="*/ 3 w 5"/>
                <a:gd name="T47" fmla="*/ 4 h 5"/>
                <a:gd name="T48" fmla="*/ 3 w 5"/>
                <a:gd name="T49" fmla="*/ 4 h 5"/>
                <a:gd name="T50" fmla="*/ 4 w 5"/>
                <a:gd name="T5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" h="5">
                  <a:moveTo>
                    <a:pt x="4" y="5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7" name="Freeform 6416">
              <a:extLst>
                <a:ext uri="{FF2B5EF4-FFF2-40B4-BE49-F238E27FC236}">
                  <a16:creationId xmlns:a16="http://schemas.microsoft.com/office/drawing/2014/main" id="{E0C41741-62ED-FFF9-38C0-7B222D9C7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1" y="4598988"/>
              <a:ext cx="3175" cy="476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  <a:gd name="T4" fmla="*/ 1 w 2"/>
                <a:gd name="T5" fmla="*/ 0 h 3"/>
                <a:gd name="T6" fmla="*/ 0 w 2"/>
                <a:gd name="T7" fmla="*/ 0 h 3"/>
                <a:gd name="T8" fmla="*/ 0 w 2"/>
                <a:gd name="T9" fmla="*/ 0 h 3"/>
                <a:gd name="T10" fmla="*/ 0 w 2"/>
                <a:gd name="T11" fmla="*/ 0 h 3"/>
                <a:gd name="T12" fmla="*/ 0 w 2"/>
                <a:gd name="T13" fmla="*/ 1 h 3"/>
                <a:gd name="T14" fmla="*/ 0 w 2"/>
                <a:gd name="T15" fmla="*/ 1 h 3"/>
                <a:gd name="T16" fmla="*/ 0 w 2"/>
                <a:gd name="T17" fmla="*/ 2 h 3"/>
                <a:gd name="T18" fmla="*/ 1 w 2"/>
                <a:gd name="T19" fmla="*/ 3 h 3"/>
                <a:gd name="T20" fmla="*/ 1 w 2"/>
                <a:gd name="T21" fmla="*/ 2 h 3"/>
                <a:gd name="T22" fmla="*/ 2 w 2"/>
                <a:gd name="T23" fmla="*/ 2 h 3"/>
                <a:gd name="T24" fmla="*/ 2 w 2"/>
                <a:gd name="T25" fmla="*/ 1 h 3"/>
                <a:gd name="T26" fmla="*/ 2 w 2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8" name="Freeform 6411">
              <a:extLst>
                <a:ext uri="{FF2B5EF4-FFF2-40B4-BE49-F238E27FC236}">
                  <a16:creationId xmlns:a16="http://schemas.microsoft.com/office/drawing/2014/main" id="{1D78BA74-9C5A-F7D4-C8D6-F2B69CBA2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6" y="4598988"/>
              <a:ext cx="3175" cy="4763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1 h 3"/>
                <a:gd name="T4" fmla="*/ 0 w 2"/>
                <a:gd name="T5" fmla="*/ 2 h 3"/>
                <a:gd name="T6" fmla="*/ 0 w 2"/>
                <a:gd name="T7" fmla="*/ 3 h 3"/>
                <a:gd name="T8" fmla="*/ 1 w 2"/>
                <a:gd name="T9" fmla="*/ 3 h 3"/>
                <a:gd name="T10" fmla="*/ 1 w 2"/>
                <a:gd name="T11" fmla="*/ 2 h 3"/>
                <a:gd name="T12" fmla="*/ 2 w 2"/>
                <a:gd name="T13" fmla="*/ 2 h 3"/>
                <a:gd name="T14" fmla="*/ 2 w 2"/>
                <a:gd name="T15" fmla="*/ 1 h 3"/>
                <a:gd name="T16" fmla="*/ 2 w 2"/>
                <a:gd name="T17" fmla="*/ 0 h 3"/>
                <a:gd name="T18" fmla="*/ 1 w 2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9" name="Freeform 7096">
              <a:extLst>
                <a:ext uri="{FF2B5EF4-FFF2-40B4-BE49-F238E27FC236}">
                  <a16:creationId xmlns:a16="http://schemas.microsoft.com/office/drawing/2014/main" id="{F3D1520B-5DC2-E9DA-4D19-C4E28D857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987425"/>
              <a:ext cx="222250" cy="252413"/>
            </a:xfrm>
            <a:custGeom>
              <a:avLst/>
              <a:gdLst>
                <a:gd name="T0" fmla="*/ 30 w 140"/>
                <a:gd name="T1" fmla="*/ 131 h 159"/>
                <a:gd name="T2" fmla="*/ 46 w 140"/>
                <a:gd name="T3" fmla="*/ 111 h 159"/>
                <a:gd name="T4" fmla="*/ 60 w 140"/>
                <a:gd name="T5" fmla="*/ 93 h 159"/>
                <a:gd name="T6" fmla="*/ 75 w 140"/>
                <a:gd name="T7" fmla="*/ 77 h 159"/>
                <a:gd name="T8" fmla="*/ 88 w 140"/>
                <a:gd name="T9" fmla="*/ 60 h 159"/>
                <a:gd name="T10" fmla="*/ 104 w 140"/>
                <a:gd name="T11" fmla="*/ 41 h 159"/>
                <a:gd name="T12" fmla="*/ 126 w 140"/>
                <a:gd name="T13" fmla="*/ 15 h 159"/>
                <a:gd name="T14" fmla="*/ 140 w 140"/>
                <a:gd name="T15" fmla="*/ 0 h 159"/>
                <a:gd name="T16" fmla="*/ 0 w 140"/>
                <a:gd name="T17" fmla="*/ 0 h 159"/>
                <a:gd name="T18" fmla="*/ 0 w 140"/>
                <a:gd name="T19" fmla="*/ 159 h 159"/>
                <a:gd name="T20" fmla="*/ 15 w 140"/>
                <a:gd name="T21" fmla="*/ 144 h 159"/>
                <a:gd name="T22" fmla="*/ 30 w 140"/>
                <a:gd name="T23" fmla="*/ 13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59">
                  <a:moveTo>
                    <a:pt x="30" y="131"/>
                  </a:moveTo>
                  <a:lnTo>
                    <a:pt x="46" y="111"/>
                  </a:lnTo>
                  <a:lnTo>
                    <a:pt x="60" y="93"/>
                  </a:lnTo>
                  <a:lnTo>
                    <a:pt x="75" y="77"/>
                  </a:lnTo>
                  <a:lnTo>
                    <a:pt x="88" y="60"/>
                  </a:lnTo>
                  <a:lnTo>
                    <a:pt x="104" y="41"/>
                  </a:lnTo>
                  <a:lnTo>
                    <a:pt x="126" y="15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159"/>
                  </a:lnTo>
                  <a:lnTo>
                    <a:pt x="15" y="144"/>
                  </a:lnTo>
                  <a:lnTo>
                    <a:pt x="30" y="1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0" name="Freeform 4962">
              <a:extLst>
                <a:ext uri="{FF2B5EF4-FFF2-40B4-BE49-F238E27FC236}">
                  <a16:creationId xmlns:a16="http://schemas.microsoft.com/office/drawing/2014/main" id="{DC6EEAD2-C195-8A4B-7BB0-0D853F19F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600" y="4143375"/>
              <a:ext cx="33338" cy="20638"/>
            </a:xfrm>
            <a:custGeom>
              <a:avLst/>
              <a:gdLst>
                <a:gd name="T0" fmla="*/ 14 w 21"/>
                <a:gd name="T1" fmla="*/ 3 h 13"/>
                <a:gd name="T2" fmla="*/ 10 w 21"/>
                <a:gd name="T3" fmla="*/ 1 h 13"/>
                <a:gd name="T4" fmla="*/ 9 w 21"/>
                <a:gd name="T5" fmla="*/ 1 h 13"/>
                <a:gd name="T6" fmla="*/ 8 w 21"/>
                <a:gd name="T7" fmla="*/ 0 h 13"/>
                <a:gd name="T8" fmla="*/ 7 w 21"/>
                <a:gd name="T9" fmla="*/ 1 h 13"/>
                <a:gd name="T10" fmla="*/ 6 w 21"/>
                <a:gd name="T11" fmla="*/ 2 h 13"/>
                <a:gd name="T12" fmla="*/ 6 w 21"/>
                <a:gd name="T13" fmla="*/ 3 h 13"/>
                <a:gd name="T14" fmla="*/ 4 w 21"/>
                <a:gd name="T15" fmla="*/ 3 h 13"/>
                <a:gd name="T16" fmla="*/ 3 w 21"/>
                <a:gd name="T17" fmla="*/ 3 h 13"/>
                <a:gd name="T18" fmla="*/ 2 w 21"/>
                <a:gd name="T19" fmla="*/ 4 h 13"/>
                <a:gd name="T20" fmla="*/ 1 w 21"/>
                <a:gd name="T21" fmla="*/ 5 h 13"/>
                <a:gd name="T22" fmla="*/ 1 w 21"/>
                <a:gd name="T23" fmla="*/ 5 h 13"/>
                <a:gd name="T24" fmla="*/ 0 w 21"/>
                <a:gd name="T25" fmla="*/ 5 h 13"/>
                <a:gd name="T26" fmla="*/ 0 w 21"/>
                <a:gd name="T27" fmla="*/ 6 h 13"/>
                <a:gd name="T28" fmla="*/ 3 w 21"/>
                <a:gd name="T29" fmla="*/ 7 h 13"/>
                <a:gd name="T30" fmla="*/ 5 w 21"/>
                <a:gd name="T31" fmla="*/ 8 h 13"/>
                <a:gd name="T32" fmla="*/ 7 w 21"/>
                <a:gd name="T33" fmla="*/ 10 h 13"/>
                <a:gd name="T34" fmla="*/ 8 w 21"/>
                <a:gd name="T35" fmla="*/ 10 h 13"/>
                <a:gd name="T36" fmla="*/ 9 w 21"/>
                <a:gd name="T37" fmla="*/ 10 h 13"/>
                <a:gd name="T38" fmla="*/ 10 w 21"/>
                <a:gd name="T39" fmla="*/ 11 h 13"/>
                <a:gd name="T40" fmla="*/ 11 w 21"/>
                <a:gd name="T41" fmla="*/ 11 h 13"/>
                <a:gd name="T42" fmla="*/ 12 w 21"/>
                <a:gd name="T43" fmla="*/ 12 h 13"/>
                <a:gd name="T44" fmla="*/ 12 w 21"/>
                <a:gd name="T45" fmla="*/ 13 h 13"/>
                <a:gd name="T46" fmla="*/ 13 w 21"/>
                <a:gd name="T47" fmla="*/ 13 h 13"/>
                <a:gd name="T48" fmla="*/ 14 w 21"/>
                <a:gd name="T49" fmla="*/ 13 h 13"/>
                <a:gd name="T50" fmla="*/ 15 w 21"/>
                <a:gd name="T51" fmla="*/ 13 h 13"/>
                <a:gd name="T52" fmla="*/ 16 w 21"/>
                <a:gd name="T53" fmla="*/ 12 h 13"/>
                <a:gd name="T54" fmla="*/ 17 w 21"/>
                <a:gd name="T55" fmla="*/ 12 h 13"/>
                <a:gd name="T56" fmla="*/ 18 w 21"/>
                <a:gd name="T57" fmla="*/ 12 h 13"/>
                <a:gd name="T58" fmla="*/ 18 w 21"/>
                <a:gd name="T59" fmla="*/ 11 h 13"/>
                <a:gd name="T60" fmla="*/ 18 w 21"/>
                <a:gd name="T61" fmla="*/ 9 h 13"/>
                <a:gd name="T62" fmla="*/ 19 w 21"/>
                <a:gd name="T63" fmla="*/ 9 h 13"/>
                <a:gd name="T64" fmla="*/ 21 w 21"/>
                <a:gd name="T65" fmla="*/ 6 h 13"/>
                <a:gd name="T66" fmla="*/ 20 w 21"/>
                <a:gd name="T67" fmla="*/ 5 h 13"/>
                <a:gd name="T68" fmla="*/ 20 w 21"/>
                <a:gd name="T69" fmla="*/ 5 h 13"/>
                <a:gd name="T70" fmla="*/ 18 w 21"/>
                <a:gd name="T71" fmla="*/ 5 h 13"/>
                <a:gd name="T72" fmla="*/ 17 w 21"/>
                <a:gd name="T73" fmla="*/ 5 h 13"/>
                <a:gd name="T74" fmla="*/ 17 w 21"/>
                <a:gd name="T75" fmla="*/ 4 h 13"/>
                <a:gd name="T76" fmla="*/ 16 w 21"/>
                <a:gd name="T77" fmla="*/ 4 h 13"/>
                <a:gd name="T78" fmla="*/ 15 w 21"/>
                <a:gd name="T79" fmla="*/ 4 h 13"/>
                <a:gd name="T80" fmla="*/ 15 w 21"/>
                <a:gd name="T81" fmla="*/ 3 h 13"/>
                <a:gd name="T82" fmla="*/ 14 w 21"/>
                <a:gd name="T8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" h="13">
                  <a:moveTo>
                    <a:pt x="14" y="3"/>
                  </a:moveTo>
                  <a:lnTo>
                    <a:pt x="10" y="1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6373" name="Group 136372">
            <a:extLst>
              <a:ext uri="{FF2B5EF4-FFF2-40B4-BE49-F238E27FC236}">
                <a16:creationId xmlns:a16="http://schemas.microsoft.com/office/drawing/2014/main" id="{24212223-769D-9B68-1CB7-A62D46794C10}"/>
              </a:ext>
            </a:extLst>
          </p:cNvPr>
          <p:cNvGrpSpPr/>
          <p:nvPr/>
        </p:nvGrpSpPr>
        <p:grpSpPr>
          <a:xfrm>
            <a:off x="2744588" y="1849562"/>
            <a:ext cx="1479012" cy="2386948"/>
            <a:chOff x="2193410" y="1774563"/>
            <a:chExt cx="1479012" cy="2386948"/>
          </a:xfrm>
        </p:grpSpPr>
        <p:sp>
          <p:nvSpPr>
            <p:cNvPr id="136374" name="Rectangle 613">
              <a:extLst>
                <a:ext uri="{FF2B5EF4-FFF2-40B4-BE49-F238E27FC236}">
                  <a16:creationId xmlns:a16="http://schemas.microsoft.com/office/drawing/2014/main" id="{11AB6BAA-0024-8031-9D48-12471EF5F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5219" y="1774563"/>
              <a:ext cx="1987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Maine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75" name="Rectangle 616">
              <a:extLst>
                <a:ext uri="{FF2B5EF4-FFF2-40B4-BE49-F238E27FC236}">
                  <a16:creationId xmlns:a16="http://schemas.microsoft.com/office/drawing/2014/main" id="{91643309-2FD7-8170-A05E-35A8F7F36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290" y="3570785"/>
              <a:ext cx="24526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Georgia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76" name="Rectangle 618">
              <a:extLst>
                <a:ext uri="{FF2B5EF4-FFF2-40B4-BE49-F238E27FC236}">
                  <a16:creationId xmlns:a16="http://schemas.microsoft.com/office/drawing/2014/main" id="{71055846-3FB8-A9EE-1E8E-DE7ECE19F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460" y="2017237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York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77" name="Rectangle 619">
              <a:extLst>
                <a:ext uri="{FF2B5EF4-FFF2-40B4-BE49-F238E27FC236}">
                  <a16:creationId xmlns:a16="http://schemas.microsoft.com/office/drawing/2014/main" id="{C9D472D7-CD02-3D50-D8DB-2FF36B788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146" y="4069178"/>
              <a:ext cx="21480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Florida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78" name="Rectangle 625">
              <a:extLst>
                <a:ext uri="{FF2B5EF4-FFF2-40B4-BE49-F238E27FC236}">
                  <a16:creationId xmlns:a16="http://schemas.microsoft.com/office/drawing/2014/main" id="{5E909D56-D22D-2731-C80F-B1BE541B6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258" y="2886845"/>
              <a:ext cx="2372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79" name="Rectangle 628">
              <a:extLst>
                <a:ext uri="{FF2B5EF4-FFF2-40B4-BE49-F238E27FC236}">
                  <a16:creationId xmlns:a16="http://schemas.microsoft.com/office/drawing/2014/main" id="{AD87A9B9-A6DB-DF6A-A953-CFCBC1CA5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443" y="2401060"/>
              <a:ext cx="40876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Pennsylvania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0" name="Rectangle 632">
              <a:extLst>
                <a:ext uri="{FF2B5EF4-FFF2-40B4-BE49-F238E27FC236}">
                  <a16:creationId xmlns:a16="http://schemas.microsoft.com/office/drawing/2014/main" id="{7B1717C3-F31A-F5FB-F595-F1C66145B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709" y="3092924"/>
              <a:ext cx="4584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 Carolina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1" name="Rectangle 636">
              <a:extLst>
                <a:ext uri="{FF2B5EF4-FFF2-40B4-BE49-F238E27FC236}">
                  <a16:creationId xmlns:a16="http://schemas.microsoft.com/office/drawing/2014/main" id="{49D16DCD-27FC-1ECC-F55B-F298CB07A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917" y="3310491"/>
              <a:ext cx="4568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 Carolina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2" name="Rectangle 638">
              <a:extLst>
                <a:ext uri="{FF2B5EF4-FFF2-40B4-BE49-F238E27FC236}">
                  <a16:creationId xmlns:a16="http://schemas.microsoft.com/office/drawing/2014/main" id="{2759BD9A-641B-B589-27A7-119DFBF0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920" y="1848906"/>
              <a:ext cx="27571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Vermont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3" name="Rectangle 641">
              <a:extLst>
                <a:ext uri="{FF2B5EF4-FFF2-40B4-BE49-F238E27FC236}">
                  <a16:creationId xmlns:a16="http://schemas.microsoft.com/office/drawing/2014/main" id="{685C6959-9145-C049-E567-1B487FA5E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013" y="2530030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Maryland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4" name="Rectangle 642">
              <a:extLst>
                <a:ext uri="{FF2B5EF4-FFF2-40B4-BE49-F238E27FC236}">
                  <a16:creationId xmlns:a16="http://schemas.microsoft.com/office/drawing/2014/main" id="{517101EF-823E-7C41-1749-CA19F980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0508" y="1783966"/>
              <a:ext cx="5001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Hampshire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5" name="Rectangle 643">
              <a:extLst>
                <a:ext uri="{FF2B5EF4-FFF2-40B4-BE49-F238E27FC236}">
                  <a16:creationId xmlns:a16="http://schemas.microsoft.com/office/drawing/2014/main" id="{85EECA11-FACF-02FB-FD16-A521961D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909" y="2619499"/>
              <a:ext cx="35426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New Jersey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6" name="Rectangle 644">
              <a:extLst>
                <a:ext uri="{FF2B5EF4-FFF2-40B4-BE49-F238E27FC236}">
                  <a16:creationId xmlns:a16="http://schemas.microsoft.com/office/drawing/2014/main" id="{02F06070-E54C-AB46-01F8-91829235B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059" y="2141945"/>
              <a:ext cx="46326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Massachusetts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7" name="Rectangle 645">
              <a:extLst>
                <a:ext uri="{FF2B5EF4-FFF2-40B4-BE49-F238E27FC236}">
                  <a16:creationId xmlns:a16="http://schemas.microsoft.com/office/drawing/2014/main" id="{06E55F9B-CD14-748E-6A49-EA62158E0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942" y="2249666"/>
              <a:ext cx="3735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Connecticut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8" name="Rectangle 647">
              <a:extLst>
                <a:ext uri="{FF2B5EF4-FFF2-40B4-BE49-F238E27FC236}">
                  <a16:creationId xmlns:a16="http://schemas.microsoft.com/office/drawing/2014/main" id="{8A992821-9DFA-3B0B-19F4-78AA4539D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5925" y="2744161"/>
              <a:ext cx="2981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Delaware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389" name="Rectangle 644">
              <a:extLst>
                <a:ext uri="{FF2B5EF4-FFF2-40B4-BE49-F238E27FC236}">
                  <a16:creationId xmlns:a16="http://schemas.microsoft.com/office/drawing/2014/main" id="{69D0F70E-BD5E-5945-B945-61BAD47B7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068" y="2340134"/>
              <a:ext cx="40235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Rhode Island</a:t>
              </a:r>
            </a:p>
          </p:txBody>
        </p:sp>
        <p:sp>
          <p:nvSpPr>
            <p:cNvPr id="136390" name="Rectangle 641">
              <a:extLst>
                <a:ext uri="{FF2B5EF4-FFF2-40B4-BE49-F238E27FC236}">
                  <a16:creationId xmlns:a16="http://schemas.microsoft.com/office/drawing/2014/main" id="{CFDB4AE3-21E8-EC52-9B76-F19714FF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273" y="2615935"/>
              <a:ext cx="5225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Washington D.C.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" name="Rectangle 625">
              <a:extLst>
                <a:ext uri="{FF2B5EF4-FFF2-40B4-BE49-F238E27FC236}">
                  <a16:creationId xmlns:a16="http://schemas.microsoft.com/office/drawing/2014/main" id="{BD6301FB-C788-38DE-183E-E7AB83D10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410" y="2793725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</a:t>
              </a: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Virginia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136391" name="Straight Connector 136390">
            <a:extLst>
              <a:ext uri="{FF2B5EF4-FFF2-40B4-BE49-F238E27FC236}">
                <a16:creationId xmlns:a16="http://schemas.microsoft.com/office/drawing/2014/main" id="{224808A7-2351-9432-541D-A497C5B89322}"/>
              </a:ext>
            </a:extLst>
          </p:cNvPr>
          <p:cNvCxnSpPr/>
          <p:nvPr/>
        </p:nvCxnSpPr>
        <p:spPr>
          <a:xfrm flipH="1" flipV="1">
            <a:off x="3389312" y="2684077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2" name="Straight Connector 136391">
            <a:extLst>
              <a:ext uri="{FF2B5EF4-FFF2-40B4-BE49-F238E27FC236}">
                <a16:creationId xmlns:a16="http://schemas.microsoft.com/office/drawing/2014/main" id="{3C7025F4-A905-9BAD-303D-EEA399335222}"/>
              </a:ext>
            </a:extLst>
          </p:cNvPr>
          <p:cNvCxnSpPr/>
          <p:nvPr/>
        </p:nvCxnSpPr>
        <p:spPr>
          <a:xfrm flipH="1" flipV="1">
            <a:off x="3598672" y="2688773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3" name="Straight Connector 136392">
            <a:extLst>
              <a:ext uri="{FF2B5EF4-FFF2-40B4-BE49-F238E27FC236}">
                <a16:creationId xmlns:a16="http://schemas.microsoft.com/office/drawing/2014/main" id="{A861859A-859B-F7B5-E72E-34F760868B3E}"/>
              </a:ext>
            </a:extLst>
          </p:cNvPr>
          <p:cNvCxnSpPr/>
          <p:nvPr/>
        </p:nvCxnSpPr>
        <p:spPr>
          <a:xfrm flipH="1" flipV="1">
            <a:off x="3613071" y="2380704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4" name="Straight Connector 136393">
            <a:extLst>
              <a:ext uri="{FF2B5EF4-FFF2-40B4-BE49-F238E27FC236}">
                <a16:creationId xmlns:a16="http://schemas.microsoft.com/office/drawing/2014/main" id="{D0BDDC66-8596-51E0-5979-AE210D3FC82B}"/>
              </a:ext>
            </a:extLst>
          </p:cNvPr>
          <p:cNvCxnSpPr/>
          <p:nvPr/>
        </p:nvCxnSpPr>
        <p:spPr>
          <a:xfrm flipH="1" flipV="1">
            <a:off x="3544409" y="279364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5" name="Straight Connector 136394">
            <a:extLst>
              <a:ext uri="{FF2B5EF4-FFF2-40B4-BE49-F238E27FC236}">
                <a16:creationId xmlns:a16="http://schemas.microsoft.com/office/drawing/2014/main" id="{61DD6744-2C5C-69EA-3718-31F1ECF96ADE}"/>
              </a:ext>
            </a:extLst>
          </p:cNvPr>
          <p:cNvCxnSpPr/>
          <p:nvPr/>
        </p:nvCxnSpPr>
        <p:spPr>
          <a:xfrm flipH="1" flipV="1">
            <a:off x="3599980" y="2282779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6" name="Straight Connector 136395">
            <a:extLst>
              <a:ext uri="{FF2B5EF4-FFF2-40B4-BE49-F238E27FC236}">
                <a16:creationId xmlns:a16="http://schemas.microsoft.com/office/drawing/2014/main" id="{DC103482-E133-437F-4708-67B1C9815F97}"/>
              </a:ext>
            </a:extLst>
          </p:cNvPr>
          <p:cNvCxnSpPr/>
          <p:nvPr/>
        </p:nvCxnSpPr>
        <p:spPr>
          <a:xfrm flipH="1" flipV="1">
            <a:off x="3557413" y="2021797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7" name="Straight Connector 136396">
            <a:extLst>
              <a:ext uri="{FF2B5EF4-FFF2-40B4-BE49-F238E27FC236}">
                <a16:creationId xmlns:a16="http://schemas.microsoft.com/office/drawing/2014/main" id="{43A411BE-1CF1-4A94-BC4A-2C2EA8ABA586}"/>
              </a:ext>
            </a:extLst>
          </p:cNvPr>
          <p:cNvCxnSpPr/>
          <p:nvPr/>
        </p:nvCxnSpPr>
        <p:spPr>
          <a:xfrm flipH="1" flipV="1">
            <a:off x="3693527" y="194998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98" name="Straight Connector 136397">
            <a:extLst>
              <a:ext uri="{FF2B5EF4-FFF2-40B4-BE49-F238E27FC236}">
                <a16:creationId xmlns:a16="http://schemas.microsoft.com/office/drawing/2014/main" id="{83F451D4-4E79-A376-5E4D-085A6B59392B}"/>
              </a:ext>
            </a:extLst>
          </p:cNvPr>
          <p:cNvCxnSpPr/>
          <p:nvPr/>
        </p:nvCxnSpPr>
        <p:spPr>
          <a:xfrm flipH="1" flipV="1">
            <a:off x="3801756" y="2393816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400" name="Straight Connector 136399">
            <a:extLst>
              <a:ext uri="{FF2B5EF4-FFF2-40B4-BE49-F238E27FC236}">
                <a16:creationId xmlns:a16="http://schemas.microsoft.com/office/drawing/2014/main" id="{527E9074-E8A7-6030-2DA6-DD6C7DEB3307}"/>
              </a:ext>
            </a:extLst>
          </p:cNvPr>
          <p:cNvCxnSpPr/>
          <p:nvPr/>
        </p:nvCxnSpPr>
        <p:spPr>
          <a:xfrm flipH="1" flipV="1">
            <a:off x="3365503" y="2766430"/>
            <a:ext cx="40075" cy="336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32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337</Words>
  <Application>Microsoft Office PowerPoint</Application>
  <PresentationFormat>On-screen Show (16:9)</PresentationFormat>
  <Paragraphs>90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主题​​</vt:lpstr>
      <vt:lpstr>Map of the East US  Location</vt:lpstr>
      <vt:lpstr>Map of the East US Coast in Miller Projection</vt:lpstr>
      <vt:lpstr>Map of the East United States </vt:lpstr>
      <vt:lpstr>Map of the East US Coast  in Albers Equal Area Conic Projection</vt:lpstr>
      <vt:lpstr>Map of the East United States  in Albers Equal Area Conic Projection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98</cp:revision>
  <dcterms:created xsi:type="dcterms:W3CDTF">2016-05-15T02:42:52Z</dcterms:created>
  <dcterms:modified xsi:type="dcterms:W3CDTF">2023-09-18T13:18:05Z</dcterms:modified>
</cp:coreProperties>
</file>